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notesSlides/notesSlide2.xml" ContentType="application/vnd.openxmlformats-officedocument.presentationml.notesSlide+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notesSlides/notesSlide3.xml" ContentType="application/vnd.openxmlformats-officedocument.presentationml.notesSlide+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notesSlides/notesSlide4.xml" ContentType="application/vnd.openxmlformats-officedocument.presentationml.notesSlide+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notesSlides/notesSlide5.xml" ContentType="application/vnd.openxmlformats-officedocument.presentationml.notesSlide+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notesSlides/notesSlide6.xml" ContentType="application/vnd.openxmlformats-officedocument.presentationml.notesSlide+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notesSlides/notesSlide7.xml" ContentType="application/vnd.openxmlformats-officedocument.presentationml.notesSlide+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notesSlides/notesSlide8.xml" ContentType="application/vnd.openxmlformats-officedocument.presentationml.notesSlide+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notesSlides/notesSlide9.xml" ContentType="application/vnd.openxmlformats-officedocument.presentationml.notesSlide+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notesSlides/notesSlide10.xml" ContentType="application/vnd.openxmlformats-officedocument.presentationml.notesSlide+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notesSlides/notesSlide14.xml" ContentType="application/vnd.openxmlformats-officedocument.presentationml.notesSlide+xml"/>
  <Override PartName="/ppt/ink/ink2393.xml" ContentType="application/inkml+xml"/>
  <Override PartName="/ppt/notesSlides/notesSlide15.xml" ContentType="application/vnd.openxmlformats-officedocument.presentationml.notesSlide+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notesSlides/notesSlide16.xml" ContentType="application/vnd.openxmlformats-officedocument.presentationml.notesSlide+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notesSlides/notesSlide17.xml" ContentType="application/vnd.openxmlformats-officedocument.presentationml.notesSlide+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ink/ink2848.xml" ContentType="application/inkml+xml"/>
  <Override PartName="/ppt/ink/ink2849.xml" ContentType="application/inkml+xml"/>
  <Override PartName="/ppt/ink/ink2850.xml" ContentType="application/inkml+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notesSlides/notesSlide18.xml" ContentType="application/vnd.openxmlformats-officedocument.presentationml.notesSlide+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ink/ink2967.xml" ContentType="application/inkml+xml"/>
  <Override PartName="/ppt/ink/ink2968.xml" ContentType="application/inkml+xml"/>
  <Override PartName="/ppt/ink/ink2969.xml" ContentType="application/inkml+xml"/>
  <Override PartName="/ppt/ink/ink2970.xml" ContentType="application/inkml+xml"/>
  <Override PartName="/ppt/ink/ink2971.xml" ContentType="application/inkml+xml"/>
  <Override PartName="/ppt/ink/ink2972.xml" ContentType="application/inkml+xml"/>
  <Override PartName="/ppt/ink/ink2973.xml" ContentType="application/inkml+xml"/>
  <Override PartName="/ppt/ink/ink2974.xml" ContentType="application/inkml+xml"/>
  <Override PartName="/ppt/ink/ink2975.xml" ContentType="application/inkml+xml"/>
  <Override PartName="/ppt/ink/ink2976.xml" ContentType="application/inkml+xml"/>
  <Override PartName="/ppt/ink/ink2977.xml" ContentType="application/inkml+xml"/>
  <Override PartName="/ppt/ink/ink2978.xml" ContentType="application/inkml+xml"/>
  <Override PartName="/ppt/ink/ink2979.xml" ContentType="application/inkml+xml"/>
  <Override PartName="/ppt/ink/ink2980.xml" ContentType="application/inkml+xml"/>
  <Override PartName="/ppt/ink/ink2981.xml" ContentType="application/inkml+xml"/>
  <Override PartName="/ppt/ink/ink2982.xml" ContentType="application/inkml+xml"/>
  <Override PartName="/ppt/ink/ink2983.xml" ContentType="application/inkml+xml"/>
  <Override PartName="/ppt/ink/ink2984.xml" ContentType="application/inkml+xml"/>
  <Override PartName="/ppt/ink/ink2985.xml" ContentType="application/inkml+xml"/>
  <Override PartName="/ppt/ink/ink2986.xml" ContentType="application/inkml+xml"/>
  <Override PartName="/ppt/ink/ink2987.xml" ContentType="application/inkml+xml"/>
  <Override PartName="/ppt/ink/ink2988.xml" ContentType="application/inkml+xml"/>
  <Override PartName="/ppt/ink/ink2989.xml" ContentType="application/inkml+xml"/>
  <Override PartName="/ppt/ink/ink2990.xml" ContentType="application/inkml+xml"/>
  <Override PartName="/ppt/ink/ink2991.xml" ContentType="application/inkml+xml"/>
  <Override PartName="/ppt/ink/ink2992.xml" ContentType="application/inkml+xml"/>
  <Override PartName="/ppt/ink/ink2993.xml" ContentType="application/inkml+xml"/>
  <Override PartName="/ppt/ink/ink2994.xml" ContentType="application/inkml+xml"/>
  <Override PartName="/ppt/ink/ink2995.xml" ContentType="application/inkml+xml"/>
  <Override PartName="/ppt/ink/ink2996.xml" ContentType="application/inkml+xml"/>
  <Override PartName="/ppt/ink/ink2997.xml" ContentType="application/inkml+xml"/>
  <Override PartName="/ppt/ink/ink2998.xml" ContentType="application/inkml+xml"/>
  <Override PartName="/ppt/ink/ink2999.xml" ContentType="application/inkml+xml"/>
  <Override PartName="/ppt/ink/ink3000.xml" ContentType="application/inkml+xml"/>
  <Override PartName="/ppt/ink/ink3001.xml" ContentType="application/inkml+xml"/>
  <Override PartName="/ppt/ink/ink3002.xml" ContentType="application/inkml+xml"/>
  <Override PartName="/ppt/ink/ink3003.xml" ContentType="application/inkml+xml"/>
  <Override PartName="/ppt/ink/ink3004.xml" ContentType="application/inkml+xml"/>
  <Override PartName="/ppt/ink/ink3005.xml" ContentType="application/inkml+xml"/>
  <Override PartName="/ppt/ink/ink3006.xml" ContentType="application/inkml+xml"/>
  <Override PartName="/ppt/ink/ink3007.xml" ContentType="application/inkml+xml"/>
  <Override PartName="/ppt/ink/ink3008.xml" ContentType="application/inkml+xml"/>
  <Override PartName="/ppt/ink/ink3009.xml" ContentType="application/inkml+xml"/>
  <Override PartName="/ppt/ink/ink3010.xml" ContentType="application/inkml+xml"/>
  <Override PartName="/ppt/ink/ink3011.xml" ContentType="application/inkml+xml"/>
  <Override PartName="/ppt/ink/ink3012.xml" ContentType="application/inkml+xml"/>
  <Override PartName="/ppt/ink/ink3013.xml" ContentType="application/inkml+xml"/>
  <Override PartName="/ppt/ink/ink3014.xml" ContentType="application/inkml+xml"/>
  <Override PartName="/ppt/ink/ink3015.xml" ContentType="application/inkml+xml"/>
  <Override PartName="/ppt/ink/ink3016.xml" ContentType="application/inkml+xml"/>
  <Override PartName="/ppt/ink/ink3017.xml" ContentType="application/inkml+xml"/>
  <Override PartName="/ppt/ink/ink3018.xml" ContentType="application/inkml+xml"/>
  <Override PartName="/ppt/ink/ink3019.xml" ContentType="application/inkml+xml"/>
  <Override PartName="/ppt/ink/ink3020.xml" ContentType="application/inkml+xml"/>
  <Override PartName="/ppt/ink/ink3021.xml" ContentType="application/inkml+xml"/>
  <Override PartName="/ppt/ink/ink3022.xml" ContentType="application/inkml+xml"/>
  <Override PartName="/ppt/ink/ink3023.xml" ContentType="application/inkml+xml"/>
  <Override PartName="/ppt/ink/ink3024.xml" ContentType="application/inkml+xml"/>
  <Override PartName="/ppt/ink/ink3025.xml" ContentType="application/inkml+xml"/>
  <Override PartName="/ppt/ink/ink3026.xml" ContentType="application/inkml+xml"/>
  <Override PartName="/ppt/ink/ink3027.xml" ContentType="application/inkml+xml"/>
  <Override PartName="/ppt/ink/ink3028.xml" ContentType="application/inkml+xml"/>
  <Override PartName="/ppt/ink/ink3029.xml" ContentType="application/inkml+xml"/>
  <Override PartName="/ppt/ink/ink3030.xml" ContentType="application/inkml+xml"/>
  <Override PartName="/ppt/ink/ink3031.xml" ContentType="application/inkml+xml"/>
  <Override PartName="/ppt/ink/ink3032.xml" ContentType="application/inkml+xml"/>
  <Override PartName="/ppt/ink/ink3033.xml" ContentType="application/inkml+xml"/>
  <Override PartName="/ppt/ink/ink3034.xml" ContentType="application/inkml+xml"/>
  <Override PartName="/ppt/ink/ink3035.xml" ContentType="application/inkml+xml"/>
  <Override PartName="/ppt/ink/ink3036.xml" ContentType="application/inkml+xml"/>
  <Override PartName="/ppt/ink/ink3037.xml" ContentType="application/inkml+xml"/>
  <Override PartName="/ppt/ink/ink3038.xml" ContentType="application/inkml+xml"/>
  <Override PartName="/ppt/ink/ink3039.xml" ContentType="application/inkml+xml"/>
  <Override PartName="/ppt/ink/ink3040.xml" ContentType="application/inkml+xml"/>
  <Override PartName="/ppt/ink/ink3041.xml" ContentType="application/inkml+xml"/>
  <Override PartName="/ppt/ink/ink3042.xml" ContentType="application/inkml+xml"/>
  <Override PartName="/ppt/ink/ink3043.xml" ContentType="application/inkml+xml"/>
  <Override PartName="/ppt/ink/ink3044.xml" ContentType="application/inkml+xml"/>
  <Override PartName="/ppt/ink/ink3045.xml" ContentType="application/inkml+xml"/>
  <Override PartName="/ppt/ink/ink3046.xml" ContentType="application/inkml+xml"/>
  <Override PartName="/ppt/ink/ink3047.xml" ContentType="application/inkml+xml"/>
  <Override PartName="/ppt/ink/ink3048.xml" ContentType="application/inkml+xml"/>
  <Override PartName="/ppt/ink/ink3049.xml" ContentType="application/inkml+xml"/>
  <Override PartName="/ppt/ink/ink3050.xml" ContentType="application/inkml+xml"/>
  <Override PartName="/ppt/ink/ink3051.xml" ContentType="application/inkml+xml"/>
  <Override PartName="/ppt/ink/ink3052.xml" ContentType="application/inkml+xml"/>
  <Override PartName="/ppt/ink/ink3053.xml" ContentType="application/inkml+xml"/>
  <Override PartName="/ppt/ink/ink3054.xml" ContentType="application/inkml+xml"/>
  <Override PartName="/ppt/ink/ink3055.xml" ContentType="application/inkml+xml"/>
  <Override PartName="/ppt/ink/ink3056.xml" ContentType="application/inkml+xml"/>
  <Override PartName="/ppt/ink/ink3057.xml" ContentType="application/inkml+xml"/>
  <Override PartName="/ppt/ink/ink3058.xml" ContentType="application/inkml+xml"/>
  <Override PartName="/ppt/ink/ink3059.xml" ContentType="application/inkml+xml"/>
  <Override PartName="/ppt/ink/ink3060.xml" ContentType="application/inkml+xml"/>
  <Override PartName="/ppt/ink/ink3061.xml" ContentType="application/inkml+xml"/>
  <Override PartName="/ppt/ink/ink3062.xml" ContentType="application/inkml+xml"/>
  <Override PartName="/ppt/ink/ink3063.xml" ContentType="application/inkml+xml"/>
  <Override PartName="/ppt/ink/ink3064.xml" ContentType="application/inkml+xml"/>
  <Override PartName="/ppt/ink/ink3065.xml" ContentType="application/inkml+xml"/>
  <Override PartName="/ppt/ink/ink3066.xml" ContentType="application/inkml+xml"/>
  <Override PartName="/ppt/ink/ink3067.xml" ContentType="application/inkml+xml"/>
  <Override PartName="/ppt/ink/ink3068.xml" ContentType="application/inkml+xml"/>
  <Override PartName="/ppt/ink/ink3069.xml" ContentType="application/inkml+xml"/>
  <Override PartName="/ppt/ink/ink3070.xml" ContentType="application/inkml+xml"/>
  <Override PartName="/ppt/ink/ink3071.xml" ContentType="application/inkml+xml"/>
  <Override PartName="/ppt/ink/ink3072.xml" ContentType="application/inkml+xml"/>
  <Override PartName="/ppt/ink/ink3073.xml" ContentType="application/inkml+xml"/>
  <Override PartName="/ppt/ink/ink3074.xml" ContentType="application/inkml+xml"/>
  <Override PartName="/ppt/ink/ink3075.xml" ContentType="application/inkml+xml"/>
  <Override PartName="/ppt/ink/ink3076.xml" ContentType="application/inkml+xml"/>
  <Override PartName="/ppt/ink/ink3077.xml" ContentType="application/inkml+xml"/>
  <Override PartName="/ppt/ink/ink3078.xml" ContentType="application/inkml+xml"/>
  <Override PartName="/ppt/ink/ink3079.xml" ContentType="application/inkml+xml"/>
  <Override PartName="/ppt/ink/ink3080.xml" ContentType="application/inkml+xml"/>
  <Override PartName="/ppt/ink/ink3081.xml" ContentType="application/inkml+xml"/>
  <Override PartName="/ppt/ink/ink3082.xml" ContentType="application/inkml+xml"/>
  <Override PartName="/ppt/ink/ink3083.xml" ContentType="application/inkml+xml"/>
  <Override PartName="/ppt/ink/ink3084.xml" ContentType="application/inkml+xml"/>
  <Override PartName="/ppt/ink/ink3085.xml" ContentType="application/inkml+xml"/>
  <Override PartName="/ppt/ink/ink3086.xml" ContentType="application/inkml+xml"/>
  <Override PartName="/ppt/ink/ink3087.xml" ContentType="application/inkml+xml"/>
  <Override PartName="/ppt/ink/ink3088.xml" ContentType="application/inkml+xml"/>
  <Override PartName="/ppt/ink/ink3089.xml" ContentType="application/inkml+xml"/>
  <Override PartName="/ppt/ink/ink3090.xml" ContentType="application/inkml+xml"/>
  <Override PartName="/ppt/ink/ink3091.xml" ContentType="application/inkml+xml"/>
  <Override PartName="/ppt/ink/ink3092.xml" ContentType="application/inkml+xml"/>
  <Override PartName="/ppt/ink/ink3093.xml" ContentType="application/inkml+xml"/>
  <Override PartName="/ppt/ink/ink3094.xml" ContentType="application/inkml+xml"/>
  <Override PartName="/ppt/ink/ink3095.xml" ContentType="application/inkml+xml"/>
  <Override PartName="/ppt/ink/ink3096.xml" ContentType="application/inkml+xml"/>
  <Override PartName="/ppt/ink/ink3097.xml" ContentType="application/inkml+xml"/>
  <Override PartName="/ppt/ink/ink3098.xml" ContentType="application/inkml+xml"/>
  <Override PartName="/ppt/ink/ink3099.xml" ContentType="application/inkml+xml"/>
  <Override PartName="/ppt/ink/ink3100.xml" ContentType="application/inkml+xml"/>
  <Override PartName="/ppt/ink/ink3101.xml" ContentType="application/inkml+xml"/>
  <Override PartName="/ppt/ink/ink3102.xml" ContentType="application/inkml+xml"/>
  <Override PartName="/ppt/ink/ink3103.xml" ContentType="application/inkml+xml"/>
  <Override PartName="/ppt/ink/ink3104.xml" ContentType="application/inkml+xml"/>
  <Override PartName="/ppt/ink/ink3105.xml" ContentType="application/inkml+xml"/>
  <Override PartName="/ppt/ink/ink3106.xml" ContentType="application/inkml+xml"/>
  <Override PartName="/ppt/ink/ink3107.xml" ContentType="application/inkml+xml"/>
  <Override PartName="/ppt/ink/ink3108.xml" ContentType="application/inkml+xml"/>
  <Override PartName="/ppt/ink/ink3109.xml" ContentType="application/inkml+xml"/>
  <Override PartName="/ppt/ink/ink3110.xml" ContentType="application/inkml+xml"/>
  <Override PartName="/ppt/ink/ink3111.xml" ContentType="application/inkml+xml"/>
  <Override PartName="/ppt/ink/ink3112.xml" ContentType="application/inkml+xml"/>
  <Override PartName="/ppt/ink/ink3113.xml" ContentType="application/inkml+xml"/>
  <Override PartName="/ppt/ink/ink3114.xml" ContentType="application/inkml+xml"/>
  <Override PartName="/ppt/ink/ink3115.xml" ContentType="application/inkml+xml"/>
  <Override PartName="/ppt/ink/ink3116.xml" ContentType="application/inkml+xml"/>
  <Override PartName="/ppt/ink/ink3117.xml" ContentType="application/inkml+xml"/>
  <Override PartName="/ppt/ink/ink3118.xml" ContentType="application/inkml+xml"/>
  <Override PartName="/ppt/ink/ink3119.xml" ContentType="application/inkml+xml"/>
  <Override PartName="/ppt/ink/ink3120.xml" ContentType="application/inkml+xml"/>
  <Override PartName="/ppt/ink/ink3121.xml" ContentType="application/inkml+xml"/>
  <Override PartName="/ppt/ink/ink3122.xml" ContentType="application/inkml+xml"/>
  <Override PartName="/ppt/ink/ink3123.xml" ContentType="application/inkml+xml"/>
  <Override PartName="/ppt/ink/ink3124.xml" ContentType="application/inkml+xml"/>
  <Override PartName="/ppt/ink/ink3125.xml" ContentType="application/inkml+xml"/>
  <Override PartName="/ppt/ink/ink3126.xml" ContentType="application/inkml+xml"/>
  <Override PartName="/ppt/ink/ink3127.xml" ContentType="application/inkml+xml"/>
  <Override PartName="/ppt/ink/ink3128.xml" ContentType="application/inkml+xml"/>
  <Override PartName="/ppt/ink/ink3129.xml" ContentType="application/inkml+xml"/>
  <Override PartName="/ppt/ink/ink3130.xml" ContentType="application/inkml+xml"/>
  <Override PartName="/ppt/ink/ink3131.xml" ContentType="application/inkml+xml"/>
  <Override PartName="/ppt/ink/ink3132.xml" ContentType="application/inkml+xml"/>
  <Override PartName="/ppt/ink/ink3133.xml" ContentType="application/inkml+xml"/>
  <Override PartName="/ppt/ink/ink3134.xml" ContentType="application/inkml+xml"/>
  <Override PartName="/ppt/ink/ink3135.xml" ContentType="application/inkml+xml"/>
  <Override PartName="/ppt/ink/ink3136.xml" ContentType="application/inkml+xml"/>
  <Override PartName="/ppt/ink/ink3137.xml" ContentType="application/inkml+xml"/>
  <Override PartName="/ppt/ink/ink3138.xml" ContentType="application/inkml+xml"/>
  <Override PartName="/ppt/ink/ink3139.xml" ContentType="application/inkml+xml"/>
  <Override PartName="/ppt/ink/ink3140.xml" ContentType="application/inkml+xml"/>
  <Override PartName="/ppt/ink/ink3141.xml" ContentType="application/inkml+xml"/>
  <Override PartName="/ppt/ink/ink3142.xml" ContentType="application/inkml+xml"/>
  <Override PartName="/ppt/ink/ink3143.xml" ContentType="application/inkml+xml"/>
  <Override PartName="/ppt/ink/ink3144.xml" ContentType="application/inkml+xml"/>
  <Override PartName="/ppt/ink/ink3145.xml" ContentType="application/inkml+xml"/>
  <Override PartName="/ppt/ink/ink3146.xml" ContentType="application/inkml+xml"/>
  <Override PartName="/ppt/ink/ink3147.xml" ContentType="application/inkml+xml"/>
  <Override PartName="/ppt/ink/ink3148.xml" ContentType="application/inkml+xml"/>
  <Override PartName="/ppt/ink/ink3149.xml" ContentType="application/inkml+xml"/>
  <Override PartName="/ppt/ink/ink3150.xml" ContentType="application/inkml+xml"/>
  <Override PartName="/ppt/ink/ink3151.xml" ContentType="application/inkml+xml"/>
  <Override PartName="/ppt/ink/ink3152.xml" ContentType="application/inkml+xml"/>
  <Override PartName="/ppt/ink/ink3153.xml" ContentType="application/inkml+xml"/>
  <Override PartName="/ppt/ink/ink3154.xml" ContentType="application/inkml+xml"/>
  <Override PartName="/ppt/ink/ink3155.xml" ContentType="application/inkml+xml"/>
  <Override PartName="/ppt/ink/ink3156.xml" ContentType="application/inkml+xml"/>
  <Override PartName="/ppt/ink/ink3157.xml" ContentType="application/inkml+xml"/>
  <Override PartName="/ppt/ink/ink3158.xml" ContentType="application/inkml+xml"/>
  <Override PartName="/ppt/ink/ink3159.xml" ContentType="application/inkml+xml"/>
  <Override PartName="/ppt/ink/ink3160.xml" ContentType="application/inkml+xml"/>
  <Override PartName="/ppt/ink/ink3161.xml" ContentType="application/inkml+xml"/>
  <Override PartName="/ppt/ink/ink3162.xml" ContentType="application/inkml+xml"/>
  <Override PartName="/ppt/ink/ink3163.xml" ContentType="application/inkml+xml"/>
  <Override PartName="/ppt/ink/ink3164.xml" ContentType="application/inkml+xml"/>
  <Override PartName="/ppt/ink/ink3165.xml" ContentType="application/inkml+xml"/>
  <Override PartName="/ppt/ink/ink3166.xml" ContentType="application/inkml+xml"/>
  <Override PartName="/ppt/ink/ink3167.xml" ContentType="application/inkml+xml"/>
  <Override PartName="/ppt/ink/ink3168.xml" ContentType="application/inkml+xml"/>
  <Override PartName="/ppt/ink/ink3169.xml" ContentType="application/inkml+xml"/>
  <Override PartName="/ppt/ink/ink3170.xml" ContentType="application/inkml+xml"/>
  <Override PartName="/ppt/ink/ink3171.xml" ContentType="application/inkml+xml"/>
  <Override PartName="/ppt/ink/ink3172.xml" ContentType="application/inkml+xml"/>
  <Override PartName="/ppt/ink/ink3173.xml" ContentType="application/inkml+xml"/>
  <Override PartName="/ppt/ink/ink3174.xml" ContentType="application/inkml+xml"/>
  <Override PartName="/ppt/ink/ink3175.xml" ContentType="application/inkml+xml"/>
  <Override PartName="/ppt/ink/ink3176.xml" ContentType="application/inkml+xml"/>
  <Override PartName="/ppt/ink/ink3177.xml" ContentType="application/inkml+xml"/>
  <Override PartName="/ppt/ink/ink3178.xml" ContentType="application/inkml+xml"/>
  <Override PartName="/ppt/ink/ink3179.xml" ContentType="application/inkml+xml"/>
  <Override PartName="/ppt/ink/ink3180.xml" ContentType="application/inkml+xml"/>
  <Override PartName="/ppt/ink/ink3181.xml" ContentType="application/inkml+xml"/>
  <Override PartName="/ppt/ink/ink3182.xml" ContentType="application/inkml+xml"/>
  <Override PartName="/ppt/ink/ink3183.xml" ContentType="application/inkml+xml"/>
  <Override PartName="/ppt/ink/ink3184.xml" ContentType="application/inkml+xml"/>
  <Override PartName="/ppt/ink/ink3185.xml" ContentType="application/inkml+xml"/>
  <Override PartName="/ppt/ink/ink3186.xml" ContentType="application/inkml+xml"/>
  <Override PartName="/ppt/ink/ink3187.xml" ContentType="application/inkml+xml"/>
  <Override PartName="/ppt/ink/ink3188.xml" ContentType="application/inkml+xml"/>
  <Override PartName="/ppt/ink/ink3189.xml" ContentType="application/inkml+xml"/>
  <Override PartName="/ppt/ink/ink3190.xml" ContentType="application/inkml+xml"/>
  <Override PartName="/ppt/ink/ink3191.xml" ContentType="application/inkml+xml"/>
  <Override PartName="/ppt/ink/ink3192.xml" ContentType="application/inkml+xml"/>
  <Override PartName="/ppt/ink/ink3193.xml" ContentType="application/inkml+xml"/>
  <Override PartName="/ppt/ink/ink3194.xml" ContentType="application/inkml+xml"/>
  <Override PartName="/ppt/ink/ink3195.xml" ContentType="application/inkml+xml"/>
  <Override PartName="/ppt/ink/ink3196.xml" ContentType="application/inkml+xml"/>
  <Override PartName="/ppt/ink/ink3197.xml" ContentType="application/inkml+xml"/>
  <Override PartName="/ppt/notesSlides/notesSlide19.xml" ContentType="application/vnd.openxmlformats-officedocument.presentationml.notesSlide+xml"/>
  <Override PartName="/ppt/ink/ink3198.xml" ContentType="application/inkml+xml"/>
  <Override PartName="/ppt/ink/ink3199.xml" ContentType="application/inkml+xml"/>
  <Override PartName="/ppt/ink/ink3200.xml" ContentType="application/inkml+xml"/>
  <Override PartName="/ppt/ink/ink3201.xml" ContentType="application/inkml+xml"/>
  <Override PartName="/ppt/ink/ink3202.xml" ContentType="application/inkml+xml"/>
  <Override PartName="/ppt/ink/ink3203.xml" ContentType="application/inkml+xml"/>
  <Override PartName="/ppt/ink/ink3204.xml" ContentType="application/inkml+xml"/>
  <Override PartName="/ppt/ink/ink3205.xml" ContentType="application/inkml+xml"/>
  <Override PartName="/ppt/ink/ink3206.xml" ContentType="application/inkml+xml"/>
  <Override PartName="/ppt/ink/ink3207.xml" ContentType="application/inkml+xml"/>
  <Override PartName="/ppt/ink/ink3208.xml" ContentType="application/inkml+xml"/>
  <Override PartName="/ppt/ink/ink3209.xml" ContentType="application/inkml+xml"/>
  <Override PartName="/ppt/ink/ink3210.xml" ContentType="application/inkml+xml"/>
  <Override PartName="/ppt/ink/ink3211.xml" ContentType="application/inkml+xml"/>
  <Override PartName="/ppt/ink/ink3212.xml" ContentType="application/inkml+xml"/>
  <Override PartName="/ppt/ink/ink3213.xml" ContentType="application/inkml+xml"/>
  <Override PartName="/ppt/ink/ink3214.xml" ContentType="application/inkml+xml"/>
  <Override PartName="/ppt/ink/ink3215.xml" ContentType="application/inkml+xml"/>
  <Override PartName="/ppt/ink/ink3216.xml" ContentType="application/inkml+xml"/>
  <Override PartName="/ppt/ink/ink3217.xml" ContentType="application/inkml+xml"/>
  <Override PartName="/ppt/ink/ink3218.xml" ContentType="application/inkml+xml"/>
  <Override PartName="/ppt/ink/ink3219.xml" ContentType="application/inkml+xml"/>
  <Override PartName="/ppt/ink/ink3220.xml" ContentType="application/inkml+xml"/>
  <Override PartName="/ppt/ink/ink3221.xml" ContentType="application/inkml+xml"/>
  <Override PartName="/ppt/ink/ink3222.xml" ContentType="application/inkml+xml"/>
  <Override PartName="/ppt/ink/ink3223.xml" ContentType="application/inkml+xml"/>
  <Override PartName="/ppt/ink/ink3224.xml" ContentType="application/inkml+xml"/>
  <Override PartName="/ppt/ink/ink3225.xml" ContentType="application/inkml+xml"/>
  <Override PartName="/ppt/ink/ink3226.xml" ContentType="application/inkml+xml"/>
  <Override PartName="/ppt/ink/ink3227.xml" ContentType="application/inkml+xml"/>
  <Override PartName="/ppt/ink/ink3228.xml" ContentType="application/inkml+xml"/>
  <Override PartName="/ppt/ink/ink3229.xml" ContentType="application/inkml+xml"/>
  <Override PartName="/ppt/notesSlides/notesSlide20.xml" ContentType="application/vnd.openxmlformats-officedocument.presentationml.notesSlide+xml"/>
  <Override PartName="/ppt/ink/ink3230.xml" ContentType="application/inkml+xml"/>
  <Override PartName="/ppt/ink/ink3231.xml" ContentType="application/inkml+xml"/>
  <Override PartName="/ppt/ink/ink3232.xml" ContentType="application/inkml+xml"/>
  <Override PartName="/ppt/ink/ink3233.xml" ContentType="application/inkml+xml"/>
  <Override PartName="/ppt/ink/ink3234.xml" ContentType="application/inkml+xml"/>
  <Override PartName="/ppt/ink/ink3235.xml" ContentType="application/inkml+xml"/>
  <Override PartName="/ppt/ink/ink3236.xml" ContentType="application/inkml+xml"/>
  <Override PartName="/ppt/ink/ink3237.xml" ContentType="application/inkml+xml"/>
  <Override PartName="/ppt/ink/ink3238.xml" ContentType="application/inkml+xml"/>
  <Override PartName="/ppt/ink/ink3239.xml" ContentType="application/inkml+xml"/>
  <Override PartName="/ppt/ink/ink3240.xml" ContentType="application/inkml+xml"/>
  <Override PartName="/ppt/ink/ink3241.xml" ContentType="application/inkml+xml"/>
  <Override PartName="/ppt/ink/ink3242.xml" ContentType="application/inkml+xml"/>
  <Override PartName="/ppt/ink/ink3243.xml" ContentType="application/inkml+xml"/>
  <Override PartName="/ppt/ink/ink3244.xml" ContentType="application/inkml+xml"/>
  <Override PartName="/ppt/ink/ink3245.xml" ContentType="application/inkml+xml"/>
  <Override PartName="/ppt/ink/ink3246.xml" ContentType="application/inkml+xml"/>
  <Override PartName="/ppt/ink/ink3247.xml" ContentType="application/inkml+xml"/>
  <Override PartName="/ppt/ink/ink3248.xml" ContentType="application/inkml+xml"/>
  <Override PartName="/ppt/ink/ink3249.xml" ContentType="application/inkml+xml"/>
  <Override PartName="/ppt/ink/ink3250.xml" ContentType="application/inkml+xml"/>
  <Override PartName="/ppt/ink/ink3251.xml" ContentType="application/inkml+xml"/>
  <Override PartName="/ppt/ink/ink3252.xml" ContentType="application/inkml+xml"/>
  <Override PartName="/ppt/ink/ink3253.xml" ContentType="application/inkml+xml"/>
  <Override PartName="/ppt/ink/ink3254.xml" ContentType="application/inkml+xml"/>
  <Override PartName="/ppt/ink/ink3255.xml" ContentType="application/inkml+xml"/>
  <Override PartName="/ppt/ink/ink3256.xml" ContentType="application/inkml+xml"/>
  <Override PartName="/ppt/ink/ink3257.xml" ContentType="application/inkml+xml"/>
  <Override PartName="/ppt/ink/ink3258.xml" ContentType="application/inkml+xml"/>
  <Override PartName="/ppt/ink/ink3259.xml" ContentType="application/inkml+xml"/>
  <Override PartName="/ppt/ink/ink3260.xml" ContentType="application/inkml+xml"/>
  <Override PartName="/ppt/ink/ink3261.xml" ContentType="application/inkml+xml"/>
  <Override PartName="/ppt/ink/ink3262.xml" ContentType="application/inkml+xml"/>
  <Override PartName="/ppt/ink/ink3263.xml" ContentType="application/inkml+xml"/>
  <Override PartName="/ppt/ink/ink3264.xml" ContentType="application/inkml+xml"/>
  <Override PartName="/ppt/ink/ink3265.xml" ContentType="application/inkml+xml"/>
  <Override PartName="/ppt/ink/ink3266.xml" ContentType="application/inkml+xml"/>
  <Override PartName="/ppt/ink/ink3267.xml" ContentType="application/inkml+xml"/>
  <Override PartName="/ppt/ink/ink3268.xml" ContentType="application/inkml+xml"/>
  <Override PartName="/ppt/ink/ink3269.xml" ContentType="application/inkml+xml"/>
  <Override PartName="/ppt/ink/ink3270.xml" ContentType="application/inkml+xml"/>
  <Override PartName="/ppt/ink/ink3271.xml" ContentType="application/inkml+xml"/>
  <Override PartName="/ppt/ink/ink3272.xml" ContentType="application/inkml+xml"/>
  <Override PartName="/ppt/ink/ink3273.xml" ContentType="application/inkml+xml"/>
  <Override PartName="/ppt/ink/ink3274.xml" ContentType="application/inkml+xml"/>
  <Override PartName="/ppt/ink/ink3275.xml" ContentType="application/inkml+xml"/>
  <Override PartName="/ppt/ink/ink3276.xml" ContentType="application/inkml+xml"/>
  <Override PartName="/ppt/ink/ink3277.xml" ContentType="application/inkml+xml"/>
  <Override PartName="/ppt/ink/ink3278.xml" ContentType="application/inkml+xml"/>
  <Override PartName="/ppt/ink/ink3279.xml" ContentType="application/inkml+xml"/>
  <Override PartName="/ppt/ink/ink3280.xml" ContentType="application/inkml+xml"/>
  <Override PartName="/ppt/ink/ink3281.xml" ContentType="application/inkml+xml"/>
  <Override PartName="/ppt/ink/ink3282.xml" ContentType="application/inkml+xml"/>
  <Override PartName="/ppt/ink/ink3283.xml" ContentType="application/inkml+xml"/>
  <Override PartName="/ppt/ink/ink3284.xml" ContentType="application/inkml+xml"/>
  <Override PartName="/ppt/ink/ink3285.xml" ContentType="application/inkml+xml"/>
  <Override PartName="/ppt/ink/ink3286.xml" ContentType="application/inkml+xml"/>
  <Override PartName="/ppt/ink/ink3287.xml" ContentType="application/inkml+xml"/>
  <Override PartName="/ppt/ink/ink3288.xml" ContentType="application/inkml+xml"/>
  <Override PartName="/ppt/ink/ink3289.xml" ContentType="application/inkml+xml"/>
  <Override PartName="/ppt/ink/ink3290.xml" ContentType="application/inkml+xml"/>
  <Override PartName="/ppt/ink/ink3291.xml" ContentType="application/inkml+xml"/>
  <Override PartName="/ppt/ink/ink3292.xml" ContentType="application/inkml+xml"/>
  <Override PartName="/ppt/ink/ink3293.xml" ContentType="application/inkml+xml"/>
  <Override PartName="/ppt/ink/ink3294.xml" ContentType="application/inkml+xml"/>
  <Override PartName="/ppt/ink/ink3295.xml" ContentType="application/inkml+xml"/>
  <Override PartName="/ppt/ink/ink3296.xml" ContentType="application/inkml+xml"/>
  <Override PartName="/ppt/ink/ink3297.xml" ContentType="application/inkml+xml"/>
  <Override PartName="/ppt/ink/ink3298.xml" ContentType="application/inkml+xml"/>
  <Override PartName="/ppt/ink/ink3299.xml" ContentType="application/inkml+xml"/>
  <Override PartName="/ppt/ink/ink3300.xml" ContentType="application/inkml+xml"/>
  <Override PartName="/ppt/ink/ink3301.xml" ContentType="application/inkml+xml"/>
  <Override PartName="/ppt/ink/ink3302.xml" ContentType="application/inkml+xml"/>
  <Override PartName="/ppt/ink/ink3303.xml" ContentType="application/inkml+xml"/>
  <Override PartName="/ppt/ink/ink3304.xml" ContentType="application/inkml+xml"/>
  <Override PartName="/ppt/ink/ink3305.xml" ContentType="application/inkml+xml"/>
  <Override PartName="/ppt/ink/ink3306.xml" ContentType="application/inkml+xml"/>
  <Override PartName="/ppt/ink/ink3307.xml" ContentType="application/inkml+xml"/>
  <Override PartName="/ppt/ink/ink3308.xml" ContentType="application/inkml+xml"/>
  <Override PartName="/ppt/ink/ink3309.xml" ContentType="application/inkml+xml"/>
  <Override PartName="/ppt/ink/ink3310.xml" ContentType="application/inkml+xml"/>
  <Override PartName="/ppt/ink/ink3311.xml" ContentType="application/inkml+xml"/>
  <Override PartName="/ppt/ink/ink3312.xml" ContentType="application/inkml+xml"/>
  <Override PartName="/ppt/ink/ink3313.xml" ContentType="application/inkml+xml"/>
  <Override PartName="/ppt/ink/ink3314.xml" ContentType="application/inkml+xml"/>
  <Override PartName="/ppt/ink/ink3315.xml" ContentType="application/inkml+xml"/>
  <Override PartName="/ppt/ink/ink3316.xml" ContentType="application/inkml+xml"/>
  <Override PartName="/ppt/ink/ink3317.xml" ContentType="application/inkml+xml"/>
  <Override PartName="/ppt/ink/ink3318.xml" ContentType="application/inkml+xml"/>
  <Override PartName="/ppt/ink/ink3319.xml" ContentType="application/inkml+xml"/>
  <Override PartName="/ppt/ink/ink3320.xml" ContentType="application/inkml+xml"/>
  <Override PartName="/ppt/ink/ink3321.xml" ContentType="application/inkml+xml"/>
  <Override PartName="/ppt/ink/ink3322.xml" ContentType="application/inkml+xml"/>
  <Override PartName="/ppt/ink/ink3323.xml" ContentType="application/inkml+xml"/>
  <Override PartName="/ppt/ink/ink3324.xml" ContentType="application/inkml+xml"/>
  <Override PartName="/ppt/ink/ink3325.xml" ContentType="application/inkml+xml"/>
  <Override PartName="/ppt/ink/ink3326.xml" ContentType="application/inkml+xml"/>
  <Override PartName="/ppt/ink/ink3327.xml" ContentType="application/inkml+xml"/>
  <Override PartName="/ppt/ink/ink3328.xml" ContentType="application/inkml+xml"/>
  <Override PartName="/ppt/ink/ink3329.xml" ContentType="application/inkml+xml"/>
  <Override PartName="/ppt/ink/ink3330.xml" ContentType="application/inkml+xml"/>
  <Override PartName="/ppt/ink/ink3331.xml" ContentType="application/inkml+xml"/>
  <Override PartName="/ppt/ink/ink3332.xml" ContentType="application/inkml+xml"/>
  <Override PartName="/ppt/ink/ink3333.xml" ContentType="application/inkml+xml"/>
  <Override PartName="/ppt/ink/ink3334.xml" ContentType="application/inkml+xml"/>
  <Override PartName="/ppt/ink/ink3335.xml" ContentType="application/inkml+xml"/>
  <Override PartName="/ppt/ink/ink3336.xml" ContentType="application/inkml+xml"/>
  <Override PartName="/ppt/ink/ink3337.xml" ContentType="application/inkml+xml"/>
  <Override PartName="/ppt/ink/ink3338.xml" ContentType="application/inkml+xml"/>
  <Override PartName="/ppt/ink/ink3339.xml" ContentType="application/inkml+xml"/>
  <Override PartName="/ppt/ink/ink3340.xml" ContentType="application/inkml+xml"/>
  <Override PartName="/ppt/ink/ink3341.xml" ContentType="application/inkml+xml"/>
  <Override PartName="/ppt/ink/ink3342.xml" ContentType="application/inkml+xml"/>
  <Override PartName="/ppt/ink/ink3343.xml" ContentType="application/inkml+xml"/>
  <Override PartName="/ppt/ink/ink3344.xml" ContentType="application/inkml+xml"/>
  <Override PartName="/ppt/ink/ink3345.xml" ContentType="application/inkml+xml"/>
  <Override PartName="/ppt/ink/ink3346.xml" ContentType="application/inkml+xml"/>
  <Override PartName="/ppt/ink/ink3347.xml" ContentType="application/inkml+xml"/>
  <Override PartName="/ppt/ink/ink3348.xml" ContentType="application/inkml+xml"/>
  <Override PartName="/ppt/ink/ink3349.xml" ContentType="application/inkml+xml"/>
  <Override PartName="/ppt/ink/ink3350.xml" ContentType="application/inkml+xml"/>
  <Override PartName="/ppt/ink/ink3351.xml" ContentType="application/inkml+xml"/>
  <Override PartName="/ppt/ink/ink3352.xml" ContentType="application/inkml+xml"/>
  <Override PartName="/ppt/ink/ink3353.xml" ContentType="application/inkml+xml"/>
  <Override PartName="/ppt/ink/ink3354.xml" ContentType="application/inkml+xml"/>
  <Override PartName="/ppt/ink/ink3355.xml" ContentType="application/inkml+xml"/>
  <Override PartName="/ppt/ink/ink3356.xml" ContentType="application/inkml+xml"/>
  <Override PartName="/ppt/ink/ink3357.xml" ContentType="application/inkml+xml"/>
  <Override PartName="/ppt/ink/ink3358.xml" ContentType="application/inkml+xml"/>
  <Override PartName="/ppt/ink/ink3359.xml" ContentType="application/inkml+xml"/>
  <Override PartName="/ppt/ink/ink3360.xml" ContentType="application/inkml+xml"/>
  <Override PartName="/ppt/ink/ink3361.xml" ContentType="application/inkml+xml"/>
  <Override PartName="/ppt/ink/ink3362.xml" ContentType="application/inkml+xml"/>
  <Override PartName="/ppt/ink/ink3363.xml" ContentType="application/inkml+xml"/>
  <Override PartName="/ppt/ink/ink3364.xml" ContentType="application/inkml+xml"/>
  <Override PartName="/ppt/ink/ink3365.xml" ContentType="application/inkml+xml"/>
  <Override PartName="/ppt/ink/ink3366.xml" ContentType="application/inkml+xml"/>
  <Override PartName="/ppt/ink/ink3367.xml" ContentType="application/inkml+xml"/>
  <Override PartName="/ppt/ink/ink3368.xml" ContentType="application/inkml+xml"/>
  <Override PartName="/ppt/ink/ink3369.xml" ContentType="application/inkml+xml"/>
  <Override PartName="/ppt/ink/ink3370.xml" ContentType="application/inkml+xml"/>
  <Override PartName="/ppt/ink/ink3371.xml" ContentType="application/inkml+xml"/>
  <Override PartName="/ppt/ink/ink3372.xml" ContentType="application/inkml+xml"/>
  <Override PartName="/ppt/ink/ink3373.xml" ContentType="application/inkml+xml"/>
  <Override PartName="/ppt/ink/ink3374.xml" ContentType="application/inkml+xml"/>
  <Override PartName="/ppt/ink/ink3375.xml" ContentType="application/inkml+xml"/>
  <Override PartName="/ppt/ink/ink3376.xml" ContentType="application/inkml+xml"/>
  <Override PartName="/ppt/ink/ink3377.xml" ContentType="application/inkml+xml"/>
  <Override PartName="/ppt/ink/ink3378.xml" ContentType="application/inkml+xml"/>
  <Override PartName="/ppt/ink/ink3379.xml" ContentType="application/inkml+xml"/>
  <Override PartName="/ppt/ink/ink3380.xml" ContentType="application/inkml+xml"/>
  <Override PartName="/ppt/ink/ink3381.xml" ContentType="application/inkml+xml"/>
  <Override PartName="/ppt/ink/ink3382.xml" ContentType="application/inkml+xml"/>
  <Override PartName="/ppt/ink/ink3383.xml" ContentType="application/inkml+xml"/>
  <Override PartName="/ppt/ink/ink3384.xml" ContentType="application/inkml+xml"/>
  <Override PartName="/ppt/ink/ink3385.xml" ContentType="application/inkml+xml"/>
  <Override PartName="/ppt/ink/ink3386.xml" ContentType="application/inkml+xml"/>
  <Override PartName="/ppt/ink/ink3387.xml" ContentType="application/inkml+xml"/>
  <Override PartName="/ppt/ink/ink3388.xml" ContentType="application/inkml+xml"/>
  <Override PartName="/ppt/ink/ink3389.xml" ContentType="application/inkml+xml"/>
  <Override PartName="/ppt/ink/ink3390.xml" ContentType="application/inkml+xml"/>
  <Override PartName="/ppt/ink/ink3391.xml" ContentType="application/inkml+xml"/>
  <Override PartName="/ppt/ink/ink3392.xml" ContentType="application/inkml+xml"/>
  <Override PartName="/ppt/ink/ink3393.xml" ContentType="application/inkml+xml"/>
  <Override PartName="/ppt/ink/ink3394.xml" ContentType="application/inkml+xml"/>
  <Override PartName="/ppt/ink/ink3395.xml" ContentType="application/inkml+xml"/>
  <Override PartName="/ppt/ink/ink3396.xml" ContentType="application/inkml+xml"/>
  <Override PartName="/ppt/ink/ink3397.xml" ContentType="application/inkml+xml"/>
  <Override PartName="/ppt/ink/ink3398.xml" ContentType="application/inkml+xml"/>
  <Override PartName="/ppt/ink/ink3399.xml" ContentType="application/inkml+xml"/>
  <Override PartName="/ppt/ink/ink3400.xml" ContentType="application/inkml+xml"/>
  <Override PartName="/ppt/ink/ink3401.xml" ContentType="application/inkml+xml"/>
  <Override PartName="/ppt/ink/ink3402.xml" ContentType="application/inkml+xml"/>
  <Override PartName="/ppt/ink/ink3403.xml" ContentType="application/inkml+xml"/>
  <Override PartName="/ppt/ink/ink3404.xml" ContentType="application/inkml+xml"/>
  <Override PartName="/ppt/ink/ink3405.xml" ContentType="application/inkml+xml"/>
  <Override PartName="/ppt/ink/ink3406.xml" ContentType="application/inkml+xml"/>
  <Override PartName="/ppt/ink/ink3407.xml" ContentType="application/inkml+xml"/>
  <Override PartName="/ppt/ink/ink3408.xml" ContentType="application/inkml+xml"/>
  <Override PartName="/ppt/ink/ink3409.xml" ContentType="application/inkml+xml"/>
  <Override PartName="/ppt/ink/ink3410.xml" ContentType="application/inkml+xml"/>
  <Override PartName="/ppt/ink/ink3411.xml" ContentType="application/inkml+xml"/>
  <Override PartName="/ppt/ink/ink3412.xml" ContentType="application/inkml+xml"/>
  <Override PartName="/ppt/ink/ink3413.xml" ContentType="application/inkml+xml"/>
  <Override PartName="/ppt/ink/ink3414.xml" ContentType="application/inkml+xml"/>
  <Override PartName="/ppt/ink/ink3415.xml" ContentType="application/inkml+xml"/>
  <Override PartName="/ppt/ink/ink3416.xml" ContentType="application/inkml+xml"/>
  <Override PartName="/ppt/ink/ink3417.xml" ContentType="application/inkml+xml"/>
  <Override PartName="/ppt/ink/ink3418.xml" ContentType="application/inkml+xml"/>
  <Override PartName="/ppt/ink/ink3419.xml" ContentType="application/inkml+xml"/>
  <Override PartName="/ppt/ink/ink3420.xml" ContentType="application/inkml+xml"/>
  <Override PartName="/ppt/ink/ink3421.xml" ContentType="application/inkml+xml"/>
  <Override PartName="/ppt/ink/ink3422.xml" ContentType="application/inkml+xml"/>
  <Override PartName="/ppt/ink/ink3423.xml" ContentType="application/inkml+xml"/>
  <Override PartName="/ppt/ink/ink3424.xml" ContentType="application/inkml+xml"/>
  <Override PartName="/ppt/ink/ink3425.xml" ContentType="application/inkml+xml"/>
  <Override PartName="/ppt/ink/ink3426.xml" ContentType="application/inkml+xml"/>
  <Override PartName="/ppt/ink/ink3427.xml" ContentType="application/inkml+xml"/>
  <Override PartName="/ppt/ink/ink3428.xml" ContentType="application/inkml+xml"/>
  <Override PartName="/ppt/ink/ink3429.xml" ContentType="application/inkml+xml"/>
  <Override PartName="/ppt/ink/ink3430.xml" ContentType="application/inkml+xml"/>
  <Override PartName="/ppt/ink/ink3431.xml" ContentType="application/inkml+xml"/>
  <Override PartName="/ppt/ink/ink3432.xml" ContentType="application/inkml+xml"/>
  <Override PartName="/ppt/ink/ink3433.xml" ContentType="application/inkml+xml"/>
  <Override PartName="/ppt/ink/ink3434.xml" ContentType="application/inkml+xml"/>
  <Override PartName="/ppt/ink/ink3435.xml" ContentType="application/inkml+xml"/>
  <Override PartName="/ppt/ink/ink3436.xml" ContentType="application/inkml+xml"/>
  <Override PartName="/ppt/ink/ink3437.xml" ContentType="application/inkml+xml"/>
  <Override PartName="/ppt/ink/ink3438.xml" ContentType="application/inkml+xml"/>
  <Override PartName="/ppt/ink/ink3439.xml" ContentType="application/inkml+xml"/>
  <Override PartName="/ppt/ink/ink3440.xml" ContentType="application/inkml+xml"/>
  <Override PartName="/ppt/ink/ink3441.xml" ContentType="application/inkml+xml"/>
  <Override PartName="/ppt/ink/ink3442.xml" ContentType="application/inkml+xml"/>
  <Override PartName="/ppt/ink/ink3443.xml" ContentType="application/inkml+xml"/>
  <Override PartName="/ppt/ink/ink3444.xml" ContentType="application/inkml+xml"/>
  <Override PartName="/ppt/ink/ink3445.xml" ContentType="application/inkml+xml"/>
  <Override PartName="/ppt/ink/ink3446.xml" ContentType="application/inkml+xml"/>
  <Override PartName="/ppt/ink/ink3447.xml" ContentType="application/inkml+xml"/>
  <Override PartName="/ppt/ink/ink3448.xml" ContentType="application/inkml+xml"/>
  <Override PartName="/ppt/ink/ink3449.xml" ContentType="application/inkml+xml"/>
  <Override PartName="/ppt/ink/ink3450.xml" ContentType="application/inkml+xml"/>
  <Override PartName="/ppt/ink/ink3451.xml" ContentType="application/inkml+xml"/>
  <Override PartName="/ppt/ink/ink3452.xml" ContentType="application/inkml+xml"/>
  <Override PartName="/ppt/ink/ink3453.xml" ContentType="application/inkml+xml"/>
  <Override PartName="/ppt/ink/ink3454.xml" ContentType="application/inkml+xml"/>
  <Override PartName="/ppt/ink/ink3455.xml" ContentType="application/inkml+xml"/>
  <Override PartName="/ppt/ink/ink3456.xml" ContentType="application/inkml+xml"/>
  <Override PartName="/ppt/ink/ink3457.xml" ContentType="application/inkml+xml"/>
  <Override PartName="/ppt/ink/ink3458.xml" ContentType="application/inkml+xml"/>
  <Override PartName="/ppt/ink/ink3459.xml" ContentType="application/inkml+xml"/>
  <Override PartName="/ppt/ink/ink3460.xml" ContentType="application/inkml+xml"/>
  <Override PartName="/ppt/ink/ink3461.xml" ContentType="application/inkml+xml"/>
  <Override PartName="/ppt/ink/ink3462.xml" ContentType="application/inkml+xml"/>
  <Override PartName="/ppt/ink/ink3463.xml" ContentType="application/inkml+xml"/>
  <Override PartName="/ppt/ink/ink3464.xml" ContentType="application/inkml+xml"/>
  <Override PartName="/ppt/ink/ink3465.xml" ContentType="application/inkml+xml"/>
  <Override PartName="/ppt/ink/ink3466.xml" ContentType="application/inkml+xml"/>
  <Override PartName="/ppt/ink/ink3467.xml" ContentType="application/inkml+xml"/>
  <Override PartName="/ppt/ink/ink3468.xml" ContentType="application/inkml+xml"/>
  <Override PartName="/ppt/ink/ink3469.xml" ContentType="application/inkml+xml"/>
  <Override PartName="/ppt/ink/ink3470.xml" ContentType="application/inkml+xml"/>
  <Override PartName="/ppt/ink/ink3471.xml" ContentType="application/inkml+xml"/>
  <Override PartName="/ppt/ink/ink3472.xml" ContentType="application/inkml+xml"/>
  <Override PartName="/ppt/ink/ink3473.xml" ContentType="application/inkml+xml"/>
  <Override PartName="/ppt/ink/ink3474.xml" ContentType="application/inkml+xml"/>
  <Override PartName="/ppt/ink/ink3475.xml" ContentType="application/inkml+xml"/>
  <Override PartName="/ppt/ink/ink3476.xml" ContentType="application/inkml+xml"/>
  <Override PartName="/ppt/ink/ink3477.xml" ContentType="application/inkml+xml"/>
  <Override PartName="/ppt/ink/ink3478.xml" ContentType="application/inkml+xml"/>
  <Override PartName="/ppt/ink/ink3479.xml" ContentType="application/inkml+xml"/>
  <Override PartName="/ppt/ink/ink3480.xml" ContentType="application/inkml+xml"/>
  <Override PartName="/ppt/ink/ink3481.xml" ContentType="application/inkml+xml"/>
  <Override PartName="/ppt/ink/ink3482.xml" ContentType="application/inkml+xml"/>
  <Override PartName="/ppt/ink/ink3483.xml" ContentType="application/inkml+xml"/>
  <Override PartName="/ppt/ink/ink3484.xml" ContentType="application/inkml+xml"/>
  <Override PartName="/ppt/ink/ink3485.xml" ContentType="application/inkml+xml"/>
  <Override PartName="/ppt/ink/ink3486.xml" ContentType="application/inkml+xml"/>
  <Override PartName="/ppt/ink/ink3487.xml" ContentType="application/inkml+xml"/>
  <Override PartName="/ppt/ink/ink3488.xml" ContentType="application/inkml+xml"/>
  <Override PartName="/ppt/ink/ink3489.xml" ContentType="application/inkml+xml"/>
  <Override PartName="/ppt/ink/ink3490.xml" ContentType="application/inkml+xml"/>
  <Override PartName="/ppt/ink/ink3491.xml" ContentType="application/inkml+xml"/>
  <Override PartName="/ppt/ink/ink3492.xml" ContentType="application/inkml+xml"/>
  <Override PartName="/ppt/ink/ink3493.xml" ContentType="application/inkml+xml"/>
  <Override PartName="/ppt/ink/ink3494.xml" ContentType="application/inkml+xml"/>
  <Override PartName="/ppt/ink/ink3495.xml" ContentType="application/inkml+xml"/>
  <Override PartName="/ppt/ink/ink3496.xml" ContentType="application/inkml+xml"/>
  <Override PartName="/ppt/ink/ink3497.xml" ContentType="application/inkml+xml"/>
  <Override PartName="/ppt/ink/ink3498.xml" ContentType="application/inkml+xml"/>
  <Override PartName="/ppt/ink/ink3499.xml" ContentType="application/inkml+xml"/>
  <Override PartName="/ppt/ink/ink3500.xml" ContentType="application/inkml+xml"/>
  <Override PartName="/ppt/ink/ink3501.xml" ContentType="application/inkml+xml"/>
  <Override PartName="/ppt/ink/ink3502.xml" ContentType="application/inkml+xml"/>
  <Override PartName="/ppt/ink/ink3503.xml" ContentType="application/inkml+xml"/>
  <Override PartName="/ppt/ink/ink3504.xml" ContentType="application/inkml+xml"/>
  <Override PartName="/ppt/ink/ink3505.xml" ContentType="application/inkml+xml"/>
  <Override PartName="/ppt/ink/ink3506.xml" ContentType="application/inkml+xml"/>
  <Override PartName="/ppt/ink/ink3507.xml" ContentType="application/inkml+xml"/>
  <Override PartName="/ppt/ink/ink3508.xml" ContentType="application/inkml+xml"/>
  <Override PartName="/ppt/ink/ink3509.xml" ContentType="application/inkml+xml"/>
  <Override PartName="/ppt/ink/ink3510.xml" ContentType="application/inkml+xml"/>
  <Override PartName="/ppt/ink/ink3511.xml" ContentType="application/inkml+xml"/>
  <Override PartName="/ppt/ink/ink3512.xml" ContentType="application/inkml+xml"/>
  <Override PartName="/ppt/ink/ink3513.xml" ContentType="application/inkml+xml"/>
  <Override PartName="/ppt/ink/ink3514.xml" ContentType="application/inkml+xml"/>
  <Override PartName="/ppt/ink/ink3515.xml" ContentType="application/inkml+xml"/>
  <Override PartName="/ppt/ink/ink3516.xml" ContentType="application/inkml+xml"/>
  <Override PartName="/ppt/ink/ink3517.xml" ContentType="application/inkml+xml"/>
  <Override PartName="/ppt/ink/ink3518.xml" ContentType="application/inkml+xml"/>
  <Override PartName="/ppt/ink/ink3519.xml" ContentType="application/inkml+xml"/>
  <Override PartName="/ppt/ink/ink3520.xml" ContentType="application/inkml+xml"/>
  <Override PartName="/ppt/ink/ink3521.xml" ContentType="application/inkml+xml"/>
  <Override PartName="/ppt/ink/ink3522.xml" ContentType="application/inkml+xml"/>
  <Override PartName="/ppt/ink/ink3523.xml" ContentType="application/inkml+xml"/>
  <Override PartName="/ppt/ink/ink3524.xml" ContentType="application/inkml+xml"/>
  <Override PartName="/ppt/ink/ink3525.xml" ContentType="application/inkml+xml"/>
  <Override PartName="/ppt/ink/ink3526.xml" ContentType="application/inkml+xml"/>
  <Override PartName="/ppt/ink/ink3527.xml" ContentType="application/inkml+xml"/>
  <Override PartName="/ppt/ink/ink3528.xml" ContentType="application/inkml+xml"/>
  <Override PartName="/ppt/ink/ink3529.xml" ContentType="application/inkml+xml"/>
  <Override PartName="/ppt/ink/ink3530.xml" ContentType="application/inkml+xml"/>
  <Override PartName="/ppt/ink/ink3531.xml" ContentType="application/inkml+xml"/>
  <Override PartName="/ppt/ink/ink3532.xml" ContentType="application/inkml+xml"/>
  <Override PartName="/ppt/ink/ink3533.xml" ContentType="application/inkml+xml"/>
  <Override PartName="/ppt/ink/ink3534.xml" ContentType="application/inkml+xml"/>
  <Override PartName="/ppt/ink/ink3535.xml" ContentType="application/inkml+xml"/>
  <Override PartName="/ppt/ink/ink3536.xml" ContentType="application/inkml+xml"/>
  <Override PartName="/ppt/ink/ink3537.xml" ContentType="application/inkml+xml"/>
  <Override PartName="/ppt/ink/ink3538.xml" ContentType="application/inkml+xml"/>
  <Override PartName="/ppt/ink/ink3539.xml" ContentType="application/inkml+xml"/>
  <Override PartName="/ppt/ink/ink3540.xml" ContentType="application/inkml+xml"/>
  <Override PartName="/ppt/ink/ink3541.xml" ContentType="application/inkml+xml"/>
  <Override PartName="/ppt/ink/ink3542.xml" ContentType="application/inkml+xml"/>
  <Override PartName="/ppt/ink/ink3543.xml" ContentType="application/inkml+xml"/>
  <Override PartName="/ppt/ink/ink3544.xml" ContentType="application/inkml+xml"/>
  <Override PartName="/ppt/ink/ink3545.xml" ContentType="application/inkml+xml"/>
  <Override PartName="/ppt/ink/ink3546.xml" ContentType="application/inkml+xml"/>
  <Override PartName="/ppt/ink/ink3547.xml" ContentType="application/inkml+xml"/>
  <Override PartName="/ppt/ink/ink3548.xml" ContentType="application/inkml+xml"/>
  <Override PartName="/ppt/ink/ink3549.xml" ContentType="application/inkml+xml"/>
  <Override PartName="/ppt/ink/ink3550.xml" ContentType="application/inkml+xml"/>
  <Override PartName="/ppt/ink/ink3551.xml" ContentType="application/inkml+xml"/>
  <Override PartName="/ppt/ink/ink3552.xml" ContentType="application/inkml+xml"/>
  <Override PartName="/ppt/ink/ink3553.xml" ContentType="application/inkml+xml"/>
  <Override PartName="/ppt/ink/ink3554.xml" ContentType="application/inkml+xml"/>
  <Override PartName="/ppt/ink/ink3555.xml" ContentType="application/inkml+xml"/>
  <Override PartName="/ppt/ink/ink3556.xml" ContentType="application/inkml+xml"/>
  <Override PartName="/ppt/ink/ink3557.xml" ContentType="application/inkml+xml"/>
  <Override PartName="/ppt/ink/ink3558.xml" ContentType="application/inkml+xml"/>
  <Override PartName="/ppt/ink/ink3559.xml" ContentType="application/inkml+xml"/>
  <Override PartName="/ppt/ink/ink3560.xml" ContentType="application/inkml+xml"/>
  <Override PartName="/ppt/ink/ink3561.xml" ContentType="application/inkml+xml"/>
  <Override PartName="/ppt/ink/ink3562.xml" ContentType="application/inkml+xml"/>
  <Override PartName="/ppt/ink/ink3563.xml" ContentType="application/inkml+xml"/>
  <Override PartName="/ppt/ink/ink3564.xml" ContentType="application/inkml+xml"/>
  <Override PartName="/ppt/ink/ink3565.xml" ContentType="application/inkml+xml"/>
  <Override PartName="/ppt/ink/ink3566.xml" ContentType="application/inkml+xml"/>
  <Override PartName="/ppt/ink/ink3567.xml" ContentType="application/inkml+xml"/>
  <Override PartName="/ppt/ink/ink3568.xml" ContentType="application/inkml+xml"/>
  <Override PartName="/ppt/ink/ink3569.xml" ContentType="application/inkml+xml"/>
  <Override PartName="/ppt/ink/ink3570.xml" ContentType="application/inkml+xml"/>
  <Override PartName="/ppt/ink/ink3571.xml" ContentType="application/inkml+xml"/>
  <Override PartName="/ppt/ink/ink3572.xml" ContentType="application/inkml+xml"/>
  <Override PartName="/ppt/ink/ink3573.xml" ContentType="application/inkml+xml"/>
  <Override PartName="/ppt/ink/ink3574.xml" ContentType="application/inkml+xml"/>
  <Override PartName="/ppt/ink/ink3575.xml" ContentType="application/inkml+xml"/>
  <Override PartName="/ppt/ink/ink3576.xml" ContentType="application/inkml+xml"/>
  <Override PartName="/ppt/ink/ink3577.xml" ContentType="application/inkml+xml"/>
  <Override PartName="/ppt/ink/ink3578.xml" ContentType="application/inkml+xml"/>
  <Override PartName="/ppt/ink/ink3579.xml" ContentType="application/inkml+xml"/>
  <Override PartName="/ppt/ink/ink3580.xml" ContentType="application/inkml+xml"/>
  <Override PartName="/ppt/ink/ink3581.xml" ContentType="application/inkml+xml"/>
  <Override PartName="/ppt/ink/ink3582.xml" ContentType="application/inkml+xml"/>
  <Override PartName="/ppt/ink/ink3583.xml" ContentType="application/inkml+xml"/>
  <Override PartName="/ppt/ink/ink3584.xml" ContentType="application/inkml+xml"/>
  <Override PartName="/ppt/ink/ink3585.xml" ContentType="application/inkml+xml"/>
  <Override PartName="/ppt/ink/ink3586.xml" ContentType="application/inkml+xml"/>
  <Override PartName="/ppt/ink/ink3587.xml" ContentType="application/inkml+xml"/>
  <Override PartName="/ppt/ink/ink3588.xml" ContentType="application/inkml+xml"/>
  <Override PartName="/ppt/ink/ink3589.xml" ContentType="application/inkml+xml"/>
  <Override PartName="/ppt/ink/ink3590.xml" ContentType="application/inkml+xml"/>
  <Override PartName="/ppt/ink/ink3591.xml" ContentType="application/inkml+xml"/>
  <Override PartName="/ppt/ink/ink3592.xml" ContentType="application/inkml+xml"/>
  <Override PartName="/ppt/ink/ink3593.xml" ContentType="application/inkml+xml"/>
  <Override PartName="/ppt/ink/ink3594.xml" ContentType="application/inkml+xml"/>
  <Override PartName="/ppt/ink/ink3595.xml" ContentType="application/inkml+xml"/>
  <Override PartName="/ppt/ink/ink3596.xml" ContentType="application/inkml+xml"/>
  <Override PartName="/ppt/ink/ink3597.xml" ContentType="application/inkml+xml"/>
  <Override PartName="/ppt/ink/ink3598.xml" ContentType="application/inkml+xml"/>
  <Override PartName="/ppt/ink/ink3599.xml" ContentType="application/inkml+xml"/>
  <Override PartName="/ppt/ink/ink3600.xml" ContentType="application/inkml+xml"/>
  <Override PartName="/ppt/ink/ink3601.xml" ContentType="application/inkml+xml"/>
  <Override PartName="/ppt/ink/ink3602.xml" ContentType="application/inkml+xml"/>
  <Override PartName="/ppt/ink/ink3603.xml" ContentType="application/inkml+xml"/>
  <Override PartName="/ppt/ink/ink3604.xml" ContentType="application/inkml+xml"/>
  <Override PartName="/ppt/ink/ink3605.xml" ContentType="application/inkml+xml"/>
  <Override PartName="/ppt/ink/ink3606.xml" ContentType="application/inkml+xml"/>
  <Override PartName="/ppt/ink/ink3607.xml" ContentType="application/inkml+xml"/>
  <Override PartName="/ppt/ink/ink3608.xml" ContentType="application/inkml+xml"/>
  <Override PartName="/ppt/ink/ink3609.xml" ContentType="application/inkml+xml"/>
  <Override PartName="/ppt/ink/ink3610.xml" ContentType="application/inkml+xml"/>
  <Override PartName="/ppt/ink/ink3611.xml" ContentType="application/inkml+xml"/>
  <Override PartName="/ppt/ink/ink3612.xml" ContentType="application/inkml+xml"/>
  <Override PartName="/ppt/ink/ink3613.xml" ContentType="application/inkml+xml"/>
  <Override PartName="/ppt/ink/ink3614.xml" ContentType="application/inkml+xml"/>
  <Override PartName="/ppt/ink/ink3615.xml" ContentType="application/inkml+xml"/>
  <Override PartName="/ppt/ink/ink3616.xml" ContentType="application/inkml+xml"/>
  <Override PartName="/ppt/ink/ink3617.xml" ContentType="application/inkml+xml"/>
  <Override PartName="/ppt/ink/ink3618.xml" ContentType="application/inkml+xml"/>
  <Override PartName="/ppt/ink/ink3619.xml" ContentType="application/inkml+xml"/>
  <Override PartName="/ppt/ink/ink3620.xml" ContentType="application/inkml+xml"/>
  <Override PartName="/ppt/ink/ink3621.xml" ContentType="application/inkml+xml"/>
  <Override PartName="/ppt/ink/ink3622.xml" ContentType="application/inkml+xml"/>
  <Override PartName="/ppt/ink/ink3623.xml" ContentType="application/inkml+xml"/>
  <Override PartName="/ppt/ink/ink3624.xml" ContentType="application/inkml+xml"/>
  <Override PartName="/ppt/ink/ink3625.xml" ContentType="application/inkml+xml"/>
  <Override PartName="/ppt/ink/ink3626.xml" ContentType="application/inkml+xml"/>
  <Override PartName="/ppt/ink/ink3627.xml" ContentType="application/inkml+xml"/>
  <Override PartName="/ppt/ink/ink3628.xml" ContentType="application/inkml+xml"/>
  <Override PartName="/ppt/ink/ink3629.xml" ContentType="application/inkml+xml"/>
  <Override PartName="/ppt/ink/ink3630.xml" ContentType="application/inkml+xml"/>
  <Override PartName="/ppt/ink/ink3631.xml" ContentType="application/inkml+xml"/>
  <Override PartName="/ppt/ink/ink3632.xml" ContentType="application/inkml+xml"/>
  <Override PartName="/ppt/ink/ink3633.xml" ContentType="application/inkml+xml"/>
  <Override PartName="/ppt/ink/ink3634.xml" ContentType="application/inkml+xml"/>
  <Override PartName="/ppt/ink/ink3635.xml" ContentType="application/inkml+xml"/>
  <Override PartName="/ppt/ink/ink3636.xml" ContentType="application/inkml+xml"/>
  <Override PartName="/ppt/ink/ink3637.xml" ContentType="application/inkml+xml"/>
  <Override PartName="/ppt/ink/ink3638.xml" ContentType="application/inkml+xml"/>
  <Override PartName="/ppt/ink/ink3639.xml" ContentType="application/inkml+xml"/>
  <Override PartName="/ppt/ink/ink3640.xml" ContentType="application/inkml+xml"/>
  <Override PartName="/ppt/ink/ink3641.xml" ContentType="application/inkml+xml"/>
  <Override PartName="/ppt/ink/ink3642.xml" ContentType="application/inkml+xml"/>
  <Override PartName="/ppt/ink/ink3643.xml" ContentType="application/inkml+xml"/>
  <Override PartName="/ppt/ink/ink3644.xml" ContentType="application/inkml+xml"/>
  <Override PartName="/ppt/ink/ink3645.xml" ContentType="application/inkml+xml"/>
  <Override PartName="/ppt/ink/ink3646.xml" ContentType="application/inkml+xml"/>
  <Override PartName="/ppt/ink/ink3647.xml" ContentType="application/inkml+xml"/>
  <Override PartName="/ppt/ink/ink3648.xml" ContentType="application/inkml+xml"/>
  <Override PartName="/ppt/ink/ink3649.xml" ContentType="application/inkml+xml"/>
  <Override PartName="/ppt/ink/ink3650.xml" ContentType="application/inkml+xml"/>
  <Override PartName="/ppt/ink/ink3651.xml" ContentType="application/inkml+xml"/>
  <Override PartName="/ppt/ink/ink3652.xml" ContentType="application/inkml+xml"/>
  <Override PartName="/ppt/ink/ink3653.xml" ContentType="application/inkml+xml"/>
  <Override PartName="/ppt/ink/ink3654.xml" ContentType="application/inkml+xml"/>
  <Override PartName="/ppt/ink/ink3655.xml" ContentType="application/inkml+xml"/>
  <Override PartName="/ppt/ink/ink3656.xml" ContentType="application/inkml+xml"/>
  <Override PartName="/ppt/ink/ink3657.xml" ContentType="application/inkml+xml"/>
  <Override PartName="/ppt/ink/ink3658.xml" ContentType="application/inkml+xml"/>
  <Override PartName="/ppt/ink/ink3659.xml" ContentType="application/inkml+xml"/>
  <Override PartName="/ppt/ink/ink3660.xml" ContentType="application/inkml+xml"/>
  <Override PartName="/ppt/ink/ink3661.xml" ContentType="application/inkml+xml"/>
  <Override PartName="/ppt/ink/ink3662.xml" ContentType="application/inkml+xml"/>
  <Override PartName="/ppt/ink/ink3663.xml" ContentType="application/inkml+xml"/>
  <Override PartName="/ppt/ink/ink3664.xml" ContentType="application/inkml+xml"/>
  <Override PartName="/ppt/ink/ink3665.xml" ContentType="application/inkml+xml"/>
  <Override PartName="/ppt/ink/ink3666.xml" ContentType="application/inkml+xml"/>
  <Override PartName="/ppt/ink/ink3667.xml" ContentType="application/inkml+xml"/>
  <Override PartName="/ppt/ink/ink3668.xml" ContentType="application/inkml+xml"/>
  <Override PartName="/ppt/ink/ink3669.xml" ContentType="application/inkml+xml"/>
  <Override PartName="/ppt/ink/ink3670.xml" ContentType="application/inkml+xml"/>
  <Override PartName="/ppt/ink/ink3671.xml" ContentType="application/inkml+xml"/>
  <Override PartName="/ppt/ink/ink3672.xml" ContentType="application/inkml+xml"/>
  <Override PartName="/ppt/ink/ink3673.xml" ContentType="application/inkml+xml"/>
  <Override PartName="/ppt/ink/ink3674.xml" ContentType="application/inkml+xml"/>
  <Override PartName="/ppt/ink/ink3675.xml" ContentType="application/inkml+xml"/>
  <Override PartName="/ppt/ink/ink3676.xml" ContentType="application/inkml+xml"/>
  <Override PartName="/ppt/ink/ink3677.xml" ContentType="application/inkml+xml"/>
  <Override PartName="/ppt/ink/ink3678.xml" ContentType="application/inkml+xml"/>
  <Override PartName="/ppt/ink/ink3679.xml" ContentType="application/inkml+xml"/>
  <Override PartName="/ppt/ink/ink3680.xml" ContentType="application/inkml+xml"/>
  <Override PartName="/ppt/ink/ink3681.xml" ContentType="application/inkml+xml"/>
  <Override PartName="/ppt/ink/ink3682.xml" ContentType="application/inkml+xml"/>
  <Override PartName="/ppt/ink/ink3683.xml" ContentType="application/inkml+xml"/>
  <Override PartName="/ppt/ink/ink3684.xml" ContentType="application/inkml+xml"/>
  <Override PartName="/ppt/ink/ink3685.xml" ContentType="application/inkml+xml"/>
  <Override PartName="/ppt/ink/ink3686.xml" ContentType="application/inkml+xml"/>
  <Override PartName="/ppt/ink/ink3687.xml" ContentType="application/inkml+xml"/>
  <Override PartName="/ppt/ink/ink3688.xml" ContentType="application/inkml+xml"/>
  <Override PartName="/ppt/ink/ink3689.xml" ContentType="application/inkml+xml"/>
  <Override PartName="/ppt/ink/ink3690.xml" ContentType="application/inkml+xml"/>
  <Override PartName="/ppt/ink/ink3691.xml" ContentType="application/inkml+xml"/>
  <Override PartName="/ppt/notesSlides/notesSlide21.xml" ContentType="application/vnd.openxmlformats-officedocument.presentationml.notesSlide+xml"/>
  <Override PartName="/ppt/ink/ink3692.xml" ContentType="application/inkml+xml"/>
  <Override PartName="/ppt/ink/ink3693.xml" ContentType="application/inkml+xml"/>
  <Override PartName="/ppt/ink/ink3694.xml" ContentType="application/inkml+xml"/>
  <Override PartName="/ppt/ink/ink3695.xml" ContentType="application/inkml+xml"/>
  <Override PartName="/ppt/ink/ink3696.xml" ContentType="application/inkml+xml"/>
  <Override PartName="/ppt/ink/ink3697.xml" ContentType="application/inkml+xml"/>
  <Override PartName="/ppt/ink/ink3698.xml" ContentType="application/inkml+xml"/>
  <Override PartName="/ppt/ink/ink3699.xml" ContentType="application/inkml+xml"/>
  <Override PartName="/ppt/ink/ink3700.xml" ContentType="application/inkml+xml"/>
  <Override PartName="/ppt/ink/ink3701.xml" ContentType="application/inkml+xml"/>
  <Override PartName="/ppt/ink/ink3702.xml" ContentType="application/inkml+xml"/>
  <Override PartName="/ppt/ink/ink3703.xml" ContentType="application/inkml+xml"/>
  <Override PartName="/ppt/ink/ink3704.xml" ContentType="application/inkml+xml"/>
  <Override PartName="/ppt/ink/ink3705.xml" ContentType="application/inkml+xml"/>
  <Override PartName="/ppt/ink/ink3706.xml" ContentType="application/inkml+xml"/>
  <Override PartName="/ppt/ink/ink3707.xml" ContentType="application/inkml+xml"/>
  <Override PartName="/ppt/ink/ink3708.xml" ContentType="application/inkml+xml"/>
  <Override PartName="/ppt/ink/ink3709.xml" ContentType="application/inkml+xml"/>
  <Override PartName="/ppt/ink/ink3710.xml" ContentType="application/inkml+xml"/>
  <Override PartName="/ppt/ink/ink3711.xml" ContentType="application/inkml+xml"/>
  <Override PartName="/ppt/ink/ink3712.xml" ContentType="application/inkml+xml"/>
  <Override PartName="/ppt/ink/ink3713.xml" ContentType="application/inkml+xml"/>
  <Override PartName="/ppt/ink/ink3714.xml" ContentType="application/inkml+xml"/>
  <Override PartName="/ppt/ink/ink3715.xml" ContentType="application/inkml+xml"/>
  <Override PartName="/ppt/ink/ink3716.xml" ContentType="application/inkml+xml"/>
  <Override PartName="/ppt/ink/ink3717.xml" ContentType="application/inkml+xml"/>
  <Override PartName="/ppt/ink/ink3718.xml" ContentType="application/inkml+xml"/>
  <Override PartName="/ppt/ink/ink3719.xml" ContentType="application/inkml+xml"/>
  <Override PartName="/ppt/ink/ink3720.xml" ContentType="application/inkml+xml"/>
  <Override PartName="/ppt/ink/ink3721.xml" ContentType="application/inkml+xml"/>
  <Override PartName="/ppt/ink/ink3722.xml" ContentType="application/inkml+xml"/>
  <Override PartName="/ppt/ink/ink3723.xml" ContentType="application/inkml+xml"/>
  <Override PartName="/ppt/ink/ink3724.xml" ContentType="application/inkml+xml"/>
  <Override PartName="/ppt/ink/ink3725.xml" ContentType="application/inkml+xml"/>
  <Override PartName="/ppt/ink/ink3726.xml" ContentType="application/inkml+xml"/>
  <Override PartName="/ppt/ink/ink3727.xml" ContentType="application/inkml+xml"/>
  <Override PartName="/ppt/ink/ink3728.xml" ContentType="application/inkml+xml"/>
  <Override PartName="/ppt/ink/ink3729.xml" ContentType="application/inkml+xml"/>
  <Override PartName="/ppt/ink/ink3730.xml" ContentType="application/inkml+xml"/>
  <Override PartName="/ppt/ink/ink3731.xml" ContentType="application/inkml+xml"/>
  <Override PartName="/ppt/ink/ink3732.xml" ContentType="application/inkml+xml"/>
  <Override PartName="/ppt/ink/ink3733.xml" ContentType="application/inkml+xml"/>
  <Override PartName="/ppt/ink/ink3734.xml" ContentType="application/inkml+xml"/>
  <Override PartName="/ppt/ink/ink3735.xml" ContentType="application/inkml+xml"/>
  <Override PartName="/ppt/ink/ink3736.xml" ContentType="application/inkml+xml"/>
  <Override PartName="/ppt/ink/ink3737.xml" ContentType="application/inkml+xml"/>
  <Override PartName="/ppt/ink/ink3738.xml" ContentType="application/inkml+xml"/>
  <Override PartName="/ppt/ink/ink3739.xml" ContentType="application/inkml+xml"/>
  <Override PartName="/ppt/ink/ink3740.xml" ContentType="application/inkml+xml"/>
  <Override PartName="/ppt/ink/ink3741.xml" ContentType="application/inkml+xml"/>
  <Override PartName="/ppt/ink/ink3742.xml" ContentType="application/inkml+xml"/>
  <Override PartName="/ppt/ink/ink3743.xml" ContentType="application/inkml+xml"/>
  <Override PartName="/ppt/ink/ink3744.xml" ContentType="application/inkml+xml"/>
  <Override PartName="/ppt/ink/ink3745.xml" ContentType="application/inkml+xml"/>
  <Override PartName="/ppt/ink/ink3746.xml" ContentType="application/inkml+xml"/>
  <Override PartName="/ppt/ink/ink3747.xml" ContentType="application/inkml+xml"/>
  <Override PartName="/ppt/ink/ink3748.xml" ContentType="application/inkml+xml"/>
  <Override PartName="/ppt/ink/ink3749.xml" ContentType="application/inkml+xml"/>
  <Override PartName="/ppt/ink/ink3750.xml" ContentType="application/inkml+xml"/>
  <Override PartName="/ppt/ink/ink3751.xml" ContentType="application/inkml+xml"/>
  <Override PartName="/ppt/ink/ink3752.xml" ContentType="application/inkml+xml"/>
  <Override PartName="/ppt/ink/ink3753.xml" ContentType="application/inkml+xml"/>
  <Override PartName="/ppt/ink/ink3754.xml" ContentType="application/inkml+xml"/>
  <Override PartName="/ppt/ink/ink3755.xml" ContentType="application/inkml+xml"/>
  <Override PartName="/ppt/ink/ink3756.xml" ContentType="application/inkml+xml"/>
  <Override PartName="/ppt/ink/ink3757.xml" ContentType="application/inkml+xml"/>
  <Override PartName="/ppt/ink/ink3758.xml" ContentType="application/inkml+xml"/>
  <Override PartName="/ppt/ink/ink3759.xml" ContentType="application/inkml+xml"/>
  <Override PartName="/ppt/ink/ink3760.xml" ContentType="application/inkml+xml"/>
  <Override PartName="/ppt/ink/ink3761.xml" ContentType="application/inkml+xml"/>
  <Override PartName="/ppt/ink/ink3762.xml" ContentType="application/inkml+xml"/>
  <Override PartName="/ppt/ink/ink3763.xml" ContentType="application/inkml+xml"/>
  <Override PartName="/ppt/ink/ink3764.xml" ContentType="application/inkml+xml"/>
  <Override PartName="/ppt/ink/ink3765.xml" ContentType="application/inkml+xml"/>
  <Override PartName="/ppt/ink/ink3766.xml" ContentType="application/inkml+xml"/>
  <Override PartName="/ppt/ink/ink3767.xml" ContentType="application/inkml+xml"/>
  <Override PartName="/ppt/ink/ink3768.xml" ContentType="application/inkml+xml"/>
  <Override PartName="/ppt/ink/ink3769.xml" ContentType="application/inkml+xml"/>
  <Override PartName="/ppt/ink/ink3770.xml" ContentType="application/inkml+xml"/>
  <Override PartName="/ppt/ink/ink3771.xml" ContentType="application/inkml+xml"/>
  <Override PartName="/ppt/ink/ink3772.xml" ContentType="application/inkml+xml"/>
  <Override PartName="/ppt/ink/ink3773.xml" ContentType="application/inkml+xml"/>
  <Override PartName="/ppt/ink/ink3774.xml" ContentType="application/inkml+xml"/>
  <Override PartName="/ppt/ink/ink3775.xml" ContentType="application/inkml+xml"/>
  <Override PartName="/ppt/ink/ink3776.xml" ContentType="application/inkml+xml"/>
  <Override PartName="/ppt/ink/ink3777.xml" ContentType="application/inkml+xml"/>
  <Override PartName="/ppt/ink/ink3778.xml" ContentType="application/inkml+xml"/>
  <Override PartName="/ppt/ink/ink3779.xml" ContentType="application/inkml+xml"/>
  <Override PartName="/ppt/ink/ink3780.xml" ContentType="application/inkml+xml"/>
  <Override PartName="/ppt/ink/ink3781.xml" ContentType="application/inkml+xml"/>
  <Override PartName="/ppt/ink/ink3782.xml" ContentType="application/inkml+xml"/>
  <Override PartName="/ppt/ink/ink3783.xml" ContentType="application/inkml+xml"/>
  <Override PartName="/ppt/ink/ink3784.xml" ContentType="application/inkml+xml"/>
  <Override PartName="/ppt/ink/ink3785.xml" ContentType="application/inkml+xml"/>
  <Override PartName="/ppt/ink/ink3786.xml" ContentType="application/inkml+xml"/>
  <Override PartName="/ppt/ink/ink3787.xml" ContentType="application/inkml+xml"/>
  <Override PartName="/ppt/ink/ink3788.xml" ContentType="application/inkml+xml"/>
  <Override PartName="/ppt/ink/ink3789.xml" ContentType="application/inkml+xml"/>
  <Override PartName="/ppt/ink/ink3790.xml" ContentType="application/inkml+xml"/>
  <Override PartName="/ppt/ink/ink3791.xml" ContentType="application/inkml+xml"/>
  <Override PartName="/ppt/ink/ink3792.xml" ContentType="application/inkml+xml"/>
  <Override PartName="/ppt/ink/ink3793.xml" ContentType="application/inkml+xml"/>
  <Override PartName="/ppt/ink/ink3794.xml" ContentType="application/inkml+xml"/>
  <Override PartName="/ppt/ink/ink3795.xml" ContentType="application/inkml+xml"/>
  <Override PartName="/ppt/ink/ink3796.xml" ContentType="application/inkml+xml"/>
  <Override PartName="/ppt/ink/ink3797.xml" ContentType="application/inkml+xml"/>
  <Override PartName="/ppt/ink/ink3798.xml" ContentType="application/inkml+xml"/>
  <Override PartName="/ppt/ink/ink3799.xml" ContentType="application/inkml+xml"/>
  <Override PartName="/ppt/ink/ink3800.xml" ContentType="application/inkml+xml"/>
  <Override PartName="/ppt/ink/ink3801.xml" ContentType="application/inkml+xml"/>
  <Override PartName="/ppt/ink/ink3802.xml" ContentType="application/inkml+xml"/>
  <Override PartName="/ppt/ink/ink3803.xml" ContentType="application/inkml+xml"/>
  <Override PartName="/ppt/ink/ink3804.xml" ContentType="application/inkml+xml"/>
  <Override PartName="/ppt/ink/ink3805.xml" ContentType="application/inkml+xml"/>
  <Override PartName="/ppt/ink/ink3806.xml" ContentType="application/inkml+xml"/>
  <Override PartName="/ppt/ink/ink3807.xml" ContentType="application/inkml+xml"/>
  <Override PartName="/ppt/ink/ink3808.xml" ContentType="application/inkml+xml"/>
  <Override PartName="/ppt/ink/ink3809.xml" ContentType="application/inkml+xml"/>
  <Override PartName="/ppt/ink/ink3810.xml" ContentType="application/inkml+xml"/>
  <Override PartName="/ppt/ink/ink3811.xml" ContentType="application/inkml+xml"/>
  <Override PartName="/ppt/ink/ink3812.xml" ContentType="application/inkml+xml"/>
  <Override PartName="/ppt/ink/ink3813.xml" ContentType="application/inkml+xml"/>
  <Override PartName="/ppt/ink/ink3814.xml" ContentType="application/inkml+xml"/>
  <Override PartName="/ppt/ink/ink3815.xml" ContentType="application/inkml+xml"/>
  <Override PartName="/ppt/ink/ink3816.xml" ContentType="application/inkml+xml"/>
  <Override PartName="/ppt/ink/ink3817.xml" ContentType="application/inkml+xml"/>
  <Override PartName="/ppt/ink/ink3818.xml" ContentType="application/inkml+xml"/>
  <Override PartName="/ppt/ink/ink3819.xml" ContentType="application/inkml+xml"/>
  <Override PartName="/ppt/ink/ink3820.xml" ContentType="application/inkml+xml"/>
  <Override PartName="/ppt/ink/ink3821.xml" ContentType="application/inkml+xml"/>
  <Override PartName="/ppt/ink/ink3822.xml" ContentType="application/inkml+xml"/>
  <Override PartName="/ppt/ink/ink3823.xml" ContentType="application/inkml+xml"/>
  <Override PartName="/ppt/ink/ink3824.xml" ContentType="application/inkml+xml"/>
  <Override PartName="/ppt/ink/ink3825.xml" ContentType="application/inkml+xml"/>
  <Override PartName="/ppt/ink/ink3826.xml" ContentType="application/inkml+xml"/>
  <Override PartName="/ppt/ink/ink3827.xml" ContentType="application/inkml+xml"/>
  <Override PartName="/ppt/ink/ink3828.xml" ContentType="application/inkml+xml"/>
  <Override PartName="/ppt/ink/ink3829.xml" ContentType="application/inkml+xml"/>
  <Override PartName="/ppt/ink/ink3830.xml" ContentType="application/inkml+xml"/>
  <Override PartName="/ppt/ink/ink3831.xml" ContentType="application/inkml+xml"/>
  <Override PartName="/ppt/ink/ink3832.xml" ContentType="application/inkml+xml"/>
  <Override PartName="/ppt/ink/ink3833.xml" ContentType="application/inkml+xml"/>
  <Override PartName="/ppt/ink/ink3834.xml" ContentType="application/inkml+xml"/>
  <Override PartName="/ppt/ink/ink3835.xml" ContentType="application/inkml+xml"/>
  <Override PartName="/ppt/ink/ink3836.xml" ContentType="application/inkml+xml"/>
  <Override PartName="/ppt/ink/ink3837.xml" ContentType="application/inkml+xml"/>
  <Override PartName="/ppt/ink/ink3838.xml" ContentType="application/inkml+xml"/>
  <Override PartName="/ppt/ink/ink3839.xml" ContentType="application/inkml+xml"/>
  <Override PartName="/ppt/ink/ink3840.xml" ContentType="application/inkml+xml"/>
  <Override PartName="/ppt/ink/ink3841.xml" ContentType="application/inkml+xml"/>
  <Override PartName="/ppt/ink/ink3842.xml" ContentType="application/inkml+xml"/>
  <Override PartName="/ppt/ink/ink3843.xml" ContentType="application/inkml+xml"/>
  <Override PartName="/ppt/ink/ink3844.xml" ContentType="application/inkml+xml"/>
  <Override PartName="/ppt/ink/ink3845.xml" ContentType="application/inkml+xml"/>
  <Override PartName="/ppt/ink/ink3846.xml" ContentType="application/inkml+xml"/>
  <Override PartName="/ppt/ink/ink3847.xml" ContentType="application/inkml+xml"/>
  <Override PartName="/ppt/ink/ink3848.xml" ContentType="application/inkml+xml"/>
  <Override PartName="/ppt/ink/ink3849.xml" ContentType="application/inkml+xml"/>
  <Override PartName="/ppt/ink/ink3850.xml" ContentType="application/inkml+xml"/>
  <Override PartName="/ppt/ink/ink3851.xml" ContentType="application/inkml+xml"/>
  <Override PartName="/ppt/ink/ink3852.xml" ContentType="application/inkml+xml"/>
  <Override PartName="/ppt/ink/ink3853.xml" ContentType="application/inkml+xml"/>
  <Override PartName="/ppt/ink/ink3854.xml" ContentType="application/inkml+xml"/>
  <Override PartName="/ppt/ink/ink3855.xml" ContentType="application/inkml+xml"/>
  <Override PartName="/ppt/ink/ink3856.xml" ContentType="application/inkml+xml"/>
  <Override PartName="/ppt/ink/ink3857.xml" ContentType="application/inkml+xml"/>
  <Override PartName="/ppt/ink/ink3858.xml" ContentType="application/inkml+xml"/>
  <Override PartName="/ppt/ink/ink3859.xml" ContentType="application/inkml+xml"/>
  <Override PartName="/ppt/ink/ink3860.xml" ContentType="application/inkml+xml"/>
  <Override PartName="/ppt/ink/ink3861.xml" ContentType="application/inkml+xml"/>
  <Override PartName="/ppt/ink/ink3862.xml" ContentType="application/inkml+xml"/>
  <Override PartName="/ppt/ink/ink3863.xml" ContentType="application/inkml+xml"/>
  <Override PartName="/ppt/ink/ink3864.xml" ContentType="application/inkml+xml"/>
  <Override PartName="/ppt/ink/ink3865.xml" ContentType="application/inkml+xml"/>
  <Override PartName="/ppt/ink/ink3866.xml" ContentType="application/inkml+xml"/>
  <Override PartName="/ppt/ink/ink3867.xml" ContentType="application/inkml+xml"/>
  <Override PartName="/ppt/ink/ink3868.xml" ContentType="application/inkml+xml"/>
  <Override PartName="/ppt/ink/ink3869.xml" ContentType="application/inkml+xml"/>
  <Override PartName="/ppt/ink/ink3870.xml" ContentType="application/inkml+xml"/>
  <Override PartName="/ppt/ink/ink3871.xml" ContentType="application/inkml+xml"/>
  <Override PartName="/ppt/ink/ink3872.xml" ContentType="application/inkml+xml"/>
  <Override PartName="/ppt/ink/ink3873.xml" ContentType="application/inkml+xml"/>
  <Override PartName="/ppt/ink/ink3874.xml" ContentType="application/inkml+xml"/>
  <Override PartName="/ppt/ink/ink3875.xml" ContentType="application/inkml+xml"/>
  <Override PartName="/ppt/ink/ink3876.xml" ContentType="application/inkml+xml"/>
  <Override PartName="/ppt/ink/ink3877.xml" ContentType="application/inkml+xml"/>
  <Override PartName="/ppt/ink/ink3878.xml" ContentType="application/inkml+xml"/>
  <Override PartName="/ppt/ink/ink3879.xml" ContentType="application/inkml+xml"/>
  <Override PartName="/ppt/ink/ink3880.xml" ContentType="application/inkml+xml"/>
  <Override PartName="/ppt/ink/ink3881.xml" ContentType="application/inkml+xml"/>
  <Override PartName="/ppt/ink/ink3882.xml" ContentType="application/inkml+xml"/>
  <Override PartName="/ppt/ink/ink3883.xml" ContentType="application/inkml+xml"/>
  <Override PartName="/ppt/ink/ink3884.xml" ContentType="application/inkml+xml"/>
  <Override PartName="/ppt/ink/ink3885.xml" ContentType="application/inkml+xml"/>
  <Override PartName="/ppt/ink/ink3886.xml" ContentType="application/inkml+xml"/>
  <Override PartName="/ppt/ink/ink3887.xml" ContentType="application/inkml+xml"/>
  <Override PartName="/ppt/ink/ink3888.xml" ContentType="application/inkml+xml"/>
  <Override PartName="/ppt/ink/ink3889.xml" ContentType="application/inkml+xml"/>
  <Override PartName="/ppt/ink/ink3890.xml" ContentType="application/inkml+xml"/>
  <Override PartName="/ppt/ink/ink3891.xml" ContentType="application/inkml+xml"/>
  <Override PartName="/ppt/ink/ink3892.xml" ContentType="application/inkml+xml"/>
  <Override PartName="/ppt/ink/ink3893.xml" ContentType="application/inkml+xml"/>
  <Override PartName="/ppt/ink/ink3894.xml" ContentType="application/inkml+xml"/>
  <Override PartName="/ppt/ink/ink3895.xml" ContentType="application/inkml+xml"/>
  <Override PartName="/ppt/ink/ink3896.xml" ContentType="application/inkml+xml"/>
  <Override PartName="/ppt/ink/ink3897.xml" ContentType="application/inkml+xml"/>
  <Override PartName="/ppt/ink/ink3898.xml" ContentType="application/inkml+xml"/>
  <Override PartName="/ppt/ink/ink3899.xml" ContentType="application/inkml+xml"/>
  <Override PartName="/ppt/ink/ink3900.xml" ContentType="application/inkml+xml"/>
  <Override PartName="/ppt/ink/ink3901.xml" ContentType="application/inkml+xml"/>
  <Override PartName="/ppt/ink/ink3902.xml" ContentType="application/inkml+xml"/>
  <Override PartName="/ppt/ink/ink3903.xml" ContentType="application/inkml+xml"/>
  <Override PartName="/ppt/ink/ink3904.xml" ContentType="application/inkml+xml"/>
  <Override PartName="/ppt/ink/ink3905.xml" ContentType="application/inkml+xml"/>
  <Override PartName="/ppt/ink/ink3906.xml" ContentType="application/inkml+xml"/>
  <Override PartName="/ppt/ink/ink3907.xml" ContentType="application/inkml+xml"/>
  <Override PartName="/ppt/ink/ink3908.xml" ContentType="application/inkml+xml"/>
  <Override PartName="/ppt/ink/ink3909.xml" ContentType="application/inkml+xml"/>
  <Override PartName="/ppt/ink/ink3910.xml" ContentType="application/inkml+xml"/>
  <Override PartName="/ppt/ink/ink3911.xml" ContentType="application/inkml+xml"/>
  <Override PartName="/ppt/ink/ink3912.xml" ContentType="application/inkml+xml"/>
  <Override PartName="/ppt/ink/ink3913.xml" ContentType="application/inkml+xml"/>
  <Override PartName="/ppt/ink/ink3914.xml" ContentType="application/inkml+xml"/>
  <Override PartName="/ppt/ink/ink3915.xml" ContentType="application/inkml+xml"/>
  <Override PartName="/ppt/ink/ink3916.xml" ContentType="application/inkml+xml"/>
  <Override PartName="/ppt/ink/ink3917.xml" ContentType="application/inkml+xml"/>
  <Override PartName="/ppt/ink/ink3918.xml" ContentType="application/inkml+xml"/>
  <Override PartName="/ppt/ink/ink3919.xml" ContentType="application/inkml+xml"/>
  <Override PartName="/ppt/ink/ink3920.xml" ContentType="application/inkml+xml"/>
  <Override PartName="/ppt/ink/ink3921.xml" ContentType="application/inkml+xml"/>
  <Override PartName="/ppt/ink/ink3922.xml" ContentType="application/inkml+xml"/>
  <Override PartName="/ppt/ink/ink3923.xml" ContentType="application/inkml+xml"/>
  <Override PartName="/ppt/ink/ink3924.xml" ContentType="application/inkml+xml"/>
  <Override PartName="/ppt/ink/ink3925.xml" ContentType="application/inkml+xml"/>
  <Override PartName="/ppt/ink/ink3926.xml" ContentType="application/inkml+xml"/>
  <Override PartName="/ppt/ink/ink3927.xml" ContentType="application/inkml+xml"/>
  <Override PartName="/ppt/ink/ink3928.xml" ContentType="application/inkml+xml"/>
  <Override PartName="/ppt/ink/ink3929.xml" ContentType="application/inkml+xml"/>
  <Override PartName="/ppt/ink/ink3930.xml" ContentType="application/inkml+xml"/>
  <Override PartName="/ppt/ink/ink3931.xml" ContentType="application/inkml+xml"/>
  <Override PartName="/ppt/ink/ink3932.xml" ContentType="application/inkml+xml"/>
  <Override PartName="/ppt/ink/ink3933.xml" ContentType="application/inkml+xml"/>
  <Override PartName="/ppt/ink/ink3934.xml" ContentType="application/inkml+xml"/>
  <Override PartName="/ppt/ink/ink3935.xml" ContentType="application/inkml+xml"/>
  <Override PartName="/ppt/ink/ink3936.xml" ContentType="application/inkml+xml"/>
  <Override PartName="/ppt/ink/ink3937.xml" ContentType="application/inkml+xml"/>
  <Override PartName="/ppt/ink/ink3938.xml" ContentType="application/inkml+xml"/>
  <Override PartName="/ppt/ink/ink3939.xml" ContentType="application/inkml+xml"/>
  <Override PartName="/ppt/ink/ink3940.xml" ContentType="application/inkml+xml"/>
  <Override PartName="/ppt/ink/ink3941.xml" ContentType="application/inkml+xml"/>
  <Override PartName="/ppt/ink/ink3942.xml" ContentType="application/inkml+xml"/>
  <Override PartName="/ppt/ink/ink3943.xml" ContentType="application/inkml+xml"/>
  <Override PartName="/ppt/ink/ink3944.xml" ContentType="application/inkml+xml"/>
  <Override PartName="/ppt/ink/ink3945.xml" ContentType="application/inkml+xml"/>
  <Override PartName="/ppt/ink/ink3946.xml" ContentType="application/inkml+xml"/>
  <Override PartName="/ppt/ink/ink3947.xml" ContentType="application/inkml+xml"/>
  <Override PartName="/ppt/ink/ink3948.xml" ContentType="application/inkml+xml"/>
  <Override PartName="/ppt/ink/ink3949.xml" ContentType="application/inkml+xml"/>
  <Override PartName="/ppt/ink/ink3950.xml" ContentType="application/inkml+xml"/>
  <Override PartName="/ppt/ink/ink3951.xml" ContentType="application/inkml+xml"/>
  <Override PartName="/ppt/ink/ink3952.xml" ContentType="application/inkml+xml"/>
  <Override PartName="/ppt/ink/ink3953.xml" ContentType="application/inkml+xml"/>
  <Override PartName="/ppt/ink/ink3954.xml" ContentType="application/inkml+xml"/>
  <Override PartName="/ppt/ink/ink3955.xml" ContentType="application/inkml+xml"/>
  <Override PartName="/ppt/ink/ink3956.xml" ContentType="application/inkml+xml"/>
  <Override PartName="/ppt/ink/ink3957.xml" ContentType="application/inkml+xml"/>
  <Override PartName="/ppt/ink/ink3958.xml" ContentType="application/inkml+xml"/>
  <Override PartName="/ppt/ink/ink3959.xml" ContentType="application/inkml+xml"/>
  <Override PartName="/ppt/ink/ink3960.xml" ContentType="application/inkml+xml"/>
  <Override PartName="/ppt/ink/ink3961.xml" ContentType="application/inkml+xml"/>
  <Override PartName="/ppt/ink/ink3962.xml" ContentType="application/inkml+xml"/>
  <Override PartName="/ppt/ink/ink3963.xml" ContentType="application/inkml+xml"/>
  <Override PartName="/ppt/ink/ink3964.xml" ContentType="application/inkml+xml"/>
  <Override PartName="/ppt/ink/ink3965.xml" ContentType="application/inkml+xml"/>
  <Override PartName="/ppt/ink/ink3966.xml" ContentType="application/inkml+xml"/>
  <Override PartName="/ppt/ink/ink3967.xml" ContentType="application/inkml+xml"/>
  <Override PartName="/ppt/ink/ink3968.xml" ContentType="application/inkml+xml"/>
  <Override PartName="/ppt/ink/ink3969.xml" ContentType="application/inkml+xml"/>
  <Override PartName="/ppt/ink/ink3970.xml" ContentType="application/inkml+xml"/>
  <Override PartName="/ppt/ink/ink3971.xml" ContentType="application/inkml+xml"/>
  <Override PartName="/ppt/ink/ink3972.xml" ContentType="application/inkml+xml"/>
  <Override PartName="/ppt/ink/ink3973.xml" ContentType="application/inkml+xml"/>
  <Override PartName="/ppt/ink/ink3974.xml" ContentType="application/inkml+xml"/>
  <Override PartName="/ppt/ink/ink3975.xml" ContentType="application/inkml+xml"/>
  <Override PartName="/ppt/ink/ink3976.xml" ContentType="application/inkml+xml"/>
  <Override PartName="/ppt/ink/ink3977.xml" ContentType="application/inkml+xml"/>
  <Override PartName="/ppt/ink/ink3978.xml" ContentType="application/inkml+xml"/>
  <Override PartName="/ppt/ink/ink3979.xml" ContentType="application/inkml+xml"/>
  <Override PartName="/ppt/ink/ink3980.xml" ContentType="application/inkml+xml"/>
  <Override PartName="/ppt/ink/ink3981.xml" ContentType="application/inkml+xml"/>
  <Override PartName="/ppt/ink/ink3982.xml" ContentType="application/inkml+xml"/>
  <Override PartName="/ppt/ink/ink3983.xml" ContentType="application/inkml+xml"/>
  <Override PartName="/ppt/ink/ink3984.xml" ContentType="application/inkml+xml"/>
  <Override PartName="/ppt/ink/ink3985.xml" ContentType="application/inkml+xml"/>
  <Override PartName="/ppt/ink/ink3986.xml" ContentType="application/inkml+xml"/>
  <Override PartName="/ppt/ink/ink3987.xml" ContentType="application/inkml+xml"/>
  <Override PartName="/ppt/ink/ink3988.xml" ContentType="application/inkml+xml"/>
  <Override PartName="/ppt/ink/ink3989.xml" ContentType="application/inkml+xml"/>
  <Override PartName="/ppt/ink/ink3990.xml" ContentType="application/inkml+xml"/>
  <Override PartName="/ppt/ink/ink3991.xml" ContentType="application/inkml+xml"/>
  <Override PartName="/ppt/ink/ink3992.xml" ContentType="application/inkml+xml"/>
  <Override PartName="/ppt/ink/ink3993.xml" ContentType="application/inkml+xml"/>
  <Override PartName="/ppt/ink/ink3994.xml" ContentType="application/inkml+xml"/>
  <Override PartName="/ppt/ink/ink3995.xml" ContentType="application/inkml+xml"/>
  <Override PartName="/ppt/ink/ink3996.xml" ContentType="application/inkml+xml"/>
  <Override PartName="/ppt/ink/ink3997.xml" ContentType="application/inkml+xml"/>
  <Override PartName="/ppt/ink/ink3998.xml" ContentType="application/inkml+xml"/>
  <Override PartName="/ppt/ink/ink3999.xml" ContentType="application/inkml+xml"/>
  <Override PartName="/ppt/ink/ink4000.xml" ContentType="application/inkml+xml"/>
  <Override PartName="/ppt/ink/ink4001.xml" ContentType="application/inkml+xml"/>
  <Override PartName="/ppt/ink/ink4002.xml" ContentType="application/inkml+xml"/>
  <Override PartName="/ppt/ink/ink4003.xml" ContentType="application/inkml+xml"/>
  <Override PartName="/ppt/ink/ink4004.xml" ContentType="application/inkml+xml"/>
  <Override PartName="/ppt/ink/ink4005.xml" ContentType="application/inkml+xml"/>
  <Override PartName="/ppt/ink/ink4006.xml" ContentType="application/inkml+xml"/>
  <Override PartName="/ppt/ink/ink4007.xml" ContentType="application/inkml+xml"/>
  <Override PartName="/ppt/ink/ink4008.xml" ContentType="application/inkml+xml"/>
  <Override PartName="/ppt/ink/ink4009.xml" ContentType="application/inkml+xml"/>
  <Override PartName="/ppt/ink/ink4010.xml" ContentType="application/inkml+xml"/>
  <Override PartName="/ppt/ink/ink4011.xml" ContentType="application/inkml+xml"/>
  <Override PartName="/ppt/ink/ink4012.xml" ContentType="application/inkml+xml"/>
  <Override PartName="/ppt/ink/ink4013.xml" ContentType="application/inkml+xml"/>
  <Override PartName="/ppt/ink/ink4014.xml" ContentType="application/inkml+xml"/>
  <Override PartName="/ppt/ink/ink4015.xml" ContentType="application/inkml+xml"/>
  <Override PartName="/ppt/ink/ink4016.xml" ContentType="application/inkml+xml"/>
  <Override PartName="/ppt/ink/ink4017.xml" ContentType="application/inkml+xml"/>
  <Override PartName="/ppt/ink/ink4018.xml" ContentType="application/inkml+xml"/>
  <Override PartName="/ppt/ink/ink4019.xml" ContentType="application/inkml+xml"/>
  <Override PartName="/ppt/ink/ink4020.xml" ContentType="application/inkml+xml"/>
  <Override PartName="/ppt/ink/ink4021.xml" ContentType="application/inkml+xml"/>
  <Override PartName="/ppt/ink/ink4022.xml" ContentType="application/inkml+xml"/>
  <Override PartName="/ppt/ink/ink4023.xml" ContentType="application/inkml+xml"/>
  <Override PartName="/ppt/ink/ink4024.xml" ContentType="application/inkml+xml"/>
  <Override PartName="/ppt/ink/ink4025.xml" ContentType="application/inkml+xml"/>
  <Override PartName="/ppt/ink/ink4026.xml" ContentType="application/inkml+xml"/>
  <Override PartName="/ppt/ink/ink4027.xml" ContentType="application/inkml+xml"/>
  <Override PartName="/ppt/ink/ink4028.xml" ContentType="application/inkml+xml"/>
  <Override PartName="/ppt/ink/ink4029.xml" ContentType="application/inkml+xml"/>
  <Override PartName="/ppt/ink/ink4030.xml" ContentType="application/inkml+xml"/>
  <Override PartName="/ppt/ink/ink4031.xml" ContentType="application/inkml+xml"/>
  <Override PartName="/ppt/ink/ink4032.xml" ContentType="application/inkml+xml"/>
  <Override PartName="/ppt/ink/ink4033.xml" ContentType="application/inkml+xml"/>
  <Override PartName="/ppt/ink/ink4034.xml" ContentType="application/inkml+xml"/>
  <Override PartName="/ppt/ink/ink4035.xml" ContentType="application/inkml+xml"/>
  <Override PartName="/ppt/ink/ink4036.xml" ContentType="application/inkml+xml"/>
  <Override PartName="/ppt/ink/ink4037.xml" ContentType="application/inkml+xml"/>
  <Override PartName="/ppt/ink/ink4038.xml" ContentType="application/inkml+xml"/>
  <Override PartName="/ppt/ink/ink4039.xml" ContentType="application/inkml+xml"/>
  <Override PartName="/ppt/ink/ink4040.xml" ContentType="application/inkml+xml"/>
  <Override PartName="/ppt/ink/ink4041.xml" ContentType="application/inkml+xml"/>
  <Override PartName="/ppt/ink/ink4042.xml" ContentType="application/inkml+xml"/>
  <Override PartName="/ppt/ink/ink4043.xml" ContentType="application/inkml+xml"/>
  <Override PartName="/ppt/ink/ink4044.xml" ContentType="application/inkml+xml"/>
  <Override PartName="/ppt/ink/ink4045.xml" ContentType="application/inkml+xml"/>
  <Override PartName="/ppt/ink/ink4046.xml" ContentType="application/inkml+xml"/>
  <Override PartName="/ppt/ink/ink4047.xml" ContentType="application/inkml+xml"/>
  <Override PartName="/ppt/ink/ink4048.xml" ContentType="application/inkml+xml"/>
  <Override PartName="/ppt/ink/ink4049.xml" ContentType="application/inkml+xml"/>
  <Override PartName="/ppt/ink/ink4050.xml" ContentType="application/inkml+xml"/>
  <Override PartName="/ppt/notesSlides/notesSlide22.xml" ContentType="application/vnd.openxmlformats-officedocument.presentationml.notesSlide+xml"/>
  <Override PartName="/ppt/ink/ink4051.xml" ContentType="application/inkml+xml"/>
  <Override PartName="/ppt/ink/ink4052.xml" ContentType="application/inkml+xml"/>
  <Override PartName="/ppt/ink/ink4053.xml" ContentType="application/inkml+xml"/>
  <Override PartName="/ppt/ink/ink4054.xml" ContentType="application/inkml+xml"/>
  <Override PartName="/ppt/ink/ink4055.xml" ContentType="application/inkml+xml"/>
  <Override PartName="/ppt/ink/ink4056.xml" ContentType="application/inkml+xml"/>
  <Override PartName="/ppt/ink/ink4057.xml" ContentType="application/inkml+xml"/>
  <Override PartName="/ppt/ink/ink4058.xml" ContentType="application/inkml+xml"/>
  <Override PartName="/ppt/ink/ink4059.xml" ContentType="application/inkml+xml"/>
  <Override PartName="/ppt/ink/ink4060.xml" ContentType="application/inkml+xml"/>
  <Override PartName="/ppt/ink/ink4061.xml" ContentType="application/inkml+xml"/>
  <Override PartName="/ppt/ink/ink4062.xml" ContentType="application/inkml+xml"/>
  <Override PartName="/ppt/ink/ink4063.xml" ContentType="application/inkml+xml"/>
  <Override PartName="/ppt/ink/ink4064.xml" ContentType="application/inkml+xml"/>
  <Override PartName="/ppt/ink/ink4065.xml" ContentType="application/inkml+xml"/>
  <Override PartName="/ppt/ink/ink4066.xml" ContentType="application/inkml+xml"/>
  <Override PartName="/ppt/ink/ink4067.xml" ContentType="application/inkml+xml"/>
  <Override PartName="/ppt/ink/ink4068.xml" ContentType="application/inkml+xml"/>
  <Override PartName="/ppt/ink/ink4069.xml" ContentType="application/inkml+xml"/>
  <Override PartName="/ppt/ink/ink4070.xml" ContentType="application/inkml+xml"/>
  <Override PartName="/ppt/ink/ink4071.xml" ContentType="application/inkml+xml"/>
  <Override PartName="/ppt/ink/ink4072.xml" ContentType="application/inkml+xml"/>
  <Override PartName="/ppt/ink/ink4073.xml" ContentType="application/inkml+xml"/>
  <Override PartName="/ppt/ink/ink4074.xml" ContentType="application/inkml+xml"/>
  <Override PartName="/ppt/ink/ink4075.xml" ContentType="application/inkml+xml"/>
  <Override PartName="/ppt/ink/ink4076.xml" ContentType="application/inkml+xml"/>
  <Override PartName="/ppt/ink/ink4077.xml" ContentType="application/inkml+xml"/>
  <Override PartName="/ppt/ink/ink4078.xml" ContentType="application/inkml+xml"/>
  <Override PartName="/ppt/ink/ink4079.xml" ContentType="application/inkml+xml"/>
  <Override PartName="/ppt/ink/ink4080.xml" ContentType="application/inkml+xml"/>
  <Override PartName="/ppt/ink/ink4081.xml" ContentType="application/inkml+xml"/>
  <Override PartName="/ppt/ink/ink4082.xml" ContentType="application/inkml+xml"/>
  <Override PartName="/ppt/ink/ink4083.xml" ContentType="application/inkml+xml"/>
  <Override PartName="/ppt/ink/ink4084.xml" ContentType="application/inkml+xml"/>
  <Override PartName="/ppt/ink/ink4085.xml" ContentType="application/inkml+xml"/>
  <Override PartName="/ppt/ink/ink4086.xml" ContentType="application/inkml+xml"/>
  <Override PartName="/ppt/ink/ink4087.xml" ContentType="application/inkml+xml"/>
  <Override PartName="/ppt/ink/ink4088.xml" ContentType="application/inkml+xml"/>
  <Override PartName="/ppt/ink/ink4089.xml" ContentType="application/inkml+xml"/>
  <Override PartName="/ppt/ink/ink4090.xml" ContentType="application/inkml+xml"/>
  <Override PartName="/ppt/ink/ink4091.xml" ContentType="application/inkml+xml"/>
  <Override PartName="/ppt/ink/ink4092.xml" ContentType="application/inkml+xml"/>
  <Override PartName="/ppt/ink/ink4093.xml" ContentType="application/inkml+xml"/>
  <Override PartName="/ppt/ink/ink4094.xml" ContentType="application/inkml+xml"/>
  <Override PartName="/ppt/ink/ink4095.xml" ContentType="application/inkml+xml"/>
  <Override PartName="/ppt/ink/ink4096.xml" ContentType="application/inkml+xml"/>
  <Override PartName="/ppt/ink/ink4097.xml" ContentType="application/inkml+xml"/>
  <Override PartName="/ppt/ink/ink4098.xml" ContentType="application/inkml+xml"/>
  <Override PartName="/ppt/ink/ink4099.xml" ContentType="application/inkml+xml"/>
  <Override PartName="/ppt/ink/ink4100.xml" ContentType="application/inkml+xml"/>
  <Override PartName="/ppt/ink/ink4101.xml" ContentType="application/inkml+xml"/>
  <Override PartName="/ppt/ink/ink4102.xml" ContentType="application/inkml+xml"/>
  <Override PartName="/ppt/ink/ink4103.xml" ContentType="application/inkml+xml"/>
  <Override PartName="/ppt/ink/ink4104.xml" ContentType="application/inkml+xml"/>
  <Override PartName="/ppt/ink/ink4105.xml" ContentType="application/inkml+xml"/>
  <Override PartName="/ppt/ink/ink4106.xml" ContentType="application/inkml+xml"/>
  <Override PartName="/ppt/ink/ink4107.xml" ContentType="application/inkml+xml"/>
  <Override PartName="/ppt/ink/ink4108.xml" ContentType="application/inkml+xml"/>
  <Override PartName="/ppt/ink/ink4109.xml" ContentType="application/inkml+xml"/>
  <Override PartName="/ppt/ink/ink4110.xml" ContentType="application/inkml+xml"/>
  <Override PartName="/ppt/ink/ink4111.xml" ContentType="application/inkml+xml"/>
  <Override PartName="/ppt/ink/ink4112.xml" ContentType="application/inkml+xml"/>
  <Override PartName="/ppt/ink/ink4113.xml" ContentType="application/inkml+xml"/>
  <Override PartName="/ppt/ink/ink4114.xml" ContentType="application/inkml+xml"/>
  <Override PartName="/ppt/ink/ink4115.xml" ContentType="application/inkml+xml"/>
  <Override PartName="/ppt/ink/ink4116.xml" ContentType="application/inkml+xml"/>
  <Override PartName="/ppt/ink/ink4117.xml" ContentType="application/inkml+xml"/>
  <Override PartName="/ppt/ink/ink4118.xml" ContentType="application/inkml+xml"/>
  <Override PartName="/ppt/ink/ink4119.xml" ContentType="application/inkml+xml"/>
  <Override PartName="/ppt/ink/ink4120.xml" ContentType="application/inkml+xml"/>
  <Override PartName="/ppt/ink/ink4121.xml" ContentType="application/inkml+xml"/>
  <Override PartName="/ppt/ink/ink4122.xml" ContentType="application/inkml+xml"/>
  <Override PartName="/ppt/ink/ink4123.xml" ContentType="application/inkml+xml"/>
  <Override PartName="/ppt/ink/ink4124.xml" ContentType="application/inkml+xml"/>
  <Override PartName="/ppt/ink/ink4125.xml" ContentType="application/inkml+xml"/>
  <Override PartName="/ppt/ink/ink4126.xml" ContentType="application/inkml+xml"/>
  <Override PartName="/ppt/ink/ink4127.xml" ContentType="application/inkml+xml"/>
  <Override PartName="/ppt/ink/ink4128.xml" ContentType="application/inkml+xml"/>
  <Override PartName="/ppt/ink/ink4129.xml" ContentType="application/inkml+xml"/>
  <Override PartName="/ppt/ink/ink4130.xml" ContentType="application/inkml+xml"/>
  <Override PartName="/ppt/ink/ink4131.xml" ContentType="application/inkml+xml"/>
  <Override PartName="/ppt/ink/ink4132.xml" ContentType="application/inkml+xml"/>
  <Override PartName="/ppt/ink/ink4133.xml" ContentType="application/inkml+xml"/>
  <Override PartName="/ppt/ink/ink4134.xml" ContentType="application/inkml+xml"/>
  <Override PartName="/ppt/ink/ink4135.xml" ContentType="application/inkml+xml"/>
  <Override PartName="/ppt/ink/ink4136.xml" ContentType="application/inkml+xml"/>
  <Override PartName="/ppt/ink/ink4137.xml" ContentType="application/inkml+xml"/>
  <Override PartName="/ppt/ink/ink4138.xml" ContentType="application/inkml+xml"/>
  <Override PartName="/ppt/ink/ink4139.xml" ContentType="application/inkml+xml"/>
  <Override PartName="/ppt/ink/ink4140.xml" ContentType="application/inkml+xml"/>
  <Override PartName="/ppt/ink/ink4141.xml" ContentType="application/inkml+xml"/>
  <Override PartName="/ppt/ink/ink4142.xml" ContentType="application/inkml+xml"/>
  <Override PartName="/ppt/ink/ink4143.xml" ContentType="application/inkml+xml"/>
  <Override PartName="/ppt/ink/ink4144.xml" ContentType="application/inkml+xml"/>
  <Override PartName="/ppt/ink/ink4145.xml" ContentType="application/inkml+xml"/>
  <Override PartName="/ppt/ink/ink4146.xml" ContentType="application/inkml+xml"/>
  <Override PartName="/ppt/ink/ink4147.xml" ContentType="application/inkml+xml"/>
  <Override PartName="/ppt/ink/ink4148.xml" ContentType="application/inkml+xml"/>
  <Override PartName="/ppt/ink/ink4149.xml" ContentType="application/inkml+xml"/>
  <Override PartName="/ppt/ink/ink4150.xml" ContentType="application/inkml+xml"/>
  <Override PartName="/ppt/ink/ink4151.xml" ContentType="application/inkml+xml"/>
  <Override PartName="/ppt/ink/ink4152.xml" ContentType="application/inkml+xml"/>
  <Override PartName="/ppt/ink/ink4153.xml" ContentType="application/inkml+xml"/>
  <Override PartName="/ppt/ink/ink4154.xml" ContentType="application/inkml+xml"/>
  <Override PartName="/ppt/ink/ink4155.xml" ContentType="application/inkml+xml"/>
  <Override PartName="/ppt/ink/ink4156.xml" ContentType="application/inkml+xml"/>
  <Override PartName="/ppt/ink/ink4157.xml" ContentType="application/inkml+xml"/>
  <Override PartName="/ppt/ink/ink4158.xml" ContentType="application/inkml+xml"/>
  <Override PartName="/ppt/notesSlides/notesSlide23.xml" ContentType="application/vnd.openxmlformats-officedocument.presentationml.notesSlide+xml"/>
  <Override PartName="/ppt/ink/ink4159.xml" ContentType="application/inkml+xml"/>
  <Override PartName="/ppt/ink/ink4160.xml" ContentType="application/inkml+xml"/>
  <Override PartName="/ppt/ink/ink4161.xml" ContentType="application/inkml+xml"/>
  <Override PartName="/ppt/ink/ink4162.xml" ContentType="application/inkml+xml"/>
  <Override PartName="/ppt/ink/ink4163.xml" ContentType="application/inkml+xml"/>
  <Override PartName="/ppt/ink/ink4164.xml" ContentType="application/inkml+xml"/>
  <Override PartName="/ppt/ink/ink4165.xml" ContentType="application/inkml+xml"/>
  <Override PartName="/ppt/ink/ink4166.xml" ContentType="application/inkml+xml"/>
  <Override PartName="/ppt/ink/ink4167.xml" ContentType="application/inkml+xml"/>
  <Override PartName="/ppt/ink/ink4168.xml" ContentType="application/inkml+xml"/>
  <Override PartName="/ppt/ink/ink4169.xml" ContentType="application/inkml+xml"/>
  <Override PartName="/ppt/ink/ink4170.xml" ContentType="application/inkml+xml"/>
  <Override PartName="/ppt/ink/ink4171.xml" ContentType="application/inkml+xml"/>
  <Override PartName="/ppt/ink/ink4172.xml" ContentType="application/inkml+xml"/>
  <Override PartName="/ppt/ink/ink4173.xml" ContentType="application/inkml+xml"/>
  <Override PartName="/ppt/ink/ink4174.xml" ContentType="application/inkml+xml"/>
  <Override PartName="/ppt/ink/ink4175.xml" ContentType="application/inkml+xml"/>
  <Override PartName="/ppt/ink/ink4176.xml" ContentType="application/inkml+xml"/>
  <Override PartName="/ppt/ink/ink4177.xml" ContentType="application/inkml+xml"/>
  <Override PartName="/ppt/ink/ink4178.xml" ContentType="application/inkml+xml"/>
  <Override PartName="/ppt/ink/ink4179.xml" ContentType="application/inkml+xml"/>
  <Override PartName="/ppt/ink/ink4180.xml" ContentType="application/inkml+xml"/>
  <Override PartName="/ppt/ink/ink4181.xml" ContentType="application/inkml+xml"/>
  <Override PartName="/ppt/ink/ink4182.xml" ContentType="application/inkml+xml"/>
  <Override PartName="/ppt/ink/ink4183.xml" ContentType="application/inkml+xml"/>
  <Override PartName="/ppt/ink/ink4184.xml" ContentType="application/inkml+xml"/>
  <Override PartName="/ppt/ink/ink4185.xml" ContentType="application/inkml+xml"/>
  <Override PartName="/ppt/ink/ink4186.xml" ContentType="application/inkml+xml"/>
  <Override PartName="/ppt/ink/ink4187.xml" ContentType="application/inkml+xml"/>
  <Override PartName="/ppt/ink/ink4188.xml" ContentType="application/inkml+xml"/>
  <Override PartName="/ppt/ink/ink4189.xml" ContentType="application/inkml+xml"/>
  <Override PartName="/ppt/ink/ink4190.xml" ContentType="application/inkml+xml"/>
  <Override PartName="/ppt/ink/ink4191.xml" ContentType="application/inkml+xml"/>
  <Override PartName="/ppt/ink/ink4192.xml" ContentType="application/inkml+xml"/>
  <Override PartName="/ppt/ink/ink4193.xml" ContentType="application/inkml+xml"/>
  <Override PartName="/ppt/ink/ink4194.xml" ContentType="application/inkml+xml"/>
  <Override PartName="/ppt/ink/ink4195.xml" ContentType="application/inkml+xml"/>
  <Override PartName="/ppt/ink/ink4196.xml" ContentType="application/inkml+xml"/>
  <Override PartName="/ppt/ink/ink4197.xml" ContentType="application/inkml+xml"/>
  <Override PartName="/ppt/ink/ink4198.xml" ContentType="application/inkml+xml"/>
  <Override PartName="/ppt/ink/ink4199.xml" ContentType="application/inkml+xml"/>
  <Override PartName="/ppt/ink/ink4200.xml" ContentType="application/inkml+xml"/>
  <Override PartName="/ppt/ink/ink4201.xml" ContentType="application/inkml+xml"/>
  <Override PartName="/ppt/ink/ink4202.xml" ContentType="application/inkml+xml"/>
  <Override PartName="/ppt/ink/ink4203.xml" ContentType="application/inkml+xml"/>
  <Override PartName="/ppt/ink/ink4204.xml" ContentType="application/inkml+xml"/>
  <Override PartName="/ppt/ink/ink4205.xml" ContentType="application/inkml+xml"/>
  <Override PartName="/ppt/ink/ink4206.xml" ContentType="application/inkml+xml"/>
  <Override PartName="/ppt/ink/ink4207.xml" ContentType="application/inkml+xml"/>
  <Override PartName="/ppt/ink/ink4208.xml" ContentType="application/inkml+xml"/>
  <Override PartName="/ppt/ink/ink4209.xml" ContentType="application/inkml+xml"/>
  <Override PartName="/ppt/ink/ink4210.xml" ContentType="application/inkml+xml"/>
  <Override PartName="/ppt/ink/ink4211.xml" ContentType="application/inkml+xml"/>
  <Override PartName="/ppt/ink/ink4212.xml" ContentType="application/inkml+xml"/>
  <Override PartName="/ppt/ink/ink4213.xml" ContentType="application/inkml+xml"/>
  <Override PartName="/ppt/ink/ink4214.xml" ContentType="application/inkml+xml"/>
  <Override PartName="/ppt/ink/ink4215.xml" ContentType="application/inkml+xml"/>
  <Override PartName="/ppt/ink/ink4216.xml" ContentType="application/inkml+xml"/>
  <Override PartName="/ppt/ink/ink4217.xml" ContentType="application/inkml+xml"/>
  <Override PartName="/ppt/ink/ink4218.xml" ContentType="application/inkml+xml"/>
  <Override PartName="/ppt/ink/ink4219.xml" ContentType="application/inkml+xml"/>
  <Override PartName="/ppt/ink/ink4220.xml" ContentType="application/inkml+xml"/>
  <Override PartName="/ppt/ink/ink4221.xml" ContentType="application/inkml+xml"/>
  <Override PartName="/ppt/ink/ink4222.xml" ContentType="application/inkml+xml"/>
  <Override PartName="/ppt/ink/ink4223.xml" ContentType="application/inkml+xml"/>
  <Override PartName="/ppt/ink/ink4224.xml" ContentType="application/inkml+xml"/>
  <Override PartName="/ppt/ink/ink4225.xml" ContentType="application/inkml+xml"/>
  <Override PartName="/ppt/ink/ink4226.xml" ContentType="application/inkml+xml"/>
  <Override PartName="/ppt/ink/ink4227.xml" ContentType="application/inkml+xml"/>
  <Override PartName="/ppt/ink/ink4228.xml" ContentType="application/inkml+xml"/>
  <Override PartName="/ppt/ink/ink4229.xml" ContentType="application/inkml+xml"/>
  <Override PartName="/ppt/ink/ink4230.xml" ContentType="application/inkml+xml"/>
  <Override PartName="/ppt/ink/ink4231.xml" ContentType="application/inkml+xml"/>
  <Override PartName="/ppt/ink/ink4232.xml" ContentType="application/inkml+xml"/>
  <Override PartName="/ppt/ink/ink4233.xml" ContentType="application/inkml+xml"/>
  <Override PartName="/ppt/ink/ink4234.xml" ContentType="application/inkml+xml"/>
  <Override PartName="/ppt/ink/ink4235.xml" ContentType="application/inkml+xml"/>
  <Override PartName="/ppt/ink/ink4236.xml" ContentType="application/inkml+xml"/>
  <Override PartName="/ppt/ink/ink4237.xml" ContentType="application/inkml+xml"/>
  <Override PartName="/ppt/ink/ink4238.xml" ContentType="application/inkml+xml"/>
  <Override PartName="/ppt/ink/ink4239.xml" ContentType="application/inkml+xml"/>
  <Override PartName="/ppt/ink/ink4240.xml" ContentType="application/inkml+xml"/>
  <Override PartName="/ppt/ink/ink4241.xml" ContentType="application/inkml+xml"/>
  <Override PartName="/ppt/ink/ink4242.xml" ContentType="application/inkml+xml"/>
  <Override PartName="/ppt/ink/ink4243.xml" ContentType="application/inkml+xml"/>
  <Override PartName="/ppt/ink/ink4244.xml" ContentType="application/inkml+xml"/>
  <Override PartName="/ppt/ink/ink4245.xml" ContentType="application/inkml+xml"/>
  <Override PartName="/ppt/ink/ink4246.xml" ContentType="application/inkml+xml"/>
  <Override PartName="/ppt/ink/ink4247.xml" ContentType="application/inkml+xml"/>
  <Override PartName="/ppt/ink/ink4248.xml" ContentType="application/inkml+xml"/>
  <Override PartName="/ppt/ink/ink4249.xml" ContentType="application/inkml+xml"/>
  <Override PartName="/ppt/ink/ink4250.xml" ContentType="application/inkml+xml"/>
  <Override PartName="/ppt/ink/ink4251.xml" ContentType="application/inkml+xml"/>
  <Override PartName="/ppt/ink/ink4252.xml" ContentType="application/inkml+xml"/>
  <Override PartName="/ppt/ink/ink4253.xml" ContentType="application/inkml+xml"/>
  <Override PartName="/ppt/ink/ink4254.xml" ContentType="application/inkml+xml"/>
  <Override PartName="/ppt/ink/ink4255.xml" ContentType="application/inkml+xml"/>
  <Override PartName="/ppt/ink/ink4256.xml" ContentType="application/inkml+xml"/>
  <Override PartName="/ppt/ink/ink4257.xml" ContentType="application/inkml+xml"/>
  <Override PartName="/ppt/ink/ink4258.xml" ContentType="application/inkml+xml"/>
  <Override PartName="/ppt/ink/ink4259.xml" ContentType="application/inkml+xml"/>
  <Override PartName="/ppt/ink/ink4260.xml" ContentType="application/inkml+xml"/>
  <Override PartName="/ppt/ink/ink4261.xml" ContentType="application/inkml+xml"/>
  <Override PartName="/ppt/ink/ink4262.xml" ContentType="application/inkml+xml"/>
  <Override PartName="/ppt/ink/ink4263.xml" ContentType="application/inkml+xml"/>
  <Override PartName="/ppt/ink/ink4264.xml" ContentType="application/inkml+xml"/>
  <Override PartName="/ppt/ink/ink4265.xml" ContentType="application/inkml+xml"/>
  <Override PartName="/ppt/ink/ink4266.xml" ContentType="application/inkml+xml"/>
  <Override PartName="/ppt/ink/ink4267.xml" ContentType="application/inkml+xml"/>
  <Override PartName="/ppt/ink/ink4268.xml" ContentType="application/inkml+xml"/>
  <Override PartName="/ppt/ink/ink4269.xml" ContentType="application/inkml+xml"/>
  <Override PartName="/ppt/ink/ink4270.xml" ContentType="application/inkml+xml"/>
  <Override PartName="/ppt/ink/ink4271.xml" ContentType="application/inkml+xml"/>
  <Override PartName="/ppt/ink/ink4272.xml" ContentType="application/inkml+xml"/>
  <Override PartName="/ppt/ink/ink4273.xml" ContentType="application/inkml+xml"/>
  <Override PartName="/ppt/ink/ink4274.xml" ContentType="application/inkml+xml"/>
  <Override PartName="/ppt/ink/ink4275.xml" ContentType="application/inkml+xml"/>
  <Override PartName="/ppt/ink/ink4276.xml" ContentType="application/inkml+xml"/>
  <Override PartName="/ppt/ink/ink4277.xml" ContentType="application/inkml+xml"/>
  <Override PartName="/ppt/ink/ink4278.xml" ContentType="application/inkml+xml"/>
  <Override PartName="/ppt/ink/ink4279.xml" ContentType="application/inkml+xml"/>
  <Override PartName="/ppt/ink/ink4280.xml" ContentType="application/inkml+xml"/>
  <Override PartName="/ppt/ink/ink4281.xml" ContentType="application/inkml+xml"/>
  <Override PartName="/ppt/ink/ink4282.xml" ContentType="application/inkml+xml"/>
  <Override PartName="/ppt/ink/ink4283.xml" ContentType="application/inkml+xml"/>
  <Override PartName="/ppt/ink/ink4284.xml" ContentType="application/inkml+xml"/>
  <Override PartName="/ppt/ink/ink4285.xml" ContentType="application/inkml+xml"/>
  <Override PartName="/ppt/ink/ink4286.xml" ContentType="application/inkml+xml"/>
  <Override PartName="/ppt/ink/ink4287.xml" ContentType="application/inkml+xml"/>
  <Override PartName="/ppt/ink/ink4288.xml" ContentType="application/inkml+xml"/>
  <Override PartName="/ppt/ink/ink4289.xml" ContentType="application/inkml+xml"/>
  <Override PartName="/ppt/ink/ink4290.xml" ContentType="application/inkml+xml"/>
  <Override PartName="/ppt/ink/ink4291.xml" ContentType="application/inkml+xml"/>
  <Override PartName="/ppt/ink/ink4292.xml" ContentType="application/inkml+xml"/>
  <Override PartName="/ppt/ink/ink4293.xml" ContentType="application/inkml+xml"/>
  <Override PartName="/ppt/ink/ink4294.xml" ContentType="application/inkml+xml"/>
  <Override PartName="/ppt/ink/ink4295.xml" ContentType="application/inkml+xml"/>
  <Override PartName="/ppt/ink/ink4296.xml" ContentType="application/inkml+xml"/>
  <Override PartName="/ppt/ink/ink4297.xml" ContentType="application/inkml+xml"/>
  <Override PartName="/ppt/ink/ink4298.xml" ContentType="application/inkml+xml"/>
  <Override PartName="/ppt/ink/ink4299.xml" ContentType="application/inkml+xml"/>
  <Override PartName="/ppt/ink/ink4300.xml" ContentType="application/inkml+xml"/>
  <Override PartName="/ppt/ink/ink4301.xml" ContentType="application/inkml+xml"/>
  <Override PartName="/ppt/ink/ink4302.xml" ContentType="application/inkml+xml"/>
  <Override PartName="/ppt/ink/ink4303.xml" ContentType="application/inkml+xml"/>
  <Override PartName="/ppt/ink/ink4304.xml" ContentType="application/inkml+xml"/>
  <Override PartName="/ppt/ink/ink4305.xml" ContentType="application/inkml+xml"/>
  <Override PartName="/ppt/ink/ink4306.xml" ContentType="application/inkml+xml"/>
  <Override PartName="/ppt/ink/ink4307.xml" ContentType="application/inkml+xml"/>
  <Override PartName="/ppt/ink/ink4308.xml" ContentType="application/inkml+xml"/>
  <Override PartName="/ppt/ink/ink4309.xml" ContentType="application/inkml+xml"/>
  <Override PartName="/ppt/ink/ink4310.xml" ContentType="application/inkml+xml"/>
  <Override PartName="/ppt/ink/ink4311.xml" ContentType="application/inkml+xml"/>
  <Override PartName="/ppt/ink/ink4312.xml" ContentType="application/inkml+xml"/>
  <Override PartName="/ppt/ink/ink4313.xml" ContentType="application/inkml+xml"/>
  <Override PartName="/ppt/ink/ink4314.xml" ContentType="application/inkml+xml"/>
  <Override PartName="/ppt/ink/ink4315.xml" ContentType="application/inkml+xml"/>
  <Override PartName="/ppt/ink/ink4316.xml" ContentType="application/inkml+xml"/>
  <Override PartName="/ppt/ink/ink4317.xml" ContentType="application/inkml+xml"/>
  <Override PartName="/ppt/ink/ink4318.xml" ContentType="application/inkml+xml"/>
  <Override PartName="/ppt/ink/ink4319.xml" ContentType="application/inkml+xml"/>
  <Override PartName="/ppt/ink/ink4320.xml" ContentType="application/inkml+xml"/>
  <Override PartName="/ppt/ink/ink4321.xml" ContentType="application/inkml+xml"/>
  <Override PartName="/ppt/ink/ink4322.xml" ContentType="application/inkml+xml"/>
  <Override PartName="/ppt/ink/ink4323.xml" ContentType="application/inkml+xml"/>
  <Override PartName="/ppt/ink/ink4324.xml" ContentType="application/inkml+xml"/>
  <Override PartName="/ppt/ink/ink4325.xml" ContentType="application/inkml+xml"/>
  <Override PartName="/ppt/ink/ink4326.xml" ContentType="application/inkml+xml"/>
  <Override PartName="/ppt/ink/ink4327.xml" ContentType="application/inkml+xml"/>
  <Override PartName="/ppt/ink/ink4328.xml" ContentType="application/inkml+xml"/>
  <Override PartName="/ppt/ink/ink4329.xml" ContentType="application/inkml+xml"/>
  <Override PartName="/ppt/ink/ink4330.xml" ContentType="application/inkml+xml"/>
  <Override PartName="/ppt/ink/ink4331.xml" ContentType="application/inkml+xml"/>
  <Override PartName="/ppt/ink/ink4332.xml" ContentType="application/inkml+xml"/>
  <Override PartName="/ppt/ink/ink4333.xml" ContentType="application/inkml+xml"/>
  <Override PartName="/ppt/ink/ink4334.xml" ContentType="application/inkml+xml"/>
  <Override PartName="/ppt/ink/ink4335.xml" ContentType="application/inkml+xml"/>
  <Override PartName="/ppt/ink/ink4336.xml" ContentType="application/inkml+xml"/>
  <Override PartName="/ppt/ink/ink4337.xml" ContentType="application/inkml+xml"/>
  <Override PartName="/ppt/ink/ink4338.xml" ContentType="application/inkml+xml"/>
  <Override PartName="/ppt/ink/ink4339.xml" ContentType="application/inkml+xml"/>
  <Override PartName="/ppt/ink/ink4340.xml" ContentType="application/inkml+xml"/>
  <Override PartName="/ppt/ink/ink4341.xml" ContentType="application/inkml+xml"/>
  <Override PartName="/ppt/ink/ink4342.xml" ContentType="application/inkml+xml"/>
  <Override PartName="/ppt/ink/ink4343.xml" ContentType="application/inkml+xml"/>
  <Override PartName="/ppt/ink/ink4344.xml" ContentType="application/inkml+xml"/>
  <Override PartName="/ppt/ink/ink4345.xml" ContentType="application/inkml+xml"/>
  <Override PartName="/ppt/ink/ink4346.xml" ContentType="application/inkml+xml"/>
  <Override PartName="/ppt/ink/ink4347.xml" ContentType="application/inkml+xml"/>
  <Override PartName="/ppt/ink/ink4348.xml" ContentType="application/inkml+xml"/>
  <Override PartName="/ppt/ink/ink4349.xml" ContentType="application/inkml+xml"/>
  <Override PartName="/ppt/ink/ink4350.xml" ContentType="application/inkml+xml"/>
  <Override PartName="/ppt/ink/ink4351.xml" ContentType="application/inkml+xml"/>
  <Override PartName="/ppt/ink/ink4352.xml" ContentType="application/inkml+xml"/>
  <Override PartName="/ppt/ink/ink4353.xml" ContentType="application/inkml+xml"/>
  <Override PartName="/ppt/ink/ink4354.xml" ContentType="application/inkml+xml"/>
  <Override PartName="/ppt/ink/ink4355.xml" ContentType="application/inkml+xml"/>
  <Override PartName="/ppt/ink/ink4356.xml" ContentType="application/inkml+xml"/>
  <Override PartName="/ppt/ink/ink4357.xml" ContentType="application/inkml+xml"/>
  <Override PartName="/ppt/ink/ink4358.xml" ContentType="application/inkml+xml"/>
  <Override PartName="/ppt/ink/ink4359.xml" ContentType="application/inkml+xml"/>
  <Override PartName="/ppt/ink/ink4360.xml" ContentType="application/inkml+xml"/>
  <Override PartName="/ppt/ink/ink4361.xml" ContentType="application/inkml+xml"/>
  <Override PartName="/ppt/ink/ink4362.xml" ContentType="application/inkml+xml"/>
  <Override PartName="/ppt/ink/ink4363.xml" ContentType="application/inkml+xml"/>
  <Override PartName="/ppt/ink/ink4364.xml" ContentType="application/inkml+xml"/>
  <Override PartName="/ppt/ink/ink4365.xml" ContentType="application/inkml+xml"/>
  <Override PartName="/ppt/ink/ink4366.xml" ContentType="application/inkml+xml"/>
  <Override PartName="/ppt/ink/ink4367.xml" ContentType="application/inkml+xml"/>
  <Override PartName="/ppt/ink/ink4368.xml" ContentType="application/inkml+xml"/>
  <Override PartName="/ppt/ink/ink4369.xml" ContentType="application/inkml+xml"/>
  <Override PartName="/ppt/ink/ink4370.xml" ContentType="application/inkml+xml"/>
  <Override PartName="/ppt/ink/ink4371.xml" ContentType="application/inkml+xml"/>
  <Override PartName="/ppt/ink/ink4372.xml" ContentType="application/inkml+xml"/>
  <Override PartName="/ppt/ink/ink4373.xml" ContentType="application/inkml+xml"/>
  <Override PartName="/ppt/ink/ink4374.xml" ContentType="application/inkml+xml"/>
  <Override PartName="/ppt/ink/ink4375.xml" ContentType="application/inkml+xml"/>
  <Override PartName="/ppt/ink/ink4376.xml" ContentType="application/inkml+xml"/>
  <Override PartName="/ppt/ink/ink4377.xml" ContentType="application/inkml+xml"/>
  <Override PartName="/ppt/ink/ink4378.xml" ContentType="application/inkml+xml"/>
  <Override PartName="/ppt/ink/ink4379.xml" ContentType="application/inkml+xml"/>
  <Override PartName="/ppt/ink/ink4380.xml" ContentType="application/inkml+xml"/>
  <Override PartName="/ppt/ink/ink4381.xml" ContentType="application/inkml+xml"/>
  <Override PartName="/ppt/ink/ink4382.xml" ContentType="application/inkml+xml"/>
  <Override PartName="/ppt/ink/ink4383.xml" ContentType="application/inkml+xml"/>
  <Override PartName="/ppt/ink/ink4384.xml" ContentType="application/inkml+xml"/>
  <Override PartName="/ppt/ink/ink4385.xml" ContentType="application/inkml+xml"/>
  <Override PartName="/ppt/ink/ink4386.xml" ContentType="application/inkml+xml"/>
  <Override PartName="/ppt/ink/ink4387.xml" ContentType="application/inkml+xml"/>
  <Override PartName="/ppt/ink/ink4388.xml" ContentType="application/inkml+xml"/>
  <Override PartName="/ppt/ink/ink4389.xml" ContentType="application/inkml+xml"/>
  <Override PartName="/ppt/ink/ink4390.xml" ContentType="application/inkml+xml"/>
  <Override PartName="/ppt/ink/ink4391.xml" ContentType="application/inkml+xml"/>
  <Override PartName="/ppt/ink/ink4392.xml" ContentType="application/inkml+xml"/>
  <Override PartName="/ppt/ink/ink4393.xml" ContentType="application/inkml+xml"/>
  <Override PartName="/ppt/ink/ink4394.xml" ContentType="application/inkml+xml"/>
  <Override PartName="/ppt/ink/ink4395.xml" ContentType="application/inkml+xml"/>
  <Override PartName="/ppt/ink/ink4396.xml" ContentType="application/inkml+xml"/>
  <Override PartName="/ppt/ink/ink4397.xml" ContentType="application/inkml+xml"/>
  <Override PartName="/ppt/ink/ink4398.xml" ContentType="application/inkml+xml"/>
  <Override PartName="/ppt/ink/ink4399.xml" ContentType="application/inkml+xml"/>
  <Override PartName="/ppt/ink/ink4400.xml" ContentType="application/inkml+xml"/>
  <Override PartName="/ppt/ink/ink4401.xml" ContentType="application/inkml+xml"/>
  <Override PartName="/ppt/ink/ink4402.xml" ContentType="application/inkml+xml"/>
  <Override PartName="/ppt/ink/ink4403.xml" ContentType="application/inkml+xml"/>
  <Override PartName="/ppt/ink/ink4404.xml" ContentType="application/inkml+xml"/>
  <Override PartName="/ppt/ink/ink4405.xml" ContentType="application/inkml+xml"/>
  <Override PartName="/ppt/ink/ink4406.xml" ContentType="application/inkml+xml"/>
  <Override PartName="/ppt/ink/ink4407.xml" ContentType="application/inkml+xml"/>
  <Override PartName="/ppt/ink/ink4408.xml" ContentType="application/inkml+xml"/>
  <Override PartName="/ppt/ink/ink4409.xml" ContentType="application/inkml+xml"/>
  <Override PartName="/ppt/ink/ink4410.xml" ContentType="application/inkml+xml"/>
  <Override PartName="/ppt/ink/ink4411.xml" ContentType="application/inkml+xml"/>
  <Override PartName="/ppt/ink/ink4412.xml" ContentType="application/inkml+xml"/>
  <Override PartName="/ppt/ink/ink4413.xml" ContentType="application/inkml+xml"/>
  <Override PartName="/ppt/ink/ink4414.xml" ContentType="application/inkml+xml"/>
  <Override PartName="/ppt/ink/ink4415.xml" ContentType="application/inkml+xml"/>
  <Override PartName="/ppt/ink/ink4416.xml" ContentType="application/inkml+xml"/>
  <Override PartName="/ppt/ink/ink4417.xml" ContentType="application/inkml+xml"/>
  <Override PartName="/ppt/ink/ink4418.xml" ContentType="application/inkml+xml"/>
  <Override PartName="/ppt/ink/ink4419.xml" ContentType="application/inkml+xml"/>
  <Override PartName="/ppt/ink/ink4420.xml" ContentType="application/inkml+xml"/>
  <Override PartName="/ppt/ink/ink4421.xml" ContentType="application/inkml+xml"/>
  <Override PartName="/ppt/ink/ink4422.xml" ContentType="application/inkml+xml"/>
  <Override PartName="/ppt/ink/ink4423.xml" ContentType="application/inkml+xml"/>
  <Override PartName="/ppt/ink/ink4424.xml" ContentType="application/inkml+xml"/>
  <Override PartName="/ppt/ink/ink4425.xml" ContentType="application/inkml+xml"/>
  <Override PartName="/ppt/ink/ink4426.xml" ContentType="application/inkml+xml"/>
  <Override PartName="/ppt/ink/ink4427.xml" ContentType="application/inkml+xml"/>
  <Override PartName="/ppt/ink/ink4428.xml" ContentType="application/inkml+xml"/>
  <Override PartName="/ppt/ink/ink4429.xml" ContentType="application/inkml+xml"/>
  <Override PartName="/ppt/ink/ink4430.xml" ContentType="application/inkml+xml"/>
  <Override PartName="/ppt/ink/ink4431.xml" ContentType="application/inkml+xml"/>
  <Override PartName="/ppt/ink/ink4432.xml" ContentType="application/inkml+xml"/>
  <Override PartName="/ppt/ink/ink4433.xml" ContentType="application/inkml+xml"/>
  <Override PartName="/ppt/ink/ink4434.xml" ContentType="application/inkml+xml"/>
  <Override PartName="/ppt/ink/ink4435.xml" ContentType="application/inkml+xml"/>
  <Override PartName="/ppt/ink/ink4436.xml" ContentType="application/inkml+xml"/>
  <Override PartName="/ppt/ink/ink4437.xml" ContentType="application/inkml+xml"/>
  <Override PartName="/ppt/ink/ink4438.xml" ContentType="application/inkml+xml"/>
  <Override PartName="/ppt/ink/ink4439.xml" ContentType="application/inkml+xml"/>
  <Override PartName="/ppt/ink/ink4440.xml" ContentType="application/inkml+xml"/>
  <Override PartName="/ppt/ink/ink4441.xml" ContentType="application/inkml+xml"/>
  <Override PartName="/ppt/ink/ink4442.xml" ContentType="application/inkml+xml"/>
  <Override PartName="/ppt/ink/ink4443.xml" ContentType="application/inkml+xml"/>
  <Override PartName="/ppt/ink/ink4444.xml" ContentType="application/inkml+xml"/>
  <Override PartName="/ppt/ink/ink4445.xml" ContentType="application/inkml+xml"/>
  <Override PartName="/ppt/ink/ink4446.xml" ContentType="application/inkml+xml"/>
  <Override PartName="/ppt/ink/ink4447.xml" ContentType="application/inkml+xml"/>
  <Override PartName="/ppt/ink/ink4448.xml" ContentType="application/inkml+xml"/>
  <Override PartName="/ppt/ink/ink4449.xml" ContentType="application/inkml+xml"/>
  <Override PartName="/ppt/ink/ink4450.xml" ContentType="application/inkml+xml"/>
  <Override PartName="/ppt/ink/ink4451.xml" ContentType="application/inkml+xml"/>
  <Override PartName="/ppt/ink/ink4452.xml" ContentType="application/inkml+xml"/>
  <Override PartName="/ppt/ink/ink4453.xml" ContentType="application/inkml+xml"/>
  <Override PartName="/ppt/ink/ink4454.xml" ContentType="application/inkml+xml"/>
  <Override PartName="/ppt/ink/ink4455.xml" ContentType="application/inkml+xml"/>
  <Override PartName="/ppt/ink/ink4456.xml" ContentType="application/inkml+xml"/>
  <Override PartName="/ppt/ink/ink4457.xml" ContentType="application/inkml+xml"/>
  <Override PartName="/ppt/ink/ink4458.xml" ContentType="application/inkml+xml"/>
  <Override PartName="/ppt/ink/ink4459.xml" ContentType="application/inkml+xml"/>
  <Override PartName="/ppt/ink/ink4460.xml" ContentType="application/inkml+xml"/>
  <Override PartName="/ppt/ink/ink4461.xml" ContentType="application/inkml+xml"/>
  <Override PartName="/ppt/ink/ink4462.xml" ContentType="application/inkml+xml"/>
  <Override PartName="/ppt/ink/ink4463.xml" ContentType="application/inkml+xml"/>
  <Override PartName="/ppt/ink/ink4464.xml" ContentType="application/inkml+xml"/>
  <Override PartName="/ppt/ink/ink4465.xml" ContentType="application/inkml+xml"/>
  <Override PartName="/ppt/ink/ink4466.xml" ContentType="application/inkml+xml"/>
  <Override PartName="/ppt/ink/ink4467.xml" ContentType="application/inkml+xml"/>
  <Override PartName="/ppt/ink/ink4468.xml" ContentType="application/inkml+xml"/>
  <Override PartName="/ppt/ink/ink4469.xml" ContentType="application/inkml+xml"/>
  <Override PartName="/ppt/ink/ink4470.xml" ContentType="application/inkml+xml"/>
  <Override PartName="/ppt/ink/ink4471.xml" ContentType="application/inkml+xml"/>
  <Override PartName="/ppt/ink/ink4472.xml" ContentType="application/inkml+xml"/>
  <Override PartName="/ppt/ink/ink4473.xml" ContentType="application/inkml+xml"/>
  <Override PartName="/ppt/ink/ink4474.xml" ContentType="application/inkml+xml"/>
  <Override PartName="/ppt/ink/ink4475.xml" ContentType="application/inkml+xml"/>
  <Override PartName="/ppt/ink/ink4476.xml" ContentType="application/inkml+xml"/>
  <Override PartName="/ppt/ink/ink4477.xml" ContentType="application/inkml+xml"/>
  <Override PartName="/ppt/ink/ink4478.xml" ContentType="application/inkml+xml"/>
  <Override PartName="/ppt/ink/ink4479.xml" ContentType="application/inkml+xml"/>
  <Override PartName="/ppt/ink/ink4480.xml" ContentType="application/inkml+xml"/>
  <Override PartName="/ppt/ink/ink4481.xml" ContentType="application/inkml+xml"/>
  <Override PartName="/ppt/ink/ink4482.xml" ContentType="application/inkml+xml"/>
  <Override PartName="/ppt/ink/ink4483.xml" ContentType="application/inkml+xml"/>
  <Override PartName="/ppt/ink/ink4484.xml" ContentType="application/inkml+xml"/>
  <Override PartName="/ppt/ink/ink4485.xml" ContentType="application/inkml+xml"/>
  <Override PartName="/ppt/ink/ink4486.xml" ContentType="application/inkml+xml"/>
  <Override PartName="/ppt/ink/ink4487.xml" ContentType="application/inkml+xml"/>
  <Override PartName="/ppt/ink/ink4488.xml" ContentType="application/inkml+xml"/>
  <Override PartName="/ppt/ink/ink4489.xml" ContentType="application/inkml+xml"/>
  <Override PartName="/ppt/ink/ink4490.xml" ContentType="application/inkml+xml"/>
  <Override PartName="/ppt/ink/ink4491.xml" ContentType="application/inkml+xml"/>
  <Override PartName="/ppt/ink/ink4492.xml" ContentType="application/inkml+xml"/>
  <Override PartName="/ppt/ink/ink4493.xml" ContentType="application/inkml+xml"/>
  <Override PartName="/ppt/ink/ink4494.xml" ContentType="application/inkml+xml"/>
  <Override PartName="/ppt/ink/ink4495.xml" ContentType="application/inkml+xml"/>
  <Override PartName="/ppt/ink/ink4496.xml" ContentType="application/inkml+xml"/>
  <Override PartName="/ppt/ink/ink4497.xml" ContentType="application/inkml+xml"/>
  <Override PartName="/ppt/ink/ink4498.xml" ContentType="application/inkml+xml"/>
  <Override PartName="/ppt/ink/ink4499.xml" ContentType="application/inkml+xml"/>
  <Override PartName="/ppt/ink/ink4500.xml" ContentType="application/inkml+xml"/>
  <Override PartName="/ppt/ink/ink4501.xml" ContentType="application/inkml+xml"/>
  <Override PartName="/ppt/ink/ink4502.xml" ContentType="application/inkml+xml"/>
  <Override PartName="/ppt/ink/ink4503.xml" ContentType="application/inkml+xml"/>
  <Override PartName="/ppt/ink/ink4504.xml" ContentType="application/inkml+xml"/>
  <Override PartName="/ppt/ink/ink4505.xml" ContentType="application/inkml+xml"/>
  <Override PartName="/ppt/ink/ink4506.xml" ContentType="application/inkml+xml"/>
  <Override PartName="/ppt/ink/ink4507.xml" ContentType="application/inkml+xml"/>
  <Override PartName="/ppt/ink/ink4508.xml" ContentType="application/inkml+xml"/>
  <Override PartName="/ppt/ink/ink4509.xml" ContentType="application/inkml+xml"/>
  <Override PartName="/ppt/ink/ink4510.xml" ContentType="application/inkml+xml"/>
  <Override PartName="/ppt/ink/ink4511.xml" ContentType="application/inkml+xml"/>
  <Override PartName="/ppt/ink/ink4512.xml" ContentType="application/inkml+xml"/>
  <Override PartName="/ppt/ink/ink4513.xml" ContentType="application/inkml+xml"/>
  <Override PartName="/ppt/ink/ink4514.xml" ContentType="application/inkml+xml"/>
  <Override PartName="/ppt/ink/ink4515.xml" ContentType="application/inkml+xml"/>
  <Override PartName="/ppt/ink/ink4516.xml" ContentType="application/inkml+xml"/>
  <Override PartName="/ppt/ink/ink4517.xml" ContentType="application/inkml+xml"/>
  <Override PartName="/ppt/ink/ink4518.xml" ContentType="application/inkml+xml"/>
  <Override PartName="/ppt/ink/ink4519.xml" ContentType="application/inkml+xml"/>
  <Override PartName="/ppt/ink/ink4520.xml" ContentType="application/inkml+xml"/>
  <Override PartName="/ppt/ink/ink4521.xml" ContentType="application/inkml+xml"/>
  <Override PartName="/ppt/ink/ink4522.xml" ContentType="application/inkml+xml"/>
  <Override PartName="/ppt/ink/ink4523.xml" ContentType="application/inkml+xml"/>
  <Override PartName="/ppt/ink/ink4524.xml" ContentType="application/inkml+xml"/>
  <Override PartName="/ppt/ink/ink4525.xml" ContentType="application/inkml+xml"/>
  <Override PartName="/ppt/ink/ink4526.xml" ContentType="application/inkml+xml"/>
  <Override PartName="/ppt/ink/ink4527.xml" ContentType="application/inkml+xml"/>
  <Override PartName="/ppt/ink/ink4528.xml" ContentType="application/inkml+xml"/>
  <Override PartName="/ppt/ink/ink4529.xml" ContentType="application/inkml+xml"/>
  <Override PartName="/ppt/ink/ink4530.xml" ContentType="application/inkml+xml"/>
  <Override PartName="/ppt/ink/ink4531.xml" ContentType="application/inkml+xml"/>
  <Override PartName="/ppt/ink/ink4532.xml" ContentType="application/inkml+xml"/>
  <Override PartName="/ppt/ink/ink4533.xml" ContentType="application/inkml+xml"/>
  <Override PartName="/ppt/ink/ink4534.xml" ContentType="application/inkml+xml"/>
  <Override PartName="/ppt/ink/ink4535.xml" ContentType="application/inkml+xml"/>
  <Override PartName="/ppt/ink/ink4536.xml" ContentType="application/inkml+xml"/>
  <Override PartName="/ppt/ink/ink4537.xml" ContentType="application/inkml+xml"/>
  <Override PartName="/ppt/ink/ink4538.xml" ContentType="application/inkml+xml"/>
  <Override PartName="/ppt/ink/ink4539.xml" ContentType="application/inkml+xml"/>
  <Override PartName="/ppt/ink/ink4540.xml" ContentType="application/inkml+xml"/>
  <Override PartName="/ppt/ink/ink4541.xml" ContentType="application/inkml+xml"/>
  <Override PartName="/ppt/ink/ink4542.xml" ContentType="application/inkml+xml"/>
  <Override PartName="/ppt/ink/ink4543.xml" ContentType="application/inkml+xml"/>
  <Override PartName="/ppt/ink/ink4544.xml" ContentType="application/inkml+xml"/>
  <Override PartName="/ppt/ink/ink4545.xml" ContentType="application/inkml+xml"/>
  <Override PartName="/ppt/ink/ink4546.xml" ContentType="application/inkml+xml"/>
  <Override PartName="/ppt/ink/ink4547.xml" ContentType="application/inkml+xml"/>
  <Override PartName="/ppt/ink/ink4548.xml" ContentType="application/inkml+xml"/>
  <Override PartName="/ppt/ink/ink4549.xml" ContentType="application/inkml+xml"/>
  <Override PartName="/ppt/ink/ink4550.xml" ContentType="application/inkml+xml"/>
  <Override PartName="/ppt/ink/ink4551.xml" ContentType="application/inkml+xml"/>
  <Override PartName="/ppt/ink/ink4552.xml" ContentType="application/inkml+xml"/>
  <Override PartName="/ppt/ink/ink4553.xml" ContentType="application/inkml+xml"/>
  <Override PartName="/ppt/ink/ink4554.xml" ContentType="application/inkml+xml"/>
  <Override PartName="/ppt/ink/ink4555.xml" ContentType="application/inkml+xml"/>
  <Override PartName="/ppt/ink/ink4556.xml" ContentType="application/inkml+xml"/>
  <Override PartName="/ppt/ink/ink4557.xml" ContentType="application/inkml+xml"/>
  <Override PartName="/ppt/ink/ink4558.xml" ContentType="application/inkml+xml"/>
  <Override PartName="/ppt/ink/ink4559.xml" ContentType="application/inkml+xml"/>
  <Override PartName="/ppt/ink/ink4560.xml" ContentType="application/inkml+xml"/>
  <Override PartName="/ppt/ink/ink4561.xml" ContentType="application/inkml+xml"/>
  <Override PartName="/ppt/ink/ink4562.xml" ContentType="application/inkml+xml"/>
  <Override PartName="/ppt/ink/ink4563.xml" ContentType="application/inkml+xml"/>
  <Override PartName="/ppt/ink/ink4564.xml" ContentType="application/inkml+xml"/>
  <Override PartName="/ppt/ink/ink4565.xml" ContentType="application/inkml+xml"/>
  <Override PartName="/ppt/ink/ink4566.xml" ContentType="application/inkml+xml"/>
  <Override PartName="/ppt/ink/ink4567.xml" ContentType="application/inkml+xml"/>
  <Override PartName="/ppt/ink/ink4568.xml" ContentType="application/inkml+xml"/>
  <Override PartName="/ppt/ink/ink4569.xml" ContentType="application/inkml+xml"/>
  <Override PartName="/ppt/ink/ink4570.xml" ContentType="application/inkml+xml"/>
  <Override PartName="/ppt/ink/ink4571.xml" ContentType="application/inkml+xml"/>
  <Override PartName="/ppt/ink/ink4572.xml" ContentType="application/inkml+xml"/>
  <Override PartName="/ppt/ink/ink4573.xml" ContentType="application/inkml+xml"/>
  <Override PartName="/ppt/ink/ink4574.xml" ContentType="application/inkml+xml"/>
  <Override PartName="/ppt/ink/ink4575.xml" ContentType="application/inkml+xml"/>
  <Override PartName="/ppt/ink/ink4576.xml" ContentType="application/inkml+xml"/>
  <Override PartName="/ppt/ink/ink4577.xml" ContentType="application/inkml+xml"/>
  <Override PartName="/ppt/ink/ink4578.xml" ContentType="application/inkml+xml"/>
  <Override PartName="/ppt/ink/ink4579.xml" ContentType="application/inkml+xml"/>
  <Override PartName="/ppt/ink/ink4580.xml" ContentType="application/inkml+xml"/>
  <Override PartName="/ppt/ink/ink4581.xml" ContentType="application/inkml+xml"/>
  <Override PartName="/ppt/ink/ink4582.xml" ContentType="application/inkml+xml"/>
  <Override PartName="/ppt/ink/ink4583.xml" ContentType="application/inkml+xml"/>
  <Override PartName="/ppt/ink/ink4584.xml" ContentType="application/inkml+xml"/>
  <Override PartName="/ppt/ink/ink4585.xml" ContentType="application/inkml+xml"/>
  <Override PartName="/ppt/ink/ink4586.xml" ContentType="application/inkml+xml"/>
  <Override PartName="/ppt/ink/ink4587.xml" ContentType="application/inkml+xml"/>
  <Override PartName="/ppt/ink/ink4588.xml" ContentType="application/inkml+xml"/>
  <Override PartName="/ppt/ink/ink4589.xml" ContentType="application/inkml+xml"/>
  <Override PartName="/ppt/ink/ink4590.xml" ContentType="application/inkml+xml"/>
  <Override PartName="/ppt/ink/ink4591.xml" ContentType="application/inkml+xml"/>
  <Override PartName="/ppt/ink/ink4592.xml" ContentType="application/inkml+xml"/>
  <Override PartName="/ppt/ink/ink4593.xml" ContentType="application/inkml+xml"/>
  <Override PartName="/ppt/ink/ink4594.xml" ContentType="application/inkml+xml"/>
  <Override PartName="/ppt/ink/ink4595.xml" ContentType="application/inkml+xml"/>
  <Override PartName="/ppt/ink/ink4596.xml" ContentType="application/inkml+xml"/>
  <Override PartName="/ppt/ink/ink4597.xml" ContentType="application/inkml+xml"/>
  <Override PartName="/ppt/ink/ink4598.xml" ContentType="application/inkml+xml"/>
  <Override PartName="/ppt/ink/ink4599.xml" ContentType="application/inkml+xml"/>
  <Override PartName="/ppt/ink/ink4600.xml" ContentType="application/inkml+xml"/>
  <Override PartName="/ppt/ink/ink4601.xml" ContentType="application/inkml+xml"/>
  <Override PartName="/ppt/ink/ink4602.xml" ContentType="application/inkml+xml"/>
  <Override PartName="/ppt/ink/ink4603.xml" ContentType="application/inkml+xml"/>
  <Override PartName="/ppt/ink/ink4604.xml" ContentType="application/inkml+xml"/>
  <Override PartName="/ppt/ink/ink4605.xml" ContentType="application/inkml+xml"/>
  <Override PartName="/ppt/ink/ink4606.xml" ContentType="application/inkml+xml"/>
  <Override PartName="/ppt/ink/ink4607.xml" ContentType="application/inkml+xml"/>
  <Override PartName="/ppt/ink/ink4608.xml" ContentType="application/inkml+xml"/>
  <Override PartName="/ppt/ink/ink4609.xml" ContentType="application/inkml+xml"/>
  <Override PartName="/ppt/ink/ink4610.xml" ContentType="application/inkml+xml"/>
  <Override PartName="/ppt/ink/ink4611.xml" ContentType="application/inkml+xml"/>
  <Override PartName="/ppt/ink/ink4612.xml" ContentType="application/inkml+xml"/>
  <Override PartName="/ppt/ink/ink4613.xml" ContentType="application/inkml+xml"/>
  <Override PartName="/ppt/ink/ink4614.xml" ContentType="application/inkml+xml"/>
  <Override PartName="/ppt/ink/ink4615.xml" ContentType="application/inkml+xml"/>
  <Override PartName="/ppt/ink/ink4616.xml" ContentType="application/inkml+xml"/>
  <Override PartName="/ppt/ink/ink4617.xml" ContentType="application/inkml+xml"/>
  <Override PartName="/ppt/ink/ink4618.xml" ContentType="application/inkml+xml"/>
  <Override PartName="/ppt/ink/ink4619.xml" ContentType="application/inkml+xml"/>
  <Override PartName="/ppt/ink/ink4620.xml" ContentType="application/inkml+xml"/>
  <Override PartName="/ppt/ink/ink4621.xml" ContentType="application/inkml+xml"/>
  <Override PartName="/ppt/ink/ink4622.xml" ContentType="application/inkml+xml"/>
  <Override PartName="/ppt/ink/ink4623.xml" ContentType="application/inkml+xml"/>
  <Override PartName="/ppt/ink/ink4624.xml" ContentType="application/inkml+xml"/>
  <Override PartName="/ppt/ink/ink4625.xml" ContentType="application/inkml+xml"/>
  <Override PartName="/ppt/ink/ink4626.xml" ContentType="application/inkml+xml"/>
  <Override PartName="/ppt/ink/ink4627.xml" ContentType="application/inkml+xml"/>
  <Override PartName="/ppt/ink/ink4628.xml" ContentType="application/inkml+xml"/>
  <Override PartName="/ppt/ink/ink4629.xml" ContentType="application/inkml+xml"/>
  <Override PartName="/ppt/ink/ink4630.xml" ContentType="application/inkml+xml"/>
  <Override PartName="/ppt/ink/ink4631.xml" ContentType="application/inkml+xml"/>
  <Override PartName="/ppt/ink/ink4632.xml" ContentType="application/inkml+xml"/>
  <Override PartName="/ppt/ink/ink4633.xml" ContentType="application/inkml+xml"/>
  <Override PartName="/ppt/ink/ink4634.xml" ContentType="application/inkml+xml"/>
  <Override PartName="/ppt/ink/ink4635.xml" ContentType="application/inkml+xml"/>
  <Override PartName="/ppt/ink/ink4636.xml" ContentType="application/inkml+xml"/>
  <Override PartName="/ppt/ink/ink4637.xml" ContentType="application/inkml+xml"/>
  <Override PartName="/ppt/ink/ink4638.xml" ContentType="application/inkml+xml"/>
  <Override PartName="/ppt/ink/ink4639.xml" ContentType="application/inkml+xml"/>
  <Override PartName="/ppt/ink/ink4640.xml" ContentType="application/inkml+xml"/>
  <Override PartName="/ppt/ink/ink4641.xml" ContentType="application/inkml+xml"/>
  <Override PartName="/ppt/ink/ink4642.xml" ContentType="application/inkml+xml"/>
  <Override PartName="/ppt/ink/ink4643.xml" ContentType="application/inkml+xml"/>
  <Override PartName="/ppt/ink/ink4644.xml" ContentType="application/inkml+xml"/>
  <Override PartName="/ppt/ink/ink4645.xml" ContentType="application/inkml+xml"/>
  <Override PartName="/ppt/ink/ink4646.xml" ContentType="application/inkml+xml"/>
  <Override PartName="/ppt/ink/ink4647.xml" ContentType="application/inkml+xml"/>
  <Override PartName="/ppt/ink/ink4648.xml" ContentType="application/inkml+xml"/>
  <Override PartName="/ppt/ink/ink4649.xml" ContentType="application/inkml+xml"/>
  <Override PartName="/ppt/ink/ink4650.xml" ContentType="application/inkml+xml"/>
  <Override PartName="/ppt/ink/ink4651.xml" ContentType="application/inkml+xml"/>
  <Override PartName="/ppt/ink/ink4652.xml" ContentType="application/inkml+xml"/>
  <Override PartName="/ppt/ink/ink4653.xml" ContentType="application/inkml+xml"/>
  <Override PartName="/ppt/ink/ink4654.xml" ContentType="application/inkml+xml"/>
  <Override PartName="/ppt/ink/ink4655.xml" ContentType="application/inkml+xml"/>
  <Override PartName="/ppt/ink/ink4656.xml" ContentType="application/inkml+xml"/>
  <Override PartName="/ppt/ink/ink4657.xml" ContentType="application/inkml+xml"/>
  <Override PartName="/ppt/ink/ink4658.xml" ContentType="application/inkml+xml"/>
  <Override PartName="/ppt/ink/ink4659.xml" ContentType="application/inkml+xml"/>
  <Override PartName="/ppt/ink/ink4660.xml" ContentType="application/inkml+xml"/>
  <Override PartName="/ppt/ink/ink4661.xml" ContentType="application/inkml+xml"/>
  <Override PartName="/ppt/ink/ink4662.xml" ContentType="application/inkml+xml"/>
  <Override PartName="/ppt/ink/ink4663.xml" ContentType="application/inkml+xml"/>
  <Override PartName="/ppt/ink/ink4664.xml" ContentType="application/inkml+xml"/>
  <Override PartName="/ppt/ink/ink4665.xml" ContentType="application/inkml+xml"/>
  <Override PartName="/ppt/ink/ink4666.xml" ContentType="application/inkml+xml"/>
  <Override PartName="/ppt/ink/ink4667.xml" ContentType="application/inkml+xml"/>
  <Override PartName="/ppt/ink/ink4668.xml" ContentType="application/inkml+xml"/>
  <Override PartName="/ppt/ink/ink4669.xml" ContentType="application/inkml+xml"/>
  <Override PartName="/ppt/ink/ink4670.xml" ContentType="application/inkml+xml"/>
  <Override PartName="/ppt/ink/ink4671.xml" ContentType="application/inkml+xml"/>
  <Override PartName="/ppt/ink/ink4672.xml" ContentType="application/inkml+xml"/>
  <Override PartName="/ppt/ink/ink4673.xml" ContentType="application/inkml+xml"/>
  <Override PartName="/ppt/ink/ink4674.xml" ContentType="application/inkml+xml"/>
  <Override PartName="/ppt/ink/ink4675.xml" ContentType="application/inkml+xml"/>
  <Override PartName="/ppt/ink/ink4676.xml" ContentType="application/inkml+xml"/>
  <Override PartName="/ppt/ink/ink4677.xml" ContentType="application/inkml+xml"/>
  <Override PartName="/ppt/ink/ink4678.xml" ContentType="application/inkml+xml"/>
  <Override PartName="/ppt/ink/ink4679.xml" ContentType="application/inkml+xml"/>
  <Override PartName="/ppt/ink/ink4680.xml" ContentType="application/inkml+xml"/>
  <Override PartName="/ppt/ink/ink4681.xml" ContentType="application/inkml+xml"/>
  <Override PartName="/ppt/ink/ink4682.xml" ContentType="application/inkml+xml"/>
  <Override PartName="/ppt/ink/ink4683.xml" ContentType="application/inkml+xml"/>
  <Override PartName="/ppt/ink/ink4684.xml" ContentType="application/inkml+xml"/>
  <Override PartName="/ppt/ink/ink4685.xml" ContentType="application/inkml+xml"/>
  <Override PartName="/ppt/ink/ink4686.xml" ContentType="application/inkml+xml"/>
  <Override PartName="/ppt/ink/ink4687.xml" ContentType="application/inkml+xml"/>
  <Override PartName="/ppt/ink/ink4688.xml" ContentType="application/inkml+xml"/>
  <Override PartName="/ppt/ink/ink4689.xml" ContentType="application/inkml+xml"/>
  <Override PartName="/ppt/ink/ink4690.xml" ContentType="application/inkml+xml"/>
  <Override PartName="/ppt/ink/ink4691.xml" ContentType="application/inkml+xml"/>
  <Override PartName="/ppt/ink/ink4692.xml" ContentType="application/inkml+xml"/>
  <Override PartName="/ppt/ink/ink4693.xml" ContentType="application/inkml+xml"/>
  <Override PartName="/ppt/ink/ink4694.xml" ContentType="application/inkml+xml"/>
  <Override PartName="/ppt/notesSlides/notesSlide24.xml" ContentType="application/vnd.openxmlformats-officedocument.presentationml.notesSlide+xml"/>
  <Override PartName="/ppt/ink/ink4695.xml" ContentType="application/inkml+xml"/>
  <Override PartName="/ppt/ink/ink4696.xml" ContentType="application/inkml+xml"/>
  <Override PartName="/ppt/ink/ink4697.xml" ContentType="application/inkml+xml"/>
  <Override PartName="/ppt/ink/ink4698.xml" ContentType="application/inkml+xml"/>
  <Override PartName="/ppt/ink/ink4699.xml" ContentType="application/inkml+xml"/>
  <Override PartName="/ppt/ink/ink4700.xml" ContentType="application/inkml+xml"/>
  <Override PartName="/ppt/ink/ink4701.xml" ContentType="application/inkml+xml"/>
  <Override PartName="/ppt/ink/ink4702.xml" ContentType="application/inkml+xml"/>
  <Override PartName="/ppt/ink/ink4703.xml" ContentType="application/inkml+xml"/>
  <Override PartName="/ppt/ink/ink4704.xml" ContentType="application/inkml+xml"/>
  <Override PartName="/ppt/ink/ink4705.xml" ContentType="application/inkml+xml"/>
  <Override PartName="/ppt/ink/ink4706.xml" ContentType="application/inkml+xml"/>
  <Override PartName="/ppt/ink/ink4707.xml" ContentType="application/inkml+xml"/>
  <Override PartName="/ppt/ink/ink4708.xml" ContentType="application/inkml+xml"/>
  <Override PartName="/ppt/ink/ink4709.xml" ContentType="application/inkml+xml"/>
  <Override PartName="/ppt/ink/ink4710.xml" ContentType="application/inkml+xml"/>
  <Override PartName="/ppt/ink/ink4711.xml" ContentType="application/inkml+xml"/>
  <Override PartName="/ppt/ink/ink4712.xml" ContentType="application/inkml+xml"/>
  <Override PartName="/ppt/ink/ink4713.xml" ContentType="application/inkml+xml"/>
  <Override PartName="/ppt/ink/ink4714.xml" ContentType="application/inkml+xml"/>
  <Override PartName="/ppt/ink/ink4715.xml" ContentType="application/inkml+xml"/>
  <Override PartName="/ppt/ink/ink4716.xml" ContentType="application/inkml+xml"/>
  <Override PartName="/ppt/ink/ink4717.xml" ContentType="application/inkml+xml"/>
  <Override PartName="/ppt/ink/ink4718.xml" ContentType="application/inkml+xml"/>
  <Override PartName="/ppt/ink/ink4719.xml" ContentType="application/inkml+xml"/>
  <Override PartName="/ppt/ink/ink4720.xml" ContentType="application/inkml+xml"/>
  <Override PartName="/ppt/ink/ink4721.xml" ContentType="application/inkml+xml"/>
  <Override PartName="/ppt/ink/ink4722.xml" ContentType="application/inkml+xml"/>
  <Override PartName="/ppt/ink/ink4723.xml" ContentType="application/inkml+xml"/>
  <Override PartName="/ppt/ink/ink4724.xml" ContentType="application/inkml+xml"/>
  <Override PartName="/ppt/ink/ink4725.xml" ContentType="application/inkml+xml"/>
  <Override PartName="/ppt/ink/ink4726.xml" ContentType="application/inkml+xml"/>
  <Override PartName="/ppt/ink/ink4727.xml" ContentType="application/inkml+xml"/>
  <Override PartName="/ppt/ink/ink4728.xml" ContentType="application/inkml+xml"/>
  <Override PartName="/ppt/ink/ink4729.xml" ContentType="application/inkml+xml"/>
  <Override PartName="/ppt/ink/ink4730.xml" ContentType="application/inkml+xml"/>
  <Override PartName="/ppt/ink/ink4731.xml" ContentType="application/inkml+xml"/>
  <Override PartName="/ppt/ink/ink4732.xml" ContentType="application/inkml+xml"/>
  <Override PartName="/ppt/ink/ink4733.xml" ContentType="application/inkml+xml"/>
  <Override PartName="/ppt/ink/ink4734.xml" ContentType="application/inkml+xml"/>
  <Override PartName="/ppt/ink/ink4735.xml" ContentType="application/inkml+xml"/>
  <Override PartName="/ppt/ink/ink4736.xml" ContentType="application/inkml+xml"/>
  <Override PartName="/ppt/ink/ink4737.xml" ContentType="application/inkml+xml"/>
  <Override PartName="/ppt/ink/ink4738.xml" ContentType="application/inkml+xml"/>
  <Override PartName="/ppt/ink/ink4739.xml" ContentType="application/inkml+xml"/>
  <Override PartName="/ppt/ink/ink4740.xml" ContentType="application/inkml+xml"/>
  <Override PartName="/ppt/ink/ink4741.xml" ContentType="application/inkml+xml"/>
  <Override PartName="/ppt/ink/ink4742.xml" ContentType="application/inkml+xml"/>
  <Override PartName="/ppt/ink/ink4743.xml" ContentType="application/inkml+xml"/>
  <Override PartName="/ppt/ink/ink4744.xml" ContentType="application/inkml+xml"/>
  <Override PartName="/ppt/ink/ink4745.xml" ContentType="application/inkml+xml"/>
  <Override PartName="/ppt/ink/ink4746.xml" ContentType="application/inkml+xml"/>
  <Override PartName="/ppt/ink/ink4747.xml" ContentType="application/inkml+xml"/>
  <Override PartName="/ppt/ink/ink4748.xml" ContentType="application/inkml+xml"/>
  <Override PartName="/ppt/ink/ink4749.xml" ContentType="application/inkml+xml"/>
  <Override PartName="/ppt/ink/ink4750.xml" ContentType="application/inkml+xml"/>
  <Override PartName="/ppt/ink/ink4751.xml" ContentType="application/inkml+xml"/>
  <Override PartName="/ppt/ink/ink4752.xml" ContentType="application/inkml+xml"/>
  <Override PartName="/ppt/ink/ink4753.xml" ContentType="application/inkml+xml"/>
  <Override PartName="/ppt/ink/ink4754.xml" ContentType="application/inkml+xml"/>
  <Override PartName="/ppt/ink/ink4755.xml" ContentType="application/inkml+xml"/>
  <Override PartName="/ppt/ink/ink4756.xml" ContentType="application/inkml+xml"/>
  <Override PartName="/ppt/ink/ink4757.xml" ContentType="application/inkml+xml"/>
  <Override PartName="/ppt/ink/ink4758.xml" ContentType="application/inkml+xml"/>
  <Override PartName="/ppt/ink/ink4759.xml" ContentType="application/inkml+xml"/>
  <Override PartName="/ppt/ink/ink4760.xml" ContentType="application/inkml+xml"/>
  <Override PartName="/ppt/ink/ink4761.xml" ContentType="application/inkml+xml"/>
  <Override PartName="/ppt/ink/ink4762.xml" ContentType="application/inkml+xml"/>
  <Override PartName="/ppt/ink/ink4763.xml" ContentType="application/inkml+xml"/>
  <Override PartName="/ppt/ink/ink4764.xml" ContentType="application/inkml+xml"/>
  <Override PartName="/ppt/ink/ink4765.xml" ContentType="application/inkml+xml"/>
  <Override PartName="/ppt/ink/ink4766.xml" ContentType="application/inkml+xml"/>
  <Override PartName="/ppt/ink/ink4767.xml" ContentType="application/inkml+xml"/>
  <Override PartName="/ppt/ink/ink4768.xml" ContentType="application/inkml+xml"/>
  <Override PartName="/ppt/ink/ink4769.xml" ContentType="application/inkml+xml"/>
  <Override PartName="/ppt/ink/ink4770.xml" ContentType="application/inkml+xml"/>
  <Override PartName="/ppt/ink/ink4771.xml" ContentType="application/inkml+xml"/>
  <Override PartName="/ppt/notesSlides/notesSlide25.xml" ContentType="application/vnd.openxmlformats-officedocument.presentationml.notesSlide+xml"/>
  <Override PartName="/ppt/ink/ink4772.xml" ContentType="application/inkml+xml"/>
  <Override PartName="/ppt/ink/ink4773.xml" ContentType="application/inkml+xml"/>
  <Override PartName="/ppt/ink/ink4774.xml" ContentType="application/inkml+xml"/>
  <Override PartName="/ppt/ink/ink4775.xml" ContentType="application/inkml+xml"/>
  <Override PartName="/ppt/ink/ink4776.xml" ContentType="application/inkml+xml"/>
  <Override PartName="/ppt/ink/ink4777.xml" ContentType="application/inkml+xml"/>
  <Override PartName="/ppt/ink/ink4778.xml" ContentType="application/inkml+xml"/>
  <Override PartName="/ppt/ink/ink4779.xml" ContentType="application/inkml+xml"/>
  <Override PartName="/ppt/ink/ink4780.xml" ContentType="application/inkml+xml"/>
  <Override PartName="/ppt/ink/ink4781.xml" ContentType="application/inkml+xml"/>
  <Override PartName="/ppt/ink/ink4782.xml" ContentType="application/inkml+xml"/>
  <Override PartName="/ppt/ink/ink4783.xml" ContentType="application/inkml+xml"/>
  <Override PartName="/ppt/ink/ink4784.xml" ContentType="application/inkml+xml"/>
  <Override PartName="/ppt/ink/ink4785.xml" ContentType="application/inkml+xml"/>
  <Override PartName="/ppt/ink/ink4786.xml" ContentType="application/inkml+xml"/>
  <Override PartName="/ppt/ink/ink4787.xml" ContentType="application/inkml+xml"/>
  <Override PartName="/ppt/ink/ink4788.xml" ContentType="application/inkml+xml"/>
  <Override PartName="/ppt/ink/ink4789.xml" ContentType="application/inkml+xml"/>
  <Override PartName="/ppt/ink/ink4790.xml" ContentType="application/inkml+xml"/>
  <Override PartName="/ppt/ink/ink4791.xml" ContentType="application/inkml+xml"/>
  <Override PartName="/ppt/ink/ink4792.xml" ContentType="application/inkml+xml"/>
  <Override PartName="/ppt/ink/ink4793.xml" ContentType="application/inkml+xml"/>
  <Override PartName="/ppt/ink/ink4794.xml" ContentType="application/inkml+xml"/>
  <Override PartName="/ppt/ink/ink4795.xml" ContentType="application/inkml+xml"/>
  <Override PartName="/ppt/ink/ink4796.xml" ContentType="application/inkml+xml"/>
  <Override PartName="/ppt/ink/ink4797.xml" ContentType="application/inkml+xml"/>
  <Override PartName="/ppt/ink/ink4798.xml" ContentType="application/inkml+xml"/>
  <Override PartName="/ppt/ink/ink4799.xml" ContentType="application/inkml+xml"/>
  <Override PartName="/ppt/ink/ink4800.xml" ContentType="application/inkml+xml"/>
  <Override PartName="/ppt/ink/ink4801.xml" ContentType="application/inkml+xml"/>
  <Override PartName="/ppt/ink/ink4802.xml" ContentType="application/inkml+xml"/>
  <Override PartName="/ppt/ink/ink4803.xml" ContentType="application/inkml+xml"/>
  <Override PartName="/ppt/ink/ink4804.xml" ContentType="application/inkml+xml"/>
  <Override PartName="/ppt/ink/ink4805.xml" ContentType="application/inkml+xml"/>
  <Override PartName="/ppt/ink/ink4806.xml" ContentType="application/inkml+xml"/>
  <Override PartName="/ppt/ink/ink4807.xml" ContentType="application/inkml+xml"/>
  <Override PartName="/ppt/ink/ink4808.xml" ContentType="application/inkml+xml"/>
  <Override PartName="/ppt/ink/ink4809.xml" ContentType="application/inkml+xml"/>
  <Override PartName="/ppt/ink/ink4810.xml" ContentType="application/inkml+xml"/>
  <Override PartName="/ppt/ink/ink4811.xml" ContentType="application/inkml+xml"/>
  <Override PartName="/ppt/ink/ink4812.xml" ContentType="application/inkml+xml"/>
  <Override PartName="/ppt/ink/ink4813.xml" ContentType="application/inkml+xml"/>
  <Override PartName="/ppt/ink/ink4814.xml" ContentType="application/inkml+xml"/>
  <Override PartName="/ppt/ink/ink4815.xml" ContentType="application/inkml+xml"/>
  <Override PartName="/ppt/ink/ink4816.xml" ContentType="application/inkml+xml"/>
  <Override PartName="/ppt/ink/ink4817.xml" ContentType="application/inkml+xml"/>
  <Override PartName="/ppt/ink/ink4818.xml" ContentType="application/inkml+xml"/>
  <Override PartName="/ppt/ink/ink4819.xml" ContentType="application/inkml+xml"/>
  <Override PartName="/ppt/ink/ink4820.xml" ContentType="application/inkml+xml"/>
  <Override PartName="/ppt/ink/ink4821.xml" ContentType="application/inkml+xml"/>
  <Override PartName="/ppt/ink/ink4822.xml" ContentType="application/inkml+xml"/>
  <Override PartName="/ppt/ink/ink4823.xml" ContentType="application/inkml+xml"/>
  <Override PartName="/ppt/ink/ink4824.xml" ContentType="application/inkml+xml"/>
  <Override PartName="/ppt/ink/ink4825.xml" ContentType="application/inkml+xml"/>
  <Override PartName="/ppt/ink/ink4826.xml" ContentType="application/inkml+xml"/>
  <Override PartName="/ppt/ink/ink4827.xml" ContentType="application/inkml+xml"/>
  <Override PartName="/ppt/ink/ink4828.xml" ContentType="application/inkml+xml"/>
  <Override PartName="/ppt/ink/ink4829.xml" ContentType="application/inkml+xml"/>
  <Override PartName="/ppt/ink/ink4830.xml" ContentType="application/inkml+xml"/>
  <Override PartName="/ppt/ink/ink4831.xml" ContentType="application/inkml+xml"/>
  <Override PartName="/ppt/ink/ink4832.xml" ContentType="application/inkml+xml"/>
  <Override PartName="/ppt/ink/ink4833.xml" ContentType="application/inkml+xml"/>
  <Override PartName="/ppt/ink/ink4834.xml" ContentType="application/inkml+xml"/>
  <Override PartName="/ppt/ink/ink4835.xml" ContentType="application/inkml+xml"/>
  <Override PartName="/ppt/ink/ink4836.xml" ContentType="application/inkml+xml"/>
  <Override PartName="/ppt/ink/ink4837.xml" ContentType="application/inkml+xml"/>
  <Override PartName="/ppt/ink/ink4838.xml" ContentType="application/inkml+xml"/>
  <Override PartName="/ppt/ink/ink4839.xml" ContentType="application/inkml+xml"/>
  <Override PartName="/ppt/ink/ink4840.xml" ContentType="application/inkml+xml"/>
  <Override PartName="/ppt/ink/ink4841.xml" ContentType="application/inkml+xml"/>
  <Override PartName="/ppt/ink/ink4842.xml" ContentType="application/inkml+xml"/>
  <Override PartName="/ppt/ink/ink4843.xml" ContentType="application/inkml+xml"/>
  <Override PartName="/ppt/ink/ink4844.xml" ContentType="application/inkml+xml"/>
  <Override PartName="/ppt/ink/ink4845.xml" ContentType="application/inkml+xml"/>
  <Override PartName="/ppt/ink/ink4846.xml" ContentType="application/inkml+xml"/>
  <Override PartName="/ppt/ink/ink4847.xml" ContentType="application/inkml+xml"/>
  <Override PartName="/ppt/ink/ink4848.xml" ContentType="application/inkml+xml"/>
  <Override PartName="/ppt/ink/ink4849.xml" ContentType="application/inkml+xml"/>
  <Override PartName="/ppt/ink/ink4850.xml" ContentType="application/inkml+xml"/>
  <Override PartName="/ppt/ink/ink4851.xml" ContentType="application/inkml+xml"/>
  <Override PartName="/ppt/ink/ink4852.xml" ContentType="application/inkml+xml"/>
  <Override PartName="/ppt/ink/ink4853.xml" ContentType="application/inkml+xml"/>
  <Override PartName="/ppt/ink/ink4854.xml" ContentType="application/inkml+xml"/>
  <Override PartName="/ppt/ink/ink4855.xml" ContentType="application/inkml+xml"/>
  <Override PartName="/ppt/ink/ink4856.xml" ContentType="application/inkml+xml"/>
  <Override PartName="/ppt/ink/ink4857.xml" ContentType="application/inkml+xml"/>
  <Override PartName="/ppt/ink/ink4858.xml" ContentType="application/inkml+xml"/>
  <Override PartName="/ppt/ink/ink4859.xml" ContentType="application/inkml+xml"/>
  <Override PartName="/ppt/ink/ink4860.xml" ContentType="application/inkml+xml"/>
  <Override PartName="/ppt/ink/ink4861.xml" ContentType="application/inkml+xml"/>
  <Override PartName="/ppt/ink/ink4862.xml" ContentType="application/inkml+xml"/>
  <Override PartName="/ppt/ink/ink4863.xml" ContentType="application/inkml+xml"/>
  <Override PartName="/ppt/ink/ink4864.xml" ContentType="application/inkml+xml"/>
  <Override PartName="/ppt/ink/ink4865.xml" ContentType="application/inkml+xml"/>
  <Override PartName="/ppt/ink/ink4866.xml" ContentType="application/inkml+xml"/>
  <Override PartName="/ppt/ink/ink4867.xml" ContentType="application/inkml+xml"/>
  <Override PartName="/ppt/ink/ink4868.xml" ContentType="application/inkml+xml"/>
  <Override PartName="/ppt/ink/ink4869.xml" ContentType="application/inkml+xml"/>
  <Override PartName="/ppt/ink/ink4870.xml" ContentType="application/inkml+xml"/>
  <Override PartName="/ppt/ink/ink4871.xml" ContentType="application/inkml+xml"/>
  <Override PartName="/ppt/ink/ink4872.xml" ContentType="application/inkml+xml"/>
  <Override PartName="/ppt/ink/ink4873.xml" ContentType="application/inkml+xml"/>
  <Override PartName="/ppt/ink/ink4874.xml" ContentType="application/inkml+xml"/>
  <Override PartName="/ppt/ink/ink4875.xml" ContentType="application/inkml+xml"/>
  <Override PartName="/ppt/ink/ink4876.xml" ContentType="application/inkml+xml"/>
  <Override PartName="/ppt/ink/ink4877.xml" ContentType="application/inkml+xml"/>
  <Override PartName="/ppt/ink/ink4878.xml" ContentType="application/inkml+xml"/>
  <Override PartName="/ppt/ink/ink4879.xml" ContentType="application/inkml+xml"/>
  <Override PartName="/ppt/ink/ink4880.xml" ContentType="application/inkml+xml"/>
  <Override PartName="/ppt/ink/ink4881.xml" ContentType="application/inkml+xml"/>
  <Override PartName="/ppt/ink/ink4882.xml" ContentType="application/inkml+xml"/>
  <Override PartName="/ppt/ink/ink4883.xml" ContentType="application/inkml+xml"/>
  <Override PartName="/ppt/ink/ink4884.xml" ContentType="application/inkml+xml"/>
  <Override PartName="/ppt/ink/ink4885.xml" ContentType="application/inkml+xml"/>
  <Override PartName="/ppt/ink/ink4886.xml" ContentType="application/inkml+xml"/>
  <Override PartName="/ppt/ink/ink4887.xml" ContentType="application/inkml+xml"/>
  <Override PartName="/ppt/ink/ink4888.xml" ContentType="application/inkml+xml"/>
  <Override PartName="/ppt/ink/ink4889.xml" ContentType="application/inkml+xml"/>
  <Override PartName="/ppt/ink/ink4890.xml" ContentType="application/inkml+xml"/>
  <Override PartName="/ppt/ink/ink4891.xml" ContentType="application/inkml+xml"/>
  <Override PartName="/ppt/ink/ink4892.xml" ContentType="application/inkml+xml"/>
  <Override PartName="/ppt/ink/ink4893.xml" ContentType="application/inkml+xml"/>
  <Override PartName="/ppt/ink/ink4894.xml" ContentType="application/inkml+xml"/>
  <Override PartName="/ppt/ink/ink4895.xml" ContentType="application/inkml+xml"/>
  <Override PartName="/ppt/ink/ink4896.xml" ContentType="application/inkml+xml"/>
  <Override PartName="/ppt/ink/ink4897.xml" ContentType="application/inkml+xml"/>
  <Override PartName="/ppt/ink/ink4898.xml" ContentType="application/inkml+xml"/>
  <Override PartName="/ppt/ink/ink4899.xml" ContentType="application/inkml+xml"/>
  <Override PartName="/ppt/ink/ink4900.xml" ContentType="application/inkml+xml"/>
  <Override PartName="/ppt/ink/ink4901.xml" ContentType="application/inkml+xml"/>
  <Override PartName="/ppt/ink/ink4902.xml" ContentType="application/inkml+xml"/>
  <Override PartName="/ppt/ink/ink4903.xml" ContentType="application/inkml+xml"/>
  <Override PartName="/ppt/ink/ink4904.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1411" r:id="rId2"/>
    <p:sldId id="1412" r:id="rId3"/>
    <p:sldId id="1413" r:id="rId4"/>
    <p:sldId id="1414" r:id="rId5"/>
    <p:sldId id="1415" r:id="rId6"/>
    <p:sldId id="1416" r:id="rId7"/>
    <p:sldId id="1417" r:id="rId8"/>
    <p:sldId id="1418" r:id="rId9"/>
    <p:sldId id="1312" r:id="rId10"/>
    <p:sldId id="1313" r:id="rId11"/>
    <p:sldId id="1314" r:id="rId12"/>
    <p:sldId id="1315" r:id="rId13"/>
    <p:sldId id="1419" r:id="rId14"/>
    <p:sldId id="1317" r:id="rId15"/>
    <p:sldId id="1318" r:id="rId16"/>
    <p:sldId id="1319" r:id="rId17"/>
    <p:sldId id="1320" r:id="rId18"/>
    <p:sldId id="1328" r:id="rId19"/>
    <p:sldId id="1322" r:id="rId20"/>
    <p:sldId id="1329" r:id="rId21"/>
    <p:sldId id="1324" r:id="rId22"/>
    <p:sldId id="1325" r:id="rId23"/>
    <p:sldId id="1327" r:id="rId24"/>
    <p:sldId id="1420" r:id="rId25"/>
    <p:sldId id="1421" r:id="rId26"/>
    <p:sldId id="1330" r:id="rId27"/>
    <p:sldId id="1331" r:id="rId28"/>
    <p:sldId id="1332" r:id="rId29"/>
    <p:sldId id="1369" r:id="rId30"/>
    <p:sldId id="1333" r:id="rId31"/>
    <p:sldId id="1334" r:id="rId32"/>
    <p:sldId id="1335" r:id="rId33"/>
    <p:sldId id="1336" r:id="rId34"/>
    <p:sldId id="1337" r:id="rId35"/>
    <p:sldId id="1338" r:id="rId36"/>
    <p:sldId id="1339" r:id="rId37"/>
    <p:sldId id="1340" r:id="rId38"/>
    <p:sldId id="1341" r:id="rId39"/>
    <p:sldId id="1342" r:id="rId40"/>
    <p:sldId id="1343" r:id="rId41"/>
    <p:sldId id="1344" r:id="rId42"/>
    <p:sldId id="1345" r:id="rId43"/>
    <p:sldId id="1346" r:id="rId44"/>
    <p:sldId id="1347" r:id="rId45"/>
    <p:sldId id="1348" r:id="rId46"/>
    <p:sldId id="1436" r:id="rId47"/>
    <p:sldId id="1350" r:id="rId48"/>
    <p:sldId id="1351" r:id="rId49"/>
    <p:sldId id="1529" r:id="rId50"/>
    <p:sldId id="1380" r:id="rId51"/>
    <p:sldId id="1427" r:id="rId52"/>
    <p:sldId id="1377" r:id="rId53"/>
    <p:sldId id="1381" r:id="rId54"/>
    <p:sldId id="1355" r:id="rId55"/>
    <p:sldId id="1356" r:id="rId56"/>
    <p:sldId id="900" r:id="rId57"/>
    <p:sldId id="1358" r:id="rId58"/>
    <p:sldId id="1428" r:id="rId59"/>
    <p:sldId id="1359" r:id="rId60"/>
    <p:sldId id="1368" r:id="rId61"/>
    <p:sldId id="1435" r:id="rId62"/>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56.868"/>
    </inkml:context>
    <inkml:brush xml:id="br0">
      <inkml:brushProperty name="width" value="0.025" units="cm"/>
      <inkml:brushProperty name="height" value="0.025" units="cm"/>
    </inkml:brush>
  </inkml:definitions>
  <inkml:trace contextRef="#ctx0" brushRef="#br0">1192 108 12460,'-15'-6'331,"-32"-14"509,-2 2 1,-1 2-1,0 2 1,-1 3-1,0 2 1,0 2-1,-1 2 1,-83 4-1,114 4-751,-1 1 0,1 1 0,0 1 0,0 1 0,1 1 0,0 0 0,0 2 0,1 0 0,0 2 0,1 0 0,0 0 0,-22 22 0,4-1-10,2 2 1,1 1-1,2 2 0,-39 60 1,48-65-26,2 1 1,2 1 0,1 1-1,1 0 1,3 1-1,0 0 1,3 1 0,1 1-1,2-1 1,1 1 0,2 0-1,3 68 1,1-96-64,1-1 1,0 1-1,1-1 0,0 0 1,1 1-1,0-1 0,1-1 1,0 1-1,0 0 1,1-1-1,0 0 0,1 0 1,0 0-1,0-1 1,1 0-1,0 0 0,0-1 1,1 0-1,0 0 1,0-1-1,1 1 0,0-2 1,0 0-1,0 0 0,0 0 1,1-1-1,0 0 1,0-1-1,0-1 0,19 4 1,9-3 109,0-1 0,0-1 0,0-3 1,0-1-1,0-1 0,0-3 0,-1-1 0,45-15 0,-3-5 101,-2-4 0,125-69 0,-171 84-167,-2-1 1,0-1-1,-1-2 1,-1-1-1,-1-1 0,-1-1 1,36-44-1,-52 56 40,0-1-1,-1 0 1,-1-1-1,0 1 1,-1-1-1,0 0 0,-1-1 1,-1 1-1,0-1 1,-1 0-1,0 0 1,-2-1-1,0 1 1,0 0-1,-1 0 0,-1-1 1,-1 1-1,0 0 1,-7-25-1,1 19-57,0 0-1,-1 0 1,-1 1-1,-1 1 1,-1 0-1,0 0 1,-2 1-1,0 1 1,-1 0-1,-22-19 1,16 18-279,0 0 1,-1 2-1,0 0 1,-2 2-1,1 0 0,-2 2 1,0 0-1,-28-8 1,36 15-523,0 1 0,0 1 0,-32-2 1,38 5-844,-1 0 0,1 1 1,-19 3-1,-6 10-8163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0.812"/>
    </inkml:context>
    <inkml:brush xml:id="br0">
      <inkml:brushProperty name="width" value="0.025" units="cm"/>
      <inkml:brushProperty name="height" value="0.025" units="cm"/>
    </inkml:brush>
  </inkml:definitions>
  <inkml:trace contextRef="#ctx0" brushRef="#br0">129 0 15695,'0'0'10548,"-10"5"-9805,4-2-684,0 0 1,1 1 0,-1 0 0,1 0 0,-1 0 0,1 0 0,0 1 0,1 0 0,-1 0 0,1 1 0,0-1 0,1 1 0,-1-1 0,1 1 0,0 0 0,0 1-1,1-1 1,0 0 0,0 1 0,1-1 0,-2 13 0,2-11-75,1-1 1,0 1-1,1-1 0,-1 0 0,2 1 0,-1-1 0,1 0 1,0 0-1,0 0 0,1 0 0,0 0 0,0 0 1,0-1-1,1 1 0,0-1 0,1 0 0,-1 0 1,1-1-1,0 1 0,0-1 0,8 5 0,-3 1 110,6 3-194,-2 1 0,0 0 1,0 1-1,-2 1 1,14 23-1,-23-36 148,-1 0 1,0 1-1,-1-1 0,1 1 0,-1 0 0,1-1 1,-2 1-1,1 0 0,0 0 0,-1 0 0,0-1 0,0 1 1,0 0-1,-1 0 0,0 0 0,0 0 0,0-1 0,0 1 1,-1 0-1,0-1 0,0 0 0,0 1 0,0-1 0,-1 0 1,1 0-1,-1 0 0,0 0 0,-6 5 0,3-2 189,0 0 0,-1 0 0,0 0 0,0-1 0,-1 0 0,0-1 0,0 0-1,0 0 1,0-1 0,-1 0 0,0 0 0,0-1 0,0 0 0,0 0 0,-15 1 0,22-4-236,1 0 0,-1 0 0,0-1 0,1 1 0,-1 0 0,1-1 0,-1 1 0,0-1 0,1 0 0,-1 0 0,1 1 0,0-1 0,-1 0 0,1 0 0,0 0 0,-1 0 0,1-1 0,0 1 0,0 0 0,0 0 0,0-1 0,0 1 0,0-1 0,0 1 0,1-1 0,-1 1 0,0-1 0,1 1 0,-1-1 0,1 0 0,0 1 0,-1-4 0,-1-7-5,1 1 0,0-1 0,2-18-1,-1 25 4,1-10-153,0 0 0,2 1-1,-1 0 1,2-1 0,0 1 0,1 1 0,0-1 0,1 1-1,0-1 1,1 2 0,12-17 0,10-9-897,1 2 1,41-39 0,23-25-35,-91 98 1164,-1-1 0,0 0 0,0 0 1,1 0-1,-2 0 0,1 0 0,0 0 0,-1 0 0,1-1 0,-1 1 0,0-1 0,0 1 0,0-6 0,-1 8-13,0 1 0,0 0 0,-1 0 0,1-1 0,0 1 0,0 0-1,-1 0 1,1-1 0,0 1 0,-1 0 0,1 0 0,0 0 0,-1-1-1,1 1 1,0 0 0,-1 0 0,1 0 0,-1 0 0,1 0 0,0 0 0,-1 0-1,1 0 1,-1 0 0,1 0 0,0 0 0,-1 0 0,1 0 0,0 0 0,-1 0-1,1 0 1,-1 0 0,1 0 0,0 1 0,-1-1 0,1 0 0,0 0-1,-1 0 1,1 1 0,-17 7 592,11-4-553,1 1-1,0 0 0,0 0 0,1 0 0,-1 0 0,1 1 0,0-1 0,1 1 0,-1 0 0,1 0 0,0 1 1,1-1-1,0 0 0,0 1 0,-2 9 0,4-15-105,0-1 0,0 1 0,0 0 0,0-1 0,1 1 0,-1-1 0,0 1 0,0 0 0,0-1 0,1 1 0,-1-1 0,0 1 0,1-1 0,-1 1 0,1-1 0,-1 1 0,0-1 0,1 0 0,-1 1 0,1-1 0,-1 1 0,1-1 0,-1 0 0,1 0 0,0 1 0,-1-1 0,1 0 0,0 1 0,26 1 0,28-11 0,-28 0 0,1-1 0,44-25 0,-49 23 0,0 1 0,0 1 0,1 1 0,32-8 0,-55 17 0,0-1 0,0 1 0,0 0 0,0 0 0,0-1 0,-1 1 0,1 0 0,0 0 0,0 0 0,0 0 0,0 0 0,0 0 0,0 0 0,0 1 0,0-1 0,0 0 0,-1 0 0,1 1 0,0-1 0,0 1 0,0-1 0,-1 1 0,1-1 0,0 1 0,0-1 0,-1 1 0,1 0 0,0-1 0,-1 1 0,1 0 0,-1-1 0,1 1 0,-1 0 0,1 0 0,-1 0 0,0-1 0,1 1 0,-1 0 0,0 0 0,1 0 0,-1 0 0,0 0 0,0 0 0,0 0 0,0-1 0,0 1 0,0 0 0,0 0 0,0 0 0,-1 0 0,1 0 0,0 0 0,-1 1 0,-2 11 0,-1 1 0,0 0 0,-7 15 0,-4 15 0,17-15-2199,-2-28 1984,1-1 1,-1 1 0,0-1-1,1 1 1,-1-1 0,1 1 0,-1-1-1,1 1 1,-1-1 0,1 1-1,-1-1 1,1 0 0,0 0 0,-1 1-1,1-1 1,0 0 0,-1 0 0,1 1-1,-1-1 1,1 0 0,0 0-1,-1 0 1,1 0 0,0 0 0,-1 0-1,1 0 1,0 0 0,-1-1-1,1 1 1,0 0 0,-1 0 0,1 0-1,0-1 1,-1 1 0,1 0-1,-1-1 1,1 1 0,-1 0 0,1-1-1,-1 1 1,1-1 0,0 0 0,22-20-18514</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6:54.744"/>
    </inkml:context>
    <inkml:brush xml:id="br0">
      <inkml:brushProperty name="width" value="0.025" units="cm"/>
      <inkml:brushProperty name="height" value="0.025" units="cm"/>
    </inkml:brush>
  </inkml:definitions>
  <inkml:trace contextRef="#ctx0" brushRef="#br0">4585 512 13485,'-50'-69'755,"-93"-98"1,118 143-857,-1 0 1,0 2-1,-2 1 0,-1 1 0,0 2 1,-57-27-1,33 25-105,0 2 1,-2 2 0,1 3-1,-2 2 1,-76-6-1,11 11 190,-177 12 0,146 9 160,-190 41 0,-146 70 545,288-63 30,-355 162 1,426-159-572,3 5 1,3 6 0,-180 147 0,184-120-157,4 5 1,-141 171-1,200-209 16,2 3-1,4 2 0,3 2 0,4 3 1,-54 136-1,82-171 29,1 0 0,3 1 1,2 1-1,1-1 0,3 1 1,2 1-1,2-1 0,6 55 0,3-43-20,2-2 0,3 1 0,2-1 0,3-1 0,2-1 0,32 63 0,-5-28-56,5-1 0,3-3 0,4-2 0,3-3 0,4-3 0,4-2 0,3-4 0,123 96 0,-99-97-18,3-4 0,3-5 1,3-5-1,2-4 1,3-5-1,232 69 0,-206-83 146,2-7 0,1-5 0,0-7 1,2-6-1,-1-6 0,1-6 0,-1-6 0,0-7 0,-1-6 0,-1-5 0,-1-7 0,-2-6 0,186-79 0,-160 45 271,-5-8 1,-2-6-1,-5-7 0,179-145 0,-204 134 12,-5-5 0,-5-5 0,-5-5 1,173-244-1,-238 296-75,-3-2 0,-2-2 0,-4-1 1,-4-2-1,-2-2 0,23-92 0,-44 129-123,-1 0 1,-2-1-1,-1 0 0,-3 0 0,-1 0 0,-2 0 0,-2 0 1,-1 0-1,-2 1 0,-3-1 0,0 1 0,-3 1 1,-1 0-1,-21-41 0,13 40-157,-2 0 0,-2 2 0,-1 0 0,-3 2 0,0 1 0,-66-59 0,49 55-128,-2 3 0,-2 1 0,-1 3 0,-95-44 0,49 36-333,-2 5 0,-1 4 0,-2 4 0,-1 5 0,-193-16 0,93 28-1605,-1 9 0,1 9 0,-348 59 1,137 10-3402</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9.144"/>
    </inkml:context>
    <inkml:brush xml:id="br0">
      <inkml:brushProperty name="width" value="0.025" units="cm"/>
      <inkml:brushProperty name="height" value="0.025" units="cm"/>
    </inkml:brush>
  </inkml:definitions>
  <inkml:trace contextRef="#ctx0" brushRef="#br0">158 356 9001,'0'0'16645,"-12"-2"-14873,5 1-1574,0 0-1,0 1 1,-1 0 0,1 1 0,0-1-1,0 1 1,0 0 0,0 1 0,-11 4-1,14-5-78,0 1-1,0 0 0,1 0 1,-1 0-1,1 0 0,-1 1 0,1-1 1,0 1-1,0 0 0,0 0 0,0 0 1,1 0-1,-1 1 0,1-1 1,0 1-1,0-1 0,0 1 0,0 0 1,1 0-1,-1 0 0,1 0 0,-1 4 1,2-7-107,-1 1 1,1 0-1,0-1 1,0 1-1,-1 0 1,1 0-1,0-1 1,1 1-1,-1 0 1,0-1-1,0 1 1,1 0-1,-1-1 1,1 1-1,-1-1 1,1 1-1,0-1 1,0 1-1,0-1 1,0 1-1,0-1 1,0 0-1,2 3 1,0-2 2,-1-1 1,1 1-1,0-1 1,-1 0-1,1 1 1,0-1-1,0 0 1,0-1-1,0 1 1,0-1-1,0 1 1,5-1 0,2 0 2,0 0 1,0-1 0,0 0-1,0-1 1,0 0 0,0-1-1,15-6 1,-12 2-19,1-1 0,-1 0 0,-1-1 0,0 0 0,0-1 0,-1-1 0,0 0 0,-1 0 0,0-1 0,-1 0 0,0-1 0,-1 0 0,0 0 0,6-17 0,-6 13 0,-2 0 0,1 0 0,-2-1 0,-1 0 0,0 0 0,-1-1 0,-1 1 0,0-1 0,-2 1 0,0-1 0,-4-25 0,4 41 0,0 1 0,-1 0 0,1 0 0,-1-1 0,1 1 0,-1 0 0,0 0 0,0 0 0,0 0 0,0 0 0,0 0 0,0 0 0,0 0 0,-1 0 0,1 0 0,-1 1 0,1-1 0,-1 1 0,0-1 0,1 1 0,-1-1 0,0 1 0,0 0 0,0 0 0,0 0 0,0 0 0,-1 0 0,1 1 0,0-1 0,0 1 0,0-1 0,-1 1 0,1 0 0,0 0 0,-1 0 0,1 0 0,0 0 0,-5 1 0,1 1 0,-1-1 0,0 2 0,1-1 0,0 1 0,-1-1 0,1 2 0,0-1 0,0 1 0,1 0 0,-1 0 0,-8 9 0,7-5 0,0 0 0,0 1 0,0 1 0,1-1 0,1 1 0,-1 0 0,-5 17 0,9-24 0,1-1 0,1 1 0,-1 0 0,0-1 0,1 1 0,-1 0 0,1-1 0,0 1 0,-1 0 0,1-1 0,1 1 0,-1 0 0,0-1 0,1 1 0,-1 0 0,1-1 0,0 1 0,0-1 0,0 1 0,0-1 0,0 1 0,1-1 0,-1 0 0,1 1 0,-1-1 0,1 0 0,0 0 0,0 0 0,0 0 0,0-1 0,0 1 0,0-1 0,1 1 0,-1-1 0,0 0 0,5 2 0,58 13 0,-50-14 0,0 1 0,-1 0 0,0 2 0,19 7 0,-30-11 0,0 1 0,0-1 0,0 1 0,0 0 0,-1 0 0,1 0 0,-1 0 0,1 1 0,-1-1 0,0 1 0,0-1 0,0 1 0,0 0 0,0 0 0,-1 0 0,1 0 0,-1 0 0,0 0 0,0 0 0,0 0 0,0 1 0,-1-1 0,1 7 0,-2 94-2771,1-103 2647,0-1-1,0 0 1,1 1-1,-1-1 1,0 0-1,0 1 1,1-1-1,-1 0 1,0 1-1,0-1 1,1 0-1,-1 1 1,0-1-1,1 0 1,-1 0-1,0 1 1,1-1-1,-1 0 1,0 0-1,1 0 1,-1 0-1,1 0 1,-1 1-1,0-1 1,1 0-1,-1 0 1,1 0-1,-1 0 1,0 0-1,1 0 1,-1 0-1,1 0 1,-1 0-1,1 0 1,-1-1-1,0 1 1,1 0-1,-1 0 1,0 0-1,1 0 1,-1-1-1,1 1 1,-1 0-1,1-1 1,19-8-2826,28-38-7598,-23 19 2727</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9.876"/>
    </inkml:context>
    <inkml:brush xml:id="br0">
      <inkml:brushProperty name="width" value="0.025" units="cm"/>
      <inkml:brushProperty name="height" value="0.025" units="cm"/>
    </inkml:brush>
  </inkml:definitions>
  <inkml:trace contextRef="#ctx0" brushRef="#br0">68 381 10250,'0'0'14467,"-9"7"-13266,4-3-1064,1-1 34,-1 0-1,1 1 1,0-1-1,0 1 1,0 0 0,1 0-1,-1 0 1,1 1-1,0-1 1,0 1 0,1 0-1,-1 0 1,1 0-1,0 0 1,-2 10 0,4-14-158,0 0 1,1 0 0,-1-1 0,0 1 0,0 0 0,1-1 0,-1 1 0,1-1 0,-1 1 0,0 0 0,1-1 0,-1 1 0,1-1-1,0 1 1,-1-1 0,1 1 0,-1-1 0,1 0 0,0 1 0,-1-1 0,1 1 0,0-1 0,-1 0 0,1 0 0,0 0-1,-1 1 1,1-1 0,0 0 0,0 0 0,-1 0 0,1 0 0,0 0 0,-1 0 0,1 0 0,0 0 0,0-1 0,-1 1-1,1 0 1,0 0 0,-1-1 0,1 1 0,0 0 0,-1-1 0,2 0 0,35-13 694,-25 5-674,0 0 0,-1-1 0,0 0 0,0-1 0,-1 0 0,0 0 0,-1-1 0,0-1 0,-1 0 0,8-17 0,-31 60-47,-6 16 237,20-44-207,0 0 0,1 0 1,-1 0-1,1 0 0,0 0 1,-1 0-1,1 0 0,0 1 0,0-1 1,0 0-1,1 0 0,-1 0 0,0 0 1,1 0-1,0 0 0,-1 0 1,1 0-1,2 4 0,-2-5-6,0 0 1,1 0-1,-1 0 0,0 0 1,1 0-1,-1 0 0,0 0 1,1-1-1,-1 1 1,1-1-1,0 1 0,-1-1 1,1 1-1,-1-1 0,1 0 1,0 0-1,-1 0 0,1 0 1,0 0-1,-1 0 0,1 0 1,-1-1-1,1 1 0,0 0 1,-1-1-1,1 1 0,1-2 1,3 0 30,0-1 0,0 1 1,0-1-1,0 0 0,9-7 0,1-4-152,-1-1 1,-1 0-1,0-2 0,-1 1 0,0-2 1,-1 1-1,-2-2 0,1 1 0,-2-2 1,-1 1-1,0-1 0,-2 0 0,0-1 0,-1 0 1,2-22-1,-6 43 96,-1-1 1,0 1-1,0 0 1,0-1-1,0 1 1,0-1-1,0 1 1,0 0-1,0-1 1,0 1-1,0-1 1,0 1-1,0-1 1,0 1-1,0 0 1,0-1-1,0 1 1,0-1-1,0 1 1,-1 0-1,1-1 1,0 1-1,0 0 1,0-1-1,-1 1 1,1 0-1,0-1 1,0 1-1,-1 0 1,1-1-1,0 1 1,-1 0-1,1 0 1,0-1-1,-1 1 1,1 0-1,-1 0 1,-15 9-151,-12 22 339,15-10 88,0 0 1,1 1-1,1 0 0,1 0 0,1 2 0,1-1 1,1 1-1,2 0 0,0 0 0,1 0 1,1 1-1,2 41 0,0-63-263,1 0 0,0 1 0,1-1 0,-1 1 0,1-1 0,-1 0 0,1 1 0,0-1 0,0 0 0,1 0 0,-1 0 0,1 0 0,-1 0 0,1 0 0,0 0 0,0 0 0,0 0 0,1-1 0,-1 1 0,0-1 0,1 0 0,0 0 0,-1 0 0,1 0 0,0 0 0,0-1 0,0 1 0,5 1 0,-4-2 0,0-1 0,0 0 0,0 1 0,0-1 0,1-1 0,-1 1 0,0-1 0,0 1 0,0-1 0,0 0 0,0 0 0,0-1 0,0 1 0,-1-1 0,1 0 0,0 0 0,-1 0 0,0-1 0,1 1 0,-1-1 0,0 0 0,0 0 0,3-4 0,12-15 0,-2 0 0,0-1 0,-2-1 0,0 0 0,14-37 0,38-134 0,-59 172 0,-2 10 0,-1-2 0,0 1 0,-1 0 0,0-1 0,-1 1 0,-1-1 0,-1-17 0,0 32 0,0-1 0,0 1 0,0 0 0,-1 0 0,1-1 0,0 1 0,0 0 0,-1-1 0,1 1 0,0 0 0,0 0 0,-1 0 0,1-1 0,0 1 0,-1 0 0,1 0 0,0 0 0,-1 0 0,1-1 0,0 1 0,-1 0 0,1 0 0,0 0 0,-1 0 0,1 0 0,-1 0 0,1 0 0,0 0 0,-1 0 0,1 0 0,0 0 0,-1 0 0,1 1 0,0-1 0,-1 0 0,1 0 0,0 0 0,-1 0 0,1 1 0,0-1 0,-1 0 0,1 0 0,0 0 0,0 1 0,-1-1 0,1 0 0,0 1 0,0-1 0,0 0 0,-1 1 0,-14 12 0,9-3 0,1 0 0,0 0 0,1 0 0,0 0 0,1 1 0,0 0 0,0 0 0,1 0 0,1 0 0,-1 17 0,1 19 0,6 50 0,-4-87 0,0 9 0,1 0 0,1 0 0,0-1 0,1 1 0,2-1 0,-1 0 0,12 22 0,-17-40 0,0 1 0,0-1 0,0 0 0,0 0 0,0 0 0,0 0 0,0 1 0,0-1 0,0 0 0,0 0 0,0 0 0,0 0 0,0 1 0,0-1 0,1 0 0,-1 0 0,0 0 0,0 0 0,0 0 0,0 1 0,0-1 0,0 0 0,0 0 0,1 0 0,-1 0 0,0 0 0,0 0 0,0 0 0,0 0 0,0 0 0,1 1 0,-1-1 0,0 0 0,0 0 0,0 0 0,0 0 0,1 0 0,-1 0 0,0 0 0,0 0 0,0 0 0,0 0 0,1 0 0,-1 0 0,0 0 0,0 0 0,0-1 0,0 1 0,1 0 0,-1 0 0,0 0 0,0 0 0,0 0 0,3-13 0,-5-20 0,-4 17 0,0 1 0,-1 0 0,0 0 0,-2 0 0,1 1 0,-2 0 0,0 1 0,-21-22 0,-7-12 0,37 46 0,1 1 0,0 0 0,0 0 1,0 0-1,0 0 0,0-1 0,0 1 0,0 0 0,-1 0 1,1 0-1,0-1 0,0 1 0,0 0 0,0 0 0,0 0 1,0-1-1,0 1 0,0 0 0,0 0 0,0 0 0,0-1 1,0 1-1,0 0 0,0 0 0,0 0 0,1-1 0,-1 1 1,0 0-1,0 0 0,0 0 0,0-1 0,0 1 0,0 0 1,0 0-1,1 0 0,-1 0 0,0-1 0,0 1 0,0 0 1,0 0-1,1 0 0,-1 0 0,0 0 0,0 0 0,0 0 1,0 0-1,1-1 0,17-2 11,29 2-56,-37 1-9,16 1-462,17-1-2591,-2-5-5815,-3-7-6480</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0.637"/>
    </inkml:context>
    <inkml:brush xml:id="br0">
      <inkml:brushProperty name="width" value="0.025" units="cm"/>
      <inkml:brushProperty name="height" value="0.025" units="cm"/>
    </inkml:brush>
  </inkml:definitions>
  <inkml:trace contextRef="#ctx0" brushRef="#br0">49 1 18353,'-1'0'354,"0"0"0,-1 0 0,1 0 0,0 1 0,0-1 0,-1 0 0,1 1 0,0-1 0,0 1 0,0-1 0,0 1 0,0 0 0,0-1-1,-1 1 1,2 0 0,-1 0 0,0 0 0,0 0 0,0 0 0,0 0 0,0 1 0,-13 34 2441,7 44-1499,6-70-490,1 9-631,-2-4-6,2 0 0,0 0 0,1 0 0,0 0 1,5 19-1,-6-31-151,1 0 1,0 0 0,1 0-1,-1 0 1,1 0-1,-1 0 1,1 0 0,0 0-1,0 0 1,0-1 0,0 1-1,1-1 1,-1 1-1,1-1 1,-1 0 0,1 0-1,0 0 1,0 0 0,0-1-1,0 1 1,0-1 0,0 0-1,0 0 1,1 0-1,-1 0 1,0 0 0,1-1-1,5 1 1,-1-2-19,0 1 0,0-1 0,-1-1 0,1 1 0,0-1 0,-1-1 0,0 1 0,1-1 0,-1-1 0,0 1 0,-1-1 0,1 0 0,-1-1 0,1 1 0,-1-1 0,-1-1 0,1 1 0,-1-1 0,0 0 0,0 0 0,-1 0 0,5-8 0,-13 71 0,3-50 0,-2 6 0,1 1 0,1 0 0,0 0 0,1-1 0,1 15 0,-1-26 0,1 1 0,-1-1 0,0 0 0,1 0 0,-1 0 0,1 0 0,0 0 0,0 0 0,0 0 0,0 0 0,0 0 0,0 0 0,0-1 0,1 1 0,-1 0 0,1-1 0,-1 1 0,1-1 0,-1 1 0,1-1 0,0 0 0,0 0 0,0 0 0,0 0 0,0 0 0,0 0 0,0 0 0,0-1 0,0 1 0,0-1 0,0 1 0,0-1 0,1 0 0,-1 0 0,0 0 0,0 0 0,0 0 0,0-1 0,4 0 0,1-1 0,0 0 1,1 0-1,-2-1 1,1 0-1,0 0 1,-1-1-1,1 1 1,-1-2-1,0 1 1,0-1-1,-1 1 1,1-2-1,-1 1 1,0 0-1,-1-1 1,1 0-1,-1 0 1,6-13-1,-4 8-4,0-1-1,-1 0 0,-1 0 1,1-1-1,-2 0 0,0 1 1,-1-1-1,0 0 0,0-24 1,-1 35-203,-1-1 0,0 1 0,-1-1 1,1 1-1,0-1 0,-1 1 0,1-1 1,-1 1-1,0 0 0,0-1 0,0 1 1,0 0-1,0 0 0,0 0 0,-1-1 0,1 1 1,-1 1-1,1-1 0,-1 0 0,0 0 1,0 1-1,0-1 0,-4-2 0,-23-5-6752,-6 7-4032,24 2 2840</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1.022"/>
    </inkml:context>
    <inkml:brush xml:id="br0">
      <inkml:brushProperty name="width" value="0.025" units="cm"/>
      <inkml:brushProperty name="height" value="0.025" units="cm"/>
    </inkml:brush>
  </inkml:definitions>
  <inkml:trace contextRef="#ctx0" brushRef="#br0">27 73 9705,'0'0'7111,"-21"-61"-3588,16 52-960,4 6 576,1 4-3107,0 12-32,0 5 64,3 4-128,3 1-1698,0-5-2242,1-4-2530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1.471"/>
    </inkml:context>
    <inkml:brush xml:id="br0">
      <inkml:brushProperty name="width" value="0.025" units="cm"/>
      <inkml:brushProperty name="height" value="0.025" units="cm"/>
    </inkml:brush>
  </inkml:definitions>
  <inkml:trace contextRef="#ctx0" brushRef="#br0">119 306 9833,'0'0'12866,"-9"5"-11201,-1 1-1198,0 0 0,1 1 0,0 0-1,0 0 1,1 1 0,-13 15-1,17-19-281,1 1 1,-1 0-1,1 0 0,0 0 0,1 0 0,-1 0 0,1 0 0,0 1 0,0 0 0,1-1 0,0 1 0,-1 0 0,2-1 0,-1 1 0,1 0 1,0 0-1,1 8 0,0-12-165,-1-1 1,1 1-1,-1-1 0,1 1 1,0-1-1,0 0 1,0 1-1,0-1 1,0 0-1,0 0 1,0 0-1,0 1 1,1-1-1,-1-1 1,0 1-1,1 0 0,-1 0 1,0 0-1,1-1 1,-1 1-1,1-1 1,-1 1-1,1-1 1,0 1-1,-1-1 1,1 0-1,-1 0 0,1 0 1,-1 0-1,4 0 1,2 0 85,-1-1 0,1 1 0,0-1 0,0 0 1,0-1-1,7-2 0,-2-2-75,1 0 0,-2 0 0,1-1 0,-1-1 0,0 0 0,-1 0 0,0-1 0,0-1 0,-1 1 1,15-21-1,-11 11-17,0 0 0,-1-1 0,-1-1 1,-1 0-1,11-32 0,-15 34-14,-1 1 0,0 0 0,-2-1 0,0 0 0,-1 0 0,-1 0 0,-1 0 0,-4-34 0,4 51 0,0 1 0,0-1 0,0 1 0,-1-1 0,1 1 0,0-1 0,-1 1 0,1 0 0,-1-1 0,0 1 0,0 0 0,1 0 0,-1-1 0,0 1 0,0 0 0,0 0 0,0 0 0,0 0 0,0 0 0,0 0 0,-1 0 0,1 0 0,0 1 0,0-1 0,-1 0 0,1 1 0,0-1 0,-1 1 0,1 0 0,-1-1 0,1 1 0,-1 0 0,1 0 0,-1 0 0,-1 0 0,-1 0 0,1 1 0,0 0 0,-1 0 0,1 0 0,0 1 0,0-1 0,0 1 0,0 0 0,0 0 0,0 0 0,0 0 0,0 0 0,-3 5 0,-11 12 0,1 1 0,1 0 0,1 1 0,-12 23 0,20-31 0,0 0 0,0 0 0,1 1 0,1 0 0,0 0 0,1 0 0,0 0 0,0 22 0,3-34 0,0 1 0,0 0 0,0 0 0,0 0 0,1-1 0,0 1 0,-1 0 0,1 0 0,0-1 0,0 1 0,0-1 0,1 1 0,-1-1 0,1 1 0,-1-1 0,1 0 0,0 0 0,0 0 0,0 0 0,3 3 0,-1-2 0,1-1 0,0 1 0,0-1 0,0 1 0,0-1 0,0-1 0,0 1 0,1-1 0,-1 0 0,6 0 0,8 1 0,0-2 0,0 0 0,0-2 0,-1 0 0,25-6 0,28-14 0,-67 21 0,0-1 0,-1 0 0,1 1 0,0-2 0,0 1 0,-1 0 0,1-1 0,-1 1 0,0-1 0,0 0 0,0 0 0,0-1 0,0 1 0,4-7 0,-35 31 0,20-12 0,0 1 0,1 1 0,-9 16 0,14-24 0,1 1 0,-1-1 0,1 0 0,0 0 0,-1 1 0,1-1 0,1 1 0,-1-1 0,0 1 0,1-1 0,0 1 0,0-1 0,0 1 0,0-1 0,1 1 0,-1-1 0,3 7 0,-1-7-41,0-1 0,0 1 0,1-1 0,-1 0-1,1 0 1,0 0 0,0 0 0,-1 0 0,1 0 0,0-1 0,0 0 0,1 1 0,-1-1 0,0 0-1,0-1 1,1 1 0,-1 0 0,0-1 0,6 0 0,67 0-2255,-72 0 1677,-1 0 0,0-1 0,1 0-1,-1 1 1,1-1 0,-1-1 0,0 1-1,0 0 1,0-1 0,0 0 0,0 1-1,0-1 1,5-4 0,17-18-7068</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1.844"/>
    </inkml:context>
    <inkml:brush xml:id="br0">
      <inkml:brushProperty name="width" value="0.025" units="cm"/>
      <inkml:brushProperty name="height" value="0.025" units="cm"/>
    </inkml:brush>
  </inkml:definitions>
  <inkml:trace contextRef="#ctx0" brushRef="#br0">174 0 11819,'0'0'6785,"-11"4"-3518,0-1-2497,-1 2-1,1-1 0,1 1 0,-18 11 1,24-14-571,1 0 1,0 1-1,-1-1 0,1 1 1,0 0-1,1 0 1,-1 0-1,0 0 1,1 0-1,0 1 0,0-1 1,0 1-1,0 0 1,0-1-1,1 1 1,-1 0-1,1 0 0,0 0 1,1 0-1,-2 8 1,3-10-199,-1-1 0,1 1 0,-1-1-1,1 1 1,0-1 0,0 0 0,-1 1 0,1-1 0,0 0 0,0 0 0,0 1 0,0-1 0,1 0 0,-1 0 0,0 0 0,0 0 0,1 0 0,-1-1 0,0 1 0,1 0 0,-1-1 0,1 1 0,-1-1 0,1 1 0,-1-1 0,1 0 0,0 1 0,-1-1-1,1 0 1,-1 0 0,3-1 0,67 2 99,-52-2-86,-9 1-18,2-1 37,1 1-1,-1 1 0,1 0 1,15 4-1,-27-5 11,1 0 0,-1 1 0,1-1 0,-1 1 0,1 0 0,-1-1 0,0 1 0,1 0 0,-1 0 0,0 0 0,1 0 0,-1 0 0,0 0 0,0 0 0,0 0 0,0 0 0,1 3 0,-1-2 34,-1-1 0,0 1 0,0-1 0,1 1 0,-1 0 0,-1-1 0,1 1 0,0-1 0,0 1 0,0-1 0,-1 1 0,1 0 0,-1-1 0,1 1 0,-1-1 0,0 0 0,0 1 0,0-1 0,1 1 0,-1-1 0,-2 2 0,-5 6-129,0 0-1,-1-1 0,0 0 0,0 0 1,-1-1-1,0 0 0,0-1 0,-1 0 1,1 0-1,-1-1 0,-1-1 0,1 0 1,-19 4-1,-9-1-3933,1-4-3637,-4-3-11265</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2.561"/>
    </inkml:context>
    <inkml:brush xml:id="br0">
      <inkml:brushProperty name="width" value="0.025" units="cm"/>
      <inkml:brushProperty name="height" value="0.025" units="cm"/>
    </inkml:brush>
  </inkml:definitions>
  <inkml:trace contextRef="#ctx0" brushRef="#br0">417 64 14798,'-4'-9'3353,"4"6"-3122,-1 0 1,0 0 0,0 0 0,0 1-1,-1-1 1,1 0 0,0 1 0,-1-1-1,0 1 1,0 0 0,1 0 0,-2-1 0,1 1-1,0 0 1,0 0 0,0 1 0,-1-1-1,1 0 1,-1 1 0,0 0 0,1-1 0,-1 1-1,0 0 1,0 1 0,1-1 0,-1 0-1,0 1 1,0-1 0,0 1 0,0 0 0,0 0-1,0 0 1,0 0 0,0 1 0,-4 1-1,-3 0-26,0 2 0,1-1 0,-1 1 0,1 1 0,0 0 0,0 0 0,1 1 0,-1 0 0,1 0 0,0 1 0,-7 8 0,-9 11 97,-38 54 1,37-45-240,2 1 1,-21 42 0,38-65-52,0 0 0,1 0-1,0 0 1,1 1 0,1 0-1,0 0 1,1 0 0,0 0 0,1 0-1,1 17 1,1-29-15,-1 0 0,0 1 0,1-1 0,-1 0 0,1 1 0,0-1 0,0 0 0,0 0 0,0 0 0,0 0 0,0 0 0,0 0 1,1 0-1,-1 0 0,1 0 0,-1-1 0,1 1 0,0-1 0,0 1 0,0-1 0,0 0 0,2 2 0,1-1 13,-1 0 0,1-1 0,0 1 1,0-1-1,0 0 0,1 0 0,-1-1 0,0 0 0,9 0 0,0-1-24,-1-1 0,0 0 0,1-1 0,-1-1-1,-1 0 1,1 0 0,14-8 0,34-29-777,-58 39 757,0-1 0,0 1 0,0-1 0,-1 1 0,1-1 0,-1 0 0,0 0 0,1 0-1,-2 0 1,1 0 0,0-1 0,-1 1 0,1-1 0,-1 1 0,0-1 0,0 1 0,0-5 0,-1 7 31,0 1 0,0 0-1,0-1 1,0 1 0,-1 0 0,1-1 0,0 1 0,0 0 0,0-1 0,-1 1-1,1 0 1,0-1 0,-1 1 0,1 0 0,0 0 0,0-1 0,-1 1 0,1 0-1,-1 0 1,1 0 0,0 0 0,-1-1 0,1 1 0,0 0 0,-1 0 0,1 0-1,-1 0 1,1 0 0,0 0 0,-1 0 0,1 0 0,-1 0 0,1 0 0,0 0-1,-1 0 1,1 0 0,-1 0 0,1 1 0,0-1 0,-1 0 0,-18 7-350,13-2 399,0 0-1,0 1 1,1-1-1,-1 1 0,1 0 1,1 1-1,-1-1 0,1 1 1,1 0-1,-1 0 1,1 0-1,0 0 0,1 1 1,-1-1-1,-1 14 0,4-20-27,0-1-1,0 1 0,0-1 0,0 0 0,0 1 0,0-1 0,0 1 0,0-1 0,0 0 1,0 1-1,0-1 0,0 1 0,0-1 0,0 0 0,1 1 0,-1-1 0,0 1 0,0-1 1,0 0-1,1 1 0,-1-1 0,0 0 0,0 0 0,1 1 0,-1-1 0,0 0 0,1 0 1,-1 1-1,0-1 0,1 0 0,-1 0 0,0 0 0,1 1 0,-1-1 0,1 0 0,-1 0 1,1 0-1,20-3 266,17-16-47,-12 0-186,0-2 1,-2 0 0,-1-2-1,-1 0 1,37-52 0,-59 105-355,-19 64 373,13-67-69,0 0 0,1 0 0,0 35 0,5-61-61,0 0 1,-1-1-1,1 1 1,0 0 0,0 0-1,0 0 1,0-1-1,0 1 1,1 0-1,-1 0 1,0 0-1,0-1 1,0 1-1,1 0 1,-1 0-1,0-1 1,1 1-1,-1 0 1,1-1-1,-1 1 1,1 0-1,-1-1 1,1 1-1,-1-1 1,1 1-1,-1 0 1,1-1-1,0 0 1,-1 1-1,1-1 1,0 1 0,0-1-1,-1 0 1,1 1-1,0-1 1,0 0-1,-1 0 1,1 0-1,0 0 1,0 0-1,0 0 1,-1 0-1,1 0 1,0 0-1,0 0 1,0 0-1,-1 0 1,1 0-1,0-1 1,0 1-1,-1 0 1,1-1-1,0 1 1,0 0-1,0-2 1,5 0-584,-1-1 0,0 0 0,0 0 0,-1-1 0,1 0 0,7-7-1,19-28-4848,1-11-3278</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2.913"/>
    </inkml:context>
    <inkml:brush xml:id="br0">
      <inkml:brushProperty name="width" value="0.025" units="cm"/>
      <inkml:brushProperty name="height" value="0.025" units="cm"/>
    </inkml:brush>
  </inkml:definitions>
  <inkml:trace contextRef="#ctx0" brushRef="#br0">58 1 11211,'0'0'11498,"-34"91"-10441,24-43 225,2 3 223,3-1-320,5-2-929,0-8-191,3-4-738,7-6-1025,2-8-159,2-7-578,0-9-1889,0-6-5573</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3.270"/>
    </inkml:context>
    <inkml:brush xml:id="br0">
      <inkml:brushProperty name="width" value="0.025" units="cm"/>
      <inkml:brushProperty name="height" value="0.025" units="cm"/>
    </inkml:brush>
  </inkml:definitions>
  <inkml:trace contextRef="#ctx0" brushRef="#br0">21 65 14446,'0'0'5557,"-4"9"-3715,1-4-1621,1 1 1,-1-1-1,1 1 0,1-1 1,-1 1-1,1 0 1,0 0-1,0 6 1,1-11-150,0 1 1,1 0-1,-1 0 1,0 0-1,1-1 1,-1 1-1,1 0 1,0-1-1,0 1 1,0 0-1,0-1 1,0 1-1,0-1 1,0 0-1,0 1 1,0-1 0,1 0-1,-1 1 1,0-1-1,1 0 1,-1 0-1,1 0 1,-1 0-1,1-1 1,0 1-1,-1 0 1,1-1-1,0 1 1,0-1-1,-1 1 1,1-1-1,0 0 1,0 0 0,0 0-1,0 0 1,2 0-1,0 0 1,1 1 1,0-1-1,-1 0 0,1-1 1,0 1-1,-1-1 0,1 0 0,-1 0 1,1 0-1,-1-1 0,0 1 0,1-1 1,-1 0-1,0 0 0,5-4 1,-6 3 0,0 1 1,-1-1-1,0 0 1,0 0-1,0 0 1,0 0 0,0 0-1,-1 0 1,1 0-1,-1-1 1,0 1 0,0-1-1,0 1 1,0-1-1,0 1 1,-1-1-1,0 1 1,0-1 0,0 0-1,-1-5 1,1 7-64,0 1 0,1 0 0,-1 0 0,-1 0 0,1 0 0,0 0 0,0 0-1,0 0 1,-1 0 0,1-1 0,0 1 0,-1 0 0,1 0 0,-1 0 0,1 0 0,-1 1 0,1-1 0,-1 0 0,0 0 0,0 0 0,1 0 0,-1 1 0,0-1 0,0 0 0,0 1 0,0-1 0,0 0 0,0 1 0,0-1 0,0 1 0,0 0 0,0-1 0,0 1 0,0 0 0,0 0 0,0-1 0,0 1 0,-1 0 0,1 0 0,0 0 0,0 0 0,0 1 0,-2-1 0,1 1-22,0 0 1,-1-1-1,1 1 1,0 0-1,-1 1 0,1-1 1,0 0-1,0 1 1,0-1-1,0 1 1,0 0-1,1-1 1,-1 1-1,0 0 1,1 0-1,-1 0 1,1 0-1,-1 3 1,-1 2 98,0 0 1,1 1 0,0-1 0,0 1 0,1 0 0,-1 14 0,2-20-64,-1-1 0,1 1 0,0 0 0,0 0 0,1-1 0,-1 1 0,0 0 1,1-1-1,-1 1 0,1 0 0,-1-1 0,1 1 0,0-1 0,-1 1 1,1-1-1,0 1 0,0-1 0,0 1 0,1-1 0,-1 0 0,0 0 0,0 1 1,1-1-1,-1 0 0,0 0 0,1 0 0,-1 0 0,1-1 0,-1 1 1,1 0-1,0-1 0,-1 1 0,1-1 0,0 1 0,2-1 0,4 0 38,-1 0 0,1-1-1,0 1 1,0-2-1,-1 1 1,1-1 0,-1 0-1,1-1 1,-1 0-1,0 0 1,0 0 0,0-1-1,0 0 1,-1 0-1,8-7 1,11-10-3,0-2 0,28-33 0,-12 12 2,-41 44-71,0 0 1,0 0-1,0-1 0,0 1 1,1 0-1,-1 0 0,0-1 0,0 1 1,0 0-1,1 0 0,-1 0 0,0 0 1,0-1-1,1 1 0,-1 0 1,0 0-1,0 0 0,1 0 0,-1 0 1,0 0-1,1 0 0,-1-1 0,0 1 1,0 0-1,1 0 0,-1 0 1,0 0-1,1 0 0,-1 0 0,0 0 1,0 1-1,1-1 0,-1 0 0,0 0 1,0 0-1,1 0 0,-1 0 1,0 0-1,1 0 0,-1 1 0,0-1 1,0 0-1,0 0 0,1 0 0,-1 1 1,0-1-1,0 0 0,0 0 1,1 0-1,-1 1 0,4 23-25,-5 36 462,0-55-377,0 10 82,0-5-70,0 1 1,0 0 0,1-1 0,3 19 0,-3-28-67,0 0 0,0 1 0,1-1 1,-1 0-1,0 1 0,1-1 0,-1 0 0,1 1 1,0-1-1,-1 0 0,1 0 0,0 0 0,0 0 1,-1 0-1,1 0 0,0 0 0,0 0 0,0 0 1,0 0-1,1 0 0,-1-1 0,0 1 0,0 0 1,0-1-1,1 1 0,-1-1 0,0 1 0,0-1 1,1 0-1,-1 1 0,0-1 0,1 0 0,-1 0 1,1 0-1,-1 0 0,0 0 0,1 0 0,-1-1 1,0 1-1,1 0 0,-1-1 0,0 1 0,0-1 1,2 0-1,0 0-252,-1-1 0,1 1 1,-1-1-1,0 1 0,0-1 1,0 0-1,0 0 0,0 0 1,0 0-1,0-1 0,0 1 0,-1 0 1,1-1-1,-1 1 0,0-1 1,0 1-1,2-6 0,11-50-8399,-8 14 1650</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3.653"/>
    </inkml:context>
    <inkml:brush xml:id="br0">
      <inkml:brushProperty name="width" value="0.025" units="cm"/>
      <inkml:brushProperty name="height" value="0.025" units="cm"/>
    </inkml:brush>
  </inkml:definitions>
  <inkml:trace contextRef="#ctx0" brushRef="#br0">1 1 11147,'0'0'12619,"5"48"-13131,18-29-1890,3-5-2467,5-5-6694</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0.518"/>
    </inkml:context>
    <inkml:brush xml:id="br0">
      <inkml:brushProperty name="width" value="0.025" units="cm"/>
      <inkml:brushProperty name="height" value="0.025" units="cm"/>
    </inkml:brush>
  </inkml:definitions>
  <inkml:trace contextRef="#ctx0" brushRef="#br0">426 191 6438,'0'0'198,"-11"1"-102,-31 0 26,41-1-87,1 0 0,-1 0-1,0 0 1,0 0-1,1-1 1,-1 1-1,0 0 1,0 0-1,1 0 1,-1 0-1,0-1 1,1 1-1,-1 0 1,0-1-1,1 1 1,-1-1-1,0 1 1,1-1-1,-1 1 1,1-1-1,-1 1 1,1-1-1,-1 1 1,1-1-1,-1 0 1,1 1-1,0-1 1,-1 0 0,1 1-1,0-1 1,-1 0-1,1 1 1,0-1-1,0 0 1,0 0-1,0 1 1,0-1-1,0 0 1,0 0-1,0 1 1,0-1-1,0 0 1,0 0-1,0 1 1,1-2-1,10-29 1261,-3 17-804,-4 9 130,-1 0 0,0 0 0,0-1 0,-1 1 0,0-1 0,0 1 0,0-1 1,1-9-1,-3 14 222,-1 2-821,0 0 0,0-1 0,0 1 0,0 0-1,0 0 1,0 0 0,0 0 0,0 1 0,1-1 0,-1 0-1,0 0 1,1 0 0,-1 1 0,1-1 0,-1 0 0,1 1 0,0-1-1,-1 2 1,-6 27 230,6-27-236,0-1-1,1 1 1,0 0-1,-1 0 1,1 0-1,0 0 1,0 0-1,1 0 0,-1 0 1,0 0-1,1 0 1,0 0-1,0 0 1,0-1-1,0 1 1,0 0-1,0-1 0,1 1 1,0-1-1,-1 1 1,5 3-1,-2-2 25,1-1 1,-1 0-1,1-1 0,0 1 0,0-1 0,0 0 1,0 0-1,0-1 0,0 1 0,1-1 0,8 1 1,65 5 506,1-4 0,125-9 1,-114 1-477,357-3 87,272-18-92,-109-47 77,-45 5 699,4 35-49,693 106-720,-856-38-39,404 69 35,-790-101-67,-4 0 229,-30-4-47,-487-10-1091,38 4 970,-722-56-266,-1013 117-1935,1599-31 2205,-797 18 2650,2081-62-2652,-370 10-103,449-21 121,495-11-27,1201 57-195,-1886-2 411,-761-13-377,-471 15-633,196 27-4195,202-16-1334</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4.011"/>
    </inkml:context>
    <inkml:brush xml:id="br0">
      <inkml:brushProperty name="width" value="0.025" units="cm"/>
      <inkml:brushProperty name="height" value="0.025" units="cm"/>
    </inkml:brush>
  </inkml:definitions>
  <inkml:trace contextRef="#ctx0" brushRef="#br0">87 316 19090,'0'0'1580,"-9"7"438,7-5-1984,-47 44 1758,46-43-1648,0 0 0,1 0 0,-1 1 0,1-1 1,0 1-1,0 0 0,0 0 0,1 0 0,-1-1 0,1 2 0,0-1 1,0 0-1,0 0 0,1 0 0,-1 0 0,1 9 0,1-12-158,-1-1 0,0 1-1,1 0 1,-1 0-1,1-1 1,-1 1 0,1 0-1,0 0 1,-1-1 0,1 1-1,0-1 1,-1 1 0,1 0-1,0-1 1,0 1 0,-1-1-1,1 0 1,0 1 0,0-1-1,0 0 1,0 1 0,0-1-1,-1 0 1,1 0 0,0 0-1,0 0 1,0 0 0,0 0-1,0 0 1,0 0 0,0 0-1,0 0 1,-1 0 0,1-1-1,1 1 1,34-13 76,-26 5-69,0 0-1,-1-1 1,0 0-1,-1-1 1,0 0-1,0 0 1,-1 0-1,0-1 1,-1 0-1,-1-1 1,1 1-1,-2-1 0,0 0 1,5-19-1,-2-4 30,-1 0 0,-2 0-1,0-69 1,-4 100-8,-1 0 1,1 1-1,-1-1 1,1 0-1,-1 0 1,0 0-1,-1 1 1,1-1-1,-1 1 0,1-1 1,-1 1-1,-3-5 1,5 7-10,-1 1 1,0-1-1,1 1 0,-1-1 1,1 0-1,-1 1 1,0-1-1,0 1 0,1 0 1,-1-1-1,0 1 1,0-1-1,1 1 0,-1 0 1,0 0-1,0-1 1,0 1-1,1 0 0,-1 0 1,0 0-1,0 0 1,-1 0-1,0 1-1,0 0-1,1-1 1,-1 1-1,1 0 1,-1 0-1,1 0 1,-1 0-1,1 0 1,-1 0-1,1 0 1,0 1-1,0-1 1,0 0-1,0 1 1,-2 2-1,-5 8 166,1 0-1,0 1 0,1 0 1,0 0-1,1 0 1,0 1-1,2 0 0,-1 0 1,-1 21-1,4-27-76,0 0-1,1 1 0,0-1 0,0 0 0,1 0 0,0 0 1,1 0-1,0-1 0,0 1 0,0 0 0,1-1 0,0 1 1,1-1-1,0 0 0,0 0 0,0 0 0,1-1 0,7 8 1,18 16-562,39 29 1,-55-48-1471,1-1 0,28 14 0,-26-19-4140,-3-5-6449</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5.115"/>
    </inkml:context>
    <inkml:brush xml:id="br0">
      <inkml:brushProperty name="width" value="0.025" units="cm"/>
      <inkml:brushProperty name="height" value="0.025" units="cm"/>
    </inkml:brush>
  </inkml:definitions>
  <inkml:trace contextRef="#ctx0" brushRef="#br0">84 230 14574,'0'0'7399,"-9"-3"-4639,-30-10-1084,38 13-1643,0-1 0,0 1 0,0 0 0,-1 0 0,1 1 1,0-1-1,0 0 0,0 0 0,-1 1 0,1-1 0,0 0 0,0 1 0,0-1 0,0 1 0,0-1 0,0 1 1,0 0-1,0 0 0,0-1 0,0 1 0,0 0 0,0 0 0,1 0 0,-1 0 0,0 0 0,1 0 0,-1 0 1,0 0-1,1 0 0,0 0 0,-1 0 0,1 0 0,-1 1 0,1-1 0,0 0 0,0 2 0,-4 44 610,4-45-636,0 0-13,0 0 0,0-1 0,0 1 0,1 0 0,-1-1 0,1 1 0,-1 0 0,1-1 0,0 1 0,0-1 0,-1 1 0,1-1 0,0 1 0,0-1 0,1 1 0,-1-1 0,0 0 0,0 0 0,1 0 0,-1 1 0,3 0 0,40 18-275,-3 0 21,-30-11 188,0 0-1,-1 1 0,0 1 1,-1 0-1,0 0 1,-1 1-1,0 0 1,-1 0-1,0 1 1,-1-1-1,6 18 0,-4-7 69,-2 0 0,0 0-1,-1 0 1,-1 1 0,0 47-1,-4-62 43,-1 1-1,-1-1 1,0 1-1,0-1 1,0 0-1,-1 0 1,-1 0-1,0 0 0,0-1 1,-9 15-1,10-19 80,1 0-1,-1 0 1,0 0-1,0 0 1,-1-1-1,1 1 1,-1-1-1,0 0 1,0 0-1,0 0 1,0 0-1,0-1 0,0 0 1,-1 1-1,1-2 1,-1 1-1,0-1 1,1 1-1,-1-1 1,0 0-1,0-1 1,-7 1-1,9-2-97,0 0 0,1 0 0,-1 0 0,0 0-1,1 0 1,-1-1 0,1 1 0,0-1 0,-1 0 0,1 0-1,0 1 1,0-1 0,0-1 0,0 1 0,0 0 0,1 0-1,-1-1 1,1 1 0,0-1 0,-1 1 0,1-1 0,0 0 0,0 1-1,1-1 1,-1 0 0,0 0 0,1 0 0,0-3 0,-3-15-350,0 1 0,2-36 0,1 45 174,1-10 71,1 0 0,0 0-1,2 0 1,0 0 0,2 1 0,0-1-1,1 1 1,1 1 0,13-24 0,12-14-21,67-85 1,-73 106-143,-25 34 232,0-1 0,-1 0-1,1 1 1,0-1 0,-1 0 0,1 0-1,-1 0 1,0 0 0,0 0 0,0-1-1,-1 1 1,1 0 0,-1 0 0,1-1-1,-1-3 1,0 7 30,-1-1 0,1 0 1,0 0-1,0 0 0,-1 1 0,1-1 0,0 0 0,-1 0 0,1 1 0,-1-1 0,1 0 0,-1 1 0,1-1 1,-1 1-1,0-1 0,1 0 0,-1 1 0,0-1 0,1 1 0,-1 0 0,0-1 0,0 0 0,-2 1 11,1-1 0,0 1-1,0 0 1,-1-1 0,1 1-1,0 0 1,0 0 0,-1 1 0,1-1-1,0 0 1,-4 2 0,2-1-18,1 1 0,0 0 1,1 0-1,-1 0 0,0 0 0,1 1 1,-1-1-1,1 1 0,-1-1 1,1 1-1,0 0 0,0 0 1,1 0-1,-1 0 0,0 0 1,1 1-1,0-1 0,0 0 0,-1 5 1,1-7-7,0 1 0,1-1 0,-1 1 0,1 0 0,-1-1 0,1 1 0,0 0 0,-1 0 0,1-1 0,0 1 0,0 0 0,0 0 0,0-1 0,1 1 1,-1 0-1,0 0 0,1-1 0,-1 1 0,1 0 0,0-1 0,-1 1 0,1-1 0,0 1 0,0-1 0,0 1 0,0-1 0,0 0 0,0 1 0,1-1 0,-1 0 0,0 0 0,1 0 0,-1 0 1,1 0-1,-1 0 0,1 0 0,-1 0 0,3 0 0,4 0 28,1-1 0,-1 1 0,1-1 1,-1-1-1,1 0 0,-1 0 0,1-1 1,-1 0-1,0 0 0,1-1 0,-1 0 0,-1-1 1,1 1-1,0-2 0,7-4 0,-5 2-10,0 0-1,-1 0 0,0-1 0,0 0 0,-1 0 0,0-1 1,-1 0-1,0-1 0,0 0 0,7-15 0,-7 7 73,-7 18-91,0 0-1,0 0 1,0 0 0,0 0 0,0 0-1,0 0 1,0 0 0,0 0 0,0 0 0,0 0-1,0 0 1,0 0 0,0 0 0,0 0-1,-1 0 1,1 0 0,0 0 0,0 0-1,0 0 1,0 0 0,0 0 0,0 0 0,0 0-1,0 0 1,0 0 0,0 0 0,0 0-1,0 0 1,0 0 0,-1 0 0,1 0-1,0 0 1,0 0 0,0 0 0,0 0 0,0 0-1,0 0 1,0 0 0,0 0 0,0 0-1,0 0 1,0-1 0,0 1 0,0 0-1,0 0 1,0 0 0,0 0 0,0 0 0,0 0-1,0 0 1,0 0 0,0 0 0,0 0-1,0 0 1,0 0 0,0-1 0,-16 30-163,14-21 208,0 1 1,0-1-1,0 1 0,1 0 0,0-1 0,1 1 0,0 0 1,0 0-1,3 12 0,-3-19 3,1 0 1,0 1-1,-1-1 1,1 0-1,0 0 0,0 0 1,0 0-1,0 0 1,1 0-1,-1 0 0,0 0 1,1 0-1,0-1 1,-1 1-1,1-1 1,0 1-1,0-1 0,0 0 1,0 1-1,0-1 1,0 0-1,0 0 0,0 0 1,0-1-1,0 1 1,1 0-1,-1-1 0,0 0 1,0 1-1,1-1 1,-1 0-1,0 0 1,1 0-1,-1 0 0,0-1 1,1 1-1,-1-1 1,0 1-1,3-2 0,4-1 65,1-1-1,-1 0 0,0 0 1,0-1-1,-1 0 0,1 0 1,-1-1-1,0 0 1,9-10-1,62-68-37,-74 79-60,0-1-38,0 1-15,-1 0 0,0 1 1,-1-1-1,1 0 0,4-10 0,-7 13-78,-18 31-376,14-23 500,-1 0 81,0 1 0,1 0 0,0-1 0,0 2 1,0-1-1,1 0 0,0 0 0,1 1 0,-1-1 0,1 1 0,1 0 0,0-1 0,0 12 0,1-18-86,0 0 0,0 0 0,0 0 0,0 0 0,0-1 0,0 1 0,0 0 0,0-1-1,0 1 1,0 0 0,1-1 0,-1 1 0,0-1 0,0 0 0,0 1 0,1-1 0,-1 0 0,0 0 0,1 0-1,-1 0 1,0 0 0,0 0 0,1 0 0,-1 0 0,0 0 0,0-1 0,3 0 0,37-8-13,-28 2 11,0 0 0,1 0 0,-2-1 0,1-1 0,-2 0 0,1-1 0,14-15 0,-22 21 0,0 0 0,0 0 0,-1-1 0,1 1 0,-1-1 0,0 0 0,0 0 0,-1 0 0,1 0 0,-1 0 0,0-1 0,-1 1 0,1-1 0,-1 1 0,0-1 0,0 1 0,-1-1 0,0 0 0,0 1 0,0-1 0,-1 0 0,-2-10 0,2 13 0,0 1 0,-1 0 0,0-1 0,1 1 0,-1 0 0,0 0 0,0 0 0,0 0 0,0 0 0,0 0 0,-1 1 0,1-1 0,0 1 0,-1 0 0,1 0 0,-1-1 0,0 1 0,1 1 0,-1-1 0,0 0 0,0 1 0,1-1 0,-1 1 0,-5 0 0,7 1 0,1 0 0,-1-1 0,0 1 0,1 0 0,-1 0 0,1 0 0,-1 0 0,1 0 0,-1 0 0,1 0 0,0 0 0,-1 0 0,1 0 0,0 0 0,0 0 0,0 0 0,-1 0 0,1 0 0,0 0 0,1 0 0,-1 0 0,0 0 0,0 0 0,0 0 0,1 1 0,5 30 0,-3-29 0,0 0 0,-1 0 0,1 0 0,1 0 0,-1-1 0,0 1 0,0-1 0,1 0 0,6 4 0,-10-6 0,1 1 0,0-1 0,-1 1 0,1-1 0,0 1 0,-1-1 0,1 0 0,0 1 0,0-1 0,0 0 0,-1 1 0,1-1 0,0 0 0,0 0 0,0 0 0,-1 0 0,1 0 0,0 0 0,0 0 0,0 0 0,0 0 0,-1 0 0,1 0 0,0 0 0,0-1 0,0 1 0,-1 0 0,1-1 0,0 1 0,0 0 0,-1-1 0,1 1 0,0-1 0,-1 1 0,1-1 0,-1 0 0,1 1 0,-1-1 0,1 0 0,-1 1 0,1-1 0,-1 0 0,1 1 0,-1-1 0,0 0 0,1 0 0,-1 1 0,0-1 0,0 0 0,0 0 0,1-1 0,-1-5-119,1-26-1485,-1 33 1557,0-1 1,0 0 0,0 1-1,0-1 1,0 0 0,0 1-1,0-1 1,-1 0 0,1 1-1,0-1 1,0 1-1,-1-1 1,1 0 0,0 1-1,-1-1 1,1 1 0,-1-1-1,1 1 1,-1-1 0,1 1-1,0-1 1,-1 1 0,0 0-1,1-1 1,-1 1 0,1 0-1,-1-1 1,1 1 0,-1 0-1,0 0 1,1-1 0,-1 1-1,0 0 1,1 0 0,-1 0-1,-1 0 1,0 1-112,0 1 0,0-1 0,1 1 1,-1-1-1,0 1 0,0 0 0,1 0 0,-1 0 0,1 0 0,0 0 0,0 0 0,0 0 1,0 0-1,0 1 0,0-1 0,0 0 0,0 3 0,-2 11-6817</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5.521"/>
    </inkml:context>
    <inkml:brush xml:id="br0">
      <inkml:brushProperty name="width" value="0.025" units="cm"/>
      <inkml:brushProperty name="height" value="0.025" units="cm"/>
    </inkml:brush>
  </inkml:definitions>
  <inkml:trace contextRef="#ctx0" brushRef="#br0">22 31 18097,'-6'-16'3588,"-1"6"-33,4 6-1793,0 4-1570,1 4-449,2 13 161,0 3 64,0 7-640,2 2-1282,3-3-1890,0 1-1697,4-5-4356</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5.972"/>
    </inkml:context>
    <inkml:brush xml:id="br0">
      <inkml:brushProperty name="width" value="0.025" units="cm"/>
      <inkml:brushProperty name="height" value="0.025" units="cm"/>
    </inkml:brush>
  </inkml:definitions>
  <inkml:trace contextRef="#ctx0" brushRef="#br0">31 183 18033,'0'0'8872,"-3"59"-8103,3-25 96,0 1 32,3-2-257,6-5-287,1-1-193,1-8-192,4-6-1057,-2-8-1025,-5-5-801,-1 0-1121,-6-18-4740</inkml:trace>
  <inkml:trace contextRef="#ctx0" brushRef="#br0" timeOffset="1">0 1 18449,'0'0'7271,"63"57"-18705,-32-39-994</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6.573"/>
    </inkml:context>
    <inkml:brush xml:id="br0">
      <inkml:brushProperty name="width" value="0.025" units="cm"/>
      <inkml:brushProperty name="height" value="0.025" units="cm"/>
    </inkml:brush>
  </inkml:definitions>
  <inkml:trace contextRef="#ctx0" brushRef="#br0">124 439 15278,'0'0'6876,"-10"-5"-6086,8 3-741,0 1 0,-1 0-1,1 0 1,-1 0 0,1 0-1,-1 0 1,1 0-1,-1 0 1,0 1 0,1 0-1,-1-1 1,0 1 0,1 0-1,-1 0 1,-5 1-1,5 1 40,0-1 0,0 1 0,1 0-1,-1 0 1,0 0 0,1 0-1,-1 0 1,1 1 0,-1-1-1,1 1 1,0-1 0,0 1-1,0 0 1,1 0 0,-1 0 0,-2 6-1,0 0 212,0 1 0,0 0-1,1-1 1,0 1-1,1 1 1,0-1 0,0 0-1,0 15 1,2-22-275,0 0 0,0 0 0,1 0 1,-1 0-1,0-1 0,1 1 0,0 0 0,-1 0 0,1 0 0,0 0 0,1-1 0,-1 1 0,0-1 1,1 1-1,-1-1 0,1 1 0,0-1 0,0 0 0,0 0 0,0 0 0,0 0 0,1 0 0,-1 0 1,0 0-1,1-1 0,0 1 0,-1-1 0,1 0 0,0 0 0,-1 0 0,1 0 0,0 0 0,4 0 1,0 0 24,0 0 0,0-1 0,1 0 0,-1 0 0,0 0 0,0-1 0,1 0 1,-1-1-1,0 1 0,0-2 0,0 1 0,0-1 0,-1 1 0,9-6 0,-6 2 76,0 0 0,-1-1 0,0 0-1,0-1 1,0 1 0,-1-1-1,0-1 1,10-17 0,-6 8 39,-1-2 0,-1 1 1,-1-1-1,-1-1 0,-1 1 0,0-1 1,-2 0-1,0 0 0,0-27 0,-3 34-162,-2 1 0,0-1-1,0 1 1,-1 0 0,-1-1-1,0 1 1,-1 0 0,0 0-1,-9-17 1,11 27-28,1-1 1,-1 0-1,-1 1 0,1 0 0,0-1 0,-1 1 0,0 0 1,0 0-1,0 0 0,0 1 0,0-1 0,0 1 0,-1 0 1,1-1-1,-1 2 0,0-1 0,1 0 0,-1 1 1,0-1-1,0 1 0,0 0 0,0 1 0,0-1 0,0 1 1,0-1-1,0 1 0,0 1 0,0-1 0,-1 0 1,1 1-1,0 0 0,0 0 0,0 0 0,1 0 0,-7 4 1,3-2 26,1 1 1,-1 1-1,1-1 1,0 1 0,0 0-1,0 1 1,1-1 0,0 1-1,0 0 1,0 1-1,1-1 1,0 1 0,-6 12-1,7-12 41,-1 1 0,1 0 0,0-1-1,0 1 1,1 1 0,0-1 0,1 0 0,0 0-1,0 1 1,1-1 0,0 0 0,2 16-1,-1-20-32,1 0 0,0 0-1,-1-1 1,2 1-1,-1-1 1,0 0-1,1 1 1,-1-1-1,1 0 1,0 0 0,0-1-1,0 1 1,0-1-1,0 1 1,1-1-1,-1 0 1,1 0-1,0-1 1,-1 1-1,1-1 1,0 0 0,5 2-1,13 2-179,1-1 1,40 3-1,-42-5-213,-3 0 108,-8-3 118,0 2 1,0 0-1,-1 0 1,1 0-1,-1 1 0,1 1 1,-1 0-1,0 0 1,0 1-1,0 0 1,0 0-1,-1 1 0,13 9 1,-20-13 158,0 0 0,0-1 1,1 1-1,-1 0 0,0-1 0,0 1 1,0-1-1,1 1 0,-1-1 0,0 1 0,0-1 1,1 0-1,-1 0 0,0 0 0,1 0 1,-1 0-1,0 0 0,1 0 0,-1 0 1,0 0-1,1-1 0,-1 1 0,0 0 1,0-1-1,1 1 0,-1-1 0,0 1 1,0-1-1,0 0 0,0 0 0,0 1 1,0-1-1,0 0 0,0 0 0,2-2 1,33-41-954,-31 38 599,6-10-240,0-1 0,-2 0 0,0 0 0,-1-1 1,8-23-1,-10 22 544,-1-1 1,-1-1-1,0 1 1,-2 0 0,0-1-1,-2 1 1,0-1-1,-4-26 1,4 44 154,0 0-1,0 0 1,-1 0 0,0 0 0,1 0-1,-1-1 1,0 1 0,0 0 0,-1 1-1,1-1 1,-1 0 0,1 0 0,-1 1-1,0-1 1,0 0 0,0 1 0,0 0-1,-1 0 1,1-1 0,-6-2 0,7 5-61,0 0 0,1 0 0,-1 0 0,0 0 0,0 0 0,0 0 0,0 1 0,0-1 0,0 0 0,0 1 0,0-1 1,1 1-1,-1-1 0,0 1 0,0-1 0,0 1 0,1-1 0,-1 1 0,0 0 0,1-1 0,-1 1 0,0 0 0,1 0 1,-1-1-1,1 1 0,0 0 0,-1 0 0,1 0 0,-1 1 0,-11 33 220,10-30-126,-8 34 451,2 0 0,1 1 1,3 0-1,0 0 0,3 1 1,6 62-1,-4-91-544,1-1-1,0 1 1,1-1 0,0 0-1,1 0 1,5 12 0,-8-20-46,1 0 0,-1 0 0,1 0 0,0 0 0,0 0 0,0 0 0,0-1 0,1 1 0,-1-1 0,1 1 0,-1-1 0,1 0 0,0 0 0,0 0 0,0 0 0,0-1 0,0 1 0,0-1 0,0 1 0,1-1 0,-1 0 0,0-1 0,1 1 0,4 0 0,-8-1-41,1 0-1,0 0 0,-1 0 1,1 0-1,-1 0 0,1 0 1,0 0-1,-1-1 1,1 1-1,0 0 0,-1 0 1,1 0-1,-1-1 1,1 1-1,-1 0 0,1-1 1,-1 1-1,1-1 0,-1 1 1,1 0-1,-1-1 1,1 1-1,-1-1 0,0 1 1,1-1-1,-1 1 1,0-1-1,1 0 0,-1 1 1,1-2-1,-3-22-1034,-20-23-177,-50-41 836,-12-16 2323,83 102-1853,-1 0-1,1 0 1,-1 0 0,1-1-1,0 1 1,0-1 0,0 1-1,0-1 1,0 1-1,1-1 1,-1 0 0,0-3-1,1 5-9,1 0 1,-1 0-1,0 0 0,0 0 0,0 0 0,1 0 0,-1 0 0,1 0 1,-1 1-1,1-1 0,-1 0 0,1 0 0,-1 0 0,1 0 0,0 1 0,-1-1 1,1 0-1,0 1 0,-1-1 0,1 1 0,0-1 0,2 0 0,4-2 150,0 1-1,1 0 1,0 1-1,-1 0 1,1 0 0,14 0-1,-19 1-189,57-2-350,-22 2-1402,0-2 0,56-10-1,-28-4-5884</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7.180"/>
    </inkml:context>
    <inkml:brush xml:id="br0">
      <inkml:brushProperty name="width" value="0.025" units="cm"/>
      <inkml:brushProperty name="height" value="0.025" units="cm"/>
    </inkml:brush>
  </inkml:definitions>
  <inkml:trace contextRef="#ctx0" brushRef="#br0">0 20 21556,'0'0'8649,"51"-19"-8041,-40 41-320,-4 11-159,1 9-97,-3 6-64,-3 6-705,4 0-929,2 3-672,-1-8-801,1-3-2754,-2-5-6279</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7.570"/>
    </inkml:context>
    <inkml:brush xml:id="br0">
      <inkml:brushProperty name="width" value="0.025" units="cm"/>
      <inkml:brushProperty name="height" value="0.025" units="cm"/>
    </inkml:brush>
  </inkml:definitions>
  <inkml:trace contextRef="#ctx0" brushRef="#br0">1 37 21204,'0'0'6951,"56"-14"-8425,-34-9-4772</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3.251"/>
    </inkml:context>
    <inkml:brush xml:id="br0">
      <inkml:brushProperty name="width" value="0.025" units="cm"/>
      <inkml:brushProperty name="height" value="0.025" units="cm"/>
    </inkml:brush>
  </inkml:definitions>
  <inkml:trace contextRef="#ctx0" brushRef="#br0">1 0 20628,'0'0'1153,"5"70"800,-4-28-671,6-4-802,8-5-192,12-8-159,8-12-674,9-13-2434,5-1-192,2-27-1858,-10-8-8808</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3.655"/>
    </inkml:context>
    <inkml:brush xml:id="br0">
      <inkml:brushProperty name="width" value="0.025" units="cm"/>
      <inkml:brushProperty name="height" value="0.025" units="cm"/>
    </inkml:brush>
  </inkml:definitions>
  <inkml:trace contextRef="#ctx0" brushRef="#br0">171 1 16752,'0'0'7783,"-64"72"-7110,44-28-289,2 8 449,-3 4 0,3 1-481,3-1-224,5-3-32,6-5-192,4-10-1505,0-11-1506,1-9-2691,12-13-10889</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4.089"/>
    </inkml:context>
    <inkml:brush xml:id="br0">
      <inkml:brushProperty name="width" value="0.025" units="cm"/>
      <inkml:brushProperty name="height" value="0.025" units="cm"/>
    </inkml:brush>
  </inkml:definitions>
  <inkml:trace contextRef="#ctx0" brushRef="#br0">0 1 19731,'0'0'5989,"65"51"-3939,-16-46-672,5-5-930,3 0-320,-4 0-160,-3-10-897,-14 3-929,-12 0-127,-17 3-1667</inkml:trace>
  <inkml:trace contextRef="#ctx0" brushRef="#br0" timeOffset="1">5 144 13965,'0'0'5894,"52"6"-3044,-12-6-1440,8 0-97,7-1-544,2-6-545,-4-2-160,-4-1-1890,-7 0-4195</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2.976"/>
    </inkml:context>
    <inkml:brush xml:id="br0">
      <inkml:brushProperty name="width" value="0.025" units="cm"/>
      <inkml:brushProperty name="height" value="0.025" units="cm"/>
    </inkml:brush>
  </inkml:definitions>
  <inkml:trace contextRef="#ctx0" brushRef="#br0">336 63 3395,'0'0'1954,"-61"-35"-1602,36 22 289,1 4-385,-5 4-256,4 5-704,-6 0-898,1 0 641,-1 5 833,2 7 352,7-1 673,4 2 160,7 1-480,11-1-545,0 0-545,23-1-1024,5-2-481</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4.784"/>
    </inkml:context>
    <inkml:brush xml:id="br0">
      <inkml:brushProperty name="width" value="0.025" units="cm"/>
      <inkml:brushProperty name="height" value="0.025" units="cm"/>
    </inkml:brush>
  </inkml:definitions>
  <inkml:trace contextRef="#ctx0" brushRef="#br0">1 472 17457,'0'0'4345,"8"-4"-1414,21-14-1762,0 0 0,0-2 1,40-37-1,76-85-1213,-126 122 189,-5 6-123,64-70 47,-71 74-64,1 1 0,-2-1 1,1-1-1,-1 1 0,-1-1 0,0 0 1,4-12-1,-20 34-363,3 6 340,0 1 1,1-1-1,1 1 0,1 1 0,1-1 0,-4 28 0,4-9 13,2 1 1,2 49 0,1-78-165,0 1 0,1-1 0,0 0 0,0 0 0,0 0 0,2-1 0,-1 1 0,6 9 0,-8-16 56,0 0-1,0 1 0,1-1 1,-1 0-1,1 0 0,-1 0 0,1 0 1,0 0-1,0-1 0,0 1 1,0 0-1,0-1 0,0 0 0,0 1 1,1-1-1,-1 0 0,0 0 1,1 0-1,-1 0 0,1-1 0,-1 1 1,1-1-1,-1 1 0,1-1 1,-1 0-1,1 0 0,-1 0 0,1 0 1,0-1-1,-1 1 0,1-1 1,-1 1-1,4-2 0,17-15-6452,-3-9-4095</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5.266"/>
    </inkml:context>
    <inkml:brush xml:id="br0">
      <inkml:brushProperty name="width" value="0.025" units="cm"/>
      <inkml:brushProperty name="height" value="0.025" units="cm"/>
    </inkml:brush>
  </inkml:definitions>
  <inkml:trace contextRef="#ctx0" brushRef="#br0">117 32 18321,'0'0'1271,"-11"6"699,8-4-1871,-10 4 571,1 1-1,0 1 0,0 0 0,-15 14 0,25-20-614,0 0 0,0-1 0,0 1 0,0 0 0,0 0 0,1 0 0,-1 0 1,0 0-1,1 1 0,0-1 0,0 0 0,-1 1 0,1-1 0,1 1 0,-1-1 0,0 1 0,1-1 0,-1 1 0,1 0 0,0-1 0,0 1 0,0-1 0,0 1 0,0 0 1,0-1-1,1 1 0,-1 0 0,1-1 0,0 1 0,0-1 0,0 1 0,0-1 0,0 0 0,1 1 0,-1-1 0,3 3 0,13 13 36,1-2-1,33 25 0,-38-31-87,1 0-1,-1 0 0,-1 2 0,0-1 0,0 2 0,-1-1 0,18 29 1,-28-38-36,1-1 0,-1 1 0,1 0 1,-1 0-1,0 0 0,0 0 1,0 0-1,-1 0 0,1 0 1,-1 0-1,0 0 0,1 1 0,-1-1 1,-1 0-1,1 0 0,0 0 1,-1 0-1,0 0 0,1 0 0,-1 0 1,-1 0-1,1 0 0,0 0 1,-1 0-1,1 0 0,-1-1 1,0 1-1,0-1 0,0 1 0,0-1 1,0 0-1,0 0 0,-1 0 1,1 0-1,-1 0 0,0 0 1,1-1-1,-5 2 0,-3 2 50,0-1-1,-1 0 1,1 0-1,-1-1 1,0-1-1,0 0 1,0 0-1,0-1 1,-20-1-1,30 0 8,-1 1-1,0-1 1,1 0-1,-1 0 0,0 0 1,1 0-1,-1-1 1,0 1-1,1 0 1,-1-1-1,0 1 1,1-1-1,-1 1 1,1-1-1,-1 0 1,1 0-1,-1 0 1,1 0-1,-1 0 0,1 0 1,0 0-1,0 0 1,0 0-1,-1 0 1,1-1-1,0 1 1,0-1-1,1 1 1,-1-1-1,0 1 1,0-1-1,1 1 1,-1-1-1,1 0 0,0 1 1,-1-1-1,1 0 1,0 1-1,0-1 1,0 0-1,0 1 1,0-1-1,0 0 1,0 1-1,1-1 1,-1 0-1,1-1 1,2-4 69,0 0 0,0 0 1,0 0-1,1 0 1,0 1-1,0-1 1,0 1-1,1 0 0,7-7 1,17-11 11,48-33 1,-58 46-28,-1-1-1,-1-1 0,0 0 1,0-1-1,-1-1 0,-1-1 1,-1 0-1,21-30 0,-33 41 21,1 0-1,-1 1 0,0-1 1,-1 0-1,1 0 0,-1 0 1,0 0-1,0 0 0,0 0 1,-1 0-1,0 0 0,0 0 1,0 0-1,-1 0 0,1 0 1,-3-8-1,2 10-41,-1-1 1,1 1-1,-1 0 0,1 1 0,-1-1 1,0 0-1,0 0 0,-1 1 0,1-1 1,0 1-1,-1 0 0,1 0 1,-1 0-1,0 0 0,0 0 0,0 0 1,0 1-1,0-1 0,0 1 0,0 0 1,0 0-1,-1 0 0,1 1 0,0-1 1,-5 0-1,-1 0-206,-1 1-1,1 0 1,-1 0 0,1 1 0,-1 0-1,-9 2 1,17-3 88,0 1 0,0-1 0,0 1 0,0-1 0,0 1-1,0 0 1,1 0 0,-1 0 0,0 0 0,0 0 0,1 0 0,-1 0 0,1 0-1,-1 1 1,1-1 0,-1 0 0,1 1 0,0 0 0,0-1 0,0 1-1,0 0 1,0-1 0,0 1 0,0 0 0,0 0 0,1 0 0,-1 0 0,1 0-1,0 0 1,-1 0 0,1-1 0,0 1 0,0 0 0,0 0 0,1 3-1,0-2-465,1 1-1,-1-1 0,1 0 0,0 0 0,0-1 1,0 1-1,0 0 0,1-1 0,-1 1 0,1-1 1,0 0-1,-1 0 0,1 0 0,0 0 0,0 0 1,0-1-1,1 1 0,-1-1 0,0 0 0,5 1 1,-6-1-21,33 12-6087</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5.671"/>
    </inkml:context>
    <inkml:brush xml:id="br0">
      <inkml:brushProperty name="width" value="0.025" units="cm"/>
      <inkml:brushProperty name="height" value="0.025" units="cm"/>
    </inkml:brush>
  </inkml:definitions>
  <inkml:trace contextRef="#ctx0" brushRef="#br0">223 57 12011,'0'0'15626,"-9"-5"-15381,6 3-238,1 1-1,-1-1 0,0 1 1,0 0-1,0 0 0,0 0 0,1 0 1,-2 1-1,1-1 0,0 1 0,0 0 1,0-1-1,0 1 0,0 1 1,0-1-1,0 0 0,0 1 0,-3 1 1,-1 1 23,0 0 1,1 0 0,0 1-1,-1 0 1,2 1 0,-1 0-1,0-1 1,-8 11-1,2-1 246,-1 0-1,2 1 0,-20 32 1,27-42-230,1 1 1,0-1 0,1 1 0,0 0-1,0 0 1,0 0 0,0 0-1,1 0 1,0 0 0,0 0-1,1 1 1,0-1 0,0 0-1,0 0 1,1 1 0,1 5 0,-1-9-34,0-1 0,1 0 0,0 1 0,-1-1 0,1 0 1,0 0-1,0 0 0,0 0 0,0-1 0,0 1 0,0-1 1,1 1-1,-1-1 0,0 0 0,1 0 0,-1 1 0,1-2 1,-1 1-1,1 0 0,0-1 0,-1 1 0,1-1 0,0 0 1,3 0-1,6 1 51,0-1 1,-1 0-1,1-1 0,17-3 1,-17 1 4,-1-1 1,1 0-1,-1-1 0,0 0 1,0 0-1,0-1 1,-1-1-1,0 0 0,0 0 1,-1-1-1,0 0 1,0-1-1,-1 0 0,0 0 1,0 0-1,-1-1 1,-1-1-1,0 1 0,0-1 1,-1 0-1,0 0 1,-1-1-1,0 1 0,-1-1 1,0 0-1,-1 0 1,1-22-1,-2 32-128,-1 0 0,0 0-1,-1-1 1,1 1 0,0 0 0,-1 0-1,1-1 1,-1 1 0,0 0 0,0 0-1,1 0 1,-1 0 0,-1 0 0,1 0 0,0 0-1,0 0 1,-1 1 0,1-1 0,-1 0-1,0 1 1,1-1 0,-1 1 0,0-1-1,0 1 1,0 0 0,0 0 0,0 0 0,0 0-1,0 0 1,0 1 0,0-1 0,-1 0-1,1 1 1,0 0 0,0-1 0,-1 1-1,1 0 1,0 0 0,0 1 0,-1-1 0,-1 1-1,2-1-228,1 1 0,0-1 0,0 1 0,0-1 0,0 1-1,0 0 1,-1-1 0,1 1 0,1 0 0,-1 0 0,0 0 0,0 0 0,0 0-1,0 0 1,1 0 0,-1 0 0,0 0 0,1 0 0,-1 0 0,1 0-1,-1 0 1,1 1 0,0-1 0,-1 0 0,1 2 0,-2 22-8860,4-9-1257</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6.045"/>
    </inkml:context>
    <inkml:brush xml:id="br0">
      <inkml:brushProperty name="width" value="0.025" units="cm"/>
      <inkml:brushProperty name="height" value="0.025" units="cm"/>
    </inkml:brush>
  </inkml:definitions>
  <inkml:trace contextRef="#ctx0" brushRef="#br0">209 1 13645,'0'0'12139,"-41"57"-10665,28-29-289,2 7-256,4 2-417,1-1-159,6 0-1,0-4-160,1-2-96,10-8-192,-2-5-1153,1-6-673,-1-8-1601,-3-3-1506</inkml:trace>
  <inkml:trace contextRef="#ctx0" brushRef="#br0" timeOffset="1">0 142 16944,'0'0'10346,"78"-4"-9738,-29 4-351,6 1-225,0 3-545,0-3-2305,-7-1-1731,-5 0-383</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6.977"/>
    </inkml:context>
    <inkml:brush xml:id="br0">
      <inkml:brushProperty name="width" value="0.025" units="cm"/>
      <inkml:brushProperty name="height" value="0.025" units="cm"/>
    </inkml:brush>
  </inkml:definitions>
  <inkml:trace contextRef="#ctx0" brushRef="#br0">169 96 8840,'0'0'6951,"3"-11"-3337,3-2-2498,-3 7-556,-1 1 1,0-1-1,0 0 1,-1 1-1,1-1 1,-1 0-1,0-9 1,-1 14-463,0 1 0,0-1-1,0 0 1,0 1 0,0-1 0,-1 0-1,1 0 1,0 1 0,0-1 0,-1 0-1,1 1 1,-1-1 0,1 1 0,0-1-1,-1 0 1,1 1 0,-1-1 0,1 1-1,-1-1 1,1 1 0,-1 0 0,0-1-1,1 1 1,-1-1 0,0 1 0,1 0-1,-1 0 1,0-1 0,1 1 0,-1 0 0,0 0-1,1 0 1,-1 0 0,0 0 0,0 0-1,1 0 1,-1 0 0,0 0 0,1 0-1,-1 0 1,-1 0 0,-33 8 189,25-3-265,1-1-1,0 2 1,0-1-1,1 1 1,0 1-1,0-1 0,0 1 1,1 1-1,-11 12 1,14-14-21,-1 0 0,1 0 1,0 0-1,1 1 0,-1-1 1,1 1-1,0 0 1,1 0-1,0 0 0,0 0 1,1 1-1,-1-1 1,1 0-1,1 11 0,0-16 5,1 0-1,-1 0 1,1 0-1,0 0 1,0 0-1,0 0 1,0-1-1,0 1 1,0 0-1,1-1 1,-1 1-1,0-1 1,1 1 0,-1-1-1,1 1 1,0-1-1,-1 0 1,1 0-1,0 0 1,0 0-1,0 0 1,0 0-1,0-1 1,3 2-1,61 13 108,-39-11-150,-17-1-47,0 0-1,0 0 1,0 1-1,0 0 1,-1 0 0,12 8-1,-18-10 55,0 1-1,0-1 1,0 0 0,-1 1-1,1 0 1,-1-1-1,1 1 1,-1 0 0,0 0-1,0 1 1,-1-1-1,1 0 1,0 1-1,-1-1 1,0 1 0,0-1-1,0 1 1,0-1-1,-1 1 1,1 0-1,-1 4 1,0-2 29,0 1 1,-1 0-1,1 0 0,-1-1 1,-1 1-1,1 0 0,-1-1 1,-1 1-1,1-1 0,-1 0 1,-6 11-1,-18 16 3276,52-42-2495,-5-3-760,0-1 1,-1 0-1,-1-1 1,31-31-1,-44 40-18,0-1-1,-1 1 1,0 0-1,0-1 1,0 0-1,0 0 1,-1 0-1,0-1 0,-1 1 1,1-1-1,-1 1 1,-1-1-1,1 0 1,-1 0-1,0 0 1,0 1-1,-1-1 1,0 0-1,-1 0 1,-1-11-1,1 0-358,-3-4-994,3 22 1297,1-1 0,-1 1 0,0-1 0,1 1 0,-1 0 0,0-1 0,0 1 0,1 0 0,-1 0 1,0-1-1,0 1 0,0 0 0,1 0 0,-1 0 0,0 0 0,0 0 0,0 0 0,0 0 0,1 0 0,-1 0 0,0 0 1,0 1-1,0-1 0,1 0 0,-1 0 0,0 1 0,0-1 0,1 1 0,-2 0 0,2-1-160,-1 0 0,1 0 0,-1 1 0,0-1 0,1 1 0,-1-1 0,1 0 0,-1 1 0,1-1 0,0 1-1,-1-1 1,1 1 0,-1-1 0,1 1 0,0 0 0,-1-1 0,1 1 0,0-1 0,0 1 0,0 0 0,-1-1 0,1 2 0,-1 9-8412</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7.599"/>
    </inkml:context>
    <inkml:brush xml:id="br0">
      <inkml:brushProperty name="width" value="0.025" units="cm"/>
      <inkml:brushProperty name="height" value="0.025" units="cm"/>
    </inkml:brush>
  </inkml:definitions>
  <inkml:trace contextRef="#ctx0" brushRef="#br0">242 96 7399,'0'0'3112,"5"-9"246,-1 3-2614,18-34 2527,-15 6 3220,-7 33-6393,0 1 0,-1-1 0,1 1 0,0-1 0,-1 1 0,1 0 0,0-1 0,-1 1 0,1 0 0,-1-1 0,1 1 0,-1 0 0,1-1 0,0 1 0,-1 0-1,1 0 1,-1 0 0,1-1 0,-1 1 0,1 0 0,-1 0 0,0 0 0,1 0 0,-1 0 0,1 0 0,-1 0 0,1 0 0,-1 0 0,1 0 0,-1 0 0,1 1 0,-1-1 0,-21 4 262,12 2-327,-1-1-1,1 2 1,1-1 0,-1 1-1,1 1 1,0-1 0,1 2-1,-11 12 1,0 2 129,1 1 0,-17 30-1,24-37 40,2 0 0,-1 1 0,2 0 0,1 0 0,0 1 0,1 0 0,1 0 0,1 0-1,0 1 1,0 33 0,4-51-184,0 0-1,0 1 0,1-1 1,-1 0-1,1 0 0,-1 0 1,1 0-1,0 0 0,0 0 1,-1 0-1,2 0 0,-1 0 1,0 0-1,0-1 0,1 1 1,-1 0-1,0-1 0,1 1 1,0-1-1,-1 1 0,4 1 1,-1-1 44,1 0 0,-1 0 1,1-1-1,-1 1 0,1-1 1,0 0-1,-1 0 0,1 0 1,8-1-1,-1 0 59,1-1-1,0 0 1,-1-1-1,1 0 1,0-1-1,22-8 1,-21 4-120,0 0 0,0-1 0,-1 0 0,0-1 0,-1-1 0,0 0 0,0-1 0,-1 0 0,0-1 0,-1 0 0,-1 0 0,0-1 0,0 0 0,-1-1 0,-1 0 0,0 0 0,-1-1 0,-1 0 0,0 0 0,-1 0 0,-1 0 0,0-1 0,-1 1 0,0-27 0,-3 38 0,1-1 0,-1 1 0,0 0 0,0-1 0,0 1 0,-1 0 0,1 0 0,-1 0 0,0 0 0,0 0 0,-1 1 0,1-1 0,-1 1 0,0-1 0,0 1 0,0 0 0,0 0 0,0 0 0,-1 0 0,1 1 0,-1-1 0,0 1 0,0 0 0,0 0 0,0 1 0,0-1 0,0 1 0,0 0 0,0 0 0,-1 0 0,1 0 0,0 1 0,-9 0 0,5-1 0,1 1 0,-1 0 0,0 1 0,1 0 0,-1 0 0,0 0 0,1 1 0,0 0 0,-1 1 0,1-1 0,0 2 0,0-1 0,1 1 0,-1 0 0,1 0 0,-1 0 0,1 1 0,-10 11 0,12-11-339,1 1 1,-1 0-1,1 0 0,0 0 0,1 1 1,0-1-1,0 0 0,0 1 0,1 0 1,0-1-1,0 1 0,0 0 1,1-1-1,0 1 0,1 0 0,-1 0 1,1-1-1,0 1 0,1 0 0,0-1 1,0 0-1,0 1 0,1-1 0,0 0 1,0 0-1,1 0 0,-1-1 1,1 1-1,0-1 0,7 7 0,24 19-6072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7.943"/>
    </inkml:context>
    <inkml:brush xml:id="br0">
      <inkml:brushProperty name="width" value="0.025" units="cm"/>
      <inkml:brushProperty name="height" value="0.025" units="cm"/>
    </inkml:brush>
  </inkml:definitions>
  <inkml:trace contextRef="#ctx0" brushRef="#br0">104 0 19538,'0'0'2435,"-40"54"800,19-20-961,2 4-897,2-4-576,11-1-545,6-5-160,0-5-256,5-7-1409,12-7-1730,-1-9-2147,2 0-4931</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8.332"/>
    </inkml:context>
    <inkml:brush xml:id="br0">
      <inkml:brushProperty name="width" value="0.025" units="cm"/>
      <inkml:brushProperty name="height" value="0.025" units="cm"/>
    </inkml:brush>
  </inkml:definitions>
  <inkml:trace contextRef="#ctx0" brushRef="#br0">113 15 12236,'0'0'6294,"-8"-1"-3230,3 0-2729,-1 0 0,1 1 0,0-1 0,-1 1 0,1 0 0,-1 1 0,1-1 0,-11 4 0,14-4-285,0 1 0,0 1 0,0-1-1,0 0 1,0 0 0,0 1 0,0-1 0,1 1 0,-1-1 0,0 1 0,1 0 0,0 0 0,-1 0 0,1 0 0,0 0 0,0 0 0,0 0-1,0 0 1,0 0 0,0 1 0,1-1 0,-1 0 0,1 0 0,0 1 0,-1-1 0,1 0 0,0 1 0,1 2 0,-1 1-24,0 1 0,1 0 0,0 0 1,0-1-1,1 1 0,0-1 0,0 1 0,0-1 1,1 0-1,0 0 0,0 0 0,6 8 1,5 5 60,2 0 1,21 20-1,-25-28-229,-1 0 1,0 1-1,0 1 0,-1 0 0,-1 0 0,11 22 0,-18-31 132,-1 0-1,0 0 1,0 0-1,-1 0 1,1 0-1,-1 0 1,0 0 0,0 0-1,0 0 1,0 0-1,-1 0 1,0-1-1,1 1 1,-2 0 0,1 0-1,0 0 1,-1-1-1,1 1 1,-1 0 0,0-1-1,-1 0 1,1 1-1,0-1 1,-1 0-1,0 0 1,1-1 0,-1 1-1,-1 0 1,1-1-1,-6 4 1,3-2 339,0 0 0,-1 0-1,0-1 1,0 1 0,1-2 0,-2 1 0,1-1-1,0 0 1,0 0 0,-1-1 0,1 0 0,-1 0 0,1-1-1,-1 0 1,-13-2 0,20 2-273,-1-1 0,1 1 0,0-1 1,-1 0-1,1 0 0,0 0 0,-1 0 0,1 0 0,0 0 0,0 0 1,0 0-1,0 0 0,0 0 0,0-1 0,0 1 0,0 0 0,0-1 1,0 1-1,1-1 0,-1 1 0,1-1 0,-1 1 0,1-1 0,0 1 1,-1-1-1,1 1 0,0-1 0,0 0 0,0 1 0,0-1 0,0 1 1,1-1-1,-1 0 0,1-2 0,0-1-66,0-1 0,1 1 0,-1-1-1,1 1 1,0 0 0,0 0 0,1 0 0,5-9 0,8-4-116,2 1 0,-1 1 1,2 0-1,22-13 0,-26 18 98,1 0 0,-2 0 0,1-1-1,-2-1 1,0 0 0,0-1 0,20-31 0,-30 42 51,-2-1 0,1 0 0,0 0 1,-1 0-1,0 0 0,0 0 1,0 0-1,0 0 0,0 0 1,-1 0-1,0 0 0,0 0 0,0 0 1,-1 0-1,1-1 0,-1 1 1,0 0-1,0 0 0,0 0 1,0 0-1,-1 1 0,0-1 0,0 0 1,0 1-1,0-1 0,0 1 1,-1-1-1,0 1 0,1 0 0,-1 0 1,0 1-1,-1-1 0,1 0 1,-4-1-1,1-1-7,-1 1 0,1 1 0,0-1 0,-1 1 0,0 1 0,0-1 1,0 1-1,0 0 0,0 0 0,-1 1 0,1 0 0,0 1 0,-1-1 0,1 1 0,0 1 0,-1-1 0,1 1 1,-13 4-1,18-4-122,0-1 0,-1 1 1,1 0-1,0 0 1,0 0-1,0 1 1,0-1-1,0 0 0,0 1 1,1 0-1,-1-1 1,0 1-1,1 0 0,-1 0 1,1-1-1,-1 1 1,1 0-1,0 1 1,0-1-1,0 0 0,0 0 1,1 0-1,-1 1 1,0-1-1,1 0 0,0 1 1,-1-1-1,1 0 1,0 1-1,0-1 0,0 1 1,1-1-1,-1 0 1,1 3-1,0 0-731,1 0-1,-1-1 1,1 1 0,0 0-1,0-1 1,1 0-1,-1 0 1,1 1 0,0-2-1,0 1 1,0 0 0,0 0-1,1-1 1,0 0 0,6 5-1,26 9-10746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8.720"/>
    </inkml:context>
    <inkml:brush xml:id="br0">
      <inkml:brushProperty name="width" value="0.025" units="cm"/>
      <inkml:brushProperty name="height" value="0.025" units="cm"/>
    </inkml:brush>
  </inkml:definitions>
  <inkml:trace contextRef="#ctx0" brushRef="#br0">96 0 16400,'0'0'5733,"-68"36"-3171,50-13-512,9 2-32,9-4-1089,0 0-673,15-7-160,14-7-896,3-7-1795,1 0-2402,1-11-5028</inkml:trace>
  <inkml:trace contextRef="#ctx0" brushRef="#br0" timeOffset="1">244 10 12268,'0'0'10474,"-70"74"-7848,43-40-608,0 4-288,5 3-705,4-1-577,4 1-320,7-3-288,-1-2-2178,6 0-3780,2-4-10538</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1.166"/>
    </inkml:context>
    <inkml:brush xml:id="br0">
      <inkml:brushProperty name="width" value="0.025" units="cm"/>
      <inkml:brushProperty name="height" value="0.025" units="cm"/>
    </inkml:brush>
  </inkml:definitions>
  <inkml:trace contextRef="#ctx0" brushRef="#br0">0 295 15535,'0'0'3747,"12"-2"-3288,2-2-383,0 0-1,-1-1 0,1 0 0,-1-1 0,0 0 1,-1-2-1,0 1 0,0-1 0,0-1 1,14-13-1,28-30 680,80-98 1,-134 149-723,0 1 0,0 0 0,1-1 0,-1 1 0,0 0 1,0-1-1,0 1 0,0 0 0,0 0 0,0-1 0,0 1 1,1 0-1,-1 0 0,0-1 0,0 1 0,0 0 1,1 0-1,-1 0 0,0-1 0,0 1 0,1 0 0,-1 0 1,0 0-1,0 0 0,1 0 0,-1-1 0,0 1 0,1 0 1,-1 0-1,0 0 0,0 0 0,1 0 0,-1 0 0,0 0 1,1 0-1,-1 0 0,0 0 0,1 0 0,-1 0 1,0 0-1,0 0 0,1 1 0,-1-1 0,0 0 0,1 0 1,-1 0-1,0 0 0,0 0 0,1 1 0,-1-1 0,0 0 1,0 0-1,0 0 0,1 1 0,-1-1 0,0 0 1,0 0-1,0 1 0,0-1 0,1 0 0,-1 1 0,0-1 1,0 0-1,0 0 0,0 1 0,2 35 1105,-10 46 344,-3-31-816,6-28-557,0-1-1,1 1 1,1-1-1,1 1 1,2 0-1,2 34 1,-2-56-206,1 0 1,-1 0-1,0 0 0,1 0 1,-1 1-1,1-1 1,0 0-1,-1 0 0,1 0 1,0 0-1,-1-1 1,1 1-1,0 0 0,0 0 1,0 0-1,0-1 1,0 1-1,0 0 0,0-1 1,0 1-1,0-1 1,0 1-1,0-1 0,1 1 1,-1-1-1,0 0 1,0 0-1,0 1 0,0-1 1,1 0-1,-1 0 1,0 0-1,2-1 0,0 1-758,0 0 0,1-1 0,-1 1 0,0-1 0,1 0 0,-1 0 0,0 0 0,0-1 0,0 1 0,6-4 0,14-18-10830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3.565"/>
    </inkml:context>
    <inkml:brush xml:id="br0">
      <inkml:brushProperty name="width" value="0.025" units="cm"/>
      <inkml:brushProperty name="height" value="0.025" units="cm"/>
    </inkml:brush>
  </inkml:definitions>
  <inkml:trace contextRef="#ctx0" brushRef="#br0">1445 507 14414,'-10'-49'672,"2"0"1,2 0 0,1-79-1,5 114-595,0 0-1,-1 1 1,-1-1 0,0 0-1,0 1 1,-2-1 0,1 1-1,-2 0 1,-6-14 0,8 21-1,-1 0 1,0 1 0,0 0 0,0-1 0,0 2-1,-1-1 1,0 0 0,0 1 0,0 0-1,-1 0 1,1 0 0,-1 1 0,0 0 0,0 0-1,0 1 1,0-1 0,-1 1 0,1 0-1,0 1 1,-1 0 0,-7-1 0,-17 0-64,-1 2 1,1 0-1,-1 2 1,1 2-1,0 1 1,0 1-1,1 1 1,-1 2 0,2 1-1,-43 21 1,6 2 16,2 2 1,2 3 0,-83 67 0,77-49 218,1 2-1,-102 119 1,137-138-200,2 1 0,1 1 0,3 1 0,1 1 0,2 2 0,-24 66 0,41-92-28,0 1 0,1 0-1,1 1 1,1-1 0,1 1-1,1-1 1,0 1 0,2 0 0,3 22-1,-2-31 16,1-1 0,-1 0 0,2 0 0,0 0 0,0 0 0,1-1 0,0 0 0,1 0 0,0 0 0,0-1 0,1 1 0,0-2 0,1 1-1,0-1 1,1 0 0,-1-1 0,17 11 0,-3-5 47,1-2 0,0-1 0,0-1 0,1-1 0,0-1 0,0 0 0,1-2 0,0-2 0,45 3 0,-23-6 172,-1-1-1,0-2 1,-1-3 0,68-16 0,-45 4-9,0-4 1,-2-2 0,-1-3 0,0-3 0,114-75 0,-140 79-176,-2-3 0,-2-1 0,0-2 0,31-38 0,-46 45-30,0-1-1,-1 0 0,-2-2 1,-1 0-1,-1-1 1,16-46-1,-23 53 52,-1-2 0,-1 1 0,-1-1 0,-1 0 0,-2 0 0,0 0 0,-1 0 0,-2 0 0,0 0 0,-2 0 0,-9-43 1,7 51-53,0 0 1,-1 0-1,-1 1 1,-1 0 0,0 0-1,0 1 1,-2 0 0,0 1-1,0 0 1,-1 0 0,-1 1-1,0 0 1,0 1 0,-1 1-1,-1 0 1,0 1 0,-26-13-1,11 9-29,-1 1 0,-1 2 0,0 1-1,0 2 1,-1 0 0,1 3 0,-1 0-1,0 2 1,-40 3 0,27 2-53,1 1 0,-1 3 0,1 1 0,1 3 0,-1 1 0,-43 19-1,60-19-307,0 1 0,1 1-1,0 2 1,1 0-1,1 2 1,1 0 0,0 2-1,-25 28 1,30-27-695,1 0 0,1 2 1,2 0-1,0 0 0,-17 39 0,-8 47-6290</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1.554"/>
    </inkml:context>
    <inkml:brush xml:id="br0">
      <inkml:brushProperty name="width" value="0.025" units="cm"/>
      <inkml:brushProperty name="height" value="0.025" units="cm"/>
    </inkml:brush>
  </inkml:definitions>
  <inkml:trace contextRef="#ctx0" brushRef="#br0">0 19 20820,'0'0'7975,"78"3"-10185,-42-9-1666,2-1-1729,-2-1-3908</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1.991"/>
    </inkml:context>
    <inkml:brush xml:id="br0">
      <inkml:brushProperty name="width" value="0.025" units="cm"/>
      <inkml:brushProperty name="height" value="0.025" units="cm"/>
    </inkml:brush>
  </inkml:definitions>
  <inkml:trace contextRef="#ctx0" brushRef="#br0">221 0 13229,'0'0'7345,"-12"1"-5172,5 0-2046,0 1 0,0-1 0,0 1 0,0 0 0,0 1-1,0 0 1,1 0 0,-1 0 0,1 1 0,0 0 0,0 0 0,0 0 0,0 1 0,1 0 0,0 0 0,0 0 0,-6 9 0,-6 8 418,1 1 1,-17 32-1,29-48-434,0 0-1,1 0 0,0 0 1,1 0-1,0 0 1,0 1-1,0-1 0,1 1 1,0-1-1,0 1 0,1-1 1,0 1-1,2 12 0,-1-18-93,-1-1 0,1 1 0,0 0 0,0-1-1,0 1 1,1-1 0,-1 1 0,0-1 0,0 0 0,1 0-1,-1 1 1,1-1 0,-1 0 0,1 0 0,0 0 0,-1-1-1,1 1 1,0 0 0,0-1 0,-1 1 0,1-1-1,0 1 1,0-1 0,0 0 0,-1 0 0,1 0 0,0 0-1,0 0 1,0 0 0,0 0 0,0-1 0,-1 1 0,1-1-1,2 0 1,3 0 84,0-1 1,0 0-1,0 0 0,0-1 0,0 0 1,-1 0-1,10-5 0,-7 0 46,0 1-1,-1-1 1,0 0 0,0-1-1,0 0 1,-1 0 0,-1-1-1,1 0 1,-2 0 0,1 0-1,-1-1 1,-1 1 0,0-1-1,-1 0 1,0-1 0,0 1-1,-1-1 1,0-16 0,-1 28-150,-1 0 1,0-1-1,0 1 1,0-1-1,0 1 1,0 0-1,0-1 1,0 1-1,0-1 1,-1 1-1,1 0 0,0-1 1,0 1-1,0 0 1,0-1-1,0 1 1,-1 0-1,1-1 1,0 1-1,0 0 1,0-1-1,-1 1 1,1 0-1,0-1 1,-1 1-1,1 0 1,0 0-1,0-1 1,-1 1-1,1 0 1,-1 0-1,1 0 1,0 0-1,-1-1 1,1 1-1,0 0 1,-1 0-1,1 0 1,-1 0-1,1 0 1,0 0-1,-1 0 1,1 0-1,-1 0 1,1 0-1,0 0 1,-1 0-1,1 0 0,0 1 1,-1-1-1,1 0 1,-1 0-1,1 0 1,-1 1-1,-18 14-333,15-9-114,0 0 0,1 1 1,0 0-1,0-1 1,0 1-1,1 0 1,-2 11-1,1 5-3839,4 0-3328,1-9-2718</inkml:trace>
  <inkml:trace contextRef="#ctx0" brushRef="#br0" timeOffset="1">272 296 17553,'0'0'3042,"-20"50"354,11-20-1795,0 1-512,5-2-576,4-2-417,0-4-961,13-9-2434,2-9-1217,5-5-1474</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2.350"/>
    </inkml:context>
    <inkml:brush xml:id="br0">
      <inkml:brushProperty name="width" value="0.025" units="cm"/>
      <inkml:brushProperty name="height" value="0.025" units="cm"/>
    </inkml:brush>
  </inkml:definitions>
  <inkml:trace contextRef="#ctx0" brushRef="#br0">148 28 15951,'0'0'2627,"-9"2"464,1-1-2381,0 1 1,0 0 0,0 1 0,0 0 0,1 0 0,-15 9 0,20-11-646,1 0 0,-1 0 0,0 0 0,1 1 0,-1-1 0,1 1 0,-1-1 0,1 1-1,-1-1 1,1 1 0,0 0 0,0 0 0,0-1 0,0 1 0,0 0 0,0 0 0,1 0 0,-1 0 0,1 0 0,-1 0 0,1 0 0,0 0 0,0 1 0,0-1 0,0 0 0,0 0 0,0 0 0,0 0 0,1 0 0,-1 0 0,1 0 0,-1 0 0,1 0 0,0 0 0,0 0 0,0 0 0,0-1 0,0 1 0,2 2 0,4 5-72,-2 1 1,1-1-1,-1 1 1,-1 0 0,0 0-1,0 0 1,-1 1 0,3 18-1,-5-24-30,-1 1 0,0 0 1,0 0-1,0-1 0,-1 1 0,0 0 0,0-1 0,0 1 0,-1-1 0,0 1 1,0-1-1,0 0 0,0 1 0,-1-1 0,0 0 0,0-1 0,-1 1 0,-4 5 1,6-8 51,0 1 47,-1 1 1,0-1-1,0 1 0,0-1 1,-1 0-1,1 0 1,-1-1-1,1 1 1,-1-1-1,0 1 1,0-1-1,0 0 1,-1-1-1,1 1 0,-6 0 1,10-3 74,1-1 0,-1 0 0,1 0 0,0 0 0,0 0 0,0 0 0,0 1 0,0-1 0,0 0 0,0 1 0,3-4 0,19-16 40,1 1 1,34-21-1,-27 19 185,34-29-1,-57 43-320,0-1 0,0 1 0,0-1 0,-1-1 0,0 1-1,-1-1 1,0 0 0,5-13 0,-10 21-41,0-1 0,1 1 0,-1-1 0,0 0 0,0 0 0,-1 1 0,1-1 0,0 0 0,-1 0 0,0 0 0,0 0 0,0 0 0,0 0 0,0 0 0,0 0 0,-1 1 0,1-1 0,-1 0 0,0 0 0,0 0 0,0 1 0,0-1 0,-1 0 0,1 1 0,-1-1 0,1 1 0,-1-1 0,0 1 0,0 0 0,0 0 0,0 0 0,0 0 0,-1 0 0,1 1 0,-1-1 0,1 1 0,-1-1 0,1 1 0,-1 0 0,0 0 0,-4-1 0,-7-2 0,0 1 0,0 0 0,0 2 0,0-1 0,0 2 0,-1 0 0,-18 2 0,31-1-265,1-1 1,0 0-1,0 0 0,0 1 1,-1-1-1,1 1 1,0-1-1,0 1 0,0-1 1,0 1-1,0 0 0,0 0 1,0-1-1,0 1 0,0 0 1,-1 1-1,2-2 134,0 1 0,0-1 0,0 0-1,-1 1 1,1-1 0,0 0 0,0 1 0,0-1 0,0 0-1,0 1 1,0-1 0,0 0 0,0 1 0,0-1 0,0 0-1,1 0 1,-1 1 0,0-1 0,0 0 0,0 1 0,0-1-1,0 0 1,0 1 0,1-1 0,-1 0 0,0 0 0,0 1-1,0-1 1,1 0 0,-1 0 0,0 0 0,0 1 0,1-1-1,-1 0 1,0 0 0,1 0 0,-1 0 0,0 1 0,1-1-1,-1 0 1,0 0 0,0 0 0,1 0 0,-1 0 0,0 0-1,1 0 1,-1 0 0,0 0 0,1 0 0,-1 0 0,0 0-1,1 0 1,-1 0 0,0-1 0,1 1 0,-1 0 0,0 0-1,0 0 1,1-1 0,17 1-7199</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2.753"/>
    </inkml:context>
    <inkml:brush xml:id="br0">
      <inkml:brushProperty name="width" value="0.025" units="cm"/>
      <inkml:brushProperty name="height" value="0.025" units="cm"/>
    </inkml:brush>
  </inkml:definitions>
  <inkml:trace contextRef="#ctx0" brushRef="#br0">408 1 18417,'0'0'5179,"0"10"-3129,0-10-2012,1 110 4331,6 13-3481,-5-103-1064,-1-1-1,0 1 1,-2-1-1,0 0 1,-1 1-1,-1-1 1,-1 0 0,0 0-1,-2 0 1,0-1-1,-1 0 1,-13 25-1,8-24-782,0-1 1,-1 0-1,-1 0 0,-1-1 0,0-1 0,-27 22 0,23-23-691,0-1 0,-1-1-1,-1-1 1,0-1 0,-1-1-1,-30 11 1,-17-2-4217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3.155"/>
    </inkml:context>
    <inkml:brush xml:id="br0">
      <inkml:brushProperty name="width" value="0.025" units="cm"/>
      <inkml:brushProperty name="height" value="0.025" units="cm"/>
    </inkml:brush>
  </inkml:definitions>
  <inkml:trace contextRef="#ctx0" brushRef="#br0">131 1 16143,'0'0'3267,"-5"11"-2380,-21 55-790,2 2 1,4 1 0,3 0 0,3 1 0,-10 139 0,24-195-116,0 0 1,0 0-1,1 0 0,1 0 1,0 0-1,1-1 0,1 1 1,0-1-1,6 14 1,-6-19-18,1-1 0,-1 0-1,1 0 1,0 0 0,1 0 0,0-1 0,0 0 0,0 0 0,1 0 0,0-1 0,0 0 0,0 0 0,0-1 0,1 0 0,16 6 0,6-1-536,1-2 0,0-1-1,0-2 1,0-1 0,1-1 0,-1-1 0,42-6-1,55-6-4915</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3.542"/>
    </inkml:context>
    <inkml:brush xml:id="br0">
      <inkml:brushProperty name="width" value="0.025" units="cm"/>
      <inkml:brushProperty name="height" value="0.025" units="cm"/>
    </inkml:brush>
  </inkml:definitions>
  <inkml:trace contextRef="#ctx0" brushRef="#br0">135 0 21268,'0'0'7495,"-74"0"-5317,47 19-1089,8 5-352,7 4-737,9 2 0,3-2 0,15-2 0,15-7 0,7-7 0,5-9 0,4-3-1922,-1-4-1153,-5-14-2594,-8-4-577,-6-1-3523</inkml:trace>
  <inkml:trace contextRef="#ctx0" brushRef="#br0" timeOffset="1">342 81 15086,'0'0'4997,"-43"51"-577,17-15-1217,-1 1-993,5 4-32,4-1-1505,5-2-673,9-1 0,4-4 0,2-5 0,13-4-1986,0-9-1922,0-5-3362,1-7-10219</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3.901"/>
    </inkml:context>
    <inkml:brush xml:id="br0">
      <inkml:brushProperty name="width" value="0.025" units="cm"/>
      <inkml:brushProperty name="height" value="0.025" units="cm"/>
    </inkml:brush>
  </inkml:definitions>
  <inkml:trace contextRef="#ctx0" brushRef="#br0">0 53 22549,'0'0'4773,"50"6"-3011,-14-4-770,8 0-287,7-2-641,4 0-64,-1 0-1089,-1-10-1025,-10-2-993,-4-2-96,-13 0-608,-11 1-2884</inkml:trace>
  <inkml:trace contextRef="#ctx0" brushRef="#br0" timeOffset="1">147 104 18417,'0'0'11659,"82"32"-10762,-19-42-672,5-5-193,1-1-1154,-4-3-3522,-6-4-7527</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4.319"/>
    </inkml:context>
    <inkml:brush xml:id="br0">
      <inkml:brushProperty name="width" value="0.025" units="cm"/>
      <inkml:brushProperty name="height" value="0.025" units="cm"/>
    </inkml:brush>
  </inkml:definitions>
  <inkml:trace contextRef="#ctx0" brushRef="#br0">15 1 8584,'0'0'17457,"-14"54"-16913,14-19-256,0 7-224,0 0 1,5-1-1122,8-6-1602,4-5-1313,-1-12-896,5-9-1891</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4.816"/>
    </inkml:context>
    <inkml:brush xml:id="br0">
      <inkml:brushProperty name="width" value="0.025" units="cm"/>
      <inkml:brushProperty name="height" value="0.025" units="cm"/>
    </inkml:brush>
  </inkml:definitions>
  <inkml:trace contextRef="#ctx0" brushRef="#br0">82 28 13389,'0'0'2263,"-9"1"-309,6-1-1883,0 0 1,0 0-1,0 0 1,0 1-1,0-1 0,0 1 1,0-1-1,0 1 0,1 0 1,-1 1-1,0-1 1,1 0-1,-1 1 0,0-1 1,1 1-1,0 0 0,-1 0 1,1 0-1,0 0 1,0 0-1,0 0 0,1 1 1,-1-1-1,0 1 1,1-1-1,-1 1 0,1 0 1,0-1-1,0 1 0,0 0 1,0 0-1,1 0 1,-1 0-1,1 4 0,-1-2-46,1-1 0,0 0 0,1 1 0,-1-1 0,1 0 0,0 0 0,0 1 0,0-1 0,0 0 0,1 0 0,-1 0 0,1 0 0,0 0 0,1-1 0,-1 1 0,1 0 0,5 5 0,5 4 68,0-1 1,1-1-1,18 12 1,23 21 470,-50-39-523,-1 0 1,0 0-1,0 0 0,0 0 0,-1 1 0,1-1 0,-1 1 0,-1 0 1,1 0-1,1 8 0,-3-12-28,-1 0 0,0-1 0,1 1 0,-1 0 0,0 0-1,0-1 1,0 1 0,0 0 0,-1 0 0,1 0 0,0-1 0,-1 1 0,1 0 0,-1 0 0,0-1 0,1 1 0,-1-1-1,0 1 1,0 0 0,0-1 0,0 0 0,0 1 0,-1-1 0,1 0 0,0 1 0,-1-1 0,1 0 0,0 0 0,-1 0 0,0 0-1,1 0 1,-1 0 0,1-1 0,-1 1 0,0-1 0,0 1 0,1-1 0,-1 1 0,0-1 0,-2 0 0,-8 2 203,1 0 0,-1-1 1,0-1-1,0 0 0,-13-2 1,22 2-102,0 0 0,0 0-1,0-1 1,0 1 0,0-1 0,0 0 0,0 0 0,1 0 0,-1 0 0,0-1 0,1 1 0,-1-1 0,1 1 0,-1-1 0,1 0 0,0 0 0,0 0 0,-1 0 0,2 0 0,-1-1 0,0 1 0,0-1-1,1 1 1,-1-1 0,-1-5 0,3 6-65,-1 1-1,1-1 0,0 0 0,0 0 1,0 0-1,0 0 0,1 0 1,-1 0-1,0 1 0,1-1 0,0 0 1,-1 0-1,1 1 0,0-1 0,0 0 1,0 1-1,0-1 0,0 0 1,0 1-1,0 0 0,0-1 0,1 1 1,-1 0-1,1-1 0,-1 1 0,2-1 1,51-27-36,-35 20 56,46-22-23,-39 20 79,-1-1-1,0-1 1,-1-1 0,-1-1-1,40-34 1,-60 48-93,-1-1 0,0 0 0,0 0 1,0 0-1,0-1 0,0 1 0,-1 0 0,1-1 0,-1 1 1,1-1-1,-1 1 0,0-1 0,0 0 0,0 0 1,0 1-1,0-1 0,-1 0 0,0 0 0,1 0 1,-1 0-1,0 0 0,-1-3 0,0 3 38,0 1 1,0-1-1,-1 0 0,0 1 1,1 0-1,-1-1 0,0 1 1,0 0-1,0 0 0,0 0 1,-1 0-1,1 0 0,0 1 1,-1-1-1,1 1 0,-1 0 1,-5-2-1,-8-3 220,-1 0-1,0 2 1,0 0-1,-1 1 1,-30-1-1,35 3-306,-46 2-289,58-1 282,-1 0 1,1 0 0,0 0 0,-1 0 0,1 0 0,-1 1 0,1-1 0,0 1-1,-1-1 1,1 1 0,0-1 0,0 1 0,-1 0 0,1-1 0,0 1 0,0 0-1,0 0 1,0 0 0,0 0 0,0 0 0,0 0 0,0 0 0,1 0 0,-1 1-1,0-1 1,1 0 0,-1 0 0,0 1 0,1-1 0,0 0 0,-1 1 0,1 1-1,0-1-152,1 0-1,0-1 0,0 1 1,0 0-1,0-1 0,0 1 1,0-1-1,0 0 0,0 1 1,0-1-1,1 0 0,-1 0 1,1 1-1,-1-1 0,1 0 1,-1-1-1,1 1 0,0 0 1,-1 0-1,1-1 0,0 1 1,0-1-1,-1 1 0,1-1 1,2 0-1,53 10-4036,-57-10 4124,102 5-9387,-45-4 1771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5.203"/>
    </inkml:context>
    <inkml:brush xml:id="br0">
      <inkml:brushProperty name="width" value="0.025" units="cm"/>
      <inkml:brushProperty name="height" value="0.025" units="cm"/>
    </inkml:brush>
  </inkml:definitions>
  <inkml:trace contextRef="#ctx0" brushRef="#br0">173 17 13997,'0'0'11894,"-14"4"-11397,3 1-438,-1-1 0,1 2 1,0-1-1,0 1 0,1 1 1,-18 14-1,22-16-21,0 1 0,1-1 0,-1 1 1,2 0-1,-1 0 0,0 0 0,1 1 0,1-1 0,-1 1 0,1 0 1,0 0-1,0 1 0,1-1 0,-2 12 0,3-16-14,1 0 0,-1 0 0,1-1 0,0 1-1,0 0 1,1 0 0,-1 0 0,0 0 0,1 0-1,0 0 1,0 0 0,0-1 0,0 1 0,0 0 0,0-1-1,1 1 1,-1-1 0,1 1 0,0-1 0,3 4 0,-1-2 69,1-1 1,-1 0 0,0-1 0,1 1 0,0-1 0,-1 0-1,1 0 1,0 0 0,0-1 0,0 1 0,6-1 0,7 2 358,1-2 0,0 0 0,-1-2 1,1 0-1,33-6 0,-36 3-354,0-1-1,-1 0 0,0-1 0,0 0 1,0-1-1,-1-1 0,22-16 0,-29 20-81,-1-1-1,0 0 0,0 0 0,0-1 0,-1 1 1,0-1-1,0 0 0,0-1 0,-1 1 0,0-1 1,0 0-1,-1 0 0,0 0 0,0 0 0,-1 0 1,1-1-1,1-14 0,-4 20-15,0-1 0,0 1 0,0-1 0,0 1 0,-1 0 0,1-1 0,-1 1 0,1 0 0,-1 0 0,0-1 0,0 1 0,0 0 0,0 0 0,0 0 0,-1 0 0,1 0 0,0 0 0,-1 0 0,0 1 0,-1-3 0,-1 2 0,0-1 0,-1 0 0,1 1 0,0 0 0,-1 0 0,0 0 0,1 0 0,-1 1 0,-6-2 0,-6 1 0,-1 0 0,1 1 0,-1 1 0,-25 2 0,39-2-373,0 1 0,0 0 0,0-1 1,0 1-1,0 0 0,0 1 0,1-1 0,-1 1 0,0 0 0,1 0 0,-1 0 1,-4 4-1,4-1-7080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5.087"/>
    </inkml:context>
    <inkml:brush xml:id="br0">
      <inkml:brushProperty name="width" value="0.025" units="cm"/>
      <inkml:brushProperty name="height" value="0.025" units="cm"/>
    </inkml:brush>
  </inkml:definitions>
  <inkml:trace contextRef="#ctx0" brushRef="#br0">232 411 4164,'-26'-4'1225,"-22"-2"2244,1-3 0,-58-19 0,100 24-1985,16 3-1190,321-1-281,318-12 150,1690-95 4679,-1523 106-3702,1180-26-662,-1446 6-379,1078-22-6,-1602 45-130,-16-1-46,1 1 0,-1 0-1,0 0 1,1 1 0,-1 1-1,0 0 1,0 1-1,0 0 1,14 5 0,-15 3-1157,-18-4 487,-23 0 375,-484 11 617,295-18-216,-667 24 54,-416 5-90,289-33 38,-707 4-328,-250 115 293,1914-108 13,10-2-6,1 2 0,-51 14 0,68-7-66,29-14 49,-1 0 0,1 0 0,0 1 1,-1-1-1,1 0 0,-1 1 0,1-1 0,0 0 0,-1 0 0,1 1 0,0-1 1,-1 1-1,1-1 0,0 0 0,0 1 0,0-1 0,-1 1 0,1-1 0,0 0 1,0 1-1,0-1 0,0 1 0,0-1 0,-1 1 0,1-1 0,0 1 0,0-1 1,0 1-1,0-1 0,1 1 0,-1-1 0,0 0 0,0 1 0,0-1 0,0 1 0,0-1 1,1 1-1,-1-1 0,0 0 0,0 1 0,1-1 0,-1 1 0,0-1 0,0 0 1,1 1-1,-1-1 0,0 0 0,1 1 0,-1-1 0,1 0 0,-1 0 0,0 1 1,1-1-1,-1 0 0,1 0 0,-1 0 0,1 0 0,-1 0 0,1 1 0,-1-1 1,1 0-1,-1 0 0,0 0 0,2 0 0,25 7-140,1-1 1,0-2-1,0 0 0,40-1 0,-27-1 94,906 13 150,-638-17-40,1832-12 710,3 0-205,-119-27-335,-1854 26-38,-168 15-175,-1-1 0,1 1 0,0-1 0,-1 0 0,1 1 0,-1-1 1,1 0-1,-1 0 0,0-1 0,1 1 0,-1 0 0,4-4 0,-6 5-7,0-1 0,0 1 0,1 0 0,-1-1 0,0 1 0,0-1 0,0 1 0,0 0 0,0-1 0,0 1-1,0 0 1,0-1 0,0 1 0,0-1 0,0 1 0,0 0 0,0-1 0,0 1 0,0 0 0,0-1-1,0 1 1,0-1 0,0 1 0,-1 0 0,1-1 0,0 1 0,0 0 0,0-1 0,-1 1 0,1 0-1,-1-1 1,-21-13-523,-24-2-98,0 3 0,-1 1 1,-67-8-1,51 10 395,-1102-142 797,-13 67 690,-2020 45-870,2040 97-2424,387-4-3508,343-19-293</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5.953"/>
    </inkml:context>
    <inkml:brush xml:id="br0">
      <inkml:brushProperty name="width" value="0.025" units="cm"/>
      <inkml:brushProperty name="height" value="0.025" units="cm"/>
    </inkml:brush>
  </inkml:definitions>
  <inkml:trace contextRef="#ctx0" brushRef="#br0">1 150 12492,'0'0'854,"5"9"651,-3-5-1352,0 0-50,0 0 0,0-1 0,0 1 0,1 0 0,-1-1 1,1 0-1,0 1 0,0-1 0,0-1 0,1 1 0,-1 0 1,0-1-1,1 1 0,0-1 0,0 0 0,-1 0 0,1-1 1,1 1-1,5 1 0,16 1 200,0-2 0,0 0 0,0-2 1,0 0-1,0-2 0,0-1 0,34-9 1,180-59-319,-173 48 49,16-5-433,-22 5-19,2 4-1,112-21 0,-156 39 709,0 0 0,0 2 0,1 0-1,-1 2 1,32 7 0,-27-5 488,0-1 0,43 3 0,10-11-587,105-18 0,-115 13-851,-64 8-1490,-8 1 1068,-10 2-1088,-16 7-2869</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6.370"/>
    </inkml:context>
    <inkml:brush xml:id="br0">
      <inkml:brushProperty name="width" value="0.025" units="cm"/>
      <inkml:brushProperty name="height" value="0.025" units="cm"/>
    </inkml:brush>
  </inkml:definitions>
  <inkml:trace contextRef="#ctx0" brushRef="#br0">231 140 9417,'-1'-11'2605,"0"2"-1801,-1 0-1,0 0 1,0 0 0,0 1-1,-1-1 1,-1 0-1,0 1 1,-5-11 0,7 16-602,0 0 1,-1 0-1,1 1 1,-1-1-1,1 0 1,-1 1-1,0 0 1,0-1-1,0 1 1,0 0-1,0 0 1,0 1-1,-1-1 1,1 1-1,0-1 1,-1 1-1,1 0 1,-1 1-1,0-1 1,1 1-1,-1-1 1,0 1-1,1 0 1,-1 0-1,0 1 1,1-1-1,-6 2 1,3 0-165,1 0 0,-1 0 1,1 0-1,0 1 0,0 0 0,1 0 0,-1 0 1,0 1-1,1-1 0,0 1 0,0 0 1,0 1-1,0-1 0,1 1 0,0-1 0,0 1 1,0 0-1,-3 8 0,2-5 7,0 0 0,1 0 0,0 0 0,1 1 0,0-1 0,0 1-1,1 0 1,0-1 0,1 1 0,0 0 0,1 13 0,0-19 8,0 0-1,0 1 1,0-1-1,0 0 1,1 0 0,-1 0-1,1 0 1,0 0-1,0 0 1,0 0-1,0-1 1,1 1 0,-1-1-1,1 1 1,0-1-1,-1 0 1,1 0-1,0 0 1,0-1 0,0 1-1,0 0 1,1-1-1,-1 0 1,0 0 0,1 0-1,-1 0 1,0-1-1,6 1 1,-1 0 90,0-1 0,-1 1 0,1-2 0,0 1 0,-1-1 0,1 0 0,-1-1 0,1 1 0,-1-2 0,1 1 1,-1-1-1,7-4 0,-3 1-44,-1-1 1,0 0-1,-1-1 1,0 0-1,0 0 1,0-1-1,7-10 1,-13 14-88,0 1 1,1-1 0,-1 0 0,-1 0-1,1 0 1,-1 0 0,0-1-1,0 1 1,0-1 0,-1 1 0,0-1-1,0 1 1,-1-1 0,1 0-1,-1 1 1,0-1 0,-1-6 0,0 11-75,1-1 0,0 1 1,-1 0-1,1 0 0,-1 0 1,0-1-1,1 1 0,-1 0 1,0 0-1,0 0 0,0 0 1,0 0-1,0 0 0,0 0 1,0 0-1,0 1 1,0-1-1,0 0 0,0 1 1,-1-1-1,1 0 0,0 1 1,0 0-1,-1-1 0,1 1 1,0 0-1,-1-1 0,1 1 1,0 0-1,-1 0 0,1 0 1,0 0-1,-1 1 0,1-1 1,0 0-1,-1 0 0,1 1 1,0-1-1,0 1 1,-1-1-1,1 1 0,-1 0 1,-3 1-487,0 0 1,1 0 0,-1 0 0,1 1 0,0-1 0,-1 1 0,1 0-1,0 0 1,1 1 0,-5 3 0,-6 19-3515,7-1-2019</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6.772"/>
    </inkml:context>
    <inkml:brush xml:id="br0">
      <inkml:brushProperty name="width" value="0.025" units="cm"/>
      <inkml:brushProperty name="height" value="0.025" units="cm"/>
    </inkml:brush>
  </inkml:definitions>
  <inkml:trace contextRef="#ctx0" brushRef="#br0">85 1 801,'0'0'18834,"-26"49"-18354,3-20 1986,7 2-1793,4 4-609,5-3 32,7-4-96,0-7-929,4-7-2658,9-10-2819</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7.143"/>
    </inkml:context>
    <inkml:brush xml:id="br0">
      <inkml:brushProperty name="width" value="0.025" units="cm"/>
      <inkml:brushProperty name="height" value="0.025" units="cm"/>
    </inkml:brush>
  </inkml:definitions>
  <inkml:trace contextRef="#ctx0" brushRef="#br0">1 50 16624,'0'0'2530,"8"-5"1,6-2-1920,0 1 1,0 0 0,1 1-1,-1 1 1,1 0 0,0 1 0,17-2-1,-7 3-116,0 0-1,1 2 0,48 5 0,-71-5-493,0 1 0,0-1 0,0 1 0,1 0-1,-1 0 1,-1 0 0,1 0 0,0 1 0,0-1 0,0 1 0,-1 0 0,1 0 0,-1 0-1,1 0 1,-1 0 0,0 0 0,0 1 0,3 2 0,-5-3 3,1 0 0,0-1 0,-1 1 0,1 0 0,-1 0 1,1 0-1,-1 0 0,0 0 0,0 0 0,0 0 0,0 0 0,0 0 0,0-1 0,0 1 0,-1 0 1,1 0-1,-1 0 0,0 0 0,1 0 0,-1-1 0,0 1 0,0 0 0,0-1 0,0 1 1,0-1-1,0 1 0,-1-1 0,1 1 0,0-1 0,-3 2 0,-45 32 785,42-31-600,0 0-1,0 1 1,0 0-1,0 0 1,1 0 0,0 1-1,0 0 1,0 0-1,-7 11 1,13-16-183,-1-1 0,1 1 0,0 0 0,-1-1 0,1 1 1,0 0-1,0 0 0,0-1 0,-1 1 0,1 0 0,0 0 1,0-1-1,0 1 0,0 0 0,0 0 0,0-1 0,1 1 0,-1 0 1,0 0-1,0-1 0,0 1 0,1 0 0,-1 0 0,0-1 1,1 1-1,-1 0 0,1-1 0,0 1 0,22 10 92,42-9-144,-53-2-24,-2 0-119,86-3-3490,-31-8-3007,-1-8-7023</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7.517"/>
    </inkml:context>
    <inkml:brush xml:id="br0">
      <inkml:brushProperty name="width" value="0.025" units="cm"/>
      <inkml:brushProperty name="height" value="0.025" units="cm"/>
    </inkml:brush>
  </inkml:definitions>
  <inkml:trace contextRef="#ctx0" brushRef="#br0">0 1 12460,'0'0'9929,"49"24"-8103,-36 8-513,0 4-256,-2 0-256,1 0-577,5-6-96,7-9-64,7-12-640,7-9-834,6-2-415,-4-23-2499,-3-8-4100</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7.904"/>
    </inkml:context>
    <inkml:brush xml:id="br0">
      <inkml:brushProperty name="width" value="0.025" units="cm"/>
      <inkml:brushProperty name="height" value="0.025" units="cm"/>
    </inkml:brush>
  </inkml:definitions>
  <inkml:trace contextRef="#ctx0" brushRef="#br0">128 1 13805,'0'0'2146,"-61"95"449,33-45-449,6-3 128,8-8-160,11-5-1314,3-11-671,14-11-161,11-10-1634,0-2-1889,-1-11-4645</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8.276"/>
    </inkml:context>
    <inkml:brush xml:id="br0">
      <inkml:brushProperty name="width" value="0.025" units="cm"/>
      <inkml:brushProperty name="height" value="0.025" units="cm"/>
    </inkml:brush>
  </inkml:definitions>
  <inkml:trace contextRef="#ctx0" brushRef="#br0">1 55 16400,'0'0'11466,"50"13"-10889,18-22-289,11-3-192,7 0-256,1-3-1025,-10 8-1249,-14 0 1217,-14 2-3364,-19 5-1633,-18 0-3331</inkml:trace>
  <inkml:trace contextRef="#ctx0" brushRef="#br0" timeOffset="1">198 193 16496,'0'0'7751,"82"12"-6598,-16-17 288,10-4-640,6-5-609,0 1-160,-3-3-2466,-7-6-3876,-3-7-12107</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8.694"/>
    </inkml:context>
    <inkml:brush xml:id="br0">
      <inkml:brushProperty name="width" value="0.025" units="cm"/>
      <inkml:brushProperty name="height" value="0.025" units="cm"/>
    </inkml:brush>
  </inkml:definitions>
  <inkml:trace contextRef="#ctx0" brushRef="#br0">31 1 19506,'0'0'5253,"-23"75"-4516,16-41-224,7 1-385,0-3-96,21-6-1249,11-9-1634,7-13-1601,5-4-2723</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9.175"/>
    </inkml:context>
    <inkml:brush xml:id="br0">
      <inkml:brushProperty name="width" value="0.025" units="cm"/>
      <inkml:brushProperty name="height" value="0.025" units="cm"/>
    </inkml:brush>
  </inkml:definitions>
  <inkml:trace contextRef="#ctx0" brushRef="#br0">154 1 15310,'-10'4'1063,"3"-2"-829,-5 2 148,0 0 0,0 1 0,-20 12-1,29-16-373,1 0 0,0 1 0,-1-1 0,1 1 0,0 0 0,0-1 1,0 1-1,0 0 0,1 0 0,-1 0 0,0 0 0,1 1 0,-1-1 0,1 0 0,0 1 0,0-1 0,0 1 0,0-1 0,0 1 0,0 0 0,1-1 0,0 1 0,-1 0 0,1-1 0,0 1 0,0 0 0,1 4 0,2-2-4,0-1-1,1 1 1,0 0 0,0-1 0,0 0 0,1 0 0,-1 0 0,1-1 0,0 1 0,0-1 0,0 0-1,7 2 1,12 10 106,-15-8-69,-1 0 0,1 1-1,-1 0 1,-1 0 0,0 0 0,10 16 0,-16-22-35,1 0 1,-1 0-1,1 0 1,-1 1-1,0-1 1,0 1-1,0-1 1,0 1 0,0-1-1,-1 1 1,1-1-1,-1 1 1,0 0-1,0-1 1,0 1-1,0 0 1,0-1-1,0 1 1,-1 0 0,1-1-1,-1 1 1,0-1-1,0 1 1,0-1-1,0 1 1,0-1-1,-1 0 1,1 1-1,0-1 1,-1 0 0,0 0-1,-3 3 1,-2 1 38,-2 0 0,1-1 1,0 0-1,-1 0 0,0-1 1,0 0-1,0 0 0,-19 4 1,14-6 891,1 1 1,0-2 0,-18 1-1,30-2-874,1 0-1,0 0 1,-1 1-1,1-1 0,0 0 1,-1 0-1,1 0 1,0 0-1,-1 0 1,1 0-1,0 0 0,-1 0 1,1-1-1,-1 1 1,1 0-1,0 0 1,-1 0-1,1 0 0,0 0 1,-1 0-1,1-1 1,0 1-1,0 0 1,-1 0-1,1-1 0,0 1 1,0 0-1,-1 0 1,1-1-1,0 1 1,0 0-1,-1-1 0,1 1 1,0 0-1,0 0 1,0-1-1,0 0 1,8-12 991,21-10-504,77-29 355,-85 44-804,0-1-1,0-1 1,-1 0-1,0-2 1,-1-1-1,0 0 1,-1-1 0,19-20-1,-34 32-48,-1-1 0,1 0 0,-1 0 0,0 0 0,0 0 0,0 0 0,0 0 0,0 0 0,-1-1 0,0 1 0,1-1 0,-1 1 0,0-1 0,-1 1 0,1-1 0,-1 0 0,1 1 0,-1-1 0,0 0 0,-1 1 0,1-1 0,-1 0 0,1 1 0,-1-1 0,0 1 0,-3-7 0,1 6-17,0-1-1,0 1 1,-1 0 0,0 0 0,0 1-1,0-1 1,0 1 0,-1-1-1,1 1 1,-1 1 0,0-1-1,0 1 1,0 0 0,0 0 0,0 0-1,0 1 1,-8-2 0,-45-5 53,56 7-236,0 1 0,0 0 0,0-1 0,-1 1 0,1 0 0,0 0 0,0 0 1,0 0-1,0 1 0,0-1 0,0 1 0,0-1 0,0 1 0,0 0 1,0-1-1,0 1 0,1 0 0,-1 0 0,0 0 0,0 1 0,1-1 0,-1 0 1,1 1-1,-2 1 0,3-3-42,-1 1 0,1 0 0,0-1 0,0 1 0,0-1 1,0 1-1,0 0 0,0-1 0,0 1 0,0 0 0,0-1 0,0 1 0,0 0 0,0-1 1,1 1-1,-1-1 0,0 1 0,0 0 0,1-1 0,-1 1 0,0-1 0,1 1 0,-1-1 1,0 1-1,1-1 0,-1 1 0,1-1 0,-1 0 0,1 1 0,-1-1 0,1 1 0,-1-1 1,2 1-1,21 5-4438,-23-6 4560,34 4-6141</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9.547"/>
    </inkml:context>
    <inkml:brush xml:id="br0">
      <inkml:brushProperty name="width" value="0.025" units="cm"/>
      <inkml:brushProperty name="height" value="0.025" units="cm"/>
    </inkml:brush>
  </inkml:definitions>
  <inkml:trace contextRef="#ctx0" brushRef="#br0">202 1 13132,'0'0'8601,"-12"3"-8169,-1 3-258,0 0 1,1 0 0,0 1-1,0 1 1,1 0-1,-1 1 1,2 0-1,-1 0 1,1 1-1,1 1 1,0 0-1,-13 20 1,17-23 0,0 0 0,1 1-1,0-1 1,0 1 0,1 0 0,-4 12 0,7-19-147,-1 0 1,1-1-1,0 1 1,-1 0-1,1 0 0,0 0 1,0 0-1,0 0 1,1 0-1,-1-1 1,0 1-1,1 0 0,-1 0 1,1 0-1,-1-1 1,1 1-1,0 0 1,0 0-1,0-1 0,0 1 1,0-1-1,0 1 1,0-1-1,1 1 1,-1-1-1,0 0 0,1 0 1,-1 0-1,1 1 1,0-1-1,-1-1 1,1 1-1,0 0 1,-1 0-1,1-1 0,0 1 1,0-1-1,2 1 1,9 2 76,1-1 1,0-1 0,0 0 0,0-1 0,0 0 0,0-1-1,0-1 1,0 0 0,0-1 0,-1 0 0,1-1 0,24-11 0,-32 12 36,1 0 1,-1-1 0,1 0 0,-1 0 0,0 0-1,-1 0 1,1-1 0,-1 0 0,0 0 0,0-1-1,0 0 1,-1 1 0,0-1 0,0-1 0,-1 1-1,1-1 1,-1 1 0,-1-1 0,1 0 0,-1 0-1,0 0 1,-1 0 0,0 0 0,0-1 0,0 1-1,-1-8 1,0 12-137,-1 0 0,1 1 0,0-1 0,-1 0-1,1 0 1,-1 1 0,0-1 0,0 1 0,0-1 0,0 0-1,-1 1 1,1 0 0,-1-1 0,1 1 0,-1 0 0,0 0-1,0 0 1,0 0 0,0 0 0,-3-2 0,1 2-175,-1-1 0,1 1 0,-1 0 0,1 1 0,-1-1 0,0 1 0,0 0 0,1 0 0,-1 1 0,-9-1 0,0 2-992,1 0 0,0 0 0,0 1 0,0 1 0,0 0 0,0 1 0,-22 10 1,-17 12-5727,-3 5-3806</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51.099"/>
    </inkml:context>
    <inkml:brush xml:id="br0">
      <inkml:brushProperty name="width" value="0.025" units="cm"/>
      <inkml:brushProperty name="height" value="0.025" units="cm"/>
    </inkml:brush>
  </inkml:definitions>
  <inkml:trace contextRef="#ctx0" brushRef="#br0">0 0 2659,'0'0'-833</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9.905"/>
    </inkml:context>
    <inkml:brush xml:id="br0">
      <inkml:brushProperty name="width" value="0.025" units="cm"/>
      <inkml:brushProperty name="height" value="0.025" units="cm"/>
    </inkml:brush>
  </inkml:definitions>
  <inkml:trace contextRef="#ctx0" brushRef="#br0">0 156 17072,'0'0'993,"108"1"1409,-31-1-736,20 0-705,16-9-32,11-4-641,4-2-128,-2-6-128,-9 3 32,-14-1-64,-17 1 0,-19 3-1025,-20 3-1281,-21 4-1506,-19-1-3683</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0.265"/>
    </inkml:context>
    <inkml:brush xml:id="br0">
      <inkml:brushProperty name="width" value="0.025" units="cm"/>
      <inkml:brushProperty name="height" value="0.025" units="cm"/>
    </inkml:brush>
  </inkml:definitions>
  <inkml:trace contextRef="#ctx0" brushRef="#br0">194 51 9993,'0'0'6407,"-10"0"-4518,3-1-1727,0 0 1,0 0-1,0 1 0,0 0 0,0 1 0,0 0 0,0 0 0,1 0 0,-1 1 0,0 0 1,0 0-1,1 0 0,-1 1 0,1 0 0,0 1 0,0-1 0,0 1 0,-6 6 1,6-4 96,0 0 0,1 0 1,0 1-1,0 0 0,0 0 1,-4 11-1,7-15-124,1 0-1,-1 0 1,1 1-1,0-1 1,0 0 0,0 1-1,1-1 1,-1 1 0,1-1-1,0 1 1,0 0-1,0-1 1,0 1 0,0-1-1,1 1 1,0-1 0,2 6-1,-2-7-78,1 0 1,-1-1-1,1 1 0,0-1 0,0 1 1,0-1-1,0 0 0,0 1 0,0-1 0,0 0 1,0-1-1,0 1 0,1 0 0,-1-1 1,0 1-1,0-1 0,1 1 0,-1-1 0,1 0 1,-1 0-1,0 0 0,3-1 0,4 1 169,0-1 0,-1 0 0,1 0 0,-1-1 0,9-3 0,-6 0-85,-1 0 0,0 0 1,-1-1-1,0-1 0,1 0 1,-2 0-1,1 0 0,-1-1 1,8-10-1,-13 14-85,1 0-1,0-1 1,-1 1 0,0-1-1,0 0 1,0 0 0,-1 0 0,1 0-1,-1 0 1,0-1 0,-1 1-1,0 0 1,1-1 0,-2 0-1,1 1 1,-1-1 0,1 1-1,-2-1 1,1 0 0,-2-6-1,2 10-82,-1 0 0,0 1 0,0-1 0,0 0 0,0 0 0,0 1 0,-1-1 0,1 1 0,0-1 0,-1 1 0,1 0 0,-1-1 0,0 1 0,1 0 0,-1 0-1,0 0 1,0 0 0,1 1 0,-1-1 0,0 0 0,0 1 0,0-1 0,0 1 0,0 0 0,0-1 0,0 1 0,0 0 0,0 0 0,0 0 0,0 1 0,0-1 0,0 0-1,0 1 1,-3 1 0,1-2-242,0 1 0,0 1-1,0-1 1,0 1-1,0-1 1,0 1 0,1 0-1,-1 1 1,1-1-1,-1 0 1,1 1 0,0 0-1,0 0 1,0 0 0,1 0-1,-4 4 1,4-2-267,0 1 0,0-1 0,0 0 0,1 1 1,-1 0-1,1-1 0,1 1 0,-1-1 0,1 12 0,1-14 74,-1 0-1,0 0 0,1 0 0,0 0 0,0 0 0,0-1 1,0 1-1,0 0 0,0 0 0,1-1 0,-1 1 1,1-1-1,1 3 0,19 13-7197</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0.633"/>
    </inkml:context>
    <inkml:brush xml:id="br0">
      <inkml:brushProperty name="width" value="0.025" units="cm"/>
      <inkml:brushProperty name="height" value="0.025" units="cm"/>
    </inkml:brush>
  </inkml:definitions>
  <inkml:trace contextRef="#ctx0" brushRef="#br0">75 215 14221,'0'0'4613,"-40"74"-3268,26-42-704,0 2 352,8-5-609,6-2-320,0-9-256,12-7-2018,10-11-1314,3-2-6693</inkml:trace>
  <inkml:trace contextRef="#ctx0" brushRef="#br0" timeOffset="1">96 49 19571,'0'0'2882,"10"-7"-485,0 1-2131,-1 1-1,1 0 1,0 0 0,1 1-1,-1 0 1,1 1-1,-1 0 1,1 1-1,0 0 1,0 1 0,14 0-1,-7 1-123,0 1 0,0 0 0,0 2-1,25 6 1,-38-8-142,0 1-1,-1 0 1,1 0-1,-1 0 1,0 0-1,0 1 1,0-1-1,0 1 1,0 0 0,3 4-1,-5-5-2,-1-1 1,1 1-1,-1 0 1,0 1-1,0-1 0,0 0 1,0 0-1,0 0 0,0 1 1,0-1-1,-1 0 0,1 1 1,-1-1-1,0 0 1,0 1-1,0-1 0,0 1 1,0-1-1,0 0 0,-1 1 1,0 2-1,-1 1 140,-1 1 0,0-1 0,-1 0 0,1 0 0,-1 0-1,0 0 1,0-1 0,-1 1 0,0-1 0,0 0 0,-9 7 0,6-6 100,2 0 0,-1 0 0,1 1-1,0 0 1,-9 15 0,15-22-228,-1 1 0,1 0 0,-1-1 0,1 1-1,0-1 1,0 1 0,-1 0 0,1-1 0,0 1-1,0 0 1,0-1 0,0 1 0,0 0 0,0-1 0,0 1-1,0 0 1,0-1 0,0 1 0,0 0 0,0-1-1,0 1 1,1 0 0,-1-1 0,0 1 0,0-1-1,1 1 1,-1 0 0,0-1 0,1 1 0,21 7 163,36-9 21,-51 0-166,32-4-780,-1-2-1,0-1 1,41-16 0,47-21-10530,-55 18-3206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1.035"/>
    </inkml:context>
    <inkml:brush xml:id="br0">
      <inkml:brushProperty name="width" value="0.025" units="cm"/>
      <inkml:brushProperty name="height" value="0.025" units="cm"/>
    </inkml:brush>
  </inkml:definitions>
  <inkml:trace contextRef="#ctx0" brushRef="#br0">0 41 11499,'0'0'12588,"52"-13"-11563,-1 9-321,8 0-351,5-1-257,-3 1 0,-1-1-384,-12 4-1858,-10-2-2659,-21 2-2306</inkml:trace>
  <inkml:trace contextRef="#ctx0" brushRef="#br0" timeOffset="1">91 191 13965,'0'0'9513,"88"5"-8872,-30-15-545,7-3-96,-2-1-705,-2-4-1985,-4-3-4966</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1.707"/>
    </inkml:context>
    <inkml:brush xml:id="br0">
      <inkml:brushProperty name="width" value="0.025" units="cm"/>
      <inkml:brushProperty name="height" value="0.025" units="cm"/>
    </inkml:brush>
  </inkml:definitions>
  <inkml:trace contextRef="#ctx0" brushRef="#br0">338 132 1121,'7'-11'11339,"-5"8"-10269,22-42 2988,-24 44-3873,1-1-1,0 0 1,0 1-1,-1-1 1,1 0-1,-1 0 1,0 0-1,1 1 1,-1-1-1,0 0 1,0 0-1,0 0 1,0 0-1,-1 0 1,1 1-1,0-1 1,-1 0-1,1 0 1,-1 1-1,0-1 1,0 0-1,1 0 1,-1 1-1,0-1 1,0 1-1,0-1 1,-1 1-1,-1-2 1,-3-1 23,0 1 0,-1 0 0,0 1 1,1 0-1,-1 0 0,0 0 0,0 1 0,0 0 0,0 0 0,-14 1 0,-2 0-24,0 1 0,-26 5-1,34-3-111,0 1 0,0 1 1,0 0-1,1 0 0,-17 10 0,25-12 16,1 0 0,0 0 0,0 0 0,0 1 0,0-1 0,1 1-1,-1 0 1,1 1 0,0-1 0,1 1 0,-1-1 0,1 1 0,-1 0 0,2 1-1,-1-1 1,-3 9 0,6-13-71,0 1-1,-1-1 0,1 1 1,0-1-1,0 0 0,0 1 1,0-1-1,1 1 0,-1-1 1,0 0-1,1 1 0,-1-1 1,1 0-1,-1 1 0,1-1 1,-1 0-1,1 0 1,0 0-1,0 1 0,0-1 1,0 0-1,0 0 0,0 0 1,0 0-1,0 0 0,0-1 1,0 1-1,0 0 0,0 0 1,1-1-1,-1 1 1,0-1-1,1 1 0,-1-1 1,0 1-1,1-1 0,-1 0 1,2 0-1,8 2 56,0 0-1,0-1 1,19-1-1,-24 0-39,7 0-34,0 0 1,0-2-1,-1 1 1,1-2-1,-1 0 1,1 0-1,-1-1 1,22-11 0,-4-1-135,-2-2 1,31-24-1,-55 39 134,-7 6-74,0 1 1,0 1-1,1-1 1,0 0-1,0 1 1,0-1-1,-2 9 1,-3 6 33,-10 19 332,1 1 1,1 0-1,3 1 0,1 1 0,2 0 1,1 1-1,-2 62 0,10-101-303,0-1-1,0 1 0,0-1 0,1 1 0,-1-1 1,1 1-1,-1-1 0,1 0 0,0 1 1,0-1-1,0 0 0,0 0 0,1 1 1,-1-1-1,0 0 0,1 0 0,0 0 0,-1-1 1,1 1-1,0 0 0,0-1 0,0 1 1,0-1-1,0 1 0,0-1 0,1 0 1,-1 0-1,0 0 0,5 1 0,-4-1-400,1-1-1,-1 1 0,0-1 1,1 0-1,-1 0 1,0 0-1,1-1 0,-1 1 1,0-1-1,0 0 1,1 0-1,-1 0 0,0 0 1,0 0-1,3-2 1,21-19-7274</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2.081"/>
    </inkml:context>
    <inkml:brush xml:id="br0">
      <inkml:brushProperty name="width" value="0.025" units="cm"/>
      <inkml:brushProperty name="height" value="0.025" units="cm"/>
    </inkml:brush>
  </inkml:definitions>
  <inkml:trace contextRef="#ctx0" brushRef="#br0">169 0 17617,'0'0'1900,"-13"1"641,3 0-2267,-1 0 1,1 0-1,-1 1 0,1 1 0,-1 0 0,-15 7 0,21-8-241,1 0 0,0 0-1,0 1 1,0-1 0,1 1-1,-1 0 1,1 0-1,-1 1 1,1-1 0,0 1-1,0-1 1,0 1 0,1 0-1,0 0 1,-1 0 0,1 1-1,1-1 1,-1 0-1,1 1 1,-1-1 0,0 6-1,1-3-23,0-1-1,1 0 0,0 1 1,-1-1-1,2 0 0,-1 1 0,1-1 1,0 0-1,1 1 0,-1-1 1,1 0-1,0 0 0,1 0 0,-1 0 1,1-1-1,0 1 0,1-1 1,5 8-1,-4-8 10,1 0-1,-1 0 1,1-1 0,0 1 0,0-1-1,0-1 1,0 1 0,1-1 0,-1 0-1,1-1 1,0 0 0,0 0-1,0 0 1,0-1 0,0 0 0,10 1-1,-8-2 162,0 0 0,0 0-1,0-1 1,0 0-1,0-1 1,-1 1 0,1-2-1,0 1 1,-1-1-1,0-1 1,1 1 0,-1-2-1,12-7 1,-15 8-76,0 0-1,0 0 1,0-1 0,-1 0-1,0 0 1,1 0 0,-2 0-1,1-1 1,-1 0-1,1 0 1,-2 0 0,1 0-1,-1 0 1,0 0 0,0 0-1,0-1 1,-1 1 0,0-1-1,0-7 1,-1 11-105,0 0-1,0 0 1,-1 0 0,1 0-1,-1 0 1,1 1 0,-1-1-1,0 0 1,0 0 0,0 1-1,-1-1 1,1 1 0,-1-1-1,1 1 1,-1-1 0,0 1-1,0 0 1,0 0 0,0 0-1,-4-3 1,2 2-29,-1 0 0,1 1 0,-1-1 0,0 1 0,0 0 0,0 0 0,0 1 1,0-1-1,0 1 0,0 0 0,-6 0 0,5 1-73,1-1 1,0 2-1,0-1 1,0 0-1,0 1 1,0 0-1,1 0 1,-1 0-1,0 1 1,0 0-1,-7 4 1,10-5-18,-1 0 0,1 1 0,0 0 0,0 0 0,0-1 0,0 1 0,0 0 0,0 1 0,1-1 0,-1 0 0,1 0 0,-1 1 0,1-1 0,0 1 0,0-1 0,0 1 0,0 0 0,0-1 0,1 1 0,-1 0 0,1 4 0,0-5-36,0 0 1,1-1-1,-1 1 0,0 0 0,1 0 1,0-1-1,-1 1 0,1 0 0,0-1 1,0 1-1,0-1 0,0 1 1,0-1-1,0 1 0,1-1 0,-1 0 1,0 0-1,1 0 0,-1 1 1,1-1-1,-1 0 0,1-1 0,0 1 1,-1 0-1,1 0 0,0-1 0,-1 1 1,1-1-1,0 0 0,0 1 1,3-1-1,66 6-2518,-64-6 2176,28 0-3566,63-7 0,-20-10-4680</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2.486"/>
    </inkml:context>
    <inkml:brush xml:id="br0">
      <inkml:brushProperty name="width" value="0.025" units="cm"/>
      <inkml:brushProperty name="height" value="0.025" units="cm"/>
    </inkml:brush>
  </inkml:definitions>
  <inkml:trace contextRef="#ctx0" brushRef="#br0">309 9 10698,'0'0'8189,"-15"-3"-7628,7 2-516,0-1 0,0 1 0,-1 0 1,1 1-1,0 0 0,0 0 0,0 1 0,0 0 1,0 0-1,0 1 0,0 0 0,0 1 0,0-1 1,-13 8-1,2 1 636,0 1-1,1 0 1,1 1 0,-19 18 0,31-26-462,0-1 0,1 1-1,0 0 1,0 0 0,0 0-1,1 0 1,0 1 0,0 0-1,0-1 1,0 1 0,1 0-1,0 0 1,1 0 0,-1 1-1,1-1 1,0 0 0,1 1-1,-1 11 1,2-15-189,0 1 0,-1-1 0,1 0 1,0 1-1,1-1 0,-1 0 0,0 0 0,1 0 1,0 0-1,0 0 0,0 0 0,0 0 0,0-1 0,0 1 1,1-1-1,4 4 0,-1-1 32,1-1 0,0 0 1,0 0-1,0-1 0,1 0 0,14 4 0,4-1 214,0-1-1,0-1 0,36 0 1,-30-3-99,1-2 1,-1 0 0,1-3 0,42-9-1,-61 10-18,-1-1 0,1 0-1,-1-1 1,0-1 0,0 0 0,-1-1-1,1 0 1,-1 0 0,-1-2 0,0 1-1,0-2 1,15-15 0,-24 22-157,1 0 0,0-1-1,0 1 1,-1-1 0,0 0 0,0 0 0,0 1-1,0-1 1,-1-1 0,1 1 0,-1 0 0,0 0 0,0 0-1,-1-1 1,1 1 0,-1 0 0,0-1 0,0 1 0,-1 0-1,1-1 1,-1 1 0,0 0 0,0 0 0,0 0-1,-1-1 1,1 1 0,-1 0 0,0 1 0,0-1 0,0 0-1,-1 1 1,1-1 0,-1 1 0,0-1 0,0 1-1,0 0 1,-1 1 0,1-1 0,-1 0 0,1 1 0,-1 0-1,0 0 1,-6-3 0,-1 0-206,0 0 0,0 0 1,-1 2-1,1-1 0,-1 1 0,0 1 1,0 0-1,0 0 0,0 2 0,0-1 0,-1 1 1,1 1-1,0 0 0,0 1 0,0 1 1,0-1-1,1 2 0,-1 0 0,1 0 0,0 1 1,0 0-1,0 1 0,1 0 0,0 1 1,0 0-1,0 1 0,1-1 0,-13 16 0,7-4-2538,1 2 0,-16 28 0,7-2-3333</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2.924"/>
    </inkml:context>
    <inkml:brush xml:id="br0">
      <inkml:brushProperty name="width" value="0.025" units="cm"/>
      <inkml:brushProperty name="height" value="0.025" units="cm"/>
    </inkml:brush>
  </inkml:definitions>
  <inkml:trace contextRef="#ctx0" brushRef="#br0">0 300 17553,'0'0'2124,"18"-1"-165,356-45 1268,-251 28-2984,235-32 527,565-95-178,-896 140-558,-13 3-113,1-1 0,-1 0 1,-1-1-1,1 0 1,18-10-1,-67 10-2265,-43 9 1059,-1 3 0,-78 18 1,87-13 1252,-499 106 120,242-47 1386,-2-11 3429,306-58-4292,-22 4 376,36-4-276,22-4 300,295-37-500,-162 17-306,446-51 737,134-19-1041,-678 84-819,67-18 0,-95 15-514,-20 10 1380,-1-1 1,1 0-1,-1 1 0,1-1 0,-1 1 0,0-1 1,1 1-1,-1 0 0,1-1 0,-1 1 1,0-1-1,0 1 0,1 0 0,-1 0 1,0-1-1,1 1 0,-1 0 0,0 0 1,0 0-1,1 0 0,-1 0 0,0 0 0,0 0 1,1 0-1,-1 0 0,-1 0 0,-83-6-916,-1 4 0,-148 15-1,-177 45-1,371-51 457,-141 24-3288,10-1-2829</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5.401"/>
    </inkml:context>
    <inkml:brush xml:id="br0">
      <inkml:brushProperty name="width" value="0.025" units="cm"/>
      <inkml:brushProperty name="height" value="0.025" units="cm"/>
    </inkml:brush>
  </inkml:definitions>
  <inkml:trace contextRef="#ctx0" brushRef="#br0">0 1 17136,'0'0'1762,"51"30"-289,-18-20-448,6-3-736,3-3-225,1-4-1474,-4 0-2594,-14 0-2818</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5.790"/>
    </inkml:context>
    <inkml:brush xml:id="br0">
      <inkml:brushProperty name="width" value="0.025" units="cm"/>
      <inkml:brushProperty name="height" value="0.025" units="cm"/>
    </inkml:brush>
  </inkml:definitions>
  <inkml:trace contextRef="#ctx0" brushRef="#br0">1 0 10474,'0'0'14382,"39"24"-14030,1-24-256,3 0-32,6 0-352,-3 0-2018,-2 2-1922,-5 2-5253</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52.560"/>
    </inkml:context>
    <inkml:brush xml:id="br0">
      <inkml:brushProperty name="width" value="0.025" units="cm"/>
      <inkml:brushProperty name="height" value="0.025" units="cm"/>
    </inkml:brush>
  </inkml:definitions>
  <inkml:trace contextRef="#ctx0" brushRef="#br0">4239 258 5477,'-104'-37'1492,"-1"4"0,-2 5 0,-2 5 0,-138-12 0,30 20-1095,-258 15-1,317 10-370,0 7-1,2 7 0,0 6 0,2 8 0,-172 65 0,187-49 340,2 6-1,3 6 1,2 6-1,4 5 1,-185 147 0,275-193 81,1 1 0,-55 64 0,83-86-383,1 0-1,1 0 0,0 1 0,0 0 0,1 0 0,0 0 0,1 1 0,0 0 1,1 0-1,1 0 0,0 1 0,0-1 0,1 1 0,1 0 0,0 21 0,2-25-36,1 1 0,0-1-1,0-1 1,1 1-1,0 0 1,1 0-1,0-1 1,0 0-1,1 0 1,0 0-1,0-1 1,1 1 0,0-1-1,1-1 1,9 10-1,11 5 222,0 0-1,57 30 0,85 36 141,236 85-1,-312-135-353,579 198-54,-502-190 225,3-6 1,182 16 0,-122-37 483,0-11 0,391-36 0,-338-7 1192,500-130 0,-666 133-1645,-1-5-1,152-70 1,-227 86-191,-2-2-1,-1-2 1,58-47-1,-74 52-22,-2-1 0,-1-1 0,0-1 0,-2-1 0,-1-1 0,20-35 0,-27 38-14,0 0 1,-2 0-1,-1-1 0,-1 0 1,-1 0-1,-1-1 0,-2 0 0,0 0 1,-1-1-1,-2 1 0,0 0 1,-2-1-1,-1 1 0,-1-1 1,-7-30-1,2 26 4,-2 1-1,0 0 1,-2 1 0,-1 1-1,-1 0 1,-2 0 0,0 2 0,-2 0-1,-1 0 1,0 2 0,-2 1-1,-33-28 1,-1 6-37,-3 3 0,-1 2 0,-1 3-1,-118-51 1,-277-72-302,220 99 43,-2 9 1,-1 11-1,-3 11 0,0 10 1,-458 23-1,511 13 261,1 9 1,1 7-1,2 9 0,2 7 1,2 9-1,-206 95 0,282-103-4,-102 66 0,148-78 39,0 2 1,3 3 0,-54 55-1,80-68-81,1 0-1,2 2 0,1 1 1,1 1-1,2 1 1,-23 50-1,33-56-97,1 1 0,1 0 0,1 0 0,2 1 0,2 0 1,0 0-1,2 1 0,1-1 0,3 39 0,1-50 101,0 0 0,2 0 0,0 0 1,1 0-1,1-1 0,0 1 0,2-2 0,0 1 0,1-1 1,21 31-1,-13-27 52,0-1 0,2-1 1,0-1-1,1 0 1,1-2-1,0 0 0,31 17 1,7-2 40,2-3 0,1-2 1,1-3-1,0-3 1,119 22-1,8-9 182,237 10 1,199-25 169,355-33 618,-719-5-816,447-90 0,-503 61-112,252-94 1,-378 112-36,-2-4 1,-2-3 0,-1-3 0,-2-4 0,-3-3 0,71-60 0,-114 82-9,-1-1 0,-1-1 0,-2-1 1,0-1-1,-2 0 0,-2-2 0,0-1 0,-2 0 0,-2-1 0,-1-1 0,10-36 0,-18 49-20,-1-1-1,0 0 0,-2 0 0,0-1 0,-2 1 0,0-1 0,-2 1 0,0-1 0,-2 1 0,0 0 0,-1 0 0,-2 0 1,0 0-1,-1 1 0,-1 0 0,-1 0 0,-1 1 0,-24-37 0,10 28-16,-1 1-1,-2 2 0,0 0 1,-2 2-1,0 1 1,-2 1-1,0 1 1,-2 2-1,0 2 1,-57-22-1,-10 2-24,-2 5-1,-155-28 0,-28 12-250,-312-11 0,-294 43 74,672 22 180,1 10 0,-304 61 0,382-45 1,1 5 0,3 6 0,1 7 0,-217 112 0,289-128 23,1 3 0,2 3 0,2 2 0,1 3-1,3 2 1,-76 85 0,108-106-5,2 2-1,2 0 0,0 0 1,2 2-1,1 0 1,-21 60-1,29-64 7,1 1 0,0-1 0,3 1-1,0-1 1,1 1 0,2 0 0,1 0-1,1 0 1,8 42 0,-5-46-1,2 0 0,0 0 0,1 0 1,2-1-1,0 0 0,1-1 0,2 0 0,17 24 0,-8-18-13,1-1-1,1-1 0,1-1 0,1-1 1,32 22-1,9-3-14,1-3 0,2-2-1,1-4 1,105 33 0,-4-12 203,289 51 0,190-15 236,-269-51-150,680-18 0,-903-32-157,306-62 0,-373 50-57,-2-3 0,-2-4 1,0-3-1,138-76 0,-183 84-18,-1-2 0,-2-2 0,0-2 0,-2-1-1,-2-2 1,-1-1 0,-1-2 0,-2-2 0,38-60 0,-54 74-15,-2-2 1,-1 1-1,-1-1 0,-1-1 1,-2 0-1,-1-1 0,-1 0 1,-1 0-1,-1 0 0,-2-1 1,-1 1-1,-2-1 0,0 0 1,-2 1-1,-2-1 0,0 1 1,-10-32-1,3 29-7,-2 0 0,-1 1 0,-1 0 0,-2 2 1,-1 0-1,-1 1 0,-2 0 0,0 2 0,-2 0 0,-1 2 0,-40-32 0,-1 4-13,-3 4-1,-1 2 0,-120-58 0,28 32-7,-3 7-1,-3 7 1,-2 7-1,-2 8 1,-180-22-1,-20 21-37,-499 4-1,591 43-213,-461 65 1,526-31 158,3 9 0,-352 125 0,439-122 88,-135 74 0,191-86 10,2 4 0,1 3 0,-76 68 1,118-92-32,1 2 1,1 0-1,1 1 1,2 1 0,0 1-1,1 1 1,1 0-1,2 1 1,-19 48 0,28-60-305,1-1 0,0 0 0,1 1 0,1 0 0,0 0 0,1-1 0,1 1 0,0 0 1,1 0-1,1 0 0,0 0 0,1-1 0,0 1 0,1-1 0,1 0 0,0 0 0,1 0 0,1 0 0,0-1 1,1-1-1,15 21 0,2-5-2970,2-1 0,50 40 0</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6.211"/>
    </inkml:context>
    <inkml:brush xml:id="br0">
      <inkml:brushProperty name="width" value="0.025" units="cm"/>
      <inkml:brushProperty name="height" value="0.025" units="cm"/>
    </inkml:brush>
  </inkml:definitions>
  <inkml:trace contextRef="#ctx0" brushRef="#br0">229 51 10090,'0'0'2674,"-9"-8"-555,5 4-1916,1 0-1,-1 0 0,0 1 0,0 0 1,-1 0-1,1 0 0,0 0 0,-1 1 0,0-1 1,0 1-1,0 0 0,0 1 0,0-1 0,0 1 1,0 0-1,0 0 0,0 1 0,-1-1 1,1 1-1,0 1 0,0-1 0,-1 1 0,1-1 1,-10 4-1,5 1 296,1 0 1,-1 1-1,1 0 1,-12 10-1,19-14-304,0-1 0,-1 1 0,1 0 1,0 0-1,0 0 0,0 1 0,0-1 0,0 0 0,1 1 1,-1-1-1,1 1 0,-1 0 0,1-1 0,0 1 0,0 0 1,0 0-1,0 0 0,1 0 0,-1-1 0,1 1 0,0 3 1,2-4-162,0-1 0,0 0 0,0 0 0,0 0 0,0 0 0,0 0 0,1-1 0,-1 1 0,0-1 0,0 1 0,1-1 0,-1 0 0,0 0 1,1 0-1,-1 0 0,0 0 0,1-1 0,2 0 0,2 1 81,4-1-87,-1 0 1,0-1 0,0-1 0,0 1 0,-1-1 0,18-8 0,19-6-4,-46 17-25,1 0 0,-1 0 0,0-1 1,0 1-1,0 0 0,0 0 1,1 0-1,-1 0 0,0 0 1,0 0-1,0 0 0,0 0 1,0 0-1,1 0 0,-1 0 1,0 0-1,0 0 0,0 0 1,0 0-1,1 1 0,-1-1 1,0 0-1,0 0 0,0 0 1,0 0-1,0 0 0,0 0 0,1 0 1,-1 0-1,0 0 0,0 1 1,0-1-1,0 0 0,0 0 1,0 0-1,0 0 0,0 0 1,1 0-1,-1 1 0,0-1 1,0 0-1,0 0 0,0 0 1,0 0-1,0 1 0,0-1 1,0 0-1,0 0 0,0 0 1,0 1-1,-4 12-50,-8 12 222,5-11 7,-1 1 0,2 0-1,0 0 1,0 1 0,2 0 0,0 0 0,1 0-1,0 0 1,1 0 0,1 0 0,1 1 0,2 20-1,-2-36-199,1 1-1,-1 0 0,1-1 1,-1 1-1,1-1 0,0 1 0,-1-1 1,1 0-1,0 1 0,0-1 1,0 0-1,0 0 0,1 0 0,-1 1 1,0-1-1,0 0 0,1 0 1,-1-1-1,1 1 0,-1 0 0,0 0 1,1-1-1,0 1 0,-1-1 0,1 1 1,-1-1-1,3 1 0,-1-1-445,0 0-1,0 0 0,0 0 1,0 0-1,0 0 0,0 0 1,0-1-1,0 1 0,0-1 1,0 0-1,0 0 0,0 0 1,-1 0-1,4-3 1,15-14-5624</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6.583"/>
    </inkml:context>
    <inkml:brush xml:id="br0">
      <inkml:brushProperty name="width" value="0.025" units="cm"/>
      <inkml:brushProperty name="height" value="0.025" units="cm"/>
    </inkml:brush>
  </inkml:definitions>
  <inkml:trace contextRef="#ctx0" brushRef="#br0">63 35 17328,'0'0'9396,"-8"5"-9177,4-4-219,1 1-1,-1 0 1,1 1 0,-1-1 0,1 0 0,0 1 0,0 0-1,0 0 1,1 0 0,-1 0 0,1 0 0,-1 1 0,1-1 0,0 1-1,0-1 1,1 1 0,-1 0 0,1 0 0,0 0 0,0-1-1,0 1 1,0 1 0,1-1 0,-1 0 0,1 0 0,0 0-1,0 0 1,1 0 0,-1 0 0,1 0 0,2 7-1,-2-8 14,0-1 0,0 0 0,0 0 0,0 0 0,0 0 0,0 0-1,1 0 1,-1 0 0,1 0 0,-1 0 0,1-1 0,0 1-1,0 0 1,-1-1 0,1 0 0,0 1 0,0-1 0,1 0-1,-1 0 1,0 0 0,0 0 0,0-1 0,1 1 0,-1-1 0,0 1-1,1-1 1,-1 0 0,0 0 0,1 0 0,-1 0 0,1 0-1,-1 0 1,0-1 0,1 1 0,-1-1 0,4-1 0,0 0 32,-1 0 0,0-1 1,1 1-1,-1-1 0,0 0 1,-1-1-1,1 1 1,0-1-1,-1 0 0,0 0 1,0 0-1,0 0 0,6-10 1,-8 10-22,0 1 0,0-1 0,0 1 0,0-1 0,-1 0 1,0 0-1,0 0 0,0 1 0,0-1 0,0 0 0,-1 0 0,0 0 0,0-1 0,0 1 1,0 0-1,-1 0 0,1 0 0,-1 0 0,0 1 0,0-1 0,0 0 0,-4-7 1,2 8-29,1 0 0,-1 0 0,0 0 1,0 0-1,0 1 0,0-1 1,-1 1-1,1 0 0,0 0 1,-1 0-1,0 0 0,1 0 1,-1 1-1,0 0 0,0 0 0,0 0 1,0 0-1,0 1 0,0-1 1,0 1-1,0 0 0,-6 1 1,8-1-73,0 0 1,1 0-1,-1 0 1,0 1-1,1-1 1,-1 1-1,0-1 1,1 1-1,-1-1 1,1 1-1,-1 0 1,1 0-1,-1 0 1,1 0-1,0 0 1,-1 0-1,1 0 1,0 0-1,0 1 1,0-1-1,0 0 1,0 1-1,0-1 1,0 1-1,0-1 1,0 1 0,1-1-1,-1 1 1,1 0-1,-1-1 1,1 1-1,0 0 1,0-1-1,-1 1 1,1 0-1,0 0 1,0-1-1,1 1 1,-1 0-1,0-1 1,1 4-1,0-2-350,0 1-1,0 0 1,0-1-1,0 1 1,0 0-1,1-1 0,0 1 1,0-1-1,0 0 1,0 0-1,0 0 1,0 0-1,1 0 1,-1 0-1,1 0 1,0-1-1,0 0 1,6 4-1,21 3-4650,8-3-2060</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6.955"/>
    </inkml:context>
    <inkml:brush xml:id="br0">
      <inkml:brushProperty name="width" value="0.025" units="cm"/>
      <inkml:brushProperty name="height" value="0.025" units="cm"/>
    </inkml:brush>
  </inkml:definitions>
  <inkml:trace contextRef="#ctx0" brushRef="#br0">141 7 10602,'0'0'14611,"-12"-2"-13527,8 1-966,-1 0 0,1 0 0,-1 1 0,1 0 0,-1 0 0,1 0 0,-1 0 0,1 1 0,-1-1 0,1 1 0,0 0 1,-1 1-1,1-1 0,0 1 0,0 0 0,0 0 0,0 0 0,0 0 0,1 1 0,-1 0 0,0 0 0,1 0 0,0 0 0,0 0 0,0 0 0,0 1 0,1 0 0,-1-1 0,1 1 1,0 0-1,0 0 0,0 0 0,1 1 0,-2 4 0,2-6-90,0-1 0,1 1 0,-1-1 0,1 0 0,-1 1 1,1 0-1,0-1 0,0 1 0,0-1 0,1 1 0,-1-1 0,0 1 0,1-1 1,0 1-1,0-1 0,-1 0 0,1 1 0,1-1 0,-1 0 0,0 0 0,0 0 1,1 0-1,-1 0 0,1 0 0,0 0 0,0 0 0,0 0 0,0-1 0,0 1 1,0-1-1,0 0 0,0 1 0,0-1 0,1 0 0,-1 0 0,0 0 0,1-1 1,-1 1-1,5 0 0,12 3 17,0-1 1,-1-1-1,1-1 1,25-1-1,-28 0-20,-4-1-58,0 0 0,0 0 0,-1-1 0,1 0 0,0-1 0,-1-1 1,19-8-1,-26 11 37,0-1 1,-1 1-1,1-1 1,-1 0 0,0 0-1,0-1 1,1 1 0,-2 0-1,1-1 1,0 0 0,0 0-1,-1 0 1,0 0 0,1 0-1,-1 0 1,0-1 0,-1 1-1,1-1 1,-1 0-1,1 1 1,-1-1 0,0 0-1,0 0 1,-1 1 0,1-1-1,-1 0 1,0-5 0,-1 7 16,0-1 0,0 1 1,0-1-1,0 1 1,0-1-1,-1 1 1,1 0-1,-1-1 1,0 1-1,1 0 0,-1 0 1,0 0-1,0 1 1,0-1-1,-1 0 1,1 1-1,0-1 0,-1 1 1,1 0-1,-1 0 1,1 0-1,-1 0 1,1 0-1,-1 0 0,0 1 1,-4-1-1,-10-2-11,0 1 0,-32-1 0,43 3-312,-41 3 551,27 5-2454,8 7-4569,11-6-2670</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6.301"/>
    </inkml:context>
    <inkml:brush xml:id="br0">
      <inkml:brushProperty name="width" value="0.025" units="cm"/>
      <inkml:brushProperty name="height" value="0.025" units="cm"/>
    </inkml:brush>
  </inkml:definitions>
  <inkml:trace contextRef="#ctx0" brushRef="#br0">0 0 11851,'0'0'5221,"70"37"-4933,-3-37 417,16 0-449,15-4-192,13-3-64,7 1-736,-1 4-385,-1 2-225,-6 0-607,-6 0-1955</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7.748"/>
    </inkml:context>
    <inkml:brush xml:id="br0">
      <inkml:brushProperty name="width" value="0.025" units="cm"/>
      <inkml:brushProperty name="height" value="0.025" units="cm"/>
    </inkml:brush>
  </inkml:definitions>
  <inkml:trace contextRef="#ctx0" brushRef="#br0">40 1 12556,'0'0'9417,"-24"57"-7559,16-24-33,3 9 1,2 6-769,3 0-448,0-6-481,11-10-96,14-12-192,8-16-353,3-4-95,1-16-514,3-10-1088,-1-4-1185,-3 0-897,-8 2-2274,-2 6-3588</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8.122"/>
    </inkml:context>
    <inkml:brush xml:id="br0">
      <inkml:brushProperty name="width" value="0.025" units="cm"/>
      <inkml:brushProperty name="height" value="0.025" units="cm"/>
    </inkml:brush>
  </inkml:definitions>
  <inkml:trace contextRef="#ctx0" brushRef="#br0">275 0 4484,'3'0'10698,"-5"20"-8071,-17 15 416,-6 10-737,-9 10-1089,-1 5-192,-1 3 0,0-3-288,3-5-481,7-10-128,9-10-96,5-11-32,9-12-769,12-22-6277,6-19-802</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8.495"/>
    </inkml:context>
    <inkml:brush xml:id="br0">
      <inkml:brushProperty name="width" value="0.025" units="cm"/>
      <inkml:brushProperty name="height" value="0.025" units="cm"/>
    </inkml:brush>
  </inkml:definitions>
  <inkml:trace contextRef="#ctx0" brushRef="#br0">324 1 18417,'0'0'5061,"-10"13"-3651,-225 279 2076,231-286-3436,-6 5 199,2 1 0,-1 0 0,-10 21 0,19-33-247,0 1 0,0-1 1,0 0-1,0 0 0,0 0 1,0 0-1,0 1 0,0-1 1,0 0-1,0 0 0,0 0 1,0 0-1,0 1 0,0-1 1,0 0-1,0 0 0,0 0 1,0 0-1,0 1 0,1-1 1,-1 0-1,0 0 0,0 0 1,0 0-1,0 0 0,0 0 0,0 1 1,1-1-1,-1 0 0,0 0 1,0 0-1,0 0 0,0 0 1,0 0-1,1 0 0,-1 0 1,0 0-1,0 0 0,0 0 1,0 0-1,1 0 0,-1 0 1,0 0-1,0 0 0,0 0 1,0 0-1,1 0 0,-1 0 1,0 0-1,0 0 0,0 0 0,0 0 1,1 0-1,-1 0 0,0 0 1,0 0-1,0 0 0,0-1 1,0 1-1,1 0 0,-1 0 1,0 0-1,0 0 0,0 0 1,0 0-1,0-1 0,12-4 40,13-16-557,0 0 0,-2-1 0,-1-2 0,-1 0 0,26-39 0,-5 9-1423,-74 92 2338,-50 82 0,73-105-141,2 0-1,-1 0 1,2 0-1,0 1 0,0 0 1,2 0-1,0 1 0,1-1 1,-2 30-1,5-45-242,0 0 0,-1 0 0,1 0-1,0 0 1,0 0 0,0 0 0,0 0 0,1 0 0,-1 0-1,0 0 1,0 0 0,0 0 0,1 0 0,-1 0-1,0-1 1,1 1 0,-1 0 0,1 0 0,-1 0 0,1 0-1,0-1 1,-1 1 0,1 0 0,0-1 0,-1 1-1,1 0 1,0-1 0,0 1 0,0-1 0,-1 1 0,1-1-1,0 0 1,0 1 0,0-1 0,0 0 0,0 1 0,0-1-1,0 0 1,0 0 0,0 0 0,0 0 0,0 0-1,1 0 1,0-1 6,0 1-1,0-1 0,0 0 0,0 1 0,0-1 1,0 0-1,0 0 0,0 0 0,-1-1 1,1 1-1,0 0 0,-1-1 0,1 1 1,-1-1-1,1 1 0,-1-1 0,0 0 1,2-3-1,1-3 12,-1-1 0,-1 1 0,1-1 0,-1 1-1,-1-1 1,0 0 0,0 0 0,-1 1 0,0-1 0,0 0 0,-1 0 0,0 0 0,-3-10 0,1 6-20,-1 1 1,0 1-1,0-1 1,-1 1-1,-1 0 0,0 0 1,0 0-1,-16-18 1,19 24-17,-1 0 0,0 1 0,0-1 0,0 1 0,-1 0 0,0 0 0,1 1 0,-1-1 0,0 1 0,-1 0 0,1 0 0,-1 1 0,1 0 0,-1 0 0,-7-2 0,13 4-5,0 0 0,0 0 1,-1 0-1,1 0 1,0 0-1,0 0 0,-1 0 1,1 0-1,0 0 0,-1 0 1,1 1-1,0-1 1,0 0-1,-1 0 0,1 0 1,0 0-1,0 0 1,0 1-1,-1-1 0,1 0 1,0 0-1,0 0 0,0 0 1,-1 1-1,1-1 1,0 0-1,0 0 0,0 1 1,0-1-1,0 0 0,-1 0 1,1 1-1,0-1 1,0 0-1,0 0 0,0 1 1,0-1-1,0 0 1,0 1-1,4 14-85,15 10 69,-5-18 40,0 0 1,1 0-1,-1-2 1,2 0-1,-1 0 1,30 3-1,10 4 24,-9 2 17,27 6-3120,-40-15-2579</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7.500"/>
    </inkml:context>
    <inkml:brush xml:id="br0">
      <inkml:brushProperty name="width" value="0.025" units="cm"/>
      <inkml:brushProperty name="height" value="0.025" units="cm"/>
    </inkml:brush>
  </inkml:definitions>
  <inkml:trace contextRef="#ctx0" brushRef="#br0">1 109 14926,'0'0'5285,"64"-25"-4452,-17 9-353,7-2-287,6 3-193,-6 1-993,-10 2-2755,-15 3-3683</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7.902"/>
    </inkml:context>
    <inkml:brush xml:id="br0">
      <inkml:brushProperty name="width" value="0.025" units="cm"/>
      <inkml:brushProperty name="height" value="0.025" units="cm"/>
    </inkml:brush>
  </inkml:definitions>
  <inkml:trace contextRef="#ctx0" brushRef="#br0">0 20 8072,'0'0'13580,"67"13"-12907,-12-17-385,6-2-224,3-4-1313,-3-3-4324</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8.491"/>
    </inkml:context>
    <inkml:brush xml:id="br0">
      <inkml:brushProperty name="width" value="0.025" units="cm"/>
      <inkml:brushProperty name="height" value="0.025" units="cm"/>
    </inkml:brush>
  </inkml:definitions>
  <inkml:trace contextRef="#ctx0" brushRef="#br0">191 88 18161,'-9'-2'1159,"-6"-1"-526,0 1 1,0 0 0,1 1-1,-30 2 1,39-1-544,0 1 0,0 0 0,0 0-1,1 0 1,-1 1 0,0-1 0,1 1 0,-1 0 0,-6 5 0,9-6-64,0 1 1,0 0 0,0-1 0,0 1-1,1 0 1,-1 0 0,1 0 0,-1 0-1,1 0 1,0 0 0,0 1-1,0-1 1,0 0 0,0 1 0,1-1-1,-1 0 1,1 1 0,-1-1 0,1 1-1,0 4 1,1-6-11,-1-1 0,1 1 0,0 0 1,0-1-1,0 1 0,-1-1 0,1 1 0,0-1 0,0 1 1,0-1-1,0 0 0,0 1 0,0-1 0,0 0 0,0 0 0,0 0 1,0 1-1,0-1 0,0 0 0,0 0 0,0-1 0,0 1 0,0 0 1,1 0-1,30-4 333,-10-4-199,0-1 1,0 0-1,-1-2 1,-1-1-1,0 0 1,0-2 0,-1 0-1,-1-1 1,28-29-1,-65 80 2304,8-11-2399,0-5 114,-62 131 688,65-130-755,0 1 0,1 0 1,1 0-1,1 0 0,-2 29 0,7-49-141,-1-1 0,1 0-1,0 0 1,0 0 0,-1 0 0,1 0 0,0 1-1,0-1 1,0 0 0,0 0 0,1 0 0,-1 1-1,0-1 1,0 0 0,1 0 0,-1 0 0,0 0-1,1 0 1,-1 0 0,1 0 0,0 0 0,-1 0-1,1 0 1,0 0 0,0 0 0,-1 0 0,1 0-1,0-1 1,0 1 0,0 0 0,0 0 0,0-1-1,0 1 1,0-1 0,0 1 0,0-1 0,0 0-1,1 1 1,-1-1 0,0 0 0,0 0-1,0 1 1,0-1 0,1 0 0,0-1 0,2 1-627,0-1-1,0 0 1,-1-1 0,1 1 0,-1-1 0,1 1 0,-1-1 0,1 0-1,-1 0 1,0-1 0,0 1 0,5-6 0,19-23-10224</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18.590"/>
    </inkml:context>
    <inkml:brush xml:id="br0">
      <inkml:brushProperty name="width" value="0.025" units="cm"/>
      <inkml:brushProperty name="height" value="0.025" units="cm"/>
    </inkml:brush>
  </inkml:definitions>
  <inkml:trace contextRef="#ctx0" brushRef="#br0">0 1657 17873,'0'0'1489,"10"-4"-651,24-11 373,-1-1-1,59-39 1,67-58 356,-95 66-1134,1470-985 2680,-919 675-690,-598 343-2248,-25 11-315,-35 10-1651,-84 29-8218,39-10-914</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8.865"/>
    </inkml:context>
    <inkml:brush xml:id="br0">
      <inkml:brushProperty name="width" value="0.025" units="cm"/>
      <inkml:brushProperty name="height" value="0.025" units="cm"/>
    </inkml:brush>
  </inkml:definitions>
  <inkml:trace contextRef="#ctx0" brushRef="#br0">98 33 18449,'0'0'5590,"-10"6"-3839,0 2-1543,0 0 1,0 1 0,1 0 0,1 0-1,-15 21 1,21-27-184,0 1 0,0-1 1,0 1-1,0-1 0,1 1 0,-1 0 0,1 0 0,0 0 0,0 0 0,1 0 0,-1 7 0,1-9-23,1 1 0,-1-1-1,1 1 1,-1-1-1,1 0 1,0 0 0,0 1-1,0-1 1,0 0 0,0 0-1,1 0 1,-1 0-1,1 0 1,-1 0 0,1 0-1,0-1 1,-1 1-1,1-1 1,0 1 0,0-1-1,0 0 1,3 2 0,3 0 38,0 1 0,0-1 0,0-1 1,1 0-1,-1 0 0,1 0 1,-1-1-1,1 0 0,-1-1 1,1 0-1,0-1 0,-1 1 0,1-2 1,0 1-1,-1-1 0,0 0 1,1-1-1,9-4 0,-12 5 19,-1 0 0,0-1-1,0 1 1,0-1-1,0 0 1,0-1 0,-1 1-1,1-1 1,-1 0 0,0 0-1,0 0 1,0 0 0,-1-1-1,0 1 1,1-1 0,-2 0-1,1 0 1,0 0-1,-1-1 1,0 1 0,0-1-1,-1 1 1,0-1 0,0 1-1,0-1 1,0 0 0,-1 0-1,0-6 1,-1 8-11,0 1-1,0-1 1,0 1 0,0 0-1,-1 0 1,1-1 0,-1 1-1,0 0 1,0 0 0,0 0-1,0 1 1,0-1 0,-1 1-1,1-1 1,-1 1 0,0 0-1,0-1 1,1 2 0,-1-1-1,-1 0 1,1 0 0,0 1-1,0 0 1,-4-1 0,-3-1-88,1 0 1,0 1-1,-1 0 0,0 0 1,1 1-1,-1 1 1,-16 0-1,25 1-91,-1-1 0,0 0-1,0 1 1,0-1 0,1 1-1,-1 0 1,0 0 0,0 0-1,1-1 1,-1 1 0,1 1-1,-1-1 1,1 0 0,-1 0-1,1 0 1,0 1-1,0-1 1,-1 1 0,1-1-1,0 1 1,0 0 0,1-1-1,-1 1 1,-1 3 0,1-4-157,1 1 0,0-1 0,0 0 0,-1 1 0,1-1 0,0 1 0,0-1 0,0 0 0,0 1 0,0-1 0,1 0 0,-1 1 0,0-1 1,1 0-1,-1 1 0,1-1 0,-1 0 0,1 1 0,0-1 0,-1 0 0,1 0 0,0 0 0,0 0 0,0 0 0,0 0 0,0 0 0,0 0 0,0 0 0,0 0 0,0 0 1,0-1-1,1 1 0,1 0 0,26 9-6919</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9.251"/>
    </inkml:context>
    <inkml:brush xml:id="br0">
      <inkml:brushProperty name="width" value="0.025" units="cm"/>
      <inkml:brushProperty name="height" value="0.025" units="cm"/>
    </inkml:brush>
  </inkml:definitions>
  <inkml:trace contextRef="#ctx0" brushRef="#br0">196 37 19346,'-13'3'2504,"-2"2"-2070,-1 1 1,1 0-1,1 1 0,-1 0 1,1 2-1,-15 10 0,24-15-297,0-1 0,1 0 0,-1 1 0,1 0 0,0 0 0,0 1 0,0-1 0,0 1-1,1 0 1,0-1 0,0 2 0,0-1 0,1 0 0,-1 0 0,1 1 0,1 0 0,-1-1 0,1 1-1,0 0 1,0-1 0,1 1 0,-1 0 0,2 9 0,0-13-117,-1 0 0,1 0 1,0 1-1,1-1 0,-1 0 0,0 0 1,1-1-1,-1 1 0,1 0 0,-1 0 1,1-1-1,0 1 0,0-1 0,0 1 1,0-1-1,0 0 0,0 0 0,0 0 1,0 0-1,0 0 0,1 0 0,-1-1 1,0 1-1,1-1 0,-1 1 0,0-1 1,4 0-1,7 1 70,1 0 1,-1-1-1,20-3 1,-22 1-62,-1 0 0,0-1 0,1 0 0,-1-1 0,-1 0 0,1-1 1,0 0-1,-1 0 0,0-1 0,-1 0 0,1-1 0,13-13 0,-18 17-16,-1-1 0,1 0 0,-1 0 1,0 0-1,1 0 0,-2 0 0,1-1 0,0 1 0,-1-1 0,0 0 0,0 0 0,-1 0 0,1 0 0,-1 0 1,0 0-1,0 0 0,-1 0 0,1 0 0,-1 0 0,0-1 0,-1 1 0,1 0 0,-1 0 0,0 0 1,0 0-1,-1 0 0,0 0 0,-2-5 0,2 6-47,0 1 0,-1-1 0,1 1 0,-1 0-1,0 0 1,0 0 0,0 1 0,0-1 0,-1 1 0,1-1 0,-1 1 0,0 0 0,1 0 0,-1 1 0,0-1 0,0 1-1,0 0 1,0 0 0,0 0 0,0 1 0,0-1 0,0 1 0,-6 0 0,-2 0-1019,1 1 0,0 1 0,-1-1 1,1 2-1,0 0 0,0 0 0,-14 6 0,-3 5-7013</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49.012"/>
    </inkml:context>
    <inkml:brush xml:id="br0">
      <inkml:brushProperty name="width" value="0.025" units="cm"/>
      <inkml:brushProperty name="height" value="0.025" units="cm"/>
    </inkml:brush>
  </inkml:definitions>
  <inkml:trace contextRef="#ctx0" brushRef="#br0">119 355 9161,'0'0'2920,"-1"-10"-1281,1-2-896,-2-11 80,-1-3 3082,-4 32-129,1 8-3681,-22 84 596,5 1-1,5 1 1,4 1 0,-3 140 0,18-236-685,0 0 1,1-1-1,-1 1 1,1 0 0,0-1-1,0 1 1,0-1-1,1 1 1,0-1-1,-1 0 1,2 0-1,-1 0 1,0-1 0,1 1-1,-1-1 1,1 0-1,0 0 1,0 0-1,5 2 1,14 10 97,50 23 1,-70-36-93,21 8 18,0-1 0,1-1 1,0-1-1,0-1 0,0-1 0,1-2 0,0 0 0,-1-2 0,1 0 1,0-2-1,0-1 0,-1-1 0,1-2 0,-1 0 0,0-1 0,26-11 1,10-1-17,1 3 1,0 2-1,1 3 1,0 3-1,1 3 1,80 5-1,193-9 77,-231 3-113,170 13 422,-62 1 604,-69-3-825,242 43 0,-305-38 4,1-4 0,129-6-1,167-33-182,-115 8 29,326 2 29,-496 26 727,-103-134-385,9 108-516,1-55-292,-2 0 1,-5 0 0,-26-138 0,22 186 423,-1 1 0,-1 0 0,-2 1 0,-21-31 0,30 50-23,-1 0 0,-1 1 0,1 0-1,-1 0 1,0 1 0,-1-1 0,0 1 0,0 1 0,0 0 0,0 0 0,-1 1 0,0 0-1,-18-6 1,-12-1-26,-1 1 1,-43-4-1,17 3 97,-143-36-55,106 22-40,0 3-1,-187-12 1,-285 52 95,155 10 16,-104 10-42,-406 25 565,854-60-344,-1 3 1,2 3-1,-1 4 1,-129 39-1,177-44-120,26-8-278,5-3-731,55-61-10149,-37 34 2595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53.205"/>
    </inkml:context>
    <inkml:brush xml:id="br0">
      <inkml:brushProperty name="width" value="0.025" units="cm"/>
      <inkml:brushProperty name="height" value="0.025" units="cm"/>
    </inkml:brush>
  </inkml:definitions>
  <inkml:trace contextRef="#ctx0" brushRef="#br0">221 8 14029,'0'0'1580,"-13"4"-987,5-1-484,0 0 0,0 0 0,0 0 0,1 1 0,-1 1 0,1-1 0,0 1 0,0 0 0,1 1 0,-1 0 0,1 0 0,0 0 0,1 1 0,0-1-1,0 1 1,-8 14 0,-1 11 77,0-1-1,2 1 0,2 1 0,1 0 0,1 1 1,-6 60-1,8-6 186,8 126 1,0-170-348,3-1 1,14 61-1,-14-83-109,1 0 0,1 0 0,1-1-1,0 0 1,2-1 0,22 33 0,-29-47 67,1 0 1,-1-1 0,1 0 0,0 0 0,1 0 0,-1 0 0,1-1 0,-1 0 0,1 0-1,0 0 1,0 0 0,1-1 0,-1 0 0,0 0 0,9 2 0,-11-4 80,0 1 1,1-1-1,-1 0 1,1 0-1,-1-1 1,1 1-1,-1-1 1,0 1-1,1-1 1,-1 0 0,0-1-1,0 1 1,0 0-1,0-1 1,0 0-1,0 1 1,0-1-1,0 0 1,-1-1-1,1 1 1,-1 0-1,1-1 1,-1 0-1,0 1 1,0-1-1,2-4 1,9-15 801,-2-1 0,-1 1 0,-1-2 0,13-45 0,12-104 1232,-27 135-1787,12-70 403,-5 1 1,0-207-1,-15 304-678,1 0-1,-1 1 0,-1-1 0,0 0 0,0 1 1,-1-1-1,0 1 0,-1 0 0,-9-17 1,11 22-113,-1 0 0,-1 0 0,1 0 0,-1 0 1,1 1-1,-1-1 0,0 1 0,0 0 0,0 0 0,-1 1 1,1-1-1,-1 1 0,0 0 0,1 0 0,-1 1 0,0-1 1,0 1-1,0 0 0,0 0 0,-9 1 0,-15 0-1626,-9-1-2199,14-4-2053,3-5-4154</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57.134"/>
    </inkml:context>
    <inkml:brush xml:id="br0">
      <inkml:brushProperty name="width" value="0.025" units="cm"/>
      <inkml:brushProperty name="height" value="0.025" units="cm"/>
    </inkml:brush>
  </inkml:definitions>
  <inkml:trace contextRef="#ctx0" brushRef="#br0">1 178 14574,'0'0'4634,"13"0"-2494,174-18 1700,23-1-3153,-173 13-626,-26-2 216,-11 7-245,0 0 0,-1 1 0,1-1 0,0 0 0,0 1 0,-1-1 0,1 0 0,-1 1 0,1-1 0,0 1 0,-1-1-1,1 1 1,-1-1 0,1 1 0,-1-1 0,1 1 0,-1 0 0,0-1 0,1 1 0,-1 0 0,0-1 0,1 1 0,-1 0 0,0-1 0,-14-5 225,0 0 1,0 1-1,0 1 0,-1 1 1,1 0-1,-25-2 0,-101 2 99,105 3-52,10 1-40,-8 0 368,34-1-628,0 0 1,0 0-1,0-1 0,0 1 0,0 0 0,0 0 1,0 0-1,0 0 0,0 0 0,0 0 1,0 0-1,0 0 0,0 0 0,0 0 0,0 0 1,0 0-1,0 0 0,0 0 0,0 0 0,0 0 1,0 0-1,0 0 0,0-1 0,0 1 0,0 0 1,-1 0-1,1 0 0,0 0 0,0 0 1,20-3-190,107-23 341,-76 14-153,1 3 1,103-7-1,-171 18 287,-1-1 0,1 2 0,-18 5 0,-18 3 450,-2-4-545,-67 2 0,121-9-198,-1 0-1,1 0 1,0 0-1,0 0 1,0 0 0,0 0-1,-1 0 1,1 0 0,0 0-1,0 0 1,0 1-1,-1-1 1,1 0 0,0 0-1,0 0 1,0 0 0,0-1-1,-1 1 1,1 0-1,0 0 1,0 0 0,0 0-1,-1 0 1,1 0-1,0 0 1,0 0 0,0 0-1,0 0 1,-1 0 0,1-1-1,0 1 1,0 0-1,0 0 1,0 0 0,0 0-1,0 0 1,-1-1 0,1 1-1,0 0 1,0 0-1,0 0 1,0 0 0,0-1-1,0 1 1,0 0-1,0 0 1,0 0 0,0-1-1,0 1 1,0 0 0,0 0-1,0 0 1,0 0-1,0-1 1,0 1 0,0 0-1,0 0 1,0 0 0,0-1-1,0 1 1,0 0-1,8-8-1659,-8 8 1241,25-19-5141,6-2-3619</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12.811"/>
    </inkml:context>
    <inkml:brush xml:id="br0">
      <inkml:brushProperty name="width" value="0.025" units="cm"/>
      <inkml:brushProperty name="height" value="0.025" units="cm"/>
    </inkml:brush>
  </inkml:definitions>
  <inkml:trace contextRef="#ctx0" brushRef="#br0">94 27 5701,'0'0'12882,"-5"0"-12701,-9 2 148,13 1 119,27 8 621,48 5 454,4-12-953,1-4 1,-1-3-1,142-24 1,-116 12-543,133-3 0,-215 18-28,96 4 2,-105-2-27,0 0 1,-1 0-1,1 2 0,-1-1 1,1 1-1,22 12 0,-29-8 403,-18-4-140,-36-2-58,32-2-180,-312 31-230,-134 4 817,415-35-300,0-2 0,1-2 0,-74-17 0,94 17-389,26 4 87,0 0 1,0 0-1,0 0 0,1 0 1,-1 0-1,0 0 0,0 0 1,0 0-1,0 0 0,0 1 1,0-1-1,0 0 0,0 0 1,0 0-1,0 0 1,0 0-1,1 0 0,-1 0 1,0 0-1,0 0 0,0 0 1,0 1-1,0-1 0,0 0 1,0 0-1,0 0 1,0 0-1,0 0 0,0 0 1,0 0-1,0 0 0,0 1 1,0-1-1,0 0 0,0 0 1,0 0-1,0 0 0,0 0 1,0 0-1,0 0 1,0 0-1,0 1 0,0-1 1,-1 0-1,1 0 0,0 0 1,0 0-1,0 0 0,0 0 1,0 0-1,0 0 0,0 0 1,0 0-1,0 0 1,0 1-1,0-1 0,-1 0 1,1 0-1,0 0 0,0 0 1,5 2-122,0 1 1,0-1 0,0 0-1,0 0 1,1 0-1,6 1 1,32 2 103,0-2 1,79-3-1,-47-1 68,328-26-1591,-5-47-5645,-484 84 11279,-40 18-2847,14-1 68,0-5 0,-2-5 0,-117 2 1,219-19-1285,-183-2-364,68-11-3815,118 12 3297,0 0-1,0-1 1,0 0 0,0-1 0,1 0 0,-1 0 0,-13-8-1,-4-9-6665</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54.927"/>
    </inkml:context>
    <inkml:brush xml:id="br0">
      <inkml:brushProperty name="width" value="0.025" units="cm"/>
      <inkml:brushProperty name="height" value="0.025" units="cm"/>
    </inkml:brush>
  </inkml:definitions>
  <inkml:trace contextRef="#ctx0" brushRef="#br0">409 139 8840,'0'-10'-122,"0"-3"716,0-1 0,0 1 0,-2 0 0,0-1 0,-4-16 0,5 28-427,1 1-1,-1-1 0,0 0 0,0 0 1,0 0-1,0 0 0,0 1 1,0-1-1,0 0 0,-1 1 1,1-1-1,-1 1 0,1-1 0,-1 1 1,1 0-1,-1 0 0,-3-2 1,2 2-43,1 1 1,-1 0 0,1-1-1,-1 1 1,1 0-1,-1 0 1,1 0 0,-1 1-1,1-1 1,-1 1-1,1-1 1,-1 1 0,1 0-1,-1 0 1,1 0 0,0 0-1,0 0 1,-4 3-1,-1 1-84,0 0 0,0 0 0,0 1-1,0 0 1,1 1 0,0 0 0,1 0-1,-8 11 1,-35 68-30,46-81 1,-34 72 151,3 2-1,4 2 0,3 0 0,-22 127 1,32-102-138,3 0 0,6 1 0,7 128 0,2-196-85,3 0 0,1 0 0,20 71 0,-20-91 30,1 1 0,1-1-1,1 0 1,0-1 0,1 0 0,1-1 0,1 0 0,1-1 0,15 17-1,-21-27 68,-1 0 0,1 0 0,0-1 0,0 0 0,1 0 0,-1-1 0,1 0 0,0 0 0,0-1 0,1 0 0,-1 0 0,0-1 0,1 0 0,0 0 0,-1-1 0,1-1 0,0 1 0,0-1 0,0-1 0,-1 1 0,1-2 0,0 1 0,-1-1 0,1 0 0,-1-1 0,0 0 0,1-1 0,-1 1 0,-1-1 0,15-10 0,2-6 240,-1-1 1,0 0-1,-2-2 0,-1 0 0,-1-2 1,-1 0-1,28-51 0,-16 18 334,-3-2 1,33-106-1,-40 95-371,-3 0 0,-4-1-1,-2 0 1,-4-1 0,-3 1-1,-10-137 1,2 178-202,-1 0 0,-1 1 0,-2-1 0,-1 2 0,-1-1 1,-2 1-1,-1 1 0,-1 0 0,-34-51 0,39 67-129,0 0 0,0 1 0,-1 0 0,0 0 0,-1 2 0,0-1 0,-1 1 0,0 1 0,0 0 0,-1 0 0,0 1 0,0 1 0,-1 0 0,1 1 0,-1 1 0,0 0 0,-1 1 0,1 0 0,-1 1 0,1 1 0,-1 0 0,-28 3 0,35-1-162,0 0 0,0 1 0,1 0 1,-1 0-1,1 1 0,-1 0 0,-8 5 1,-21 19-6173</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5:58.394"/>
    </inkml:context>
    <inkml:brush xml:id="br0">
      <inkml:brushProperty name="width" value="0.025" units="cm"/>
      <inkml:brushProperty name="height" value="0.025" units="cm"/>
    </inkml:brush>
  </inkml:definitions>
  <inkml:trace contextRef="#ctx0" brushRef="#br0">1249 14 12844,'-13'-2'395,"-5"-2"-135,0 1-1,0 1 1,0 0 0,-1 2-1,1 0 1,-1 1 0,1 1-1,0 0 1,0 2 0,-30 9-1,28-3-144,1 1-1,0 1 1,1 1-1,0 1 1,1 0-1,1 1 1,0 1-1,1 1 1,1 0-1,0 1 1,-12 21-1,-14 29-83,-54 129 0,-109 348 153,38 18-85,78-215 227,15 3-1,15 4 1,-19 681 0,94-189-332,-2-638-44,10-1 1,54 211-1,-62-351 76,3 0 0,3-1 0,55 108 0,-59-139-24,0-2 1,3 0-1,1-1 0,1-1 1,1-1-1,2-2 0,58 48 1,-80-72-19,1 0 1,0-1 0,0 0-1,1 0 1,-1 0 0,1-1 0,0 0-1,0 0 1,0-1 0,0 0-1,0-1 1,16 2 0,-18-4-5,0 1 1,0-1 0,0 0-1,0 0 1,0-1 0,-1 1-1,1-1 1,0-1 0,-1 1 0,0-1-1,1 0 1,-1 0 0,0-1-1,-1 1 1,1-1 0,-1 0-1,1 0 1,5-8 0,8-12 29,-1-1 1,-1-1-1,-1 0 1,-1-1-1,-2-1 1,17-51-1,36-188 405,-61 247-380,105-661 1030,-36-12-301,-45 404-783,5-36 93,208-1789-1867,-227 2013 1768,65-660 173,-78 724-160,-2-1 0,-1 0 1,-11-54-1,10 76-340,-1 1 0,-1 0 0,-1 0 0,0 0 0,0 1 0,-2-1 0,0 2 0,0-1 0,-1 1 0,-18-20 0,-30-19-3967</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07.103"/>
    </inkml:context>
    <inkml:brush xml:id="br0">
      <inkml:brushProperty name="width" value="0.025" units="cm"/>
      <inkml:brushProperty name="height" value="0.025" units="cm"/>
    </inkml:brush>
  </inkml:definitions>
  <inkml:trace contextRef="#ctx0" brushRef="#br0">3104 304 6086,'-74'-34'3322,"-104"-33"1,-86-1-704,-277-15-1704,307 52 805,158 21-1538,-134 0 1,172 11-115,-1 2 0,1 2 0,0 1 1,0 2-1,-52 18 0,-11 15 555,2 4-1,2 5 1,3 3-1,2 5 1,3 4 0,2 3-1,-125 123 1,172-147-385,2 1 0,1 2 0,2 1 1,3 2-1,-35 67 0,46-72-184,3 1 1,1 1-1,2 0 0,2 2 1,2-1-1,-9 88 0,13-41-185,4 0-1,16 179 0,-7-224-12,2-1 0,2-1 0,2 0 0,2 0 0,1-1 0,3-1-1,41 72 1,-44-91 76,2-2 1,0 0-1,1 0 0,2-2 0,0 0 0,38 27 0,-24-23 21,2-1 0,1-3 0,71 31 0,-15-19 81,1-3-1,1-5 1,100 11 0,-107-22-56,2-3 0,127-4 0,-157-9 2,0-3 0,0-2 0,-1-2 0,92-30 0,-42 0 16,-2-5-1,-2-5 1,-2-4-1,117-83 0,350-308 1053,-518 398-792,-2-1 0,-1-3 0,-4-1 0,-1-3 0,-3-2 0,47-86 0,-65 99-130,-1-1 0,-3-2 1,-2 0-1,-2 0 0,-2-1 0,-2-1 0,-2 0 1,-2-1-1,0-85 0,-7 121-23,-1-1 0,-1 1 0,0-1 0,-1 1 1,-1 0-1,0 0 0,-1 0 0,0 0 0,-1 1 0,-10-17 0,4 13-57,-1-1-1,0 2 0,-1 0 1,-1 0-1,0 1 1,-27-19-1,3 6-46,-1 2 1,-1 2-1,-1 1 1,-2 3-1,-62-22 0,-237-51-1865,-34-13-7992,275 63 1044</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29.382"/>
    </inkml:context>
    <inkml:brush xml:id="br0">
      <inkml:brushProperty name="width" value="0.025" units="cm"/>
      <inkml:brushProperty name="height" value="0.025" units="cm"/>
    </inkml:brush>
  </inkml:definitions>
  <inkml:trace contextRef="#ctx0" brushRef="#br0">122 58 7015,'0'0'2936,"0"-8"-1361,1-3-833,-1-7 138,0-3 2537,0 21-3367,0 1 0,0-1 1,0 0-1,0 0 0,0 0 0,0 0 0,0 0 0,0 0 1,0 1-1,0-1 0,0 0 0,0 0 0,0 0 0,0 0 1,0 0-1,-1 0 0,1 0 0,0 1 0,0-1 0,0 0 1,0 0-1,0 0 0,0 0 0,0 0 0,0 0 0,0 0 1,-1 0-1,1 0 0,0 0 0,0 0 0,0 0 0,0 0 1,0 0-1,0 1 0,-1-1 0,1 0 0,0 0 0,0 0 1,0 0-1,0 0 0,0 0 0,0-1 0,-1 1 0,1 0 1,0 0-1,0 0 0,0 0 0,0 0 0,0 0 0,0 0 1,0 0-1,-1 0 0,1 0 0,0 0 0,0 0 0,0 0 1,0 0-1,0-1 0,0 1 0,0 0 0,0 0 0,0 0 1,0 0-1,0 0 0,0 0 0,-1 0 0,1-1 0,-6 13 206,-28 268 3195,23-153-2887,-38 749 1683,39-657-1614,4-125-20,6 132-1,1-216-554,-1-1 122,1 0-1,-1 0 1,2 0-1,-1-1 1,1 1 0,1 0-1,3 9 1,-2-14-116,-1-1 1,1 1-1,-1-1 1,1 1-1,0-1 1,0 0-1,1 0 0,-1-1 1,1 1-1,-1-1 1,1 0-1,0-1 1,0 1-1,-1-1 1,11 2-1,7 0-17,1 0 0,26-2 0,-32 0 35,6 1 90,-1 1 1,41 10-1,-39-7-126,1-1 1,30 2 0,37-3-1907,0-5-6594,-41-2-82</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18.961"/>
    </inkml:context>
    <inkml:brush xml:id="br0">
      <inkml:brushProperty name="width" value="0.025" units="cm"/>
      <inkml:brushProperty name="height" value="0.025" units="cm"/>
    </inkml:brush>
  </inkml:definitions>
  <inkml:trace contextRef="#ctx0" brushRef="#br0">672 187 9513,'0'0'4233,"4"-13"-3005,-1 1-801,2 0-1,-1 0 1,1 1 0,1 0-1,0 0 1,0 0-1,1 1 1,1 0-1,0 0 1,11-10 0,-10 11 243,-5 4-152,1 1 0,-1-1 0,1 1 0,0 1 1,1-1-1,10-5 0,-34 40-369,-77 84 327,-163 153 0,120-130 457,86-85-171,-138 150 2138,183-195-2782,0 0 0,0 1 0,1 0 1,0 0-1,0 0 0,1 1 0,-6 16 0,11-25-115,0-1-1,0 1 1,-1 0-1,1-1 1,0 1 0,0-1-1,0 1 1,0 0-1,0-1 1,0 1 0,0-1-1,0 1 1,0-1-1,1 1 1,-1 0 0,0-1-1,0 1 1,0-1-1,1 1 1,-1-1 0,0 1-1,1-1 1,-1 1-1,0-1 1,1 1 0,-1-1-1,1 0 1,-1 1-1,0-1 1,1 0 0,-1 1-1,1-1 1,-1 0-1,1 1 1,0-1 0,29 3 19,34-15 113,250-106 403,-39 11-361,14 37-844,-113 32-6727,-96 16-2215</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30.719"/>
    </inkml:context>
    <inkml:brush xml:id="br0">
      <inkml:brushProperty name="width" value="0.025" units="cm"/>
      <inkml:brushProperty name="height" value="0.025" units="cm"/>
    </inkml:brush>
  </inkml:definitions>
  <inkml:trace contextRef="#ctx0" brushRef="#br0">0 235 9033,'0'0'7383,"10"-7"-6257,2 0-1010,0 1 1,1 0-1,-1 0 1,1 1-1,0 1 1,0 0-1,0 1 1,1 1-1,-1 0 1,20 0-1,24 2-46,0 3-1,85 15 0,-64-7 461,0-4-1,0-3 1,0-4 0,125-15-1,245 1 638,-294 13-1074,-117-2 237,-1-2 0,0-2 0,0-1 1,0-2-1,-1-1 0,50-23 0,-51 18-171,1 3-1,0 1 1,1 1 0,0 2 0,0 2-1,55-5 1,18 14-64,-50 1 1595,79-8 0,-58-15-1556,-25 5-241,-49 15-1903</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32.315"/>
    </inkml:context>
    <inkml:brush xml:id="br0">
      <inkml:brushProperty name="width" value="0.025" units="cm"/>
      <inkml:brushProperty name="height" value="0.025" units="cm"/>
    </inkml:brush>
  </inkml:definitions>
  <inkml:trace contextRef="#ctx0" brushRef="#br0">2711 1809 2146,'-12'3'11111,"5"-10"-5001,2-23-1487,14-49-5951,-7 65 3185,45-339-477,1-430 0,-46 675-1370,0 31 25,-12-122 0,-15 59 77,24 139-105,0 0 1,1 0-1,-1 0 0,0 1 0,0-1 0,0 0 0,0 1 0,0-1 0,0 0 0,1 1 0,-1-1 0,0 1 1,-1 0-1,1-1 0,0 1 0,0 0 0,0 0 0,0 0 0,0-1 0,0 1 0,0 0 0,-2 1 1,-35-1 59,27 1-15,-248-7 931,116 0-714,0 6-1,-153 20 1,166-4-68,-1-5 0,-224-11 0,269-4-49,-1 3 0,1 4 0,-134 22 0,132-13 161,-1-5-1,-103-4 1,179-3-300,-6-1-7,0-1 1,0-1 0,0-1-1,0 0 1,0-2-1,-27-11 1,-18-6-262,57 21 6,0 0 0,0 1 0,0-1 0,0 1 0,-1 1 0,1-1 0,0 1 0,-9 1 0,14 0-19,-1-1 1,0 1-1,1 0 0,-1-1 1,1 1-1,-1 1 1,1-1-1,-1 0 0,1 0 1,0 1-1,-1 0 1,1-1-1,0 1 0,0 0 1,0 0-1,0 0 1,1 0-1,-1 0 0,1 1 1,-1-1-1,1 0 0,0 1 1,-2 4-1,-5 17-2717,0 2-4066,2-14-3919</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20.724"/>
    </inkml:context>
    <inkml:brush xml:id="br0">
      <inkml:brushProperty name="width" value="0.025" units="cm"/>
      <inkml:brushProperty name="height" value="0.025" units="cm"/>
    </inkml:brush>
  </inkml:definitions>
  <inkml:trace contextRef="#ctx0" brushRef="#br0">1 126 12492,'0'0'5626,"8"1"-5391,12 2-68,0-1 0,-1-1 0,1-1 0,0 0-1,0-2 1,-1 0 0,1-2 0,-1 0 0,0-1 0,0 0-1,30-15 1,-28 12-92,14-9 453,-43 18 2741,-12-2-2609,8 0-259,-187 18 1934,167-13-2012,67-3-472,-16 0-6,0-1 0,32-4 1,123-41-161,-253 42 1019,-125 2 1460,162 0-3719,55 1 290,0 0-1,0-1 1,0-1 0,0 0 0,-1-1 0,18-6-1,8-7-5076</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21.844"/>
    </inkml:context>
    <inkml:brush xml:id="br0">
      <inkml:brushProperty name="width" value="0.025" units="cm"/>
      <inkml:brushProperty name="height" value="0.025" units="cm"/>
    </inkml:brush>
  </inkml:definitions>
  <inkml:trace contextRef="#ctx0" brushRef="#br0">59 220 11723,'0'0'9017,"9"-1"-8206,28-1 5,51 3 1,-43 1-555,51-4 0,-83 1-234,0-1 1,0 0-1,0-1 1,0-1-1,-1 0 1,1 0-1,-1-1 1,17-10-1,-29 15-4,1 0-1,0 0 1,-1-1-1,1 1 1,0 0 0,-1-1-1,1 1 1,-1-1-1,1 1 1,-1-1-1,1 1 1,-1-1 0,1 1-1,-1-1 1,1 0-1,-1 1 1,1-1 0,-1 1-1,0-1 1,0 0-1,1 0 1,-1 1 0,0-2-1,-11-7 1607,-30 3 143,40 6-1824,-34-2 459,-1 2 0,0 1 0,1 1 0,-1 2 0,1 2 0,-58 16 0,84-19-271,-10 3-72,17-5-144,13-1-70,19-6 146,-1-1 0,36-13 0,-43 12-1,0 1 0,0 1 0,1 1 1,0 1-1,28-1 0,-176 16 696,-3-1 516,119-9-1146,-29-2 40,37 1-101,1 0-1,-1 0 1,0 0 0,0 0-1,0 0 1,1 0 0,-1 0-1,0 0 1,0 0 0,0-1-1,1 1 1,-1 0 0,0-1-1,0 1 1,1 0 0,-1-1-1,0 1 1,1-1 0,-1 1-1,1-1 1,-1 1 0,0-1-1,1 0 1,-1 1-1,1-1 1,0 0 0,-1 1-1,1-1 1,-1 0 0,1 0-1,0 1 1,0-1 0,-1 0-1,1-1 1,1 1-3,-1 0 0,1 0 0,0 0 0,0 0 0,-1 0 0,1 0 0,0 0 0,0 0 0,0 0 0,0 1 0,0-1 0,0 0 0,0 1 0,1-1 0,-1 0 0,0 1 0,0 0 0,0-1 0,1 1 0,1-1 0,33-8-72,-28 8 57,113-19-769,8-2-302,-191 18 2332,19 6-1117,0 2 0,1 2 0,0 2 1,0 1-1,-64 24 0,111-35-396,-1-1 0,1 1-1,-1-1 1,1 0 0,-1 0 0,7-7-1,42-48-6728,-26 22-775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46.808"/>
    </inkml:context>
    <inkml:brush xml:id="br0">
      <inkml:brushProperty name="width" value="0.025" units="cm"/>
      <inkml:brushProperty name="height" value="0.025" units="cm"/>
    </inkml:brush>
  </inkml:definitions>
  <inkml:trace contextRef="#ctx0" brushRef="#br0">60 246 8200,'0'0'4292,"0"0"-4242,1 0 1,-1 0 0,0 0-1,1 0 1,-1 0 0,0 0-1,1 0 1,-1 0 0,0 0-1,1 0 1,-1 1 0,0-1-1,0 0 1,1 0 0,-1 0-1,0 0 1,0 1 0,1-1-1,-1 0 1,0 0 0,0 1-1,1-1 1,-1 0-1,0 0 1,0 1 0,0-1-1,0 0 1,1 1 0,-1-1-1,0 0 1,0 1 0,0-1-1,0 0 1,0 1 0,0-1-1,0 0 1,0 1 0,0-1-1,0 0 1,0 1 0,0-1-1,0 1 1,2 21 554,0 0 0,-1 0 0,-1 0 0,-6 42 0,3-30-459,-13 135-10,-12 235 267,28-397-372,0 0-1,0 0 1,1 0-1,0 0 1,0 0-1,0 0 1,1 0-1,0 0 1,1-1 0,-1 1-1,1-1 1,0 0-1,1 0 1,0 0-1,0 0 1,0 0-1,0-1 1,1 0-1,0 0 1,0 0 0,1-1-1,-1 1 1,1-1-1,0 0 1,0-1-1,0 0 1,0 0-1,1 0 1,0-1-1,-1 1 1,1-2 0,0 1-1,0-1 1,0 0-1,10 0 1,424 12 1580,-383-12-1498,89 0-1,232-27 0,247-26 1456,2 44-1019,-609 8-584,106 5 27,0 4-1,-1 6 1,-1 6-1,219 65 1,-292-72-229,0-1 1,1-3 0,57 4 0,-76-12 248,1-1 0,-1-2 1,1-1-1,-1-2 0,0-1 0,35-10 0,-43 8 213,-5 2-203,1 0 1,30-15-1,-45 18 77,-1-1 1,1 1 0,-1-1-1,1 0 1,-1 0-1,0-1 1,0 1-1,-1-1 1,1 0-1,-1 0 1,0 0-1,0 0 1,0 0-1,0-1 1,3-7-1,-2 1-3,17-48 68,2 1 0,3 2 1,43-69-1,-67 119-113,1 1 0,0-1 0,-1 1 0,0-1 0,-1 0 0,1 0-1,-1 0 1,0 0 0,0 0 0,-1 0 0,0 0 0,0 0 0,0 0 0,-1 0 0,0 0-1,0 0 1,-1 0 0,1 1 0,-4-7 0,-6-16-29,-1 1 0,-27-45 0,9 18 63,4-3-70,18 36 1,-1 0 0,-20-31 0,24 45-30,1 1 0,-1 0 1,0 1-1,0-1 0,-1 1 0,1 0 0,-1 0 0,0 1 0,-1 0 0,1 0 1,-1 0-1,-7-2 0,-115-39-1116,-136-27 0,198 55 1142,-75-14 71,-166-16 1,-151 9-1,121 13 244,137 6 12,-396-29-73,449 44-227,0 6-1,-149 22 1,-102 51 885,40-5-295,350-69-624,-27 1-222,35-2 121,0 0 1,0-1-1,0 1 0,0 0 0,1-1 0,-1 1 0,0-1 1,0 1-1,1-1 0,-1 1 0,0-1 0,1 0 1,-1 1-1,1-1 0,-1 0 0,0 1 0,1-1 1,0 0-1,-1 0 0,1 0 0,-1 1 0,1-1 0,0 0 1,0 0-1,0 0 0,-1 0 0,1 0 0,0 0 1,0 1-1,0-1 0,0 0 0,1-2 0,-1-23-5007,5-1-2141</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47.802"/>
    </inkml:context>
    <inkml:brush xml:id="br0">
      <inkml:brushProperty name="width" value="0.025" units="cm"/>
      <inkml:brushProperty name="height" value="0.025" units="cm"/>
    </inkml:brush>
  </inkml:definitions>
  <inkml:trace contextRef="#ctx0" brushRef="#br0">332 121 15118,'-14'5'870,"0"1"-619,0 0 0,0 1 0,0 1 0,1 0 0,0 1 0,0 1 0,1 0 0,1 0 0,-1 2 0,2-1-1,-12 16 1,1 3-12,2 2 1,1 1-1,1 0 0,2 1 0,1 1 0,2 0 0,2 0 0,1 2 0,1-1 1,2 1-1,2 0 0,1 0 0,5 73 0,1-70-322,3 1 0,1-1 0,1 0 0,3-1 0,1 0 0,2-1 0,1 0 0,2-1 0,2-1 0,2 0 0,0-2 0,43 51 0,-56-76-33,0 0-1,0-1 1,1 0-1,0 0 1,0-1 0,1-1-1,17 10 1,-24-14 125,1-1 0,-1 1 1,0-1-1,1 0 0,-1 0 1,1-1-1,-1 1 0,1-1 1,-1 1-1,1-1 0,0 0 1,-1 0-1,1-1 0,-1 1 1,1-1-1,-1 0 0,1 0 1,-1 0-1,1 0 0,-1-1 1,0 1-1,0-1 0,0 0 1,0 0-1,0 0 0,0 0 1,0 0-1,0-1 0,2-3 1,8-10 332,0 0 0,-1-1 0,-1-1 1,-1 0-1,13-32 0,33-105 1143,-48 129-1276,35-109 214,-6-3 0,-6-1 0,-7-1 0,13-236-1,-37 362-352,1-1-1,-2 1 0,0 0 0,-1 0 1,-4-19-1,5 30-79,0 0 0,-1 0 0,1 0 1,-1-1-1,1 2 0,-1-1 0,0 0 0,0 0 0,0 0 0,-1 1 1,1 0-1,0-1 0,-1 1 0,0 0 0,1 0 0,-1 0 0,0 0 1,0 1-1,0-1 0,0 1 0,-1 0 0,1 0 0,0 0 0,-1 0 1,1 0-1,-6 1 0,-5-1-723,0 2 0,0 0 1,0 0-1,0 1 0,1 1 0,-1 1 1,0 0-1,1 0 0,0 2 0,-21 10 1,7-4-1602,-25 9-4259</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2.093"/>
    </inkml:context>
    <inkml:brush xml:id="br0">
      <inkml:brushProperty name="width" value="0.025" units="cm"/>
      <inkml:brushProperty name="height" value="0.025" units="cm"/>
    </inkml:brush>
  </inkml:definitions>
  <inkml:trace contextRef="#ctx0" brushRef="#br0">1 321 19763,'0'0'2285,"13"-8"-1490,288-164 2649,-241 142-3412,2 2 0,1 3 0,89-21-1,-111 39 394,-16 4-1488,-22 1-3017,-11 2-3790,-19 0-1087</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2.456"/>
    </inkml:context>
    <inkml:brush xml:id="br0">
      <inkml:brushProperty name="width" value="0.025" units="cm"/>
      <inkml:brushProperty name="height" value="0.025" units="cm"/>
    </inkml:brush>
  </inkml:definitions>
  <inkml:trace contextRef="#ctx0" brushRef="#br0">492 1 19410,'0'0'6460,"-10"8"-5916,-188 163 400,3-1 301,173-153-827,15-13-296,1 0 1,0 0 0,0 1-1,0 0 1,1 1 0,-1-1-1,1 1 1,1 0 0,-1 0-1,-4 8 1,9-13-124,-1-1-1,1 1 0,0-1 1,0 1-1,0 0 1,-1-1-1,1 1 1,0-1-1,0 1 1,0-1-1,0 1 1,0-1-1,0 1 1,0 0-1,0-1 1,0 1-1,0-1 1,1 1-1,-1-1 1,0 1-1,0-1 0,0 1 1,1-1-1,-1 1 1,0-1-1,1 1 1,-1-1-1,0 1 1,1-1-1,-1 0 1,1 1-1,-1-1 1,0 1-1,1-1 1,-1 0-1,1 0 1,-1 1-1,1-1 1,-1 0-1,1 1 0,26 2-67,-21-2 89,197 4 417,-12 0-960,-65 8-3245,-73-6-2569,-5-6-6075</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2.892"/>
    </inkml:context>
    <inkml:brush xml:id="br0">
      <inkml:brushProperty name="width" value="0.025" units="cm"/>
      <inkml:brushProperty name="height" value="0.025" units="cm"/>
    </inkml:brush>
  </inkml:definitions>
  <inkml:trace contextRef="#ctx0" brushRef="#br0">5 0 20243,'0'0'4954,"0"14"-3566,-1 13-560,-1-6-347,1 0 1,1 0 0,5 38 0,-5-54-465,1-1 0,-1 0 0,1 0 0,0 0 0,1 0 0,-1 0 0,1 0 0,-1-1 0,1 1 0,0 0 0,1-1 0,-1 1 0,1-1 0,-1 0 0,1 0 0,0 0 0,0 0 0,0 0 0,1-1 0,-1 1 0,1-1 0,-1 0 0,1 0 0,0 0 0,0-1 0,7 3 0,-2-2-86,1-1 0,0-1 1,0 1-1,0-2 0,0 1 1,0-1-1,-1-1 0,1 0 0,0 0 1,-1-1-1,0 0 0,1-1 1,-1 0-1,16-9 0,-13 5-804,-1 0 1,0 0-1,-1-1 0,12-11 1,-13 10-1449,1-1 1,-2-1 0,14-21 0,-6 5-4764</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3.309"/>
    </inkml:context>
    <inkml:brush xml:id="br0">
      <inkml:brushProperty name="width" value="0.025" units="cm"/>
      <inkml:brushProperty name="height" value="0.025" units="cm"/>
    </inkml:brush>
  </inkml:definitions>
  <inkml:trace contextRef="#ctx0" brushRef="#br0">212 0 10282,'0'0'3779,"-31"51"-800,7-16-769,0 3-224,-2 6-96,0 2 160,1-1-481,4 0-576,3-2-448,6-9-353,8-4-128,4-10-160,0-5-1217,16-13-1762,3-2-2242,5-13-6887</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0.344"/>
    </inkml:context>
    <inkml:brush xml:id="br0">
      <inkml:brushProperty name="width" value="0.025" units="cm"/>
      <inkml:brushProperty name="height" value="0.025" units="cm"/>
    </inkml:brush>
  </inkml:definitions>
  <inkml:trace contextRef="#ctx0" brushRef="#br0">0 67 17424,'0'0'1410,"18"-62"1569,-11 57-321,0 7-1537,-1 27-993,-1 12 641,0 14-513,1 9-512,-2 2-1410,1-3-672,-2-5-1473,-1-6-1795,-2-14-5989</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3.683"/>
    </inkml:context>
    <inkml:brush xml:id="br0">
      <inkml:brushProperty name="width" value="0.025" units="cm"/>
      <inkml:brushProperty name="height" value="0.025" units="cm"/>
    </inkml:brush>
  </inkml:definitions>
  <inkml:trace contextRef="#ctx0" brushRef="#br0">33 27 18129,'0'0'11499,"54"0"-10538,-18-4-320,6-1-417,2-4-192,-1 5 32,-2 0-352,-8 4-833,-4 0-1762,-8 0-1409,-13 0-1762</inkml:trace>
  <inkml:trace contextRef="#ctx0" brushRef="#br0" timeOffset="1">0 177 18706,'0'0'6982,"77"8"-4804,-33-10-736,9-6-930,6 0-416,-2 2-96,-6 2-1697,-4 0-2307,-9 0-6310</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4.055"/>
    </inkml:context>
    <inkml:brush xml:id="br0">
      <inkml:brushProperty name="width" value="0.025" units="cm"/>
      <inkml:brushProperty name="height" value="0.025" units="cm"/>
    </inkml:brush>
  </inkml:definitions>
  <inkml:trace contextRef="#ctx0" brushRef="#br0">13 0 20083,'0'0'6438,"-13"59"-5253,16-33-160,12-4-544,6-3-353,10-5-64,2-5 0,5-9-32,5 0-96,-1-4-481,-1-10-1056,-3-6-1154,-5-4-896,-7 0-962,-5 2-2593</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4.443"/>
    </inkml:context>
    <inkml:brush xml:id="br0">
      <inkml:brushProperty name="width" value="0.025" units="cm"/>
      <inkml:brushProperty name="height" value="0.025" units="cm"/>
    </inkml:brush>
  </inkml:definitions>
  <inkml:trace contextRef="#ctx0" brushRef="#br0">181 1 14414,'0'0'3555,"-51"82"-832,23-33-481,0 1-320,2 3-129,6-4-800,5-9-705,5-7-224,7-7-64,3-10-608,10-13-1346,7-3-1633,1-10-2659</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4.784"/>
    </inkml:context>
    <inkml:brush xml:id="br0">
      <inkml:brushProperty name="width" value="0.025" units="cm"/>
      <inkml:brushProperty name="height" value="0.025" units="cm"/>
    </inkml:brush>
  </inkml:definitions>
  <inkml:trace contextRef="#ctx0" brushRef="#br0">35 1 17040,'0'0'12172,"-8"51"-11756,2-24-320,-1-1-32,2-2-160,2-1-609,1-3-1377,1-4-1057,1-5-448,-2-6-2018</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5.156"/>
    </inkml:context>
    <inkml:brush xml:id="br0">
      <inkml:brushProperty name="width" value="0.025" units="cm"/>
      <inkml:brushProperty name="height" value="0.025" units="cm"/>
    </inkml:brush>
  </inkml:definitions>
  <inkml:trace contextRef="#ctx0" brushRef="#br0">5 46 14189,'0'0'11825,"13"-7"-10677,3 0-858,1 1 0,0 0 1,0 1-1,0 1 0,0 1 0,1 0 1,22 0-1,-11 2-146,7 0 27,58 6 1,-84-4-179,1 1 0,0 0 0,-1 1 0,1 0 0,-1 0 0,0 1-1,0 1 1,-1 0 0,18 11 0,-24-14 16,0 0-1,-1 0 0,1 0 1,-1 1-1,1-1 0,-1 1 1,0-1-1,0 1 0,0 0 0,0-1 1,-1 1-1,1 0 0,-1 1 1,0-1-1,1 0 0,-1 0 1,-1 0-1,1 1 0,0-1 1,-1 0-1,0 1 0,0-1 1,0 0-1,0 1 0,0-1 1,-1 1-1,1-1 0,-1 0 1,0 0-1,0 1 0,0-1 1,-3 5-1,0-1 179,0 0 0,-1-1 0,1 1 0,-1-1 0,-1 0 0,1 0 0,-1 0 0,0-1 1,-1 0-1,1 0 0,-1-1 0,-12 7 0,1-3-154,-1-1 1,0-1-1,0-1 0,-1 0 1,-32 3-1,-100-2-73,143-7-143,1 0 0,0 0-1,0-1 1,0 0 0,0 0 0,0-1 0,-9-4 0,15 6 75,1 1 0,0 0 0,-1-1 1,1 0-1,0 1 0,0-1 1,0 1-1,-1-1 0,1 0 0,0 0 1,0 0-1,0 0 0,0 0 0,0 0 1,1 0-1,-1 0 0,0 0 1,0 0-1,1 0 0,-1-1 0,1 1 1,-1 0-1,1 0 0,-1-1 0,1 1 1,0 0-1,0-1 0,-1 1 1,1-1-1,0 1 0,0 0 0,0-1 1,1 1-1,-1 0 0,0-1 1,0 1-1,1 0 0,-1-1 0,1 1 1,-1 0-1,1 0 0,-1 0 0,1-1 1,0 1-1,0 0 0,0 0 1,0 0-1,-1 0 0,1 0 0,1 0 1,-1 0-1,1 0 0,13-13-10302</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9.334"/>
    </inkml:context>
    <inkml:brush xml:id="br0">
      <inkml:brushProperty name="width" value="0.025" units="cm"/>
      <inkml:brushProperty name="height" value="0.025" units="cm"/>
    </inkml:brush>
  </inkml:definitions>
  <inkml:trace contextRef="#ctx0" brushRef="#br0">464 232 8072,'-12'0'85,"-5"1"-76,1-1 0,-1-1 0,1-1 1,-21-4-1,32 4 23,0 1 0,0-1 0,0 0 1,0-1-1,1 1 0,-1-1 0,1 0 0,-1 0 0,1 0 0,0-1 1,0 0-1,0 1 0,1-1 0,-1-1 0,1 1 0,0 0 0,-3-7 1,-3-5-367,9 13 565,-1 0 0,0 1-1,0-1 1,-1 0-1,1 1 1,-1-1-1,1 1 1,-1-1-1,0 1 1,0 0-1,0-1 1,0 1 0,0 0-1,0 0 1,0 1-1,-1-1 1,1 0-1,-1 1 1,0 0-1,1-1 1,-1 1-1,0 0 1,0 0 0,0 1-1,1-1 1,-1 1-1,0-1 1,-4 1-1,1 0-37,1 0-1,0 1 1,0 0-1,0 0 1,-1 0-1,1 0 1,0 1-1,1 0 1,-1 0-1,0 0 1,0 1-1,1-1 1,0 1 0,-8 6-1,5-2-19,1 0 0,-1 0 0,1 0 0,1 1 0,-1 0 0,1 0 0,-6 14 0,1 4 187,0 1-1,2 0 1,1 1-1,-6 43 1,6-15-159,2 1 0,3-1-1,2 1 1,8 63 0,-7-111-198,1 1 1,0 0-1,0-1 1,1 1-1,0-1 1,1 0-1,0 0 1,0 0-1,1 0 1,6 8-1,-5-11 17,-1 0 0,0-1-1,1 0 1,0 0 0,0 0 0,1-1-1,-1 0 1,1 0 0,0-1 0,0 0-1,0 0 1,0 0 0,12 2 0,58 10 678,152 11 1,-107-15-628,919 124-1641,-968-123 1531,0-4 0,0-3 0,1-3 0,0-3 0,-1-3 0,1-4 0,-2-3 0,1-3 0,90-30 1,66-46 372,-198 74-159,0 0-1,-1-3 0,0 0 1,52-47-1,-64 45 161,-1 0 1,-1-1-1,-1 0 0,-1-1 1,14-31-1,-8 15-153,-7 15-183,0-1-1,-2 0 1,-1-1 0,13-48-1,-21 65 2,-1 0 1,1 0-1,-2 0 0,1 0 0,-1 0 0,-1 0 0,1 0 0,-2 0 0,1 0 0,-1 0 0,0 0 0,-1 0 0,0 1 0,-1-1 0,1 1 1,-2 0-1,1 0 0,-9-10 0,1 4 7,-1 0 0,-1 2 0,0-1 0,0 2 0,-1 0 0,-1 0 0,0 2 0,-1 0 0,1 1 0,-2 0 0,1 2 0,-1 0 0,-21-4 0,-30-4 89,-1 3-1,-81-3 0,78 9 23,-152-16-60,-233-16 46,337 34-81,-215 20 0,201 0-272,4 1-809,-142 1 0,271-19 1038,-29-3-1725,31 3 1645,-1 0 0,1 0 1,-1 0-1,1 0 0,-1 0 0,1-1 1,-1 1-1,1 0 0,0 0 0,-1 0 1,1-1-1,-1 1 0,1 0 1,0-1-1,-1 1 0,1 0 0,0-1 1,-1 1-1,1-1 0,0 1 0,0 0 1,0-1-1,-1 1 0,1-1 0,0 1 1,0-1-1,0 1 0,0 0 0,0-1 1,0 1-1,-1-1 0,1 1 0,0-1 1,1 1-1,-1-1 0,0 1 0,0-1 1,0 1-1,0-1 0,0 1 0,0 0 1,0-1-1,1 1 0,-1-1 0,0 1 1,0-1-1,1 1 0,-1 0 0,0-1 1,1 1-1,-1 0 0,0-1 0,1 1 1,-1 0-1,0-1 0,1 1 0,-1 0 1,1 0-1,26-20-6509</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9.926"/>
    </inkml:context>
    <inkml:brush xml:id="br0">
      <inkml:brushProperty name="width" value="0.025" units="cm"/>
      <inkml:brushProperty name="height" value="0.025" units="cm"/>
    </inkml:brush>
  </inkml:definitions>
  <inkml:trace contextRef="#ctx0" brushRef="#br0">1 0 14446,'87'48'2396,"-25"-15"-864,97 68 1,-109-63-1208,-1 2 1,-3 3-1,-1 1 1,60 77-1,-83-90-183,-1 0-1,-2 1 1,-1 0-1,-2 2 1,-1 0 0,-1 1-1,-3 0 1,0 1-1,5 41 1,-3 37 1142,-6 228 0,-8-261-959,-1 34 424,-25 156-1,16-202-425,-4-1-1,-3 0 0,-40 99 1,-78 132 635,-5 14-452,105-223-3005,-37 145 0,67-213-2567,0-18-4778</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0.859"/>
    </inkml:context>
    <inkml:brush xml:id="br0">
      <inkml:brushProperty name="width" value="0.025" units="cm"/>
      <inkml:brushProperty name="height" value="0.025" units="cm"/>
    </inkml:brush>
  </inkml:definitions>
  <inkml:trace contextRef="#ctx0" brushRef="#br0">565 199 14318,'1'-14'2066,"1"3"-1811,-1-2 320,0 0 0,0 1 0,-1-1 0,-3-20 0,3 29-358,-1 0 1,0 0 0,0 0 0,0 0-1,-1 0 1,0 0 0,1 0 0,-1 0 0,-1 1-1,1-1 1,0 1 0,-1 0 0,0 0-1,1 0 1,-1 0 0,-1 0 0,1 0-1,0 1 1,-1-1 0,-6-2 0,3 2-26,-1 0 0,0 1 0,0 0 0,0 0 0,0 1 1,-1 0-1,1 0 0,0 1 0,0 0 0,-1 1 0,1-1 0,0 2 0,0-1 1,0 1-1,0 0 0,0 1 0,1 0 0,-1 0 0,1 1 0,-1 0 0,1 0 0,-8 7 1,-8 5 15,1 2 0,1 0 1,1 2-1,0 0 1,-20 28-1,13-13 49,1 1 0,2 2-1,-23 48 1,37-64-163,1-1 0,1 1 0,1 1-1,1-1 1,1 1 0,1 0 0,-2 43 0,5-63-93,1 0 0,0 1 0,0-1 0,1 0 1,-1 1-1,1-1 0,-1 0 0,1 1 0,0-1 0,0 0 0,1 0 1,-1 0-1,1 0 0,-1 0 0,1 0 0,2 3 0,-1-5 12,-1 1-1,0 0 0,1-1 0,0 1 0,-1-1 0,1 0 1,0 0-1,-1 0 0,1 0 0,0-1 0,0 1 1,0-1-1,0 1 0,-1-1 0,1 0 0,0 0 0,0 0 1,5-2-1,-2 1 20,1-1-1,-1 1 1,0-2 0,0 1 0,0-1 0,0 0 0,0 0 0,0 0-1,-1-1 1,1 0 0,-1 0 0,0 0 0,-1-1 0,1 0 0,-1 0 0,1 0-1,-2 0 1,1-1 0,0 1 0,3-10 0,-1 2-25,0 0 1,-1 0-1,0 0 1,-1 0-1,0-1 1,-2 0-1,1 0 1,0-23-1,-25 127-722,21-89 718,0 9 2,0 0-1,0 0 1,1 0-1,0 0 1,1 0 0,3 18-1,-3-26-3,0 0 0,0 1 0,0-1 0,0 0 0,1 0 0,-1 0 0,1 0 0,-1 0 0,1-1 0,0 1 0,-1 0 0,1-1 0,0 1 0,0-1 0,0 0 0,0 1 0,0-1 0,1 0 0,-1 0 0,0-1 0,0 1 0,1 0 0,-1-1 0,0 1 0,1-1 0,-1 0 0,1 0 0,-1 0 0,1 0 0,-1 0 0,0 0 0,1-1 0,4-1 0,4-1 48,0 0 0,-1-1 0,1-1-1,-1 0 1,0 0 0,0-1-1,0 0 1,-1-1 0,0 0-1,0-1 1,15-16 0,12-9 157,-36 33-206,0 0 1,0 0 0,1 0 0,-1 0 0,0-1 0,0 1-1,0 0 1,0 0 0,1 0 0,-1 0 0,0 0 0,0 0 0,0 0-1,1 0 1,-1 0 0,0-1 0,0 1 0,0 0 0,1 0-1,-1 0 1,0 0 0,0 0 0,1 0 0,-1 0 0,0 0 0,0 1-1,0-1 1,1 0 0,-1 0 0,0 0 0,0 0 0,0 0-1,1 0 1,-1 0 0,0 0 0,0 0 0,0 1 0,0-1 0,1 0-1,-1 0 1,0 0 0,0 0 0,0 1 0,0-1 0,0 0-1,0 0 1,1 0 0,-1 1 0,0-1 0,0 0 0,0 0 0,0 0-1,0 1 1,0-1 0,0 0 0,2 23 30,-6 25-8,-1-11-1,-4 22-762,-1 71 1,12-124-4424,4-7-4488</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1.572"/>
    </inkml:context>
    <inkml:brush xml:id="br0">
      <inkml:brushProperty name="width" value="0.025" units="cm"/>
      <inkml:brushProperty name="height" value="0.025" units="cm"/>
    </inkml:brush>
  </inkml:definitions>
  <inkml:trace contextRef="#ctx0" brushRef="#br0">41 120 17873,'0'0'2263,"11"4"-53,0-1-1676,0 0 0,0-1 0,1 0 0,-1 0 0,16-1 0,-24-1-420,0 0 0,0 0 0,-1 0 0,1 0 0,0-1 0,0 0 0,0 1 0,-1-1 0,1 0-1,0 0 1,-1 0 0,1-1 0,-1 1 0,1-1 0,-1 1 0,0-1 0,1 0 0,-1 0 0,0 0 0,0 0 0,0 0-1,-1 0 1,1-1 0,0 1 0,-1 0 0,0-1 0,1 0 0,-1 1 0,0-1 0,0 0 0,0-5 0,0 5-61,0 1 1,-1-1 0,0 0-1,1 1 1,-1-1-1,0 0 1,0 0 0,-1 1-1,1-1 1,-1 0 0,1 1-1,-1-1 1,0 0-1,0 1 1,0-1 0,0 1-1,0-1 1,-1 1 0,1 0-1,-1-1 1,1 1-1,-1 0 1,0 0 0,0 0-1,0 0 1,0 1 0,0-1-1,-1 0 1,1 1-1,0 0 1,-1-1 0,1 1-1,-1 0 1,1 0 0,-1 0-1,0 1 1,-2-1 0,0 0 15,0 0 1,0 1 0,1-1-1,-1 1 1,0 1 0,0-1-1,0 0 1,1 1 0,-1 0 0,0 0-1,1 1 1,-1-1 0,1 1-1,-1 0 1,1 0 0,0 1 0,0-1-1,0 1 1,0 0 0,0 0-1,-3 4 1,2 0-77,-1 0 0,1 0-1,0 1 1,1 0 0,-1 0 0,2 0-1,-1 1 1,1-1 0,1 1 0,-1 0 0,1 0-1,1 0 1,0 0 0,0 0 0,1 0-1,1 16 1,-1-24-3,1 1 0,-1-1 0,1 1 0,-1-1 0,1 0 0,-1 1 0,1-1 0,0 0 0,0 0 0,0 1 0,0-1 0,0 0 0,0 0 0,0 0 0,0 0 0,0 0 0,0 0 0,1-1 0,-1 1 0,0 0 0,3 0 0,0 1-10,1-1 0,0 0 0,-1 0 0,1 0-1,0 0 1,9-1 0,2-1 33,0 0 0,0-1 0,17-5 0,26-9 23,-42 10-52,0 1 0,1 1 0,-1 0 0,1 1 0,-1 1 1,1 0-1,35 3 0,-51 0 25,0-1 1,0 1-1,0 0 1,0 0-1,0 0 1,0 0-1,-1 1 1,1-1-1,0 0 1,-1 1-1,1-1 1,-1 1-1,1 0 1,-1-1-1,0 1 1,0 0-1,0 0 1,0 0-1,0 0 1,0 0-1,0 0 1,-1 0-1,1 0 1,0 3-1,-3 3 186,-9-40-104,1-17-91,8 31 0,-2 1 0,0 0 0,-10-26 0,31 55-2200,20 1-5545,-8-9 41</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1.946"/>
    </inkml:context>
    <inkml:brush xml:id="br0">
      <inkml:brushProperty name="width" value="0.025" units="cm"/>
      <inkml:brushProperty name="height" value="0.025" units="cm"/>
    </inkml:brush>
  </inkml:definitions>
  <inkml:trace contextRef="#ctx0" brushRef="#br0">49 1 11018,'0'0'13565,"-5"8"-12214,-2 5-1115,1 0 0,0 0-1,1 0 1,1 1 0,0 0 0,0 0 0,2 0 0,0 0 0,0 1-1,1 15 1,1-29-234,0 1 0,0-1 0,0 0 0,0 0 0,0 1 0,0-1 0,0 0 0,1 0-1,-1 0 1,0 1 0,1-1 0,-1 0 0,1 0 0,-1 0 0,1 0 0,0 0 0,-1 0 0,1 0 0,0 0-1,0 0 1,0 0 0,-1 0 0,1 0 0,0-1 0,0 1 0,0 0 0,0-1 0,1 1 0,-1-1 0,0 1-1,0-1 1,0 1 0,0-1 0,0 0 0,1 0 0,-1 1 0,0-1 0,0 0 0,1 0 0,-1 0-1,0 0 1,3-1 0,0 0 30,1 0 0,-1 0 0,0 0 0,1-1 0,-1 1-1,0-1 1,0 0 0,0 0 0,0-1 0,6-5 0,7-8-66,-1-1 1,-1 0 0,0-2-1,-2 0 1,0 0 0,-1-1-1,15-34 1,-35 75-1310,2 1 0,1 0-1,1 0 1,-2 33 0,5-51 825,1-2 38,-1 0 0,1 1 1,0-1-1,0 0 1,0 1-1,0-1 1,0 0-1,1 0 0,-1 1 1,0-1-1,1 0 1,1 2-1,10 1-5873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1.702"/>
    </inkml:context>
    <inkml:brush xml:id="br0">
      <inkml:brushProperty name="width" value="0.025" units="cm"/>
      <inkml:brushProperty name="height" value="0.025" units="cm"/>
    </inkml:brush>
  </inkml:definitions>
  <inkml:trace contextRef="#ctx0" brushRef="#br0">176 96 7111,'2'-3'792,"0"0"-1,0-1 1,-1 1 0,1-1 0,-1 1-1,0-1 1,0 1 0,-1-1 0,1 0 0,-1 0-1,1 1 1,-1-1 0,0 0 0,-1 1-1,1-1 1,-2-6 0,1 8-565,0 0 0,-1 0 0,1 0 0,-1 0 0,1 1-1,-1-1 1,0 0 0,1 1 0,-1-1 0,0 1 0,0 0 0,0-1 0,0 1 0,-1 0 0,1 0-1,0 1 1,0-1 0,-1 0 0,1 1 0,0-1 0,-1 1 0,1 0 0,0 0 0,-1 0-1,1 0 1,-4 1 0,1-1-184,-1 1 1,1 0-1,0 0 0,0 1 0,0 0 0,0 0 1,0 0-1,0 0 0,0 1 0,1 0 0,-1 0 0,1 0 1,0 0-1,0 1 0,0 0 0,1 0 0,-1 0 1,1 0-1,0 0 0,0 1 0,-4 8 0,2-5-27,1 0-1,0 0 0,0 1 0,1 0 0,0-1 1,1 1-1,0 0 0,0 0 0,1 1 0,0-1 1,1 0-1,1 10 0,-1-18-10,0-1 1,0 1-1,0-1 0,1 0 0,-1 1 1,0-1-1,1 1 0,-1-1 0,0 0 1,1 1-1,-1-1 0,1 1 1,-1-1-1,0 0 0,1 0 0,-1 1 1,1-1-1,-1 0 0,1 0 0,-1 0 1,1 1-1,-1-1 0,1 0 1,-1 0-1,1 0 0,-1 0 0,1 0 1,-1 0-1,1 0 0,-1 0 0,1 0 1,-1 0-1,1 0 0,-1-1 1,1 1-1,-1 0 0,1 0 0,-1 0 1,1-1-1,-1 1 0,1 0 0,-1 0 1,1-1-1,23-12 478,-2-6 97,-1-1-1,-1-1 1,18-23-1,24-26 18,-62 70-603,1 0 0,-1 0-1,0-1 1,0 1 0,0 0-1,0 0 1,0 0 0,1-1-1,-1 1 1,0 0 0,0 0 0,1 0-1,-1 0 1,0-1 0,0 1-1,1 0 1,-1 0 0,0 0-1,0 0 1,1 0 0,-1 0 0,0 0-1,0 0 1,1 0 0,-1 0-1,0 0 1,1 0 0,-1 0-1,0 0 1,0 0 0,1 0 0,-1 0-1,0 0 1,0 0 0,1 0-1,-1 0 1,0 0 0,0 1-1,1-1 1,-1 0 0,0 0-1,0 0 1,1 0 0,-1 1 0,0-1-1,0 0 1,0 0 0,0 1-1,1-1 1,-1 0 0,0 0-1,0 1 1,0-1 0,0 0 0,0 0-1,0 1 1,0-1 0,1 1-1,2 28-77,-8 35 198,3-51-100,-2 39 42,5-51-51,-1-1-1,0 1 1,1 0-1,-1-1 1,0 1 0,1-1-1,-1 1 1,0-1 0,1 0-1,-1 1 1,1-1 0,-1 1-1,1-1 1,-1 0 0,1 1-1,-1-1 1,1 0 0,0 0-1,-1 1 1,1-1 0,-1 0-1,1 0 1,0 0 0,-1 0-1,1 0 1,-1 0 0,1 0-1,0 0 1,-1 0-1,1 0 1,0 0 0,-1 0-1,1 0 1,-1 0 0,2-1-1,24-6 475,-12 0-241,0 0 1,-1-2 0,18-12-1,-24 14-342,1 0 0,1 1 0,-1 1 0,1-1 0,0 2 0,0-1 0,0 1 0,1 0 0,0 1 0,-1 0 0,18-2 0,-26 5-57,0 0 0,0 0 1,-1 0-1,1 1 0,0-1 0,0 0 0,0 1 0,0-1 0,-1 0 1,1 1-1,0-1 0,-1 1 0,1-1 0,0 1 0,-1 0 0,1-1 1,0 1-1,-1 0 0,1-1 0,-1 1 0,1 0 0,-1 0 0,0-1 0,1 1 1,-1 0-1,0 0 0,1 0 0,-1 1 0,5 32-6380,-3-19-1476,0-6-151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0.732"/>
    </inkml:context>
    <inkml:brush xml:id="br0">
      <inkml:brushProperty name="width" value="0.025" units="cm"/>
      <inkml:brushProperty name="height" value="0.025" units="cm"/>
    </inkml:brush>
  </inkml:definitions>
  <inkml:trace contextRef="#ctx0" brushRef="#br0">3 243 15471,'0'0'1788,"0"-12"470,-1 6-1888,0 2-232,1 1-1,0 0 1,-1 0 0,1 0-1,1-1 1,-1 1 0,0 0-1,1 0 1,-1 0 0,1 0-1,0 0 1,0 0 0,0 0-1,0 0 1,1 0 0,-1 0-1,1 0 1,0 1 0,0-1-1,0 0 1,0 1 0,0 0-1,1 0 1,3-4 0,23-12 627,1 1 1,0 1-1,1 1 1,1 2-1,1 1 1,63-14-1,-35 14-619,-1 3 1,124-2-1,-172 11-145,0 0 0,0 1 0,-1 1 0,1-1 0,0 2 0,-1 0 0,22 8 0,-29-9 1,0 0-1,0 0 1,0 1-1,0 0 1,0 0-1,0 0 1,-1 0-1,0 0 1,1 1-1,-1-1 1,-1 1-1,1 0 1,0 0-1,-1 0 1,0 0-1,0 0 1,0 1-1,0-1 1,-1 1-1,0-1 1,0 1-1,1 7 1,-2 0 108,0 1-1,0 0 1,-2 0-1,1-1 1,-2 1-1,0-1 1,0 1 0,-1-1-1,0 0 1,-1 0-1,-1-1 1,0 1 0,0-1-1,-1-1 1,0 1-1,-13 12 1,-6 7 237,-1-2 0,-2-1 0,0-1 0,-35 23 0,37-31-347,0 0 0,-1-2 0,-34 15 0,51-26 0,0-1 0,-1 0 0,0 0 0,0-1 0,0-1 0,0 0 0,0 0 0,-1-2 0,1 1 0,0-1 0,-18-3 0,24 1-29,0 0 0,1 0 0,-1 0 0,0-1 0,1 0 1,-1 0-1,1-1 0,0 1 0,0-1 0,0 0 0,1 0 0,-1-1 0,1 0 0,0 1 0,1-1 1,-1-1-1,1 1 0,0 0 0,0-1 0,0 0 0,1 1 0,0-1 0,0 0 0,0 0 0,1 0 1,0 0-1,0-1 0,1-10 0,0 14-302,0 1 1,1-1-1,-1 1 1,1-1-1,0 1 1,0-1-1,0 1 0,0 0 1,0 0-1,0-1 1,1 1-1,-1 0 1,1 0-1,-1 0 0,1 0 1,0 1-1,0-1 1,0 0-1,0 1 1,0-1-1,0 1 1,0 0-1,4-2 0,5-2-2086,1 1-1,-1 0 0,21-4 1,-31 7 2159,46-9-9004</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2.480"/>
    </inkml:context>
    <inkml:brush xml:id="br0">
      <inkml:brushProperty name="width" value="0.025" units="cm"/>
      <inkml:brushProperty name="height" value="0.025" units="cm"/>
    </inkml:brush>
  </inkml:definitions>
  <inkml:trace contextRef="#ctx0" brushRef="#br0">91 161 10698,'0'0'4351,"-8"11"-1917,-2 3-2011,0 1-1,1 0 1,0 0-1,2 1 1,0 0 0,0 0-1,2 1 1,0 0-1,1 0 1,0 0-1,2 0 1,-1 21-1,3-37-412,0 0-1,0 0 1,0 0-1,0 0 1,0 0-1,1 0 1,-1 0-1,0 0 0,1 0 1,-1 0-1,0 0 1,1 0-1,0 0 1,-1 0-1,1 0 1,-1 0-1,1 0 0,0-1 1,0 1-1,-1 0 1,1-1-1,0 1 1,0 0-1,0-1 1,0 1-1,0-1 0,0 1 1,0-1-1,0 0 1,0 1-1,0-1 1,0 0-1,0 0 1,0 0-1,0 0 0,0 0 1,0 0-1,0 0 1,0 0-1,0 0 1,0 0-1,2-1 1,2 0 71,1 0 0,-1-1 1,0 1-1,0-1 0,0 0 1,0 0-1,9-6 0,5-7 52,0-1 0,-1-1-1,0 0 1,-1-1 0,-1-1 0,22-34-1,-16 17 36,0-1 1,-3-1-1,15-41 0,-32 74-173,0 1-1,0 0-1,0 0 1,0 0 0,-1-1 0,0 1-1,0 0 1,0-1 0,0 1 0,-1 0-1,0-1 1,0-5 0,-19 38 406,-1 11 212,2 0-1,1 2 1,2 0 0,2 0-1,1 1 1,-6 48 0,18-88-605,-1 0 0,1 1-1,0-1 1,-1 0 0,1 0 0,0 0 0,0 0 0,0 0 0,1 0 0,-1 1 0,1-1 0,-1 0 0,1 0 0,-1 0 0,1 0 0,0 0 0,0 0 0,0-1 0,0 1 0,1 0-1,-1 0 1,0-1 0,3 3 0,-2-3 5,0 0 0,0 0 0,1-1 0,-1 1 0,0 0 0,1-1 0,-1 0 0,0 0 0,1 0 0,-1 0 0,0 0 0,1 0 0,-1 0-1,0-1 1,0 1 0,1-1 0,2-1 0,7-2-79,-1-1-1,-1 0 0,1 0 0,-1-2 1,0 1-1,0-1 0,10-9 0,-13 9 2,1 0-1,-1-1 0,0 0 1,-1 0-1,0-1 0,0 1 0,-1-1 1,0 0-1,-1-1 0,0 1 0,0-1 1,-1 0-1,0 0 0,-1 0 1,3-17-1,-5 26 80,0 1 0,0 0-1,0 0 1,0 0 0,0-1 0,0 1 0,0 0 0,0 0 0,0-1 0,0 1 0,0 0 0,0 0 0,0 0-1,0-1 1,0 1 0,-1 0 0,1 0 0,0-1 0,0 1 0,0 0 0,0 0 0,0 0 0,0 0-1,-1-1 1,1 1 0,0 0 0,0 0 0,0 0 0,0 0 0,-1-1 0,1 1 0,0 0 0,0 0-1,0 0 1,-1 0 0,1 0 0,0 0 0,0 0 0,-1 0 0,1 0 0,0 0 0,0 0 0,0 0-1,-1 0 1,1 0 0,-13 7 213,-8 14 87,15-12-169,1 0 0,0 0 0,0 0 0,1 1 0,1 0 0,0 0 0,0 0 1,0 0-1,2 0 0,-1 1 0,1-1 0,1 1 0,0-1 0,2 20 1,-1-28-144,0 1 0,0-1 0,0 0 0,0 0 1,1 0-1,-1 0 0,0 0 0,1 0 1,0-1-1,-1 1 0,1 0 0,0-1 0,0 0 1,0 1-1,0-1 0,0 0 0,0 0 0,0 0 1,1 0-1,-1 0 0,0 0 0,1-1 1,-1 1-1,0-1 0,1 0 0,-1 1 0,0-1 1,1 0-1,3-1 0,1 1-366,1 0 0,-1-1-1,1 0 1,-1 0 0,1-1-1,-1 0 1,0 0 0,10-4-1,19-20-6547,-4-7-7121</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3.494"/>
    </inkml:context>
    <inkml:brush xml:id="br0">
      <inkml:brushProperty name="width" value="0.025" units="cm"/>
      <inkml:brushProperty name="height" value="0.025" units="cm"/>
    </inkml:brush>
  </inkml:definitions>
  <inkml:trace contextRef="#ctx0" brushRef="#br0">239 288 5509,'0'0'11093,"-1"-9"-7334,1 7-3582,1 0 0,-1 0 0,0 0 0,-1 0 0,1 0 1,0 0-1,0 0 0,-1 0 0,0 0 0,1 0 0,-1 0 1,0 1-1,0-1 0,0 0 0,0 0 0,0 1 0,0-1 0,0 0 1,-1 1-1,1-1 0,-1 1 0,1 0 0,-1-1 0,1 1 1,-1 0-1,0 0 0,1 0 0,-1 0 0,0 0 0,0 1 1,0-1-1,0 1 0,0-1 0,0 1 0,0-1 0,0 1 1,0 0-1,0 0 0,0 0 0,0 0 0,0 0 0,-2 1 0,-3 0-81,0 0-1,0 0 0,0 1 0,0 0 0,1 0 1,-1 1-1,1-1 0,-1 1 0,1 1 0,0-1 0,0 1 1,0 0-1,1 1 0,-1-1 0,1 1 0,0 0 0,1 0 1,-8 11-1,4-6 26,1 1-1,1-1 1,0 1 0,0 0 0,1 1 0,0 0-1,1 0 1,0 0 0,-3 23 0,7-33-123,-1 0 0,1 1 0,0-1 0,0 0 0,0 0 0,0 1 0,0-1 0,1 0 0,-1 0 0,1 0 0,-1 1 0,1-1 0,0 0 0,0 0 0,0 0 0,0 0 0,2 3 0,-1-4-2,-1 0 0,0 0 0,1 0 0,-1 0 1,1 0-1,-1 0 0,1 0 0,-1-1 0,1 1 1,-1-1-1,1 1 0,0-1 0,0 0 1,-1 1-1,1-1 0,0 0 0,-1 0 0,3 0 1,3-1 0,-1-1 0,0 1 0,1-1 0,-1 0 0,0 0 0,0-1 0,0 1 0,0-1 0,-1-1 0,1 1 0,4-5 0,15-15 85,-1-1 1,-2-1-1,0-1 1,-2-1-1,0 0 1,-2-2-1,-2 0 1,0-1-1,-2-1 1,20-63-1,-31 81 103,0 1-1,-1 0 1,0-1 0,0-13 0,-2 26-184,0-1 1,0 1 0,0-1-1,1 1 1,-1 0 0,0-1-1,0 1 1,0-1 0,0 1 0,0 0-1,0-1 1,0 1 0,0-1-1,0 1 1,0-1 0,0 1-1,0 0 1,-1-1 0,1 1-1,0-1 1,0 1 0,0 0 0,0-1-1,-1 1 1,1-1 0,0 1-1,0 0 1,-1-1 0,1 1-1,0 0 1,-1 0 0,1-1 0,0 1-1,-1 0 1,1 0 0,0-1-1,-1 1 1,1 0 0,-1 0-1,1 0 1,0 0 0,-1-1-1,1 1 1,-1 0 0,1 0 0,-1 0-1,1 0 1,0 0 0,-1 0-1,1 0 1,-1 0 0,1 1-1,-1-1 1,1 0 0,0 0 0,-1 0-1,1 0 1,-1 0 0,1 1-1,0-1 1,-1 0 0,0 1-1,-20 21-22,6 7 21,0 1 0,3 0 0,0 2 0,2-1 0,2 1 0,0 0 0,3 1 0,0 0 0,1 65 0,3-97 0,1 1 0,0 0 0,0 0 0,0 0 0,0 0 0,1 0 0,-1 0 0,0 0 0,1-1 0,0 1 0,-1 0 0,1 0 0,0-1 0,0 1 0,0 0 0,0-1 0,0 1 0,0-1 0,0 1 0,0-1 0,1 1 0,-1-1 0,1 0 0,2 2 0,-1-2 0,-1 0 0,1-1 0,0 1 0,0-1 0,-1 0 0,1 0 0,0 0 0,0 0 0,0 0 0,-1-1 0,1 1 0,0-1 0,0 1 0,-1-1 0,1 0 0,-1 0 0,4-3 0,6-2 0,-1-1 0,0-1 0,0 0 0,-1 0 0,0-1 0,-1-1 0,0 1 0,0-2 0,11-16 0,-8 9 0,0-1 0,-2 0 0,0-1 0,-1 0 0,7-23 0,-15 38 0,1 0 0,-1-1 0,-1 1 0,1 0 0,-1-1 0,0-8 0,0 14 0,0 0 0,0-1 0,0 1 0,0-1 0,0 1 0,0 0 0,0-1 0,0 1 0,0 0 0,0-1 0,-1 1 0,1 0 0,0-1 0,0 1 0,0 0 0,0-1 0,-1 1 0,1 0 0,0-1 0,0 1 0,-1 0 0,1 0 0,0 0 0,-1-1 0,1 1 0,0 0 0,-1 0 0,1 0 0,0-1 0,-1 1 0,1 0 0,0 0 0,-1 0 0,-18 15 0,9-2 0,0 2 0,1 0 0,0 0 0,1 0 0,1 1 0,0 0 0,1 1 0,1-1 0,1 1 0,0 0 0,2 0 0,-1 1 0,1 22 0,3-39 0,-1 1 0,1-1 0,0 0 0,-1 0 0,1 1 0,0-1 0,0 0 0,0 0 0,-1 0 0,1 0 0,1 0 0,-1 0 0,0 0 0,0 0 0,0-1 0,0 1 0,1 0 0,-1-1 0,0 1 0,0-1 0,1 1 0,-1-1 0,1 1 0,-1-1 0,0 0 0,1 0 0,-1 0 0,1 0 0,-1 0 0,0 0 0,1 0 0,-1 0 0,1 0 0,1-1 0,53-11 0,-5-9 0,81-48 0,-103 53 0,-29 16 0,1 0 0,-1-1 0,0 1 0,0 0 0,1-1 0,-1 1 0,0-1 0,0 1 0,0 0 0,0-1 0,1 1 0,-1 0 0,0-1 0,0 1 0,0-1 0,0 1 0,0-1 0,0 1 0,0 0 0,0-1 0,0 1 0,0-1 0,0 1 0,0 0 0,0-1 0,0 1 0,-1-1 0,1 1 0,0 0 0,0-1 0,0 1 0,-1-1 0,1 1 0,0 0 0,0-1 0,-1 1 0,1 0 0,-1-1 0,-14-16 0,11 12 0,-5-7 0,-19-24 0,26 34 0,1 0 0,0 0 0,-1 0 0,1 0 0,0-1 0,1 1 0,-1 0 0,0 0 0,1-1 0,-1 1 0,1 0 0,-1-1 0,1 1 0,0-4 0,5 5 0,-1 0 0,0 0 0,1 1 0,-1-1 0,1 1 0,-1 0 0,1 1 0,6 0 0,-11-1 0,140 12-4255,-82-12-3822</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4.645"/>
    </inkml:context>
    <inkml:brush xml:id="br0">
      <inkml:brushProperty name="width" value="0.025" units="cm"/>
      <inkml:brushProperty name="height" value="0.025" units="cm"/>
    </inkml:brush>
  </inkml:definitions>
  <inkml:trace contextRef="#ctx0" brushRef="#br0">1 351 5830,'0'0'405,"11"-11"-5033,-10 11 4584,54-53 642,9-18 4538,-55 60-3719,1 0 0,-2-2-1,1 1 1,-2-1-1,0 0 1,0 0 0,-1-1-1,-1 0 1,0 0 0,4-27-1,-8 39-1310,-1 0 0,0 0-1,1 0 1,-1 0 0,0 0-1,-1 0 1,1 0 0,0 1-1,-1-1 1,1 0 0,-1 0-1,1 0 1,-1 0 0,0 0-1,0 1 1,1-1 0,-1 0-1,-1 1 1,-1-3 0,2 3 32,0 0 0,-1 0 1,1 0-1,-1 1 1,1-1-1,-1 0 1,1 1-1,-1-1 0,1 1 1,-1 0-1,0-1 1,1 1-1,-1 0 0,0 0 1,1 0-1,-1 0 1,0 0-1,-1 1 0,-4 1 152,1 0 0,-1 0 0,1 0 0,0 1 0,0 0 0,0 0 0,0 0 0,1 1 0,-1 0 0,-5 5 0,2 0-321,-1 1-1,1 1 1,0 0 0,1 0-1,1 0 1,0 1 0,0 0-1,1 0 1,1 1 0,0 0-1,0 0 1,2 0-1,-1 1 1,2-1 0,-2 27-1,4-37-19,0 0-1,1 0 1,0 0-1,0 1 0,0-1 1,0 0-1,0 0 0,1 0 1,-1 0-1,1-1 1,0 1-1,-1 0 0,2-1 1,-1 1-1,0-1 1,0 0-1,1 1 0,-1-1 1,1 0-1,0-1 0,-1 1 1,1 0-1,4 1 1,9 5 33,1-1 0,0-1 0,18 4 0,-14-4 26,-9-2 43,9 2-158,-1 1-1,1 1 1,-1 0 0,22 15-1,-38-21 78,0 0 0,-1 1-1,1 0 1,-1 0 0,0 0-1,0 0 1,0 0 0,0 1-1,-1-1 1,1 1 0,3 7 0,-5-8 29,-1 0 1,1 0 0,0-1 0,-1 1-1,0 0 1,0 0 0,0 0 0,0 0-1,0-1 1,0 1 0,-1 0 0,1 0 0,-1 0-1,0-1 1,0 1 0,0 0 0,0-1-1,-1 1 1,1-1 0,-2 3 0,-4 3 120,1-1 0,-1 0 0,0-1 0,-1 1 0,0-2 0,0 1 0,0-1 1,-1 0-1,1-1 0,-1 0 0,0 0 0,0-1 0,-1 0 0,1 0 0,-1-1 0,1-1 1,-1 1-1,0-2 0,1 1 0,-1-1 0,-17-3 0,24 2-203,1 0-1,0 0 1,0-1 0,0 1-1,1-1 1,-1 1 0,0-1-1,1 0 1,-1 1 0,1-1-1,-1 0 1,1 0 0,0 0-1,0 0 1,0 0 0,0 0-1,0-1 1,0 1 0,0 0-1,1 0 1,-1-1 0,1 1-1,0 0 1,0-1 0,0-4-1,-1-5-1177,2-1 0,-1 1-1,5-23 1,13-23-4259,7-7-2552</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5.211"/>
    </inkml:context>
    <inkml:brush xml:id="br0">
      <inkml:brushProperty name="width" value="0.025" units="cm"/>
      <inkml:brushProperty name="height" value="0.025" units="cm"/>
    </inkml:brush>
  </inkml:definitions>
  <inkml:trace contextRef="#ctx0" brushRef="#br0">47 1 14189,'0'0'7885,"2"11"-6091,1 22-1082,-2 1 0,-2 0 0,-1 0 0,-1-1 1,-2 1-1,-10 34 0,4-10-453,-4 62 1,15-120-257,0 0 0,0 0 0,0 0 0,0 0 0,0 0 0,0 0 0,0 0 0,1 0 0,-1 0 0,0 0 0,0 0-1,0 0 1,0 0 0,0 0 0,0 0 0,0 0 0,1 0 0,-1 0 0,0 0 0,0 0 0,0 0 0,0 0 0,0 0 0,0 0 0,0 0 0,0 0 0,1 0 0,-1 1 0,0-1 0,0 0 0,0 0 0,0 0 0,0 0 0,0 0 0,0 0 0,0 0 0,0 0 0,0 0 0,0 1 0,0-1 0,0 0 0,0 0 0,0 0 0,1 0 0,-1 0 0,0 0 0,0 0 0,0 1 0,0-1 0,-1 0 0,1 0 0,0 0 0,0 0 0,0 0-1,0 0 1,0 1 0,0-1 0,0 0 0,0 0 0,0 0 0,0 0 0,0 0 0,0 0 0,0 0 0,0 0 0,0 1 0,8-14 222,7-19 189,-2-5-231,-2 0 0,-2 0 1,-1-1-1,-2-1 0,2-46 1,-10 145-432,0-37 265,1 1 1,1-1-1,1 1 0,2-1 0,8 42 0,-10-61-16,0-1-1,0 0 0,0 1 1,1-1-1,-1 0 0,1 0 1,0 0-1,0 0 0,0 0 1,0 0-1,0-1 0,1 1 1,-1-1-1,1 0 0,0 1 1,-1-1-1,1 0 0,0-1 1,1 1-1,-1 0 0,0-1 1,0 0-1,0 1 0,1-1 0,-1-1 1,1 1-1,5 0 0,-3-1 26,0-1-1,0 1 0,0-1 0,0-1 0,0 1 0,0-1 0,0 0 1,-1 0-1,1-1 0,-1 0 0,1 0 0,-1 0 0,0 0 0,0-1 0,5-5 1,11-11 112,0-1 0,32-43 0,-45 52-91,1 0 0,-2-1 0,1 0 0,-2 0 0,0-1 0,0 0 0,4-20 0,-30 93 53,-6 16 95,25-69-185,-1 1 1,1-1-1,0 1 1,1-1-1,-1 1 1,1 0-1,1-1 1,-1 1-1,3 9 1,-2-14-11,0-1 0,0 0 0,0 0 0,0 1 0,1-1 0,-1 0 0,0 0 0,1 0 0,-1 0 0,0 0 0,1 0 0,-1-1 0,1 1 0,-1 0 0,1-1 0,0 1 0,-1-1 0,1 0 0,0 1 0,-1-1 0,1 0 0,0 0 0,-1 0 0,1 0 0,0 0 0,-1-1 0,1 1 0,2-1 0,48-10 0,-26 1-31,42-22 0,-46 20-71,2 1 0,32-12 0,-70 21-17755,6-7 6230</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5.599"/>
    </inkml:context>
    <inkml:brush xml:id="br0">
      <inkml:brushProperty name="width" value="0.025" units="cm"/>
      <inkml:brushProperty name="height" value="0.025" units="cm"/>
    </inkml:brush>
  </inkml:definitions>
  <inkml:trace contextRef="#ctx0" brushRef="#br0">3 0 19795,'0'0'224,"-3"57"385,3-27-321,2 3-160,10-5-288,4-3-1218,-1-1-4803,1-5-1</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5.960"/>
    </inkml:context>
    <inkml:brush xml:id="br0">
      <inkml:brushProperty name="width" value="0.025" units="cm"/>
      <inkml:brushProperty name="height" value="0.025" units="cm"/>
    </inkml:brush>
  </inkml:definitions>
  <inkml:trace contextRef="#ctx0" brushRef="#br0">141 368 7687,'-6'14'3604,"-13"36"-77,-2 0 0,-3-2 1,-34 54-1,48-94-2862,7-15-205,9-20-421,83-173-1620,-46 110 1341,73-182-69,-108 240 590,-7 32-263,-1-1-1,0 1 1,0-1 0,0 1-1,0-1 1,0 1-1,-1 0 1,1-1 0,0 1-1,0-1 1,0 1 0,0 0-1,0-1 1,-1 1-1,1-1 1,0 1 0,0 0-1,0-1 1,-1 1 0,1 0-1,0-1 1,-1 1-1,1 0 1,0 0 0,-1-1-1,1 1 1,0 0 0,-1 0-1,1-1 1,-1 1-1,1 0 1,0 0 0,-1 0-1,1 0 1,-1 0 0,1 0-1,0 0 1,-1 0-1,1 0 1,-1 0 0,1 0-1,-1 0 1,1 0 0,0 0-1,-1 0 1,1 0-1,-1 0 1,1 0 0,0 1-1,-1-1 1,1 0 0,-1 0-1,1 0 1,0 1-1,-1-1 1,1 0 0,0 1-1,-1-1 1,1 0 0,0 0-1,0 1 1,-1-1-1,1 1 1,-7 4 56,0 0-1,1 0 0,0 1 1,0-1-1,0 1 1,1 1-1,0-1 0,0 1 1,0 0-1,1 0 1,0 1-1,0-1 0,1 1 1,0 0-1,1-1 1,-1 2-1,2-1 0,-1 0 1,0 12-1,2-19-72,1 0 0,-1 0 0,0 0 0,1 0 0,0 0 0,-1 0 0,1 0 0,-1 0 0,1 0 0,0 0 0,0-1 0,0 1 0,-1 0 0,1-1 0,0 1 0,0 0 0,0-1 0,0 1 0,0-1 0,0 1 0,0-1 0,0 0 0,0 1 0,1-1 0,-1 0 0,0 0 0,0 0 0,0 1 0,0-1 0,0-1 0,2 1 0,42-3 122,-33 0-99,0-1 0,0 0-1,18-8 1,-20 6-41,1 2 0,0 0 1,1 0-1,19-4 0,-30 8 21,0 1 0,0-1 0,1 1 0,-1-1 0,0 1 1,0-1-1,0 1 0,0-1 0,-1 1 0,1 0 0,0 0 0,0-1 1,0 1-1,0 0 0,-1 0 0,1 0 0,0 0 0,-1 0 0,1 0 1,-1 0-1,1 0 0,-1 0 0,0 0 0,1 0 0,-1 0 0,0 0 1,0 1-1,0-1 0,1 0 0,-1 0 0,-1 0 0,1 0 0,0 0 1,0 1-1,-1 1 0,-2 48 1421,2-50-1382,-15 85 2605,17-86-2575,1-1 0,0 1 1,0-1-1,-1 1 0,1-1 0,0 1 1,-1-1-1,1 0 0,-1 0 0,1 0 0,-1 0 1,0 0-1,3-2 0,5-5-75,18-15-518,-1-2 0,-1 0 0,41-56 0,-64 77-825,-19 5-27258</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6.350"/>
    </inkml:context>
    <inkml:brush xml:id="br0">
      <inkml:brushProperty name="width" value="0.025" units="cm"/>
      <inkml:brushProperty name="height" value="0.025" units="cm"/>
    </inkml:brush>
  </inkml:definitions>
  <inkml:trace contextRef="#ctx0" brushRef="#br0">1 297 21268,'0'0'1949,"6"-8"405,60-66 286,-47 54-2492,0 0 0,-1-1-1,-2 0 1,0-2 0,-1 0 0,-1-1-1,12-28 1,-22 42 144,-5 11 160,-10 24 683,-15 44 360,13-34-1495,3 1 0,1 0 0,1 0 0,2 1 0,-1 40 0,7-77 0,0 2-189,-1 0 0,1 0 0,0 0 0,0 0 0,0 0 0,1 0 0,-1 0 0,0 0 0,1 0 0,-1 0 0,1 0 0,0 0-1,0 0 1,-1-1 0,1 1 0,3 3 0,1-3-6526</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7.419"/>
    </inkml:context>
    <inkml:brush xml:id="br0">
      <inkml:brushProperty name="width" value="0.025" units="cm"/>
      <inkml:brushProperty name="height" value="0.025" units="cm"/>
    </inkml:brush>
  </inkml:definitions>
  <inkml:trace contextRef="#ctx0" brushRef="#br0">256 330 11435,'0'0'8765,"-10"-9"-6469,-35-28-572,42 35-1647,0 0-1,-1 0 1,1 1 0,-1-1-1,0 1 1,1-1-1,-1 1 1,0 0 0,0 1-1,1-1 1,-1 1-1,0 0 1,0 0 0,0 0-1,0 0 1,0 0-1,0 1 1,1 0-1,-1 0 1,0 0 0,-5 2-1,2 1-51,1-1 1,-1 1-1,1 0 0,-1 0 0,2 0 0,-1 1 0,0 0 0,-8 10 0,8-7-10,0 1-1,0-1 1,1 1 0,0 0-1,1 0 1,-5 16-1,7-20-12,0 1 0,1-1 0,0 1 0,0 0 0,0 0-1,1-1 1,-1 1 0,2 0 0,-1 0 0,0-1 0,1 1 0,0 0 0,2 5 0,-2-10-5,-1 0 1,1 0 0,-1 0-1,1 1 1,-1-1 0,1-1-1,0 1 1,-1 0 0,1 0 0,0 0-1,0 0 1,0 0 0,0-1-1,-1 1 1,1 0 0,0-1 0,0 1-1,1-1 1,-1 1 0,0-1-1,0 1 1,0-1 0,0 0 0,2 1-1,0-1 15,0 0 0,0 0-1,0-1 1,0 1 0,0 0 0,0-1-1,0 0 1,0 0 0,4-2-1,2-1 60,0-1-1,-1 0 0,1-1 0,-1 0 0,9-8 0,7-11 109,-1 0 0,-1-2 0,-1 0 0,-2-1 0,21-40 0,-30 47 9,0 1 1,-1-2-1,-1 0 1,-1 0-1,-1 0 1,-1-1-1,-1 1 1,2-42 0,-5 63-187,-1 0 0,0 0 0,0 1 0,0-1 0,0 0 0,0 0 0,0 0 0,0 1 0,0-1 0,-1 0 0,1 0 0,0 0 0,0 1 0,-1-1 0,1 0 0,0 0 0,-1 1 0,1-1 0,-1 0 0,1 1 0,-1-1 0,1 0 0,-2 0 0,-12 7-85,-13 31-91,12-2 220,2 0 0,2 1-1,1 0 1,2 1 0,1 0-1,2 0 1,2 0 0,2 64-1,1-100-43,0 1 0,0 0-1,0-1 1,0 1-1,0-1 1,1 1-1,-1-1 1,1 0 0,-1 1-1,1-1 1,-1 1-1,1-1 1,0 0-1,0 1 1,-1-1 0,1 0-1,0 0 1,0 0-1,0 0 1,1 1-1,-1-2 1,0 1 0,0 0-1,2 1 1,0-1 26,-1-1 0,0 1-1,0-1 1,1 0 0,-1 0 0,0 0 0,0 0 0,0 0 0,1-1 0,-1 1 0,0-1-1,0 1 1,0-1 0,4-1 0,3-3 132,0 1 1,0-2-1,0 1 1,-1-1-1,0 0 0,8-9 1,1-2-96,-1-2 0,0 0 1,-2-1-1,0 0 1,-2-1-1,0 0 0,-1-1 1,-1-1-1,-1 0 1,-1 0-1,5-28 0,-20 82-578,-19 56-1,17-61 590,0 0 0,2 1 0,0 0 0,2 0 0,-1 33 0,5-59-72,1-1 0,0 1 0,0 0 0,0-1-1,0 1 1,0 0 0,0-1 0,0 1 0,0 0 0,0-1-1,1 1 1,-1 0 0,0-1 0,0 1 0,0-1 0,1 1-1,-1 0 1,0-1 0,1 1 0,-1-1 0,1 1 0,-1-1-1,0 1 1,1-1 0,-1 1 0,1-1 0,-1 1 0,1-1 0,0 0-1,-1 1 1,1-1 0,1 1 0,20-9 262,20-27 211,1-19-317,-31 38-210,1 0 1,19-19-1,-32 34 41,1 1 1,-1-1-1,0 1 1,1 0-1,-1-1 1,0 1-1,1-1 1,-1 1-1,1 0 0,-1-1 1,0 1-1,1 0 1,-1 0-1,1-1 1,-1 1-1,1 0 1,-1 0-1,1 0 0,-1-1 1,1 1-1,-1 0 1,1 0-1,-1 0 1,1 0-1,-1 0 1,1 0-1,-1 0 0,1 0 1,0 0-1,-1 0 1,1 1-1,-1-1 1,1 0-1,-1 0 1,1 0-1,-1 1 0,0-1 1,1 0-1,-1 1 1,1-1-1,-1 0 1,1 1-1,-1-1 0,0 0 1,1 1-1,-1-1 1,0 1-1,1-1 1,-1 1-1,0-1 1,0 0-1,0 1 0,1-1 1,-1 1-1,0 0 1,6 34-493,-6-29 472,2 11 29,-2-7 1,1 0 0,0-1 0,1 1 1,0-1-1,0 0 0,6 13 0,-8-20 1,1-1-1,0 1 0,0-1 0,0 1 1,0-1-1,0 0 0,0 0 0,0 1 1,1-1-1,-1 0 0,0 0 0,1 0 1,-1 0-1,1-1 0,-1 1 0,1 0 1,2 0-1,-2 0 2,1-1 0,0 0 0,0 0-1,-1 0 1,1 0 0,0 0 0,-1-1 0,1 1 0,0-1 0,-1 0 0,1 0 0,0 0 0,-1 0 0,4-2 0,1-1 40,-1-1 0,1 0 0,-1 0 0,0-1 0,0 1 0,-1-1 0,0-1 0,0 1 0,0-1 0,-1 0 0,0 0 0,0 0 0,0 0 0,-1-1 0,4-14 0,-5 17-19,-1 0 0,0 0 0,1 0 0,-2 0 1,1 0-1,0 0 0,-1 0 0,0 0 0,0-1 0,-1 1 0,1 0 0,-1 0 0,0 0 0,-1 0 0,1 0 0,-1 0 0,0 0 0,0 1 0,-1-1 0,1 1 0,-1-1 0,0 1 0,0 0 0,0 0 0,-7-6 0,9 9-87,1 0-1,-1 1 1,1-1 0,-1 0 0,0 0-1,0 1 1,1-1 0,-1 0-1,0 1 1,0-1 0,0 1-1,0-1 1,0 1 0,0 0 0,0-1-1,0 1 1,0 0 0,0 0-1,0 0 1,0-1 0,0 1-1,0 0 1,0 0 0,0 0 0,0 1-1,0-1 1,0 0 0,1 0-1,-1 0 1,0 1 0,0-1-1,0 1 1,0-1 0,0 0 0,0 1-1,0 0 1,0-1 0,1 1-1,-1-1 1,0 1 0,0 0-1,1 0 1,-1-1 0,1 1 0,-1 0-1,1 0 1,-1 0 0,1 0-1,-1 0 1,1 0 0,0 0-1,-1 0 1,1-1 0,0 1 0,0 2-1,-1 0-136,1-1 0,0 0 0,0 0 0,0 1 0,0-1 0,0 0 0,1 0 0,-1 0-1,0 1 1,1-1 0,0 0 0,0 0 0,0 0 0,0 0 0,0 0 0,0 0 0,0 0 0,0 0 0,1-1 0,-1 1-1,1 0 1,-1-1 0,1 1 0,0-1 0,0 1 0,2 0 0,18 5-4418,6-4-2188</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7.809"/>
    </inkml:context>
    <inkml:brush xml:id="br0">
      <inkml:brushProperty name="width" value="0.025" units="cm"/>
      <inkml:brushProperty name="height" value="0.025" units="cm"/>
    </inkml:brush>
  </inkml:definitions>
  <inkml:trace contextRef="#ctx0" brushRef="#br0">132 313 16976,'-11'9'1933,"-6"4"-827,1 0 1,-24 27 0,35-34-908,0 0-1,0 0 0,1 0 1,0 1-1,0 0 0,0-1 0,1 1 1,0 0-1,1 1 0,0-1 1,0 0-1,-2 15 0,4-20-195,0-1-1,0 0 0,0 1 1,0-1-1,0 0 0,1 1 0,-1-1 1,0 0-1,1 1 0,-1-1 0,1 0 1,0 0-1,-1 1 0,1-1 1,0 0-1,-1 0 0,1 0 0,0 0 1,0 0-1,0 0 0,0 0 0,0 0 1,0-1-1,0 1 0,1 0 0,-1 0 1,0-1-1,0 1 0,1-1 1,-1 1-1,0-1 0,0 0 0,1 1 1,-1-1-1,1 0 0,-1 0 0,0 0 1,1 0-1,-1 0 0,0 0 1,1 0-1,-1-1 0,3 0 0,2 0 12,0 0-1,1 0 0,-1-1 0,0 0 0,0 0 1,0 0-1,0-1 0,8-5 0,2-5 44,0-1 0,0-1 0,-1 0 0,-1-1 0,0-1 0,-2 0 0,0-1 0,0 0 0,-2-1 0,10-22 0,-10 16-116,-1 0 0,0-1 0,-2 0 0,-1-1 0,-1 1 0,-2-1 0,1-43 0,-4 68 42,1 1-1,-1-1 1,0 0-1,0 1 1,0-1-1,0 1 1,0-1-1,0 0 1,-1 1-1,1-1 1,0 1-1,-1-1 1,1 1-1,-1-1 1,0 1-1,1-1 1,-1 1-1,0 0 1,0-1-1,0 1 1,0 0-1,0 0 1,0 0-1,0 0 1,-1 0-1,1 0 1,0 0-1,-1 0 1,1 0-1,0 0 1,-1 1-1,1-1 1,-1 1-1,-2-2 1,1 3 15,0-1 0,1 1 1,-1-1-1,0 1 1,1 0-1,-1 0 0,1 0 1,-1 0-1,1 0 1,0 1-1,0-1 0,-1 1 1,1-1-1,0 1 1,0 0-1,0 0 1,1 0-1,-1 0 0,0 0 1,-1 4-1,-10 12 203,1 1-1,1 0 1,1 1-1,1 0 0,1 1 1,0 0-1,2 0 1,0 0-1,2 1 1,-4 38-1,8-58-193,0 0 0,0 0 0,0 0 0,0 0 0,0 0 0,1 1 0,-1-1 0,1 0 1,0 0-1,-1-1 0,1 1 0,0 0 0,0 0 0,0 0 0,0 0 0,1-1 0,-1 1 0,0-1 0,1 1 0,-1-1 0,1 1 0,-1-1 0,1 0 1,0 0-1,0 0 0,-1 0 0,1 0 0,0 0 0,0 0 0,0 0 0,3 0 0,6 1-170,0-1 0,1 0-1,-1 0 1,22-2 0,17 1-2626,-44 1 1994,1 0 0,-1 0 1,0 1-1,1 0 0,-1 1 1,0-1-1,0 1 1,-1 0-1,1 1 0,-1-1 1,1 1-1,-1 0 0,7 7 1,7 13-9200</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8.622"/>
    </inkml:context>
    <inkml:brush xml:id="br0">
      <inkml:brushProperty name="width" value="0.025" units="cm"/>
      <inkml:brushProperty name="height" value="0.025" units="cm"/>
    </inkml:brush>
  </inkml:definitions>
  <inkml:trace contextRef="#ctx0" brushRef="#br0">133 220 20019,'-10'8'448,"7"-6"-402,-16 13 811,0 1-1,-19 21 0,34-33-724,0 0 0,0 0 0,0 1 0,1-1 0,-1 1 0,1 0 0,1 0 0,-1 1 0,1-1 0,-1 0 0,1 1 0,1-1 1,-1 1-1,1 0 0,0 0 0,1-1 0,-1 9 0,1-14-127,1 1-1,-1 0 1,1-1 0,-1 1 0,0 0-1,1-1 1,0 1 0,-1-1 0,1 1-1,-1-1 1,1 1 0,-1-1 0,1 1-1,0-1 1,0 1 0,-1-1 0,1 0-1,0 0 1,-1 1 0,1-1 0,0 0-1,0 0 1,0 0 0,-1 0 0,1 0-1,0 0 1,0 0 0,-1 0 0,1 0-1,0 0 1,0 0 0,-1 0 0,2-1-1,28-7 246,-16 0-121,-1 0 0,0-1 1,0-1-1,0 0 0,-2 0 0,21-23 1,55-79 70,-83 106-204,54-83-222,-53 81 37,-1-1-1,0 1 1,0-1 0,-1 0 0,0 0 0,-1 0 0,0 0 0,1-19-1,-2 28 189,-1 0-1,0 0 0,0 0 1,0-1-1,0 1 0,0 0 1,0 0-1,0 0 0,0-1 1,0 1-1,0 0 0,0 0 1,-1 0-1,1 0 0,0-1 1,0 1-1,0 0 1,0 0-1,0 0 0,0 0 1,0-1-1,0 1 0,0 0 1,-1 0-1,1 0 0,0 0 1,0 0-1,0-1 0,0 1 1,0 0-1,-1 0 0,1 0 1,0 0-1,0 0 0,0 0 1,0 0-1,-1 0 0,1 0 1,0 0-1,0 0 0,0 0 1,-1 0-1,1 0 0,0 0 1,0 0-1,0 0 0,-1 0 1,-10 6 66,-9 13 227,1 5 196,1 1 0,1 1 0,2 1 0,0 0 0,2 1 0,1 0-1,1 1 1,2 1 0,-11 53 0,20-82-469,-1 1-1,1 0 1,-1 0-1,1 0 1,0 0-1,0 0 1,0 0-1,0 0 1,0 0-1,1 0 1,-1 0-1,1 0 1,-1 0-1,1 0 0,0 0 1,-1 0-1,1 0 1,0-1-1,0 1 1,0 0-1,1-1 1,-1 1-1,0-1 1,1 1-1,-1-1 1,0 1-1,1-1 1,0 0-1,2 2 1,0-2 3,1 0 0,-1-1 0,1 1 0,-1-1 1,1 0-1,-1 0 0,0 0 0,1 0 0,-1-1 0,1 0 1,-1 0-1,0 0 0,5-2 0,8-5-282,0 0 1,-1-1-1,0 0 1,0-2-1,-1 0 1,0 0-1,-1-1 0,-1-1 1,0-1-1,-1 1 1,0-2-1,-1 0 1,0 0-1,-2-1 0,9-18 1,-16 30 215,-1 0 0,1 0 0,-1 0 0,0 0 0,0 0 0,0-1 0,-1 1 0,1 0 0,-1-9 0,0 12 52,0 1-1,-1-1 1,1 1-1,0-1 1,0 1-1,0-1 1,0 1 0,0 0-1,-1-1 1,1 1-1,0-1 1,0 1-1,-1-1 1,1 1-1,0 0 1,-1-1 0,1 1-1,0 0 1,-1-1-1,1 1 1,0 0-1,-1-1 1,1 1-1,-1 0 1,1 0-1,-1 0 1,1-1 0,-1 1-1,1 0 1,-1 0-1,0 0 1,-1 0 28,0 1 0,0-1 0,1 1 1,-1-1-1,0 1 0,0 0 1,0 0-1,1 0 0,-1 0 0,0 0 1,1 0-1,-1 1 0,-1 0 0,-15 16 418,1 1-1,1 0 0,1 1 0,0 1 0,2 0 0,0 1 1,1 1-1,-15 43 0,19-30 64,8-36-512,0 1-1,0 0 1,0-1-1,0 1 1,0 0 0,0-1-1,1 1 1,-1-1 0,0 1-1,0 0 1,1-1 0,-1 1-1,1-1 1,-1 1 0,0 0-1,1-1 1,-1 1 0,1-1-1,-1 0 1,1 1-1,-1-1 1,1 1 0,-1-1-1,1 0 1,0 1 0,-1-1-1,1 0 1,0 0 0,-1 1-1,1-1 1,0 0 0,-1 0-1,1 0 1,0 0 0,-1 0-1,1 0 1,0 0-1,-1 0 1,1 0 0,0 0-1,-1 0 1,1-1 0,0 1-1,0 0 1,9-3 22,0 0 0,0-1-1,0 0 1,-1 0 0,0-1 0,0 0 0,0-1 0,0 0 0,9-8-1,71-69-1886,-84 78 1632,35-32-1870,-46 72 2204,-6 1 404,6-21-12,0 1 1,2-1-1,-5 25 1,9-40-482,0 1-1,0-1 1,0 1-1,0-1 1,0 1-1,0-1 0,1 1 1,-1-1-1,0 0 1,0 1-1,0-1 1,1 1-1,-1-1 1,0 1-1,0-1 1,1 0-1,-1 1 1,0-1-1,1 1 1,-1-1-1,0 0 1,1 1-1,-1-1 1,1 0-1,-1 0 1,1 1-1,-1-1 1,1 0-1,-1 0 1,1 0-1,-1 0 1,1 0-1,-1 1 1,1-1-1,-1 0 1,1 0-1,-1 0 1,1 0-1,-1 0 1,1 0-1,-1-1 1,1 1-1,-1 0 1,1 0-1,-1 0 1,0 0-1,1-1 1,-1 1-1,1 0 1,-1 0-1,1-1 1,-1 1-1,30-13 338,7-9-262,-28 15-129,1 0 0,0 1 0,0 0 0,1 1 0,0 0 0,0 1 0,0 0 0,0 1 0,1 0 0,15-2 0,-26 5 28,-1 0-1,1 0 1,0 0 0,-1 0-1,1 0 1,0 1 0,-1-1 0,1 0-1,-1 0 1,1 1 0,0-1-1,-1 0 1,1 1 0,-1-1-1,1 0 1,-1 1 0,1-1 0,-1 1-1,1-1 1,-1 1 0,1-1-1,-1 1 1,0-1 0,1 1-1,-1-1 1,0 1 0,0 0 0,1 0-1,1 26 262,-13 32 453,9-53-714,-1 6-387,-1 6 584,3-12-3712,0-1-3394</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1.153"/>
    </inkml:context>
    <inkml:brush xml:id="br0">
      <inkml:brushProperty name="width" value="0.025" units="cm"/>
      <inkml:brushProperty name="height" value="0.025" units="cm"/>
    </inkml:brush>
  </inkml:definitions>
  <inkml:trace contextRef="#ctx0" brushRef="#br0">1 0 11979,'0'0'17841,"8"59"-16848,-8-17-416,0 5-449,0 0-96,0-2 32,0-9-64,0-6-481,5-13-479,7-10-258,1-7-1728,3-15-1507,-2-17-3618</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9.554"/>
    </inkml:context>
    <inkml:brush xml:id="br0">
      <inkml:brushProperty name="width" value="0.025" units="cm"/>
      <inkml:brushProperty name="height" value="0.025" units="cm"/>
    </inkml:brush>
  </inkml:definitions>
  <inkml:trace contextRef="#ctx0" brushRef="#br0">95 48 16335,'0'0'111,"0"-1"-1,0 1 0,0 0 0,-1 0 1,1 0-1,0 0 0,0 0 0,-1-1 1,1 1-1,0 0 0,0 0 1,-1 0-1,1 0 0,0 0 0,-1 0 1,1 0-1,0 0 0,0 0 0,-1 0 1,1 0-1,0 0 0,-1 0 0,1 0 1,0 0-1,0 0 0,-1 0 0,1 1 1,0-1-1,0 0 0,-1 0 0,1 0 1,0 0-1,0 1 0,-1-1 0,1 0 1,0 0-1,0 0 0,0 1 0,0-1 1,-1 0-1,1 0 0,0 0 0,0 1 1,0-1-1,0 0 0,0 1 0,0-1 1,-1 1-1,-12 14 728,2 9-453,0 1 0,2 1 0,1 0 0,2 0 0,-5 27 0,4-2-267,-1 88 0,8-134-114,0 1-1,0-1 0,1 0 0,0 1 1,0-1-1,0 0 0,0 0 0,4 8 0,-4-12 3,-1 0-1,1 0 1,0 0-1,0 1 0,0-1 1,0 0-1,0 0 1,0 0-1,0-1 1,0 1-1,1 0 0,-1 0 1,0-1-1,0 1 1,1 0-1,-1-1 1,0 1-1,1-1 0,-1 0 1,0 0-1,1 1 1,-1-1-1,1 0 1,-1 0-1,1 0 0,-1 0 1,0 0-1,1-1 1,-1 1-1,1 0 0,-1-1 1,0 1-1,1-1 1,-1 1-1,0-1 1,2-1-1,4-2 150,1 0-1,-1-1 1,0 0-1,-1-1 1,1 1 0,-1-1-1,0 0 1,0-1-1,-1 0 1,8-12 0,45-82 823,-54 93-972,11-20 30,-1-1 1,-1-1-1,-1 0 0,-2-1 0,-2 0 0,0-1 0,-2 1 1,2-41-1,-11 67-187,-5 13-47,-6 15-147,-13 46 693,3 1 1,2 1-1,-21 134 0,42-198-274,0-1-5,0 0-1,1 0 1,-1 0 0,1-1-1,1 13 1,0-17-61,-1 0 0,0 0 0,1 0 0,-1 0 0,0 0 0,1 0 0,-1 0 0,1-1 0,0 1 0,-1 0 0,1 0 0,0 0 0,-1-1 0,1 1 0,0 0 0,0-1 0,0 1 0,0 0 0,0-1 0,-1 1 0,1-1 0,0 0 0,0 1 0,0-1 0,0 0 0,0 1 0,0-1 0,1 0 0,-1 0 0,0 0 0,0 0 0,0 0 0,0 0 0,0 0 0,0 0 0,0-1 0,0 1 0,0 0 0,1-1 0,12-4 38,0-1 1,-1 0-1,0-1 0,0 0 0,0-1 0,-1-1 0,0 0 0,20-21 1,17-10-559,-41 34 376,38-24-193,-44 28 308,1 1 0,0-1 0,0 1 1,0 0-1,0 0 0,0 0 0,0 0 0,0 1 0,0-1 0,0 1 0,0 0 0,1 0 0,-1 0 0,3 1 0,-5-1 17,0 1 1,0 0 0,0 0-1,0 0 1,0 0-1,0 0 1,0 0 0,-1 0-1,1 0 1,0 1-1,-1-1 1,1 0 0,-1 0-1,1 1 1,-1-1-1,0 0 1,1 0 0,-1 1-1,0-1 1,0 0-1,0 1 1,0-1 0,0 2-1,-1 41 443,1-33-278,0 7 136,1-5 225,-1 0 0,-1 1 1,-4 22-1,14-60-425,-1 0-1,-2 0 1,-1 0 0,0-1-1,-2 0 1,-1 0 0,-1 0-1,-3-40 1,-5 40-1076,7 25 936,0 0 0,0 0 1,0 0-1,0-1 0,0 1 0,0 0 1,0 0-1,-1 0 0,1 0 0,0 0 1,0 0-1,0-1 0,0 1 0,0 0 1,0 0-1,-1 0 0,1 0 0,0 0 1,0 0-1,0 0 0,0 0 1,-1 0-1,1 0 0,0 0 0,0 0 1,0 0-1,0 0 0,-1 0 0,1 0 1,0 0-1,0 0 0,0 0 0,0 0 1,-1 0-1,1 0 0,0 0 0,0 0 1,0 0-1,0 0 0,-1 0 1,1 0-1,0 1 0,0-1 0,0 0 1,0 0-1,0 0 0,0 0 0,-1 0 1,1 0-1,0 1 0,0-1 0,0 0 1,0 0-1,0 0 0,-1 3-251,0-1 0,1 0 0,-1 0 0,1 0 0,0 1 0,0-1 0,0 0 0,0 0 0,0 1 0,0-1 0,0 0 0,1 0 0,-1 0 0,1 1 0,0-1 0,0 0 1,1 3-1,11 14-4506,4-4-1670</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9.990"/>
    </inkml:context>
    <inkml:brush xml:id="br0">
      <inkml:brushProperty name="width" value="0.025" units="cm"/>
      <inkml:brushProperty name="height" value="0.025" units="cm"/>
    </inkml:brush>
  </inkml:definitions>
  <inkml:trace contextRef="#ctx0" brushRef="#br0">177 2 13933,'0'0'4532,"-11"0"-1841,6-1-2480,0 1 0,0 0 0,-1 0-1,1 0 1,0 1 0,0 0 0,-1 0 0,1 0 0,0 1 0,0 0 0,0 0-1,1 0 1,-1 0 0,0 1 0,1 0 0,-1 0 0,1 0 0,0 0-1,-6 7 1,-34 47 1070,41-54-1222,1 0 0,0 0 0,1 0 1,-1 1-1,0-1 0,1 0 0,0 1 0,0 0 0,0-1 0,0 1 0,0 0 0,1-1 0,-1 1 0,1 0 0,0-1 0,1 1 0,-1 4 0,3-7-37,0 0 1,0-1 0,0 1-1,0-1 1,1 0-1,-1 1 1,0-1-1,0-1 1,5 0 0,-3 1 28,36-2 17,40-1-882,-78 3 719,1 0 0,-1 0 1,0 1-1,0-1 0,0 1 0,1 0 0,-1 0 1,0 0-1,0 0 0,0 0 0,0 1 0,-1-1 1,1 1-1,0 0 0,-1 0 0,1 0 0,-1 0 1,0 1-1,3 1 0,-4-1 141,0 0 0,0 0 1,0 0-1,0 0 0,0 0 0,-1 0 0,1 0 0,-1 0 1,0 0-1,0 0 0,0 0 0,0 0 0,-1 0 1,1 0-1,-1 0 0,0-1 0,0 1 0,0 0 1,0 0-1,0 0 0,-1-1 0,1 1 0,-3 2 0,-5 10 342,-1-1-1,-22 24 1,19-23-524,5-5 108,7-8-99,-1 1-1,1-1 1,-1 0-1,0 1 1,0-1-1,0 0 0,0 0 1,-1 0-1,1-1 1,-1 1-1,-4 2 1,6-8-4209,3-17-35,12-11-4875</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0.350"/>
    </inkml:context>
    <inkml:brush xml:id="br0">
      <inkml:brushProperty name="width" value="0.025" units="cm"/>
      <inkml:brushProperty name="height" value="0.025" units="cm"/>
    </inkml:brush>
  </inkml:definitions>
  <inkml:trace contextRef="#ctx0" brushRef="#br0">105 122 13132,'-3'13'2146,"-67"388"9385,39-203-10644,58-376-936,33-62-1593,-47 195 1189,3 1 0,2 0 0,28-51 1,-40 85 443,0 0 0,1 1 0,-1-1 0,17-15 1,-21 23-1,1 0 1,-1-1 0,1 1 0,-1 1 0,1-1-1,0 0 1,0 1 0,0-1 0,0 1 0,0 0-1,0 0 1,1 0 0,-1 0 0,0 1 0,0-1 0,1 1-1,-1 0 1,0 0 0,0 0 0,1 0 0,3 1-1,-5 0 15,1 1-1,-1-1 1,0 0-1,0 0 1,0 1-1,0-1 1,0 1-1,0 0 1,0-1-1,-1 1 0,1 0 1,-1 0-1,1 0 1,-1 0-1,0 1 1,1-1-1,-1 0 1,0 0-1,-1 1 1,1-1-1,0 1 0,-1-1 1,1 0-1,-1 5 1,2 4 228,-1 1 0,0 0 0,-2 21 0,-1-22 158,-1-1 0,1 0 0,-2 1 0,1-1 0,-1-1 0,-1 1-1,0-1 1,0 1 0,-1-2 0,0 1 0,-12 13 0,14-17-254,0-1 0,0 1 0,0-1 0,-1 1 0,0-1 0,1-1 0,-2 1 0,1-1 0,0 0 0,-1 0 0,1 0 1,-1-1-1,0 0 0,0 0 0,0 0 0,0-1 0,0 0 0,0 0 0,-1 0 0,-11-1 0,17-1-293,-1 1 0,0-1 0,0 0 0,0 0-1,1 0 1,-1 0 0,0 0 0,1 0 0,-1 0 0,1-1-1,-1 1 1,1 0 0,-1-1 0,1 1 0,0-1 0,0 0-1,0 1 1,0-1 0,0 0 0,0 0 0,1 0 0,-1 1 0,0-1-1,1 0 1,0 0 0,-1 0 0,1-3 0,-1-4-1954,0 1 0,1-1 0,0 0 0,2-16 0,4 2-5685</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1.069"/>
    </inkml:context>
    <inkml:brush xml:id="br0">
      <inkml:brushProperty name="width" value="0.025" units="cm"/>
      <inkml:brushProperty name="height" value="0.025" units="cm"/>
    </inkml:brush>
  </inkml:definitions>
  <inkml:trace contextRef="#ctx0" brushRef="#br0">53 34 19410,'0'0'710,"-7"12"705,4-8-1372,-29 59 1760,30-59-1677,0 1 0,1-1 0,-1 1 1,1-1-1,0 1 0,0 0 0,1-1 0,-1 1 1,1 0-1,0 0 0,0-1 0,1 1 0,-1 0 1,1-1-1,3 9 0,-4-12-115,1 0 0,0 0 0,-1 0 0,1 0 1,0-1-1,0 1 0,0 0 0,0-1 0,0 1 0,0 0 0,0-1 0,0 1 0,0-1 0,0 0 1,0 1-1,0-1 0,0 0 0,0 0 0,0 1 0,0-1 0,0 0 0,0 0 0,0 0 0,0 0 0,1-1 1,-1 1-1,0 0 0,0 0 0,0-1 0,0 1 0,0 0 0,1-1 0,33-18 312,-6-9-158,26-32 1,26-24-369,-80 83 183,1 0 1,-1 0-1,0 0 1,0 0-1,1 0 1,-1 0-1,0 0 1,1 0-1,-1 1 1,1-1-1,-1 1 0,1-1 1,-1 1-1,4-1 1,-4 1 12,-1 0-1,1 0 1,-1 1-1,1-1 1,-1 0 0,1 0-1,0 0 1,-1 1-1,1-1 1,-1 0 0,1 1-1,-1-1 1,0 1-1,1-1 1,-1 1 0,1-1-1,-1 1 1,0-1-1,1 1 1,-1-1 0,0 1-1,1-1 1,-1 1-1,0-1 1,0 1 0,0 0-1,2 6 36,-1 0-1,0 1 1,-1-1-1,0 0 1,-1 9-1,1-1 290,0 14 112,1 41 547,-1-66-878,1 1 0,-1 0 0,1-1 0,1 1-1,-1-1 1,0 0 0,1 1 0,0-1-1,0 0 1,0 0 0,5 6 0,-5-8-44,0-1 1,-1 1 0,1-1 0,0 0 0,0 0 0,0 0-1,0 0 1,1 0 0,-1 0 0,0 0 0,0-1-1,0 1 1,1-1 0,-1 1 0,0-1 0,1 0 0,-1 0-1,0 0 1,0 0 0,1-1 0,-1 1 0,0-1 0,1 1-1,-1-1 1,0 0 0,0 0 0,0 0 0,3-1-1,7-4 94,0-1 0,0 0 0,15-13-1,-21 16-181,169-136-4376,-174 144 4474,0 0 1,0 0-1,0 1 0,-1-1 0,0 1 1,0-1-1,0 1 0,0-1 1,-1 0-1,0 5 0,0 6 163,2-14-212,0 0 0,-1-1 0,1 1 0,0 0 0,0-1-1,0 1 1,0 0 0,0-1 0,0 1 0,0-1 0,1 0-1,-1 1 1,0-1 0,0 0 0,0 0 0,0 0 0,0 0 0,0 0-1,1 0 1,-1 0 0,0 0 0,0 0 0,0 0 0,0-1 0,0 1-1,2-1 1,34-6 102,-34 6-202,-1-1 0,1 1 0,0 0 1,0 1-1,0-1 0,0 0 0,0 1 0,0 0 0,0 0 0,0-1 0,0 2 0,0-1 0,0 0 1,0 1-1,0-1 0,0 1 0,-1 0 0,1 0 0,0 0 0,0 0 0,-1 1 0,1-1 0,0 1 1,-1-1-1,0 1 0,1 0 0,-1 0 0,0 0 0,0 0 0,2 3 0,1 5 117,-1-1 0,0 1 0,-1-1 0,0 1 0,0 0 0,-1 1 0,2 17 1,9 95 1998,-2 141 0,-11-250-1878,-1 0 0,-1 1 0,-1-1 0,0 0 0,-1 0 0,0 0-1,-1-1 1,0 1 0,-1-1 0,-1-1 0,0 1 0,-1-1 0,-14 18 0,21-29-146,0 1 0,0-1 0,0 0 1,0 0-1,0 1 0,-1-1 0,1 0 1,0 0-1,-1 0 0,1 0 0,0 0 0,-1-1 1,1 1-1,-1 0 0,0-1 0,1 1 1,-1-1-1,1 1 0,-1-1 0,0 0 0,1 0 1,-1 0-1,0 0 0,1 0 0,-1 0 1,0 0-1,1 0 0,-3-1 0,2-1 14,0 1-1,0-1 0,0 0 1,1 0-1,-1 0 0,0 0 1,1 0-1,-1-1 0,1 1 1,0 0-1,0-1 1,0 1-1,0-1 0,0 1 1,-1-5-1,-2-13 88,1 0-1,0 0 1,1-26 0,1 18-818,2 0 0,2 0 0,0 0 0,2 1 0,1-1 0,1 1 0,15-36 0,-6 26-1509,2 1 1,1 1-1,2 1 0,40-50 1,-31 46-11342</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1.457"/>
    </inkml:context>
    <inkml:brush xml:id="br0">
      <inkml:brushProperty name="width" value="0.025" units="cm"/>
      <inkml:brushProperty name="height" value="0.025" units="cm"/>
    </inkml:brush>
  </inkml:definitions>
  <inkml:trace contextRef="#ctx0" brushRef="#br0">76 1 28251,'0'0'1633,"-42"73"-1376,35-32-33,1 7-192,1-1-481,2 1-1024,-1-2-1442,-1-1-993,1-4-2626</inkml:trace>
  <inkml:trace contextRef="#ctx0" brushRef="#br0" timeOffset="1">48 746 25048,'0'0'7207,"-32"58"-6887,32-53-865,-3-18-18769</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3.822"/>
    </inkml:context>
    <inkml:brush xml:id="br0">
      <inkml:brushProperty name="width" value="0.025" units="cm"/>
      <inkml:brushProperty name="height" value="0.025" units="cm"/>
    </inkml:brush>
  </inkml:definitions>
  <inkml:trace contextRef="#ctx0" brushRef="#br0">2551 362 13132,'-10'-9'1533,"-173"-184"218,165 176-1749,-1 1 0,-1 1 0,-1 0 0,0 2 0,-1 1 1,0 0-1,-1 2 0,0 0 0,0 2 0,-1 1 1,0 0-1,-1 2 0,1 1 0,-38-2 0,-5 4 14,1 2 0,0 3 0,0 4 0,-83 18 0,-19 10 192,2 6 0,-230 91 0,329-105 342,1 4 0,2 2 0,0 3 0,3 2 0,1 4-1,3 1 1,1 4 0,-72 76 0,102-92-443,0 1 0,2 2-1,2 1 1,1 0 0,1 2 0,3 0 0,-26 75-1,38-91-117,0 0-1,1 0 0,1 0 0,1 1 1,1-1-1,1 1 0,3 27 0,-1-34-2,1 0-1,1 0 1,0-1 0,1 0-1,0 0 1,1 0-1,1 0 1,0-1-1,1 0 1,0-1 0,14 16-1,-7-11-17,0-2 0,2 0-1,-1-1 1,2 0 0,0-2 0,0 0 0,30 14-1,-15-12 46,0-1 0,1-1-1,70 13 1,-18-12 59,0-5 1,167-5 0,-138-10-12,-1-5 0,0-5 1,-1-5-1,-2-4 0,0-6 0,134-57 1,-127 37 496,-2-5 1,-3-5-1,-3-5 1,-3-5-1,134-116 0,-186 140-53,-3-3 0,80-99-1,-115 129-397,-1-1 0,-1-2 0,-1 1 0,-2-1 0,0-1 0,-1 0 0,-2-1 0,0 0 0,-2-1 0,6-36 0,-12 55-110,-1-1 0,1 0 0,-2 1 0,1-1 0,-1 0 1,0 1-1,-1-1 0,0 1 0,0 0 0,-1-1 0,0 1 0,0 0 0,-1 0 0,0 1 0,0-1 0,-1 1 1,0 0-1,-1 0 0,1 1 0,-1-1 0,0 1 0,-1 1 0,1-1 0,-1 1 0,-1 0 0,1 0 1,-10-3-1,-8-4-226,-1 2 0,0 1 0,0 1 1,-1 1-1,0 2 0,0 0 1,-43-1-1,-9 5-412,-1 3 0,1 3 0,0 4 0,0 4 0,-116 33 0,-372 153-5912,360-114 1577</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5.929"/>
    </inkml:context>
    <inkml:brush xml:id="br0">
      <inkml:brushProperty name="width" value="0.025" units="cm"/>
      <inkml:brushProperty name="height" value="0.025" units="cm"/>
    </inkml:brush>
  </inkml:definitions>
  <inkml:trace contextRef="#ctx0" brushRef="#br0">62 192 12107,'0'0'4052,"-6"-10"-1142,-20-28-481,26 37-2177,-1 0 1,0-1 0,0 1 0,0 0-1,0 0 1,0 0 0,0 0 0,0 0-1,0 0 1,0 0 0,-1 0 0,1 1 0,0-1-1,-1 0 1,0 0 0,1 1-178,1 0 1,-1 0-1,1 0 0,-1 0 1,1 1-1,0-1 1,-1 0-1,1 0 0,-1 0 1,1 0-1,0 1 1,-1-1-1,1 0 0,0 0 1,-1 1-1,1-1 1,0 0-1,0 1 0,-1-1 1,1 0-1,0 1 1,0-1-1,-1 0 1,1 1-1,0-1 0,0 1 1,0-1-1,0 0 1,0 1-1,-1 0 0,1 2 24,-1 0 0,1 0 1,0 0-1,0 1 0,0-1 0,0 0 0,0 0 0,0 0 0,2 6 0,0-7-87,0 1-1,0 0 1,0-1-1,0 1 1,0-1-1,1 0 1,-1 0-1,1 1 1,-1-2-1,1 1 1,0 0-1,0-1 1,0 1-1,0-1 1,0 0-1,0 0 1,0 0-1,0 0 1,0 0-1,1-1 1,-1 0-1,0 1 1,1-1-1,-1 0 1,4-1-1,-1 1 16,0-1 0,0 1-1,-1-1 1,1 0 0,0 0-1,-1-1 1,1 0 0,-1 0-1,1 0 1,-1 0 0,0-1-1,0 0 1,7-6 0,-8 6 14,-1-1 0,0 0 0,0 0 0,0 0 0,0-1 1,-1 1-1,1-1 0,-1 1 0,-1-1 0,1 0 0,0 1 1,-1-1-1,0 0 0,-1 0 0,1 0 0,-1 0 0,1 0 1,-2 0-1,0-7 0,1 9 1,-1 0 1,0 1-1,1-1 0,-1 0 1,-1 0-1,1 0 0,0 1 1,-1-1-1,1 0 0,-1 1 1,0 0-1,0-1 0,0 1 1,0 0-1,0 0 1,0 0-1,-1 0 0,1 0 1,-1 1-1,1-1 0,-1 1 1,0 0-1,0-1 0,1 1 1,-1 0-1,0 1 0,0-1 1,0 1-1,0-1 0,0 1 1,0 0-1,-5 0 0,4 0-41,0 1-1,0 0 0,0 0 1,0 0-1,0 1 0,0-1 1,1 1-1,-1 0 0,1 0 1,-1 0-1,1 0 0,-1 1 1,1-1-1,0 1 0,0 0 1,1 0-1,-1 0 0,1 0 0,-1 1 1,1-1-1,0 1 0,0-1 1,0 1-1,1 0 0,-3 7 1,1-2-8,0 1 1,0-1-1,1 0 0,0 1 1,1-1-1,0 1 1,1-1-1,0 1 0,0 0 1,3 13-1,-3-20 5,1-1 0,0 1-1,0 0 1,0-1-1,0 1 1,0-1 0,0 1-1,1-1 1,-1 1 0,1-1-1,-1 0 1,1 0-1,0 0 1,0 0 0,0 0-1,0 0 1,1-1 0,-1 1-1,0-1 1,1 1-1,-1-1 1,1 0 0,-1 0-1,1 0 1,0 0 0,-1 0-1,1-1 1,0 1-1,-1-1 1,1 0 0,0 1-1,0-1 1,0-1 0,-1 1-1,1 0 1,0-1-1,0 1 1,3-3 0,4 1 36,-1-1 0,0 0 0,0-1 0,0 0 0,-1 0 1,1-1-1,-1 0 0,0 0 0,-1-1 0,8-7 0,-7 5 15,0 0 0,-1-1 0,0 0 0,-1-1 0,0 0 1,0 1-1,-1-2 0,-1 1 0,1-1 0,-2 1 0,1-1 0,-2 0 0,1 0 0,-1-1 0,0-20 0,-2 31-49,0-1 0,1 1 0,-1 0 0,0 0 0,0 0 0,-1 0 0,1 0 0,0 0 0,0 0 0,0 0 0,-1 0 0,1 0 0,0 0 0,-1 0 0,1 0 0,-1 0 0,1 0 0,-1 0 0,0 0 0,1 0 0,-1 1 0,-1-3 0,1 3 0,0 0 0,0 0 0,0 0 0,0 0 0,1 0 0,-1 0 0,0 0 0,0 0 0,0 0 0,0 1 0,0-1 0,1 0 0,-1 0 0,0 1 0,0-1 0,0 1 0,1-1 0,-1 0 0,0 1 0,0 0 0,0 0 0,-3 2 0,0 0 0,1 1 0,-1 0 0,1 0 0,0 0 0,0 0 0,0 0 0,-4 8 0,-7 46-1651,11 1-3291,3-32-3103</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54.258"/>
    </inkml:context>
    <inkml:brush xml:id="br0">
      <inkml:brushProperty name="width" value="0.025" units="cm"/>
      <inkml:brushProperty name="height" value="0.025" units="cm"/>
    </inkml:brush>
  </inkml:definitions>
  <inkml:trace contextRef="#ctx0" brushRef="#br0">35 198 5926,'0'0'10890,"-3"8"-10447,3-7-385,-13 34 117,13-33-130,-1-1-1,1 1 1,-1-1-1,1 1 1,-1-1-1,1 1 1,0 0-1,0-1 1,0 1-1,0-1 1,0 1-1,0 0 1,1-1-1,-1 1 0,0-1 1,1 1-1,-1-1 1,1 1-1,-1-1 1,1 1-1,0-1 1,0 0-1,0 1 1,1 0-1,-2-2 36,1 1 0,-1-1 0,0 0 0,1 0 0,-1 0-1,1 0 1,-1 0 0,0-1 0,1 1 0,-1 0 0,1 0 0,-1 0-1,0 0 1,1 0 0,-1 0 0,0-1 0,1 1 0,-1 0 0,0 0-1,1-1 1,-1 1 0,0 0 0,0 0 0,1-1 0,-1 1 0,0 0-1,0-1 1,1 1 0,-1 0 0,0-1 0,0 1 0,0 0 0,0-1-1,1 1 1,-1 0 0,0-1 0,0 1 0,0-1 0,0 1 0,0 0-1,0-1 1,0 0 0,5-23 875,-5 20-731,0 2-187,2-6 137,0 0 0,-1 0 0,0 0 0,-1 0-1,1-1 1,-3-11 0,2 20-163,0 0 0,0 0 0,0 0-1,0 0 1,0 0 0,0-1 0,-1 1 0,1 0 0,0 0-1,0 0 1,0 0 0,0 0 0,0 0 0,-1 0 0,1 0-1,0 0 1,0 0 0,0 0 0,0 0 0,-1 0 0,1 0-1,0 0 1,0 0 0,0 0 0,0 0 0,-1 0 0,1 0-1,0 0 1,0 0 0,0 0 0,0 0 0,-1 0-1,1 0 1,0 0 0,0 0 0,0 1 0,0-1 0,0 0-1,-1 0 1,1 0 0,0 0 0,0 0 0,0 0 0,0 1-1,0-1 1,0 0 0,0 0 0,0 0 0,0 0 0,0 0-1,-1 1 1,1-1 0,0 0 0,0 0 0,0 0 0,0 0-1,0 1 1,0-1 0,-6 10-9,-1 33 80,7-43-75,0 0-1,0 1 1,0-1 0,0 0-1,0 1 1,0-1 0,0 0-1,0 1 1,0-1 0,0 0-1,0 1 1,0-1 0,0 0-1,0 1 1,1-1-1,-1 0 1,0 1 0,0-1-1,0 0 1,1 1 0,-1-1-1,0 0 1,0 0 0,1 1-1,-1-1 1,0 0 0,0 0-1,1 0 1,-1 1-1,0-1 1,1 0 0,-1 0-1,1 0 1,15-15 640,-10 8-432,-1-1 0,0-1 0,-1 1-1,0 0 1,0-1 0,-1 0 0,0 0-1,0 0 1,-1 0 0,0-1 0,-1 1 0,1-11-1,-2 19-210,0 1 1,-1 0-1,1 0 0,0-1 0,0 1 0,0 0 0,0 0 0,0 0 1,-1 0-1,1-1 0,0 1 0,0 0 0,0 0 0,0 0 1,-1 0-1,1 0 0,0-1 0,0 1 0,-1 0 0,1 0 0,0 0 1,0 0-1,0 0 0,-1 0 0,1 0 0,0 0 0,0 0 0,-1 0 1,1 0-1,0 0 0,0 0 0,-1 0 0,1 0 0,0 0 0,0 0 1,0 0-1,-1 1 0,1-1 0,0 0 0,0 0 0,-1 0 1,1 0-1,0 0 0,0 0 0,0 1 0,0-1 0,-1 0 0,1 0 1,0 0-1,0 1 0,0-1 0,0 0 0,0 0 0,0 0 0,-1 1 1,1-1-1,0 0 0,0 0 0,0 1 0,-12 12-109,5 23 121,8-37 2,1 1-1,-1-1 0,0 0 0,1 0 0,-1 0 0,0 0 0,1 0 0,-1 0 0,0 0 0,0 0 0,0 0 0,0-1 1,0 1-1,1-2 0,3-5 73,0 0 1,-1-1 0,0 1 0,-1-1-1,0 0 1,0 0 0,-1 0 0,0 0-1,1-15 1,-3 23-83,0 1 0,0 0 0,0-1 0,-1 1 1,1-1-1,0 1 0,0 0 0,0-1 0,-1 1 0,1-1 0,0 1 0,-1 0 0,1-1 0,0 1 0,-1 0 0,1 0 0,-1-1 0,1 1 0,0 0 0,-1 0 0,1 0 1,-1-1-1,1 1 0,-1 0 0,1 0 0,-1 0 0,1 0 0,0 0 0,-1 0 0,1 0 0,-1 0 0,1 0 0,-1 0 0,1 0 0,-1 0 0,1 0 0,-1 1 0,1-1 0,0 0 1,-1 0-1,1 0 0,-1 1 0,1-1 0,0 0 0,-1 0 0,1 1 0,0-1 0,-1 0 0,1 1 0,0-1 0,-1 1 0,-22 15-106,14-6 91,0-1 0,1 1 1,0 1-1,1-1 1,0 1-1,1 1 1,0-1-1,-4 16 1,26-37-234,-9 2 274,-1 1 1,1-1 0,-2-1-1,1 1 1,-1-1 0,-1 0-1,1 0 1,-2 0 0,1-1 0,-1 1-1,-1-1 1,1 0 0,0-18-1,-18 46-279,9-6 229,0-1 0,1 1 0,0 0 0,1 1 0,0-1 0,1 1 0,1-1 0,-2 23 0,13-44 61,2-8 80,-7 11-93,-1-1-1,1 1 0,-2-1 0,1 0 0,-1 0 0,0 0 0,0 0 1,-1 0-1,0 0 0,-1-1 0,1-11 0,-2 18-32,1 1 0,0 0-1,0-1 1,-1 1 0,1 0-1,0-1 1,-1 1 0,1 0 0,-1-1-1,1 1 1,0 0 0,-1 0 0,1-1-1,-1 1 1,1 0 0,-1 0-1,1 0 1,0 0 0,-1-1 0,1 1-1,-1 0 1,1 0 0,-1 0-1,1 0 1,-1 0 0,1 0 0,-1 0-1,1 1 1,-1-1 0,1 0-1,-1 0 1,1 0 0,-1 0 0,1 0-1,0 1 1,-1-1 0,1 0-1,-1 0 1,1 1 0,0-1 0,-1 0-1,1 1 1,0-1 0,-1 0 0,1 1-1,0-1 1,0 1 0,-1-1-1,1 1 1,-20 17-207,-3 19-4,22-36 75,0 1-1,-1 0 0,1 0 1,1 0-1,-1 0 0,0 0 0,0 0 1,1 0-1,-1 1 0,1-1 0,0 0 1,0 0-1,0 0 0,0 0 1,0 1-1,0-1 0,1 3 0,-1-4 21,1-1-1,-1 0 0,0 1 0,1-1 0,-1 0 0,1 0 0,-1 1 0,0-1 1,1 0-1,-1 0 0,1 0 0,-1 0 0,1 0 0,-1 0 0,0 1 1,1-1-1,-1 0 0,1 0 0,-1 0 0,1-1 0,-1 1 0,1 0 1,-1 0-1,1 0 0,-1 0 0,0 0 0,1 0 0,-1-1 0,1 1 0,-1 0 1,0 0-1,1-1 0,-1 1 0,0 0 0,1 0 0,0-1 0,12-12-3784,-3-5-2617</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8:30.191"/>
    </inkml:context>
    <inkml:brush xml:id="br0">
      <inkml:brushProperty name="width" value="0.025" units="cm"/>
      <inkml:brushProperty name="height" value="0.025" units="cm"/>
      <inkml:brushProperty name="color" value="#008C3A"/>
    </inkml:brush>
  </inkml:definitions>
  <inkml:trace contextRef="#ctx0" brushRef="#br0">350 272 1185,'1'-15'4436,"3"-184"-928,-4 196-3288,0 1 0,0-1 1,0 0-1,0 1 0,-1-1 0,1 0 1,-1 1-1,0-1 0,0 1 1,0-1-1,0 1 0,0 0 1,0-1-1,-1 1 0,1 0 1,-1 0-1,0 0 0,1 0 0,-1 0 1,-3-2-1,3 3-129,1 0 1,-1 0-1,0 1 0,0-1 1,0 1-1,0-1 1,0 1-1,0 0 0,0 0 1,0 0-1,1 0 0,-1 0 1,0 0-1,0 0 0,0 1 1,0-1-1,0 1 0,0 0 1,0-1-1,1 1 0,-1 0 1,0 0-1,0 0 0,1 0 1,-1 0-1,1 0 1,-1 1-1,1-1 0,-2 2 1,-7 7 16,0 1 1,1 0 0,1 0 0,-1 1 0,2 0 0,0 0 0,-7 17 0,-37 103 293,42-105-282,-30 92 128,-34 170-1,60-217-211,4 1 1,2-1-1,6 134 1,3-187-45,0-1 0,1 0 1,1 0-1,1-1 1,0 1-1,2-1 1,0 0-1,0 0 0,11 15 1,-15-27-18,0 0 1,1 0-1,-1 0 0,1 0 1,0-1-1,0 0 0,0 0 1,1 0-1,-1 0 0,1-1 1,0 1-1,0-1 0,0 0 1,1-1-1,-1 1 0,1-1 1,-1 0-1,1-1 0,0 1 1,-1-1-1,1 0 0,0-1 1,0 0-1,0 1 0,0-2 1,0 1-1,0-1 0,-1 0 1,1 0-1,0 0 0,8-4 1,-4 1 22,0-1 1,-1 0-1,1-1 1,-1 0-1,0-1 1,-1 0 0,1 0-1,-1-1 1,-1 0-1,8-10 1,8-12 73,31-54 0,-15 12 196,-4-1-1,-3-1 1,-2-2 0,-5-1 0,30-147 0,-49 187 128,-1-1 0,-2 0 0,-1 0 0,-4-40 0,1 62-263,-1 0 0,-1 0-1,0 0 1,-1 1-1,-1-1 1,0 1 0,-1 0-1,-1 1 1,0-1 0,-1 1-1,-1 1 1,-10-14 0,16 23-158,0 1 1,0-1 0,0 0 0,-1 1 0,1 0-1,-1 0 1,0 0 0,0 0 0,0 1 0,-1-1-1,1 1 1,0 0 0,-1 0 0,0 1 0,1-1-1,-1 1 1,0 0 0,1 1 0,-1-1 0,0 1-1,0 0 1,0 0 0,0 0 0,0 0 0,1 1-1,-1 0 1,0 0 0,0 1 0,-6 2-1,-2 3-1089,-1 0 0,1 1-1,0 1 1,0 0 0,1 1-1,1 0 1,-21 23-1,-6 10-8889</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7:51.647"/>
    </inkml:context>
    <inkml:brush xml:id="br0">
      <inkml:brushProperty name="width" value="0.025" units="cm"/>
      <inkml:brushProperty name="height" value="0.025" units="cm"/>
    </inkml:brush>
  </inkml:definitions>
  <inkml:trace contextRef="#ctx0" brushRef="#br0">423 0 10346,'-14'3'3998,"-9"4"-3616,0 1-1,0 1 0,1 0 1,0 2-1,1 0 1,0 2-1,1 0 0,-35 31 1,37-25-247,1 0 0,0 1 1,2 1-1,1 0 0,0 1 0,2 1 1,0 0-1,2 1 0,0 0 1,2 0-1,1 1 0,0 0 0,2 0 1,-2 31-1,4-20-143,1 0 0,2 0 0,1 0 0,2 0 0,2-1 0,1 1 0,1-1-1,3-1 1,21 56 0,-24-74-2,1 0 0,0 0 0,1-1 0,1 0 0,0 0 0,1-1-1,1 0 1,0-1 0,27 22 0,-31-29 19,0-1 0,1 0 0,-1 0 0,1-1 0,0 0 0,0 0 1,1-1-1,-1 0 0,1-1 0,0 0 0,-1-1 0,1 0 0,0 0 0,0-1 0,0 0 0,0-1 0,0 0 0,-1-1 0,17-4 0,-2-2 299,-1-2 0,0 0 0,0-2-1,-1 0 1,-1-1 0,0-2 0,35-30-1,2-9 931,61-73 0,-81 83-485,-2-2 0,-2-1 0,33-62-1,-54 85-526,-1 0-1,-1-1 0,-2-1 0,0 0 1,-2 0-1,-1 0 0,0-1 1,-3 0-1,2-29 0,-5 49-206,1-1 1,-2 0-1,1 0 0,-1 1 1,0-1-1,-1 0 0,1 1 1,-2-1-1,1 1 0,-1 0 1,0 0-1,0 0 0,-1 0 1,0 0-1,0 1 0,-1-1 1,0 1-1,0 0 0,0 1 1,-1-1-1,0 1 0,0 0 1,0 1-1,-1-1 0,1 1 1,-1 1-1,0-1 0,-9-3 1,-7 0-378,-1 0 1,0 1 0,1 2-1,-2 0 1,1 2-1,0 0 1,-40 4 0,8 2-1634,1 3 1,-67 17 0,-15 14-3781,7 7-7666</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1.512"/>
    </inkml:context>
    <inkml:brush xml:id="br0">
      <inkml:brushProperty name="width" value="0.025" units="cm"/>
      <inkml:brushProperty name="height" value="0.025" units="cm"/>
    </inkml:brush>
  </inkml:definitions>
  <inkml:trace contextRef="#ctx0" brushRef="#br0">11 482 17553,'0'9'3405,"0"-5"-3258,-1 4 634,2 0 0,-1 0 0,1 0 0,0 0 0,4 15 0,-4-21-630,0 1 1,0-1 0,0 0 0,1 0 0,-1 1 0,0-1-1,1 0 1,-1 0 0,1 0 0,0 0 0,0-1-1,0 1 1,0 0 0,0-1 0,0 1 0,0-1-1,0 0 1,1 0 0,-1 0 0,1 0 0,-1 0 0,0 0-1,1-1 1,-1 1 0,1-1 0,3 1 0,3-2-66,-1 1 1,1-1-1,0-1 0,-1 1 1,1-1-1,-1-1 1,0 0-1,0 0 1,0-1-1,0 1 1,0-2-1,-1 1 1,0-1-1,0 0 1,0-1-1,-1 0 1,1 0-1,6-9 0,-7 9-24,-1 0 0,0 0 0,0-1-1,0 1 1,-1-1 0,0-1 0,0 1-1,-1-1 1,0 1 0,0-1-1,-1 0 1,0 0 0,0 0 0,-1 0-1,0 0 1,0 0 0,-1-1 0,0 1-1,-2-13 1,1 19-62,1 0 0,-1 0 0,1 0 0,-1 0 0,0 0 0,0 1 0,0-1 0,0 0 0,-1 0 0,1 1 0,0-1 0,-1 1 0,1-1 0,-1 1 0,1-1 0,-1 1 0,0 0 0,1 0 0,-1 0 0,0 0 0,0 0 0,0 0 0,0 0 0,0 1 0,0-1 0,0 1 0,0-1 0,0 1 0,0 0 0,0 0 0,0 0 0,0 0 0,0 0 0,-4 1 0,1 0 0,0 0 0,0 0 0,0 1 0,0-1 0,0 1 0,0 0 0,0 1 0,1-1 0,-1 1 0,1 0 0,0 0 0,-8 7 0,1 5 0,0-1 0,1 2 0,1-1 0,0 2 0,1-1 0,1 1 0,0 0 0,1 0 0,1 1 0,1 0 0,0 0 0,2 0 0,-2 35 0,4-49 0,0 1 0,0-1 0,0 0 0,1 1 0,-1-1 0,1 0 0,0 1 0,0-1 0,1 0 0,-1 0 0,1 0 0,0 0 0,0 0 0,0 0 0,0-1 0,1 1 0,4 5 0,-3-6 0,0 0 0,1 0 0,-1 0 0,1 0 0,0-1 0,0 0 0,0 0 0,0 0 0,0-1 0,0 1 0,0-1 0,0 0 0,1-1 0,5 1 0,-1 0-25,1-1 0,-1 0 1,1-1-1,-1 0 0,0-1 0,0 0 0,0-1 1,0 1-1,0-2 0,0 0 0,13-7 0,-18 8-70,0 0 0,1-1-1,-1 0 1,0 0 0,-1-1-1,1 1 1,-1-1 0,0 0-1,0 0 1,-1 0-1,1-1 1,-1 1 0,0-1-1,0 0 1,-1 0 0,0 0-1,0 0 1,0 0 0,1-12-1,-3-35-4788,-5-11-3113</inkml:trace>
  <inkml:trace contextRef="#ctx0" brushRef="#br0" timeOffset="1">0 0 24311,'0'0'5061</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25.130"/>
    </inkml:context>
    <inkml:brush xml:id="br0">
      <inkml:brushProperty name="width" value="0.025" units="cm"/>
      <inkml:brushProperty name="height" value="0.025" units="cm"/>
    </inkml:brush>
  </inkml:definitions>
  <inkml:trace contextRef="#ctx0" brushRef="#br0">642 11 9513,'0'0'2061,"-9"-3"-620,-2 1-1296,1 0 1,-1 0-1,0 1 0,1 1 1,-1 0-1,0 0 1,0 1-1,1 0 0,-1 1 1,0 0-1,1 1 0,-13 4 1,5 1 228,1 1-1,-1 0 1,1 1 0,1 1 0,0 1 0,0 0-1,-16 18 1,22-19-172,1 1-1,0 0 0,1 0 0,0 0 1,1 1-1,0 0 0,1 1 1,1 0-1,0 0 0,-4 19 1,-4 32-24,2 1 0,3 0 1,3 0-1,6 101 0,3-134-210,2-1-1,1 0 1,2-1-1,21 54 1,-15-48-167,-3 2 1,14 61-1,-19-48 159,-2 0 0,-2 58 0,-4-81 33,-1-1 1,-1 1-1,-2 0 0,-1-1 1,-13 39-1,12-52 117,-1-1 0,-1-1 0,-1 1 0,1-2 0,-2 1-1,0-1 1,0-1 0,-1 0 0,-16 10 0,-27 30 312,46-42-365,-11 11 362,1 1 0,-30 45 0,45-61-390,0 1 0,1-1 0,0 1 0,0 0 0,1 0 0,0 0 0,0 1-1,0-1 1,1 0 0,0 1 0,0-1 0,0 1 0,1 0 0,0-1 0,0 1 0,1-1 0,0 1 0,2 8 0,-1-12-86,-1 0 1,1 0-1,0 0 1,0-1-1,0 1 1,0-1-1,0 1 0,1-1 1,-1 0-1,1 0 1,-1 0-1,1 0 1,0 0-1,0-1 1,0 1-1,0-1 1,0 0-1,0 0 1,0 0-1,0 0 1,0 0-1,1-1 1,-1 1-1,0-1 1,1 0-1,-1 0 1,4-1-1,10 0-297,0 0-1,0-1 1,30-8-1,-41 8 266,4-1-122,-1 1 1,1-1 0,0 2-1,0-1 1,-1 1 0,1 1-1,17 1 1,-26-1 198,1 1-1,-1 0 1,0-1-1,0 1 1,0 0-1,0 0 1,0-1-1,0 1 1,0 0-1,0 0 1,0 0-1,0 0 1,0 0-1,-1 1 1,1-1 0,0 0-1,-1 0 1,1 0-1,-1 1 1,0-1-1,1 0 1,-1 1-1,0-1 1,0 0-1,1 1 1,-1-1-1,0 0 1,0 1-1,-1 1 1,-6 43 60,-5-17 308,-1 0 0,-1-1 0,-2-1 0,0-1 0,-2 0 0,-23 25 0,0 2 510,4-5-37,24-33-497,0 1-1,1 0 1,1 1-1,0 0 1,1 1-1,-7 20 1,16-36-367,0 0 0,1 0 0,-1 0 0,1 0 0,0 0 0,0 0 0,0 1 0,0-1 0,0 0 0,0 0 0,0 0 0,1 0 0,-1 0 0,1 0 0,-1 0 0,1 0 0,0 0 0,0 0 0,0 0 0,0 0 0,0-1 0,0 1-1,1 0 1,-1-1 0,0 1 0,1-1 0,0 1 0,1 1 0,6 2-169,0 1-1,0-1 1,0 0 0,17 5-1,1 2 33,-17-7 107,0 0 0,0 1 0,-1 0 0,0 1 0,0-1 0,-1 2 0,1-1 0,-2 1 1,1 1-1,-1-1 0,0 1 0,-1 0 0,0 1 0,-1-1 0,0 1 0,0 1 0,-1-1 0,0 0 0,-1 1 0,0 0 1,-1 0-1,0 0 0,-1 0 0,1 21 0,-1-10 92,-2 0 0,0 0 0,0 0 0,-2 0 0,-1 0 0,-13 42 0,10-47 451,-1 1-1,-1-1 0,0 0 1,-1-1-1,-13 16 0,6-13 403,-15 19 596,31-36-1436,-1-1 0,1 1 1,0 0-1,0 0 1,0-1-1,0 1 1,0 0-1,1 0 1,-1 0-1,0 0 1,1 0-1,0 0 1,-1 0-1,1 0 0,0 0 1,0 5-1,3-5-146,-1 1-1,1-1 0,0 0 0,0 0 0,0 0 1,0 0-1,0 0 0,0-1 0,0 0 1,1 1-1,4 0 0,7 5-405,24 13-2611,-23-19-459</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31.866"/>
    </inkml:context>
    <inkml:brush xml:id="br0">
      <inkml:brushProperty name="width" value="0.025" units="cm"/>
      <inkml:brushProperty name="height" value="0.025" units="cm"/>
    </inkml:brush>
  </inkml:definitions>
  <inkml:trace contextRef="#ctx0" brushRef="#br0">252 190 17360,'0'0'1116,"11"-6"-1073,21-18 268,53-52 0,-12 11-196,-71 63-98,-1 1 0,0 0 0,1 0 0,-1 0 0,0 0 1,1 0-1,0 0 0,-1 0 0,1 1 0,-1-1 0,1 1 1,0-1-1,-1 1 0,4-1 0,-5 1 22,1 0-1,-1 0 1,1 0-1,-1 1 1,1-1-1,-1 0 0,0 0 1,1 0-1,-1 1 1,1-1-1,-1 0 1,0 0-1,1 1 1,-1-1-1,0 0 1,1 1-1,-1-1 1,0 1-1,0-1 1,1 0-1,-1 1 0,0-1 1,0 1-1,0-1 1,1 0-1,-1 1 1,0-1-1,0 1 1,0-1-1,0 1 1,0-1-1,0 1 1,0 2 61,0-1 1,-1 1-1,1-1 1,-1 0 0,1 0-1,-1 1 1,0-1 0,0 0-1,0 0 1,0 0-1,0 0 1,0 0 0,-1 0-1,1 0 1,-1 0-1,1 0 1,-1-1 0,0 1-1,-3 2 1,-13 5 488,-1-1 0,0 0 0,-1-1 0,1-2 0,-1 0 0,-1-1 0,-36 3-1,-18 5-238,34-4-243,14-4 95,1 1-1,0 1 1,1 2 0,-26 10-1,113-38-473,1-9 234,-2-1-800,1 3 0,128-37 0,-166 60 574,-19 3 504,-15 3 292,-24 7 312,1 1-1,-56 26 1,-28 8 345,99-38-1093,0-2 1,0-1-1,0 0 0,-27 0 0,120-21-678,41 2 493,-56 8-1182,0-1 0,92-29 0,-121 24 1350,-27 9 286,-21 5 50,-2 3-232,1 1 0,-1 0 1,1 2-1,0 0 0,1 1 0,-1 1 0,-24 15 0,-32 30-2376,8 7-7724,56-51 2492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17.032"/>
    </inkml:context>
    <inkml:brush xml:id="br0">
      <inkml:brushProperty name="width" value="0.025" units="cm"/>
      <inkml:brushProperty name="height" value="0.025" units="cm"/>
    </inkml:brush>
  </inkml:definitions>
  <inkml:trace contextRef="#ctx0" brushRef="#br0">1070 0 2018,'-355'20'-1137,"-174"31"8264,399-43-6363,74-7 4066,68 7-2091,34-4-600,50-3 1,120-18-648,-42 2-1284,1544 35 80,-1242-8-288,-464-13 13,-5 2-1,-1-1-1,1 0 1,-1 0 0,0 0 0,1-1-1,-1 0 1,1 0 0,-1-1 0,0 0-1,0 0 1,0 0 0,10-7 0,-15 9 10,-1-1 1,0 1 0,1-1-1,-1 1 1,0-1 0,0 1-1,0-1 1,1 1 0,-1-1-1,0 1 1,0-1 0,0 1 0,0-1-1,0 1 1,0-1 0,0 1-1,0-1 1,0 0 0,0 1-1,0-1 1,0 1 0,-1-1-1,1 1 1,0-1 0,0 1-1,-1-1 1,1 1 0,0-1 0,-1 1-1,1 0 1,0-1 0,-1 1-1,1-1 1,0 1 0,-1 0-1,1-1 1,-1 1 0,1 0-1,-1-1 1,1 1 0,-1 0-1,1 0 1,-1 0 0,1-1 0,-1 1-1,1 0 1,-1 0 0,1 0-1,-1 0 1,0 0 0,0 0-1,-20-5 30,0 0-1,0 2 1,-1 0 0,1 2-1,-37 1 1,8 0-57,-970 40 67,5 89-124,974-123 53,-106 22 2,129-20-211,40-6-349,663-28 70,-283 5 529,-114 13-19,590-48 81,-852 52-82,-6 2 2,-1-1 1,1-1-1,35-12 1,-46 10 111,-21 2 164,-254-1-86,151 7-194,-667 14-105,5 68-8,730-76 75,-85 17 41,114-20-61,1 0 0,1 1-1,-1 0 1,1 2 0,-18 10 0,34-18-13,-1 0-1,0 1 1,0-1 0,0 1 0,0-1 0,0 1-1,0-1 1,1 1 0,-1 0 0,0-1 0,0 1 0,1 0-1,-1-1 1,1 1 0,-1 0 0,1 0 0,-1 0-1,1 0 1,-1 0 0,1 0 0,0-1 0,-1 1-1,1 0 1,0 0 0,0 0 0,0 0 0,-1 2 0,2-2-123,0 0 1,0 0-1,0 0 1,0 0 0,1 0-1,-1 0 1,0 0-1,0 0 1,0 0 0,1-1-1,-1 1 1,0-1-1,1 1 1,-1-1 0,1 1-1,-1-1 1,0 0-1,1 0 1,2 1 0,71 2-5754,38-2-1526</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8.904"/>
    </inkml:context>
    <inkml:brush xml:id="br0">
      <inkml:brushProperty name="width" value="0.025" units="cm"/>
      <inkml:brushProperty name="height" value="0.025" units="cm"/>
    </inkml:brush>
  </inkml:definitions>
  <inkml:trace contextRef="#ctx0" brushRef="#br0">0 27 15439,'0'0'3523,"64"-10"-6438,-38-6-4644</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31.937"/>
    </inkml:context>
    <inkml:brush xml:id="br0">
      <inkml:brushProperty name="width" value="0.025" units="cm"/>
      <inkml:brushProperty name="height" value="0.025" units="cm"/>
    </inkml:brush>
  </inkml:definitions>
  <inkml:trace contextRef="#ctx0" brushRef="#br0">1253 119 7431,'-21'-16'1097,"0"2"1,0 1-1,-2 1 0,-27-12 0,27 15-1059,0 2 0,0 0 0,-1 2 0,0 0 0,0 2 0,0 1 0,0 0 0,0 2-1,0 1 1,-1 1 0,1 1 0,-46 11 0,27 0 218,1 1 1,0 2-1,1 1 0,1 3 1,0 1-1,2 2 1,1 1-1,-46 42 0,42-30 120,1 2 0,2 2 0,2 1 0,2 2-1,1 1 1,-36 69 0,59-96-305,1 0-1,1 1 1,0 0 0,1 0 0,2 1-1,0 0 1,0 0 0,2 1 0,1-1-1,0 1 1,2 23 0,1-38 18,0 1 1,1-1-1,-1 1 0,1-1 1,0 1-1,1-1 1,-1 0-1,1 0 0,1 0 1,-1-1-1,1 1 0,0-1 1,0 1-1,1-1 1,-1-1-1,1 1 0,0-1 1,0 0-1,1 0 1,-1 0-1,1-1 0,0 1 1,0-1-1,0-1 0,0 1 1,11 2-1,12 2 352,0-1 0,0-1 0,1-1 0,47-1 0,3-4 136,0-3 0,-1-3 0,0-4 0,147-40 0,-138 23-422,-2-3 1,-1-3-1,-2-5 0,79-49 1,-121 64-113,-1-3 0,-1-1 0,-1-2 0,37-39 1,-62 54-21,-1 1 0,0-2 1,-1 1-1,0-2 1,12-27-1,-18 34-7,-1-2-1,0 1 1,-1 0 0,0-1-1,-1 0 1,0 1-1,-1-1 1,0 0 0,-2-24-1,0 28-13,-1-1 0,0 1 1,0 0-1,-1-1 0,0 1 0,-1 0 0,0 1 0,0-1 0,-1 1 0,1 0 0,-2 0 1,1 0-1,-1 1 0,0-1 0,0 1 0,-1 1 0,1-1 0,-1 1 0,-1 1 0,1-1 1,-12-5-1,-8-2-18,0 1 0,0 2 0,-1 0 1,-1 2-1,-34-5 0,3 4-44,-1 2 0,0 3 0,-112 9 0,123 0-1332,0 2 1,-80 23-1,87-18-3103,24-9-3486</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36.130"/>
    </inkml:context>
    <inkml:brush xml:id="br0">
      <inkml:brushProperty name="width" value="0.025" units="cm"/>
      <inkml:brushProperty name="height" value="0.025" units="cm"/>
    </inkml:brush>
  </inkml:definitions>
  <inkml:trace contextRef="#ctx0" brushRef="#br0">1096 239 9353,'-12'-15'1019,"-5"-6"-650,-1 0-1,-1 2 1,0 0-1,-2 2 0,0 0 1,-27-17-1,26 22 175,-1 1-1,-1 1 1,0 1-1,0 1 1,0 1 0,-1 1-1,-39-4 1,49 8-457,-1 2 1,0 0-1,1 0 1,-1 2-1,1 0 1,-1 0-1,1 2 1,0 0-1,0 0 1,0 2-1,1 0 1,-1 0-1,-20 14 1,3 4-80,0 2 0,2 1 0,0 1 0,2 1 0,2 2 0,0 1 0,2 1-1,2 1 1,1 1 0,-31 70 0,26-41 91,3 1-1,2 0 1,3 2 0,4 0-1,-11 117 1,20-107-64,3 0 0,4 0 0,3 0 1,3 0-1,4-1 0,28 96 0,-27-126-211,3-1 0,1 0 0,3-1 0,1-1 0,2-1 0,2-1 0,2-1 0,1-2 0,3 0 0,0-2 0,49 41 0,-57-57 160,1-2-1,1-1 1,1-1-1,0-1 0,1-1 1,1-2-1,0 0 0,0-2 1,1-1-1,35 5 1,-39-10 135,1-1 0,-1-1 0,0-1 0,0-2-1,1 0 1,-1-2 0,0-1 0,0-1 0,-1 0 0,1-2 0,-1-2 0,34-15 0,-12-1 148,0-3-1,-2-1 0,-1-2 0,-2-2 1,-1-2-1,-1-2 0,42-51 0,-26 19 12,-3-2 0,-2-2 0,62-126 0,-80 129-160,-2-1 0,-3-1 0,-4-1 1,-2-2-1,17-131 0,-31 150-58,-3-1 1,-3 1-1,-2 0 1,-2-1-1,-3 1 1,-2 0-1,-3 1 1,-26-81 0,27 109 6,-1 0 0,0 1 0,-2 0 0,-1 2 0,-1-1 0,-2 2 0,0 0 0,-1 1 0,-33-32 0,39 44-44,-1 0-1,0 1 1,0 0 0,0 1-1,-2 0 1,1 1 0,0 1 0,-1 0-1,0 1 1,-1 1 0,1 0 0,-1 1-1,0 1 1,1 0 0,-1 1-1,0 1 1,0 0 0,-28 5 0,9 3-156,0 1 0,1 1 0,0 3 1,0 0-1,2 2 0,0 2 0,0 1 1,-52 40-1,33-19-1055,-51 52-1,-28 51-4826,82-82-2205</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6.810"/>
    </inkml:context>
    <inkml:brush xml:id="br0">
      <inkml:brushProperty name="width" value="0.025" units="cm"/>
      <inkml:brushProperty name="height" value="0.025" units="cm"/>
    </inkml:brush>
  </inkml:definitions>
  <inkml:trace contextRef="#ctx0" brushRef="#br0">0 73 7911,'0'0'11024,"10"-4"-10255,4-2-434,0 2 0,1 0 0,-1 1 0,1 0 0,22-1 0,91 1 793,-74 2-828,233-3 381,871-25-289,-446 21-344,-408 30-2872,-297-21 1820,0 0-515,-1-2-4350</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7.185"/>
    </inkml:context>
    <inkml:brush xml:id="br0">
      <inkml:brushProperty name="width" value="0.025" units="cm"/>
      <inkml:brushProperty name="height" value="0.025" units="cm"/>
    </inkml:brush>
  </inkml:definitions>
  <inkml:trace contextRef="#ctx0" brushRef="#br0">0 10 3107,'0'0'16218,"11"-3"-14926,14 0-764,-1 1 1,1 0-1,0 2 1,-1 1-1,1 1 1,46 10-1,-29-2-325,36 8-54,87 32 1,-163-50-137,0 1 0,0 0 0,0-1 0,0 1 0,0 0 0,0 0 0,-1 0-1,1 0 1,0 0 0,0 0 0,-1 0 0,1 1 0,-1-1 0,1 0 0,-1 1 0,1 0 0,-1-1 0,0 1-1,0 0 1,0-1 0,0 1 0,0 0 0,0 0 0,0 4 0,-1-4 73,-1 0 1,0 0-1,0 1 1,0-1-1,0 0 1,0 0 0,0 0-1,0 0 1,-1 0-1,1 0 1,-1 0-1,0-1 1,1 1-1,-1 0 1,0-1-1,0 1 1,0-1-1,0 0 1,0 0-1,-1 0 1,-1 1-1,-84 44 1276,30-16-829,-56 38 0,93-53-1356,1 1 0,1 0 0,-22 24-1,19-14-5240</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7.699"/>
    </inkml:context>
    <inkml:brush xml:id="br0">
      <inkml:brushProperty name="width" value="0.025" units="cm"/>
      <inkml:brushProperty name="height" value="0.025" units="cm"/>
    </inkml:brush>
  </inkml:definitions>
  <inkml:trace contextRef="#ctx0" brushRef="#br0">32 0 18449,'0'0'2851,"-29"54"-1538,27-23 673,2 6-576,0 8-706,0-1-512,10 1-127,3-4-962,0-4-929,0-8-512,-3-9-289,-10-5 257,0-9-1313,-13-6-1314</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8.130"/>
    </inkml:context>
    <inkml:brush xml:id="br0">
      <inkml:brushProperty name="width" value="0.025" units="cm"/>
      <inkml:brushProperty name="height" value="0.025" units="cm"/>
    </inkml:brush>
  </inkml:definitions>
  <inkml:trace contextRef="#ctx0" brushRef="#br0">40 280 8584,'-6'-12'3678,"2"6"-3058,-19-42 2064,22 44-2421,-1 0 0,1 0-1,0 1 1,1-1 0,-1 0-1,1 0 1,0 0 0,-1 0-1,2 0 1,-1 0 0,0 0-1,1 0 1,0 0 0,1-4-1,2 1 22,0 1 0,0 0-1,0 0 1,1 1-1,-1-1 1,1 1 0,1 0-1,-1 0 1,1 1-1,0 0 1,0 0-1,12-6 1,6-2 80,1 1 0,29-9-1,-29 12-235,0 1-1,0 1 1,0 1-1,1 1 1,0 1-1,0 1 0,40 3 1,-64-1-126,0 0-1,0 0 1,0 1 0,0-1-1,0 0 1,0 1 0,0-1 0,0 1-1,-1 0 1,1 0 0,0-1-1,0 1 1,-1 0 0,1 1-1,0-1 1,-1 0 0,1 0-1,-1 1 1,1-1 0,-1 1 0,0-1-1,0 1 1,1-1 0,-1 1-1,0 0 1,-1 0 0,1-1-1,0 1 1,0 0 0,-1 0-1,1 0 1,-1 0 0,0 0 0,1 0-1,-1 4 1,-1-2 82,1 1 0,-1 0 1,0-1-1,-1 1 0,1-1 0,-1 1 0,0-1 1,0 0-1,0 1 0,0-1 0,-1 0 0,0 0 0,0-1 1,-4 5-1,-17 14 667,-1-2 0,-1 0 0,-38 21 0,45-29-445,65-11-1193,-35-1 690,0 1-1,0 0 0,1 1 0,-1 0 1,-1 0-1,1 1 0,0 1 0,-1 0 0,11 5 1,-18-7 179,0-1 0,0 1 1,0 0-1,-1 0 1,1 0-1,0 0 0,-1 0 1,0 1-1,1-1 1,-1 1-1,0 0 0,0-1 1,-1 1-1,1 0 0,0 0 1,-1 0-1,0 1 1,0-1-1,0 0 0,0 0 1,0 1-1,-1-1 0,1 0 1,-1 1-1,0-1 1,0 0-1,0 1 0,0-1 1,-1 0-1,1 1 1,-1-1-1,0 0 0,0 1 1,-3 4-1,1-1 158,-1-1-1,0 0 1,0 0-1,-1-1 1,1 1-1,-1-1 1,0 0 0,-1 0-1,1 0 1,-1-1-1,0 0 1,0 0-1,-7 3 1,-10 4 691,-1 0 0,-34 10 0,37-13-624,0-1 0,0-2 0,0 0 0,-1-1 0,0-1 0,0-1 0,0-1 0,-26-2 0,48 1-247,0 0 1,1-1-1,-1 1 1,0 0-1,1 0 1,-1 0-1,0 0 1,1 0-1,-1-1 1,0 1-1,1 0 1,-1 0-1,0-1 1,1 1-1,-1 0 1,0 0-1,0-1 1,1 1-1,-1 0 1,0-1-1,0 1 1,0 0-1,0-1 1,1 1-1,-1-1 1,0 1-1,0 0 1,0-1-1,0 1 1,0 0-1,0-1 1,0 1-1,0-1 1,0 1-1,0 0 1,0-1-1,0 1 1,0 0-1,0-1 1,0 1-1,-1-1 1,1 1-1,0 0 1,0-1-1,0 1 1,-1 0-1,1-1 1,0 1-1,0 0 1,-1 0-1,1-1 1,0 1-1,0 0 1,-1 0-1,1-1 1,0 1-1,-1 0 1,1 0-1,0 0 0,-1 0 1,1-1-1,-1 1 1,1 0-1,0 0 1,-1 0-1,1 0 1,-1 0-1,28-16-4528,55-11-4278,-33 10 1917</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2.227"/>
    </inkml:context>
    <inkml:brush xml:id="br0">
      <inkml:brushProperty name="width" value="0.025" units="cm"/>
      <inkml:brushProperty name="height" value="0.025" units="cm"/>
    </inkml:brush>
  </inkml:definitions>
  <inkml:trace contextRef="#ctx0" brushRef="#br0">1 188 17489,'0'0'4265,"6"12"-2306,8 17-901,-1 1 1,-2 1-1,-1 0 1,8 40-1,18 149-137,-6-33-797,-29-178-149,8 28 103,-8-35-99,-1-1 0,1 1 0,-1-1 0,1 0 0,0 1 1,0-1-1,-1 0 0,1 0 0,0 1 0,0-1 1,0 0-1,0 0 0,1 0 0,-1 0 0,0 0 0,0 0 1,0 0-1,1-1 0,-1 1 0,3 0 0,-3-1-37,0 0-1,0 0 0,0 0 0,0-1 0,0 1 0,0-1 0,0 1 0,0 0 1,0-1-1,-1 0 0,1 1 0,0-1 0,0 0 0,0 1 0,0-1 1,-1 0-1,1 0 0,0 1 0,-1-1 0,1 0 0,-1 0 0,1 0 0,-1 0 1,1 0-1,-1 0 0,1 0 0,-1 0 0,0 0 0,0 0 0,0 0 1,0 0-1,1-2 0,5-42-1205,-6 44 1171,2-44-1085,-3 1-1,-1 0 1,-2 0-1,-11-50 1,-1 21-1268,-43-114 1,54 176 3946,1 12-410,1 24 248,6 42 687,2-40-1336,1-1-1,1 0 1,2 0 0,0 0-1,23 41 1,-26-55-465,1 0 0,0-1 0,1 0 0,0 0-1,1 0 1,0-1 0,1-1 0,0 0 0,0 0 0,1-1 0,0 0 0,1 0 0,17 7 0,-25-13-160,1 0 0,0-1 0,-1 1-1,1-1 1,0 0 0,0 0 0,-1-1 0,1 1-1,0-1 1,0 0 0,0-1 0,0 1 0,0-1-1,-1 0 1,1 0 0,0 0 0,0-1-1,-1 0 1,1 0 0,-1 0 0,0 0 0,0-1-1,0 1 1,0-1 0,0 0 0,0 0 0,-1-1-1,1 1 1,-1-1 0,0 0 0,0 0 0,5-8-1,0-4 136,0 1 1,-1-1-1,0-1 0,-1 1 0,-1-1 0,-1 0 1,0-1-1,1-17 0,-2 2-200,-1-1 0,-2 1 0,-1 0 0,-1 0 0,-11-52 0,10 70 0,-1 0 0,0 0 0,-1 0 0,-1 1 0,0 0 0,-1 0 0,-1 1 0,0 0 0,-1 0 0,0 1 0,0 0 0,-2 1 0,1 0 0,-17-13 0,26 23 2,0-1 0,-1 1 0,1 0 0,0 0 0,-1 0-1,1 1 1,-1-1 0,1 0 0,-1 0 0,0 1 0,1-1 0,-1 1 0,0-1 0,1 1 0,-1 0 0,0 0-1,1 0 1,-1 0 0,0 0 0,0 0 0,-2 0 0,3 1 0,0 0 0,0 0 0,0 0 0,0 0 0,0 0 0,0 0 0,0 0 0,0 0 0,0 0 0,1 0 0,-1 1 0,0-1 0,1 0 0,-1 0 0,1 1 0,-1-1 0,1 0 0,0 1 0,0-1 0,-1 2 0,0 8-72,1-1 0,0 1 0,0-1 0,1 1 0,3 14 0,17 47-4009,-3-24-2041,-15-40 4660,13 33-8422</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9.063"/>
    </inkml:context>
    <inkml:brush xml:id="br0">
      <inkml:brushProperty name="width" value="0.025" units="cm"/>
      <inkml:brushProperty name="height" value="0.025" units="cm"/>
    </inkml:brush>
  </inkml:definitions>
  <inkml:trace contextRef="#ctx0" brushRef="#br0">35 86 16656,'0'0'8349,"10"1"-7853,-4 0-449,-1 0 0,0-1 0,0 0 0,1 0 0,-1 0 0,0-1 0,0 0 0,10-2 0,-13 2-34,0 0 0,0 1-1,0-1 1,0 0 0,-1 0-1,1-1 1,0 1 0,0 0-1,-1 0 1,1-1-1,-1 1 1,1-1 0,-1 0-1,0 1 1,0-1 0,1 0-1,-1 0 1,0 0 0,-1 0-1,1 0 1,0 0 0,0 0-1,-1 0 1,1 0-1,-1 0 1,0 0 0,0 0-1,0 0 1,0 0 0,0 0-1,-1-4 1,1 5-13,0 0 1,-1 0-1,1 1 0,0-1 1,-1 1-1,1-1 0,-1 0 1,1 1-1,-1-1 0,0 1 1,1-1-1,-1 1 0,1-1 1,-1 1-1,0-1 0,1 1 1,-1 0-1,0-1 0,0 1 1,1 0-1,-1 0 0,0 0 1,0-1-1,1 1 0,-1 0 1,0 0-1,0 0 0,0 0 1,1 0-1,-1 1 0,0-1 1,0 0-1,1 0 0,-1 0 1,0 1-1,0-1 0,1 0 1,-1 1-1,0-1 0,1 0 1,-1 1-1,0-1 0,0 1 1,-32 19-91,23-10 210,1 1 0,1 0 0,0 1 0,-13 23 0,19-30-15,0-1-1,-1 1 1,1 0-1,1 0 0,-1 0 1,1 0-1,0 1 1,0-1-1,0 0 1,1 0-1,0 1 1,0-1-1,0 0 0,1 0 1,0 1-1,1 5 1,-1-9-75,1 0 0,-1-1 0,1 1 1,-1-1-1,1 1 0,0-1 0,0 0 0,-1 0 1,1 1-1,0-1 0,0-1 0,0 1 0,0 0 1,0 0-1,1-1 0,-1 1 0,0-1 1,0 0-1,0 1 0,0-1 0,1 0 0,-1 0 1,3-1-1,55-7 563,-47 4-547,0-1-1,-1 0 0,1-1 0,-1-1 1,0 0-1,-1 0 0,20-17 0,-26 19-26,1 1 0,-1-1 0,0 0 0,0-1 0,-1 1 0,0-1 0,0 0 0,0 0-1,0 0 1,-1 0 0,0-1 0,-1 1 0,1-1 0,-1 0 0,0 0 0,1-13 0,-18 35-425,10-4 408,0 0 0,1 0 0,0 0 0,0 0 1,2 0-1,-1 1 0,1-1 0,1 1 0,0 12 0,1-23 12,1 1-1,-1-1 1,1 1-1,-1-1 0,1 0 1,0 1-1,0-1 1,-1 0-1,1 0 0,0 1 1,0-1-1,0 0 1,0 0-1,1 0 0,-1 0 1,0 0-1,0 0 1,1-1-1,-1 1 1,0 0-1,1-1 0,-1 1 1,1-1-1,-1 1 1,1-1-1,-1 1 0,1-1 1,-1 0-1,1 0 1,-1 0-1,1 0 1,-1 0-1,2-1 0,58-1 333,-60 2-342,8-2 16,1 0-1,0 0 1,0-1-1,-1 0 1,0-1-1,1 0 1,-1-1-1,-1 1 1,1-2-1,-1 1 1,0-1-1,0 0 0,0-1 1,-1 0-1,0 0 1,10-14-1,-22 31-55,0 0 0,0 0-1,1 0 1,1 1 0,-4 14-1,7-22 52,-1-1 0,1 0 0,-1 0-1,1 0 1,0 0 0,0 0 0,0 1 0,0-1-1,0 0 1,0 0 0,1 0 0,-1 0 0,1 0 0,-1 0-1,1 0 1,0 0 0,0 0 0,0 0 0,0 0-1,0 0 1,0 0 0,1 0 0,-1-1 0,1 1-1,-1-1 1,1 1 0,-1-1 0,1 1 0,0-1-1,0 0 1,0 0 0,-1 0 0,1 0 0,0 0 0,4 1-1,2 0 23,1-1-1,0 1 0,0-1 1,0-1-1,0 1 1,0-1-1,0-1 0,0 0 1,0 0-1,0-1 0,-1 0 1,1-1-1,0 0 0,-1 0 1,11-6-1,-15 7-18,1-1 0,-1 0 0,1 0 0,-1-1 0,0 1 0,0-1 0,-1 0 0,1 0 0,-1 0 0,0 0 0,0-1 0,0 1 0,0-1 0,-1 0 0,0 0 0,0 0 0,0 0 0,-1 0 0,0 0 0,0 0 0,0-1 0,0 1 0,-1 0 0,0-1 0,0 1 0,-2-9 0,2 11-18,0 1 0,-1 0 0,0-1 0,1 1 0,-1 0 0,0-1 0,0 1 0,0 0 0,-1 0 0,1 0 0,-1 0 0,1 0 0,-1 0 0,1 0 0,-1 0 0,0 1 0,0-1 0,0 1 0,0-1 0,0 1 0,0 0 0,0 0 0,-1 0 0,1 0 0,0 0 0,-1 0 0,1 0 0,-1 1 0,-3-1 0,5 3 0,7 3 0,12 3 0,7-4 0,0-1 0,1-1 0,0-1 0,-1-1 0,1-2 0,-1 0 0,1-2 0,-1-1 0,0 0 0,27-11 0,-50 15 0,0 1 0,0-1 0,0 0 0,-1 0 0,1 1 0,0-1 0,0 0 0,0-1 0,-1 1 0,1 0 0,-1 0 0,1-1 0,-1 1 0,1-1 0,-1 1 0,0-1 0,0 0 0,0 1 0,0-1 0,0 0 0,0 0 0,0 0 0,0 0 0,-1 0 0,1 0 0,-1 0 0,1 0 0,-1-3 0,-1 5 0,1-1 0,-1 0 0,0 1 0,1-1 0,-1 1 0,0-1 0,0 1 0,0-1 0,0 1 0,1 0 0,-1-1 0,0 1 0,0 0 0,0 0 0,0-1 0,0 1 0,0 0 0,0 0 0,0 0 0,1 0 0,-1 0 0,0 0 0,0 1 0,0-1 0,0 0 0,0 0 0,0 1 0,0-1 0,-1 1 0,-27 10 0,25-8 3,-1 1 1,1 0-1,0 1 0,0-1 1,1 1-1,-1-1 1,1 1-1,0 0 0,0 1 1,1-1-1,0 0 0,0 1 1,0-1-1,0 1 0,1 0 1,0 0-1,0-1 1,0 1-1,1 0 0,0 0 1,0 0-1,2 9 0,-1-10-16,0-1 1,0 0-1,0 1 0,1-1 0,0 0 0,0 0 0,0 0 0,0 0 0,1 0 0,-1-1 0,1 1 1,0-1-1,0 1 0,0-1 0,1 0 0,-1 0 0,1-1 0,-1 1 0,1-1 0,0 1 0,0-1 1,0-1-1,0 1 0,1 0 0,-1-1 0,0 0 0,1 0 0,-1 0 0,8 0 0,-5-1-628,-1 1-1,1-1 1,0-1-1,0 1 1,0-1-1,-1 0 0,1-1 1,-1 1-1,1-1 1,8-5-1,32-22-8070</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0.288"/>
    </inkml:context>
    <inkml:brush xml:id="br0">
      <inkml:brushProperty name="width" value="0.025" units="cm"/>
      <inkml:brushProperty name="height" value="0.025" units="cm"/>
    </inkml:brush>
  </inkml:definitions>
  <inkml:trace contextRef="#ctx0" brushRef="#br0">124 108 10794,'4'-3'728,"-1"0"0,0 0 0,0 0-1,0-1 1,0 1 0,-1-1 0,1 0 0,-1 1-1,0-1 1,0 0 0,0-1 0,-1 1 0,1 0-1,-1 0 1,0-1 0,0 1 0,-1 0 0,1-1-1,-1 1 1,0-8 0,-1 11-638,1 0 0,-1 0 0,0 0 1,1 0-1,-1 0 0,0 0 0,1 0 0,-1 0 0,0 0 0,0 0 0,0 0 1,0 0-1,0 1 0,0-1 0,0 0 0,0 1 0,0-1 0,0 1 0,0-1 1,0 1-1,-1-1 0,1 1 0,0 0 0,0 0 0,0-1 0,-1 1 0,1 0 1,0 0-1,0 0 0,-1 0 0,1 1 0,0-1 0,0 0 0,-1 0 0,0 1 1,-3 0-79,0 0 1,0 0-1,1 0 1,-1 1-1,0-1 1,1 1 0,-1 0-1,-3 3 1,1 1-17,0-1 1,1 2-1,0-1 0,0 1 1,1-1-1,-1 2 0,1-1 1,1 0-1,0 1 0,0 0 1,0 0-1,1 0 0,0 1 1,1-1-1,0 1 0,0 0 1,1-1-1,-1 13 0,3-19 2,-1 0 0,1 0-1,-1 0 1,1-1 0,0 1-1,-1 0 1,1 0 0,0-1-1,0 1 1,0-1 0,1 1 0,-1-1-1,0 1 1,0-1 0,1 0-1,-1 1 1,1-1 0,-1 0-1,1 0 1,0 0 0,-1 0-1,4 1 1,46 15-80,-31-11-92,-12-3 107,-1 0 0,1 0 0,-1 1 0,0 0 0,-1 0 0,1 0-1,-1 1 1,1 0 0,-2 1 0,1-1 0,0 1 0,-1 0 0,0 1 0,8 13 0,-12-16 73,1 0 1,0 0-1,-1 0 0,0 0 1,0 0-1,0 0 0,0 1 0,-1-1 1,1 0-1,-1 0 0,0 1 1,-1-1-1,1 0 0,-1 1 1,0-1-1,0 0 0,0 0 0,0 0 1,-1 0-1,0 0 0,0 0 1,0 0-1,0 0 0,0-1 1,-1 1-1,0-1 0,1 0 0,-1 0 1,-5 4-1,2-1 156,-1-1 0,1 0 0,-1 0 0,0-1 0,0 0 0,0 0 0,-1 0 0,1-1 0,-1 0 0,0-1 0,0 0 0,0 0 1,0 0-1,0-1 0,0-1 0,-10 1 0,16-1-141,1 0 0,0 0 0,0 0 0,0 0 0,0 0 0,-1 0 0,1-1 0,0 1 0,0 0 0,0-1 0,0 1 0,0 0 0,0-1 0,0 1 0,-1-1 0,2 0 0,-1 1 0,0-1 0,0 0 0,0 0 0,0 0 0,0 1 0,0-1 0,1 0 0,-1 0 0,1 0 0,-1 0 0,0 0 0,1 0 0,-1-1 0,1 1 0,0 0 0,-1 0 0,1 0 0,0 0 0,0 0 0,0-1 0,0 1 0,0 0 0,0 0 0,0 0 0,0-1 0,0 1 0,1 0 0,0-2 0,0-2-26,0 1 0,1-1-1,0 1 1,0-1-1,0 1 1,0 0 0,1 0-1,-1 0 1,1 0 0,6-5-1,18-14-135,1 2 0,2 1-1,51-26 1,40-26-460,-107 63 602,-1-2 0,0 1 0,-1-2 0,-1 1 0,1-2 1,11-17-1,-23 29-3,1 0 0,-1 0 0,1 0 0,-1 0 0,1 1 0,-1-1 0,1 0 0,-1 0-1,1 0 1,0 0 0,0 1 0,-1-1 0,1 0 0,0 1 0,0-1 0,0 1 0,0-1 0,0 1 0,0-1 0,0 1 0,0-1 0,0 1 0,0 0 0,0 0 0,0 0 0,1-1 0,12 20-150,-13-16 156,0-1-1,0 1 1,1-1 0,-1 1-1,1-1 1,-1 0 0,1 0-1,0 0 1,0 0 0,0 0-1,0 0 1,0 0 0,0-1 0,0 1-1,1-1 1,2 2 0,1-1 17,1 0 1,0-1 0,0 0-1,0 0 1,0-1 0,0 0-1,-1 0 1,1 0 0,0-1-1,0 0 1,11-4 0,0-1 20,0-1 0,30-17-1,-30 14-96,0 1-1,30-10 0,-48 20 44,1-1 0,-1 0 0,1 0 0,-1 0-1,0 0 1,1 0 0,-1 1 0,1-1 0,-1 0-1,0 0 1,1 1 0,-1-1 0,1 0 0,-1 0-1,0 1 1,1-1 0,-1 0 0,0 1 0,0-1-1,1 1 1,-1-1 0,0 0 0,0 1 0,0-1-1,1 1 1,-1-1 0,0 1 0,0-1-1,0 1 1,0-1 0,0 1 0,0-1 0,0 0-1,0 1 1,0-1 0,0 1 0,0 0 0,0 32 28,1-10-49,1-18 27,1 0 1,0-1-1,-1 1 1,1 0-1,1-1 1,-1 0-1,1 0 1,-1 0-1,1 0 0,1-1 1,5 5-1,26 28-471,-33-29 435,1 0 0,-2 0 1,1 0-1,-1 0 1,0 0-1,0 0 0,-1 0 1,0 1-1,0-1 1,-1 0-1,0 1 1,0-1-1,-1 1 0,0-1 1,0 0-1,-1 1 1,-3 9-1,4-12 90,-1 0 0,1-1-1,-1 1 1,0 0 0,0-1-1,-1 1 1,1-1 0,-1 0-1,0 0 1,0 0 0,-1 0-1,1-1 1,-1 1 0,0-1-1,0 0 1,0 0 0,0 0 0,0-1-1,-1 1 1,1-1 0,-1 0-1,0 0 1,1-1 0,-1 1-1,0-1 1,-6 1 0,8-3-4,1 1 1,-1-1-1,0 1 1,1-1 0,-1 0-1,0 0 1,1 0-1,-1 0 1,1 0 0,0-1-1,-1 1 1,1-1 0,0 0-1,0 1 1,0-1-1,0 0 1,0 0 0,1 0-1,-1-1 1,1 1-1,-1 0 1,1-1 0,0 1-1,-1-1 1,1 1-1,1-1 1,-1 1 0,0-1-1,1 0 1,-1 1-1,1-6 1,-2 4-55,2-1 1,-1 0-1,1 0 1,-1 0-1,1 0 0,0 0 1,1 0-1,0 1 1,-1-1-1,1 0 0,1 0 1,-1 0-1,1 1 1,0-1-1,0 1 0,0-1 1,4-4-1,5 0 1,0 0-1,0 0 1,1 1-1,1 1 1,0 0-1,-1 1 1,2 0-1,-1 1 1,16-4-1,39-17-2183,-58 21 921,0 0 0,-1 0 0,1-1 0,13-11 0,17-24-8855</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1.129"/>
    </inkml:context>
    <inkml:brush xml:id="br0">
      <inkml:brushProperty name="width" value="0.025" units="cm"/>
      <inkml:brushProperty name="height" value="0.025" units="cm"/>
    </inkml:brush>
  </inkml:definitions>
  <inkml:trace contextRef="#ctx0" brushRef="#br0">48 8 15919,'0'0'138,"0"0"-1,0 0 1,0-1-1,0 1 0,0 0 1,0-1-1,0 1 1,0 0-1,0 0 1,0-1-1,0 1 1,0 0-1,0-1 1,-1 1-1,1 0 1,0 0-1,0-1 1,0 1-1,0 0 1,-1 0-1,1-1 1,0 1-1,0 0 1,0 0-1,-1 0 1,1 0-1,0-1 1,0 1-1,-1 0 1,1 0-1,0 0 1,0 0-1,-1 0 1,1 0-1,0 0 1,-1 0-1,1-1 1,0 1-1,0 0 1,-1 0-1,1 0 0,0 0 1,-1 1-1,1-1 1,0 0-1,-1 0 1,1 0-1,0 0 1,0 0-1,-1 0 1,1 0-1,-1 1 1,-13 11 2077,9 0-1961,1 1-1,0 0 0,1 0 1,1 1-1,0-1 0,1 1 1,0-1-1,1 0 0,0 1 1,5 25-1,-4-36-237,0 0 0,-1 0 0,1 0 0,0 0 0,0-1 0,1 1 0,-1 0 0,1-1 0,-1 1-1,1-1 1,0 0 0,0 1 0,0-1 0,0 0 0,0 0 0,0 0 0,0 0 0,1-1 0,-1 1 0,1-1 0,0 1 0,-1-1 0,1 0 0,0 0 0,0 0 0,0 0 0,-1-1-1,1 1 1,0-1 0,0 0 0,0 0 0,0 0 0,6 0 0,1-1 35,0 0 0,-1-1-1,1 0 1,0-1 0,-1 0-1,1 0 1,-1-1 0,15-8-1,-24 12-52,1-1-1,0 0 1,-1 1-1,1-1 1,0 1-1,0-1 1,0 1-1,-1-1 1,1 1-1,0-1 1,0 1-1,0 0 1,0-1-1,0 1 1,0 0-1,0 0 1,0 0-1,0 0 1,0 0-1,0 0 0,0 0 1,0 0-1,-1 0 1,1 0-1,0 0 1,0 1-1,0-1 1,0 0-1,0 1 1,0-1-1,0 1 1,-1-1-1,1 1 1,0-1-1,0 1 1,1 0-1,-1 3-13,0-1 0,1 1 0,-1-1 0,-1 1 0,1 0 0,0-1 0,-1 1 0,0 4 0,2 11 98,-1-16-73,-1 0 0,1 1 0,-1-1-1,1 0 1,0 0 0,0 0 0,1 0-1,-1 0 1,1 0 0,-1 0-1,1 0 1,0-1 0,0 1 0,0-1-1,0 1 1,1-1 0,-1 0-1,5 4 1,-4-5 20,0 0 0,1 0 0,-1 0 0,0 0 0,1 0 0,-1-1 0,1 1 0,-1-1 0,1 0-1,-1 0 1,1 0 0,-1-1 0,0 1 0,1-1 0,-1 0 0,1 0 0,-1 0 0,4-2 0,8-3 108,-1-2 0,0 0 1,0 0-1,15-12 0,-19 11-116,2 1 0,-1 0 0,1 1 0,0 1 0,1 0 0,22-8 0,-34 14-28,0-1-1,0 1 1,1-1 0,-1 1 0,0 0 0,0 0 0,1 0 0,-1 0 0,0-1 0,0 2 0,1-1 0,-1 0 0,0 0 0,0 0-1,1 1 1,-1-1 0,0 0 0,0 1 0,0-1 0,0 1 0,1 0 0,-1-1 0,0 1 0,0 0 0,0-1 0,0 1 0,0 0-1,-1 0 1,1 0 0,1 2 0,0 1-6,0 1-1,-1-1 1,0 1-1,0 0 1,0-1-1,0 1 1,-1 5-1,0-6-24,1 1 1,-1 0-1,1 0 0,0-1 0,0 1 0,1 0 1,1 4-1,-3-9-48,0 1 1,1-1-1,-1 1 0,0-1 1,0 1-1,0-1 1,0 0-1,1 1 1,-1-1-1,0 1 0,1-1 1,-1 0-1,0 1 1,0-1-1,1 1 0,-1-1 1,1 0-1,-1 0 1,0 1-1,1-1 1,-1 0-1,1 0 0,-1 1 1,1-1-1,-1 0 1,0 0-1,1 0 1,-1 0-1,1 0 0,-1 0 1,1 0-1,-1 0 1,1 0-1,-1 0 1,1 0-1,-1 0 0,1 0 1,-1 0-1,1 0 1,-1 0-1,1-1 1,-1 1-1,0 0 0,1 0 1,-1 0-1,1-1 1,0 0-1,0 0-222,0 0-1,0 0 1,-1 0 0,1-1-1,0 1 1,-1 0-1,1-1 1,-1 1 0,1-1-1,-1 1 1,1-1-1,-1 1 1,0-1-1,0-1 1,0-5-903,0 1 1,-1-1-1,1 0 1,-2 1-1,1 0 0,-1-1 1,0 1-1,-7-13 0,-6-11-4292</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1.502"/>
    </inkml:context>
    <inkml:brush xml:id="br0">
      <inkml:brushProperty name="width" value="0.025" units="cm"/>
      <inkml:brushProperty name="height" value="0.025" units="cm"/>
    </inkml:brush>
  </inkml:definitions>
  <inkml:trace contextRef="#ctx0" brushRef="#br0">1 35 4644,'0'0'17329,"18"-35"-24984</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2.217"/>
    </inkml:context>
    <inkml:brush xml:id="br0">
      <inkml:brushProperty name="width" value="0.025" units="cm"/>
      <inkml:brushProperty name="height" value="0.025" units="cm"/>
    </inkml:brush>
  </inkml:definitions>
  <inkml:trace contextRef="#ctx0" brushRef="#br0">1 56 9641,'0'0'12471,"6"-8"-11334,-5 6-1084,30-31 1168,-30 32-1159,0 0 0,1-1 0,-1 1 0,1 0 0,-1 0 0,1 0-1,-1 1 1,1-1 0,0 0 0,-1 0 0,1 1 0,0-1 0,0 1 0,-1 0 0,1-1 0,0 1-1,0 0 1,-1 0 0,1 0 0,0 0 0,0 1 0,0-1 0,-1 0 0,1 1 0,0-1 0,0 1-1,-1-1 1,3 2 0,-3 0-52,0 0 1,1-1-1,-1 1 0,0 0 0,0 0 0,-1 0 0,1 0 1,0 0-1,-1 0 0,1 0 0,-1 0 0,1 1 1,-1-1-1,0 0 0,0 4 0,-2 42 74,1-36-37,-2 79 113,3-90-158,0 1 0,0-1 0,0 0 0,1 0 0,-1 0 0,0 0 1,0 1-1,1-1 0,-1 0 0,1 0 0,-1 0 0,1 0 0,-1 0 0,1 0 0,0 0 0,-1 0 0,1 0 0,0 0 1,0 0-1,0-1 0,0 1 0,0 0 0,0 0 0,0-1 0,2 2 0,0-1 16,0 0 0,0-1 0,0 1 0,0 0 0,0-1 0,1 0 0,-1 0 0,0 0 0,6-1 0,1 0 39,-1-1 0,1 0 0,-1-1 1,1 0-1,15-8 0,-10 3-36,0 0 1,-1-1 0,1-1 0,-2-1-1,1 0 1,-2 0 0,0-1 0,0-1-1,-1 0 1,0 0 0,-1-1 0,12-23-1,-48 88-509,20-42 520,1 0 0,0 1-1,0 0 1,0 0 0,2 1 0,-1-1 0,1 1-1,1-1 1,0 1 0,0 0 0,0 20 0,3-30-16,-1-1 1,0 1 0,0 0-1,1-1 1,-1 1-1,1-1 1,-1 1 0,0-1-1,1 1 1,-1-1-1,1 1 1,0-1-1,-1 1 1,1-1 0,-1 1-1,1-1 1,0 0-1,-1 1 1,1-1 0,-1 0-1,1 0 1,0 1-1,0-1 1,-1 0 0,1 0-1,0 0 1,-1 0-1,1 0 1,0 0 0,-1 0-1,1 0 1,0 0-1,0-1 1,27-4 481,-7-5-416,-1-1 0,-1-1 0,0-1 0,-1-1 0,0 0 0,-1-1 0,21-24-1,-9 10-47,-29 29-40,0 0 1,1 0 0,-1 0 0,0-1-1,0 1 1,0 0 0,0 0 0,0 0-1,1 0 1,-1 0 0,0-1-1,0 1 1,0 0 0,0 0 0,1 0-1,-1 0 1,0 0 0,0 0 0,0 0-1,1 0 1,-1 0 0,0 0-1,0 0 1,0 0 0,1 0 0,-1 0-1,0 0 1,0 0 0,0 0 0,1 0-1,-1 0 1,0 0 0,0 0-1,0 0 1,1 1 0,-1-1 0,0 0-1,0 0 1,0 0 0,0 0 0,0 0-1,1 0 1,-1 1 0,0-1-1,0 0 1,0 0 0,0 0 0,0 0-1,0 1 1,0-1 0,1 0 0,3 19-92,-3 37 383,-1-35 108,0-20-358,0 0-1,0-1 0,1 1 0,-1 0 0,0 0 0,0 0 1,1-1-1,-1 1 0,0 0 0,1 0 0,-1-1 1,1 1-1,-1 0 0,1-1 0,-1 1 0,1-1 0,0 1 1,-1-1-1,1 1 0,0-1 0,-1 1 0,1-1 1,0 1-1,-1-1 0,1 0 0,1 1 0,28 2 669,29-14-68,-18-4-518,29-11-75,-65 25-49,0 0-1,0 0 1,0 0 0,0 0 0,0 1-1,0 0 1,-1 0 0,1 0 0,0 1-1,0-1 1,7 3 0,-11-2 9,0 0 1,0 0-1,1 0 1,-1 1-1,0-1 1,0 1-1,0-1 1,0 0-1,0 1 1,-1 0-1,1-1 1,0 1-1,-1-1 0,1 1 1,-1 0-1,1 0 1,-1-1-1,0 1 1,0 0-1,0 0 1,0-1-1,0 1 1,0 0-1,-1-1 1,1 1-1,0 0 1,-1 0-1,0 1 1,1 29 309,0-31-303,0 0 0,0 0 0,1 0 0,-1-1 0,0 1-1,1 0 1,-1 0 0,1 0 0,-1-1 0,1 1 0,-1 0 0,1-1-1,-1 1 1,1 0 0,0-1 0,-1 1 0,1-1 0,0 1 0,0-1-1,-1 1 1,1-1 0,0 0 0,0 1 0,0-1 0,-1 0-1,1 0 1,0 1 0,0-1 0,1 0 0,5 0-4,0 0-1,0 0 1,0-1-1,-1 0 1,1 0-1,0 0 1,-1-1 0,1 0-1,9-5 1,60-33 26,-19 8-24,-51 29-8,0 0 0,1 0 0,-1 0 0,1 1 0,0 0 0,0 0 0,0 1 0,0 0 0,0 0 0,10 1 0,-16 0 0,0 0 0,0 1 0,0-1 0,0 1 0,0-1 0,-1 1 0,1 0 0,0-1 0,0 1 0,0 0 0,-1-1 0,1 1 0,0 0 0,-1 0 0,1 0 0,-1 0 0,1-1 0,-1 1 0,1 0 0,-1 0 0,0 0 0,1 0 0,-1 0 0,0 0 0,0 0 0,0 0 0,0 0 0,0 2 0,0 38 0,0-29 0,-1-3-176,2 18-1825,-1-26 1885,0-1 1,0 1-1,1-1 1,-1 1-1,0 0 1,0-1-1,0 1 0,1-1 1,-1 1-1,0-1 1,0 1-1,1-1 1,-1 1-1,1-1 1,-1 1-1,0-1 1,1 1-1,-1-1 0,1 0 1,-1 1-1,1-1 1,-1 0-1,1 1 1,-1-1-1,1 0 1,-1 0-1,1 1 1,0-1-1,-1 0 1,1 0-1,-1 0 0,1 0 1,0 0-1,-1 0 1,2 0-1,18-3-7576</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2.933"/>
    </inkml:context>
    <inkml:brush xml:id="br0">
      <inkml:brushProperty name="width" value="0.025" units="cm"/>
      <inkml:brushProperty name="height" value="0.025" units="cm"/>
    </inkml:brush>
  </inkml:definitions>
  <inkml:trace contextRef="#ctx0" brushRef="#br0">381 50 14414,'0'0'1169,"-10"-6"1148,0-1-1666,-1 1-1,1 1 1,-1 0 0,1 0 0,-19-4 0,23 7-433,-1 1-1,1-1 1,-1 2 0,1-1-1,-1 1 1,1 0-1,-1 0 1,0 0 0,1 1-1,-1 0 1,1 1-1,0-1 1,-1 1-1,-5 3 1,-2 3 174,0 0-1,1 1 1,0 0-1,0 1 1,1 1 0,0 0-1,1 0 1,1 1-1,0 0 1,-13 21 0,18-25-326,-1 0 0,2 1 1,-1-1-1,1 1 0,1 0 1,0 0-1,0 1 0,0-1 1,1 0-1,1 1 0,0 0 1,0-1-1,1 1 0,0 0 1,0-1-1,1 1 0,1 0 1,3 13-1,-3-17-58,1-1 1,0 0-1,0 0 1,0 0-1,1 0 0,0-1 1,0 1-1,0-1 0,0 0 1,1 0-1,-1 0 1,1-1-1,0 0 0,0 0 1,1 0-1,-1 0 0,0-1 1,1 0-1,0 0 1,7 1-1,4 1 35,1 0-1,-1-2 1,0 0 0,0-2 0,32-1-1,-46 0-29,1 0-1,-1 0 1,1 0-1,-1 0 1,0 0-1,1-1 1,-1 0-1,0 0 1,0 0-1,0 0 1,0 0-1,-1 0 0,1-1 1,4-4-1,-7 6-4,1 0-1,0 0 0,-1 1 0,1-1 0,0 0 0,-1 0 1,1 0-1,-1 0 0,1 0 0,-1 0 0,0 0 1,1 0-1,-1 0 0,0 0 0,0 0 0,0 0 0,0 0 1,0 0-1,0 0 0,0-1 0,0 1 0,0 0 1,0 0-1,-1 0 0,1 0 0,0 0 0,-1 0 1,1 0-1,-1 0 0,1 0 0,-1 1 0,1-1 0,-1 0 1,0 0-1,0 0 0,1 0 0,-1 1 0,0-1 1,0 0-1,0 1 0,0-1 0,1 1 0,-1-1 0,0 1 1,0-1-1,0 1 0,0 0 0,0-1 0,0 1 1,0 0-1,-2 0 0,-8-2-31,0 0 0,0 1 1,1 0-1,-1 1 0,-16 2 1,23-2-101,11-1-29,23-4-90,37-15-779,-56 16 729,1 0 1,0 0-1,0 1 0,0 0 1,0 1-1,0 1 0,16 0 1,-27 1 290,-1 0-1,1 1 1,0-1 0,-1 1 0,1 0 0,-1-1-1,1 1 1,-1-1 0,0 1 0,1 0 0,-1-1-1,1 1 1,-1 0 0,0-1 0,0 1 0,1 0-1,-1 0 1,0-1 0,0 1 0,0 0 0,0 0-1,0-1 1,0 1 0,0 0 0,0 0 0,0-1-1,0 2 1,-3 23 267,0-15-85,0 0 1,-1 0-1,0 0 0,-8 14 1,8-17-146,0 0 0,0 0 1,1 0-1,0 1 0,0 0 0,1 0 0,0 0 1,0 0-1,0 8 0,2-16-66,0 1 1,0-1-1,0 1 0,1-1 0,-1 0 0,0 1 1,0-1-1,0 0 0,0 1 0,1-1 0,-1 0 0,0 1 1,0-1-1,1 0 0,-1 1 0,0-1 0,0 0 1,1 0-1,-1 1 0,0-1 0,1 0 0,-1 0 1,0 0-1,1 1 0,-1-1 0,1 0 0,-1 0 1,0 0-1,1 0 0,-1 0 0,0 0 0,1 0 1,-1 0-1,1 0 0,-1 0 0,0 0 0,1 0 0,-1 0 1,1 0-1,-1 0 0,0 0 0,1 0 0,-1-1 1,0 1-1,1 0 0,19-9-1883,-14 4 575,0-1 1,0 0-1,0-1 1,0 0-1,-1 0 1,5-8-1,-10 14 1223,24-38-10684</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3.434"/>
    </inkml:context>
    <inkml:brush xml:id="br0">
      <inkml:brushProperty name="width" value="0.025" units="cm"/>
      <inkml:brushProperty name="height" value="0.025" units="cm"/>
    </inkml:brush>
  </inkml:definitions>
  <inkml:trace contextRef="#ctx0" brushRef="#br0">143 0 5477,'-8'5'11131,"-3"1"-10103,-5 2 1015,0 1 0,-26 20 1,38-25-1861,-1-1 0,2 1-1,-1-1 1,0 1 0,1 1 0,0-1 0,0 0 0,0 1 0,0-1 0,1 1-1,-1 0 1,1 0 0,1 0 0,-1 0 0,-1 9 0,2-3-122,1 0 1,0-1-1,1 1 1,0 0-1,0 0 0,1-1 1,1 1-1,0-1 1,0 0-1,1 0 1,0 0-1,1 0 0,9 14 1,-10-18 32,0 0-1,0-1 1,1 1 0,0-1 0,0 0-1,0 0 1,0 0 0,1-1 0,0 0 0,0 0-1,0-1 1,1 1 0,-1-1 0,1 0 0,-1-1-1,1 0 1,0 0 0,0 0 0,0-1-1,14 1 1,-23-3-61,0 1 0,1 0-1,-1-1 1,0 1 0,0-1-1,0 0 1,1 0 0,-1 0-1,0 0 1,1 0 0,-1 0-1,0 0 1,1 0 0,0 0-1,-1-1 1,1 1 0,0-1-1,0 1 1,-1-1 0,1 1-1,0-1 1,1 0 0,-1 0-1,0 1 1,0-1 0,1 0-1,-1 0 1,1 0 0,0 0-1,-1 0 1,1 1 0,0-1-1,0 0 1,0 0 0,0 0-1,1 0 1,-1 0 0,0 0-1,1 0 1,0 1 0,-1-1-1,1 0 1,0 0 0,0 0-1,0 1 1,0-1 0,0 1-1,0-1 1,0 1 0,0-1-1,1 1 1,-1 0 0,1-1-1,-1 1 1,1 0 0,0 0-1,-1 0 1,1 0 0,0 0-1,-1 1 1,1-1 0,0 0-1,0 1 1,0 0 0,0-1-1,2 1 1,-13-1-42,-1 0 0,1 1-1,0 0 1,-19 2 0,25-2 13,0 1 0,0 0 0,1-1 0,-1 1 0,0 0 0,0 0 0,1 0 0,-1 1 0,1-1 0,-1 1 0,1-1 0,-1 1 0,1 0 0,0 0 0,0 0 0,0 0-1,0 0 1,0 0 0,1 1 0,-3 2 0,4-5-1,0 0 0,0 1 0,0-1-1,0 0 1,0 1 0,0-1-1,1 0 1,-1 1 0,0-1 0,0 0-1,0 1 1,0-1 0,0 0-1,0 1 1,0-1 0,1 0 0,-1 0-1,0 1 1,0-1 0,1 0-1,-1 0 1,0 1 0,0-1 0,1 0-1,-1 0 1,0 0 0,0 1-1,1-1 1,-1 0 0,0 0 0,1 0-1,-1 0 1,0 0 0,1 0-1,-1 1 1,0-1 0,1 0 0,-1 0-1,0 0 1,1 0 0,-1 0-1,0 0 1,1 0 0,-1-1 0,1 1-1,21 1 97,-19-1-66,16-2 4,0 0 1,0-2 0,0 0 0,-1-1-1,1-1 1,-1 0 0,27-15 0,38-13-148,-83 35 102,1-1 0,-1 0 0,1 1 0,-1-1 0,0 0 0,1 1 0,-1-1 0,0 1 0,1-1 0,-1 0 0,0 1 0,1-1 0,-1 1 1,0-1-1,0 1 0,0-1 0,0 1 0,1-1 0,-1 1 0,0 0 0,0-1 0,0 1 0,0-1 0,0 1 0,0-1 0,0 1 0,-1-1 0,1 1 0,0-1 0,0 1 0,0-1 0,0 1 0,-1-1 1,1 1-1,-1 0 0,-4 23 166,0-11-113,1-3 20,0 1 1,1 0-1,0 0 1,0 0-1,1 1 0,1-1 1,0 1-1,0-1 1,2 13-1,-1-22-159,1 0 0,-1 0 1,1 0-1,-1 0 0,1 0 0,0-1 1,0 1-1,0 0 0,0 0 0,0-1 1,0 1-1,1-1 0,-1 1 0,1-1 1,-1 1-1,1-1 0,-1 0 0,1 0 1,3 2-1,-1-1-605,-1 0 1,1-1-1,0 0 1,0 1-1,0-1 0,0-1 1,0 1-1,8 0 1,12-1-10166</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6.273"/>
    </inkml:context>
    <inkml:brush xml:id="br0">
      <inkml:brushProperty name="width" value="0.025" units="cm"/>
      <inkml:brushProperty name="height" value="0.025" units="cm"/>
    </inkml:brush>
  </inkml:definitions>
  <inkml:trace contextRef="#ctx0" brushRef="#br0">1 1 11243,'0'0'4900,"50"21"-3330,-17-16 384,12-2-929,8-3-865,3 0-320,-4 0-1570,-5 0-1505,-11-10-2755</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6.632"/>
    </inkml:context>
    <inkml:brush xml:id="br0">
      <inkml:brushProperty name="width" value="0.025" units="cm"/>
      <inkml:brushProperty name="height" value="0.025" units="cm"/>
    </inkml:brush>
  </inkml:definitions>
  <inkml:trace contextRef="#ctx0" brushRef="#br0">470 1 11307,'0'0'7644,"-10"6"-7548,-83 51 652,39-23 416,-77 38-1,-28-7 1757,158-65-2918,-1 0-1,1 1 0,-1-1 0,1 1 1,-1 0-1,1-1 0,0 1 0,-1 0 1,1 0-1,0 0 0,0 0 0,-1 0 1,1 0-1,0 0 0,-1 2 1,2-3-8,0 1 1,1-1-1,-1 1 1,0-1-1,1 1 1,-1-1-1,0 0 1,1 1-1,-1-1 1,0 0-1,1 1 1,-1-1-1,1 0 1,-1 1 0,1-1-1,-1 0 1,1 0-1,-1 1 1,1-1-1,-1 0 1,1 0-1,-1 0 1,1 0-1,-1 0 1,1 0-1,-1 0 1,2 0-1,51 3 27,57-5-205,55 1-2202,-55 10-3030,-71-4-157</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7.204"/>
    </inkml:context>
    <inkml:brush xml:id="br0">
      <inkml:brushProperty name="width" value="0.025" units="cm"/>
      <inkml:brushProperty name="height" value="0.025" units="cm"/>
    </inkml:brush>
  </inkml:definitions>
  <inkml:trace contextRef="#ctx0" brushRef="#br0">267 1 10410,'0'0'9967,"-9"11"-8611,-115 122-375,22-26-831,97-101-117,2-4-10,0 1 1,1 0-1,0-1 0,-1 1 0,1 0 0,0 0 0,1 0 0,-1 1 0,0-1 0,1 0 0,-2 7 0,21-13-472,-3-6-427,0-1 0,-1 0 0,0-1 0,0-1-1,14-17 1,-18 20-59,35-37-5028</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2.615"/>
    </inkml:context>
    <inkml:brush xml:id="br0">
      <inkml:brushProperty name="width" value="0.025" units="cm"/>
      <inkml:brushProperty name="height" value="0.025" units="cm"/>
    </inkml:brush>
  </inkml:definitions>
  <inkml:trace contextRef="#ctx0" brushRef="#br0">204 100 24311,'-8'-3'1415,"-2"-1"-957,1 1-1,-1 1 1,0 0 0,0 0 0,-16-1 0,22 3-442,0 0 0,0 0 0,0 1 1,0-1-1,0 1 0,0 0 0,0 0 0,0 0 0,0 1 0,0-1 0,1 1 0,-1 0 0,1 0 1,-1 0-1,1 1 0,0-1 0,-1 1 0,1 0 0,-3 3 0,1 1 68,0 1 1,0 0-1,1 0 0,-1 0 0,2 0 1,-1 1-1,1-1 0,1 1 0,0 0 1,0 0-1,0 0 0,1 0 0,1 0 0,0 0 1,0 0-1,0 0 0,4 18 0,-3-25-44,0 1 1,1-1-1,-1 0 0,1 1 0,-1-1 0,1 0 0,0 0 0,0 0 0,0 0 0,0 0 0,0 0 0,0-1 0,1 1 1,-1-1-1,0 1 0,1-1 0,-1 0 0,1 0 0,-1 0 0,1 0 0,0-1 0,-1 1 0,1-1 0,0 1 0,0-1 1,-1 0-1,1 0 0,0 0 0,4-1 0,1 0 88,0 0 0,0 0 0,0-1 0,0 0 0,0 0 0,0-1 0,-1 0 0,15-8 0,-7 1-123,0-1 1,-2 0-1,1-1 1,-1-1 0,-1 0-1,0-1 1,-1 0 0,-1 0-1,0-1 1,0-1 0,-2 0-1,0 0 1,-1 0-1,-1-1 1,0 0 0,-1-1-1,4-27 1,-9 45-6,0 0 0,0 0 0,0 0 0,1-1 0,-1 1 0,0 0 0,0 0 0,0-1 0,0 1 0,0 0 0,0 0 0,0 0 0,0-1 0,0 1 0,0 0 0,0-1 0,0 1 0,0 0 0,0 0 0,0-1 0,0 1 0,0 0 0,0 0 0,0-1 0,0 1 0,0 0 0,0 0 0,0 0 0,0-1 0,-1 1 0,1 0 0,0 0 0,0 0 0,0-1 0,0 1 0,-1 0 0,1 0 0,0 0 0,0 0 0,0-1 0,-1 1 0,1 0 0,0 0 0,0 0 0,-1 0 0,1 0 0,0 0 0,-1 0 0,-9 12 0,-9 25 0,-18 75 79,33-99-128,2-1-1,0 1 1,0-1 0,1 1 0,1-1-1,0 1 1,2 17 0,-1-28-213,-1 0 0,1 1 0,0-1 0,-1 0 0,1 0 0,0 1-1,1-1 1,-1 0 0,0 0 0,1 0 0,-1-1 0,1 1 0,-1 0 0,1 0 0,0-1 0,0 1 0,0-1-1,0 0 1,0 1 0,0-1 0,0 0 0,0 0 0,0 0 0,5 1 0,-2-1-508,0 0 0,0 0 0,0-1 0,1 1 0,-1-1 0,0-1 0,0 1 0,1 0 0,-1-1 0,9-3 0,26-16-6378</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7.606"/>
    </inkml:context>
    <inkml:brush xml:id="br0">
      <inkml:brushProperty name="width" value="0.025" units="cm"/>
      <inkml:brushProperty name="height" value="0.025" units="cm"/>
    </inkml:brush>
  </inkml:definitions>
  <inkml:trace contextRef="#ctx0" brushRef="#br0">215 1 10378,'0'0'6406,"-68"78"-4965,42-44-128,1 2-223,4-3-194,11-3-383,8-2-353,2-9-160,8-1 0,12-5 32,-2-4-833,-3-4-1473,-10-5-961</inkml:trace>
  <inkml:trace contextRef="#ctx0" brushRef="#br0" timeOffset="1">1 241 11691,'0'0'12396,"34"-27"-12236,6 22-96,3-6-1633,0-1-1442,-5-6-1922,-8 0-3683</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7.965"/>
    </inkml:context>
    <inkml:brush xml:id="br0">
      <inkml:brushProperty name="width" value="0.025" units="cm"/>
      <inkml:brushProperty name="height" value="0.025" units="cm"/>
    </inkml:brush>
  </inkml:definitions>
  <inkml:trace contextRef="#ctx0" brushRef="#br0">103 1 9993,'0'0'11531,"-7"9"-9913,1 0-1240,-1 0 0,2 0 1,-1 1-1,1-1 0,-3 12 0,7-19-343,0 0-1,0 0 0,0 0 0,0 0 0,1 0 1,-1 0-1,1 0 0,-1 0 0,1 1 0,0-1 1,0 0-1,0 0 0,0 0 0,0 1 0,1-1 1,-1 0-1,1 0 0,-1 0 0,1 0 0,0 0 1,0 0-1,0 0 0,0 0 0,0 0 0,0 0 1,0 0-1,1-1 0,-1 1 0,1 0 1,-1-1-1,1 1 0,0-1 0,-1 0 0,1 0 1,0 1-1,0-1 0,0 0 0,4 1 0,4 0-258,0 1 0,1-2 0,-1 1 0,1-1 0,13-1-1,16 1-2070,-39-1 2285,0 0 1,-1 0 0,1 0 0,-1 0 0,1 0 0,-1 0 0,1 0 0,0 0 0,-1 1 0,1-1 0,-1 0 0,1 0 0,-1 0 0,1 1 0,-1-1 0,1 0 0,-1 0 0,1 1-1,-1-1 1,0 1 0,1-1 0,-1 0 0,1 1 0,-1-1 0,0 1 0,1-1 0,-1 1 0,0-1 0,0 1 0,1-1 0,-1 2 0,-7 16 956,-24 14 1236,16-21-1333,0 0 1,-30 15 0,40-23-737,0-1 1,-1 1-1,1-1 0,0-1 1,0 1-1,-1-1 0,1 0 1,-1 0-1,0 0 0,1-1 1,-1 0-1,1 0 0,-11-2 1,15 2-233,0-1 0,0 1 0,0-1 0,0 1 1,0-1-1,0 1 0,0-1 0,0 0 0,0 1 0,0-1 1,0 0-1,1 0 0,-1 0 0,0 1 0,1-1 0,-1 0 1,1 0-1,-1 0 0,1 0 0,-1 0 0,1 0 0,-1 0 1,1 0-1,0-1 0,0 1 0,0 0 0,0 0 0,-1 0 1,1 0-1,1 0 0,-1 0 0,0-2 0,0 1-433,1 0-1,-1 0 0,0 0 1,1 0-1,0 0 1,-1 0-1,1 0 0,0 0 1,0 0-1,0 0 1,0 1-1,1-1 0,-1 0 1,0 1-1,1-1 1,1-1-1,20-11-5966</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8.327"/>
    </inkml:context>
    <inkml:brush xml:id="br0">
      <inkml:brushProperty name="width" value="0.025" units="cm"/>
      <inkml:brushProperty name="height" value="0.025" units="cm"/>
    </inkml:brush>
  </inkml:definitions>
  <inkml:trace contextRef="#ctx0" brushRef="#br0">68 130 14830,'0'0'12812,"5"-9"-12460,1 2-360,-1 1-31,0 0 0,-1 0 0,1 0-1,-1-1 1,-1 0 0,1 1 0,-1-1 0,0-1-1,3-11 1,-7 18 31,0 1 0,1-1 0,-1 1 0,0-1 0,1 1 0,-1-1 0,0 1 0,0 0 0,0 0 0,1-1 0,-1 1 0,0 0 0,0 0 0,0 0 0,0 0 0,0 0 0,1 0 0,-1 0 0,0 0 0,0 0 1,0 0-1,0 0 0,1 1 0,-1-1 0,-1 1 0,-24 5 146,-22 25 153,46-30-283,0 0 1,0 1 0,1-1 0,-1 0 0,1 1-1,-1-1 1,1 1 0,-1 0 0,1 0 0,0-1-1,0 1 1,0 0 0,0 0 0,0 0-1,0 0 1,0 0 0,1 0 0,-1 0 0,1 0-1,-1 1 1,1-1 0,0 0 0,0 2 0,3-2-1,0-1 0,0 0 0,-1 0 0,1 0 0,0 0 0,1 0 0,-1 0 0,0-1 0,0 0 1,0 0-1,0 0 0,0 0 0,0 0 0,6-1 0,0 0 25,123 0-253,2-1 2714,-132 0-2298,0-1 0,0 1 0,0-1 0,-1 0 0,0 0 0,1 0 0,-1 0 0,0 0 0,0 0-1,0-5 1,2 0-39,21-57-157,-24 65-47,1-1 1,-1 0-1,1 1 0,-1-1 1,1 0-1,-1 1 0,1-1 1,0 1-1,-1-1 0,1 1 1,0-1-1,-1 1 0,1-1 1,0 1-1,0 0 0,-1 0 1,1-1-1,0 1 0,0 0 1,0 0-1,0 0 0,-1 0 1,1 0-1,0 0 0,0 0 1,0 0-1,0 0 0,1 0 1,31 8-3024,-16-4 804,21-2-5010,9-2-8867</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9.055"/>
    </inkml:context>
    <inkml:brush xml:id="br0">
      <inkml:brushProperty name="width" value="0.025" units="cm"/>
      <inkml:brushProperty name="height" value="0.025" units="cm"/>
    </inkml:brush>
  </inkml:definitions>
  <inkml:trace contextRef="#ctx0" brushRef="#br0">49 0 14894,'0'0'7378,"0"10"-6241,-3 41-241,-18 95 0,12-102-555,2 1 0,2 0-1,1 81 1,4-125-293,0 0 1,1-1-1,-1 1 0,0 0 1,0 0-1,0-1 1,0 1-1,1 0 0,-1-1 1,0 1-1,1 0 0,-1-1 1,0 1-1,1 0 1,-1-1-1,1 1 0,-1-1 1,1 1-1,-1-1 1,1 1-1,0-1 0,-1 1 1,1-1-1,0 0 1,-1 1-1,1-1 0,0 0 1,-1 1-1,1-1 1,0 0-1,-1 0 0,1 0 1,0 0-1,0 0 0,-1 0 1,1 0-1,0 0 1,0 0-1,-1 0 0,1 0 1,0 0-1,0 0 1,-1-1-1,1 1 0,0 0 1,-1 0-1,1-1 1,0 0-1,34-19 1109,-4-11-1050,-2 0 0,-1-2 0,-1-2 0,-2 0-1,-2-1 1,-1-2 0,20-48 0,-40 82-616,4-12-1263,-7 7-5615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9.414"/>
    </inkml:context>
    <inkml:brush xml:id="br0">
      <inkml:brushProperty name="width" value="0.025" units="cm"/>
      <inkml:brushProperty name="height" value="0.025" units="cm"/>
    </inkml:brush>
  </inkml:definitions>
  <inkml:trace contextRef="#ctx0" brushRef="#br0">19 0 13357,'0'0'10506,"-18"60"-8553,21-51-735,17 0-898,5-4-192,5-2-993,6-3-1281,-2 0-993,-6 0-2498,0-9-7303</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9.784"/>
    </inkml:context>
    <inkml:brush xml:id="br0">
      <inkml:brushProperty name="width" value="0.025" units="cm"/>
      <inkml:brushProperty name="height" value="0.025" units="cm"/>
    </inkml:brush>
  </inkml:definitions>
  <inkml:trace contextRef="#ctx0" brushRef="#br0">60 93 4805,'0'0'13596,"-9"4"-11599,-28 15-273,23-5-451,17-6-551,-2-8-703,0 1-1,1-1 1,-1 1 0,0-1 0,1 0 0,-1 0-1,1 1 1,-1-1 0,0 0 0,1 0 0,-1 0 0,1-1-1,-1 1 1,1 0 0,1-1 0,1 0 4,0-1 0,-1 0 0,1 0 1,0 0-1,-1-1 0,1 1 0,-1-1 1,0 0-1,0 0 0,0 0 0,0 0 1,0 0-1,-1-1 0,0 1 0,4-8 0,1-3 84,-2-1 0,9-29 0,-10 29 60,-17 55-141,8-28 246,1 1 0,0-1 1,1 1-1,0 0 1,-1 24-1,4-35-243,0-1-1,1 0 1,-1 0-1,1 0 1,-1 1-1,1-1 1,-1 0-1,1 0 1,0 0-1,0 0 1,-1 0-1,1 0 1,0 0-1,0 0 1,0 0-1,0 0 1,0-1-1,0 1 1,0 0-1,1-1 1,-1 1-1,0-1 1,0 1-1,0-1 0,1 1 1,-1-1-1,0 0 1,0 0-1,1 1 1,-1-1-1,0 0 1,1 0-1,-1-1 1,0 1-1,0 0 1,2-1-1,51-8 184,-41 4-231,-1-1 1,0 0-1,13-10 1,-18 11-53,0 0 0,1 0 0,0 1 0,-1 0 0,1 1 0,1-1 0,-1 1 0,0 1 0,1 0 0,11-2 1,-20 5 92,1-1 1,0 1 0,0-1-1,0 1 1,-1-1-1,1 1 1,0 0 0,-1-1-1,1 1 1,0 0 0,-1 0-1,1 0 1,-1-1 0,0 1-1,1 0 1,-1 0 0,1 0-1,-1 0 1,0 0 0,0 0-1,0 0 1,1 0 0,-1 0-1,0 0 1,0-1 0,0 1-1,-1 0 1,1 0 0,0 0-1,0 2 1,-1-2 46,1 1 1,0-1-1,0 0 1,-1 1-1,1-1 1,0 1-1,1-1 1,-1 1-1,0-1 1,0 1-1,1-1 1,-1 1-1,1-1 1,-1 1-1,1-1 0,-1 0 1,1 0-1,0 1 1,0-1-1,0 0 1,0 0-1,0 0 1,0 1-1,0-1 1,0 0-1,0-1 1,0 1-1,1 0 1,-1 0-1,0 0 1,2 0-1,8-1 48,0-1 0,-1 0 1,1 0-1,-1-1 0,0 0 1,1-1-1,-1 0 0,0-1 0,-1 0 1,11-6-1,-7 3-263,0 2 1,0 0-1,0 0 1,1 2-1,19-4 0,-30 6 124,0 1 0,0-1 0,0 1 0,0 0 0,0 0 0,0 1 0,0-1 0,0 0 0,0 1 0,0 0-1,3 1 1,-4-1 26,-1 0 0,1 1 0,-1-1 0,0 1 0,1-1 0,-1 1 0,0 0 0,0 0 0,0-1 0,0 1 0,0 0 0,0 0 0,-1 0 0,1 0 0,-1 0 0,1 3 0,0-4 5,-1 0 1,1 1-1,-1-1 1,1 0 0,-1 0-1,1 0 1,0 0-1,0 0 1,0 0-1,-1 0 1,1 0-1,0 0 1,0 0-1,0-1 1,0 1 0,1 0-1,-1-1 1,0 1-1,0 0 1,0-1-1,0 0 1,1 1-1,-1-1 1,0 0-1,0 1 1,1-1 0,-1 0-1,0 0 1,1 0-1,-1 0 1,0 0-1,0 0 1,1-1-1,-1 1 1,0 0-1,0-1 1,1 1 0,0-1-1,24-13-1482,-12-7-4494,-12 4-706,-2-2-4538</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0.172"/>
    </inkml:context>
    <inkml:brush xml:id="br0">
      <inkml:brushProperty name="width" value="0.025" units="cm"/>
      <inkml:brushProperty name="height" value="0.025" units="cm"/>
    </inkml:brush>
  </inkml:definitions>
  <inkml:trace contextRef="#ctx0" brushRef="#br0">0 0 17713,'0'0'7527</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0.876"/>
    </inkml:context>
    <inkml:brush xml:id="br0">
      <inkml:brushProperty name="width" value="0.025" units="cm"/>
      <inkml:brushProperty name="height" value="0.025" units="cm"/>
    </inkml:brush>
  </inkml:definitions>
  <inkml:trace contextRef="#ctx0" brushRef="#br0">183 150 4805,'0'0'1035,"-11"-6"-618,-16-7-300,-1 0 0,-49-13 1,54 16 1403,22 9-1128,0 0 0,0 0-1,-1 0 1,1 0 0,0 0 0,0 0 0,0 0 0,0 0 0,0-1 0,0 1-1,1 0 1,-1-1 0,0 1 0,1 0 0,-1-1 0,0-1 0,1 2-80,0-1 0,0 1 0,0 0 0,0 0 1,0 0-1,0-1 0,0 1 0,1 0 0,-1 0 1,0 0-1,1 0 0,-1 0 0,1 0 0,-1-1 1,1 1-1,-1 0 0,1 0 0,0 1 0,0-1 1,1-2-1,19-10 1027,-7 8-806,0 1 1,1 0 0,-1 1 0,1 1 0,0 0 0,0 1 0,0 0 0,-1 1 0,23 4 0,-35-4-513,0 0 0,0 1 0,0-1 0,0 1 1,-1 0-1,1 0 0,0 0 0,0 0 1,-1 0-1,1 0 0,0 0 0,-1 0 1,1 0-1,-1 1 0,0-1 0,1 1 1,-1-1-1,0 1 0,0 0 0,2 2 0,-2 0 7,0 0 0,1 0 0,-1 0 0,-1 0 0,1 0 0,-1 0 0,1 0 0,-1 0 0,-1 7 0,0 0 50,-1-1 1,0 1 0,-1-1-1,0 0 1,0 0 0,-1 0-1,-5 9 1,-30 32 697,31-44-504,1 1 1,1 0-1,0 1 0,0-1 1,0 1-1,-6 16 0,12-25-267,-1 1-1,1 0 0,0-1 0,0 1 1,0-1-1,0 1 0,0 0 0,0-1 0,0 1 1,0 0-1,0-1 0,0 1 0,0-1 1,0 1-1,1 0 0,-1-1 0,0 1 1,0-1-1,1 1 0,-1-1 0,0 1 0,1 0 1,-1-1-1,0 1 0,1-1 0,-1 0 1,1 1-1,-1-1 0,1 1 0,-1-1 0,1 0 1,-1 1-1,1-1 0,-1 0 0,1 0 1,0 1-1,-1-1 0,1 0 0,-1 0 0,1 0 1,0 0-1,-1 0 0,1 0 0,0 0 1,38 1 66,-26-2-11,12 0-820,1-1-1,-1-1 1,41-10 0,-20-2-4404,-4-4-4590,-21 5-2835</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1.420"/>
    </inkml:context>
    <inkml:brush xml:id="br0">
      <inkml:brushProperty name="width" value="0.025" units="cm"/>
      <inkml:brushProperty name="height" value="0.025" units="cm"/>
    </inkml:brush>
  </inkml:definitions>
  <inkml:trace contextRef="#ctx0" brushRef="#br0">0 83 13933,'0'0'10752,"9"6"-10128,-5-3-612,0 0-1,0-1 1,1 1-1,-1-1 0,0 0 1,1 0-1,-1 0 1,1-1-1,0 0 0,-1 0 1,1 0-1,0 0 1,0-1-1,0 1 0,0-1 1,-1-1-1,1 1 1,0-1-1,0 0 1,0 0-1,-1 0 0,1 0 1,0-1-1,-1 0 1,0 0-1,1 0 0,-1-1 1,4-2-1,-3 1-18,-1 1 0,0-1 0,0-1 1,0 1-1,-1 0 0,0-1 0,1 0 0,-2 0 0,5-9 0,-6 13 19,-1 0 0,1 0 1,-1 0-1,1 0 0,-1 0 0,0 0 1,1 0-1,-1 0 0,0 0 0,0 0 1,0 0-1,0-1 0,0 1 0,0 0 1,0 0-1,0 0 0,-1 0 1,1 0-1,0 0 0,-1 0 0,1 0 1,-1 0-1,1 0 0,-1 0 0,1 0 1,-1 0-1,0 0 0,1 0 0,-1 0 1,0 1-1,0-1 0,1 0 0,-1 0 1,0 1-1,0-1 0,0 1 0,0-1 1,0 1-1,0-1 0,0 1 0,0-1 1,0 1-1,0 0 0,-1 0 0,1 0 1,0-1-1,0 1 0,0 0 0,0 0 1,0 1-1,0-1 0,0 0 1,-2 1-1,-2 0 10,0 0 1,0 0 0,1 0-1,-1 1 1,0 0-1,1 0 1,0 0 0,-1 1-1,1 0 1,0 0-1,0 0 1,1 0-1,-1 0 1,1 1 0,-1-1-1,1 1 1,0 0-1,0 0 1,1 0 0,-5 8-1,1-1 149,1 0 0,-1 0 0,2 1 0,-1 0 0,2-1 0,-1 1 0,-1 18 0,5-28-153,-1-1 1,1 1 0,0 0 0,0 0-1,0 0 1,0-1 0,1 1 0,-1 0-1,0 0 1,1 0 0,-1-1 0,1 1 0,0 0-1,-1-1 1,1 1 0,0-1 0,0 1-1,0-1 1,0 1 0,0-1 0,1 1 0,2 1-1,-2-1 1,1-1 0,-1 0-1,1 0 1,0 0 0,-1 0 0,1 0-1,0-1 1,0 1 0,-1-1-1,1 0 1,0 0 0,0 0 0,3 0-1,5-1 66,-1-1-1,-1 0 1,1-1-1,0 0 1,-1 0-1,1-1 0,13-7 1,-10 3-35,0 0 1,-1-1 0,0-1-1,0 0 1,-1 0-1,0-1 1,-1 0-1,0-1 1,-1 0 0,0-1-1,-1 0 1,-1 0-1,8-18 1,-26 55-160,1-5 434,2 0 0,0 1 0,1-1 0,-7 36 1,14-55-315,0 1 0,-1 0 1,1-1-1,0 1 0,0 0 0,0-1 1,0 1-1,0 0 0,0 0 1,0-1-1,0 1 0,0 0 1,0-1-1,0 1 0,1 0 0,-1 0 1,0-1-1,0 1 0,1-1 1,-1 1-1,0 0 0,1-1 1,-1 1-1,1-1 0,-1 1 1,1 0-1,-1-1 0,1 1 0,-1-1 1,1 0-1,-1 1 0,1-1 1,0 1-1,0-1 0,1 0 18,0 0 1,0 0-1,0 0 0,0 0 0,0-1 1,0 1-1,0-1 0,0 1 0,0-1 0,0 0 1,-1 1-1,4-3 0,4-2 72,0-1-1,1-1 1,14-13 0,22-40-984,-28 33 343,-23 58-1611,-2-7 1485,-7 24-2095,9-16-3952,5-17-1154</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2.306"/>
    </inkml:context>
    <inkml:brush xml:id="br0">
      <inkml:brushProperty name="width" value="0.025" units="cm"/>
      <inkml:brushProperty name="height" value="0.025" units="cm"/>
    </inkml:brush>
  </inkml:definitions>
  <inkml:trace contextRef="#ctx0" brushRef="#br0">120 1 10698,'0'0'9444,"-2"9"-8083,-42 124 3346,29-93-4178,1 1 1,2 0 0,1 1-1,3 0 1,-6 73 0,15-113-514,-1 0 0,0-1-1,0 1 1,1 0 0,-1-1 0,1 1 0,-1 0 0,1-1 0,0 1 0,-1-1-1,1 1 1,0-1 0,0 0 0,0 1 0,0-1 0,1 0 0,-1 1 0,0-1 0,0 0-1,1 0 1,-1 0 0,1 0 0,-1-1 0,1 1 0,-1 0 0,1 0 0,-1-1-1,1 1 1,0-1 0,-1 0 0,1 1 0,0-1 0,-1 0 0,1 0 0,0 0 0,-1 0-1,1 0 1,0-1 0,2 1 0,3-1 15,-1 0 0,1 0 0,-1 0 0,1-1 0,-1 0 0,0 0 0,0 0 0,0-1 0,7-4 0,-1-2-13,-1-1 0,-1 0 0,1-1 0,-2 0 0,0-1 0,0 0 0,-1 0 0,0-1 1,-1 0-1,0 0 0,-2-1 0,1 1 0,-1-1 0,-1-1 0,-1 1 0,0 0 0,1-20 0,-27 75 271,15-19-32,0 0 0,1 1 0,1 0 0,1 0 0,1 1 0,-2 40 0,6-63-257,0 0 1,0 0 0,0 0 0,0 0-1,0 0 1,0 0 0,1 0 0,-1 0 0,0 0-1,0 0 1,1 0 0,-1 0 0,1 0-1,-1 0 1,1 0 0,-1 0 0,1 0-1,0-1 1,-1 1 0,1 0 0,0 0-1,0-1 1,0 1 0,-1 0 0,1-1-1,0 1 1,1 0 0,1-1-1,-1 1 1,0-1-1,1 1 1,-1-1-1,0 0 1,1 0-1,-1 0 1,1 0-1,-1 0 0,1-1 1,3 0-1,1-1 0,1-1-1,-1 1 0,0-1 0,0-1 1,0 1-1,11-9 0,-15 11-131,0-1-1,-1-1 1,1 1 0,-1 0-1,1 0 1,-1-1 0,0 0-1,0 1 1,0-1 0,-1 0 0,1 0-1,0 0 1,1-5 0,-8 8-1762,0 0 0,1 0 1,-1 0-1,0 0 1,0 1-1,-7 1 0,-1 4-4458</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3.050"/>
    </inkml:context>
    <inkml:brush xml:id="br0">
      <inkml:brushProperty name="width" value="0.025" units="cm"/>
      <inkml:brushProperty name="height" value="0.025" units="cm"/>
    </inkml:brush>
  </inkml:definitions>
  <inkml:trace contextRef="#ctx0" brushRef="#br0">77 437 13421,'0'0'6534,"-9"5"-3940,4-2-2391,0 1 1,1 0-1,-1 0 0,1 0 0,0 1 0,0-1 0,0 1 0,0 0 0,1 0 1,0 1-1,0-1 0,0 0 0,1 1 0,0 0 0,0 0 0,0-1 0,1 1 1,0 0-1,-1 10 0,2-14-146,-2 10 477,1 1 0,0 0-1,0-1 1,3 22-1,-1-31-498,-1-1-1,0 1 1,1-1 0,0 1-1,-1-1 1,1 0-1,0 1 1,0-1 0,1 0-1,-1 0 1,0 1 0,1-1-1,-1 0 1,1 0-1,0-1 1,0 1 0,-1 0-1,1 0 1,0-1-1,1 0 1,-1 1 0,0-1-1,0 0 1,0 0-1,1 0 1,-1 0 0,1 0-1,-1-1 1,6 2-1,-1-2-2,0 1 0,0-1-1,1 0 1,-1-1-1,0 0 1,0 0-1,0 0 1,0-1-1,0 0 1,0-1-1,0 1 1,7-5 0,-3 0-3,0 0 1,0 0 0,0-2-1,-1 1 1,0-1 0,10-12 0,-1-1 2,-1-2 0,-2 0 0,0-1 0,-1 0 1,15-39-1,-21 39-7,0 0 1,-2-1 0,-1 0-1,0-1 1,-2 1 0,-2-1-1,0 0 1,-2 0-1,-5-47 1,5 68-61,-2-1-1,1 1 1,0 1 0,-1-1-1,0 0 1,-1 0 0,1 1-1,-1-1 1,0 1 0,-1 0-1,1 0 1,-1 0 0,0 0-1,0 0 1,0 1 0,-7-5-1,7 7 24,1 0 0,0 0 1,0 0-1,-1 1 0,1 0 0,-1 0 0,0 0 0,1 0 0,-1 0 1,0 1-1,1-1 0,-1 1 0,0 0 0,0 0 0,1 1 0,-1-1 1,0 1-1,1 0 0,-1-1 0,0 2 0,1-1 0,0 0 0,-1 1 1,1 0-1,0-1 0,-1 1 0,1 1 0,-3 2 0,-9 7 146,0 2-1,1-1 1,1 2-1,0 0 0,1 0 1,0 1-1,2 0 1,0 1-1,0 1 1,2-1-1,0 1 1,1 1-1,1-1 1,1 1-1,1 0 1,-3 21-1,7-38-133,0 0 0,0 1 0,0-1 1,0 1-1,0-1 0,1 0 0,-1 1 0,1-1 0,0 0 0,-1 1 1,1-1-1,0 0 0,0 0 0,1 0 0,-1 0 0,0 0 0,1 0 1,-1 0-1,1 0 0,-1-1 0,1 1 0,4 2 0,-2-1 1,1 0-1,0-1 0,0 0 1,1 0-1,-1 0 0,0-1 1,1 0-1,-1 0 0,10 1 1,9-2-10,0 0 1,0-2 0,38-7-1,-23 2-99,-12 1-622,1 1 0,-1 1 1,57 1-1,-81 3 680,0 1 0,0 0 1,0 0-1,0 0 0,0 0 0,0 0 0,0 0 0,-1 1 0,1 0 0,0-1 0,-1 1 0,1 0 0,-1 0 0,0 0 0,0 1 0,1-1 0,-2 0 0,1 1 0,0 0 0,0-1 0,-1 1 0,1 0 0,-1 0 0,0 0 0,0 0 0,0 0 0,0 0 0,-1 0 0,1 0 0,-1 5 0,3 13 161,-2 0 1,0 1-1,-3 30 0,0-27-314,2-15-288,0 17-834,-1-18-4782,4-12 358</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2.680"/>
    </inkml:context>
    <inkml:brush xml:id="br0">
      <inkml:brushProperty name="width" value="0.025" units="cm"/>
      <inkml:brushProperty name="height" value="0.025" units="cm"/>
    </inkml:brush>
  </inkml:definitions>
  <inkml:trace contextRef="#ctx0" brushRef="#br0">0 1 11851,'0'0'8424</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3.255"/>
    </inkml:context>
    <inkml:brush xml:id="br0">
      <inkml:brushProperty name="width" value="0.025" units="cm"/>
      <inkml:brushProperty name="height" value="0.025" units="cm"/>
    </inkml:brush>
  </inkml:definitions>
  <inkml:trace contextRef="#ctx0" brushRef="#br0">119 153 13741,'0'0'6769,"-11"4"-5712,5-2-918,1 0 0,-1 0-1,0 0 1,0 1 0,1 0 0,0 0 0,-1 1-1,1 0 1,1-1 0,-1 2 0,0-1 0,1 0-1,0 1 1,0 0 0,0 0 0,1 0 0,0 1-1,0-1 1,0 1 0,0-1 0,-2 10 0,3-9 94,1 1 0,-1-1 0,1 1 0,0-1 0,1 1-1,0 0 1,0 0 0,0-1 0,1 1 0,2 12 0,-2-17-210,0 1 0,0-1 0,1 1 0,-1-1 0,0 1 0,1-1 0,-1 0 0,1 0 0,0 0 0,0 0 0,0 0 0,0 0 0,0 0 0,0-1 0,1 1 0,-1-1 0,0 1 0,1-1 0,-1 0 0,1 0 0,-1 0 0,1 0 0,0 0 0,-1-1 0,1 0 0,0 1 0,0-1 0,3 0 0,1 0 27,0 0 0,0-1 1,0 1-1,0-2 0,0 1 0,-1-1 0,1 0 0,0 0 0,-1-1 0,1 0 0,-1 0 0,8-5 0,-3 0-10,-1 0 0,0-1 1,0 1-1,-1-2 0,0 1 0,9-15 0,-4 5-34,-2-1-1,-1 0 1,0-1 0,-2 0-1,0 0 1,-1-1 0,6-28-1,-12 41-23,-1-1 0,0 0 0,0 1 0,-1-16 0,0 24 10,0 0 1,0 0-1,0-1 0,-1 1 1,1 0-1,0 0 1,-1-1-1,1 1 0,-1 0 1,1 0-1,-1 0 1,0 0-1,1 0 0,-1 0 1,0 0-1,0 0 1,1 0-1,-3-1 0,2 1-3,0 1 0,-1 0 1,1 0-1,0-1 0,0 1 0,-1 0 0,1 0 0,0 0 0,-1 0 0,1 1 0,0-1 0,0 0 1,-1 0-1,1 1 0,0-1 0,0 1 0,0-1 0,0 1 0,-1 0 0,1-1 0,0 1 0,-2 1 0,-4 4 19,0 1-1,0-1 0,1 1 1,-1 1-1,1-1 0,1 1 0,0 0 1,0 0-1,0 0 0,1 1 0,0 0 1,-3 10-1,1 0 119,1 0-1,0 0 1,1 0 0,1 0 0,0 21-1,3-37-119,-1 0 0,1 0 0,0 0 0,0 0 0,1 0 0,-1 0 0,1 0 1,-1 0-1,1 0 0,0 0 0,0 0 0,0-1 0,1 1 0,-1 0 0,1-1 0,-1 1 0,1-1 0,0 1 0,0-1 0,0 0 0,0 0 0,4 3 0,-2-3-5,0 0-1,0-1 1,1 1 0,-1-1 0,1 0-1,-1 0 1,0 0 0,1-1-1,-1 1 1,1-1 0,0 0 0,-1-1-1,1 1 1,6-3 0,-2 1-147,-1-1-1,1 0 1,-1 0 0,0-1 0,0 0 0,-1 0 0,1-1 0,-1 0-1,0-1 1,8-8 0,-10 10 71,0 0 0,-1 0 0,0-1 0,0 0 0,0 0 0,-1 0 0,1 0 0,-1 0 0,-1-1 0,1 1 0,-1-1 0,0 0 0,0 0 0,0 0 0,1-9 0,-4 14 93,1 1-1,0-1 1,0 0 0,0 1 0,0-1 0,0 1-1,0-1 1,0 1 0,-1 0 0,1-1 0,0 1-1,0-1 1,-1 1 0,1-1 0,0 1 0,-1 0-1,1-1 1,0 1 0,-1 0 0,1-1 0,-1 1 0,1 0-1,-1-1 1,1 1 0,0 0 0,-1 0 0,1-1-1,-1 1 1,1 0 0,-1 0 0,1 0 0,-1 0-1,1 0 1,-1 0 0,1 0 0,-1 0 0,1 0-1,-1 0 1,0 0 0,1 0 0,-1 0 0,1 0-1,-1 1 1,1-1 0,0 0 0,-1 0 0,1 0-1,-1 1 1,1-1 0,-1 1 0,-26 15 718,23-11-610,0 0-1,0 0 1,0 0-1,1 1 1,-1-1-1,1 1 1,1 0-1,-1 0 1,1 0-1,0 0 1,-1 9-1,2-13-101,1 0 0,0 1 0,0-1-1,0 0 1,0 0 0,0 1 0,0-1 0,0 0-1,1 0 1,-1 0 0,1 0 0,0 1-1,-1-1 1,1 0 0,0 0 0,0 0 0,1-1-1,-1 1 1,0 0 0,0 0 0,1 0-1,-1-1 1,1 1 0,0-1 0,-1 1 0,1-1-1,0 0 1,0 0 0,0 0 0,0 0 0,0 0-1,0 0 1,0 0 0,0-1 0,0 1-1,3 0 1,13 2 39,1 0 1,-1-1-1,1-1 0,0-1 0,-1-1 0,1 0 0,0-1 1,-1-1-1,0-1 0,0-1 0,28-10 0,-45 14-40,0 0-1,0 0 1,0 0-1,0 0 0,0 0 1,0 0-1,0 0 1,0 0-1,0 0 1,-1 0-1,1-1 0,0 1 1,-1 0-1,1 0 1,-1-1-1,1 1 1,-1-1-1,0 1 0,0 0 1,1-1-1,-1 1 1,0-1-1,0 1 1,0 0-1,0-1 0,-1-1 1,-10-47 670,6 29-545,4 16-379,0-1 1,0 1-1,1-1 1,-1 1-1,1-1 1,0 1-1,2-8 1,-2 12 68,1-1 1,0 1-1,-1 0 1,1-1 0,0 1-1,0 0 1,0 0-1,0 0 1,0-1 0,0 1-1,1 0 1,-1 1-1,0-1 1,0 0 0,1 0-1,-1 0 1,0 1 0,1-1-1,-1 1 1,1-1-1,-1 1 1,1-1 0,-1 1-1,1 0 1,-1 0-1,1 0 1,2 0 0,24-3-7847,7-1-7569</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4.139"/>
    </inkml:context>
    <inkml:brush xml:id="br0">
      <inkml:brushProperty name="width" value="0.025" units="cm"/>
      <inkml:brushProperty name="height" value="0.025" units="cm"/>
    </inkml:brush>
  </inkml:definitions>
  <inkml:trace contextRef="#ctx0" brushRef="#br0">1 538 14638,'0'0'8958,"9"-5"-6706,11-9-1448,-1-1 0,0 0-1,0-1 1,27-34-1,66-88-341,-104 127-388,30-35 164,-4-2-1,-1-1 1,40-82-1,-145 319-582,64-160 377,0 1-1,2 0 1,2 1 0,-3 53-1,7-82-73,0 0-2,-1 0 0,1 0 0,0 0-1,0 0 1,0 0 0,0 0 0,0 0 0,0 0 0,0 0 0,0 0 0,1 0-1,-1 0 1,0 0 0,1 0 0,-1 0 0,0 0 0,1 0 0,-1 0-1,1-1 1,-1 1 0,1 0 0,0 0 0,-1 0 0,1-1 0,0 1-1,0 0 1,-1-1 0,1 1 0,2 0 0,-8-10-3725,-1 4 3521,-1 0 1,0 0-1,0 0 0,0 1 1,-1 0-1,0 1 0,1-1 1,-17-3-1,15 4 850,-1 1-1,1 0 1,-1 0 0,-12 1-1,34-1-108,-1 0 0,0 0 0,0-1 0,0-1-1,0 1 1,15-9 0,9-2-248,-27 11-229,3-2-142,2 0 1,-1 1-1,0 0 0,1 1 0,0 1 1,-1 0-1,1 1 0,0 0 0,0 1 1,14 1-1,-25 0 113,0 0 1,-1 0 0,1 0-1,-1 1 1,1-1-1,-1 0 1,1 1 0,-1-1-1,0 1 1,0 0-1,1-1 1,-1 1 0,-1 0-1,1 0 1,0 0-1,0-1 1,-1 1 0,1 0-1,-1 0 1,1 0-1,-1 0 1,0 0 0,0 0-1,0 0 1,0 0-1,-1 4 1,-4 56 1030,6-41-727,7-16 216,-4-6-436,-1 0 1,0-1-1,0 1 1,1-1 0,-1 0-1,0 0 1,-1 0-1,6-5 1,15-15-115,20-18 349,-41 38-679,1 0-1,0 0 1,0 0 0,0 0-1,0 1 1,1-1-1,-1 1 1,0 0-1,1 0 1,-1 0-1,1 0 1,4 0 0,-7 1 149,0 1 0,0-1-1,0 1 1,-1 0 0,1-1 0,0 1 0,-1 0 0,1-1 0,0 1 0,-1 0 0,1 0 0,-1 0 0,0-1 0,1 1 0,-1 0 0,1 0 0,-1 0 0,0 0 0,0 0 0,0 0 0,1 0 0,-1 0 0,0 0 0,0 0 0,0 0-1,0 0 1,-1-1 0,1 1 0,0 0 0,0 0 0,-1 2 0,2 17-6726,5-12-700</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4.574"/>
    </inkml:context>
    <inkml:brush xml:id="br0">
      <inkml:brushProperty name="width" value="0.025" units="cm"/>
      <inkml:brushProperty name="height" value="0.025" units="cm"/>
    </inkml:brush>
  </inkml:definitions>
  <inkml:trace contextRef="#ctx0" brushRef="#br0">46 0 8520,'0'0'13095,"-1"12"-12695,-19 252 3684,20-262-4058,1 13 133,-1 1 0,-1-1 0,-1 0 0,0 0 0,0 0 0,-2 0 0,-7 22 0,7-84 2948,5 15-3193,2-1 0,1 1 0,1 0-1,2 0 1,1 1 0,2 0 0,1 0 0,20-39 0,-29 67 69,0-1 0,0 1 0,0 0 0,1 0 0,-1 0-1,1 0 1,0 1 0,0-1 0,0 1 0,0-1 0,1 1 0,-1 0-1,1 1 1,-1-1 0,1 0 0,-1 1 0,1 0 0,0 0-1,0 0 1,0 0 0,5 0 0,-7 1-1,0 0 1,-1 0-1,1 1 1,0-1-1,-1 0 1,1 1-1,-1-1 1,1 1-1,0-1 1,-1 1-1,1 0 1,-1 0-1,0 0 0,1 0 1,-1 0-1,0 0 1,1 0-1,-1 0 1,2 3-1,-2-2-12,1 1-1,-1-1 1,0 1-1,0 0 0,-1-1 1,1 1-1,0 0 1,-1 0-1,0-1 1,1 1-1,-1 0 1,0 0-1,0 0 0,-1-1 1,0 6-1,-1-3 48,1 0 1,-1-1-1,-1 1 0,1-1 0,0 1 0,-1-1 0,0 0 0,0 0 0,0 0 0,-1 0 0,1-1 1,-1 1-1,0-1 0,0 0 0,-6 4 0,2-2 164,0 0 1,0-1-1,0 1 0,-1-2 1,1 1-1,-1-1 0,-15 3 1,24-6-186,-1 0 0,0 1 0,1-1 0,-1 0 1,0 0-1,0 0 0,1 0 0,-1 0 0,0 1 1,0-1-1,1-1 0,-1 1 0,0 0 0,0 0 1,1 0-1,-1 0 0,0 0 0,0-1 1,1 1-1,-1 0 0,0-1 0,1 1 0,-1 0 1,1-1-1,-1 1 0,0-1 0,0 0 0,7-17-1776,29-16-3743,-22 26 3226,-1 1 0,1 1 0,16-6 1,8-2-3336</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4.934"/>
    </inkml:context>
    <inkml:brush xml:id="br0">
      <inkml:brushProperty name="width" value="0.025" units="cm"/>
      <inkml:brushProperty name="height" value="0.025" units="cm"/>
    </inkml:brush>
  </inkml:definitions>
  <inkml:trace contextRef="#ctx0" brushRef="#br0">3 85 2530</inkml:trace>
  <inkml:trace contextRef="#ctx0" brushRef="#br0" timeOffset="1">95 44 4484,'0'0'17425,"-7"4"-16107,-3 2-881,0 0 0,1 1 0,-16 14-1,22-19-251,0 1-1,0 0 0,0 1 0,1-1 0,-1 0 0,1 1 0,0-1 0,0 1 0,0 0 0,0 0 0,0 0 0,1 0 1,0 0-1,0 0 0,-1 8 0,2-11-168,1 0 1,-1-1 0,1 1-1,-1-1 1,1 1 0,-1 0-1,1-1 1,-1 1-1,1-1 1,-1 1 0,1-1-1,0 0 1,-1 1-1,1-1 1,0 0 0,-1 1-1,1-1 1,0 0 0,-1 0-1,1 1 1,0-1-1,0 0 1,-1 0 0,1 0-1,0 0 1,0 0 0,-1 0-1,1 0 1,0 0-1,1-1 1,26-2 429,-13-3-412,-2-1 0,1 0 0,-1-1 0,0 0 0,0-1 0,-1 0 0,0-1 0,-1-1 0,17-19 0,28-23-438,-71 92-931,10-28 1237,0-1 0,1 1 0,1 0 0,0 0 0,-2 11 0,5-20-106,0 0 1,-1 0 0,1 0 0,0 0 0,0-1 0,1 1-1,-1 0 1,0 0 0,1 0 0,-1 0 0,1 0 0,0-1-1,-1 1 1,1 0 0,2 3 0,-2-4-122,0 0 0,1 0 0,-1 0-1,1 0 1,-1 0 0,1-1 0,-1 1 0,1 0 0,-1-1 0,1 1 0,-1-1-1,1 1 1,0-1 0,-1 0 0,1 1 0,0-1 0,0 0 0,-1 0 0,1 0 0,0-1-1,1 1 1,21-4-5307</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5.322"/>
    </inkml:context>
    <inkml:brush xml:id="br0">
      <inkml:brushProperty name="width" value="0.025" units="cm"/>
      <inkml:brushProperty name="height" value="0.025" units="cm"/>
    </inkml:brush>
  </inkml:definitions>
  <inkml:trace contextRef="#ctx0" brushRef="#br0">146 1 13132,'0'0'7079,"-8"3"-4928,-8 3-1337,0 1 0,-25 17 0,35-21-688,0 1 0,0 0 0,1 1 1,-1-1-1,1 1 0,0 0 0,0 1 0,1-1 1,0 1-1,0 0 0,-4 7 0,39-10-2117,75-7-4716,-53 1 6564,0 2 6182,-82 16-1890,14-5-3067,-6 2 44,12-7-860,0 1-1,0-1 1,-1-1 0,0 0 0,0 0 0,0-1 0,0 0-1,-20 2 1,34-6-5284,4-6 2606,0 0 158,14-5-3837,3-2-3288</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5.694"/>
    </inkml:context>
    <inkml:brush xml:id="br0">
      <inkml:brushProperty name="width" value="0.025" units="cm"/>
      <inkml:brushProperty name="height" value="0.025" units="cm"/>
    </inkml:brush>
  </inkml:definitions>
  <inkml:trace contextRef="#ctx0" brushRef="#br0">164 0 18610,'0'0'5781,"-8"0"-3848,-3 2-1730,0 1 1,0-1-1,0 2 1,0 0 0,1 0-1,-1 1 1,1 0 0,1 0-1,-1 1 1,1 1-1,0 0 1,0 0 0,-13 14-1,22-21-205,0 0 0,0 0 1,0 0-1,0 1 0,0-1 0,-1 0 0,1 0 0,0 0 0,0 0 0,0 0 0,0 1 1,0-1-1,0 0 0,0 0 0,0 0 0,0 0 0,0 1 0,0-1 0,0 0 0,0 0 1,0 0-1,0 0 0,0 1 0,0-1 0,0 0 0,0 0 0,0 0 0,0 0 0,0 1 1,0-1-1,0 0 0,0 0 0,0 0 0,0 0 0,0 0 0,1 1 0,-1-1 0,0 0 1,0 0-1,0 0 0,0 0 0,0 0 0,0 0 0,1 1 0,-1-1 0,0 0 0,0 0 1,0 0-1,0 0 0,1 0 0,15 3-79,26-2-349,-34-1 167,111 0-1483,-119 0 1770,0 0 0,1 0-1,-1 0 1,0 1 0,0-1 0,1 0-1,-1 0 1,0 1 0,0-1-1,1 0 1,-1 0 0,0 1-1,0-1 1,0 0 0,1 1-1,-1-1 1,0 0 0,0 0-1,0 1 1,0-1 0,0 0-1,0 1 1,0-1 0,0 1-1,1-1 1,-1 0 0,0 1-1,-1-1 1,1 0 0,0 1-1,0-1 1,0 0 0,0 1-1,0-1 1,0 0 0,0 1-1,0-1 1,-1 0 0,1 0-1,0 1 1,0-1 0,0 0-1,-1 1 1,1-1 0,0 0-1,0 0 1,-1 1 0,1-1-1,-11 17 1060,2-8-162,-1 0 1,1-1 0,-23 14 0,29-19-1014,-1-1-1,0-1 1,0 1 0,0 0 0,0-1 0,0 0-1,0 0 1,0 0 0,-8 0 0,17-9-6859,14-6 1341,6-1-1640</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6.068"/>
    </inkml:context>
    <inkml:brush xml:id="br0">
      <inkml:brushProperty name="width" value="0.025" units="cm"/>
      <inkml:brushProperty name="height" value="0.025" units="cm"/>
    </inkml:brush>
  </inkml:definitions>
  <inkml:trace contextRef="#ctx0" brushRef="#br0">1 49 10922,'0'0'18866,"12"2"-18684,2 0-175,-1 0 0,1 0 1,0-2-1,-1 0 0,1 0 1,0-1-1,23-6 0,16-12-886,-41 13 363,0 1-1,1 1 1,-1 0-1,1 0 1,0 2-1,19-3 0,-34 42 1334,0-33-828,0 0-1,1 0 1,0 0-1,0 1 1,0-1-1,0 0 1,1 1-1,-1-1 1,1 0-1,1 1 1,-1-1-1,0 1 1,1-1-1,0 0 1,0 1-1,0-1 1,1 0-1,-1 0 1,1 0-1,0 0 1,0 0-1,0 0 1,1-1-1,-1 1 1,4 3-1,2 4-106,0-1-210,0 0 0,-1 0 1,-1 1-1,1 0 0,6 17 1,-12-25 337,-1 0 0,1 0 0,0 0 0,-1 0 0,1 0 0,-1 0 0,0 0 0,0 0 0,0 0 0,-1 0 0,1 0 0,-1 0 0,1 0 0,-1 0 0,0 0 0,0 0 0,-1-1 0,1 1 0,0 0 0,-1-1 0,0 1 0,1-1 0,-1 1 0,0-1 0,0 0 1,-1 0-1,1 0 0,-4 3 0,-1 0 518,0 0 1,-1 0-1,0-1 1,0 0-1,0 0 1,0-1-1,-1 0 1,1-1-1,-1 0 1,0 0-1,1-1 1,-1 0-1,0 0 1,-15-1-1,23-1-513,0 0-1,0 0 1,-1 0 0,1 0 0,0 0-1,0 0 1,0 0 0,0 0-1,0 0 1,0 0 0,1-1-1,-1 1 1,0 0 0,0-1-1,1 1 1,-1 0 0,1-1-1,0 1 1,-1-1 0,1 1-1,0 0 1,0-1 0,0 1-1,0-1 1,0 1 0,0-1 0,0 1-1,0-1 1,1 1 0,-1-2-1,1-4 7,0 0 0,0 1 1,0-1-1,1 1 0,4-12 0,5 2-771,1 0-1,0 0 1,1 2 0,1-1-1,0 2 1,1 0 0,0 0-1,1 1 1,27-14 0,43-36-4394,-55 33-3541</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6.690"/>
    </inkml:context>
    <inkml:brush xml:id="br0">
      <inkml:brushProperty name="width" value="0.025" units="cm"/>
      <inkml:brushProperty name="height" value="0.025" units="cm"/>
    </inkml:brush>
  </inkml:definitions>
  <inkml:trace contextRef="#ctx0" brushRef="#br0">185 17 10442,'0'0'18476,"-8"-4"-17168,5 2-1275,0 0 0,0 1 1,0 0-1,0-1 0,0 1 0,0 0 0,-1 0 1,1 1-1,0-1 0,0 1 0,-1-1 0,1 1 1,0 0-1,0 1 0,-1-1 0,1 0 0,0 1 0,0 0 1,-1 0-1,1 0 0,0 0 0,0 0 0,0 0 1,0 1-1,0 0 0,1-1 0,-1 1 0,0 0 1,1 0-1,-1 1 0,-1 2 0,-9 5-83,1 1-1,1 0 0,0 1 0,1 0 1,-10 14-1,20-25-227,5 0 37,1 0-1,-1 0 0,1-1 1,-1 1-1,1-2 0,0 1 1,-1 0-1,8-3 0,11 1-17,-21 2 247,11 0-126,1 0 0,-1 1 0,1 1 0,-1 0 0,16 4 0,-28-5 116,0-1-1,0 1 1,0 0-1,0 0 1,-1 0 0,1 0-1,0 0 1,-1 0-1,1 0 1,-1 0-1,1 1 1,-1-1 0,1 1-1,-1-1 1,0 1-1,0-1 1,0 1-1,0 0 1,1 2 0,-2-2 11,1 1 1,-1-1 0,0 1-1,0 0 1,0-1 0,-1 1 0,1 0-1,-1-1 1,1 1 0,-1-1-1,0 1 1,0-1 0,0 1-1,0-1 1,0 1 0,-1-1 0,1 0-1,-4 4 1,-13 17-480,-1-1 0,-1-1-1,-1-1 1,-1 0 0,-25 17 0,66-56-10433,9-7-1456</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7.125"/>
    </inkml:context>
    <inkml:brush xml:id="br0">
      <inkml:brushProperty name="width" value="0.025" units="cm"/>
      <inkml:brushProperty name="height" value="0.025" units="cm"/>
    </inkml:brush>
  </inkml:definitions>
  <inkml:trace contextRef="#ctx0" brushRef="#br0">142 0 13293,'0'0'5130,"-3"8"-3305,-33 99 2057,-35 173-1,39-139-2056,79-230-768,-10-15-1015,10-24-940,-40 112 595,1 0 0,0 1 0,1 0 0,1 0 0,17-19 0,-20 27 51,0 0 0,1 1 0,0 0 0,1 0 0,-1 1 0,1 0 1,0 0-1,0 1 0,0 0 0,18-4 0,-18 7 321,-40 17 1758,19-9-1395,-25 14 373,23-12-622,0-1 0,0 0 1,-1-1-1,0-1 1,-21 6-1,50-16-6366,34-9-104,-15 4 575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3.612"/>
    </inkml:context>
    <inkml:brush xml:id="br0">
      <inkml:brushProperty name="width" value="0.025" units="cm"/>
      <inkml:brushProperty name="height" value="0.025" units="cm"/>
    </inkml:brush>
  </inkml:definitions>
  <inkml:trace contextRef="#ctx0" brushRef="#br0">44 0 15054,'-3'11'4079,"-8"27"-3200,2 1 0,1 1 0,2 0 0,2 0 0,2 0 0,1 0 0,9 70 0,61 292 5589,-58-351-6334,16 86-134,-29-149 0,1 1 0,1 0 0,0-1 0,2-15 0,0-13 0,-2-2 0,2 0 0,1 0 0,12-54 0,-11 82 0,0 0 0,0 0 0,2 0 0,0 1 0,13-22 0,-15 29 0,0-1 0,1 1 0,0 1 0,0-1 0,1 0 0,-1 1 0,1 0 0,1 1 0,-1-1 0,0 1 0,14-5 0,-17 7 0,0 1 0,1-1 0,-1 1 0,1 0 0,-1 0 0,1 1 0,-1-1 0,1 1 0,-1 0 0,1 0 0,0 0 0,-1 0 0,8 2 0,-10-2 0,1 1 0,0 0 0,-1 0 0,1 0 0,-1 0 0,0 0 0,1 0 0,-1 0 0,0 1 0,0-1 0,1 0 0,-1 1 0,0-1 0,0 1 0,0-1 0,-1 1 0,1-1 0,0 1 0,-1 0 0,1-1 0,-1 1 0,1 0 0,-1 0 0,0-1 0,0 1 0,0 0 0,0 0 0,0 2 0,1 14 0,-1-7 0,1 0 0,-1 1 0,-1-1 0,0 0 0,-4 18 0,2-87 0,1 28 0,-1-183 0,4 215 0,-1-1 0,1 1 0,0 0 0,0 0 0,0 0 0,0-1 0,0 1 0,1-1 0,-1 1 0,0-1 0,1 1 0,-1-1 0,1 0 0,-1 0 0,5 2 0,26 17 0,-22-15-498,1 0 0,-1-1 0,1 0 0,16 3 0,-4-3-2215,0-2 0,40 1 0,-9-3-4499</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7.907"/>
    </inkml:context>
    <inkml:brush xml:id="br0">
      <inkml:brushProperty name="width" value="0.025" units="cm"/>
      <inkml:brushProperty name="height" value="0.025" units="cm"/>
    </inkml:brush>
  </inkml:definitions>
  <inkml:trace contextRef="#ctx0" brushRef="#br0">76 54 12172,'0'0'15967,"-10"10"-14788,4-5-1031,1-1-76,0 0 0,0 0 0,1 0 0,-1 1 0,1 0 0,0-1 0,1 2 0,-1-1 0,1 0 0,0 1 0,0-1 0,1 1 0,-1 0 0,1 0 0,1 0 0,-3 8 0,32-35 468,-2-22-496,-22 34-332,1 1-1,0-1 0,0 1 1,12-12-1,-17 19-85,1 38-4793,0-35 4789,-1 0 0,1 0 0,0-1 1,0 1-1,1 0 0,-1 0 0,0-1 1,0 1-1,1-1 0,-1 1 1,1-1-1,0 1 0,-1-1 0,1 0 1,0 0-1,0 0 0,0 0 0,-1 0 1,1 0-1,0 0 0,0-1 0,0 1 1,1-1-1,-1 0 0,3 1 1,29 3-3531,-3-4 3309,-26 0 1127,0 0-630,-1 0 0,1 0 0,-1 0 0,1-1 0,0 0 0,-1 0 0,1 0 0,-1 0 0,0-1 0,1 0 0,5-3 0,8-16 1782,-11-13 5727,-7 34-7351,0-1-1,0 1 0,0 0 1,0 0-1,0 0 0,0 0 1,0-1-1,0 1 0,0 0 1,0 0-1,-1 0 0,1 0 1,0 0-1,0-1 0,0 1 0,0 0 1,0 0-1,0 0 0,0 0 1,0 0-1,0 0 0,-1-1 1,1 1-1,0 0 0,0 0 1,0 0-1,0 0 0,0 0 1,-1 0-1,1 0 0,0 0 1,0 0-1,0 0 0,0 0 1,0 0-1,-1 0 0,1 0 0,0 0 1,0 0-1,0 0 0,0 0 1,-1 0-1,1 0 0,0 0 1,0 0-1,0 0 0,0 0 1,0 0-1,-1 0 0,-11 7 899,-8 8-355,-7 23 974,25-36-1512,1-1-1,0 1 0,1 0 0,-1-1 0,0 1 1,0 0-1,1 0 0,-1 0 0,1-1 0,-1 1 0,1 0 1,0 0-1,0 0 0,0 0 0,0 0 0,0-1 1,0 1-1,0 0 0,1 0 0,-1 0 0,1 0 0,1 3 1,-1-4-45,0-1 1,1 1 0,-1 0 0,0-1 0,1 1 0,-1 0 0,1-1 0,-1 0 0,1 1 0,-1-1 0,1 0 0,-1 0-1,1 0 1,-1 0 0,1 0 0,0 0 0,-1 0 0,1 0 0,1-1 0,30-9 114,-22 2-409,-1 0 0,0 0 0,-1-1 0,0 0 0,9-13 0,-13 15 140,1 0 0,0 0 1,0 1-1,0 0 0,0 0 0,1 0 1,0 1-1,0 0 0,1 0 0,-1 1 1,1 0-1,16-6 0,31 7 1451,-52 3-1287,1 0-1,-1 0 1,1 1-1,-1-1 1,0 1-1,0 0 1,1 0 0,-1 0-1,0 0 1,0 0-1,0 1 1,0-1-1,4 4 1,-6-4 30,0 0 1,-1 0-1,1 0 0,-1 1 1,1-1-1,-1 0 0,1 0 1,-1 0-1,0 1 0,1-1 1,-1 0-1,0 1 0,0-1 1,0 0-1,0 0 0,0 1 1,-1-1-1,1 0 0,0 1 1,0-1-1,-1 0 0,1 0 1,-1 0-1,1 1 0,-1-1 1,0 0-1,1 0 0,-1 0 1,0 0-1,0 0 0,-1 1 1,-34 33 1709,26-26-1465,-3 2 43,-25 24 635,36-33-870,0-1-1,0 1 0,0 0 1,0 1-1,1-1 0,-1 0 1,1 0-1,-1 1 1,1-1-1,0 1 0,0-1 1,0 1-1,0 2 0,3-4-62,0 0 0,0-1 0,0 1 0,0-1 1,1 0-1,-1 1 0,0-1 0,0 0 0,0 0 0,0 0 0,3-1 0,-1 1 5,24 0-223,6 1 188,44-6 0,-68 3-1042,1 0 0,-1 0 0,0-1 0,18-7 1,-19 3-3231,-8 1-2096</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8.265"/>
    </inkml:context>
    <inkml:brush xml:id="br0">
      <inkml:brushProperty name="width" value="0.025" units="cm"/>
      <inkml:brushProperty name="height" value="0.025" units="cm"/>
    </inkml:brush>
  </inkml:definitions>
  <inkml:trace contextRef="#ctx0" brushRef="#br0">1 27 15471,'0'0'10794,"56"-9"-10538,-26 7-192,4 0-64,1-1-1121,0-1-2562,1-3-4069</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8.952"/>
    </inkml:context>
    <inkml:brush xml:id="br0">
      <inkml:brushProperty name="width" value="0.025" units="cm"/>
      <inkml:brushProperty name="height" value="0.025" units="cm"/>
    </inkml:brush>
  </inkml:definitions>
  <inkml:trace contextRef="#ctx0" brushRef="#br0">0 327 15791,'0'0'13933,"13"-3"-13821,2-1-145,-1-1 1,0 0-1,0-1 0,24-13 0,-32 16 19,0-1-1,0 0 1,0 0-1,-1-1 1,1 1 0,-1-1-1,-1 0 1,1-1-1,-1 1 1,1-1-1,-1 0 1,-1 0-1,1 0 1,-1 0 0,3-9-1,-30 35-246,-27 49 214,47-63 71,1 0 0,0 0 0,0 1 0,0-1 0,0 1 1,1 0-1,1 0 0,-1 0 0,1 0 0,-1 7 0,2-13-38,0 0 0,0-1 0,0 1-1,0 0 1,0-1 0,1 1-1,-1 0 1,0-1 0,0 1-1,0 0 1,1-1 0,-1 1-1,0-1 1,1 1 0,-1-1-1,1 1 1,-1 0 0,0-1-1,1 1 1,-1-1 0,1 0-1,-1 1 1,1-1 0,0 1-1,-1-1 1,1 0 0,-1 1-1,1-1 1,0 0 0,-1 0-1,1 0 1,0 1 0,-1-1-1,2 0 1,29-1-2725,-30 1 2351,1-1 0,0 1 1,0-1-1,0 1 0,0 0 1,-1 0-1,1 0 0,0 0 0,0 0 1,0 0-1,0 1 0,-1-1 0,1 1 1,0-1-1,0 1 0,0 0 1,-1-1-1,3 3 0,-4-1 635,0 1 1,0 0-1,0 0 0,0-1 1,-1 1-1,0 0 0,1-1 0,-1 1 1,0-1-1,0 1 0,0-1 0,-1 1 1,1-1-1,-1 0 0,1 0 1,-1 1-1,0-1 0,-2 2 0,-8 14 591,9-9-709,0 0 0,0 1 0,1-1-1,0 1 1,0 19 0,-3 10-26,3-43 2675,-3-23-1766,6-3-774,2 0 0,1 0 0,1 0 0,2 1 0,11-34-1,5 0-262,38-73 0,-60 134 24,7-14 1,0-1 0,2 1 0,11-15-1,-18 27-11,0 1-1,-1 0 1,1 0-1,0 0 1,0 0 0,1 0-1,-1 1 1,0 0-1,1-1 1,0 1-1,0 0 1,-1 1-1,1-1 1,0 1-1,0-1 1,0 1 0,1 1-1,-1-1 1,6 0-1,-8 1 7,0 1 0,-1-1 1,1 1-1,0-1 0,-1 1 0,1 0 0,0-1 0,-1 1 0,1 0 1,-1 0-1,1 0 0,-1 0 0,1 1 0,-1-1 0,0 0 0,0 0 1,1 1-1,-1-1 0,0 1 0,0-1 0,-1 1 0,1 0 0,0-1 1,0 1-1,-1 0 0,1-1 0,-1 1 0,0 0 0,1 0 0,-1 0 1,0-1-1,0 1 0,0 0 0,0 0 0,-1 2 0,1 2-9,0 0 1,0-1-1,-1 1 0,0 0 0,0-1 0,-1 1 1,1 0-1,-1-1 0,0 0 0,-4 7 0,1-4 142,0-1 0,-1 0 0,0 0 0,0 0 0,-1-1 0,1 0 0,-1 0 0,-1-1-1,1 0 1,-1 0 0,0 0 0,-10 3 0,53-13-1072,0 2 0,0 2 0,40 2 0,-73-1 965,0 0 0,0 0-1,0 1 1,-1-1-1,1 0 1,0 1 0,0-1-1,0 1 1,-1 0 0,1 0-1,0-1 1,-1 1-1,1 0 1,0 0 0,-1 1-1,1-1 1,-1 0-1,0 0 1,1 1 0,-1-1-1,0 1 1,0-1-1,0 1 1,0-1 0,0 1-1,0 0 1,-1-1-1,1 1 1,0 0 0,-1 0-1,1 0 1,-1 3-1,1-2 106,-1 0-1,-1 0 0,1 0 0,0 0 1,-1-1-1,1 1 0,-1 0 0,0 0 1,0 0-1,0 0 0,-1-1 1,1 1-1,0 0 0,-1-1 0,0 0 1,0 1-1,1-1 0,-1 0 0,-1 0 1,-2 3-1,-5 2 2,0 0 1,-1-1-1,0 0 0,-1-1 1,1 0-1,-1-1 0,0 0 1,0-1-1,0 0 0,0-1 1,-1-1-1,1 0 0,-1 0 1,-22-2-1,34 1-319,0-1 0,-1 1 0,1 0 0,0 0 0,-1-1 0,1 1 1,0-1-1,0 1 0,0-1 0,-1 0 0,1 1 0,0-1 0,0 0 0,0 0 0,0 0 0,0 0 0,-1-1 0,2 1-289,-1 0 1,0 0-1,1 0 0,0 0 0,-1-1 0,1 1 0,0 0 0,-1 0 0,1 0 0,0 0 0,0-1 0,0 1 0,0 0 0,0 0 1,0-1-1,1 1 0,-1 0 0,0 0 0,1-2 0,5-7-14882</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2.064"/>
    </inkml:context>
    <inkml:brush xml:id="br0">
      <inkml:brushProperty name="width" value="0.025" units="cm"/>
      <inkml:brushProperty name="height" value="0.025" units="cm"/>
    </inkml:brush>
  </inkml:definitions>
  <inkml:trace contextRef="#ctx0" brushRef="#br0">25 0 6887,'0'0'19127,"-6"1"-18529,-11 5-232,17-6-345,0 0 0,-1 1 0,1-1 0,0 0 0,0 0 0,0 1 0,0-1 0,0 0 0,0 1 0,0-1 0,0 0 0,0 1 0,0-1 0,0 0 0,0 0 0,0 1 0,0-1 0,0 0 0,0 1 0,0-1 0,0 0 0,0 0 0,1 1 0,-1-1 0,0 0 0,0 1 0,0-1 0,1 0 0,-1 0 0,0 0 0,0 1 0,0-1 0,1 0 0,3 4 174,1-1 0,0 0 0,-1 0 0,1-1 0,0 1 0,11 2 0,0 0-67,1-1 1,0-1 0,0 0-1,0-2 1,24 0-1,43-4-3339,-55-3-1428,-8-8-2189</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2.452"/>
    </inkml:context>
    <inkml:brush xml:id="br0">
      <inkml:brushProperty name="width" value="0.025" units="cm"/>
      <inkml:brushProperty name="height" value="0.025" units="cm"/>
    </inkml:brush>
  </inkml:definitions>
  <inkml:trace contextRef="#ctx0" brushRef="#br0">38 46 19250,'0'0'1762,"11"-6"-22,0 0-1260,1 0-1,0 1 1,0 0-1,1 1 1,-1 1-1,1 0 1,0 0-1,0 1 1,0 1-1,21 0 1,-33 1-478,1 0 1,0 0-1,-1 0 1,1 0 0,-1 1-1,1-1 1,-1 0 0,1 1-1,-1-1 1,1 1-1,-1 0 1,1-1 0,-1 1-1,0 0 1,1 0 0,-1 0-1,0 0 1,0 0-1,0 0 1,0 0 0,0 0-1,0 1 1,0-1 0,1 2-1,-1-1 3,-1 1 1,1-1-1,-1 1 0,1-1 1,-1 0-1,0 1 0,0-1 1,0 1-1,-1-1 0,1 1 0,0-1 1,-1 1-1,-1 3 0,-2 4 102,0-1 0,0-1-1,0 1 1,-1 0-1,-1-1 1,-10 13 0,-7 1 218,0-2 0,-27 19 0,-34 31-622,72-54-490,8-6-1240,7-4-3477,10-5-106</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2.904"/>
    </inkml:context>
    <inkml:brush xml:id="br0">
      <inkml:brushProperty name="width" value="0.025" units="cm"/>
      <inkml:brushProperty name="height" value="0.025" units="cm"/>
    </inkml:brush>
  </inkml:definitions>
  <inkml:trace contextRef="#ctx0" brushRef="#br0">217 69 11883,'0'0'1730,"1"-8"405,1-7-946,1-6 359,-3-2 3269,-6 22-1556,-21 10-1797,12 1-1134,0 0 0,1 1 1,0 0-1,1 2 1,0-1-1,1 1 1,0 1-1,2 0 1,-14 23-1,23-36-326,0 0 0,0 1 0,1-1 0,-1 0 0,0 1 0,1-1 0,0 1 0,-1-1 0,1 1 0,0 0 0,-1-1 0,1 1 0,0-1 0,0 1 0,1 1 0,-1-2-8,0-1 0,1 1 1,-1 0-1,0-1 1,1 1-1,-1 0 0,1-1 1,-1 1-1,1 0 0,-1-1 1,1 1-1,-1-1 0,1 1 1,0-1-1,-1 0 1,1 1-1,0-1 0,-1 0 1,1 1-1,0-1 0,1 1 1,5 0-120,0 0 0,0-1 0,0 0 0,0 0 0,11-2 0,5 1-554,15-1-159,-26 1 682,1 1 0,-1-1-1,1 2 1,-1 0 0,17 3 0,-28-4 159,0 1-1,-1-1 1,1 0 0,0 0 0,0 0 0,-1 1 0,1-1 0,0 0 0,-1 1 0,1-1 0,0 0 0,-1 1 0,1-1 0,0 1 0,-1 0 0,1-1-1,-1 1 1,1-1 0,-1 1 0,1 0 0,-1-1 0,1 1 0,-1 0 0,0-1 0,0 1 0,1 0 0,-1 0 0,0-1 0,0 1 0,0 0 0,1 1-1,-2 0 44,1 0 0,-1 0 0,1 0 0,-1 0-1,0 0 1,0 0 0,0-1 0,0 1-1,0 0 1,0 0 0,-3 2 0,-40 37 849,40-38-848,-88 63 528,81-59-538,0-1 0,-1 0-1,0-1 1,1 0-1,-2-1 1,-20 5 0,32-8-76,1-1 0,-1 0 1,1 1-1,-1-1 1,1 0-1,-1 0 0,1 0 1,-1 1-1,1-1 0,-1 0 1,0 0-1,1 0 0,-1 0 1,1 0-1,-1 0 1,1 0-1,-1 0 0,1 0 1,-1 0-1,1 0 0,-1-1 1,0 1-1,1 0 1,-1 0-1,1 0 0,-1-1 1,1 1-1,0 0 0,-1-1 1,1 1-1,-1 0 0,1-1 1,-1 1-1,1 0 1,0-1-1,-1 1 0,1-1 1,0 1-1,0-1 0,-1 1 1,1-1-1,0 1 1,0-1-1,0 1 0,-1-1 1,1 1-1,0-1 0,0 1 1,0-1-1,0 0 0,0 1 1,0-1-1,0 1 1,0-1-1,0 1 0,1-1 1,-1 1-1,0-1 0,0 1 1,0-1-1,1 1 1,-1-1-1,0 1 0,0-1 1,1 0-1,22-32-3321,50-45-7218,-28 32-1590</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3.282"/>
    </inkml:context>
    <inkml:brush xml:id="br0">
      <inkml:brushProperty name="width" value="0.025" units="cm"/>
      <inkml:brushProperty name="height" value="0.025" units="cm"/>
    </inkml:brush>
  </inkml:definitions>
  <inkml:trace contextRef="#ctx0" brushRef="#br0">179 0 13837,'0'0'7815,"-10"7"-4756,-2 2-2539,0 0 0,1 0-1,1 1 1,-1 1-1,2 0 1,-1 0 0,2 1-1,0 0 1,0 0-1,1 1 1,0 0 0,1 1-1,1-1 1,-5 19-1,7-17-474,2 0-1,0 0 1,0 0-1,2 0 1,-1 0-1,7 27 1,2-2-168,18 44 1,-15-50-89,-11-32 158,-8-43-727,-7-23-213,11 44 877,-1 0 0,-1 0 1,-1 0-1,0 1 0,-2 0 0,-11-21 0,19 39 127,0 1 0,0-1 1,0 1-1,-1-1 0,1 1 0,0-1 0,-1 1 0,1-1 1,0 1-1,-1-1 0,1 1 0,0-1 0,-1 1 0,1 0 0,-1-1 1,1 1-1,-1 0 0,1-1 0,-1 1 0,1 0 0,-1 0 1,1-1-1,-1 1 0,0 0 0,1 0 0,-1 0 0,1 0 0,-1 0 1,0 0-1,1 0-51,0 1 0,1 0-1,-1 0 1,0 0 0,0-1 0,1 1 0,-1 0 0,1-1 0,-1 1 0,1 0 0,-1-1 0,1 1 0,-1 0 0,1-1 0,0 1-1,-1-1 1,1 1 0,0-1 0,-1 0 0,1 1 0,0-1 0,-1 0 0,1 1 0,1-1 0,10 6-1621,1 0 0,0-1 0,0-1 0,0 0 0,0-1 0,1 0 0,26 1 1,-2-3-4277</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3.963"/>
    </inkml:context>
    <inkml:brush xml:id="br0">
      <inkml:brushProperty name="width" value="0.025" units="cm"/>
      <inkml:brushProperty name="height" value="0.025" units="cm"/>
    </inkml:brush>
  </inkml:definitions>
  <inkml:trace contextRef="#ctx0" brushRef="#br0">96 152 11275,'0'0'17066,"-11"10"-16446,2-2-436,0 2 1,0-1 0,1 1 0,0 0-1,-8 14 1,12-17-91,1 0 0,-1-1-1,2 1 1,-1 0 0,1 1 0,0-1 0,0 0-1,1 1 1,0-1 0,0 0 0,1 1-1,0 13 1,0-20-91,0 0 0,0 0-1,0 0 1,1 0 0,-1-1 0,0 1-1,0 0 1,1 0 0,-1 0 0,0 0-1,1 0 1,-1-1 0,1 1 0,-1 0-1,1 0 1,-1-1 0,1 1 0,-1 0-1,1-1 1,0 1 0,0 0 0,-1-1-1,1 1 1,0-1 0,0 1-1,-1-1 1,1 0 0,1 1 0,0-1 8,0 0 0,0 0 0,0 0 0,0 0 0,0 0 0,0 0 0,0-1 0,0 1 0,0-1 0,0 1 0,-1-1 0,4-2 0,2 0 18,-1-1-1,1 0 0,-1-1 1,0 1-1,0-1 1,5-6-1,1-6-55,-1 0 0,-1-1 1,-1 0-1,0-1 0,-1 0 0,-1 0 1,6-28-1,-11 40 17,-7 26-119,0 1-1,2 0 1,0 0 0,0 25 0,3-45 127,0 1-1,0-1 1,0 1 0,0-1-1,0 1 1,0 0 0,0-1-1,0 1 1,0-1 0,0 1-1,0-1 1,0 1 0,0-1-1,1 1 1,-1-1 0,0 0-1,0 1 1,1-1 0,-1 1-1,0-1 1,0 1 0,1-1-1,-1 0 1,0 1 0,1-1-1,-1 0 1,1 1 0,-1-1-1,1 0 1,-1 0 0,1 1-1,-1-1 1,0 0 0,1 0-1,0 1 1,20-8-73,16-24-327,-18 5 243,-1-2 0,-1-1-1,-2 0 1,-1-1-1,-1 0 1,10-37 0,-75 206 2673,47-126-2428,1 0 1,1 1-1,0 0 1,1-1-1,0 1 1,2 0-1,-1 0 1,1 0-1,4 22 1,-4-34-81,1 0-1,0-1 1,0 1 0,0 0-1,0-1 1,0 1 0,0-1 0,0 1-1,1-1 1,-1 0 0,0 1-1,1-1 1,-1 0 0,1 0 0,-1 0-1,1 0 1,0 0 0,-1 0-1,1-1 1,2 2 0,-3-2-3,0 0-1,0 0 1,0 0-1,0 1 1,0-1 0,0 0-1,0 0 1,0-1-1,0 1 1,0 0 0,0 0-1,0 0 1,0-1-1,0 1 1,0 0 0,0-1-1,0 1 1,0-1-1,0 1 1,0-1 0,-1 0-1,1 1 1,0-1-1,0 0 1,-1 0 0,1 1-1,0-1 1,-1 0-1,1 0 1,-1 0 0,1 0-1,-1 0 1,1 1-1,-1-1 1,0 0 0,0 0-1,1 0 1,-1 0-1,0-2 1,3-13-3,-2 1 0,0-1 0,0-18 0,-1 27 0,-1 0 0,1 0 0,-1 1 0,-1-1 0,1 0 0,-1 1 0,0-1 0,0 1 0,-1 0 0,-3-6 0,-1 8 0,5 14 0,6 15 0,-2-22 0,1 0 0,0 0 0,-1 0 0,1 0 0,1 0 0,-1-1 0,0 0 0,1 1 0,-1-1 0,1-1 0,0 1 0,0 0 0,-1-1 0,1 0 0,0 0 0,0 0 0,0 0 0,1-1 0,-1 1 0,0-1 0,0 0 0,0 0 0,0-1 0,0 1 0,8-3 0,-2 1 0,0 0 0,-1-1 0,1 0 0,-1 0 0,0-1 0,0 0 0,0-1 0,0 0 0,12-10 0,-1 2 0,-20 13 0,0 0 0,0 0 0,0 0 0,1 0 0,-1 0 0,0 0 0,0 0 0,0 0 0,0 0 0,1 0 0,-1 0 0,0 0 0,0 0 0,0 0 0,0 0 0,1 0 0,-1 0 0,0 0 0,0 0 0,0 0 0,0 0 0,0 0 0,1 0 0,-1 1 0,0-1 0,0 0 0,0 0 0,0 0 0,0 0 0,0 0 0,0 0 0,1 1 0,-1-1 0,0 0 0,0 0 0,0 0 0,0 0 0,0 1 0,0-1 0,0 0 0,0 0 0,0 0 0,0 0 0,0 1 0,0-1 0,0 0 0,0 0 0,0 0 0,0 0 0,0 1 0,0-1 0,0 0 0,-14 39 0,7-22 0,2-4 0,0 1 0,1-1 0,0 1 0,1 0 0,1 0 0,0 0 0,1 1 0,0-1 0,3 27 0,-2-40-12,0 0-1,1 0 1,-1 0-1,0 0 1,0 0-1,1-1 1,-1 1-1,0 0 1,1 0-1,-1 0 1,1 0-1,-1 0 1,1 0-1,-1 0 1,1-1 0,0 1-1,-1 0 1,1-1-1,0 1 1,0 0-1,0-1 1,0 1-1,-1-1 1,1 1-1,0-1 1,0 1-1,0-1 1,0 0-1,0 0 1,0 1-1,0-1 1,0 0 0,0 0-1,0 0 1,0 0-1,0 0 1,2 0-1,-1-1-96,0 1 0,0-1-1,0 0 1,0 1-1,0-1 1,0 0 0,0 0-1,0-1 1,-1 1 0,1 0-1,0-1 1,-1 1 0,1-1-1,-1 1 1,1-1-1,1-2 1,24-58-8592,-15 22 1606</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4.336"/>
    </inkml:context>
    <inkml:brush xml:id="br0">
      <inkml:brushProperty name="width" value="0.025" units="cm"/>
      <inkml:brushProperty name="height" value="0.025" units="cm"/>
    </inkml:brush>
  </inkml:definitions>
  <inkml:trace contextRef="#ctx0" brushRef="#br0">39 0 19571,'0'0'9288,"-38"65"-9096,38-45-288,4-2-2018,12-4-2594,4-5-2499</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4.708"/>
    </inkml:context>
    <inkml:brush xml:id="br0">
      <inkml:brushProperty name="width" value="0.025" units="cm"/>
      <inkml:brushProperty name="height" value="0.025" units="cm"/>
    </inkml:brush>
  </inkml:definitions>
  <inkml:trace contextRef="#ctx0" brushRef="#br0">128 0 12268,'0'0'10911,"-9"4"-7937,-3 1-2181,0 0 1,0 2-1,1-1 1,-11 9-1,18-12-653,0-1-1,1 1 0,-1 0 1,1 0-1,0 0 0,0 0 1,0 1-1,0-1 0,0 1 0,1 0 1,0 0-1,0 0 0,0 0 1,0 0-1,0 0 0,1 1 0,0-1 1,-1 7-1,2-10-194,1 0 1,-1-1-1,1 1 1,-1 0-1,1-1 1,-1 1-1,1 0 1,0-1-1,-1 1 1,1-1-1,0 1 1,-1-1-1,1 1 1,0-1-1,0 0 1,-1 1-1,1-1 1,0 0-1,0 0 1,0 1-1,-1-1 0,1 0 1,0 0-1,0 0 1,0 0-1,0 0 1,0 0-1,1-1 1,35 1-2854,-27 0 1957,106 0-4694,-40 0 8744,-80 10 328,-16 9-2776,-2-1 1,0-1-1,0-1 0,-2-1 0,0-1 1,-35 14-1,45-24-1284,21-14-1001,23-14-3044,-2 6-1077,4-1-1980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4.016"/>
    </inkml:context>
    <inkml:brush xml:id="br0">
      <inkml:brushProperty name="width" value="0.025" units="cm"/>
      <inkml:brushProperty name="height" value="0.025" units="cm"/>
    </inkml:brush>
  </inkml:definitions>
  <inkml:trace contextRef="#ctx0" brushRef="#br0">176 33 16624,'-11'2'3032,"2"0"-2483,0 1 0,0 0 1,0 1-1,1 0 0,-1 0 0,1 1 1,0 0-1,1 0 0,-1 1 1,1 0-1,0 0 0,0 1 0,1 0 1,0 0-1,0 0 0,0 1 0,-6 12 1,9-13-303,-1 0 0,1 0 0,0 0 0,1 0 0,0 0 0,0 1 0,0-1 0,1 0 0,0 1 0,1 14 0,0-20-233,0 1 0,1 0 1,-1-1-1,1 1 0,0-1 0,0 0 1,0 1-1,0-1 0,0 1 1,0-1-1,1 0 0,-1 0 1,1 0-1,-1 0 0,1 0 0,0 0 1,0 0-1,0-1 0,0 1 1,0-1-1,0 1 0,0-1 0,1 0 1,-1 0-1,0 0 0,1 0 1,-1 0-1,1 0 0,-1-1 0,1 1 1,-1-1-1,1 0 0,4 0 1,2 0-14,0 0 0,-1-1 0,1 0 1,-1-1-1,1 0 0,-1 0 0,0-1 0,0 0 1,0-1-1,0 1 0,0-2 0,-1 1 0,1-1 1,-1 0-1,0 0 0,-1-1 0,0 0 0,0 0 1,0-1-1,0 1 0,5-10 0,3-4-1,-1-1-1,-1 0 0,0-1 0,-2-1 1,0 0-1,7-30 0,-15 36 1,-13 31 0,-14 30 0,21-35 2,1 0 1,0 1-1,0-1 1,1 1-1,-2 18 1,4-26-14,-1 0 0,1-1 1,0 1-1,0 0 0,0 0 1,1 0-1,-1 0 1,0 0-1,1 0 0,-1 0 1,1-1-1,0 1 0,0 0 1,-1 0-1,1-1 0,0 1 1,0 0-1,1-1 1,-1 1-1,0-1 0,0 0 1,1 1-1,-1-1 0,1 0 1,-1 0-1,1 0 0,0 0 1,-1 0-1,1 0 0,0 0 1,0 0-1,0-1 1,-1 1-1,1-1 0,0 1 1,2-1-1,8 1-750,-1 0 1,0-1 0,0 0-1,1-1 1,-1 0-1,0 0 1,0-2-1,12-3 1,-8 1-1670,0-1 0,0 0 0,-1-2 1,0 1-1,15-13 0,15-13-7382</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5.064"/>
    </inkml:context>
    <inkml:brush xml:id="br0">
      <inkml:brushProperty name="width" value="0.025" units="cm"/>
      <inkml:brushProperty name="height" value="0.025" units="cm"/>
    </inkml:brush>
  </inkml:definitions>
  <inkml:trace contextRef="#ctx0" brushRef="#br0">163 225 16976,'0'0'8056,"-9"-2"-5318,5 1-2623,-1 0-1,0 0 1,1 0 0,-1 1-1,1 0 1,-1 0-1,0 0 1,1 1 0,-1-1-1,1 1 1,-1 0-1,1 1 1,-1-1-1,1 1 1,0 0 0,-1 0-1,1 0 1,0 0-1,0 1 1,1-1 0,-1 1-1,0 0 1,1 1-1,0-1 1,0 0-1,0 1 1,-4 6 0,2-3 80,0 0 0,1 0 0,0 1 1,0-1-1,-3 12 0,6-18-180,0 0-1,1 0 0,-1 1 0,1-1 1,-1 0-1,1 0 0,-1 1 1,1-1-1,0 0 0,0 0 1,0 1-1,0-1 0,0 0 1,0 1-1,0-1 0,0 0 0,0 0 1,1 1-1,-1-1 0,0 0 1,1 0-1,-1 1 0,1-1 1,-1 0-1,1 0 0,0 0 0,0 0 1,-1 0-1,1 0 0,0 0 1,0 0-1,0 0 0,0 0 1,0-1-1,0 1 0,0 0 1,0 0-1,0-1 0,1 1 0,-1-1 1,2 1-1,2 0-13,0 0 0,-1-1 0,1 0-1,0 0 1,0 0 0,0 0 0,0-1 0,-1 0 0,1 0-1,0 0 1,0-1 0,-1 1 0,1-1 0,-1 0 0,5-3-1,-1-1 1,0 1 0,0-1 0,-1-1 0,0 1-1,0-1 1,-1 0 0,7-11 0,4-8-9,-2-1 1,0 0-1,18-51 0,-30 70 10,18-54-470,-19 57 398,-1 1 1,0 0 0,0 0 0,-1-1 0,1 1-1,-1 0 1,0-1 0,0 1 0,-1 0 0,1-1-1,-3-6 1,3 10 59,-1 1 1,1-1-1,-1 1 0,1-1 0,-1 1 0,0-1 1,1 1-1,-1-1 0,0 1 0,0 0 1,1-1-1,-1 1 0,0 0 0,0 0 0,1-1 1,-1 1-1,0 0 0,0 0 0,1 0 1,-1 0-1,0 0 0,0 0 0,0 0 0,1 0 1,-1 1-1,0-1 0,0 0 0,0 0 1,1 1-1,-1-1 0,0 0 0,1 1 0,-1-1 1,0 0-1,1 1 0,-1-1 0,0 1 1,1 0-1,-1 0 0,-26 19-58,14-7 152,1 0 0,0 1 1,0 1-1,-13 22 0,20-29 51,1 1-1,0 0 1,0 0-1,0 0 1,1 0 0,1 0-1,-1 1 1,2-1-1,-2 20 1,3-28-134,0 1 0,1-1-1,-1 0 1,0 0 0,1 1 0,-1-1 0,1 0 0,0 0-1,-1 0 1,1 0 0,0 0 0,0 0 0,0 0 0,-1 0-1,1 0 1,0 0 0,0 0 0,1 0 0,-1-1 0,0 1-1,0 0 1,0-1 0,0 1 0,1-1 0,-1 1-1,0-1 1,0 0 0,1 1 0,-1-1 0,0 0 0,2 0-1,54 3-720,-36-3-305,-19 0 996,0 0 0,1 0 0,-1 0 0,0 0 0,1 1 0,-1-1 0,0 1 0,1-1-1,-1 1 1,0 0 0,0 0 0,0 0 0,0 0 0,0 1 0,0-1 0,0 0 0,0 1 0,0-1 0,0 1 0,-1 0 0,1 0 0,-1-1 0,1 1 0,0 3-1,-1-1 143,0-1 0,0 1 0,-1-1 0,0 1 0,0 0-1,0-1 1,0 1 0,0 0 0,-1-1 0,0 1-1,0 0 1,0-1 0,0 1 0,0-1 0,-3 5-1,1-2-214,0 1 0,1 0 0,-1 0 1,1 0-1,1 0 0,-1 0 0,1 0 0,0 0 0,1 13 0,0-20-33,0 1 0,1-1 1,-1 1-1,0-1 0,0 1 0,1-1 1,-1 0-1,0 1 0,1-1 0,-1 0 1,0 1-1,1-1 0,-1 0 1,1 1-1,-1-1 0,0 0 0,1 0 1,-1 0-1,1 1 0,-1-1 0,1 0 1,-1 0-1,1 0 0,-1 0 1,1 0-1,-1 0 0,1 0 0,-1 0 1,1 0-1,-1 0 0,1 0 1,-1 0-1,1 0 0,-1 0 0,1 0 1,0-1-1,19-7-5594,-3-10-2092</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5.434"/>
    </inkml:context>
    <inkml:brush xml:id="br0">
      <inkml:brushProperty name="width" value="0.025" units="cm"/>
      <inkml:brushProperty name="height" value="0.025" units="cm"/>
    </inkml:brush>
  </inkml:definitions>
  <inkml:trace contextRef="#ctx0" brushRef="#br0">74 75 11211,'0'0'17691,"8"0"-16015,1 0-1312,6 1-85,0 0 0,0-1 0,26-5 0,-38 5-250,0-1 0,0 0-1,-1 1 1,1-1 0,0 0 0,-1-1 0,1 1 0,-1 0 0,0-1 0,1 1 0,-1-1-1,3-2 1,-4 2-16,0 1-1,0 0 0,-1-1 0,1 1 1,0 0-1,-1-1 0,1 1 1,-1-1-1,0 1 0,1-1 0,-1 1 1,0-1-1,0 0 0,0 1 0,0-1 1,0 1-1,0-1 0,0 1 1,0-1-1,-1 1 0,1-1 0,-1 1 1,1-1-1,-2-1 0,1 2-10,0 0-1,0-1 0,0 1 1,0 0-1,0 0 1,-1 0-1,1 0 0,0 0 1,-1 0-1,1 1 1,-1-1-1,1 0 0,-1 1 1,1-1-1,-1 1 1,0-1-1,1 1 0,-1 0 1,0 0-1,1-1 0,-1 1 1,0 0-1,-1 1 1,-42 5-9,36-2 7,0 0 0,1 1 0,-1 1 0,1-1 0,0 1 0,1 1 0,0-1 0,0 1 0,0 1 0,1-1 0,0 1 0,0 0 0,1 1 0,0-1 0,0 1 0,1 0 0,1 0 0,-1 0 0,1 1 0,1-1 0,0 1 0,0 0 0,0 14 0,2-23-12,0 1 0,0-1 0,0 1 0,1-1 0,-1 1-1,0-1 1,1 1 0,-1-1 0,1 1 0,0-1 0,0 1 0,-1-1 0,1 0 0,0 0 0,0 1 0,0-1-1,0 0 1,0 0 0,1 0 0,-1 0 0,0 0 0,0 0 0,1 0 0,1 0 0,1 0-74,0 1 0,0-1 0,-1 0 0,1-1 0,0 1 0,1-1 1,-1 1-1,0-1 0,5-1 0,2 0-357,-1-1 0,0 0 1,0 0-1,0-1 0,-1 0 1,19-10-1,-14 5-2204,-1-2 0,0 0 0,-1 0 0,0-1 0,19-24 0,-5 1-4501</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5.760"/>
    </inkml:context>
    <inkml:brush xml:id="br0">
      <inkml:brushProperty name="width" value="0.025" units="cm"/>
      <inkml:brushProperty name="height" value="0.025" units="cm"/>
    </inkml:brush>
  </inkml:definitions>
  <inkml:trace contextRef="#ctx0" brushRef="#br0">75 1 10474,'0'0'17451,"-3"0"-17141,1 0-331,1 0 1,-1 1 0,1-1-1,0 1 1,-1 0-1,1-1 1,0 1-1,-1 0 1,1 0 0,0 0-1,0 0 1,0 0-1,0 0 1,0 0 0,0 0-1,0 0 1,0 0-1,0 1 1,1-1 0,-1 0-1,0 1 1,1-1-1,-1 0 1,1 1 0,0-1-1,-1 1 1,1-1-1,0 1 1,0-1 0,0 1-1,0-1 1,0 0-1,0 1 1,0-1 0,0 1-1,1-1 1,-1 1-1,1-1 1,-1 1 0,1-1-1,-1 0 1,1 1-1,0-1 1,1 1 0,0 1-39,0 0 1,1-1 0,-1 1 0,1-1 0,0 0 0,0 1-1,0-1 1,0-1 0,0 1 0,0 0 0,0-1 0,1 0-1,-1 0 1,0 0 0,1 0 0,-1 0 0,1-1 0,-1 1-1,7-1 1,33 12 20,-42-12 128,0 1 0,0-1-1,-1 1 1,1 0 0,0 0-1,0-1 1,-1 1-1,1 0 1,0 0 0,-1 0-1,1 0 1,-1 0 0,1 0-1,-1 0 1,0 0 0,1 0-1,-1 0 1,0 0-1,0 0 1,1 0 0,-1 0-1,0 0 1,0 0 0,0 0-1,0 0 1,-1 0 0,1 0-1,0 0 1,0 0-1,-1 0 1,1 0 0,0 0-1,-1 0 1,1 0 0,-1 0-1,1 0 1,-1 0 0,0 0-1,1 0 1,-1-1-1,0 1 1,0 0 0,-34 31 2045,29-26-2242,-2-2 1,1 1-1,0-1 0,-1 0 0,0-1 0,1 0 1,-2 0-1,1 0 0,0-1 0,0-1 1,-16 2-1,12-8-6342,3-13-6651</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6.386"/>
    </inkml:context>
    <inkml:brush xml:id="br0">
      <inkml:brushProperty name="width" value="0.025" units="cm"/>
      <inkml:brushProperty name="height" value="0.025" units="cm"/>
    </inkml:brush>
  </inkml:definitions>
  <inkml:trace contextRef="#ctx0" brushRef="#br0">146 97 18193,'0'0'4212,"-8"9"-2253,-12 12-1021,1 2 0,-28 45 0,40-57-646,0 1 1,1-1-1,0 1 1,1 1-1,1-1 1,0 1 0,0 0-1,1 0 1,-2 22-1,5-34-271,0-1 0,0 0-1,0 1 1,0-1 0,1 0 0,-1 1-1,0-1 1,0 0 0,0 1 0,0-1-1,1 0 1,-1 1 0,0-1 0,0 0-1,1 0 1,-1 1 0,0-1 0,1 0-1,-1 0 1,0 0 0,1 1-1,-1-1 1,0 0 0,1 0 0,-1 0-1,0 0 1,1 0 0,-1 0 0,1 0-1,-1 0 1,0 1 0,1-1 0,-1-1-1,0 1 1,1 0 0,-1 0 0,1 0-1,-1 0 1,0 0 0,1 0 0,-1 0-1,0 0 1,1-1 0,-1 1 0,19-8 647,-12 2-613,-1-1 0,-1 1 1,1-1-1,-1 0 0,0 0 1,0 0-1,-1 0 0,0-1 1,-1 0-1,1 0 0,-1 0 1,-1 0-1,3-16 0,0-2 8,-2-1 0,-1 0-1,-1-29 1,-8 3-267,7 51 182,-1 0 1,1 0 0,0 1-1,-1-1 1,1 0 0,-1 1-1,0-1 1,0 0 0,1 1 0,-1-1-1,0 1 1,0 0 0,0-1-1,-1 1 1,1 0 0,0-1-1,0 1 1,-1 0 0,1 0-1,-1 0 1,1 0 0,-1 0-1,1 1 1,-1-1 0,1 0-1,-1 1 1,-2-1 0,3 1 13,1 1 0,-1-1 0,1 1 0,0-1 0,-1 1 1,1 0-1,0-1 0,-1 1 0,1-1 0,0 1 0,0 0 0,-1-1 0,1 1 0,0 0 1,0 0-1,0-1 0,0 1 0,0 0 0,0-1 0,0 1 0,0 0 0,0 0 0,1-1 0,-1 1 1,0 0-1,0-1 0,0 1 0,1 0 0,-1-1 0,0 1 0,1-1 0,-1 1 0,1-1 1,-1 1-1,1 0 0,-1-1 0,1 0 0,-1 1 0,1-1 0,-1 1 0,1-1 0,0 0 1,-1 1-1,1-1 0,1 1 0,0-1 15,0 0 0,0 0 0,1 0 0,-1-1 0,0 1 1,0-1-1,0 1 0,1-1 0,-1 0 0,0 1 0,0-1 0,0 0 0,0 0 0,0-1 1,0 1-1,-1 0 0,1-1 0,0 1 0,-1-1 0,1 1 0,-1-1 0,1 0 0,1-3 1,13-13-136,-13 46-171,-3 239 1644,0-266-1339,0 1 1,0 0-1,-1-1 0,1 1 1,1-1-1,-1 1 0,0 0 0,0-1 1,0 1-1,1-1 0,-1 1 1,1-1-1,0 1 0,-1-1 1,1 1-1,0-1 0,0 1 1,0-1-1,0 0 0,0 0 1,0 1-1,0-1 0,0 0 1,0 0-1,1 0 0,-1 0 1,0 0-1,1-1 0,-1 1 1,0 0-1,1 0 0,-1-1 1,1 1-1,0-1 0,-1 0 1,1 1-1,-1-1 0,1 0 1,0 0-1,-1 0 0,1 0 1,-1 0-1,1 0 0,0-1 0,1 0 1,0 1-185,0-1 1,-1 0-1,1 0 1,-1 0 0,1 0-1,-1 0 1,0-1-1,1 1 1,-1-1-1,0 0 1,0 1-1,0-1 1,0 0-1,0 0 1,-1 0 0,1 0-1,0-1 1,-1 1-1,0 0 1,0-1-1,1 1 1,-1-1-1,-1 1 1,1-1 0,0 0-1,0-4 1,-1 5-75,0 2 6,1 0 0,-1-1 0,0 1 1,0 0-1,0-1 0,0 1 0,0-1 0,0 1 0,1 0 0,-1-1 1,0 1-1,0-1 0,0 1 0,-1-1 0,1 1 0,0 0 0,0-1 1,0 1-1,0-1 0,0 1 0,0 0 0,0-1 0,-1 1 0,1 0 1,0-1-1,0 1 0,-1 0 0,1-1 0,0 1 0,0 0 1,-1-1-1,1 1 0,0 0 0,-1 0 0,1-1 0,0 1 0,-1 0 1,1 0-1,0 0 0,-1 0 0,1-1 0,-1 1 0,1 0 0,0 0 1,-1 0-1,1 0 0,-1 0 0,1 0 0,-1 0 0,1 0 0,0 0 1,-2 0-1,-10 0-8701</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6.805"/>
    </inkml:context>
    <inkml:brush xml:id="br0">
      <inkml:brushProperty name="width" value="0.025" units="cm"/>
      <inkml:brushProperty name="height" value="0.025" units="cm"/>
    </inkml:brush>
  </inkml:definitions>
  <inkml:trace contextRef="#ctx0" brushRef="#br0">146 26 13357,'0'0'8984,"-9"-4"-7414,-28-16-674,36 20-862,-1-1 0,1 1 0,0 0 0,-1 0 0,1-1 0,0 1 0,-1 0 0,1 0 0,-1 0 0,1 0 0,0 1-1,-1-1 1,1 0 0,-1 1 0,1-1 0,0 1 0,0-1 0,-1 1 0,1-1 0,0 1 0,0 0 0,-1 0-1,1 0 1,0-1 0,0 1 0,0 0 0,-1 2 0,-23 33 604,21-28-261,-1-2-181,1 0 1,0 1-1,1 0 1,0-1-1,0 1 1,0 1-1,1-1 1,0 0-1,0 1 1,1-1-1,0 1 0,0-1 1,1 1-1,1 9 1,-1-16-185,1 0 0,0 0 0,-1 0 1,1 0-1,0 0 0,0 0 0,0 0 0,0 0 0,0 0 1,0 0-1,0-1 0,0 1 0,1 0 0,-1-1 1,0 1-1,0-1 0,0 1 0,1-1 0,-1 1 0,0-1 1,1 0-1,-1 0 0,0 0 0,1 0 0,-1 0 0,0 0 1,1 0-1,-1 0 0,0 0 0,1-1 0,-1 1 1,0-1-1,0 1 0,1-1 0,-1 1 0,1-2 0,5 0 25,0 0 0,0-1 0,0 0 0,-1 0 0,9-7 0,-9 6-47,-1 0-1,1 0 0,-2-1 1,1 0-1,0 0 0,-1-1 1,0 1-1,0-1 0,0 0 1,-1 0-1,0 0 0,0 0 1,-1-1-1,1 1 0,-2-1 1,1 0-1,1-8 0,-3 14-2,0 0 0,0 0 0,-1 1 0,1-1 0,0 0 0,0 1-1,0-1 1,-1 0 0,1 1 0,0-1 0,-1 0 0,1 1 0,-1-1 0,1 1-1,0-1 1,-1 1 0,1-1 0,-1 1 0,0-1 0,1 1 0,-1-1 0,1 1-1,-1 0 1,0-1 0,1 1 0,-1 0 0,0 0 0,1-1 0,-1 1 0,0 0-1,1 0 1,-1 0 0,0 0 0,0 0 0,1 0 0,-1 0 0,0 0 0,1 0 0,-1 0-1,0 0 1,0 1 0,1-1 0,-1 0 0,0 0 0,1 1 0,-1-1 0,1 0-1,-2 2 1,0-2-109,0 1-1,-1 0 0,1 0 1,0 0-1,0 0 0,0 1 1,0-1-1,0 0 1,1 1-1,-1-1 0,0 1 1,1 0-1,-1 0 0,1 0 1,-3 3-1,1 31-4449,3-35 4114,0 1 0,1-1 0,-1 1 0,0-1 0,1 0 0,-1 1 0,1-1 0,0 0 0,-1 1 0,1-1 0,0 0 0,0 1 0,0-1 0,0 0 0,0 0 0,0 0 0,0 0 0,0 0 0,0 0 0,1 0 0,1 0 0,19 6-10246</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8.100"/>
    </inkml:context>
    <inkml:brush xml:id="br0">
      <inkml:brushProperty name="width" value="0.025" units="cm"/>
      <inkml:brushProperty name="height" value="0.025" units="cm"/>
    </inkml:brush>
  </inkml:definitions>
  <inkml:trace contextRef="#ctx0" brushRef="#br0">170 328 13805,'0'0'1970,"-11"-2"251,5 0-1950,2 0-91,0 1 1,0 0-1,-1-1 0,1 2 1,-1-1-1,1 0 0,-1 1 1,1 0-1,-1 0 0,1 0 1,0 1-1,-1-1 0,1 1 1,-1 0-1,1 0 0,0 1 1,-1-1-1,1 1 0,0 0 1,0 0-1,-5 4 0,3 0 183,0 0-1,1 1 1,0-1-1,0 1 1,0 0-1,-4 11 1,7-15-223,0 0 1,1 0-1,0 1 0,0-1 1,0 0-1,0 1 1,0-1-1,1 1 0,-1-1 1,1 1-1,0-1 1,0 1-1,0-1 0,1 0 1,-1 1-1,1-1 1,0 1-1,1 3 0,-1-6-127,1 1-1,0 0 0,-1-1 1,1 0-1,0 1 0,0-1 1,0 0-1,0 0 1,0 0-1,0 0 0,0 0 1,0-1-1,0 1 0,1 0 1,-1-1-1,0 0 0,0 1 1,1-1-1,-1 0 0,0 0 1,4-1-1,2 1 19,0-1-1,0 0 0,0 0 0,0-1 1,9-3-1,-6 0-20,0-2 0,0 1 0,0-1 0,-1-1 0,0 0-1,0 0 1,-1-1 0,0 0 0,0-1 0,-1 0 0,9-14 0,-8 10 19,-1 0 1,0 0-1,0-1 1,-2 0-1,0-1 1,-1 0-1,0 0 1,3-20-1,-8 34-22,2-29 51,-3 32-60,1-1 1,0 0-1,0 1 1,0-1-1,0 0 1,-1 1-1,1-1 0,0 0 1,0 1-1,0-1 1,-1 0-1,1 0 1,0 1-1,-1-1 1,1 0-1,0 0 1,-1 0-1,1 1 0,0-1 1,-1 0-1,1 0 1,0 0-1,-1 0 1,1 0-1,0 0 1,-1 0-1,1 0 0,0 0 1,-1 0-1,1 0 1,-1 0-1,1 0 1,0 0-1,-1 0 1,1 0-1,0 0 0,-1 0 1,1 0-1,-1 0 1,1-1-1,0 1 1,0 0-1,-1 0 1,1 0-1,0-1 0,-1 1 1,1 0-1,0 0 1,0-1-1,-1 1 1,1 0-1,0-1 1,0 1-1,0 0 0,-1-1 1,1 1-1,0 0 1,0-1-1,0 1 1,0 0-1,0-1 1,0 1-1,0-1 1,0 1-1,0 0 0,0-1 1,0 1-1,0-1 1,-11 16 170,0 0 1,1 1-1,1 0 1,0 1-1,2 0 1,0 0-1,0 1 1,2-1-1,0 1 1,1 1-1,-1 20 1,4-34-106,0 1 0,1 0 1,0 0-1,0 0 0,0 0 1,1 0-1,0-1 0,0 1 1,1 0-1,2 6 0,-3-10-53,1 0-1,-1 1 0,1-1 0,0 0 0,0-1 0,0 1 0,0 0 0,0 0 1,0-1-1,0 1 0,0-1 0,1 0 0,-1 0 0,1 0 0,-1 0 0,1 0 1,-1 0-1,1-1 0,0 1 0,-1-1 0,1 1 0,0-1 0,-1 0 0,4-1 1,3 1-32,1-1-1,-1 0 1,1-1 0,-1 0 0,0-1 0,0 0 0,0 0 0,0-1 0,-1 0 0,1 0 0,-1-1 0,0 0 0,-1-1 0,1 0 0,-1 0 0,0 0 0,0-1 0,-1 0 0,0-1 0,0 1 0,-1-1 0,0 0 0,0 0 0,-1-1 0,0 1 0,0-1-1,-1 0 1,-1 0 0,1 0 0,-1-1 0,-1 1 0,1 0 0,-1-12 0,-1 20 27,0 1 1,0 0-1,0 0 0,0 0 0,0-1 1,0 1-1,0 0 0,0 0 0,0-1 1,0 1-1,0 0 0,0 0 0,0 0 0,0-1 1,-1 1-1,1 0 0,0 0 0,0 0 1,0-1-1,0 1 0,0 0 0,0 0 1,0 0-1,-1 0 0,1-1 0,0 1 0,0 0 1,0 0-1,0 0 0,-1 0 0,1 0 1,0 0-1,0 0 0,0-1 0,-1 1 1,1 0-1,0 0 0,0 0 0,0 0 0,-1 0 1,1 0-1,0 0 0,0 0 0,-1 0 1,1 0-1,0 0 0,0 0 0,0 0 1,-1 0-1,1 0 0,0 1 0,-16 8 84,-9 15 180,12-13-599,9-16-1182,-6-16 2667,8 25-1069,0-1 0,-1 0 0,0 0 0,0 0 0,1-1 0,-2 1 0,1-1 0,-4 3 0,2-1 187,1 2-267,0-1-1,0 2 0,1-1 1,0 0-1,0 0 0,1 1 1,0 0-1,0-1 0,-1 8 1,-6 18 271,6-26-223,1-1 1,0 1-1,0 0 1,0 0-1,1 0 1,0 0-1,0 0 1,0 7-1,1-11-45,1-1 0,-1 1 0,1-1-1,-1 1 1,1-1 0,-1 1 0,1-1 0,0 0 0,0 1 0,0-1-1,0 0 1,0 0 0,0 1 0,0-1 0,0 0 0,0 0 0,1 0-1,-1 0 1,0-1 0,1 1 0,-1 0 0,0-1 0,1 1 0,-1-1 0,1 1-1,-1-1 1,1 1 0,0-1 0,-1 0 0,1 0 0,-1 0 0,1 0-1,-1 0 1,1 0 0,1-1 0,8 0-10,-1 0 0,1-1 0,-1 0 0,0 0 0,0-1 0,0-1 0,0 0 0,-1 0 0,1-1 0,-1 0 0,0-1 0,0 0 0,-1 0 0,0-1 0,0 0 0,7-8 0,17-19 0,-3-1 0,33-49 0,-60 82 0,20-29 0,26-50 0,-43 71 0,0-1 0,-1 1 0,0-1 0,0 0 0,-1 0 0,-1 0 0,0 0 0,0-1 0,0-14 0,-2 25 0,-1 1 0,1-1 0,0 1 0,0 0 0,0-1 0,0 1 0,-1 0 0,1-1 0,0 1 0,0 0 0,-1-1 0,1 1 0,0 0 0,0-1 0,-1 1 0,1 0 0,0 0 0,-1-1 0,1 1 0,0 0 0,-1 0 0,1 0 0,-1 0 0,1-1 0,0 1 0,-1 0 0,1 0 0,0 0 0,-1 0 0,1 0 0,-1 0 0,1 0 0,-1 0 0,1 0 0,0 0 0,-1 0 0,1 0 0,0 1 0,-1-1 0,1 0 0,-1 0 0,1 0 0,-1 1 0,-18 7 0,8 1 0,1 1 0,1 0 0,0 0 0,0 0 0,1 1 0,0 1 0,-8 15 0,-3 9 0,-18 48 0,32-71 0,0 1 0,1 0 0,0 0 0,-3 26 0,7-38 0,-1 1 0,1-1 0,0 1 0,0-1 0,0 1 0,0-1 0,0 0 0,1 1 0,-1-1 0,1 1 0,-1-1 0,1 0 0,0 1 0,0-1 0,0 0 0,0 0 0,0 0 0,0 0 0,1 0 0,-1 0 0,1 0 0,0 0 0,-1 0 0,1-1 0,0 1 0,0 0 0,0-1 0,0 0 0,0 0 0,0 1 0,0-1 0,1 0 0,-1-1 0,0 1 0,1 0 0,2 0 0,5-1 0,0 0 0,0 0 0,0-1 0,-1 0 0,1-1 0,0 0 0,-1-1 0,1 0 0,-1 0 0,0-1 0,0 0 0,0 0 0,-1-1 0,0-1 0,0 1 0,0-1 0,7-7 0,14-13 0,-1-2 0,46-59 0,-53 60 0,22-37 0,-38 56 0,0 0 0,-1 0 0,-1 0 0,1-1 0,-1 0 0,-1 1 0,1-1 0,-2 0 0,2-17 0,-3 25 0,0 0 0,0 0 0,0 0 0,-1 0 0,1 0 0,0 0 0,-1 0 0,1 0 0,-1 0 0,1 0 0,-1 0 0,1 0 0,-1 0 0,0 1 0,1-1 0,-1 0 0,0 0 0,0 1 0,1-1 0,-1 0 0,0 1 0,0-1 0,0 1 0,0-1 0,0 1 0,0 0 0,0-1 0,0 1 0,0 0 0,0 0 0,0 0 0,0 0 0,0 0 0,0 0 0,0 0 0,0 0 0,0 0 0,0 0 0,0 0 0,-2 1 0,-3 0 0,0 0 0,0 0 0,1 1 0,-1 0 0,0 0 0,-8 4 0,0 4 0,1 1 0,-1 0 0,1 0 0,1 1 0,0 1 0,1 0 0,1 1 0,0 0 0,0 0 0,1 1 0,1 0 0,1 1 0,0 0 0,1 0 0,1 0 0,0 1 0,1 0 0,1 0 0,1 0 0,-1 21 0,3-35 0,1 0 0,-1 0 0,0 0 0,1 0 0,-1 0 0,1 0 0,0 0 0,0 0 0,0-1 0,1 1 0,-1 0 0,1 0 0,-1-1 0,1 1 0,0-1 0,0 0 0,0 1 0,0-1 0,0 0 0,4 2 0,-1-1 0,0 0 0,1 0 0,-1 0 0,1-1 0,0 0 0,0 0 0,0-1 0,0 1 0,11 0 0,-4-1 0,0-1 0,0 0 0,1-1 0,-1 0 0,0-1 0,0-1 0,0 0 0,-1 0 0,16-7 0,-25 8-309,0 0 0,1 1-1,-1-1 1,0-1 0,0 1 0,0 0-1,0-1 1,-1 1 0,3-4 0,-3 4-250,-1-1 0,1 1 0,-1 0 0,0-1 0,0 1 0,0-1 0,0 0 0,-1 1 1,1-1-1,-1 1 0,0-1 0,1 0 0,-1-3 0,0-16-11137</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8.490"/>
    </inkml:context>
    <inkml:brush xml:id="br0">
      <inkml:brushProperty name="width" value="0.025" units="cm"/>
      <inkml:brushProperty name="height" value="0.025" units="cm"/>
    </inkml:brush>
  </inkml:definitions>
  <inkml:trace contextRef="#ctx0" brushRef="#br0">0 5 22998,'0'-5'7175,"0"25"-6439,0 5 257,2 14-320,-1 3-481,3 4-192,1 2 0,6 1 0,2-2-865,1-5-2562,-3-4-4645</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8.861"/>
    </inkml:context>
    <inkml:brush xml:id="br0">
      <inkml:brushProperty name="width" value="0.025" units="cm"/>
      <inkml:brushProperty name="height" value="0.025" units="cm"/>
    </inkml:brush>
  </inkml:definitions>
  <inkml:trace contextRef="#ctx0" brushRef="#br0">1 0 22742,'0'0'10025</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2.212"/>
    </inkml:context>
    <inkml:brush xml:id="br0">
      <inkml:brushProperty name="width" value="0.025" units="cm"/>
      <inkml:brushProperty name="height" value="0.025" units="cm"/>
    </inkml:brush>
  </inkml:definitions>
  <inkml:trace contextRef="#ctx0" brushRef="#br0">689 0 15631,'0'0'4580,"-10"3"-3897,-80 36 2101,48-20-2334,-54 18 0,8-16-5189,-1-4 1,-118 8-1,140-20 239</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2.617"/>
    </inkml:context>
    <inkml:brush xml:id="br0">
      <inkml:brushProperty name="width" value="0.025" units="cm"/>
      <inkml:brushProperty name="height" value="0.025" units="cm"/>
    </inkml:brush>
  </inkml:definitions>
  <inkml:trace contextRef="#ctx0" brushRef="#br0">485 129 8200,'-13'2'1740,"-6"1"-1178,-95 9 5747,101-12-5748,0 0 1,0 0 0,0-1 0,0-1 0,0 0 0,1-1 0,-19-6-1,-168-57 940,198 66-1517,0 0-1,0 0 1,0 0 0,0 0 0,1-1 0,-1 1 0,0 0 0,0-1 0,0 1 0,1-1 0,-1 1 0,0-1 0,0 1 0,1-1 0,-1 1-1,1-1 1,-1 0 0,0 1 0,1-1 0,-1 0 0,1 0 0,-1 1 0,1-1 0,0 0 0,-1 0 0,1 0 0,0 0 0,0 1 0,-1-1-1,1 0 1,0-1 0,1 0-276,0 0 0,0-1 0,0 1 0,1 0 0,-1 0 0,0 1-1,1-1 1,-1 0 0,1 0 0,0 1 0,2-2 0,16-16-4273</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4.452"/>
    </inkml:context>
    <inkml:brush xml:id="br0">
      <inkml:brushProperty name="width" value="0.025" units="cm"/>
      <inkml:brushProperty name="height" value="0.025" units="cm"/>
    </inkml:brush>
  </inkml:definitions>
  <inkml:trace contextRef="#ctx0" brushRef="#br0">142 94 9929,'0'0'5616,"-9"3"-1121,1-1-4041,0 1-1,1-1 0,0 2 0,0-1 1,0 1-1,0 1 0,0-1 1,1 1-1,0 0 0,0 0 0,0 1 1,0 0-1,1 0 0,0 0 0,1 0 1,-1 1-1,1 0 0,0 0 1,1 0-1,0 1 0,-3 8 0,5-13-428,0 0-1,0 0 0,0 0 0,1 0 1,-1 0-1,1 0 0,0 0 0,0 0 1,0 0-1,0 0 0,0 0 0,1 1 0,0-1 1,-1 0-1,1 0 0,0 0 0,0-1 1,1 1-1,-1 0 0,0 0 0,1-1 1,0 1-1,0-1 0,0 1 0,0-1 1,3 4-1,2-2-119,-1 0 0,1-1 0,0 0 0,0 0 0,0 0 0,0-1 0,0 0 0,0 0 1,1-1-1,7 1 0,4 0-437,-1 0-29,0 0 0,0 2-1,0 0 1,34 12 0,-48-14 560,1 1 1,0 0-1,-1-1 0,1 1 0,-1 1 0,0-1 0,0 1 0,0-1 0,0 1 0,-1 0 0,0 1 0,1-1 0,-1 0 0,-1 1 0,1 0 0,-1 0 1,0-1-1,0 1 0,0 1 0,-1-1 0,2 9 0,-1 0 233,-1-1 0,-1 1 1,0 0-1,0-1 0,-1 1 0,-1-1 0,-1 1 1,0-1-1,0 0 0,-1 0 0,-1 0 0,0-1 1,-1 1-1,0-1 0,-1-1 0,-1 1 1,1-1-1,-2 0 0,0-1 0,0 0 0,0 0 1,-1-1-1,-1 0 0,0-1 0,0 0 1,0-1-1,-20 9 0,29-15-231,-1 1 0,1-1 0,0 0 0,-1-1 0,1 1 0,-1 0 0,1-1-1,-1 1 1,1-1 0,-1 0 0,0 0 0,1 0 0,-1 0 0,1 0 0,-1-1 0,1 1 0,-1-1 0,1 0 0,-3 0 0,3-1 0,0 1 0,0-1 0,1 1 0,-1-1 0,1 1 0,-1-1 0,1 0 0,-1 0 0,1 0 0,0 1 0,0-1 0,0 0 0,0-1 0,0 1 0,1 0 0,-1 0 0,0-3 0,-1-5-21,1-1-1,1 1 0,0-1 0,0 1 1,1 0-1,0-1 0,1 1 0,3-13 1,3 1-266,0 0 0,1 0 1,2 1-1,16-26 1,61-80-228,-40 61 494,-17 21 72,-4 9 280,-1-1 0,-2-1 0,-2-2 0,-1 0-1,16-47 1,-49 111-265,1-3-72,-17 41-1,23-47 5,2 0 0,-1 0 0,2 1 0,0-1 0,1 0 0,0 1 0,2 15 0,-1-27 0,0 0 0,1 0 0,0 0 0,0 0 0,0 0 0,0-1 0,0 1 0,1 0 0,0-1 0,-1 1 0,1-1 0,1 0 0,-1 1 0,0-1 0,1 0 0,0 0 0,-1-1 0,1 1 0,0-1 0,0 1 0,1-1 0,-1 0 0,1 0 0,-1 0 0,1-1 0,-1 1 0,1-1 0,0 0 0,0 0 0,-1 0 0,1 0 0,5 0 0,40-2-897,-17-9-3534,10-15-7986</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5.429"/>
    </inkml:context>
    <inkml:brush xml:id="br0">
      <inkml:brushProperty name="width" value="0.025" units="cm"/>
      <inkml:brushProperty name="height" value="0.025" units="cm"/>
    </inkml:brush>
  </inkml:definitions>
  <inkml:trace contextRef="#ctx0" brushRef="#br0">292 0 3876,'0'0'929,"-60"32"224,25-4 544,-1 15-896,-1 9-577,2 6-256,4 5-352,5 4-225,6 0 577,10 1 0,8-2-160,2 0 96,8 0 32,14-7-160,6-5-513,6-10-929</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5.863"/>
    </inkml:context>
    <inkml:brush xml:id="br0">
      <inkml:brushProperty name="width" value="0.025" units="cm"/>
      <inkml:brushProperty name="height" value="0.025" units="cm"/>
    </inkml:brush>
  </inkml:definitions>
  <inkml:trace contextRef="#ctx0" brushRef="#br0">0 508 8392,'60'-75'576,"-9"8"-447,-7 3 415,-13 5 481,-11 5-128,-11 3-224,-9 10-513,0 6-64,-9 10 96,-9 9 224,-5 5-928,-1 6-1826,2 1-4453</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6.251"/>
    </inkml:context>
    <inkml:brush xml:id="br0">
      <inkml:brushProperty name="width" value="0.025" units="cm"/>
      <inkml:brushProperty name="height" value="0.025" units="cm"/>
    </inkml:brush>
  </inkml:definitions>
  <inkml:trace contextRef="#ctx0" brushRef="#br0">0 1 4484,'0'0'-224</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6.656"/>
    </inkml:context>
    <inkml:brush xml:id="br0">
      <inkml:brushProperty name="width" value="0.025" units="cm"/>
      <inkml:brushProperty name="height" value="0.025" units="cm"/>
    </inkml:brush>
  </inkml:definitions>
  <inkml:trace contextRef="#ctx0" brushRef="#br0">1951 39 10570,'0'0'10837,"-9"-6"-9775,-1 1-898,0 0-1,-1 1 0,1 0 1,-1 0-1,0 1 0,0 1 1,0 0-1,0 0 0,-20 0 1,-42 4-1515,-1 3 1,1 4-1,-113 27 0,-21 35-1817,165-53 3044,-2-1 0,0-3 0,-1-1 0,0-3-1,-82 10 1,123-20 129,-83 2-157,-1 3 0,1 5 0,-133 32 0,178-31 803,-73 12 1,96-21-15,0-1-1,0-1 1,0 0 0,0-1 0,0-1-1,-26-7 1,23 5-317,20 4-306,0 0 1,0 0-1,1 0 0,-1-1 0,0 1 0,0-1 0,1 1 0,-1-1 1,0 1-1,1-1 0,-1 0 0,-2-2 0,3 2-138,1-1 0,-1 1-1,0-1 1,1 1 0,-1-1-1,1 1 1,-1-1 0,1 0-1,0 1 1,0-1 0,0 1 0,0-1-1,0 0 1,0 1 0,0-1-1,0 0 1,1 1 0,0-3-1,6-24-4071,2-2-4377</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7.573"/>
    </inkml:context>
    <inkml:brush xml:id="br0">
      <inkml:brushProperty name="width" value="0.025" units="cm"/>
      <inkml:brushProperty name="height" value="0.025" units="cm"/>
    </inkml:brush>
  </inkml:definitions>
  <inkml:trace contextRef="#ctx0" brushRef="#br0">0 90 5477,'3'-9'8040,"15"-71"1398,-18 80-9388,0 0 1,0 0-1,0 0 1,0 0-1,0 0 0,0 0 1,0 1-1,0-1 0,0 0 1,0 0-1,0 0 0,0 0 1,0 0-1,0 0 1,1 0-1,-1 0 0,0 0 1,0 0-1,0 0 0,0 0 1,0 0-1,0 0 0,0 0 1,0 0-1,0 0 1,0 0-1,1 0 0,-1 0 1,0 0-1,0 0 0,0 0 1,0 0-1,0 0 0,0 0 1,0 0-1,0 0 1,0 0-1,1 0 0,-1 0 1,0 0-1,0 0 0,0 0 1,0 0-1,0 0 0,0 0 1,0 0-1,0 0 1,0 0-1,0-1 0,0 1 1,0 0-1,0 0 0,1 0 1,-1 0-1,0 0 0,0 0 1,0 0-1,0 0 1,0 0-1,0 0 0,0-1 1,0 1-1,0 0 0,0 0 1,4 13 588,1 18-500,-4 3 354,-1-21-420,1 0-1,0 1 1,1-1 0,0 0-1,7 21 1,-8-33-152,-1 1 0,1-1 0,-1 0 0,1 0 0,-1 0 1,1 0-1,0 0 0,-1 0 0,1 0 0,0 0 0,0 0 0,0 0 1,0 0-1,0-1 0,0 1 0,0 0 0,0-1 0,0 1 0,0 0 1,1-1-1,-1 0 0,0 1 0,0-1 0,0 0 0,1 1 0,1-1 1,0 0-162,0-1 1,0 1 0,0-1-1,0 0 1,0 0 0,0 0-1,0 0 1,0 0 0,-1-1 0,6-2-1,1-3-1019,1-1 1,-1 0-1,0 0 0,12-15 0,4-12-4683,-1-1-3939</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7.945"/>
    </inkml:context>
    <inkml:brush xml:id="br0">
      <inkml:brushProperty name="width" value="0.025" units="cm"/>
      <inkml:brushProperty name="height" value="0.025" units="cm"/>
    </inkml:brush>
  </inkml:definitions>
  <inkml:trace contextRef="#ctx0" brushRef="#br0">203 1 10858,'0'0'7047,"-45"85"-4549,17-39-544,-1 7-288,2 1-417,-2-2-384,7-7-385,8-11-224,5-7-127,9-14-129,2-13-577,13 0-1089,6-14-800,-3-7-1794,1 2-2018</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8.318"/>
    </inkml:context>
    <inkml:brush xml:id="br0">
      <inkml:brushProperty name="width" value="0.025" units="cm"/>
      <inkml:brushProperty name="height" value="0.025" units="cm"/>
    </inkml:brush>
  </inkml:definitions>
  <inkml:trace contextRef="#ctx0" brushRef="#br0">57 43 10634,'0'0'11099,"-5"9"-10955,-32 80 801,33-80-246,1 1 0,1 0 1,0 0-1,-1 20 0,3-30-668,0 0 1,1 0-1,-1 0 0,0 1 0,1-1 0,-1 0 0,0 0 0,1 0 1,-1 0-1,0 0 0,1 1 0,-1-1 0,0 0 0,1 0 0,-1 0 1,1 0-1,-1 0 0,0 0 0,1 0 0,-1 0 0,0-1 1,1 1-1,-1 0 0,0 0 0,1 0 0,-1 0 0,0 0 0,1-1 1,-1 1-1,0 0 0,1 0 0,-1 0 0,0-1 0,1 1 0,-1 0 1,0-1-1,0 1 0,0 0 0,1 0 0,-1-1 0,0 1 0,0-1 1,16-12 491,6-11 131,26-36-1,-43 53-617,0 1 1,-1-1 0,0-1-1,0 1 1,-1 0-1,1-1 1,-2 0 0,1 0-1,-1 0 1,0 0-1,0-9 1,-2 17-31,0 0 0,1-1 0,-1 1 1,0 0-1,0 0 0,0-1 0,0 1 0,0 0 0,0-1 1,0 1-1,0 0 0,0-1 0,0 1 0,0 0 0,-1 0 0,1-1 1,0 1-1,0 0 0,0-1 0,0 1 0,0 0 0,0 0 1,-1-1-1,1 1 0,0 0 0,0 0 0,0-1 0,-1 1 0,1 0 1,0 0-1,0 0 0,-1 0 0,1-1 0,0 1 0,-1 0 1,1 0-1,0 0 0,0 0 0,-1 0 0,1 0 0,0 0 0,-1 0 1,1 0-1,-15 9-408,-10 19-1976,15-11-1354,1-2-2786</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5.530"/>
    </inkml:context>
    <inkml:brush xml:id="br0">
      <inkml:brushProperty name="width" value="0.025" units="cm"/>
      <inkml:brushProperty name="height" value="0.025" units="cm"/>
    </inkml:brush>
  </inkml:definitions>
  <inkml:trace contextRef="#ctx0" brushRef="#br0">49 1 15855,'0'0'7591,"-46"69"-7559,44-26-32,2 14-32,0 8-769,0 2-864,7 4-930,1 0-1376,-3 2-1571</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5.901"/>
    </inkml:context>
    <inkml:brush xml:id="br0">
      <inkml:brushProperty name="width" value="0.025" units="cm"/>
      <inkml:brushProperty name="height" value="0.025" units="cm"/>
    </inkml:brush>
  </inkml:definitions>
  <inkml:trace contextRef="#ctx0" brushRef="#br0">80 1 11627,'-15'72'5894,"0"-5"-3812,4 0-225,8 0-1056,3-2-737,0 2-833,11 3-1921,-1-1-3044,-2 0-7078</inkml:trace>
  <inkml:trace contextRef="#ctx0" brushRef="#br0" timeOffset="1">16 1447 15535,'-8'62'1793,"2"-3"-1088,5-2-128,1-6-449,0-3-128,5 0-609,4-1-1409,-4-1-1954,1-1-1633</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6.228"/>
    </inkml:context>
    <inkml:brush xml:id="br0">
      <inkml:brushProperty name="width" value="0.025" units="cm"/>
      <inkml:brushProperty name="height" value="0.025" units="cm"/>
    </inkml:brush>
  </inkml:definitions>
  <inkml:trace contextRef="#ctx0" brushRef="#br0">9 0 14638,'-6'67'1922,"4"-3"-1442,2-1-224,0-5-192,6-2-288,5-5-448,-1-4-1314,-2-2-353,1-4 2019,-5-3 897,-2 0 31,0-3-448,-2 1-128,0-3-640,0-2-1826,0 0-4517</inkml:trace>
  <inkml:trace contextRef="#ctx0" brushRef="#br0" timeOffset="1">100 1005 9257,'0'0'15470,"-24"68"-12619,17-48-1474,5-5-1024,2-5-289,0-2-128,1-7-801,3-1-1826,-3-14-10793</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5.091"/>
    </inkml:context>
    <inkml:brush xml:id="br0">
      <inkml:brushProperty name="width" value="0.025" units="cm"/>
      <inkml:brushProperty name="height" value="0.025" units="cm"/>
    </inkml:brush>
  </inkml:definitions>
  <inkml:trace contextRef="#ctx0" brushRef="#br0">216 3 16560,'0'0'12438,"-10"-1"-11867,4 0-523,0 1 0,0 0 0,0 0 0,0 0 1,0 1-1,0 0 0,1 0 0,-1 1 0,0-1 0,0 1 0,1 1 0,-1-1 0,1 1 0,0 0 0,-1 0 0,1 0 0,-6 6 0,-7 4 146,11-10-148,0 1 0,1 0 0,-1 1 0,1 0 0,0 0-1,1 0 1,-1 0 0,1 1 0,0 0 0,0 0 0,1 1-1,-6 9 1,10-15-51,0 0-1,1 0 1,-1 0-1,0 0 1,1 0-1,-1 0 1,0-1-1,1 1 1,-1 0-1,1 0 1,-1-1-1,1 1 1,0 0-1,-1-1 1,1 1-1,0 0 1,-1-1-1,1 1 0,0-1 1,0 1-1,0-1 1,-1 0-1,1 1 1,0-1-1,0 0 1,0 1-1,0-1 1,0 0-1,0 0 1,-1 0-1,1 0 1,0 0-1,0 0 1,0 0-1,1 0 1,47 2 93,-39-2-79,14 0-92,1 2 0,-1 1 1,37 9-1,-56-12 49,0 1-1,0 1 1,0-1-1,0 1 1,0 0 0,-1 0-1,1 0 1,-1 1 0,1 0-1,-1 0 1,0 0-1,0 0 1,-1 0 0,1 1-1,0 0 1,-1-1-1,0 1 1,0 1 0,0-1-1,-1 0 1,1 1-1,-1-1 1,0 1 0,1 6-1,-2-8 89,-2 1 0,1 0 0,0-1-1,-1 1 1,1 0 0,-1-1 0,0 1-1,-1-1 1,1 1 0,0-1 0,-1 0-1,0 1 1,0-1 0,0 0 0,0 0 0,0 0-1,-1-1 1,1 1 0,-1 0 0,0-1-1,0 0 1,0 1 0,0-1 0,0 0-1,-6 2 1,-10 7 425,0-2 0,-41 14 0,59-22-479,-13 4 0,-1-1 0,0 0 0,-1-1 0,1 0 0,-27 0 0,41-3-37,0 0 0,0 0 0,0 1 0,-1-1 0,1-1 0,0 1 0,0 0 0,-1 0 0,1 0 0,0-1 0,0 1 0,0 0 0,-1-1 0,1 1 0,0-1 0,0 0 0,0 1 0,0-1 0,0 0 0,0 1 0,0-1 0,0 0 0,0 0 0,1 0 0,-1 0 0,-1-2 0,2 1-119,-1 0 0,1 0 0,0 1 0,0-1 0,0 0 0,0 0 0,0 0-1,1 0 1,-1 0 0,0 0 0,1 0 0,0 1 0,-1-1 0,1 0-1,1-2 1,3-5-928,1-1-1,0 1 1,0 0-1,1 1 0,9-9 1,24-20-5344</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4.395"/>
    </inkml:context>
    <inkml:brush xml:id="br0">
      <inkml:brushProperty name="width" value="0.025" units="cm"/>
      <inkml:brushProperty name="height" value="0.025" units="cm"/>
    </inkml:brush>
  </inkml:definitions>
  <inkml:trace contextRef="#ctx0" brushRef="#br0">1 1 10826,'0'0'2531,"80"3"-1474,-27 2-64,14 3 0,16-1-321,14 1-480,10-3-128,8 0-32,3 0 32,-4-2-31,-8-2-130,-13 0-127,-15-1 0,-10 0-256,-15 0-866,-8 0-1184,-15-1-1634</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4.765"/>
    </inkml:context>
    <inkml:brush xml:id="br0">
      <inkml:brushProperty name="width" value="0.025" units="cm"/>
      <inkml:brushProperty name="height" value="0.025" units="cm"/>
    </inkml:brush>
  </inkml:definitions>
  <inkml:trace contextRef="#ctx0" brushRef="#br0">16 1 7655,'0'0'7373,"12"0"-6503,63 10 199,-1 3-1,78 25 1,-77-19-1051,-65-16 21,7 0-36,0 2-1,-1 0 1,28 13 0,-41-17 1,0 1 0,-1 0 0,1 0 0,0 0 0,0 0 0,-1 0 1,1 1-1,-1-1 0,0 1 0,0-1 0,2 4 0,-3-4 6,0 0 1,0-1-1,-1 1 0,1 0 1,-1-1-1,0 1 0,0 0 1,1 0-1,-1-1 0,0 1 1,0 0-1,-1 0 0,1 0 1,0-1-1,0 1 0,-1 0 0,1 0 1,-1-1-1,0 1 0,1-1 1,-1 1-1,-2 2 0,-2 4 142,-1 0-1,-1 0 1,0 0-1,0-1 0,0 0 1,-1 0-1,-9 6 1,-69 42 208,36-24-309,39-23-68,-149 96-1552,51-42-5445,52-35-2456</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14.357"/>
    </inkml:context>
    <inkml:brush xml:id="br0">
      <inkml:brushProperty name="width" value="0.025" units="cm"/>
      <inkml:brushProperty name="height" value="0.025" units="cm"/>
    </inkml:brush>
  </inkml:definitions>
  <inkml:trace contextRef="#ctx0" brushRef="#br0">1 14 4228,'0'0'1377,"62"-13"-3299</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7.167"/>
    </inkml:context>
    <inkml:brush xml:id="br0">
      <inkml:brushProperty name="width" value="0.025" units="cm"/>
      <inkml:brushProperty name="height" value="0.025" units="cm"/>
    </inkml:brush>
  </inkml:definitions>
  <inkml:trace contextRef="#ctx0" brushRef="#br0">0 0 8776,'0'0'16533,"2"8"-14840,5 36-24,14 62-142,-19-99-1497,0 0-1,0 0 1,1 0-1,0-1 0,0 1 1,1-1-1,0 1 1,0-1-1,0 0 1,1-1-1,8 9 1,-10-12-205,0 0 1,0 0 0,1 0-1,-1-1 1,0 1-1,1-1 1,-1 0 0,1 0-1,0 0 1,-1-1 0,1 1-1,0-1 1,5 0 0,-5 0-540,0 0 0,1-1 0,-1 1 0,0-1 0,0 0 0,0-1 0,0 1 0,0 0 1,0-1-1,0 0 0,4-3 0,17-15-5794</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7.534"/>
    </inkml:context>
    <inkml:brush xml:id="br0">
      <inkml:brushProperty name="width" value="0.025" units="cm"/>
      <inkml:brushProperty name="height" value="0.025" units="cm"/>
    </inkml:brush>
  </inkml:definitions>
  <inkml:trace contextRef="#ctx0" brushRef="#br0">190 0 17168,'0'0'7623,"-42"49"-5957,24-16-513,-5 8-320,-1 8-545,3 2-224,1 0-32,2-4 0,8-4-64,1-7-256,5-8-321,4-7-800,0-5-1698,0-9-929,7-6-1505,2-1-8008</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7.905"/>
    </inkml:context>
    <inkml:brush xml:id="br0">
      <inkml:brushProperty name="width" value="0.025" units="cm"/>
      <inkml:brushProperty name="height" value="0.025" units="cm"/>
    </inkml:brush>
  </inkml:definitions>
  <inkml:trace contextRef="#ctx0" brushRef="#br0">1 250 11179,'0'0'13532,"11"-6"-11935,9-8-1319,-1-1 0,0 0 1,0-2-1,-2 0 0,0-1 1,23-32-1,31-48-75,-72 112 128,-22 72 151,12-50-990,2 0 1,1 1-1,-6 61 1,13-66-3593,0-8-2610</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0.447"/>
    </inkml:context>
    <inkml:brush xml:id="br0">
      <inkml:brushProperty name="width" value="0.025" units="cm"/>
      <inkml:brushProperty name="height" value="0.025" units="cm"/>
    </inkml:brush>
  </inkml:definitions>
  <inkml:trace contextRef="#ctx0" brushRef="#br0">266 1 12204,'-12'0'1313,"5"0"-1236,-1 1 0,1-1 0,0 1 0,0 1 0,0-1 0,0 1 1,0 1-1,0-1 0,1 1 0,-1 0 0,1 0 0,0 1 0,-1 0 0,2 0 0,-1 1 1,0-1-1,-7 9 0,0 4-196,1 1 0,0 0 0,1 1-1,1 0 1,1 0 0,1 1 0,0 0 0,1 1 0,2 0 0,-5 27 0,0 21-291,-2 129 0,12-121 421,10 96 0,-6-144-46,1 0-1,1 0 1,1-1 0,2 1 0,1-2 0,19 39 0,-25-59 82,0 1 1,1-1-1,0 0 1,0 0-1,1 0 1,0-1 0,0 0-1,0 0 1,1-1-1,0 1 1,0-1 0,0-1-1,0 0 1,1 0-1,0 0 1,0-1 0,0 0-1,0 0 1,1-1-1,11 2 1,-5-3 285,0 0 0,0-2-1,0 1 1,0-2 0,-1 0 0,1 0 0,0-2-1,-1 0 1,1 0 0,26-14 0,5-4-26,-1-2 1,-1-3-1,-1-1 1,-1-2-1,71-67 1,-95 79-290,0 0 0,-2-1 0,0-1 0,-1 0 0,-1-2 0,-1 1 0,-1-2 1,0 1-1,-2-2 0,-1 1 0,-1-1 0,-1-1 0,7-47 0,-12 50-70,-1-1 1,-1 1-1,-1-1 1,-1 1-1,-1 0 0,0-1 1,-2 1-1,-1 1 1,-12-30-1,13 40-293,0-1-1,-1 1 0,-1 0 1,0 1-1,0 0 0,-1 0 1,-1 0-1,1 1 1,-2 0-1,1 1 0,-1 0 1,0 0-1,-1 1 0,0 1 1,0 0-1,0 0 1,-25-8-1,-37-1-2649,-4 10-752</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16.303"/>
    </inkml:context>
    <inkml:brush xml:id="br0">
      <inkml:brushProperty name="width" value="0.025" units="cm"/>
      <inkml:brushProperty name="height" value="0.025" units="cm"/>
    </inkml:brush>
  </inkml:definitions>
  <inkml:trace contextRef="#ctx0" brushRef="#br0">2 68 10666,'0'0'6219,"-1"-6"-6048,1 5-172,0 1 1,-1-1-1,1 0 0,0 0 1,0 0-1,0 0 0,0 0 1,0 0-1,0 0 0,0 0 1,1 1-1,-1-1 0,0 0 1,0 0-1,1 0 0,-1 0 1,0 0-1,1 1 0,-1-1 0,1 0 1,-1 0-1,1 1 0,0-1 1,-1 0-1,1 1 0,-1-1 1,1 1-1,1-2 0,32-1-118,-23 3 114,3 0-145,-9 1 150,0-1 0,0 1 0,0-1 0,0 0 0,0-1 0,0 1 0,0-1 0,0 0 0,0 0 0,0-1 0,-1 1 0,1-1 0,0 0 0,-1 0 0,1-1 0,-1 1 1,7-6-1,-10 7-28,1-1 0,0 1 0,0 0 0,0 0 0,0 0 1,1 1-1,-1-1 0,0 0 0,0 1 0,0-1 0,1 1 1,-1 0-1,5 0 0,41 1-3807,-24 0 410,-23-1 3345,-1 0 1,1 0-1,-1 0 1,1 0-1,-1 0 1,0 0-1,1 0 1,-1 0-1,1 1 1,-1-1-1,1 0 1,-1 0-1,0 0 0,1 0 1,-1 1-1,1-1 1,-1 0-1,0 1 1,1-1-1,-1 0 1,0 0-1,1 1 1,-1-1-1,0 1 1,0-1-1,1 0 1,-1 1-1,0-1 1,0 0-1,0 1 1,0-1-1,1 1 1,-1-1-1,0 1 1,0-1-1,0 1 1,0-1-1,0 0 1,0 1-1,0-1 1,0 1-1,0-1 1,0 1-1,0-1 1,-1 0-1,1 1 1,0-1-1,0 1 1,0 0-1,-1-1 119,1 1 0,0-1 1,0 1-1,0-1 0,-1 1 0,1-1 0,0 1 0,0-1 0,0 1 0,0-1 0,0 1 1,0-1-1,0 1 0,0-1 0,0 1 0,0-1 0,1 1 0,-1-1 0,0 1 0,0-1 1,0 1-1,1-1 0,-1 1 0,0-1 0,0 0 0,1 1 0,-1-1 0,1 1 1,-1-1-1,0 0 0,1 1 0,-1-1 0,1 0 0,-1 1 0,0-1 0,1 0 0,-1 0 1,1 0-1,-1 1 0,1-1 0,-1 0 0,1 0 0,-1 0 0,1 0 0,-1 0 1,1 0-1,-1 0 0,1 0 0,-1 0 0,2 0 0,42-8 2644,-2 1-4256,-31 51 1371,-11-43 226,0-1-1,0 1 1,0-1 0,0 1 0,0 0 0,0-1 0,0 1 0,0-1 0,1 1 0,-1 0 0,0-1 0,0 1 0,1-1 0,-1 1 0,0-1 0,0 1 0,1-1 0,-1 1 0,1-1 0,-1 1-1,1-1 1,-1 0 0,0 1 0,1-1 0,-1 0 0,1 1 0,-1-1 0,1 0 0,0 0 0,-1 1 0,1-1 0,-1 0 0,1 0 0,0 0 0,-1 0 0,1 0 0,-1 0 0,1 0-1,0 0 1,-1 0 0,1 0 0,-1 0 0,1 0 0,-1 0 0,1 0 0,0-1 0,0 0 123,0 0 0,0 0 0,0 0-1,0-1 1,0 1 0,0 0 0,-1-1 0,1 1 0,0-1 0,-1 1 0,1-1-1,-1 1 1,0-1 0,1 1 0,-1-1 0,0 1 0,0-3 0,0 4-121,-15 21-912,14-10 1357,0 14-880,0-25 591,1-15 1058,0 16-1239,0 0 0,0 0-1,-1 1 1,1-1 0,0 0 0,0 0-1,-1 0 1,1 0 0,-1 0 0,1 0-1,-1 0 1,0 0 0,1 0 0,-1 0 0,0 0-1,0 0 1,1 0 0,-1-1 0,0 1-1,-1 0 1,2 1 0,0-1 0,-1 0 1,1 1-1,0-1 0,-1 0 0,1 0 0,-1 1 0,1-1 0,-1 0 1,0 0-1,1 0 0,-1 0 0,0 0 0,0 0 0,0 0 0,0 0 1,0 0-1,0 0 0,0 0 0,0-1 0,0 1 0,0 0 0,0-1 1,0 1-1,-1-1 0,-1 1 0,-13 7 11,16-8-142,-1 1 1,1-1-1,-1 1 1,1-1-1,-1 1 1,1-1-1,-1 1 1,1-1-1,0 1 1,-1 0-1,1-1 1,0 1-1,-1-1 1,1 1-1,0 0 1,0-1-1,-1 1 1,1 0-1,0-1 1,0 1-1,0 0 1,0-1-1,0 1 1,0 0-1,0 0 1,1 0-1,3-1-2043</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9.459"/>
    </inkml:context>
    <inkml:brush xml:id="br0">
      <inkml:brushProperty name="width" value="0.025" units="cm"/>
      <inkml:brushProperty name="height" value="0.025" units="cm"/>
    </inkml:brush>
  </inkml:definitions>
  <inkml:trace contextRef="#ctx0" brushRef="#br0">11 1 17296,'-8'79'769,"6"-6"-224,2-4-353,8-2-128,5 1-513,-1 2-511,-2 5-226,-7 2-767,-3 3-258,0 2 1827,-5 1 1057,-4-3 896,2-1-1216,2-2-546,0-1-1248,2-2-2018</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9.865"/>
    </inkml:context>
    <inkml:brush xml:id="br0">
      <inkml:brushProperty name="width" value="0.025" units="cm"/>
      <inkml:brushProperty name="height" value="0.025" units="cm"/>
    </inkml:brush>
  </inkml:definitions>
  <inkml:trace contextRef="#ctx0" brushRef="#br0">6 0 10025,'-3'86'3075,"0"3"-2594,3-3-257,0-1 385,0-5-385,0-2-192,5-4-32,-2-2-64,0-1 64,-3-3 128,2 0 833,-2-3-96,2-2-481,1-3-352,0-3-673,-1-1-1857,-1-1-3171</inkml:trace>
  <inkml:trace contextRef="#ctx0" brushRef="#br0" timeOffset="1">93 2352 10346,'0'0'2178,"8"90"-1538,-3-53 578,-1-2-738,5-7-800,-3-1-801,3-2 320,-1 0 865,-5-1 865,0-3 256,-3 0-897,0-2-192,0-2-896,-2-4-2371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2.057"/>
    </inkml:context>
    <inkml:brush xml:id="br0">
      <inkml:brushProperty name="width" value="0.025" units="cm"/>
      <inkml:brushProperty name="height" value="0.025" units="cm"/>
    </inkml:brush>
  </inkml:definitions>
  <inkml:trace contextRef="#ctx0" brushRef="#br0">47 1 8104,'0'0'15743,"-4"10"-13811,-2 6-1376,-4 8 837,2 1 0,-10 41 0,18-66-1393,0 1 1,0-1-1,0 0 0,0 0 0,0 1 0,0-1 1,0 0-1,0 0 0,0 1 0,0-1 0,0 0 0,0 0 1,0 1-1,0-1 0,1 0 0,-1 0 0,0 1 1,0-1-1,0 0 0,0 0 0,0 1 0,1-1 1,-1 0-1,0 0 0,0 0 0,0 1 0,1-1 1,-1 0-1,0 0 0,0 0 0,1 0 0,-1 0 0,0 0 1,0 1-1,1-1 0,-1 0 0,0 0 0,0 0 1,1 0-1,-1 0 0,17-2 66,14-11 122,10-16 4,-33 22-450,0 1-1,0 0 1,0 0 0,1 1 0,0 0 0,0 0 0,0 1-1,1 1 1,-1-1 0,13-1 0,-22 5 123,1 1 1,0 0-1,-1 0 0,1-1 1,0 1-1,-1 0 0,1 0 1,-1 0-1,0 0 1,1 0-1,-1 0 0,0 0 1,1 0-1,-1 0 0,0 0 1,0 0-1,0 0 0,0 0 1,0 0-1,0 0 0,0 0 1,-1 2-1,0 28-1216,1-30 1155,-5 34-3699,1-9-4131,3-17 435</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5.556"/>
    </inkml:context>
    <inkml:brush xml:id="br0">
      <inkml:brushProperty name="width" value="0.025" units="cm"/>
      <inkml:brushProperty name="height" value="0.025" units="cm"/>
    </inkml:brush>
  </inkml:definitions>
  <inkml:trace contextRef="#ctx0" brushRef="#br0">143 160 20083,'0'0'12284,"-6"-9"-11932,-2-5-303,2 3-49,0 1 0,0 0-1,-1 1 1,-12-14 0,19 22-1,-1 0 0,0 0-1,0 1 1,0-1 0,0 0 0,1 1 0,-1-1-1,0 1 1,0-1 0,0 1 0,0-1 0,0 1-1,-1-1 1,1 1 0,0 0 0,0 0 0,0 0 0,0-1-1,0 1 1,0 0 0,0 0 0,0 1 0,-1-1-1,1 0 1,0 0 0,0 0 0,0 1 0,0-1-1,0 1 1,-2 0 0,1 1-7,-1 0 1,1 0-1,0 1 1,-1-1-1,1 1 1,0-1-1,1 1 1,-1 0-1,0 0 0,-1 5 1,-3 5-27,2 1 0,-1 0 0,-3 25 0,6-29 21,1 0 1,0 1-1,1-1 1,0 1 0,0-1-1,1 1 1,1-1-1,4 18 1,-5-25 15,1 1 0,-1-1 0,1 1 0,0-1 1,0 1-1,0-1 0,1 0 0,-1 0 0,1 0 0,0 0 0,-1-1 1,1 1-1,0-1 0,1 0 0,-1 0 0,0 0 0,1 0 1,-1 0-1,1-1 0,0 1 0,-1-1 0,1 0 0,0 0 1,0 0-1,0-1 0,3 1 0,0-1 2,-1 0-1,0 0 0,0 0 1,0 0-1,0-1 1,0 0-1,0-1 1,-1 1-1,1-1 1,0 0-1,-1 0 0,1-1 1,-1 0-1,9-6 1,-6 3 5,0-1 1,0 0-1,-1 0 1,0-1-1,-1 1 1,0-2-1,0 1 1,5-11 0,0-2 6,-2-1 0,0 0 1,-1 0-1,-2-1 0,0 0 1,5-46-1,-11 56-17,-4 13 0,-11 25 0,-12 42 0,23-54 0,1 0 0,0 1 0,0-1 0,2 1 0,-1 24 0,2-35 0,0-1 0,0 1 0,0 0 0,0 0 0,1 0 0,-1 0 0,1-1 0,0 1 0,0 0 0,0 0 0,0-1 0,1 1 0,-1-1 0,1 1 0,-1-1 0,1 0 0,0 1 0,0-1 0,0 0 0,0 0 0,0 0 0,0-1 0,1 1 0,-1 0 0,0-1 0,1 0 0,0 1 0,-1-1 0,1 0 0,0 0 0,-1-1 0,7 2 0,-2-1-236,1-1-1,0 0 1,0 0-1,0 0 1,0-1-1,-1 0 1,1-1-1,0 0 1,-1 0-1,1-1 1,-1 1-1,0-2 1,0 1-1,0-1 1,0 0 0,-1 0-1,0-1 1,1 0-1,-2 0 1,1 0-1,6-9 1,-1 1-731,-2 0 0,1-1 0,-2 0 0,0 0 0,-1-1-1,0 0 1,-1-1 0,-1 1 0,5-24 0,3-28-10040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0.784"/>
    </inkml:context>
    <inkml:brush xml:id="br0">
      <inkml:brushProperty name="width" value="0.025" units="cm"/>
      <inkml:brushProperty name="height" value="0.025" units="cm"/>
    </inkml:brush>
  </inkml:definitions>
  <inkml:trace contextRef="#ctx0" brushRef="#br0">21 0 10954,'0'0'14419,"-4"12"-13330,-1 3-776,2 0-1,-1 1 0,2 0 1,0 0-1,1 0 0,1 0 1,2 19-1,-2-30-326,1 0-1,0 1 1,0-1-1,1 0 1,0 0 0,-1 0-1,2 0 1,-1-1 0,0 1-1,1 0 1,0-1 0,5 6-1,-6-8-164,1 1-1,0-1 0,0 0 1,0 0-1,1 0 0,-1 0 1,0-1-1,1 1 0,0-1 1,-1 0-1,1 0 0,-1 0 1,1 0-1,0-1 0,0 1 1,0-1-1,-1 0 0,1 0 1,6-1-1,18-9-1039,-25 8 483,-1-1-1,1 1 1,0-1-1,-1 1 1,0-1-1,1 0 1,-1 0-1,0 0 1,3-5-1,9-33-6331,-9 17 6377,-1 8 5236,-24 74 1797,-5 2-3908,-11 33-981,11-25-1006,-29 95 732,50-142-2209,0 0 1,1 0-1,0 27 0,4-36-4512</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1.282"/>
    </inkml:context>
    <inkml:brush xml:id="br0">
      <inkml:brushProperty name="width" value="0.025" units="cm"/>
      <inkml:brushProperty name="height" value="0.025" units="cm"/>
    </inkml:brush>
  </inkml:definitions>
  <inkml:trace contextRef="#ctx0" brushRef="#br0">0 6 15759,'0'0'8648,"10"-1"-7895,-5-1-676,0 1 1,0 1-1,0-1 1,0 1-1,0 0 1,0 0-1,0 0 1,10 3-1,-13-3-68,0 1 0,0 0 1,0 0-1,1 1 0,-1-1 0,0 0 0,-1 1 0,1-1 1,0 1-1,0-1 0,-1 1 0,1 0 0,0 0 0,-1 0 1,0 0-1,0 0 0,1 0 0,-1 0 0,0 0 0,-1 1 1,1-1-1,0 0 0,-1 1 0,1-1 0,-1 0 1,1 4-1,0 4 9,0-1 0,-1 1 0,0-1 1,-1 1-1,0-1 0,0 1 0,-1-1 1,0 1-1,0-1 0,-6 13 0,-3 1 171,-1 0 1,-23 32-1,8-13 735,27-42-908,0 0-1,0 0 1,-1 1 0,1-1-1,0 0 1,0 0 0,0 0-1,-1 1 1,1-1 0,0 0-1,0 0 1,0 1 0,0-1 0,0 0-1,0 0 1,-1 1 0,1-1-1,0 0 1,0 1 0,0-1-1,0 0 1,0 0 0,0 1-1,0-1 1,0 0 0,0 1-1,0-1 1,1 0 0,-1 0-1,0 1 1,0-1 0,0 0-1,0 1 1,0-1 0,0 0-1,1 0 1,-1 1 0,0-1 0,0 0-1,0 0 1,1 0 0,-1 1-1,0-1 1,0 0 0,0 0-1,1 0 1,-1 0 0,0 0-1,0 1 1,1-1 0,21-2 141,25-13-1183,18-28-7430,-32 17-534</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1.673"/>
    </inkml:context>
    <inkml:brush xml:id="br0">
      <inkml:brushProperty name="width" value="0.025" units="cm"/>
      <inkml:brushProperty name="height" value="0.025" units="cm"/>
    </inkml:brush>
  </inkml:definitions>
  <inkml:trace contextRef="#ctx0" brushRef="#br0">0 28 19635,'0'0'11563,"54"-20"-17938,-35 15-127,-2 2-7431</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2.016"/>
    </inkml:context>
    <inkml:brush xml:id="br0">
      <inkml:brushProperty name="width" value="0.025" units="cm"/>
      <inkml:brushProperty name="height" value="0.025" units="cm"/>
    </inkml:brush>
  </inkml:definitions>
  <inkml:trace contextRef="#ctx0" brushRef="#br0">0 74 192,'0'0'22998,"69"-21"-31550</inkml:trace>
  <inkml:trace contextRef="#ctx0" brushRef="#br0" timeOffset="1">243 39 14478,'0'0'12876,"19"-11"-13453,-1-2-1505,0 3-608,-6 6-609,-3 4-1121,-8 13-3332,-1 3 4293</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0.449"/>
    </inkml:context>
    <inkml:brush xml:id="br0">
      <inkml:brushProperty name="width" value="0.025" units="cm"/>
      <inkml:brushProperty name="height" value="0.025" units="cm"/>
    </inkml:brush>
  </inkml:definitions>
  <inkml:trace contextRef="#ctx0" brushRef="#br0">0 0 4740,'0'0'545</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1.323"/>
    </inkml:context>
    <inkml:brush xml:id="br0">
      <inkml:brushProperty name="width" value="0.025" units="cm"/>
      <inkml:brushProperty name="height" value="0.025" units="cm"/>
    </inkml:brush>
  </inkml:definitions>
  <inkml:trace contextRef="#ctx0" brushRef="#br0">3 266 3876,'0'-60'4165,"0"45"531,0-2 3926,28 24-8361,-27-6-194,1-1 0,-1 0-1,0 0 1,1 0 0,-1 0-1,0 0 1,1 0-1,-1 0 1,0 0 0,1 0-1,-1-1 1,0 1-1,1-1 1,-1 1 0,0-1-1,0 1 1,1-1-1,-1 0 1,0 0 0,0 1-1,0-1 1,0 0 0,0 0-1,0 0 1,0 0-1,0 0 1,-1 0 0,1-1-1,0 1 1,0 0-1,-1 0 1,1 0 0,-1-1-1,1 1 1,-1 0 0,0-1-1,0 1 1,1 0-1,-1-1 1,0 1 0,0 0-1,0-1 1,0 1-1,-1-1 1,1 1 0,0 0-1,0-1 1,-1 1 0,1 0-1,-1 0 1,1-1-1,-1 1 1,0 0 0,1 0-1,-1 0 1,0 0-1,0 0 1,0 0 0,0 0-1,0 0 1,0 0-1,0 0 1,0 0 0,0 0-1,0 1 1,-1-1 0,1 0-1,-1 0 1,1 1-42,0 0-1,1-1 1,-1 1 0,0 0 0,0-1 0,0 1-1,1 0 1,-1 0 0,0-1 0,0 1 0,1 0-1,-1 0 1,0 0 0,0 0 0,0 0 0,0 0-1,1 1 1,-1-1 0,0 0 0,0 0 0,1 0-1,-1 1 1,0-1 0,0 0 0,1 1 0,-1-1-1,-1 2 1,-9 21 211,7 34-226,4-53 21,0-2-37,0-1 0,0 0-1,0 1 1,0-1 0,0 1-1,0-1 1,1 1 0,-1-1-1,1 1 1,-1-1 0,1 0-1,-1 1 1,1-1 0,0 0-1,1 2 1,-2-3 3,1 1 1,-1-1-1,1 1 1,-1-1-1,1 0 0,-1 0 1,1 1-1,-1-1 1,1 0-1,-1 0 1,1 1-1,0-1 0,-1 0 1,1 0-1,-1 0 1,1 0-1,0 0 1,-1 0-1,1 0 0,0 0 1,-1 0-1,1 0 1,-1-1-1,2 1 0,0-1 29,0 0 0,0 0-1,-1 0 1,1 0 0,0-1-1,-1 1 1,1 0 0,-1-1-1,1 1 1,-1-1 0,0 0-1,0 1 1,1-1 0,-1 0-1,0 0 1,-1 0-1,1 0 1,0 0 0,0-3-1,1-3 221,0 0 0,-1-1-1,0 1 1,-1-1-1,0 0 1,0 1-1,-3-14 1,3 22-246,0-1 0,0 1 0,0 0 1,0 0-1,0-1 0,0 1 0,0 0 0,0 0 0,0-1 1,0 1-1,0 0 0,0 0 0,0-1 0,-1 1 0,1 0 1,0 0-1,0-1 0,0 1 0,0 0 0,0 0 1,-1 0-1,1-1 0,0 1 0,0 0 0,0 0 0,-1 0 1,1 0-1,0-1 0,0 1 0,0 0 0,-1 0 0,1 0 1,0 0-1,0 0 0,-1 0 0,1 0 0,0 0 0,0 0 1,-1 0-1,1 0 0,0 0 0,-1 0 0,1 0 0,0 0 1,-8 12-121,-1 20 66,9-1 49,4-26-22,4-18 97,-4 5 83,-1-1 0,0 1 0,0-1 0,-1 1 0,0-1 0,-1 0 0,0 1 0,0-1 0,-1 0 0,0 0 0,-3-16 0,3 24-139,0 1-1,0-1 0,0 1 1,0-1-1,-1 1 1,1-1-1,0 1 0,0 0 1,-1-1-1,1 1 1,0-1-1,0 1 0,-1 0 1,1-1-1,-1 1 1,1 0-1,0 0 1,-1-1-1,1 1 0,-1 0 1,1 0-1,-1-1 1,1 1-1,0 0 0,-1 0 1,1 0-1,-1 0 1,1 0-1,-1 0 0,1 0 1,-1 0-1,1 0 1,-1 0-1,1 0 0,-1 0 1,1 0-1,-1 0 1,1 0-1,-1 0 1,1 0-1,-1 1 0,1-1 1,0 0-1,-1 0 1,1 1-1,-1-1 0,1 0 1,0 1-1,-1-1 1,1 0-1,0 1 0,-1-1 1,1 1-1,0-1 1,-1 1-1,-17 22-6,13-12-19,0-1 0,1 1 0,1 1 0,0-1 0,0 0-1,1 1 1,0-1 0,1 1 0,1 0 0,1 20 0,-1-31 11,0-1-1,0 0 1,1 0 0,-1 1 0,0-1-1,0 0 1,0 0 0,1 1 0,-1-1-1,0 0 1,0 0 0,1 1 0,-1-1 0,0 0-1,1 0 1,-1 0 0,0 0 0,1 0-1,-1 1 1,0-1 0,1 0 0,-1 0 0,0 0-1,1 0 1,-1 0 0,0 0 0,1 0-1,-1 0 1,0 0 0,1 0 0,-1 0-1,0 0 1,1-1 0,-1 1 0,0 0 0,1 0-1,-1 0 1,0 0 0,0 0 0,1-1-1,-1 1 1,0 0 0,0 0 0,1-1 0,-1 1-1,0 0 1,0 0 0,1-1 0,-1 1-1,0 0 1,0 0 0,0-1 0,0 0-1,14-14 90,-6 2-5,0 0 0,-2-1 0,1-1 0,-2 1 0,0-1 0,-1 0 0,0 0 0,-1 0 0,-1 0 0,0-20 0,-20 73-83,-1 44 0,16-62 0,16-57 0,-8 18 0,0 0 0,-2 0 0,0 0 0,1-37 0,-24 127 0,18-61 0,-2 13 0,-3 46 0,7-69-66,0 0 0,0 0-1,0 0 1,0 0 0,0 1 0,0-1-1,0 0 1,0 0 0,0 0 0,0 0-1,0 0 1,1 1 0,-1-1 0,0 0 0,0 0-1,0 0 1,0 0 0,0 0 0,0 0-1,1 1 1,-1-1 0,0 0 0,0 0-1,0 0 1,0 0 0,0 0 0,1 0 0,-1 0-1,0 0 1,0 0 0,0 0 0,0 0-1,1 0 1,-1 0 0,0 0 0,0 0-1,0 0 1,0 0 0,1 0 0,-1 0 0,0 0-1,0 0 1,0 0 0,0 0 0,0 0-1,1 0 1,-1 0 0,0-1 0,0 1-1,0 0 1,0 0 0,0 0 0,0 0 0,1 0-1,-1 0 1,6-1-5039,-6 5-1135</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3.786"/>
    </inkml:context>
    <inkml:brush xml:id="br0">
      <inkml:brushProperty name="width" value="0.025" units="cm"/>
      <inkml:brushProperty name="height" value="0.025" units="cm"/>
    </inkml:brush>
  </inkml:definitions>
  <inkml:trace contextRef="#ctx0" brushRef="#br0">9 44 8552,'0'0'4911,"-2"-9"-1756,2 6-3081,-5-25 2290,4 24-1040,1 23-746,28 227 1128,-5-77-1559,25 590-162,-10-110-904,-30-575 765,25 101 1,-6-71-7452,-19-76 719</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4.160"/>
    </inkml:context>
    <inkml:brush xml:id="br0">
      <inkml:brushProperty name="width" value="0.025" units="cm"/>
      <inkml:brushProperty name="height" value="0.025" units="cm"/>
    </inkml:brush>
  </inkml:definitions>
  <inkml:trace contextRef="#ctx0" brushRef="#br0">0 77 16784,'0'0'1692,"1"10"-971,7 27-429,1 0 1,1 0 0,3-1-1,23 48 1,-12-27-160,116 332 406,-140-389-545,17 42 1828,-17-41-1772,1-1 0,-1 0-1,0 1 1,0-1 0,1 1 0,-1-1 0,0 0-1,1 1 1,-1-1 0,0 0 0,1 0 0,-1 1-1,1-1 1,-1 0 0,0 0 0,1 1 0,-1-1-1,1 0 1,-1 0 0,1 0 0,-1 0-1,1 0 1,-1 0 0,0 0 0,1 0 0,-1 0-1,1 0 1,-1 0 0,1 0 0,1-1 3,-1 0 0,0 0 0,0 0 0,0 0 0,0 0 0,0 0 0,0 0 0,0-1 0,0 1 0,-1 0 0,1-1 0,0 1 0,-1 0 0,2-3 0,60-210 3596,-27 83-3176,24-62-702,-10 36-4972,-20 61-3938</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7.349"/>
    </inkml:context>
    <inkml:brush xml:id="br0">
      <inkml:brushProperty name="width" value="0.025" units="cm"/>
      <inkml:brushProperty name="height" value="0.025" units="cm"/>
    </inkml:brush>
  </inkml:definitions>
  <inkml:trace contextRef="#ctx0" brushRef="#br0">0 7 9129,'0'0'7799,"16"0"-5461,124-1-804,-93 0-4120,1 0-4556,-36 1 3122,2-3-822</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7.737"/>
    </inkml:context>
    <inkml:brush xml:id="br0">
      <inkml:brushProperty name="width" value="0.025" units="cm"/>
      <inkml:brushProperty name="height" value="0.025" units="cm"/>
    </inkml:brush>
  </inkml:definitions>
  <inkml:trace contextRef="#ctx0" brushRef="#br0">100 0 2306,'0'0'3331,"-49"16"-288,29-9-833,4-1-416,6-3-513,5 2-96,5-2-192,0-2-704,11 1-225,11-1 128,6-1-32,7 0-32,5 0-384,6 0-1602,-3 0-1217,4 0-704,-6-4 1120</inkml:trace>
  <inkml:trace contextRef="#ctx0" brushRef="#br0" timeOffset="1">477 39 5157,'0'0'4132,"63"13"-4036,-41-13-480,1-4-2499</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6.113"/>
    </inkml:context>
    <inkml:brush xml:id="br0">
      <inkml:brushProperty name="width" value="0.025" units="cm"/>
      <inkml:brushProperty name="height" value="0.025" units="cm"/>
    </inkml:brush>
  </inkml:definitions>
  <inkml:trace contextRef="#ctx0" brushRef="#br0">30 1 19154,'0'0'4057,"-4"10"-1089,-2 8-2528,1 0 0,0 0 0,1 0 0,2 1 0,0 0-1,0-1 1,2 1 0,2 22 0,1-13-2,1 0 0,2 0 0,1 0 1,1-1-1,13 31 0,72 188-438,-88-278 0,-4-24 0,-3 38 0,-2 0 0,0 0 0,-1 1 0,-11-26 0,6 18 0,13 25 0,0 0 0,-1-1 0,1 1 0,0 1 0,-1-1 0,1 0 0,-1 0 0,1 1 0,0 0 0,-1-1 0,1 1 0,3 2 0,-1-1 0,15 2 0,0 0 0,1-1 0,-1 0 0,1-2 0,0-1 0,0 0 0,22-4 0,-33 3 0,0-1 0,1 0 0,-1 0 0,0-1 0,0-1 0,0 1 0,-1-1 0,1-1 0,-1 0 0,0-1 0,0 1 0,-1-1 0,0-1 0,0 0 0,13-14 0,-19 18 0,0 1 0,0-1 0,0 0 0,0 0 0,0 0 0,-1 0 0,1 0 0,-1 0 0,0-1 0,0 1 0,0 0 0,-1-1 0,1 1 0,-1 0 0,1-1 0,-1 1 0,0-1 0,-1-3 0,0 5 0,0-1 0,0 0 0,0 1 0,0-1 0,-1 1 0,1 0 0,-1-1 0,1 1 0,-1 0 0,0 0 0,0 0 0,0 0 0,0 0 0,0 1 0,-1-1 0,1 0 0,-5-1 0,0 0 0,0 0 0,-1 0 0,1 1 0,-1 0 0,0 0 0,0 1 0,0 0 0,1 0 0,-1 1 0,0 0 0,0 0 0,0 1 0,0 0 0,-11 3 0,11 0 0,0 0 0,0 0 0,0 1 0,0 0 0,1 0 0,-1 1 0,1 0 0,1 0 0,-1 1 0,1 0 0,0 0 0,1 0 0,0 1 0,0 0 0,0 0 0,1 0 0,-4 11 0,5-12 0,0 0 0,1-1 0,0 1 0,0 0 0,0 0 0,1 0 0,0 1 0,0-1 0,1 0 0,0 0 0,0 0 0,1 1 0,0-1 0,0 0 0,0 0 0,1 0 0,0 0 0,1 0 0,0-1 0,0 1 0,0-1 0,7 10 0,-1-6 0,0-2 0,1 1 0,0-1 0,0-1 0,1 1 0,0-2 0,1 0 0,-1 0 0,1-1 0,0 0 0,0-1 0,1-1 0,20 4 0,12 0 0,1-3 0,65-1 0,-101-3-77,-1 0 0,0 0 0,1-2-1,-1 1 1,0-1 0,0 0 0,0-1 0,0 0 0,0 0-1,10-7 1,-17 9-9,1-1-1,-1 1 0,0-1 1,0 0-1,0 0 1,0 0-1,0 0 1,-1 0-1,1-1 0,-1 1 1,1 0-1,-1-1 1,0 1-1,0-1 0,2-4 1,-3 3-68,1 0-1,-1 0 1,0 0 0,0 0-1,-1 0 1,1 1 0,-1-1 0,0 0-1,0 0 1,0 0 0,0 1 0,0-1-1,-1 1 1,-3-5 0,-23-34-7630,-15-2-4291</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8.157"/>
    </inkml:context>
    <inkml:brush xml:id="br0">
      <inkml:brushProperty name="width" value="0.025" units="cm"/>
      <inkml:brushProperty name="height" value="0.025" units="cm"/>
    </inkml:brush>
  </inkml:definitions>
  <inkml:trace contextRef="#ctx0" brushRef="#br0">1 30 4805,'0'0'4708,"56"16"-4131,-32-16-417,1 0-320,1-9-4229</inkml:trace>
  <inkml:trace contextRef="#ctx0" brushRef="#br0" timeOffset="1">347 0 8936,'0'0'6374,"63"18"-5829,-30-18-385,12 0-192,4 0-1826,2-6-2242,0 3-1441</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8.518"/>
    </inkml:context>
    <inkml:brush xml:id="br0">
      <inkml:brushProperty name="width" value="0.025" units="cm"/>
      <inkml:brushProperty name="height" value="0.025" units="cm"/>
    </inkml:brush>
  </inkml:definitions>
  <inkml:trace contextRef="#ctx0" brushRef="#br0">0 0 4965,'0'0'7959,"9"5"-6592,12 1-1023,0-1 0,0 0 0,0-1 0,1-2 0,-1 0 0,30-2-1,124 10-4414,-150-7 3465,-1 1 1,0 2 0,0 0 0,-1 2-1,27 11 1,-38-14 718,-1-1-1,1 0 0,0-1 1,-1-1-1,1 0 0,1 0 1,-1-1-1,24-1 0,9-4 2818,49-11-1,2 1-1316,-17 9-5904,-43 3-840,-2 1-1452</inkml:trace>
  <inkml:trace contextRef="#ctx0" brushRef="#br0" timeOffset="1">1372 66 6566,'0'0'5894,"62"5"-5606,-44-5-192,3 0-32,1 0-64,3-7-1185,0 1-1217,-1-2-3011</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8.906"/>
    </inkml:context>
    <inkml:brush xml:id="br0">
      <inkml:brushProperty name="width" value="0.025" units="cm"/>
      <inkml:brushProperty name="height" value="0.025" units="cm"/>
    </inkml:brush>
  </inkml:definitions>
  <inkml:trace contextRef="#ctx0" brushRef="#br0">1 42 12075,'0'0'7373,"9"-3"-6839,6 0-1050,1-1-1,0 2 1,0 0 0,0 1 0,31 2 0,-35 0 300,0 0 0,1-1 1,-1-1-1,0 0 0,0 0 0,1-1 0,-1-1 0,12-4 0,-15 2-2336,3-5-4393</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0.120"/>
    </inkml:context>
    <inkml:brush xml:id="br0">
      <inkml:brushProperty name="width" value="0.025" units="cm"/>
      <inkml:brushProperty name="height" value="0.025" units="cm"/>
    </inkml:brush>
  </inkml:definitions>
  <inkml:trace contextRef="#ctx0" brushRef="#br0">0 125 15118,'0'0'6161,"9"-3"-4271,25-6 5,-32 9-1679,0-1 0,-1 0 0,1 0 0,-1 0 0,0 0 0,1 0 0,-1 0 0,0 0 0,1 0 0,-1 0 0,0-1 0,0 1 0,0 0 0,0-1 0,0 1 0,1-4 0,0 1-139,-1-1 0,1 1 0,-1-1-1,0 0 1,-1 1 0,1-1 0,-1-5-1,-20 27-38,17-12-11,0-1 0,0 1 0,0 0 1,1 0-1,0 0 0,0 0 0,0 1 1,1-1-1,-2 9 0,3-13-24,0-1 0,0 0 0,0 0 0,0 0-1,0 1 1,0-1 0,0 0 0,0 0 0,0 0 0,0 0 0,0 1 0,0-1 0,0 0-1,0 0 1,0 0 0,0 0 0,1 1 0,-1-1 0,0 0 0,0 0 0,0 0-1,0 0 1,0 0 0,0 1 0,0-1 0,1 0 0,-1 0 0,0 0 0,0 0 0,0 0-1,0 0 1,1 0 0,-1 0 0,0 0 0,0 1 0,0-1 0,0 0 0,1 0-1,-1 0 1,0 0 0,0 0 0,0 0 0,0 0 0,1 0 0,-1 0 0,0 0 0,0 0-1,0 0 1,1-1 0,12-6 346,8-12 455,-18 15-708,0 0-1,1-1 0,-2 1 0,1 0 1,0-1-1,-1 0 0,0 1 0,0-1 1,0 0-1,-1 0 0,1 0 0,-1 0 1,0 0-1,-1-1 0,1 1 0,-1 0 1,0 0-1,-1-6 0,1 10-95,0 1 0,-1 0 0,1-1 0,0 1 0,0 0 0,0-1 0,-1 1 0,1 0 0,0-1 0,0 1 0,-1 0 0,1-1 0,0 1 0,-1 0 0,1 0 0,0-1 0,-1 1 0,1 0 0,0 0 0,-1 0 0,1 0 0,-1-1 0,1 1 0,0 0 0,-1 0 0,1 0 0,-1 0 0,1 0 0,0 0 0,-1 0 0,1 0 0,-1 0 0,1 0 0,0 0 0,-1 0 0,1 1 0,-1-1 0,1 0 0,0 0 0,-1 0 0,1 0 0,0 1 0,-1-1 0,1 0 0,-1 1 0,-14 12 0,9 0 0,1-1 0,0 1 0,1 0 0,0 0 0,1 0 0,0 1 0,1-1 0,0 1 0,2 0 0,0 20 0,0-33 0,0-1 0,0 1 0,0-1 0,0 1 0,-1-1 0,1 1 0,0-1 0,1 1 0,-1-1 0,0 1 0,0-1 0,0 1 0,0-1 0,0 1 0,0-1 0,1 1 0,-1-1 0,0 1 0,0-1 0,1 0 0,-1 1 0,0-1 0,1 1 0,-1-1 0,0 0 0,1 1 0,-1-1 0,1 0 0,-1 1 0,0-1 0,1 0 0,-1 0 0,1 1 0,-1-1 0,1 0 0,-1 0 0,1 0 0,-1 0 0,1 0 0,-1 0 0,1 0 0,-1 0 0,1 0 0,-1 0 0,1 0 0,-1 0 0,1 0 0,-1 0 0,1 0 0,-1 0 0,1 0 0,-1-1 0,1 1 0,-1 0 0,2-1 0,21-19 0,-17 11 0,0-1 0,0-1 0,-1 1 0,-1-1 0,0 0 0,0 0 0,-1 0 0,-1-1 0,0 1 0,0-1 0,-1 1 0,-1-19 0,-3 19 0,-4 15 0,-5 17 0,6-2 0,2 0 0,0 1 0,1 0 0,1 0 0,0 37 0,2-56 0,0 0 0,0 0 0,0 0 0,0 0 0,0 0 0,0 0 0,0 0 0,1 0 0,-1-1 0,0 1 0,1 0 0,-1 0 0,0 0 0,1 0 0,-1-1 0,1 1 0,-1 0 0,1 0 0,-1-1 0,1 1 0,0 0 0,-1-1 0,1 1 0,0 0 0,0-1 0,-1 1 0,1-1 0,0 0 0,0 1 0,0-1 0,-1 0 0,1 1 0,0-1 0,0 0 0,0 0 0,0 0 0,0 0 0,0 1 0,0-1 0,0-1 0,0 1 0,-1 0 0,1 0 0,0 0 0,1-1 0,1 1 0,0-1 0,0 0 0,-1 0 0,1 0 0,0-1 0,-1 1 0,1 0 0,-1-1 0,1 0 0,-1 0 0,0 0 0,0 0 0,3-3 0,-2 1-68,0-1 0,0 1 0,-1-1 1,1 1-1,-1-1 0,-1 0 0,1 0 0,-1 0 0,1 0 0,-1 0 0,-1 0 1,1 0-1,-1-9 0,0 14-99,0-1 0,0 1 1,0-1-1,-1 1 0,1-1 1,0 1-1,0-1 0,-1 1 1,1 0-1,0-1 0,-1 1 1,1 0-1,0-1 0,-1 1 1,1 0-1,0-1 0,-1 1 1,1 0-1,-1-1 0,1 1 1,-1 0-1,1 0 0,-1 0 1,1 0-1,-1-1 0,1 1 1,0 0-1,-1 0 0,1 0 1,-1 0-1,1 0 0,-1 0 1,1 0-1,-1 0 0,1 0 1,-1 1-1,0-1 0,-3 0-1325,-16 0-6580</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5.741"/>
    </inkml:context>
    <inkml:brush xml:id="br0">
      <inkml:brushProperty name="width" value="0.025" units="cm"/>
      <inkml:brushProperty name="height" value="0.025" units="cm"/>
    </inkml:brush>
  </inkml:definitions>
  <inkml:trace contextRef="#ctx0" brushRef="#br0">1 285 3427,'0'0'7308,"8"-8"-5423,0 2-1725,0-1-1,0 1 1,1 1 0,-1 0-1,1 0 1,1 0 0,-1 1-1,1 1 1,-1-1 0,11-1-1,46-13-843,-2-2-1,111-53 0,-102 40-3066,112-34 1,-143 56 402</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6.099"/>
    </inkml:context>
    <inkml:brush xml:id="br0">
      <inkml:brushProperty name="width" value="0.025" units="cm"/>
      <inkml:brushProperty name="height" value="0.025" units="cm"/>
    </inkml:brush>
  </inkml:definitions>
  <inkml:trace contextRef="#ctx0" brushRef="#br0">0 468 2659,'9'-5'2754,"7"-4"-1913,123-65 7562,-74 51-8337,319-91-536,-258 74-4115,-84 26-375</inkml:trace>
  <inkml:trace contextRef="#ctx0" brushRef="#br0" timeOffset="1">1110 117 11787,'0'0'2338,"61"-29"-2274,-22 13-32,9-6-704,10-1-1602,3-3-1794</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6.487"/>
    </inkml:context>
    <inkml:brush xml:id="br0">
      <inkml:brushProperty name="width" value="0.025" units="cm"/>
      <inkml:brushProperty name="height" value="0.025" units="cm"/>
    </inkml:brush>
  </inkml:definitions>
  <inkml:trace contextRef="#ctx0" brushRef="#br0">1 257 9449,'0'0'2525,"10"-7"-443,53-30-614,110-50 0,-96 56-2077,1 2 1,1 5-1,90-17 1,-153 43 1145,-6 0-5131,4-2-2672</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7.966"/>
    </inkml:context>
    <inkml:brush xml:id="br0">
      <inkml:brushProperty name="width" value="0.025" units="cm"/>
      <inkml:brushProperty name="height" value="0.025" units="cm"/>
    </inkml:brush>
  </inkml:definitions>
  <inkml:trace contextRef="#ctx0" brushRef="#br0">4 159 14638,'0'0'2082,"3"-9"224,-2 7-2060,10-34 1505,-10 35-1607,-1-1-1,1 1 1,-1-1 0,1 0-1,0 1 1,0-1 0,0 1-1,0 0 1,0-1 0,0 1-1,0 0 1,0 0-1,0-1 1,1 1 0,-1 0-1,0 0 1,1 0 0,-1 1-1,1-1 1,-1 0 0,1 0-1,1 0 1,17 11 5403,-24-5-5539,0 0 1,1 0 0,-1 0-1,1 1 1,1-1 0,-1 1-1,1 0 1,-1-1 0,2 1-1,-1 0 1,1 1 0,0-1-1,0 0 1,0 0 0,1 8-1,0-14-6,0 1-1,0-1 0,0 0 1,0 1-1,0-1 0,0 1 0,0-1 1,0 1-1,0-1 0,0 1 1,0-1-1,0 0 0,1 1 0,-1-1 1,0 1-1,0-1 0,0 1 1,1-1-1,-1 0 0,0 1 1,0-1-1,1 0 0,-1 1 0,0-1 1,1 0-1,-1 1 0,0-1 1,1 0-1,-1 0 0,1 1 0,-1-1 1,0 0-1,1 0 0,-1 0 1,1 0-1,18-5 321,14-21 516,-29 21-758,-1-1 1,1 1 0,-1-1-1,0 0 1,0 0-1,0 0 1,-1 0-1,0 0 1,0-1-1,1-11 1,-2 16-66,-1 0-1,0 1 1,0-1 0,0 0 0,0 0-1,0 1 1,-1-1 0,1 0-1,0 1 1,-1-1 0,1 0 0,-1 1-1,0-1 1,0 0 0,1 1-1,-1-1 1,0 1 0,0-1 0,0 1-1,-1 0 1,1-1 0,0 1-1,0 0 1,-1 0 0,1 0 0,-1 0-1,1 0 1,-1 0 0,1 0-1,-1 1 1,1-1 0,-1 0-1,0 1 1,1 0 0,-1-1 0,0 1-1,0 0 1,1 0 0,-1 0-1,0 0 1,0 0 0,1 0 0,-1 0-1,-2 1 1,1 0-21,-1 0 0,1 0 1,-1 1-1,1-1 0,0 1 0,-1 0 1,1 0-1,0 0 0,0 1 0,0-1 0,1 1 1,-1-1-1,1 1 0,-1 0 0,1 0 0,0 0 1,-3 5-1,3-5-1,0 1 1,0-1-1,0 0 0,0 1 1,1-1-1,-1 1 0,1-1 1,0 1-1,0-1 0,0 1 1,1 0-1,0 0 0,-1-1 0,1 1 1,0 0-1,1 0 0,0 6 1,0-9 6,-1-1 0,1 1 0,0-1 1,-1 1-1,1-1 0,0 1 0,-1-1 1,1 1-1,0-1 0,0 0 0,-1 1 1,1-1-1,0 0 0,0 0 0,0 1 0,-1-1 1,1 0-1,0 0 0,0 0 0,0 0 1,0 0-1,-1 0 0,1 0 0,0-1 1,0 1-1,0 0 0,1-1 0,22-7 175,-18 5-173,0-1 0,0 0 0,-1 0 0,1 0 0,-1 0 0,0-1 1,0 0-1,-1 0 0,1 0 0,-1-1 0,-1 1 0,1-1 0,-1 0 0,0 0 0,0-1 0,0 1 0,-1 0 0,0-1 0,0 0 0,1-12 0,-3 19-2,0 0 0,0-1 0,0 1 0,0 0 0,0-1 0,0 1 0,0 0 0,0-1 0,0 1 0,0 0 0,0-1 0,0 1 0,0 0 0,-1 0 0,1-1 0,0 1 0,0 0 0,0-1 0,0 1 0,0 0 0,-1 0 0,1-1 0,0 1 0,0 0 0,-1 0 0,1 0 0,0-1 0,0 1 0,-1 0 0,1 0 0,0 0 0,0 0 0,-1 0 0,1 0 0,0-1 0,-1 1 0,1 0 0,0 0 0,-1 0 0,0 0 0,-15 7 0,-13 16 0,24-18 0,0 1 0,1 0 0,-1 0 0,2 1 0,-1-1 0,1 1 0,0 0 0,0 0 0,1 0 0,0 0 0,-2 11 0,4-17 0,0-1 0,0 0 0,0 0 0,0 1 0,1-1 0,-1 0 0,0 0 0,0 1 0,0-1 0,0 0 0,1 0 0,-1 0 0,0 1 0,0-1 0,0 0 0,1 0 0,-1 0 0,0 0 0,1 0 0,-1 1 0,0-1 0,0 0 0,1 0 0,-1 0 0,0 0 0,0 0 0,1 0 0,-1 0 0,0 0 0,1 0 0,-1 0 0,0 0 0,0 0 0,1 0 0,-1 0 0,0 0 0,0-1 0,1 1 0,-1 0 0,0 0 0,0 0 0,1 0 0,-1 0 0,0-1 0,1 1 0,13-7 0,-5 0 0,0 0 0,-1-1 0,0 0 0,0 0 0,8-12 0,-13 15 0,1 1 0,-1-1 0,0 0 0,-1-1 0,1 1 0,-1-1 0,0 1 0,0-1 0,-1 0 0,1 1 0,0-12 0,-2 17 0,0-1 0,0 1 0,0-1 0,0 1 0,0 0 0,0-1 0,0 1 0,0 0 0,0-1 0,0 1 0,0-1 0,0 1 0,0 0 0,-1-1 0,1 1 0,0 0 0,0-1 0,0 1 0,0 0 0,-1-1 0,1 1 0,0 0 0,0-1 0,-1 1 0,1 0 0,0 0 0,-1-1 0,1 1 0,0 0 0,-1 0 0,1 0 0,0-1 0,-1 1 0,1 0 0,-1 0 0,1 0 0,0 0 0,-1 0 0,-18 7 0,-13 19 0,26-19 0,1 0 0,0 0 0,1 0 0,0 1 0,0-1 0,1 1 0,0 0 0,0 0 0,0 0 0,1 0 0,1 0 0,-1 1 0,1 12 0,1-20 0,0 0 0,1-1 0,-1 1 0,1 0 0,-1 0 0,0-1 0,1 1 0,0 0 0,-1-1 0,1 1 0,-1-1 0,1 1 0,0-1 0,-1 1 0,1-1 0,0 1 0,0-1 0,-1 0 0,1 1 0,0-1 0,0 0 0,-1 0 0,1 1 0,0-1 0,0 0 0,0 0 0,0 0 0,-1 0 0,1 0 0,0 0 0,0 0 0,0-1 0,0 1 0,-1 0 0,1 0 0,0-1 0,0 1 0,0 0 0,-1-1 0,1 1 0,1-1 0,35-17 0,-26 9 0,-1 0 0,1-1 0,12-16 0,-20 23 0,-1-1 0,1 0 0,-1 0 0,1 0 0,-1 0 0,0 0 0,-1 0 0,1 0 0,-1-1 0,0 1 0,0-1 0,0 1 0,0-1 0,-1-8 0,0 12 0,-1 1 0,1-1 0,0 0 0,-1 0 0,1 0 0,-1 1 0,1-1 0,-1 0 0,1 0 0,-1 1 0,1-1 0,-1 0 0,0 1 0,0-1 0,1 1 0,-1-1 0,0 1 0,0-1 0,1 1 0,-1 0 0,0-1 0,0 1 0,0 0 0,0 0 0,0-1 0,0 1 0,1 0 0,-1 0 0,0 0 0,0 0 0,0 0 0,0 0 0,0 0 0,-2 1 0,-33 8 0,26-3 0,0 0 0,0 1 0,1 0 0,0 0 0,1 1 0,-1 0 0,2 1 0,-1 0 0,1 0 0,1 1 0,-1-1 0,-8 20 0,15-29 0,0 1 0,0-1 0,0 0 0,0 0 0,0 1 0,0-1 0,0 0 0,0 0 0,0 1 0,0-1 0,0 0 0,0 0 0,0 1 0,0-1 0,1 0 0,-1 0 0,0 0 0,0 1 0,0-1 0,0 0 0,0 0 0,1 0 0,-1 1 0,0-1 0,0 0 0,0 0 0,0 0 0,1 0 0,-1 1 0,0-1 0,0 0 0,1 0 0,-1 0 0,0 0 0,0 0 0,1 0 0,-1 0 0,0 0 0,0 0 0,1 0 0,-1 0 0,0 0 0,0 0 0,1 0 0,-1 0 0,0 0 0,0 0 0,1 0 0,-1 0 0,0 0 0,0 0 0,0 0 0,1 0 0,-1-1 0,0 1 0,0 0 0,0 0 0,1 0 0,-1 0 0,0 0 0,0-1 0,1 1 0,17-9 0,-7 3-266,0-1-1,0-1 1,0 0-1,-1 0 1,0-1-1,0 0 1,-1-1 0,-1 0-1,1 0 1,7-15-1,-29 29-14178,-7 14 4339</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19.638"/>
    </inkml:context>
    <inkml:brush xml:id="br0">
      <inkml:brushProperty name="width" value="0.025" units="cm"/>
      <inkml:brushProperty name="height" value="0.025" units="cm"/>
    </inkml:brush>
  </inkml:definitions>
  <inkml:trace contextRef="#ctx0" brushRef="#br0">5 1 8968,'0'0'9599,"-1"11"-9311,-2 456-1991,3-466 1620,0 0-218,0 1-1,0-1 1,0 0-1,0 1 1,0-1-1,0 1 1,0-1-1,1 1 1,-1-1-1,1 0 1,-1 1-1,1-1 1,-1 0 0,1 1-1,0-1 1,0 0-1,0 0 1,-1 0-1,3 2 1,4-2-6191</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20.023"/>
    </inkml:context>
    <inkml:brush xml:id="br0">
      <inkml:brushProperty name="width" value="0.025" units="cm"/>
      <inkml:brushProperty name="height" value="0.025" units="cm"/>
    </inkml:brush>
  </inkml:definitions>
  <inkml:trace contextRef="#ctx0" brushRef="#br0">16 1 7431,'-2'16'2643,"-12"267"1643,15-219-5101,3 1 0,20 105 0,-23-167 730,-1-1 41,0 1-1,1-1 1,-1 1-1,1-1 1,0 0-1,0 0 1,0 1-1,0-1 0,0 0 1,3 3-1,15 1-6651,-16-6 2404</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6.472"/>
    </inkml:context>
    <inkml:brush xml:id="br0">
      <inkml:brushProperty name="width" value="0.025" units="cm"/>
      <inkml:brushProperty name="height" value="0.025" units="cm"/>
    </inkml:brush>
  </inkml:definitions>
  <inkml:trace contextRef="#ctx0" brushRef="#br0">1 16 12460,'0'0'19346,"68"-15"-20851,-52 15-4133,-5 0-9896</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20.472"/>
    </inkml:context>
    <inkml:brush xml:id="br0">
      <inkml:brushProperty name="width" value="0.025" units="cm"/>
      <inkml:brushProperty name="height" value="0.025" units="cm"/>
    </inkml:brush>
  </inkml:definitions>
  <inkml:trace contextRef="#ctx0" brushRef="#br0">12 1 4676,'0'9'6150,"-11"91"336,12-99-8999,0-1 2431,0 1 0,-1-1 0,1 1 0,0 0-1,-1-1 1,1 1 0,-1-1 0,1 1 0,0 0 0,-1 0 0,0-1-1,1 1 1,-1 0 0,1 0 0,-1-1 0,0 1 0,0 0 0,1 0-1,-1 0 1,0 0 0,0 0 0,0-1 0,0 3 0,3 29-2806,-3-26 2023,5 40-3072,-2-14 4085,-1-12 3274,-1-13 4163,-1-16-13628</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29.906"/>
    </inkml:context>
    <inkml:brush xml:id="br0">
      <inkml:brushProperty name="width" value="0.025" units="cm"/>
      <inkml:brushProperty name="height" value="0.025" units="cm"/>
    </inkml:brush>
  </inkml:definitions>
  <inkml:trace contextRef="#ctx0" brushRef="#br0">83 184 4708,'0'0'10688,"-10"1"-8078,2-1-1740,-30 4 635,12 7 3808,74-23-1598,-29 5-3414,-1 0 0,1 2 1,0 0-1,1 1 0,-1 1 0,31-1 0,4 4-277,57 8 0,-97-6 9,7 0-143,1-1-1,25-2 1,-120-5 649,-90 20-354,-43 1 111,215-32-286,11-2-27,1 1 0,0 2-1,1 0 1,1 1 0,1 1 0,0 1-1,0 2 1,1 0 0,1 1 0,0 2-1,0 0 1,30-3 0,-8 10-63,-47 1 74,0 0 1,-1 0 0,1 0 0,0 1 0,0-1 0,-1 0 0,1 0 0,0 1 0,0-1 0,-1 1 0,1-1 0,0 0-1,-1 1 1,1-1 0,0 1 0,-1 0 0,1-1 0,-1 1 0,1-1 0,-1 1 0,1 1 0,-1-1 2,0 0 0,0 0 0,0 0 0,0 0 1,0 0-1,0 0 0,0 1 0,0-1 1,-1 0-1,1 0 0,-1 0 0,1 0 0,-1 0 1,1 0-1,-1 0 0,1 0 0,-1 0 0,0 0 1,1-1-1,-3 3 0,-6 6 54,0 1 0,-1-1 0,0-1 0,-1 0 0,0 0 0,0-1 0,-15 7 0,-92 36 449,87-38-463,-4 2-37,0-2 0,0-2 0,-43 8 0,217-35-422,154-37 1,-281 51 162,-9 3 219,0 0-1,0 0 1,0-1 0,-1 1-1,1-1 1,0 0-1,0 0 1,0 0-1,-1 0 1,1-1-1,-1 1 1,1-1 0,-1 1-1,4-4 1,-12 3 131,-1 1 1,1 0-1,-1 1 1,1-1-1,-1 1 1,-8 1-1,-20 4 144,-1 1 0,1 2 0,-45 15 0,40-11-214,-76 14 1,115-25-139,0-1 1,1 0 0,-1 0 0,0 0-1,0 0 1,0 0 0,0 0 0,0 0-1,0 0 1,0 0 0,0 0-1,0 0 1,0 0 0,0-1 0,0 1-1,0 0 1,0-1 0,0 1 0,1-1-1,-1 1 1,0-1 0,0 1 0,0-2-1,-3-20-6493,4-9-3571</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1.304"/>
    </inkml:context>
    <inkml:brush xml:id="br0">
      <inkml:brushProperty name="width" value="0.025" units="cm"/>
      <inkml:brushProperty name="height" value="0.025" units="cm"/>
    </inkml:brush>
  </inkml:definitions>
  <inkml:trace contextRef="#ctx0" brushRef="#br0">20 172 17136,'-1'0'275,"0"0"-1,0 0 0,0 0 1,0 0-1,0 0 0,0 0 1,0 0-1,0-1 0,0 1 1,1 0-1,-1 0 0,0-1 1,0 1-1,0 0 1,0-1-1,0 1 0,0-1 1,1 1-1,-1-1 0,-1-1 1,14-8 2032,47-11-1543,-47 17 39,105-34-73,2 5-1,178-25 1,-319 63-444,-1 2 0,2 0 0,-1 2 1,-21 11-1,-45 18 140,18-16 40,35-12-320,0 2 0,1 1 0,0 1 0,-46 28 0,80-39-195,11-3-71,18-7-58,163-73 236,-123 49-47,142-44 0,-182 70-202,-19 6 63,-18 7 31,-40 18 284,-2-1 0,0-3 0,-2-2-1,0-2 1,-92 18 0,126-32-77,9-1-92,0 0 1,1-1 0,-1-1-1,0 1 1,0-1 0,0-1-1,0 0 1,0 0 0,0-1-1,-9-1 1,18 1-19,-1 1 0,0 0 0,1-1 0,-1 1 0,1-1 0,-1 1 0,1-1 0,-1 0 0,1 1 0,0-1 0,-1 1 0,1-1 0,0 0 0,-1 1 0,1-1 0,0 0 0,0 1 0,0-1 0,0 0 0,-1 0 0,1 1 0,0-1 0,0 0 0,0 1 0,1-1 0,-1 0 0,0 0 0,0 1 0,0-1 0,0 0 0,1 1 0,-1-1 0,0 0 0,1 1 0,-1-1 0,0 0 0,1 1 0,-1-1 0,1 1 0,-1-1 0,1 1 0,-1-1 0,1 1 0,-1-1 0,2 0 0,26-23 0,-16 17-23,1 1 1,-1 0-1,1 1 0,0 0 1,1 1-1,-1 1 0,24-4 1,104 1-356,-106 6 257,0-1-1,65-11 0,-98 12 120,0-1 0,0 1-1,0-1 1,0 0-1,-1 0 1,1 0-1,0 0 1,0 0-1,0 0 1,-1 0-1,1-1 1,-1 1-1,3-3 1,-4-4 253,-17 3 82,-1 5-308,-1 0-1,1 2 0,-1 0 0,1 1 1,0 1-1,0 1 0,0 1 0,1 0 1,0 1-1,-21 12 0,4 0 3,0 2 0,2 1-1,-53 47 1,74-57-1000,14-10-1569,21-13-4993,6-10-1914</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3.271"/>
    </inkml:context>
    <inkml:brush xml:id="br0">
      <inkml:brushProperty name="width" value="0.025" units="cm"/>
      <inkml:brushProperty name="height" value="0.025" units="cm"/>
    </inkml:brush>
  </inkml:definitions>
  <inkml:trace contextRef="#ctx0" brushRef="#br0">0 7 14350,'0'0'7655,"63"8"-6150,-21-7-896,6-1-513,6 0-192,5 0-865,-1-6-384,-3 1-673,-8 2-705,-5 2-2626,-8 1-6374</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3.630"/>
    </inkml:context>
    <inkml:brush xml:id="br0">
      <inkml:brushProperty name="width" value="0.025" units="cm"/>
      <inkml:brushProperty name="height" value="0.025" units="cm"/>
    </inkml:brush>
  </inkml:definitions>
  <inkml:trace contextRef="#ctx0" brushRef="#br0">1 41 13613,'0'0'4644,"18"54"-4516,1-50-192,11-4-128,5 0-865,6-9-1217,6-4-1153,-2-2 224,-1 2-1570</inkml:trace>
  <inkml:trace contextRef="#ctx0" brushRef="#br0" timeOffset="1">348 31 1473,'14'-1'2624,"0"2"0,0-1 0,-1 2-1,1 0 1,16 4 0,-14-2-1359,-1-2-885,0-1-1,-1-1 0,1 0 0,0-1 0,0 0 0,-1-1 0,1-1 0,-1 0 0,1-1 0,20-9 0,14-3 480,-42 15-906,0 0-1,1 0 1,-1 0-1,0 1 1,0 0-1,0 0 1,0 1-1,9 2 1,24 0-4773,-24-3-1816</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4.362"/>
    </inkml:context>
    <inkml:brush xml:id="br0">
      <inkml:brushProperty name="width" value="0.025" units="cm"/>
      <inkml:brushProperty name="height" value="0.025" units="cm"/>
    </inkml:brush>
  </inkml:definitions>
  <inkml:trace contextRef="#ctx0" brushRef="#br0">0 492 11531,'0'0'12246,"8"-15"-11803,8-20-330,-2-1 1,-1 0-1,-2-1 0,10-52 0,-15-38-2425,-6 72-1146,-1-3-4561,1 54 4293</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4.733"/>
    </inkml:context>
    <inkml:brush xml:id="br0">
      <inkml:brushProperty name="width" value="0.025" units="cm"/>
      <inkml:brushProperty name="height" value="0.025" units="cm"/>
    </inkml:brush>
  </inkml:definitions>
  <inkml:trace contextRef="#ctx0" brushRef="#br0">0 61 16848,'0'0'6630,"24"18"-7431,4-39 161,0 2-257,-1 1-576,-3 5-962,-3 5-1665,-4 8-1761</inkml:trace>
  <inkml:trace contextRef="#ctx0" brushRef="#br0" timeOffset="1">273 62 4004,'0'0'9641,"51"-20"-9321,-34 12-256,-1 0 96,-1 4 449,-2 2-385,-3 2-192,-4 0-1217,-4 0-2306</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5.420"/>
    </inkml:context>
    <inkml:brush xml:id="br0">
      <inkml:brushProperty name="width" value="0.025" units="cm"/>
      <inkml:brushProperty name="height" value="0.025" units="cm"/>
    </inkml:brush>
  </inkml:definitions>
  <inkml:trace contextRef="#ctx0" brushRef="#br0">0 48 9897,'0'0'13106,"9"-1"-11606,75-18 130,-60 11-1916,2 2 0,-1 1 0,45-4 0,-69 10-54,1-1 0,0 0 0,0 0 1,-1 1-1,1-1 0,0 1 0,-1-1 0,1 1 1,0 0-1,-1 0 0,1-1 0,-1 1 0,1 0 0,1 2 1,16 8-7435,-12-11 2831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5.886"/>
    </inkml:context>
    <inkml:brush xml:id="br0">
      <inkml:brushProperty name="width" value="0.025" units="cm"/>
      <inkml:brushProperty name="height" value="0.025" units="cm"/>
    </inkml:brush>
  </inkml:definitions>
  <inkml:trace contextRef="#ctx0" brushRef="#br0">0 217 10442,'0'0'10757,"2"-12"-10656,9-40-20,-4 19 86,-1-1 0,3-46 0,-9 80-338,0-1 0,-1 1 0,1 0 0,0-1 0,0 1 0,-1 0 0,1-1 0,0 1 0,-1 0 0,1-1 0,-1 1 0,1 0 0,0 0 0,-1-1 0,1 1-1,-1 0 1,1 0 0,-1 0 0,1 0 0,-1 0 0,1 0 0,0-1 0,-1 1 0,1 0 0,-1 0 0,1 1 0,-1-1 0,1 0 0,-1 0 0,1 0 0,-1 0 0,1 0 0,0 0 0,-1 0 0,1 1 0,-1-1 0,1 0 0,-1 0 0,1 1 0,0-1 0,-1 0 0,1 1 0,0-1 0,-1 0 0,1 1-1,0-1 1,0 0 0,-1 1 0,1-1 0,0 1 0,0 0 0,-3 5-4009</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6.291"/>
    </inkml:context>
    <inkml:brush xml:id="br0">
      <inkml:brushProperty name="width" value="0.025" units="cm"/>
      <inkml:brushProperty name="height" value="0.025" units="cm"/>
    </inkml:brush>
  </inkml:definitions>
  <inkml:trace contextRef="#ctx0" brushRef="#br0">1 38 12716,'0'0'7207,"13"7"-6828,-11-8-372,-1 1-1,1-1 1,0 1-1,-1-1 1,1 0 0,-1 0-1,1 0 1,-1 1 0,0-1-1,1-1 1,-1 1 0,0 0-1,2-2 1,-1 1-177,-1 1 1,1-1-1,-1 1 0,1-1 1,0 1-1,-1 0 0,1 0 1,0 0-1,0 0 1,0 0-1,-1 0 0,1 1 1,0-1-1,0 0 0,4 0 1,-4 2-336,0-1 0,0 1 0,0 0 0,0-1 0,0 1 0,0 0 0,-1 0 0,1 0 1,0 0-1,0 1 0,-1-1 0,1 0 0,2 3 0,18 11-5890,-21-15 6359,0 0 0,0 0 0,0 0 0,0 0 0,0 0 0,0 0 0,0 0 0,0 0 0,0-1 0,0 1 0,0 0 0,0-1 0,0 1 0,0-1 0,-1 1 0,1-1 0,0 1 0,0-1 0,0 1 0,-1-1 0,1 0 0,0 0 0,0 1 0,-1-1-1,1 0 1,-1 0 0,1-1 0,6-8 17,-6 9 545,-1 0 0,0 0 0,1 0-1,0 0 1,-1 0 0,1 0 0,0 0-1,-1 0 1,1 0 0,0 0 0,0 0-1,0 1 1,0-1 0,0 0 0,0 1-1,0-1 1,0 1 0,0-1-1,1 0 1,9 5 1470,14 2-1108,-11-11-4648,-9-4-1861</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7.140"/>
    </inkml:context>
    <inkml:brush xml:id="br0">
      <inkml:brushProperty name="width" value="0.025" units="cm"/>
      <inkml:brushProperty name="height" value="0.025" units="cm"/>
    </inkml:brush>
  </inkml:definitions>
  <inkml:trace contextRef="#ctx0" brushRef="#br0">5589 499 24535,'-16'-15'1041,"-17"-14"-1006,-2 1 1,-1 2-1,0 1 0,-66-32 0,-86-15-5244,-9 19 3456,-204-20 3313,-463-6 4240,-6 89-4335,544 19-1434,2 14-1,-520 139 0,687-139 650,-295 127 0,397-145-593,2 3 1,1 1-1,2 4 0,1 1 1,1 2-1,3 3 1,0 1-1,-64 78 0,84-86-152,2 1-1,2 2 0,1 0 1,1 1-1,2 1 0,2 0 0,1 1 1,2 1-1,2 0 0,1 1 1,3 0-1,0 0 0,3 0 1,2 1-1,1-1 0,2 1 1,1-1-1,3 0 0,1 0 1,2-1-1,2 0 0,29 72 0,-14-56 152,3-2 0,1-1 0,3-1-1,2-2 1,2-1 0,2-2-1,3-2 1,1-1 0,1-3 0,3-1-1,1-3 1,2-1 0,1-3-1,2-2 1,1-3 0,1-2 0,95 30-1,-53-30 98,0-5 0,1-4 0,138 5 0,303-31-18,-303-13-272,403-93-1,213-142-1866,-512 125 1451,-6-14 0,-7-15 0,599-400 0,-609 325 1570,-232 164 121,112-119 1,-174 166-908,0-1 0,-1-1 0,-2 0 0,-1-2 0,22-46 0,-37 67-232,0-1 0,0 0 0,-1 0 0,0 0 0,0-1 0,-1 1 0,-1-1 0,0 1 0,0-1 0,-1 0 0,0 1 0,-1-1 0,0 1 1,-1-1-1,0 1 0,-1-1 0,0 1 0,-1 0 0,0 0 0,0 1 0,-11-18 0,3 12-43,0 1 0,0 0-1,-1 1 1,-1 0 0,0 1 0,-1 1-1,0 0 1,-1 1 0,0 1 0,-20-8-1,-16-5-25,-1 2 0,-64-15-1,-30 2 0,-1 6 0,-260-14 0,-310 34-845,-303 88-4201,345 42-1938,182-6-2889</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9.082"/>
    </inkml:context>
    <inkml:brush xml:id="br0">
      <inkml:brushProperty name="width" value="0.025" units="cm"/>
      <inkml:brushProperty name="height" value="0.025" units="cm"/>
    </inkml:brush>
  </inkml:definitions>
  <inkml:trace contextRef="#ctx0" brushRef="#br0">31 1 20692,'0'0'1153,"-23"82"-64,17-30-865,5-1-128,1 4-897,0-2 193,7-1-513,2 3-961,1 2-897,-2 9-1569</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8.728"/>
    </inkml:context>
    <inkml:brush xml:id="br0">
      <inkml:brushProperty name="width" value="0.025" units="cm"/>
      <inkml:brushProperty name="height" value="0.025" units="cm"/>
    </inkml:brush>
  </inkml:definitions>
  <inkml:trace contextRef="#ctx0" brushRef="#br0">1 1 6118,'0'0'-288,"64"30"-193,-17-28-1473</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9.086"/>
    </inkml:context>
    <inkml:brush xml:id="br0">
      <inkml:brushProperty name="width" value="0.025" units="cm"/>
      <inkml:brushProperty name="height" value="0.025" units="cm"/>
    </inkml:brush>
  </inkml:definitions>
  <inkml:trace contextRef="#ctx0" brushRef="#br0">1 21 6790,'0'0'129,"49"-11"-97,-21 2-1378</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9.443"/>
    </inkml:context>
    <inkml:brush xml:id="br0">
      <inkml:brushProperty name="width" value="0.025" units="cm"/>
      <inkml:brushProperty name="height" value="0.025" units="cm"/>
    </inkml:brush>
  </inkml:definitions>
  <inkml:trace contextRef="#ctx0" brushRef="#br0">33 79 6246,'0'0'-545,"-25"-50"1314,21 38 512,0 4 865,4 3-160,0 1-929,10 4-1121,3 7-1153,5-2-1025,5-5-3107</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9.891"/>
    </inkml:context>
    <inkml:brush xml:id="br0">
      <inkml:brushProperty name="width" value="0.025" units="cm"/>
      <inkml:brushProperty name="height" value="0.025" units="cm"/>
    </inkml:brush>
  </inkml:definitions>
  <inkml:trace contextRef="#ctx0" brushRef="#br0">0 69 6150,'0'0'4228,"9"-56"-6246,16 43-1441</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2.633"/>
    </inkml:context>
    <inkml:brush xml:id="br0">
      <inkml:brushProperty name="width" value="0.025" units="cm"/>
      <inkml:brushProperty name="height" value="0.025" units="cm"/>
    </inkml:brush>
  </inkml:definitions>
  <inkml:trace contextRef="#ctx0" brushRef="#br0">13 0 16912,'0'0'160,"-12"95"-128,12-45 32,0 6-64,2 2-352,7 4 32,0 1-385,1 0-512,-4-1 512,3 0 417,-5-2 0,-4 0-1730,0 1-6631</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3.039"/>
    </inkml:context>
    <inkml:brush xml:id="br0">
      <inkml:brushProperty name="width" value="0.025" units="cm"/>
      <inkml:brushProperty name="height" value="0.025" units="cm"/>
    </inkml:brush>
  </inkml:definitions>
  <inkml:trace contextRef="#ctx0" brushRef="#br0">34 1 15727,'-16'61'-224,"4"-7"-1346,6-2-1537,6-2-4260</inkml:trace>
  <inkml:trace contextRef="#ctx0" brushRef="#br0" timeOffset="1">114 1188 10922,'0'55'128,"0"6"-96,3-1 1,3 3-66,0-4-639,2 4-513,-1-1-865,-2 2-2338</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3.433"/>
    </inkml:context>
    <inkml:brush xml:id="br0">
      <inkml:brushProperty name="width" value="0.025" units="cm"/>
      <inkml:brushProperty name="height" value="0.025" units="cm"/>
    </inkml:brush>
  </inkml:definitions>
  <inkml:trace contextRef="#ctx0" brushRef="#br0">10 0 8776,'0'68'160,"-1"-1"-128,-1-2 1,-1-2-1,2-5 96,-1-3 512,1-7-448,1-4-160,0-2-128,0 1-320,3 2-417,5 2 417,-3 4 384,1 3-1313,-1-1-3652</inkml:trace>
  <inkml:trace contextRef="#ctx0" brushRef="#br0" timeOffset="1">63 1113 2338,'0'0'288</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3.837"/>
    </inkml:context>
    <inkml:brush xml:id="br0">
      <inkml:brushProperty name="width" value="0.025" units="cm"/>
      <inkml:brushProperty name="height" value="0.025" units="cm"/>
    </inkml:brush>
  </inkml:definitions>
  <inkml:trace contextRef="#ctx0" brushRef="#br0">0 0 3203,'0'0'1570,"8"72"-674,-5-33-543,-1 0-321,0 5 929,0 0 960,-2-2-383,1 0-1122,-1-4-416,0-6-1121,0-1-3171</inkml:trace>
  <inkml:trace contextRef="#ctx0" brushRef="#br0" timeOffset="1">82 934 8584,'2'14'1116,"35"181"-4101,13 11 4068,20 97 8095,-67-281-8684,-1 0 0,-1 31 0,0 3-432,4-20-2764,-4-29-2258</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8.569"/>
    </inkml:context>
    <inkml:brush xml:id="br0">
      <inkml:brushProperty name="width" value="0.025" units="cm"/>
      <inkml:brushProperty name="height" value="0.025" units="cm"/>
    </inkml:brush>
  </inkml:definitions>
  <inkml:trace contextRef="#ctx0" brushRef="#br0">17 182 10666,'-13'-20'9780,"13"20"-9652,0 0 0,0 0 0,0 0 0,-1 0 0,1 0 0,0 0 0,0 0 0,0 0 0,0 0 0,-1 1 0,1-1 1,0 0-1,0 0 0,0 0 0,0 0 0,-1 0 0,1 0 0,0 0 0,0 1 0,0-1 0,0 0 0,0 0 0,0 0 0,-1 0 0,1 1 0,0-1 0,0 0 0,0 0 0,0 0 0,0 1 0,0-1 0,0 0 0,0 0 0,0 0 0,0 1 0,0-1 0,0 0 0,0 0 0,0 0 0,0 0 0,0 1 0,0-1 0,0 0 0,0 0 0,0 0 0,1 1 0,-1-1 0,0 0 0,3 22 2674,3 2-3432,8 13 769,126 317-59,-124-327-523,-8-23-279,-4-19-147,-4-10 590,-2 0 0,0 0 0,-2 0 0,0 1 0,-2-1 0,0 1 0,-13-28 0,-8-12 234,-48-82 0,81 184 259,3-18-150,0-1 1,1 0-1,1-1 1,1 0-1,1 0 1,0-2-1,1 0 1,1 0-1,0-1 1,1-1-1,34 23 1,-48-35-1,0-1 0,1 1 0,-1-1 0,0 0 1,1 0-1,-1 0 0,1 0 0,-1 0 0,1 0 1,-1-1-1,1 1 0,0-1 0,-1 0 0,1 0 0,0 0 1,-1 0-1,1 0 0,-1 0 0,1-1 0,0 1 1,-1-1-1,1 0 0,-1 0 0,1 0 0,-1 0 0,0 0 1,1 0-1,-1-1 0,0 1 0,0-1 0,0 0 1,0 1-1,0-1 0,0 0 0,0 0 0,-1 0 0,1 0 1,-1-1-1,1 1 0,-1 0 0,0-1 0,0 1 1,0-1-1,0 1 0,0-6 0,4-10 467,-1-1-1,0 0 1,-2 0-1,1-38 1,-3 33-339,-1-1-1,-1 1 1,-1 0 0,-8-28-1,9 43-160,0 0 0,-1 0 0,0 0-1,-1 1 1,0 0 0,0-1 0,-1 1 0,0 1-1,0-1 1,-1 1 0,0 0 0,0 0-1,-1 1 1,-9-7 0,16 12-31,-1 0 0,1 1 0,-1-1 0,1 1 0,-1-1 0,0 1 1,1-1-1,-1 1 0,0-1 0,0 1 0,1 0 0,-1-1 0,0 1 0,0 0 0,0 0 0,1 0 0,-1-1 0,0 1 0,0 0 0,0 0 1,1 0-1,-1 0 0,0 1 0,0-1 0,0 0 0,0 0 0,1 0 0,-1 1 0,0-1 0,0 0 0,1 1 0,-1-1 0,0 0 1,1 1-1,-2 0 0,1 1 0,0 0 0,0 1 0,0-1 0,1 0 1,-1 0-1,0 0 0,1 1 0,0-1 1,0 0-1,-1 1 0,1-1 0,1 4 0,0 5-5,0-1 0,1 1-1,0 0 1,7 20 0,15 5-2201,-6-25-2608,4-10-4667,-11-6 1404</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0.814"/>
    </inkml:context>
    <inkml:brush xml:id="br0">
      <inkml:brushProperty name="width" value="0.025" units="cm"/>
      <inkml:brushProperty name="height" value="0.025" units="cm"/>
    </inkml:brush>
  </inkml:definitions>
  <inkml:trace contextRef="#ctx0" brushRef="#br0">20724 783 8712,'-38'-7'1561,"-162"-32"2606,-268-36-3563,-683-76 450,417 53-432,-349-5-157,-5 43 313,243 15-692,-3740-134-187,3554 166-30,-1203 1-299,-231 177 1177,1646-61-973,-1311 342-1,1340-190 767,691-215-485,1 4 0,3 5 0,2 3 0,2 5 0,-141 117 0,190-137-13,2 2 0,1 1-1,2 2 1,2 2 0,-41 69 0,64-93-21,0 1 0,1 0 0,1 1 0,2 0 0,0 1 0,1 0 0,2 0 0,0 0 0,2 1 0,0-1 0,2 1 0,1 0 0,0 0 0,9 45 0,-5-52-20,1-1 0,1 0 0,0 0 0,2-1 1,0 1-1,0-2 0,2 1 0,18 23 0,-9-17 2,0-1-1,2-1 1,0-1-1,46 31 0,-11-16 1,2-2 0,1-3 0,1-3 0,68 21 0,45 5 26,301 50 0,193-21 36,219-31-7,6-38 2,-55-2-55,-128 10-4,1389 20 35,152-69 183,0-39 19,-1878 56-230,102-3-1,1456-56 125,-6-66-10,1029-312 850,-1961 197-272,-731 166-378,423-202 1,-677 284-319,177-96 99,-164 87-96,0 0 0,-1-2-1,0 0 1,-1-2 0,-1 0 0,21-26 0,-34 37-19,0 1 0,-1-1 1,1 0-1,-1 0 0,-1-1 1,1 1-1,-1 0 0,0-1 1,-1 1-1,1-1 0,-1 0 1,-1 1-1,1-1 0,-1 0 1,0 0-1,-1 0 0,1 1 1,-1-1-1,-1 0 0,1 1 1,-1-1-1,0 1 0,-1 0 0,0-1 1,0 1-1,0 0 0,-7-9 1,-4-5-30,-2 1 0,0 0 0,-2 1 0,0 1 0,0 1 0,-27-18 0,-19-9 126,-1 3 0,-3 3 0,-127-51 0,-230-52 269,-560-80 750,-22 88-633,17 59-1471,703 55-664,-161-12-2698</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8.970"/>
    </inkml:context>
    <inkml:brush xml:id="br0">
      <inkml:brushProperty name="width" value="0.025" units="cm"/>
      <inkml:brushProperty name="height" value="0.025" units="cm"/>
    </inkml:brush>
  </inkml:definitions>
  <inkml:trace contextRef="#ctx0" brushRef="#br0">4 72 4132,'0'0'10292,"0"9"-5044,-3 99 2407,3-107-7647,0-1 0,0 1-1,0 0 1,0-1 0,0 1-1,0-1 1,0 1 0,0 0 0,0-1-1,0 1 1,0-1 0,0 1-1,1 0 1,-1-1 0,0 1 0,0-1-1,1 1 1,-1-1 0,0 1-1,1-1 1,-1 1 0,1-1 0,-1 0-1,1 1 1,-1-1 0,1 1-1,-1-1 1,1 0 0,-1 0 0,1 1-1,-1-1 1,1 0 0,-1 0-1,1 1 1,0-1 0,-1 0 0,1 0-1,-1 0 1,1 0 0,0 0-1,-1 0 1,1 0 0,-1 0 0,1 0-1,0 0 1,-1-1 0,1 1-1,-1 0 1,1 0 0,0 0 0,-1-1-1,1 1 1,1-1 56,1-1 0,-1 1 1,0 0-1,-1-1 0,1 1 0,0-1 1,0 1-1,-1-1 0,1 0 0,-1 1 1,1-1-1,1-3 0,2-11 402,-1 1 0,0 0 1,-1-1-1,-1 0 0,0 0 0,-1 0 1,-1 0-1,-3-24 0,0 26-466,0 27 0,0 28 0,3-34-294,1 0-1,0 0 0,0 0 1,1 0-1,-1-1 1,1 1-1,1-1 1,4 10-1,-6-15 187,-1 1-1,1-1 0,0 0 0,0 0 0,-1 0 0,1 0 0,0 0 0,0 0 0,0 0 0,0 0 1,1 0-1,-1 0 0,0-1 0,0 1 0,0 0 0,1-1 0,-1 1 0,0-1 0,3 1 0,-3-1 27,1 0-1,0 0 0,0-1 0,-1 1 1,1-1-1,0 1 0,-1-1 0,1 0 1,-1 0-1,1 1 0,0-1 0,-1 0 1,0 0-1,1 0 0,-1-1 1,0 1-1,1 0 0,-1-1 0,0 1 1,1-2-1,7-10-2289,0 0 0,13-26 0,-3-1-3837</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9.392"/>
    </inkml:context>
    <inkml:brush xml:id="br0">
      <inkml:brushProperty name="width" value="0.025" units="cm"/>
      <inkml:brushProperty name="height" value="0.025" units="cm"/>
    </inkml:brush>
  </inkml:definitions>
  <inkml:trace contextRef="#ctx0" brushRef="#br0">97 278 16816,'0'0'2632,"-3"14"128,-4 19-1549,2 0 1,1 0 0,1 1 0,3 56 0,0-88-1200,1 1 0,-1-1 0,1 1 0,0-1 0,-1 0 0,1 0 1,0 1-1,0-1 0,1 0 0,-1 0 0,0 0 0,1 0 0,-1 0 0,1 0 0,0 0 1,-1-1-1,1 1 0,4 2 0,-5-3-9,0-1 0,0 0 0,1 1 0,-1-1-1,0 0 1,0 0 0,0 0 0,0 0 0,1 0 0,-1 0 0,0 0 0,0 0 0,0 0 0,0 0 0,1-1 0,-1 1 0,0-1-1,0 1 1,0-1 0,0 1 0,0-1 0,0 1 0,0-1 0,0 0 0,0 0 0,0 1 0,-1-1 0,1 0 0,0 0 0,0 0-1,-1 0 1,1 0 0,0 0 0,-1 0 0,1 0 0,-1 0 0,0 0 0,1 0 0,-1-2 0,7-15 138,-1-1 1,-1 1 0,0-1-1,-2 0 1,0 0 0,0-25-1,-2-3 372,-8-67 1,5 95-431,-1 0 1,-1 0 0,-1 0-1,-1 1 1,0 0-1,-2 0 1,0 1 0,-17-29-1,24 44-83,-1 0 0,0 0 0,1-1 0,-1 1 0,0 0 0,0 0 0,0 1 0,-1-1 0,1 0-1,0 1 1,-1-1 0,-3-1 0,5 3-8,0 0 1,0 0-1,0 0 0,0-1 0,0 1 1,-1 0-1,1 0 0,0 0 1,0 1-1,0-1 0,0 0 0,0 0 1,0 1-1,0-1 0,0 0 0,0 1 1,0-1-1,1 1 0,-1-1 0,0 1 1,0 0-1,0-1 0,0 1 0,1 0 1,-1-1-1,0 1 0,1 0 0,-1 0 1,0 0-1,1 0 0,-1 0 0,1 0 1,0 0-1,-1 1 0,-7 20 17,1 0 0,1 1 0,1-1 0,1 1 0,1 0-1,1 0 1,1 0 0,3 35 0,-2-57-14,0-1 0,0 1 0,0 0 0,1-1-1,-1 1 1,0 0 0,1-1 0,-1 1 0,0 0 0,1-1 0,-1 1-1,1-1 1,-1 1 0,1-1 0,-1 1 0,1-1 0,0 1 0,-1-1-1,1 0 1,-1 1 0,1-1 0,0 0 0,-1 1 0,1-1-1,0 0 1,0 0 0,-1 0 0,1 0 0,0 0 0,-1 0 0,1 0-1,0 0 1,0 0 0,-1 0 0,1 0 0,0 0 0,0 0 0,-1 0-1,1-1 1,0 1 0,-1 0 0,2-1 0,30-13-73,-20 7-112,0 1-1,0-1 0,1 2 1,0 0-1,14-4 1,-24 8 137,0 0 0,0 1 0,1-1 0,-1 1 1,0-1-1,0 1 0,0 0 0,0 0 1,1 0-1,-1 1 0,0-1 0,0 1 1,0 0-1,0 0 0,0 0 0,0 0 1,0 0-1,0 1 0,0 0 0,-1-1 0,1 1 1,0 0-1,-1 0 0,0 0 0,1 0 1,-1 1-1,4 4 0,-1 2 37,-1 0 1,1 0-1,-2 0 0,1 1 0,-1-1 0,0 1 1,-1 0-1,1 11 0,2 81-5136,-5-93 3955,-1 2-3677</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9.947"/>
    </inkml:context>
    <inkml:brush xml:id="br0">
      <inkml:brushProperty name="width" value="0.025" units="cm"/>
      <inkml:brushProperty name="height" value="0.025" units="cm"/>
    </inkml:brush>
  </inkml:definitions>
  <inkml:trace contextRef="#ctx0" brushRef="#br0">6 1 17104,'0'0'7138,"-2"8"-5505,0 3-1336,1 0 0,1 0 0,-1-1 0,2 1 0,-1 0-1,1 0 1,1-1 0,3 14 0,32 93 1799,-20-70-1894,-4-7 21,19 59 120,88 186-1,-109-268-178,-11-17-158,1 0 0,-1 0 0,0 0 0,0 1 0,0-1-1,0 0 1,0 0 0,0 0 0,0 0 0,1 0 0,-1 0-1,0 0 1,0 0 0,0 0 0,0 0 0,0 0 0,0 0-1,1 1 1,-1-1 0,0 0 0,0 0 0,0 0 0,0 0-1,0 0 1,1 0 0,-1 0 0,0 0 0,0-1 0,0 1 0,0 0-1,0 0 1,0 0 0,1 0 0,-1 0 0,0 0 0,0 0-1,0 0 1,0 0 0,0 0 0,0 0 0,0 0 0,1-1-1,-1 1 1,0 0 0,0 0 0,0 0 0,0 0 0,0 0-1,0 0 1,0 0 0,0-1 0,0 1 0,2-34 496,-2 22-507,-3-41 23,-2 1 0,-12-53 0,7 48-24,-4-75 1,13 130 5,1 1 0,0-1 0,0 0 0,0 0 0,1 0 0,-1 0 0,0 1 0,1-1 0,-1 0 0,1 0 0,-1 1 0,1-1 0,0 0 0,2-2 0,-3 3 0,1 1 0,-1-1 0,1 1 0,0-1 0,-1 1 0,1-1 0,0 1 0,0 0 0,-1-1 0,1 1 0,0 0 0,0 0 0,-1-1 0,1 1 0,0 0 0,0 0 0,0 0 0,-1 0 0,1 0 0,0 0 0,0 0 0,0 0 0,0 1 0,2 0 0,0 0 0,0 0 0,-1 0 0,1 1 0,0-1 0,-1 1 0,1 0 0,-1-1 0,0 1 0,1 0 0,-1 1 0,0-1 0,0 0 0,-1 1 0,4 4 0,1 6 0,-1 1 0,0-1 0,0 1 0,-2 0 0,4 28 0,5 14 0,-10-57 0,-1-12 0,1-19 0,-2 9 0,-1 0 0,-1 0 0,-1 0 0,-1 0 0,-1 1 0,-1-1 0,0 1 0,-2 0 0,-1 1 0,-1 0 0,-19-31 0,28 75 0,3-17-347,0 0 0,0-1 0,1 0 0,0 1 0,0-1 0,0 0 0,0 0 0,1-1 0,0 1 0,0-1 0,0 1 0,0-1 0,1-1 0,-1 1 0,1-1 0,0 1 0,0-1 0,10 3 0,-12-4 28,1-1 0,0 1 0,0-1 0,0 0 0,0-1 0,0 1 0,0-1 0,0 0 0,0 0 0,0 0 0,1 0 0,-1-1 1,0 1-1,0-1 0,0 0 0,-1 0 0,1-1 0,0 1 0,0-1 0,-1 0 0,1 0 0,-1 0 0,1-1 0,-1 1 0,0-1 0,0 0 0,4-4 0,11-17-6221,-2-4-4163</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0.753"/>
    </inkml:context>
    <inkml:brush xml:id="br0">
      <inkml:brushProperty name="width" value="0.025" units="cm"/>
      <inkml:brushProperty name="height" value="0.025" units="cm"/>
    </inkml:brush>
  </inkml:definitions>
  <inkml:trace contextRef="#ctx0" brushRef="#br0">23 369 15503,'-3'12'3939,"-2"5"-2641,1 0 0,0 1 0,1 0 0,1 0 0,1 0 0,1 26 0,0-43-1287,0 0-1,0 0 1,0 0-1,0 0 1,0 0-1,1 0 1,-1 0-1,0 0 1,0 0-1,1 0 1,-1 0-1,1 0 1,-1 0-1,1 0 1,-1 0-1,1-1 1,0 1-1,-1 0 1,1 0-1,0-1 1,0 1-1,-1 0 1,1-1-1,0 1 1,0-1-1,0 1 1,0-1-1,0 1 1,0-1-1,0 0 1,0 1-1,0-1 0,0 0 1,0 0-1,0 0 1,0 0-1,0 0 1,0 0-1,0 0 1,0 0-1,0 0 1,0 0-1,1-1 1,1 0-13,-1 0-1,1 0 1,-1-1 0,1 1-1,-1-1 1,0 1 0,0-1-1,0 0 1,0 1 0,0-1 0,0 0-1,0-1 1,0 1 0,2-5-1,2-10 109,0-1-1,-2 0 0,0 0 1,-1 0-1,-1-1 1,0 1-1,-1-1 0,-4-34 1,3 50-78,-2 51-247,2-43 215,0 0 0,0 0 0,1 0-1,0-1 1,0 1 0,0 0 0,0 0 0,1 0 0,-1-1-1,1 1 1,1-1 0,-1 1 0,6 6 0,-8-10-86,1 0 0,0-1 0,0 1 0,-1 0 0,1-1 1,0 1-1,0-1 0,0 1 0,0-1 0,-1 0 0,1 1 1,0-1-1,0 0 0,0 1 0,0-1 0,0 0 0,0 0 0,0 0 1,0 0-1,0 0 0,0 0 0,0 0 0,0 0 0,0-1 0,0 1 1,0 0-1,0-1 0,1 0 0,0 0-151,1-1 1,-1 0-1,1 0 0,-1 0 0,0 0 1,0 0-1,0-1 0,0 1 1,2-4-1,26-56-4194,-29 62 4375,5-23-1278,-1 0 0,3-27-1,-6 35 3251,-4 27-1051,0 1-1,1 0 1,0 0 0,2 26 0,-1-33-686,1 0-1,0 0 1,0-1-1,1 1 1,0 0-1,0-1 1,0 1-1,1-1 1,0 0-1,0 0 1,0 0-1,0 0 1,6 6-1,4 2-191,1 2 0,-2 0 0,0 1 0,0 0 0,8 18 0,-15-23-17,0 1 0,-1 0 0,0 0 0,0 0 0,-2 0-1,0 0 1,0 1 0,-1-1 0,0 14 0,-1-15 75,-1 1 0,0-1-1,-1 1 1,-3 14 0,4-23 70,1-1 0,-1 0 0,1 0 0,-1 1 0,0-1 1,0 0-1,0 0 0,0 0 0,0 0 0,0 0 1,-1 0-1,1-1 0,-1 1 0,1 0 0,-1-1 0,0 1 1,1-1-1,-1 1 0,0-1 0,0 0 0,0 0 0,0 0 1,0 0-1,0 0 0,-1 0 0,1-1 0,0 1 0,-4 0 1,4-2-92,1 1 0,0-1 1,0 1-1,0-1 0,0 1 0,0-1 1,0 0-1,0 1 0,1-1 1,-1 0-1,0 0 0,0 0 1,0 0-1,1 0 0,-1 0 0,1 0 1,-1 0-1,0 0 0,1 0 1,0 0-1,-1 0 0,1 0 1,0 0-1,-1 0 0,1 0 0,0-1 1,0 1-1,0 0 0,0 0 1,0 0-1,0-2 0,1-47 99,0 40-97,3-25-21,2 0-1,2 0 1,1 1 0,2 0 0,14-32 0,15-46 52,-27 65 10,-1 0 0,-3-1 0,-2 0 0,3-79 0,-10 126-35,0 0-1,0 0 0,0 0 1,0 0-1,0 0 0,0 0 1,-1 0-1,1 0 0,0 0 1,0 0-1,-1 0 0,1 0 0,-1 0 1,1 0-1,-1 0 0,1 0 1,-1 0-1,1 0 0,-1 1 1,0-1-1,0 0 0,1 0 1,-1 1-1,0-1 0,0 1 1,0-1-1,0 0 0,0 1 0,-1-1 1,0 1 3,1 0 0,0 0 0,-1 0 0,1 0 0,0 0 0,0 0 1,-1 1-1,1-1 0,0 0 0,0 1 0,0-1 0,-1 1 0,1-1 0,0 1 0,0 0 1,0-1-1,0 1 0,0 0 0,0 0 0,0 0 0,0 0 0,0 0 0,1 0 0,-1 0 0,-1 2 1,-3 6 44,0 0-1,1 1 1,0-1 0,0 1 0,1 0 0,1 0 0,-1 1 0,0 16 0,-2 88 1046,5-108-1038,0-2-64,0 1 0,0 0 0,1-1 0,0 1 0,0 0 0,0-1 0,1 1 0,0-1 0,0 0 0,0 0-1,1 0 1,4 7 0,-6-10-18,1 0 0,0 0 0,0 0-1,0 0 1,0 0 0,1-1 0,-1 1-1,0-1 1,1 0 0,-1 1 0,1-1-1,-1 0 1,1 0 0,0-1 0,-1 1-1,1 0 1,0-1 0,-1 0 0,1 1-1,0-1 1,0 0 0,-1-1-1,1 1 1,0 0 0,0-1 0,-1 0-1,1 1 1,2-2 0,1-1-43,0 1 0,0-1 0,0 0 0,-1-1 0,1 1 0,-1-1 0,0 0 0,0-1 0,0 1 0,6-9 0,0-1-1022,0 0-1,14-28 1,-4 1-6250</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4.764"/>
    </inkml:context>
    <inkml:brush xml:id="br0">
      <inkml:brushProperty name="width" value="0.025" units="cm"/>
      <inkml:brushProperty name="height" value="0.025" units="cm"/>
    </inkml:brush>
  </inkml:definitions>
  <inkml:trace contextRef="#ctx0" brushRef="#br0">1634 18 7399,'0'0'12556,"-80"-17"-12428,11 16 288,-21 1 257,-20 0-257,-17 0-319,-12 0-65,-8 0-1186,-1 0-735,2 0-514,1 0 97,0 0 1025,2 0 96,-1 0-2691</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5.138"/>
    </inkml:context>
    <inkml:brush xml:id="br0">
      <inkml:brushProperty name="width" value="0.025" units="cm"/>
      <inkml:brushProperty name="height" value="0.025" units="cm"/>
    </inkml:brush>
  </inkml:definitions>
  <inkml:trace contextRef="#ctx0" brushRef="#br0">819 1 16752,'-67'1'256,"15"-1"-192,12 1 32,9-1-32,7 0-96,-1 0 0,-3 0-32,0 0-256,-4 3 96,-3 3 160,-2 3 32,2 0 32,5 0 0,4 0-1346,8-6-2657,8-3-4101</inkml:trace>
  <inkml:trace contextRef="#ctx0" brushRef="#br0" timeOffset="1">142 41 16816,'0'0'2498,"-73"0"-1441,44 0-480,7 0-225,10 0-288,7 0-32,19-3-2850,8-12-4325</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5.838"/>
    </inkml:context>
    <inkml:brush xml:id="br0">
      <inkml:brushProperty name="width" value="0.025" units="cm"/>
      <inkml:brushProperty name="height" value="0.025" units="cm"/>
    </inkml:brush>
  </inkml:definitions>
  <inkml:trace contextRef="#ctx0" brushRef="#br0">1 0 16207,'0'0'5467,"13"2"-4223,173 16 734,208-8 1,-11-1-5194,-350-8 225,-8-1-2498</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9.069"/>
    </inkml:context>
    <inkml:brush xml:id="br0">
      <inkml:brushProperty name="width" value="0.025" units="cm"/>
      <inkml:brushProperty name="height" value="0.025" units="cm"/>
    </inkml:brush>
  </inkml:definitions>
  <inkml:trace contextRef="#ctx0" brushRef="#br0">218 14 13549,'0'0'5957,"-65"-13"-5989,45 17 0,-1 3-128,-4 4-160,-3-1-481,0-5-1569,-2-1-3171</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9.491"/>
    </inkml:context>
    <inkml:brush xml:id="br0">
      <inkml:brushProperty name="width" value="0.025" units="cm"/>
      <inkml:brushProperty name="height" value="0.025" units="cm"/>
    </inkml:brush>
  </inkml:definitions>
  <inkml:trace contextRef="#ctx0" brushRef="#br0">2018 13 8840,'0'0'4517,"-75"22"-3941,45-14 97,4 1-417,11-5-544,9-4-3171</inkml:trace>
  <inkml:trace contextRef="#ctx0" brushRef="#br0" timeOffset="1">1626 0 15983,'0'0'865,"-67"5"-641,40 0 64,8-3-832,1-2-4389</inkml:trace>
  <inkml:trace contextRef="#ctx0" brushRef="#br0" timeOffset="2">429 66 14734,'-101'6'1025,"8"-2"-897,8 1-160,8-4-2594,5-1-2756</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9.908"/>
    </inkml:context>
    <inkml:brush xml:id="br0">
      <inkml:brushProperty name="width" value="0.025" units="cm"/>
      <inkml:brushProperty name="height" value="0.025" units="cm"/>
    </inkml:brush>
  </inkml:definitions>
  <inkml:trace contextRef="#ctx0" brushRef="#br0">5034 0 10698,'-111'20'2979,"-2"1"-865,-1 3-1345,1 1-641,0 1-128,11-3-961,4-4-2178,4-6-5029</inkml:trace>
  <inkml:trace contextRef="#ctx0" brushRef="#br0" timeOffset="1">2642 382 12236,'-128'16'672,"7"-1"-384,8-5-448,6-6-2594,7-4-4998</inkml:trace>
  <inkml:trace contextRef="#ctx0" brushRef="#br0" timeOffset="2">607 455 5445,'-123'0'7751,"9"-1"-6437,9-10 31,10-2-1153,6-4-961,8-4-3619</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54.525"/>
    </inkml:context>
    <inkml:brush xml:id="br0">
      <inkml:brushProperty name="width" value="0.025" units="cm"/>
      <inkml:brushProperty name="height" value="0.025" units="cm"/>
    </inkml:brush>
  </inkml:definitions>
  <inkml:trace contextRef="#ctx0" brushRef="#br0">27 72 11211,'0'0'12225,"3"-5"-11542,-2 3-609,0 0 0,1 1-1,-1-1 1,0 1 0,1-1 0,-1 1 0,1 0 0,0-1-1,-1 1 1,1 0 0,0 0 0,0 0 0,-1 0 0,1 0 0,0 1-1,0-1 1,0 1 0,0-1 0,4 0 0,49 7 797,-55-6-876,17 3 58,-1-1 0,1-1-1,22-1 1,-34 0-46,0 0 0,1-1 1,-1 0-1,0 0 0,0 0 1,0 0-1,0-1 0,0 0 1,-1 0-1,1 0 0,-1 0 1,1-1-1,-1 0 0,8-6 1,-11 9-1,-1-1 0,1 1 0,-1 0 0,0 0 1,1-1-1,-1 1 0,1 0 0,-1 0 0,0-1 0,1 1 1,-1 0-1,0-1 0,1 1 0,-1-1 0,0 1 1,0 0-1,1-1 0,-1 1 0,0-1 0,0 1 0,0-1 1,0 1-1,1-1 0,-1 1 0,0 0 0,0-1 1,0 1-1,0-1 0,0 1 0,0-1 0,0 1 0,0-1 1,-1 1-1,1-1 0,0 1 0,0-1 0,0 1 1,0-1-1,-1 1 0,1 0 0,0-1 0,0 1 0,-1-1 1,1 1-1,0 0 0,-1-1 0,1 1 0,0 0 1,-1-1-1,1 1 0,0 0 0,-1 0 0,1-1 0,-1 1 1,1 0-1,-1 0 0,1 0 0,-1-1 0,1 1 1,-1 0-1,1 0 0,0 0 0,-1 0 0,-39-1 289,31 2-347,-15 1 92,0 1-1,0 1 1,0 2-1,1 0 1,0 2-1,-25 11 1,0-1 311,119-14-486,17-12 238,123-26 0,-211 34-88,0 0 1,0 0-1,0 0 0,0 0 0,0 0 0,0 0 0,0-1 0,0 1 1,0 0-1,0 0 0,0 0 0,0 0 0,0 0 0,0 0 0,0 0 0,0 0 1,0 0-1,0 0 0,0 0 0,0 0 0,0-1 0,0 1 0,0 0 1,0 0-1,0 0 0,0 0 0,0 0 0,0 0 0,0 0 0,0 0 1,0 0-1,0 0 0,0 0 0,0 0 0,0 0 0,0-1 0,0 1 0,0 0 1,0 0-1,0 0 0,1 0 0,-18-3 314,-25-1-174,-26 6 124,-102 15 1,143-15-38,37-10-673,43-10-296,-42 14 317,0 1 0,1 0-1,-1 1 1,0 0 0,1 1 0,-1 0 0,1 1 0,0 0 0,-1 1 0,20 3 0,-18 6-2503,-10-1-1906,-2-1-4210</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0.281"/>
    </inkml:context>
    <inkml:brush xml:id="br0">
      <inkml:brushProperty name="width" value="0.025" units="cm"/>
      <inkml:brushProperty name="height" value="0.025" units="cm"/>
    </inkml:brush>
  </inkml:definitions>
  <inkml:trace contextRef="#ctx0" brushRef="#br0">2798 139 13196,'-106'-7'3075,"-1"-2"-1377,10 5-769,5-1-481,0 2-352,4-2-192,3-2-1633,0-3-2627,2-5-5254</inkml:trace>
  <inkml:trace contextRef="#ctx0" brushRef="#br0" timeOffset="1">1318 15 12524,'-245'7'6147,"2"13"-4703,96-8-1511,90-10-2030,0-2 0,0-2-1,-110-19 1,113 9 3324,-1 3 0,1 3-1,-2 1 1,-61 4 0,108 1-4670</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1.317"/>
    </inkml:context>
    <inkml:brush xml:id="br0">
      <inkml:brushProperty name="width" value="0.025" units="cm"/>
      <inkml:brushProperty name="height" value="0.025" units="cm"/>
    </inkml:brush>
  </inkml:definitions>
  <inkml:trace contextRef="#ctx0" brushRef="#br0">1486 35 10698,'0'0'2242,"-8"-5"-1019,-1 0-1178,0 1 1,-1 0-1,1 0 1,-1 1-1,1 0 1,-1 1-1,0 0 1,0 1-1,0 0 1,0 0-1,0 1 1,0 1-1,-11 1 1,-28 4 9,-69 19 0,71-15 159,-365 94 3494,328-77-2702,1 3 0,-142 74 0,220-101-982,-58 35 139,59-34-161,-1-1 0,1 1 0,0-1 0,0 1 0,0 1 0,1-1 0,-1 0 0,1 1-1,0 0 1,-3 6 0,6-11-5,0 1 0,0-1-1,-1 1 1,1-1 0,0 1 0,0 0-1,0-1 1,0 1 0,0-1 0,0 1-1,0-1 1,0 1 0,0 0 0,0-1-1,0 1 1,0-1 0,1 1 0,-1-1-1,0 1 1,0-1 0,0 1 0,1 0-1,-1-1 1,0 1 0,1-1 0,-1 0-1,0 1 1,1-1 0,-1 1 0,1 0-1,22 7-75,33-5-5,-48-3 81,208-7 155,66 1-603,-278 6 439,0 0-1,-1 0 0,1 1 1,0-1-1,0 1 0,-1 0 1,1 0-1,-1 0 0,1 0 1,-1 0-1,1 1 0,-1 0 1,0 0-1,1 0 0,-1 0 0,0 0 1,3 4-1,-5-4 6,0 0 1,0 1-1,0-1 0,-1 0 1,1 1-1,0-1 0,-1 1 0,0-1 1,1 1-1,-1-1 0,0 1 0,-1-1 1,1 1-1,0-1 0,-1 0 1,1 1-1,-1-1 0,0 1 0,1-1 1,-1 0-1,0 1 0,-1-1 1,1 0-1,0 0 0,-1 0 0,1 0 1,-3 2-1,-9 13 91,0-1-1,-1 0 1,-1-1 0,-30 24 0,-76 48 403,99-72-363,-59 36 739,-1-5 0,-135 55 0,216-100-897,-1-1 0,1 1-1,0-1 1,-1 1-1,1-1 1,0 1 0,0 0-1,0 0 1,0-1-1,-1 1 1,1 0 0,0 0-1,0 0 1,1 0-1,-1 0 1,-1 3 0,2-4 11,0 1 0,0 0 0,0-1 0,0 1 0,0-1 0,0 1 0,0 0 0,0-1 0,0 1 0,1-1 0,-1 1 0,0-1 0,0 1 1,1-1-1,-1 1 0,0-1 0,1 1 0,-1-1 0,0 1 0,1-1 0,-1 1 0,1-1 0,-1 0 0,1 1 0,-1-1 0,2 1 0,49 20-875,-32-14 833,-6-1-85,1 1 0,-1 0 0,-1 1 0,1 0 0,-1 1 0,0 0 0,-1 1-1,0 0 1,16 22 0,-23-27 137,0 1 1,-1 0-1,0 0 0,0 1 0,0-1 0,-1 1 0,0-1 0,0 1 0,0 0 1,-1 0-1,0 0 0,-1 0 0,1 0 0,-1 0 0,-1 0 0,1-1 0,-1 1 1,-1 0-1,1 0 0,-1 0 0,0-1 0,0 1 0,-6 9 0,-1 0 123,0 0-1,-1 0 0,-1-1 0,-1-1 0,0 1 1,-1-2-1,-24 21 0,-116 78 1591,83-64-1076,48-33-506,12-9-110,2 0 1,-1 0-1,1 1 0,0 0 1,0 0-1,-11 15 0,18-21-64,1-1 0,0 1 0,0 0 0,-1 0 0,1-1 0,0 1 0,0 0 0,0 0 0,0 0 0,0-1 0,0 1 0,0 0 0,0 0 0,0 0 0,0-1-1,0 1 1,0 0 0,1 0 0,-1-1 0,0 1 0,1 0 0,-1 0 0,0-1 0,1 1 0,-1 0 0,1-1 0,-1 1 0,1-1 0,0 1 0,-1 0 0,1-1 0,-1 1 0,1-1 0,0 0 0,-1 1 0,1-1 0,0 1 0,0-1 0,-1 0 0,1 0 0,0 1-1,1-1 1,46 16 24,-28-11-8,4 7 141,-1 0 0,0 1 0,0 2 1,-2 0-1,0 2 0,31 30 0,-18-17 115,40 29 0,-62-51-324,0-1 1,1 0-1,-1 0 0,1-1 0,1-1 0,-1 0 0,24 4 0,35-3-3954,6-9-6140</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3.662"/>
    </inkml:context>
    <inkml:brush xml:id="br0">
      <inkml:brushProperty name="width" value="0.025" units="cm"/>
      <inkml:brushProperty name="height" value="0.025" units="cm"/>
    </inkml:brush>
  </inkml:definitions>
  <inkml:trace contextRef="#ctx0" brushRef="#br0">25 0 18001,'0'0'9166,"-5"11"-8130,1 0-764,0 1 0,1-1 0,0 1 1,1 0-1,0 0 0,1 0 0,0 0 0,1 0 1,3 22-1,-3-29-267,1 0 0,0 0 0,0 0 1,0-1-1,1 1 0,0 0 0,0-1 0,0 1 0,0-1 1,1 1-1,0-1 0,0 0 0,0 0 0,0 0 0,0-1 1,1 1-1,0-1 0,0 0 0,0 0 0,0 0 1,0 0-1,0-1 0,1 0 0,-1 0 0,1 0 0,0 0 1,-1-1-1,1 0 0,6 1 0,0 0-654,-1-1 0,0 0 0,1-1 0,-1 0 0,14-2 0,-21 2-36,1-1 0,0 0 0,-1 0 0,1 0 0,-1 0 0,1-1 0,-1 1 0,0-1 0,1 0 0,-1 0 0,0 0 0,0-1 0,0 1 1,-1-1-1,1 1 0,-1-1 0,5-5 0,5-15-7766</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4.017"/>
    </inkml:context>
    <inkml:brush xml:id="br0">
      <inkml:brushProperty name="width" value="0.025" units="cm"/>
      <inkml:brushProperty name="height" value="0.025" units="cm"/>
    </inkml:brush>
  </inkml:definitions>
  <inkml:trace contextRef="#ctx0" brushRef="#br0">194 1 6022,'0'0'13581,"-50"66"-11564,26-33-703,-2 7-1,-1 3-416,2 0-641,4-4-192,6-3 0,10-7-544,5-12-1314,3-11-1441,17-6-1730,4-8-6341</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4.390"/>
    </inkml:context>
    <inkml:brush xml:id="br0">
      <inkml:brushProperty name="width" value="0.025" units="cm"/>
      <inkml:brushProperty name="height" value="0.025" units="cm"/>
    </inkml:brush>
  </inkml:definitions>
  <inkml:trace contextRef="#ctx0" brushRef="#br0">203 18 10602,'0'0'3614,"-9"-3"-2429,6 0-1010,-1 2 0,1-1 0,-1 0 0,0 1 0,0-1 0,0 1 0,1 0 0,-1 1 0,0-1-1,-1 1 1,1 0 0,0-1 0,0 2 0,0-1 0,0 0 0,0 1 0,0 0 0,0 0 0,0 0 0,1 0 0,-1 1-1,0 0 1,1-1 0,-1 1 0,1 1 0,-1-1 0,1 0 0,0 1 0,-5 5 0,-4 4 654,1 0 0,0 2 1,-11 19-1,19-29-643,0 0-1,1 1 1,0 0 0,0 0 0,0 0-1,0 0 1,1 0 0,0 0-1,0 0 1,0 0 0,1 0 0,-1 0-1,1 1 1,1-1 0,0 7-1,0-10-135,0-1-1,0 1 0,0 0 1,0-1-1,0 1 0,0-1 1,1 1-1,-1-1 0,0 1 0,1-1 1,-1 0-1,1 0 0,0 0 1,-1 0-1,1 0 0,0 0 0,0 0 1,0 0-1,-1-1 0,1 1 1,0-1-1,0 0 0,0 1 1,0-1-1,0 0 0,3 0 0,4 0 137,-1 0-1,1 0 1,-1 0-1,17-4 1,-15 0-52,1 1 0,-1-2 0,0 1 0,-1-1 0,1-1 1,-1 0-1,15-12 0,-20 15-53,0 0 1,0 0-1,-1 0 0,1-1 1,-1 1-1,0-1 0,0 0 1,0 0-1,-1 0 0,0 0 1,1-1-1,-1 1 0,-1 0 1,1-1-1,-1 1 0,1-1 1,-1 0-1,-1 0 0,1 1 1,0-6-1,-2 8-59,1 1-1,-1 0 1,0-1 0,1 1-1,-1 0 1,0-1 0,0 1-1,0 0 1,0 0 0,0 0-1,0 0 1,0 0 0,0 0 0,0 0-1,-1 0 1,1 0 0,0 0-1,0 1 1,-1-1 0,1 1-1,-1-1 1,1 1 0,-1-1-1,1 1 1,0 0 0,-1-1-1,-2 1 1,-29-2-1166,13 2-3231,10 0-1256</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4.748"/>
    </inkml:context>
    <inkml:brush xml:id="br0">
      <inkml:brushProperty name="width" value="0.025" units="cm"/>
      <inkml:brushProperty name="height" value="0.025" units="cm"/>
    </inkml:brush>
  </inkml:definitions>
  <inkml:trace contextRef="#ctx0" brushRef="#br0">36 0 14734,'0'0'15503,"-24"60"-14735,16-30-447,4 0-193,4-3-64,0-4-449,2-5-1472,8-10-2179,-5-5-2947</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8.919"/>
    </inkml:context>
    <inkml:brush xml:id="br0">
      <inkml:brushProperty name="width" value="0.025" units="cm"/>
      <inkml:brushProperty name="height" value="0.025" units="cm"/>
    </inkml:brush>
  </inkml:definitions>
  <inkml:trace contextRef="#ctx0" brushRef="#br0">1 0 18129,'0'0'8648,"24"68"-7238,-12-41-898,0-1-384,6-3-64,0-2-32,5-10-576,-1-2-930,2-9-543,-4 0-1379,-4-9-1472,-2-9-2755</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9.307"/>
    </inkml:context>
    <inkml:brush xml:id="br0">
      <inkml:brushProperty name="width" value="0.025" units="cm"/>
      <inkml:brushProperty name="height" value="0.025" units="cm"/>
    </inkml:brush>
  </inkml:definitions>
  <inkml:trace contextRef="#ctx0" brushRef="#br0">165 1 17457,'0'0'4868,"-35"54"-3683,14-16 64,0 8-95,-1 6-642,1 1-448,1 5-32,5-4-64,8-5-1153,5-11-1890,2-11-1345,0-10-2435</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0.082"/>
    </inkml:context>
    <inkml:brush xml:id="br0">
      <inkml:brushProperty name="width" value="0.025" units="cm"/>
      <inkml:brushProperty name="height" value="0.025" units="cm"/>
    </inkml:brush>
  </inkml:definitions>
  <inkml:trace contextRef="#ctx0" brushRef="#br0">47 0 15599,'0'0'11499,"-30"79"-11467,20-42-192,6-1-833,1-5-193,3-11-543,0-4-577,0-11-1218</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0.453"/>
    </inkml:context>
    <inkml:brush xml:id="br0">
      <inkml:brushProperty name="width" value="0.025" units="cm"/>
      <inkml:brushProperty name="height" value="0.025" units="cm"/>
    </inkml:brush>
  </inkml:definitions>
  <inkml:trace contextRef="#ctx0" brushRef="#br0">0 42 14382,'0'0'8199,"8"-7"-7446,-3 3-633,-2 1-42,0 0 0,0 1 1,0-1-1,1 0 1,-1 1-1,1 0 0,0 0 1,0 0-1,0 1 0,0-1 1,0 1-1,0 0 1,0 0-1,0 0 0,0 0 1,5 1-1,5 0-19,0 0 1,0 1-1,0 0 0,-1 2 1,1-1-1,18 7 0,-28-7-58,0-1-1,-1 1 1,1 0-1,0 0 0,-1 0 1,1 1-1,-1-1 1,0 1-1,0-1 1,0 1-1,0 0 1,-1 1-1,1-1 0,-1 0 1,1 1-1,-1-1 1,0 1-1,-1 0 1,1-1-1,-1 1 1,1 0-1,-1 0 0,0 0 1,-1 0-1,1 0 1,0 5-1,-2 1 63,0-1 1,0 0-1,-1 0 0,0 1 1,-1-1-1,1 0 0,-2-1 0,1 1 1,-2-1-1,1 1 0,-1-1 0,0 0 1,0-1-1,-1 1 0,-11 10 0,10-10 119,-1-1-1,1 0 0,-1 0 1,0-1-1,-1 0 0,1 0 0,-1-1 1,0 0-1,-1 0 0,1-1 1,-1-1-1,0 0 0,0 0 0,-12 2 1,20-5-226,1 0 1,0 0 0,-1 0-1,1-1 1,0 1 0,-1 0-1,1-1 1,0 1 0,-1 0-1,1-1 1,0 0 0,0 1-1,-1-1 1,1 0 0,0 1-1,0-1 1,0 0 0,0 0-1,0 0 1,0 0 0,0 0-1,0 0 1,1 0 0,-1 0-1,0-1 1,1 1 0,-1 0-1,1 0 1,-1-1 0,1 1-1,-1 0 1,1-1 0,0 1-1,0 0 1,-1-1 0,1 1-1,0 0 1,0-1 0,1-1-1,-1-4-1209,0 1 0,1-1-1,0 1 1,0-1-1,0 1 1,1 0 0,3-8-1,4-5-5648</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57.949"/>
    </inkml:context>
    <inkml:brush xml:id="br0">
      <inkml:brushProperty name="width" value="0.025" units="cm"/>
      <inkml:brushProperty name="height" value="0.025" units="cm"/>
    </inkml:brush>
  </inkml:definitions>
  <inkml:trace contextRef="#ctx0" brushRef="#br0">0 126 9449,'0'0'-187,"9"0"-261,4-1 485,0-1 1,0-1 0,0 0 0,0 0 0,-1-1-1,1-1 1,-1 0 0,-1-1 0,1 0-1,-1-1 1,0 0 0,15-13 0,-16 9 963,14-6 13490,-20 19-14392,0-1 0,1 1 0,-1-1 1,1 0-1,0 0 0,-1-1 0,1 0 0,0 1 0,-1-1 1,1-1-1,7 0 0,8 0 2202,-47 4-416,3 8-1819,20-9-61,-1 0 0,1 0 0,-1 0 0,0 0 0,1-1 0,-1 1 0,-7 0 0,12-2-95,4 0 72,0 1 1,0-1 0,0 0 0,1-1 0,-1 1 0,0-1 0,0 1 0,0-1 0,0-1 0,0 1 0,5-2-1,8-2-11,-5 3 48,28-5-64,-40 8 54,1-1 0,0 0 1,-1 0-1,1 0 0,0-1 1,-1 1-1,1 0 1,0 0-1,-1 0 0,1 0 1,0-1-1,-1 1 0,1 0 1,-1 0-1,1-1 0,-1 1 1,1-1-1,0 1 0,-1 0 1,0-1-1,1 1 1,-1-1-1,1 1 0,-1-1 1,1 1-1,-1-1 0,0 0 1,0 1-1,1-1 0,-1 1 1,0-1-1,0 0 0,1 1 1,-1-1-1,0 0 1,0 1-1,0-1 0,0 0 1,0 1-1,0-2 0,-2 1 44,1-1 0,-1 1 1,1-1-1,-1 1 0,0 0 0,0 0 0,1-1 0,-1 1 0,0 1 0,0-1 0,0 0 0,0 0 0,0 1 0,0-1 0,0 1 0,0 0 0,-1 0 1,-2-1-1,-48 0 344,41 2-313,-88 5 16,91-4-93,-1 0 0,0 0 0,0 1-1,1 0 1,0 1 0,0 0 0,-17 9 0,75-23-477,-25-1 401,-16 7-228,-1 1 0,1-1 1,0 1-1,1 1 0,-1 0 0,15-3 1,-22 5 142,0 0-1,-1 0 1,1 0 0,0 0 0,0 1 0,-1-1-1,1 0 1,0 0 0,-1 1 0,1-1-1,0 0 1,-1 0 0,1 1 0,0-1 0,-1 1-1,1-1 1,-1 1 0,1-1 0,-1 1 0,1-1-1,-1 1 1,1-1 0,-1 1 0,0 0 0,1-1-1,-1 1 1,0 0 0,1-1 0,-1 1 0,0 0-1,0-1 1,0 1 0,0 0 0,0-1 0,0 1-1,0 1 1,-2 31-5431,-7 1-2150</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0.919"/>
    </inkml:context>
    <inkml:brush xml:id="br0">
      <inkml:brushProperty name="width" value="0.025" units="cm"/>
      <inkml:brushProperty name="height" value="0.025" units="cm"/>
    </inkml:brush>
  </inkml:definitions>
  <inkml:trace contextRef="#ctx0" brushRef="#br0">236 1 13901,'0'0'8114,"-10"5"-7067,-1 2-884,1 0 0,0 1 0,0 0 0,1 1 0,0 0 0,1 0 0,0 1 0,0 0 0,1 0 0,-11 22 1,-9 20 511,-26 72 1,45-101-418,0 1-1,2 0 1,1 1 0,1-1 0,-3 43 0,7-65-253,0-1 0,1 1 0,-1-1 0,0 1 0,0-1 0,1 0 0,-1 1 0,1-1 0,-1 0 0,1 1 0,0-1 0,-1 0 0,1 0 0,0 1 0,0-1 0,0 0 0,0 0 0,0 0 0,0 0 0,0 0 0,0 0 0,0-1 0,2 2 0,1 0 4,0 0-1,0-1 0,0 1 1,1-1-1,-1 0 0,0 0 0,9 0 1,0 0-607,1-1 0,-1-1 0,1 0 0,18-5 1,-25 4-704,1-1 0,-1 0-1,0 0 1,0 0 0,0-1 0,12-9 0,9-8-8137</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1.340"/>
    </inkml:context>
    <inkml:brush xml:id="br0">
      <inkml:brushProperty name="width" value="0.025" units="cm"/>
      <inkml:brushProperty name="height" value="0.025" units="cm"/>
    </inkml:brush>
  </inkml:definitions>
  <inkml:trace contextRef="#ctx0" brushRef="#br0">1 0 11499,'0'0'11403,"2"63"-9610,-2-40 65,-2 1-769,2-4-544,0-4-417,0-4-96,8-7-32,9-5-385,3 0-1152,3-13-865,1-7-1730,-1-7-2178,-4-3-7239</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1.698"/>
    </inkml:context>
    <inkml:brush xml:id="br0">
      <inkml:brushProperty name="width" value="0.025" units="cm"/>
      <inkml:brushProperty name="height" value="0.025" units="cm"/>
    </inkml:brush>
  </inkml:definitions>
  <inkml:trace contextRef="#ctx0" brushRef="#br0">123 1 15118,'0'0'4965,"-42"55"-3203,27-28-737,1 5 288,-2 1 352,2-2-415,3-3-674,3-3-448,5-6-64,3-7-608,0-7-1410,3-3-608,7-2-1282,-2 0-2754</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2.086"/>
    </inkml:context>
    <inkml:brush xml:id="br0">
      <inkml:brushProperty name="width" value="0.025" units="cm"/>
      <inkml:brushProperty name="height" value="0.025" units="cm"/>
    </inkml:brush>
  </inkml:definitions>
  <inkml:trace contextRef="#ctx0" brushRef="#br0">88 440 128,'0'0'24210,"-9"3"-23217,4-2-933,1 1 1,0 0-1,-1 0 1,1 0 0,0 0-1,0 1 1,0-1 0,0 1-1,1 0 1,-1 1-1,1-1 1,0 0 0,0 1-1,0 0 1,0 0 0,1 0-1,-1 0 1,1 0-1,0 0 1,0 0 0,1 1-1,-1-1 1,1 1-1,0-1 1,0 1 0,0 0-1,1-1 1,0 1 0,0 0-1,1 8 1,-1-12-47,0 0 0,0 0-1,1 0 1,-1 0 0,0-1 0,1 1 0,-1 0 0,1 0 0,-1 0 0,1 0 0,-1 0-1,1-1 1,0 1 0,-1 0 0,1 0 0,0-1 0,0 1 0,0 0 0,-1-1 0,1 1-1,0-1 1,0 1 0,0-1 0,0 0 0,0 1 0,0-1 0,0 0 0,0 0 0,0 0-1,0 1 1,0-1 0,0 0 0,0 0 0,0 0 0,0-1 0,0 1 0,0 0-1,0 0 1,0 0 0,0-1 0,1 0 0,2 0 71,0 0-1,0 0 1,0-1 0,0 1-1,0-1 1,0 0 0,0 0-1,5-4 1,-2-1 66,-1 0 0,1-1-1,-1 1 1,-1-1 0,1 0 0,6-14 0,-11 19-109,1-1 0,0 1 0,-1-1 0,1 1 0,-1-1-1,0 0 1,0 0 0,-1 1 0,1-1 0,-1 0 0,0 0 0,0 0 0,0 0 0,0 0 0,-1 0 0,1 1 0,-1-1 0,0 0 0,-2-5 0,2 8-123,0-1 0,-1 1 1,1-1-1,-1 1 0,1 0 0,-1-1 0,1 1 1,-1 0-1,0 0 0,1 0 0,-1 0 0,0 1 0,0-1 1,0 0-1,0 1 0,0-1 0,0 1 0,-3-1 0,-9 1-3441,1 2-4179</inkml:trace>
  <inkml:trace contextRef="#ctx0" brushRef="#br0" timeOffset="1">174 1 10954,'0'0'11788,"-21"58"-11468,18-32 32,3-3-224,0-2-416,3-7-2851,7-8-2530</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2.459"/>
    </inkml:context>
    <inkml:brush xml:id="br0">
      <inkml:brushProperty name="width" value="0.025" units="cm"/>
      <inkml:brushProperty name="height" value="0.025" units="cm"/>
    </inkml:brush>
  </inkml:definitions>
  <inkml:trace contextRef="#ctx0" brushRef="#br0">132 1 16111,'0'0'5574,"9"58"-4005,-6-25 0,3 7-159,-3 6-641,-3 5-289,0 4-320,0 4-64,-11-1-64,-8 3 96,-4-5-96,-4-1 0,1-10-896,2-7-2339,2-10-6342</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4.871"/>
    </inkml:context>
    <inkml:brush xml:id="br0">
      <inkml:brushProperty name="width" value="0.025" units="cm"/>
      <inkml:brushProperty name="height" value="0.025" units="cm"/>
    </inkml:brush>
  </inkml:definitions>
  <inkml:trace contextRef="#ctx0" brushRef="#br0">78 0 16816,'-32'58'-1153,"8"1"-1089,3 5-3011</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3.557"/>
    </inkml:context>
    <inkml:brush xml:id="br0">
      <inkml:brushProperty name="width" value="0.025" units="cm"/>
      <inkml:brushProperty name="height" value="0.025" units="cm"/>
    </inkml:brush>
  </inkml:definitions>
  <inkml:trace contextRef="#ctx0" brushRef="#br0">571 24 9769,'0'0'2274,"-66"0"-1505,35-3-192,-1 1-1,-1 0 257,-2 0 128,3 2-385,-2-1-383,-4 1-161,-4 0 0,-4 0-64,-7 0-769,-9-5-2210,-5-3-5733</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3.914"/>
    </inkml:context>
    <inkml:brush xml:id="br0">
      <inkml:brushProperty name="width" value="0.025" units="cm"/>
      <inkml:brushProperty name="height" value="0.025" units="cm"/>
    </inkml:brush>
  </inkml:definitions>
  <inkml:trace contextRef="#ctx0" brushRef="#br0">3183 25 18193,'-90'0'1281,"7"-11"-1024,8 4 95,9 2-288,5 3-32,7 2-32,3 0-96,4 0-1121,-2 0-1025,-1 0-1057,-7 0-801,-8 0 512,-8 0-512</inkml:trace>
  <inkml:trace contextRef="#ctx0" brushRef="#br0" timeOffset="1">1208 42 5285,'-120'5'6854,"4"-2"-5957,4 2-160,4 1-641,5 1-64,4-3 32,0 0-32,2-2 32,3-1-64,4-1-128,4 0-1537,2-1-3332</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3.746"/>
    </inkml:context>
    <inkml:brush xml:id="br0">
      <inkml:brushProperty name="width" value="0.025" units="cm"/>
      <inkml:brushProperty name="height" value="0.025" units="cm"/>
    </inkml:brush>
  </inkml:definitions>
  <inkml:trace contextRef="#ctx0" brushRef="#br0">978 45 11147,'0'0'6454,"-8"-3"-5045,-17-6-599,1 1 0,-1 1 0,-1 2 0,1 0 0,-1 1-1,-35 1 1,-11 6-3121,1 4 0,-80 18 0,-55 7-2551,171-29 4254,1-2 0,0-1 0,-1-1 0,-36-7 0,22-2-5232</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4.150"/>
    </inkml:context>
    <inkml:brush xml:id="br0">
      <inkml:brushProperty name="width" value="0.025" units="cm"/>
      <inkml:brushProperty name="height" value="0.025" units="cm"/>
    </inkml:brush>
  </inkml:definitions>
  <inkml:trace contextRef="#ctx0" brushRef="#br0">962 67 7175,'-12'0'3448,"-4"0"-2824,-13 1 364,0-1 1,0-1-1,0-2 1,0-1-1,0-1 1,-36-12 0,49 10-1134,1 1 1,-1 0 0,0 1 0,-1 1 0,1 1 0,-1 0 0,0 1-1,0 1 1,0 1 0,0 0 0,1 1 0,-1 1 0,0 0 0,0 2-1,1 0 1,-23 8 0,4 1 599,-73 24 2001,99-35-1912,-1 0 1,0 0-1,0-1 1,-1 0-1,1-1 0,0 0 1,0 0-1,-18-4 0,-12-15-804,37 16 146,-1 1 0,0-1 0,0 1 0,0 0 0,0 0 0,0 1 0,0-1 0,0 1 0,-1 0 0,1 0 0,-8 0 0,6 1-19,-18 1 187,23-1-76,0 0 0,1 0 1,-1 0-1,1 0 0,-1 0 0,1 0 0,-1 0 0,0 0 0,1 1 0,-1-1 0,1 0 0,-1 0 1,1 1-1,-1-1 0,1 0 0,-1 1 0,1-1 0,-1 1 0,1-1 0,-1 0 0,1 1 1,0-1-1,-1 1 0,1-1 0,0 1 0,0 0 0,-1-1 0,1 1 0,0-1 0,0 1 1,-1 0-1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3:09.314"/>
    </inkml:context>
    <inkml:brush xml:id="br0">
      <inkml:brushProperty name="width" value="0.025" units="cm"/>
      <inkml:brushProperty name="height" value="0.025" units="cm"/>
    </inkml:brush>
  </inkml:definitions>
  <inkml:trace contextRef="#ctx0" brushRef="#br0">140 77 13325,'0'0'14098,"22"7"-11471,78-24-1961,-75 11-590,-105 2 1899,-17 18-1975,73-9 0,0-1 0,-38 2 0,138-23 0,67 2 0,-152 15 0,-1 1 0,1-2 0,-1 1 0,1-1 0,-1-1 0,1 0 0,0 0 0,0-1 0,0 0 0,0-1 0,-10-5 0,83 20 0,-64-11 0,11 2 0,0-1 0,0 0 0,0-1 0,0 0 0,20-3 0,-30 3 0,-1 0 0,1 0 0,-1 0 0,0 0 0,1 0 0,-1 0 0,0-1 0,1 1 0,-1 0 0,0 0 0,1 0 0,-1-1 0,0 1 0,1 0 0,-1 0 0,0-1 0,0 1 0,1 0 0,-1 0 0,0-1 0,0 1 0,1 0 0,-1-1 0,0 1 0,0 0 0,0-1 0,0 1 0,0 0 0,1-1 0,-1 1 0,0-1 0,0 1 0,0 0 0,0-1 0,0 1 0,0 0 0,0-1 0,0 1 0,0-1 0,-1 1 0,1 0 0,0-1 0,0 1 0,0 0 0,0-1 0,0 1 0,-1 0 0,1-1 0,0 1 0,0 0 0,-1-1 0,1 1 0,0 0 0,0 0 0,-1-1 0,1 1 0,0 0 0,-1 0 0,1 0 0,0-1 0,-1 1 0,1 0 0,0 0 0,-1 0 0,0 0 0,-23-13 0,-3 9 0,1 1 0,-1 1 0,-32 1 0,35 2 0,24-2-85,-1 1-1,1 0 1,-1 0 0,1 0-1,-1 0 1,1 1 0,-1-1-1,1 0 1,-1 0 0,1 0-1,0 0 1,-1 0 0,1 1-1,-1-1 1,1 0 0,-1 0-1,1 1 1,0-1 0,-1 0-1,1 0 1,0 1 0,-1-1-1,1 1 1,0-1 0,-1 0-1,1 1 1,0-1 0,0 1-1,-1-1 1,1 0 0,0 1-1,0-1 1,0 1 0,0-1-1,-1 1 1,1-1 0,0 1-1,0-1 1,0 1 0,0-1-1,0 1 1,0-1 0,1 1-1,-1-1 1,0 1 0,0-1-1,0 1 1,0-1 0,0 0-1,1 1 1,-1-1 0,0 1-1,0-1 1,1 0 0,-1 1-1,0-1 1,1 1 0,-1-1-1,0 0 1,1 1 0,-1-1-1,1 0 1,-1 0 0,0 1-1,1-1 1,0 0 0,7 1-6850</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5.114"/>
    </inkml:context>
    <inkml:brush xml:id="br0">
      <inkml:brushProperty name="width" value="0.025" units="cm"/>
      <inkml:brushProperty name="height" value="0.025" units="cm"/>
    </inkml:brush>
  </inkml:definitions>
  <inkml:trace contextRef="#ctx0" brushRef="#br0">220 17 10570,'-2'0'117,"-216"0"6145,234 0-5576,-8 0-2313,0-1 1,0 1-1,0-1 0,0-1 0,11-3 0,-5-2-1314</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5.505"/>
    </inkml:context>
    <inkml:brush xml:id="br0">
      <inkml:brushProperty name="width" value="0.025" units="cm"/>
      <inkml:brushProperty name="height" value="0.025" units="cm"/>
    </inkml:brush>
  </inkml:definitions>
  <inkml:trace contextRef="#ctx0" brushRef="#br0">142 22 7976,'0'0'2984,"-10"8"-422,-69 56 3001,79-64-5558,11-28-1638,-7 3 1338,-4 25 380,0-1 1,0 0-1,-1 1 0,1-1 0,-1 1 1,1-1-1,0 1 0,-1-1 0,1 1 1,-1-1-1,1 1 0,-1-1 1,1 1-1,-1-1 0,0 1 0,1 0 1,-1-1-1,1 1 0,-1 0 0,0 0 1,1-1-1,-1 1 0,0 0 1,1 0-1,-1 0 0,0 0 0,1 0 1,-1 0-1,0 0 0,-1 0 0,2 0 1,3-30 314,-21 62 141,13-26-472,1 1-1,0-1 1,0 1 0,1 0 0,0 0 0,0 0-1,1 1 1,0-1 0,0 0 0,-1 14-1,3-21-140,0 1 0,0-1-1,0 0 1,0 1 0,0-1-1,0 0 1,0 0 0,0 1-1,0-1 1,0 0 0,0 0-1,0 1 1,0-1 0,1 0-1,-1 0 1,0 1 0,0-1-1,0 0 1,0 0 0,0 1-1,1-1 1,-1 0 0,0 0-1,0 0 1,0 1 0,1-1-1,-1 0 1,0 0-1,0 0 1,1 0 0,-1 1-1,0-1 1,0 0 0,1 0-1,-1 0 1,0 0 0,0 0-1,1 0 1,-1 0 0,0 0-1,1 0 1,-1 0 0,0 0-1,0 0 1,1 0 0,-1 0-1,0 0 1,0 0 0,1 0-1,-1 0 1,0-1 0,1 1-1,-1 0 1,0 0 0,0 0-1,0 0 1,1-1-1,11-5-6525</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6.175"/>
    </inkml:context>
    <inkml:brush xml:id="br0">
      <inkml:brushProperty name="width" value="0.025" units="cm"/>
      <inkml:brushProperty name="height" value="0.025" units="cm"/>
    </inkml:brush>
  </inkml:definitions>
  <inkml:trace contextRef="#ctx0" brushRef="#br0">49 31 7751,'0'0'10795,"-48"-31"-10667,48 59-192,0 12 160,0 15 64,0 17 128,0 16-224,4 14-32,2 10-1121,-1 5-865,-2 0-2210,1-11-4484</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6.548"/>
    </inkml:context>
    <inkml:brush xml:id="br0">
      <inkml:brushProperty name="width" value="0.025" units="cm"/>
      <inkml:brushProperty name="height" value="0.025" units="cm"/>
    </inkml:brush>
  </inkml:definitions>
  <inkml:trace contextRef="#ctx0" brushRef="#br0">54 0 6374,'-6'62'3812,"-5"-4"-1058,2-3-287,-2 0-1218,4 2-1057,0 1-32,5-1-96,2 0-96,0-3-256,0 0-64,0 1-193,8 0-480,-3 7-673,0 4-1921,0 4-4549</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6.926"/>
    </inkml:context>
    <inkml:brush xml:id="br0">
      <inkml:brushProperty name="width" value="0.025" units="cm"/>
      <inkml:brushProperty name="height" value="0.025" units="cm"/>
    </inkml:brush>
  </inkml:definitions>
  <inkml:trace contextRef="#ctx0" brushRef="#br0">1 1 5061,'3'173'4521,"6"104"1480,9-92-7571,17 355-2925,-34-481-1820</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7.285"/>
    </inkml:context>
    <inkml:brush xml:id="br0">
      <inkml:brushProperty name="width" value="0.025" units="cm"/>
      <inkml:brushProperty name="height" value="0.025" units="cm"/>
    </inkml:brush>
  </inkml:definitions>
  <inkml:trace contextRef="#ctx0" brushRef="#br0">84 1 14542,'0'0'4036,"-40"81"-3460,31-34 33,4 14-257,1 11-288,1 10-224,0 9-577,-2 4-864,0 2-1762,-5-3-1250</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7.657"/>
    </inkml:context>
    <inkml:brush xml:id="br0">
      <inkml:brushProperty name="width" value="0.025" units="cm"/>
      <inkml:brushProperty name="height" value="0.025" units="cm"/>
    </inkml:brush>
  </inkml:definitions>
  <inkml:trace contextRef="#ctx0" brushRef="#br0">56 0 10474,'-15'57'865,"-2"-9"-1314,6-9 289,4-11-480,3-8-1378,2-5-1794</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8.014"/>
    </inkml:context>
    <inkml:brush xml:id="br0">
      <inkml:brushProperty name="width" value="0.025" units="cm"/>
      <inkml:brushProperty name="height" value="0.025" units="cm"/>
    </inkml:brush>
  </inkml:definitions>
  <inkml:trace contextRef="#ctx0" brushRef="#br0">4 0 13132,'0'0'2787,"0"83"-2339,-1-36 1186,-1-2-64,2-5-1154,0-9-256,4-11-160,6-16-737,-2-4-3170,-5-24-8489</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2.786"/>
    </inkml:context>
    <inkml:brush xml:id="br0">
      <inkml:brushProperty name="width" value="0.025" units="cm"/>
      <inkml:brushProperty name="height" value="0.025" units="cm"/>
    </inkml:brush>
  </inkml:definitions>
  <inkml:trace contextRef="#ctx0" brushRef="#br0">715 25 2819,'0'0'14584,"-11"-1"-13249,-70-1 1820,20-1-1363,0 2 1,1 4-1,-95 14 0,116-8-1355,0-3-1,-1 0 0,-75-1 1,113-5-475,0 0-1,0 0 1,0 0 0,0-1-1,-1 1 1,1 0 0,0-1-1,0 1 1,0-1 0,0 0-1,0 0 1,1 0 0,-1 0-1,0 0 1,0 0 0,0 0 0,1 0-1,-1-1 1,1 1 0,-1-1-1,1 1 1,0-1 0,-1 0-1,1 1 1,0-1 0,0 0-1,0 0 1,0 0 0,0 0-1,1 0 1,-1 0 0,1 0 0,-1-4-1,1 6-160,0-1-1,1 0 0,-1 1 0,1-1 1,-1 1-1,0-1 0,1 0 0,-1 1 1,1-1-1,0 1 0,-1-1 1,1 1-1,-1 0 0,1-1 0,0 1 1,-1 0-1,1-1 0,0 1 0,-1 0 1,1 0-1,0-1 0,-1 1 1,1 0-1,0 0 0,1 0 0,29-3-3404,-18 2 758,15-5-3453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3.162"/>
    </inkml:context>
    <inkml:brush xml:id="br0">
      <inkml:brushProperty name="width" value="0.025" units="cm"/>
      <inkml:brushProperty name="height" value="0.025" units="cm"/>
    </inkml:brush>
  </inkml:definitions>
  <inkml:trace contextRef="#ctx0" brushRef="#br0">48 0 11018,'0'0'11067,"-3"11"-10320,-10 42-150,2 0-1,2 1 1,-2 89 0,11-142-679,0 0 1,0 0 0,0 0 0,0 0 0,0 0 0,0 0 0,0 0-1,0 0 1,1 0 0,-1 0 0,0 0 0,1 0 0,-1 0-1,1 0 1,-1 0 0,1-1 0,-1 1 0,1 0 0,-1 0 0,1 0-1,0-1 1,0 1 0,-1 0 0,2 0 0,24 3-5439,-10-4-523</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3:57.707"/>
    </inkml:context>
    <inkml:brush xml:id="br0">
      <inkml:brushProperty name="width" value="0.025" units="cm"/>
      <inkml:brushProperty name="height" value="0.025" units="cm"/>
    </inkml:brush>
  </inkml:definitions>
  <inkml:trace contextRef="#ctx0" brushRef="#br0">289 212 4901,'3'-10'325,"54"-156"898,-56 164-1183,0 1 1,0-1-1,-1 1 1,1-1 0,-1 0-1,0 1 1,1-1-1,-1 0 1,0 0 0,0 1-1,0-1 1,0 0-1,0 0 1,0 1-1,-1-1 1,1 0 0,-1-2-1,0 4-3,1 0 1,-1-1-1,0 1 1,1 0-1,-1 0 0,0-1 1,1 1-1,-1 0 0,0 0 1,1 0-1,-1 0 0,0 0 1,1 0-1,-1 0 1,0 0-1,0 0 0,1 0 1,-1 0-1,0 0 0,1 0 1,-1 1-1,0-1 0,1 0 1,-1 1-1,1-1 1,-1 0-1,0 1 0,-52 38 1460,50-36-1482,-23 20 234,1 1 1,2 1-1,0 1 0,2 1 0,1 1 1,1 1-1,1 0 0,2 2 0,1 0 0,1 0 1,2 2-1,1-1 0,2 2 0,1-1 0,1 1 1,2 0-1,2 0 0,1 66 0,6-78-251,1 1 0,1-1 0,0 0 1,2-1-1,1 0 0,0 0 0,18 27 0,17 42 55,-31-55-21,12 55 1,-18-60-12,1 0 0,23 53 0,-29-79-23,0 0 0,0 0 1,0 0-1,1-1 0,-1 1 1,1-1-1,0 0 0,0 1 0,1-1 1,-1 0-1,0-1 0,1 1 0,0-1 1,0 0-1,0 1 0,0-2 1,0 1-1,6 2 0,-3-3-4,0 0 0,0 0-1,1-1 1,-1 0 0,0 0 0,0 0-1,0-1 1,0 0 0,0-1 0,11-3-1,3-3-2,-1 0-1,0-2 0,0 0 0,-1-2 0,0 0 0,24-20 0,-20 12 26,-1-1 1,-1-1-1,-1-1 1,-1-1-1,0 0 1,-2-1-1,-1-1 0,-2-1 1,15-35-1,-15 25 17,-2 0-1,-2-2 0,-1 1 0,-2-1 0,-1 0 1,0-67-1,-6 64 154,-1-1 0,-2 0 0,-2 1 0,-19-77 0,17 97-26,0 1 1,-1 0-1,-2 0 1,0 1 0,-1 0-1,-1 1 1,-1 0-1,0 1 1,-2 1-1,-31-30 1,39 40-166,-1 1 0,0 1 0,0-1 0,0 1 0,-1 1 0,1-1 0,-1 1 0,0 1 0,0 0 0,-1 0 1,1 1-1,-1 0 0,1 1 0,-1 0 0,0 0 0,1 1 0,-1 0 0,0 1 0,1 0 0,-1 1 0,1 0 1,-1 0-1,1 1 0,-12 5 0,-50 17-2814,-12 2-3016</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3.582"/>
    </inkml:context>
    <inkml:brush xml:id="br0">
      <inkml:brushProperty name="width" value="0.025" units="cm"/>
      <inkml:brushProperty name="height" value="0.025" units="cm"/>
    </inkml:brush>
  </inkml:definitions>
  <inkml:trace contextRef="#ctx0" brushRef="#br0">388 73 7303,'0'0'14056,"0"-8"-12593,0-26-150,0 34-1260,-1-1 0,1 0 0,0 1 1,-1-1-1,1 1 0,0-1 0,-1 0 0,1 1 1,-1-1-1,1 1 0,-1 0 0,1-1 0,-1 1 1,1-1-1,-1 1 0,1 0 0,-1-1 0,0 1 1,1 0-1,-1 0 0,1-1 0,-1 1 0,0 0 1,1 0-1,-1 0 0,0 0 0,1 0 0,-1 0 1,-1 0-1,-22 1 233,19-1-161,-19 3 367,0 1 1,1 1-1,-31 11 1,32-9 93,0-1 0,-1-1 0,-44 5-1,54-9-497,-33-3 458,44 2-576,1-1 1,0 1-1,0 0 0,0-1 1,-1 1-1,1-1 1,0 1-1,0-1 0,0 0 1,0 1-1,0-1 0,0 0 1,0 0-1,1 0 0,-1 0 1,0 0-1,0 0 0,0 0 1,1 0-1,-1 0 1,1 0-1,-1 0 0,1 0 1,-1 0-1,1-1 0,0 1 1,-1 0-1,1 0 0,0 0 1,0-1-1,0-1 1,0 2-179,1 0 1,-1 0-1,1 0 1,-1 0 0,1 0-1,0 1 1,-1-1 0,1 0-1,0 0 1,0 0 0,-1 1-1,1-1 1,0 1-1,0-1 1,0 1 0,0-1-1,0 1 1,0-1 0,0 1-1,0-1 1,1 1 0,32-11-3901,-16 5 553,18-9-4848</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8.667"/>
    </inkml:context>
    <inkml:brush xml:id="br0">
      <inkml:brushProperty name="width" value="0.025" units="cm"/>
      <inkml:brushProperty name="height" value="0.025" units="cm"/>
    </inkml:brush>
  </inkml:definitions>
  <inkml:trace contextRef="#ctx0" brushRef="#br0">0 59 17040,'0'0'3972,"1"9"-1928,-1-6-1953,0 1-1,0-1 1,0 1-1,1 0 1,-1-1-1,1 1 0,0-1 1,0 0-1,0 1 1,1-1-1,-1 0 0,1 0 1,0 0-1,0 0 1,0 0-1,0 0 0,0 0 1,1-1-1,-1 1 1,1-1-1,0 1 0,-1-1 1,1 0-1,0 0 1,0-1-1,1 1 0,-1-1 1,0 1-1,1-1 1,5 2-1,4-1-324,0-1 0,-1 0-1,1-1 1,0 0 0,-1 0-1,1-2 1,-1 0 0,1 0-1,-1-1 1,0 0 0,0-1-1,18-8 1,-19 6-735,-1 1 0,1-2 0,-1 1-1,0-1 1,15-15 0,-19 16-474,0 0 1,-1-1-1,0 0 1,0 1-1,0-1 0,-1-1 1,0 1-1,5-15 0,-45 118 13931,-4-1-6890,11-28-4987,3 0-1,-29 116 1,54-178-965,-4 24 229,7-13-6763</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9.042"/>
    </inkml:context>
    <inkml:brush xml:id="br0">
      <inkml:brushProperty name="width" value="0.025" units="cm"/>
      <inkml:brushProperty name="height" value="0.025" units="cm"/>
    </inkml:brush>
  </inkml:definitions>
  <inkml:trace contextRef="#ctx0" brushRef="#br0">0 247 15759,'0'0'6961,"11"-11"-6811,136-167 10,-139 167-190,-5 6 18,0 1 0,1-1 0,-1 1 0,1-1 0,0 1 0,0 1 0,0-1 0,1 0 0,7-4 0,-12 8 7,1 0-1,-1 0 1,0 0-1,1 0 1,-1 0 0,0 0-1,0 0 1,1 0-1,-1 0 1,0 0-1,0 0 1,1 0-1,-1 0 1,0 0-1,1 0 1,-1 0-1,0 0 1,0 0-1,1 0 1,-1 1 0,0-1-1,0 0 1,0 0-1,1 0 1,-1 0-1,0 0 1,0 1-1,1-1 1,-1 0-1,0 0 1,0 1-1,0-1 1,0 0-1,0 0 1,1 0 0,-1 1-1,0-1 1,0 0-1,0 1 1,0-1-1,0 0 1,0 0-1,0 1 1,0-1-1,0 0 1,0 0-1,0 1 1,0 18 24,0-13 0,-3 17-14,-1 0 1,-1-1-1,-1 1 0,-1-1 1,-1 0-1,-13 25 1,2 1-4619,26-66-1361</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9.414"/>
    </inkml:context>
    <inkml:brush xml:id="br0">
      <inkml:brushProperty name="width" value="0.025" units="cm"/>
      <inkml:brushProperty name="height" value="0.025" units="cm"/>
    </inkml:brush>
  </inkml:definitions>
  <inkml:trace contextRef="#ctx0" brushRef="#br0">67 1 11211,'0'0'14637,"-40"79"-13355,29-34-418,2 2-511,3-3-321,6-5 0,0-10-673,5-12-2145,5-17-3588</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1.151"/>
    </inkml:context>
    <inkml:brush xml:id="br0">
      <inkml:brushProperty name="width" value="0.025" units="cm"/>
      <inkml:brushProperty name="height" value="0.025" units="cm"/>
    </inkml:brush>
  </inkml:definitions>
  <inkml:trace contextRef="#ctx0" brushRef="#br0">1054 34 7303,'0'0'4420,"-9"-4"-1815,-5-2-2098,0 1 0,-1 1 0,0 0 1,0 1-1,0 0 0,-19 0 0,-105 1 1667,85 3-1566,-1-1-339,-273 5 2529,236 0-2207,-140 27 0,210-26-1809,22-6 1149,0 0 1,0 0 0,0 0 0,0 0-1,0 0 1,1 0 0,-1 0-1,0 0 1,0 0 0,0 0 0,0 0-1,0 0 1,0 0 0,0 0-1,0 0 1,0 0 0,1 0 0,-1 0-1,0 0 1,0 0 0,0 0-1,0 0 1,0 1 0,0-1 0,0 0-1,0 0 1,0 0 0,0 0-1,0 0 1,1 0 0,-1 0 0,0 0-1,0 0 1,0 0 0,0 0-1,0 0 1,0 0 0,0 1 0,0-1-1,0 0 1,0 0 0,0 0-1,0 0 1,0 0 0,0 0 0,0 0-1,0 0 1,0 0 0,0 1-1,0-1 1,0 0 0,0 0 0,0 0-1,0 0 1,0 0 0,0 0-1,0 0 1,0 0 0,40-6-8341,-17-5 327</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1.510"/>
    </inkml:context>
    <inkml:brush xml:id="br0">
      <inkml:brushProperty name="width" value="0.025" units="cm"/>
      <inkml:brushProperty name="height" value="0.025" units="cm"/>
    </inkml:brush>
  </inkml:definitions>
  <inkml:trace contextRef="#ctx0" brushRef="#br0">576 34 12075,'0'0'8723,"-10"-7"-8018,6 4-682,-1 0-1,1 0 1,0 0 0,-1 1-1,1 0 1,-1 0 0,0 0 0,0 0-1,0 1 1,0 0 0,0 0-1,0 0 1,0 0 0,0 1-1,0 0 1,0 0 0,-1 1-1,1-1 1,-5 2 0,-204 56 1636,186-48-1478,0 1-1,1 2 1,0 0 0,1 2 0,-33 24 0,52-34-176,1 0-1,0 0 1,1 1 0,-1 0 0,1 0 0,-7 11 0,11-15-4,0-1-1,1 1 1,-1-1 0,0 1 0,0-1 0,1 1 0,-1 0 0,1-1 0,-1 1 0,1 0 0,0 0 0,-1-1 0,1 1 0,0 0 0,0-1 0,1 1 0,-1 0 0,0 0 0,0-1 0,1 1 0,-1 0 0,1-1 0,0 1 0,-1-1 0,1 1 0,0 0-1,0-1 1,0 0 0,0 1 0,0-1 0,0 0 0,0 1 0,1-1 0,-1 0 0,0 0 0,3 2 0,15 6-187,0 0-1,0-1 1,0-1 0,1-1-1,0-1 1,27 4 0,9 3-709,177 45-6104,-162-40 2542</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6.895"/>
    </inkml:context>
    <inkml:brush xml:id="br0">
      <inkml:brushProperty name="width" value="0.025" units="cm"/>
      <inkml:brushProperty name="height" value="0.025" units="cm"/>
    </inkml:brush>
  </inkml:definitions>
  <inkml:trace contextRef="#ctx0" brushRef="#br0">101 1 8648,'8'0'14222,"-12"0"-13037,-5 2-673,-4 2-384,0 1-96,1-1 32,1-3-960,-1-1-1731,-2 0-1120,-6 0-2563</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7.269"/>
    </inkml:context>
    <inkml:brush xml:id="br0">
      <inkml:brushProperty name="width" value="0.025" units="cm"/>
      <inkml:brushProperty name="height" value="0.025" units="cm"/>
    </inkml:brush>
  </inkml:definitions>
  <inkml:trace contextRef="#ctx0" brushRef="#br0">310 32 11307,'-11'1'2242,"-6"0"-1643,-18 2 136,0-1-1,-57-5 0,72-3-6312,2-2 3594,-3-2 4429,-5 6 5326,-9 7-3630,37-3-5331,12-3-1233,1-1-1506,2 0-1874</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7.815"/>
    </inkml:context>
    <inkml:brush xml:id="br0">
      <inkml:brushProperty name="width" value="0.025" units="cm"/>
      <inkml:brushProperty name="height" value="0.025" units="cm"/>
    </inkml:brush>
  </inkml:definitions>
  <inkml:trace contextRef="#ctx0" brushRef="#br0">40 0 12908,'0'0'8873,"-21"52"-7400,12-22-704,4 5-545,1 5-160,4-2 0,0 2-1185,0-6-1570,0-5-1088,0-8-1282,0-11-4516</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8.283"/>
    </inkml:context>
    <inkml:brush xml:id="br0">
      <inkml:brushProperty name="width" value="0.025" units="cm"/>
      <inkml:brushProperty name="height" value="0.025" units="cm"/>
    </inkml:brush>
  </inkml:definitions>
  <inkml:trace contextRef="#ctx0" brushRef="#br0">1 137 12492,'0'-8'1676,"0"4"-1420,0 0 1,0 0-1,0 1 0,1-1 0,-1 0 1,1 0-1,0 1 0,0-1 0,1 1 0,-1-1 1,1 1-1,0-1 0,-1 1 0,1 0 1,1 0-1,-1 0 0,0 0 0,1 0 1,0 0-1,-1 1 0,1-1 0,0 1 1,1 0-1,-1 0 0,7-3 0,9-4 135,1 2-1,0 0 0,1 1 0,0 2 0,0 0 0,0 1 0,0 1 1,0 1-1,0 0 0,1 2 0,38 6 0,-56-6-389,-1-1-1,0 1 1,0 0-1,0 0 1,0 1 0,0-1-1,-1 0 1,1 1-1,0 0 1,0-1 0,-1 1-1,4 4 1,-5-5 0,0 0 1,0 1-1,0-1 1,0 0-1,-1 1 1,1-1-1,0 1 1,-1-1-1,1 1 1,-1-1-1,1 1 1,-1-1-1,0 1 1,0 0-1,0-1 1,0 1-1,0-1 1,0 3-1,-1 0 24,0 0-1,-1 0 1,1-1-1,-1 1 1,0-1-1,0 1 1,0-1-1,0 0 1,-1 0-1,1 0 1,-1 0-1,0 0 1,0-1-1,0 1 1,0-1-1,0 0 1,0 0-1,-6 3 1,-14 5 477,0-1 0,0 0-1,-1-2 1,-42 7 0,77-13-663,1 0 0,-1 1 0,0 0 0,16 6 0,-1-1-438,-14-4 369,0 0 0,0 1 0,0 0-1,-1 0 1,0 2 0,12 6 0,-21-11 225,0 1-1,0-1 1,0 1-1,0-1 1,0 1-1,0-1 0,0 1 1,-1 0-1,1 0 1,-1 0-1,1 0 1,-1 0-1,0 0 1,0 1-1,0-1 1,0 0-1,0 1 1,-1-1-1,1 0 1,-1 1-1,1-1 1,-1 1-1,0-1 1,0 1-1,0-1 1,0 1-1,0-1 1,-1 0-1,1 1 1,-1-1-1,0 1 1,0-1-1,1 0 1,-1 0-1,-1 1 1,1-1-1,0 0 1,-2 2-1,-3 4 197,0-1 0,0 1 0,-1-1 1,1-1-1,-2 0 0,1 0 0,-1 0 0,0 0 0,0-1 0,0-1 0,-1 0 0,1 0 0,-1 0 0,-13 3 0,-1-1 305,1-1-1,-1-1 1,-1-1-1,-39 0 1,20-12-44,26-2-1568,17 10 948,0 1 1,0-1 0,-1 0 0,1 1 0,0-1-1,0 1 1,0-1 0,0 0 0,0 1 0,0-1 0,0 1-1,0-1 1,0 0 0,0 1 0,0-1 0,0 1-1,0-1 1,1 0 0,-1 1 0,0-1 0,0 1-1,1-1 1,-1 1 0,0-1 0,0 1 0,1-1-1,-1 1 1,1-1 0,0 0 0,1-1-799,1 1 0,-1-1-1,0 1 1,1 0 0,0 0 0,-1 0 0,1 0-1,0 0 1,5 0 0,-4 0-337,23-5-7756</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21.961"/>
    </inkml:context>
    <inkml:brush xml:id="br0">
      <inkml:brushProperty name="width" value="0.025" units="cm"/>
      <inkml:brushProperty name="height" value="0.025" units="cm"/>
    </inkml:brush>
  </inkml:definitions>
  <inkml:trace contextRef="#ctx0" brushRef="#br0">408 0 17200,'-11'2'1228,"3"-1"-1097,-1 1 1,0 0-1,1 0 0,-1 1 0,1 1 1,0-1-1,0 1 0,0 0 0,1 1 1,-1 0-1,1 0 0,0 1 1,1 0-1,-1 0 0,1 0 0,-7 11 1,-17 22 109,2 2 0,2 0 0,2 2 1,2 1-1,2 0 0,2 2 1,1 0-1,3 1 0,-10 55 0,8-5-170,4 1 0,4 0 0,6 154-1,3-237-55,0 0-1,0 1 1,2-1-1,0 0 1,0 0-1,1 0 0,1-1 1,8 17-1,-11-27 21,1 0 1,-1 0-1,1 0 0,0 0 0,0 0 0,1-1 0,-1 1 1,1-1-1,0 0 0,-1 0 0,1 0 0,1 0 1,-1-1-1,0 0 0,1 0 0,-1 0 0,1 0 0,0-1 1,-1 0-1,1 0 0,0 0 0,0 0 0,0-1 1,-1 0-1,1 0 0,0 0 0,0 0 0,0-1 0,6-1 1,6-3 213,0 0 0,0-1 0,-1-1 0,0 0 0,-1-1 0,0-1 0,0-1 1,-1 0-1,24-21 0,4-8 371,62-73 0,-71 72-263,-2-2 0,-2-1 0,-1-1 0,34-76 0,-49 90-60,-1 0 0,-2-1 0,-1-1 0,-2 1 0,-1-1 0,-1 0 0,-2-1 0,-1-48 0,-3 69-295,0 0 1,-1 0-1,0 1 0,-1-1 1,0 1-1,0-1 1,-1 1-1,-1 0 1,0 0-1,-1 1 1,0 0-1,0 0 1,-1 0-1,-1 1 1,1 0-1,-1 0 0,-1 1 1,-10-9-1,6 8-2,0 0-1,-1 1 0,0 1 1,0 0-1,-1 0 0,1 2 1,-1 0-1,-1 1 0,1 0 1,-1 1-1,1 1 0,-1 0 1,-18 1-1,29 1-237,-1 0 0,1 0 0,0 0 0,0 0 0,-1 1 0,1 0 0,0 0 0,0 0 1,0 1-1,0 0 0,0 0 0,0 0 0,1 1 0,-1-1 0,1 1 0,-1 0 0,1 0 0,0 1 0,0-1 0,0 1 0,1 0 0,0 0 0,-1 0 0,1 0 1,0 1-1,1-1 0,-3 7 0,-2 15-6553</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8.722"/>
    </inkml:context>
    <inkml:brush xml:id="br0">
      <inkml:brushProperty name="width" value="0.025" units="cm"/>
      <inkml:brushProperty name="height" value="0.025" units="cm"/>
    </inkml:brush>
  </inkml:definitions>
  <inkml:trace contextRef="#ctx0" brushRef="#br0">74 138 17264,'0'0'5291,"10"-3"-4757,3-1-400,-1-1 1,0 0-1,0-1 1,18-11-1,-26 14-113,0 1-1,0-1 0,0 0 1,-1 0-1,1-1 0,-1 1 0,0-1 1,0 1-1,0-1 0,0 0 0,-1 0 1,0 0-1,0-1 0,0 1 1,0 0-1,0-1 0,-1 1 0,0-1 1,1-5-1,-2 10-3,0-1 1,0 1 0,0-1-1,0 0 1,0 1 0,0-1-1,0 1 1,-1-1-1,1 0 1,0 1 0,0-1-1,0 1 1,-1-1-1,1 0 1,0 1 0,-1-1-1,1 1 1,0-1-1,-1 1 1,1 0 0,-1-1-1,1 1 1,-1-1-1,1 1 1,-1 0 0,1-1-1,-1 1 1,1 0-1,-2-1 1,-23-1 397,-25 16 190,41-9-472,0 1-1,0-1 1,1 1 0,-1 1-1,1 0 1,1 0 0,-1 0 0,1 1-1,0 0 1,1 0 0,0 1-1,0 0 1,1 0 0,0 1-1,1-1 1,0 1 0,1 0 0,-1 0-1,2 0 1,-3 19 0,5-27-124,0 0 1,0 0 0,0 0 0,0 0 0,0 0-1,1 0 1,-1 0 0,1 0 0,-1 0-1,1 0 1,0-1 0,0 1 0,0 0 0,0 0-1,0-1 1,0 1 0,0-1 0,0 1 0,1-1-1,-1 1 1,1-1 0,2 2 0,0-1-6,0 0 1,0 0-1,0 0 0,0-1 1,0 0-1,1 0 1,-1 0-1,0 0 0,9 0 1,1-1-478,0 0 0,1-1 0,-1 0 1,0-2-1,22-5 0,-22 3-1042,0-1 0,-1 0 0,0-1 0,20-13 0,7-8-5665</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9.487"/>
    </inkml:context>
    <inkml:brush xml:id="br0">
      <inkml:brushProperty name="width" value="0.025" units="cm"/>
      <inkml:brushProperty name="height" value="0.025" units="cm"/>
    </inkml:brush>
  </inkml:definitions>
  <inkml:trace contextRef="#ctx0" brushRef="#br0">85 115 9513,'0'0'4276,"-11"9"-1137,0-1-2225,5-4-421,0 1 1,0-1-1,0 1 1,1 0-1,-1 0 1,1 1-1,1-1 1,-1 1-1,1 0 1,-5 9-1,9-15-478,0 0 0,0 0 0,0 0 0,0 1 0,0-1 0,-1 0 0,1 0 0,0 0 0,0 0-1,0 0 1,0 1 0,0-1 0,0 0 0,0 0 0,0 0 0,0 0 0,0 1 0,0-1 0,0 0 0,0 0 0,0 0 0,0 0 0,1 0 0,-1 1 0,0-1 0,0 0 0,0 0-1,0 0 1,0 0 0,0 0 0,0 0 0,0 1 0,0-1 0,1 0 0,-1 0 0,0 0 0,0 0 0,0 0 0,0 0 0,0 0 0,0 0 0,1 0 0,-1 0 0,0 0 0,0 0-1,0 1 1,0-1 0,1 0 0,-1 0 0,0 0 0,0 0 0,13-3 200,12-7-81,-9 0-35,-1-2 0,26-23 0,-35 29-72,-1 1-1,0 0 1,0-1-1,-1 0 0,0 0 1,0-1-1,0 1 0,-1-1 1,1 0-1,2-9 1,-6 15 373,-18 38 737,15-29-1027,1 0 1,-1 1-1,1 0 0,1-1 1,0 1-1,0 0 1,1 0-1,0-1 0,0 1 1,2 13-1,-1-19-67,0 1 0,0-1 0,1 0 1,-1 0-1,0 1 0,1-1 0,0 0 0,0-1 0,0 1 1,0 0-1,0 0 0,1-1 0,-1 0 0,1 1 0,-1-1 1,1 0-1,0 0 0,0 0 0,0-1 0,0 1 1,0-1-1,1 1 0,-1-1 0,0 0 0,0 0 0,1-1 1,-1 1-1,1-1 0,4 1 0,5 0 28,0 0 0,1-1-1,-1 0 1,1-1 0,-1-1-1,21-5 1,-31 7 31,1-1 0,-1-1 1,0 1-1,0 0 0,0-1 0,0 0 0,0 1 1,0-1-1,0 0 0,0-1 0,-1 1 0,1 0 1,-1-1-1,1 0 0,-1 1 0,0-1 0,0 0 1,0 0-1,-1 0 0,1 0 0,-1-1 0,0 1 1,1 0-1,-2 0 0,1-1 0,0 1 0,-1-1 0,1 1 1,-1-8-1,-1 0-68,0 0 0,-1 0 0,-1-1 0,-5-17 1,4 19-30,5 13-17,-1-1 0,1 1-1,-1 0 1,1 0 0,0 0 0,0-1-1,0 1 1,0 0 0,1-1 0,-1 1 0,1-1-1,0 1 1,-1-1 0,1 0 0,0 0-1,1 0 1,-1 0 0,0 0 0,0 0-1,1-1 1,-1 1 0,1-1 0,-1 1 0,1-1-1,0 0 1,0 0 0,-1 0 0,1-1-1,0 1 1,4 0 0,-5-1 31,0 0 0,0 0 1,0 0-1,0 0 0,0 0 0,-1-1 1,1 1-1,0-1 0,0 1 0,0-1 1,0 0-1,-1 1 0,1-1 0,0 0 0,-1 0 1,1 0-1,-1-1 0,1 1 0,-1 0 1,1-1-1,-1 1 0,0 0 0,0-1 1,0 1-1,2-3 0,-1-1-180,-1 1 0,1-1 0,-1 0 0,0 0 0,0 1 0,0-1 0,0 0 0,-1 0 0,0-5 0,-2 15-3932,1 4 4642,1-8-516,1-1-1,-1 0 1,1 0-1,-1 0 1,1 1-1,-1-1 1,1 0 0,-1 0-1,1 0 1,-1 0-1,1 0 1,0 0 0,-1 0-1,1 0 1,-1 0-1,1 0 1,-1 0-1,1 0 1,-1-1 0,1 1-1,-1 0 1,1 0-1,-1-1 1,1 1 0,-1 0-1,2-1 1,24-7 50,22-11-90,-46 19 42,-1-1 0,0 0 0,0 0 0,0 0 0,1 0 0,-1 0 1,0 0-1,0 0 0,0-1 0,0 1 0,-1 0 0,1 0 0,0-1 0,-1 1 1,1-1-1,0 1 0,-1-1 0,0 1 0,1-1 0,-1 1 0,0-1 0,0 1 0,0-1 1,0 1-1,0-1 0,0 1 0,0-1 0,-1-2 0,1 3-23,-1 0 0,1 0 1,0 0-1,-1 0 0,1 0 0,-1 0 0,0 0 0,1 0 1,-1 0-1,0 0 0,1 0 0,-1 0 0,0 0 0,0 1 0,0-1 1,0 0-1,0 0 0,0 1 0,0-1 0,0 1 0,0-1 1,0 1-1,0 0 0,0-1 0,-1 1 0,1 0 0,0 0 0,0-1 1,0 1-1,0 0 0,-1 0 0,1 0 0,0 1 0,0-1 1,0 0-1,0 0 0,0 1 0,-1-1 0,0 1 0,-2 0-19,0 1 0,1-1-1,-1 1 1,0-1 0,1 1-1,0 0 1,-1 0 0,1 1-1,0-1 1,-4 5 0,0 1 36,1 0 0,0 1 0,0 0-1,1 0 1,0 0 0,0 0 0,1 1 0,0 0 0,1 0 0,0 0 0,-2 16 0,6-25-15,-1 1 0,0-1 0,1 1 0,-1-1 0,1 1 0,-1-1 0,1 0 1,0 1-1,0-1 0,0 0 0,-1 0 0,1 0 0,0 1 0,0-1 0,1 0 0,-1 0 0,0 0 1,0-1-1,0 1 0,1 0 0,-1 0 0,0-1 0,1 1 0,-1-1 0,1 1 0,-1-1 0,1 1 0,-1-1 1,2 0-1,55 7 252,-41-6-229,20 3-193,52 5-1798,-31-9-5300,-31-4 1318</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0.745"/>
    </inkml:context>
    <inkml:brush xml:id="br0">
      <inkml:brushProperty name="width" value="0.025" units="cm"/>
      <inkml:brushProperty name="height" value="0.025" units="cm"/>
    </inkml:brush>
  </inkml:definitions>
  <inkml:trace contextRef="#ctx0" brushRef="#br0">167 108 9385,'0'-3'243,"-1"1"1,0-1-1,0 1 0,0-1 1,0 1-1,0-1 1,-1 1-1,1 0 0,-1-1 1,1 1-1,-1 0 1,0 0-1,0 0 0,0 0 1,0 1-1,0-1 1,0 0-1,-1 1 0,1 0 1,0-1-1,-1 1 1,-3-1-1,-3 0 1080,1 1-1,-1-1 0,0 2 1,0-1-1,-13 2 1,-37-4 2109,90-8-3530,30-9-281,-59 20 369,0 0 1,-1-1-1,1 1 0,0 0 0,0 0 0,0 0 1,0 0-1,0 0 0,0 1 0,0-1 0,-1 0 0,1 1 1,0 0-1,0-1 0,0 1 0,-1 0 0,1 0 1,0 0-1,-1 0 0,1 0 0,-1 0 0,1 0 0,-1 1 1,0-1-1,1 0 0,1 4 0,1 4-1,0 0-1,0 1 0,-1-1 1,0 1-1,-1 0 1,0 0-1,0 0 0,-1 19 1,0 6 138,-6 43 0,4-62 156,-1 0 1,-1 0-1,-1 0 0,0-1 1,-1 1-1,-1-1 1,0 0-1,-1 0 0,0-1 1,-13 18-1,20-31-272,0-1-1,0 1 0,0-1 0,-1 1 1,1-1-1,0 0 0,0 1 1,0-1-1,-1 1 0,1-1 0,0 0 1,0 1-1,-1-1 0,1 0 0,0 1 1,-1-1-1,1 0 0,-1 0 1,1 1-1,0-1 0,-1 0 0,1 0 1,-1 0-1,1 1 0,-1-1 0,1 0 1,0 0-1,-1 0 0,1 0 1,-1 0-1,1 0 0,-1 0 0,1 0 1,-1 0-1,1 0 0,-1 0 0,1 0 1,0 0-1,-1 0 0,1-1 1,-1 1-1,1 0 0,-1 0 0,1 0 1,0-1-1,-1 1 0,1 0 0,0-1 1,-1 1-1,1 0 0,0-1 1,-1 1-1,1 0 0,0-1 0,-1 1 1,1 0-1,0-1 0,0 1 0,0-1 1,0 1-1,-1-1 0,1 1 1,0 0-1,0-1 0,0 1 0,0-1 1,-3-33 36,3 33-67,0-9-35,0 1 1,1 0-1,0-1 0,1 1 1,0 0-1,0 0 1,1 0-1,0 0 1,1 1-1,0-1 0,0 1 1,1 0-1,0 0 1,8-10-1,-4 9-30,0 0 0,0 0-1,1 1 1,0 1 0,0 0 0,1 0-1,0 1 1,0 0 0,0 1 0,17-5-1,-15 5-151,12-3-230,0-1-1,33-18 1,-51 22 483,1 0-1,0 0 1,-1-1-1,0 0 1,0 0-1,-1 0 1,1-1 0,-2 0-1,1-1 1,7-12-1,-9 12 140,15-18 225,-18 26-385,-1-1 1,1 1 0,0 0 0,0-1-1,-1 1 1,1 0 0,0 0 0,0 0-1,0 0 1,-1-1 0,1 1 0,0 0 0,0 0-1,0 1 1,-1-1 0,1 0 0,0 0-1,0 0 1,0 0 0,-1 1 0,1-1 0,0 0-1,0 1 1,-1-1 0,1 1 0,0-1-1,-1 1 1,1-1 0,0 1 0,-1-1 0,1 1-1,-1-1 1,1 1 0,-1 0 0,1-1-1,-1 1 1,1 1 0,1 1 7,1 0 0,0 0 0,0 0 0,0-1 0,0 1 0,0-1 1,0 0-1,1 0 0,-1 0 0,1 0 0,0 0 0,-1-1 0,1 0 0,0 0 0,0 0 0,0 0 0,0 0 0,0-1 0,0 0 1,0 1-1,0-2 0,6 0 0,5-2-167,0-1 0,-1 0 1,0-1-1,25-12 0,-27 10 5,1 2 0,0 0 0,0 0 0,18-3 0,-31 8 153,0 0-1,1 0 1,-1 0-1,0 0 1,1 0-1,-1 0 1,0 0-1,1 0 1,-1 1-1,0-1 1,0 0-1,1 0 1,-1 0-1,0 0 1,0 1-1,1-1 1,-1 0-1,0 0 1,0 0-1,1 1 1,-1-1-1,0 0 1,0 1-1,0-1 1,0 0-1,0 0 1,1 1-1,-1-1 1,0 0-1,0 1 1,0-1-1,0 0 1,0 1 0,0-1-1,0 0 1,0 0-1,0 1 1,-1 20 47,-8 18 250,1-7 80,0 0 1,-6 62-1,10-55-131,-16 62 0,17-89-236,-1-1 0,0 1 0,-1-1-1,0 0 1,-1-1 0,0 1 0,-1-1 0,0-1 0,-13 15 0,19-22 21,0-1 1,0 1-1,0-1 0,-1 0 1,1 1-1,0-1 1,-1 0-1,1 0 0,-1 0 1,1 0-1,-1 0 0,0 0 1,1 0-1,-1-1 0,0 1 1,0-1-1,1 1 0,-1-1 1,0 1-1,0-1 0,0 0 1,0 0-1,-2 0 0,3-1 14,-1 0-1,1 0 0,-1 0 0,1-1 0,0 1 1,0 0-1,-1 0 0,1-1 0,0 1 1,0-1-1,0 1 0,1-1 0,-1 1 0,0-1 1,0 0-1,1 1 0,-1-1 0,1 0 1,-1-2-1,-1-14 100,-1 0 1,2 0-1,1-27 0,0 38-249,1-16 103,1-1 0,1 1 1,8-29-1,-8 40-8,0 1 0,1 0 0,0 0-1,1 0 1,0 0 0,1 1 0,0-1 0,10-11 0,-11 19-210,-1-1 0,1 1-1,0-1 1,-1 2 0,2-1 0,-1 0 0,0 1-1,0 0 1,1 0 0,-1 1 0,1-1 0,0 1-1,-1 0 1,1 1 0,0-1 0,0 1 0,11 2-1,23-5-3463,2-3-3138</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1.556"/>
    </inkml:context>
    <inkml:brush xml:id="br0">
      <inkml:brushProperty name="width" value="0.025" units="cm"/>
      <inkml:brushProperty name="height" value="0.025" units="cm"/>
    </inkml:brush>
  </inkml:definitions>
  <inkml:trace contextRef="#ctx0" brushRef="#br0">16 1 13229,'-1'7'5767,"-2"6"-3616,-5 23-658,7-23-937,0-3-341,0 0 0,0-1 1,1 1-1,1 0 0,3 17 0,-4-25-200,1 0 0,0 1-1,0-1 1,0 0 0,0 0 0,0 0 0,0 0 0,1 0 0,-1 0 0,1 0 0,-1 0 0,1 0 0,0-1 0,0 1 0,0-1 0,0 1-1,0-1 1,0 0 0,0 0 0,0 0 0,1 0 0,-1 0 0,0 0 0,0-1 0,1 1 0,-1-1 0,1 1 0,2-1 0,5 1 139,1-1 0,-1 0 0,0-1 0,1 0 0,-1 0 1,0-1-1,0 0 0,0-1 0,10-4 0,1-2-52,-1-1 0,0-1-1,19-15 1,-39 26-103,1 0-1,-1 0 1,0-1-1,0 1 1,1 0-1,-1 0 1,0-1 0,1 1-1,-1 0 1,1 0-1,-1 0 1,0-1-1,1 1 1,-1 0-1,1 0 1,-1 0-1,0 0 1,1 0 0,-1 0-1,1 0 1,-1 0-1,1 0 1,-1 0-1,0 0 1,1 0-1,-1 0 1,1 1 0,-1-1-1,0 0 1,1 0-1,-1 0 1,0 1-1,1-1 1,-1 0-1,0 0 1,1 1 0,-1-1-1,5 21 146,-11 46 284,2-34-400,4-32-27,0 1 1,0-1 0,0 1 0,0-1 0,0 0 0,0 1-1,0-1 1,1 1 0,-1-1 0,0 0 0,1 1-1,-1-1 1,1 0 0,0 0 0,-1 1 0,1-1-1,0 0 1,0 0 0,-1 0 0,1 0 0,0 0 0,0 0-1,0 0 1,1 0 0,-1 0 0,1 0 0,1 0 17,-1 0 0,0-1 1,1 0-1,-1 1 1,1-1-1,-1 0 0,1 0 1,-1 0-1,1-1 1,-1 1-1,1-1 0,-1 1 1,4-2-1,8-3 180,0-1 0,0-1 0,23-15-1,6-9 42,33-22-38,-70 50-202,0-1 1,0 1 0,0 0-1,1 0 1,0 1 0,-1 0 0,1 0-1,0 1 1,12-2 0,-19 3-8,1 0 0,0 0 1,0 0-1,-1 1 1,1-1-1,0 0 0,-1 0 1,1 0-1,0 0 0,-1 1 1,1-1-1,-1 0 0,1 1 1,0-1-1,-1 0 1,1 1-1,-1-1 0,1 1 1,-1-1-1,1 1 0,-1-1 1,1 1-1,-1-1 0,0 1 1,1-1-1,-1 1 1,0 0-1,1-1 0,-1 1 1,0 0-1,0-1 0,0 1 1,1 0-1,-1 29 2,-1-27-308,1-1 0,-1 1 0,1-1 0,0 0 0,0 1 0,0-1 0,1 1-1,-1-1 1,1 0 0,-1 1 0,2 3 0,-2-6 138,1 0-1,-1 0 1,0 0 0,1 0-1,-1 1 1,0-1 0,0 0-1,1 0 1,-1 0 0,0 0-1,1 0 1,-1 0 0,0 0-1,1 0 1,-1 0 0,0-1-1,1 1 1,-1 0 0,0 0 0,1 0-1,-1 0 1,0 0 0,0 0-1,1-1 1,-1 1 0,0 0-1,0 0 1,1 0 0,-1-1-1,0 1 1,0 0 0,0 0-1,1-1 1,-1 1 0,0 0-1,0-1 1,0 1 0,8-16-5116</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1.916"/>
    </inkml:context>
    <inkml:brush xml:id="br0">
      <inkml:brushProperty name="width" value="0.025" units="cm"/>
      <inkml:brushProperty name="height" value="0.025" units="cm"/>
    </inkml:brush>
  </inkml:definitions>
  <inkml:trace contextRef="#ctx0" brushRef="#br0">0 0 13293,'0'0'2498</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2.413"/>
    </inkml:context>
    <inkml:brush xml:id="br0">
      <inkml:brushProperty name="width" value="0.025" units="cm"/>
      <inkml:brushProperty name="height" value="0.025" units="cm"/>
    </inkml:brush>
  </inkml:definitions>
  <inkml:trace contextRef="#ctx0" brushRef="#br0">40 55 7687,'0'0'15951,"1"-8"-14451,-1 5-1330,1-1 0,0 1 0,0 0 0,0-1 0,0 1 0,0-1 0,1 1-1,1-4 1,-2 6-126,0 0-1,-1 1 1,1-1-1,0 0 1,0 0-1,0 0 1,0 0-1,0 1 1,0-1-1,0 0 1,0 1-1,0-1 1,0 1-1,0-1 0,0 1 1,0 0-1,0-1 1,1 1-1,-1 0 1,0 0-1,0 0 1,0 0-1,0 0 1,1 0-1,-1 0 1,0 0-1,0 0 1,0 0-1,1 1 1,-1-1-1,0 1 1,0-1-1,0 1 0,0-1 1,0 1-1,0-1 1,0 1-1,2 1 1,-2 0-43,0-1 1,0 0 0,0 1-1,0 0 1,0-1 0,0 1-1,0-1 1,0 1 0,0 0-1,-1 0 1,1-1-1,-1 1 1,0 0 0,1 0-1,-1 0 1,0 0 0,0-1-1,0 1 1,0 0-1,0 0 1,0 0 0,-1 0-1,0 2 1,-15 45 44,-20 4 41,28-43-71,0 1 1,1 0 0,0 0 0,0 1-1,-7 20 1,14-32-15,0 1-1,-1-1 0,1 0 1,0 1-1,0-1 1,0 0-1,0 1 1,0-1-1,0 0 0,0 0 1,0 1-1,0-1 1,0 0-1,0 1 1,0-1-1,0 0 0,0 1 1,0-1-1,0 0 1,0 1-1,0-1 1,0 0-1,1 0 1,-1 1-1,0-1 0,0 0 1,0 0-1,0 1 1,1-1-1,-1 0 1,0 0-1,0 1 0,1-1 1,-1 0-1,0 0 1,0 0-1,1 0 1,-1 1-1,0-1 1,0 0-1,1 0 0,-1 0 1,19-2 146,17-14 181,3-5-444,-1-1 0,-1-2 0,-2-2 0,0-1-1,-2-1 1,39-44 0,-86 89-690,-44 60 500,54-70 443,0 0 1,0 0-1,1 1 0,0-1 1,0 1-1,0 0 0,1 0 0,1 0 1,-1 0-1,0 11 0,3-18-114,-1 0-1,0 0 0,1 0 1,-1 1-1,1-1 0,-1 0 1,1 0-1,0 0 0,-1 0 1,1 0-1,0 0 0,0 0 1,0-1-1,0 1 0,0 0 1,0 0-1,0-1 0,0 1 1,0 0-1,0-1 0,0 1 1,0-1-1,0 0 0,0 1 1,0-1-1,1 0 0,-1 1 1,0-1-1,0 0 0,0 0 1,1 0-1,-1 0 0,0 0 1,0-1-1,1 1 0,-1 0 1,2-1-1,52-12 644,-24 0-530,-1-1 1,-1-2 0,35-25 0,31-17 5,-95 58-143,0-1 0,1 1-1,-1 0 1,1-1 0,-1 1 0,1 0 0,0-1 0,-1 1 0,1 0 0,-1 0 0,1 0 0,-1-1 0,1 1 0,0 0 0,-1 0-1,1 0 1,-1 0 0,1 0 0,0 0 0,-1 0 0,1 0 0,-1 0 0,1 1 0,-1-1 0,1 0 0,0 0 0,-1 0 0,1 1 0,0-1-1,-1 18-1,-21 38 22,13-38 13,7-17-21,0 1 0,1 0 0,-1 0 0,0-1 0,1 1 0,-1 0 0,1 0 0,0 0 0,0 0-1,0 0 1,-1-1 0,2 1 0,-1 0 0,0 0 0,0 0 0,1 0 0,-1 0 0,1-1 0,-1 1 0,2 3 0,-1-4 11,0 0 0,1-1 0,-1 1 0,0 0 0,0-1 0,1 1 0,-1-1 0,0 1 0,0-1 0,1 1 0,-1-1 0,1 0 0,-1 0 0,0 0 0,1 0 0,-1 0 0,0 0 0,1 0 0,-1 0 0,1 0 0,1-1 0,11-3 201,1-1 0,-1 0-1,27-14 1,-30 14-184,12-7-61,1 1-1,-1 1 1,2 1 0,-1 1-1,1 1 1,1 2 0,45-5-1,-69 10 19,-1 0-1,1 0 0,-1 0 1,1 0-1,-1 0 1,1 1-1,-1-1 1,0 1-1,1-1 0,-1 1 1,0-1-1,1 1 1,-1 0-1,0-1 0,0 1 1,1 0-1,-1 0 1,0 0-1,0 0 1,0 0-1,0 0 0,0 1 1,0-1-1,-1 0 1,1 0-1,0 1 0,-1-1 1,1 0-1,-1 1 1,1-1-1,-1 1 1,1-1-1,-1 3 0,0-3-199,0 1-1,1-1 1,-1 1-1,1-1 0,-1 1 1,1-1-1,-1 0 1,1 1-1,0-1 0,0 0 1,0 1-1,-1-1 1,1 0-1,0 0 0,0 0 1,1 0-1,-1 0 1,0 0-1,0 0 0,0 0 1,1-1-1,0 2 1,9-3-6332,5-5-5561</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3.300"/>
    </inkml:context>
    <inkml:brush xml:id="br0">
      <inkml:brushProperty name="width" value="0.025" units="cm"/>
      <inkml:brushProperty name="height" value="0.025" units="cm"/>
    </inkml:brush>
  </inkml:definitions>
  <inkml:trace contextRef="#ctx0" brushRef="#br0">248 154 12364,'8'-13'2402,"-2"4"-1865,0-1 61,0 1 0,0-1 0,-1-1 0,0 1 1,-1-1-1,0 1 0,-1-1 0,2-14 0,-4 24-486,-1 1-1,0-1 1,0 0 0,0 0-1,0 0 1,0 0-1,0 0 1,0 0-1,0 1 1,-1-1 0,1 0-1,0 0 1,0 0-1,-1 0 1,1 1-1,0-1 1,-1 0 0,1 0-1,-1 1 1,1-1-1,-1 0 1,0 1-1,1-1 1,-1 0 0,0 1-1,1-1 1,-1 1-1,0-1 1,1 1-1,-1-1 1,-1 1-1,0-1-13,-1 1-1,1 0 0,-1-1 0,1 1 0,-1 0 1,1 1-1,-1-1 0,1 0 0,-1 1 0,1-1 1,-3 2-1,-4 1-58,0 1 0,0 0 0,0 0-1,1 1 1,-10 6 0,-7 10 191,1 0 0,1 2 0,-33 41 0,47-53-21,1 1-1,1-1 1,-1 1-1,2 0 1,0 1-1,0 0 1,1 0-1,1 0 1,0 0-1,1 1 1,-2 14-1,5-26-192,0 0-1,0 0 0,0 0 1,0 0-1,0 0 0,1 0 1,-1 0-1,1-1 0,-1 1 1,1 0-1,0 0 1,-1 0-1,1 0 0,0-1 1,0 1-1,0 0 0,1-1 1,-1 1-1,0-1 1,0 0-1,1 1 0,2 1 1,-1-1 7,1 0 0,0 0 1,0 0-1,0-1 1,0 1-1,0-1 0,1 0 1,-1 0-1,8 0 1,4 0 36,-1-1 1,1-1 0,0 0 0,28-7 0,-30 4-43,-1 1 0,0-1 0,0-1 0,0-1 0,0 0 0,-1 0 0,17-12 0,-29 18-18,0 0 0,0 0 0,0 0 0,1 0 0,-1-1 0,0 1 0,0 0 0,0 0 0,0 0 0,1 0 1,-1 0-1,0 0 0,0-1 0,0 1 0,0 0 0,0 0 0,1 0 0,-1-1 0,0 1 0,0 0 0,0 0 0,0 0 0,0 0 0,0-1 0,0 1 1,0 0-1,0 0 0,0-1 0,0 1 0,0 0 0,0 0 0,0 0 0,0-1 0,0 1 0,0 0 0,0 0 0,0 0 0,0-1 0,0 1 0,0 0 0,0 0 1,-1 0-1,1 0 0,0-1 0,0 1 0,0 0 0,0 0 0,0 0 0,0 0 0,-1-1 0,1 1 0,0 0 0,0 0 0,0 0 0,-1 0 0,1 0 0,-19-4-2,-25 5-5,31 2-6,0 0-1,0 0 0,0 1 1,0 1-1,1 0 0,-17 10 0,23-9-63,16-5 37,17-7 45,-1-5 38,0-1-1,39-24 1,-48 24-202,2 1-1,0 1 1,0 1 0,1 0-1,0 2 1,25-7 0,-45 14 153,0 0 1,0 0 0,1 0-1,-1 0 1,0 0 0,1 0-1,-1 0 1,0 0 0,0 0-1,1 0 1,-1 0 0,0 0-1,0 0 1,1 0-1,-1 1 1,0-1 0,0 0-1,1 0 1,-1 0 0,0 0-1,0 0 1,1 1 0,-1-1-1,0 0 1,0 0 0,0 0-1,1 1 1,-1-1 0,0 0-1,0 0 1,0 1 0,0-1-1,0 0 1,0 0 0,0 1-1,1-1 1,-1 0-1,0 0 1,0 1 0,-2 16-89,-9 15 44,-104 165 189,108-173-337,7-24 129,0 0 0,0 1 0,0-1-1,0 0 1,0 0 0,0 1 0,0-1 0,0 0 0,0 0 0,0 1 0,0-1 0,0 0 0,0 0 0,0 1 0,0-1 0,0 0 0,0 0 0,1 1 0,-1-1 0,0 0 0,0 0 0,0 0 0,0 1 0,1-1 0,-1 0 0,0 0 0,0 0 0,0 0 0,1 1 0,-1-1 0,0 0 0,0 0 0,1 0 0,-1 0 0,0 0 0,0 0 0,1 0 0,-1 0 0,0 0 0,3 0-396,-1-1 0,1 0 0,-1 0 1,0-1-1,0 1 0,0 0 1,0-1-1,0 1 0,0-1 1,0 0-1,0 1 0,0-1 1,-1 0-1,2-2 0,25-32-7665</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3.814"/>
    </inkml:context>
    <inkml:brush xml:id="br0">
      <inkml:brushProperty name="width" value="0.025" units="cm"/>
      <inkml:brushProperty name="height" value="0.025" units="cm"/>
    </inkml:brush>
  </inkml:definitions>
  <inkml:trace contextRef="#ctx0" brushRef="#br0">172 0 13229,'-11'8'2679,"6"-4"-2424,-17 12 1672,0 1-1,-29 30 1,45-41-1719,0 1 1,0-1 0,1 1 0,0 0-1,1 0 1,-1 1 0,2-1 0,-1 1 0,1 0-1,0 0 1,0 0 0,1 0 0,0 1 0,-1 10-1,3-1-155,0 1-1,0-1 1,2 1-1,0-1 0,2 0 1,6 24-1,-8-37 58,-1-1 0,1 0 0,-1 0 0,1 0 0,1 0 0,-1 0 0,0 0 0,1-1 0,0 1 0,0-1 0,0 1 0,0-1 0,0 0 0,1 0 0,0-1 0,-1 1 0,1-1 0,0 0 0,0 0 0,0 0 0,0 0 0,1-1 0,-1 1 0,0-1 0,1 0 0,-1-1 0,1 1 0,-1-1 0,1 0 0,-1 0 0,7-1 0,-7 1-34,-1-1 0,0 0 0,1-1 0,-1 1 0,0 0 0,0-1 1,0 0-1,0 0 0,0 0 0,0 0 0,0 0 0,-1 0 0,1-1 0,-1 1 0,0-1 1,1 0-1,-1 0 0,0 0 0,-1 0 0,1 0 0,1-4 0,-2 4-61,0 1 0,0 0-1,0 0 1,0-1 0,0 1-1,-1-1 1,0 1 0,1 0-1,-1-1 1,0 1 0,0-1 0,0 1-1,0-1 1,-1 1 0,1-1-1,-1 1 1,1-1 0,-1 1-1,0 0 1,0-1 0,0 1-1,0 0 1,0 0 0,0 0 0,-1 0-1,1 0 1,-1 0 0,0 0-1,1 0 1,-5-2 0,-2-1-12,0 1 0,0 0 0,-1 0 1,0 1-1,1 0 0,-1 1 0,0 0 0,-1 0 1,1 1-1,0 0 0,0 0 0,-1 1 0,1 1 1,-10 1-1,18-2-4,-1 0 1,1 1 0,-1 0-1,1-1 1,-1 1 0,1 0-1,-1 0 1,1 0-1,0 0 1,-1 0 0,1 0-1,0 0 1,-2 2 0,2-2 1,1-1 0,0 0 0,0 1 0,-1-1 0,1 1 0,0-1 0,0 0 0,0 1 0,0-1 0,-1 1 1,1-1-1,0 1 0,0-1 0,0 1 0,0-1 0,0 0 0,0 1 0,0-1 0,0 1 0,0-1 0,0 1 0,0-1 1,1 1-1,-1-1 0,0 0 0,0 1 0,0-1 0,1 1 0,-1-1 0,0 1 0,0-1 0,1 0 0,-1 1 0,0-1 1,1 0-1,-1 1 0,0-1 0,1 0 0,-1 0 0,0 1 0,1-1 0,-1 0 0,1 0 0,-1 0 0,1 0 0,-1 1 1,1-1-1,-1 0 0,0 0 0,1 0 0,-1 0 0,1 0 0,0 0 0,11 2 47,0 1 0,1-2 0,-1 0 0,1 0 0,-1-1 0,0-1 0,1 0 0,19-4 0,9-6 17,51-19 0,18-7-312,-114 39 215,1 1 1,0-1-1,-1 1 1,1 0-1,0-1 0,1 1 1,-5 5-1,-3 3 50,-4 3 30,-60 66 772,69-73-763,0-1 0,0 1 0,1 0 0,0 0 0,0 0 0,1 1 0,0-1 0,0 1 0,1 0 0,-3 15 0,5-22-158,-1 0 0,1 0-1,0 0 1,0 0 0,0 0 0,0 1 0,0-1 0,0 0-1,1 0 1,-1 0 0,0 0 0,1 0 0,-1 0-1,0 0 1,1 0 0,-1 0 0,1 0 0,0 0 0,-1 0-1,1 0 1,0-1 0,-1 1 0,1 0 0,0 0-1,0-1 1,0 1 0,0 0 0,0-1 0,0 1 0,0-1-1,0 1 1,0-1 0,0 1 0,0-1 0,0 0 0,0 0-1,0 1 1,0-1 0,0 0 0,0 0 0,1 0-1,0 0 1,21 0-7175</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7.789"/>
    </inkml:context>
    <inkml:brush xml:id="br0">
      <inkml:brushProperty name="width" value="0.025" units="cm"/>
      <inkml:brushProperty name="height" value="0.025" units="cm"/>
    </inkml:brush>
  </inkml:definitions>
  <inkml:trace contextRef="#ctx0" brushRef="#br0">554 1 14958,'-32'17'-112,"1"1"-1,1 1 1,1 2-1,0 1 1,2 2-1,0 0 1,-40 50 0,37-35 291,2 1 0,2 0 0,2 2 0,2 1 0,-22 59 0,19-28 292,3 2 1,3 0-1,3 1 0,4 1 0,4 0 1,3 1-1,5 78 0,2-99-255,3 0 1,3 0-1,2 0 0,3-1 0,40 109 1,-41-136-204,2-2 0,1 1 0,1-2 0,2 0 1,26 31-1,-29-42-41,0 0 0,1-1 0,1 0 1,0-1-1,1-1 0,1-1 0,0-1 0,28 13 1,-27-16 66,0-1-1,1 0 1,0-2 0,-1 0 0,2-2 0,-1 0 0,0-1 0,0-1 0,1-1 0,42-6 0,-35 0 196,0-1 1,0-1 0,-1-1-1,0-2 1,0-1 0,-1-1-1,29-19 1,-5-3 54,-1-3 1,-3-1 0,-1-2 0,-2-3-1,-1-1 1,-3-2 0,35-55 0,-32 39-209,-4-2 1,-2-2-1,-3-2 1,36-103-1,-53 121-41,-3-1 1,-2 0-1,-2 0 0,-2-1 0,-3 0 0,-2-1 1,-5-61-1,1 96 42,-1 0 0,-1 0 0,-1 0 0,-1 0 0,0 1 0,-2 0 0,0 0 0,-1 1 0,0 0 0,-1 0 0,-21-27 0,21 33-13,-1 0 0,-1 1 0,1 0 0,-2 1 0,1 0-1,-1 1 1,-1 0 0,0 0 0,0 2 0,0 0 0,0 0-1,-1 1 1,0 1 0,0 0 0,-27-3 0,9 4-210,0 1 1,-1 2 0,1 1-1,0 1 1,0 2 0,0 1-1,1 2 1,0 1 0,-58 23-1,67-22-677,-35 12-2251,22-12-1924,2-6-7169</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8.695"/>
    </inkml:context>
    <inkml:brush xml:id="br0">
      <inkml:brushProperty name="width" value="0.025" units="cm"/>
      <inkml:brushProperty name="height" value="0.025" units="cm"/>
    </inkml:brush>
  </inkml:definitions>
  <inkml:trace contextRef="#ctx0" brushRef="#br0">1047 159 8360,'13'-8'266,"53"-39"-185,-62 43 152,-1 1 1,1-1-1,-1 1 0,0-1 1,0 0-1,0 0 0,0-1 1,-1 1-1,1 0 1,-1-1-1,0 0 0,-1 1 1,3-9-1,-4 12-112,0-1-1,0 1 1,-1-1 0,1 1 0,0-1-1,0 1 1,-1-1 0,1 1 0,-1-1-1,1 1 1,-1 0 0,0-1 0,0 1-1,0 0 1,1 0 0,-1-1 0,0 1-1,0 0 1,0 0 0,-1 0 0,1 0-1,0 0 1,0 0 0,-1 1 0,1-1-1,0 0 1,-1 1 0,1-1 0,0 1-1,-1-1 1,1 1 0,-1 0 0,1-1-1,-1 1 1,1 0 0,-4 0 0,-64-2 901,66 3-971,-31 3 107,0 1 1,1 2-1,-1 1 0,2 1 0,-1 3 0,2 0 0,-1 2 1,-31 19-1,-16 14 1079,-128 101-1,125-83-342,4 3-1,-107 118 0,168-165-482,0 0 0,-23 41 0,36-57-348,1 2-1,0-1 1,0 0-1,0 1 0,1-1 1,0 1-1,1 0 0,-1 0 1,1-1-1,1 1 1,-1 0-1,1 0 0,0 0 1,1 0-1,2 12 1,-2-15-59,1-1 0,0 1 0,0-1 1,0 0-1,0 1 0,0-1 1,1 0-1,0 0 0,-1 0 1,1-1-1,0 1 0,0-1 1,0 0-1,1 1 0,-1-1 0,0-1 1,1 1-1,0 0 0,-1-1 1,1 0-1,0 0 0,0 0 1,6 1-1,12 1 64,0-1 0,0-1 0,23-2 1,-26 1 30,39-3 271,-1-2 1,0-3-1,-1-3 1,99-31 0,-58 8-91,168-86 0,-202 86-202,91-64 0,-130 80-46,-1-1-1,0 0 1,-2-2 0,0-1 0,-2-1 0,23-33 0,-36 47-8,-1 1 1,0-2 0,-1 1-1,0 0 1,0-1 0,-1 0 0,0 0-1,-1 0 1,2-20 0,-4 27-19,0-1 0,0 0 0,0 0 0,-1 0 0,1 0 0,-1 0 0,0 1 0,0-1 0,-1 0 0,1 1 0,-1-1 0,1 1 0,-1-1 0,0 1 0,-1 0 0,1 0 1,0 0-1,-1 0 0,0 0 0,0 0 0,0 1 0,0-1 0,0 1 0,0 0 0,-1 0 0,1 0 0,-7-2 0,-9-3-214,-1 2 0,1 0-1,-1 2 1,1 0 0,-1 1 0,-36 0-1,-121 17-2604,75 2-59,-1 0-1959</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2.431"/>
    </inkml:context>
    <inkml:brush xml:id="br0">
      <inkml:brushProperty name="width" value="0.025" units="cm"/>
      <inkml:brushProperty name="height" value="0.025" units="cm"/>
    </inkml:brush>
  </inkml:definitions>
  <inkml:trace contextRef="#ctx0" brushRef="#br0">0 0 4901,'0'0'1633</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37.908"/>
    </inkml:context>
    <inkml:brush xml:id="br0">
      <inkml:brushProperty name="width" value="0.025" units="cm"/>
      <inkml:brushProperty name="height" value="0.025" units="cm"/>
    </inkml:brush>
  </inkml:definitions>
  <inkml:trace contextRef="#ctx0" brushRef="#br0">0 59 3075,'0'0'11739,"13"-1"-10602,220-16 2517,140 18-3446,-183 1-77,917-39-307,-939 30-128,-243 16-129,-1059 23 1127,612-26 118,625 11-636,1132 22-11,-1205-38-219,87-5-270,-107 3 315,0 0 0,0-1 0,-1 0 0,1-1-1,0 0 1,-1-1 0,0 1 0,0-2 0,9-5 0,-18 10 11,1 0 0,-1 0 1,0 0-1,1 0 0,-1-1 1,0 1-1,0 0 0,1 0 1,-1 0-1,0-1 0,0 1 1,1 0-1,-1 0 0,0 0 1,0-1-1,0 1 0,1 0 1,-1-1-1,0 1 1,0 0-1,0 0 0,0-1 1,0 1-1,0 0 0,0-1 1,1 1-1,-1 0 0,0-1 1,0 1-1,0 0 0,0-1 1,0 1-1,-1 0 0,1-1 1,0 1-1,0 0 0,0 0 1,0-1-1,0 1 0,0-1 1,-15-6 51,-22 1 36,-141-1 206,-227 20 0,205 1-290,-281 54-1,445-60-2877,23-7-3465</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0.003"/>
    </inkml:context>
    <inkml:brush xml:id="br0">
      <inkml:brushProperty name="width" value="0.025" units="cm"/>
      <inkml:brushProperty name="height" value="0.025" units="cm"/>
    </inkml:brush>
  </inkml:definitions>
  <inkml:trace contextRef="#ctx0" brushRef="#br0">1 10123 17424,'11'-3'-202,"94"-30"72,439-153-1796,215-175-6745,-251 111 5345,-249 136 5543,7 13 3981,162-26-1331,6 22-3317,114-31-1331,510-191-107,60-16-123,436-8 516,-565 140 1692,348-114-813,-100 24-1311,9 36-105,-679 163 167,379-74 322,-13-56-211,-447 71-67,-7-20 1,-9-21-1,-10-21 1,725-472-1,-878 483-135,365-331-1,-445 331 207,391-474 0,-542 587-216,-4-4-1,-5-2 1,-4-4 0,-6-2-1,-4-2 1,-5-3 0,-5-2-1,-5-1 1,-6-2 0,-5-1 0,-5-1-1,9-202 1,-28 243 72,-4 0 0,-3 0 0,-4 0 0,-4 1 0,-3 0 0,-50-155 0,-144-232 3300,207 463-3462,-1-1 1,-1 0 0,1 0 0,-1 1-1,0 0 1,0 0 0,0 0-1,-7-5 1,7 7-820,0 0-1,0 1 1,0-1 0,-1 1-1,1 0 1,-1 0 0,-4-1-1,-20-4-8743</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0.797"/>
    </inkml:context>
    <inkml:brush xml:id="br0">
      <inkml:brushProperty name="width" value="0.025" units="cm"/>
      <inkml:brushProperty name="height" value="0.025" units="cm"/>
    </inkml:brush>
  </inkml:definitions>
  <inkml:trace contextRef="#ctx0" brushRef="#br0">1 315 15855,'0'0'3625,"8"3"-2387,4 1-833,-1-2-1,1 1 1,0-1 0,0-1-1,0 0 1,19-2-1,82-11 1267,-76 6-1246,1088-130 211,-963 118-1683,-92 10 205,241-32-1872,-246 27 95,0-1-1,102-39 1,-100 24-2682</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1.205"/>
    </inkml:context>
    <inkml:brush xml:id="br0">
      <inkml:brushProperty name="width" value="0.025" units="cm"/>
      <inkml:brushProperty name="height" value="0.025" units="cm"/>
    </inkml:brush>
  </inkml:definitions>
  <inkml:trace contextRef="#ctx0" brushRef="#br0">1 15 18033,'0'0'2221,"8"-1"-1335,145-12 1209,289 13 1,-385 4-2005,105 23 1,-137-21-86,0 1 0,0 1-1,-1 2 1,-1 0 0,1 1 0,32 22 0,-50-28-10,0-1 0,0 1 0,0 1-1,0-1 1,-1 1 0,0 0 0,0 0 0,-1 0 0,0 1 0,0-1 0,0 1 0,-1 0 0,0 0-1,0 1 1,-1-1 0,0 1 0,1 7 0,-2-5 16,0-1 0,-1 1-1,0 0 1,-1 0 0,-1-1 0,1 1-1,-1-1 1,-1 1 0,0-1 0,0 0-1,-1 0 1,0 0 0,-7 12 0,-13 15 53,0-1 0,-3-1 0,-1-1 0,-41 38 0,-140 103-1437,101-99-4383,16-19-9822</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2.323"/>
    </inkml:context>
    <inkml:brush xml:id="br0">
      <inkml:brushProperty name="width" value="0.025" units="cm"/>
      <inkml:brushProperty name="height" value="0.025" units="cm"/>
    </inkml:brush>
  </inkml:definitions>
  <inkml:trace contextRef="#ctx0" brushRef="#br0">0 184 18674,'0'0'1227,"0"8"-282,0 51-596,3 0 0,2 0 0,3-1-1,3 1 1,33 105 0,-41-157-175,-1 0 0,2 0 0,-1 0 0,1-1 1,0 0-1,0 0 0,1 0 0,7 8 0,-10-13-43,0 1 0,0 0 0,0-1 0,0 0 0,0 1 0,1-1 0,-1 0 0,0 0 0,1 0 0,-1 0 0,1 0 0,-1-1 0,1 1 0,-1-1 0,1 0 0,0 0-1,-1 0 1,1 0 0,-1 0 0,1 0 0,-1-1 0,1 1 0,-1-1 0,1 1 0,-1-1 0,1 0 0,-1 0 0,3-2 0,3-2 97,-1 0 0,1 0 0,-1-1 0,0 0 0,0-1 0,-1 0 0,1 0 0,5-9 0,42-69 576,-47 72-713,37-63 212,-3-2 0,-4-2 1,-3-1-1,44-166 0,-92 318-2566,-18 149-10277,29-175 3897</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2.960"/>
    </inkml:context>
    <inkml:brush xml:id="br0">
      <inkml:brushProperty name="width" value="0.025" units="cm"/>
      <inkml:brushProperty name="height" value="0.025" units="cm"/>
    </inkml:brush>
  </inkml:definitions>
  <inkml:trace contextRef="#ctx0" brushRef="#br0">133 415 21204,'-9'5'1313,"-3"3"-509,0 0 0,1 1 0,-1 1 0,2 0-1,-19 22 1,25-28-610,0 1 0,1 0-1,-1 0 1,1 0 0,0 1 0,0-1-1,1 1 1,-1 0 0,1-1 0,0 1-1,1 0 1,0 0 0,0 0 0,0 1-1,1-1 1,-1 0 0,1 0 0,2 11-1,-2-17-188,1 1-1,-1 0 0,1 0 0,-1-1 0,1 1 1,-1-1-1,1 1 0,-1 0 0,1-1 1,0 1-1,-1-1 0,1 1 0,0-1 0,-1 0 1,1 1-1,0-1 0,0 0 0,0 1 1,-1-1-1,1 0 0,0 0 0,0 0 1,0 0-1,-1 0 0,1 0 0,0 0 0,0 0 1,0 0-1,0 0 0,-1 0 0,1 0 1,0-1-1,0 1 0,-1 0 0,1 0 0,0-1 1,0 1-1,0-1 0,31-16 178,-18 6-146,0-2 0,-1 0 0,0 0-1,-1-1 1,-1-1 0,0 0-1,-1 0 1,-1-1 0,0-1 0,-1 1-1,-1-1 1,10-34 0,-20 72-203,2 1-1,0-1 1,5 41 0,-1-4 152,-3 112 229,-32 252 0,26-371-154,4-24-59,-2 0 0,-1 0-1,0-1 1,-16 41 0,21-66-4,0 0 1,0 0 0,0-1-1,-1 1 1,1 0 0,0 0-1,-1-1 1,1 1 0,0 0-1,-1-1 1,1 1 0,-1-1 0,1 1-1,-1 0 1,1-1 0,-1 1-1,0-1 1,1 1 0,-1-1-1,0 0 1,1 1 0,-1-1-1,0 0 1,-1 1 0,-7-14 17,0-31-68,9 11 46,2-1 0,0 1 0,3 0 1,1 0-1,1 0 0,1 1 1,22-53-1,117-212 516,-111 229-543,25-44 84,-9 23 5,-5-3-1,62-170 1,-106 251-86,0-1 0,0 1 0,-1 0 0,0-15 1,-2 25 25,0 0 0,1 0 0,-1 0 0,0 0 1,0 0-1,0 0 0,0 0 0,0 0 0,0 0 0,-1 0 1,1 0-1,0 0 0,0 0 0,-1 0 0,1 0 1,-1 0-1,1 0 0,-1 0 0,1 0 0,-1 0 1,1 0-1,-1 0 0,0 1 0,0-1 0,1 0 1,-1 1-1,0-1 0,0 0 0,0 1 0,0-1 1,0 1-1,0-1 0,1 1 0,-1 0 0,0-1 1,-1 1-1,1 0 0,0 0 0,0-1 0,0 1 1,0 0-1,0 0 0,0 0 0,0 0 0,0 1 1,0-1-1,0 0 0,0 0 0,0 1 0,0-1 1,0 0-1,0 1 0,0-1 0,0 1 0,0-1 0,1 1 1,-1 0-1,-1 0 0,-7 5-16,0 0 0,1 0 0,0 0 0,0 1 0,0 0 1,1 1-1,0 0 0,0 0 0,-5 10 0,-51 87 211,58-95-166,-13 25 180,-26 69-1,39-91-171,1 1 0,0 1 0,1-1 0,1 1 0,0-1 0,1 1-1,0-1 1,3 19 0,-2-32-29,0 1 0,0-1 0,1 1 0,-1 0 0,1-1-1,-1 1 1,1-1 0,0 1 0,0-1 0,0 0 0,-1 1-1,1-1 1,1 0 0,-1 0 0,0 1 0,0-1 0,0 0-1,0 0 1,1 0 0,-1 0 0,1-1 0,-1 1 0,2 0-1,1 1 8,1-1-1,-1 0 1,0 0 0,1 0-1,-1-1 1,1 1-1,-1-1 1,7-1-1,4 0 22,-1-1 0,1-1 1,-1 0-1,19-8 0,-9 2-201,51-20-2111,-27 8-5470,-29 10 0</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3.329"/>
    </inkml:context>
    <inkml:brush xml:id="br0">
      <inkml:brushProperty name="width" value="0.025" units="cm"/>
      <inkml:brushProperty name="height" value="0.025" units="cm"/>
    </inkml:brush>
  </inkml:definitions>
  <inkml:trace contextRef="#ctx0" brushRef="#br0">0 55 22549,'0'0'10218,"33"-54"-28027</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5.226"/>
    </inkml:context>
    <inkml:brush xml:id="br0">
      <inkml:brushProperty name="width" value="0.025" units="cm"/>
      <inkml:brushProperty name="height" value="0.025" units="cm"/>
    </inkml:brush>
  </inkml:definitions>
  <inkml:trace contextRef="#ctx0" brushRef="#br0">1 1 17713,'0'19'3043,"0"5"-2435,0 13-287,0 6 287,5 7-448,7 4-128,4 0 0,1-4-576,0-6-1186,-1-7-544,-2-8-481,-8-9 65,-6-10-1378</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5.584"/>
    </inkml:context>
    <inkml:brush xml:id="br0">
      <inkml:brushProperty name="width" value="0.025" units="cm"/>
      <inkml:brushProperty name="height" value="0.025" units="cm"/>
    </inkml:brush>
  </inkml:definitions>
  <inkml:trace contextRef="#ctx0" brushRef="#br0">14 248 17777,'0'0'1884,"-3"-11"374,0 3-1820,2 6-320,0-1 1,0 0-1,0 0 1,0 0-1,0 0 1,1 0-1,-1 0 1,1 0-1,0 0 1,0 0-1,0-1 1,0 1 0,0 0-1,1 0 1,-1 0-1,1 0 1,0 0-1,0 0 1,0 0-1,0 1 1,1-1-1,-1 0 1,1 0-1,3-4 1,11-7 76,0 0 1,1 0-1,1 2 0,0 0 1,0 1-1,1 1 0,0 1 0,38-13 1,-32 14-211,2 1 0,-1 1 1,1 1-1,0 2 0,0 0 1,42 2-1,-62 1-19,0 1 0,0 0 0,0 0 0,0 0 0,0 1 0,-1 0 0,1 1 0,0-1 0,-1 1 0,1 1-1,-1-1 1,0 1 0,0 0 0,-1 0 0,1 1 0,-1-1 0,0 1 0,0 1 0,-1-1 0,1 1 0,-1-1 0,0 1 0,-1 0 0,1 1 0,-1-1 0,0 1 0,-1-1 0,0 1 0,0 0 0,0 0 0,0 10 0,1 4 90,-1 0 1,-2 1-1,0-1 1,-1 1-1,-1-1 0,-1 0 1,-1 0-1,-1 0 1,-1 0-1,-14 33 1,13-38 286,0-1 1,-1 0-1,-1 0 0,0 0 1,-1-1-1,-1-1 1,0 0-1,-1 0 1,0-1-1,-1 0 1,0-2-1,-1 1 1,-28 15-1,34-22-198,0 0 0,0-1 0,-1 0-1,1-1 1,-1 0 0,1 0 0,-16 0 0,22-1-226,0-1 1,0 0-1,0 0 1,0 0-1,0 0 1,0-1-1,0 1 1,0 0-1,-1-1 0,1 0 1,0 1-1,1-1 1,-1 0-1,0 0 1,0 0-1,0 0 1,0 0-1,1 0 1,-1-1-1,1 1 1,-1-1-1,1 1 1,-1-1-1,1 0 0,0 1 1,0-1-1,0 0 1,0 0-1,0 0 1,0 1-1,0-1 1,0 0-1,1 0 1,-1-1-1,1-1 1,-1-1-766,0 1 0,1-1 0,0 0 0,0 0 0,0 0 0,0 1 0,1-1 0,0 0 0,0 0 0,0 1 0,1-1 0,-1 1 0,1-1 0,0 1 0,0 0 0,5-7 0,16-16-8582</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5.944"/>
    </inkml:context>
    <inkml:brush xml:id="br0">
      <inkml:brushProperty name="width" value="0.025" units="cm"/>
      <inkml:brushProperty name="height" value="0.025" units="cm"/>
    </inkml:brush>
  </inkml:definitions>
  <inkml:trace contextRef="#ctx0" brushRef="#br0">28 0 25144,'0'0'4452,"-24"72"-4036,20-46-191,4-4-193,0-6-513,7-4-2177,6-9-1795,0-3-1248,3-13-5445</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6.301"/>
    </inkml:context>
    <inkml:brush xml:id="br0">
      <inkml:brushProperty name="width" value="0.025" units="cm"/>
      <inkml:brushProperty name="height" value="0.025" units="cm"/>
    </inkml:brush>
  </inkml:definitions>
  <inkml:trace contextRef="#ctx0" brushRef="#br0">18 1 18321,'-1'0'12567,"-4"7"-15226,-2 18-7377,3-9-1303</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27.897"/>
    </inkml:context>
    <inkml:brush xml:id="br0">
      <inkml:brushProperty name="width" value="0.025" units="cm"/>
      <inkml:brushProperty name="height" value="0.025" units="cm"/>
    </inkml:brush>
  </inkml:definitions>
  <inkml:trace contextRef="#ctx0" brushRef="#br0">97 96 8488,'-10'1'5365,"-48"3"-2259,29-3 2644,244-6-1809,108-11-2255,113-3-1334,-119 16-85,572-36 91,-810 28 83,-63 5 349,-52 3-574,-8 3-2417,15 0-2933,15 0-867</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6.691"/>
    </inkml:context>
    <inkml:brush xml:id="br0">
      <inkml:brushProperty name="width" value="0.025" units="cm"/>
      <inkml:brushProperty name="height" value="0.025" units="cm"/>
    </inkml:brush>
  </inkml:definitions>
  <inkml:trace contextRef="#ctx0" brushRef="#br0">184 62 12204,'0'0'8109,"0"-9"-3647,-4-28-1365,3 36-2977,1 0 0,-1 0 0,1 0 0,-1 0 0,0 0 0,0 0 0,1 0 0,-1 1 0,0-1 0,0 0 0,0 0 1,0 1-1,0-1 0,0 1 0,0-1 0,0 1 0,0-1 0,0 1 0,0-1 0,-1 1 0,1 0 0,0 0 0,0 0 0,0-1 0,0 1 0,-1 0 1,1 1-1,0-1 0,0 0 0,0 0 0,-2 1 0,-33 9 618,26-3-773,0 1-1,1 1 1,0 0-1,0 0 1,1 1-1,0 0 1,1 0-1,0 1 1,0-1-1,1 2 1,1-1-1,0 1 1,-5 16 0,10-28 21,0 1 0,0-1 0,0 1 0,0-1 1,0 1-1,0-1 0,0 1 0,0 0 0,0-1 0,0 1 1,0-1-1,1 1 0,-1-1 0,0 1 0,0-1 1,0 1-1,1-1 0,-1 0 0,0 1 0,0-1 1,1 1-1,-1-1 0,1 1 0,-1-1 0,0 0 1,1 1-1,-1-1 0,1 0 0,-1 0 0,1 1 1,23 5-156,39-5 160,-38-2-69,-16 1 110,-2 0-107,0 0 0,0 0 0,1 1-1,-1 0 1,0 0 0,0 0 0,0 1 0,-1 0 0,1 0-1,0 1 1,12 6 0,-19-8 78,1 0 1,0 0-1,-1 1 1,1-1-1,-1 0 0,1 0 1,-1 0-1,0 0 0,1 0 1,-1 0-1,0 1 1,0-1-1,0 0 0,0 0 1,0 1-1,0-1 0,0 0 1,0 0-1,0 0 1,-1 0-1,1 1 0,0-1 1,-1 0-1,1 0 0,-1 0 1,1 0-1,-1 0 1,0 0-1,1 0 0,-1 0 1,0 0-1,0 0 0,0 0 1,0 0-1,0-1 1,1 1-1,-1 0 0,-2 0 1,-46 31 722,42-28-607,-104 51-2,122-71-6649,-6 6 4203,13-16-3714</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7.050"/>
    </inkml:context>
    <inkml:brush xml:id="br0">
      <inkml:brushProperty name="width" value="0.025" units="cm"/>
      <inkml:brushProperty name="height" value="0.025" units="cm"/>
    </inkml:brush>
  </inkml:definitions>
  <inkml:trace contextRef="#ctx0" brushRef="#br0">39 1 20499,'0'0'5611,"-3"8"-3833,-5 21-1227,0 1 0,2 0 0,1 0 0,-2 40 0,5-3-501,7 68 1,-4-125-33,0-1 0,1 1 1,0 0-1,1-1 0,0 0 1,1 0-1,6 13 0,-9-21 11,-1 1 0,1 0 0,0-1 0,0 1-1,0-1 1,0 1 0,0-1 0,0 0 0,0 1 0,1-1-1,-1 0 1,0 0 0,1 0 0,-1 0 0,1 0 0,-1 0-1,1 0 1,0 0 0,-1-1 0,1 1 0,0-1-1,-1 1 1,1-1 0,0 0 0,0 1 0,-1-1 0,1 0-1,0 0 1,0 0 0,0-1 0,-1 1 0,1 0-1,0-1 1,0 1 0,-1-1 0,1 1 0,0-1 0,-1 0-1,1 0 1,-1 0 0,1 0 0,-1 0 0,1 0 0,-1 0-1,0 0 1,0 0 0,1-1 0,0-1 0,9-8 18,-1-2 0,0 1 1,-1-2-1,0 1 1,-1-1-1,10-24 1,31-94 83,-46 123-130,3-8-122,-3 11-90,0 0 0,-1-1-1,0 0 1,0 0 0,-1 1-1,0-1 1,0 0 0,0 0 0,-1 0-1,0-8 1,-1 15-19,1-1 0,0 1 0,-1 0 0,1-1 0,-1 1 0,1 0 0,-1 0-1,1 0 1,-1-1 0,1 1 0,-1 0 0,1 0 0,-1 0 0,1 0 0,-1 0 0,1 0 0,-1 0 0,1 0 0,-1 0 0,1 0 0,-1 0 0,1 0-1,-1 1 1,1-1 0,-1 0 0,1 0 0,-1 0 0,1 1 0,-1-1 0,1 0 0,0 1 0,-1 0 0,-16 8-6875,-2 7-4997</inkml:trace>
  <inkml:trace contextRef="#ctx0" brushRef="#br0" timeOffset="1">132 424 17681,'0'0'7975,"10"53"-6822,5-47-832,5-1-674,2-5-2946,-2 0-4324</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7.812"/>
    </inkml:context>
    <inkml:brush xml:id="br0">
      <inkml:brushProperty name="width" value="0.025" units="cm"/>
      <inkml:brushProperty name="height" value="0.025" units="cm"/>
    </inkml:brush>
  </inkml:definitions>
  <inkml:trace contextRef="#ctx0" brushRef="#br0">81 108 13389,'0'0'7692,"-8"-6"-5909,3 3-1667,3 1-35,0 1 0,1-1 1,-1 1-1,-1-1 0,1 1 0,0 0 0,0 0 0,0 0 0,-1 0 1,1 0-1,0 1 0,-4-2 0,4 3-35,1 0-1,-1-1 1,1 1 0,0 0 0,-1 0-1,1 0 1,0 0 0,0 0-1,-1 0 1,1 0 0,0 1-1,0-1 1,0 0 0,0 1 0,1-1-1,-1 0 1,0 1 0,0-1-1,1 1 1,-1-1 0,1 1-1,0 0 1,-1-1 0,1 1 0,0-1-1,0 1 1,0 2 0,-12 84 707,12-81-655,0 0 1,0 0-1,0 0 1,1 0-1,0 0 1,0-1-1,0 1 1,1 0-1,0 0 1,5 9-1,-6-14-59,0-1-1,0 0 1,0 1 0,0-1-1,0 0 1,0 0 0,0 0-1,0 1 1,0-1 0,0 0-1,1-1 1,-1 1 0,1 0-1,-1 0 1,0-1 0,1 1-1,-1 0 1,1-1 0,-1 0-1,1 1 1,0-1 0,-1 0-1,3 1 1,-1-2 60,0 1 1,0-1 0,-1 0-1,1 0 1,0 0-1,0 0 1,-1 0-1,1 0 1,0-1-1,-1 1 1,5-4-1,3-4 174,0 0 0,-1-1-1,0 0 1,10-15 0,4-11-36,-1-2 1,-2 0-1,26-72 1,-40 97-232,-7 48-334,2-18 212,-3 33 127,1-35-323,0 1 0,0 0 0,2 0 0,0 0 0,0 0 1,8 30-1,-8-45 91,-1 1 0,1 0 1,0-1-1,0 1 1,0-1-1,0 1 0,0-1 1,0 0-1,0 1 0,0-1 1,1 0-1,-1 0 0,0 0 1,1 0-1,-1 0 0,1 0 1,-1 0-1,1 0 0,0-1 1,-1 1-1,1 0 0,-1-1 1,4 1-1,-3-1-347,0 0 0,1 0 0,-1 0 0,0 0 0,0-1-1,0 1 1,1-1 0,-1 1 0,0-1 0,0 0 0,0 0 0,0 0 0,0 0-1,0 0 1,0 0 0,0-1 0,-1 1 0,4-3 0,18-24-10429</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8.185"/>
    </inkml:context>
    <inkml:brush xml:id="br0">
      <inkml:brushProperty name="width" value="0.025" units="cm"/>
      <inkml:brushProperty name="height" value="0.025" units="cm"/>
    </inkml:brush>
  </inkml:definitions>
  <inkml:trace contextRef="#ctx0" brushRef="#br0">129 1 15375,'0'0'6576,"-11"11"-5535,-10 9-369,2 0 0,0 2-1,1 0 1,-22 39-1,46-69-663,1 0 0,0 1 0,1 0 0,-1 0 0,1 1 0,0 0 0,1 1 0,0-1 0,0 2 0,0-1 0,17-5 0,-14 6-244,0 0 0,1 1-1,-1 0 1,1 1 0,23 0-1,-33 1 213,0 1-1,-1 0 0,1 0 1,0 0-1,-1 0 0,1 1 0,0-1 1,-1 1-1,1-1 0,-1 1 1,1 0-1,-1 0 0,1 0 0,-1 0 1,0 1-1,1-1 0,-1 1 1,0-1-1,0 1 0,0 0 0,0 0 1,0 0-1,0 0 0,-1 0 1,1 0-1,-1 0 0,1 1 0,-1-1 1,0 0-1,0 1 0,0-1 1,0 1-1,0 3 0,0 1 136,-1 1 0,0 0 0,0 0 0,-1 0 0,0 0 0,0 0 0,-1-1 0,0 1-1,0-1 1,-1 1 0,-4 9 0,2-8 350,0 0 0,0 0 0,-1-1 0,0 1 0,-1-1-1,0 0 1,0-1 0,-1 0 0,0 0 0,0-1 0,0 0 0,-1 0 0,-13 6 0,21-11-430,-1 0 0,1 0 0,0 0 1,-1 0-1,1-1 0,-1 1 0,1-1 1,-1 1-1,1-1 0,-1 0 1,1 1-1,-1-1 0,0 0 0,1 0 1,-1 0-1,1 0 0,-1 0 0,1-1 1,-1 1-1,0 0 0,1-1 1,-1 1-1,1-1 0,-3-1 0,3 1-159,0-1 0,0 1-1,0-1 1,1 0-1,-1 1 1,0-1 0,1 0-1,-1 1 1,1-1 0,0 0-1,0 1 1,-1-1-1,1 0 1,0 0 0,1 1-1,-1-1 1,0 0 0,1-2-1,2-8-1471,0 0 0,0-1 0,2 1 0,9-20 0,9-7-3290,2-1-2348</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8.545"/>
    </inkml:context>
    <inkml:brush xml:id="br0">
      <inkml:brushProperty name="width" value="0.025" units="cm"/>
      <inkml:brushProperty name="height" value="0.025" units="cm"/>
    </inkml:brush>
  </inkml:definitions>
  <inkml:trace contextRef="#ctx0" brushRef="#br0">93 1 17200,'0'0'3315,"-10"11"-1889,2-3-1314,-3 4 224,0 0-1,1 1 1,1 0-1,-1 1 1,2 0-1,-8 16 1,17-29-340,-1 0-1,1-1 1,0 1 0,-1-1 0,1 1-1,0-1 1,-1 1 0,1-1 0,0 0-1,0 1 1,-1-1 0,1 0 0,0 1-1,0-1 1,0 0 0,0 0 0,-1 0-1,1 0 1,0 0 0,0 0 0,0 0 0,0 0-1,-1 0 1,2-1 0,32 2 111,-28-1-108,18-1-28,-10 0-188,0 1-1,0 1 0,0 0 0,28 5 0,-39-5 229,-1 0 0,1-1 0,0 1 1,-1 1-1,1-1 0,-1 0 0,1 1 0,-1-1 0,0 1 0,1-1 0,-1 1 0,0 0 0,0 0 0,0 0 0,-1 1 0,1-1 1,0 0-1,-1 1 0,1-1 0,-1 1 0,0-1 0,0 1 0,0-1 0,0 1 0,0 0 0,-1 0 0,1-1 0,-1 1 1,0 0-1,0 5 0,-1 2 389,-1 0 1,-1 1 0,0-1-1,0 0 1,-1-1 0,0 1-1,0 0 1,-1-1 0,-1 0-1,0 0 1,0-1-1,0 1 1,-1-2 0,0 1-1,-1-1 1,0 0 0,0 0-1,0-1 1,-12 7 0,19-12-380,0-1 0,0 1 0,0 0 0,-1-1 0,1 1 0,0-1 0,-1 1 0,1-1 1,0 1-1,-1-1 0,1 0 0,-1 0 0,1 0 0,-1 0 0,1 0 0,0 0 0,-1 0 1,1 0-1,-1 0 0,-1-1 0,2 0-105,0 0 0,1 1-1,-1-1 1,0 0 0,1 0 0,-1 0 0,0 0 0,1 1 0,-1-1-1,1 0 1,0 0 0,-1 0 0,1 0 0,0 0 0,-1 0 0,1 0-1,0 0 1,0 0 0,0 0 0,0 0 0,0-2 0,1-3-597,-1 1 1,1-1 0,0 0 0,1 1-1,-1-1 1,1 1 0,0-1 0,1 1-1,2-5 1,15-21-3895,1 0-1340</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8.918"/>
    </inkml:context>
    <inkml:brush xml:id="br0">
      <inkml:brushProperty name="width" value="0.025" units="cm"/>
      <inkml:brushProperty name="height" value="0.025" units="cm"/>
    </inkml:brush>
  </inkml:definitions>
  <inkml:trace contextRef="#ctx0" brushRef="#br0">48 226 19795,'0'0'1922,"-16"52"-257,5-15-31,2 5-705,2 1-33,2-5-255,5-3-545,0-7-32,0-7-480,11-11-609,-1-10-513,4 0 129,-1-18 32,-1-13-1538,-4-7-3171,-2-11-4164</inkml:trace>
  <inkml:trace contextRef="#ctx0" brushRef="#br0" timeOffset="1">65 0 15983,'0'0'8264,"-8"23"-16624,14-16-1537</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9.735"/>
    </inkml:context>
    <inkml:brush xml:id="br0">
      <inkml:brushProperty name="width" value="0.025" units="cm"/>
      <inkml:brushProperty name="height" value="0.025" units="cm"/>
    </inkml:brush>
  </inkml:definitions>
  <inkml:trace contextRef="#ctx0" brushRef="#br0">98 77 11851,'0'0'2867,"-5"9"-689,-2 7-1386,-4 7 45,-4 1 4031,30-56 151,-12 22-4905,-1 0 1,0-1 0,0 1-1,-1-1 1,-1 0 0,1 1-1,-3-13 1,-3 26 0,-1 1-1,1 0 1,-1-1-1,1 2 0,0-1 1,0 1-1,1-1 1,-5 7-1,4-1-51,0 1 0,0-1-1,1 1 1,-5 17 0,8-23-50,-1 1 0,1 0 1,0 0-1,1 0 0,0-1 0,-1 1 1,2 0-1,-1 0 0,1 0 0,2 9 0,-3-14-9,0-1-1,1 1 0,-1-1 0,1 1 0,-1-1 0,0 1 0,1-1 0,-1 1 1,1-1-1,0 1 0,-1-1 0,1 0 0,-1 1 0,1-1 0,0 0 0,-1 1 1,1-1-1,-1 0 0,1 0 0,0 0 0,-1 0 0,1 0 0,0 0 0,-1 0 0,1 0 1,0 0-1,0 0 0,-1 0 0,1 0 0,-1 0 0,1 0 0,0 0 0,-1-1 1,1 1-1,0 0 0,-1-1 0,1 1 0,-1 0 0,1-1 0,-1 1 0,1-1 0,0 0 1,24-19 235,-16 6-158,0 0 1,-1-1-1,-1 1 0,0-1 1,-1-1-1,7-27 0,7-16 50,-13 122-607,-7-59 476,0 1 0,0-1 0,0 1 0,1-1 0,0 1 0,0-1 0,0 1 0,0-1 0,1 0 0,0 1 0,2 3 0,-4-7 1,1-1 1,0 1-1,0 0 1,-1 0-1,1-1 1,0 1-1,0 0 1,0-1-1,0 1 1,-1-1-1,1 1 1,0-1-1,0 0 0,0 1 1,0-1-1,0 0 1,0 0-1,0 1 1,2-1-1,0-1 11,0 1-1,-1 0 1,1-1-1,0 0 1,-1 0-1,1 1 0,-1-2 1,1 1-1,-1 0 1,5-3-1,1-1 49,0-1-73,0 1 1,1 0-1,18-7 1,-25 11 14,-1 1 0,0-1 1,0 1-1,1-1 0,-1 1 1,1 0-1,-1-1 0,0 1 1,1 0-1,-1 0 0,0 0 1,1 0-1,-1 0 0,0 0 1,1 1-1,-1-1 0,1 0 1,-1 1-1,0-1 0,0 1 1,1-1-1,-1 1 0,0 0 1,0 0-1,0-1 0,0 1 1,0 0-1,0 0 1,0 0-1,0 0 0,0 0 1,0 0-1,0 0 0,0 1 1,-1-1-1,2 2 0,-2-1 23,1 0 1,0 0-1,-1 0 0,1 0 0,0 0 0,0-1 1,1 1-1,-1 0 0,0-1 0,0 1 0,1-1 1,-1 1-1,1-1 0,0 1 0,-1-1 0,1 0 1,0 0-1,0 0 0,-1 0 0,1 0 0,0 0 1,0-1-1,0 1 0,4 0 0,-2-1 7,-1 0-1,1-1 0,0 0 0,-1 1 1,0-1-1,1 0 0,-1-1 1,1 1-1,-1-1 0,0 1 1,0-1-1,0 0 0,0 0 1,3-3-1,41-38-31,-36 31 0,1 1 0,0 0 0,1 1 0,14-8 0,-26 17-18,-1 0 0,1 1 0,-1-1 0,1 1 0,0-1 0,-1 1 0,1-1 1,0 1-1,-1 0 0,1-1 0,0 1 0,0 0 0,0 0 0,-1-1 0,1 1 0,0 0 0,0 0 0,0 0 0,-1 0 0,1 0 0,0 0 0,0 0 1,0 0-1,-1 0 0,1 1 0,0-1 0,0 0 0,0 0 0,-1 1 0,1-1 0,0 0 0,0 1 0,-1-1 0,2 2 0,2 26-1748,-5-26 1599,1 0 0,0-1 0,-1 1 0,1-1 0,0 1 0,0 0 0,0-1 0,0 1 0,1-1 0,-1 1 0,0 0 0,1-1 0,-1 1 0,1-1 0,-1 1 0,1-1 0,0 1 0,-1-1 0,1 0 0,0 1 0,0-1 0,0 0 0,0 0 0,1 1 0,-1-1 0,1 1 0,6-2-7280</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0.429"/>
    </inkml:context>
    <inkml:brush xml:id="br0">
      <inkml:brushProperty name="width" value="0.025" units="cm"/>
      <inkml:brushProperty name="height" value="0.025" units="cm"/>
    </inkml:brush>
  </inkml:definitions>
  <inkml:trace contextRef="#ctx0" brushRef="#br0">1 289 2883,'17'-56'9474,"12"-77"3841,-33 186-8963,3 38-4534,1-56 539,0-24-354,0 1 0,1 0 0,1 0-1,-1-1 1,2 1 0,0-1 0,5 15-1,-7-23-3,0-1 0,1 0 1,-1 1-1,0-1 0,1 0 0,-1 0 0,1 0 0,0 0 0,0 0 0,0-1 0,0 1 0,0-1 0,0 1 0,0-1 0,0 1 0,4 0 0,-3-1 2,1-1 1,-1 1-1,0-1 0,0 0 0,1 0 1,-1 0-1,0 0 0,1 0 0,-1-1 0,0 0 1,0 0-1,0 1 0,0-2 0,0 1 1,0 0-1,5-3 0,1-2 18,0-1 1,1 0-1,-2 0 1,1-1-1,-1 0 0,-1 0 1,1-1-1,-1 0 1,-1 0-1,8-14 0,0-2 19,-1-1-1,-2 0 1,9-28-1,-15 40 3,-1 0 0,-1 0 0,-1 0 0,1 0 0,-1-25 0,-20 99-536,14-40 505,-3 12-14,1 0 0,1 0 0,2 0 0,1 53 0,2-85-12,0 0-1,0 0 1,0 1 0,0-1 0,0 0 0,0 0 0,0 1 0,0-1 0,0 0 0,0 1-1,0-1 1,0 0 0,1 0 0,-1 1 0,0-1 0,0 0 0,0 0 0,0 1 0,0-1-1,1 0 1,-1 0 0,0 0 0,0 1 0,0-1 0,1 0 0,-1 0 0,0 0 0,0 0-1,0 1 1,1-1 0,-1 0 0,0 0 0,0 0 0,1 0 0,-1 0 0,0 0 0,1 0-1,-1 0 1,11-7-370,8-14-149,-3-7-1318,-2 1 0,19-48 0,11-66-8658,-27 71 1960</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0.803"/>
    </inkml:context>
    <inkml:brush xml:id="br0">
      <inkml:brushProperty name="width" value="0.025" units="cm"/>
      <inkml:brushProperty name="height" value="0.025" units="cm"/>
    </inkml:brush>
  </inkml:definitions>
  <inkml:trace contextRef="#ctx0" brushRef="#br0">115 1 9737,'0'0'6876,"-2"12"-3977,-35 125 1824,23-91-3425,1 1-1,3 0 1,-5 49-1,14-94-1293,1 0-1,0 1 1,0-1-1,0 0 1,0 1-1,0-1 1,0 0 0,1 0-1,-1 1 1,1-1-1,0 0 1,-1 0-1,1 0 1,0 0-1,0 1 1,1-1 0,1 2-1,-1-3 2,-1 0 0,1 0 0,-1 0 0,1 0 0,0-1 0,-1 1-1,1-1 1,0 1 0,-1-1 0,1 0 0,0 0 0,0 1 0,-1-1 0,1-1 0,0 1-1,0 0 1,-1 0 0,1 0 0,0-1 0,0 1 0,-1-1 0,1 0 0,2-1 0,4-2 34,-1 0 0,1 0 0,-1-1 1,0 0-1,-1 0 0,10-10 0,-12 11-54,0-1 1,1 1-1,-1 0 0,1 0 0,0 1 1,0-1-1,0 1 0,1 0 1,-1 0-1,1 1 0,0 0 0,-1 0 1,1 0-1,11-1 0,-15 3 7,-1 0-1,1 1 1,-1-1-1,1 1 1,-1 0-1,0-1 1,1 1 0,-1 0-1,0 0 1,0 0-1,0 0 1,1 0-1,-1 0 1,0 0 0,0 0-1,0 0 1,-1 0-1,1 1 1,0-1-1,0 0 1,-1 1 0,1-1-1,-1 0 1,1 1-1,-1-1 1,1 1-1,-1-1 1,0 1 0,0-1-1,0 1 1,0 2-1,1 57 64,-2-52-37,0 0 5,0 1 0,0-1 1,-1 0-1,-1 1 0,0-1 1,0 0-1,-1-1 1,0 1-1,0-1 0,-1 1 1,0-1-1,0-1 0,-9 11 1,11-15 13,0 0-1,0 0 1,0 0 0,0 0 0,-1-1 0,1 1 0,-1-1-1,0 0 1,1 0 0,-1 0 0,0 0 0,0-1-1,0 0 1,0 0 0,-1 0 0,1 0 0,0 0 0,0-1-1,-1 0 1,1 0 0,0 0 0,-1 0 0,1-1-1,0 0 1,0 0 0,0 0 0,0 0 0,-1 0 0,2-1-1,-1 0 1,-7-4 0,5 2-78,1 0 1,0 0-1,-1 0 0,1-1 0,1 0 1,-1 0-1,1 0 0,-5-7 0,7 9-300,0 0-1,0 0 0,0 0 0,1-1 1,-1 1-1,1-1 0,0 1 0,0-1 1,0 0-1,1 1 0,-1-1 0,1 0 1,0 1-1,0-1 0,0 0 0,2-6 0,-2 9 115,0-1-1,1 1 0,-1 0 0,1 0 0,0 0 0,-1 0 0,1 0 1,0 0-1,0 0 0,0 0 0,0 0 0,-1 0 0,1 1 1,0-1-1,0 0 0,1 1 0,-1-1 0,0 0 0,0 1 0,0-1 1,0 1-1,0 0 0,2-1 0,31-3-3715,-29 4 3083,28-1-3987</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1.237"/>
    </inkml:context>
    <inkml:brush xml:id="br0">
      <inkml:brushProperty name="width" value="0.025" units="cm"/>
      <inkml:brushProperty name="height" value="0.025" units="cm"/>
    </inkml:brush>
  </inkml:definitions>
  <inkml:trace contextRef="#ctx0" brushRef="#br0">113 336 11339,'0'0'10527,"5"-10"-6390,-1 1-3393,0 0 0,0-1 0,-1 1 0,0-1 0,1-13 0,-3 21-719,-1 0 0,1 0 0,-1 0-1,0 0 1,0 0 0,0 0-1,0 0 1,0 0 0,0 0 0,-1 0-1,1 0 1,-1 1 0,1-1-1,-1 0 1,0 0 0,1 0-1,-1 0 1,0 1 0,0-1 0,-1 0-1,1 1 1,0-1 0,0 1-1,-1-1 1,1 1 0,-1 0 0,1 0-1,-1-1 1,0 1 0,1 0-1,-1 0 1,0 1 0,0-1 0,0 0-1,0 0 1,1 1 0,-1 0-1,0-1 1,0 1 0,-4 0-1,2 0-22,-1 0 0,1 0 0,0 1-1,0 0 1,0 0 0,0 0 0,0 0-1,0 1 1,0 0 0,1-1-1,-1 1 1,1 1 0,-1-1 0,1 0-1,-1 1 1,1 0 0,0 0 0,0 0-1,1 0 1,-1 0 0,1 0 0,-1 1-1,1-1 1,0 1 0,0 0-1,1 0 1,-1 0 0,1-1 0,0 1-1,0 1 1,0-1 0,0 0 0,1 0-1,0 0 1,-1 0 0,2 7 0,-1-9 2,1-1 1,-1 0-1,1 0 1,0 0 0,-1 0-1,1 0 1,0 0 0,0 0-1,-1 0 1,1 0-1,0 0 1,0 0 0,0 0-1,0 0 1,0-1 0,0 1-1,0-1 1,1 1-1,-1 0 1,0-1 0,0 0-1,0 1 1,1-1 0,-1 0-1,0 1 1,0-1-1,1 0 1,-1 0 0,0 0-1,0 0 1,1 0 0,-1-1-1,2 1 1,49-8 126,-29 0-43,41-19 1,-52 20-37,1 0 0,-1 1 1,2 1-1,-1 0 0,0 1 1,1 1-1,0 0 0,0 1 1,0 0-1,19 0 0,-31 3-46,0 0-1,-1 0 0,1 0 0,-1 0 0,1 1 0,-1-1 0,1 0 0,-1 1 0,0-1 0,0 1 0,0-1 0,0 1 1,0 0-1,0-1 0,0 1 0,0 0 0,-1 0 0,1-1 0,-1 1 0,1 0 0,-1 0 0,0 0 0,0 2 0,1-5 39,-2-18-28,1-23-16,-1 0 0,-3 0 0,-11-51 0,15 91-182,-1 1 0,1-1 1,-1 0-1,1 0 0,0 0 0,0 0 0,0 0 0,0 0 1,0 0-1,0 0 0,0 0 0,2-4 0,-2 6 49,1-1 0,0 1-1,-1-1 1,1 1 0,0-1-1,-1 1 1,1-1 0,0 1-1,0 0 1,0-1 0,-1 1-1,1 0 1,0 0 0,0-1-1,0 1 1,-1 0 0,1 0-1,0 0 1,0 0 0,0 0 0,0 0-1,-1 1 1,1-1 0,0 0-1,0 0 1,0 0 0,-1 1-1,1-1 1,0 0 0,1 1-1,5 5-5487</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28.830"/>
    </inkml:context>
    <inkml:brush xml:id="br0">
      <inkml:brushProperty name="width" value="0.025" units="cm"/>
      <inkml:brushProperty name="height" value="0.025" units="cm"/>
    </inkml:brush>
  </inkml:definitions>
  <inkml:trace contextRef="#ctx0" brushRef="#br0">6 155 20211,'0'0'5552,"0"11"-5573,-5 458 2423,5-468-2317,-1 1 1,1 0-1,0-1 1,0 1-1,0-1 1,0 1-1,0 0 1,1-1-1,-1 1 1,0 0-1,1-1 1,0 1-1,-1-1 1,1 1-1,0-1 1,-1 1-1,1-1 1,0 0-1,0 1 1,0-1-1,2 1 1,-2-1-24,0-1 0,0 0 1,0 0-1,0 0 1,1 0-1,-1 0 1,0 0-1,0 0 1,0 0-1,0 0 1,0-1-1,1 1 1,-1 0-1,0-1 1,0 1-1,0-1 1,0 1-1,0-1 0,0 0 1,0 1-1,0-1 1,1-1-1,10-9 257,0 0 1,0-1-1,11-16 0,-15 18-354,52-64 48,-3-3 0,-3-2-1,-4-3 1,72-163 0,-110 214-692,-12 29-101,-2 7-233,-23 45-4454,13-27 2596,-7 14-4672</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1.637"/>
    </inkml:context>
    <inkml:brush xml:id="br0">
      <inkml:brushProperty name="width" value="0.025" units="cm"/>
      <inkml:brushProperty name="height" value="0.025" units="cm"/>
    </inkml:brush>
  </inkml:definitions>
  <inkml:trace contextRef="#ctx0" brushRef="#br0">0 108 14318,'0'0'7078,"18"-52"-4579,6 42-802,6 2-1056,6 0-641,5 3-2082,2-5-2627,0-4-7782</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2.608"/>
    </inkml:context>
    <inkml:brush xml:id="br0">
      <inkml:brushProperty name="width" value="0.025" units="cm"/>
      <inkml:brushProperty name="height" value="0.025" units="cm"/>
    </inkml:brush>
  </inkml:definitions>
  <inkml:trace contextRef="#ctx0" brushRef="#br0">0 1 7591</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3.463"/>
    </inkml:context>
    <inkml:brush xml:id="br0">
      <inkml:brushProperty name="width" value="0.025" units="cm"/>
      <inkml:brushProperty name="height" value="0.025" units="cm"/>
    </inkml:brush>
  </inkml:definitions>
  <inkml:trace contextRef="#ctx0" brushRef="#br0">145 298 18546,'0'0'384,"-10"-4"337,-35-11 757,43 15-1410,0-1 0,0 1 0,0 0-1,0 0 1,0 0 0,0 0 0,0 1-1,0-1 1,0 0 0,0 1-1,0 0 1,0-1 0,0 1 0,0 0-1,1 0 1,-1 0 0,0 0 0,0 0-1,1 1 1,-1-1 0,1 0 0,-1 1-1,1-1 1,0 1 0,-1-1 0,1 1-1,0 0 1,0 0 0,0-1 0,-1 4-1,-3 5 72,0 1 0,1 0 0,-5 20 1,8-28-79,-2 7 55,0 0 0,1 0 0,1 0 1,-1 0-1,1 1 0,1-1 0,0 0 1,3 20-1,-3-29-111,0 0-1,1 0 1,-1 0 0,1 0-1,-1 0 1,1 0 0,0 0 0,-1 0-1,1-1 1,0 1 0,0 0-1,-1 0 1,1-1 0,0 1-1,0-1 1,0 1 0,0-1 0,0 1-1,0-1 1,0 1 0,0-1-1,0 0 1,0 1 0,0-1 0,0 0-1,0 0 1,0 0 0,0 0-1,0 0 1,0 0 0,0 0 0,0 0-1,0 0 1,1-1 0,-1 1-1,0 0 1,0-1 0,0 1-1,-1-1 1,1 1 0,0-1 0,0 1-1,1-2 1,39-26 167,-22 7 153,-1 0 0,-1 0 0,-1-2 0,-1 0 0,-1-1 0,-1 0 0,-1-1 0,-1 0 0,-1-1 0,-1 0 0,-2-1 0,-1 0 0,0 0 0,-2 0 0,0-55-1,-7 70 161,-5 18-384,-5 21-249,6 16 123,0-1-1,3 1 0,2 0 1,5 77-1,-2-111 18,0-1 0,0 1 0,1-1-1,0 0 1,0 0 0,1 0 0,0 0 0,7 13 0,-9-19 11,1-1 0,-1 1 1,0 0-1,0 0 1,1 0-1,-1-1 0,1 1 1,0-1-1,-1 1 1,1-1-1,0 0 0,0 0 1,0 0-1,0 0 0,0 0 1,0 0-1,0 0 1,0-1-1,0 1 0,0-1 1,0 1-1,1-1 1,-1 0-1,0 0 0,0 0 1,0 0-1,1 0 1,-1 0-1,0-1 0,0 1 1,0-1-1,0 0 0,0 0 1,0 1-1,0-1 1,0 0-1,0-1 0,3-1 1,4-4 115,0 0 0,-1-1 0,0 0 0,0 0 1,-1 0-1,0-1 0,-1 0 0,0-1 0,10-19 0,36-96 174,-42 91-205,2-1-103,-12 35 14,0 0 0,0 0 0,0 0-1,0 0 1,0 1 0,0-1-1,0 0 1,0 0 0,0 0-1,0 0 1,0 0 0,0 0-1,0 0 1,0 0 0,0 1-1,0-1 1,0 0 0,0 0-1,0 0 1,0 0 0,0 0-1,0 0 1,0 0 0,0 0-1,0 0 1,0 0 0,0 1-1,0-1 1,0 0 0,0 0-1,0 0 1,0 0 0,1 0-1,-1 0 1,0 0 0,0 0-1,0 0 1,0 0 0,0 0-1,0 0 1,0 0 0,0 0-1,0 0 1,1 0 0,-1 0-1,0 0 1,0 0 0,0 0 0,0 0-1,0 0 1,0 0 0,0 0-1,0 0 1,0 0 0,1 0-1,-1 0 1,0 0 0,0 0-1,0 0 1,0 0 0,0 0-1,0 0 1,0 0 0,0 0-1,2 25-151,-3 23 193,3 62 27,-2-107-60,0-1 0,0 0 0,0 0 0,0 0 0,1 0 0,-1 0 0,1-1 0,-1 1 0,1 0 0,0 0 0,0 0 0,0 0 1,0 0-1,0-1 0,0 1 0,0 0 0,0-1 0,1 1 0,-1-1 0,1 0 0,-1 1 0,1-1 0,0 0 0,-1 0 0,1 0 0,0 0 0,0 0 0,0 0 0,0-1 0,-1 1 0,1-1 0,0 1 0,0-1 0,0 0 0,0 1 0,0-1 0,4 0 0,0-1 13,0-1-1,0 1 1,0-1-1,0 0 1,0 0 0,-1 0-1,1-1 1,-1 0-1,1 0 1,-1 0-1,6-6 1,12-10-20,-2-2 0,0 0 0,-1-1 0,-1-1 0,-1-1 0,-1-1 0,-2 0 0,18-37 0,-30 54 0,0-1 0,-1 1 0,1-1 0,-2 1 0,2-13 0,-3 20 0,1 0 0,-1 0 0,0 0 0,0 0 0,0 0 0,0 0 0,0 0 0,0 0 0,0 0 0,0 0 0,0 0 0,-1 0 0,1 0 0,0 0 0,-1 0 0,1 0 0,0 0 0,-1 0 0,1 0 0,-1 0 0,0 0 0,1 1 0,-1-1 0,0 0 0,1 0 0,-1 1 0,0-1 0,0 0 0,0 1 0,1-1 0,-1 1 0,0-1 0,0 1 0,0 0 0,0-1 0,0 1 0,0 0 0,0-1 0,0 1 0,0 0 0,0 0 0,0 0 0,0 0 0,0 0 0,0 0 0,0 0 0,0 1 0,0-1 0,0 0 0,0 0 0,0 1 0,0-1 0,0 1 0,0-1 0,0 1 0,-1 0 0,-3 2 0,-1 0 0,1 1 0,0-1 0,0 1 0,0 0 0,0 1 0,1-1 0,0 1 0,0 0 0,0 0 0,0 0 0,1 0 0,0 1 0,0 0 0,-4 10 0,2-2 0,0 0 0,1 0 0,0 1 0,1-1 0,-2 25 0,5-38 0,0 0 0,0 1 0,0-1 0,0 0 0,0 1 0,0-1 0,0 0 0,0 0 0,1 1 0,-1-1 0,0 0 0,1 0 0,-1 0 0,1 1 0,-1-1 0,1 0 0,0 0 0,-1 0 0,1 0 0,0 0 0,0 0 0,0 0 0,0 0 0,0 0 0,1 1 0,0-2 0,1 1 0,-1 0 0,0-1 0,0 1 0,0-1 0,1 0 0,-1 0 0,0 0 0,0 0 0,0 0 0,1 0 0,-1-1 0,3 0 0,5-2 0,-1 0 0,0 0 0,0-1 0,0-1 0,15-9 0,-13 6-526,0-1 1,-1 0-1,14-16 0,-18 18-204,0 0 0,0-1 0,-1 0 0,0-1 0,0 1 0,-1-1 1,0 0-1,-1 0 0,0 0 0,2-10 0,0-30-7684</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3.860"/>
    </inkml:context>
    <inkml:brush xml:id="br0">
      <inkml:brushProperty name="width" value="0.025" units="cm"/>
      <inkml:brushProperty name="height" value="0.025" units="cm"/>
    </inkml:brush>
  </inkml:definitions>
  <inkml:trace contextRef="#ctx0" brushRef="#br0">56 0 10250,'0'0'18737,"-55"10"-17071,55 3-1025,0 2-513,3-7-1057,6-8-3427,2 0-6695</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4.289"/>
    </inkml:context>
    <inkml:brush xml:id="br0">
      <inkml:brushProperty name="width" value="0.025" units="cm"/>
      <inkml:brushProperty name="height" value="0.025" units="cm"/>
    </inkml:brush>
  </inkml:definitions>
  <inkml:trace contextRef="#ctx0" brushRef="#br0">3 1 16912,'0'0'7207,"-3"79"-6695,17-24-63,2 4-417,5 3 32,-1-4-641,-1-4-480,-1-8-1217,-8-7-1025,-8-12-2210</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4.708"/>
    </inkml:context>
    <inkml:brush xml:id="br0">
      <inkml:brushProperty name="width" value="0.025" units="cm"/>
      <inkml:brushProperty name="height" value="0.025" units="cm"/>
    </inkml:brush>
  </inkml:definitions>
  <inkml:trace contextRef="#ctx0" brushRef="#br0">1 214 16464,'0'-11'3096,"0"4"-2742,0 0 0,1 1 0,0-1 0,0 0 0,0 0 1,1 1-1,0-1 0,1 0 0,-1 1 0,1 0 0,0 0 0,1 0 0,-1 0 0,1 0 1,1 1-1,-1-1 0,9-7 0,-1 3-30,0 1 0,0 1 0,1 0 1,0 1-1,0 0 0,25-9 0,-27 12-437,0 1 1,1 0-1,0 1 0,-1 0 0,1 0 1,0 2-1,0-1 0,23 3 0,-32-1 71,-1 0 0,0 0-1,1 0 1,-1 0-1,0 0 1,1 0 0,-1 0-1,0 1 1,0-1-1,0 1 1,0 0 0,-1 0-1,1-1 1,0 1-1,-1 0 1,1 0-1,-1 1 1,0-1 0,0 0-1,1 0 1,-2 1-1,1-1 1,0 0 0,0 1-1,-1-1 1,1 1-1,-1-1 1,0 1 0,0-1-1,0 1 1,0-1-1,0 1 1,-1 2 0,1 6 78,-1-1 1,-1 1 0,0-1-1,0 1 1,-1-1 0,-7 18-1,-6 3 35,10-22-299,2-1-1,-1 1 1,1-1-1,1 1 0,-1 0 1,1 1-1,1-1 1,-3 16-1,7-24 177,0 0 0,0 0 0,0 0 0,0-1 0,0 1 0,0-1-1,0 1 1,0-1 0,0 0 0,0 1 0,0-1 0,0 0 0,0-1-1,0 1 1,3-1 0,1 1 6,20-1 22,-10 1 19,-1-1 0,0 2 1,0 0-1,25 5 1,-37-5-2,1 0-1,-1 0 1,0 0 0,0 0 0,0 0 0,0 1 0,0-1 0,-1 1-1,1 0 1,0 0 0,-1 0 0,1 0 0,-1 1 0,0-1 0,1 1-1,-1-1 1,0 1 0,-1 0 0,1 0 0,0 0 0,-1 0 0,0 0-1,0 0 1,0 0 0,0 0 0,0 0 0,0 4 0,-1 3 253,0 0 0,-1 0 0,0-1 1,-1 1-1,1 0 0,-2 0 0,0-1 1,0 0-1,-1 1 0,0-1 0,0-1 0,-1 1 1,0 0-1,-1-1 0,1 0 0,-2-1 1,1 1-1,-1-1 0,-15 12 0,15-12-13,0-1-1,-1 0 1,0 0 0,-1-1-1,1 1 1,-1-2-1,0 1 1,0-2-1,0 1 1,0-1-1,-1 0 1,0-1 0,1 0-1,-1-1 1,0 0-1,0 0 1,0-1-1,0 0 1,0-1-1,-11-2 1,15 0-380,0 0 0,0 0 0,0-1-1,0 0 1,-7-6 0,-3-12-761,16 22 876,0-1 1,0 0-1,0 1 0,0-1 0,0 0 0,0 1 0,0-1 0,0 1 0,0-1 0,0 0 0,0 1 0,1-1 0,-1 0 1,0 1-1,0-1 0,1 1 0,-1-1 0,0 1 0,1-1 0,-1 0 0,1 1 0,-1-1 0,0 1 0,1 0 1,-1-1-1,1 1 0,-1-1 0,1 1 0,0 0 0,-1-1 0,1 1 0,-1 0 0,2-1 0,114-44-13459,-80 25 5920</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5.208"/>
    </inkml:context>
    <inkml:brush xml:id="br0">
      <inkml:brushProperty name="width" value="0.025" units="cm"/>
      <inkml:brushProperty name="height" value="0.025" units="cm"/>
    </inkml:brush>
  </inkml:definitions>
  <inkml:trace contextRef="#ctx0" brushRef="#br0">89 163 14926,'0'0'14099,"9"-5"-13763,-3 2-290,0 0 0,-1-1 0,1 1 0,-1-1 0,1-1 0,-1 1-1,-1-1 1,1 1 0,-1-1 0,1-1 0,-1 1 0,-1-1 0,1 1 0,-1-1 0,0 0 0,0 0 0,-1-1 0,0 1-1,0 0 1,-1-1 0,1 1 0,-1-1 0,-1 0 0,1-6 0,-1 12-24,0 0 0,0 1 0,0-1-1,0 0 1,0 0 0,0 1 0,0-1 0,0 0 0,-1 1 0,1-1 0,0 0 0,0 1-1,-1-1 1,1 0 0,0 1 0,-1-1 0,1 0 0,-1 1 0,1-1 0,-1 1 0,1-1-1,-1 1 1,1-1 0,-1 1 0,0 0 0,1-1 0,-1 1 0,0 0 0,1-1 0,-2 1 0,-22 5 219,18-1-247,1-1 0,-1 1-1,1-1 1,0 2-1,0-1 1,-6 7-1,-3 9 54,1 1 0,0 0 0,2 0 0,1 1 0,0 1 0,2 0 0,0 0 0,2 0 0,-6 38 0,12-60-41,0-1-1,0 1 0,-1 0 1,1-1-1,0 1 1,0-1-1,0 1 1,0 0-1,0-1 1,0 1-1,0-1 0,0 1 1,0 0-1,0-1 1,1 1-1,-1-1 1,0 1-1,0 0 0,1-1 1,-1 1-1,0-1 1,0 1-1,1-1 1,-1 1-1,1-1 1,-1 1-1,0-1 0,1 1 1,-1-1-1,1 0 1,-1 1-1,1-1 1,-1 0-1,1 1 0,0-1 1,-1 0-1,1 0 1,-1 0-1,1 1 1,0-1-1,-1 0 1,1 0-1,-1 0 0,1 0 1,0 0-1,-1 0 1,1 0-1,-1 0 1,1 0-1,0 0 0,-1-1 1,1 1-1,-1 0 1,1 0-1,0-1 1,-1 1-1,1 0 1,-1 0-1,1-1 0,0 0 1,33-22 121,-9 0-798,-1-1-1,38-48 0,1-18-10386,-45 63 3990</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6.624"/>
    </inkml:context>
    <inkml:brush xml:id="br0">
      <inkml:brushProperty name="width" value="0.025" units="cm"/>
      <inkml:brushProperty name="height" value="0.025" units="cm"/>
    </inkml:brush>
  </inkml:definitions>
  <inkml:trace contextRef="#ctx0" brushRef="#br0">98 581 5669,'0'0'3839,"0"-12"-1133,2-38-191,-2 48-2287,0 0 0,0-1 1,0 1-1,0-1 0,0 1 1,0 0-1,-1-1 0,1 1 1,-1 0-1,0-1 0,0 1 1,-1-3-1,2 5-141,-1-1 1,1 1-1,-1-1 0,1 1 1,0 0-1,-1-1 0,1 1 1,-1 0-1,1 0 0,-1-1 1,1 1-1,-1 0 0,1 0 0,-1-1 1,1 1-1,-1 0 0,1 0 1,-1 0-1,1 0 0,-1 0 1,0 0-1,1 0 0,-1 0 1,1 0-1,-1 0 0,1 0 1,-1 1-1,1-1 0,-1 0 0,0 1 1,-2 0 108,0 1 0,0 0 1,1 0-1,-1 0 0,1 0 0,-1 0 1,1 1-1,0-1 0,0 1 0,0 0 1,0 0-1,-2 5 0,-5 15 262,1 0 1,1 1-1,1 0 1,1 0-1,1 0 1,1 0-1,1 36 1,1-58-395,1 0 0,0 1 0,0-1 1,0 0-1,1 0 0,-1 1 0,1-1 1,-1 0-1,1 0 0,0 0 0,-1 0 1,1 0-1,0 0 0,1 0 0,-1 0 1,0 0-1,0 0 0,1-1 0,3 4 1,-4-4-35,1 0 0,0-1 0,-1 1 1,1-1-1,0 1 0,0-1 0,0 0 1,0 0-1,0 0 0,-1 0 0,1 0 1,0 0-1,0-1 0,0 1 0,0 0 0,-1-1 1,1 1-1,0-1 0,0 0 0,-1 0 1,1 0-1,-1 0 0,1 0 0,-1 0 1,4-2-1,4-5 168,1-1 0,-2 1 0,1-1 0,-1-1 1,0 0-1,-1 0 0,0 0 0,6-13 0,42-96 752,-41 84-823,-2-1 1,-1 0-1,-2-1 1,-1 0-1,-2-1 0,2-67 1,-12 82-136,4 23 4,0-1 0,-1 1 0,1 0 0,0 0 0,0 0 0,-1 0 0,1 0 0,0 0 0,0 0 0,-1 0 0,1 0 0,0 0 0,-1 0 0,1 0 0,0 0 0,0 0-1,-1 0 1,1 0 0,0 0 0,0 1 0,-1-1 0,1 0 0,0 0 0,0 0 0,-1 0 0,1 0 0,0 1 0,0-1 0,0 0 0,-1 0 0,1 0 0,0 1 0,0-1 0,0 0 0,0 0-1,-1 1 1,1-1 0,0 1 0,-20 39-220,4 8 255,1 1 0,3 0 0,2 1 0,2 0 1,-2 81-1,9-127-28,1-1 0,0 0 0,0 0 0,1 1 1,-1-1-1,1 0 0,0 1 0,0-1 0,0 0 0,0 0 1,0 0-1,1 0 0,-1 0 0,1 0 0,3 5 0,-3-7 0,0 1 0,0-1 0,0 0 0,0 0 0,1 0 0,-1 0 0,0 0 0,0-1 0,1 1 0,-1-1 0,0 1 0,1-1 0,-1 0 0,0 0 0,1 0 0,-1 0 0,0 0 0,1 0 0,-1-1 0,0 1 0,1-1 0,-1 0 0,3-1 1,5-2 18,0-1 0,-1 0 0,1-1 1,-1 1-1,0-2 0,-1 1 1,0-1-1,0-1 0,0 0 1,-1 0-1,9-13 0,-4 5-36,0-2 0,-1 1-1,-1-1 1,-1-1-1,8-22 1,-16 37-5,0-1-1,0 0 1,0 1-1,0-1 1,-1 0 0,1 0-1,-2-8 1,1 13 15,0-1 0,0 1 0,0 0 0,0-1 0,0 1 0,0 0 1,0-1-1,0 1 0,0 0 0,0-1 0,-1 1 0,1 0 0,0-1 0,0 1 0,0 0 0,0-1 1,-1 1-1,1 0 0,0 0 0,0-1 0,-1 1 0,1 0 0,0 0 0,-1-1 0,1 1 1,0 0-1,-1 0 0,1 0 0,0 0 0,-1 0 0,1-1 0,0 1 0,-1 0 0,1 0 1,-1 0-1,-18 17-224,2 6 182,2 0 0,1 1 1,-16 35-1,23-44 122,1 1-1,1 0 1,0 0 0,1 0-1,0 0 1,-2 33 0,6-49-74,0 1 0,0-1 0,0 1 1,0-1-1,0 1 0,0-1 0,0 0 0,0 1 1,0-1-1,0 1 0,0-1 0,0 0 0,0 1 1,1-1-1,-1 1 0,0-1 0,0 0 0,0 1 1,1-1-1,-1 0 0,0 1 0,0-1 0,1 0 1,-1 0-1,0 1 0,1-1 0,-1 0 0,0 0 1,1 1-1,-1-1 0,0 0 0,1 0 0,-1 0 1,1 0-1,-1 1 0,0-1 0,1 0 0,-1 0 1,1 0-1,0 0 0,21-8 110,16-22 97,-19 9-272,-1 0 1,-1-1 0,-1 0-1,-1-2 1,-1 0-1,-2 0 1,0-1-1,-1-1 1,10-37-1,-39 136-685,10-48 1018,2 1 0,1-1-1,-4 42 1,9-67-265,0 1 0,0-1-1,0 1 1,0-1-1,0 1 1,0 0 0,0-1-1,0 1 1,0-1 0,0 1-1,0-1 1,0 1-1,0 0 1,0-1 0,0 1-1,1-1 1,-1 1 0,0-1-1,0 1 1,1-1-1,-1 1 1,0-1 0,1 1-1,-1-1 1,0 0-1,1 1 1,-1-1 0,1 0-1,-1 1 1,1-1 0,-1 0-1,1 1 1,-1-1-1,1 0 1,-1 0 0,1 1-1,-1-1 1,1 0 0,-1 0-1,2 0 1,26-12 120,23-32-34,36-62-112,-3 3-134,-84 103 151,0 0 1,0 0-1,0 0 1,0 0-1,0 0 1,0-1-1,1 1 1,-1 0-1,0 0 1,0 0-1,0 0 1,0 0-1,0 0 1,0 0-1,1 0 1,-1 0-1,0 0 1,0 0-1,0 0 1,0 0-1,0 0 1,0 0-1,1 0 1,-1 0-1,0 0 1,0 0-1,0 0 1,0 0-1,0 0 1,0 0-1,0 0 1,1 0-1,-1 1 1,0-1-1,0 0 1,0 0-1,0 0 1,0 0-1,0 0 1,0 0-1,0 0 1,0 0-1,1 1 1,-1-1-1,0 0 1,0 0-1,0 0 1,0 0-1,0 0 1,0 0-1,0 0 1,0 1-1,0-1 1,0 0-1,0 0 1,0 0-1,0 0 0,0 0 1,0 0-1,0 1 1,0-1-1,0 0 1,1 17-306,-3 20-85,-9 17 408,6-39-14,2 0 0,0 0 1,1 1-1,0-1 1,1 1-1,2 23 0,-1-38-13,1-1 0,-1 1 1,0 0-1,0-1 0,0 1 0,0-1 0,1 1 0,-1 0 0,0-1 0,0 1 0,1-1 0,-1 1 0,1-1 0,-1 1 0,0-1 0,1 1 1,-1-1-1,1 0 0,-1 1 0,1-1 0,-1 1 0,1-1 0,-1 0 0,1 0 0,0 1 0,-1-1 0,1 0 0,-1 0 0,1 0 0,0 0 1,-1 1-1,1-1 0,-1 0 0,1 0 0,0 0 0,-1 0 0,1-1 0,0 1 0,-1 0 0,1 0 0,-1 0 0,1 0 0,0-1 1,27-14-268,-16 3-304,0-1 0,-1 0 1,0 0-1,-1-1 1,0 0-1,14-30 0,-3-1-2565,17-54 0,-17 36-2626,25-124-1,-42 158 5511,1-49 1,-8 77 4266,-7 12-1534,-2 10-1158,1 1-1,1 0 1,1 1 0,-9 37 0,-14 101 1921,29-143-2866,0-5-242,1 1 0,0 0 0,1 0 1,1 0-1,0-1 0,0 1 0,4 18 0,-4-32-123,0 0-1,1 1 0,-1-1 1,0 1-1,0-1 0,0 0 1,1 1-1,-1-1 0,0 1 1,1-1-1,-1 0 0,0 1 1,1-1-1,-1 0 0,0 0 1,1 1-1,-1-1 0,1 0 1,-1 0-1,0 0 0,1 1 1,-1-1-1,1 0 0,-1 0 1,1 0-1,-1 0 0,1 0 1,-1 0-1,0 0 0,1 0 1,-1 0-1,1 0 0,-1 0 1,1 0-1,-1 0 0,1-1 1,-1 1-1,0 0 0,1 0 1,-1 0-1,1-1 0,-1 1 1,0 0-1,1-1 0,16-14 234,-8-4-169,-1-1-1,0 0 1,-2 0-1,8-39 1,-6 25-46,-8 33-15,0 1 0,0 0 0,0-1 0,0 1-1,0 0 1,0-1 0,0 1 0,1 0 0,-1-1-1,0 1 1,0 0 0,0-1 0,0 1 0,1 0-1,-1-1 1,0 1 0,0 0 0,1 0-1,-1-1 1,0 1 0,0 0 0,1 0 0,-1 0-1,0-1 1,1 1 0,-1 0 0,0 0 0,1 0-1,-1 0 1,0 0 0,1 0 0,-1-1 0,0 1-1,1 0 1,-1 0 0,0 0 0,1 0 0,-1 0-1,0 0 1,1 1 0,-1-1 0,1 0 0,-1 0-1,0 0 1,1 0 0,-1 0 0,0 0-1,0 1 1,1-1 0,-1 0 0,0 0 0,1 0-1,-1 1 1,0-1 0,0 0 0,1 1 0,21 22 297,-10-10-140,-6-9-137,-1-1 1,1 0-1,0 0 1,0 0-1,0-1 1,0 0-1,1-1 1,-1 1-1,1-1 1,-1 0-1,1-1 1,-1 1-1,1-1 1,-1-1-1,1 1 1,-1-1-1,1 0 1,-1 0-1,11-5 1,2 0-181,0-2 0,0 0 0,-1-2 0,34-22 0,62-56-1028,-113 87 1194,-1 1 0,0-1 0,1 1 1,-1 0-1,1-1 0,-1 1 1,1 0-1,-1-1 0,1 1 1,-1 0-1,1 0 0,0-1 0,-1 1 1,1 0-1,-1 0 0,1 0 1,0 0-1,-1 0 0,1 0 1,-1 0-1,1 0 0,0 0 0,-1 0 1,1 0-1,-1 0 0,1 0 1,0 1-1,-1-1 0,2 0 1,5 19 561,-7 40 622,-1-41-989,1-3-175,1 0 0,1 0-1,1 0 1,0-1 0,0 1 0,2-1 0,6 14-1,7 13 79,25 37 1,19 41 48,-57-105-147,1 1-1,-2-1 1,0 1 0,-1 0 0,0 0-1,0 28 1,-2-36 84,-2 0 0,1-1-1,-1 1 1,0 0 0,0 0 0,-1 0 0,0-1-1,0 1 1,-1-1 0,0 0 0,0 1 0,0-1-1,-1-1 1,-5 8 0,6-10-19,0 0-1,0 0 1,0 0-1,0-1 1,-1 0-1,1 1 1,-1-1-1,1 0 1,-1-1 0,0 1-1,0 0 1,0-1-1,0 0 1,0 0-1,0-1 1,0 1-1,0-1 1,0 1 0,0-1-1,-1-1 1,1 1-1,0 0 1,0-1-1,0 0 1,-7-2-1,6 1-21,0-1-1,0 0 0,0 0 0,0 0 0,0 0 0,1-1 0,-1 1 0,1-1 0,0 0 0,0-1 0,0 1 0,1-1 0,0 0 0,0 1 0,0-1 0,0-1 1,1 1-1,0 0 0,-3-11 0,-1-3-118,1-1 1,1 1-1,1-1 1,-2-30-1,5 33-400,0 0-1,0 0 1,2-1-1,0 1 1,1 0 0,1 0-1,0 0 1,13-29-1,-8 29-764,0 0 0,1 0 0,0 1 0,22-24 0,9-6-4501</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7.618"/>
    </inkml:context>
    <inkml:brush xml:id="br0">
      <inkml:brushProperty name="width" value="0.025" units="cm"/>
      <inkml:brushProperty name="height" value="0.025" units="cm"/>
    </inkml:brush>
  </inkml:definitions>
  <inkml:trace contextRef="#ctx0" brushRef="#br0">107 346 18385,'-2'-1'152,"0"0"0,0 1-1,1-1 1,-1 1-1,0 0 1,0 0-1,0 0 1,0 0 0,-1 0-1,1 0 1,1 0-1,-1 1 1,0-1-1,0 1 1,0 0 0,0-1-1,0 1 1,0 0-1,0 0 1,1 0 0,-1 0-1,0 0 1,1 1-1,-1-1 1,1 0-1,0 1 1,-1-1 0,1 1-1,0-1 1,0 1-1,0 0 1,0 0-1,-2 3 1,-2 7-12,0 0 0,0 1 1,1 0-1,-3 14 0,3-10 86,-1 2-173,1 1 1,1-1-1,1 1 0,0 22 1,2-41-54,-1-1 0,1 1 0,0-1 0,0 1 0,0-1 0,0 1 0,0-1 0,0 1 0,0 0 0,0-1 0,0 1 0,0-1 0,0 1 1,0-1-1,0 1 0,0-1 0,0 1 0,1-1 0,-1 1 0,0-1 0,0 1 0,1-1 0,-1 1 0,0-1 0,1 0 0,-1 1 0,0-1 0,1 1 0,-1-1 0,1 0 1,-1 1-1,1-1 0,-1 0 0,0 0 0,1 1 0,-1-1 0,1 0 0,-1 0 0,1 0 0,0 1 0,-1-1 0,1 0 0,0 0 0,24-17-2,-7-3 378,0-1 1,-2-1 0,0 0 0,23-47 0,42-107 98,-71 153-341,-1 0 1,-1 0-1,0-1 0,-2 0 0,-1-1 0,-1 1 0,1-26 0,-20 117-742,7 13 706,4 129 1,4-205-75,0-1 0,1 0-1,-1 0 1,1 0 0,-1 1 0,1-1-1,0 0 1,0 0 0,0 0 0,1 0-1,-1 0 1,1-1 0,0 1 0,-1 0-1,1-1 1,4 5 0,-4-6 13,0 0 1,0 0-1,0 0 1,0 0-1,0 0 1,0-1-1,0 1 0,0-1 1,0 1-1,0-1 1,0 0-1,0 1 1,0-1-1,1-1 1,-1 1-1,0 0 0,0 0 1,0-1-1,0 1 1,0-1-1,0 1 1,0-1-1,0 0 1,0 0-1,0 0 0,1-1 1,7-4 149,-1-1 1,1 0 0,-2 0-1,1-1 1,-1 0-1,0 0 1,10-15-1,-3 1-108,0 0-1,12-28 0,-21 38-106,0 1 0,-1-2 1,0 1-1,-2-1 0,1 1 0,-1-1 1,-1 0-1,0 0 0,-1-24 0,-1 36 22,1 1 0,-1 0 0,0-1 0,0 1 0,0 0 0,0-1 0,0 1 0,0 0 0,0-1 0,0 1 0,0 0 0,0-1 0,0 1-1,0 0 1,0-1 0,0 1 0,0 0 0,-1 0 0,1-1 0,0 1 0,0 0 0,0-1 0,0 1 0,-1 0 0,1 0 0,0-1 0,0 1 0,0 0 0,-1 0 0,1-1-1,0 1 1,0 0 0,-1 0 0,1 0 0,0-1 0,-1 1 0,1 0 0,0 0 0,-1 0 0,1 0 0,0 0 0,-1 0 0,1 0 0,0 0 0,-1 0 0,1 0 0,0 0 0,-1 0-1,1 0 1,0 0 0,-1 0 0,1 0 0,0 0 0,-1 0 0,1 0 0,0 1 0,0-1 0,-1 0 0,1 0 0,0 0 0,-1 1 0,1-1 0,0 0 0,-1 1-1,-13 17-207,3 10 257,3-1 0,0 1 1,2 0-1,0 1 1,2 0-1,2 0 0,0 40 1,2-68-29,0 1 1,0-1 0,-1 1-1,1-1 1,0 1 0,0-1 0,0 1-1,1-1 1,-1 0 0,0 1-1,0-1 1,1 1 0,-1-1-1,1 0 1,-1 1 0,1-1-1,0 0 1,0 1 0,-1-1-1,1 0 1,0 0 0,0 0-1,0 0 1,0 0 0,0 0 0,1 0-1,-1 0 1,0 0 0,0 0-1,0-1 1,1 1 0,-1 0-1,0-1 1,1 1 0,-1-1-1,1 0 1,-1 1 0,1-1-1,-1 0 1,0 0 0,1 0-1,-1 0 1,1 0 0,-1 0 0,3-1-1,2 0 65,0-1-1,0 0 1,0 0-1,0-1 1,-1 0-1,1 0 0,-1 0 1,0 0-1,8-7 1,3-4 24,-1 0 1,-1-2 0,22-27-1,-31 36-126,0 0-1,-1-1 0,0 1 0,0-1 0,0 0 0,-1 0 0,0 0 0,-1 0 1,0-1-1,0 1 0,1-15 0,-4 21 15,1 0 0,-1 0 0,1 1 0,-1-1 0,0 0 0,0 1 0,1-1 0,-1 0 0,0 1 0,0-1-1,-1 1 1,1 0 0,0-1 0,0 1 0,-1 0 0,1 0 0,-1 0 0,1 0 0,-1 0 0,1 0 0,-1 0 0,0 0 0,1 1 0,-1-1 0,0 0 0,0 1 0,1 0 0,-1-1 0,0 1 0,0 0 0,0 0-1,1 0 1,-4 0 0,3 0 3,0 0-1,0 0 0,0 0 1,0 0-1,0 0 0,0 0 1,0 1-1,0-1 1,0 1-1,-1-1 0,2 1 1,-1 0-1,0 0 0,0 0 1,0 0-1,0 0 0,0 0 1,1 0-1,-1 1 0,0-1 1,1 0-1,0 1 0,-1 0 1,1-1-1,0 1 0,-1 0 1,1 0-1,0-1 1,-1 5-1,2-6 5,1 0-1,-1 1 1,0-1 0,0 0 0,1 1-1,-1-1 1,0 0 0,1 1 0,-1-1 0,0 0-1,1 0 1,-1 1 0,1-1 0,-1 0-1,0 0 1,1 0 0,-1 0 0,1 1-1,-1-1 1,1 0 0,-1 0 0,0 0 0,1 0-1,-1 0 1,1 0 0,-1 0 0,1 0-1,-1 0 1,0-1 0,1 1 0,-1 0-1,1 0 1,-1 0 0,1 0 0,-1-1 0,0 1-1,1 0 1,-1-1 0,23-6-47,217-103-112,-222 103-122,69-29-2815,-31 10-2108,17-13-7415</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8.103"/>
    </inkml:context>
    <inkml:brush xml:id="br0">
      <inkml:brushProperty name="width" value="0.025" units="cm"/>
      <inkml:brushProperty name="height" value="0.025" units="cm"/>
    </inkml:brush>
  </inkml:definitions>
  <inkml:trace contextRef="#ctx0" brushRef="#br0">5 1 14478,'0'0'6053,"0"11"-4809,-2 99 1197,-1-33-1570,3 1 1,15 105 0,-15-181-861,0 0 1,0 0-1,1 1 0,-1-1 1,0 0-1,1 1 1,0-1-1,-1 0 0,1 0 1,0 0-1,0 0 1,0 0-1,1 0 0,-1 0 1,0 0-1,1 0 1,-1-1-1,1 1 1,0 0-1,-1-1 0,1 1 1,0-1-1,0 0 1,0 0-1,0 0 0,0 0 1,0 0-1,0 0 1,0 0-1,1-1 0,-1 1 1,0-1-1,0 1 1,1-1-1,-1 0 0,0 0 1,1 0-1,-1 0 1,0 0-1,1-1 1,-1 1-1,0-1 0,0 0 1,0 1-1,1-1 1,1-1-1,13-6 48,0 0 0,-1-1 0,0-1 1,23-19-1,-27 20-160,47-37-3013,-4-2-4598,-29 21-536</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29.854"/>
    </inkml:context>
    <inkml:brush xml:id="br0">
      <inkml:brushProperty name="width" value="0.025" units="cm"/>
      <inkml:brushProperty name="height" value="0.025" units="cm"/>
    </inkml:brush>
  </inkml:definitions>
  <inkml:trace contextRef="#ctx0" brushRef="#br0">1 173 16335,'0'0'7592,"8"4"-6866,-4-2-606,-1-1 0,1 1 0,0-1 0,0 0 0,0 0 0,1-1 0,-1 1 1,0-1-1,0 0 0,0 0 0,0 0 0,0 0 0,0-1 0,1 0 0,-1 0 0,0 0 1,0 0-1,-1-1 0,1 1 0,0-1 0,0 0 0,-1 0 0,1 0 0,-1-1 0,0 0 1,0 1-1,0-1 0,0 0 0,3-4 0,-1 3 100,-1 0-1,0 0 1,-1 0 0,1-1-1,-1 1 1,0-1 0,0 0-1,0 0 1,0 0 0,-1 0-1,0 0 1,0-1 0,-1 1 0,1-1-1,-1 1 1,0-1 0,-1 1-1,1-1 1,-2-9 0,1 14-217,0 0 0,0 1 0,-1-1 0,1 1 0,0-1 0,-1 0 0,1 1 0,0-1 0,-1 1 0,1-1 0,-1 1 0,1-1 0,-1 1 0,1-1 0,-1 1 0,1-1 1,-1 1-1,1 0 0,-1-1 0,0 1 0,1 0 0,-1 0 0,0-1 0,1 1 0,-1 0 0,0 0 0,1 0 0,-1 0 0,0 0 0,1 0 0,-1 0 0,0 0 0,1 0 1,-1 0-1,0 0 0,1 0 0,-1 1 0,0-1 0,1 0 0,-1 0 0,0 1 0,1-1 0,-1 0 0,1 1 0,-1-1 0,1 1 0,-2 0 0,-26 22-32,20-14 29,1 1 0,0 1 0,1-1 0,0 1 0,1 0 0,0 0 0,1 1 0,0 0 0,1-1 0,0 1 0,1 0 0,-1 24 0,3-36 0,1 1 0,-1 0 0,1-1 0,0 1 0,-1-1 0,1 1 0,0-1 0,-1 1 0,1-1 0,0 1 0,-1-1 0,1 0 0,0 0 0,0 1 0,0-1 0,-1 0 0,1 0 0,0 0 0,0 0 0,0 0 0,0 0 0,-1 0 0,1 0 0,0 0 0,0 0 0,0 0 0,-1 0 0,1-1 0,0 1 0,0 0 0,0-1 0,-1 1 0,1 0 0,0-1 0,-1 1 0,2-2 0,30-12 0,-3-4 0,-21 12 0,-1 1 0,1 0 0,0 0 0,0 1 0,0 0 0,1 1 0,0 0 0,-1 0 0,1 0 0,0 1 0,0 1 0,16-1 0,-23 2 0,0 1 0,0 0 0,0 0 0,0 0 0,-1 0 0,1 0 0,0 0 0,-1 0 0,1 0 0,-1 1 0,1-1 0,-1 1 0,3 2 0,15 13 0,-18-16 0,-1-1 0,1 0 0,0 0 0,0 1 0,0-1 0,-1 0 0,1 0 0,0 0 0,0 0 0,-1 0 0,1 0 0,0 0 0,0-1 0,0 1 0,-1 0 0,1 0 0,0 0 0,0-1 0,-1 1 0,1-1 0,0 1 0,-1 0 0,1-1 0,0 1 0,-1-1 0,1 1 0,-1-1 0,1 0 0,0 0 0,8-11 0,0 0 0,-1 0 0,-1 0 0,11-24 0,15-26 0,-32 61 0,0 0 0,0 0 0,0 0 0,0 1 0,1-1 0,-1 0 0,0 0 0,1 1 0,-1-1 0,0 0 0,1 1 0,-1 0 0,1-1 0,-1 1 0,1 0 0,-1-1 0,1 1 0,-1 0 0,1 0 0,-1 0 0,1 1 0,-1-1 0,1 0 0,-1 1 0,0-1 0,1 0 0,-1 1 0,1 0 0,-1-1 0,0 1 0,1 0 0,1 1 0,49 34 0,-41-28 0,-10-6 0,1 0 0,-1 0 0,0 0 0,0 0 0,0 0 0,0 0 0,0 0 0,-1 0 0,1 0 0,-1 0 0,1 1 0,-1-1 0,0 0 0,0 0 0,0 1 0,0-1 0,0 0 0,0 0 0,0 1 0,-1-1 0,1 0 0,-1 0 0,-1 3 0,-2 31 0,4-34 0,0-1 0,0 0 0,1 1 0,-1-1 0,0 0 0,1 1 0,-1-1 0,1 0 0,-1 1 0,1-1 0,0 0 0,0 0 0,-1 0 0,1 0 0,0 0 0,0 1 0,0-2 0,0 1 0,0 0 0,0 0 0,2 1 0,3 0-14,-1 0 0,1 0 0,0 0 0,-1-1 0,1 0 0,0 0 0,0-1-1,0 0 1,0 0 0,0 0 0,0 0 0,0-1 0,-1 0 0,1-1 0,0 1 0,0-1 0,-1 0 0,1 0 0,-1-1 0,0 1 0,0-1 0,0-1-1,5-3 1,0 0-13,0 0 0,-1 0 0,0-1 0,0 0 0,-1-1 0,0 0 0,0 0 0,-1 0 0,-1-1 0,10-17 0,-26 48-30,6-14 79,1 1 1,-1-1 0,1 1 0,1 0 0,-1 0 0,1 0 0,1 0 0,-1 0-1,1 0 1,1 0 0,0 0 0,0 10 0,1-17-16,-1 1 0,1-1 0,0 0 1,-1 0-1,1 0 0,0 0 0,-1 0 0,1 0 0,0-1 0,0 1 1,0 0-1,0 0 0,0 0 0,0-1 0,0 1 0,0-1 0,0 1 1,0-1-1,0 1 0,1-1 0,-1 0 0,0 1 0,0-1 0,0 0 1,0 0-1,1 0 0,-1 0 0,0 0 0,0 0 0,2 0 0,39-7 167,-28 0-174,0 0 0,0-2 0,-1 1 0,-1-1 0,1-1 0,-1 0 0,-1-1 0,0-1 0,-1 1 0,0-2 0,-1 1 0,0-1 0,-1-1 0,10-20 0,-20 39 0,0 0 0,0 0 0,0 1 0,1-1 0,-1 1 0,1 0 0,0 5 0,1-10 0,0-1 0,0 0 0,1 0 0,-1 1 0,0-1 0,0 0 0,1 0 0,-1 1 0,0-1 0,0 0 0,1 0 0,-1 0 0,0 0 0,0 0 0,1 1 0,-1-1 0,0 0 0,1 0 0,-1 0 0,0 0 0,1 0 0,-1 0 0,0 0 0,1 0 0,-1 0 0,0 0 0,0 0 0,1 0 0,-1 0 0,0 0 0,1 0 0,-1-1 0,0 1 0,1 0 0,-1 0 0,0 0 0,0 0 0,1 0 0,-1-1 0,0 1 0,0 0 0,0 0 0,1-1 0,-1 1 0,0 0 0,0 0 0,0-1 0,1 1 0,-1 0 0,0 0 0,0-1 0,14-10 0,-4-1 19,35-36-268</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8.988"/>
    </inkml:context>
    <inkml:brush xml:id="br0">
      <inkml:brushProperty name="width" value="0.025" units="cm"/>
      <inkml:brushProperty name="height" value="0.025" units="cm"/>
    </inkml:brush>
  </inkml:definitions>
  <inkml:trace contextRef="#ctx0" brushRef="#br0">93 410 13132,'-8'9'1719,"1"-2"-1366,-41 49 2474,45-52-2513,-1 1 0,1 0 0,0 0-1,1 0 1,-1 0 0,1 0 0,0 1 0,0-1-1,0 1 1,1-1 0,-1 9 0,2-13-311,0-1 0,1 0 0,-1 1 0,0-1 0,1 0 1,-1 1-1,0-1 0,1 0 0,-1 0 0,1 1 0,-1-1 1,0 0-1,1 0 0,-1 0 0,1 1 0,-1-1 0,1 0 1,-1 0-1,1 0 0,-1 0 0,1 0 0,-1 0 0,0 0 0,1 0 1,-1 0-1,1 0 0,-1-1 0,1 1 0,-1 0 0,1 0 1,-1 0-1,1 0 0,-1-1 0,0 1 0,1 0 0,-1 0 1,0-1-1,1 1 0,-1 0 0,0-1 0,1 1 0,-1 0 1,0-1-1,1 0 0,20-13 36,-9 3-53,-1-1 0,0 0 0,-1 0 0,0-1 0,-1 0 0,0-1 0,-1 0 0,-1 0 0,0-1 1,-1 0-1,-1 0 0,8-32 0,-12 212 894,-2-164-876,1 1-1,0 0 0,0 0 0,0-1 0,0 1 0,1 0 0,-1-1 0,0 1 0,1 0 0,-1-1 1,1 1-1,0-1 0,-1 1 0,1-1 0,0 1 0,0-1 0,0 1 0,0-1 0,0 0 0,0 1 1,1-1-1,-1 0 0,0 0 0,1 0 0,-1 0 0,0 0 0,1 0 0,-1-1 0,1 1 0,0 0 0,-1-1 1,1 1-1,-1-1 0,1 1 0,2-1 0,-1 0-1,1 0 0,-1-1 1,1 1-1,-1-1 0,0 0 0,1 0 1,-1 0-1,0-1 0,1 1 0,-1-1 1,0 1-1,0-1 0,0 0 0,0 0 0,-1-1 1,4-2-1,11-13-375,0-1 1,-1 0 0,-2-1-1,0-1 1,18-36-1,-23 40-258,-2 0 0,0 0-1,-1-1 1,-1 0-1,-1 0 1,0 0 0,-2 0-1,2-24 1,-14 55 2756,-5 33-657,2 0 0,2 1 0,2 0 0,2 1 0,2-1 0,2 91 0,13-50-1519,-6-60-278,2 50-1,-6-70 327,-1-1 0,1 1 0,-1 0-1,-1-1 1,0 1 0,0-1 0,0 0 0,-1 1 0,0-1 0,0 0 0,-5 7 0,8-13 14,-1 1 0,0-1 0,1 0 0,-1 0 0,0 0-1,0 0 1,0 0 0,1 0 0,-1 0 0,0 0 0,0-1 0,0 1 0,-1 0 0,1-1 0,0 1 0,0 0 0,-2 0 0,2-1 1,1 0 0,-1-1 0,1 1 1,-1 0-1,1 0 0,-1-1 0,1 1 0,-1 0 0,1-1 0,-1 1 1,1 0-1,0-1 0,-1 1 0,1-1 0,0 1 0,-1-1 1,1 1-1,0-1 0,0 1 0,-1-1 0,1 1 0,0-1 1,0 1-1,0-1 0,0 1 0,-1-2 0,-2-48 196,3 48-247,1-26 20,1 0 1,2 1 0,0 0-1,2 0 1,12-32 0,58-132-18,-18 49-768,-48 116 498,-1 5 260,-1-1 1,-1 1-1,-1-2 1,-1 1-1,-1-1 1,2-28-1,-6 51 65,0 0 1,0-1-1,0 1 0,0-1 1,0 1-1,0 0 1,0-1-1,0 1 0,0-1 1,0 1-1,0-1 0,0 1 1,0 0-1,0-1 0,0 1 1,0-1-1,0 1 1,-1 0-1,1-1 0,0 1 1,0 0-1,0-1 0,-1 1 1,1 0-1,0-1 1,0 1-1,-1 0 0,1-1 1,0 1-1,-1 0 0,1 0 1,0 0-1,-1-1 0,1 1 1,-1 0-1,-13 8 385,-9 23-112,15-16-79,2 0 0,0 1 0,0-1 0,2 1 1,0 0-1,0 0 0,2 1 0,0-1 0,1 1 0,1 17 0,0-32-202,0-1 1,0 1-1,1 0 0,-1-1 1,0 1-1,1-1 1,-1 1-1,1 0 0,0-1 1,-1 0-1,1 1 0,0-1 1,0 1-1,0-1 1,0 0-1,0 0 0,0 1 1,1-1-1,-1 0 1,0 0-1,1 0 0,-1 0 1,0 0-1,1-1 0,-1 1 1,1 0-1,-1-1 1,1 1-1,0-1 0,-1 1 1,1-1-1,0 0 1,-1 0-1,1 0 0,-1 0 1,1 0-1,0 0 0,-1 0 1,1 0-1,2-1 1,4-1 59,0 0 0,0 0 1,0-1-1,0 1 0,0-2 1,13-7-1,9-7 85,177-114 190,-276 120 337,66 12-654,0-1 0,0 0 0,1 0 0,-1 0 0,0 0 0,1-1 0,-1 1 0,1-1 0,-1 0 0,1 1 0,0-1 0,0 0 0,0 0 0,0-1 0,0 1 0,0 0 0,0-1 0,-2-4 0,3 5-51,1 1 0,-1-1 1,1 1-1,0-1 0,0 0 0,0 1 0,-1-1 0,1 1 1,1-1-1,-1 0 0,0 1 0,0-1 0,1 0 0,-1 1 0,1-1 1,-1 1-1,1-1 0,-1 1 0,1-1 0,0 1 0,0 0 1,0-1-1,0 1 0,0 0 0,0 0 0,0-1 0,0 1 1,1 0-1,-1 0 0,0 0 0,1 1 0,-1-1 0,1 0 1,1 0-1,20-10-1249,1 1 0,0 1 0,27-6 0,33-12-6778,-21 1-3738</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9.517"/>
    </inkml:context>
    <inkml:brush xml:id="br0">
      <inkml:brushProperty name="width" value="0.025" units="cm"/>
      <inkml:brushProperty name="height" value="0.025" units="cm"/>
    </inkml:brush>
  </inkml:definitions>
  <inkml:trace contextRef="#ctx0" brushRef="#br0">2 1 10218,'0'29'8117,"-1"5"-3630,4 150-2507,-3-179-1979,1 0-1,0 0 0,0-1 1,0 1-1,1 0 1,-1-1-1,1 1 1,0-1-1,3 5 1,-4-7 11,0-1 1,0 0 0,0 0-1,1 0 1,-1 1 0,0-1-1,0 0 1,1-1 0,-1 1 0,0 0-1,1 0 1,-1-1 0,1 1-1,-1 0 1,1-1 0,-1 1 0,1-1-1,-1 0 1,1 0 0,0 0-1,-1 1 1,1-1 0,-1-1 0,1 1-1,-1 0 1,1 0 0,0-1-1,-1 1 1,1 0 0,-1-1-1,3-1 1,41-25 1579,14-9-931,-56 35-671,0-1 1,-1 1 0,1 0 0,0 0-1,0 1 1,0-1 0,0 1 0,0-1-1,0 1 1,0 0 0,0 0 0,1 1-1,-1-1 1,0 0 0,0 1 0,0 0-1,-1 0 1,5 1 0,-5 0 2,0 0 0,0 0 1,-1 0-1,1 0 0,0 0 1,-1 0-1,0 0 0,1 0 1,-1 1-1,0-1 0,0 0 0,0 1 1,-1-1-1,1 1 0,0 0 1,-1-1-1,0 1 0,0-1 1,1 1-1,-2 3 0,-3 54 239,1-51-131,0 0 0,-1 0 0,0 0 1,0-1-1,0 0 0,-1 0 0,-1 0 1,1-1-1,-11 11 0,14-15-63,-1 0 0,0 1 0,0-2 1,-1 1-1,1 0 0,0-1 0,-1 1 0,0-1 0,0 0 0,1 0 1,-1 0-1,0-1 0,-1 1 0,1-1 0,0 0 0,0 0 1,0-1-1,-1 1 0,1-1 0,0 0 0,-1 0 0,-6-1 0,9 0-181,0 0 0,0 0 0,0 0 0,0-1-1,0 1 1,1 0 0,-1-1 0,0 1 0,1-1-1,-1 1 1,1-1 0,-1 0 0,1 0 0,0 0-1,0 0 1,0 0 0,0 0 0,0 0 0,0 0-1,1 0 1,-1 0 0,1 0 0,-1-3 0,-4-51-7044,5 23 1320</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9.920"/>
    </inkml:context>
    <inkml:brush xml:id="br0">
      <inkml:brushProperty name="width" value="0.025" units="cm"/>
      <inkml:brushProperty name="height" value="0.025" units="cm"/>
    </inkml:brush>
  </inkml:definitions>
  <inkml:trace contextRef="#ctx0" brushRef="#br0">1 285 5349,'0'0'14601,"9"-1"-11430,-9 1-3170,4 0 256,0-1-1,1 0 1,-1 1 0,0-1-1,0-1 1,0 1 0,0-1-1,-1 1 1,1-1 0,0 0-1,-1 0 1,1-1 0,-1 1-1,1-1 1,-1 0 0,0 0-1,0 0 1,-1 0 0,1 0-1,-1 0 1,3-5 0,3-5-286,-2 0 0,1-1 0,-2 1 1,0-1-1,0-1 0,-1 1 0,-1-1 1,0 1-1,-2-1 0,1 0 0,-2 0 1,0-16-1,0 29 28,0 1 0,0 0 1,0 0-1,0 0 0,0-1 0,0 1 0,0 0 1,0 0-1,-1 0 0,1-1 0,0 1 1,-1 0-1,1 0 0,-1 0 0,1 0 0,-1 0 1,0 0-1,1 0 0,-1 0 0,0 0 1,0 0-1,1 0 0,-1 0 0,0 1 0,0-1 1,0 0-1,0 1 0,0-1 0,0 0 1,0 1-1,0-1 0,-1 1 0,1 0 0,0-1 1,0 1-1,0 0 0,0 0 0,-1 0 1,1-1-1,0 1 0,0 1 0,0-1 0,-1 0 1,1 0-1,-2 1 0,0 0 20,0 1 0,-1-1 0,1 1 0,0 0 0,1 0 0,-1 0 0,0 0-1,1 0 1,-1 1 0,1-1 0,-1 1 0,1 0 0,0 0 0,0 0 0,-1 3 0,-4 10 6,0 1 0,2 0 0,0 1 0,1-1 0,1 1 0,0 0 0,1 0 1,1 0-1,2 27 0,-1-43-157,1 1 1,-1 0 0,0-1 0,1 1-1,0-1 1,-1 1 0,1-1 0,0 1-1,0-1 1,1 0 0,-1 1 0,0-1-1,1 0 1,-1 0 0,1 0 0,0 0-1,0 0 1,0 0 0,0-1-1,0 1 1,0-1 0,3 3 0,-2-3-217,0 0 1,-1 0-1,1-1 0,-1 1 1,1-1-1,0 1 1,0-1-1,-1 0 1,1 0-1,0 0 0,-1-1 1,1 1-1,0 0 1,-1-1-1,1 0 1,0 0-1,-1 0 0,1 0 1,-1 0-1,1 0 1,-1 0-1,3-3 1,22-19-5317</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0.314"/>
    </inkml:context>
    <inkml:brush xml:id="br0">
      <inkml:brushProperty name="width" value="0.025" units="cm"/>
      <inkml:brushProperty name="height" value="0.025" units="cm"/>
    </inkml:brush>
  </inkml:definitions>
  <inkml:trace contextRef="#ctx0" brushRef="#br0">105 0 13357,'0'0'2156,"-8"6"-122,-1 1-1767,1 1-1,0-1 0,0 2 1,1-1-1,0 1 0,1 0 1,0 0-1,0 1 0,1 0 1,0 0-1,1 0 0,0 1 1,0-1-1,1 1 0,1 0 0,0 0 1,-1 11-1,4-20-259,0-1-1,0 0 1,0 0-1,0 0 1,0 0 0,0 0-1,0 0 1,1 0-1,-1 0 1,0-1-1,0 1 1,1 0 0,-1-1-1,0 1 1,1-1-1,-1 1 1,1-1-1,-1 0 1,1 0 0,-1 0-1,1 1 1,-1-1-1,0 0 1,1-1-1,-1 1 1,3-1 0,47-2 210,-11-4-153,-29 4-53,0 1 1,1 0-1,-1 1 1,0 0-1,1 0 1,20 3-1,-30-2 7,-1 1 0,0-1 0,0 0 0,0 1 0,0-1 0,0 1 0,1 0 0,-1-1 0,0 1 0,0 0 0,0-1 0,-1 1 0,1 0 0,0 0 0,0 0 0,0 0 0,-1 0 0,1 0 0,0 0 0,-1 0 0,1 0 0,-1 0 0,1 2 0,0 1 104,0 0-1,0 0 0,-1-1 1,1 1-1,-1 0 0,0 0 1,-1 7-1,-1-2 146,0 1 0,0-1 0,0 0 1,-1 0-1,-8 15 0,-38 48 244,46-67-524,-2 0 0,1-1 1,-1 1-1,1-1 0,-1 0 0,0 0 0,-1 0 1,1-1-1,-1 0 0,1 0 0,-9 3 0,14-5-40,-1-1-1,0 0 0,1 0 1,-1 0-1,1 1 0,-1-1 1,0 0-1,1 0 0,-1 0 1,0 0-1,1 0 0,-1 0 1,0 0-1,1-1 0,-1 1 1,0 0-1,1 0 0,-1 0 1,0-1-1,1 1 0,-1 0 1,1 0-1,-1-1 0,0 1 1,1-1-1,-1 1 0,1 0 1,-1-1-1,1 1 0,0-1 1,-1 0-1,1 1 0,-1-1 1,1 1-1,0-1 0,-1 1 1,1-2-1,-2-25-2641,2 20 2209,1-42-3678,2-13-1645</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0.686"/>
    </inkml:context>
    <inkml:brush xml:id="br0">
      <inkml:brushProperty name="width" value="0.025" units="cm"/>
      <inkml:brushProperty name="height" value="0.025" units="cm"/>
    </inkml:brush>
  </inkml:definitions>
  <inkml:trace contextRef="#ctx0" brushRef="#br0">48 1 12940,'0'0'2776,"-2"15"-1180,-3 25-833,-16 214 3652,19-211-3636,3 1-1,1 0 0,16 85 0,-16-124-738,18 61 189,-19-63-222,0-1 0,0 0 1,0 0-1,0 0 0,0 0 0,0 0 0,1 0 0,-1 0 1,1 0-1,-1 0 0,1 0 0,0-1 0,0 1 0,-1-1 1,1 1-1,0-1 0,1 0 0,-1 0 0,0 0 0,0 0 1,0 0-1,1 0 0,-1-1 0,3 1 0,-4-1-4,0 0 0,0 0 0,0-1 0,0 1 0,-1 0 0,1-1 0,0 1 0,0-1 0,0 1 0,0-1 0,-1 0 0,1 1 0,0-1 0,-1 0 1,1 1-1,0-1 0,-1 0 0,1 0 0,-1 0 0,1 0 0,-1 1 0,0-1 0,1 0 0,-1 0 0,0 0 0,0 0 0,1 0 0,-1 0 0,0 0 0,0 0 0,0 0 0,0-1 0,0-40-373,-1 36 315,0-6 38,-1 1 0,-1-1 1,0 0-1,0 0 0,-1 1 1,-1 0-1,0 0 0,-11-17 1,4 9 69,-1 0 1,-1 1-1,-26-28 1,39 45-124,11 8-255,1-1-374,0 0 0,1 0 0,0-1 0,0 0 0,1-2 0,-1 1 1,1-1-1,0-1 0,0 0 0,0-1 0,0-1 0,13 0 0,-16-1 186,0 0 0,0 0 0,0-1 0,0 0-1,0-1 1,0 0 0,-1-1 0,18-8 0,-22 8 704,1 1 1,-1-1 0,0 0-1,0 0 1,-1-1 0,1 1 0,-1-1-1,0 0 1,3-6 0,-11 34 8547,1 2-6988,2 50-1,1-74-1726,0-1-1,0 1 1,0-1-1,1 1 0,-1-1 1,0 1-1,0-1 1,1 1-1,-1-1 0,0 0 1,1 1-1,-1-1 0,1 1 1,-1-1-1,0 0 1,1 0-1,-1 1 0,1-1 1,-1 0-1,1 0 1,-1 1-1,1-1 0,-1 0 1,1 0-1,-1 0 0,1 0 1,-1 0-1,1 0 1,-1 1-1,1-1 0,-1-1 1,1 1-1,-1 0 1,1 0-1,-1 0 0,1 0 1,0 0-1,22-8 466,-7-3-366,0-1 0,-1 0 0,-1-1-1,19-21 1,-22 21-1124,1 0 0,1 1-1,0 1 1,0 0-1,1 1 1,26-14-1,-39 23 917,0 0 0,0 0-1,0 1 1,0-1 0,1 1-1,-1-1 1,0 1-1,1-1 1,-1 1 0,0 0-1,1 0 1,-1 0 0,0 0-1,1 0 1,-1 0 0,0 0-1,1 0 1,-1 0-1,1 0 1,1 1 0,3 18-370,-6-17 52,0 0-1,0 0 0,0-1 1,1 1-1,-1 0 1,1 0-1,-1 0 0,1 0 1,0-1-1,0 1 1,0 0-1,-1 0 0,2-1 1,1 3-1,5 1-4502</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1.308"/>
    </inkml:context>
    <inkml:brush xml:id="br0">
      <inkml:brushProperty name="width" value="0.025" units="cm"/>
      <inkml:brushProperty name="height" value="0.025" units="cm"/>
    </inkml:brush>
  </inkml:definitions>
  <inkml:trace contextRef="#ctx0" brushRef="#br0">66 336 11275,'-6'10'3854,"4"-6"-3623,-36 71 3567,35-67-3399,-1 1 0,1 0-1,1 0 1,0 0 0,0 0 0,0 0-1,1 0 1,1 11 0,0-19-394,0 0 0,0-1 1,0 1-1,1-1 0,-1 1 1,0-1-1,0 1 0,1-1 1,-1 1-1,0-1 0,1 1 1,-1-1-1,0 1 0,1-1 0,-1 0 1,1 1-1,-1-1 0,1 1 1,-1-1-1,1 0 0,-1 0 1,1 1-1,-1-1 0,1 0 0,0 0 1,-1 0-1,1 0 0,-1 1 1,1-1-1,0 0 0,-1 0 1,1 0-1,-1 0 0,1 0 1,-1-1-1,1 1 0,0 0 0,-1 0 1,1 0-1,-1 0 0,1-1 1,-1 1-1,1-1 0,27-11 173,-16 4-117,-1-1 0,-1-1 0,0 0 0,0 0 0,14-20 0,39-65 26,-60 91-81,22-38 204,32-74 0,-48 95-23,-1 0 0,-1-1 0,-1 1 0,-1-2 1,4-37-1,-12 49 437,-4 16-180,-7 18-33,-4 13-60,1 1 1,-19 63 0,30-77-216,1-1 0,0 1 0,2 0 0,1 0 0,0 0 0,3 26 0,-1-47-118,0 1 0,0-1 0,1 0 1,-1 0-1,1 1 0,-1-1 0,1 0 0,0 0 1,0 0-1,0 1 0,0-1 0,0 0 0,0-1 1,0 1-1,1 0 0,-1 0 0,1 0 0,-1-1 0,1 1 1,0-1-1,0 1 0,0-1 0,0 0 0,0 0 1,0 1-1,0-1 0,0-1 0,0 1 0,0 0 1,0-1-1,1 1 0,-1-1 0,0 1 0,1-1 1,-1 0-1,0 0 0,1 0 0,-1 0 0,0-1 1,0 1-1,1-1 0,2 0 0,6-2 62,0 0 0,0 0-1,-1-1 1,1-1 0,-1 1-1,0-2 1,13-8 0,-1-3-48,0 0-1,19-22 1,-35 34-11,0-2 0,-1 1 0,1 0 0,-2-1 0,1 0 0,-1 0 0,0-1 0,0 1 0,-1-1 0,0 0 0,2-9 0,-4 17-17,-1 0 0,0-1-1,0 1 1,0 0 0,0 0 0,0 0 0,1-1 0,-1 1 0,0 0 0,0-1 0,0 1 0,0 0-1,0 0 1,0-1 0,0 1 0,0 0 0,0 0 0,0-1 0,0 1 0,0 0 0,0 0-1,0-1 1,0 1 0,0 0 0,-1-1 0,1 1 0,0 0 0,0 0 0,0 0 0,0-1 0,0 1-1,-1 0 1,1 0 0,0-1 0,0 1 0,0 0 0,-1 0 0,1 0 0,0 0 0,0-1 0,0 1-1,-1 0 1,1 0 0,0 0 0,-1 0 0,1 0 0,0 0 0,0 0 0,-1 0 0,-14 10 331,-14 22 122,23-23-383,1 0 0,0 0 0,0 1-1,0-1 1,1 1 0,1 0 0,0 1 0,0-1-1,1 0 1,-1 16 0,3-25-65,1 0 1,0-1 0,-1 1-1,1 0 1,0 0-1,-1 0 1,1-1-1,0 1 1,0 0 0,0-1-1,-1 1 1,1-1-1,0 1 1,0-1-1,0 1 1,0-1 0,0 0-1,0 1 1,0-1-1,0 0 1,0 0 0,0 0-1,0 0 1,0 0-1,0 0 1,0 0-1,1 0 1,-1 0 0,0 0-1,0 0 1,0-1-1,0 1 1,1-1-1,42-10 221,-25 2-230,1 0 0,-2-1 0,1-1 0,-1 0 0,-1-2 0,21-18 0,-37 30-2,0 0 0,-1 0 0,1 0 0,0 1 0,0-1 0,-1 0 0,1 0 0,0 0 0,-1 0 0,1 0 0,-1 0 0,1 0 0,-1 0 0,0-1 0,1 1 0,-1 0 0,0-1 0,0 1-2,0 1 0,0-1 0,0 1-1,-1-1 1,1 1 0,0 0 0,0-1 0,-1 1 0,1 0 0,0-1-1,-1 1 1,1-1 0,0 1 0,-1 0 0,1 0 0,-1-1-1,1 1 1,0 0 0,-1 0 0,1-1 0,-1 1 0,1 0 0,-1 0-1,1 0 1,-1 0 0,1 0 0,-1 0 0,-2-1-43,-1 1-1,1 0 1,0 0 0,-1 0-1,1 1 1,0-1 0,-1 1-1,1 0 1,0 0 0,-4 1-1,2 1 17,0 1-1,0-1 1,0 1-1,1 0 1,-1 0-1,1 0 1,0 1-1,0-1 1,-3 7 0,5-8-370,-1 1 1,1-1-1,1 1 1,-1 0-1,0 0 1,1 0-1,0-1 1,-1 7-1,6 14-9415</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1.664"/>
    </inkml:context>
    <inkml:brush xml:id="br0">
      <inkml:brushProperty name="width" value="0.025" units="cm"/>
      <inkml:brushProperty name="height" value="0.025" units="cm"/>
    </inkml:brush>
  </inkml:definitions>
  <inkml:trace contextRef="#ctx0" brushRef="#br0">0 110 21044,'0'0'3555,"57"-16"-2850,-8-1-609,15-5-576,3-2-4069,2-6-5508</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2.785"/>
    </inkml:context>
    <inkml:brush xml:id="br0">
      <inkml:brushProperty name="width" value="0.025" units="cm"/>
      <inkml:brushProperty name="height" value="0.025" units="cm"/>
    </inkml:brush>
  </inkml:definitions>
  <inkml:trace contextRef="#ctx0" brushRef="#br0">224 211 13901,'-10'-1'5301,"4"1"-5127,0-1 0,1 1 0,-1 0 0,0 1 0,0-1-1,0 1 1,1 0 0,-1 0 0,0 1 0,1 0 0,-1 0 0,1 0 0,0 1-1,0-1 1,0 1 0,0 1 0,0-1 0,1 1 0,-1-1 0,-6 8 0,0 5 145,0 0 1,1 1-1,0 0 1,1 0-1,1 1 1,1 0-1,1 0 0,0 1 1,1 0-1,1 0 1,1 0-1,-1 29 1,4-44-306,0 0 1,0 0-1,0 0 0,0 0 1,1 0-1,0 0 1,-1 0-1,1 0 0,1 0 1,-1 0-1,1-1 1,-1 1-1,1-1 0,0 1 1,1-1-1,2 4 1,-3-5-58,1 0 1,-1 0-1,1 0 1,-1-1-1,1 1 1,0-1 0,-1 0-1,1 0 1,0 0-1,0 0 1,0 0-1,0 0 1,0-1 0,0 0-1,0 1 1,0-1-1,1 0 1,-1-1 0,0 1-1,0 0 1,5-2-1,1-1-27,-1 0 0,1-1 0,-1 0-1,0 0 1,0-1 0,0 1 0,0-2 0,-1 1 0,0-1-1,0 0 1,-1-1 0,0 0 0,0 0 0,0 0-1,-1 0 1,7-13 0,-2 1 25,0 0-1,-1 0 1,0-1 0,-2-1-1,-1 1 1,5-23-1,-7 15 87,-2 0 0,0-41 0,-5 52 6,-4 20-232,-6 29-56,13-30 249,-5 24 162,1 0-1,1 1 1,2-1-1,0 1 1,6 51-1,-5-77-151,1 1 0,-1 0 0,0-1-1,1 1 1,-1-1 0,1 1 0,-1-1 0,1 1-1,-1-1 1,1 1 0,0-1 0,0 1 0,0-1-1,0 0 1,0 0 0,0 1 0,0-1 0,1 0-1,-1 0 1,0 0 0,0 0 0,1 0 0,-1-1-1,1 1 1,-1 0 0,1-1 0,-1 1 0,1-1-1,-1 1 1,1-1 0,0 0 0,-1 1 0,1-1-1,0 0 1,-1 0 0,1 0 0,-1-1 0,1 1-1,0 0 1,-1 0 0,1-1 0,-1 1 0,1-1-1,-1 0 1,1 1 0,-1-1 0,1 0 0,-1 0 0,0 0-1,3-2 1,6-4 43,0 0-1,0-1 0,-1 0 1,0-1-1,11-12 1,4-10 8,-1-1 0,-1-1-1,24-51 1,-35 62-7,-1-1-1,-1 0 0,-2-1 1,0 0-1,-1 0 0,3-40 0,-11 45 55,-6 21 103,-11 28-9,5 5-11,2 0 0,0 0-1,3 2 1,1-1 0,2 1 0,1 0 0,0 55 0,5-90-194,0 0 1,0 0-1,0 0 1,1 0-1,-1 0 0,1 0 1,-1 0-1,1 0 1,0 0-1,0 0 1,0 0-1,0-1 0,0 1 1,0 0-1,0-1 1,1 1-1,-1 0 1,0-1-1,1 0 1,-1 1-1,1-1 0,3 2 1,-1-1 10,-1-1 0,1 0 1,0 0-1,0 0 0,0 0 0,0 0 1,0-1-1,0 0 0,0 0 0,0 0 1,4-1-1,10-2-680,1-1 0,-2 0 0,1-1 0,17-9 0,21-8-7921,-36 14 1149</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3.158"/>
    </inkml:context>
    <inkml:brush xml:id="br0">
      <inkml:brushProperty name="width" value="0.025" units="cm"/>
      <inkml:brushProperty name="height" value="0.025" units="cm"/>
    </inkml:brush>
  </inkml:definitions>
  <inkml:trace contextRef="#ctx0" brushRef="#br0">123 1 11883,'0'0'6871,"-10"4"-3887,3-1-2808,1 0-1,0 0 1,0 1-1,1 0 1,-1 0 0,1 0-1,0 0 1,0 1-1,0 0 1,0 0 0,1 1-1,0-1 1,0 1-1,0 0 1,1 0 0,0 0-1,0 0 1,-3 12-1,5-14-214,-1 0 0,1 0 1,0 0-1,0 0 0,0 0 0,1 1 0,0-1 0,0 0 0,0 0 0,1 8 0,0-11 24,-1 1 0,1-1 0,0 0 0,0 1 0,0-1-1,0 0 1,0 0 0,0 0 0,0 0 0,1 0 0,-1 0 0,0 0 0,1 0 0,-1 0 0,0-1 0,1 1 0,-1 0 0,1-1-1,-1 0 1,1 1 0,-1-1 0,1 0 0,-1 0 0,1 1 0,0-1 0,-1 0 0,1-1 0,-1 1 0,4-1 0,10 0-108,-1-1 1,1-1 0,21-7 0,-27 6 35,1 1 1,0 1 0,-1 0 0,1 0 0,0 1 0,0 0-1,0 0 1,0 1 0,18 3 0,-27-3 109,-1 0 0,1 0 0,0 0 0,0 1 0,-1-1 0,1 0 1,0 1-1,0-1 0,-1 0 0,1 1 0,0-1 0,-1 1 0,1-1 0,-1 1 0,1-1 0,0 1 0,-1-1 1,1 1-1,-1 0 0,0-1 0,1 1 0,-1 0 0,1-1 0,-1 1 0,0 0 0,0 0 0,1-1 0,-1 2 1,-6 23 1259,3-19-993,-1 0-1,0 0 0,0 0 0,0-1 1,-9 8-1,-5 3 326,-1-2 0,-39 24-1,49-33-927,0-1 0,-1 0 0,1 0 0,-1-1 0,1 0 0,-1-1 0,0 1-1,0-2 1,-16 1 0,2-3-5297</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3.719"/>
    </inkml:context>
    <inkml:brush xml:id="br0">
      <inkml:brushProperty name="width" value="0.025" units="cm"/>
      <inkml:brushProperty name="height" value="0.025" units="cm"/>
    </inkml:brush>
  </inkml:definitions>
  <inkml:trace contextRef="#ctx0" brushRef="#br0">3 278 18321,'0'0'1847,"0"9"-640,-1 56-197,0-3-655,2-1 0,2 1-1,15 74 1,-18-134-315,0 0 1,1 0-1,-1 1 1,1-1-1,-1 0 1,1 0-1,0 0 1,0 0-1,0 0 1,0 0-1,0-1 1,0 1-1,0 0 1,1 0-1,-1-1 1,1 1-1,-1-1 1,4 3-1,-4-4 16,0 0-1,0 0 0,0 0 0,0 0 1,1 0-1,-1 0 0,0 0 0,0 0 1,0-1-1,0 1 0,0 0 0,0-1 1,0 1-1,0-1 0,0 1 0,0-1 1,0 0-1,0 1 0,0-1 0,0 0 1,0 0-1,-1 1 0,1-1 0,1-2 1,8-9 571,-1-2 1,-1 1 0,13-26-1,-17 30-484,40-80 442,-5-2 1,-3-2-1,-4-1 0,30-150 0,-63 254-3295,-18 126-9218,2-77 4257</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0.625"/>
    </inkml:context>
    <inkml:brush xml:id="br0">
      <inkml:brushProperty name="width" value="0.025" units="cm"/>
      <inkml:brushProperty name="height" value="0.025" units="cm"/>
    </inkml:brush>
  </inkml:definitions>
  <inkml:trace contextRef="#ctx0" brushRef="#br0">0 103 11179,'0'2'467,"0"0"1,1 0 0,-1 0-1,1 0 1,-1 0 0,1 0 0,0 0-1,-1 0 1,1 0 0,0-1 0,0 1-1,1 0 1,-1-1 0,0 1 0,0-1-1,1 1 1,-1-1 0,1 1-1,-1-1 1,4 2 0,-2-1-172,1 0 0,0-1 1,0 1-1,0-1 0,0 0 0,1 0 0,-1 0 0,0-1 1,7 1-1,-3-1-157,-1 0 1,1 0-1,-1-1 0,1 0 1,-1-1-1,1 0 1,-1 0-1,0 0 0,1-1 1,10-6-1,-14 7 10,0-1-1,-1 1 1,1-1-1,-1 0 1,1 0-1,-1 0 1,0-1-1,0 1 0,-1-1 1,1 1-1,-1-1 1,1 0-1,-1 0 1,0 0-1,-1 0 1,1-1-1,-1 1 1,0 0-1,0-1 1,0 1-1,-1-1 1,1 1-1,-1-1 1,0 1-1,0-1 1,-2-6-1,1 9-138,1 1 0,-1 0 0,0-1 0,0 1 0,0 0 0,0 0-1,0 0 1,0-1 0,0 1 0,0 0 0,0 0 0,0 1 0,-1-1 0,1 0 0,0 0-1,-1 1 1,1-1 0,-1 0 0,1 1 0,-1 0 0,1-1 0,-1 1 0,1 0 0,-1 0-1,1-1 1,-1 1 0,1 0 0,-1 1 0,1-1 0,-3 0 0,1 1-34,0-1 0,0 1 0,0-1 0,0 1 0,0 0 0,1 0 0,-1 0 0,0 1 0,0-1 0,1 1 0,-1-1 0,1 1 0,-1 0 0,-2 3 0,1 1 13,0-1 0,0 1 0,1 1 0,0-1 0,0 1 0,1-1 0,0 1 0,0 0 0,0-1 0,1 1 0,0 0 0,0 0 0,1 0 0,0 0 0,1 9 0,-1-15 18,0 0 0,1-1 1,-1 1-1,1 0 0,-1 0 0,1 0 1,-1-1-1,1 1 0,0 0 1,-1 0-1,1-1 0,0 1 0,-1-1 1,1 1-1,0-1 0,0 1 1,0-1-1,-1 1 0,1-1 0,0 0 1,0 1-1,0-1 0,0 0 1,0 0-1,0 1 0,0-1 0,0 0 1,0 0-1,0 0 0,0-1 1,0 1-1,0 0 0,-1 0 0,1 0 1,0-1-1,0 1 0,0 0 1,0-1-1,0 1 0,1-1 0,40-17 1072,21-30 2,-47 34-823,1 0 1,1 2-1,19-11 0,-37 22-263,1 1 0,0 0 0,0-1 0,-1 1 0,1-1 0,0 1 0,0 0 0,0 0 0,0-1-1,0 1 1,-1 0 0,1 0 0,0 0 0,0 0 0,0 0 0,0 0 0,0 0 0,0 1 0,-1-1 0,1 0 0,0 0 0,0 1 0,0-1 0,0 0 0,-1 1 0,1-1 0,0 1 0,-1-1-1,1 1 1,0-1 0,-1 1 0,1 0 0,0-1 0,-1 1 0,1 0 0,-1-1 0,1 1 0,-1 0 0,1 0 0,-1 0 0,0-1 0,1 1 0,-1 0 0,0 1 0,8 48-539,-6-29 205,-2-17 29,1 0 0,0 0 0,0 0 0,0 0 0,0 0 0,1 0 0,0-1 0,0 1 0,0-1 0,0 1 0,0-1 0,1 0 0,-1 1 1,1-1-1,0-1 0,5 6 0,-5-7 62,0 0 1,-1 0-1,1 0 1,0 0-1,0 0 1,0-1-1,0 0 1,0 1-1,0-1 1,-1 0-1,1 0 1,0 0-1,0-1 1,0 1-1,0-1 1,0 1-1,0-1 1,-1 0-1,1 0 1,0-1-1,-1 1 1,1 0-1,-1-1 1,4-2-1,8-6-1624,0-1 0,-1 0-1,15-17 1,8-10-4689</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4.127"/>
    </inkml:context>
    <inkml:brush xml:id="br0">
      <inkml:brushProperty name="width" value="0.025" units="cm"/>
      <inkml:brushProperty name="height" value="0.025" units="cm"/>
    </inkml:brush>
  </inkml:definitions>
  <inkml:trace contextRef="#ctx0" brushRef="#br0">0 0 10025,'0'0'7143,"18"70"-6278,-5-40-705,2 0-160,7-6-576,6-11-994,4-13-1377,2-7-1120,1-23-1379</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4.655"/>
    </inkml:context>
    <inkml:brush xml:id="br0">
      <inkml:brushProperty name="width" value="0.025" units="cm"/>
      <inkml:brushProperty name="height" value="0.025" units="cm"/>
    </inkml:brush>
  </inkml:definitions>
  <inkml:trace contextRef="#ctx0" brushRef="#br0">21 183 2626,'0'0'14943,"-2"9"-14324,-4 15-557,1 1 0,2-1 1,0 1-1,2 0 0,1 25 1,0-50-51,0 1 0,0-1 0,0 1 0,0-1 0,0 1 0,0-1 0,0 0 0,0 1 0,0-1 0,1 1 0,-1-1 0,0 0 0,0 1 0,0-1 0,0 1 1,1-1-1,-1 0 0,0 1 0,1-1 0,-1 0 0,0 0 0,0 1 0,1-1 0,-1 0 0,0 0 0,1 1 0,-1-1 0,1 0 0,-1 0 0,0 0 0,1 0 0,-1 1 1,1-1-1,-1 0 0,0 0 0,1 0 0,-1 0 0,1 0 0,-1 0 0,1 0 0,-1 0 0,0 0 0,1 0 0,-1 0 0,1-1 0,-1 1 0,0 0 0,1 0 1,-1 0-1,1-1 0,19-12 1092,-5-5-518,0-1 1,15-25-1,-23 32-586,1-1-1,0 1 0,0 1 0,2 0 0,-1 0 1,1 0-1,1 1 0,0 1 0,0 0 0,14-8 1,-23 16 0,-1 0 0,0 0 0,1 1 0,-1-1 0,1 1 0,-1-1 0,1 1 0,-1-1 0,1 1 0,-1 0 0,1 0 0,-1 0 0,1 0 0,0 0 0,-1 0 0,1 0 0,-1 0 0,1 0 0,-1 1 0,1-1 0,-1 1 0,1-1 0,-1 1 0,1 0 0,-1 0 0,0-1 0,2 2 0,0 2 39,0 0 0,0-1 0,0 1 0,-1 0 0,0 1 0,0-1 0,3 6 0,-4-5 0,1-1 1,0 1-1,1-1 0,-1 0 1,1 0-1,-1 0 1,7 6-1,-8-9-41,1 0 1,-1 0-1,1 0 1,-1 0-1,1 0 1,0-1 0,-1 1-1,1 0 1,0-1-1,0 0 1,-1 1-1,1-1 1,0 0-1,0 0 1,0 0-1,0 0 1,-1 0-1,1-1 1,0 1-1,0 0 1,-1-1-1,1 1 1,0-1-1,-1 0 1,1 1-1,1-2 1,8-5 53,0-1 1,-1 0 0,0-1-1,-1 0 1,0 0-1,0-1 1,-1 0 0,7-11-1,7-8-104,-7 11-106,37-41-2503,-48 55 1903,0-1 0,1 2 0,-1-1 0,1 0 0,0 1 0,0 0 0,1 0 0,-1 0 0,12-3 0,-16 11 1306,0 0 0,0 0 1,0 0-1,-1 0 0,1 1 0,-1-1 0,0 0 0,-1 6 0,-6 53 957,7-64-1505,4 1 8,-1 1-1,0-1 0,0 0 0,0 1 1,0 0-1,0 0 0,0-1 0,-1 2 1,1-1-1,-1 0 0,1 0 0,-1 1 1,0 0-1,0-1 0,0 1 0,0 0 1,-1 0-1,1 0 0,-1 0 0,1 0 1,-1 0-1,0 0 0,0 1 0,0 3 1,5 15-27,-2 1 0,4 30 0,-7-40 49,5 62 349,-2-1 0,-11 121 0,-4-118 533,7-56 283,3-56-713,28-401 170,-27 395-436,2-44 175,-2 79-384,1-1 0,0 1 0,0 0 0,1 0 0,0-1 0,0 1 0,0 0 0,1 1 1,5-11-1,-5 13-35,1 1 0,-1 0 1,0 0-1,1 0 0,-1 0 0,1 0 1,-1 1-1,1 0 0,0 0 1,0 0-1,0 0 0,0 0 0,0 1 1,-1-1-1,1 1 0,0 0 1,6 1-1,-7-1-39,1 1 1,-1-1-1,1 1 1,-1 0-1,0 0 1,1 0-1,-1 0 1,0 0-1,4 3 1,-6-3 16,0-1 1,0 1 0,0 0-1,0 0 1,0 0 0,0 0-1,0 0 1,0 0 0,0 0 0,-1 0-1,1 0 1,0 0 0,-1 0-1,1 0 1,-1 0 0,0 1-1,1-1 1,-1 0 0,0 0-1,1 0 1,-1 1 0,0-1-1,0 0 1,0 2 0,-3 3 171,1-1 1,-1 1 0,0-1-1,0 0 1,-1 1-1,0-2 1,1 1 0,-2 0-1,1-1 1,0 0-1,-1 0 1,0 0 0,-6 4-1,-9 9 89,6-3-168,-25 23 267,37-35-363,-1 0 1,1 0-1,-1 0 0,0-1 1,1 1-1,-1-1 1,0 1-1,0-1 0,0 0 1,0 0-1,0 0 1,-5 0-1,10-21-4271,13-6-139,4-8-822</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5.333"/>
    </inkml:context>
    <inkml:brush xml:id="br0">
      <inkml:brushProperty name="width" value="0.025" units="cm"/>
      <inkml:brushProperty name="height" value="0.025" units="cm"/>
    </inkml:brush>
  </inkml:definitions>
  <inkml:trace contextRef="#ctx0" brushRef="#br0">53 229 13869,'0'0'7255,"-7"11"-6299,4-5-835,-28 51 1078,29-53-941,0 1-1,1-1 0,-1 0 0,1 1 1,0-1-1,0 1 0,1-1 0,-1 1 0,1 0 1,0-1-1,0 1 0,0 0 0,3 8 1,-3-12-235,0-1 0,1 0 0,-1 1 0,1-1 1,-1 1-1,1-1 0,-1 0 0,0 0 0,1 1 0,0-1 1,-1 0-1,1 0 0,-1 1 0,1-1 0,-1 0 1,1 0-1,-1 0 0,1 0 0,0 0 0,-1 0 1,1 0-1,-1 0 0,1 0 0,-1 0 0,1 0 1,0 0-1,-1-1 0,1 1 0,-1 0 0,1 0 1,-1-1-1,1 1 0,-1 0 0,1 0 0,-1-1 1,1 1-1,0-1 0,19-12 452,31-40-31,-39 39-566,1 0 0,0 2 0,0-1 0,1 2-1,30-20 1,-43 30 103,0 1 1,-1 0-1,1-1 0,0 1 0,0 0 0,-1 0 1,1-1-1,0 1 0,0 0 0,-1 0 0,1 0 1,0 0-1,0 0 0,-1 0 0,1 0 0,0 0 1,0 0-1,0 0 0,-1 0 0,1 1 0,0-1 1,0 0-1,-1 1 0,1-1 0,0 0 0,-1 1 1,1-1-1,0 1 0,-1-1 0,1 1 0,-1-1 1,1 1-1,-1-1 0,1 1 0,-1 0 0,1-1 0,-1 1 1,0 0-1,1-1 0,-1 1 0,0 0 0,1-1 1,-1 1-1,0 0 0,0 0 0,0-1 0,0 1 1,0 0-1,0 0 0,0 0 0,0 0 0,0 55 854,-1-38-718,1-17-38,-1 1 0,1-1 0,0 1 0,0 0 0,0-1 0,1 1 1,-1-1-1,0 1 0,1-1 0,-1 1 0,0-1 0,1 1 0,0-1 0,1 3 1,-1-4-27,0 0 1,0 0 0,0 0 0,0 0-1,0 0 1,0 0 0,0 0-1,0 0 1,0 0 0,0-1 0,0 1-1,0 0 1,0-1 0,0 1-1,0-1 1,-1 1 0,1-1 0,0 1-1,0-1 1,0 0 0,-1 1-1,1-1 1,0 0 0,-1 0 0,2-1-1,52-54 810,15-13-752,-63 63-219,1 1 1,0 0-1,0 0 0,0 1 1,1 0-1,0 0 1,-1 1-1,16-5 1,-22 7 87,0 1 0,0-1 1,0 1-1,0 0 0,1 0 1,-1-1-1,0 1 0,0 0 0,0 0 1,0 0-1,0 0 0,0 0 1,0 0-1,0 0 0,0 1 1,1-1-1,-1 0 0,0 1 1,0-1-1,0 0 0,0 1 1,0-1-1,0 1 0,-1 0 1,1-1-1,0 1 0,0 0 1,0-1-1,1 3 0,1 28 21,0 0 60,-3-31-60,0 1 1,0-1-1,1 0 0,-1 1 0,0-1 1,0 0-1,1 0 0,-1 1 1,0-1-1,1 0 0,-1 0 0,0 0 1,1 0-1,-1 1 0,1-1 0,-1 0 1,0 0-1,1 0 0,-1 0 0,1 0 1,-1 0-1,0 0 0,1 0 1,-1 0-1,0 0 0,1 0 0,-1 0 1,1 0-1,-1 0 0,0-1 0,1 1 1,-1 0-1,0 0 0,1 0 0,-1 0 1,0-1-1,1 1 0,-1 0 1,0 0-1,1-1 0,-1 1 0,15-12 170,11-17-53,-2 0-1,-1-2 1,-2-1-1,29-55 1,-73 135-492,17-36 472,1-1 0,1 1-1,0 0 1,1 0 0,-3 21 0,6-32-91,0-1 0,0 0 0,0 1 0,0-1 0,0 1 1,0-1-1,0 0 0,1 1 0,-1-1 0,0 1 0,0-1 0,0 0 0,1 1 0,-1-1 0,0 0 0,0 1 0,1-1 1,-1 0-1,0 0 0,1 1 0,-1-1 0,0 0 0,1 0 0,-1 1 0,0-1 0,1 0 0,-1 0 0,1 0 0,-1 0 0,0 0 1,1 0-1,-1 1 0,1-1 0,-1 0 0,1 0 0,-1 0 0,0 0 0,1-1 0,-1 1 0,1 0 0,-1 0 0,0 0 0,1 0 1,-1 0-1,1 0 0,-1-1 0,0 1 0,1 0 0,-1 0 0,0-1 0,1 1 0,-1 0 0,1-1 0,21-13 225,22-25-115,-31 25-224,0 2 0,1 0 1,1 1-1,0 0 0,0 1 1,20-10-1,-34 20 62,0-1-1,0 1 1,0-1 0,0 1-1,0 0 1,0-1-1,0 1 1,0 0 0,0-1-1,0 1 1,0 0-1,0 0 1,0 0 0,0 0-1,0 0 1,0 0-1,0 0 1,0 1 0,0-1-1,0 0 1,0 1-1,0-1 1,0 0 0,0 1-1,0-1 1,0 1-1,0-1 1,0 1 0,0 0-1,1 1 1,7 29-288,1 0-2110,-10-30 2191,1 0 0,0-1 0,0 1 0,0 0 0,0-1 0,0 1 0,0-1 0,0 0 0,0 1 0,0-1 0,0 0 0,0 1 0,0-1 0,0 0 0,0 0 0,0 0 0,0 0 0,1 0 0,-1 0 0,0-1 0,0 1 0,0 0 0,0 0 0,0-1 0,0 1 0,0 0 0,0-1 0,0 0 0,0 1 0,1-2 0,21-14-7046</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6.121"/>
    </inkml:context>
    <inkml:brush xml:id="br0">
      <inkml:brushProperty name="width" value="0.025" units="cm"/>
      <inkml:brushProperty name="height" value="0.025" units="cm"/>
    </inkml:brush>
  </inkml:definitions>
  <inkml:trace contextRef="#ctx0" brushRef="#br0">20 0 18353,'0'0'3075,"-3"12"-1815,-3 27 106,1 1 0,0 57 0,6-32-725,3 1 1,17 86-1,-20-144-553,-1-5-70,0-1 1,0 1 0,1 0 0,-1 0 0,1-1 0,-1 1-1,1 0 1,0-1 0,0 1 0,0-1 0,1 1 0,-1-1-1,0 1 1,1-1 0,0 0 0,-1 0 0,1 1 0,0-1-1,4 2 1,-5-4 1,0 0-1,0 0 1,-1 0-1,1-1 1,0 1-1,0 0 1,0-1-1,0 1 1,0 0-1,0-1 0,0 1 1,-1-1-1,1 0 1,0 1-1,0-1 1,-1 0-1,1 1 1,0-1-1,-1 0 1,1 0-1,-1 1 1,1-1-1,-1 0 1,1 0-1,-1 0 1,0 0-1,1 0 0,-1-1 1,10-31 221,-9 31-225,4-26 64,0 0 1,-2 0-1,-1 0 0,-3-42 0,-2 50-25,0 27-250,3-4 179,0 0 1,0 0-1,1 0 1,-1 0-1,1 0 0,-1 0 1,1 0-1,0 0 1,0 0-1,0 0 1,0-1-1,1 1 1,2 3-1,-2-2 13,1-1-1,0 0 1,0 0-1,1 0 0,-1 0 1,1-1-1,-1 1 1,1-1-1,0 0 1,0 0-1,0 0 1,0-1-1,0 1 1,0-1-1,0 0 1,0 0-1,1-1 1,-1 1-1,0-1 1,1 0-1,-1 0 1,0 0-1,0-1 1,1 1-1,-1-1 1,0 0-1,0 0 0,0-1 1,1 1-1,5-4 1,1-1 30,-1 0 0,0 0 0,1-1 0,-2-1 0,1 0 0,-1 0-1,-1 0 1,1-1 0,11-17 0,-13 15 54,0-1-1,0 0 0,9-23 0,-14 30-35,0-1 0,-1 1-1,1 0 1,-1 0 0,0-1 0,-1 1-1,1 0 1,-1-1 0,0 1-1,-1-1 1,1 1 0,-3-10-1,3 14-38,-1 1-1,1-1 0,0 0 0,-1 0 0,1 1 0,-1-1 0,1 0 0,-1 1 0,1-1 0,-1 0 0,0 1 1,1-1-1,-1 1 0,0-1 0,0 1 0,1-1 0,-1 1 0,0 0 0,0-1 0,0 1 0,1 0 0,-1 0 1,0-1-1,0 1 0,0 0 0,0 0 0,1 0 0,-1 0 0,0 0 0,0 0 0,0 0 0,0 1 0,0-1 1,1 0-1,-1 0 0,0 1 0,0-1 0,0 0 0,1 1 0,-1-1 0,-1 1 0,-1 1-18,0 0-1,-1-1 0,1 1 1,0 1-1,0-1 0,0 0 1,0 1-1,-2 3 0,-5 7 27,1 0 0,1 1 0,1 0 0,0 1 0,0-1 0,1 1-1,1 0 1,1 1 0,0-1 0,1 1 0,-1 23 0,4-38-7,0-1 0,0 0 0,0 1 1,0-1-1,0 1 0,0-1 0,0 0 0,0 1 0,0-1 0,0 1 1,0-1-1,0 0 0,0 1 0,1-1 0,-1 1 0,0-1 1,0 0-1,1 1 0,-1-1 0,0 0 0,0 1 0,1-1 0,-1 0 1,0 0-1,1 1 0,-1-1 0,0 0 0,1 0 0,-1 1 0,0-1 1,1 0-1,-1 0 0,0 0 0,1 0 0,-1 0 0,1 0 0,0 0 1,19-5 337,16-18 183,-31 19-610,-1 0-44,1 1 0,-1-1 0,1 1 0,-1-1 0,0-1 0,-1 1 0,1-1 0,-1 1 0,0-1 0,0 0 0,4-8 0,-15 14-6204,-8 9-951</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6.697"/>
    </inkml:context>
    <inkml:brush xml:id="br0">
      <inkml:brushProperty name="width" value="0.025" units="cm"/>
      <inkml:brushProperty name="height" value="0.025" units="cm"/>
    </inkml:brush>
  </inkml:definitions>
  <inkml:trace contextRef="#ctx0" brushRef="#br0">0 1 13741,'0'0'8942,"0"9"-7789,1 11-762,0-1 0,1 1 1,2-1-1,0 1 0,1-1 1,0 0-1,2-1 0,0 1 1,12 20-1,-19-38-369,1 0 1,-1-1-1,1 1 0,-1 0 0,1-1 1,-1 1-1,1 0 0,-1-1 1,1 1-1,-1-1 0,1 1 0,0-1 1,-1 0-1,1 1 0,0-1 1,-1 1-1,1-1 0,0 0 0,0 0 1,-1 0-1,1 1 0,0-1 1,0 0-1,-1 0 0,1 0 0,0 0 1,0 0-1,0 0 0,-1 0 1,1 0-1,0-1 0,0 1 0,-1 0 1,1 0-1,0-1 0,0 1 1,-1 0-1,1-1 0,0 1 0,-1-1 1,1 1-1,-1-1 0,1 1 1,0-1-1,-1 1 0,1-1 0,-1 0 1,1 1-1,-1-1 0,0 0 1,1-1-1,25-44 1127,-21 35-1060,2-5 48,-5 12-130,-1 0 1,0 0 0,1 1-1,0-1 1,0 1 0,0-1-1,0 1 1,0 0 0,1 0-1,0 0 1,-1 0 0,1 0-1,0 1 1,0-1-1,1 1 1,3-3 0,-6 5-16,-1 0-1,1 0 1,0 1 0,0-1 0,0 0-1,-1 0 1,1 0 0,0 1 0,0-1-1,0 0 1,-1 1 0,1-1 0,0 0-1,-1 1 1,1-1 0,0 1 0,-1-1 0,1 1-1,-1-1 1,1 1 0,-1 0 0,1-1-1,-1 1 1,1 0 0,-1-1 0,1 1-1,-1 0 1,0 0 0,1 0 0,-1-1 0,0 1-1,0 0 1,0 1 0,8 34-46,-7-30-13,2 16-667,3 22-1654,3-22-6474</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7.770"/>
    </inkml:context>
    <inkml:brush xml:id="br0">
      <inkml:brushProperty name="width" value="0.025" units="cm"/>
      <inkml:brushProperty name="height" value="0.025" units="cm"/>
    </inkml:brush>
  </inkml:definitions>
  <inkml:trace contextRef="#ctx0" brushRef="#br0">230 401 480,'0'0'16795,"-9"-2"-13581,-20-7-745,11 2-867,0 1 1,-30-5-1,45 10-1512,0 1 1,-1-1-1,1 1 1,0-1-1,-1 1 1,1 0-1,0 1 1,-1-1-1,1 1 1,0-1-1,-1 1 1,1 0-1,0 0 1,0 0 0,0 1-1,0-1 1,0 1-1,0-1 1,0 1-1,1 0 1,-5 4-1,2 0-66,1 1-1,0 0 1,1 0 0,-1 0-1,1 0 1,1 1-1,-1-1 1,1 1 0,1-1-1,-1 1 1,1 0-1,1-1 1,-1 1 0,1 0-1,1 0 1,0 0-1,0-1 1,3 15 0,-2-20-23,-1 0 1,0 0 0,0-1-1,1 1 1,-1 0 0,1-1 0,0 1-1,-1-1 1,1 0 0,0 0 0,0 1-1,0-1 1,0 0 0,0-1-1,0 1 1,0 0 0,0 0 0,0-1-1,0 1 1,0-1 0,0 0-1,1 0 1,-1 0 0,0 0 0,0 0-1,0 0 1,0 0 0,1-1-1,-1 1 1,2-2 0,4 0 18,-1 0 0,0 0 0,0-1 0,0 0 0,0-1 0,0 0 0,9-7 0,8-9 72,-2-2 1,-1-1-1,-1 0 0,-1-1 0,-1-1 1,-1-1-1,-1-1 0,-2 0 0,0-1 0,-2 0 1,-1-1-1,-1 0 0,-2-1 0,-1 0 1,-1 0-1,-2-1 0,1-33 0,-8 50-25,-4 16-91,-7 23-109,0 26 124,1 1 0,2-1 0,3 2 0,2-1 0,3 107 0,2-157 5,1 0-1,0 0 1,0 0-1,1 1 0,-1-1 1,0 0-1,1 0 1,-1 0-1,1 0 1,0 0-1,-1 0 1,1 0-1,0 0 1,0 0-1,1 0 0,-1-1 1,0 1-1,0 0 1,1-1-1,-1 1 1,1-1-1,0 1 1,-1-1-1,4 2 0,-2-2 7,-1-1 0,1 1-1,0-1 1,-1 0-1,1 0 1,-1 0 0,1 0-1,0 0 1,-1-1 0,1 1-1,-1-1 1,1 0-1,-1 1 1,1-1 0,-1 0-1,0-1 1,1 1-1,-1 0 1,0-1 0,4-2-1,7-7 37,-1 0 0,0-1 0,0-1 1,-1 1-1,-1-2 0,0 1 0,-1-2 0,9-17 0,-4 4 57,-1-1-1,-1 0 0,11-47 1,-20 65-68,-1 0 1,0 0-1,0-1 1,-1 1-1,-1 0 1,-1-18-1,0 29-27,1 0-1,-1-1 1,1 1-1,0 0 1,-1 0-1,1 0 1,-1 0 0,1 0-1,-1 0 1,1 0-1,-1 0 1,1 0 0,-1 0-1,1 0 1,-1 0-1,1 0 1,-1 0-1,1 0 1,0 1 0,-1-1-1,1 0 1,-1 0-1,1 0 1,-1 1-1,1-1 1,0 0 0,-1 1-1,1-1 1,0 0-1,-1 1 1,1-1 0,0 0-1,0 1 1,-1-1-1,1 1 1,0-1-1,-1 1 1,-9 16-22,0 0-1,1 1 1,0 1 0,-11 37 0,2-7 26,16-44-2,-6 13 15,1 0 0,1 0 1,0 0-1,1 1 0,2 0 1,-3 27-1,5-45-16,1-1-1,0 1 1,0-1-1,0 1 1,0 0-1,0-1 1,1 1-1,-1-1 1,0 1-1,0-1 1,0 1-1,0 0 1,1-1-1,-1 1 1,0-1-1,1 1 1,-1-1-1,0 1 1,1-1-1,-1 0 1,0 1-1,1-1 1,-1 1-1,1-1 1,-1 0-1,1 1 1,-1-1-1,1 0 1,-1 0-1,1 1 1,-1-1-1,2 0 1,21-3 15,23-22-182,-25 9-1461,34-37 0,-38 34-1984,-1 0-1,15-24 1,-3-4-6927</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8.130"/>
    </inkml:context>
    <inkml:brush xml:id="br0">
      <inkml:brushProperty name="width" value="0.025" units="cm"/>
      <inkml:brushProperty name="height" value="0.025" units="cm"/>
    </inkml:brush>
  </inkml:definitions>
  <inkml:trace contextRef="#ctx0" brushRef="#br0">238 0 8456,'-9'7'8899,"-16"9"-6160,-5 4 771,-53 43 0,114-69-5576,-24 4 1891,2-2 103,-1 1-1,1 0 1,-1 1-1,1 0 1,0 0-1,0 1 1,0 0 0,0 1-1,0 0 1,17 2-1,-24-1 94,-1 0 0,1 0 0,-1 0 0,0 0-1,0 0 1,1 0 0,-1 0 0,0 1 0,0-1 0,0 1 0,0-1 0,0 0 0,-1 1-1,1-1 1,0 1 0,-1 0 0,1-1 0,-1 1 0,0 0 0,1-1 0,-1 1-1,0 2 1,1 45 719,-2-37-519,0 1-10,0 0-1,-2 0 1,1 0-1,-2 0 0,0 0 1,0-1-1,-1 1 0,-1-1 1,0 0-1,0-1 0,-14 18 1,16-23-126,-1 0 1,0 1 0,0-2 0,0 1-1,-1-1 1,0 1 0,0-1-1,0-1 1,0 1 0,-1-1-1,0-1 1,0 1 0,0-1 0,0 0-1,-1-1 1,1 1 0,-1-1-1,1-1 1,-1 0 0,-13 1 0,18-2-557,1 0 0,0-1-1,0 1 1,0-1 0,-1 1 0,1-1 0,0 0 0,0 0 0,0 0 0,0 0 0,0 0 0,1 0 0,-1-1 0,0 1 0,0-1 0,-2-2 0,-11-14-9288</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8.520"/>
    </inkml:context>
    <inkml:brush xml:id="br0">
      <inkml:brushProperty name="width" value="0.025" units="cm"/>
      <inkml:brushProperty name="height" value="0.025" units="cm"/>
    </inkml:brush>
  </inkml:definitions>
  <inkml:trace contextRef="#ctx0" brushRef="#br0">0 1 19346,'0'0'1217,"0"62"-928,7-17 191,8 10 449,2 5-545,-1 3-223,4 2-129,-4-3-513,0-6-832,-9-8-1121,-7-10-2019,0-11-4003</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9.034"/>
    </inkml:context>
    <inkml:brush xml:id="br0">
      <inkml:brushProperty name="width" value="0.025" units="cm"/>
      <inkml:brushProperty name="height" value="0.025" units="cm"/>
    </inkml:brush>
  </inkml:definitions>
  <inkml:trace contextRef="#ctx0" brushRef="#br0">18 387 17008,'-4'-9'2109,"2"3"-1711,-1-1 1,1 0 0,0 1 0,1-1-1,-1 0 1,1 0 0,1 0-1,-1 0 1,1 0 0,1 0 0,-1 0-1,1 0 1,0 0 0,1 0-1,2-8 1,4 0-140,0 1 1,1 0-1,0 1 0,2 0 0,-1 0 0,1 1 1,1 1-1,26-21 0,-15 15-189,0 2-1,1 0 0,1 1 1,37-14-1,-44 21-127,1 0 0,0 2 0,0 0 0,1 1 0,-1 2 0,1-1 0,37 2 0,-52 1 43,1 1 0,-1-1 1,0 1-1,0 0 1,0 0-1,0 0 0,0 1 1,0 0-1,0 0 1,0 0-1,-1 0 0,1 1 1,-1 0-1,0 0 1,1 0-1,-1 0 0,-1 1 1,1-1-1,0 1 1,-1 0-1,0 0 0,0 1 1,0-1-1,-1 1 1,1-1-1,-1 1 0,0 0 1,0 0-1,-1 0 1,1 0-1,-1 0 0,0 0 1,0 10-1,0-4 77,-1 0 0,0-1 0,-1 1 0,0 0 1,-1 0-1,0-1 0,-1 1 0,0-1 0,0 0 0,-1 1 0,-1-2 0,1 1 0,-11 14 0,-3 1 273,-2-1 0,0-1 0,-32 27 0,-7 9-83,68-57-1424,7-4 817,-2-2 74,88-20-724,-92 23 977,-1 0 1,1 0 0,0 1 0,0 0-1,0 0 1,0 1 0,0 1-1,13 3 1,-21-4 27,1 0 0,-1 0 1,1 0-1,-1 1 0,1-1 0,-1 1 0,0-1 0,0 1 0,0 0 0,0 0 0,0 0 0,0 0 1,0 0-1,0 1 0,-1-1 0,0 0 0,1 1 0,-1-1 0,0 1 0,0 0 0,0-1 1,0 1-1,-1 0 0,1-1 0,-1 1 0,0 0 0,1 0 0,-1 0 0,0-1 0,-1 1 0,1 0 1,-2 4-1,1 2 185,-1 0 0,0 0 1,-1 0-1,0-1 0,-1 1 0,0-1 1,0 0-1,-10 14 0,-2-2 233,-2 0 0,0 0 0,-1-2 0,-1 0 0,-34 23 0,41-32-239,-1-1 0,0 0 0,0-1 1,0 0-1,-1-1 0,0-1 0,-1 0 0,1-1 1,-1 0-1,-23 1 0,37-5-205,-1 1-1,1-1 1,0 0 0,-1 0 0,1-1-1,0 1 1,0 0 0,0-1 0,-1 1-1,1-1 1,0 0 0,0 0 0,0 0-1,0 0 1,0 0 0,0 0-1,0 0 1,0-1 0,1 1 0,-1-1-1,0 1 1,1-1 0,-1 0 0,-1-2-1,2 0-93,0 1-1,-1-1 0,2 1 1,-1-1-1,0 0 1,1 0-1,-1 1 0,1-1 1,0 0-1,0 0 0,1 1 1,-1-1-1,1 0 0,1-6 1,3-2-1044,0 1 0,0-1 0,1 1 1,0 0-1,1 0 0,0 1 0,14-16 0,-8 10-1238,25-32-6257</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9.408"/>
    </inkml:context>
    <inkml:brush xml:id="br0">
      <inkml:brushProperty name="width" value="0.025" units="cm"/>
      <inkml:brushProperty name="height" value="0.025" units="cm"/>
    </inkml:brush>
  </inkml:definitions>
  <inkml:trace contextRef="#ctx0" brushRef="#br0">17 0 4869,'0'0'18641,"-9"91"-17840,1-30 704,8 1 641,0 1-1121,3-6-512,11-3-385,6-5-64,0-6-320,0-7-1121,1-12-1762,-3-14-3364,0-10-11498</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1.230"/>
    </inkml:context>
    <inkml:brush xml:id="br0">
      <inkml:brushProperty name="width" value="0.025" units="cm"/>
      <inkml:brushProperty name="height" value="0.025" units="cm"/>
    </inkml:brush>
  </inkml:definitions>
  <inkml:trace contextRef="#ctx0" brushRef="#br0">119 247 4100,'0'0'16148,"-10"10"-14973,-55 63-135,60-66-916,0-1 0,1 1 0,-1 0 0,1 1 1,1-1-1,-1 1 0,1 0 0,1 0 1,-1 0-1,1 0 0,-1 14 0,3-21-118,0-1 0,0 1 0,1-1-1,-1 0 1,0 1 0,1-1 0,-1 1 0,0-1-1,1 0 1,-1 1 0,0-1 0,1 0 0,-1 1-1,1-1 1,-1 0 0,0 0 0,1 1-1,-1-1 1,1 0 0,-1 0 0,1 0 0,-1 0-1,1 0 1,-1 0 0,1 0 0,-1 0 0,1 0-1,-1 0 1,1 0 0,-1 0 0,1 0-1,-1 0 1,1 0 0,-1 0 0,1 0 0,-1-1-1,1 1 1,-1 0 0,1 0 0,-1-1 0,0 1-1,1 0 1,-1-1 0,0 1 0,1 0-1,-1-1 1,1 0 0,24-14 602,4-11-167,-2-1-1,-1-1 0,0-1 0,-3-1 0,0-2 0,-2 0 0,-2-1 0,28-64 1,-43 89-362,-1 0-25,1 0-1,-1 0 0,0 0 1,0 0-1,-1-1 1,0 1-1,1-14 1,-12 31-193,-12 28 117,2 0-1,1 2 1,3 0-1,-20 72 1,35-109 28,-2 4 8,0 1 1,1 0-1,0 0 0,0 0 0,0 0 1,1 8-1,0-14-10,0 0 1,0 0-1,1 0 0,-1 0 1,0 0-1,0-1 0,1 1 1,-1 0-1,1 0 0,-1 0 1,1 0-1,-1-1 0,1 1 1,-1 0-1,1 0 0,0-1 1,-1 1-1,1-1 0,0 1 1,1 0-1,-1 0 12,1-1 1,0 1-1,0-1 1,0 1-1,-1-1 0,1 0 1,0 0-1,0 0 1,0 0-1,0 0 0,-1 0 1,1-1-1,0 1 1,2-1-1,4-2 58,-1 0 0,0 0 0,1 0 1,-2-1-1,1 0 0,0 0 0,-1-1 0,10-9 0,47-52 19,-25 25-362,-43 76-324,0-17 598,1-9 23,1 0 0,0 1 0,1-1-1,0 1 1,1 0 0,0 0 0,0 0 0,1-1 0,1 13-1,-1-21-10,1 0 0,-1 0 0,1 0 0,0 0 0,-1 0 0,1 0 0,0-1 0,0 1 0,-1 0 0,1 0-1,0-1 1,0 1 0,0 0 0,0-1 0,0 1 0,0-1 0,0 1 0,0-1 0,0 0 0,0 1 0,0-1 0,0 0-1,0 0 1,1 0 0,-1 0 0,0 0 0,0 0 0,0 0 0,0 0 0,0 0 0,2-1 0,37-9 952,-24 2-725,-1-1 1,0-1-1,-1-1 0,23-21 0,25-19-264,-61 51 7,-1-1 1,0 1-1,0 0 0,0 0 0,1 0 0,-1 0 0,0-1 1,0 1-1,1 0 0,-1 0 0,0 0 0,0 0 0,1 0 0,-1 0 1,0 0-1,0 0 0,1 0 0,-1 0 0,0 0 0,1 0 0,-1 0 1,0 0-1,0 0 0,1 0 0,-1 0 0,0 0 0,1 0 1,-1 0-1,0 0 0,0 0 0,1 1 0,-1-1 0,0 0 0,0 0 1,0 0-1,1 0 0,-1 1 0,0-1 0,0 0 0,0 0 0,1 1 1,-1-1-1,0 0 0,0 0 0,0 0 0,0 1 0,0-1 1,0 0-1,1 1 0,1 22-137,-8 24 206,5-43-76,0 1 1,0 0 0,0 0 0,1 0 0,0 0 0,0 0 0,0 0 0,0 0-1,2 8 1,-1-12-23,-1 0-1,1-1 0,-1 1 1,1 0-1,-1 0 0,1-1 1,-1 1-1,1 0 0,-1-1 0,1 1 1,0-1-1,-1 1 0,1-1 1,0 1-1,0-1 0,-1 1 1,1-1-1,0 1 0,0-1 1,0 0-1,1 1 0,1-1-128,0 0 0,0 0 0,0 0 0,0 0 0,0-1 0,-1 1 0,1-1 1,0 0-1,5-1 0,34-21-4321,-4-7-3861,-10 6-2558</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9.764"/>
    </inkml:context>
    <inkml:brush xml:id="br0">
      <inkml:brushProperty name="width" value="0.025" units="cm"/>
      <inkml:brushProperty name="height" value="0.025" units="cm"/>
    </inkml:brush>
  </inkml:definitions>
  <inkml:trace contextRef="#ctx0" brushRef="#br0">10 0 19346,'0'0'641,"-9"75"864,9-25-320,1 9-480,10 5-385,6 4-223,-1 0-386,2-2-1152,-3-9-1314,-4-11-3395</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0.155"/>
    </inkml:context>
    <inkml:brush xml:id="br0">
      <inkml:brushProperty name="width" value="0.025" units="cm"/>
      <inkml:brushProperty name="height" value="0.025" units="cm"/>
    </inkml:brush>
  </inkml:definitions>
  <inkml:trace contextRef="#ctx0" brushRef="#br0">2 398 20467,'-1'-12'1388,"1"3"-1144,0 0-1,1 0 0,0 0 0,0 0 0,1-1 1,0 1-1,1 1 0,0-1 0,0 0 1,1 1-1,0 0 0,0 0 0,1 0 1,0 0-1,11-12 0,9-12 401,3 1-1,0 1 1,59-47 0,-78 69-582,1 1 0,0 1-1,0-1 1,0 2 0,1-1 0,0 1 0,0 1 0,0 0 0,0 0 0,1 1 0,-1 1-1,1 0 1,0 1 0,0 0 0,0 0 0,0 2 0,23 2 0,-30-1-54,0 0 0,1 0 1,-1 0-1,0 1 0,0-1 1,-1 1-1,1 1 0,-1-1 1,1 1-1,-1-1 0,0 1 0,0 0 1,-1 1-1,1-1 0,-1 1 1,0 0-1,0-1 0,0 1 0,-1 0 1,0 1-1,0-1 0,0 0 1,1 6-1,-2-4 115,1 0 1,-1 0-1,0 0 0,0 0 0,-1 1 1,0-1-1,0 0 0,-1 0 1,1 0-1,-2 0 0,1 0 0,-1 0 1,0 0-1,0 0 0,-1-1 1,0 1-1,-7 10 0,-3-2-67,0 0-1,-1-1 0,-1 0 1,0-2-1,-1 0 0,0 0 1,-1-1-1,0-2 1,-1 1-1,0-2 0,0 0 1,-1-2-1,0 0 1,0 0-1,-31 3 0,50-9-131,-1 0-1,1 0 0,-1 0 1,1 1-1,-1-1 1,1 0-1,-1 0 0,1 0 1,0 0-1,-1 0 0,1 0 1,-1 0-1,1 0 1,-1 0-1,1-1 0,-1 1 1,1 0-1,-1 0 0,1 0 1,0 0-1,-1-1 0,1 1 1,-1 0-1,1 0 1,0-1-1,-1 1 0,1 0 1,0-1-1,-1 1 0,1 0 1,0-1-1,0 1 1,-1-1-1,1 1 0,0 0 1,0-1-1,0 1 0,-1-1 1,1 1-1,0-1 1,0 1-1,0 0 0,0-1 1,0 1-1,0-1 0,0 1 1,0-1-1,0 1 1,0-1-1,0 1 0,0-1 1,0 1-1,1-1 0,-1 1 1,0 0-1,0-1 0,0 1 1,1-1-1,-1 1 1,0 0-1,0-1 0,1 1 1,-1 0-1,1-1 0,20-26-6259,7 1-930</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0.512"/>
    </inkml:context>
    <inkml:brush xml:id="br0">
      <inkml:brushProperty name="width" value="0.025" units="cm"/>
      <inkml:brushProperty name="height" value="0.025" units="cm"/>
    </inkml:brush>
  </inkml:definitions>
  <inkml:trace contextRef="#ctx0" brushRef="#br0">90 283 15278,'0'0'10063,"9"4"-9267,-5-2-693,0 0 1,0 0 0,0 1 0,-1-1-1,1 1 1,0 0 0,-1 0-1,0 0 1,0 1 0,0-1 0,0 1-1,3 5 1,0 2 56,0 1-1,-1-1 1,-1 1-1,5 17 1,46 244 2621,-54-270-2742,0 1-1,0-1 1,0 0 0,0 0-1,0 1 1,1-1 0,-1 0-1,1 0 1,0 0-1,0-1 1,0 1 0,0 0-1,1-1 1,3 4 0,-4-5-9,-1-1 1,1 1-1,0 0 1,1-1-1,-1 1 0,0-1 1,0 0-1,0 1 1,0-1-1,0 0 1,0 0-1,0-1 1,0 1-1,1 0 1,-1-1-1,0 1 1,0-1-1,0 0 1,0 1-1,-1-1 1,1 0-1,0 0 1,0 0-1,0-1 1,2-1-1,11-8 30,0-1-1,-1 0 1,-1-1-1,0-1 1,13-16-1,56-83-130,-71 97 73,-9 13 4,29-41-515,38-75-1,-63 105 391,1 1 0,-2-1 0,0-1 0,0 1 0,-2-1 0,0 0 0,0 1 0,-2-1 0,1 0 0,-3-24 0,1 35 131,0 1 0,0 0-1,-1 0 1,0 0 0,1 0 0,-1 0-1,0 0 1,-1 0 0,1 0-1,0 0 1,-1 0 0,0 1 0,0-1-1,1 1 1,-1-1 0,-1 1 0,1 0-1,0-1 1,-1 1 0,1 0 0,-1 1-1,1-1 1,-1 0 0,0 1 0,0-1-1,0 1 1,0 0 0,-6-1-1,4 1-192,-1 0 0,1 0 0,-1 1 0,1 0 0,-1 0 0,-9 2 0,-32 13-5341,24-7 365,-5-3-3005</inkml:trace>
  <inkml:trace contextRef="#ctx0" brushRef="#br0" timeOffset="1">0 212 19122,'0'0'2338,"83"-3"33,-20-12-674,11-7-159,1-2-577,4-5-449,-2 4-512,-10 0-192,-7 0-2210,-16 3-2019,-15 0-5956</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0.867"/>
    </inkml:context>
    <inkml:brush xml:id="br0">
      <inkml:brushProperty name="width" value="0.025" units="cm"/>
      <inkml:brushProperty name="height" value="0.025" units="cm"/>
    </inkml:brush>
  </inkml:definitions>
  <inkml:trace contextRef="#ctx0" brushRef="#br0">228 84 21909,'-15'13'2124,"-16"14"-538,1 2 0,-28 36 0,47-52-1199,0 1 0,1 1 1,0 0-1,2 0 0,-1 0 0,2 1 0,0 1 1,-9 33-1,15-44-356,0 0 0,0 0 0,0 1 1,1-1-1,-1 0 0,2 1 0,-1-1 1,1 0-1,0 1 0,0-1 0,0 0 0,4 7 1,-4-10-29,1 0 1,0 0-1,0-1 1,1 1-1,-1-1 1,1 1-1,-1-1 1,1 0 0,0 0-1,-1 0 1,1 0-1,0 0 1,0-1-1,1 1 1,-1-1 0,0 0-1,0 0 1,1 0-1,-1-1 1,1 1-1,-1-1 1,0 1-1,5-1 1,6-1-4,-1 1 0,0-2 0,0 0 0,0 0 0,0-1 0,0-1 0,-1 0 0,0-1 0,1 0 0,-2-1 0,1 0 0,-1-1 0,0 0 0,0-1 0,12-11 0,4-5 0,-1-1 0,-1-2 0,-2 0 0,29-42 0,-52 69 0,17-25 0,26-51 0,-40 70 0,0 0 0,0 0 0,-1 0 0,0-1 0,0 1 0,-1-1 0,0 0 0,0 1 0,0-1 0,-1 0 0,0 0 0,0 0 0,-1 1 0,-2-12 0,2 15 0,-1 0 0,0 0 0,1 0 0,-1 0 0,0 0 0,-1 1 0,1-1 0,0 1 0,-1 0 0,1 0 0,-1 0 0,0 0 0,0 0 0,1 0 0,-1 1 0,-1-1 0,1 1 0,0 0 0,0 0 0,0 0 0,-1 0 0,-3 0 0,-11-2 0,0 1 0,-34 1 0,43 1 0,-4 0-368,0 1 0,0 1 0,1 0-1,-1 0 1,1 1 0,-1 1 0,-15 6 0,-4 5-2758,-40 27-1,67-39 2807,-16 8-7779</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3.195"/>
    </inkml:context>
    <inkml:brush xml:id="br0">
      <inkml:brushProperty name="width" value="0.025" units="cm"/>
      <inkml:brushProperty name="height" value="0.025" units="cm"/>
    </inkml:brush>
  </inkml:definitions>
  <inkml:trace contextRef="#ctx0" brushRef="#br0">10502 4497 14125,'-15'9'238,"1"0"0,0 1 0,0 1 0,1 0 0,1 0 0,-12 14-1,-62 86 1923,60-77-1746,-36 50 508,-129 160 1002,151-199-1106,-2-1 0,-2-3 0,-57 43 0,35-40-695,-1-2 0,-1-2 0,-3-4 0,-1-3 1,-1-4-1,-86 24 0,57-27-31,-1-4 1,-1-5-1,-1-5 0,-116 0 1,-297-17 39,-385 17 355,764-1-264,-845 43 269,558-56-712,-252 3-83,-197 85 441,231-13 23,-148-57 901,696-23-1019,1-3 0,0-5 0,1-4 0,-177-60 0,200 51-226,1-2 0,2-4 0,1-3 0,2-2-1,2-3 1,-101-87 0,76 46-299,3-4 1,5-3-1,-135-196 1,160 198 1043,5-1 0,-65-161 0,81 162-290,-92-216 244,101 255-508,-2 0 1,-2 2-1,-68-85 1,-31-4-101,-47-59 13,164 180 90,1 0 1,1 0 0,0-1-1,1-1 1,0 1-1,1-1 1,1-1-1,-7-34 1,11 40-1,1 0 0,0-1 0,1 1-1,0 0 1,1-1 0,0 1 0,1 0 0,1-1 0,-1 1 0,2 1 0,0-1-1,0 0 1,13-21 0,3 2 11,1 1 1,2 0-1,1 2 0,1 1 0,1 1 0,48-37 1,7 4-40,108-60 1,-63 51-504,4 6 0,2 6-1,2 5 1,269-62 0,584-49 402,-735 128 1209,889-105 537,302-44-4239,-1103 127 2522,-2-14 0,-3-16-1,337-133 1,47-72 567,267-102-262,-629 267-237,519-218 106,-834 324-76,248-109-61,-258 117-20,1 2 1,0 1 0,0 2-1,1 1 1,0 2 0,0 1-1,39 2 1,-69 1 54,1 1-1,-1 0 1,1 0 0,-1 1 0,1-1 0,-1 1-1,0 0 1,0 0 0,1 0 0,-2 1 0,1 0-1,0-1 1,0 1 0,-1 0 0,0 1 0,0-1-1,0 1 1,0-1 0,0 1 0,-1 0 0,1 0-1,2 8 1,5 9 11,-2 1-1,-1 0 0,7 32 1,-8-27 17,92 314 59,-68-257-41,80 158 0,-84-193-28,-2 1 1,32 98-1,-46-115-12,-3 0-1,-1 0 1,-1 1 0,-2 0-1,-2 66 1,-5-52 49,-3 0 0,-1-1 0,-21 63 0,-58 138 56,25-77-79,-78 351-21,93-323 396,-91 247 1,-9-112-169,75-178-156,62-136-48,1 1 0,1 1 1,1-1-1,-8 44 0,14-61-155,0 1-1,1 0 0,0 0 0,0 0 0,0 0 0,0 0 0,1 0 0,0 0 0,0 0 0,0 0 0,1-1 1,0 1-1,-1 0 0,2-1 0,-1 0 0,0 1 0,1-1 0,0 0 0,0 0 0,0 0 0,0-1 0,1 1 1,0-1-1,-1 0 0,1 0 0,0 0 0,1 0 0,4 2 0,36 13-3759,2-4-1980</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5:41.069"/>
    </inkml:context>
    <inkml:brush xml:id="br0">
      <inkml:brushProperty name="width" value="0.025" units="cm"/>
      <inkml:brushProperty name="height" value="0.025" units="cm"/>
    </inkml:brush>
  </inkml:definitions>
  <inkml:trace contextRef="#ctx0" brushRef="#br0">159 130 9801,'-123'0'6764,"123"0"-6760,-1 0 0,1 0 0,0 0 1,0 0-1,0 0 0,0 0 0,-1 0 0,1 0 0,0 0 0,0 0 0,0 0 1,0 0-1,-1 0 0,1 0 0,0 0 0,0 0 0,0 0 0,0 0 0,-1 0 1,1 0-1,0 0 0,0 0 0,0 0 0,0 0 0,0 0 0,-1 1 1,1-1-1,0 0 0,0 0 0,0 0 0,0 0 0,0 0 0,0 1 0,0-1 1,0 0-1,-1 0 0,1 0 0,0 0 0,0 1 0,0-1 0,0 0 0,0 0 1,0 0-1,0 0 0,0 1 0,0-1 0,0 0 0,0 0 0,0 0 1,0 0-1,0 1 0,9 10 45,16 8 87,-11-13-20,1-2-1,0 0 1,0 0-1,0-1 0,0-1 1,16 0-1,99-3 370,-70-2-374,288-16 158,50-1 621,292 65 1393,-510-27-1961,109 1 309,320-20 0,286-75-340,-686 51-244,338-34 366,-479 57-232,-66 2 129,-19-1 1222,-226-24-1082,-270-15-553,-1027 90-602,599 54 620,-303 25 619,1216-128-533,21-2-8,0 1 0,0 0 0,1 0 0,-1 1 0,0 0 0,1 0-1,-1 1 1,0-1 0,-11 6 0,18-7-14,-1 0 1,1 1-1,0-1 0,0 0 1,0 0-1,-1 0 0,1 0 0,0 0 1,0 1-1,0-1 0,0 0 1,-1 0-1,1 0 0,0 1 0,0-1 1,0 0-1,0 0 0,0 0 1,0 1-1,0-1 0,0 0 1,0 0-1,0 1 0,0-1 0,0 0 1,0 0-1,0 1 0,0-1 1,0 0-1,0 0 0,0 0 0,0 1 1,0-1-1,0 0 0,0 0 1,0 1-1,0-1 0,0 0 0,0 0 1,1 0-1,-1 1 0,0-1 1,0 0-1,0 0 0,1 0 1,13 9-641,18 0-16,112 12-137,0-7 1,164-4-1,-233-9 783,912-8 79,2-32 357,610-10-105,-1480 48-418,203 7-287,-304-3 413,-26-2 143,-41-1 246,38 0-329,-335 0 217,-538 3 569,-4 35-2142,152 29-5775,353-29-736</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13.782"/>
    </inkml:context>
    <inkml:brush xml:id="br0">
      <inkml:brushProperty name="width" value="0.025" units="cm"/>
      <inkml:brushProperty name="height" value="0.025" units="cm"/>
    </inkml:brush>
  </inkml:definitions>
  <inkml:trace contextRef="#ctx0" brushRef="#br0">4916 265 897,'-110'14'11789,"-1"-5"-7245,27-4-4412,-1-5 0,1-3-1,0-4 1,-94-19 0,-682-80 3706,257 37-2872,-261-12-992,801 80 54,-569 11 318,545-3-288,0 4 1,1 4 0,1 4-1,0 3 1,-97 40 0,140-43-71,1 2 0,1 1 0,1 2 0,1 2 0,1 1 1,-47 46-1,60-49-1,1 0 0,1 2 0,1 0 0,1 2-1,2 0 1,0 1 0,3 1 0,0 0 0,-15 45 0,26-61-22,0 0 0,1 1 0,0-1 0,1 1 0,0 0-1,2-1 1,0 1 0,0 0 0,1-1 0,1 1 0,1 0 0,0-1-1,0 0 1,2 0 0,0 0 0,0 0 0,1-1 0,1 1 0,0-2-1,1 1 1,0-1 0,1 0 0,21 20 0,3-1 38,2-1 1,0-2-1,3-2 1,0-1-1,1-2 1,1-2-1,60 23 1,6-6 1,202 45-1,-114-46 18,325 19 0,203-51-23,4-65-160,-5-47 167,-159-1 25,-381 63 47,183-71 0,-355 113-66,173-74-3,-165 69 40,0-2 0,-1 0 0,-1 0 1,1-2-1,-2 0 0,1 0 1,-2-1-1,13-16 0,-21 23 32,-1 0-1,0 0 1,0 0-1,-1-1 1,1 1 0,-1-1-1,-1 0 1,1 0-1,-1 0 1,-1 0-1,1-1 1,-1 1-1,0-1 1,-1 1-1,0 0 1,0-1-1,-1-7 1,-2 4-23,1 1 1,-2 0-1,1 0 1,-1 0 0,-1 0-1,0 1 1,0 0-1,-1 0 1,0 0-1,-13-14 1,-4 0 17,-1 1 0,-1 1 0,0 1 0,-2 1 0,0 2 1,-54-26-1,7 12 221,0 3 0,-3 3 1,0 4-1,-96-15 0,-326-13 662,-239 44-1034,-2 44-3795,439-21-679,6-6-3666</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27.761"/>
    </inkml:context>
    <inkml:brush xml:id="br0">
      <inkml:brushProperty name="width" value="0.025" units="cm"/>
      <inkml:brushProperty name="height" value="0.025" units="cm"/>
    </inkml:brush>
  </inkml:definitions>
  <inkml:trace contextRef="#ctx0" brushRef="#br0">22 0 7335,'-1'2'108,"0"-1"-1,-1 1 1,1-1 0,0 1 0,0-1-1,0 1 1,0 0 0,0 0 0,0 0-1,0 0 1,0-1 0,1 1 0,-1 0-1,1 0 1,0 0 0,-1 4 0,-2 41 133,3-32 88,-3 100 760,4 0 0,6 0 0,39 205 0,1-117-816,88 240-1,59 190-131,-167-514 519,-6 1 0,-4 1 0,0 172 0,-16-292-586,-1 0 0,0-1 1,0 1-1,0 0 0,0 0 0,0 0 0,0-1 0,0 1 0,0 0 1,0 0-1,0 0 0,0-1 0,-1 1 0,1 0 0,0 0 0,0 0 1,-1-1-1,1 1 0,-1 0 0,1-1 0,-1 1 0,1 0 0,-1-1 1,1 1-1,-1-1 0,-1 2 0,2-3-25,-1 1 0,0-1-1,0 0 1,1 0 0,-1 1-1,0-1 1,1 0 0,-1 0 0,1 0-1,-1 0 1,1 0 0,-1 0 0,1 0-1,0 0 1,-1 0 0,1 0 0,0 0-1,0 0 1,0 0 0,0 0 0,0 0-1,0-1 1,-4-51-2,3 0-1,1 0 1,3 1 0,3-1-1,2 1 1,2 0 0,20-63-1,17-25 117,87-177 0,379-676 81,-488 948-242,64-115-25,114-226 14,-193 358 16,-8 18-60,-6 14-237,-24 43-847,2 1 1,-31 80 0,20-28-3671,46-183 4919,-4 55 405,-6 28-500,1 0 0,0 0 0,0 0 0,0 0 0,0 0 0,0 0 0,0 0 1,0 0-1,0 0 0,0 0 0,0 0 0,0 0 0,0 0 0,-1 0 0,1 0 0,0 0 0,0 0 0,0 0 0,0 0 1,0 0-1,0 0 0,0 0 0,0 0 0,0 0 0,-1 0 0,1 0 0,0 0 0,0 0 0,0 0 0,0 0 1,0 0-1,0 0 0,0 0 0,0 0 0,0 0 0,0 0 0,0 0 0,0 0 0,-1 0 0,1 0 0,0-1 1,0 1-1,0 0 0,0 0 0,0 0 0,0 0 0,0 0 0,-19 43 692,16-37-855,-251 587-1055,130-329 534,-204 322 0,-71 66 3811,396-648-3076,1-1-1,-1 1 0,1-1 1,0 1-1,1 0 1,-1 0-1,1 0 1,0 0-1,0 0 1,-1 8-1,2-10-150,1 1 0,-1 0 0,1-1-1,0 1 1,0-1 0,1 1 0,-1-1-1,0 0 1,1 1 0,-1-1 0,1 0 0,0 0-1,0 0 1,0 0 0,0 0 0,3 2-1,0 0-153,-4-1 15,1-1 1,0-1-1,0 1 0,0 0 0,1 0 0,-1-1 0,0 1 1,0-1-1,1 0 0,4 2 0,1-10-533,-3-17 1000,23-372 1374,-27 238-2615,-35-281 0,32 426 981,-72-467-326,43 327 49,-54-162 0,70 273 870,-2 1-1,-1 1 1,-2 0 0,-43-61-1,62 98-485,0 1-1,-1-1 0,1 1 1,0-1-1,1 0 0,-1 1 1,0-1-1,1 0 0,0 0 1,0 0-1,-1 0 1,2-4-1,-1 4-142,7 136-1652,13 673 3361,-6-641-1417,7-2 0,80 306 0,-80-384-453,-3 2 0,-4-1 0,3 111-1,-16-189 200,3 39-68,-4-46 66,0 0 1,0 0 0,0 0 0,0 0 0,0 0 0,0 0 0,1 0 0,-1 0 0,0 0 0,1 0 0,-1 0 0,0 0 0,1 0 0,-1 0 0,1 0 0,0 0 0,-1 0 0,1-1 0,0 1 0,-1 0 0,1 0 0,0-1 0,0 1 0,-1-1 0,1 1 0,0-1 0,0 1 0,0-1 0,0 1 0,0-1 0,0 0 0,0 1 0,1-1 0,1-1 9,-1 0 0,0 0-1,0 0 1,0 0 0,-1-1 0,1 1-1,0 0 1,0-1 0,-1 0-1,1 1 1,-1-1 0,1 0 0,-1 0-1,0 0 1,0 0 0,1-3 0,18-40 91,-15 33-77,100-288 1189,-13 37-213,285-539 1493,73 37-2399,-415 710-105,-16 27-129,-1 0 0,-2-1 0,-1-1 0,13-35 0,-27 54-1360,-12 17-1152,8-4 2248,-19 15-3719</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29.998"/>
    </inkml:context>
    <inkml:brush xml:id="br0">
      <inkml:brushProperty name="width" value="0.025" units="cm"/>
      <inkml:brushProperty name="height" value="0.025" units="cm"/>
    </inkml:brush>
  </inkml:definitions>
  <inkml:trace contextRef="#ctx0" brushRef="#br0">0 1 2659,'0'0'32</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31.430"/>
    </inkml:context>
    <inkml:brush xml:id="br0">
      <inkml:brushProperty name="width" value="0.025" units="cm"/>
      <inkml:brushProperty name="height" value="0.025" units="cm"/>
    </inkml:brush>
  </inkml:definitions>
  <inkml:trace contextRef="#ctx0" brushRef="#br0">35 140 11851,'0'0'7394,"-4"9"-6748,1-3-565,0 0 1,1 0-1,0 0 1,0 1-1,0-1 1,1 1-1,0-1 1,0 1-1,1 0 1,0-1-1,0 1 1,0 0-1,1-1 1,2 10-1,130 547 6977,-131-553-7038,25 77 184,-27-87-161,0 1 0,0-1 1,1 1-1,-1-1 0,0 0 0,0 1 1,1-1-1,-1 0 0,0 1 1,1-1-1,-1 0 0,0 1 0,1-1 1,-1 0-1,0 0 0,1 1 0,-1-1 1,1 0-1,-1 0 0,0 0 0,1 1 1,-1-1-1,1 0 0,-1 0 1,1 0-1,-1 0 0,0 0 0,1 0 1,-1 0-1,1 0 0,-1 0 0,1 0 1,-1 0-1,1-1 0,-1 1 1,0 0-1,1 0 0,-1 0 0,1 0 1,-1-1-1,0 1 0,1 0 0,-1 0 1,0-1-1,1 1 0,-1 0 0,0-1 1,1 1-1,-1 0 0,0-1 1,0 1-1,1-1 0,16-20 878,42-78-695,-3-3 0,48-122 1,-74 144-107,-3-1-1,-3-1 1,20-134 0,-41 206-120,-2 23 0,-2-9 0,1 0 0,0 1 0,-1-1 0,0 0 0,0 0 0,0 0 0,-4 8 0,-20 24 0,-18 23 0,-51 94 0,-72 200 0,94-194 0,61-132-180,5-15-81,13-30 93,38-95-454,4 3 1,5 2-1,73-107 0,-171 310-1236,-182 322-2824,226-416 4640,-1 0 0,1 1 0,0-1 0,-1 0 0,1 0-1,0 0 1,-1 0 0,0 0 0,1 0 0,-1 0 0,0 0 0,1 0-1,-1 0 1,0 0 0,0-1 0,0 1 0,1 0 0,-1 0 0,0-1 0,0 1-1,0-1 1,0 1 0,-1-1 0,1 1 0,0-1 0,0 0 0,0 1-1,0-1 1,0 0 0,-2 0 0,1-1-244,0-1 1,-1 1-1,2-1 0,-1 0 1,0 0-1,0 0 0,0 0 0,1 0 1,0 0-1,-3-5 0,-10-13-2664,4 6 2472,0-1-1,1 0 0,1 0 1,0-1-1,1 0 1,1-1-1,0 1 1,1-1-1,1 0 0,-3-28 1,2-17 1483,4-101 0,2 86-174,-2 50-30,1-30 1124,2 41-371,-2 16-1515,0 0-1,0 0 0,0 0 1,0 0-1,0 0 1,0 0-1,0 0 0,0 1 1,0-1-1,0 0 1,0 0-1,0 0 0,0 0 1,0 0-1,0 0 1,0 0-1,0 0 1,0 0-1,0 0 0,1 0 1,-1 1-1,0-1 1,0 0-1,0 0 0,0 0 1,0 0-1,0 0 1,0 0-1,0 0 1,0 0-1,0 0 0,1 0 1,-1 0-1,0 0 1,0 0-1,0 0 0,0 0 1,0 0-1,0 0 1,0 0-1,0 0 0,0 0 1,1 0-1,-1 0 1,0 0-1,0 0 1,0 0-1,0 0 0,0 0 1,0 0-1,0 0 1,0 0-1,0 0 0,0 0 1,1-1-1,-1 1 1,7 26 327,-1-1 0,-1 1 0,-1 0 0,-1 0 0,-2 0 0,-2 45 0,2 31 168,0-96-513,2 38 117,10 52-1,-11-85-127,0 0-1,1-1 1,1 1-1,0-1 1,0 1-1,1-1 1,0 0-1,0-1 0,1 1 1,10 10-1,-14-18-55,0 1 0,0-1 0,0 0 0,1 0 0,-1-1 0,1 1 0,-1 0 0,1-1 0,-1 1 0,1-1 0,0 0 0,0 0 0,0 0 0,0-1 0,0 1 0,0 0 0,0-1 0,0 0 0,4 0 0,-2-1-92,0 0 0,0 0 0,0 0 0,-1-1-1,1 0 1,-1 0 0,1 0 0,-1 0 0,0-1 0,0 0 0,4-3 0,7-8-773,0 0 0,-1-1 0,-1 0 0,18-28 0,32-61-7086,-36 52 1324</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1.650"/>
    </inkml:context>
    <inkml:brush xml:id="br0">
      <inkml:brushProperty name="width" value="0.025" units="cm"/>
      <inkml:brushProperty name="height" value="0.025" units="cm"/>
    </inkml:brush>
  </inkml:definitions>
  <inkml:trace contextRef="#ctx0" brushRef="#br0">1 0 4869,'0'0'11338</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31.802"/>
    </inkml:context>
    <inkml:brush xml:id="br0">
      <inkml:brushProperty name="width" value="0.025" units="cm"/>
      <inkml:brushProperty name="height" value="0.025" units="cm"/>
    </inkml:brush>
  </inkml:definitions>
  <inkml:trace contextRef="#ctx0" brushRef="#br0">1 417 10090,'6'-36'3875,"-1"-2"-608,2 4-961,1-3-1024,5 2-834,0-5-256,0 0 0,4 0-63,-1 4-97,-1 5-449,-3 4-736,-1 12-993,-9 8-4068</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2.209"/>
    </inkml:context>
    <inkml:brush xml:id="br0">
      <inkml:brushProperty name="width" value="0.025" units="cm"/>
      <inkml:brushProperty name="height" value="0.025" units="cm"/>
    </inkml:brush>
  </inkml:definitions>
  <inkml:trace contextRef="#ctx0" brushRef="#br0">4449 308 8296,'-5'-10'4975,"-9"-21"-4277,-33-63-595,41 84-93,0 0 0,-1 0 0,0 1 0,-1 0 0,1 0 0,-2 1 0,-11-10 0,3 7 51,-1 0-1,-1 2 1,1 0 0,-2 1-1,1 1 1,-1 0 0,0 2-1,-41-6 1,-9 4 184,-91 2 0,132 5-192,-657 40 2639,2 57 221,-66 57-2772,539-97-118,-303 125 0,337-106 792,4 8 0,-294 193 0,445-262-579,1 1 0,1 0 0,0 2-1,1 0 1,-28 36 0,43-50-221,1 1 1,0-1 0,0 1-1,0 0 1,1 0-1,0 0 1,0 0-1,0 0 1,0 1-1,1-1 1,0 1-1,0-1 1,1 1-1,-1-1 1,1 1-1,0-1 1,1 1-1,-1-1 1,1 1 0,0-1-1,0 1 1,1-1-1,0 0 1,0 0-1,0 1 1,0-1-1,1-1 1,0 1-1,0 0 1,0-1-1,1 1 1,6 6-1,15 11 0,1-2-1,1 0 1,1-2-1,0-1 1,2-1-1,33 13 1,56 21 4,1-4 0,3-7 1,1-4-1,205 29 0,-66-33-158,331-4 0,-308-32 153,0-12 0,-1-13-1,-2-12 1,-2-12 0,-3-13 0,275-104-1,-251 49 181,-261 102-100,-1-1 0,-1-2 0,-1-2 0,-1-1 0,33-32 0,-61 50-107,0-1-1,-1 0 0,0 0 0,-1-1 0,0 0 0,-1 0 0,0 0 1,-1-1-1,0 0 0,5-15 0,-8 18-144,0 1 0,-1 0 0,0-1 0,0 1 0,-1-1 0,0 1 1,-1-1-1,1 1 0,-1-1 0,-1 1 0,1-1 0,-1 1 0,-1 0 0,1 0 0,-1 0 0,0 0 1,-8-11-1,2 6-660,0 0 0,0 0 0,-2 1 0,-14-13 0,-66-47-5048</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3.471"/>
    </inkml:context>
    <inkml:brush xml:id="br0">
      <inkml:brushProperty name="width" value="0.025" units="cm"/>
      <inkml:brushProperty name="height" value="0.025" units="cm"/>
    </inkml:brush>
  </inkml:definitions>
  <inkml:trace contextRef="#ctx0" brushRef="#br0">0 1259 11050,'0'0'7431,"13"-6"-6865,5-4-269,0-1 0,0 0-1,-1-2 1,-1 0 0,0 0 0,16-20-1,95-114 922,-73 81-925,303-369 259,-34-25-437,-300 420-56,-61 151 1622,-5 4-1231,-36 155-1,66-210-355,3 0-1,2 0 1,3 1-1,4 102 1,4-133-53,2 0 0,11 36 1,-10-45-567,-1 0-1,0 0 1,-2 0 0,-1 1 0,0 42 0,-3-59 161,0 0 0,0-1 0,-1 1 1,1-1-1,-1 0 0,0 1 0,0-1 0,-1 0 0,1 0 0,-1 0 0,0-1 0,0 1 0,0-1 1,0 1-1,-1-1 0,1 0 0,-1 0 0,0-1 0,0 1 0,0-1 0,0 0 0,0 0 0,-1 0 1,1 0-1,-1-1 0,1 0 0,-1 0 0,1 0 0,-7 0 0,-34 4-6336</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3.830"/>
    </inkml:context>
    <inkml:brush xml:id="br0">
      <inkml:brushProperty name="width" value="0.025" units="cm"/>
      <inkml:brushProperty name="height" value="0.025" units="cm"/>
    </inkml:brush>
  </inkml:definitions>
  <inkml:trace contextRef="#ctx0" brushRef="#br0">6 100 14926,'0'0'7079,"-5"46"-5638,57-46 417,21-14-96,14-13-577,15-5-673,9 3-384,4 4-64,-9 11-1057,-9 9-1697,-13 5-1730,-13 0-3171</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4.374"/>
    </inkml:context>
    <inkml:brush xml:id="br0">
      <inkml:brushProperty name="width" value="0.025" units="cm"/>
      <inkml:brushProperty name="height" value="0.025" units="cm"/>
    </inkml:brush>
  </inkml:definitions>
  <inkml:trace contextRef="#ctx0" brushRef="#br0">563 129 16592,'3'-9'313,"1"-5"91,-1-1 0,0 0 0,-1 0 1,0 0-1,-1-18 0,-1 33-357,0-1 0,0 1 0,0-1 0,0 1 0,0-1 0,0 1 0,0-1 0,0 1 0,-1-1 0,1 1 0,0 0 0,0-1 0,0 1 1,-1-1-1,1 1 0,0-1 0,0 1 0,-1 0 0,1-1 0,0 1 0,-1 0 0,1-1 0,0 1 0,-1 0 0,1 0 0,0-1 0,-1 1 0,1 0 0,-1 0 0,1-1 0,-1 1 0,1 0 0,-1 0 0,1 0 0,-1 0 0,-20 7 530,-16 20-284,-2 12 56,1 2 0,3 1 0,-61 94 0,-62 159 2040,122-215-1779,-36 118 1,62-162-577,1 0 0,2 1 0,1 0 0,2-1 0,2 75 0,2-105-36,0 0 1,1 0-1,-1 0 0,2 0 1,-1 0-1,1 0 0,-1 0 1,2 0-1,-1 0 0,1-1 1,-1 1-1,2-1 0,-1 0 1,1 0-1,-1 0 0,1 0 1,6 4-1,-4-5 13,0 0 0,0 0 0,1-1 0,-1 0 0,1-1-1,0 1 1,0-1 0,-1-1 0,1 1 0,1-1 0,-1 0 0,0-1 0,0 0 0,10 0-1,0-2 130,1-1-1,-1 0 1,0-1-1,0-1 1,-1-1-1,0 0 1,0-1 0,0-1-1,-1 0 1,0-1-1,0-1 1,-1 0-1,0-1 1,20-20-1,-21 17-65,0 1 1,-1-1-1,0-1 1,-1 0-1,-1-1 0,0 0 1,-1-1-1,-1 0 0,0 0 1,-2-1-1,0 1 0,-1-2 1,5-28-1,-9 44-63,-1 0 0,1 0 0,-1 0 0,0-1 0,0 1 0,0 0 0,-1 0 0,1 0 0,-1-1 0,1 1 0,-1 0 0,0 0 0,0 0 0,-1 0 0,1 0 0,0 0 0,-1 1 0,0-1 1,0 0-1,0 1 0,-3-4 0,2 5-15,0-1 1,0 1-1,0 0 1,0 0 0,-1 0-1,1 0 1,0 1-1,-1-1 1,1 1-1,-1 0 1,1 0 0,0 0-1,-1 0 1,1 1-1,-1-1 1,1 1 0,0 0-1,-1 0 1,1 0-1,-5 3 1,-1 0-8,1 0 0,0 0 0,0 1 0,0-1 0,1 2 0,-1-1 0,1 1 0,1 0 0,-1 1 0,1 0 0,0 0 0,1 0 0,-1 1 0,1-1 0,-4 11 0,8-17 8,1 0 1,0 0-1,0-1 1,-1 1-1,1 0 1,0 0-1,0-1 1,0 1-1,0 0 1,0 0-1,0 0 1,0-1-1,0 1 1,0 0-1,1 0 1,-1 0-1,0-1 1,0 1-1,1 0 1,-1-1-1,0 1 1,1 0-1,-1-1 1,1 1-1,-1 0 1,1-1-1,-1 1 1,1-1-1,-1 1 1,1-1-1,0 1 1,-1-1-1,1 1 1,0-1-1,-1 1 1,1-1-1,0 0 1,0 0-1,-1 1 1,1-1-1,0 0 1,0 0-1,-1 0 1,1 0-1,1 0 1,41-3-54,-23-2 74,1-2 1,-1-1-1,0 0 1,31-18 0,77-56 33,-41 25-21,-72 47-26,39-22 15,-52 31-22,1-1 1,0 1-1,-1 0 0,1 0 0,0 0 0,0 0 0,0 1 0,0-1 0,0 1 0,0-1 0,0 1 0,0 0 0,0 0 1,0 1-1,4 0 0,-6-1 2,-1 0 0,1 1 0,-1-1 0,1 0 0,-1 1 0,0-1 0,1 1 0,-1-1 0,1 1 0,-1-1 0,0 1 0,0-1 0,1 1 0,-1-1 0,0 1 0,0-1 0,0 1 0,1-1 0,-1 1 0,0-1 0,0 1 0,0-1 0,0 1 0,0 0 0,0-1 0,0 1 0,0 11 117,-1 0 0,1 0 0,-2 0 0,0 0 0,0-1 0,-1 1 1,-6 14-1,-40 86 766,21-50-552,20-43-289,0-1 0,1 1 0,2 1-1,0-1 1,-3 26 0,7-44-57,1-1 0,0 1 0,0 0 0,0 0 0,0-1 0,0 1 0,0 0 0,0 0-1,0 0 1,0-1 0,0 1 0,0 0 0,0 0 0,1-1 0,-1 1 0,0 0 0,0 0 0,1-1 0,-1 1 0,1 0 0,-1-1 0,1 1 0,-1 0 0,1-1 0,-1 1-1,1-1 1,-1 1 0,1-1 0,0 1 0,1-1-60,-1 1 1,0-1-1,1 0 0,-1 0 0,0 0 1,1-1-1,-1 1 0,1 0 0,-1 0 0,0-1 1,0 1-1,1-1 0,-1 1 0,0-1 1,2-1-1,43-33-3599,-5-12-1633,5-11-1841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4.792"/>
    </inkml:context>
    <inkml:brush xml:id="br0">
      <inkml:brushProperty name="width" value="0.025" units="cm"/>
      <inkml:brushProperty name="height" value="0.025" units="cm"/>
    </inkml:brush>
  </inkml:definitions>
  <inkml:trace contextRef="#ctx0" brushRef="#br0">132 1 15599,'0'0'8397,"-6"12"-7778,-27 69-498,4 1 0,-28 126 0,55-196-348,0 0-1,1-1 1,0 1 0,1 17-1,0-29 44,0 1 1,0-1-1,0 0 0,0 1 1,0-1-1,0 0 0,0 1 0,0-1 1,1 1-1,-1-1 0,0 0 0,0 1 1,0-1-1,0 0 0,1 1 1,-1-1-1,0 0 0,0 0 0,1 1 1,-1-1-1,0 0 0,0 1 0,1-1 1,-1 0-1,0 0 0,1 0 1,-1 1-1,0-1 0,1 0 0,-1 0 1,0 0-1,1 0 0,-1 0 0,0 0 1,1 0-1,-1 0 0,1 0 1,-1 0-1,0 0 0,1 0 0,-1 0 1,1 0-1,-1 0 0,0 0 0,1 0 1,-1 0-1,1-1 0,9-1-10738</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5.181"/>
    </inkml:context>
    <inkml:brush xml:id="br0">
      <inkml:brushProperty name="width" value="0.025" units="cm"/>
      <inkml:brushProperty name="height" value="0.025" units="cm"/>
    </inkml:brush>
  </inkml:definitions>
  <inkml:trace contextRef="#ctx0" brushRef="#br0">0 114 14798,'0'0'10639,"15"-5"-9555,69-17 645,119-17 0,105 3-1114,-117 24-907,-67 16-2720,-121-4 2679,0 0 1,0 1-1,0-1 0,0 1 1,-1-1-1,1 1 0,0 0 1,0 0-1,-1 1 0,1-1 1,-1 1-1,1-1 0,-1 1 1,3 2-1,-4-3 178,-1-1 0,1 1 0,-1-1 0,0 1 0,1 0-1,-1-1 1,0 1 0,1-1 0,-1 1 0,0 0 0,0 0 0,0-1 0,0 1 0,0 0 0,0-1 0,1 1 0,-2 0-1,1-1 1,0 1 0,0 0 0,0 0 0,0 0 0,-1 1-57,0 0-1,0-1 1,0 1 0,0-1-1,0 1 1,0-1 0,-1 1-1,1-1 1,0 0 0,-1 1-1,1-1 1,-3 1-1,-31 18-4068</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5.553"/>
    </inkml:context>
    <inkml:brush xml:id="br0">
      <inkml:brushProperty name="width" value="0.025" units="cm"/>
      <inkml:brushProperty name="height" value="0.025" units="cm"/>
    </inkml:brush>
  </inkml:definitions>
  <inkml:trace contextRef="#ctx0" brushRef="#br0">78 86 15663,'0'0'2018,"-64"21"64,51-15 192,13-2-352,13-4-449,28 0-128,18-2 737,22-11-833,18-6-416,14-5-384,5 3-129,2 4-288,1 6-32,-11 5-1217,-19 5-2851,-14-2-3427</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6.130"/>
    </inkml:context>
    <inkml:brush xml:id="br0">
      <inkml:brushProperty name="width" value="0.025" units="cm"/>
      <inkml:brushProperty name="height" value="0.025" units="cm"/>
    </inkml:brush>
  </inkml:definitions>
  <inkml:trace contextRef="#ctx0" brushRef="#br0">45 1 20980,'0'0'4062,"0"10"-1980,-1 72 189,2 108-558,2-127-3334,11 65 0,-14-128 1495,0 0-1,1 1 1,-1-1-1,0 0 1,0 0-1,0 0 1,0 1-1,0-1 1,0 0-1,0 0 1,0 1-1,0-1 1,0 0-1,0 0 1,0 0-1,0 1 1,0-1-1,-1 0 1,1 0-1,0 0 1,0 1-1,0-1 1,0 0-1,0 0 1,0 0-1,0 1 1,-1-1-1,1 0 1,0 0-1,0 0 1,0 0-1,0 0 0,-1 1 1,1-1-1,0 0 1,0 0-1,0 0 1,-1 0-1,1 0 1,0 0-1,0 0 1,0 0-1,-1 0 1,1 0-1,0 0 1,0 0-1,-1 0 1,1 0-1,0 0 1,0 0-1,0 0 1,-1 0-1,1 0 1,0 0-1,0 0 1,0 0-1,-1 0 1,1 0-1,0-1 1,0 1-1,0 0 1,-1 0-1,1 0 1,-17-11-2526,13 9 1191,-28-18-6669</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6.536"/>
    </inkml:context>
    <inkml:brush xml:id="br0">
      <inkml:brushProperty name="width" value="0.025" units="cm"/>
      <inkml:brushProperty name="height" value="0.025" units="cm"/>
    </inkml:brush>
  </inkml:definitions>
  <inkml:trace contextRef="#ctx0" brushRef="#br0">0 201 17617,'0'0'11338,"64"-37"-9512,6 21-481,12-5-704,10-3-641,11 1 0,-4 5 0,-9-4-1185,-18 3-3267,-13-1-3716</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2.009"/>
    </inkml:context>
    <inkml:brush xml:id="br0">
      <inkml:brushProperty name="width" value="0.025" units="cm"/>
      <inkml:brushProperty name="height" value="0.025" units="cm"/>
    </inkml:brush>
  </inkml:definitions>
  <inkml:trace contextRef="#ctx0" brushRef="#br0">198 16 7335,'0'0'17099,"-2"-4"-15791,1 3-1258,0 0 0,0 0 0,1 0 0,-1 1 0,0-1 0,0 0 0,0 0 0,0 1 0,0-1 0,0 1 0,0-1 1,0 1-1,0-1 0,0 1 0,0-1 0,0 1 0,0 0 0,0 0 0,-1-1 0,1 1 0,0 0 0,0 0 0,0 0 0,0 0 1,0 1-1,-1-1 0,1 0 0,0 0 0,0 1 0,0-1 0,0 1 0,-1 0 0,-4 1 66,1 1-1,0 0 1,0 0-1,1 1 1,-1-1-1,1 1 0,-8 8 1,8-8-92,-1 1 1,1-1-1,0 1 0,0 0 1,1 1-1,-1-1 0,1 1 0,0-1 1,1 1-1,0 0 0,-1 0 1,2 0-1,-1 0 0,1 1 1,0-1-1,0 8 0,4-12-13,0-1 0,0 0 0,0-1 0,1 1 0,-1 0 1,0-1-1,1 0 0,-1 0 0,0 0 0,1 0 0,-1 0 0,0-1 0,4 0 0,19-9 74,-23 8-140,-1 1-1,1 0 1,0 0-1,-1 0 1,1 0-1,0 0 1,0 0-1,0 1 1,4-1-1,-6 2 41,0-1 1,-1 0-1,1 1 0,0-1 0,0 1 1,0 0-1,0-1 0,-1 1 0,1 0 1,0-1-1,0 1 0,-1 0 0,1 0 1,-1 0-1,1 0 0,-1 0 0,1-1 0,-1 1 1,1 0-1,-1 0 0,0 0 0,0 0 1,1 0-1,-1 0 0,0 0 0,0 0 1,0 0-1,0 0 0,0 0 0,0 0 1,-1 0-1,1 0 0,0 2 0,-1 29 416,-1 0 1,-2 0-1,-1 0 0,-1 0 0,-12 34 0,12-48-157,0 0 1,-2-1 0,0 1-1,-1-1 1,-1-1-1,0 0 1,-1 0 0,-1-1-1,-26 27 1,38-42-245,-1 1 0,1 0 0,-1-1 0,1 1 0,-1-1 0,1 0 0,-1 1 0,1-1 0,-1 1 0,1-1 0,-1 0 0,1 1 0,-1-1 0,0 0 0,1 0 0,-1 1 0,1-1 0,-1 0 0,0 0 0,1 0 0,-1 0 0,0 0 0,1 0 0,-1 0 0,0 0 0,1 0 0,-1 0 0,0 0 0,1 0 0,-1-1 0,0 1 0,1 0 0,-1 0 0,1-1 0,-1 1 0,0 0 0,1-1 0,-1 0 0,-1-1 0,1 0 0,0 0 0,0 0 0,0-1 0,0 1 0,0-1 0,1 1 0,-1 0 0,1-1 0,-1-4 0,0-6 0,0 0 0,1-1 0,3-16 0,-1 22-409,0-1 0,1 1 0,0 0 0,1 0 0,0 0 0,0 0 1,0 1-1,1 0 0,0 0 0,1 0 0,0 0 0,9-8 0,10-7-4362,52-36 1,-67 52 3927,39-29-8889</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6.896"/>
    </inkml:context>
    <inkml:brush xml:id="br0">
      <inkml:brushProperty name="width" value="0.025" units="cm"/>
      <inkml:brushProperty name="height" value="0.025" units="cm"/>
    </inkml:brush>
  </inkml:definitions>
  <inkml:trace contextRef="#ctx0" brushRef="#br0">274 0 20724,'-10'3'1526,"2"0"-1231,0 0-1,-1 0 1,1 1-1,0 1 0,0-1 1,1 1-1,0 0 0,0 1 1,0 0-1,0 0 0,1 0 1,0 1-1,-10 14 1,8-10-184,1 0 1,0 1 0,0 0-1,1 0 1,1 0 0,0 1-1,1 0 1,0 0 0,1 0 0,1 1-1,0-1 1,-1 24 0,3-35-114,0 1 1,1-1 0,-1 1-1,0-1 1,1 0 0,0 0-1,-1 1 1,1-1 0,0 0-1,0 0 1,0 0 0,1 0-1,-1 0 1,0 0 0,1 0 0,-1 0-1,1 0 1,0-1 0,-1 1-1,4 1 1,0 0 4,-1-1 0,1 0 1,0 0-1,-1 0 0,1 0 0,0-1 0,0 0 1,0 0-1,7 0 0,8 0 83,1-1-1,0-1 1,36-7 0,20-9 92,-49 10-156,1 1 0,0 1 0,32-1 1,-60 6-27,1-1 0,0 1 0,-1 0 0,1 0 0,0 0 0,0 1 0,-1-1 0,1 0 0,0 1 0,-1-1 0,1 1 0,-1-1 0,1 1 0,-1 0 0,1 0 0,-1-1 1,1 1-1,-1 0 0,1 0 0,-1 1 0,0-1 0,0 0 0,0 0 0,2 3 0,-2-2 22,0 1 1,-1-1-1,1 0 1,-1 1-1,0-1 1,0 1-1,1-1 1,-1 1-1,-1-1 1,1 1-1,0-1 1,-1 1-1,1-1 1,-3 5-1,-1 5 182,-1 0 0,-1-1 0,0 0-1,0 0 1,-14 17 0,-18 16 222,-1-2-1,-3-2 1,-1-2 0,-2-1 0,-1-3-1,-74 42 1,116-73-431,-5 2-253,0-1-1,0 1 1,0-2 0,-13 5-1,21-8 151,-1 1-1,0-1 1,1 0-1,-1 1 1,0-1-1,1 0 1,-1 0-1,0 0 1,0 0-1,1 0 0,-1-1 1,0 1-1,1 0 1,-1-1-1,0 1 1,1-1-1,-1 0 1,1 1-1,-1-1 1,1 0-1,-1 0 0,1 0 1,0 0-1,-1 0 1,1 0-1,0-1 1,0 1-1,0 0 1,0-1-1,0 1 1,-2-3-1,-8-35-6464,4-13-2359</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7.292"/>
    </inkml:context>
    <inkml:brush xml:id="br0">
      <inkml:brushProperty name="width" value="0.025" units="cm"/>
      <inkml:brushProperty name="height" value="0.025" units="cm"/>
    </inkml:brush>
  </inkml:definitions>
  <inkml:trace contextRef="#ctx0" brushRef="#br0">1 97 14606,'0'0'11947,"61"-33"-9449,-32 28-1537,14 1-736,8-1-161,8-3-577,2-1-1889,-6-5-2531,-4-5-4227</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7.663"/>
    </inkml:context>
    <inkml:brush xml:id="br0">
      <inkml:brushProperty name="width" value="0.025" units="cm"/>
      <inkml:brushProperty name="height" value="0.025" units="cm"/>
    </inkml:brush>
  </inkml:definitions>
  <inkml:trace contextRef="#ctx0" brushRef="#br0">153 88 16464,'-6'17'1884,"-20"53"61,-58 175 2000,74-208-3823,1 1 1,3 0-1,0 1 1,1 71-1,4-110-109,1 0 0,0 1 0,0-1-1,0 0 1,0 1 0,0-1 0,0 0-1,0 1 1,0-1 0,0 1 0,0-1-1,0 0 1,1 1 0,-1-1 0,0 0 0,0 1-1,0-1 1,0 0 0,0 1 0,1-1-1,-1 0 1,0 0 0,0 1 0,1-1 0,-1 0-1,0 0 1,0 1 0,1-1 0,-1 0-1,0 0 1,1 0 0,-1 1 0,0-1-1,1 0 1,-1 0 0,0 0 0,1 0 0,-1 0-1,1 0 1,14-8 704,12-22 644,-9-2-1053,-2-2-1,-1 0 0,-1-1 0,-2 0 0,-2-1 1,8-46-1,-7 9-284,-3-1 1,-2-85-1,-11 142-116,-6 22 15,-9 27 57,15-19 35,1 0 0,0 0 1,1 0-1,0 0 0,1 1 0,1-1 1,0 1-1,1 21 0,0-34-9,0 1-1,0 0 1,1 0-1,-1-1 1,0 1-1,1 0 1,0-1-1,-1 1 1,1-1-1,0 1 1,0-1-1,-1 1 1,1-1-1,0 1 1,1-1-1,-1 0 1,0 0-1,0 1 1,0-1-1,1 0 1,-1 0-1,1 0 1,-1 0-1,1-1 1,-1 1-1,1 0 1,-1-1-1,1 1 1,0-1-1,-1 1 1,1-1-1,0 0 1,-1 1-1,1-1 1,0 0-1,0 0 1,-1 0-1,1-1 1,0 1-1,-1 0 1,4-2 0,2 1 49,0-1 1,0 0 0,0 0 0,0-1 0,0 0 0,-1-1 0,1 1-1,9-8 1,8-11 272,-1-2 1,-1 0-1,-1-2 0,-1 0 0,-2-1 0,23-42 0,-35 61-307,-5 16-101,-7 17-34,-14 38 312,-31 68-1,-18 49-217,62-157 12,1 0 1,1 0-1,2 1 1,0-1-1,1 47 1,2-69-28,0 0 1,0 0-1,0-1 1,0 1 0,0 0-1,0 0 1,0 0-1,0 0 1,1 0 0,-1 0-1,0 0 1,1 0-1,-1 0 1,1-1 0,-1 1-1,1 0 1,-1 0-1,1-1 1,-1 1-1,1 0 1,0 0 0,-1-1-1,1 1 1,0-1-1,0 1 1,0-1 0,-1 1-1,1-1 1,0 1-1,0-1 1,0 0 0,0 0-1,0 1 1,0-1-1,0 0 1,-1 0 0,1 0-1,0 0 1,0 0-1,0 0 1,0 0 0,0 0-1,0 0 1,0-1-1,0 1 1,0 0-1,0 0 1,1-1 0,2-1-377,0 1 1,-1-1-1,1 0 0,0 0 1,-1 0-1,1-1 1,-1 1-1,0-1 0,6-6 1,16-27-4805,1-8-1569</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8.195"/>
    </inkml:context>
    <inkml:brush xml:id="br0">
      <inkml:brushProperty name="width" value="0.025" units="cm"/>
      <inkml:brushProperty name="height" value="0.025" units="cm"/>
    </inkml:brush>
  </inkml:definitions>
  <inkml:trace contextRef="#ctx0" brushRef="#br0">5 342 8200,'0'0'3630,"-1"9"-2392,0-6-1230,-2 24 1455,12-19-14,13-12 313,-12-2-1370,1 1 0,-1-2 0,0 0 0,-1 0 0,18-16 0,-17 13 810,0 1-1,1 1 1,0 0-1,15-9 1,-26 17-1139,1 0 0,-1-1 0,1 1 0,-1 0 0,1 0 0,-1-1 0,1 1 0,0 0 0,-1 0 0,1 0 0,-1 0 0,1-1 0,-1 1 0,1 0 0,0 0 0,-1 0 0,1 0-1,-1 0 1,1 1 0,-1-1 0,1 0 0,-1 0 0,1 0 0,0 0 0,-1 1 0,1-1 0,-1 0 0,1 0 0,-1 1 0,1-1 0,-1 0 0,0 1 0,1-1 0,-1 1 0,1-1 0,-1 1 0,0-1 0,1 1 0,3 29 467,-14 34-468,-1-32 183,-2-2-1,-18 34 0,15-33 647,-18 50 0,34-81-886,0 0-1,0 0 1,1 0 0,-1 0 0,0 0 0,0 0 0,0 0 0,0 0 0,0 0 0,0 0 0,0 0-1,0 0 1,0 0 0,0 0 0,0 0 0,1 0 0,-1 0 0,0 1 0,0-1 0,0 0 0,0 0 0,0 0-1,0 0 1,0 0 0,0 0 0,0 0 0,0 0 0,0 0 0,0 0 0,0 0 0,0 0 0,0 0-1,0 0 1,1 0 0,-1 1 0,0-1 0,0 0 0,0 0 0,0 0 0,0 0 0,0 0 0,0 0 0,0 0-1,0 0 1,0 0 0,0 0 0,0 0 0,0 1 0,0-1 0,0 0 0,0 0 0,-1 0 0,1 0-1,0 0 1,0 0 0,10-9 360,10-17 90,-5-2-455,-1 0 0,-1-1 0,-2-1 0,0 0 0,-3 0 0,0-1 0,-2 0 0,-1 0 0,1-57 0,-9 102 0,3-12 0,0 0 0,0 0 0,0 0 0,0 0 0,1 0 0,-1 0 0,0 0 0,1 0 0,0 0 0,-1-1 0,1 1 0,0 0 0,0 0 0,0-1 0,0 1 0,3 2 0,1 0-393,0 0-1,1-1 1,-1 1-1,1-1 1,0 0-1,0 0 1,1-1 0,-1 0-1,0 0 1,1-1-1,-1 1 1,1-1-1,0-1 1,-1 1 0,1-1-1,0 0 1,-1-1-1,13-2 1,-4 1-821,0-1 1,0-1-1,-1-1 0,1 0 1,-1 0-1,0-2 0,15-9 1,30-25-8355,-30 7 7073,-19 9 8467,-10 25-5779,0-1 0,1 1 0,-1 0 0,0-1 1,0 1-1,0 0 0,0 0 0,0-1 0,0 1 0,-1 0 1,1-1-1,0 1 0,0 0 0,0-1 0,0 1 1,0 0-1,0 0 0,0-1 0,-1 1 0,1 0 1,0 0-1,0-1 0,0 1 0,0 0 0,-1 0 0,1-1 1,0 1-1,0 0 0,-1 0 0,1 0 0,0 0 1,-1-1-1,1 1 0,0 0 0,0 0 0,-1 0 0,1 0 1,0 0-1,-1 0 0,1 0 0,0 0 0,-1 0 1,1 0-1,0 0 0,0 0 0,-1 0 0,1 0 0,0 0 1,-1 0-1,1 0 0,-1 1 0,-17 4 2606,7 1-2205,1 1 1,0 0-1,0 0 1,1 1-1,0 0 0,1 1 1,-14 17-1,-2 5 771,-20 38-1,38-60-1183,1 0-1,0 0 1,0 0-1,1 1 0,0 0 1,1 0-1,0 0 1,1 0-1,-2 17 1,3-26-175,1 0 0,0 1 1,1-1-1,-1 0 0,0 0 1,0 0-1,0 0 0,1 1 1,-1-1-1,0 0 0,1 0 1,-1 0-1,1 0 1,0 0-1,-1 0 0,1 0 1,0 0-1,-1 0 0,1 0 1,0-1-1,0 1 0,0 0 1,0 0-1,0-1 0,0 1 1,0-1-1,0 1 0,0-1 1,0 1-1,0-1 1,0 1-1,1-1 0,-1 0 1,0 0-1,0 0 0,0 1 1,0-1-1,1 0 0,-1-1 1,0 1-1,0 0 0,0 0 1,0 0-1,2-1 0,4 0 98,0 0-1,0-1 0,0 0 1,0 0-1,0-1 0,10-5 1,5-6-84,0-1 1,-1-1 0,-1-1 0,0-1 0,-1 0 0,-1-2 0,20-27-1,-8 4-31,-1-2 0,37-78 0,-34 45 11,-100 208 0,51-85-810,2 1-1,2 1 1,3 0 0,-6 53-1,9-56-5995</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1.281"/>
    </inkml:context>
    <inkml:brush xml:id="br0">
      <inkml:brushProperty name="width" value="0.025" units="cm"/>
      <inkml:brushProperty name="height" value="0.025" units="cm"/>
    </inkml:brush>
  </inkml:definitions>
  <inkml:trace contextRef="#ctx0" brushRef="#br0">43 76 12396,'0'0'11595,"-27"-62"-8841,18 49-383,5 12-1603,4 6-2113,0 7-1730,0 2-3203,-3 1-10666</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8.993"/>
    </inkml:context>
    <inkml:brush xml:id="br0">
      <inkml:brushProperty name="width" value="0.025" units="cm"/>
      <inkml:brushProperty name="height" value="0.025" units="cm"/>
    </inkml:brush>
  </inkml:definitions>
  <inkml:trace contextRef="#ctx0" brushRef="#br0">81 124 17585,'0'0'30,"0"0"1,0 0-1,0 0 1,0 0 0,0 0-1,-1 0 1,1 0-1,0 0 1,0 0 0,0 0-1,0 1 1,0-1-1,0 0 1,0 0 0,0 0-1,-1 0 1,1 0-1,0 0 1,0 0-1,0 0 1,0 0 0,0 0-1,0 0 1,0 0-1,-1 0 1,1 0 0,0 0-1,0 0 1,0 0-1,0 0 1,0 0 0,0 0-1,-1 0 1,1 0-1,0 0 1,0-1 0,0 1-1,0 0 1,0 0-1,0 0 1,0 0 0,0 0-1,0 0 1,-1 0-1,1 0 1,0 0 0,0 0-1,0-1 1,0 1-1,0 0 1,0 0-1,0 0 1,0 0 0,0 0-1,0 0 1,0 0-1,0-1 1,0 1 0,0 0-1,0 0 1,0 0-1,0 0 1,0 0 0,-11 15 837,-10 25 75,9 6-534,2-1 1,1 2-1,3-1 1,2 1-1,2 0 1,3 50-1,-1-94-372,1 1-1,-1 0 0,0-1 1,1 1-1,0-1 1,-1 1-1,2-1 1,-1 1-1,0-1 0,1 0 1,-1 0-1,1 0 1,0 0-1,0 0 0,0 0 1,5 5-1,-5-6 38,0-1 1,1 0-1,-1 0 0,0 1 1,1-1-1,-1-1 0,1 1 1,-1 0-1,1-1 0,0 1 1,-1-1-1,1 0 0,-1 0 1,1 0-1,0 0 0,-1 0 1,1 0-1,0-1 0,-1 1 1,1-1-1,-1 0 0,1 0 1,-1 0-1,4-2 0,3-2 166,0 0 0,0-1-1,0 0 1,-1 0-1,0-1 1,0 0 0,12-15-1,45-63 506,-59 77-679,25-39 391,52-103-1,-69 120-325,-2-2 1,0 0-1,-2 0 0,9-55 1,-32 173-155,-1 0-43,3 1 1,1 140 0,11-217 62,0 1 1,0-1-1,1 1 1,0-1 0,1 0-1,0 0 1,1 0-1,0 0 1,10 17-1,-12-24 22,0-1 0,0 1 0,0-1 1,0 1-1,0-1 0,1 0 0,-1 0 0,1 0 0,-1 0 0,1-1 0,0 1 0,0-1 0,0 0 0,0 1 0,4 0 0,-3-2 54,0 1 0,0-1 0,0 0-1,0 0 1,0-1 0,1 1 0,-1-1-1,0 0 1,0 0 0,0 0 0,0-1-1,-1 1 1,1-1 0,6-3 0,2-3-23,-1 0 0,0-1 0,-1 0 0,0-1 1,0 0-1,-1 0 0,0-1 0,-1-1 0,10-16 1,1-5-12,-2 0 0,18-47 0,-21 43-39,-1-2 0,-2 0 0,-2 0 0,-1-1 0,-3 0 0,0-1 0,-3-63 0,-9 77-166,7 27 147,-1 0 1,1-1 0,0 1 0,-1-1-1,1 1 1,0 0 0,-1-1 0,1 1-1,-1 0 1,1 0 0,0-1 0,-1 1-1,1 0 1,-1 0 0,1 0 0,-1 0-1,1-1 1,-1 1 0,1 0 0,0 0 0,-1 0-1,1 0 1,-1 0 0,1 0 0,-1 0-1,1 0 1,-1 0 0,0 1 0,-1 0-119,0 0 1,0 1-1,0-1 1,0 0-1,1 1 1,-1 0-1,0-1 1,1 1-1,0 0 0,-1 0 1,1 0-1,0 0 1,0 0-1,0 0 1,0 0-1,-1 4 1,-21 84-9233,12-39 998</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9.490"/>
    </inkml:context>
    <inkml:brush xml:id="br0">
      <inkml:brushProperty name="width" value="0.025" units="cm"/>
      <inkml:brushProperty name="height" value="0.025" units="cm"/>
    </inkml:brush>
  </inkml:definitions>
  <inkml:trace contextRef="#ctx0" brushRef="#br0">68 5 11082,'0'0'9615,"-7"11"-6407,-2 4-2730,1 1 0,0 0 1,2 1-1,-1 0 0,2 0 0,1 0 0,0 0 0,-2 25 0,5-29-313,-1 0-160,2 0 0,0 1 1,0-1-1,3 17 0,-3-29 23,0 1-1,1 0 1,-1 0 0,0-1 0,1 1-1,-1 0 1,1-1 0,0 1 0,-1-1-1,1 1 1,0-1 0,0 1 0,0-1 0,0 1-1,0-1 1,0 0 0,0 0 0,1 0-1,-1 1 1,0-1 0,1 0 0,-1 0-1,1-1 1,-1 1 0,1 0 0,0 0 0,-1-1-1,1 1 1,-1-1 0,1 0 0,0 1-1,0-1 1,-1 0 0,1 0 0,0 0-1,-1 0 1,1 0 0,0 0 0,-1-1 0,4 0-1,4-3 131,-1-1-1,1 1 0,-1-2 0,0 1 1,0-1-1,-1-1 0,1 1 1,6-9-1,1 0-57,4-3-45,43-36 85,-57 50-148,0 1 0,0-1 0,1 1 0,-1 0 0,1 0 0,0 1 0,0 0 0,0 0 0,0 0 0,8 0 0,-13 2 4,0 0-1,0 0 0,0 0 1,0 0-1,0 0 0,0 0 1,0 0-1,0 1 1,0-1-1,0 0 0,-1 1 1,1-1-1,0 0 1,0 1-1,0-1 0,0 1 1,-1 0-1,1-1 0,0 1 1,-1 0-1,1-1 1,0 1-1,-1 0 0,1 0 1,-1-1-1,1 1 0,-1 0 1,1 1-1,6 35 45,-8-25 9,1 0 0,-1 0-1,-1 0 1,-3 12 0,4-22 89,11-21 599,6-13-640,0 0 0,-3-1 0,0-1 0,-2 0 0,9-52 0,-20 86-185,0 0 0,0 0 1,0 0-1,0 1 0,0-1 0,1 0 0,-1 0 0,0 0 1,0 0-1,0 0 0,0 0 0,0 0 0,0 0 1,0 0-1,0 0 0,0 0 0,0 0 0,1 0 1,-1 0-1,0 0 0,0 0 0,0 0 0,0-1 0,0 1 1,0 0-1,0 0 0,0 0 0,0 0 0,0 0 1,0 0-1,0 0 0,1 0 0,-1 0 0,0 0 0,0 0 1,0 0-1,0 0 0,0 0 0,0 0 0,0-1 1,0 1-1,0 0 0,0 0 0,0 0 0,0 0 0,0 0 1,0 0-1,0 0 0,0 0 0,2 6-8483</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9.864"/>
    </inkml:context>
    <inkml:brush xml:id="br0">
      <inkml:brushProperty name="width" value="0.025" units="cm"/>
      <inkml:brushProperty name="height" value="0.025" units="cm"/>
    </inkml:brush>
  </inkml:definitions>
  <inkml:trace contextRef="#ctx0" brushRef="#br0">0 1 13132,'0'0'11563,"18"62"-18097,-1-39-1922</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0.265"/>
    </inkml:context>
    <inkml:brush xml:id="br0">
      <inkml:brushProperty name="width" value="0.025" units="cm"/>
      <inkml:brushProperty name="height" value="0.025" units="cm"/>
    </inkml:brush>
  </inkml:definitions>
  <inkml:trace contextRef="#ctx0" brushRef="#br0">58 1 16367,'0'0'6535,"0"13"-4699,-4 69-164,-20 103 0,11-97-2954,-3 118-1,15-203 1246,1-1 0,0 1 0,0 0 0,0-1-1,1 1 1,-1 0 0,1-1 0,-1 1 0,1-1 0,0 1-1,0-1 1,0 1 0,0-1 0,1 0 0,-1 1-1,3 1 1,-3-3 60,0 0-1,1 0 0,-1-1 1,1 1-1,0-1 0,-1 1 1,1-1-1,-1 0 1,1 1-1,0-1 0,-1 0 1,1 0-1,0 0 1,-1 0-1,1-1 0,0 1 1,-1 0-1,1-1 1,0 1-1,-1-1 0,1 1 1,-1-1-1,1 0 1,-1 0-1,0 1 0,1-1 1,1-2-1,8-4 158,0-1 0,0-1 0,0 0 0,-1 0 0,0-1 0,11-16 0,48-73 1155,-50 72-1271,-1-2 0,-2 0 0,-1 0 0,-1-2 0,-1 0 0,13-51 0,-26 81-197,0 0-1,1 1 1,-1-1-1,0 0 1,1 0 0,-1 0-1,0 0 1,0 0 0,0 0-1,0 0 1,0 0-1,0 0 1,0 0 0,0 0-1,-1 0 1,1 0-1,0 0 1,-1 1 0,1-1-1,0 0 1,-1 0 0,1 0-1,-1-1 1,-14 11-3067,-17 33-1860,25-27 3566,0 0 1,-9 30 0,11-27 1387,1 0-1,0 0 0,2 1 0,-1 28 1,3-45 205,0 1 0,0-1 0,0 1 0,1-1 0,-1 1 0,1-1 0,-1 1 0,1-1 0,0 0 0,0 1 0,0-1 0,0 0 0,0 0 0,1 0 0,-1 0 0,1 0 0,-1 0 0,1 0 0,0 0 0,3 2 0,-2-2 154,1 0 1,0 0-1,0 0 0,0 0 0,0-1 0,0 1 1,1-1-1,-1-1 0,0 1 0,9 0 0,2-1 384,-1-1 0,0 0-1,1-1 1,-1 0-1,0-1 1,18-7 0,109-51 2902,-140 61-3543,0 0 0,1-1-1,-1 1 1,0 0 0,1 0 0,-1 0 0,1 0-1,-1 0 1,0 1 0,1-1 0,-1 0 0,0 0 0,1 1-1,-1-1 1,0 1 0,1 0 0,-1-1 0,0 1-1,0 0 1,0-1 0,0 1 0,1 0 0,-1 0-1,0 0 1,-1 0 0,1 0 0,0 0 0,0 1 0,0-1-1,0 1 1,0 0 13,1 0-1,-1 0 1,1 0-1,0 0 1,-1-1-1,1 1 1,0-1-1,0 1 1,0-1-1,0 0 1,0 0-1,0 0 1,3 1-1,5 0 250,1 0 0,-1-1-1,0 0 1,1-1-1,-1 0 1,0 0 0,16-4-1,75-21 461,-14 4-747,-35 14 614,-33 5-439,0 0 1,36-11-1,-38 4-2975,-4-3-2835</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0.921"/>
    </inkml:context>
    <inkml:brush xml:id="br0">
      <inkml:brushProperty name="width" value="0.025" units="cm"/>
      <inkml:brushProperty name="height" value="0.025" units="cm"/>
    </inkml:brush>
  </inkml:definitions>
  <inkml:trace contextRef="#ctx0" brushRef="#br0">25 64 22005,'0'0'1500,"-4"13"-598,-2 4-686,2 1 1,0 0-1,2 0 0,-2 36 0,4-47-167,0 0 0,1 0-1,0 0 1,0-1 0,1 1-1,0 0 1,0-1 0,4 10 0,-4-13-40,0 0 0,0 0 1,0 0-1,0 0 0,0 0 1,0-1-1,1 1 1,0-1-1,-1 0 0,1 0 1,0 0-1,0 0 0,0 0 1,0-1-1,0 1 1,1-1-1,-1 0 0,4 1 1,2 0 88,1-1 0,-1 0 0,1 0 0,-1-1 0,1-1 0,-1 0 0,1 0 0,-1-1 0,1 0 0,-1 0 0,0-1 0,0 0 1,0-1-1,0 0 0,-1 0 0,8-6 0,18-12 691,-2-1 0,45-42 0,-49 40-558,17-19 264,-33 31-377,1 0 1,0 2 0,0-1 0,19-11 0,-31 23-120,-1-1 1,1 1-1,-1 0 0,0 0 0,1 0 1,-1 0-1,1-1 0,-1 1 0,1 0 1,-1 0-1,1 0 0,-1 0 0,1 0 1,-1 0-1,0 0 0,1 0 0,-1 0 1,1 1-1,-1-1 0,1 0 0,-1 0 1,1 0-1,-1 0 0,0 1 0,1-1 1,-1 0-1,1 0 0,-1 1 0,0-1 1,1 0-1,-1 1 0,0-1 0,1 0 1,-1 1-1,0-1 0,0 1 0,1-1 1,-1 0-1,0 1 0,0-1 0,0 1 1,1-1-1,-1 1 0,0-1 0,0 0 1,0 2-1,5 27 101,-5-20 1,1-2-83,0 0 1,1 0 0,-1-1-1,1 1 1,1-1 0,-1 1-1,1-1 1,0 0 0,1 0-1,6 10 1,-8-14-2,1 0-1,0 0 1,-1 0-1,1 0 1,0 0-1,0 0 1,0-1 0,0 1-1,1-1 1,-1 0-1,0 0 1,1 0-1,-1 0 1,0-1-1,1 0 1,-1 1-1,1-1 1,-1 0 0,0 0-1,1-1 1,-1 1-1,1-1 1,-1 0-1,4-1 1,19-7 104,0 0 1,0-2-1,-2-1 1,1-1-1,29-21 1,-31 18-559,1 2-1,1 0 1,1 1 0,51-17-1,-65 28-433,-9 3-1150,-27 9-14150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2.380"/>
    </inkml:context>
    <inkml:brush xml:id="br0">
      <inkml:brushProperty name="width" value="0.025" units="cm"/>
      <inkml:brushProperty name="height" value="0.025" units="cm"/>
    </inkml:brush>
  </inkml:definitions>
  <inkml:trace contextRef="#ctx0" brushRef="#br0">157 2 20948,'0'0'3283,"-9"-1"-128,3 0-3000,1 1 0,-1 0-1,1 1 1,-1-1 0,1 1 0,-1 0 0,1 1-1,-1-1 1,1 1 0,0 0 0,0 1 0,0-1-1,0 1 1,0 0 0,0 0 0,1 0 0,0 1 0,-1 0-1,1 0 1,0 0 0,1 0 0,-1 0 0,1 1-1,-5 8 1,7-12-173,0 1-1,0-1 1,0 1 0,0-1-1,0 1 1,0-1-1,0 1 1,1 0 0,-1 0-1,1-1 1,-1 1-1,1 0 1,0 0 0,-1 0-1,1 0 1,0-1-1,0 1 1,0 0 0,1 0-1,-1 0 1,1 2-1,0-3-9,0 0 0,0-1 0,0 1-1,0 0 1,0 0 0,0 0-1,0 0 1,0-1 0,0 1-1,1-1 1,-1 1 0,0-1 0,0 1-1,1-1 1,-1 0 0,0 1-1,1-1 1,-1 0 0,1 0-1,-1 0 1,2 0 0,11-1-36,0-1 1,0 0-1,26-8 1,-36 9 65,8-3-53,1 1 1,0 0-1,0 1 1,17-1-1,-30 3 49,1 0 0,-1 0 0,1 0 1,-1 0-1,1 0 0,-1 0 0,0 0 0,1 0 0,-1 0 0,1 0 0,-1 0 0,1 1 0,-1-1 0,0 0 1,1 0-1,-1 0 0,1 1 0,-1-1 0,0 0 0,1 0 0,-1 1 0,0-1 0,0 0 0,1 1 1,-1-1-1,0 0 0,0 1 0,1-1 0,-1 1 0,0-1 0,0 0 0,0 1 0,0-1 0,1 1 0,-1 0 1,-5 20 267,-19 18 380,20-34-788,-16 16 855,-38 35-1,10-26-1491,45-29 374,0 1 0,-1-1 0,1 0 0,0 0 0,-1 0 0,1-1 0,-1 1 0,0-1 0,1 0-1,-1 0 1,-5-1 0,-7-5-7517</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1.681"/>
    </inkml:context>
    <inkml:brush xml:id="br0">
      <inkml:brushProperty name="width" value="0.025" units="cm"/>
      <inkml:brushProperty name="height" value="0.025" units="cm"/>
    </inkml:brush>
  </inkml:definitions>
  <inkml:trace contextRef="#ctx0" brushRef="#br0">9 1 18578,'0'0'9016,"0"13"-8685,-4 380 1033,0-155-1222,4-236-144,4 36 278,-4-38-263,1 1-1,-1 0 0,1-1 1,-1 1-1,1 0 0,-1-1 1,1 1-1,-1-1 0,1 1 1,0-1-1,-1 1 1,1-1-1,0 1 0,0-1 1,-1 0-1,1 1 0,0-1 1,0 0-1,-1 0 0,1 1 1,0-1-1,0 0 0,0 0 1,0 0-1,-1 0 1,1 0-1,0 0 0,0 0 1,0 0-1,-1-1 0,1 1 1,0 0-1,0 0 0,0-1 1,-1 1-1,1 0 1,0-1-1,-1 1 0,1-1 1,0 1-1,-1-1 0,2 0 1,11-9 231,0 0 0,-1-1 1,0 0-1,0-1 0,-1 0 1,-1-1-1,0 0 1,11-22-1,-2 7-41,22-29-210,-4-3 1,-2-1 0,-3-1-1,45-122 1,-76 178-5362,-4 8 1779,-8 13-1300,4-4 259,-8 9-6714</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2.059"/>
    </inkml:context>
    <inkml:brush xml:id="br0">
      <inkml:brushProperty name="width" value="0.025" units="cm"/>
      <inkml:brushProperty name="height" value="0.025" units="cm"/>
    </inkml:brush>
  </inkml:definitions>
  <inkml:trace contextRef="#ctx0" brushRef="#br0">1 1 14734,'0'0'2755,"0"82"-481,0-39-513,4-1-800,9-3-512,13-9-353,5-10-384,10-13-1058,8-7-1024,1-12-961,3-22-1666,-8-7-1825</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2.415"/>
    </inkml:context>
    <inkml:brush xml:id="br0">
      <inkml:brushProperty name="width" value="0.025" units="cm"/>
      <inkml:brushProperty name="height" value="0.025" units="cm"/>
    </inkml:brush>
  </inkml:definitions>
  <inkml:trace contextRef="#ctx0" brushRef="#br0">99 18 8680,'0'0'4746,"-8"9"-2242,-4 4-1560,1 1 0,0 1 0,-15 29 0,21-36-435,1 1 1,0 0-1,0 0 1,1 0-1,0 1 0,1-1 1,0 1-1,1-1 0,0 1 1,0 14-1,1-23-466,0 0 0,1 0-1,-1 0 1,1 0-1,-1 0 1,1 0 0,-1 0-1,1 0 1,-1 0 0,1-1-1,0 1 1,0 0 0,-1 0-1,1-1 1,0 1-1,0 0 1,0-1 0,0 1-1,0-1 1,0 1 0,0-1-1,0 1 1,0-1 0,0 0-1,0 1 1,0-1-1,0 0 1,0 0 0,0 0-1,0 0 1,0 0 0,0 0-1,1 0 1,-1 0 0,0 0-1,0-1 1,0 1-1,0 0 1,0-1 0,2 0-1,3-1 118,1 0 0,-1 0 0,0 0-1,1-1 1,8-5 0,-2-2-55,-1 1 1,0-1-1,-1-1 1,0 0-1,0-1 1,16-24-1,40-86 213,-64 118-290,-11 65-290,4-42 259,1 0 1,0 0-1,2 0 0,0 1 1,5 37-1,-4-56 2,0 0 0,0 1 1,1-1-1,-1 1 0,0-1 0,1 0 0,0 1 0,-1-1 1,1 0-1,0 0 0,-1 1 0,1-1 0,0 0 1,0 0-1,0 0 0,0 0 0,0 0 0,0 0 1,1 0-1,-1 0 0,0-1 0,0 1 0,0 0 1,1-1-1,1 1 0,0 0 21,0-1 0,0 1 1,0-1-1,0 0 0,0 0 0,1-1 0,-1 1 0,0 0 1,0-1-1,0 0 0,3-1 0,5-2 92,-1 0 0,1-1-1,-1-1 1,0 1 0,12-11-1,9-11-85,-2-2 0,30-37 0,-19 20-808,-44 89 328,-12 15 417,4-18 265,2 0-1,2 1 0,1 0 0,-1 53 1,8-61-86,2 1 0,10 57 1,-11-88-122,0-1 1,-1 1-1,1 0 1,-1 0-1,1 0 0,-1 0 1,0 0-1,0 0 1,-1 0-1,1 0 1,-1 0-1,1 0 1,-1 0-1,0 0 1,0 0-1,0 0 0,-3 3 1,3-4 15,-1-1 0,0 1-1,1-1 1,-1 0 0,0 0 0,0 0 0,0 0 0,0 0 0,0 0 0,0-1-1,0 1 1,-1-1 0,1 1 0,0-1 0,0 0 0,0 0 0,-1 0 0,1 0-1,0 0 1,0 0 0,0-1 0,0 1 0,-1-1 0,-1-1 0,1 2-26,0-1 0,1 0 0,0 0 0,-1 0 0,1 0 0,0 0 0,-1 0 0,1-1 0,0 1 0,0-1 0,0 0 0,0 1 0,0-1 0,1 0 0,-1 0 0,0 0 0,1 0 0,-3-4 0,2 1-18,0-1 0,0 1 0,1 0 0,0 0-1,0-1 1,0 1 0,0 0 0,1-10 0,0 4-2,0 1 0,1 0 0,1-1 0,0 1 0,1 0 0,-1 0 0,2 0 0,8-19 0,-2 13 16,1 1 0,1 0 1,0 0-1,0 2 0,24-20 0,78-52-3821,-47 38-3359,-28 18-76</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2.821"/>
    </inkml:context>
    <inkml:brush xml:id="br0">
      <inkml:brushProperty name="width" value="0.025" units="cm"/>
      <inkml:brushProperty name="height" value="0.025" units="cm"/>
    </inkml:brush>
  </inkml:definitions>
  <inkml:trace contextRef="#ctx0" brushRef="#br0">179 0 16015,'0'0'4020,"-11"1"-2568,4 0-1120,-1 1 1,1 0-1,-1 0 0,1 0 1,-1 1-1,1 0 0,0 0 1,0 0-1,0 1 0,1 1 0,0-1 1,-1 1-1,1 0 0,1 0 1,-11 12-1,7-7 147,5-6-233,0 0 0,0 0-1,0 1 1,1 0 0,0-1-1,-1 1 1,2 0 0,-1 1-1,0-1 1,1 1 0,-2 5-1,5-10-244,-1-1 1,0 1-1,0-1 0,1 1 0,-1-1 0,0 0 0,1 1 0,-1-1 0,0 1 0,1-1 1,-1 0-1,1 1 0,-1-1 0,1 0 0,-1 0 0,1 1 0,-1-1 0,1 0 1,-1 0-1,1 0 0,-1 0 0,1 0 0,-1 1 0,1-1 0,-1 0 0,1 0 1,-1 0-1,1 0 0,-1 0 0,1-1 0,-1 1 0,1 0 0,0 0 0,21-3-17,-3-2-77,1 0 0,-1-2 0,23-11 0,-28 11-80,-1 1 0,1 0 0,0 1 0,1 1 0,-1 0 0,1 1-1,25-2 1,-39 5 169,0 0 0,-1 0 0,1 0 0,0 0 0,-1 0 0,1 0 0,-1 0 0,1 0 0,-1 0 0,1 0 0,0 1 0,-1-1 0,1 0 0,-1 1 0,1-1 0,-1 0 0,1 1 0,-1-1 0,1 0 0,-1 1 0,0-1 0,1 1 0,-1-1 0,1 1 0,-1-1 0,0 1 0,1-1 0,-1 1 0,0-1 0,0 1 0,0 0 0,1 0 0,-3 24 438,-20 23 578,10-32-560,-1-1 0,-1-1 1,0 0-1,-30 22 1,36-29-428,-1-1 0,0-1 1,0 1-1,0-2 0,-1 1 1,1-1-1,-1-1 0,0 1 1,0-2-1,-19 4 1,28-6-179,1 0 0,-1 0 0,1 0 0,-1 0 0,1-1 0,0 1 0,-1 0 0,1 0 0,-1 0 0,1 0 0,0-1 0,-1 1 0,1 0 0,0 0 0,-1 0 1,1-1-1,0 1 0,-1 0 0,1-1 0,0 1 0,0 0 0,-1-1 0,1 1 0,0 0 0,0-1 0,0 1 0,-1-1 0,1 1 0,0 0 0,0-1 0,0 1 0,0-1 1,0 1-1,0 0 0,0-1 0,0 1 0,0-1 0,2-19-6695,-2 18 6034,7-24-10312</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3.724"/>
    </inkml:context>
    <inkml:brush xml:id="br0">
      <inkml:brushProperty name="width" value="0.025" units="cm"/>
      <inkml:brushProperty name="height" value="0.025" units="cm"/>
    </inkml:brush>
  </inkml:definitions>
  <inkml:trace contextRef="#ctx0" brushRef="#br0">8 1 14542,'0'0'9443,"2"15"-8658,1 16-574,-2 0 0,-1 1 0,-6 39 0,4-57-190,0-10-14,1 1 1,0 0-1,1 0 0,-1 0 0,1 0 1,0-1-1,0 1 0,0 0 0,1 0 1,1 7-1,-1-12 0,0 1 0,1-1 1,-1 0-1,0 0 0,0 0 0,0 0 0,1 0 1,-1 0-1,0 0 0,0 0 0,1 0 0,-1-1 1,0 1-1,0 0 0,0-1 0,1 1 0,-1-1 1,0 1-1,0-1 0,0 0 0,0 0 0,1 0 0,13-11 298,0-1 0,0-1 0,-2 0 0,21-26 0,-21 23-223,1 1 0,1 0 0,31-26 0,-46 41-86,1 0-1,0 1 1,0-1 0,0 0-1,0 0 1,0 0-1,0 1 1,0-1 0,0 1-1,0-1 1,0 1 0,0-1-1,1 1 1,-1-1 0,0 1-1,0 0 1,0 0 0,1 0-1,-1 0 1,0 0 0,0 0-1,1 0 1,-1 0 0,0 0-1,0 0 1,0 1 0,0-1-1,1 0 1,-1 1-1,0-1 1,0 1 0,0-1-1,0 1 1,0 0 0,0 0-1,0-1 1,0 1 0,0 0-1,0 0 1,-1 0 0,1 0-1,0 0 1,0 0 0,-1 0-1,1 0 1,-1 0 0,1 0-1,-1 0 1,1 1 0,-1 0-1,4 10 16,-1 1 0,-1-1 0,0 1 0,0 15 0,1 1 92,-3-23-100,2-1-1,-1 0 1,0 0 0,1 1-1,0-1 1,0-1 0,0 1 0,7 9-1,-8-13 2,0 1-1,0-1 1,1 0-1,-1 0 0,1 0 1,-1 1-1,1-2 1,-1 1-1,1 0 0,-1 0 1,1 0-1,0-1 1,0 1-1,-1-1 0,1 1 1,0-1-1,0 0 1,-1 0-1,1 0 0,0 0 1,0 0-1,0 0 1,-1 0-1,1-1 0,0 1 1,0 0-1,-1-1 1,1 0-1,0 1 0,-1-1 1,3-1-1,3-2 62,1-1 1,-1 1-1,0-1 0,0-1 0,-1 0 0,0 0 1,0 0-1,6-8 0,44-63 143,-43 57-207,31-49 100,-56 116-235,6-21 172,-3 5 192,7-26 371,5-21 84,18-63-103,-14 53-631,-5 21-23,-4 9-26,-4 13-43,-16 61 233,20-72-288,1 1-1,0 0 1,1 0 0,-1 0-1,1 0 1,0-1 0,1 1-1,0 0 1,2 8 0,-3-14 39,1 0 1,-1 0-1,1 1 1,0-1-1,-1 0 1,1 0 0,0 0-1,0 0 1,0 0-1,0 0 1,0 0-1,0-1 1,0 1 0,0 0-1,0-1 1,0 1-1,1 0 1,-1-1-1,0 1 1,0-1 0,0 0-1,1 1 1,-1-1-1,0 0 1,1 0-1,-1 0 1,0 0 0,1 0-1,-1 0 1,0 0-1,0 0 1,1-1-1,-1 1 1,0 0 0,2-1-1,3-1-683,0 0 1,0 0-1,-1 0 0,1-1 1,-1 0-1,8-5 0,20-19-6543</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4.083"/>
    </inkml:context>
    <inkml:brush xml:id="br0">
      <inkml:brushProperty name="width" value="0.025" units="cm"/>
      <inkml:brushProperty name="height" value="0.025" units="cm"/>
    </inkml:brush>
  </inkml:definitions>
  <inkml:trace contextRef="#ctx0" brushRef="#br0">111 0 15887,'0'0'2808,"-12"6"-587,6-4-1885,-48 29 2253,51-29-2506,0 0 1,0 1-1,0-1 0,0 1 0,0 0 0,1 0 0,0 0 0,-1 0 0,1 1 0,0-1 0,1 1 0,-1-1 0,1 1 0,-1-1 0,1 1 0,0 0 0,0 5 0,1-8-82,1 0 0,-1 0 1,1 0-1,-1-1 0,1 1 0,0 0 1,-1 0-1,1 0 0,0-1 0,0 1 0,0 0 1,-1-1-1,1 1 0,0-1 0,0 1 1,0-1-1,0 1 0,0-1 0,0 0 0,0 1 1,0-1-1,0 0 0,0 0 0,0 0 1,0 0-1,0 0 0,0 0 0,1 0 0,-1 0 1,1 0-1,48-1 63,-37 0-49,-1 1-82,-1 0 0,1 0-1,-1 2 1,0-1-1,1 1 1,-1 1 0,12 4-1,-20-6 55,-1 0 0,1 1 0,0-1 0,-1 0 0,1 1 0,-1-1 0,0 1 0,0 0 0,1 0 1,-1 0-1,0 0 0,-1 0 0,1 1 0,0-1 0,-1 0 0,1 1 0,-1-1 0,1 1 0,-1 0 0,0-1 0,0 1 0,-1 0 0,1 0 0,0 0 0,-1-1 0,0 1 0,0 0 0,0 0 0,0 0 0,0 0 0,0 0 0,-1 0 0,1-1 0,-2 4 0,0-1 147,0 0 0,-1 0 0,1-1 0,-1 1-1,0-1 1,-1 1 0,1-1 0,-1 0-1,0 0 1,0-1 0,0 1 0,0-1-1,0 0 1,-1 0 0,-9 5 0,4-3 62,0 0 0,0-1 0,-1 0 0,1 0 0,-1-1 0,-19 3 0,28-5-285,0-1-1,0 0 1,0 1-1,0-1 1,0 0 0,0 0-1,0 0 1,0 0-1,0-1 1,0 1 0,0-1-1,0 1 1,0-1-1,0 1 1,0-1 0,0 0-1,0 0 1,1 0-1,-4-2 1,4 0-466,0 1 1,-1-1 0,1 0-1,0 1 1,0-1-1,1 0 1,-1 0-1,1 0 1,-1 0 0,1 0-1,0 0 1,0 0-1,1-4 1,-1-30-8292</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5.200"/>
    </inkml:context>
    <inkml:brush xml:id="br0">
      <inkml:brushProperty name="width" value="0.025" units="cm"/>
      <inkml:brushProperty name="height" value="0.025" units="cm"/>
    </inkml:brush>
  </inkml:definitions>
  <inkml:trace contextRef="#ctx0" brushRef="#br0">206 179 10762,'0'-10'2055,"0"-2"-1516,1 2 597,-1 1 1,0-1-1,-1 1 1,0-1-1,-1 1 0,-4-18 1,6 26-1019,-1 0 0,1 1 0,-1-1 0,0 0 0,1 0 1,-1 0-1,0 0 0,0 0 0,0 1 0,1-1 0,-1 0 0,0 1 0,0-1 0,0 0 1,0 1-1,0-1 0,0 1 0,0 0 0,0-1 0,-1 1 0,1 0 0,0 0 0,0-1 1,0 1-1,0 0 0,0 0 0,0 0 0,0 1 0,-1-1 0,1 0 0,0 0 1,0 1-1,0-1 0,-1 1 0,-2 0-64,1 0 0,0 1 1,-1 0-1,1-1 0,0 1 0,0 1 1,0-1-1,1 0 0,-5 5 0,-7 10 64,2 0 0,0 1 0,1 0-1,0 1 1,2 0 0,0 1 0,-7 26 0,7-16 145,2-1 0,1 1 0,1 1 0,-1 46 0,6-71-255,0-1-1,0 1 1,0 0-1,1-1 1,-1 1-1,2 0 1,-1-1-1,0 1 1,1-1-1,0 1 0,1-1 1,-1 0-1,1 0 1,3 5-1,-3-7-9,0 0-1,1 0 1,-1 0-1,1-1 1,-1 1-1,1-1 1,0 0-1,0 0 1,0 0-1,0 0 1,0-1-1,0 0 1,1 0-1,-1 0 1,0 0-1,1-1 0,-1 0 1,8 0-1,-3 0 20,0-1-1,0 0 0,0-1 0,0 0 1,-1 0-1,1-1 0,-1 0 0,1-1 1,-1 1-1,0-2 0,9-5 0,-13 7-6,1 0-1,-1 0 0,0 0 0,0-1 1,0 1-1,0-1 0,-1 0 0,0 0 1,0 0-1,0-1 0,0 1 1,0-1-1,-1 0 0,0 1 0,0-1 1,0 0-1,-1 0 0,0 0 1,0-1-1,1-6 0,-2 11-4,0 0-1,1 0 1,-1 1-1,0-1 1,0 0-1,0 0 1,0 0-1,0 1 1,0-1-1,0 0 1,0 0-1,0 0 1,-1 1 0,1-1-1,0 0 1,0 0-1,-1 0 1,1 1-1,0-1 1,-1 0-1,1 1 1,-1-1-1,1 0 1,-1 1-1,1-1 1,-1 1-1,0-1 1,1 1-1,-1-1 1,0 1-1,1-1 1,-1 1-1,0-1 1,0 1 0,1 0-1,-1 0 1,0-1-1,0 1 1,1 0-1,-1 0 1,0 0-1,0 0 1,0 0-1,1 0 1,-1 0-1,0 0 1,0 0-1,0 0 1,1 0-1,-1 1 1,0-1-1,0 0 1,0 0 0,1 1-1,-1-1 1,0 1-1,1-1 1,-1 1-1,-1 0 1,-1 1-18,-1 0 1,1 1-1,0-1 0,-1 1 1,1 0-1,0 0 1,1 0-1,-1 0 1,1 0-1,-5 8 1,6-9 17,-1 1 1,1 0-1,0 1 1,1-1 0,-1 0-1,0 0 1,1 0 0,0 0-1,0 1 1,0-1 0,0 0-1,0 0 1,1 5-1,0-7-4,-1 0-1,1 0 1,0 0-1,0 1 1,-1-1 0,1 0-1,0 0 1,0 0-1,0-1 1,0 1-1,0 0 1,0 0-1,0 0 1,0-1-1,0 1 1,1-1-1,-1 1 1,0-1-1,0 1 1,1-1-1,-1 1 1,0-1-1,1 0 1,-1 0 0,0 0-1,1 0 1,-1 0-1,0 0 1,0 0-1,1 0 1,-1-1-1,3 0 1,4-1 7,1 0 1,0-1 0,-1 0-1,0-1 1,0 0-1,0 0 1,0-1 0,-1 1-1,1-2 1,8-7-1,5-7 28,35-40-1,-74 113-222,12-38 111,0 0 0,1 0 0,1 1 0,0 0 0,1 0 0,1 0 0,0 27 0,2-43 43,0 0 0,0 1 0,0-1 0,0 1 0,0-1 0,0 0 1,1 1-1,-1-1 0,0 0 0,0 1 0,0-1 0,1 1 0,-1-1 0,0 0 0,1 0 0,-1 1 1,0-1-1,1 0 0,-1 0 0,0 1 0,1-1 0,-1 0 0,0 0 0,1 0 0,-1 1 0,1-1 1,-1 0-1,0 0 0,1 0 0,-1 0 0,1 0 0,-1 0 0,1 0 0,-1 0 0,0 0 1,1 0-1,-1 0 0,1 0 0,-1 0 0,0 0 0,1-1 0,-1 1 0,1 0 0,-1 0 0,0 0 1,1-1-1,-1 1 0,0 0 0,1 0 0,-1-1 0,0 1 0,1 0 0,-1-1 0,0 1 1,0 0-1,1-1 0,21-17-489,43-61-1215,-40 44-806,-2-2 0,-2-1-1,28-67 1,-67 193 7049,8-51-3927,1 0 1,2 0 0,1 0-1,0 41 1,6-77-565,0-1-1,0 1 0,0 0 0,0 0 1,0-1-1,0 1 0,0 0 1,0 0-1,0-1 0,0 1 1,0 0-1,1-1 0,-1 1 0,0 0 1,0-1-1,1 1 0,-1 0 1,1-1-1,-1 1 0,0 0 1,1-1-1,-1 1 0,1-1 0,-1 1 1,1-1-1,0 1 0,-1-1 1,1 0-1,-1 1 0,1-1 0,1 1 1,0-1 49,-1 0 0,1 0 1,0 0-1,0 0 0,-1-1 0,1 1 1,0-1-1,-1 1 0,1-1 0,-1 1 1,1-1-1,-1 0 0,3-1 0,4-3 269,-1 0 0,1-1 0,-1 0 0,10-10 0,7-14-387,-2 0 1,0-2 0,-2 0-1,-2-1 1,0-1-1,-3-1 1,-1 0 0,-1-1-1,-2 0 1,-2-1 0,-1 0-1,-2-1 1,-2 0-1,0-58 1,-13 119 1666,-4 26-1486,10-31-58,-6 25 341,2 0 1,2 0-1,2 1 0,4 81 0,1-113-354,1 0 0,1 0 0,9 22 0,-9-25-20,-1 0 0,1 0 0,-2 0 0,1 0 0,-1 1 0,0-1 0,0 11 0,-2-20-29,0 1 0,0-1 0,-1 0 0,1 1 0,0-1 0,0 1 0,0-1 0,0 0 0,0 1 0,-1-1 0,1 1 1,0-1-1,0 0 0,-1 1 0,1-1 0,0 0 0,-1 1 0,1-1 0,0 0 0,-1 0 0,1 1 0,0-1 0,-1 0 0,1 0 0,0 0 0,-1 1 0,1-1 0,-1 0 0,1 0 0,0 0 0,-1 0 0,1 0 0,-1 0 0,1 0 0,-1 0 0,1 0 0,0 0 0,-1 0 0,1 0 0,-1 0 0,1 0 0,0 0 0,-1-1 1,1 1-1,-1 0 0,1 0 0,0 0 0,-1-1 0,1 1 0,-1-1 0,-22-14 275,8-7-39,1-1 0,1 0 1,1-1-1,1 0 0,-8-27 0,0 4 118,1-7 1839,19 53-2207,0 1 1,1-1 0,-1 0-1,1 1 1,-1-1 0,1 1-1,-1-1 1,1 1 0,-1 0-1,1-1 1,-1 1 0,1 0-1,-1 0 1,1 0 0,-1 0-1,1 1 1,2 0 0,1-1-9,53 1-243,26 0-2201,-31-5-2671,-19-4-1735</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6.595"/>
    </inkml:context>
    <inkml:brush xml:id="br0">
      <inkml:brushProperty name="width" value="0.025" units="cm"/>
      <inkml:brushProperty name="height" value="0.025" units="cm"/>
    </inkml:brush>
  </inkml:definitions>
  <inkml:trace contextRef="#ctx0" brushRef="#br0">0 440 9321,'1'-8'1597,"3"-19"7040,0 23-4711,2 17-2263,6 39-367,-10-39-1193,1 0 0,0 0 0,1 0 0,0-1 0,1 1 0,0-1 0,1 0 0,0 0 0,1-1 0,11 16 0,-15-25-80,0 1-1,0-1 1,0 0 0,0 0 0,0 0 0,1-1-1,-1 1 1,0-1 0,1 1 0,-1-1 0,1 0-1,0-1 1,-1 1 0,1-1 0,0 1 0,-1-1-1,1 0 1,0 0 0,-1-1 0,1 1 0,0-1-1,-1 0 1,1 0 0,-1 0 0,1 0 0,-1 0-1,1-1 1,-1 0 0,0 0 0,4-2 0,8-6 216,-1-1 1,0 0 0,0-1 0,20-24 0,56-74 160,-90 110-406,0-1 0,0 1 0,0 0 0,1 0 0,-1 0 0,0 0 0,0 0 0,0 0 0,0 0 0,0 0 0,0 0 0,1 0 0,-1 0 0,0 0 0,0 0 0,0 0 0,0 0 0,0 0 0,1 0 0,-1 0 0,0 0 0,0 0 0,0 0 0,0 0 0,0 0 0,1 0 0,-1 0 0,0 0 0,0 0 0,0 0 0,0 0 0,0 0 0,0 0 0,1 0 0,-1 0 1,0 0-1,0 1 0,0-1 0,0 0 0,0 0 0,0 0 0,0 0 0,0 0 0,1 0 0,-1 1 0,0-1 0,0 0 0,0 0 0,0 0 0,0 0 0,0 0 0,0 1 0,0-1 0,0 0 0,0 0 0,0 0 0,0 0 0,0 0 0,0 1 0,0-1 0,3 19-100,-2 27 172,-1-42-72,-1 9 25,1-4-27,-1 0 0,2 0 0,-1 0-1,1 1 1,3 9 0,-4-18-8,0 0 0,1 0-1,-1 0 1,0 1-1,1-1 1,-1 0 0,1 0-1,0 0 1,-1 0-1,1 0 1,0 0-1,0 0 1,0 0 0,0-1-1,-1 1 1,1 0-1,0 0 1,0-1 0,1 1-1,-1 0 1,0-1-1,0 1 1,0-1 0,0 0-1,0 1 1,1-1-1,-1 0 1,0 0 0,0 1-1,0-1 1,1 0-1,-1 0 1,0-1-1,0 1 1,0 0 0,1 0-1,-1 0 1,0-1-1,0 1 1,0-1 0,0 1-1,1-1 1,-1 1-1,0-1 1,0 0 0,1-1-1,5-2-27,0-1 0,-1 0 0,1 0 0,-1-1 0,-1 1 0,1-1 0,-1-1 0,9-12 0,35-65-712,-36 60 317,-2 3-59,8-16 215,-19 37 283,0 0-1,0 1 1,0-1-1,0 0 1,0 0 0,0 0-1,0 0 1,0 0-1,1 0 1,-1 0-1,0 0 1,0 0-1,0 0 1,0 0-1,0 0 1,0 1-1,0-1 1,0 0 0,0 0-1,0 0 1,0 0-1,1 0 1,-1 0-1,0 0 1,0 0-1,0 0 1,0 0-1,0 0 1,0 0-1,0 0 1,0 0 0,1 0-1,-1 0 1,0 0-1,0 0 1,0 0-1,0 0 1,0 0-1,0 0 1,0-1-1,0 1 1,0 0 0,0 0-1,1 0 1,-1 0-1,0 0 1,0 0-1,0 0 1,0 0-1,0 0 1,0 0-1,0 0 1,0 0-1,0-1 1,0 1 0,0 0-1,0 0 1,0 0-1,0 0 1,0 0-1,0 0 1,0 0-1,0-1 1,-3 24-55,-4 9 158,1-12 5,2 0 0,1 1-1,-2 40 1,5-60-94,0 0 0,0 0-1,0-1 1,0 1 0,0 0-1,1 0 1,-1 0 0,0-1-1,0 1 1,1 0 0,-1 0-1,1-1 1,-1 1 0,1 0-1,-1 0 1,1-1 0,-1 1-1,1-1 1,0 1 0,-1-1 0,1 1-1,0-1 1,-1 1 0,1-1-1,0 1 1,0-1 0,-1 0-1,1 1 1,0-1 0,0 0-1,0 0 1,-1 0 0,1 0-1,0 1 1,0-1 0,0 0-1,0-1 1,0 1 0,-1 0-1,1 0 1,0 0 0,0 0-1,0-1 1,-1 1 0,2-1-1,3 0 64,0-1 0,0 1 0,-1-1 0,1 0 0,-1-1-1,0 1 1,5-4 0,21-20-495,-2-2 0,48-58 0,-77 93-118,-3 19-212,9-21 270,8-15-147,9-17 693,-2-1-1,-1-1 0,-1-1 1,-1 0-1,22-58 0,-23 51 170,44-126 366,-87 284-95,14-72-235,2 1 1,2 0-1,3 0 0,-1 67 0,7-115-272,0 1 0,0-1-1,1 1 1,-1-1 0,1 1 0,-1-1-1,1 1 1,0-1 0,0 0 0,0 1 0,0-1-1,0 0 1,0 0 0,1 0 0,-1 0 0,4 4-1,-3-5 3,-1-1 0,0 1 0,0-1-1,1 1 1,-1-1 0,1 1 0,-1-1-1,0 0 1,1 1 0,-1-1 0,1 0-1,-1 0 1,1 0 0,-1 0 0,1-1-1,-1 1 1,0 0 0,1-1 0,-1 1-1,1 0 1,-1-1 0,0 0 0,0 1-1,1-1 1,-1 0 0,0 0 0,0 1-1,0-1 1,1 0 0,-1 0 0,1-2-1,8-7 40,-1 0-1,0 0 0,0-1 0,-1-1 0,-1 1 0,0-1 1,8-18-1,33-95-50,-41 107-70,-2-1 0,0 0 0,-2 0 0,4-38 0,-7 56 79,0 1 1,-1 0 0,1 0 0,0 0 0,0 0-1,0-1 1,-1 1 0,1 0 0,0 0 0,0 0-1,0 0 1,-1 0 0,1 0 0,0 0 0,0 0-1,-1 0 1,1 0 0,0 0 0,0 0 0,-1 0-1,1 0 1,0 0 0,0 0 0,0 0 0,-1 0-1,1 0 1,0 0 0,0 0 0,-1 0 0,1 0-1,0 0 1,0 0 0,0 1 0,-1-1-1,1 0 1,0 0 0,0 0 0,0 0 0,-1 1-1,1-1 1,0 0 0,0 0 0,0 0 0,0 1-1,0-1 1,-1 0 0,-3 7 9,0 1 0,0-1 1,0 1-1,1 0 0,0-1 0,1 1 0,-1 1 0,-1 14 0,-3 71 171,7-93-180,-1 0 0,1 0 0,0 0 0,0 0 0,0 0 1,0 0-1,0 0 0,0 0 0,1 0 0,-1 1 0,0-1 0,1 0 0,-1 0 0,0 0 0,1 0 0,-1 0 0,1-1 0,-1 1 0,1 0 0,0 0 0,-1 0 0,1 0 0,0 0 0,0-1 0,0 1 0,-1 0 0,1-1 0,0 1 0,0-1 0,0 1 1,0-1-1,0 1 0,0-1 0,0 0 0,0 1 0,0-1 0,0 0 0,0 0 0,1 0 0,-1 0 0,0 0 0,0 0 0,0 0 0,0 0 0,2-1 0,1 0 15,1 0-1,-1 0 1,0-1-1,1 0 1,-1 0-1,0 0 1,0-1-1,0 1 1,6-7-1,5-5 139,-2-1 0,1-1 0,-2 0 0,0-1 0,-1 0 0,-1-1 0,0 0 0,-2-1 0,0 1 0,-1-2 0,0 1 0,4-29 0,-12 38-104,-3 11-62,-3 9-53,-13 27-3,2 2 0,2 1-1,2 0 1,1 0 0,2 1-1,2 1 1,2 0 0,2 0-1,0 67 1,16-177-3365,-9 48 3154,-2 1 0,0 0 0,-1 0 0,-1-1-1,-1 1 1,-1 0 0,0 0 0,-1 1 0,-14-32-1,22 54 18,0 0-1,1-1 1,-1 1-1,1 0 1,0-1-1,0 0 1,0 0-1,1 0 0,-1-1 1,1 1-1,0-1 1,6 2-1,5 2-2058,-1-1-1,32 7 1,-9-8-2719</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6.967"/>
    </inkml:context>
    <inkml:brush xml:id="br0">
      <inkml:brushProperty name="width" value="0.025" units="cm"/>
      <inkml:brushProperty name="height" value="0.025" units="cm"/>
    </inkml:brush>
  </inkml:definitions>
  <inkml:trace contextRef="#ctx0" brushRef="#br0">3 1 10602,'-2'6'7463,"2"-1"-5893,4 1 415,17-3 97,6-1-544,7-2-1058,2 0-416,-3-3-1697,-9-9-4357</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7.701"/>
    </inkml:context>
    <inkml:brush xml:id="br0">
      <inkml:brushProperty name="width" value="0.025" units="cm"/>
      <inkml:brushProperty name="height" value="0.025" units="cm"/>
    </inkml:brush>
  </inkml:definitions>
  <inkml:trace contextRef="#ctx0" brushRef="#br0">1 82 16239,'0'0'3396,"3"9"-1998,9 40 828,-2 1 0,7 101 1,-17-148-2187,1-1 1,-1 1 0,0-1 0,0 1 0,1-1-1,0 1 1,-1-1 0,1 0 0,0 1 0,0-1-1,0 0 1,2 3 0,-3-4-32,1-1 1,-1 0 0,1 1-1,-1-1 1,1 0-1,-1 1 1,1-1-1,-1 0 1,1 0-1,-1 0 1,1 0-1,0 1 1,-1-1-1,1 0 1,-1 0-1,1 0 1,-1 0-1,1 0 1,-1 0-1,1 0 1,0 0-1,-1-1 1,1 1-1,-1 0 1,1 0 0,-1 0-1,1-1 1,-1 1-1,1 0 1,-1 0-1,1-1 1,0 1-1,4-5 74,1 0 0,-1-1 0,0 1 0,0-1 0,-1 0 0,7-10 0,96-170 438,-34 58-487,-73 127-38,0 1 0,0-1 0,1 0-1,-1 1 1,0-1 0,0 0 0,1 1 0,-1-1 0,1 1-1,-1-1 1,0 1 0,1-1 0,-1 1 0,1-1 0,-1 1 0,1-1-1,0 1 1,-1 0 0,1-1 0,-1 1 0,1 0 0,0 0-1,-1-1 1,1 1 0,0 0 0,1 0 0,4 15-48,-5 45 140,-1-46 9,0 23 6,0-17-90,0 0 1,1 0 0,1 0 0,6 27-1,-8-45-10,0-1-1,1 0 1,-1 1-1,0-1 1,1 0 0,-1 0-1,1 1 1,-1-1-1,1 0 1,0 0-1,-1 0 1,1 0-1,0 0 1,0 0-1,0 0 1,0 0 0,0 0-1,0 0 1,0-1-1,0 1 1,0 0-1,0 0 1,0-1-1,0 1 1,1-1-1,-1 1 1,0-1 0,0 0-1,3 1 1,-1-2 19,-1 1 0,1-1 1,0 0-1,-1 0 1,1 0-1,-1 0 0,1 0 1,-1-1-1,1 1 1,-1-1-1,0 1 0,0-1 1,3-2-1,7-9 98,0 0 0,-1 0 0,11-17 0,8-20-51,15-20-885,-45 70 781,1 0 0,-1 0 1,0-1-1,0 1 0,0 0 0,0 0 0,0 0 0,0 0 0,0 0 1,0-1-1,0 1 0,1 0 0,-1 0 0,0 0 0,0 0 1,0 0-1,0 0 0,0 0 0,1 0 0,-1-1 0,0 1 1,0 0-1,0 0 0,0 0 0,1 0 0,-1 0 0,0 0 0,0 0 1,0 0-1,0 0 0,1 0 0,-1 0 0,0 0 0,0 0 1,0 0-1,0 0 0,1 0 0,-1 1 0,0-1 0,0 0 1,0 0-1,0 0 0,0 0 0,1 0 0,-1 0 0,0 0 0,0 0 1,0 1-1,0-1 0,0 0 0,0 0 0,0 0 0,1 0 1,-1 0-1,0 1 0,4 15-940,-2 35-227,-2-33-195,0-14 1052,1 0 0,-1 0 0,1 0 0,0 0 0,0 0 0,0-1 0,0 1 0,1 0 0,0 0 0,0-1 0,0 1 0,0-1 0,0 0 0,1 1 1,-1-1-1,1 0 0,0-1 0,4 4 0,-5-4 192,0-1 1,0 0-1,1 0 1,-1 0-1,0-1 1,1 1 0,-1 0-1,1-1 1,-1 0-1,1 1 1,-1-1-1,1 0 1,-1 0-1,1-1 1,-1 1 0,1 0-1,-1-1 1,0 0-1,1 1 1,-1-1-1,1 0 1,-1 0-1,0 0 1,0-1 0,0 1-1,0 0 1,0-1-1,0 0 1,0 1-1,2-3 1,7-6-368,-1-1 0,0 0-1,-1 0 1,0-1 0,7-13 0,-12 19 784,-1 0 1,0 0-1,0 0 0,0 0 1,-1-1-1,0 1 0,0-1 0,-1 0 1,0 0-1,0 0 0,-1 1 1,0-15-1,0 20-132,0 0 1,-1-1-1,1 1 1,-1 0 0,1 0-1,-1 0 1,1 0-1,-1-1 1,0 1-1,1 0 1,-1 0-1,0 0 1,0 1 0,0-1-1,0 0 1,0 0-1,0 0 1,0 1-1,0-1 1,0 0-1,0 1 1,0-1-1,-1 1 1,1-1 0,0 1-1,0 0 1,-1-1-1,1 1 1,0 0-1,0 0 1,-1 0-1,1 0 1,-2 0 0,0 0-9,1 0 1,-1 1-1,0-1 1,1 1 0,-1-1-1,1 1 1,-1 0-1,1 0 1,0 0 0,-1 0-1,1 0 1,0 1-1,0-1 1,0 0 0,0 1-1,-3 2 1,1 2 80,0 0 1,0 1-1,1-1 1,0 1-1,0 0 1,0 0-1,1 0 0,0 0 1,1 0-1,-2 10 1,1 0 236,1 0 1,1 0 0,3 25-1,-3-41-434,0 1-1,0-1 1,0 1-1,1-1 0,-1 1 1,1-1-1,-1 1 1,1-1-1,0 1 1,-1-1-1,1 1 1,0-1-1,0 0 1,0 0-1,0 1 0,0-1 1,0 0-1,1 0 1,-1 0-1,0 0 1,1 0-1,-1 0 1,0-1-1,1 1 1,-1 0-1,1-1 0,-1 1 1,1-1-1,-1 1 1,1-1-1,-1 0 1,1 0-1,0 0 1,-1 0-1,1 0 1,-1 0-1,1 0 0,0 0 1,-1 0-1,1-1 1,-1 1-1,1-1 1,-1 1-1,3-2 1,4-1 24,1 0 0,-1 0 0,0-1 0,0 0 0,0-1 1,10-8-1,-3 1 48,-1 0 1,21-25-1,-31 33-113,-1-1 1,1 1 0,-1-1-1,0 0 1,0 0-1,-1 0 1,0 0-1,1-1 1,-2 1-1,1 0 1,-1-1-1,1 0 1,-1-6-1,-1 11-82,0 0-1,0 0 0,0 1 1,-1-1-1,1 0 1,0 1-1,-1-1 0,1 0 1,0 1-1,-1-1 1,1 0-1,-1 1 0,1-1 1,-1 1-1,1-1 1,-1 1-1,0-1 0,1 1 1,-1-1-1,1 1 1,-1 0-1,0-1 0,1 1 1,-1 0-1,0 0 1,0-1-1,1 1 1,-1 0-1,0 0 0,0 0 1,1 0-1,-1 0 1,0 0-1,0 0 0,1 0 1,-1 0-1,-1 1 1,1-1-441,-1 0 1,0 0 0,0 0 0,1 0-1,-1 1 1,0-1 0,1 1 0,-1-1-1,1 1 1,-1 0 0,1 0 0,-1-1-1,1 1 1,-1 0 0,1 0 0,-2 2-1,-3 13-6608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2.811"/>
    </inkml:context>
    <inkml:brush xml:id="br0">
      <inkml:brushProperty name="width" value="0.025" units="cm"/>
      <inkml:brushProperty name="height" value="0.025" units="cm"/>
    </inkml:brush>
  </inkml:definitions>
  <inkml:trace contextRef="#ctx0" brushRef="#br0">251 18 13837,'0'0'10234,"-9"-5"-8307,6 3-1817,-1 0 0,0 0 1,0 1-1,0 0 0,0-1 0,0 1 1,0 1-1,0-1 0,-1 1 1,1-1-1,0 1 0,0 0 0,-1 1 1,1-1-1,0 1 0,0-1 0,0 1 1,0 1-1,0-1 0,0 1 0,0-1 1,0 1-1,1 0 0,-1 0 0,-4 4 1,-5 3 35,0 0 1,1 1 0,-18 18 0,26-24-139,0 0 0,1 0 1,0 0-1,0 0 0,0 0 0,1 1 0,-1 0 0,1-1 1,0 1-1,1 0 0,-1 0 0,1 0 0,0 0 0,-1 9 1,5-12-24,1-1 0,0 0 1,-1 0-1,1-1 1,0 1-1,0-1 0,0 0 1,-1 0-1,1 0 0,7-1 1,-7 1 20,27-3-18,21 0-184,-51 4 190,0-1 0,1 1 0,-1 0 1,0-1-1,0 1 0,0 0 0,0 0 0,0 0 1,0 0-1,0 0 0,-1 0 0,1 0 1,0 0-1,-1 0 0,1 0 0,0 1 0,-1-1 1,1 0-1,-1 0 0,0 1 0,1-1 1,-1 0-1,0 0 0,0 1 0,0-1 0,0 0 1,0 1-1,0-1 0,0 0 0,0 1 1,-1-1-1,1 0 0,-1 3 0,0 3 132,-1-1-1,1 1 0,-1-1 0,0 1 1,-5 9-1,-1-2 175,-1-1 0,0 1 0,-1-1 0,0-1 0,-1 0 0,-1 0 0,0-1 0,0-1 0,-28 18 0,39-27-369,1-1 0,-1 1 1,0-1-1,0 1 0,0-1 0,0 0 1,1 1-1,-1-1 0,0 0 0,0 1 0,0-1 1,0 0-1,0 0 0,0 0 0,0 0 1,0 0-1,0 0 0,0 0 0,1 0 0,-1-1 1,0 1-1,0 0 0,0 0 0,0-1 1,0 1-1,0-1 0,1 1 0,-1 0 1,-1-2-1,1 1-229,1-1 0,-1 1 0,0 0 0,1-1 0,-1 1 1,1-1-1,0 0 0,-1 1 0,1-1 0,0 1 0,0-1 0,0 0 0,0 1 1,0-1-1,1-1 0,-1-3-713,2 0 1,-1 0-1,1 0 1,-1 0-1,1 0 0,1 1 1,-1-1-1,6-7 1,8-4-4211,1 0-1372</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8.757"/>
    </inkml:context>
    <inkml:brush xml:id="br0">
      <inkml:brushProperty name="width" value="0.025" units="cm"/>
      <inkml:brushProperty name="height" value="0.025" units="cm"/>
    </inkml:brush>
  </inkml:definitions>
  <inkml:trace contextRef="#ctx0" brushRef="#br0">176 557 6919,'3'-9'6795,"0"-2"-5803,-1 1-1,0 0 1,-1-1 0,0 1-1,0-1 1,-2-19-1,1 28-896,0 0-1,0 0 0,-1-1 0,1 1 0,0 0 0,-1 0 1,0-1-1,1 1 0,-1 0 0,0 0 0,0 0 0,0 0 1,-1 0-1,1 0 0,0 0 0,-1 1 0,1-1 0,-1 0 1,0 1-1,1-1 0,-1 1 0,0 0 0,0-1 0,0 1 1,0 0-1,0 0 0,0 0 0,0 0 0,0 1 0,0-1 1,-1 1-1,1-1 0,0 1 0,0 0 0,-1 0 0,1 0 1,0 0-1,-1 0 0,1 0 0,0 1 0,0-1 0,-1 1 1,1-1-1,-4 3 0,1-1-91,0 0 0,0 1 1,0 0-1,0 0 0,0 1 0,0-1 1,1 1-1,0 0 0,0 0 0,0 0 0,0 1 1,1 0-1,-1-1 0,1 1 0,-3 7 1,-2 3 105,1 0 0,1 0 0,0 0 1,-4 21-1,9-32-21,-1 0 0,2 1 1,-1-1-1,0 0 0,1 0 0,0 1 1,0-1-1,0 0 0,1 1 0,-1-1 1,3 7-1,-2-10-70,0 1-1,0-1 1,0 0-1,0 1 1,0-1 0,0 0-1,1 0 1,-1 0-1,0 0 1,1 0 0,-1 0-1,1 0 1,-1-1 0,1 1-1,-1 0 1,1-1-1,-1 1 1,1-1 0,0 0-1,-1 1 1,1-1-1,0 0 1,-1 0 0,1 0-1,0 0 1,-1-1 0,1 1-1,0 0 1,-1-1-1,1 1 1,3-2 0,6-1 96,0-1 1,-1-1-1,1 0 1,-1 0-1,0-1 1,0-1-1,0 1 1,-1-1 0,0-1-1,0 0 1,-1 0-1,9-12 1,6-9 75,0-1 1,27-49-1,-37 57 48,0-1-1,-1-1 1,-2 0-1,0 0 1,-2-1 0,-1 0-1,0-1 1,-2 0-1,2-36 1,-6 61-232,-1 1 0,0-1 0,0 0 0,0 0 0,0 1 0,0-1 0,0 0 0,0 1 0,0-1 0,0 0 0,0 0 0,0 1 0,0-1 0,-1 0 0,1 1 0,0-1-1,0 0 1,-1 1 0,1-1 0,-1 0 0,1 1 0,0-1 0,-1 1 0,1-1 0,-1 1 0,0-2 0,-13 13 17,-9 31-42,5 1 49,3 1-1,1 1 0,3 0 1,1 1-1,3 0 1,1 1-1,2 71 0,3-116-42,1 1-1,0-1 1,0 0 0,0 0-1,0 0 1,0 0-1,0 0 1,1 0 0,-1 0-1,1 0 1,-1 0-1,1 0 1,0 0 0,0 0-1,0 0 1,0 0-1,0 0 1,0-1 0,1 1-1,-1 0 1,0-1 0,1 1-1,-1-1 1,1 0-1,0 1 1,0-1 0,-1 0-1,1 0 1,0 0-1,0 0 1,0 0 0,0-1-1,0 1 1,0-1-1,0 1 1,0-1 0,0 1-1,0-1 1,0 0-1,0 0 1,1 0 0,-1-1-1,0 1 1,0 0-1,0-1 1,0 1 0,0-1-1,0 0 1,0 0-1,0 1 1,0-1 0,3-3-1,3-1-27,1-1-1,0 0 0,-1 0 1,0-1-1,-1 0 0,0-1 1,0 0-1,0 0 1,7-13-1,-2 2-68,-1 0 1,0-1 0,10-28-1,-17 36 88,-1 0 0,0-1 0,-1 1 0,0 0 0,-1-1-1,0-17 1,-1 30 17,0-1 1,0 1-1,0 0 0,0-1 0,0 1 0,0 0 1,0-1-1,0 1 0,0 0 0,0-1 1,0 1-1,0 0 0,-1 0 0,1-1 0,0 1 1,0 0-1,0-1 0,0 1 0,-1 0 0,1 0 1,0-1-1,0 1 0,-1 0 0,1 0 0,0 0 1,0-1-1,-1 1 0,1 0 0,0 0 0,-1 0 1,1 0-1,0 0 0,-1 0 0,1-1 0,0 1 1,-1 0-1,1 0 0,0 0 0,-1 0 0,1 0 1,0 0-1,-1 0 0,1 0 0,0 1 0,0-1 1,-1 0-1,1 0 0,0 0 0,-1 0 0,1 0 1,0 0-1,-1 1 0,1-1 0,0 0 0,0 0 1,-1 0-1,1 1 0,0-1 0,-16 16-27,21-68 184,-2-55 1,-3 107-153,0 0 0,0 0 0,0 0 0,0 0 1,0 0-1,0 0 0,0 0 0,0 0 0,0 1 0,-1-1 1,1 0-1,0 0 0,0 0 0,0 0 0,0 0 1,0 0-1,0 0 0,0 0 0,0 0 0,-1 0 1,1 0-1,0 0 0,0 0 0,0 0 0,0 0 0,0-1 1,0 1-1,0 0 0,0 0 0,0 0 0,-1 0 1,1 0-1,0 0 0,0 0 0,0 0 0,0 0 1,0 0-1,0 0 0,0 0 0,0 0 0,0 0 0,0-1 1,0 1-1,0 0 0,0 0 0,0 0 0,0 0 1,0 0-1,0 0 0,-1 0 0,1 0 0,0 0 1,0-1-1,0 1 0,0 0 0,0 0 0,1 0 0,-1 0 1,0 0-1,0 0 0,0 0 0,0 0 0,0-1 1,0 1-1,0 0 0,0 0 0,0 0 0,0 0 1,0 0-1,-7 10-12,-7 16-21,-2 16 259,-20 77 1,31-100-54,1 1 0,2 0 1,0 0-1,0 0 0,2 0 0,3 29 0,-2-47-165,-1 0 0,1 0 0,-1 0 0,1 0 0,0 0 0,0 0 0,0 0 0,0-1 0,0 1 0,0 0 0,0-1 0,0 1 0,1-1 0,-1 1 0,1-1 1,-1 0-1,1 1 0,-1-1 0,1 0 0,0 0 0,0 0 0,0 0 0,-1 0 0,1-1 0,0 1 0,0-1 0,0 1 0,0-1 0,0 1 0,0-1 0,0 0 0,0 0 0,0 0 0,0 0 0,0-1 0,0 1 0,3-1 0,2 0 23,-1 0 1,1-1-1,0 0 1,0 0-1,-1-1 1,1 0-1,-1 0 1,0 0-1,10-8 0,5-7-8,-2-1 0,0-1 0,-1-1 0,-1-1 0,-1 0 0,-1-2-1,18-38 1,-10 14 14,-3-1 0,26-101 0,-42 137-37,-2 1 0,0-1 0,1-24 0,-3 37 0,0 0 0,0-1 0,0 1 0,0 0 0,0 0 0,0 0 0,0 0 0,0 0 0,0 0 0,0-1 0,0 1 0,-1 0 0,1 0 0,0 0 0,0 0 0,0 0 0,0 0 0,0 0 0,0 0 0,0-1 0,0 1 0,0 0 0,0 0 0,0 0 0,-1 0 0,1 0 0,0 0 0,0 0 0,0 0 0,0 0 0,0 0 0,0 0 0,-1 0 0,1 0 0,0 0 0,0 0 0,0 0 0,0 0 0,0 0 0,0 0 0,0 0 0,-1 0 0,1 0 0,0 0 0,0 0 0,0 0 0,0 0 0,0 0 0,0 0 0,-1 0 0,1 0 0,0 0 0,0 0 0,0 0 0,0 0 0,0 0 0,0 1 0,0-1 0,0 0 0,0 0 0,-1 0 0,1 0 0,0 0 0,0 0 0,0 0 0,0 1 0,-12 11 0,-11 17 0,6 4 0,1 1 0,1 1 0,-20 70 0,29-80 0,1-1 0,1 1 0,1 0 0,1 0 0,1 0 0,5 47 0,-4-69 0,0 0 0,1 0 0,-1 0 0,1-1 0,0 1 0,0 0 0,0 0 0,0-1 0,0 1 0,1-1 0,-1 1 0,1-1 0,-1 0 0,1 0 0,0 1 0,0-1 0,0 0 0,0-1 0,0 1 0,1 0 0,-1 0 0,1-1 0,-1 0 0,1 1 0,-1-1 0,1 0 0,0 0 0,-1-1 0,1 1 0,0 0 0,0-1 0,0 0 0,-1 1 0,5-2 0,1 1 0,-1-1 0,1 0 0,-1-1 0,0 1 0,1-1 0,-1-1 0,0 0 0,0 0 0,-1 0 0,1 0 0,-1-1 0,8-6 0,15-14 0,-1-1 0,-1-2 0,-1-1 0,-2 0 0,-1-2 0,-1-1 0,-1-1 0,-2 0 0,-2-1 0,24-62 0,-36 78 0,0-1 0,3-32 0,-10 6 0,1 43 0,1-1 0,-1 1 0,1-1 0,0 1 0,-1 0 0,0 0 0,1-1 0,-1 1 0,0 0 0,0 0 0,0 0 0,0 0 0,0 0 0,0 0 0,0 0 0,0 0 0,0 0 0,0 0 0,0 1 0,-1-1 0,1 0 0,-2 0 0,1 1 0,0-1 0,-1 1 0,1 0 0,0 0 0,-1 0 0,1 0 0,0 1 0,-1-1 0,1 0 0,0 1 0,0 0 0,0 0 0,-1-1 0,1 1 0,0 0 0,0 1 0,0-1 0,0 0 0,0 1 0,0-1 0,1 1 0,-1-1 0,-2 4 0,-33 47 0,24-26-235,0 1 0,1 0-1,2 0 1,1 1 0,1 0 0,1 0-1,-4 39 1,10-52-45,0 0-1,1 0 0,1 1 0,0-1 1,1 0-1,8 28 0,-8-34 104,1 0 0,1-1 0,0 1 0,0-1 0,1 0-1,0 0 1,0-1 0,1 0 0,0 1 0,0-2 0,0 1-1,10 6 1,28 13-7152,2-13-7090</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9.224"/>
    </inkml:context>
    <inkml:brush xml:id="br0">
      <inkml:brushProperty name="width" value="0.025" units="cm"/>
      <inkml:brushProperty name="height" value="0.025" units="cm"/>
    </inkml:brush>
  </inkml:definitions>
  <inkml:trace contextRef="#ctx0" brushRef="#br0">111 596 17969,'-23'1'880,"16"0"-623,1 0 0,-1 0 1,1-1-1,-1 0 0,0 0 0,1-1 0,-1 0 1,1 0-1,-1 0 0,1-1 0,-8-3 0,13 5-190,1-1-1,0 1 1,0-1-1,0 0 1,-1 1-1,1-1 1,0 1-1,0-1 0,0 0 1,0 1-1,0-1 1,0 1-1,0-1 1,0 0-1,0 1 1,1-1-1,-1 1 0,0-1 1,0 1-1,0-1 1,1 0-1,-1 1 1,0-1-1,1 1 1,-1-1-1,0 1 0,1 0 1,-1-1-1,1 1 1,-1-1-1,1 1 1,-1 0-1,1-1 1,-1 1-1,1 0 0,-1-1 1,1 1-1,-1 0 1,1 0-1,-1 0 1,1-1-1,0 1 1,-1 0-1,1 0 0,-1 0 1,2 0-1,21-5 520,1 0 0,-1 2 1,1 0-1,45 2 0,-8 0 402,1883-175 2802,-1421 109-4077,-11-31-456,-464 86 260,0-1-1,-1-3 1,54-26 0,-94 38 419,0 0 0,0 0 0,0-1 1,-1 0-1,1 0 0,5-6 0,-11 10 45,-1 0 0,1 0-1,0 0 1,0 0 0,0 0 0,-1 0 0,1 0 0,0 0 0,-1 0 0,1 0 0,-1 0 0,1 0 0,-1 0 0,0-1-1,0 1 1,1 0 0,-1 0 0,0 0 0,0-1 0,0 1 0,0 0 0,0 0 0,0-1 0,-1 1 0,1 0 0,0 0-1,0 0 1,-1 0 0,1-1 0,-1 1 0,1 0 0,-1 0 0,0 0 0,1 0 0,-1 0 0,0 0 0,0 0 0,0 0-1,0 1 1,0-1 0,0 0 0,0 0 0,0 1 0,0-1 0,0 1 0,0-1 0,0 1 0,-2-1 0,-13-6-1115,-1 2 0,0 0 0,0 1 1,-1 0-1,-18 0 0,33 3 933,-81-9-8181</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8:37.318"/>
    </inkml:context>
    <inkml:brush xml:id="br0">
      <inkml:brushProperty name="width" value="0.025" units="cm"/>
      <inkml:brushProperty name="height" value="0.025" units="cm"/>
    </inkml:brush>
  </inkml:definitions>
  <inkml:trace contextRef="#ctx0" brushRef="#br0">136 211 8136,'-12'0'4756,"-9"2"-3679,-38 3 639,16-4 2276,79 14-2785,84 6 218,190 8 1,128-22-438,-377-7-727,446-28 367,0-35-334,307-23-202,-507 79-188,-795-33 356,251 13-200,-67 2-48,-1 14 0,0 13 0,-497 66 0,725-57-47,-131 26 1,188-27-103,20-9 120,0-1 0,0 0 1,0 1-1,-1-1 1,1 0-1,0 0 1,0 1-1,0-1 0,0 0 1,0 1-1,0-1 1,1 0-1,-1 1 0,0-1 1,0 0-1,0 1 1,0-1-1,0 0 0,0 0 1,0 1-1,1-1 1,-1 0-1,0 0 0,0 1 1,0-1-1,0 0 1,1 0-1,-1 1 1,0-1-1,0 0 0,1 0 1,-1 0-1,0 0 1,1 1-1,-1-1 0,4 2-60,1 0-1,-1-1 0,0 1 1,0-1-1,1 0 0,-1 0 1,7 1-1,399 2-92,-288-7 158,416-8-370,1256-14-1862,-1842 23 3259,-59-10 0,9 1-760,-771-31 263,-2 40-588,441 3-218,400 0 83,-1-1-783,0 0-1,-54-9 0,81 8 418,-1 0-1,0 0 1,1-1 0,0 1 0,-1-1 0,1 0-1,-7-4 1,-11-20-7009</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0.809"/>
    </inkml:context>
    <inkml:brush xml:id="br0">
      <inkml:brushProperty name="width" value="0.025" units="cm"/>
      <inkml:brushProperty name="height" value="0.025" units="cm"/>
    </inkml:brush>
  </inkml:definitions>
  <inkml:trace contextRef="#ctx0" brushRef="#br0">67 3 4356,'0'0'2744,"-8"0"-1447,-2-1-932,7 1-249,0-1-1,0 1 0,-1 0 1,1 0-1,0 0 0,-1 0 1,1 1-1,0 0 0,-1-1 1,-3 3-1,6-3-57,1 1 0,-1 0 1,0 0-1,0 0 0,1 0 1,-1 0-1,1 0 0,-1 0 0,1 0 1,-1 0-1,1 0 0,-1 0 1,1 0-1,0 0 0,0 0 0,0 0 1,-1 0-1,1 0 0,0 1 1,1-1-1,-1 0 0,0 1 0,3 30-48,8 19 316,32 85 0,-23-79-268,146 400-2359,-107-300 2467,-4 16-283,-7 2-1,30 215 1,-67-304 227,-5 1 1,-5 114 0,0 10 1153,0-199-1217,0 0 1,1-1-1,1 1 1,5 18-1,-6-25-43,0 0-1,0 0 1,0 0-1,1 0 1,0 0-1,0-1 1,0 1-1,0-1 1,1 0-1,0 0 1,-1 0-1,7 3 1,-10-6-6,1-1-1,0 1 1,0-1 0,0 0-1,0 1 1,0-1 0,0 0 0,0 0-1,1 0 1,-1 0 0,0 0-1,0 0 1,0 0 0,0 0-1,0-1 1,0 1 0,0 0 0,0 0-1,0-1 1,0 1 0,0-1-1,-1 1 1,1-1 0,0 1 0,0-1-1,0 0 1,0 1 0,-1-1-1,1 0 1,0 0 0,-1 1 0,1-1-1,0 0 1,-1 0 0,1 0-1,-1 0 1,1-1 0,21-43 355,-17 34-358,297-555 363,-236 442-673,92-238 0,-112 241 442,6 2-1,97-163 0,3 22 510,-37 60-257,-113 196-77,-7 13 15,-64 91-1743,60-93-1403,3-6-3358</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7:04.096"/>
    </inkml:context>
    <inkml:brush xml:id="br0">
      <inkml:brushProperty name="width" value="0.025" units="cm"/>
      <inkml:brushProperty name="height" value="0.025" units="cm"/>
    </inkml:brush>
  </inkml:definitions>
  <inkml:trace contextRef="#ctx0" brushRef="#br0">1 378 16624,'17'-2'-59,"450"-56"31,623-51 61,-808 98 609,971-54 3542,49-1-3960,-1207 66-154,-95 0-56,0 0-1,0 0 1,0 0 0,0 0 0,-1 0-1,1 0 1,0 0 0,0 0-1,0 0 1,0 0 0,0 0 0,-1 0-1,1-1 1,0 1 0,0 0 0,0 0-1,0 0 1,0 0 0,0 0 0,0 0-1,-1-1 1,1 1 0,0 0-1,0 0 1,0 0 0,0 0 0,0 0-1,0-1 1,0 1 0,0 0 0,0 0-1,0 0 1,0 0 0,0-1 0,0 1-1,0 0 1,0 0 0,0 0-1,0 0 1,0-1 0,0 1 0,0 0-1,0 0 1,0 0 0,0 0 0,1 0-1,-1-1 1,0 1 0,0 0 0,0 0-1,0 0 1,0 0 0,0 0-1,0 0 1,1 0 0,-1-1 0,0 1-1,0 0 1,0 0 0,0 0 0,0 0-1,1 0 1,-1 0 0,0 0 0,-14-9 929,-8 2-831,-1 1-1,1 1 1,-1 1-1,-36-2 1,-98 6-485,73 1 290,-576 25-570,86 0 900,-475-55 655,485-12-1088,2 36 84,481 8 117,0 3 0,0 4 0,1 4 0,0 3 1,-94 33-1,125-24-97,48-26 58,0 1 0,0-1 0,0 1 0,0-1 0,1 1 1,-1 0-1,0-1 0,0 1 0,0 0 0,1-1 1,-1 1-1,0 0 0,1 0 0,-1 0 0,0 0 0,1 0 1,0 0-1,-1-1 0,1 1 0,-1 0 0,1 0 1,0 1-1,0-1 0,-1 0 0,1 0 0,0 0 0,0 0 1,0 0-1,0 0 0,0 0 0,1 0 0,-1 0 1,0 0-1,0 0 0,1 0 0,-1 0 0,1 0 0,-1 0 1,1 0-1,-1 0 0,1 0 0,-1-1 0,1 1 0,0 0 1,-1 0-1,1 0 0,0-1 0,2 2 0,8 4-31,1 0-1,0-2 1,1 1-1,-1-1 1,1-1-1,0 0 0,0-1 1,0-1-1,21 1 1,-20-1 18,209 8-140,266-24-1,-227 2 191,1194 1 31,-446 11-104,116-6-863,-1830 9 1413,-777-4-329,538-28-359,-91 1 658,861 29-386,248 13-1483,114 4 745,275-9 1,-278-10-188,911-43-1153,2-1 4659,-1081 46-2572,17-1 136,0 1 1,0 2-1,0 1 0,0 2 1,48 13-1,-57-4-177,-26-13-50,0-1-1,1 1 0,-1-1 1,1 1-1,-1-1 0,0 1 1,1-1-1,-1 1 0,0-1 1,0 1-1,0 0 1,1-1-1,-1 1 0,0-1 1,0 1-1,0 0 0,0-1 1,0 1-1,0-1 0,0 1 1,0 0-1,0-1 0,0 1 1,-1 1-1,0 0-48,-1-1-1,1 1 0,-1 0 0,0 0 1,0-1-1,1 1 0,-1 0 1,0-1-1,0 0 0,-1 0 1,1 1-1,0-1 0,0-1 1,-1 1-1,1 0 0,0 0 1,-5 0-1,-58 7-2958,-21-6-4458</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7:06.029"/>
    </inkml:context>
    <inkml:brush xml:id="br0">
      <inkml:brushProperty name="width" value="0.025" units="cm"/>
      <inkml:brushProperty name="height" value="0.025" units="cm"/>
    </inkml:brush>
  </inkml:definitions>
  <inkml:trace contextRef="#ctx0" brushRef="#br0">0 113 13229,'0'0'1366,"13"0"-1104,77-2 539,113-19 1,51-3-302,148 18 63,221-11 358,311-23-585,1 38 636,279 65 96,-13 0-716,1266-131 1095,-1618 48-663,-820 20-691,0 0 114,-1 1 0,0 1 0,0 1 0,1 2 0,29 8 0,-56-8 1562,-11 1-1426,-14 3-2391,3-7-1790,-5-1-2072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8:41.785"/>
    </inkml:context>
    <inkml:brush xml:id="br0">
      <inkml:brushProperty name="width" value="0.025" units="cm"/>
      <inkml:brushProperty name="height" value="0.025" units="cm"/>
    </inkml:brush>
  </inkml:definitions>
  <inkml:trace contextRef="#ctx0" brushRef="#br0">31 91 8648,'0'0'2776,"-2"-9"-1025,-11-34 668,1 4 3645,13 52-1810,-3 16-3142,0-2-526,6 37 9,3 0 0,2-1-1,22 75 1,-5-23 5,83 286 316,-9-40-193,-12 94-184,-50-214-539,25 243 0,-61-411 0,-2-42 0,1-1 0,1 1 0,8 37 0,-6-64-2658,1-3-4022</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8:43.018"/>
    </inkml:context>
    <inkml:brush xml:id="br0">
      <inkml:brushProperty name="width" value="0.025" units="cm"/>
      <inkml:brushProperty name="height" value="0.025" units="cm"/>
    </inkml:brush>
  </inkml:definitions>
  <inkml:trace contextRef="#ctx0" brushRef="#br0">0 2372 10954,'0'0'7159,"2"7"-5349,1-9-1649,0 1 0,0-1 0,-1 0-1,1 0 1,-1 0 0,0 0 0,1 0 0,-1 0 0,0-1 0,0 1 0,2-5 0,27-41 868,-23 35-690,316-592 550,-58-29-337,-180 440-137,8 4 0,127-189-1,-172 297-310,44-104 0,-88 167 380,-5 20-2082,0 8-1606,0-3-1777</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3.938"/>
    </inkml:context>
    <inkml:brush xml:id="br0">
      <inkml:brushProperty name="width" value="0.025" units="cm"/>
      <inkml:brushProperty name="height" value="0.025" units="cm"/>
    </inkml:brush>
  </inkml:definitions>
  <inkml:trace contextRef="#ctx0" brushRef="#br0">90 75 12524,'0'0'8712,"-9"3"-8109,6-1-577,0-1 0,0 1 1,-1 0-1,2-1 0,-1 1 0,0 1 0,0-1 0,0 0 0,1 1 0,0-1 0,-1 1 0,1 0 0,0-1 0,0 1 1,-1 4-1,-2 3 50,2-1 0,0 1 1,0 1-1,0-1 0,0 13 1,-7 66 279,4 1 1,4 0 0,4-1-1,21 144 1,-19-208-341,-4-16 4,0 0-1,1 1 1,1-1-1,0 0 1,0 0-1,1 0 1,0 0-1,0-1 1,1 1 0,0-1-1,7 11 1,-10-18 22,0 0 1,1 0 0,-1 0 0,0-1-1,0 1 1,0 0 0,1-1-1,-1 1 1,0-1 0,0 1-1,1-1 1,-1 0 0,1 1 0,-1-1-1,0 0 1,1 0 0,-1 0-1,1 0 1,-1 0 0,0 0-1,1-1 1,-1 1 0,0 0 0,1-1-1,-1 1 1,0-1 0,1 1-1,-1-1 1,0 0 0,0 1-1,0-1 1,0 0 0,1 0 0,0-1-1,34-37 1340,-35 38-1311,67-99 1572,-4-2 0,71-159 0,-110 211-1538,10-20-73,-3 11-31,-3-1 1,37-117 0,-65 174-849,-4 8-1578,-4 6-3720,-5 3-4841</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4.998"/>
    </inkml:context>
    <inkml:brush xml:id="br0">
      <inkml:brushProperty name="width" value="0.025" units="cm"/>
      <inkml:brushProperty name="height" value="0.025" units="cm"/>
    </inkml:brush>
  </inkml:definitions>
  <inkml:trace contextRef="#ctx0" brushRef="#br0">1 6740 10730,'15'-14'251,"576"-542"-1483,-125 111 3516,386-273-871,39 41-1310,-606 463 190,2455-1657 1517,-669 741 96,-1598 914-1249,9 21-1,775-203 1,-921 324-532,426-39-1,348 58-101,-988 54-55,1001-40 1884,-1111 40-2027,-3 1-562,0-1 1,0-1-1,0 1 0,17-7 0,-13 0-5525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2.791"/>
    </inkml:context>
    <inkml:brush xml:id="br0">
      <inkml:brushProperty name="width" value="0.025" units="cm"/>
      <inkml:brushProperty name="height" value="0.025" units="cm"/>
    </inkml:brush>
  </inkml:definitions>
  <inkml:trace contextRef="#ctx0" brushRef="#br0">206 2 7911,'0'0'15407,"-4"11"-13950,-129 392 4169,69-194-4280,59-189-1076,5-20-266,0 0 0,0-1 0,0 1 0,0 0 0,0 0 0,0 0 0,0 0 0,1 0 0,-1 0 0,0 0 0,0 0 0,0 0 0,0 0 0,0 0 0,0 0 0,0 0 0,0 0 0,0 0 0,0 0 0,0 0 0,0 0 0,0 0 0,1 0 0,-1 0 0,0 0 0,0 0 0,0 0 0,0 0 0,0 0 0,0 0 0,0 0 0,0 0 0,0 0 0,0 0 0,0 0 0,0 0 0,1 0 0,-1 0 0,0 0 0,0 0 0,0 0 0,0 0 0,0 0 0,0 0 0,0 0 0,0 0 0,0 0 0,0 0 0,0 1 0,0-1 0,0 0 0,0 0 0,0 0 0,0 0 0,0 0 0,0 0 0,0 0 0,17-31 322,65-200-169,5-14-122,-80 230-237,1 0 0,0 1 1,0-1-1,15-16 0,-20 27 144,0 0 0,1 0 0,-1 1-1,1-1 1,0 1 0,-1 0 0,2 0 0,-1 0 0,0 1-1,1-1 1,-1 1 0,1 0 0,-1 1 0,1-1 0,0 1-1,0-1 1,0 2 0,5-2 0,-9 2 50,0 0-1,-1 0 1,1 1-1,0-1 1,0 0-1,-1 0 1,1 0 0,0 1-1,-1-1 1,1 0-1,0 1 1,-1-1-1,1 0 1,0 1 0,-1-1-1,1 1 1,-1-1-1,1 1 1,-1-1-1,1 1 1,-1 0 0,1-1-1,-1 1 1,1-1-1,-1 1 1,0 0-1,1 0 1,-1-1 0,0 2-1,2 30 55,-3-24 92,-1 1 1,0-1 0,0 0-1,0 0 1,-5 10 0,-2-3 42,-1-1 1,0 0 0,-1 0 0,-19 18-1,26-27-146,0-1-1,0 0 0,-1 0 0,0-1 0,0 1 0,0-1 1,0 0-1,0-1 0,0 1 0,-1-1 0,0 0 0,1 0 0,-1-1 1,0 0-1,0 0 0,-11 1 0,16-3-64,1 1-1,-1 0 1,0-1 0,1 1 0,-1-1-1,0 1 1,1-1 0,-1 1 0,0-1-1,1 0 1,-1 1 0,1-1-1,-1 0 1,1 1 0,0-1 0,-1 0-1,1 0 1,0 1 0,-1-1 0,1 0-1,0 0 1,0 0 0,0 1-1,0-1 1,-1 0 0,1 0 0,0 0-1,1 0 1,-1 1 0,0-1 0,0 0-1,0 0 1,0 0 0,1 1-1,-1-1 1,0 0 0,1 0 0,-1 1-1,0-1 1,2-1 0,15-34-3085,36-20-8074,-20 26 565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3.717"/>
    </inkml:context>
    <inkml:brush xml:id="br0">
      <inkml:brushProperty name="width" value="0.025" units="cm"/>
      <inkml:brushProperty name="height" value="0.025" units="cm"/>
    </inkml:brush>
  </inkml:definitions>
  <inkml:trace contextRef="#ctx0" brushRef="#br0">1 457 2659,'0'0'4745,"10"0"-2438,41 3 2121,-25-1-2153,0-1 0,0-1 0,45-7 0,-65 7-1991,0-1 0,0-1 1,0 1-1,-1-1 1,1 0-1,0-1 0,-1 1 1,0-1-1,1 0 0,-1-1 1,0 1-1,0-1 0,-1 0 1,1 0-1,-1 0 0,0-1 1,0 1-1,-1-1 1,1 0-1,-1 0 0,5-11 1,-7 13-155,1 0 1,-1-1 0,0 1 0,-1-1 0,1 1 0,0-1 0,-1 1 0,0-1 0,0 0-1,0 1 1,0-1 0,-1 1 0,0-5 0,0 6-94,1 1 0,-1 0 0,0 0 0,1 0 0,-1 0 0,0 0-1,1 0 1,-1 0 0,0 0 0,0 0 0,0 0 0,0 0 0,0 0 0,0 1 0,0-1 0,0 0 0,-1 1 0,1-1 0,0 1-1,0-1 1,0 1 0,-1 0 0,1 0 0,0-1 0,0 1 0,-1 0 0,1 0 0,0 0 0,-1 0 0,1 0 0,0 0 0,0 1-1,-1-1 1,1 0 0,0 1 0,0-1 0,0 1 0,-2 0 0,-2 2-45,0-1 0,1 1 1,0 0-1,0 0 0,-1 0 0,2 1 0,-1 0 0,0-1 1,1 1-1,0 0 0,0 1 0,0-1 0,-4 10 1,-1 1-35,0 1 0,-9 31 0,15-43 31,1 1 0,0-1 0,0 1-1,0-1 1,0 1 0,1 0 0,0-1 0,0 1 0,0 0-1,0-1 1,1 1 0,1 6 0,-1-10 6,-1 0-1,1 0 1,-1 0 0,1 0 0,0 0-1,-1 0 1,1 0 0,0 0-1,0 0 1,0-1 0,0 1 0,0 0-1,0 0 1,0-1 0,0 1-1,0-1 1,0 1 0,0-1 0,2 1-1,0 0 3,0-1 1,0 0-1,0 0 0,1 0 0,-1 0 0,0 0 0,0-1 0,0 1 0,0-1 0,4-1 0,2-1 17,-1-1-1,0 0 1,0 0-1,0 0 1,0-1-1,-1 0 1,0-1-1,10-9 1,49-59-274,-33 36-98,-30 41-1234,-3 13 1144,-3 17 464,2-29 6,-1 3-23,1 0 1,-1 0 0,1 1 0,1-1 0,0 0-1,0 8 1,0-14 1,0 0-1,1 0 1,-1 0-1,0 0 1,0 0-1,1-1 1,-1 1-1,0 0 1,1 0-1,-1 0 1,1-1-1,-1 1 1,1 0-1,0 0 1,-1-1-1,1 1 1,0-1-1,-1 1 1,1-1-1,0 1 1,0-1-1,0 1 1,1 0 12,0-1 1,0 0-1,0 0 1,0 1 0,0-1-1,0-1 1,0 1-1,0 0 1,0 0-1,0-1 1,0 1 0,0-1-1,-1 0 1,5-1-1,3-3 140,1-1 0,-1 1 0,0-2 0,0 1-1,-1-1 1,0-1 0,9-9 0,50-65 509,-57 69-582,14-18 25,-2-1-1,-1-1 1,-2-1 0,-1 0 0,-2-2-1,-1 0 1,13-51 0,-29 81-105,-6 14 0,-9 17 0,-9 20 0,-8 13 0,2 1 0,3 1 0,3 2 0,-19 66 0,43-125 0,-4 34 0,5-36 0,0-1 0,0 1 0,0 0 0,0-1 0,0 1 0,0-1 0,0 1 0,0-1 0,0 1 0,0-1 0,0 1 0,1-1 0,-1 1 0,0-1 0,0 1 0,1-1 0,-1 1 0,0-1 0,1 1 0,-1-1 0,0 1 0,1-1 0,-1 0 0,1 1 0,-1-1 0,0 0 0,1 1 0,-1-1 0,1 0 0,-1 0 0,1 1 0,-1-1 0,1 0 0,0 0 0,-1 0 0,1 0 0,-1 0 0,1 0 0,-1 0 0,1 0 0,-1 0 0,1 0 0,0 0 0,-1 0 0,1 0 0,-1 0 0,1 0 0,-1 0 0,1-1 0,-1 1 0,1 0 0,-1 0 0,1-1 0,-1 1 0,1 0 0,-1-1 0,6-3 0,-2 1 0,1-1 0,0 0 0,-1 0 0,1 0 0,-1-1 0,-1 0 0,1 0 0,0 0 0,-1 0 0,0 0 0,4-11 0,25-73 0,-23 41 7,-6 31-11,-2 47-31,-2-28 35,1 0 0,0 0-1,0 0 1,0 0 0,1 0 0,-1 0 0,0 0 0,1 0-1,-1 0 1,1 0 0,0-1 0,0 1 0,0 0-1,-1 0 1,2-1 0,-1 1 0,0 0 0,0-1 0,0 1-1,1-1 1,-1 0 0,1 1 0,-1-1 0,1 0-1,0 0 1,-1 0 0,1 0 0,0 0 0,0 0 0,-1-1-1,1 1 1,0 0 0,0-1 0,0 0 0,0 1-1,0-1 1,0 0 0,0 0 0,0 0 0,0 0 0,0 0-1,0-1 1,3 0 0,4-1 4,-1 0 0,0 0 0,1 0 0,-1-1 0,-1-1 0,1 1 0,0-1 0,-1-1 0,8-5 0,-8 5-4,0 0 0,-1 0 0,1 0 0,-1-1 0,0 0 0,0 0 0,0-1 0,-1 1 0,0-1 0,6-12 0,-11 19 0,0 0 0,0 0 0,0 0 0,1-1 0,-1 1 0,0 0 0,0 0 0,0-1 0,0 1 0,0 0 0,0 0 0,0-1 0,0 1 0,0 0 0,0 0 0,0-1 0,0 1 0,0 0 0,0 0 0,0-1 0,0 1 0,0 0 0,0 0 0,-1-1 0,1 1 0,0 0 0,0 0 0,0-1 0,0 1 0,0 0 0,-1 0 0,1 0 0,0 0 0,0-1 0,0 1 0,-1 0 0,1 0 0,0 0 0,0 0 0,-1 0 0,1-1 0,0 1 0,0 0 0,-1 0 0,1 0 0,0 0 0,0 0 0,-1 0 0,1 0 0,0 0 0,0 0 0,-1 0 0,1 0 0,0 0 0,-1 0 0,-10 3 0,11-3 0,-8 5 0,0 0 0,1 0 0,0 1 0,0 0 0,0 0 0,0 0 0,1 1 0,0 0 0,1 1 0,-1-1 0,-5 13 0,4-7 0,0-1 0,1 1 0,1 1 0,0-1 0,1 1 0,-4 26 0,7-36 0,0 1 0,1 0 0,0-1 0,0 1 0,0-1 0,1 1 0,-1-1 0,1 1 0,0-1 0,0 1 0,1-1 0,-1 0 0,5 8 0,-4-9 0,0-1 0,0 1 0,1-1 0,-1 0 0,1 0 0,-1 0 0,1 0 0,0 0 0,0-1 0,0 1 0,0-1 0,0 0 0,0 1 0,0-1 0,0-1 0,1 1 0,-1-1 0,0 1 0,1-1 0,2 0 0,1 1-419,-1-1 0,1 0-1,-1 0 1,0-1 0,1 0 0,-1 0 0,0 0-1,1-1 1,8-3 0,-12 3 34,-1 1 0,1-1-1,-1 0 1,1 0 0,-1 0 0,0 0-1,0 0 1,0 0 0,0-1 0,0 1-1,0-1 1,0 1 0,-1-1 0,1 0 0,-1 1-1,0-1 1,0 0 0,0 0 0,0 0-1,-1 0 1,1 0 0,-1-5 0,2-30-11162</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5.357"/>
    </inkml:context>
    <inkml:brush xml:id="br0">
      <inkml:brushProperty name="width" value="0.025" units="cm"/>
      <inkml:brushProperty name="height" value="0.025" units="cm"/>
    </inkml:brush>
  </inkml:definitions>
  <inkml:trace contextRef="#ctx0" brushRef="#br0">1 1 15727,'0'0'1676,"9"0"-977,7 1-385,0 1 0,0 0 0,0 1 0,0 1-1,-1 0 1,1 2 0,-1-1 0,25 15-1,14 9 179,-2 3-1,-1 2 0,-1 2 0,75 72 0,-122-105-486,0 0-1,0 0 0,0 1 1,0-1-1,-1 1 1,1 0-1,-1-1 0,0 1 1,0 0-1,-1 0 1,1 0-1,-1 0 0,0 1 1,0-1-1,0 0 1,0 1-1,-1-1 0,0 0 1,0 5-1,-1-3 43,-1 0-1,1 0 1,-1 0 0,-1 0-1,1 0 1,-1-1-1,0 1 1,0-1 0,-1 0-1,1 0 1,-1 0-1,-8 7 1,-12 14 146,-2-2-1,-42 32 1,52-45-1746,-1 0 1,0-1 0,-24 9-1,-13-1-11766</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6.217"/>
    </inkml:context>
    <inkml:brush xml:id="br0">
      <inkml:brushProperty name="width" value="0.025" units="cm"/>
      <inkml:brushProperty name="height" value="0.025" units="cm"/>
    </inkml:brush>
  </inkml:definitions>
  <inkml:trace contextRef="#ctx0" brushRef="#br0">352 24 19186,'-9'-4'1554,"4"1"-1386,-1 0 0,1 0 0,-1 1 0,0 0 0,0 0 1,0 1-1,0-1 0,0 1 0,0 1 0,0-1 0,-1 1 1,1 0-1,0 1 0,0-1 0,0 1 0,0 0 0,-11 4 0,3 2-68,0 1-1,1 0 0,0 1 0,1 0 1,0 1-1,0 1 0,1 0 0,-18 22 1,16-16-28,0 1 1,2 0 0,0 1-1,1 0 1,-15 38 0,23-50-81,-1-1 1,2 0 0,-1 1-1,1-1 1,0 1-1,0-1 1,1 1 0,0-1-1,0 1 1,1 0 0,-1-1-1,1 1 1,1-1-1,3 12 1,-2-13 1,-1-1 1,1 0-1,0 0 0,0 0 1,0-1-1,0 1 0,1-1 1,-1 1-1,1-1 0,0 0 1,0 0-1,0-1 0,1 1 1,-1-1-1,1 0 0,-1 0 1,1-1-1,-1 1 1,1-1-1,7 1 0,13 2 4,0-2 0,44 0-1,-47-3-8,0 2 0,0 0-1,0 1 1,23 6-1,-42-7-2,0-1-1,0 1 0,-1 0 1,1 0-1,0 1 1,0-1-1,-1 0 1,1 1-1,0 0 1,-1-1-1,0 1 1,1 0-1,-1 0 0,0 0 1,0 1-1,0-1 1,0 0-1,-1 1 1,1 0-1,-1-1 1,3 5-1,-3-3 16,-1 1 0,1 0 0,0-1 0,-1 1 0,0-1 0,0 1 0,0 0 0,-1-1 0,0 1 0,0-1 0,0 1 0,-3 6 0,-3 7 227,-1-1 0,-1 0 1,-1 0-1,0-1 0,-20 24 0,15-21 431,0-1 0,-2 0 0,0-1 0,-1 0 0,-1-2 0,-39 26 0,57-41-709,1 0-1,-1 1 1,0-1 0,1 0 0,-1 1-1,0-1 1,1 0 0,-1 0-1,0 0 1,0 0 0,1 0 0,-1 0-1,0 0 1,0 0 0,1 0 0,-1 0-1,0 0 1,0 0 0,1 0 0,-1 0-1,0-1 1,1 1 0,-1 0-1,0-1 1,1 1 0,-1 0 0,1-1-1,-1 1 1,0-1 0,1 1 0,-1-1-1,1 1 1,-1-1 0,1 0 0,-1 1-1,1-1 1,0 1 0,-1-1-1,1 0 1,0 1 0,0-1 0,-1 0-1,1 0 1,0 1 0,0-1 0,0 0-1,0 1 1,0-1 0,0 0 0,0 0-1,0 1 1,0-1 0,0 0-1,1-1 1,3-54-6047,-3 48 5238,10-48-5291</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6.633"/>
    </inkml:context>
    <inkml:brush xml:id="br0">
      <inkml:brushProperty name="width" value="0.025" units="cm"/>
      <inkml:brushProperty name="height" value="0.025" units="cm"/>
    </inkml:brush>
  </inkml:definitions>
  <inkml:trace contextRef="#ctx0" brushRef="#br0">0 0 17360,'0'0'919,"1"10"356,3 81 2048,17 156-555,-16-219-2466,0 0 0,2 0 0,2-1 1,0 0-1,2-1 0,24 45 0,-34-69-215,-1-1 0,1 1 0,0-1 0,0 1 1,0-1-1,0 0 0,0 1 0,0-1 0,0 0 1,0 0-1,1 0 0,-1 0 0,0 0 0,1 0 1,2 1-1,-4-2-16,1 0 0,-1 0 0,1-1 1,-1 1-1,0 0 0,1-1 0,-1 1 0,1-1 0,-1 1 1,0 0-1,1-1 0,-1 1 0,0-1 0,1 1 1,-1-1-1,0 1 0,0-1 0,0 1 0,1-1 0,-1 1 1,0-1-1,0 1 0,0-1 0,0 0 0,0 1 1,0-1-1,0 1 0,0-1 0,0 0 0,-5-58 1374,1 38-1436,-1 1 0,0-1 0,-11-22 0,13 35-10,-1 1-1,1-1 0,-1 1 0,-1 0 1,1 1-1,-1-1 0,0 1 1,-1 0-1,1 0 0,-1 0 1,-10-6-1,14 10-18,-9-5-265,16 8-80,27 3 218,-21-4-92,-1-1-1,0-1 0,1 0 1,-1-1-1,0 0 0,18-8 1,0-4-3307,-7-4-3418,-8 0-2918</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7.349"/>
    </inkml:context>
    <inkml:brush xml:id="br0">
      <inkml:brushProperty name="width" value="0.025" units="cm"/>
      <inkml:brushProperty name="height" value="0.025" units="cm"/>
    </inkml:brush>
  </inkml:definitions>
  <inkml:trace contextRef="#ctx0" brushRef="#br0">107 67 14157,'0'0'2819,"-1"-9"-427,-2-29-337,3 37-1981,0 0 1,0 0-1,-1 0 0,1 1 0,0-1 1,-1 0-1,1 0 0,-1 0 0,1 0 1,-1 0-1,1 1 0,-1-1 1,0 0-1,1 0 0,-1 1 0,0-1 1,1 1-1,-1-1 0,0 0 1,0 1-1,0-1 0,0 1 0,0 0 1,1-1-1,-1 1 0,0 0 1,0 0-1,0-1 0,0 1 0,0 0 1,0 0-1,0 0 0,0 0 1,0 0-1,0 0 0,0 0 0,0 1 1,0-1-1,0 0 0,0 0 1,0 1-1,1-1 0,-1 1 0,0-1 1,0 1-1,0-1 0,0 1 1,1-1-1,-1 1 0,0 0 0,1-1 1,-1 1-1,0 0 0,1 0 1,-1-1-1,1 1 0,-1 0 0,0 1 1,-6 10-25,1 0 1,0 1-1,0 0 0,1 0 1,1 0-1,0 1 1,-3 21-1,1 5 320,0 55-1,5-82-307,0-1-5,1 1 1,0-1-1,1 1 1,3 17-1,-4-28-65,0-1 0,0 1 0,1-1 1,-1 1-1,1-1 0,-1 1 0,1-1 0,0 1 0,-1-1 0,1 1 1,0-1-1,0 0 0,0 1 0,0-1 0,0 0 0,0 0 0,0 0 1,1 0-1,-1 0 0,0 0 0,1 0 0,-1 0 0,1 0 0,-1-1 0,1 1 1,-1 0-1,1-1 0,-1 0 0,1 1 0,-1-1 0,1 0 0,0 0 1,-1 0-1,1 0 0,-1 0 0,1 0 0,0 0 0,-1 0 0,1-1 0,-1 1 1,1-1-1,2 0 0,1-1-109,1-1-1,-1 0 1,0 0 0,0 0 0,0 0-1,0-1 1,-1 0 0,1 0 0,-1 0-1,7-8 1,34-54-2183,-41 59 1918,36-66-3942,-1-8-2167</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7.753"/>
    </inkml:context>
    <inkml:brush xml:id="br0">
      <inkml:brushProperty name="width" value="0.025" units="cm"/>
      <inkml:brushProperty name="height" value="0.025" units="cm"/>
    </inkml:brush>
  </inkml:definitions>
  <inkml:trace contextRef="#ctx0" brushRef="#br0">150 0 13837,'-10'11'2061,"-10"11"-909,1 0 1,-21 33 0,32-42-807,0 0-1,1 0 1,0 1 0,1 0 0,0 1 0,2 0-1,-5 21 1,6-23-324,2 1 0,0 0 0,1 0 0,0 0 0,1 0 0,1 0 1,0 0-1,1 0 0,5 16 0,-5-22-19,1 1 0,0 0 0,0-1 0,1 0 0,0 0 0,0 0 0,1-1 0,0 1 1,1-1-1,-1-1 0,1 1 0,1-1 0,-1-1 0,14 9 0,-18-12 22,0 0 1,1-1-1,-1 1 0,1-1 0,-1 1 1,1-1-1,0 0 0,-1 0 0,1-1 0,0 1 1,0-1-1,0 0 0,-1 0 0,1 0 1,0 0-1,0-1 0,-1 1 0,1-1 1,0 0-1,-1 0 0,1-1 0,0 1 0,-1-1 1,0 1-1,1-1 0,-1 0 0,5-4 1,4-5 121,-1-1 0,0 0 0,-1 0 0,0-1 0,10-18 0,5-4 95,-25 34-229,0 0-1,1 0 0,-1 0 0,1 1 1,-1-1-1,1 0 0,0 0 1,-1 1-1,1-1 0,0 0 1,-1 1-1,1-1 0,0 1 1,0-1-1,0 1 0,-1-1 0,1 1 1,0 0-1,0-1 0,0 1 1,0 0-1,0 0 0,0 0 1,0-1-1,1 1 0,-1 1 2,0 0 0,0-1 0,0 1 0,0 0 0,-1 0-1,1 0 1,0 0 0,-1-1 0,1 1 0,0 0 0,-1 0 0,0 0 0,1 0-1,-1 0 1,1 0 0,-1 1 0,0-1 0,1 1 0,5 66 407,-6-55-305,1-10-88,-1 7-13,1 0-1,0 0 1,1 0 0,3 10 0,-5-19-13,1-1 0,-1 1-1,0 0 1,1 0 0,-1-1 0,0 1-1,1 0 1,-1 0 0,1-1-1,-1 1 1,1 0 0,-1-1 0,1 1-1,0-1 1,-1 1 0,1-1-1,0 1 1,-1-1 0,1 1 0,0-1-1,-1 0 1,1 1 0,1-1 0,0 0 7,-1 0 1,1-1-1,-1 1 1,0-1 0,1 1-1,-1-1 1,0 0 0,1 1-1,-1-1 1,0 0 0,0 0-1,0 0 1,0 0 0,0 0-1,0 0 1,0 0 0,0 0-1,0-1 1,0 0 0,30-53 493,-27 46-720,0 0-1,0 0 0,1 1 0,1-1 0,-1 1 1,1 1-1,11-12 0,-17 27-9487</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8.487"/>
    </inkml:context>
    <inkml:brush xml:id="br0">
      <inkml:brushProperty name="width" value="0.025" units="cm"/>
      <inkml:brushProperty name="height" value="0.025" units="cm"/>
    </inkml:brush>
  </inkml:definitions>
  <inkml:trace contextRef="#ctx0" brushRef="#br0">1 196 9737,'0'0'12375,"10"-3"-11601,-8 2-745,0 0 1,1 0 0,-1 0 0,0 1-1,1-1 1,-1 1 0,1 0 0,-1-1-1,1 1 1,-1 0 0,1 0 0,-1 1-1,1-1 1,-1 0 0,0 1 0,1-1-1,-1 1 1,1 0 0,-1 0 0,0 0-1,0 0 1,0 0 0,1 1-1,-1-1 1,0 1 0,-1-1 0,1 1-1,0 0 1,0 0 0,-1-1 0,1 1-1,-1 0 1,1 1 0,0 2 0,-1-4-24,1 1 0,-1 0 0,0 0 0,1-1 0,-1 1 1,1 0-1,0-1 0,-1 0 0,1 1 0,0-1 0,0 0 1,0 0-1,0 0 0,0 0 0,0 0 0,0-1 0,0 1 1,0 0-1,0-1 0,1 0 0,-1 0 0,3 1 0,-2-2 1,0 0 0,-1 0 0,1 0 0,-1 0 0,1-1 0,-1 1 0,1 0 0,-1-1 0,0 0 0,0 0 0,0 0 0,0 0 0,0 0 0,0 0 0,0 0 0,-1 0 0,2-4 0,21-35 140,-1-2 0,18-51 1,-35 78-110,-5 15-31,-1 0-1,0 0 1,0 0-1,1 0 1,-1 0-1,0 0 1,1 1-1,-1-1 1,1 0-1,-1 0 1,1 0-1,-1 0 1,1 1 0,0-1-1,0 0 1,-1 1-1,1-1 1,0 0-1,0 1 1,1-1-1,3 16 333,-4 51 534,-2-52-631,2 189 137,5-182-600,-6-20 194,1-1 0,-1 0 0,0 0 0,1 0 1,-1 0-1,1 0 0,-1 0 0,0 0 1,1 0-1,-1 0 0,0 0 0,1 0 1,-1 0-1,1 0 0,-1 0 0,0 0 0,1 0 1,-1 0-1,0-1 0,1 1 0,-1 0 1,0 0-1,1 0 0,-1 0 0,0-1 0,1 1 1,-1 0-1,0 0 0,0-1 0,1 1 1,-1-1-1,21-33-1719,-1-38-3849,-12 32-458</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9.311"/>
    </inkml:context>
    <inkml:brush xml:id="br0">
      <inkml:brushProperty name="width" value="0.025" units="cm"/>
      <inkml:brushProperty name="height" value="0.025" units="cm"/>
    </inkml:brush>
  </inkml:definitions>
  <inkml:trace contextRef="#ctx0" brushRef="#br0">1 623 12492,'0'0'11232,"8"-5"-10773,9-6-255,-1-2 1,0 1-1,28-31 1,-40 39-174,0 0 1,-1 0-1,1 0 1,-1-1-1,0 1 1,0-1-1,-1 0 1,0 0-1,1 0 1,-1 0-1,-1 0 1,1 0-1,-1 0 1,0-1-1,0 1 1,-1-1 0,0 1-1,1-1 1,-2 1-1,1 0 1,-1-1-1,-1-7 1,1 12-5,1 0 0,0 0 0,-1 0 0,1 1 0,-1-1 1,1 0-1,-1 0 0,1 1 0,-1-1 0,1 0 0,-1 1 1,1-1-1,-1 1 0,0-1 0,1 1 0,-1-1 0,0 1 1,0-1-1,0 1 0,1 0 0,-1-1 0,0 1 0,0 0 1,0 0-1,0 0 0,1-1 0,-1 1 0,0 0 0,0 0 1,0 0-1,0 0 0,0 1 0,1-1 0,-1 0 0,0 0 0,0 0 1,0 1-1,0-1 0,1 0 0,-1 1 0,0-1 0,0 1 1,0 0-1,-2 1-27,0-1 0,0 1 0,0 0 0,0 0 0,1 1 0,-1-1 0,1 1 0,0-1 0,-4 6 0,-3 9 4,2 1 0,0 0-1,1 0 1,1 0-1,1 1 1,0-1-1,2 1 1,0 0-1,1 0 1,0 0 0,6 38-1,-5-55-3,0 0 0,0-1 0,0 1 0,0 0 0,0 0 0,1-1 0,-1 1 0,1 0 1,-1 0-1,1-1 0,0 1 0,0-1 0,0 1 0,0-1 0,0 1 0,0-1 0,0 1 0,0-1 0,0 0 0,1 0 0,-1 1 0,0-1 0,1 0 0,-1 0 0,1 0 0,0-1 0,-1 1 0,1 0 0,0-1 0,-1 1 0,1-1 0,0 1 0,0-1 0,-1 0 0,1 1 1,0-1-1,0 0 0,-1 0 0,1-1 0,0 1 0,0 0 0,3-1 0,1-2 26,0 1 1,1-1-1,-1 0 1,0-1-1,-1 1 1,1-1 0,-1 0-1,1-1 1,-1 1-1,5-6 1,21-30 118,-1 0 0,-2-2 0,-2-1 0,-1-1 0,-3-1 0,-2-1 1,-1-1-1,-3-1 0,-2 0 0,9-56 0,-17 63-76,-6 22-82,-5 18-26,-2 11-69,-12 33 121,1 0-1,3 2 1,2 0-1,1 0 0,-5 50 1,13-74 73,1 1 1,0-1-1,2 1 0,1 0 0,4 39 1,-4-59-86,0 0 1,0-1 0,0 1-1,0 0 1,1-1 0,-1 1-1,1 0 1,-1-1 0,1 1-1,0 0 1,0-1-1,-1 1 1,1-1 0,0 1-1,0-1 1,1 0 0,-1 1-1,0-1 1,0 0 0,1 0-1,-1 0 1,0 0 0,1 0-1,-1 0 1,1 0-1,-1-1 1,1 1 0,0 0-1,-1-1 1,1 1 0,0-1-1,-1 0 1,1 1 0,0-1-1,0 0 1,-1 0 0,1 0-1,0 0 1,0-1-1,-1 1 1,1 0 0,0-1-1,-1 1 1,1-1 0,0 0-1,-1 1 1,2-2 0,5-2 48,-1 0 1,0 0-1,0-1 1,-1 0-1,1 0 1,-1 0 0,0-1-1,7-9 1,6-13 78,-1 0 1,-1-2 0,-2 1 0,-1-2 0,-2 0 0,16-58 0,-16 40-83,-2 0 1,-3 0 0,2-95-1,-9 142-247,-3 6 55,-4 17-16,-8 30 91,-24 142 66,34-158 65,2-1 0,1 1 0,4 57 0,-2-89-61,0-1 0,1 1 0,-1-1 0,0 0 1,1 1-1,-1-1 0,1 0 0,0 0 0,0 1 0,0-1 0,0 0 0,0 0 1,0 0-1,1 0 0,-1 0 0,1 0 0,-1-1 0,1 1 0,-1 0 0,1-1 1,0 1-1,0-1 0,0 0 0,0 1 0,0-1 0,0 0 0,1 0 0,-1-1 1,0 1-1,5 1 0,-3-2 4,0 0 0,0 0 1,0 0-1,0-1 0,0 0 0,-1 1 0,1-1 1,0-1-1,0 1 0,0-1 0,-1 1 1,1-1-1,-1 0 0,1 0 0,-1 0 1,0-1-1,4-3 0,12-12 74,-1-2-1,0 0 1,-2-1-1,0 0 1,20-39-1,-27 43-42,-1 1-1,0-1 0,-1-1 1,-1 1-1,-1-1 0,-1 0 1,0-1-1,2-34 0,-6 52-33,0 1-1,0-1 1,0 1-1,0-1 1,0 0-1,0 1 1,0-1-1,0 1 1,0-1-1,0 1 1,0-1-1,-1 0 0,1 1 1,0-1-1,0 1 1,-1-1-1,1 1 1,0-1-1,-1 1 1,1-1-1,0 1 1,-1-1-1,1 1 1,-1 0-1,1-1 1,0 1-1,-1-1 1,1 1-1,-1 0 1,0 0-1,1-1 1,-1 1-1,1 0 1,-1 0-1,1 0 1,-1-1-1,1 1 1,-1 0-1,0 0 1,1 0-1,-1 0 1,1 0-1,-1 0 1,0 0-1,1 1 1,-1-1-1,1 0 1,-1 0-1,1 0 1,-1 0-1,0 1 1,1-1-1,-1 0 1,1 1-1,-1-1 0,1 0 1,-1 1-1,1-1 1,0 1-1,-1-1 1,1 0-1,-1 1 1,-31 29-197,23-17 190,1 1 0,0 0 0,1 0 0,0 1 1,1 0-1,1 0 0,1 0 0,0 1 0,1 0 0,-2 26 1,5-40-27,0 0 1,0 0-1,0 0 1,0 0 0,0 0-1,1 0 1,-1 0-1,1 0 1,0 0 0,-1 0-1,1-1 1,0 1-1,0 0 1,0 0 0,0-1-1,1 1 1,-1 0 0,0-1-1,1 1 1,-1-1-1,1 0 1,-1 1 0,1-1-1,0 0 1,-1 0-1,1 0 1,0 0 0,0 0-1,0-1 1,0 1-1,0 0 1,0-1 0,0 0-1,0 1 1,0-1-1,0 0 1,0 0 0,4 0-1,39-8-3659,-8-10-4563,-4-13-7099</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9.900"/>
    </inkml:context>
    <inkml:brush xml:id="br0">
      <inkml:brushProperty name="width" value="0.025" units="cm"/>
      <inkml:brushProperty name="height" value="0.025" units="cm"/>
    </inkml:brush>
  </inkml:definitions>
  <inkml:trace contextRef="#ctx0" brushRef="#br0">162 125 10218,'2'-13'4089,"-2"10"-4114,1-8 1295,0-1-1,0 1 0,-1 0 0,-3-22 1,2 31-1038,1 1 0,0-1 0,-1 0 1,1 1-1,-1-1 0,0 1 0,1-1 1,-1 0-1,0 1 0,0 0 0,0-1 0,0 1 1,0-1-1,0 1 0,-1 0 0,1 0 0,0 0 1,-3-2-1,2 2-108,0 1 1,-1 0-1,1-1 0,0 1 1,0 0-1,0 0 1,0 0-1,0 1 0,0-1 1,0 0-1,0 1 0,0-1 1,0 1-1,0 0 1,0 0-1,0 0 0,0 0 1,0 0-1,0 0 0,-2 2 1,-2 3-102,0-1 1,0 0 0,1 1-1,-1 0 1,1 1-1,1-1 1,-1 1 0,1 0-1,1 0 1,-1 0-1,-3 12 1,-2 7-13,-12 54-1,20-76-11,-1 4-7,0 1 0,0 0 1,1 0-1,1-1 0,-1 1 0,1 0 0,2 15 0,-1-23-4,0 0 0,-1 0 0,1 0 0,-1 0 0,1 0 0,0 0 0,0 0 0,0-1 0,0 1 0,-1 0 1,1-1-1,0 1 0,0 0 0,0-1 0,0 0 0,0 1 0,1-1 0,-1 1 0,0-1 0,0 0 0,0 0 0,0 0 0,0 0 0,0 0 0,0 0 0,1 0 0,-1 0 0,0 0 0,0 0 0,0 0 0,0-1 0,0 1 0,2-1 0,37-13-312,-1-7 33,-29 15 88,0 0-1,0 1 1,0 0-1,1 0 1,-1 1-1,1 0 0,0 1 1,1 0-1,-1 1 1,0 1-1,13-1 0,-22 2 171,-1 0-1,0 1 0,1-1 0,-1 1 0,0-1 0,1 1 0,-1 0 0,0-1 0,0 1 1,0 0-1,0 0 0,1 0 0,-1 0 0,-1 0 0,1 0 0,0 0 0,0 1 0,0-1 0,0 0 1,-1 0-1,1 1 0,-1-1 0,1 0 0,-1 1 0,1-1 0,-1 0 0,0 1 0,0-1 1,1 1-1,-1-1 0,0 0 0,-1 3 0,-2 52 272,-7-21 23,0 0 1,-2 0-1,-2-1 1,-1 0 0,-20 31-1,32-60-335,1-1-162,0 0 0,0-1-1,0 1 1,0-1 0,-1 0 0,0 1 0,1-1 0,-5 3 0,3-39-9747,4-16-2600</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0.289"/>
    </inkml:context>
    <inkml:brush xml:id="br0">
      <inkml:brushProperty name="width" value="0.025" units="cm"/>
      <inkml:brushProperty name="height" value="0.025" units="cm"/>
    </inkml:brush>
  </inkml:definitions>
  <inkml:trace contextRef="#ctx0" brushRef="#br0">56 1 3011,'0'0'11808,"-2"11"-8439,-3 19-2584,-12 71 1309,-3 110 0,18-181-2281,2 0 0,2 0 0,0 0-1,2 0 1,1-1 0,2 0 0,0 0 0,20 46-1,-21-70-461,-3-17 452,-3-20 237,-6-11-194,-1 0 1,-3 0-1,-1 1 0,-27-63 1,40 107 58,0 0 1,0 0-1,1 0 1,-1-1-1,0 1 1,1-1-1,-1 1 1,1-1-1,0 0 1,-1 0-1,1 0 1,0 0-1,0 0 1,0-1-1,-1 1 1,1-1-1,3 0 1,65 4-6864,-36-8 904</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0.785"/>
    </inkml:context>
    <inkml:brush xml:id="br0">
      <inkml:brushProperty name="width" value="0.025" units="cm"/>
      <inkml:brushProperty name="height" value="0.025" units="cm"/>
    </inkml:brush>
  </inkml:definitions>
  <inkml:trace contextRef="#ctx0" brushRef="#br0">69 405 5541,'0'0'11809,"-8"14"-11014,-2 4-416,1 1-1,1 0 0,0 1 1,2 0-1,0 0 0,1 0 1,-4 32-1,9-46-134,2 36 652,-2-41-888,1 0 1,-1-1-1,0 1 1,0 0-1,1 0 1,-1-1 0,0 1-1,1 0 1,-1-1-1,1 1 1,-1 0-1,1-1 1,-1 1-1,1-1 1,-1 1-1,1-1 1,0 1-1,-1-1 1,1 1-1,0-1 1,-1 0-1,1 1 1,0-1 0,0 0-1,-1 0 1,1 0-1,0 1 1,0-1-1,0 0 1,-1 0-1,1 0 1,0 0-1,0 0 1,-1 0-1,1 0 1,0-1-1,0 1 1,0 0-1,-1 0 1,1-1-1,0 1 1,-1 0 0,1-1-1,0 1 1,0-1-1,4-2 130,0-1-1,0 1 1,0-1 0,-1 1-1,0-1 1,0-1 0,0 1-1,0-1 1,-1 1-1,0-1 1,4-6 0,30-65 667,-29 57-779,-5 11-5,14-27 98,-2-1 0,-1-1-1,12-55 1,-27 99-367,-4 19 164,1 0 1,1 0-1,1 0 0,3 50 0,-1-75 81,0-1 0,1 1 0,-1-1 0,0 1 0,0-1 0,0 0 0,0 1 0,0-1 0,1 1 0,-1-1 1,0 0-1,0 1 0,1-1 0,-1 1 0,0-1 0,1 0 0,-1 1 0,0-1 0,1 0 0,-1 0 0,0 1 0,1-1 0,-1 0 1,1 0-1,-1 0 0,1 1 0,-1-1 0,0 0 0,1 0 0,-1 0 0,1 0 0,-1 0 0,1 0 0,-1 0 0,1 0 0,-1 0 1,1 0-1,-1 0 0,1 0 0,-1 0 0,0 0 0,1-1 0,-1 1 0,1 0 0,-1 0 0,0 0 0,1-1 0,-1 1 1,1 0-1,-1-1 0,0 1 0,1 0 0,-1-1 0,0 1 0,1 0 0,-1-1 0,20-21 271,1-12 182,-2 0 1,-1-2-1,-1 0 1,-3-1-1,-1-1 0,-1 0 1,-3 0-1,0-1 0,-3 0 1,2-53-1,-8 91-453,0 1 0,0-1-1,1 0 1,-1 1 0,0-1 0,0 0 0,0 1-1,0-1 1,0 0 0,0 1 0,0-1-1,-1 0 1,1 1 0,0-1 0,0 0-1,0 1 1,-1-1 0,1 1 0,0-1 0,-1 0-1,1 1 1,-1-1 0,1 1 0,0-1-1,-1 1 1,0-1 0,-10 11-269,-8 27-4,2 12 294,1-1-1,3 2 1,2-1 0,3 2 0,-5 99 0,13-148-14,0 0 0,0 0 0,0 0 0,1-1 0,-1 1 0,1 0 0,-1 0 1,1 0-1,0-1 0,0 1 0,-1 0 0,1-1 0,0 1 0,1 0 0,-1-1 0,0 0 1,0 1-1,1-1 0,-1 0 0,0 1 0,1-1 0,0 0 0,-1 0 0,1 0 0,-1 0 1,1-1-1,0 1 0,0 0 0,-1-1 0,1 1 0,0-1 0,0 0 0,2 1 0,10 0 44,-1 0 0,1 0 0,25-4-1,-8 1-14,-29 2-220,0 0 0,1 0 0,-1 0 0,0-1 1,0 1-1,0-1 0,0 1 0,0-1 0,0 0 0,0 0 1,0 0-1,0 0 0,0 0 0,0 0 0,0 0 0,-1-1 1,1 1-1,-1-1 0,1 1 0,-1-1 0,1 0 1,-1 0-1,0 1 0,0-1 0,1-2 0,2-5-1719,-1 0 0,0 0 0,0 0 0,1-16 0,-3 18 823,5-27-11302</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4.154"/>
    </inkml:context>
    <inkml:brush xml:id="br0">
      <inkml:brushProperty name="width" value="0.025" units="cm"/>
      <inkml:brushProperty name="height" value="0.025" units="cm"/>
    </inkml:brush>
  </inkml:definitions>
  <inkml:trace contextRef="#ctx0" brushRef="#br0">0 1 16367,'0'0'9321</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2.624"/>
    </inkml:context>
    <inkml:brush xml:id="br0">
      <inkml:brushProperty name="width" value="0.025" units="cm"/>
      <inkml:brushProperty name="height" value="0.025" units="cm"/>
    </inkml:brush>
  </inkml:definitions>
  <inkml:trace contextRef="#ctx0" brushRef="#br0">7 670 9769,'0'0'227,"0"0"-1,-1 0 0,1 0 1,0-1-1,-1 1 0,1 0 1,0 0-1,0 0 0,-1 0 1,1 0-1,0 0 0,0 0 1,-1-1-1,1 1 0,0 0 1,0 0-1,-1 0 0,1-1 1,0 1-1,0 0 0,0 0 1,-1-1-1,1 1 0,0 0 1,0 0-1,0-1 0,0 1 1,0 0-1,0-1 0,-1 1 1,1 0-1,0 0 0,0-1 1,0 1-1,0 0 0,0-1 1,0 1-1,3-18 2762,11-15-1119,-3 16-924,49-90 1392,-55 96-2105,0 0 0,-1-1-1,0 0 1,-1 1 0,0-1-1,-1 0 1,2-23 0,-4 35-40,-7 37-299,-2 19 299,9-56-122,41-1-1106,-38-4 1033,0 1-1,0-1 0,0 0 0,0 0 1,-1 0-1,0 0 0,0 0 1,1-8-1,10-20 5,-13 32-33,0 0 0,1-1 0,-1 1 0,1 0 0,-1 0 0,1 0 0,-1 0 0,1 0 0,0 0 0,-1 0 0,1 0 0,0 0 0,0 0 0,0 0 0,0 0 0,0 0 0,0 1 0,0-1 0,0 0 0,0 1 0,0-1 0,0 1 0,0-1 1,1 1-1,-1 0 0,0-1 0,0 1 0,1 0 0,1 0 0,-2 1-13,0 0 0,0 1 1,0-1-1,0 1 1,0-1-1,0 1 1,0-1-1,0 1 1,-1-1-1,1 1 1,-1 0-1,1-1 0,-1 1 1,1 0-1,-1-1 1,0 1-1,0 0 1,0 0-1,0-1 1,-1 3-1,1-3 45,0 0 0,0-1 1,0 1-1,0 0 0,1 0 0,-1-1 0,0 1 0,0 0 1,0-1-1,1 1 0,-1 0 0,0-1 0,1 1 0,-1 0 1,1-1-1,-1 1 0,1-1 0,-1 1 0,1-1 0,-1 1 1,1-1-1,-1 1 0,1-1 0,0 1 0,-1-1 1,1 0-1,0 1 0,-1-1 0,1 0 0,0 0 0,-1 0 1,1 1-1,0-1 0,-1 0 0,1 0 0,0 0 0,0 0 1,-1 0-1,1 0 0,0 0 0,0 0 0,-1-1 0,1 1 1,0 0-1,0-1 0,3 0 16,-1 1 0,0-1-1,0 0 1,0-1 0,0 1 0,-1-1-1,1 1 1,0-1 0,3-3 0,6-8 129,-1-1 1,0-1-1,-1 0 1,0 0-1,-2-1 1,13-30-1,-3-2 53,13-56 0,-30 102-187,2-9 49,0 1 0,-1-1 0,0 0 0,0 0 0,-1 0 0,-1 0 0,0-15 0,-16 40 234,8 1-313,0 1 0,2 0 1,0 0-1,1 0 0,-6 26 0,-9 89-49,19-126 67,-3 24-6,1 0-1,1 0 1,2 0 0,4 37-1,-4-65 8,0 1 1,0-1-1,0 0 1,0 0-1,0 0 0,0 0 1,1 0-1,-1 0 1,0 0-1,1 1 0,-1-1 1,1 0-1,-1 0 1,1 0-1,0-1 0,-1 1 1,1 0-1,0 0 1,0 0-1,0 0 0,-1-1 1,1 1-1,0 0 1,0-1-1,0 1 0,0-1 1,0 1-1,0-1 1,0 1-1,1-1 0,-1 0 1,0 1-1,0-1 1,0 0-1,0 0 0,0 0 1,0 0-1,1 0 1,-1 0-1,0 0 0,0 0 1,0-1-1,0 1 1,0 0-1,0-1 0,1 1 1,-1-1-1,0 1 1,0-1-1,0 1 0,-1-1 1,3-1-1,3-2 67,0 0-1,0 0 0,0-1 1,-1 0-1,0 0 0,9-11 1,1-7-14,0 0 1,-1-2-1,-2 0 0,-1 0 1,0-1-1,-2 0 1,10-49-1,-26 131-272,0 76 0,7-131 219,0-1 0,0 1 0,0-1 1,-1 0-1,1 1 0,0-1 0,0 1 0,0-1 0,0 0 0,1 1 0,-1-1 0,0 1 0,0-1 0,0 0 0,0 1 1,0-1-1,0 0 0,1 1 0,-1-1 0,0 1 0,0-1 0,1 0 0,-1 0 0,0 1 0,0-1 0,1 0 1,-1 1-1,0-1 0,1 0 0,-1 0 0,0 0 0,1 1 0,-1-1 0,0 0 0,1 0 0,-1 0 0,1 0 1,-1 0-1,0 0 0,1 1 0,19-10 295,15-23 125,-34 31-445,4-3-476,15-17 1079,-15 9-3493,-7 1-5457,-6 1-800</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2.996"/>
    </inkml:context>
    <inkml:brush xml:id="br0">
      <inkml:brushProperty name="width" value="0.025" units="cm"/>
      <inkml:brushProperty name="height" value="0.025" units="cm"/>
    </inkml:brush>
  </inkml:definitions>
  <inkml:trace contextRef="#ctx0" brushRef="#br0">0 1 17040,'0'0'2819,"67"35"-11115</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3.323"/>
    </inkml:context>
    <inkml:brush xml:id="br0">
      <inkml:brushProperty name="width" value="0.025" units="cm"/>
      <inkml:brushProperty name="height" value="0.025" units="cm"/>
    </inkml:brush>
  </inkml:definitions>
  <inkml:trace contextRef="#ctx0" brushRef="#br0">79 1 15695,'0'0'1980,"-5"9"-367,-3 5-1238,-33 66 2013,36-70-2220,1 0-1,0 0 0,1 1 0,1-1 1,-1 1-1,-1 21 0,33-44-124,-20 7-216,0 1 0,1 0 1,0 1-1,0 0 1,0 0-1,0 1 0,0 1 1,0-1-1,1 2 1,-1-1-1,15 3 0,-23-2 176,-1 1 0,0 0 0,1-1 0,-1 1 0,0 0-1,1 0 1,-1 0 0,0 0 0,0 0 0,0 0-1,0 0 1,0 1 0,0-1 0,0 0 0,0 0 0,-1 1-1,1-1 1,0 1 0,-1-1 0,1 1 0,-1-1 0,0 1-1,1-1 1,-1 1 0,0-1 0,0 1 0,0-1 0,0 1-1,0-1 1,0 1 0,0-1 0,-1 3 0,0 3 141,0-1-1,0 1 1,0 0 0,-1 0 0,1-1-1,-5 8 1,-23 35 1233,28-46-1277,-1-1 0,0 0 1,1 1-1,-1-1 0,0 0 0,0 0 0,0 0 1,-1 0-1,1 0 0,0-1 0,-1 1 0,1-1 1,-1 1-1,1-1 0,-1 0 0,-5 2 0,8-26-900,5 4-1144,2 0 0,0 1 0,1 0 0,1 1 0,0 0 0,15-20 0,-19 30 620,21-32-6043</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3.679"/>
    </inkml:context>
    <inkml:brush xml:id="br0">
      <inkml:brushProperty name="width" value="0.025" units="cm"/>
      <inkml:brushProperty name="height" value="0.025" units="cm"/>
    </inkml:brush>
  </inkml:definitions>
  <inkml:trace contextRef="#ctx0" brushRef="#br0">0 84 4548,'0'0'8766,"5"8"-6022,5 12-1774,-6-11-488,0 0 1,1 1 0,0-1 0,1-1 0,6 9-1,-10-15-431,-1 0-1,1 0 0,0-1 1,-1 1-1,1-1 0,0 1 1,0-1-1,0 0 0,0 0 0,0 0 1,0 0-1,0 0 0,1 0 1,-1-1-1,0 1 0,0-1 1,1 1-1,-1-1 0,0 0 1,1 0-1,-1 0 0,0 0 0,1 0 1,-1-1-1,0 1 0,0-1 1,1 1-1,-1-1 0,4-2 1,1-1 127,-1 0 0,1-1 0,-1 0-1,0 0 1,0 0 0,0-1 0,-1 0 0,0 0 0,8-13 0,36-67 564,-44 77-765,2-4 168,1-3-510,-7 16 358,-1 1-1,0-1 1,1 0 0,-1 0-1,0 1 1,1-1 0,-1 0-1,0 1 1,1-1 0,-1 0-1,0 1 1,0-1 0,0 0-1,1 1 1,-1-1 0,0 1-1,0-1 1,0 0 0,0 1-1,0-1 1,0 1 0,1-1-1,-1 1 1,0-1 0,0 1-1,-1-1 1,1 0 0,0 1-1,0-1 1,0 1 0,0-1-1,0 0 1,0 1 0,0-1 0,-1 1-1,1 0 1,-1 3 24,1 1 0,0 0 0,1-1 0,-1 1 0,1 0 0,0-1 0,0 1 1,0-1-1,1 1 0,0-1 0,0 0 0,4 8 0,-1-6 13,0-1 0,1 0 0,-1-1 0,1 1-1,0-1 1,0 0 0,0 0 0,7 2 0,16 10 57,111 65-37,-124-71-148,-1 2 0,0-1 0,-1 2 0,0 0-1,-1 1 1,16 21 0,-27-32 129,0 0-1,0 0 1,-1 0 0,1 0-1,-1 1 1,1-1 0,-1 0-1,0 1 1,0-1 0,-1 0-1,1 1 1,-1-1 0,1 1-1,-1-1 1,0 1 0,0-1-1,-1 1 1,1-1 0,-1 1-1,-1 3 1,0-2 99,0 0 1,0-1-1,-1 1 1,0-1-1,0 0 0,0 1 1,0-1-1,-1-1 1,0 1-1,1 0 0,-1-1 1,-7 5-1,3-3 124,0 0 0,0 0 0,-1-1 0,0 0 0,0 0 0,0-1 0,0 0 1,-1-1-1,1 0 0,-1-1 0,1 1 0,-1-2 0,0 1 0,-14-3 0,21 1-234,-1 0-1,0-1 1,1 1-1,-1-1 1,1 0 0,-1 0-1,1 0 1,0-1 0,0 1-1,0-1 1,0 0-1,1 0 1,-1 0 0,1 0-1,0 0 1,-1 0 0,1-1-1,1 1 1,-1-1 0,0 1-1,1-1 1,0 0-1,0 0 1,0 0 0,0 1-1,0-6 1,0-1-39,0 0-1,0 0 1,1 0-1,0 0 1,1 0 0,0 0-1,0 0 1,1 0 0,5-14-1,2 5 24,1 0-1,2 0 1,-1 2-1,2-1 1,0 1-1,30-28 1,-1 0-2583,-5-3-3755,-4-2-7151</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4.516"/>
    </inkml:context>
    <inkml:brush xml:id="br0">
      <inkml:brushProperty name="width" value="0.025" units="cm"/>
      <inkml:brushProperty name="height" value="0.025" units="cm"/>
    </inkml:brush>
  </inkml:definitions>
  <inkml:trace contextRef="#ctx0" brushRef="#br0">172 250 12236,'0'0'3918,"-2"-9"-752,1 5-2931,1 3-106,1-1 1,-2 0 0,1 0 0,0 0 0,0 1 0,0-1 0,-1 0-1,1 1 1,-1-1 0,0 0 0,1 1 0,-1-1 0,0 1 0,0-1-1,0 1 1,0-1 0,0 1 0,0-1 0,0 1 0,-1 0 0,1 0-1,0 0 1,-1 0 0,1 0 0,-1 0 0,1 0 0,-1 0 0,1 0-1,-1 1 1,0-1 0,1 1 0,-1-1 0,0 1 0,0 0 0,1 0-1,-1-1 1,0 1 0,0 0 0,1 1 0,-1-1 0,0 0 0,-2 1-1,-2 1-86,0 1 0,1-1-1,0 1 1,-1 1-1,1-1 1,0 1-1,1-1 1,-1 1-1,1 1 1,-1-1-1,1 1 1,1-1 0,-1 1-1,1 0 1,0 0-1,-3 7 1,-1 0 0,2 1 0,-1-1 0,2 1 0,0 1 0,0-1 0,-1 15 0,4-26-37,1-1 0,-1 0-1,1 0 1,0 1-1,-1-1 1,1 0 0,0 1-1,0-1 1,0 0-1,0 0 1,0 1 0,0-1-1,0 0 1,1 1-1,-1-1 1,0 0 0,1 1-1,-1-1 1,1 0 0,-1 0-1,1 0 1,0 0-1,-1 0 1,1 1 0,0-1-1,0 0 1,0 0-1,0-1 1,0 1 0,0 0-1,0 0 1,0 0-1,0-1 1,0 1 0,0 0-1,0-1 1,1 1-1,-1-1 1,0 0 0,1 1-1,-1-1 1,0 0-1,0 0 1,1 0 0,-1 0-1,0 0 1,1 0-1,-1 0 1,2-1 0,3 0 23,0 0 1,0-1 0,-1 0-1,1 0 1,-1-1-1,1 1 1,-1-1 0,0 0-1,9-8 1,10-12 20,-2 0 1,-1-2-1,-1 0 1,-1-1-1,-2-2 1,0 1-1,-2-2 1,-1 0-1,-1-1 1,14-52-1,-41 130-278,2-1-1,2 2 1,2-1-1,-3 96 1,11-143 239,0 1 0,0-1 0,0 1 0,0 0 0,1-1 0,-1 1 0,0-1 0,1 1 0,-1 0 0,1-1 1,-1 1-1,1-1 0,0 0 0,-1 1 0,1-1 0,0 1 0,0-1 0,0 0 0,0 0 0,0 0 0,1 1 0,-1-1 0,0 0 1,1 0-1,-1-1 0,0 1 0,1 0 0,-1 0 0,1-1 0,-1 1 0,1-1 0,-1 1 0,1-1 0,-1 0 0,1 1 0,2-1 0,0 0 27,0-1 0,-1 1 0,1-1 0,0 0-1,-1 0 1,1 0 0,-1 0 0,1 0 0,-1-1-1,0 0 1,0 0 0,1 0 0,-1 0-1,0 0 1,3-4 0,6-6 40,-1 0 0,-1-1 0,0 0 1,-1-1-1,0 0 0,-1 0 0,-1-1 0,0 0 0,-1-1 0,6-21 1,-16 60-201,0-1 0,2 1 0,1 0 1,1 25-1,1-47 116,0 1 0,0-1-1,0 1 1,0-1 0,0 1 0,0-1-1,1 1 1,-1-1 0,0 0 0,1 0 0,-1 0-1,1 0 1,-1 0 0,1 0 0,0 0 0,-1 0-1,1 0 1,0-1 0,-1 1 0,1-1 0,0 1-1,0-1 1,0 0 0,0 0 0,-1 0 0,1 0-1,0 0 1,2 0 0,55-5 111,-43 1-86,1 0 0,-1-1-1,0-1 1,0-1 0,-1 0-1,0-1 1,17-12 0,-31 19 40,0 0 1,0 0 0,1 0-1,-1 0 1,0-1 0,0 1-1,-1 0 1,1-1 0,0 1-1,0-1 1,-1 1 0,1-1-1,-1 1 1,1-1 0,-1 1-1,1-1 1,-1 1 0,0-1-1,0 0 1,0 1 0,0-1-1,0 1 1,0-1 0,-1 0-1,1 1 1,0-1 0,-1 1-1,1-1 1,-1 1 0,0-1 0,1 1-1,-1-1 1,0 1 0,-1-2-1,-5-7 382,0 1 1,0 0-1,-16-16 0,6 7-381,15 17-61,1 0 1,-1-1 0,1 0-1,0 1 1,-1-1 0,1 0-1,0 0 1,0 0 0,0 0-1,0 0 1,0 0 0,1 0-1,-1 0 1,1 0-1,-1 0 1,1 0 0,0 0-1,0 0 1,0 0 0,0-1-1,0 1 1,0 0 0,0 0-1,1 0 1,-1 0 0,1 0-1,0 0 1,-1 0 0,1 0-1,0 0 1,0 0-1,1 0 1,-1 0 0,0 1-1,0-1 1,1 0 0,2-2-1,6-4-424,1 1 0,-1 0-1,1 1 1,1 0 0,17-7 0,5-3-2285,8-8-4560,-2-2-8580</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5.138"/>
    </inkml:context>
    <inkml:brush xml:id="br0">
      <inkml:brushProperty name="width" value="0.025" units="cm"/>
      <inkml:brushProperty name="height" value="0.025" units="cm"/>
    </inkml:brush>
  </inkml:definitions>
  <inkml:trace contextRef="#ctx0" brushRef="#br0">1 403 11563,'0'0'2685,"3"9"-1633,9 24 312,-3 0 0,11 60 0,-15-59-1173,2 0 1,2 0-1,20 52 1,-29-85-162,0 0-1,1 0 1,-1 0 0,1 1 0,-1-1 0,0 0 0,1 0 0,0 0 0,-1-1-1,1 1 1,0 0 0,-1 0 0,1 0 0,0 0 0,0 0 0,0-1 0,-1 1-1,1 0 1,0-1 0,0 1 0,0-1 0,0 1 0,0-1 0,1 0-1,-1 1 1,0-1 0,0 0 0,0 0 0,2 1 0,-1-2 67,0 0 1,-1 0-1,1 0 1,0 0-1,-1 0 1,1-1-1,0 1 1,-1 0-1,0-1 1,1 1-1,-1-1 1,0 0-1,0 1 1,0-1-1,1-2 1,7-13 778,-1-1-1,9-28 1,-15 41-802,21-72 1051,24-149 1,-10-85-705,-31 255-424,-8 87-4740,5 20 2147,-1 4-1121,-2 1-2993</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6.134"/>
    </inkml:context>
    <inkml:brush xml:id="br0">
      <inkml:brushProperty name="width" value="0.025" units="cm"/>
      <inkml:brushProperty name="height" value="0.025" units="cm"/>
    </inkml:brush>
  </inkml:definitions>
  <inkml:trace contextRef="#ctx0" brushRef="#br0">1 547 11531,'0'0'3715,"8"2"-2076,62 27-149,-68-27-1597,1-1 0,-1 1 1,1-1-1,0 0 1,-1 0-1,1 0 0,0-1 1,0 1-1,0-1 0,-1 1 1,1-1-1,0 0 0,0 0 1,0 0-1,0 0 0,0-1 1,0 1-1,-1-1 0,1 0 1,0 0-1,4-2 1,-2 0-73,-1 0 0,0 0 1,0 0-1,0-1 1,-1 1-1,1-1 0,-1 0 1,0 0-1,0-1 1,0 1-1,2-7 0,5-11-52,-1-1-1,-1 0 1,10-46-1,-18 66 293,7-18 2351,-6 44 618,-1 6-2706,0-23-140,1 14 41,1-1 0,7 28 0,-9-45-154,1 1 0,-1 0-1,1 0 1,0 0 0,0 0-1,0-1 1,0 1 0,0 0-1,1-1 1,-1 1 0,1-1 0,0 1-1,0-1 1,-1 0 0,1 0-1,1 0 1,-1 0 0,0 0-1,1 0 1,-1-1 0,0 1-1,1-1 1,0 0 0,5 3-1,-6-4 10,0 0-1,1-1 0,-1 1 0,1 0 1,-1-1-1,1 1 0,-1-1 0,0 0 1,1 0-1,-1 0 0,0 0 0,0 0 1,0-1-1,0 1 0,0 0 0,0-1 1,0 0-1,0 1 0,1-3 0,33-43 1215,-25 30-1082,14-20-41,-19 25-350,1 0 0,0 1 0,1 0 0,1 1 1,0 0-1,0 0 0,15-11 0,-24 20 91,1 1 0,0-1-1,0 1 1,-1 0 0,1-1-1,0 1 1,0 0 0,0-1-1,-1 1 1,1 0 0,0 0-1,0 0 1,0 0 0,0 0 0,0 0-1,0 0 1,-1 0 0,1 0-1,0 0 1,0 0 0,0 0-1,0 1 1,0-1 0,-1 0-1,1 1 1,0-1 0,0 1-1,0-1 1,1 2 0,17 23-1522,-17-22 1451,-1 0-1,1 0 1,0-1-1,0 1 1,0-1-1,0 1 1,0-1-1,1 0 1,3 4-1,-4-6 83,-1 0-1,0 1 0,1-1 0,-1 0 1,0 0-1,1 0 0,-1 0 0,0 0 1,1-1-1,-1 1 0,0 0 0,1 0 1,-1-1-1,0 1 0,1-1 1,-1 1-1,0-1 0,0 0 0,0 0 1,0 1-1,0-1 0,0 0 0,0 0 1,0 0-1,0 0 0,0 0 0,0 0 1,0 0-1,-1 0 0,2-2 1,8-12-49,0 0 0,-1-1 0,-1 0 0,0-1 1,-1 0-1,-1 0 0,6-26 0,20-49-496,-33 97 870,0 0-1,1-1 1,-1 1-1,1 0 1,0 0-1,0 0 0,2 6 1,-1 10 297,-2 57-2,-2-50 62,2 0-1,1 0 1,2 0 0,0 0 0,2 0 0,1 0 0,16 49-1,-7-42-556,20 74 0,-32-99-40,1 0 0,-2 0 0,0 0 0,0 0-1,-1 0 1,0 1 0,0-1 0,-2 0 0,1 0 0,-1 0-1,0 0 1,-7 16 0,9-25 1,0 0 0,-1 0 0,1 0 0,0 0 1,-1 0-1,1 0 0,-1 0 0,1 0 0,-1-1 0,0 1 0,1 0 0,-1 0 0,0 0 1,0-1-1,0 1 0,1 0 0,-1-1 0,0 1 0,0-1 0,-2 1 0,3-1 16,-1 0 0,1 0 0,-1-1 0,0 1 0,1 0 0,-1 0-1,1-1 1,-1 1 0,1-1 0,-1 1 0,1 0 0,-1-1 0,1 1-1,0-1 1,-1 1 0,1-1 0,-1 1 0,1-1 0,0 0 0,0 1 0,-1-1-1,1 1 1,0-2 0,-10-47 409,9-20-405,3-1-1,2 1 0,18-86 1,62-202-78,-81 488 342,-3-121-258,2 32 162,-2-41-187,0 1 0,0-1 0,1 0 0,-1 1 0,0-1 0,1 0 0,-1 1 0,1-1 0,-1 0 0,1 0 0,0 0 0,-1 1-1,1-1 1,0 0 0,0 0 0,0 0 0,0 0 0,0 0 0,0 0 0,0-1 0,0 1 0,0 0 0,0 0 0,2 0 0,-2-1 20,0 0-1,0 0 1,1 0 0,-1 0 0,0 0 0,0-1 0,0 1 0,0 0 0,0-1 0,0 1 0,0-1 0,0 1 0,0-1 0,0 1 0,0-1 0,0 0 0,0 1 0,0-1 0,-1 0 0,1 0-1,0 0 1,0 0 0,-1 1 0,2-3 0,16-28 885,-15 25-715,106-235 873,-109 241-1091,0 0 0,0-1 0,0 1 0,0 0 0,0 0 0,0-1 0,0 1 0,0 0 0,0 0 0,0-1 0,0 1 0,0 0 0,0 0 0,1 0 0,-1-1 0,0 1 0,0 0 0,0 0 0,0 0 0,0-1 0,1 1 0,-1 0 1,0 0-1,0 0 0,0 0 0,1 0 0,-1-1 0,0 1 0,0 0 0,0 0 0,1 0 0,-1 0 0,0 0 0,0 0 0,1 0 0,-1 0 0,0 0 0,0 0 0,1 0 0,-1 0 0,0 0 0,0 0 0,0 0 0,1 0 0,-1 0 0,0 0 0,0 0 0,1 0 0,-1 0 0,0 0 1,1 1-1,4 17-260,0 45 537,-4-39-321,10 22 153,-10-45-168,-1 0-1,0 0 0,0 0 0,0 0 0,1 0 1,-1 0-1,1-1 0,-1 1 0,0 0 0,1 0 1,-1 0-1,1-1 0,0 1 0,-1 0 0,1-1 1,0 1-1,-1 0 0,1-1 0,0 1 1,0-1-1,-1 1 0,1-1 0,0 0 0,0 1 1,0-1-1,0 0 0,0 1 0,0-1 0,-1 0 1,1 0-1,0 0 0,0 0 0,0 0 0,0 0 1,0 0-1,0 0 0,0 0 0,0-1 0,0 1 1,-1 0-1,1 0 0,0-1 0,0 1 1,0-1-1,0 1 0,-1-1 0,1 1 0,1-2 1,4-5-758,-1 0 0,1-1 0,-1 1 0,-1-1 0,1-1 0,-1 1 0,-1-1 0,0 1 0,4-18 0,-5 20 19,14-46-4720</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6.510"/>
    </inkml:context>
    <inkml:brush xml:id="br0">
      <inkml:brushProperty name="width" value="0.025" units="cm"/>
      <inkml:brushProperty name="height" value="0.025" units="cm"/>
    </inkml:brush>
  </inkml:definitions>
  <inkml:trace contextRef="#ctx0" brushRef="#br0">27 0 3683,'0'0'8008,"-9"75"-7079,3-30-128,-2 1-673,5-1-64,2-3-32,1-3-32,0-8-801,1-8-1089,7-12-4163</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7.099"/>
    </inkml:context>
    <inkml:brush xml:id="br0">
      <inkml:brushProperty name="width" value="0.025" units="cm"/>
      <inkml:brushProperty name="height" value="0.025" units="cm"/>
    </inkml:brush>
  </inkml:definitions>
  <inkml:trace contextRef="#ctx0" brushRef="#br0">1 591 9385,'0'0'5280,"10"-4"-4725,-5 2-496,0 0 0,0 0 0,-1 0 0,1-1 0,-1 0 0,1 0 1,-1 0-1,0 0 0,0-1 0,0 1 0,4-7 0,2-4-15,0 0 1,-1 0-1,7-18 0,66-145 337,-70 148-389,-2 0 0,-1-1 0,-1 0 0,4-38 1,-52 211 2841,33-85-1579,2 0-1,4 84 1,2-138-1235,-1-1 0,1 1 0,0 0 0,0 0 0,0-1 0,0 1 0,0-1 0,1 1 0,0-1 0,-1 0 0,1 1 0,3 2 0,-5-6-14,1 1 1,-1-1-1,0 1 0,1-1 0,-1 0 1,1 1-1,-1-1 0,0 0 1,1 1-1,-1-1 0,1 0 1,-1 1-1,1-1 0,-1 0 1,1 0-1,-1 0 0,1 0 1,-1 0-1,1 1 0,-1-1 1,1 0-1,0 0 0,-1 0 1,1 0-1,-1 0 0,1-1 1,-1 1-1,1 0 0,0 0 1,0-1 31,1-1 0,-1 1 0,0 0 1,0 0-1,0-1 0,0 1 1,0 0-1,-1-1 0,1 1 0,0-1 1,0 0-1,-1 1 0,1-1 1,-1 1-1,1-3 0,2-11 56,0 0-1,-1 0 1,-1 0-1,-1-31 1,0 41-88,0 0 0,0 1 0,-1-1 0,0 0 0,0 0 0,0 0 0,-1 0 0,1 1 0,-1-1 0,0 0 0,-1 1 0,1 0 0,-1 0 0,0-1 0,0 2 0,0-1 0,0 0 0,-7-5 0,9 8-10,1 1-1,-1-1 1,0 1 0,1-1-1,-1 1 1,0-1 0,1 1-1,-1 0 1,0-1 0,1 1 0,-1 0-1,0-1 1,0 1 0,0 0-1,1 0 1,-1 0 0,0 0-1,0 0 1,0 0 0,1 0-1,-1 0 1,0 0 0,0 0-1,1 0 1,-1 1 0,0-1-1,0 0 1,0 0 0,1 1-1,-1-1 1,0 0 0,1 1-1,-2 0 1,1 1 4,0 0 0,0 0-1,0 0 1,0 0 0,0 0-1,1 0 1,-1 0 0,1 0-1,0 0 1,-1 0 0,1 0-1,0 4 1,0 2 32,1-1-1,0 1 1,0-1-1,0 1 0,1-1 1,5 15-1,-6-19-15,1 0 0,-1 0 0,1-1 0,0 1 0,0-1 0,0 1 0,1-1 0,-1 0 0,0 1-1,1-1 1,0 0 0,-1-1 0,1 1 0,0 0 0,0-1 0,0 0 0,0 0 0,0 1 0,0-2 0,0 1-1,1 0 1,-1-1 0,0 1 0,0-1 0,1 0 0,-1 0 0,0 0 0,0-1 0,0 1 0,1-1 0,-1 0-1,0 0 1,0 0 0,0 0 0,0 0 0,3-2 0,3-2 78,0 0 0,-1-1 0,1 0 0,-1 0 0,-1 0 0,1-1 0,-1 0 0,-1-1 0,1 0 0,7-12 0,-7 11-39,-2-1 0,1 1 0,-2-1 0,1-1-1,-1 1 1,-1 0 0,0-1 0,0 0 0,-1 0 0,1-15 0,-3 26-55,1 0 1,-1 0 0,0 0 0,0-1-1,0 1 1,0 0 0,0 0 0,0 0 0,0 0-1,0 0 1,0 0 0,0 0 0,0 0 0,0-1-1,0 1 1,0 0 0,0 0 0,0 0 0,0 0-1,0 0 1,0 0 0,0 0 0,0 0 0,0-1-1,0 1 1,0 0 0,-1 0 0,1 0-1,0 0 1,0 0 0,0 0 0,0 0 0,0 0-1,0 0 1,0 0 0,0-1 0,0 1 0,0 0-1,0 0 1,-1 0 0,1 0 0,0 0 0,0 0-1,0 0 1,0 0 0,0 0 0,0 0 0,0 0-1,-1 0 1,1 0 0,0 0 0,0 0-1,0 0 1,0 0 0,0 0 0,0 0 0,0 0-1,0 0 1,-1 0 0,1 0 0,0 0 0,0 0-1,0 1 1,0-1 0,0 0 0,-8 9-58,-6 13 3,10-6 175,-1-1 0,2 1 1,0-1-1,1 1 0,0 0 0,2 29 1,0-43-118,0-1 1,0 0 0,0 0 0,1 0 0,-1 0 0,0 0-1,1 0 1,-1 0 0,1 0 0,-1 0 0,1 0 0,0 0 0,-1-1-1,1 1 1,0 0 0,0 0 0,0 0 0,-1-1 0,1 1-1,0-1 1,0 1 0,0 0 0,0-1 0,0 0 0,0 1-1,0-1 1,0 0 0,0 1 0,1-1 0,-1 0 0,0 0-1,0 0 1,0 0 0,0 0 0,0 0 0,0 0 0,0 0 0,0 0-1,0-1 1,0 1 0,1 0 0,-1-1 0,0 1 0,1-2-1,7 0 55,-1-1 0,0-1 0,0 1 0,11-8 0,-2 0 48,99-57-276,-102 61-6,0 0-1,1 1 0,0 0 0,0 1 1,1 1-1,18-2 0,-33 6 172,0-1-1,-1 1 0,1 0 1,0 0-1,0 0 1,0 0-1,-1 0 0,1 0 1,0 0-1,0 1 1,0-1-1,-1 0 0,1 0 1,0 0-1,0 1 1,-1-1-1,1 1 0,0-1 1,-1 0-1,1 1 0,0-1 1,-1 1-1,1-1 1,-1 1-1,1 0 0,0-1 1,-1 1-1,0 0 1,1-1-1,0 2 0,2 25 499,-1-3 132,9-57 2187,-9-109-1225,-2 39-2764,0 101 954,0-1 0,0 1 0,1 0 0,-1-1 0,1 1 1,-1 0-1,1-1 0,0 1 0,0 0 0,0 0 1,0 0-1,0 0 0,0 0 0,1 0 0,-1 0 1,3-2-1,32-20-7204,-28 20 5565,24-14-7118</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0.051"/>
    </inkml:context>
    <inkml:brush xml:id="br0">
      <inkml:brushProperty name="width" value="0.025" units="cm"/>
      <inkml:brushProperty name="height" value="0.025" units="cm"/>
    </inkml:brush>
  </inkml:definitions>
  <inkml:trace contextRef="#ctx0" brushRef="#br0">158 276 16784,'0'0'1356,"-11"-1"-112,3-1-898,6 1-243,-1 1 0,0-1 0,0 0 0,0 1-1,0 0 1,0-1 0,0 1 0,0 0 0,0 1 0,0-1-1,0 0 1,0 1 0,0 0 0,1-1 0,-1 1 0,0 0 0,0 1-1,1-1 1,-1 0 0,0 1 0,1 0 0,-4 3 0,-3 6 66,1 0 0,1 1 0,0 0 0,0 1 0,1 0 0,1 0 0,0 0 0,1 0 0,0 1 0,2-1 0,-1 1 0,1 0 0,1 0 0,1 19 0,0-32-156,0 0 1,0 0-1,0 1 0,0-1 0,0 0 0,0 0 0,0 1 0,0-1 0,1 0 0,-1 0 0,1 0 1,-1 1-1,1-1 0,-1 0 0,1 0 0,-1 0 0,2 1 0,-1-1-1,-1-1 1,1 0-1,-1 0 0,1 1 0,0-1 1,-1 0-1,1 0 0,-1 0 0,1 0 1,-1 0-1,1 0 0,0 0 0,-1 0 1,1 0-1,-1 0 0,1 0 0,0 0 1,-1 0-1,1 0 0,-1-1 0,1 1 1,-1 0-1,1 0 0,0-1 0,4-2 94,-1 0 0,0 0-1,-1 0 1,1-1-1,0 1 1,5-9 0,10-15 138,-1-1 0,-1 0 1,-1-2-1,-2 0 1,-1 0-1,-1-1 0,-2-1 1,-1 0-1,-2 0 1,-1-1-1,-1 0 1,-2 0-1,-1-41 0,-2 74-224,0-1 0,0 1 0,0-1 0,1 1 0,-1-1 0,0 0 0,0 1 0,0-1 0,0 1 0,0-1 0,0 1 0,-1-1 0,1 1 0,0-1 0,0 1 0,0-1 0,0 1 0,-1-1 0,1 1 0,0 0 0,0-1 0,-1 1 0,1-1 0,0 1 0,-1 0 0,1-1 0,-1 1-1,1 0 1,0-1 0,-1 1 0,1 0 0,-1-1 0,1 1 0,-1 0 0,1 0 0,-1 0 0,0-1 0,0 2-12,0-1 0,0 1 0,0-1 1,0 1-1,0 0 0,1-1 0,-1 1 0,0 0 0,0 0 0,1 0 0,-1 0 0,0-1 1,1 1-1,-1 0 0,1 0 0,-1 0 0,1 0 0,-1 2 0,-6 18-35,0 0 0,2 1 0,0 0 0,-3 41-1,4 92 68,4-142-50,0-6 4,0-1 1,0 1 0,1-1-1,0 1 1,1-1 0,-1 1-1,1-1 1,0 0 0,5 11-1,-6-16 9,1 1-1,-1-1 0,0 1 0,0-1 0,1 1 1,-1-1-1,0 0 0,1 0 0,0 1 0,-1-1 0,1 0 1,0-1-1,-1 1 0,1 0 0,0 0 0,0-1 1,0 1-1,-1-1 0,1 1 0,0-1 0,0 0 0,0 0 1,0 0-1,0 0 0,0 0 0,0 0 0,0-1 1,0 1-1,-1-1 0,1 1 0,0-1 0,0 0 0,0 1 1,-1-1-1,1 0 0,0 0 0,-1 0 0,2-2 1,7-3 27,-1-1 1,0 0 0,-1-1-1,1 0 1,-2 0 0,1-1-1,-1 0 1,0 0 0,-1-1-1,0 1 1,6-16 0,-2 4 11,-2 1-1,0-1 1,-1-1-1,7-43 1,-11 33-18,-3 26-127,-3 21-106,-5 34 396,-4 90 0,12-138-181,0 0 1,0 0 0,0-1 0,0 1 0,0 0 0,0 0 0,0-1-1,0 1 1,0 0 0,0 0 0,0-1 0,0 1 0,1 0 0,-1-1-1,0 1 1,0 0 0,1-1 0,-1 1 0,1 0 0,-1-1 0,0 1-1,1-1 1,0 1 0,-1 0 0,1-1 0,-1 1 0,1-1 0,-1 0-1,2 1 1,0-1 4,-1 0 1,0 0-1,1 0 0,-1 0 1,0 0-1,1-1 0,-1 1 0,0 0 1,0-1-1,1 0 0,-1 1 0,0-1 1,0 0-1,0 1 0,1-2 0,37-36 297,-22 13-241,-1-1-1,-1-1 0,-2 0 0,16-44 0,-29 164-220,0-92 159,0 0 1,0 0 0,0-1-1,0 1 1,0 0 0,0 0 0,0-1-1,0 1 1,0 0 0,0-1-1,1 1 1,-1 0 0,0 0-1,0-1 1,1 1 0,-1 0-1,0-1 1,1 1 0,-1-1 0,1 1-1,-1 0 1,1-1 0,-1 1-1,1-1 1,-1 1 0,1-1-1,0 0 1,-1 1 0,2 0-1,-1-1 12,1 0 0,-1 0-1,1 0 1,-1 0-1,1 0 1,-1-1-1,1 1 1,-1 0 0,0-1-1,1 1 1,-1-1-1,1 0 1,1-1-1,45-34 372,-44 33-362,20-20 52,-15 14-68,1 0-1,-1 0 1,2 1 0,-1 1-1,1 0 1,0 0 0,24-10-1,-38 15-7,0 1 0,0-1 0,1 1 0,-1-1 0,1 0 0,-1 0 0,1 0 0,0-1 0,0 1 0,0 0 0,0-1 0,-3-3 0,-30-51 63,36 56-91,0 0 0,1 1 0,-1-1 0,1 1 0,-1-1 0,1 1 0,-1-1 0,1 1 0,0 0 0,-1 0 0,1 0 0,-1 0 0,1 0 0,2 1 0,150 7-16795,-108-8 5333</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4.663"/>
    </inkml:context>
    <inkml:brush xml:id="br0">
      <inkml:brushProperty name="width" value="0.025" units="cm"/>
      <inkml:brushProperty name="height" value="0.025" units="cm"/>
    </inkml:brush>
  </inkml:definitions>
  <inkml:trace contextRef="#ctx0" brushRef="#br0">116 266 17200,'0'0'7752,"-10"-6"-7005,-35-17-192,44 23-554,-1 0 1,0 0-1,0 0 0,1 1 0,-1-1 0,0 0 0,1 0 1,-1 1-1,0 0 0,1-1 0,-1 1 0,1 0 1,-1-1-1,1 1 0,-1 0 0,1 0 0,-1 0 0,1 0 1,0 1-1,0-1 0,-1 0 0,1 0 0,0 1 1,0-1-1,0 1 0,1-1 0,-1 1 0,0-1 0,0 1 1,0 2-1,-15 47-113,16-50 103,-1 0 0,1 1-1,0-1 1,-1 0 0,1 1 0,0-1-1,0 0 1,0 1 0,0-1-1,0 0 1,0 1 0,0-1-1,1 0 1,-1 1 0,0-1-1,1 0 1,-1 1 0,1-1-1,-1 0 1,1 0 0,0 0 0,-1 0-1,1 1 1,0-1 0,0 0-1,0 0 1,0 0 0,0-1-1,0 1 1,0 0 0,0 0-1,0-1 1,0 1 0,1 0-1,-1-1 1,0 1 0,0-1-1,1 1 1,-1-1 0,0 0 0,1 0-1,-1 1 1,0-1 0,1 0-1,-1 0 1,3-1 0,2 0 15,1 0 1,-1 0-1,1-1 1,-1 0-1,0-1 1,0 1-1,0-1 1,10-6-1,12-12 210,-2 0-1,0-2 1,-1-1-1,-2-1 1,-1-1-1,0-1 1,-2 0-1,-1-2 1,-2 0-1,16-37 1,-25 49-203,-21 42-389,-13 29 245,-22 68 1,40-97 145,2-1 0,0 1 0,1 0 0,2 0 0,-1 39 0,4-63 16,0 1 0,0-1 1,0 1-1,0-1 0,0 1 1,0-1-1,0 1 0,1-1 1,-1 1-1,1-1 0,-1 1 1,1-1-1,0 0 0,-1 1 0,1-1 1,0 0-1,0 1 0,0-1 1,0 0-1,0 0 0,0 0 1,0 0-1,0 0 0,1 0 1,-1 0-1,0 0 0,1-1 1,-1 1-1,0 0 0,1-1 0,-1 1 1,1-1-1,-1 1 0,1-1 1,-1 0-1,1 0 0,-1 0 1,1 0-1,-1 0 0,1 0 1,-1 0-1,1 0 0,-1 0 1,1-1-1,1 0 0,4 0 186,0-1 0,-1 0 0,0-1-1,1 0 1,-1 1 0,0-2 0,0 1 0,-1-1 0,7-5 0,1-2-122,-2-1 0,1 0 0,-2-1 0,1 0 0,-2-1 0,0 0 0,-1 0 0,0-1 0,-1 0 0,0 0 1,-2-1-1,0 0 0,0 0 0,-2 0 0,4-30 0,-7 45-95,0 1 0,0-1 0,0 1 0,0-1 0,0 1 0,1-1 0,-1 1 0,0 0 0,0-1 0,0 1 0,0-1 0,-1 1 0,1-1 0,0 1 0,0-1 0,0 1 0,0 0 0,0-1 0,-1 1 0,1-1 0,0 1 0,0 0 0,-1-1 0,1 1 0,0 0 0,0-1 0,-1 1 0,1 0 0,0-1 0,-1 1 0,1 0 0,-1 0 0,1-1 0,0 1 0,-1 0 0,1 0 0,-1 0 0,1-1 0,-1 1 0,1 0 0,-1 0 0,-20 13 0,-14 27 0,-8 37 0,41-73 0,0 1 0,0 0 0,1-1 0,-1 1 0,1 0 0,0 0 0,0 0 0,0-1 0,1 1 0,0 0 0,0 0 0,0 0 0,1 0 0,-1 0 0,3 7 0,-2-10-85,1-1 1,0 1-1,-1-1 0,1 0 0,0 1 1,0-1-1,0 0 0,0 0 1,0 0-1,0-1 0,0 1 0,0 0 1,0-1-1,0 1 0,1-1 1,-1 0-1,0 1 0,0-1 0,0 0 1,4-1-1,47-3-3960,-16-10-2142,0-6-4191</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0.519"/>
    </inkml:context>
    <inkml:brush xml:id="br0">
      <inkml:brushProperty name="width" value="0.025" units="cm"/>
      <inkml:brushProperty name="height" value="0.025" units="cm"/>
    </inkml:brush>
  </inkml:definitions>
  <inkml:trace contextRef="#ctx0" brushRef="#br0">103 440 13357,'0'0'10580,"-9"-5"-8898,-28-13-347,36 18-1293,-1 0 1,1 0-1,0 0 1,0 0-1,0 1 1,0-1-1,0 0 1,0 0-1,0 1 1,0-1-1,0 1 1,0-1-1,0 1 1,0-1 0,0 1-1,0-1 1,0 1-1,0 0 1,0 0-1,0-1 1,1 1-1,-1 0 1,0 0-1,1 0 1,-1 0-1,0 0 1,1 0 0,-1 0-1,1 1 1,-14 34 317,12-31-229,-1 5 99,0-1 0,1 0 0,0 1 0,1 0 0,0-1 0,0 1 1,1 0-1,1 12 0,-1-21-221,0-1 1,1 1-1,-1 0 1,1 0-1,-1 0 1,0 0 0,1-1-1,0 1 1,-1 0-1,1-1 1,-1 1-1,1 0 1,0-1-1,0 1 1,-1-1-1,1 1 1,0-1-1,0 1 1,0-1 0,-1 0-1,1 1 1,0-1-1,0 0 1,0 0-1,0 1 1,0-1-1,0 0 1,0 0-1,0 0 1,0 0 0,0 0-1,-1 0 1,1-1-1,0 1 1,0 0-1,0 0 1,0-1-1,0 1 1,0 0-1,-1-1 1,1 1-1,0-1 1,1 0-1,38-21 266,-16 0-196,0-1 1,-2-1 0,-1 0-1,-1-2 1,-1 0 0,-1-2-1,-2 0 1,-1 0 0,-1-2-1,-1 0 1,-1 0 0,13-62-1,-23 83-59,-1 0-1,0 1 1,0-1-1,-1 0 1,0 0-1,-1 0 1,0 1-1,0-1 1,-4-12-1,4 18-17,-1 0 0,1 0 0,-1 0 0,0 0 0,0 0 0,0 0-1,0 0 1,0 1 0,-1-1 0,1 1 0,-1 0 0,0 0 0,1 0 0,-1 0-1,0 0 1,0 0 0,0 1 0,-1 0 0,1-1 0,0 1 0,0 0 0,-1 1-1,1-1 1,-1 0 0,1 1 0,-6 0 0,3 0-2,-1 1 0,1 0 0,-1 0 0,1 1 0,0 0 0,-1 0 0,1 0 0,0 1 0,0 0 0,1 0 0,-1 0 0,0 1 0,1 0 0,0 0 0,0 0 0,0 1 0,1-1 0,-1 1 0,1 0 0,-6 11 0,-1 0 0,0 1 0,1 1 0,1 0 0,0 0 0,-8 32 0,16-50 0,-13 67 0,14-65 0,-1 0 0,1 0 0,0 0 0,-1 0 0,1 0 0,0 0 0,0 0 0,1 0 0,-1-1 0,0 1 0,1 0 0,-1 0 0,1 0 0,-1 0 0,1-1 0,0 1 0,0 0 0,0 0 0,0-1 0,0 1 0,0-1 0,0 1 0,1-1 0,-1 0 0,0 1 0,1-1 0,-1 0 0,1 0 0,0 0 0,1 1 0,12 0-11,-1 0 0,1-1 0,-1-1 0,1 0-1,-1-1 1,0-1 0,1 0 0,-1-1 0,0 0 0,20-8 0,44-8-113,-77 19 121,11-2-51,1 0 0,-1 0 0,0 2 0,1-1 0,19 3-1,-29-1 46,-1-1-1,1 1 0,-1 0 1,1 0-1,-1 0 0,0 0 1,1 0-1,-1 0 0,0 0 1,0 1-1,0-1 0,0 1 1,0 0-1,0-1 0,0 1 1,-1 0-1,1 0 0,-1 0 1,1 1-1,-1-1 0,0 0 1,0 0-1,0 1 0,0-1 1,0 0-1,0 1 0,-1-1 1,1 1-1,-1-1 0,0 1 1,0-1-1,0 1 1,0 3-1,0 4-206,-2 44 407,-11-22-5286,5-25-2304</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3.963"/>
    </inkml:context>
    <inkml:brush xml:id="br0">
      <inkml:brushProperty name="width" value="0.025" units="cm"/>
      <inkml:brushProperty name="height" value="0.025" units="cm"/>
    </inkml:brush>
  </inkml:definitions>
  <inkml:trace contextRef="#ctx0" brushRef="#br0">1 127 11627,'0'0'13965,"4"7"-13628,29 75 965,-33-81-1267,1 1 0,-1-1-1,1 0 1,-1 0 0,0 0-1,1 0 1,0 0 0,-1 0-1,1-1 1,0 1 0,-1 0 0,1 0-1,0 0 1,0-1 0,0 1-1,0 0 1,0-1 0,0 1 0,0-1-1,0 1 1,0-1 0,0 1-1,0-1 1,0 0 0,0 1-1,0-1 1,0 0 0,0 0 0,0 0-1,1 0 1,-1 0 0,0 0-1,0 0 1,0 0 0,0 0 0,0-1-1,0 1 1,0 0 0,0-1-1,0 1 1,0-1 0,0 1-1,0-1 1,0 0 0,0 1 0,0-1-1,0 0 1,0 0 0,-1 1-1,2-3 1,5-3 213,-1-1 0,0 0 1,-1 0-1,9-15 0,8-23 827,22-65 1,-37 89-702,-11 91-374,1-32 0,2 0 0,3 41 0,-2-77-89,0 0-1,1 0 1,-1 0-1,1 0 1,-1 0-1,1 0 1,-1 0 0,1 0-1,0 0 1,0 0-1,0 0 1,0 0 0,2 1-1,-3-2-34,1-1 0,0 1-1,-1-1 1,1 1 0,-1-1 0,1 0 0,0 1-1,-1-1 1,1 0 0,0 0 0,0 1-1,-1-1 1,1 0 0,0 0 0,0 0 0,-1 0-1,1 0 1,0 0 0,0 0 0,-1 0-1,1 0 1,0 0 0,0 0 0,0-1 0,2 0-401,0-1 0,0 1 0,0-1 0,-1 0 0,1 0 0,-1 0 1,1 0-1,-1-1 0,0 1 0,0-1 0,0 1 0,0-1 0,0 0 1,1-3-1,10-20-8097</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4.349"/>
    </inkml:context>
    <inkml:brush xml:id="br0">
      <inkml:brushProperty name="width" value="0.025" units="cm"/>
      <inkml:brushProperty name="height" value="0.025" units="cm"/>
    </inkml:brush>
  </inkml:definitions>
  <inkml:trace contextRef="#ctx0" brushRef="#br0">11 82 13645,'0'0'15791,"-11"48"-12972,20-64-2980,5-4-992,5-9-2210,0-3-2883,-1-1-3235</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4.677"/>
    </inkml:context>
    <inkml:brush xml:id="br0">
      <inkml:brushProperty name="width" value="0.025" units="cm"/>
      <inkml:brushProperty name="height" value="0.025" units="cm"/>
    </inkml:brush>
  </inkml:definitions>
  <inkml:trace contextRef="#ctx0" brushRef="#br0">106 32 6374,'0'0'18519,"-9"3"-16779,3-1-1584,1 0 0,-1 1 0,1-1 0,0 1-1,0 0 1,0 0 0,0 1 0,0-1 0,1 1 0,-1 0-1,1 0 1,0 1 0,1-1 0,-1 1 0,1 0 0,0 0-1,0 0 1,0 0 0,1 1 0,-1-1 0,1 1 0,1 0-1,-1-1 1,1 1 0,-1 8 0,2-14-151,0 1 0,0-1 1,0 1-1,-1 0 0,1-1 0,0 1 1,0 0-1,0-1 0,0 1 0,0 0 0,0-1 1,1 1-1,-1-1 0,0 1 0,0 0 1,0-1-1,1 1 0,-1-1 0,0 1 0,1 0 1,-1-1-1,0 1 0,1-1 0,-1 1 0,1-1 1,-1 1-1,0-1 0,1 0 0,-1 1 1,1-1-1,0 0 0,-1 1 0,1-1 0,-1 0 1,1 1-1,-1-1 0,2 0 0,0 0 12,0 0 0,0-1 0,1 1 0,-1-1 0,0 1 0,0-1-1,0 0 1,0 0 0,0 0 0,0 0 0,2-1 0,48-39 324,-31 18-220,-1-1 0,33-50 0,-52 73 23,-1 41 209,-3 3-221,2-29-211,0 0 1,1 0-1,3 23 1,-3-36-66,0-1-1,0 1 1,0 0 0,0-1 0,1 1-1,-1-1 1,0 1 0,1-1-1,-1 1 1,0 0 0,1-1-1,-1 1 1,1-1 0,-1 0-1,0 1 1,1-1 0,-1 1 0,1-1-1,0 0 1,-1 1 0,1-1-1,-1 0 1,1 1 0,-1-1-1,1 0 1,0 0 0,-1 0-1,1 0 1,0 1 0,-1-1-1,1 0 1,0 0 0,-1 0 0,1 0-1,-1-1 1,1 1 0,0 0-1,-1 0 1,1 0 0,0 0-1,-1-1 1,1 1 0,-1 0-1,1-1 1,-1 1 0,1 0 0,0-1-1,26-19-8911,-9-5-3991</inkml:trace>
  <inkml:trace contextRef="#ctx0" brushRef="#br0" timeOffset="1">347 3 7751,'0'0'20916,"-28"60"-18802,20-46-256,4-1-1730,3-3-128,1-7 0,3-6-2723,4-12-3619,-5-6-6790</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5.644"/>
    </inkml:context>
    <inkml:brush xml:id="br0">
      <inkml:brushProperty name="width" value="0.025" units="cm"/>
      <inkml:brushProperty name="height" value="0.025" units="cm"/>
    </inkml:brush>
  </inkml:definitions>
  <inkml:trace contextRef="#ctx0" brushRef="#br0">169 18 12876,'0'0'10682,"-9"-4"-8792,4 2-1644,2 0-134,1 1 0,-1 0-1,0-1 1,0 1 0,0 0-1,0 0 1,0 1 0,0-1-1,0 0 1,-1 1 0,1 0-1,0 0 1,0 0 0,0 0-1,0 1 1,-1-1 0,1 1-1,0-1 1,0 1 0,0 0-1,0 1 1,0-1 0,1 0-1,-1 1 1,-5 3 0,1 2-105,0 1 1,0 0 0,1 0-1,0 0 1,1 1 0,0-1-1,0 1 1,1 1 0,0-1-1,1 0 1,-1 1 0,2 0-1,0 0 1,0 0 0,-1 17 0,4-26-40,-1 0 1,0 1 0,0-1-1,1 0 1,-1 0 0,1 0-1,-1 0 1,1 0 0,-1 0-1,1 0 1,0 0 0,-1 0-1,1 0 1,0-1 0,0 1-1,0 0 1,0 0 0,-1-1-1,1 1 1,0 0 0,0-1-1,0 1 1,1-1 0,-1 0-1,0 1 1,0-1 0,0 0-1,0 1 1,0-1 0,0 0-1,0 0 1,1 0 0,-1 0-1,0 0 1,0 0 0,0 0-1,0-1 1,0 1 0,1 0-1,0-1 1,61-15-1606,-48 12 1430,-11 3 234,-1-1 0,1 1 0,0 1 0,0-1 0,0 1 0,-1-1 0,1 1 0,0 0 0,0 1-1,0-1 1,0 0 0,0 1 0,-1 0 0,1 0 0,0 0 0,6 4 0,-7-3 17,-1 0-1,0 1 1,0-1-1,0 1 1,0 0-1,-1-1 1,1 1-1,-1 0 1,1 0-1,-1 0 1,0 0-1,0 0 1,-1 0-1,1 0 1,0 1 0,-1-1-1,0 0 1,0 0-1,0 0 1,0 4-1,-1 4 47,-1-1-1,1 1 0,-1-1 1,-1 0-1,0 0 1,-1 0-1,1 0 1,-2 0-1,0-1 0,0 0 1,0 0-1,-1 0 1,-1-1-1,1 0 0,-1 0 1,-1 0-1,1-1 1,-1 0-1,-10 6 1,17-13-169,1 1 0,0-1 0,-1 1 0,1-1 1,-1 0-1,1 1 0,-1-1 0,0 0 1,1 0-1,-1 1 0,1-1 0,-1 0 0,1 0 1,-1 0-1,0 0 0,1 0 0,-1 0 1,1 0-1,-1 0 0,0 0 0,1 0 0,-1 0 1,1 0-1,-1 0 0,0 0 0,1-1 1,-1 1-1,1 0 0,-1 0 0,1-1 0,-1 1 1,1 0-1,-1-1 0,1 1 0,-1 0 1,1-1-1,-1 1 0,0-1 0,-2-24-4152,3 22 3911,0-42-6780</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6.065"/>
    </inkml:context>
    <inkml:brush xml:id="br0">
      <inkml:brushProperty name="width" value="0.025" units="cm"/>
      <inkml:brushProperty name="height" value="0.025" units="cm"/>
    </inkml:brush>
  </inkml:definitions>
  <inkml:trace contextRef="#ctx0" brushRef="#br0">0 0 19795,'0'0'3544,"0"11"-1798,1 40 241,2 0 1,17 91-1,-15-119-2233,0-1-1,2 0 1,0 0-1,2-1 1,0 0-1,2 0 0,0-1 1,1 0-1,16 19 1,-22-34-840,-4-8 392,-6-19 141,-14-29 446,0 20 441,-31-44-1,48 74-76,39 1-668,-28 0-176,0-1 0,1 0 0,-1-1 1,0 0-1,0-1 0,0 0 1,15-7-1,-6 1-2865,0-1 0,30-22 1,-11 4-3222</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6.422"/>
    </inkml:context>
    <inkml:brush xml:id="br0">
      <inkml:brushProperty name="width" value="0.025" units="cm"/>
      <inkml:brushProperty name="height" value="0.025" units="cm"/>
    </inkml:brush>
  </inkml:definitions>
  <inkml:trace contextRef="#ctx0" brushRef="#br0">100 31 7944,'0'0'10367,"-10"14"-7858,-1 1-2075,0-1 0,1 2 0,1 0 0,1 0 1,0 0-1,1 1 0,1 0 0,-5 20 0,8-20 64,0-1-1,2 1 1,0 0 0,1 27-1,0-43-489,0 0-1,0 0 0,0 0 1,0 0-1,1-1 1,-1 1-1,0 0 1,0 0-1,0 0 1,1-1-1,-1 1 1,0 0-1,1 0 1,-1-1-1,1 1 1,-1 0-1,1-1 0,-1 1 1,1-1-1,-1 1 1,1 0-1,0-1 1,-1 1-1,1-1 1,0 0-1,-1 1 1,1-1-1,0 1 1,0-1-1,0 0 0,-1 0 1,1 1-1,0-1 1,0 0-1,0 0 1,-1 0-1,1 0 1,0 0-1,0 0 1,0 0-1,0 0 1,-1 0-1,1-1 1,0 1-1,0 0 0,-1 0 1,1-1-1,1 0 1,2 0 28,0-1 0,0 0-1,0-1 1,-1 1 0,1 0 0,-1-1 0,1 0 0,3-4 0,2-5 38,0 0 1,0-1 0,-1 0 0,-1-1-1,0 0 1,-1 0 0,0-1 0,5-21-1,-4 6-253,-1 0-1,3-44 0,-14 134 88,1-18 317,1 74 0,3-115-224,0 0 0,0 0 0,0 0 0,0 0 1,0 1-1,0-1 0,0 0 0,0 0 0,0 0 0,0 0 0,1 0 1,-1 0-1,1 0 0,-1 0 0,1 0 0,-1 0 0,1 0 0,-1 0 1,1 0-1,0 0 0,-1 0 0,1 0 0,0-1 0,0 1 0,0 0 1,0 0-1,0-1 0,0 1 0,0-1 0,0 1 0,0-1 0,0 1 1,0-1-1,0 0 0,0 1 0,0-1 0,0 0 0,0 0 0,1 0 1,-1 0-1,0 0 0,0 0 0,0 0 0,0 0 0,0-1 0,2 1 1,1-2-33,0 1 1,0-1 0,0 0-1,-1 0 1,1 0 0,0-1 0,-1 1-1,0-1 1,0 0 0,1 0 0,1-3-1,11-15-1248,-1-1 0,18-34 0,-23 35-1127,0 0 1,-2 0 0,7-25 0,-6 1-4823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7.077"/>
    </inkml:context>
    <inkml:brush xml:id="br0">
      <inkml:brushProperty name="width" value="0.025" units="cm"/>
      <inkml:brushProperty name="height" value="0.025" units="cm"/>
    </inkml:brush>
  </inkml:definitions>
  <inkml:trace contextRef="#ctx0" brushRef="#br0">31 551 12396,'0'0'1996,"-1"10"81,-3 49-593,4-59-1485,0 1 1,0-1-1,0 0 1,0 0-1,0 0 1,0 0-1,0 1 1,0-1-1,0 0 1,0 0-1,0 0 1,1 0-1,-1 1 1,0-1-1,0 0 1,0 0-1,0 0 0,0 0 1,0 0-1,0 1 1,1-1-1,-1 0 1,0 0-1,0 0 1,0 0-1,0 0 1,1 0-1,-1 0 1,0 0-1,0 0 1,0 1-1,0-1 1,1 0-1,-1 0 0,0 0 1,0 0-1,0 0 1,1 0-1,-1 0 1,0 0-1,0 0 1,0 0-1,0-1 1,1 1-1,-1 0 1,0 0-1,0 0 1,0 0-1,0 0 1,1 0-1,-1 0 0,0 0 1,0 0-1,0-1 1,0 1-1,1 0 1,7-9 94,-10-30 35,-6 22 547,8 16-627,-1 1 0,1 0 1,-1 0-1,1 0 0,0-1 1,-1 1-1,1 0 0,-1 0 1,1 0-1,-1 0 0,1 0 0,-1 0 1,1 0-1,-1 0 0,1 0 1,-1 0-1,1 0 0,-1 0 1,1 1-1,-1-1 0,1 0 0,0 0 1,-1 0-1,1 1 0,-1-1 1,1 0-1,0 0 0,-1 1 1,1-1-1,0 0 0,-1 1 1,1-1-1,0 1 0,-1 0 0,-2 5 139,1 0-1,-1 0 1,1 0-1,1 1 1,-1-1-1,1 1 1,0-1-1,1 1 0,0 0 1,0 11-1,0-3 228,0-8-225,-1 3 77,1 0 0,0 1-1,0-1 1,4 15 0,-4-24-250,0 0 0,0 0-1,0 1 1,1-1 0,-1 0 0,0 0 0,1 1 0,-1-1 0,1 0 0,0 0 0,-1 0 0,1 0 0,0 0 0,-1 0 0,1 0-1,0 0 1,0 0 0,0 0 0,0 0 0,0 0 0,0-1 0,0 1 0,1 0 0,-1-1 0,0 1 0,0-1 0,0 1 0,1-1-1,-1 0 1,0 1 0,0-1 0,1 0 0,-1 0 0,0 0 0,1 0 0,-1 0 0,0 0 0,0 0 0,1-1 0,-1 1 0,0 0-1,0-1 1,1 1 0,1-2 0,1 0 111,0-1 0,1 0 1,-2-1-1,1 1 0,0 0 0,-1-1 0,1 0 0,-1 0 0,0 0 0,0 0 0,-1-1 0,1 1 0,-1-1 1,0 1-1,2-9 0,21-75 379,-21 70-441,-1 0 0,-1-1 0,-1 1 0,0-1 0,-4-26-1,3 44-61,0-1-1,0 0 0,0 1 0,-1-1 1,1 1-1,-1-1 0,1 0 0,-1 1 1,0-1-1,0 1 0,1 0 0,-1-1 1,-2-1-1,3 3 1,-1-1 0,1 1 0,0 0 0,-1-1 0,1 1 0,-1 0 1,1 0-1,-1-1 0,1 1 0,-1 0 0,1 0 0,-1 0 0,0 0 0,1 0 0,-1 0 1,1 0-1,-1 0 0,1 0 0,-1 0 0,1 0 0,-1 0 0,1 0 0,-1 0 0,1 0 0,-1 1 1,0-1-1,-1 1 13,0 1 1,1-1-1,-1 0 0,0 1 1,1-1-1,-1 1 1,1 0-1,0-1 0,-1 1 1,1 0-1,0 0 1,0 0-1,0 0 1,0 0-1,0 0 0,1 0 1,-1 3-1,-3 8 126,2 1 0,0 0 0,0 0-1,1-1 1,1 1 0,1 0 0,3 25 0,-4-38-141,0 0 0,0-1 0,1 1 0,-1 0 0,0-1 0,1 1 0,-1-1 0,0 1 0,1-1 0,-1 1 0,1-1 0,-1 1 0,1-1 0,-1 1 1,1-1-1,-1 0 0,1 1 0,-1-1 0,1 0 0,0 1 0,-1-1 0,1 0 0,-1 0 0,1 1 0,0-1 0,-1 0 0,1 0 0,0 0 0,-1 0 0,1 0 0,0 0 1,-1 0-1,1 0 0,0 0 0,-1-1 0,1 1 0,0 0 0,-1 0 0,1 0 0,-1-1 0,1 1 0,0 0 0,-1-1 0,1 1 0,-1 0 0,1-1 0,-1 1 1,1-1-1,-1 1 0,1-1 0,-1 1 0,0-1 0,1 1 0,-1-1 0,1-1 0,23-31 272,-8-10-271,-2-1-1,-1 0 1,-3 0-1,7-58 0,-3-182-30,-17 271 121,-3 15 115,-7 20 116,6 8-209,0-1 0,2 1 0,1 0 0,2 0 0,1 1 0,1-1 0,1 0 0,10 51 1,-4-50-110,1-1 0,2 0 0,2 0 0,0-1 0,2 0 0,1-1 0,20 27 0,-31-47-1704,-12-15-890,-3-6-2989,5 4-5087,4 1 1926</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7.902"/>
    </inkml:context>
    <inkml:brush xml:id="br0">
      <inkml:brushProperty name="width" value="0.025" units="cm"/>
      <inkml:brushProperty name="height" value="0.025" units="cm"/>
    </inkml:brush>
  </inkml:definitions>
  <inkml:trace contextRef="#ctx0" brushRef="#br0">24 548 16367,'-19'24'5683,"14"-13"-2178,17-17-1210,-2-2-1987,-1-1-1,0 1 1,-1-2 0,0 1-1,0-1 1,-1 0-1,9-18 1,36-83 45,-37 76-233,-3 0 0,-1-1 0,-1 0 0,-2 0 0,-2-1 0,-2 0 0,1-45 1,-5 81-117,0-1 0,0 0 0,0 1 0,0-1 0,0 0 0,0 1 0,0-1 0,-1 0 0,1 1 0,0-1 0,-1 0 0,0 1 0,1-1 0,-1 1 0,0-1 0,0 1 0,0 0 0,0-1 0,0 1 0,0 0 0,0 0 0,0-1 0,-1 1 0,1 0 0,-3-1 0,3 2-7,-1 0 0,1 0 0,0 0-1,-1 0 1,1 0 0,0 1 0,0-1-1,-1 0 1,1 1 0,0-1 0,0 1-1,0-1 1,-1 1 0,1 0 0,0 0-1,0-1 1,0 1 0,0 0 0,0 0 0,0 0-1,1 0 1,-1 0 0,0 0 0,0 0-1,1 0 1,-1 1 0,1-1 0,-1 0-1,1 0 1,-1 0 0,1 1 0,0-1-1,-1 2 1,-9 32 167,0 0 0,3 1 0,1 0 0,2 0 0,1 1 0,3 61 0,0-94-164,0 0 0,0 1 0,1-1 0,-1 0 0,1 0 0,0 0 0,0 1 0,0-1 0,1 0 0,0 0 0,0-1 0,0 1 0,0 0 0,0-1 0,1 1 0,3 4 0,-3-6 0,0 0 0,0 0 0,0 0 0,1-1 0,-1 1 0,0-1 0,1 0 0,-1 0 0,1 0 0,-1 0 0,1-1 0,-1 1 0,1-1 0,0 0 0,-1 0 0,1 0 0,0 0 0,-1-1 0,7-1 0,2-2-630,0 0-1,0-1 1,0 0-1,-1-1 1,0 0-1,0-1 1,0 0-1,-1-1 1,13-11-1,18-19-7189</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8.274"/>
    </inkml:context>
    <inkml:brush xml:id="br0">
      <inkml:brushProperty name="width" value="0.025" units="cm"/>
      <inkml:brushProperty name="height" value="0.025" units="cm"/>
    </inkml:brush>
  </inkml:definitions>
  <inkml:trace contextRef="#ctx0" brushRef="#br0">8 1 19955,'0'0'7975,"-7"58"-5156,7-44-1249,0-5-1122,12-2-448,4-7 0,-1 0-2530,-5-16-6727</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5.050"/>
    </inkml:context>
    <inkml:brush xml:id="br0">
      <inkml:brushProperty name="width" value="0.025" units="cm"/>
      <inkml:brushProperty name="height" value="0.025" units="cm"/>
    </inkml:brush>
  </inkml:definitions>
  <inkml:trace contextRef="#ctx0" brushRef="#br0">139 1 24535,'-11'3'2595,"-2"1"-1745,-1 0 1,1 1 0,-22 12 0,31-15-830,1-1 1,-1 1 0,1 0 0,0 1 0,0-1 0,0 1 0,0-1 0,0 1 0,1 0 0,-1 0 0,1 0 0,0 0 0,0 0 0,0 1 0,0-1 0,0 1 0,1-1 0,0 1 0,0-1-1,0 1 1,0 0 0,0 5 0,1-8-36,0-1-1,0 1 0,0 0 0,0 0 0,0 0 1,1-1-1,-1 1 0,0 0 0,0 0 0,1-1 1,-1 1-1,1 0 0,-1-1 0,1 1 1,-1 0-1,1-1 0,-1 1 0,1-1 0,0 1 1,-1-1-1,1 1 0,0-1 0,-1 1 0,1-1 1,0 1-1,-1-1 0,2 0 0,29 5-119,30-11 15,-19-2-185,-23 3-441,1 2-1,36-3 0,-55 6 739,-1 0 0,0 0 0,1 0 0,-1 0 0,0 0 0,1 0 1,-1 0-1,1 0 0,-1 0 0,0 0 0,1 0 0,-1 0 0,1 0 0,-1 0 0,0 0 0,1 1 0,-1-1 0,0 0 0,1 0 1,-1 0-1,0 1 0,1-1 0,-1 0 0,0 0 0,0 1 0,1-1 0,-1 0 0,0 1 0,0-1 0,1 0 0,-1 1 0,0-1 1,0 0-1,0 1 0,0-1 0,0 0 0,1 1 0,-1-1 0,0 0 0,0 1 0,0 0 0,-9 18 463,-22 16 714,-49 29 390,50-41-3247,3-2-4918,46-37 1250,5-9-1921</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8.851"/>
    </inkml:context>
    <inkml:brush xml:id="br0">
      <inkml:brushProperty name="width" value="0.025" units="cm"/>
      <inkml:brushProperty name="height" value="0.025" units="cm"/>
    </inkml:brush>
  </inkml:definitions>
  <inkml:trace contextRef="#ctx0" brushRef="#br0">63 297 13901,'0'0'9390,"-4"9"-6752,-2 7-2347,1 0 1,0 0 0,2 0-1,0 0 1,0 1 0,2-1-1,0 1 1,2 26 0,0-23-95,1 1 0,1-1 0,1 0 0,1 0 0,0 0 0,2 0 0,9 20 0,-15-37-194,0-1-1,0 0 1,1 1 0,-1-1 0,1 0 0,-1 0-1,1 0 1,-1 0 0,1 0 0,0 0 0,0 0-1,0-1 1,0 1 0,0-1 0,1 1 0,-1-1-1,0 0 1,1 0 0,3 2 0,-5-4 3,1 1 0,0 0 0,-1-1 0,1 1 0,-1-1 0,1 1 0,-1-1 0,1 0 0,-1 0 1,0 1-1,1-1 0,-1 0 0,0 0 0,0 0 0,1-1 0,-1 1 0,0 0 0,0 0 0,0-1 0,-1 1 0,1 0 0,0-1 0,0 1 0,-1-1 1,1 1-1,-1-1 0,1 1 0,-1-1 0,0 1 0,1-1 0,-1 0 0,0-1 0,4-19 66,0 0 0,-2-1 1,0 1-1,-2-1 0,0 1 0,-2-1 0,-6-33 1,2 24-34,-2 1 0,-2 0 1,-1 0-1,-23-46 0,31 72-41,2 0-1,-1 0 0,0 1-1,-1-1 1,1 1 0,-1-1-1,0 1 1,0 0 0,0 0-1,-1 0 1,1 1 0,-1-1-1,0 1 1,0 0-1,0 0 1,0 0 0,-6-2-1,9 5-10,0 0 0,0 0-1,0 0 1,0 0 0,1 1-1,-1-1 1,0 0-1,0 1 1,0-1 0,1 0-1,-1 1 1,0-1 0,0 1-1,1-1 1,-1 1 0,0 0-1,1-1 1,-1 1-1,1 0 1,-1-1 0,1 1-1,-1 0 1,1 0 0,0-1-1,-1 1 1,1 0-1,0 0 1,-1 0 0,1-1-1,0 1 1,0 0 0,0 0-1,0 0 1,0 0 0,0 0-1,0-1 1,0 1-1,0 2 1,1 44-142,-1-39 141,1-1 7,0 0 0,0 0 0,0 0 1,1 0-1,0-1 0,1 1 0,-1 0 0,1-1 0,0 0 0,1 0 1,0 0-1,0 0 0,6 7 0,-8-11 27,-1 0 1,1-1-1,0 1 1,0-1-1,0 1 0,0-1 1,0 0-1,0 0 1,0 1-1,0-2 0,1 1 1,-1 0-1,0 0 1,1-1-1,-1 1 0,0-1 1,1 0-1,-1 1 1,1-1-1,-1 0 0,0-1 1,1 1-1,-1 0 1,1-1-1,-1 1 0,0-1 1,1 0-1,-1 0 1,0 0-1,0 0 0,0 0 1,0 0-1,0-1 1,0 1-1,0 0 0,0-1 1,0 0-1,-1 1 1,1-1-1,-1 0 0,3-4 1,10-11 123,-1 0 0,-1-1 0,-1-1 0,0 0 1,-2 0-1,12-33 0,-8 12 87,-2 0 0,10-60 0,-24 149-365,3 0 0,10 77 0,-2-26 44,-7-75 113,-1-6 28,1 0 0,1 0 0,0 0 1,1 0-1,2 0 0,9 28 0,-14-46-86,1 0 0,-1 0 0,0 0 0,1 0 0,-1 0 0,1 0 0,-1 0 0,1-1 0,0 1 0,-1 0 0,1 0 0,0-1 0,0 1 0,-1 0 0,1-1 0,0 1 1,0-1-1,0 1 0,0-1 0,0 1 0,0-1 0,0 1 0,-1-1 0,1 0 0,0 0 0,0 0 0,2 1 0,-1-2-144,-1 1 0,1-1 0,-1 0 1,1 1-1,-1-1 0,1 0 0,-1 0 1,0 0-1,1 0 0,-1 0 0,0 0 1,0-1-1,0 1 0,2-3 0,2-3-1129,-1 0 0,1 0 0,-2-1 0,1 1 1,3-12-1,2-24-6357</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9.657"/>
    </inkml:context>
    <inkml:brush xml:id="br0">
      <inkml:brushProperty name="width" value="0.025" units="cm"/>
      <inkml:brushProperty name="height" value="0.025" units="cm"/>
    </inkml:brush>
  </inkml:definitions>
  <inkml:trace contextRef="#ctx0" brushRef="#br0">34 398 15759,'-4'14'3123,"-6"30"160,2-1 0,-3 66 0,10-109-3272,1 0 0,0 1 0,0-1 0,0 0 0,0 1 0,0-1 0,0 0 0,0 0 0,0 1 0,0-1 0,0 0 0,1 1 0,-1-1 0,0 0 0,0 0 0,0 1 0,0-1 0,0 0 0,0 1 0,1-1 0,-1 0 0,0 0 0,0 0 0,0 1 0,1-1 0,-1 0 0,0 0 0,0 0 0,1 1 0,-1-1 0,0 0-1,0 0 1,1 0 0,-1 0 0,0 0 0,1 0 0,-1 0 0,0 0 0,0 1 0,1-1 0,-1 0 0,0 0 0,1 0 0,-1-1 0,0 1 0,0 0 0,1 0 0,-1 0 0,0 0 0,1 0 0,-1 0 0,0 0 0,0 0 0,1 0 0,-1-1 0,0 1 0,0 0 0,1 0 0,-1 0 0,0-1 0,0 1 0,0 0 0,1 0 0,-1-1 0,0 1 0,0 0 0,0-1 0,17-16 369,-3-8-44,-1 1 0,-1-2 0,16-53 0,-23 65-830,-1-1 1,-1 0-1,3-18 1,-7 52 118,0-8-70,1-1-1,0 1 0,1 0 1,0-1-1,0 1 0,1-1 1,0 1-1,1-1 0,6 15 0,-8-24 231,-1 1 0,1-1-1,-1 0 1,1 0-1,0 0 1,-1 0-1,1 0 1,0 0-1,0 0 1,0 0 0,0 0-1,0-1 1,0 1-1,0 0 1,0 0-1,0-1 1,0 1 0,0-1-1,0 1 1,0-1-1,1 0 1,-1 1-1,0-1 1,0 0 0,1 0-1,0 1 1,0-2-115,0 0 0,0 1 0,0-1 0,-1 0 0,1 0 0,0 0 0,-1 0 0,1 0 0,0 0 0,-1-1 1,0 1-1,1-1 0,-1 1 0,2-4 0,3-4-592,0 0 0,-1 0 0,0-1 1,6-17-1,1-41 3445,-9 47 2214,-2 60-3258,-3 111-47,6 190 7599,-3-337-8982,-1 0 0,1 1-1,-1-1 1,1 0 0,0 0 0,0 1 0,1-1-1,-1 0 1,2 3 0,-2-6-44,-1 1 0,0-1 0,0 0 0,0 0 0,0 1 0,1-1 0,-1 0 0,0 0 0,0 0 0,1 1 0,-1-1 0,0 0 0,1 0 0,-1 0 0,0 1 0,0-1 0,1 0 0,-1 0 0,0 0 0,1 0 0,-1 0 0,0 0 0,1 0 0,-1 0 0,0 0 0,1 0 1,-1 0-1,0 0 0,1 0 0,-1 0 0,0 0 0,1-1 0,11-17 142,-3-11-80,-1 0 1,-1-1 0,-1 0-1,2-41 1,-4-129-592,-4 143 331,-1-35-374,-1 37 39,2 0-1,2 0 1,20-107 0,-22 161 527,0-1 0,0 0 0,1 0 0,-1 1 0,1-1 0,-1 1 0,1-1 0,0 0 0,0 1 0,0-1 0,0 1 0,0 0 0,0-1 0,0 1 0,0 0 0,0-1 0,0 1 0,1 0 0,-1 0 0,0 0 1,1 0-1,-1 0 0,1 1 0,1-2 0,-2 3 16,1-1 0,-1 0 0,0 1 1,0-1-1,0 1 0,0-1 1,1 1-1,-1-1 0,0 1 0,0 0 1,0 0-1,0-1 0,-1 1 0,1 0 1,0 0-1,0 0 0,0 0 1,-1 0-1,1 0 0,0 0 0,-1 1 1,1-1-1,-1 0 0,0 0 0,1 0 1,-1 0-1,0 1 0,0-1 1,1 0-1,-1 0 0,0 3 0,4 31 613,-1 0-1,-2 0 0,-3 38 1,0-1-47,2-71-592,1-1-1,-1 0 0,0 0 0,1 0 1,-1 1-1,1-1 0,-1 0 1,0 0-1,1 0 0,-1 0 0,1 0 1,-1 0-1,0 1 0,1-1 1,-1 0-1,1 0 0,-1 0 1,1-1-1,-1 1 0,0 0 0,1 0 1,-1 0-1,1 0 0,-1 0 1,1 0-1,-1-1 0,0 1 0,1 0 1,-1 0-1,0 0 0,1-1 1,-1 1-1,0 0 0,1-1 1,14-8-727,-10 6 524,0 0 1,0 0-1,0 0 1,0 0-1,1 1 1,-1 0-1,1 0 1,8-2-1,-12 4 220,-1 0 0,0 0 1,1 0-1,-1 0 0,1 0 0,-1 0 0,0 1 0,1-1 0,-1 0 0,1 1 1,-1-1-1,0 1 0,1-1 0,-1 1 0,0-1 0,0 1 0,1 0 0,-1 0 1,0 0-1,0 0 0,0 0 0,0 0 0,0 0 0,0 0 0,0 0 0,-1 0 1,1 1-1,0-1 0,-1 0 0,1 0 0,0 1 0,-1-1 0,0 0 0,1 1 1,-1-1-1,0 1 0,0-1 0,0 1 0,0 1 0,1 7 311,0 1 0,-1-1-1,-1 0 1,0 1 0,0-1-1,-1 0 1,0 0 0,-1 0 0,-5 13-1,6-18-195,1-1 0,-1 0 0,0 0 0,0 0 0,-1 0 0,1 0 0,-1 0 0,0 0 0,0-1 0,0 1 0,0-1 0,-1 0 0,1 0 0,-1 0-1,0-1 1,0 1 0,0-1 0,0 0 0,0 0 0,0 0 0,-1-1 0,1 1 0,-6 0 0,9-2-161,1 0 0,-1 0-1,0 0 1,1 0 0,-1 0 0,0 0-1,0 0 1,1 0 0,-1-1 0,0 1-1,1 0 1,-1 0 0,0-1 0,1 1 0,-1 0-1,0-1 1,1 1 0,-1 0 0,1-1-1,-1 1 1,0-1 0,1 1 0,-1-1-1,1 0 1,0 1 0,-1-1 0,1 1 0,-1-1-1,1 0 1,-1 0 0,-1-29-2953,16-28-3737,2 22 991,3 0-2472</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0.028"/>
    </inkml:context>
    <inkml:brush xml:id="br0">
      <inkml:brushProperty name="width" value="0.025" units="cm"/>
      <inkml:brushProperty name="height" value="0.025" units="cm"/>
    </inkml:brush>
  </inkml:definitions>
  <inkml:trace contextRef="#ctx0" brushRef="#br0">1 38 10666,'0'0'10762,"1"8"-8066,-1 26-548,-1-18-1242,1 0-1,0 1 0,2-1 1,0 0-1,5 22 1,-7-37-899,1 0 0,-1 0-1,0 0 1,1 0 0,-1 0 0,1 0 0,-1 0 0,1 0 0,-1 0 0,1 0 0,0 0 0,0 0 0,-1-1-1,1 1 1,0 0 0,0-1 0,0 1 0,0 0 0,0-1 0,0 1 0,0-1 0,0 1 0,0-1 0,0 0 0,0 1-1,0-1 1,0 0 0,2 0 0,-1 0 12,1-1 0,-1 1 0,1-1 0,-1 0 0,0 0 0,0 0 0,1 0 0,-1 0 0,0-1 0,0 1 0,0-1 0,2-1 0,6-7 59,-1 1-1,0-2 1,11-14 0,66-124 125,-79 199-460,-9-21 376,1-20-85,1 0 0,0 0 0,0 0 0,0-1 1,1 1-1,4 16 0,-5-24-91,1 0 1,-1-1-1,0 1 0,1 0 1,-1-1-1,1 1 1,-1-1-1,1 1 0,-1-1 1,1 1-1,-1-1 0,1 1 1,-1-1-1,1 0 1,0 1-1,-1-1 0,1 0 1,0 1-1,-1-1 0,1 0 1,0 0-1,-1 1 1,1-1-1,0 0 0,0 0 1,-1 0-1,1 0 0,0 0 1,-1 0-1,1 0 0,0-1 1,0 1-1,-1 0 1,1 0-1,0 0 0,-1-1 1,1 1-1,0 0 0,-1-1 1,1 1-1,-1-1 1,1 1-1,0 0 0,-1-1 1,1 1-1,-1-1 0,1 0 1,-1 1-1,0-1 1,1-1-1,26-28-5265,-10 2-257,-1-6-1195</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0.389"/>
    </inkml:context>
    <inkml:brush xml:id="br0">
      <inkml:brushProperty name="width" value="0.025" units="cm"/>
      <inkml:brushProperty name="height" value="0.025" units="cm"/>
    </inkml:brush>
  </inkml:definitions>
  <inkml:trace contextRef="#ctx0" brushRef="#br0">73 32 18802,'0'0'2952,"-7"13"-294,5-9-2591,-8 16 843,0 1 0,1 0 0,1 1 1,1 0-1,0 0 0,-5 44 1,12-66-915,0 1 0,0-1 0,-1 1 0,1-1 1,0 0-1,0 1 0,0-1 0,0 1 1,0-1-1,0 1 0,0-1 0,0 1 0,0-1 1,0 0-1,1 1 0,-1-1 0,0 1 1,0-1-1,0 1 0,0-1 0,1 0 0,-1 1 1,0-1-1,0 0 0,1 1 0,-1-1 1,0 0-1,1 1 0,-1-1 0,0 0 1,1 0-1,-1 1 0,1-1 0,-1 0 0,0 0 1,1 0-1,-1 1 0,1-1 0,-1 0 1,0 0-1,1 0 0,-1 0 0,1 0 0,-1 0 1,1 0-1,-1 0 0,1 0 0,-1 0 1,0 0-1,1 0 0,-1 0 0,1 0 1,-1-1-1,1 1 0,-1 0 0,0 0 0,1 0 1,-1-1-1,0 1 0,1 0 0,-1 0 1,0-1-1,1 1 0,-1 0 0,1-1 0,22-22 109,-15 5-125,0-1 1,-1 0-1,-1 0 0,-1 0 0,-1-1 0,4-36 0,-8 52-161,-8 54 637,3 0-1,0 55 1,5-104-447,0 0 0,-1-1-1,1 1 1,0 0 0,0 0 0,0-1 0,0 1 0,0 0 0,0 0 0,0-1 0,0 1 0,0 0 0,1 0-1,-1-1 1,0 1 0,0 0 0,1-1 0,-1 1 0,0 0 0,1-1 0,-1 1 0,1-1 0,-1 1 0,0 0-1,1-1 1,0 1 0,-1-1 0,1 1 0,-1-1 0,1 0 0,0 1 0,-1-1 0,1 0 0,0 1-1,-1-1 1,1 0 0,0 0 0,-1 1 0,1-1 0,0 0 0,0 0 0,-1 0 0,1 0 0,0 0 0,0 0-1,-1 0 1,1 0 0,0 0 0,-1-1 0,1 1 0,0 0 0,0 0 0,-1-1 0,1 1 0,0 0 0,-1-1-1,1 1 1,-1 0 0,2-2 0,3-1 53,-1 0 0,1 0-1,0-1 1,-1 0 0,0 0-1,6-7 1,1-5-589,0 0-1,-1-1 1,-1 0-1,12-30 1,4-38-7892,-16 37 145</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1.165"/>
    </inkml:context>
    <inkml:brush xml:id="br0">
      <inkml:brushProperty name="width" value="0.025" units="cm"/>
      <inkml:brushProperty name="height" value="0.025" units="cm"/>
    </inkml:brush>
  </inkml:definitions>
  <inkml:trace contextRef="#ctx0" brushRef="#br0">35 44 19250,'0'0'7655,"-2"10"-6678,-9 38-163,2 0 1,3 1-1,2 0 0,1 0 0,7 66 0,-4-113-814,0 0 0,0 0 0,0-1 0,0 1 0,1 0 0,-1 0 0,0 0 0,1 0 0,0 0 0,-1-1 0,1 1 0,0 0 0,0-1 0,0 1 0,0 0 0,0-1 0,1 0 0,-1 1 0,0-1 0,1 1 0,-1-1 0,1 0 0,-1 0 0,1 0 0,0 0 0,-1 0 0,1 0 0,0-1 0,0 1 0,0-1 0,-1 1 0,1-1 0,0 1 0,0-1 0,4 0 0,-2 0 0,0-1 0,0 0 0,0 0 0,0 0 0,0 0 0,0-1 0,0 0 0,0 1 0,0-1 0,-1-1 0,1 1 0,-1 0 0,0-1 0,1 0 0,2-3 0,11-13 0,-1-1 0,-1-1 0,-1 0 0,-1 0 0,0-2 0,-2 1 0,0-2 0,-2 1 0,7-29 0,-21 91 0,1 55 0,4-94 0,0 0 0,0 1 0,0-1 0,0 0 0,0 0 0,0 1 0,0-1 0,1 0 0,-1 0 0,0 0 0,0 1 0,0-1 0,0 0 0,0 0 0,1 0 0,-1 0 0,0 0 0,0 1 0,0-1 0,0 0 0,1 0 0,-1 0 0,0 0 0,0 0 0,1 0 0,-1 0 0,0 0 0,0 1 0,0-1 0,1 0 0,-1 0 0,0 0 0,0 0 0,1 0 0,-1 0 0,0 0 0,0-1 0,1 1 0,-1 0 0,0 0 0,0 0 0,0 0 0,1 0 0,-1 0 0,0 0 0,0 0 0,0-1 0,1 1 0,-1 0 0,0 0 0,0 0 0,0 0 0,0 0 0,1-1 0,-1 1 0,0 0 0,0 0 0,0-1 0,13-10 0,21-33 0,-23 29 0,0 0 0,1 1 0,0 0 0,1 1 0,1 0 0,24-17 0,-38 29 0,1 1 0,0 0 0,-1-1 0,1 1 0,0-1 0,0 1 0,-1 0 0,1 0 0,0-1 0,-1 1 0,1 0 0,0 0 0,0 0 0,0 0 0,-1 0 0,1 0 0,0 0 0,0 0 0,-1 0 0,1 0 0,0 0 0,0 0 0,-1 1 0,1-1 0,0 0 0,0 1 0,-1-1 0,1 0 0,0 1 0,-1-1 0,1 1 0,-1-1 0,1 1 0,0-1 0,-1 1 0,1 0 0,-1-1 0,0 1 0,1 0 0,-1-1 0,1 1 0,-1 0 0,0-1 0,0 1 0,1 0 0,-1 0 0,0-1 0,0 1 0,0 0 0,0 0 0,0-1 0,0 1 0,0 0 0,0 1 0,0 64 0,0-26 0,0-40 0,1 0 0,-1 0 0,0 1 0,1-1 0,-1 0 0,0 0 0,0 0 0,1 0 0,-1 1 0,0-1 0,1 0 0,-1 0 0,1 0 0,-1 0 0,0 0 0,1 0 0,-1 0 0,0 0 0,1 0 0,-1 0 0,0 0 0,1 0 0,-1 0 0,0-1 0,1 1 0,-1 0 0,0 0 0,1 0 0,-1 0 0,0-1 0,1 1 0,-1 0 0,0 0 0,0 0 0,1-1 0,-1 1 0,0 0 0,0 0 0,1-1 0,-1 1 0,0 0 0,0-1 0,14-11 0,127-173 0,-140 184 0,-1 0 0,0 1 0,0 0 0,1-1 0,-1 1 0,0-1 0,1 1 0,-1-1 0,1 1 0,-1 0 0,0-1 0,1 1 0,-1 0 0,1-1 0,-1 1 0,1 0 0,-1 0 0,1-1 0,-1 1 0,1 0 0,-1 0 0,1 0 0,0 0 0,-1 0 0,1 0 0,-1 0 0,1 0 0,0 0 0,6 14 0,-5 45 0,-1-28 0,-1-30 0,0 0 0,0-1 0,0 1 0,0 0 0,0-1 0,1 1 0,-1 0 0,0 0 0,0-1 0,1 1 0,-1-1 0,0 1 0,1 0 0,-1-1 0,0 1 0,1-1 0,-1 1 0,1-1 0,-1 1 0,1-1 0,-1 1 0,1-1 0,-1 1 0,1-1 0,0 0 0,-1 1 0,1-1 0,0 0 0,-1 1 0,1-1 0,0 0 0,-1 0 0,1 0 0,0 0 0,-1 0 0,1 0 0,0 0 0,-1 0 0,1 0 0,0 0 0,0 0 0,-1 0 0,1 0 0,0 0 0,-1-1 0,1 1 0,0 0 0,-1-1 0,1 1 0,-1 0 0,1-1 0,0 1 0,-1-1 0,1 1 0,-1-1 0,1 1 0,-1-1 0,0 1 0,1-2 0,32-32 0,-32 33 0,36-51 0,-28 38 0,-1 1 0,2 0 0,0 1 0,22-22 0,-32 34 0,0 0 0,0 0 0,0 0 0,1 0 0,-1 0 0,0 0 0,0 0 0,0 0 0,0 0 0,1-1 0,-1 1 0,0 0 0,0 0 0,0 0 0,0 0 0,0 1 0,1-1 0,-1 0 0,0 0 0,0 0 0,0 0 0,0 0 0,1 0 0,-1 0 0,0 0 0,0 0 0,0 0 0,0 0 0,0 0 0,0 0 0,1 1 0,-1-1 0,0 0 0,0 0 0,0 0 0,0 0 0,0 0 0,0 0 0,0 1 0,0-1 0,0 0 0,0 0 0,0 0 0,1 0 0,-1 0 0,0 1 0,0-1 0,0 0 0,0 0 0,0 0 0,0 1 0,2 16 0,-1 22 0,-1-34 0,0-4-162,-1 1 0,1-1-1,0 1 1,0-1 0,0 0 0,0 1 0,0-1 0,0 1-1,1-1 1,-1 1 0,0-1 0,1 1 0,-1-1-1,1 0 1,-1 1 0,1-1 0,0 0 0,-1 1 0,1-1-1,0 0 1,0 0 0,0 0 0,0 0 0,0 0 0,0 0-1,2 1 1,-1-2-153,0 0 0,0 0 0,0-1 0,0 1-1,-1-1 1,1 0 0,0 1 0,0-1 0,-1 0 0,1 0 0,-1 0-1,1 0 1,-1 0 0,1-1 0,-1 1 0,0 0 0,1-1 0,-1 1-1,0-1 1,0 1 0,2-4 0,14-21-5392,0-3-1233</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1.727"/>
    </inkml:context>
    <inkml:brush xml:id="br0">
      <inkml:brushProperty name="width" value="0.025" units="cm"/>
      <inkml:brushProperty name="height" value="0.025" units="cm"/>
    </inkml:brush>
  </inkml:definitions>
  <inkml:trace contextRef="#ctx0" brushRef="#br0">79 130 0,'0'0'28368,"-10"3"-27241,6-2-1028,1 0 1,-1 0-1,1 0 1,-1 1 0,1-1-1,0 1 1,-1 0-1,1 0 1,0 0 0,0 0-1,1 1 1,-1-1-1,0 1 1,1 0-1,-1 0 1,1 0 0,0 0-1,0 0 1,0 0-1,0 1 1,1-1 0,0 0-1,-1 1 1,1 0-1,0-1 1,0 1 0,1 0-1,-1-1 1,1 1-1,0 0 1,0 5 0,1-8-103,-1-1 0,0 0 0,0 0 1,0 0-1,0 1 0,0-1 0,0 0 0,0 0 1,0 0-1,1 0 0,-1 1 0,0-1 1,0 0-1,0 0 0,0 0 0,1 0 1,-1 0-1,0 0 0,0 0 0,0 1 1,0-1-1,1 0 0,-1 0 0,0 0 1,0 0-1,0 0 0,1 0 0,-1 0 1,0 0-1,0 0 0,1 0 0,-1 0 0,0 0 1,0 0-1,0 0 0,1 0 0,-1 0 1,0-1-1,0 1 0,0 0 0,0 0 1,1 0-1,-1 0 0,0 0 0,0 0 1,0 0-1,0-1 0,1 1 0,-1 0 1,0 0-1,0 0 0,0 0 0,0-1 0,0 1 1,0 0-1,0 0 0,1-1 0,9-8-317,9-27-759,6-8-1750,-25 44 2814,0 0 0,0 0-1,0 0 1,0 0 0,0 0-1,0 0 1,0-1 0,1 1-1,-1 0 1,0 0 0,0 0 0,0 0-1,0 0 1,0 0 0,0 0-1,1 0 1,-1 0 0,0 0-1,0 0 1,0 0 0,0 0-1,0 0 1,0 0 0,1 0-1,-1 0 1,0 0 0,0 0-1,0 0 1,0 0 0,0 0-1,0 0 1,1 0 0,-1 0-1,0 0 1,0 0 0,0 1-1,0-1 1,0 0 0,0 0-1,0 0 1,0 0 0,1 0-1,-1 0 1,0 0 0,0 0-1,0 1 1,0-1 0,0 0-1,0 0 1,0 0 0,0 0-1,0 0 1,0 0 0,0 1-1,0-1 1,0 0 0,3 14-70,0 22 905,-3-31-660,0 0-33,1 5 196,-1 0 1,1 0-1,1 0 0,4 14 0,-6-22-291,0-1 0,1 0 0,-1 0 1,0 0-1,1 0 0,-1 0 0,1 0 0,-1 0 0,1 0 1,-1 0-1,1 0 0,0 0 0,0-1 0,-1 1 1,1 0-1,0 0 0,0-1 0,0 1 0,0 0 0,0-1 1,0 1-1,0-1 0,0 1 0,0-1 0,0 0 1,0 1-1,0-1 0,0 0 0,1 0 0,-1 0 0,0 0 1,0 0-1,0 0 0,0 0 0,0 0 0,0 0 1,1 0-1,-1-1 0,0 1 0,0 0 0,0-1 0,0 1 1,0-1-1,0 1 0,0-1 0,0 0 0,0 1 1,0-1-1,-1 0 0,1 0 0,1 0 0,11-12 88,-1-1 0,0 0 0,-1 0 0,0-1-1,-1-1 1,-1 0 0,9-20 0,2 0-43,-1-3-77,-23 64 0,2 0 0,1 29 0,0-53 0,1 0 0,0 0 0,0 0 0,0-1 0,0 1 0,0 0 0,0 0 0,0-1 0,0 1 0,1 0 0,-1 0 0,0-1 0,0 1 0,1 0 0,-1-1 0,0 1 0,1 0 0,-1-1 0,0 1 0,1 0 0,-1-1 0,1 1 0,-1-1 0,1 1 0,0-1 0,-1 1 0,1-1 0,-1 1 0,2 0 0,0-1 0,-1 0 0,0 0 0,1 0 0,-1 0 0,1-1 0,-1 1 0,0 0 0,1-1 0,-1 1 0,0-1 0,1 1 0,-1-1 0,0 0 0,2-1 0,38-32 0,-29 21 1,12-14-13,1 2-1,1 0 1,39-28 0,-65 53-5,1 0 0,-1-1 0,0 1 0,1 0 1,-1 0-1,0-1 0,1 1 0,-1 0 0,1 0 0,-1 0 0,0 0 1,1-1-1,-1 1 0,1 0 0,-1 0 0,1 0 0,-1 0 0,0 0 1,1 0-1,-1 0 0,1 0 0,-1 0 0,0 0 0,1 1 0,-1-1 1,1 0-1,-1 0 0,1 0 0,-1 0 0,0 1 0,1-1 0,-1 0 0,0 0 1,1 1-1,-1-1 0,0 0 0,1 1 0,-1-1 0,0 0 0,0 1 1,1-1-1,5 26 2,-8 39 633,1-60-588,0 10 876,0 5-4153,8-37-4234,1-11-799</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2.097"/>
    </inkml:context>
    <inkml:brush xml:id="br0">
      <inkml:brushProperty name="width" value="0.025" units="cm"/>
      <inkml:brushProperty name="height" value="0.025" units="cm"/>
    </inkml:brush>
  </inkml:definitions>
  <inkml:trace contextRef="#ctx0" brushRef="#br0">2 1 9097,'0'0'16559,"-2"67"-15566,2-40-640,6 0-482,4 0-2305,3-1-2819,0-2-5957</inkml:trace>
  <inkml:trace contextRef="#ctx0" brushRef="#br0" timeOffset="1">95 544 20467,'0'0'8072,"0"50"-6823,3-44-800,5-6-385,-5 0-2338,-1-15-6439</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06.358"/>
    </inkml:context>
    <inkml:brush xml:id="br0">
      <inkml:brushProperty name="width" value="0.025" units="cm"/>
      <inkml:brushProperty name="height" value="0.025" units="cm"/>
    </inkml:brush>
  </inkml:definitions>
  <inkml:trace contextRef="#ctx0" brushRef="#br0">211 60 9449,'-168'23'7541,"125"-19"-1576,510-13-154,-111 1-4880,950-60-242,-1298 66-1249,-33 4-974,-79 6-5842,77-8-2137</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01.907"/>
    </inkml:context>
    <inkml:brush xml:id="br0">
      <inkml:brushProperty name="width" value="0.025" units="cm"/>
      <inkml:brushProperty name="height" value="0.025" units="cm"/>
    </inkml:brush>
  </inkml:definitions>
  <inkml:trace contextRef="#ctx0" brushRef="#br0">0 0 8808,'0'0'12658,"10"5"-11329,7 3-1034,1-1 0,0-1 0,0-1 0,0-1 0,20 3 0,105 6-14,-94-10-269,0 1 0,54 13 0,-102-17-13,0 1 0,0-1 0,0 0 1,0 0-1,1 0 0,-1 1 0,0-1 0,0 0 0,0 1 0,0-1 0,0 1 0,0-1 0,0 1 0,0 0 1,0 0-1,0-1 0,0 1 0,0 0 0,-1 0 0,1 0 0,0 0 0,1 1 0,-3-1 7,1 0-1,0 0 0,-1 0 0,1 0 0,-1 0 1,1 0-1,-1-1 0,1 1 0,-1 0 1,0 0-1,1-1 0,-1 1 0,0-1 0,0 1 1,1 0-1,-1-1 0,0 1 0,0-1 1,0 0-1,-1 1 0,-59 21 383,58-21-352,-40 12 271,-38 9 1080,1 4 0,-101 47 0,159-59-1458,22-14 31,0 0 1,-1 0-1,1 0 1,0 0 0,0 0-1,0 0 1,0 0-1,0 0 1,0 0 0,0 0-1,0 0 1,-1 0 0,1 1-1,0-1 1,0 0-1,0 0 1,0 0 0,0 0-1,0 0 1,0 0-1,0 0 1,0 0 0,0 1-1,0-1 1,0 0 0,0 0-1,0 0 1,0 0-1,0 0 1,0 0 0,0 1-1,0-1 1,0 0-1,0 0 1,0 0 0,0 0-1,0 0 1,0 0 0,0 1-1,0-1 1,0 0-1,0 0 1,0 0 0,0 0-1,0 0 1,0 0-1,0 0 1,1 0 0,-1 1-1,0-1 1,0 0 0,0 0-1,0 0 1,0 0-1,0 0 1,0 0 0,0 0-1,1 0 1,-1 0-1,0 0 1,0 0 0,0 0-1,0 0 1,0 0 0,1 0-1,41-4-9268,-4-6-985</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02.280"/>
    </inkml:context>
    <inkml:brush xml:id="br0">
      <inkml:brushProperty name="width" value="0.025" units="cm"/>
      <inkml:brushProperty name="height" value="0.025" units="cm"/>
    </inkml:brush>
  </inkml:definitions>
  <inkml:trace contextRef="#ctx0" brushRef="#br0">217 78 11819,'0'0'11072,"-11"-6"-9401,6 3-1524,-2-2 0,-1 1 0,0 1-1,0-1 1,-13-3 0,18 6-121,-1 0 0,1 1 0,-1-1 0,0 1 0,1 0 1,-1 0-1,1 0 0,-1 0 0,1 1 0,-1-1 0,1 1 0,-1 0 0,1 0 1,-1 0-1,1 1 0,0-1 0,0 1 0,-4 2 0,-1 2 63,0 1-1,1 0 1,0 0 0,0 1-1,1-1 1,0 1 0,-7 12-1,11-16 7,-1 0 0,1-1 1,0 1-1,1 0 0,-1 0 0,1 0 0,0 0 0,-1 0 0,2 0 0,-1 1 1,0-1-1,1 0 0,0 0 0,0 1 0,0-1 0,1 0 0,-1 0 0,1 1 1,0-1-1,2 4 0,-1-5-36,1 0 1,-1 0 0,1 0-1,0-1 1,0 1 0,0-1-1,0 0 1,0 0 0,0 0 0,1 0-1,-1-1 1,1 1 0,-1-1-1,1 0 1,-1 0 0,1 0-1,0-1 1,0 1 0,6-1-1,76 1 697,-85-1-751,17-2 25,-1 0 0,0-1 0,0 0 0,-1-2 0,1 0 0,18-8 0,-29 11-29,-1-1 0,1 1 1,-1-1-1,0 0 0,0 0 1,-1-1-1,1 1 1,-1-1-1,1 0 0,-1 0 1,0 0-1,-1-1 0,1 0 1,-1 1-1,0-1 1,0-1-1,0 1 0,-1 0 1,0 0-1,0-1 0,3-11 1,-5 14-6,0-1-1,1 1 1,-1 0 0,-1-1 0,1 1-1,0-1 1,-1 1 0,0 0 0,0 0 0,0-1-1,0 1 1,0 0 0,-1 0 0,1 0-1,-1 0 1,0 0 0,0 0 0,0 1-1,-4-5 1,1 3-18,0 0-1,0 0 0,-1 0 0,0 1 1,0 0-1,0 0 0,0 0 1,0 1-1,-9-3 0,-11 0-1012,1 0 0,-1 2 0,0 1-1,-25 1 1,6 1-4458</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5.411"/>
    </inkml:context>
    <inkml:brush xml:id="br0">
      <inkml:brushProperty name="width" value="0.025" units="cm"/>
      <inkml:brushProperty name="height" value="0.025" units="cm"/>
    </inkml:brush>
  </inkml:definitions>
  <inkml:trace contextRef="#ctx0" brushRef="#br0">82 1 15535,'0'0'11723,"-39"53"-10154,27-20-1248,-1 2-289,6 5 32,2-4-96,1 4-1282,2-7-1761,2-2-1024,0-8-1250,0-9-3428</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9.327"/>
    </inkml:context>
    <inkml:brush xml:id="br0">
      <inkml:brushProperty name="width" value="0.025" units="cm"/>
      <inkml:brushProperty name="height" value="0.025" units="cm"/>
    </inkml:brush>
  </inkml:definitions>
  <inkml:trace contextRef="#ctx0" brushRef="#br0">570 106 10762,'-2'-8'2942,"2"5"-2740,0 0 0,-1 0 0,1 1 0,0-1 0,-1 0 0,0 1 0,0-1 0,0 0 0,0 1 0,0-1 0,-1 1 0,1-1 0,-1 1 0,1 0 0,-1 0 0,0 0 0,0 0 0,0 0 0,0 0 0,0 0 0,0 1 0,-1-1 0,1 1 0,0-1 0,-1 1 0,1 0 0,-1 0 0,0 0 0,1 0 0,-1 1 0,-5-2 0,0 2-75,0 0 0,0 0 0,0 0-1,0 1 1,0 0 0,0 1-1,0 0 1,0 0 0,0 0-1,0 1 1,1 0 0,-9 5-1,3 0-85,1 1-1,-1 0 0,1 1 0,1 0 0,-21 23 0,3 4 2,2 2 0,1 0 0,-25 52 0,23-34 128,1 2 0,3 0 1,3 1-1,3 1 0,2 1 0,3 1 1,2 0-1,4 0 0,0 71 1,7-123-201,0 0 0,1 0 0,0 1 0,1-1 0,0 0 0,1 0 0,7 18 0,-9-25 39,1-1 0,0 0 0,1 1 0,-1-1 1,0 0-1,1 0 0,-1 0 0,1-1 1,0 1-1,0-1 0,0 1 0,1-1 1,-1 0-1,0 0 0,1-1 0,-1 1 1,1-1-1,0 1 0,-1-1 0,1 0 0,0-1 1,0 1-1,0-1 0,-1 1 0,7-1 1,0-1 165,0 0-1,0-1 1,0 0 0,0-1 0,-1 1 0,1-2 0,-1 0 0,0 0-1,0 0 1,0-1 0,0-1 0,-1 1 0,9-8 0,9-10 473,0 0 1,35-43-1,-27 25-396,-1-2 1,-3-2-1,-1-1 0,-2-1 1,-3-1-1,-1-1 0,-3-1 1,-2-1-1,-2 0 0,-2-2 1,-3 1-1,-2-2 0,-2 1 1,-1-68-1,-6 106-301,0 0 1,-1 0-1,-1 0 1,0 1-1,-1-1 0,-1 0 1,0 1-1,-8-18 0,10 28-126,0 0 0,0 0-1,-1 0 1,1 1 0,-1-1-1,0 1 1,0-1 0,-1 1-1,1 0 1,0 0 0,-1 0-1,0 1 1,0 0 0,0-1-1,0 1 1,0 0 0,0 1-1,0-1 1,-1 1 0,1 0-1,-1 0 1,1 0 0,-1 1-1,1-1 1,-1 1 0,1 0-1,-1 0 1,1 1 0,-1 0-1,1-1 1,-6 3 0,-39 16-5473,1 10-3614</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2.187"/>
    </inkml:context>
    <inkml:brush xml:id="br0">
      <inkml:brushProperty name="width" value="0.025" units="cm"/>
      <inkml:brushProperty name="height" value="0.025" units="cm"/>
    </inkml:brush>
  </inkml:definitions>
  <inkml:trace contextRef="#ctx0" brushRef="#br0">378 3 14382,'0'0'4414,"-11"0"-2903,8-1-1459,-6 0 240,-1 1 1,1 0-1,-1 0 0,1 0 1,0 1-1,-1 1 1,1 0-1,0 0 1,0 1-1,0 0 0,-16 7 1,9 0 210,-75 49 2452,82-52-2714,0 0 1,1 0 0,0 1 0,0 0-1,0 1 1,1-1 0,-7 13 0,13-20-244,1 0 1,-1 0 0,0 0 0,1 0-1,-1 0 1,1 0 0,-1 0 0,1 0 0,0 0-1,-1 1 1,1-1 0,0 0 0,0 0-1,0 0 1,0 0 0,0 1 0,0-1-1,0 0 1,0 0 0,0 0 0,1 1-1,-1-1 1,0 0 0,1 0 0,-1 0 0,1 0-1,-1 0 1,1 0 0,0 0 0,-1 0-1,1 0 1,0 0 0,0 0 0,0 0-1,0 0 1,-1-1 0,1 1 0,0 0-1,0-1 1,1 1 0,1 0 0,6 3 23,1 0 0,0-2 0,0 1 1,16 1-1,-19-3-75,0 0 1,-1 0-1,1 1 0,-1 0 0,1 0 1,9 5-1,-15-6 46,0 0 0,1 1 0,-1 0 0,0-1 0,0 1 0,0 0 0,0 0 0,0-1 0,0 1 0,0 0 0,-1 0 0,1 0 0,0 0 0,-1 0 0,0 0 0,0 0 0,1 0 0,-1 0 0,0 0 0,-1 0 0,1 0 0,0 0 0,-1 0 0,1 0 0,-1 0 0,1 0 0,-1 0 0,0 0 0,0 0 0,-1 2 0,-3 6 99,-1 1-1,0-1 1,-12 15 0,-20 21 420,23-29-352,1 0 0,1 0 0,-20 37 1,33-54-167,0 1 0,0-1 0,1 1 1,-1-1-1,0 1 0,1-1 1,-1 1-1,0-1 0,1 1 0,-1-1 1,1 1-1,-1-1 0,0 1 1,1-1-1,-1 0 0,1 1 0,-1-1 1,1 0-1,0 0 0,-1 1 1,1-1-1,-1 0 0,1 0 0,-1 0 1,1 1-1,0-1 0,0 0 1,32 10-311,0 0-644,-31-9 892,1 1 0,0 0 0,0-1 0,-1 1 1,1 0-1,-1 0 0,1 0 0,-1 1 0,0-1 0,0 0 1,0 1-1,0-1 0,-1 1 0,1 0 0,-1 0 1,1 0-1,-1 0 0,0 0 0,1 3 0,-2-2 38,1 1 1,-1 0-1,0-1 0,0 1 0,-1-1 0,1 1 0,-1-1 0,0 1 0,0-1 0,-1 1 1,-3 7-1,-5 6 178,0 0 0,-2 0-1,0-1 1,-21 23 0,28-34-85,-13 18 1255,4 8-4559,14-23 1761,-1 0 1,1 0-1,0 0 1,4 18-1,-4-24 1394,1 9 180,-1-1 0,-1 1-1,0-1 1,0 1 0,-1-1-1,0 0 1,-1 1 0,-1-1-1,0-1 1,0 1 0,-1 0-1,-9 14 1,10-17-62,4-7 40,-1 0 1,0-1-1,1 1 0,-1 0 1,1 0-1,0 0 1,-1-1-1,1 1 1,-1 0-1,1 0 1,0 0-1,0 0 1,-1 0-1,1-1 0,0 1 1,0 0-1,0 0 1,0 0-1,0 0 1,0 0-1,1 0 1,-1 0-1,0 0 1,0-1-1,0 1 0,1 0 1,-1 0-1,1 0 1,-1 0-1,0-1 1,1 1-1,0 0 1,-1-1-1,1 1 0,-1 0 1,2 0-1,34 5 1907,-21-6-1866,56 2-1714,-53-2-1560,8 0-6923</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3.603"/>
    </inkml:context>
    <inkml:brush xml:id="br0">
      <inkml:brushProperty name="width" value="0.025" units="cm"/>
      <inkml:brushProperty name="height" value="0.025" units="cm"/>
    </inkml:brush>
  </inkml:definitions>
  <inkml:trace contextRef="#ctx0" brushRef="#br0">363 4 16592,'0'0'2375,"-10"-1"-474,6 1-1739,-5-1 141,1 0 0,0 1-1,-1 0 1,1 0-1,-1 1 1,1 0 0,0 1-1,-1-1 1,1 2-1,-8 2 1,-6 7 5,1 1 0,1 1 0,-1 0 0,2 2 0,0 0 0,-24 28 0,35-35-127,-1 1 0,1 0 0,1 0 0,0 1-1,0 0 1,1 0 0,0 1 0,1 0 0,0 0 0,1 0-1,1 0 1,0 1 0,0-1 0,0 16 0,3-27-163,1 1 1,-1 0 0,1-1 0,-1 1-1,1-1 1,0 1 0,0-1 0,-1 1-1,1-1 1,0 0 0,0 1 0,1-1-1,-1 0 1,0 0 0,0 0 0,0 0-1,1 0 1,-1 0 0,1 0 0,-1 0-1,1 0 1,-1-1 0,1 1 0,-1-1-1,1 1 1,0-1 0,-1 1 0,1-1-1,-1 0 1,1 0 0,0 0 0,-1 0-1,1 0 1,3-1 0,5 1 168,1 0 0,-1-1 0,1 0 0,14-5-1,-13 3 28,0-2-1,0 0 0,-1 0 1,12-8-1,-20 12-176,0 0-1,-1-1 1,1 1 0,-1-1 0,1 0-1,-1 0 1,0 0 0,0 0 0,0 0-1,0 0 1,0-1 0,0 1 0,-1 0-1,1-1 1,-1 0 0,1 1 0,-1-1-1,0 0 1,0 0 0,0 1 0,-1-1-1,1 0 1,0-4 0,-2 6-37,1-1 0,-1 1 0,0 0 0,0 0 0,1 0 0,-1 0 0,0 0 0,0 0 0,0 0 0,0 0 0,0 1 0,0-1 0,0 0 0,0 1 0,-1-1 0,1 0 0,0 1 0,0 0 0,-1-1 0,1 1 0,0 0 0,0-1 0,-1 1 0,1 0 0,-3 0 0,-40-1 0,36 1 0,-38 9-1098,45-9 1045,0 0 1,1 1 0,-1-1 0,0 0-1,0 0 1,0 0 0,0 1 0,0-1 0,1 1-1,-1-1 1,0 0 0,0 1 0,0 0-1,1-1 1,-1 1 0,0-1 0,1 1-1,-1 0 1,1-1 0,-1 1 0,1 0-1,-1 0 1,1-1 0,-1 1 0,1 0-1,0 0 1,-1 0 0,1 0 0,0 0 0,0-1-1,-1 1 1,1 0 0,0 0 0,0 0-1,0 0 1,0 0 0,1 0 0,-1 0-1,0 0 1,0 0 0,0-1 0,1 1-1,-1 0 1,0 0 0,1 0 0,-1 0 0,1-1-1,-1 1 1,2 1 0,0 0-693,1-1 0,-1 1 0,1 0 0,0-1 0,0 0 0,0 0 0,-1 0 0,1 0 0,0 0 0,6 0 0,15 2-4967</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4.088"/>
    </inkml:context>
    <inkml:brush xml:id="br0">
      <inkml:brushProperty name="width" value="0.025" units="cm"/>
      <inkml:brushProperty name="height" value="0.025" units="cm"/>
    </inkml:brush>
  </inkml:definitions>
  <inkml:trace contextRef="#ctx0" brushRef="#br0">170 54 11787,'0'0'10592,"-2"-9"-8137,-6-26-901,8 35-1522,0-1 0,0 0 0,0 1 0,-1-1 0,1 1 0,0-1 1,-1 1-1,1-1 0,0 1 0,-1-1 0,1 1 0,-1 0 0,1-1 1,-1 1-1,1-1 0,-1 1 0,1 0 0,-1 0 0,1-1 0,-1 1 1,1 0-1,-1 0 0,0-1 0,1 1 0,-1 0 0,1 0 0,-1 0 1,0 0-1,1 0 0,-1 0 0,1 0 0,-1 0 0,0 0 0,1 0 1,-1 1-1,1-1 0,-1 0 0,0 0 0,0 1 0,-17 9 156,2 4 13,1 0 0,1 0 0,-19 26 0,28-33-103,0-1 0,1 1 0,-1 0 0,1 1 0,1-1 0,-1 0 0,1 1 1,1 0-1,-1 0 0,2 0 0,-3 13 0,4-20-87,0-1 0,0 1 0,0 0 0,0-1 0,0 1 0,0-1 1,0 1-1,0 0 0,1-1 0,-1 1 0,0-1 0,0 1 0,1 0 1,-1-1-1,0 1 0,1-1 0,-1 1 0,0-1 0,1 1 0,-1-1 1,1 0-1,-1 1 0,1-1 0,-1 1 0,1-1 0,-1 0 0,1 1 1,-1-1-1,1 0 0,-1 0 0,2 1 0,23-4 508,22-19 143,-31 10-550,-1 0 0,18-19 0,-29 26-101,0 1 0,0-1 0,0 0 1,-1 0-1,1 0 0,-1 0 0,0-1 0,-1 1 0,1-1 0,-1 1 1,2-11-1,-4 16-14,0-1 0,0 1 0,0-1 0,0 1 0,0-1 0,0 0 0,0 1 0,0-1 0,0 1 0,-1-1 0,1 1 0,0-1 0,0 1 0,-1-1 0,1 1 1,0 0-1,-1-1 0,1 1 0,0-1 0,-1 1 0,1 0 0,0-1 0,-1 1 0,1 0 0,-1-1 0,1 1 0,-1 0 0,1 0 0,-1-1 0,1 1 0,-2 0 0,-23-3-420,20 4 103,0-1 1,0 1-1,0 0 0,0 0 1,0 0-1,0 1 1,-8 3-1,6 5-1935,9-5-6044,6-4-152</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4.679"/>
    </inkml:context>
    <inkml:brush xml:id="br0">
      <inkml:brushProperty name="width" value="0.025" units="cm"/>
      <inkml:brushProperty name="height" value="0.025" units="cm"/>
    </inkml:brush>
  </inkml:definitions>
  <inkml:trace contextRef="#ctx0" brushRef="#br0">38 1 15759,'0'0'10591,"-2"10"-9288,-3 9-887,-19 96 1502,22-98-1782,-1 0 0,2 0 0,0 1 0,1-1 0,3 19-1,-2-37-1276,-1 1 913,0 0-1,0 0 1,0 0 0,0 0-1,1 0 1,-1 0 0,0 0-1,0 0 1,0 0 0,0 0 0,1 0-1,-1 0 1,0 0 0,0 0-1,0 0 1,0 0 0,1 0-1,-1 0 1,0 0 0,0 0-1,0 0 1,0 0 0,0 0-1,1 0 1,-1 0 0,0 0 0,1 1-1599,2-19-7196,-3-3-2311</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5.051"/>
    </inkml:context>
    <inkml:brush xml:id="br0">
      <inkml:brushProperty name="width" value="0.025" units="cm"/>
      <inkml:brushProperty name="height" value="0.025" units="cm"/>
    </inkml:brush>
  </inkml:definitions>
  <inkml:trace contextRef="#ctx0" brushRef="#br0">1 57 11307,'0'0'13581,"49"-16"-12204,-14 10-801,0-1-191,7 1-225,-2 1-160,1 0-929,-7-2-2883,-6 3-3298</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3.242"/>
    </inkml:context>
    <inkml:brush xml:id="br0">
      <inkml:brushProperty name="width" value="0.025" units="cm"/>
      <inkml:brushProperty name="height" value="0.025" units="cm"/>
    </inkml:brush>
  </inkml:definitions>
  <inkml:trace contextRef="#ctx0" brushRef="#br0">27 1 20820,'0'0'9673,"1"60"-8840,-1-30-545,0 2-192,-1 0-96,-2 2 32,-3-2-448,3-3-481,1-4-609,-1-5-1248,0-6-1090,2-5-1345,-5-5-3715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3.693"/>
    </inkml:context>
    <inkml:brush xml:id="br0">
      <inkml:brushProperty name="width" value="0.025" units="cm"/>
      <inkml:brushProperty name="height" value="0.025" units="cm"/>
    </inkml:brush>
  </inkml:definitions>
  <inkml:trace contextRef="#ctx0" brushRef="#br0">19 366 15663,'0'0'12780,"70"14"-10858,-37-26-769,0-3-641,0-5-320,-3-2-159,-8 3-802,-8-3-1377,-10 0-1730,-4-3-1761,-10-3-3140</inkml:trace>
  <inkml:trace contextRef="#ctx0" brushRef="#br0" timeOffset="1">0 5 18193,'0'0'12268,"83"8"-12076,-41-8-352,-2 0-1282,2-3-2529,-5-2-2147,-6 1-4484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4.037"/>
    </inkml:context>
    <inkml:brush xml:id="br0">
      <inkml:brushProperty name="width" value="0.025" units="cm"/>
      <inkml:brushProperty name="height" value="0.025" units="cm"/>
    </inkml:brush>
  </inkml:definitions>
  <inkml:trace contextRef="#ctx0" brushRef="#br0">69 1 18802,'0'0'5349,"-10"65"-3011,10-38-865,0 2-1152,0 1-225,0-3-961,7-2-1761,-1-4-1090,-2-7-416,-2-7-1153</inkml:trace>
  <inkml:trace contextRef="#ctx0" brushRef="#br0" timeOffset="1">0 86 13645,'0'0'12075,"12"-1"-11882,13 1-65,2 0-801,3 0-2274,-1-4-2338,-1 0-6118</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4.425"/>
    </inkml:context>
    <inkml:brush xml:id="br0">
      <inkml:brushProperty name="width" value="0.025" units="cm"/>
      <inkml:brushProperty name="height" value="0.025" units="cm"/>
    </inkml:brush>
  </inkml:definitions>
  <inkml:trace contextRef="#ctx0" brushRef="#br0">155 0 20724,'0'0'3160,"-8"1"-817,2 0-2166,0 0-1,1 0 0,-1 0 0,1 1 0,0 0 0,-1 0 1,1 0-1,0 1 0,0-1 0,0 1 0,1 0 0,-1 1 1,1-1-1,-1 1 0,1 0 0,0 0 0,1 0 0,-1 1 1,-4 7-1,1 0-73,0 1 1,0-1-1,1 2 1,-6 20-1,10-28-63,1 0 1,-1 1-1,1-1 0,0 0 1,0 0-1,1 0 0,0 1 0,0-1 1,1 0-1,-1 1 0,2-1 1,2 12-1,-2-16-13,0 1 0,0-1 1,0 1-1,0-1 0,0 0 0,0 0 0,1 0 1,-1 0-1,1 0 0,0-1 0,-1 1 1,1-1-1,0 1 0,0-1 0,0 0 1,0 0-1,0-1 0,0 1 0,0-1 1,0 1-1,0-1 0,1 0 0,-1 0 0,0 0 1,5-1-1,-2 0 6,0 1 1,0-1-1,0 0 1,0 0-1,0-1 0,0 0 1,0 0-1,-1 0 1,1-1-1,-1 0 0,0 0 1,8-5-1,-13 8-29,1-1 0,0 1 0,-1-1 0,1 1 0,-1-1 0,1 1 0,0-1 0,-1 1 0,1-1 0,-1 1 0,0-1 0,1 0 0,-1 1 0,1-1 0,-1 0 0,0 0 0,0 1 0,1-1 0,-1 0 0,0 0 0,0 1 0,0-1 0,0 0 0,0 0 0,0 1 0,0-1 0,0 0 0,0 0 0,0 1 0,0-1 0,0 0 0,-1 0 0,1 1 0,0-1 0,0 0 0,-1 0 0,-1-1 18,0 1 0,0 0 0,0 0 0,0 0 0,0 0 0,0 0-1,0 0 1,0 1 0,0-1 0,-1 1 0,1-1 0,-4 1 0,0-1 22,-1 1 1,0-1-1,0 2 1,0-1-1,0 1 1,0 0-1,1 0 1,-11 4-1,65-20-44,-31 5 0,-12 6 0,0 1 0,0 0 0,0 0 0,0 0 0,1 1 0,-1 0 0,1 0 0,-1 0 0,1 0 0,7 0 0,-12 3 0,-1-1 0,1 0 0,0 1 0,-1-1 0,1 1 0,0-1 0,-1 1 0,1-1 0,0 1 0,-1 0 0,1-1 0,-1 1 0,1-1 0,-1 1 0,0 0 0,1 0 0,-1-1 0,0 1 0,1 0 0,-1 0 0,0 0 0,0-1 0,0 1 0,0 0 0,1 0 0,-1 0 0,0-1 0,-1 1 0,1 1 0,0 35 0,0-27 0,-5 98-774,6-99-4997</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5.768"/>
    </inkml:context>
    <inkml:brush xml:id="br0">
      <inkml:brushProperty name="width" value="0.025" units="cm"/>
      <inkml:brushProperty name="height" value="0.025" units="cm"/>
    </inkml:brush>
  </inkml:definitions>
  <inkml:trace contextRef="#ctx0" brushRef="#br0">1 110 14061,'0'0'5744,"8"-11"-2706,-1 3-2759,-1 1 0,2-1 0,-1 1 0,1 1 0,0-1 0,0 2 0,1-1 0,0 1 0,0 0 0,0 1 0,1 0 0,-1 0 0,1 1 0,11-2 0,6 0 618,47-4-1,-63 8-821,-1 1 0,1 0-1,-1 1 1,0 0 0,1 1 0,-1 0 0,18 6 0,-26-7-75,0 0 1,1 0 0,-1 0-1,0 0 1,0 0 0,0 0-1,0 1 1,0-1-1,0 1 1,0 0 0,0-1-1,-1 1 1,1 0 0,0 0-1,-1 0 1,0 0-1,1 0 1,-1 0 0,0 1-1,0-1 1,0 0 0,-1 1-1,1-1 1,-1 0-1,1 1 1,-1-1 0,0 1-1,1-1 1,-1 1-1,-1-1 1,1 1 0,0-1-1,-1 1 1,1-1 0,-1 0-1,1 1 1,-1-1-1,0 0 1,0 1 0,0-1-1,-1 0 1,-2 4 0,-3 6 61,-2 0 0,1 0 0,-2-1 1,0 0-1,-19 17 0,-85 61 392,122-92-495,-1-1-1,1 1 1,0 1 0,15-4 0,-10 3 7,-6 1 16,-1 0-1,1 1 1,-1-1 0,1 2 0,0-1 0,0 1 0,-1 0 0,1 0-1,13 2 1,-18-1 13,0 0 0,0 0-1,1 0 1,-1 0 0,0 0-1,0 1 1,0-1 0,0 1-1,-1-1 1,1 1-1,0 0 1,0 0 0,-1-1-1,1 1 1,-1 0 0,0 0-1,0 1 1,0-1 0,0 0-1,0 0 1,0 1 0,0-1-1,-1 0 1,1 1 0,-1-1-1,1 0 1,-1 1 0,0-1-1,-1 5 1,1 3 102,-2 1 0,1-1 0,-1 0 0,-1 1 1,0-1-1,0-1 0,-1 1 0,0 0 0,-1-1 0,0 0 0,-1 0 0,0 0 0,0-1 0,0 1 0,-11 9 1,10-11-3,-1 1 0,1-1 0,-1-1 0,0 1 0,0-1 0,-1-1 0,0 0 0,0 0 0,0 0 0,-1-1 1,1-1-1,-1 0 0,0 0 0,0-1 0,-19 2 0,28-4-146,-1 0 1,1 0-1,-1 0 0,0 0 0,1-1 1,-1 1-1,1-1 0,-1 1 1,1-1-1,-1 1 0,1-1 1,-1 0-1,1 0 0,0 0 0,0 0 1,-1 0-1,1 0 0,0 0 1,0 0-1,0 0 0,0-1 1,0 1-1,-1-2 0,0 0-283,1-1 1,-1 0-1,1 0 0,-1 0 0,1 0 0,1-1 0,-1 1 1,0-8-1,1 3-499,0 1 0,0-1 0,1 0 0,0 1 0,1-1 0,0 1 0,0 0 0,6-13 0,9-7-6475</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6.348"/>
    </inkml:context>
    <inkml:brush xml:id="br0">
      <inkml:brushProperty name="width" value="0.025" units="cm"/>
      <inkml:brushProperty name="height" value="0.025" units="cm"/>
    </inkml:brush>
  </inkml:definitions>
  <inkml:trace contextRef="#ctx0" brushRef="#br0">257 14 12204,'3'-2'12628,"-10"-2"-9960,-12-3-2894,8 7 455,1 0 0,-1 1-1,0 0 1,1 1 0,-1 0 0,1 1 0,-1 0 0,1 1 0,0 0 0,1 0 0,-1 1-1,1 1 1,0-1 0,0 1 0,0 1 0,1 0 0,0 0 0,0 1 0,1 0-1,0 0 1,0 0 0,1 1 0,-9 17 0,14-25-237,0 1 1,0-1-1,0 1 1,0 0-1,1-1 0,-1 1 1,1 0-1,-1 0 0,1 0 1,0-1-1,-1 1 1,1 0-1,0 0 0,0 0 1,0 0-1,0-1 0,1 1 1,-1 0-1,0 0 1,1 0-1,0-1 0,-1 1 1,1 0-1,0-1 0,0 1 1,0 0-1,0-1 1,0 1-1,0-1 0,0 1 1,0-1-1,1 0 0,-1 0 1,0 1-1,1-1 1,-1 0-1,4 1 0,5 3-93,0-1 0,1-1 0,0 1 0,-1-2 0,17 3 0,16 5-252,-41-10 300,1 1 1,-1 0-1,1 0 1,-1 0-1,1 0 1,-1 0-1,0 1 1,1-1-1,-1 1 1,0 0-1,0-1 1,0 1-1,0 0 1,-1 0-1,1 0 1,0 1 0,-1-1-1,1 0 1,-1 0-1,0 1 1,0-1-1,0 1 1,1 3-1,-2-2 77,0-1 0,0 0 0,0 1 0,-1-1-1,1 0 1,-1 1 0,0-1 0,0 0 0,0 0 0,0 0 0,-1 0 0,1 0-1,-1 0 1,0 0 0,0 0 0,0-1 0,0 1 0,-4 3 0,-12 12 318,0 0 1,-1-2-1,0 0 1,-2-2-1,-36 22 1,69-38-380,-1 1-1,1 1 1,0 0 0,0 1-1,12 3 1,-21-4-19,1 0 1,-1 1 0,1 0-1,-1 0 1,1 0 0,-1 0-1,0 1 1,0-1-1,0 1 1,0 0 0,0 0-1,0 0 1,0 0-1,0 0 1,-1 1 0,4 3-1,-4-3 43,-1-1-1,0 1 0,0 0 0,0-1 0,0 1 0,0 0 1,0 0-1,-1 0 0,1-1 0,-1 1 0,0 0 0,0 0 1,0 0-1,0 0 0,-1 5 0,-2 3 101,0 0 0,-1-1 0,-1 1 0,1-1 0,-1 0 1,-1 0-1,0-1 0,-12 16 0,-53 52 516,71-77-605,0 1 0,0 0 0,0-1 0,0 1-1,1 0 1,-1-1 0,0 1 0,0-1 0,1 1 0,-1 0 0,0-1 0,1 1 0,-1-1 0,0 1-1,1-1 1,-1 1 0,1-1 0,-1 1 0,1-1 0,-1 1 0,1-1 0,-1 0 0,1 1 0,0-1-1,-1 0 1,1 1 0,-1-1 0,2 0 0,27 16-186,-18-10 15,4 5-342,14 6-1502,-4-13-4627,-5-4-3296</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7.031"/>
    </inkml:context>
    <inkml:brush xml:id="br0">
      <inkml:brushProperty name="width" value="0.025" units="cm"/>
      <inkml:brushProperty name="height" value="0.025" units="cm"/>
    </inkml:brush>
  </inkml:definitions>
  <inkml:trace contextRef="#ctx0" brushRef="#br0">23 1 15663,'0'0'5029,"0"14"-2563,-6 7-833,0 7 513,1 8-544,1 3-641,3-1-481,1-2-319,0-5-97,1-9-64,7-5-929,1-9-993,-5-6-769,1-2-1088,-5-7-1955,0-11-5925</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7.389"/>
    </inkml:context>
    <inkml:brush xml:id="br0">
      <inkml:brushProperty name="width" value="0.025" units="cm"/>
      <inkml:brushProperty name="height" value="0.025" units="cm"/>
    </inkml:brush>
  </inkml:definitions>
  <inkml:trace contextRef="#ctx0" brushRef="#br0">1 39 14029,'0'0'10634,"67"4"-9577,-27-4-352,6 0-449,4 0-160,1-10-1185,-4-5-3715,-2-3-6663</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7.762"/>
    </inkml:context>
    <inkml:brush xml:id="br0">
      <inkml:brushProperty name="width" value="0.025" units="cm"/>
      <inkml:brushProperty name="height" value="0.025" units="cm"/>
    </inkml:brush>
  </inkml:definitions>
  <inkml:trace contextRef="#ctx0" brushRef="#br0">188 0 16656,'0'0'5061,"-42"74"-2979,24-41-577,-2 0-800,-2 1-449,1-1-160,2-2-32,1-6-64,4-5 32,5-7-32,4-11-224,5-11-1698,9-16-2466,6-6-2851</inkml:trace>
  <inkml:trace contextRef="#ctx0" brushRef="#br0" timeOffset="1">178 25 17360,'0'0'2723,"-19"52"-32,8-21-385,2 1-32,0 1-673,5-4-512,2-3-544,2-3-321,0-5-160,7-5 64,4-5-96,1-1-608,-4 0-1282,-3-5-2050</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8.152"/>
    </inkml:context>
    <inkml:brush xml:id="br0">
      <inkml:brushProperty name="width" value="0.025" units="cm"/>
      <inkml:brushProperty name="height" value="0.025" units="cm"/>
    </inkml:brush>
  </inkml:definitions>
  <inkml:trace contextRef="#ctx0" brushRef="#br0">0 0 17200,'0'0'11884,"61"5"-11724,-26-5-96,0 0-1538,1 0-2497,-1 0-3300</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8.511"/>
    </inkml:context>
    <inkml:brush xml:id="br0">
      <inkml:brushProperty name="width" value="0.025" units="cm"/>
      <inkml:brushProperty name="height" value="0.025" units="cm"/>
    </inkml:brush>
  </inkml:definitions>
  <inkml:trace contextRef="#ctx0" brushRef="#br0">243 7 16592,'0'0'10367,"-11"-3"-8573,6 2-1688,-1 0-1,0 0 1,1 0 0,-1 1 0,0 0 0,0 0 0,1 1 0,-1-1 0,0 1 0,0 0 0,1 1 0,-1-1 0,1 1 0,-1 0 0,1 1 0,0-1 0,0 1 0,0 0 0,-6 5 0,0 1 7,1 0 0,0 0-1,1 1 1,0 0 0,1 0 0,0 1 0,0 1 0,-10 21-1,14-24-44,0 0 0,0 0-1,1 1 1,0-1 0,1 1-1,0 0 1,1 0 0,0 0-1,1-1 1,-1 1 0,2 0-1,2 17 1,-2-24-68,-1 0 0,1 0 0,0 0 0,1 0 0,-1-1 0,0 1 0,1 0 0,0 0 0,0-1 0,0 1 0,0-1 0,0 0 0,0 0 0,0 1 0,1-1 0,-1-1 0,4 3 0,0 0 0,0-2 0,0 1 0,0-1 0,0 0 0,0 0 0,0 0 0,1-1 0,8 1 0,-6-2 0,0 1 0,0-1 0,0 0 0,0-1 0,0 0 0,0-1 0,0 0 0,-1 0 0,1-1 0,0 0 0,-1 0 0,11-6 0,-17 8 0,0 0 0,-1-1 0,1 1 0,0 0 0,0-1 0,-1 1 0,1-1 0,-1 1 0,1-1 0,-1 0 0,0 1 0,0-1 0,1 0 0,-1 0 0,0 0 0,-1 0 0,1 0 0,0 0 0,-1 0 0,1 0 0,-1 0 0,1 0 0,-1-1 0,0-3 0,-1 5 0,0-1 0,0 0 0,0 0 0,0 0 0,0 1 0,0-1 0,0 0 0,-1 1 0,1-1 0,-1 1 0,1 0 0,-1-1 0,1 1 0,-1 0 0,0 0 0,0 0 0,0 0 0,0 0 0,1 0 0,-1 1 0,0-1 0,0 1 0,0-1 0,0 1 0,-3 0 0,-53-7 0,58 7 0,0 0 0,0 0 0,0 0 0,-1 0 0,1 0 0,0 0 0,0 0 0,0 0 0,0 0 0,-1 0 0,1 0 0,0 0 0,0 0 0,0 0 0,0-1 0,0 1 0,0 0 0,0 0 0,-1 0 0,1 0 0,0 0 0,0 0 0,0-1 0,0 1 0,0 0 0,0 0 0,0 0 0,0 0 0,0-1 0,0 1 0,0 0 0,0 0 0,0 0 0,0 0 0,0 0 0,0-1 0,0 1 0,0 0 0,0 0 0,0 0 0,0 0 0,0-1 0,0 1 0,0 0 0,0 0 0,0 0 0,0 0 0,0 0 0,1-1 0,-1 1 0,10-10 0,12-4 0,-17 11 0,-1 1 0,1-1 0,0 1 0,0 1 0,0-1 0,0 0 0,0 1 0,5 0 0,-9 1 0,1 0 0,-1 0 0,0 0 0,1 0 0,-1 1 0,0-1 0,0 0 0,1 1 0,-1-1 0,0 1 0,0 0 0,0-1 0,1 1 0,-1 0 0,0 0 0,0 0 0,0 0 0,0-1 0,-1 1 0,1 1 0,0-1 0,0 0 0,-1 0 0,1 0 0,0 0 0,-1 0 0,1 1 0,-1-1 0,1 0 0,-1 1 0,0-1 0,0 0 0,0 0 0,1 1 0,-2 1 0,5 51 218,-4-42-406,1 0 0,0 0-1,1 0 1,0 0 0,0 0 0,6 13-1,3-8-5309</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6.300"/>
    </inkml:context>
    <inkml:brush xml:id="br0">
      <inkml:brushProperty name="width" value="0.025" units="cm"/>
      <inkml:brushProperty name="height" value="0.025" units="cm"/>
    </inkml:brush>
  </inkml:definitions>
  <inkml:trace contextRef="#ctx0" brushRef="#br0">88 0 20435,'0'0'6022,"0"16"-4965,-24 426 1297,0-262-2141,-15 158-47,39-335-4737,2-18 2060,2-29-1565,-3 42 3671,2-45-5819</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6.641"/>
    </inkml:context>
    <inkml:brush xml:id="br0">
      <inkml:brushProperty name="width" value="0.025" units="cm"/>
      <inkml:brushProperty name="height" value="0.025" units="cm"/>
    </inkml:brush>
  </inkml:definitions>
  <inkml:trace contextRef="#ctx0" brushRef="#br0">4 444 10346,'0'0'6150,"-3"75"-4325,3-41 898,9-8 160,18-13-962,6-13-415,10-18-1,13-29-95,6-17-289,7-13-641,-2-12-384,-4-2-128,-9 9-1505,-18 13-3460,-17 15-4900</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7.494"/>
    </inkml:context>
    <inkml:brush xml:id="br0">
      <inkml:brushProperty name="width" value="0.025" units="cm"/>
      <inkml:brushProperty name="height" value="0.025" units="cm"/>
    </inkml:brush>
  </inkml:definitions>
  <inkml:trace contextRef="#ctx0" brushRef="#br0">287 1 19058,'0'0'3235,"-50"43"-1185,17-4-416,0 8-962,-3 8-512,0 0-96,6-1-32,4-8 0,5-6 1,6-12-1,8-14-193,11-24-3906,16-26-1,5-14-4068</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7.927"/>
    </inkml:context>
    <inkml:brush xml:id="br0">
      <inkml:brushProperty name="width" value="0.025" units="cm"/>
      <inkml:brushProperty name="height" value="0.025" units="cm"/>
    </inkml:brush>
  </inkml:definitions>
  <inkml:trace contextRef="#ctx0" brushRef="#br0">291 1 15118,'0'0'2883,"-26"59"-1602,12-24-320,4 1-288,2 1-65,4-1 65,4-4-64,0-5-161,15-4-224,2-7-96,4-6-32,1-5-96,-2 3-800,-1-2-930,-7-2-1345,-6 3-3107</inkml:trace>
  <inkml:trace contextRef="#ctx0" brushRef="#br0" timeOffset="1">0 400 9097,'0'0'16559,"54"23"-16174,-5-23-289,8 0-32,4-3-352,7-5-1378,-2 1-1665,-7-4-865,-3 0-2787</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6.127"/>
    </inkml:context>
    <inkml:brush xml:id="br0">
      <inkml:brushProperty name="width" value="0.025" units="cm"/>
      <inkml:brushProperty name="height" value="0.025" units="cm"/>
    </inkml:brush>
  </inkml:definitions>
  <inkml:trace contextRef="#ctx0" brushRef="#br0">52 15 12812,'0'0'18225,"18"54"-17936,-24-10-161,-7 3-352,-1 4-1218,-1 0-1120,3-5-705,5-10-1250,5-10-2241</inkml:trace>
  <inkml:trace contextRef="#ctx0" brushRef="#br0" timeOffset="1">254 0 21909,'0'0'3907,"-20"69"-3042,20-38-448,0 1-289,0 4-32,0-1-545,0 1-928,0 0-545,-6-1-1024,-4-6-322,-2-5-928,1-7-1857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8.392"/>
    </inkml:context>
    <inkml:brush xml:id="br0">
      <inkml:brushProperty name="width" value="0.025" units="cm"/>
      <inkml:brushProperty name="height" value="0.025" units="cm"/>
    </inkml:brush>
  </inkml:definitions>
  <inkml:trace contextRef="#ctx0" brushRef="#br0">273 1 15407,'-22'10'798,"1"2"0,0 0 0,1 2 1,1 0-1,0 1 0,0 1 0,-25 30 1,34-35-594,1 1 1,0 0-1,1 0 0,0 1 1,1 0-1,1 1 1,0-1-1,0 1 1,2 1-1,0-1 0,0 1 1,2-1-1,-3 24 1,5-35-182,0 0 0,0-1 1,0 1-1,1 0 0,-1 0 1,1 0-1,0-1 0,-1 1 0,1 0 1,0-1-1,0 1 0,1-1 1,-1 1-1,1-1 0,-1 1 1,1-1-1,0 0 0,0 0 1,0 0-1,2 2 0,1-1 104,-1 0 0,1 0 0,0 0 0,0-1-1,0 0 1,1 0 0,-1 0 0,0-1 0,10 2 0,6-1 215,-1-1 1,1 0 0,0-2-1,30-4 1,10-11-268,-58 15-25,-1 1 0,0-1 1,1 0-1,-1 0 0,0 0 0,0 0 1,0-1-1,0 1 0,0-1 0,0 1 1,0-1-1,0 1 0,0-1 0,-1 0 1,1 0-1,-1 0 0,1 0 0,-1 0 1,0 0-1,0-1 0,0 1 0,1-3 1,-2 4-4,0 0 0,0 1 0,0-1 0,-1 0 0,1 1 1,0-1-1,0 1 0,-1-1 0,1 0 0,0 1 0,-1-1 1,1 1-1,-1-1 0,1 1 0,-1-1 0,1 1 0,-1-1 1,1 1-1,-1 0 0,1-1 0,-1 1 0,1 0 0,-1-1 1,0 1-1,1 0 0,-1 0 0,0-1 0,1 1 0,-1 0 1,0 0-1,1 0 0,-2 0 0,-27-2 396,22 3-358,-12-2 14,-11 1 88,-45 4 0,68-4-141,1 1-1,-1 0 1,0 1 0,0 0 0,1 0-1,-1 0 1,1 1 0,0 0 0,0 0-1,0 1 1,0-1 0,-8 8 0,14-11-49,0 0 1,-1 0 0,1 0-1,0 1 1,0-1 0,-1 0-1,1 0 1,0 0 0,0 1-1,0-1 1,-1 0 0,1 0-1,0 0 1,0 1 0,0-1-1,0 0 1,0 0 0,0 1-1,0-1 1,-1 0 0,1 0-1,0 1 1,0-1 0,0 0-1,0 0 1,0 1 0,0-1-1,0 0 1,0 1 0,0-1-1,0 0 1,0 0 0,1 1-1,-1-1 1,0 0 0,0 0-1,0 1 1,0-1 0,0 0-1,0 0 1,1 0 0,-1 1-1,0-1 1,0 0 0,17 5-33,26-6 74,-40 1-24,22-4 33,-2 0 1,1-1-1,0-2 0,23-9 1,-27 8-197,1 1 0,0 1 0,1 1 0,0 1 0,32-2 0,-54 6 121,1 0 1,0 1-1,0-1 1,-1 0-1,1 1 0,0-1 1,-1 1-1,1-1 1,0 1-1,-1-1 1,1 1-1,-1 0 0,1-1 1,-1 1-1,1 0 1,-1-1-1,0 1 1,1 0-1,-1 0 1,0-1-1,1 1 0,-1 0 1,0 0-1,0 0 1,0-1-1,0 1 1,0 0-1,0 0 0,0 0 1,0 0-1,0-1 1,0 1-1,0 0 1,-1 0-1,1 0 0,0-1 1,0 1-1,-1 1 1,-10 35 18,-47 78 100,30-70-2492,19-33-3398</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9.544"/>
    </inkml:context>
    <inkml:brush xml:id="br0">
      <inkml:brushProperty name="width" value="0.025" units="cm"/>
      <inkml:brushProperty name="height" value="0.025" units="cm"/>
    </inkml:brush>
  </inkml:definitions>
  <inkml:trace contextRef="#ctx0" brushRef="#br0">39 0 14862,'0'0'7335,"-12"93"-7207,8-35 0,2 7-96,2-2 32,0-4-288,0-6-384,0-14-97,5-12 32,-2-13-320,-3-12-544,-9-15-4068,-10-12-3652</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9.919"/>
    </inkml:context>
    <inkml:brush xml:id="br0">
      <inkml:brushProperty name="width" value="0.025" units="cm"/>
      <inkml:brushProperty name="height" value="0.025" units="cm"/>
    </inkml:brush>
  </inkml:definitions>
  <inkml:trace contextRef="#ctx0" brushRef="#br0">1 150 6150,'0'0'14093,"44"-50"-13708,9 35 191,16-2-192,15 0-223,10 2-97,0-3-673,-2 0-4260</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4.065"/>
    </inkml:context>
    <inkml:brush xml:id="br0">
      <inkml:brushProperty name="width" value="0.025" units="cm"/>
      <inkml:brushProperty name="height" value="0.025" units="cm"/>
    </inkml:brush>
  </inkml:definitions>
  <inkml:trace contextRef="#ctx0" brushRef="#br0">1 57 24984,'0'0'896,"19"-57"-14540</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6.897"/>
    </inkml:context>
    <inkml:brush xml:id="br0">
      <inkml:brushProperty name="width" value="0.025" units="cm"/>
      <inkml:brushProperty name="height" value="0.025" units="cm"/>
    </inkml:brush>
  </inkml:definitions>
  <inkml:trace contextRef="#ctx0" brushRef="#br0">33 1 8008,'0'0'15561,"-7"8"-13687,5-5-1761,0 0 47,-1-1-1,1 0 1,0 1-1,0 0 1,0-1-1,1 1 1,-1 0-1,1 0 1,0 0-1,-1 0 1,1 0-1,0 0 1,1 0-1,-1 0 1,1 1-1,-1-1 1,1 0-1,0 0 1,0 1-1,0-1 1,1 0-1,-1 0 1,1 1-1,0-1 1,0 0-1,2 5 1,3 3 188,1-1-1,0 0 1,0 0 0,1-1 0,0 0 0,1 0-1,0-1 1,0 0 0,11 6 0,-11-8-543,1 0 0,-1-1 1,1-1-1,14 6 1,-17-8-523,-1 0 0,1-1 0,0 0 0,-1 0 1,1 0-1,0-1 0,11-1 0,-3-4-4130,2-12-1340</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7.273"/>
    </inkml:context>
    <inkml:brush xml:id="br0">
      <inkml:brushProperty name="width" value="0.025" units="cm"/>
      <inkml:brushProperty name="height" value="0.025" units="cm"/>
    </inkml:brush>
  </inkml:definitions>
  <inkml:trace contextRef="#ctx0" brushRef="#br0">100 1 18449,'0'0'7752,"-14"51"-5798,6-19-161,-2 11-736,-1 6-480,-2 3-321,1 2-160,0-5-32,3-4-32,4-6-448,3-10-897,-1-14-2051</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7.740"/>
    </inkml:context>
    <inkml:brush xml:id="br0">
      <inkml:brushProperty name="width" value="0.025" units="cm"/>
      <inkml:brushProperty name="height" value="0.025" units="cm"/>
    </inkml:brush>
  </inkml:definitions>
  <inkml:trace contextRef="#ctx0" brushRef="#br0">7 1 20724,'0'0'10986,"-6"63"-11146,6-29-257,0 0-992,0-3-1185,0-6-449,0-9-192,0-5-865</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8.144"/>
    </inkml:context>
    <inkml:brush xml:id="br0">
      <inkml:brushProperty name="width" value="0.025" units="cm"/>
      <inkml:brushProperty name="height" value="0.025" units="cm"/>
    </inkml:brush>
  </inkml:definitions>
  <inkml:trace contextRef="#ctx0" brushRef="#br0">1 91 10474,'0'0'13485,"8"-9"-12674,-1 2-701,0 0 0,1 0 0,0 1 0,0 0 0,0 0-1,1 1 1,0 0 0,0 1 0,0 0 0,1 0 0,16-4 0,-7 4-40,0 1 0,0 0 1,33 1-1,-47 2-24,-1 0 0,1 1-1,0 0 1,-1 0 0,1 0 0,-1 0-1,1 1 1,-1-1 0,6 4-1,-8-3 12,0-1 0,0 0 0,-1 1 0,1-1 0,-1 1 0,1-1-1,-1 1 1,1 0 0,-1-1 0,0 1 0,0 0 0,0 0-1,0 0 1,0 0 0,-1 0 0,1 0 0,0 0 0,-1 0-1,0 1 1,1 3 0,-1 2 79,0-1 0,0 1 0,0 0 0,-1-1 0,-1 1 1,1-1-1,-1 1 0,0-1 0,-1 0 0,0 0 0,0 0 0,0 0 0,-1 0 0,0-1 0,0 0 0,-1 1 0,0-2 0,-10 11 0,8-10 8,0 0 0,-1-1 0,0 0 0,0 0 1,-1-1-1,1 0 0,-1 0 0,0-1 0,0 0 0,0 0 0,0-1 0,0 0 0,-1-1 0,-18 0 0,8-3-1133,16-4-1531,5 4 2056,0 1 0,1-1 0,-1 1 0,0 0 0,1 0 0,-1 0 0,1 0 0,-1 0 0,1 0 0,0 0 0,-1 0 0,1 1 0,0-1 0,2 0 0,18-7-7260</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8.532"/>
    </inkml:context>
    <inkml:brush xml:id="br0">
      <inkml:brushProperty name="width" value="0.025" units="cm"/>
      <inkml:brushProperty name="height" value="0.025" units="cm"/>
    </inkml:brush>
  </inkml:definitions>
  <inkml:trace contextRef="#ctx0" brushRef="#br0">0 196 15054,'0'0'14526,"14"-4"-13416,-5 1-1024,0 0-1,0 0 1,0-1-1,0 0 0,0 0 1,-1-1-1,0 0 1,0-1-1,0 0 1,10-10-1,14-22 425,38-57 0,-72 136-852,-13 23 365,10-46-345,0 0-1,1 0 0,1 1 1,1-1-1,1 1 1,0 0-1,2 22 1,6-25-3435,3-12-3729,2-3-4584</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9.089"/>
    </inkml:context>
    <inkml:brush xml:id="br0">
      <inkml:brushProperty name="width" value="0.025" units="cm"/>
      <inkml:brushProperty name="height" value="0.025" units="cm"/>
    </inkml:brush>
  </inkml:definitions>
  <inkml:trace contextRef="#ctx0" brushRef="#br0">0 27 20788,'0'0'4260,"63"9"-2146,-19-9-225,7 0-960,6 0-544,0-9-257,-3 0-32,-7 0-384,-12 4-1346,-14 1-2210,-17 4-2241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6.501"/>
    </inkml:context>
    <inkml:brush xml:id="br0">
      <inkml:brushProperty name="width" value="0.025" units="cm"/>
      <inkml:brushProperty name="height" value="0.025" units="cm"/>
    </inkml:brush>
  </inkml:definitions>
  <inkml:trace contextRef="#ctx0" brushRef="#br0">0 113 15439,'7'-9'2877,"-2"2"-2404,1 0 0,0 1-1,0-1 1,0 1 0,1 0 0,0 1 0,0 0 0,1 0-1,-1 0 1,1 1 0,0 0 0,1 1 0,16-6 0,16 1 326,-1 1 0,2 2 0,-1 2 0,0 2-1,71 7 1,-101-5-730,-1 1-1,1 1 0,-1 0 0,0 0 0,0 1 0,12 6 0,-20-9-53,0 0 1,0 0-1,-1 0 0,1 0 0,0 0 0,-1 1 0,1-1 1,-1 0-1,0 1 0,1 0 0,-1-1 0,0 1 0,0 0 0,0-1 1,0 1-1,1 4 0,-2-5 13,0 1 0,0 0-1,0-1 1,0 1 0,-1 0 0,1-1 0,-1 1 0,1-1 0,-1 1-1,0 0 1,1-1 0,-1 1 0,0-1 0,0 0 0,0 1 0,0-1-1,0 0 1,-1 0 0,1 1 0,0-1 0,0 0 0,-1 0-1,1 0 1,-3 0 0,-14 11 135,0-1-1,-1-1 1,-1-1-1,1-1 1,-29 8 0,-109 23 466,150-38-627,-18 5-65,0-2 1,0 0-1,-28-1 0,52-3-29,-14-3-2499,11-7-4581,3-11-9563</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9.449"/>
    </inkml:context>
    <inkml:brush xml:id="br0">
      <inkml:brushProperty name="width" value="0.025" units="cm"/>
      <inkml:brushProperty name="height" value="0.025" units="cm"/>
    </inkml:brush>
  </inkml:definitions>
  <inkml:trace contextRef="#ctx0" brushRef="#br0">1 54 17232,'0'0'8008,"78"24"-6150,-30-24-865,10-11-737,1-7-705,0-4-3683,-5-5-6726</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0.383"/>
    </inkml:context>
    <inkml:brush xml:id="br0">
      <inkml:brushProperty name="width" value="0.025" units="cm"/>
      <inkml:brushProperty name="height" value="0.025" units="cm"/>
    </inkml:brush>
  </inkml:definitions>
  <inkml:trace contextRef="#ctx0" brushRef="#br0">305 66 18129,'0'0'1837,"2"-9"357,3-29 256,-5 37-2353,0 0 1,0 0-1,-1 0 1,1 0-1,-1 0 1,1 0-1,-1 1 1,1-1-1,-1 0 1,1 0-1,-1 0 1,0 1-1,0-1 1,1 0-1,-1 1 1,0-1-1,0 0 1,0 1-1,0-1 1,1 1-1,-1 0 1,0-1-1,0 1 1,0 0-1,0-1 1,0 1-1,0 0 1,0 0-1,0 0 1,0 0-1,0 0 0,0 0 1,0 0-1,-1 0 1,-35 5 777,28 0-817,-1-1 0,1 1 0,0 1 0,0-1 0,1 1 0,0 1 0,0 0 0,0 0 0,1 1 0,-11 14 0,-5 8 202,-29 53 0,36-55-51,-20 47 0,33-67-190,0 0 0,0 0 0,1 0 0,0 0 0,0 1 0,1-1 0,0 1 0,1-1 0,-1 1 0,2-1 0,1 13 0,-1-19-22,-1-1 1,1 1-1,0-1 1,0 1-1,0-1 0,0 0 1,0 1-1,0-1 0,0 0 1,0 0-1,1 1 1,-1-1-1,0 0 0,1-1 1,-1 1-1,1 0 0,-1 0 1,1 0-1,-1-1 1,1 1-1,0-1 0,-1 0 1,1 1-1,0-1 0,-1 0 1,1 0-1,0 0 1,-1 0-1,1 0 0,0 0 1,2-1-1,4 0 29,-1 0-1,0 0 1,1-1 0,-1 0 0,0-1-1,8-3 1,-3 0-95,0-1 0,-1-1-1,0 1 1,0-2 0,-1 0-1,19-20 1,-25 25-45,0 0-1,-1 0 1,0-1-1,0 1 1,0-1-1,0 0 1,-1 0 0,0 0-1,0 0 1,0 0-1,0 0 1,-1 0-1,0-1 1,0 1 0,0-1-1,-1 1 1,0-1-1,0 1 1,0 0 0,-2-8-1,1 11 24,0 1 0,1-1 0,-1 1 0,0-1 0,0 1 0,0-1 0,0 1 0,0 0 0,-1 0 0,1-1 0,0 1 0,-1 0 0,1 0 0,0 0 0,-1 0 0,1 1 0,-1-1 0,1 0 0,-1 1 0,0-1 1,1 1-1,-1-1 0,0 1 0,1 0 0,-1 0 0,0-1 0,0 1 0,1 1 0,-1-1 0,0 0 0,1 0 0,-1 1 0,-2 0 0,2-1-191,-1 1 0,0 0 0,1-1 0,0 1 0,-1 1 0,1-1 0,0 0 0,-1 0 0,1 1 1,-2 2-1,2-3-96,1 0 1,0 0 0,0 0 0,0 0 0,0 1 0,0-1 0,1 0 0,-1 1-1,0-1 1,1 0 0,-1 1 0,1-1 0,-1 1 0,1-1 0,0 1-1,-1 0 1,1 1 0,0 6-5901</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0.837"/>
    </inkml:context>
    <inkml:brush xml:id="br0">
      <inkml:brushProperty name="width" value="0.025" units="cm"/>
      <inkml:brushProperty name="height" value="0.025" units="cm"/>
    </inkml:brush>
  </inkml:definitions>
  <inkml:trace contextRef="#ctx0" brushRef="#br0">258 74 14542,'0'0'4393,"-3"-10"-2407,-10-32-171,12 41-1702,0-1 0,0 1-1,0-1 1,0 1 0,-1-1 0,1 1-1,0 0 1,-1 0 0,1-1 0,-1 1-1,0 0 1,1 1 0,-1-1-1,0 0 1,1 0 0,-1 1 0,0-1-1,0 1 1,0-1 0,0 1 0,1 0-1,-1 0 1,0 0 0,0 0 0,0 0-1,0 0 1,0 0 0,-3 2 0,-1-1-18,-1 0 0,1 1 0,0 0 0,-1 0 0,1 1 0,-8 3 0,3 3 86,0 0 1,0 0 0,0 1 0,1 0 0,1 1-1,0 0 1,0 0 0,1 1 0,1 0 0,0 1 0,0-1-1,1 1 1,1 1 0,0-1 0,1 1 0,-3 20-1,6-33-164,1 1 0,-1 0-1,1-1 1,0 1 0,0 0-1,0 0 1,0-1-1,0 1 1,0 0 0,0 0-1,1-1 1,-1 1 0,1 0-1,-1-1 1,1 1-1,-1 0 1,1-1 0,0 1-1,0-1 1,0 1-1,0-1 1,0 0 0,0 1-1,1-1 1,1 2 0,-1-2 9,0 0 0,1-1 0,-1 1 1,0 0-1,1-1 0,-1 0 0,1 0 1,-1 1-1,1-1 0,-1-1 0,1 1 1,-1 0-1,0 0 0,1-1 0,3-1 1,6-2 146,0 0 1,-1-1 0,0-1 0,0 0 0,20-14 0,-18 9-62,0 0 1,-1-1-1,0 0 1,-1-1-1,11-16 1,-18 23-86,-1 0 0,1 0 0,-1 0 1,0 0-1,0-1 0,-1 1 0,0-1 0,0 0 1,-1 1-1,1-1 0,-2 0 0,1 0 0,-1 0 1,0 0-1,-1-9 0,1 15-150,-1-1 0,1 0 0,-1 1 0,1-1 0,-1 1 0,0-1 0,0 1 0,0-1 0,0 1 0,0-1 0,0 1 0,0 0 0,0-1 0,-1 1 0,1 0 0,0 0 0,-1 0 0,1 0 0,-1 0 0,1 0 0,-1 1 0,1-1 0,-1 0-1,0 1 1,1-1 0,-1 1 0,0 0 0,1 0 0,-1-1 0,0 1 0,0 0 0,1 0 0,-1 0 0,0 1 0,0-1 0,1 0 0,-1 1 0,-2 0 0,-1 0-736,-1 1-1,1-1 0,0 1 1,0 0-1,0 0 1,1 1-1,-1-1 0,0 1 1,1 0-1,0 0 1,-6 6-1</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1.566"/>
    </inkml:context>
    <inkml:brush xml:id="br0">
      <inkml:brushProperty name="width" value="0.025" units="cm"/>
      <inkml:brushProperty name="height" value="0.025" units="cm"/>
    </inkml:brush>
  </inkml:definitions>
  <inkml:trace contextRef="#ctx0" brushRef="#br0">0 1 21909,'0'0'7591,"13"50"-7015,-4-14-351,5 5-97,-2 0-128,2-1-481,-1-4-1184,-3-9-1250,-4-5-1025,-6-12-768</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1.890"/>
    </inkml:context>
    <inkml:brush xml:id="br0">
      <inkml:brushProperty name="width" value="0.025" units="cm"/>
      <inkml:brushProperty name="height" value="0.025" units="cm"/>
    </inkml:brush>
  </inkml:definitions>
  <inkml:trace contextRef="#ctx0" brushRef="#br0">0 141 15567,'0'0'7911,"50"-21"-6886,-11 10-288,10-3-513,8-4-192,7-4-1826,-6-3-3234,3-5-4421</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2.264"/>
    </inkml:context>
    <inkml:brush xml:id="br0">
      <inkml:brushProperty name="width" value="0.025" units="cm"/>
      <inkml:brushProperty name="height" value="0.025" units="cm"/>
    </inkml:brush>
  </inkml:definitions>
  <inkml:trace contextRef="#ctx0" brushRef="#br0">266 1 10090,'0'0'8413,"-9"1"-4511,1 0-3643,0 0-1,1 1 1,-1 0 0,1 0-1,-1 1 1,1 0-1,0 0 1,0 0-1,1 1 1,-1 0 0,1 1-1,-1 0 1,2 0-1,-1 0 1,-6 7-1,-6 8-48,0 1-1,1 1 0,2 1 1,-14 24-1,22-33-143,1-1 0,0 1 0,1 0 1,0 0-1,1 1 0,1-1 0,0 1 0,1 0 1,0 16-1,2-29-100,0 1 0,0-1 0,0 0 0,0 0 0,0 0 1,1 0-1,-1 0 0,1 0 0,-1 0 0,1 0 0,0 0 0,0 0 0,0 0 1,0 0-1,0 0 0,0-1 0,0 1 0,1 0 0,-1-1 0,1 1 1,-1-1-1,1 1 0,3 1 0,-2-2-107,0 1 0,1-1 0,-1 0 0,0 0 0,1-1 0,-1 1 0,1-1 0,-1 0 0,1 0 0,-1 0 0,1 0 0,-1-1 0,5 0 0,2-1-323,0-1-1,0 0 1,0 0-1,-1-1 1,1-1-1,-1 1 1,0-2 0,-1 1-1,10-8 1,1-7-4021,-3 1-1953</inkml:trace>
  <inkml:trace contextRef="#ctx0" brushRef="#br0" timeOffset="1">232 337 6919,'0'0'64</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2.592"/>
    </inkml:context>
    <inkml:brush xml:id="br0">
      <inkml:brushProperty name="width" value="0.025" units="cm"/>
      <inkml:brushProperty name="height" value="0.025" units="cm"/>
    </inkml:brush>
  </inkml:definitions>
  <inkml:trace contextRef="#ctx0" brushRef="#br0">79 57 15278,'0'0'5344,"-9"11"-2589,5-5-2513,-41 52 2357,42-54-2370,1-1 1,0 1 0,0 0 0,0 0 0,0 0 0,0 0-1,1 0 1,0 0 0,0 0 0,0 0 0,0 1-1,1-1 1,-1 0 0,1 1 0,0-1 0,1 7 0,0-10-227,-1 0 0,1-1 1,0 1-1,-1 0 0,1-1 1,0 1-1,0-1 0,-1 1 1,1-1-1,0 0 1,0 1-1,0-1 0,-1 0 1,1 1-1,0-1 0,0 0 1,0 0-1,0 0 1,0 0-1,0 0 0,0 0 1,-1 0-1,1 0 0,0 0 1,0 0-1,0 0 1,0-1-1,0 1 0,0 0 1,-1-1-1,1 1 0,1-1 1,28-12 103,-13 2-54,-2-1-1,1-1 0,-1 0 0,-1-1 1,0 0-1,-1-1 0,17-25 0,24-27-769,-69 122 130,-56 86 1631,40-81-114,-30 77 0,61-137-978,0 0-1,0-1 1,0 1-1,1 0 1,-1 0-1,0 0 1,0 0-1,1 0 1,-1 0-1,0 0 1,0 0-1,1-1 1,-1 1-1,0 0 1,0 0-1,1 0 1,-1 0-1,0 1 1,0-1-1,1 0 1,-1 0-1,0 0 1,0 0-1,1 0 1,-1 0-1,0 0 1,0 0-1,1 0 1,-1 1-1,0-1 1,0 0-1,0 0 1,1 0-1,-1 0 1,0 1-1,0-1 1,0 0-1,0 0 1,0 0-1,1 1 1,-1-1-1,0 0 1,0 0-1,0 1 0,0-1 1,0 0-1,0 0 1,0 1-1,0-1 1,0 0-1,0 0 1,0 1-1,0-1 1,0 0-1,0 0 1,0 1-1,0-1 1,0 0-1,0 1 1,18-16-4446,-6-4-3359</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2.947"/>
    </inkml:context>
    <inkml:brush xml:id="br0">
      <inkml:brushProperty name="width" value="0.025" units="cm"/>
      <inkml:brushProperty name="height" value="0.025" units="cm"/>
    </inkml:brush>
  </inkml:definitions>
  <inkml:trace contextRef="#ctx0" brushRef="#br0">1 36 21781,'0'0'10345,"51"12"-17263,-17-33 224,2-5-9226</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3.276"/>
    </inkml:context>
    <inkml:brush xml:id="br0">
      <inkml:brushProperty name="width" value="0.025" units="cm"/>
      <inkml:brushProperty name="height" value="0.025" units="cm"/>
    </inkml:brush>
  </inkml:definitions>
  <inkml:trace contextRef="#ctx0" brushRef="#br0">1 165 17072,'0'0'6625,"8"1"-6598,-1 0-89,0-1 0,-1 0 1,1-1-1,-1 1 0,1-1 0,-1-1 1,0 1-1,1-1 0,-1 0 1,0 0-1,0-1 0,0 0 0,0 0 1,-1-1-1,10-6 0,14-12-3637,45-45 0,-28 24-3423,-60 90 13539,-147 317 10153,157-343-16209,4-21-355,0 1 0,0-1 0,1 0 0,-1 0-1,0 0 1,0 0 0,0 0 0,1 1 0,-1-1 0,0 0-1,0 0 1,1 0 0,-1 0 0,0 0 0,1 0-1,-1 0 1,0 0 0,0 0 0,1 0 0,-1 0 0,0 0-1,0 0 1,1 0 0,-1 0 0,0 0 0,0 0-1,1 0 1,-1 0 0,0 0 0,0-1 0,1 1 0,-1 0-1,0 0 1,0 0 0,1 0 0,-1-1 0,0 1-1,15-13-1839,-2-3-3971</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3.631"/>
    </inkml:context>
    <inkml:brush xml:id="br0">
      <inkml:brushProperty name="width" value="0.025" units="cm"/>
      <inkml:brushProperty name="height" value="0.025" units="cm"/>
    </inkml:brush>
  </inkml:definitions>
  <inkml:trace contextRef="#ctx0" brushRef="#br0">204 1 19603,'0'0'8520,"-23"72"-7143,13-37-320,-2-1-673,4 2-320,4-4-32,2-5-608,2-6-1154,0-4-480,0-6-545,0-9-576,-10-2-8584</inkml:trace>
  <inkml:trace contextRef="#ctx0" brushRef="#br0" timeOffset="1">1 115 11627,'0'0'12684,"63"-19"-12107,-15 10-161,9-4-320,9-6-1954,4-7-6406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6.866"/>
    </inkml:context>
    <inkml:brush xml:id="br0">
      <inkml:brushProperty name="width" value="0.025" units="cm"/>
      <inkml:brushProperty name="height" value="0.025" units="cm"/>
    </inkml:brush>
  </inkml:definitions>
  <inkml:trace contextRef="#ctx0" brushRef="#br0">2 48 3299,'-2'0'1217,"2"-2"-928,0-3 191,0 0-160,0-3-63,0 3-65,2 0-96,0 0-64,0 1-32,-1 0 96,-1 3-96,0 0-320,0-2-65</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3.977"/>
    </inkml:context>
    <inkml:brush xml:id="br0">
      <inkml:brushProperty name="width" value="0.025" units="cm"/>
      <inkml:brushProperty name="height" value="0.025" units="cm"/>
    </inkml:brush>
  </inkml:definitions>
  <inkml:trace contextRef="#ctx0" brushRef="#br0">36 1 14478,'0'0'7559,"1"51"-4965,-2-16-512,-3 3-961,-3 2-704,1 0-257,3-4-96,1 0 0,2-8-1025,-3-2-1441,1-4-1954,-6-7-4741</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4.352"/>
    </inkml:context>
    <inkml:brush xml:id="br0">
      <inkml:brushProperty name="width" value="0.025" units="cm"/>
      <inkml:brushProperty name="height" value="0.025" units="cm"/>
    </inkml:brush>
  </inkml:definitions>
  <inkml:trace contextRef="#ctx0" brushRef="#br0">0 495 13645,'0'0'10346,"72"-29"-9449,-27 14-129,8-5-319,0-1-353,2-1-192,-10-3-1858,-6 0-2915,-14-3-4131</inkml:trace>
  <inkml:trace contextRef="#ctx0" brushRef="#br0" timeOffset="1">48 59 17873,'0'0'6630,"78"-4"-4708,-27-7-417,8-1-1120,4 1-289,-1 1-1634,-7 3-2626,-8 3-3299</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4.789"/>
    </inkml:context>
    <inkml:brush xml:id="br0">
      <inkml:brushProperty name="width" value="0.025" units="cm"/>
      <inkml:brushProperty name="height" value="0.025" units="cm"/>
    </inkml:brush>
  </inkml:definitions>
  <inkml:trace contextRef="#ctx0" brushRef="#br0">178 1 10250,'0'0'11114,"-34"68"-8968,27-38-480,7 2-609,0-1-865,2-2-64,12-3-736,-2-6-866,-1-3-640,-4-4-128,-7-6 448</inkml:trace>
  <inkml:trace contextRef="#ctx0" brushRef="#br0" timeOffset="1">1 119 14350,'0'0'7943,"54"-1"-7046,-10-4-32,10-3-609,7-6-448,0-2-3908,3-6-7559</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5.599"/>
    </inkml:context>
    <inkml:brush xml:id="br0">
      <inkml:brushProperty name="width" value="0.025" units="cm"/>
      <inkml:brushProperty name="height" value="0.025" units="cm"/>
    </inkml:brush>
  </inkml:definitions>
  <inkml:trace contextRef="#ctx0" brushRef="#br0">297 59 13645,'0'0'4698,"1"-9"-1458,1-25-528,-3 33-2628,1 1 0,0-1 0,0 0 1,-1 0-1,1 1 0,0-1 0,-1 0 0,1 0 0,0 1 0,-1-1 1,1 1-1,-1-1 0,1 0 0,-1 1 0,0-1 0,1 1 1,-1-1-1,0 1 0,1-1 0,-1 1 0,0 0 0,1-1 0,-1 1 1,0 0-1,0-1 0,0 1 0,1 0 0,-1 0 0,0 0 0,0 0 1,0 0-1,1 0 0,-2 0 0,-26 4 536,20 0-605,1 0 1,0 0 0,-1 1-1,1 0 1,1 0 0,-1 0-1,1 1 1,0 0 0,0 0 0,-9 14-1,-46 76 158,58-90-129,-6 10 178,0 0 0,1 0 1,2 1-1,-1 0 0,2 0 0,0 1 0,1 0 0,1-1 0,-2 37 0,5-52-207,0-1 1,0 1-1,0-1 1,0 0-1,0 1 1,0-1-1,1 0 0,-1 1 1,1-1-1,-1 0 1,1 1-1,-1-1 0,1 0 1,0 0-1,-1 1 1,1-1-1,0 0 0,0 0 1,0 0-1,0 0 1,0 0-1,0 0 1,0-1-1,0 1 0,0 0 1,1 0-1,-1-1 1,0 1-1,0-1 0,1 1 1,-1-1-1,0 1 1,1-1-1,-1 0 0,1 0 1,-1 0-1,0 0 1,1 0-1,-1 0 0,1 0 1,-1 0-1,0 0 1,1-1-1,-1 1 1,0 0-1,1-1 0,-1 1 1,2-2-1,3 0 89,1 0-1,-1-1 0,0 1 0,0-1 1,0-1-1,0 1 0,-1-1 1,1 0-1,4-5 0,-6 5-68,0 0 0,-1-1 0,0 1 0,1-1 0,-2 0 0,1 0-1,0 0 1,-1 0 0,0 0 0,0-1 0,-1 1 0,1-1 0,-1 1-1,-1-1 1,1 0 0,-1-10 0,0 15-36,0 0-1,0 0 1,0 0 0,0 0-1,0 0 1,-1 0 0,1 0-1,0 0 1,-1 0 0,1 1-1,0-1 1,-1 0 0,1 0-1,-1 0 1,0 0 0,1 1 0,-1-1-1,0 0 1,1 1 0,-1-1-1,0 1 1,0-1 0,1 0-1,-1 1 1,0 0 0,0-1-1,-1 0 1,-1 1-8,0-1 1,1 1-1,-1 0 0,0 0 0,1 0 1,-1 0-1,0 0 0,1 0 1,-6 2-1,0 0-17,0 1 0,1 0 1,-1 0-1,1 0 0,0 1 0,-8 5 1,6-3 6,1 1-1,1 0 1,-1 0 0,1 1 0,0 0 0,1 0 0,-1 0 0,2 1 0,-1 0-1,1 0 1,-5 14 0,10-23 21,0 0-1,0 0 0,0 0 1,0 1-1,0-1 0,0 0 1,0 0-1,0 0 0,0 1 1,0-1-1,0 0 0,0 0 1,0 0-1,0 1 0,0-1 1,1 0-1,-1 0 1,0 0-1,0 0 0,0 1 1,0-1-1,0 0 0,0 0 1,0 0-1,1 0 0,-1 1 1,0-1-1,0 0 0,0 0 1,0 0-1,1 0 0,-1 0 1,0 0-1,0 0 1,0 0-1,1 0 0,-1 1 1,0-1-1,0 0 0,0 0 1,1 0-1,-1 0 0,0 0 1,0 0-1,0 0 0,1 0 1,-1 0-1,0 0 0,0-1 1,0 1-1,1 0 1,17-5 109,16-11 113,177-124-96,-210 140-128,-1-1 0,1 1 0,-1-1 0,1 1 0,-1-1 0,1 1 0,-1 0 0,1-1 0,0 1 0,-1 0 0,1-1 0,-1 1 0,1 0 0,0 0 0,-1 0 0,1-1 0,0 1 0,-1 0 0,1 0 0,0 0 0,0 0 0,-1 0 0,1 0 0,0 0 0,-1 1 0,1-1 0,0 0 0,-1 0 0,1 0 0,-1 1 0,1-1 0,0 0 0,-1 1 0,1-1 0,-1 1 0,1-1 0,0 1 0,0 2 0,0-1 0,0 0 0,0 1 0,0-1 0,-1 0 0,1 1 0,-1-1 0,0 1 0,0-1 0,0 6 0,-10 65 0,2-40 0,3-17 0,2 1 0,0 0 0,-2 25 0,5-42-1,0 0 0,0 1 1,0-1-1,0 0 0,0 0 0,0 0 0,0 0 0,0 0 1,0 1-1,0-1 0,0 0 0,1 0 0,-1 0 0,0 0 1,0 0-1,0 0 0,0 1 0,0-1 0,0 0 0,0 0 1,0 0-1,0 0 0,0 0 0,1 0 0,-1 0 0,0 0 1,0 1-1,0-1 0,0 0 0,0 0 0,0 0 1,1 0-1,-1 0 0,0 0 0,0 0 0,0 0 0,0 0 1,0 0-1,1 0 0,-1 0 0,0 0 0,0 0 0,0 0 1,0 0-1,0 0 0,1 0 0,-1 0 0,0 0 0,0 0 1,0 0-1,0-1 0,0 1 0,1 0 0,10-7-256,9-11-1630,-5-8-2917,-3-3-3097</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5.943"/>
    </inkml:context>
    <inkml:brush xml:id="br0">
      <inkml:brushProperty name="width" value="0.025" units="cm"/>
      <inkml:brushProperty name="height" value="0.025" units="cm"/>
    </inkml:brush>
  </inkml:definitions>
  <inkml:trace contextRef="#ctx0" brushRef="#br0">0 0 23766,'0'0'7335,"3"64"-6310,-1-29-640,-1 1-289,0 3 64,2-3-512,1-2-481,0-5-480,-4-4-1,0-7-1536,0-9-546</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6.337"/>
    </inkml:context>
    <inkml:brush xml:id="br0">
      <inkml:brushProperty name="width" value="0.025" units="cm"/>
      <inkml:brushProperty name="height" value="0.025" units="cm"/>
    </inkml:brush>
  </inkml:definitions>
  <inkml:trace contextRef="#ctx0" brushRef="#br0">1 278 15310,'0'0'14606,"54"-25"-13965,-13 21-417,6-3-192,5 2-737,2-5-2946,0-2-2883,2-3-1538</inkml:trace>
  <inkml:trace contextRef="#ctx0" brushRef="#br0" timeOffset="1">781 1 12460,'0'0'13346,"-6"8"-10666,-36 43-141,-4 4-2119,3 1 1,2 2 0,-38 73 0,70-106-1767,17-30-2896,24-37-4178,-8 4 482</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6.696"/>
    </inkml:context>
    <inkml:brush xml:id="br0">
      <inkml:brushProperty name="width" value="0.025" units="cm"/>
      <inkml:brushProperty name="height" value="0.025" units="cm"/>
    </inkml:brush>
  </inkml:definitions>
  <inkml:trace contextRef="#ctx0" brushRef="#br0">332 0 18802,'0'0'10858,"0"68"-9993,0-47-385,0 2-255,4 4-129,5-2-32,0 4-32,2-4-96,-1 1-993,-2-4-1282,-1-4-607,-4-8-994,-3-2-2850</inkml:trace>
  <inkml:trace contextRef="#ctx0" brushRef="#br0" timeOffset="1">1 391 13036,'0'0'14862,"57"10"-12940,-7-22-961,10-2-641,1-4-288,1 3-32,-1-1-832,-6-3-3012,-5 1-2594,-7-1-5637</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7.144"/>
    </inkml:context>
    <inkml:brush xml:id="br0">
      <inkml:brushProperty name="width" value="0.025" units="cm"/>
      <inkml:brushProperty name="height" value="0.025" units="cm"/>
    </inkml:brush>
  </inkml:definitions>
  <inkml:trace contextRef="#ctx0" brushRef="#br0">317 6 19987,'-11'-1'1479,"3"0"-1170,-2 0 81,0 0 1,1 0 0,-1 1 0,0 0-1,0 1 1,0 0 0,1 1-1,-1 0 1,1 0 0,-16 6 0,12 0-81,0 1 1,1 0 0,-1 1 0,2 0-1,0 1 1,0 0 0,1 1-1,0 0 1,-13 23 0,16-23-50,0-1 0,1 1 0,1 0 0,0 1 0,1-1 1,0 1-1,1 0 0,0 0 0,1 1 0,0-1 0,1 21 0,1-31-252,1 0 0,-1 1 1,1-1-1,0 1 0,0-1 0,0 0 0,0 1 0,0-1 0,1 0 0,-1 0 0,1 0 0,0 0 0,0 0 1,0-1-1,1 1 0,-1 0 0,5 3 0,-2-2 7,1-1 0,0 1 0,0-1 0,0 0 0,0 0 0,0-1 0,1 0 0,10 2 0,8 0 21,1-1-1,-1-1 1,43-3-1,-65 1-36,7-1 0,0 0 0,-1-1 0,1 0 0,0 0 0,0-1 0,-1 0 0,13-6 0,-19 7 0,0 1 0,0-1 0,0 1 0,0-1 0,0 0 0,0 0 0,-1 0 0,1-1 0,-1 1 0,0 0 0,1-1 0,-1 0 0,0 1 0,-1-1 0,1 0 0,0 0 0,-1 0 0,1 0 0,-1 0 0,0-1 0,0 1 0,-1 0 0,1-1 0,0-5 0,-2 8 0,0-1 0,1 0 0,-1 0 0,0 1 0,0-1 0,0 0 0,-1 1 0,1-1 0,0 1 0,0 0 0,-1-1 0,1 1 0,-1 0 0,1 0 0,-1 0 0,0 0 0,0 0 0,1 0 0,-1 0 0,0 1 0,0-1 0,0 0 0,1 1 0,-1 0 0,0-1 0,0 1 0,0 0 0,0 0 0,-3 1 0,-7-2 0,1 0 0,-1 1 0,-20 3 0,18 6 0,14-9 0,0 0 0,0 0 0,0 1 0,0-1 0,0 0 0,-1 0 0,1 1 0,0-1 0,1 0 0,-1 1 0,0-1 0,0 0 0,0 0 0,0 1 0,0-1 0,0 0 0,0 0 0,0 1 0,0-1 0,0 0 0,1 0 0,-1 1 0,0-1 0,0 0 0,0 0 0,0 0 0,1 1 0,-1-1 0,0 0 0,0 0 0,0 0 0,1 0 0,-1 0 0,0 1 0,0-1 0,1 0 0,-1 0 0,0 0 0,0 0 0,1 0 0,-1 0 0,0 0 0,1 0 0,-1 0 0,0 0 0,0 0 0,1 0 0,-1 0 0,0 0 0,0 0 0,1 0 0,-1 0 0,0-1 0,0 1 0,1 0 0,-1 0 0,0 0 0,0 0 0,1-1 0,14 0 0,0 0 0,-1-2 0,1 0 0,0 0 0,-1-1 0,18-8 0,42-11 0,-73 22 0,0 1 0,-1 0 0,1 0 0,-1 0 0,1 0 0,0 0 0,-1 0 0,1 0 0,-1 0 0,1 0 0,0 0 0,-1 0 0,1 0 0,-1 0 0,1 0 0,-1 0 0,1 1 0,0-1 0,-1 0 0,1 0 0,-1 1 0,1-1 0,-1 0 0,1 1 0,-1-1 0,1 1 0,-1-1 0,0 0 0,1 1 0,-1-1 0,0 1 0,1 0 0,0 24 0,-19 33 0,15-52 0,-4 14 14,-2-1-81,2 0-1,0 1 0,2 0 1,0 1-1,1-1 1,-1 27-1,6-42-3199,4-4-4346</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7.879"/>
    </inkml:context>
    <inkml:brush xml:id="br0">
      <inkml:brushProperty name="width" value="0.025" units="cm"/>
      <inkml:brushProperty name="height" value="0.025" units="cm"/>
    </inkml:brush>
  </inkml:definitions>
  <inkml:trace contextRef="#ctx0" brushRef="#br0">1 467 11851,'0'0'12134,"13"0"-10228,37-5-943,1-3 0,-2-2 0,0-2-1,53-21 1,28-6-748,685-126-1048,-30 8-8167,-692 129 12229,-93 28-3183,0 0-1,0 0 0,1 0 0,-1 0 1,0 0-1,0 0 0,0 0 0,1 0 1,-1 0-1,0 0 0,0 0 0,0 0 1,1 0-1,-1 0 0,0 0 0,0-1 1,0 1-1,0 0 0,1 0 0,-1 0 1,0 0-1,0 0 0,0 0 0,0 0 1,1 0-1,-1-1 0,0 1 1,0 0-1,0 0 0,0 0 0,0 0 1,0-1-1,0 1 0,1 0 0,-1 0 1,0 0-1,0-1 0,0 1 0,0 0 1,0 0-1,0 0 0,0 0 0,0-1 1,0 1-1,0 0 0,0 0 0,0 0 1,0-1-1,0 1 0,0 0 0,0 0 1,0 0-1,-1-1 0,1 1 0,-14-3 860,-26 4-508,-85 13-413,-130 34 0,87-15-219,-560 115-4352,298-34 3099,148-20 4872,199-63-886,109-32-1862,206-52 381,-49 8-198,488-61 955,4 36-3678,-377 42-3833,-238 22 3367,-47 3 1853,-26 1 421,-40 2 300,47 0-211,-683 45 8084,6 58-5051,533-75-3041,-29 6-5126,126-28-1997</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1.352"/>
    </inkml:context>
    <inkml:brush xml:id="br0">
      <inkml:brushProperty name="width" value="0.025" units="cm"/>
      <inkml:brushProperty name="height" value="0.025" units="cm"/>
    </inkml:brush>
  </inkml:definitions>
  <inkml:trace contextRef="#ctx0" brushRef="#br0">1 0 22806,'0'0'1441,"2"58"-608,-2-21-129,0 7-287,0 1-289,0-1-96,0 0-1281,0-5-2050,1-5-1922,-1-10-8328</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8.429"/>
    </inkml:context>
    <inkml:brush xml:id="br0">
      <inkml:brushProperty name="width" value="0.025" units="cm"/>
      <inkml:brushProperty name="height" value="0.025" units="cm"/>
    </inkml:brush>
  </inkml:definitions>
  <inkml:trace contextRef="#ctx0" brushRef="#br0">61 1 8008,'-4'20'12269,"-3"18"-7455,-17 89-6114,14-78 3331,6-18-1015,2-11-982,0-15-3736,-6-14-11460</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1.773"/>
    </inkml:context>
    <inkml:brush xml:id="br0">
      <inkml:brushProperty name="width" value="0.025" units="cm"/>
      <inkml:brushProperty name="height" value="0.025" units="cm"/>
    </inkml:brush>
  </inkml:definitions>
  <inkml:trace contextRef="#ctx0" brushRef="#br0">1 141 17360,'5'-10'903,"0"0"-577,1 2 0,-1-1 1,2 0-1,-1 1 0,1 0 0,0 1 1,1-1-1,0 1 0,0 1 1,1 0-1,-1 0 0,1 0 1,0 1-1,1 0 0,16-5 1,-14 7-90,1 0 0,1 0-1,-1 2 1,0-1 0,1 2 0,-1 0 0,0 0 0,1 1 0,-1 1 0,16 4 0,-20-4-203,-1 1-1,1 0 1,-1 0-1,0 0 1,0 1-1,0 1 1,0-1-1,-1 1 1,0 0-1,0 1 1,0 0-1,-1 0 1,0 0-1,0 1 1,0 0-1,5 9 1,-9-12 39,1 0-1,-1 0 1,0 0-1,-1 0 1,1 0 0,-1 1-1,0-1 1,0 1-1,0-1 1,-1 1 0,1-1-1,-1 1 1,0-1-1,0 1 1,-1-1 0,0 1-1,1-1 1,-1 1 0,-1-1-1,1 0 1,-1 1-1,1-1 1,-1 0 0,-1 0-1,1 0 1,0 0-1,-1-1 1,0 1 0,0-1-1,-4 4 1,1-1 33,0 0 0,-1-1 0,0 0-1,0 0 1,0-1 0,-1 0 0,1 0 0,-1-1 0,0 0 0,0-1 0,0 1-1,0-1 1,-1-1 0,1 0 0,-12 1 0,6-6-1501,12-11-4257,2 3-1346</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2.133"/>
    </inkml:context>
    <inkml:brush xml:id="br0">
      <inkml:brushProperty name="width" value="0.025" units="cm"/>
      <inkml:brushProperty name="height" value="0.025" units="cm"/>
    </inkml:brush>
  </inkml:definitions>
  <inkml:trace contextRef="#ctx0" brushRef="#br0">116 61 21460,'-8'2'1586,"-1"0"-1116,0 0 0,0 1 0,1 0 0,0 0-1,0 1 1,-9 5 0,14-7-320,0 0 0,0 0 0,1 0 0,-1 1 0,1-1 0,-1 0 0,1 1 0,0 0 0,0 0-1,0 0 1,0-1 0,0 2 0,1-1 0,-1 0 0,1 0 0,0 0 0,0 1 0,0-1 0,0 1 0,1-1-1,-1 6 1,1-7-142,1-1 0,-1 0 0,1 0 0,-1 0 0,1 1-1,-1-1 1,1 0 0,-1 0 0,1 0 0,0 0 0,0 0-1,0 0 1,-1 0 0,1 0 0,0 0 0,0-1 0,0 1 0,1 0-1,-1 0 1,0-1 0,0 1 0,0-1 0,0 1 0,0-1-1,1 0 1,-1 1 0,0-1 0,0 0 0,1 0 0,-1 0 0,0 0-1,1 0 1,-1 0 0,0 0 0,0 0 0,1 0 0,-1-1-1,2 0 1,5 0 56,1 0 0,-1-1-1,0 0 1,15-6 0,29-20 90,-44 22-159,1 1 0,0 0 1,0 0-1,1 1 0,-1 0 0,1 0 0,0 1 1,0 0-1,0 1 0,12-1 0,-21 3 7,1 0-1,-1 0 1,0 0-1,0 0 0,0 0 1,0 0-1,0 1 1,0-1-1,1 0 0,-1 1 1,0-1-1,0 1 1,0 0-1,0-1 0,-1 1 1,1 0-1,0-1 1,0 1-1,0 0 0,0 0 1,-1 0-1,1 0 1,0 0-1,-1-1 0,1 1 1,-1 1-1,1-1 1,-1 0-1,1 0 0,-1 0 1,1 2-1,1 44 730,-3-43-692,1 1 0,0-1 0,0 0 0,0 1 0,1-1 0,-1 0 0,1 1 0,1 3 0,-1-7-22,-1-1-1,0 1 1,1-1 0,-1 0 0,0 0-1,1 1 1,-1-1 0,0 0 0,1 1 0,-1-1-1,1 0 1,-1 0 0,1 0 0,-1 0-1,1 1 1,-1-1 0,0 0 0,1 0 0,-1 0-1,1 0 1,-1 0 0,1 0 0,-1 0-1,1 0 1,-1 0 0,1 0 0,-1-1 0,1 1-1,-1 0 1,1 0 0,-1 0 0,0 0-1,1-1 1,-1 1 0,1 0 0,-1-1 0,0 1-1,1 0 1,-1-1 0,0 1 0,1 0-1,-1-1 1,0 1 0,1-1 0,13-16 456,-7 3-469,-1-1 1,0 0 0,-1 0 0,-1-1 0,0 0 0,-1 1 0,-1-1-1,0 0 1,-1 0 0,-1-17 0,0 35-348,1 0 0,0 0-1,0-1 1,0 1 0,0 0 0,0-1-1,0 1 1,0-1 0,0 1 0,1-1-1,-1 1 1,1-1 0,-1 0 0,1 0-1,-1 0 1,1 0 0,0 0 0,0 0 0,-1 0-1,1-1 1,3 2 0,2 1-1532,-1-1 0,1 0 0,0 0-1,0-1 1,9 2 0,9-3-6549</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2.505"/>
    </inkml:context>
    <inkml:brush xml:id="br0">
      <inkml:brushProperty name="width" value="0.025" units="cm"/>
      <inkml:brushProperty name="height" value="0.025" units="cm"/>
    </inkml:brush>
  </inkml:definitions>
  <inkml:trace contextRef="#ctx0" brushRef="#br0">114 1 7303,'0'0'15204,"-10"5"-13154,3-1-1763,0 0 1,0 0-1,0 1 1,1 0-1,-1 1 1,1-1-1,1 1 1,-1 0-1,1 1 1,0-1-1,0 1 1,1 0-1,0 0 1,0 0-1,1 1 1,0 0-1,0-1 1,0 1-1,1 0 1,-1 10-1,3-17-252,-1 1 0,1-1 0,0 1-1,0-1 1,0 1 0,0-1 0,0 1 0,0-1-1,0 1 1,0-1 0,1 1 0,-1-1-1,1 1 1,-1-1 0,1 1 0,-1-1 0,1 0-1,0 1 1,0-1 0,-1 0 0,1 1-1,0-1 1,0 0 0,0 0 0,1 0 0,-1 0-1,0 0 1,0 0 0,2 0 0,0 0 4,0 0 0,0-1 1,0 1-1,0-1 0,0 0 1,1 0-1,-1 0 0,0-1 1,0 1-1,0-1 0,0 0 1,0 1-1,0-1 0,3-2 1,1 0-4,0 0-1,-1-1 1,1 1 0,-1-1 0,0-1 0,0 1 0,-1-1-1,1 0 1,-1 0 0,7-10 0,39-64 69,-34 49-97,-31 86-563,9-41 625,1 0 0,1 0 1,0 0-1,1 0 0,0 22 1,2-36-111,0 0 1,0 0 0,0 0 0,1 1-1,-1-1 1,0 0 0,1 0 0,-1 0 0,1 0-1,-1 0 1,1 0 0,-1 0 0,1 0-1,0 0 1,0 0 0,0 0 0,-1 0 0,1 0-1,0 0 1,0-1 0,0 1 0,0 0 0,0-1-1,0 1 1,0-1 0,0 1 0,1-1-1,-1 1 1,0-1 0,2 0 0,1 1-557,-1-1-1,0 1 1,0-1 0,1 0 0,-1 0-1,0-1 1,0 1 0,0-1 0,1 0-1,-1 1 1,4-3 0,22-16-9894</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3.080"/>
    </inkml:context>
    <inkml:brush xml:id="br0">
      <inkml:brushProperty name="width" value="0.025" units="cm"/>
      <inkml:brushProperty name="height" value="0.025" units="cm"/>
    </inkml:brush>
  </inkml:definitions>
  <inkml:trace contextRef="#ctx0" brushRef="#br0">33 65 21140,'0'0'1399,"-4"13"37,-5 31-396,1 0 0,2 1-1,2 0 1,3 62 0,1-105-1040,-1 0 0,1-1 0,0 1-1,1 0 1,-1-1 0,0 1 0,0-1-1,1 1 1,-1 0 0,1-1 0,-1 1-1,1-1 1,0 1 0,0-1 0,-1 1-1,1-1 1,0 0 0,0 1 0,0-1 0,1 0-1,-1 0 1,0 0 0,0 0 0,1 0-1,-1 0 1,0 0 0,1 0 0,-1 0-1,1-1 1,-1 1 0,1-1 0,0 1-1,1 0 1,-1-2-11,1 1 1,0 0-1,-1-1 0,1 1 0,-1-1 0,0 0 1,1 0-1,-1 0 0,1 0 0,-1 0 0,0 0 1,0-1-1,0 1 0,0-1 0,0 0 0,0 1 1,0-1-1,0 0 0,-1 0 0,3-4 0,8-12-587,-1-1 0,-1-1 0,0 0 0,-2 0 0,12-41 0,15-111-3265,-27 125 3125,-6 90 2503,-4 47-1,-8-15-983,5-47-120,1 1 0,1-1 0,2 1-1,0 0 1,6 36 0,-5-64-685,0 0 1,0 0 0,0 0-1,0 0 1,1 0-1,-1 0 1,0-1 0,0 1-1,1 0 1,-1 0-1,1 0 1,-1-1 0,1 1-1,-1 0 1,1 0-1,-1-1 1,1 1 0,0 0-1,-1-1 1,1 1-1,0-1 1,0 1 0,-1-1-1,1 1 1,0-1-1,0 0 1,0 1 0,0-1-1,-1 0 1,1 0-1,0 1 1,0-1-1,0 0 1,0 0 0,0 0-1,0 0 1,0 0-1,1 0 1,0-1-230,0 0 0,0 1 0,0-1 0,0 0 0,0 0 1,0 0-1,-1 0 0,1 0 0,0 0 0,0-1 0,-1 1 0,1-1 0,-1 1 0,1-1 0,1-1 0,12-27-5597,-4-6-4550</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3.562"/>
    </inkml:context>
    <inkml:brush xml:id="br0">
      <inkml:brushProperty name="width" value="0.025" units="cm"/>
      <inkml:brushProperty name="height" value="0.025" units="cm"/>
    </inkml:brush>
  </inkml:definitions>
  <inkml:trace contextRef="#ctx0" brushRef="#br0">0 363 15919,'0'0'5386,"4"8"-3506,-4-6-1783,1 0 0,0 0 0,-1 0 0,1 0 0,0 0 0,1 0 1,-1 0-1,0 0 0,0 0 0,1 0 0,-1-1 0,1 1 0,0 0 0,-1-1 1,1 0-1,0 1 0,0-1 0,0 0 0,0 0 0,0 0 0,0 0 1,0 0-1,0 0 0,0-1 0,1 1 0,-1-1 0,0 0 0,0 1 0,1-1 1,-1 0-1,0 0 0,1-1 0,-1 1 0,0 0 0,0-1 0,0 1 0,1-1 1,-1 0-1,0 0 0,3-1 0,9-3 110,-1-2-1,1 1 1,-1-2-1,0 0 1,-1 0 0,16-14-1,-22 17-178,0 0-1,-1 0 0,1-1 1,-1 1-1,0-1 1,-1-1-1,1 1 1,-1 0-1,-1-1 1,1 0-1,-1 0 0,0 0 1,-1 0-1,3-10 1,-5 17-17,0-1 0,0 0 0,1 0 0,-1 0 0,0 1 0,0-1 0,0 0 0,0 0 0,-1 1 0,1-1 0,0 0 1,0 0-1,0 1 0,-1-1 0,1 0 0,0 1 0,-1-1 0,1 0 0,0 1 0,-1-1 0,1 0 0,-1 1 0,1-1 0,-1 1 0,1-1 0,-1 1 0,0-1 0,1 1 1,-2-1-1,-22 1 85,18 2-90,1 0 1,0 0 0,0 0-1,0 1 1,0-1-1,0 1 1,-7 6-1,0 5 53,0-1 0,1 2 0,0 0-1,-14 28 1,21-37 15,1 0 0,0 0-1,0 1 1,1-1 0,0 1-1,0 0 1,0 0 0,1 0 0,0 0-1,1 0 1,-1 0 0,1 0 0,1 0-1,-1 0 1,3 10 0,-2-16-53,0 0 0,0 1 1,0-1-1,0 0 0,0 0 1,0 0-1,1 0 0,-1 0 1,0 0-1,1 0 0,-1 0 1,1 0-1,-1-1 0,1 1 1,-1 0-1,1-1 0,-1 1 1,1-1-1,-1 0 0,1 0 1,0 0-1,-1 1 0,1-1 1,0-1-1,-1 1 1,1 0-1,0 0 0,-1-1 1,1 1-1,2-2 0,4 1 85,0-1 0,0-1 0,0 1 0,-1-1 0,9-5 0,3-4-64,1-2-1,-2 0 1,0-1 0,-1-1-1,0-1 1,-1 0 0,24-35 0,-22 24-16,-1 0 0,-1 0 0,-2-2 1,-1 0-1,10-32 0,-21 56-26,0 0 0,0 0 0,0-1 0,-1 1 0,0 0 0,0-1 0,-1 0 0,0 1 0,0-1 0,-2-12 0,1 18 0,1 1 0,0-1 0,-1 1 0,1-1 0,0 1 0,-1-1 0,1 1 0,-1 0 0,1-1 0,0 1 0,-1-1 0,1 1 0,-1 0 0,1 0 0,-1-1 0,1 1 0,-1 0 0,0 0 0,1-1 0,-1 1 0,1 0 0,-1 0 0,0 0 0,1 0 0,-1 0 0,1 0 0,-1 0 0,0 0 0,1 0 0,-1 0 0,1 0 0,-1 0 0,1 1 0,-1-1 0,0 0 0,1 0 0,-1 1 0,1-1 0,-1 0 0,1 1 0,-1-1 0,-20 16 0,10-3 0,0 1 0,1 0 0,1 1 0,0 0 0,1 0 0,1 1 0,0 0 0,1 0 0,1 1 0,1 0 0,0 0 0,1 0 0,1 0 0,-1 30 0,3-44-151,0 0-1,1 0 1,-1-1-1,1 1 1,-1 0 0,1 0-1,0 0 1,0-1-1,0 1 1,0-1 0,1 1-1,-1-1 1,1 1-1,-1-1 1,1 0 0,0 1-1,2 1 1,-1-2-474,0 0 0,0 0 0,0 0 1,0-1-1,1 1 0,-1-1 0,0 0 1,1 0-1,-1 0 0,0 0 0,1-1 1,-1 1-1,1-1 0,3 0 0,23 0-17002</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4.525"/>
    </inkml:context>
    <inkml:brush xml:id="br0">
      <inkml:brushProperty name="width" value="0.025" units="cm"/>
      <inkml:brushProperty name="height" value="0.025" units="cm"/>
    </inkml:brush>
  </inkml:definitions>
  <inkml:trace contextRef="#ctx0" brushRef="#br0">1 53 14221,'0'0'13213,"0"12"-12124,1 158 427,-1-169-1507,0 1 0,0 0 0,0-1 0,0 1 0,0 0 0,0-1 0,0 1 0,0 0 0,1-1 0,-1 1 0,1-1 0,-1 1 0,1 0 0,0-1 0,0 0 0,-1 1-1,1-1 1,0 1 0,0-1 0,0 0 0,0 0 0,1 1 0,-1-1 0,0 0 0,1 0 0,-1 0 0,0 0 0,1-1 0,-1 1 0,1 0 0,-1-1 0,1 1 0,-1-1 0,1 1 0,0-1 0,-1 0 0,1 1 0,0-1 0,-1 0 0,3 0 0,0-1 43,1 0 1,-1-1 0,1 1-1,-1-1 1,0 0 0,0 0-1,0 0 1,0 0 0,0-1-1,0 0 1,-1 0 0,0 0-1,5-5 1,2-2-12,-2-1-1,1 0 1,-1 0-1,-1-1 1,0 0 0,-1-1-1,0 1 1,-1-1-1,0 0 1,-1-1-1,0 1 1,-1-1 0,-1 0-1,1-19 1,-20 58-682,12-14 630,0 0-1,1 1 1,1 0 0,0-1-1,1 1 1,0 0 0,0 13-1,13-29 82,3-10 32,0 0-1,-1-2 1,14-18 0,29-35-82,-74 115-538,1-20 524,10-17 14,1 1 1,0-1-1,1 1 0,0 1 1,-5 11-1,13-21-2,0-1 0,0 1 1,0-1-1,0 0 0,0 0 0,0 0 0,0 0 0,0 0 0,4-1 1,29-5-253,0 2 1,0 1-1,44 2 0,-74 2 86,-6-1 190,1 0 1,-1 1-1,1-1 1,-1 0-1,1 0 1,-1 0 0,1 1-1,-1-1 1,1 0-1,-1 0 1,1 0-1,-1 0 1,1 0-1,-1 0 1,1 0-1,-1 0 1,1 0-1,-1 0 1,1 0-1,-1-1 1,0 1-1,1 0 1,-1 0-1,1 0 1,-1-1-1,1 1 1,-1 0-1,0 0 1,1-1-1,-1 1 1,1 0-1,-1-1 1,0 1 0,1-1-1,-1 1 1,0 0-1,0-1 1,1 1-1,-1-1 1,0 1-1,0-1 1,0 1-1,0-1 1,1 1-1,-1-1 1,0 1-1,0-1 1,0 1-1,0 0 1,0-1-1,0 1 1,0-1-1,0 1 1,0-1-1,-1 1 1,1-1-1,0 1 1,0-1-1,0 1 1,-1-2-1,1-4-159,0-1 126,1-3-21,-1-1 0,0 1 0,-1 0-1,0-1 1,-1 1 0,0 0 0,0 0 0,-1 0 0,-8-18 0,19 29-6267,16 0 1546,-20-1 2452,19 0-4717</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4.886"/>
    </inkml:context>
    <inkml:brush xml:id="br0">
      <inkml:brushProperty name="width" value="0.025" units="cm"/>
      <inkml:brushProperty name="height" value="0.025" units="cm"/>
    </inkml:brush>
  </inkml:definitions>
  <inkml:trace contextRef="#ctx0" brushRef="#br0">156 4 16303,'0'0'7058,"-10"-2"-5184,5 2-1802,0-1-1,0 1 1,0 0 0,0 0 0,1 0 0,-1 1 0,0 0 0,0 0 0,1 0 0,-1 1 0,0-1 0,1 1 0,-1 0 0,1 0 0,0 1 0,0-1 0,0 1 0,0 0 0,0 0 0,0 0 0,1 1 0,0-1 0,0 1 0,0 0 0,0 0 0,-3 5 0,2-4-81,1-1 0,0 0 0,0 1 0,1 0 0,-1 0 0,1 0 0,0 0 1,0 0-1,1 0 0,-1 0 0,1 1 0,0-1 0,1 0 0,-1 8 0,2-12-67,0 0 0,0 0-1,0 0 1,0-1-1,0 1 1,0 0 0,0-1-1,0 1 1,1-1 0,-1 1-1,0-1 1,0 1 0,0-1-1,1 0 1,-1 0-1,0 1 1,0-1 0,1 0-1,-1 0 1,0 0 0,3-1-1,29-2-1617,6-6-517,-29 6 1521,0 0 1,0 1 0,0 0 0,1 1 0,-1 0 0,20 1-1,-29 0 731,-1 0 0,1 0 0,-1 0 0,1 0-1,-1 0 1,1 0 0,-1 0 0,0 0-1,1 1 1,-1-1 0,1 0 0,-1 0-1,0 1 1,1-1 0,-1 0 0,0 0 0,1 1-1,-1-1 1,0 0 0,1 1 0,-1-1-1,0 0 1,0 1 0,1-1 0,-1 1 0,0-1-1,0 0 1,0 1 0,1-1 0,-1 1-1,0-1 1,0 1 0,0-1 0,0 1 0,-6 21 1349,-18 14 736,18-30-2000,1-1 1,-1 0 0,-1 0-1,1 0 1,-1 0-1,1-1 1,-1 0 0,-1-1-1,1 0 1,0 0-1,-1 0 1,1-1-1,-11 2 1,11-6-3159,6-9-3000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5.380"/>
    </inkml:context>
    <inkml:brush xml:id="br0">
      <inkml:brushProperty name="width" value="0.025" units="cm"/>
      <inkml:brushProperty name="height" value="0.025" units="cm"/>
    </inkml:brush>
  </inkml:definitions>
  <inkml:trace contextRef="#ctx0" brushRef="#br0">200 276 18898,'-10'4'1708,"-9"4"-940,1 1 0,-1 1 0,2 1 0,-21 15 0,32-21-624,-1 0 0,1 1-1,0-1 1,0 1 0,0 1-1,1-1 1,0 1 0,0 0-1,1 0 1,0 0 0,0 0-1,1 1 1,-1 0 0,-3 15-1,7-23-143,0 1 0,0 0 0,0 0 0,0 0 0,0 0 0,0 0 0,0 0 0,0 0 0,0-1 1,0 1-1,0 0 0,0 0 0,1 0 0,-1 0 0,0 0 0,1-1 0,-1 1 0,0 0 0,1 0 0,-1-1 0,1 1 0,0 0 0,-1 0 0,1-1 0,-1 1 0,1-1 0,0 1 0,0 0 0,1 0-2,0-1-1,0 1 1,0 0-1,0-1 1,0 0 0,0 0-1,1 1 1,-1-1-1,0 0 1,0 0 0,4-1-1,2-1-6,-1 0 1,1 0-1,-1 0 0,1-1 1,12-7-1,-4 0-14,0-2 0,-1 0 1,-1 0-1,0-2 0,0 1 0,-1-2 0,-1 0 1,-1 0-1,0-1 0,-1-1 0,9-18 1,-9 13-8,-1-1 0,-1 0 1,-1 0-1,-1-1 1,-1 1-1,-1-1 1,-1-1-1,0-30 1,-3 54 31,1-1 0,-1 1 0,0 0 0,0 0 0,0 0 0,0 0 0,0 0 0,0 0 0,0 0 1,0 0-1,0 0 0,0-1 0,0 1 0,-1 0 0,1 0 0,-1 0 0,1 0 0,-1 0 0,1 0 0,-1 0 0,1 0 0,-1 1 0,0-1 0,1 0 1,-1 0-1,0 0 0,0 1 0,0-1 0,0 0 0,0 1 0,0-1 0,0 1 0,0-1 0,0 1 0,0-1 0,0 1 0,0 0 0,0-1 0,0 1 0,0 0 1,0 0-1,0 0 0,0 0 0,0 0 0,0 0 0,-1 0 0,1 0 0,0 1 0,0-1 0,0 0 0,0 1 0,0-1 0,0 0 0,0 1 0,0-1 1,0 1-1,0 0 0,0-1 0,1 1 0,-2 1 0,-6 2 63,0 2 1,1-1-1,-1 1 0,1 0 0,-11 13 1,14-15-41,-2 3 127,-1 0 0,1 1 0,1-1 0,-1 1 0,1 0 0,1 1 1,-1-1-1,2 1 0,-1 0 0,1 0 0,0 0 0,-2 14 0,5-22-147,0 0 0,0-1 0,0 1 0,1-1 0,-1 1-1,0 0 1,0-1 0,0 1 0,1-1 0,-1 1 0,0-1 0,1 1 0,-1-1 0,0 1 0,1-1 0,-1 1 0,1-1 0,-1 1 0,1-1 0,-1 0 0,1 1 0,-1-1 0,1 0 0,-1 1 0,1-1 0,-1 0 0,1 0 0,0 0 0,-1 1 0,2-1 0,28 1 198,27-13-277,-56 12 63,2-1-47,0 1 1,0-1-1,1 0 1,-1 1-1,0 0 0,0 0 1,1 0-1,-1 0 1,0 0-1,6 2 0,-8-2 38,0 1 0,1-1 0,-1 1 0,0 0 0,1-1 0,-1 1 1,0 0-1,0 0 0,1 0 0,-1 0 0,0 0 0,0 0 0,0 1 0,0-1 0,-1 0 0,1 0 0,1 2 0,0 5 86,0-1 1,0 1 0,-1 0 0,0-1-1,0 1 1,-1 0 0,0 12 0,0 59 1700,0-78-1755,0-1 0,0 0 0,0 0 0,0 1 0,0-1 1,0 0-1,0 1 0,0-1 0,0 0 0,0 1 0,0-1 0,0 0 0,0 1 0,0-1 1,0 0-1,0 0 0,0 1 0,1-1 0,-1 0 0,0 1 0,0-1 0,0 0 1,1 0-1,-1 0 0,0 1 0,0-1 0,0 0 0,1 0 0,-1 0 0,0 1 0,1-1 1,-1 0-1,0 0 0,0 0 0,1 0 0,-1 0 0,0 0 0,1 1 0,10-10-1776,5-18-6062,-10 7-902</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5.753"/>
    </inkml:context>
    <inkml:brush xml:id="br0">
      <inkml:brushProperty name="width" value="0.025" units="cm"/>
      <inkml:brushProperty name="height" value="0.025" units="cm"/>
    </inkml:brush>
  </inkml:definitions>
  <inkml:trace contextRef="#ctx0" brushRef="#br0">66 0 13741,'0'0'16111,"-36"58"-14541,24-32-385,4 2-1025,1-4-160,4-3 0,3-4 0,0-8 0,6-7-288,3-2-1186,3 0-480,-3-5-1249,0-9-1409,-3-4-1634</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6.123"/>
    </inkml:context>
    <inkml:brush xml:id="br0">
      <inkml:brushProperty name="width" value="0.025" units="cm"/>
      <inkml:brushProperty name="height" value="0.025" units="cm"/>
    </inkml:brush>
  </inkml:definitions>
  <inkml:trace contextRef="#ctx0" brushRef="#br0">0 318 11243,'0'0'10095,"9"4"-8595,-3-1-1265,-1-1 0,1 1 1,0-1-1,0-1 1,0 1-1,0-1 0,0 0 1,0 0-1,0-1 1,0 0-1,0 0 0,0 0 1,0-1-1,0 0 1,0 0-1,0-1 0,0 1 1,0-1-1,-1 0 1,9-5-1,-4 2 157,0-1 0,0 0 0,0-1 0,13-11 0,-21 15-329,1 1 0,-1 0 0,1-1 0,-1 0 0,0 1 0,0-1 0,0 0 0,0 0 0,0 0 0,-1-1 0,1 1 0,-1 0 0,0-1-1,0 1 1,0 0 0,0-1 0,-1 1 0,0-1 0,1-3 0,-2 6-61,1 0-1,-1 0 1,1 0-1,-1 1 1,1-1 0,-1 0-1,0 0 1,0 1-1,1-1 1,-1 1 0,0-1-1,0 1 1,1-1 0,-1 1-1,0-1 1,0 1-1,0 0 1,0-1 0,0 1-1,0 0 1,0 0-1,0 0 1,0 0 0,0 0-1,0 0 1,0 0 0,-1 0-1,-30 3-73,25 0 68,0 0 0,0 1 0,0 0-1,1 0 1,-1 0 0,1 1 0,0 0-1,0 0 1,1 0 0,0 1 0,-8 10-1,3-3 86,0 1 0,1 1-1,1-1 1,-9 22 0,15-34-63,1 1 0,0 0 0,0 0 0,0 0 1,0 0-1,0 0 0,0 1 0,1-1 0,-1 0 1,1 0-1,0 0 0,0 1 0,0-1 0,1 0 1,-1 0-1,1 0 0,0 1 0,1 2 0,-1-4-25,1 0 0,0 0 0,0-1 0,0 1 0,1 0 0,-1-1 0,0 0 0,0 1 1,1-1-1,-1 0 0,1 0 0,-1 0 0,1-1 0,0 1 0,-1-1 0,1 1 0,0-1 0,-1 0 0,1 0 0,0 0 0,4-1 0,-1 2-430,1-2 0,-1 1 0,0-1 0,1 0 0,-1 0 0,0-1 0,0 1 0,0-2 0,7-2 0,-8 3-973,-1-1 0,0 0-1,1 0 1,-1-1 0,0 1-1,0-1 1,4-5 0,11-19-14200</inkml:trace>
  <inkml:trace contextRef="#ctx0" brushRef="#br0" timeOffset="1">170 1 21236,'0'0'6086</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3.181"/>
    </inkml:context>
    <inkml:brush xml:id="br0">
      <inkml:brushProperty name="width" value="0.025" units="cm"/>
      <inkml:brushProperty name="height" value="0.025" units="cm"/>
    </inkml:brush>
  </inkml:definitions>
  <inkml:trace contextRef="#ctx0" brushRef="#br0">155 15 19763,'0'0'2402,"-11"9"27,-8 7-1182,1 0 0,-29 36 0,40-43-968,0 0 0,1 0 0,0 1-1,0 0 1,1 0 0,0 1 0,1-1-1,0 1 1,-5 21 0,9-31-280,0 0 0,0-1 0,0 1 0,0 0 0,0-1 0,0 1 0,0 0 0,0-1 0,0 1 0,1 0 0,-1-1 1,0 1-1,0 0 0,1-1 0,-1 1 0,0-1 0,1 1 0,-1 0 0,0-1 0,1 1 0,-1-1 0,1 1 0,-1-1 0,1 1 0,-1-1 0,1 0 0,0 1 1,-1-1-1,1 0 0,-1 1 0,1-1 0,0 0 0,-1 0 0,1 1 0,0-1 0,-1 0 0,1 0 0,0 0 0,-1 0 0,1 0 0,0 0 0,-1 0 0,1 0 1,0 0-1,-1 0 0,1-1 0,0 1 0,-1 0 0,1 0 0,0-1 0,-1 1 0,2-1 0,37-17 254,-21 3-168,-1 0-1,-1-2 1,0 0 0,-1-1 0,0 0 0,-2-1 0,0-1 0,-1 0 0,-1 0 0,10-28 0,-52 118-1231,18-44 670,-13 43 1,23-59-402,1 0 0,0 0 1,0 0-1,0 17 0,2-26 735,0-1 1,0 1-1,0-1 1,0 1-1,0-1 0,0 1 1,0-1-1,0 1 1,1-1-1,-1 1 0,0-1 1,0 1-1,0-1 1,1 1-1,-1-1 0,0 0 1,0 1-1,1-1 0,-1 1 1,0-1-1,1 0 1,-1 1-1,1-1 0,-1 0 1,0 1-1,1-1 1,-1 0-1,1 1 0,-1-1 1,1 0-1,-1 0 1,1 0-1,-1 0 0,1 1 1,-1-1-1,1 0 1,-1 0-1,1 0 0,-1 0 1,1 0-1,-1 0 0,1 0 1,-1-1-1,1 1 1,0 0-1,25-11-4341,2-10-1491</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8.803"/>
    </inkml:context>
    <inkml:brush xml:id="br0">
      <inkml:brushProperty name="width" value="0.025" units="cm"/>
      <inkml:brushProperty name="height" value="0.025" units="cm"/>
    </inkml:brush>
  </inkml:definitions>
  <inkml:trace contextRef="#ctx0" brushRef="#br0">0 38 17200,'0'0'11302,"10"-1"-10843,70 0 486,29 0-675,-41-8-5238,-36-1-1198,-3-6-4004</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6.469"/>
    </inkml:context>
    <inkml:brush xml:id="br0">
      <inkml:brushProperty name="width" value="0.025" units="cm"/>
      <inkml:brushProperty name="height" value="0.025" units="cm"/>
    </inkml:brush>
  </inkml:definitions>
  <inkml:trace contextRef="#ctx0" brushRef="#br0">47 1 9545,'0'0'14040,"-3"10"-13207,-5 9-381,2-1 1,0 1-1,2 0 0,0 1 1,0-1-1,2 1 1,0 26-1,2-45-448,1 0 0,-1 1 0,0-1-1,0 0 1,1 1 0,-1-1 0,0 0 0,1 0 0,0 0-1,-1 1 1,1-1 0,0 0 0,-1 0 0,1 0-1,0 0 1,0 0 0,0 0 0,0 0 0,0-1 0,0 1-1,0 0 1,0 0 0,0-1 0,0 1 0,2 0-1,34 3 163,0 0-105,-36-3-70,0-1 1,1 1 0,-1 0-1,0-1 1,0 1 0,0 0-1,-1 0 1,1 0-1,0 0 1,0-1 0,0 1-1,-1 0 1,1 0-1,0 1 1,-1-1 0,1 0-1,-1 0 1,1 0-1,-1 0 1,0 0 0,1 1-1,-1-1 1,0 0 0,0 0-1,0 0 1,0 1-1,0 1 1,0 3 174,-1 1-1,1-1 1,-1 1 0,0-1-1,-1 0 1,0 1 0,0-1-1,0 0 1,0 0 0,-1 0-1,0-1 1,-1 1 0,1-1-1,-1 1 1,0-1 0,0 0 0,-1-1-1,1 1 1,-1-1 0,0 0-1,0 0 1,-1 0 0,1-1-1,-1 1 1,0-2 0,0 1-1,-7 2 1,13-5-225,0 0 0,-1 0 0,1 1 0,-1-1 0,1 0 0,-1 0 0,1 0 0,0 0 0,-1 0 0,1 0 0,-1 0 0,1 0 0,-1 0 0,1 0-1,-1 0 1,1 0 0,0-1 0,-1 1 0,1 0 0,-1 0 0,1 0 0,0-1 0,-1 1 0,1 0 0,-1 0 0,1-1 0,0 1 0,-1 0 0,1-1 0,0 1 0,0 0 0,-1-1 0,1 1 0,0 0 0,0-1 0,-1 1 0,1-1 0,0 1 0,0 0 0,0-1 0,0 1 0,0-1-1,0 1 1,0-1 0,0 1 0,0-1 0,0 1 0,0 0 0,0-1 0,0 1 0,0-1 0,0 1 0,0-1 0,0 1 0,0 0 0,1-1 0,-1 1 0,0-1 0,0 1 0,1 0 0,-1-1 0,0 1 0,1-1 0,16-27-5874,-10 22 4067,0 0 0,1 1 0,0 0 0,0 0 0,0 0 0,13-4-1,6-1-3706</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6.841"/>
    </inkml:context>
    <inkml:brush xml:id="br0">
      <inkml:brushProperty name="width" value="0.025" units="cm"/>
      <inkml:brushProperty name="height" value="0.025" units="cm"/>
    </inkml:brush>
  </inkml:definitions>
  <inkml:trace contextRef="#ctx0" brushRef="#br0">0 87 5765,'11'-4'2227,"-3"0"-1753,52-26 3073,-30 8 1326,-8-5 6102,-42 67-8818,20-37-2203,0 0 1,0-1-1,0 1 1,0-1 0,0 1-1,0 0 1,1-1-1,-1 1 1,1-1 0,0 1-1,0-1 1,0 1-1,0-1 1,0 0-1,1 0 1,-1 1 0,3 1-1,35 35-228,-5-7-284,-28-25 63,0 0-1,-1 1 0,0-1 1,-1 1-1,0 0 0,0 1 1,-1-1-1,0 1 1,0-1-1,2 11 0,-5-13 288,1-1-1,-1 1 0,0-1 0,0 1 0,0-1 0,-1 1 0,-1 8 1,0-10 439,1 1 0,-1-1 0,0 1 1,0-1-1,0 0 0,-1 0 0,1 0 1,-1 0-1,-5 6 0,-41 34 4288,47-43-4331,1 1-1,-1-1 0,0 1 1,0-1-1,0 1 1,-1-1-1,1 0 0,0 0 1,0 0-1,-1 0 1,1-1-1,0 1 0,-1-1 1,1 1-1,-1-1 1,1 0-1,-1 0 0,1 0 1,-1 0-1,1 0 1,0-1-1,-1 1 0,-4-2 1,6 0-177,-1 0 0,1 0 1,0 0-1,0 0 0,0 0 1,0-1-1,0 1 0,0 0 1,1 0-1,-1-1 0,1 1 0,0 0 1,0-1-1,-1 1 0,1-1 1,1-3-1,3-43-11,-3 41-113,1 1 1,0-1-1,1 0 0,0 0 0,0 1 1,0 0-1,1 0 0,0 0 0,1 0 1,-1 0-1,1 1 0,1 0 1,7-7-1,5-3-868,1 1 0,1 1-1,22-11 1,3-3-1091,-18 9-5055</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7.419"/>
    </inkml:context>
    <inkml:brush xml:id="br0">
      <inkml:brushProperty name="width" value="0.025" units="cm"/>
      <inkml:brushProperty name="height" value="0.025" units="cm"/>
    </inkml:brush>
  </inkml:definitions>
  <inkml:trace contextRef="#ctx0" brushRef="#br0">1 0 20916,'0'0'3310,"0"10"-2056,2 35-154,14 76 0,-16-120-1096,0-1 0,0 1 0,0 0 0,0 0 0,0 0 0,1-1 1,-1 1-1,0 0 0,0 0 0,1-1 0,-1 1 0,1 0 1,-1 0-1,0-1 0,1 1 0,-1 0 0,1-1 0,0 1 0,-1-1 1,1 1-1,-1-1 0,1 1 0,0-1 0,-1 1 0,1-1 1,0 0-1,0 1 0,-1-1 0,1 0 0,0 1 0,1-1 0,0-1 18,0 1 0,-1-1 0,1 1 0,-1-1 0,1 0-1,0 0 1,-1 0 0,0 0 0,1 0 0,-1 0-1,0 0 1,1-1 0,1-2 0,35-53 450,-36 54-475,12-27 76,-10 22-69,-1 0-1,1 0 0,1 0 0,0 0 0,0 1 0,0 0 0,1 0 0,8-8 0,-13 15-25,0 1 1,-1 0-1,1 0 0,0 0 0,-1 0 0,1 0 0,-1 0 0,0 0 0,1 0 0,-1 0 0,0 0 0,1 0 0,-1 0 0,0 0 0,0 0 0,0 0 0,0 0 0,0 0 0,0 0 0,-1 2 0,2 30 201,-2-15-48,0-13-64,1 1 1,-1-1 0,1 0 0,0 0 0,0 0 0,0 1 0,1-1 0,0 0 0,0 0 0,0 0 0,1 0 0,2 6 0,-4-11-39,1 0 0,0 1 1,0-1-1,-1 0 0,1 1 1,0-1-1,0 0 0,0 0 1,0 0-1,-1 1 0,1-1 1,0 0-1,0 0 0,0-1 1,0 1-1,-1 0 0,1 0 1,0 0-1,0 0 0,0-1 1,-1 1-1,1 0 0,0-1 1,0 1-1,-1-1 0,1 1 0,0-1 1,-1 1-1,1-1 0,0 1 1,-1-1-1,2-1 0,22-24 397,-21 22-346,18-18-159,17-22-1638,-23 15-6299,-14 21 292</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7.791"/>
    </inkml:context>
    <inkml:brush xml:id="br0">
      <inkml:brushProperty name="width" value="0.025" units="cm"/>
      <inkml:brushProperty name="height" value="0.025" units="cm"/>
    </inkml:brush>
  </inkml:definitions>
  <inkml:trace contextRef="#ctx0" brushRef="#br0">109 0 19026,'0'0'5114,"-9"7"-4906,2-2-198,0 1 0,0 0 0,0 1 0,1-1-1,0 1 1,1 1 0,0-1 0,0 1-1,0 0 1,1 0 0,-5 12 0,7-14 2,-3 7 130,0 0-1,1 0 0,1 0 0,0 1 0,-2 19 0,5-33-122,0 1 0,0-1 0,0 0 0,0 1 0,0-1 0,0 0 1,0 0-1,0 1 0,0-1 0,0 0 0,0 1 0,1-1 0,-1 0 0,0 0 0,0 1 0,0-1 0,0 0 0,0 0 0,0 1 0,1-1 0,-1 0 0,0 0 0,0 1 0,0-1 0,1 0 0,-1 0 0,0 0 0,0 0 0,1 1 0,-1-1 0,0 0 0,0 0 0,1 0 0,-1 0 0,0 0 0,0 0 1,1 0-1,-1 0 0,0 0 0,1 0 0,-1 0 0,0 0 0,1 0 0,15-7 780,11-16 255,-13 7-945,-1 0-1,-1-1 1,-1-1 0,-1 0 0,0 0-1,-1-1 1,11-35 0,-24 76-1050,1 0-1,0 0 1,2 1 0,1-1-1,3 24 1,-3-45 740,0 0 1,0 0-1,0 0 1,0 0-1,1 0 0,-1-1 1,0 1-1,1 0 0,-1 0 1,0-1-1,1 1 1,-1 0-1,1 0 0,-1-1 1,1 1-1,-1 0 0,1-1 1,0 1-1,-1-1 1,1 1-1,0-1 0,-1 1 1,1-1-1,0 1 1,0-1-1,0 0 0,-1 1 1,1-1-1,0 0 0,1 1 1,13-1-5288</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8.211"/>
    </inkml:context>
    <inkml:brush xml:id="br0">
      <inkml:brushProperty name="width" value="0.025" units="cm"/>
      <inkml:brushProperty name="height" value="0.025" units="cm"/>
    </inkml:brush>
  </inkml:definitions>
  <inkml:trace contextRef="#ctx0" brushRef="#br0">57 188 12139,'0'0'7997,"-4"8"-7666,4-7-322,-26 67 1014,23-61-913,1 0 0,0 0 0,1 1 1,-1-1-1,2 1 0,-1-1 0,1 1 0,1 12 1,-1-20-112,0 0 0,1 1 0,-1-1 1,0 0-1,1 1 0,-1-1 0,0 0 0,1 1 1,-1-1-1,1 0 0,-1 0 0,1 1 1,-1-1-1,1 0 0,-1 0 0,1 0 1,-1 0-1,1 0 0,-1 0 0,1 0 0,-1 0 1,1 0-1,-1 0 0,1 0 0,-1 0 1,1 0-1,-1 0 0,0 0 0,1 0 0,-1 0 1,1-1-1,-1 1 0,1 0 0,-1 0 1,1-1-1,-1 1 0,0 0 0,1-1 1,-1 1-1,0 0 0,1-1 0,19-13 60,-10 3-64,0-1 0,0 0-1,-1 0 1,-1-1 0,0 0-1,-1-1 1,0 0 0,-1 0-1,0 0 1,-2-1 0,1 0-1,-2 0 1,0 0 0,-1 0-1,0-1 1,-1 1 0,-1 0-1,-3-23 1,4 37 13,-1-1-1,0 0 1,-1 1 0,1-1-1,0 0 1,0 0 0,-1 1-1,1-1 1,-1 1 0,0-1-1,1 0 1,-1 1 0,0-1-1,0 1 1,0-1 0,0 1-1,0 0 1,0-1 0,0 1-1,-1 0 1,1 0 0,0 0-1,-1 0 1,1 0 0,-1 0-1,1 0 1,-1 0 0,1 1-1,-1-1 1,0 1 0,1-1-1,-1 1 1,-2-1 0,1 2 0,0-1 1,0 1 0,1-1 0,-1 1-1,0 0 1,0 0 0,1 1 0,-1-1-1,1 0 1,-1 1 0,1 0 0,-1-1-1,1 1 1,0 0 0,0 0 0,0 0-1,0 1 1,-3 4 0,-4 6-3,2-5 379,0 1 0,1-1 1,0 1-1,0 1 0,1-1 1,1 1-1,0 0 0,0 0 0,1 0 1,-4 16-1,9-25-364,0 0 0,0 0 0,0-1 0,1 1 0,-1 0 0,0-1 0,0 0 0,0 0 0,1 1 0,-1-1 0,0 0 0,0-1 1,5 0-1,-2 1 52,48-2-276,-37 0-458,0 1 1,0 0 0,0 2-1,1 0 1,-1 0 0,26 7-1,-40-6 503,1-1 0,0 1 0,0-1 0,-1 1 0,1 0 0,-1 0 0,0 1 0,0-1 0,1 0 0,-1 1 0,-1-1 0,1 1 0,0 0 0,-1-1 0,1 1 0,-1 0 0,0 0 0,0 0 0,0 0 0,0 0 0,0 0 0,-1 0 0,0 0 0,1 1 0,-1-1 0,0 0 0,0 0 0,-1 0 0,1 0 0,-1 0 0,0 1 0,1-1 0,-1 0 0,-1 0 0,1-1 0,0 1 0,-1 0 0,1 0 0,-4 4 0,-4 5-4460</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8.602"/>
    </inkml:context>
    <inkml:brush xml:id="br0">
      <inkml:brushProperty name="width" value="0.025" units="cm"/>
      <inkml:brushProperty name="height" value="0.025" units="cm"/>
    </inkml:brush>
  </inkml:definitions>
  <inkml:trace contextRef="#ctx0" brushRef="#br0">125 44 12748,'0'0'6556,"-9"2"-2916,4-1-3430,0 0-1,1 0 1,-1 0-1,1 1 1,0 0-1,-1-1 1,1 2-1,0-1 1,0 0-1,0 1 1,0 0-1,0 0 0,1 0 1,0 0-1,-1 1 1,1-1-1,0 1 1,1 0-1,-1 0 1,-3 6-1,-20 51 721,24-56-914,1-1 0,0 1 0,0-1 0,0 1 0,1 0 0,-1-1-1,1 1 1,0 0 0,0 0 0,1-1 0,1 10 0,-1-13-12,-1 0-1,1-1 0,0 1 1,-1 0-1,1-1 1,-1 1-1,1 0 0,0-1 1,0 1-1,-1-1 1,1 1-1,0-1 0,0 1 1,0-1-1,-1 0 1,1 1-1,0-1 0,0 0 1,0 0-1,0 0 1,0 0-1,0 1 0,0-1 1,0 0-1,-1-1 1,1 1-1,0 0 0,0 0 1,0 0-1,0 0 1,0-1-1,0 1 0,0 0 1,-1-1-1,1 1 1,1-2-1,30-16 197,-24 8-165,0 1 0,-1-2 0,0 1 0,0-1 0,-1 0 1,0 0-1,4-13 0,-7 17-10,-1 0 1,1-1 0,-1 1-1,-1-1 1,0 0 0,0 0-1,0 0 1,-1 1-1,0-1 1,0 0 0,-1 0-1,-2-11 1,3 18-29,0 1 0,-1-1 0,1 1-1,0-1 1,0 1 0,-1-1 0,1 0 0,0 1 0,-1-1 0,1 1 0,-1-1 0,1 1 0,0 0-1,-1-1 1,1 1 0,-1-1 0,1 1 0,-1 0 0,0-1 0,1 1 0,-1 0 0,1 0 0,-1 0 0,0-1-1,1 1 1,-1 0 0,1 0 0,-1 0 0,0 0 0,1 0 0,-1 0 0,0 0 0,1 0 0,-1 0-1,1 0 1,-1 0 0,0 1 0,1-1 0,-1 0 0,1 0 0,-1 1 0,0-1 0,1 0 0,-1 1 0,1-1-1,-1 0 1,1 1 0,-1-1 0,0 2 0,-21 22-184,19-19-138,1 0 0,0 1-1,1-1 1,-1 1 0,1 0-1,0-1 1,0 10 0,1-14 188,0 0 0,0 1 0,0-1 0,0 0 0,0 0 0,0 0 0,0 1 0,1-1 0,-1 0 0,0 0 0,1 0 0,-1 0 0,1 0 0,0 0 0,-1 0 0,1 0 1,0 0-1,0 0 0,-1 0 0,1 0 0,0 0 0,0 0 0,0-1 0,0 1 0,0 0 0,0-1 0,0 1 0,0-1 0,0 1 0,1-1 0,-1 1 0,0-1 0,0 0 0,0 0 0,1 1 0,-1-1 1,0 0-1,2 0 0,15 0-6408</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9.065"/>
    </inkml:context>
    <inkml:brush xml:id="br0">
      <inkml:brushProperty name="width" value="0.025" units="cm"/>
      <inkml:brushProperty name="height" value="0.025" units="cm"/>
    </inkml:brush>
  </inkml:definitions>
  <inkml:trace contextRef="#ctx0" brushRef="#br0">130 0 16784,'0'0'7191,"-2"10"-6257,-9 35 457,2 0 1,-5 81 0,13-125-1386,1-1 1,0 1-1,0 0 1,0 0-1,0-1 1,1 1-1,-1 0 1,0 0-1,0 0 1,0-1 0,1 1-1,-1 0 1,0 0-1,1-1 1,-1 1-1,0 0 1,1-1-1,-1 1 1,1-1-1,-1 1 1,1 0 0,-1-1-1,1 1 1,0-1-1,-1 1 1,1-1-1,0 0 1,-1 1-1,2-1 1,24-2 246,24-23 88,-36 16-399,-9 4-86,1 1 0,0 0 0,0 0 1,0 0-1,1 1 0,-1 0 0,1 0 0,0 1 1,0 0-1,0 0 0,0 0 0,9 0 0,-15 2 118,0 0 0,0 0 0,-1 0 0,1 0 0,0 0 0,0 0 0,0 1 0,0-1 0,-1 0 0,1 0 0,0 1 0,0-1 0,-1 1 0,1-1 0,0 0 0,-1 1 0,1 0 0,0-1 0,-1 1 0,1-1 0,-1 1 0,1 0 0,-1-1 0,1 1 0,-1 0 0,0-1 0,1 1 0,-1 0 0,1 1 0,-1 31 363,-1-24-26,-1-1 1,-1 1-1,0-1 1,0 0-1,-6 12 1,1-9-142,0 0-1,0 0 1,-1 0 0,0-2 0,-1 1-1,-1-1 1,1 0 0,-1-1 0,0 0-1,-1-1 1,0-1 0,0 0 0,-1 0-1,1-1 1,-1 0 0,0-2 0,-1 1-1,1-1 1,-26 1 0,37-4-296,1 0 0,-1 0 0,0 0 0,1-1 1,-1 1-1,1 0 0,-1-1 0,1 0 0,-1 1 0,0-1 0,1 0 0,0 0 0,-1 1 1,1-1-1,0 0 0,-1 0 0,1-1 0,0 1 0,0 0 0,0 0 0,0-1 1,0 1-1,0 0 0,0-1 0,0 1 0,1-1 0,-1 1 0,0-1 0,1 0 0,0 1 1,-1-1-1,1 1 0,0-1 0,0 0 0,0 1 0,0-3 0,0 0-314,0 1-1,0-1 0,0 1 0,1-1 1,0 1-1,-1 0 0,1-1 0,1 1 1,-1 0-1,0-1 0,1 1 0,0 0 1,-1 0-1,1 0 0,1 0 1,3-4-1,18-9-6798,7 0-4409</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9.642"/>
    </inkml:context>
    <inkml:brush xml:id="br0">
      <inkml:brushProperty name="width" value="0.025" units="cm"/>
      <inkml:brushProperty name="height" value="0.025" units="cm"/>
    </inkml:brush>
  </inkml:definitions>
  <inkml:trace contextRef="#ctx0" brushRef="#br0">32 120 22421,'0'0'9769,"10"-1"-9688,-5 1-65,0 0 0,0-1 0,0 0 0,-1 0 0,1 0 0,0 0 0,-1-1 0,1 0 0,-1 0 0,1 0 0,-1 0 0,0-1 0,0 0 0,0 0 0,0 0 0,0 0 0,-1-1 0,0 1 0,1-1 0,-1 0 0,-1 0 0,1 0 0,0 0 0,-1 0 0,0-1 0,0 1 0,0-1 0,-1 0 0,0 1 0,2-8 0,-3 11-16,0 0 0,0 0 0,0 1 0,1-1 0,-1 0 0,0 0 0,0 0 0,0 1 0,0-1 0,-1 0 0,1 0 0,0 0 0,0 1 0,0-1 0,0 0 0,-1 0 0,1 1 0,0-1 0,-1 0 0,1 1 0,-1-1 0,1 0 0,-1 1 0,1-1 0,-1 1 0,1-1 0,-1 1 0,0-1 0,1 1 0,-2-1 0,1 1 0,-1-1 0,1 1 0,-1 0 0,1 0 0,-1 1 0,1-1 0,-1 0 0,1 0 0,-1 1 0,1-1 0,0 1 0,-1-1 0,1 1 0,-3 1 0,-2 1 0,0 1 0,0 0 0,0 1 0,0 0 0,1-1 0,-6 7 0,3-1 0,0 0 0,1 0 0,0 0 0,0 1 0,1 0 0,1 0 0,0 1 0,0 0 0,1 0 0,1 0 0,0 0 0,-2 14 0,6-26 0,-1 1 0,0-1 0,0 1 0,1-1 0,-1 1 0,0-1 0,0 0 0,1 1 0,-1-1 0,0 1 0,1-1 0,-1 0 0,1 1 0,-1-1 0,1 0 0,-1 1 0,0-1 0,1 0 0,-1 0 0,1 0 0,-1 1 0,1-1 0,-1 0 0,1 0 0,0 0 0,-1 0 0,1 0 0,-1 0 0,1 0 0,-1 0 0,1 0 0,-1 0 0,1 0 0,-1 0 0,1-1 0,-1 1 0,1 0 0,0 0 0,23-7 0,-11-1 0,0 0 0,0-1 0,-1 0 0,0-1 0,-1 0 0,17-20 0,-17 18 0,0 0 0,1 1 0,0 0 0,1 1 0,25-15 0,-38 25 0,1-1 0,-1 1 0,1 0 0,-1 0 0,0 0 0,1-1 0,-1 1 0,1 0 0,-1 0 0,1 0 0,-1 0 0,0 0 0,1 0 0,-1 0 0,1 0 0,-1 0 0,1 0 0,-1 0 0,1 0 0,-1 0 0,0 0 0,1 1 0,-1-1 0,1 0 0,-1 0 0,1 0 0,-1 1 0,0-1 0,1 0 0,-1 0 0,0 1 0,1 0 0,5 17 0,-7 33 0,0-42 0,-9 38 0,8-40 0,0 0 0,0 0 0,1 0 0,0 0 0,0 0 0,0 0 0,1 1 0,0-1 0,2 14 0,-1-21 0,0 1 0,1-1 0,-1 0 0,0 0 0,0 0 0,0 0 0,0 0 0,0 0 0,0 0 0,0-1 0,0 1 0,0 0 0,0-1 0,1 1 0,-1 0 0,-1-1 0,1 0 0,0 1 0,1-1 0,12-9 0,-1 0 0,0-1 0,-1 0 0,16-19 0,-18 19 0,0 0 0,1 0 0,0 1 0,1 1 0,0 0 0,17-10 0,-28 19 0,-1-1 1,0 1-1,1 0 1,-1 0-1,0 0 0,0 0 1,1-1-1,-1 1 1,0 0-1,1 0 1,-1 0-1,0 0 0,1 0 1,-1 0-1,0 0 1,1 0-1,-1 0 0,0 0 1,1 0-1,-1 0 1,0 0-1,1 0 0,-1 0 1,0 1-1,1-1 1,-1 0-1,0 0 0,1 0 1,-1 0-1,0 1 1,0-1-1,1 0 1,-1 0-1,0 0 0,0 1 1,1-1-1,-1 0 1,0 1-1,0-1 0,0 0 1,1 0-1,-1 1 1,0 0-1,1 21 18,-13 23-198,7-31-274,-8 16-1652,2-13-2968,2-8-3900</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2.153"/>
    </inkml:context>
    <inkml:brush xml:id="br0">
      <inkml:brushProperty name="width" value="0.025" units="cm"/>
      <inkml:brushProperty name="height" value="0.025" units="cm"/>
    </inkml:brush>
  </inkml:definitions>
  <inkml:trace contextRef="#ctx0" brushRef="#br0">1403 282 4388,'0'0'913,"-4"-10"-160,-15-34 84,10 21 407,-1 0 0,-22-35 1,27 50-1052,0 1 1,0 0 0,-1 0 0,0 0 0,-1 1 0,0 0 0,0 1 0,0-1 0,0 1 0,-1 0 0,-14-6 0,-2 2 194,0 1 1,0 2-1,-1 0 0,0 2 1,-29-2-1,-130 2 600,154 4-906,-22 1 25,1 2 0,0 3-1,0 1 1,0 3 0,1 2-1,1 2 1,0 2-1,-52 26 1,78-31-66,0 1 0,1 1-1,1 1 1,0 0 0,1 2 0,1 1 0,1 0 0,0 1-1,1 1 1,1 0 0,0 2 0,2-1 0,1 2-1,0 0 1,1 1 0,2 0 0,0 0 0,-8 35-1,13-37-112,0-1 0,2 1-1,1 0 1,0 0-1,2 0 1,0 0 0,1 0-1,2 0 1,0-1-1,1 1 1,1-1-1,0 1 1,2-1 0,1-1-1,0 0 1,1 0-1,1 0 1,1-1 0,0-1-1,2 0 1,0 0-1,21 20 1,-2-8 16,1 0 0,1-3 1,2 0-1,0-2 0,2-2 0,0-2 1,2-1-1,77 25 0,-42-21 322,1-4 0,1-3 0,1-4-1,83 3 1,-104-12-46,0-2 0,0-3 0,0-3 0,0-2 0,-1-2 0,108-33 0,-140 34-44,0-2 0,-1 0 1,0-1-1,0-2 0,-1 0 1,-1-1-1,0-2 0,-1 0 1,-1-1-1,-1 0 1,0-2-1,-1 0 0,-1-1 1,-1-1-1,-1 0 0,-1-1 1,20-43-1,-26 46-149,0-1 1,-1 0-1,0 0 0,-2 0 1,0 0-1,-2-1 0,0 0 1,-1 1-1,-1-1 0,-1 0 1,-1 1-1,-1-1 0,-1 1 1,0-1-1,-2 2 0,0-1 1,-1 0-1,-1 1 0,-1 1 1,-1-1-1,0 1 0,-2 1 1,0 0-1,-23-25 0,11 18-51,-1 0 0,-1 2 0,-1 1 0,-1 2 0,-1 0-1,-55-26 1,28 22-1558,0 2-1,-117-28 1,88 30-2694</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10.834"/>
    </inkml:context>
    <inkml:brush xml:id="br0">
      <inkml:brushProperty name="width" value="0.025" units="cm"/>
      <inkml:brushProperty name="height" value="0.025" units="cm"/>
    </inkml:brush>
  </inkml:definitions>
  <inkml:trace contextRef="#ctx0" brushRef="#br0">567 37 10250,'-12'-6'1847,"2"1"-1445,0 0 0,0 1 0,-1 0 0,0 1 1,1 0-1,-1 1 0,0 0 0,-1 1 0,1 0 0,0 1 1,0 0-1,-1 0 0,1 1 0,0 1 0,0 0 0,0 1 0,-15 5 1,9 1-311,0 1 0,1 0 1,0 2-1,0 0 0,1 0 1,1 2-1,0 0 0,1 0 1,0 1-1,1 1 0,1 0 1,0 1-1,-8 18 0,-2 9 209,2 0 0,2 2 0,1 0 0,-10 55 0,12-32 282,3 1 0,-4 113 1,14-145-555,3-1 0,0 1 0,2-1 0,2 0 0,2 0 1,19 56-1,-22-79-113,1-1 0,0 1 0,1-2 0,0 1 1,1-1-1,1 0 0,0-1 0,0 1 0,21 17 0,-23-24 51,0 0-1,-1-1 0,2 1 1,-1-1-1,0-1 0,1 1 0,0-2 1,0 1-1,0-1 0,0 0 1,0 0-1,0-1 0,0 0 1,1-1-1,-1 0 0,0 0 0,1 0 1,14-4-1,-7 0 88,0-2 0,0 1 0,-1-2 0,1 0 0,-2-1 0,1 0 0,-1-1 0,14-12 0,15-14 272,42-44-1,-22 15 316,-3-4 0,56-81 0,-83 102-470,-3-2-1,-1-2 1,-3 0-1,27-75 1,-45 102-137,-1 0 1,0 0-1,-2 0 1,-1-1-1,-1 0 1,-1 0-1,-2-28 0,-1 42-14,0-1 0,-1 0 0,0 1 0,-1-1 0,0 1 0,-1 0 0,0 0 0,-1 0 0,0 1 0,-1 0 0,0 0 0,-1 0 0,0 0 0,0 1 0,-1 0 0,0 1 0,-11-9 0,5 6-30,0 1 0,0 1 0,-1 0 0,0 1-1,0 1 1,-1 0 0,0 1 0,-1 1 0,1 0-1,-1 2 1,0 0 0,0 0 0,0 2 0,0 0-1,0 1 1,-24 2 0,22 1-326,0 0 1,0 2 0,1 0-1,-1 0 1,1 2-1,0 0 1,1 2-1,-32 19 1,-32 33-5409,0 8-6294</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9.705"/>
    </inkml:context>
    <inkml:brush xml:id="br0">
      <inkml:brushProperty name="width" value="0.025" units="cm"/>
      <inkml:brushProperty name="height" value="0.025" units="cm"/>
    </inkml:brush>
  </inkml:definitions>
  <inkml:trace contextRef="#ctx0" brushRef="#br0">153 1 16752,'0'0'9518,"-11"14"-9272,-9 18-142,2 1 0,1 1 0,-20 55 0,29-65-77,-2 2-9,2 1 0,0-1 0,2 1 0,-3 31 1,9-57-42,0 1 1,0-1-1,0 0 1,0 0 0,0 1-1,0-1 1,0 0-1,0 0 1,0 0 0,0 1-1,1-1 1,-1 0-1,1 0 1,-1 0 0,1 0-1,-1 1 1,1-1-1,-1 0 1,1 0-1,1 1 1,-1-2-35,0 1 1,-1-1-1,1 0 1,0 0-1,0 0 1,0 0-1,-1 1 0,1-1 1,0 0-1,0-1 1,0 1-1,-1 0 0,1 0 1,0 0-1,0 0 1,-1-1-1,1 1 1,0 0-1,0 0 0,-1-1 1,1 1-1,1-2 1,3-1-345,-1 0-1,0-1 1,1 0 0,-1 0 0,0 0 0,-1 0 0,6-8 0,0-4-1477,-1 0-1,-1-1 1,0 0 0,-1 0 0,5-28 0,-2-1-2900</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16.452"/>
    </inkml:context>
    <inkml:brush xml:id="br0">
      <inkml:brushProperty name="width" value="0.025" units="cm"/>
      <inkml:brushProperty name="height" value="0.025" units="cm"/>
    </inkml:brush>
  </inkml:definitions>
  <inkml:trace contextRef="#ctx0" brushRef="#br0">0 0 17777,'0'0'8360,"15"0"-12364</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6.628"/>
    </inkml:context>
    <inkml:brush xml:id="br0">
      <inkml:brushProperty name="width" value="0.025" units="cm"/>
      <inkml:brushProperty name="height" value="0.025" units="cm"/>
    </inkml:brush>
  </inkml:definitions>
  <inkml:trace contextRef="#ctx0" brushRef="#br0">37 97 11499,'-1'-16'9271,"-2"-6"-5614,0 20-4135,2 26 3034,3-32-2302,-1 0-1,-1 0 1,0 0-1,0 0 1,0 0 0,-1 0-1,-2-10 1,0 12-57,2 8-89,-2 19-71,1 31-27,8-20 423,-4-29 704,-3-20-134,-14-32-366,7 29-534,6 17-149,2 5-82,2 10 133,0 1 1,1-1-1,8 20 0,-7-21 70,0-1 0,-1 1-1,0-1 1,-1 1 0,2 21 0,-23-74 951,9 23-2292,9 17-1572,3 8-2140,3 5-627,-2-2-2627</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7.016"/>
    </inkml:context>
    <inkml:brush xml:id="br0">
      <inkml:brushProperty name="width" value="0.025" units="cm"/>
      <inkml:brushProperty name="height" value="0.025" units="cm"/>
    </inkml:brush>
  </inkml:definitions>
  <inkml:trace contextRef="#ctx0" brushRef="#br0">0 257 12043,'0'0'9129,"0"53"-8072,0-51-224,1-2-481,-1-5-288,2-17 353,-2-7-1,0-9-352,0-3 0,0 0-160,0 1-705,0 6-1024,0 7-674,0 6-864,0 8-2242</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7.355"/>
    </inkml:context>
    <inkml:brush xml:id="br0">
      <inkml:brushProperty name="width" value="0.025" units="cm"/>
      <inkml:brushProperty name="height" value="0.025" units="cm"/>
    </inkml:brush>
  </inkml:definitions>
  <inkml:trace contextRef="#ctx0" brushRef="#br0">22 492 11435,'0'0'6886,"-13"-59"-6886,13 36-64,0-1-672,0-2-1475,1 2-1472,1 3-961</inkml:trace>
  <inkml:trace contextRef="#ctx0" brushRef="#br0" timeOffset="1">4 227 8552,'0'0'5798,"-3"-60"-4966,3 40 33,0-2-352,0-3-417,0 2-128,0 0-961,1 5-1377,3 3-449,0 3-416,-1 4-2691</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7.729"/>
    </inkml:context>
    <inkml:brush xml:id="br0">
      <inkml:brushProperty name="width" value="0.025" units="cm"/>
      <inkml:brushProperty name="height" value="0.025" units="cm"/>
    </inkml:brush>
  </inkml:definitions>
  <inkml:trace contextRef="#ctx0" brushRef="#br0">21 244 2210,'0'0'3902,"0"-9"-2466,0-4-949,0-46 3612,0 54-3202,0 0 0,-1 0-1,0 0 1,0 0 0,0 0 0,0 1 0,-1-1 0,0 0 0,-4-7 0,5 9-794,0-1 0,0 1 0,0 0 0,0-1 1,1 1-1,0-1 0,-1 1 0,1-1 0,0 1 1,1-1-1,-1 1 0,1-1 0,-1 1 0,1-1 1,0 1-1,0 0 0,2-4 0,4-23-7571,-7 18 1489</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8.163"/>
    </inkml:context>
    <inkml:brush xml:id="br0">
      <inkml:brushProperty name="width" value="0.025" units="cm"/>
      <inkml:brushProperty name="height" value="0.025" units="cm"/>
    </inkml:brush>
  </inkml:definitions>
  <inkml:trace contextRef="#ctx0" brushRef="#br0">16 0 12748,'0'0'7143,"-16"50"-7271,16-40-353,0 0-287,0 3-418,0 0-1120,0-3-2274</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8.550"/>
    </inkml:context>
    <inkml:brush xml:id="br0">
      <inkml:brushProperty name="width" value="0.025" units="cm"/>
      <inkml:brushProperty name="height" value="0.025" units="cm"/>
    </inkml:brush>
  </inkml:definitions>
  <inkml:trace contextRef="#ctx0" brushRef="#br0">0 0 17040,'0'0'769</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19.623"/>
    </inkml:context>
    <inkml:brush xml:id="br0">
      <inkml:brushProperty name="width" value="0.025" units="cm"/>
      <inkml:brushProperty name="height" value="0.025" units="cm"/>
    </inkml:brush>
  </inkml:definitions>
  <inkml:trace contextRef="#ctx0" brushRef="#br0">0 6 19250,'0'0'2792,"9"0"-1601,93-2 1687,-46-1-2536,1 2-1,-1 3 0,110 19 1,-135-15-516,1-1 0,-1-1 0,1-2 0,-1 0 0,40-5 0,80-16-5615,-112 14 1742,-6 1-2076</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0.093"/>
    </inkml:context>
    <inkml:brush xml:id="br0">
      <inkml:brushProperty name="width" value="0.025" units="cm"/>
      <inkml:brushProperty name="height" value="0.025" units="cm"/>
    </inkml:brush>
  </inkml:definitions>
  <inkml:trace contextRef="#ctx0" brushRef="#br0">1 0 11691,'0'0'13399,"4"11"-12988,2 10-154,-1 0-1,-1 1 0,-1-1 1,1 34-1,-5 105 1103,-2-61-1192,4 20-588,7-104-2294,-8-15 2509,1 0-1,-1 0 0,1 0 1,-1 0-1,1 0 1,-1 0-1,0 0 1,1 0-1,-1 0 1,1 0-1,-1 0 1,1 0-1,-1 0 1,1-1-1,-1 1 0,1 0 1,-1 0-1,0 0 1,1-1-1,-1 1 1,1 0-1,-1-1 1,0 1-1,1 0 1,-1-1-1,0 1 1,0 0-1,1-1 1,-1 1-1,0-1 0,0 1 1,1 0-1,-1-1 1,0 1-1,0-1 1,0 0-1,8-19-7299</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0.447"/>
    </inkml:context>
    <inkml:brush xml:id="br0">
      <inkml:brushProperty name="width" value="0.025" units="cm"/>
      <inkml:brushProperty name="height" value="0.025" units="cm"/>
    </inkml:brush>
  </inkml:definitions>
  <inkml:trace contextRef="#ctx0" brushRef="#br0">0 15 16335,'0'0'7752,"69"-14"-6887,-35 14-545,4 0-192,1 0-64,3 1-64,-2 5 0,0-1-256,-1-1-577,-3-4-961,0 0-704,-4-3-1538,-3-10-2274</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0.092"/>
    </inkml:context>
    <inkml:brush xml:id="br0">
      <inkml:brushProperty name="width" value="0.025" units="cm"/>
      <inkml:brushProperty name="height" value="0.025" units="cm"/>
    </inkml:brush>
  </inkml:definitions>
  <inkml:trace contextRef="#ctx0" brushRef="#br0">33 121 897,'0'0'4030,"-4"-9"-912,0 0-2116,-14-27 1606,12 8 3813,6 27-6313,0 0 1,1 1 0,0-1-1,-1 0 1,1 0 0,-1 1-1,1-1 1,0 0 0,0 1-1,-1-1 1,1 1 0,0-1-1,0 1 1,0-1 0,0 1-1,-1-1 1,1 1 0,0 0-1,0 0 1,0-1 0,2 1-1,29-7 1450,-22 5-776,74-12 2502,-58 12-3237,0 0 1,0 2 0,28 3 0,-52-2-241,0-1-1,-1 1 1,1-1 0,0 1-1,0 0 1,-1 0 0,1-1-1,0 1 1,-1 1 0,1-1-1,-1 0 1,1 0 0,-1 0-1,0 1 1,3 2 0,-4-4-76,1 1-1,-1 0 1,1 0 0,-1-1 0,0 1-1,1 0 1,-1 0 0,0 0 0,1 0-1,-1-1 1,0 1 0,0 0 0,0 0 0,0 0-1,0 0 1,0 0 0,0 0 0,0 0-1,0 0 1,0-1 0,0 1 0,-1 0-1,1 0 1,0 0 0,-1 0 0,1 0 0,-1-1-1,1 1 1,-1 0 0,1 0 0,-1-1-1,1 1 1,-1 0 0,0-1 0,-1 2-1,-16 8-7716</inkml:trace>
  <inkml:trace contextRef="#ctx0" brushRef="#br0" timeOffset="1">36 195 15150,'0'0'10218,"72"-26"-8168,-41 17-1217,-4-1-673,-2 6-128,-4 3-384,-4 1-930,-7 0-832,-10 10-961,0 7-864,-21 3-2435</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0.912"/>
    </inkml:context>
    <inkml:brush xml:id="br0">
      <inkml:brushProperty name="width" value="0.025" units="cm"/>
      <inkml:brushProperty name="height" value="0.025" units="cm"/>
    </inkml:brush>
  </inkml:definitions>
  <inkml:trace contextRef="#ctx0" brushRef="#br0">25 0 15022,'0'0'4378,"-3"10"-2948,-4 18-607,2 1-1,0 0 0,2 0 0,2 0 1,2 44-1,2-25-1415,2 0 0,21 85 0,-26-132 459,5 11-1798,2-8-4853,-1-6-85</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1.267"/>
    </inkml:context>
    <inkml:brush xml:id="br0">
      <inkml:brushProperty name="width" value="0.025" units="cm"/>
      <inkml:brushProperty name="height" value="0.025" units="cm"/>
    </inkml:brush>
  </inkml:definitions>
  <inkml:trace contextRef="#ctx0" brushRef="#br0">0 58 14253,'0'0'10570,"65"-5"-10025,-30 5-449,10 0-32,-1 0 32,0 0-64,0 0-320,-7-7-897,-2-2-1185,-7-2-193,-4-2-1120,-6 0-1891</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1.627"/>
    </inkml:context>
    <inkml:brush xml:id="br0">
      <inkml:brushProperty name="width" value="0.025" units="cm"/>
      <inkml:brushProperty name="height" value="0.025" units="cm"/>
    </inkml:brush>
  </inkml:definitions>
  <inkml:trace contextRef="#ctx0" brushRef="#br0">11 0 14542,'0'0'3555,"-11"57"-1729,11-34-321,0 0-672,0 1-577,1-1-128,3 0-96,2-4-32,-1-3-1025,2-6-928,1-6-674,1-4-800,2 0-417</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2.001"/>
    </inkml:context>
    <inkml:brush xml:id="br0">
      <inkml:brushProperty name="width" value="0.025" units="cm"/>
      <inkml:brushProperty name="height" value="0.025" units="cm"/>
    </inkml:brush>
  </inkml:definitions>
  <inkml:trace contextRef="#ctx0" brushRef="#br0">1 52 10314,'0'0'14574,"76"-8"-14382,-43 3-128,3 0-64,-2 0 32,-3 3-224,-6-2-865,2-3-1378,-8 2-896,-1-6-2787</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2.328"/>
    </inkml:context>
    <inkml:brush xml:id="br0">
      <inkml:brushProperty name="width" value="0.025" units="cm"/>
      <inkml:brushProperty name="height" value="0.025" units="cm"/>
    </inkml:brush>
  </inkml:definitions>
  <inkml:trace contextRef="#ctx0" brushRef="#br0">7 1 15022,'0'0'6823,"-7"57"-5991,9-39-671,6 0-129,2-1-705,0-1-672,1-4-417,-5-6-1569,1-6-2050</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2.762"/>
    </inkml:context>
    <inkml:brush xml:id="br0">
      <inkml:brushProperty name="width" value="0.025" units="cm"/>
      <inkml:brushProperty name="height" value="0.025" units="cm"/>
    </inkml:brush>
  </inkml:definitions>
  <inkml:trace contextRef="#ctx0" brushRef="#br0">1 70 3427,'0'0'14713,"6"-4"-15872,2-1 1096,1 0-1,0 0 1,0 1-1,1 0 1,-1 1-1,1 0 0,0 1 1,0-1-1,0 2 1,20-1-1,-15 3-48,13-2 302,-27 1-327,-1 0 1,1 0-1,0-1 0,-1 1 0,1 0 1,-1-1-1,1 1 0,0 0 1,-1-1-1,1 1 0,-1 0 0,0-1 1,1 1-1,-1-1 0,1 1 1,-1-1-1,1 1 0,-1-1 0,0 0 1,0 1-1,1-1 0,-1 1 0,0-1 1,0 0-1,0 1 0,1-1 1,-1 1-1,0-1 0,0 0 0,0 1 1,0-1-1,0 0 0,0 1 1,0-1-1,-1 0 0,1 0 0,-2-8-4021</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3.138"/>
    </inkml:context>
    <inkml:brush xml:id="br0">
      <inkml:brushProperty name="width" value="0.025" units="cm"/>
      <inkml:brushProperty name="height" value="0.025" units="cm"/>
    </inkml:brush>
  </inkml:definitions>
  <inkml:trace contextRef="#ctx0" brushRef="#br0">1 116 4420,'0'0'18754,"4"-5"-18236,-4 4-563,2 0-10,0 0 0,-1-1 0,1 1 1,-1-1-1,1 1 0,-1-1 0,0 0 0,1 0 0,-1 0 0,0 0 0,0 1 1,0-4-1,28-20-4793,3-14-1568,-17 17 1985</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3.497"/>
    </inkml:context>
    <inkml:brush xml:id="br0">
      <inkml:brushProperty name="width" value="0.025" units="cm"/>
      <inkml:brushProperty name="height" value="0.025" units="cm"/>
    </inkml:brush>
  </inkml:definitions>
  <inkml:trace contextRef="#ctx0" brushRef="#br0">47 1 8776,'0'0'3150,"-5"9"-2525,-12 23-332,16-30-260,-1 0-1,1-1 1,0 1 0,1 0 0,-1 0 0,0 1 0,1-1 0,-1 0-1,1 0 1,-1 0 0,1 0 0,0 0 0,0 1 0,0-1 0,0 0-1,1 0 1,-1 0 0,0 0 0,2 4 0,-1-5 13,-1-1-1,1 1 1,0-1 0,-1 1 0,1-1 0,0 0-1,0 1 1,-1-1 0,1 0 0,0 1-1,0-1 1,-1 0 0,1 0 0,0 0 0,0 0-1,0 0 1,-1 0 0,1 0 0,0 0 0,0 0-1,0 0 1,-1 0 0,1 0 0,0-1 0,0 1-1,-1 0 1,1-1 0,0 1 0,0 0 0,-1-1-1,1 1 1,-1-1 0,1 1 0,0-1-1,0 0 1,0 0 119,1 0 0,-1 0 0,0-1 0,0 1 0,0 0 0,0 0-1,0-1 1,0 1 0,0-1 0,0 1 0,0-1 0,-1 1 0,1-1 0,0 0 0,0-2 0,-14 7 0,-19 30-2071,15-17-1265</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4.297"/>
    </inkml:context>
    <inkml:brush xml:id="br0">
      <inkml:brushProperty name="width" value="0.025" units="cm"/>
      <inkml:brushProperty name="height" value="0.025" units="cm"/>
    </inkml:brush>
  </inkml:definitions>
  <inkml:trace contextRef="#ctx0" brushRef="#br0">17 0 11307,'0'0'8103,"-16"63"-6373,16-29-577,0 8-640,5 3-385,3 4-96,3 2 0,1 1-128,1 1-993,-3-1-1570,-5-1-2690</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4.698"/>
    </inkml:context>
    <inkml:brush xml:id="br0">
      <inkml:brushProperty name="width" value="0.025" units="cm"/>
      <inkml:brushProperty name="height" value="0.025" units="cm"/>
    </inkml:brush>
  </inkml:definitions>
  <inkml:trace contextRef="#ctx0" brushRef="#br0">33 0 13901,'-12'59'2018,"-2"0"-1153,8 4-545,5 3-288,1 3-672,0-1-1346,3 2-2050,4 0-6054</inkml:trace>
  <inkml:trace contextRef="#ctx0" brushRef="#br0" timeOffset="1">67 1991 18962,'-8'57'2658,"1"-4"-1536,6-3-834,1-7-320,0-3-1442,4-2-1440,3 2-2243,-2 0-3684</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0.495"/>
    </inkml:context>
    <inkml:brush xml:id="br0">
      <inkml:brushProperty name="width" value="0.025" units="cm"/>
      <inkml:brushProperty name="height" value="0.025" units="cm"/>
    </inkml:brush>
  </inkml:definitions>
  <inkml:trace contextRef="#ctx0" brushRef="#br0">0 285 18706,'0'0'6982,"60"1"-5028,-32-4-801,2-6-864,1 1-225,-3-1-353,-5 1-1024,-2 3-1345,-5 1-674,-2 0-800,-1 1-1665,4-4-1314</inkml:trace>
  <inkml:trace contextRef="#ctx0" brushRef="#br0" timeOffset="1">675 1 10730,'0'0'12524,"-39"81"-12364,14-38-64,-6 0-32,3-2-64,-1-3 32,4-9 0,7-6 32,4-7-64,7-12-1121,4-4-2498,3-11-4485</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5.100"/>
    </inkml:context>
    <inkml:brush xml:id="br0">
      <inkml:brushProperty name="width" value="0.025" units="cm"/>
      <inkml:brushProperty name="height" value="0.025" units="cm"/>
    </inkml:brush>
  </inkml:definitions>
  <inkml:trace contextRef="#ctx0" brushRef="#br0">0 0 14990,'0'0'1153,"6"80"-736,-2-42-257,3-1-64,-2 1-160,1-1-64,-2 0 96,-1 1 64,1-3-32,0 1 0,1-1 0,0 2-417,-1 1-960,0-1-2306</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5.460"/>
    </inkml:context>
    <inkml:brush xml:id="br0">
      <inkml:brushProperty name="width" value="0.025" units="cm"/>
      <inkml:brushProperty name="height" value="0.025" units="cm"/>
    </inkml:brush>
  </inkml:definitions>
  <inkml:trace contextRef="#ctx0" brushRef="#br0">1 0 13965,'0'13'2242,"20"251"2464,5-80-9476,-17-109 306,-5 36 5886,-3-63-2537,2-1-3520,-2-18-2396</inkml:trace>
  <inkml:trace contextRef="#ctx0" brushRef="#br0" timeOffset="1">62 923 10570,'0'0'2466,"0"66"-1633,0-33-320,0-1 127,0 2-95,0-2-834,0 1-479,0-3 672,2 1 160,1-2 384,2-2 161,0-4-385,-2 2-961,-1-2-1345,-2-2-2658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5.823"/>
    </inkml:context>
    <inkml:brush xml:id="br0">
      <inkml:brushProperty name="width" value="0.025" units="cm"/>
      <inkml:brushProperty name="height" value="0.025" units="cm"/>
    </inkml:brush>
  </inkml:definitions>
  <inkml:trace contextRef="#ctx0" brushRef="#br0">1 0 14798,'0'9'3235,"0"36"-2145,3 0 0,2-1 0,2 1 0,13 47 1,-6-52-1673,-9-27-807,0 0 0,-1 1 0,-1-1 0,3 23-1,-1 28 3010,5 123 2334,-21-185-8049,0-2-1617</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6.665"/>
    </inkml:context>
    <inkml:brush xml:id="br0">
      <inkml:brushProperty name="width" value="0.025" units="cm"/>
      <inkml:brushProperty name="height" value="0.025" units="cm"/>
    </inkml:brush>
  </inkml:definitions>
  <inkml:trace contextRef="#ctx0" brushRef="#br0">42 50 17040,'0'0'4244,"-8"2"-2066,-24 5-58,32-6-2085,0-1 1,0 0 0,0 0 0,0 0-1,0 0 1,0 0 0,0 0 0,0 0 0,0 0-1,1 0 1,-1 0 0,0 0 0,0 0 0,0 0-1,0 0 1,0 1 0,0-1 0,0 0 0,0 0-1,0 0 1,0 0 0,0 0 0,0 0 0,0 0-1,0 0 1,0 1 0,0-1 0,0 0-1,0 0 1,0 0 0,0 0 0,0 0 0,0 0-1,0 0 1,0 0 0,0 1 0,0-1 0,0 0-1,0 0 1,0 0 0,0 0 0,0 0 0,0 0-1,0 0 1,-1 0 0,1 0 0,0 0 0,0 0-1,0 1 1,0-1 0,0 0 0,0 0 0,0 0-1,0 0 1,0 0 0,0 0 0,-1 0-1,1 0 1,0 0 0,0 0 0,0 0 0,0 0-1,0 0 1,0 0 0,0 0 0,0 0 0,-1 0-1,1 0 1,13 4 816,16 2-250,311-2 2279,-114-20-6530,-201 13 367,45-11 1,-12-9-5077,-23 1-429</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7.034"/>
    </inkml:context>
    <inkml:brush xml:id="br0">
      <inkml:brushProperty name="width" value="0.025" units="cm"/>
      <inkml:brushProperty name="height" value="0.025" units="cm"/>
    </inkml:brush>
  </inkml:definitions>
  <inkml:trace contextRef="#ctx0" brushRef="#br0">76 1 15022,'0'0'10784,"9"-1"-10469,18 1-169,0 1 1,0 1 0,32 7 0,-45-7-117,1 2 1,0-1 0,-1 2 0,0 0 0,0 1 0,0 0 0,-1 1 0,13 9 0,-25-15-25,1 0 1,-1 0 0,1 0-1,-1 0 1,0 0 0,0 1-1,0-1 1,0 0 0,0 1-1,0-1 1,0 0 0,0 1-1,0-1 1,0 1 0,-1-1-1,1 1 1,-1 0 0,1-1-1,-1 1 1,0 0 0,1-1 0,-1 1-1,0 0 1,0-1 0,0 1-1,-1 0 1,1-1 0,0 1-1,0 0 1,-1-1 0,1 1-1,-1-1 1,0 1 0,1-1-1,-1 1 1,0-1 0,0 1-1,0-1 1,0 1 0,0-1-1,-2 2 1,-5 5 173,-1 0-1,0 0 1,0-1-1,-18 11 1,19-13-88,-86 51 655,-35 24-64,108-64-4500,-35 32 1</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7.937"/>
    </inkml:context>
    <inkml:brush xml:id="br0">
      <inkml:brushProperty name="width" value="0.025" units="cm"/>
      <inkml:brushProperty name="height" value="0.025" units="cm"/>
    </inkml:brush>
  </inkml:definitions>
  <inkml:trace contextRef="#ctx0" brushRef="#br0">0 0 16784,'0'0'8846,"7"9"-6567,12 13-1477,0-1-1,1-1 1,2-1 0,-1-1-1,31 19 1,-29-23-1297,1 0 0,0-1 0,34 12-1,-43-21-1532,-15-4 1648,1 0 0,0 0-1,0 0 1,-1 0 0,1 0-1,0-1 1,0 1 0,-1 0 0,1 0-1,0 0 1,0-1 0,-1 1-1,1 0 1,0-1 0,-1 1-1,1 0 1,0-1 0,-1 1 0,1-1-1,-1 1 1,1-1 0,-1 0-1,1 1 1,-1-1 0,1 1-1,-1-1 1,0 0 0,1 1 0,-1-1-1,0 0 1,1 0 0,-1 1-1,0-1 1,0 0 0,0 0-1,0 1 1,0-2 0,5-21-9203</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8.309"/>
    </inkml:context>
    <inkml:brush xml:id="br0">
      <inkml:brushProperty name="width" value="0.025" units="cm"/>
      <inkml:brushProperty name="height" value="0.025" units="cm"/>
    </inkml:brush>
  </inkml:definitions>
  <inkml:trace contextRef="#ctx0" brushRef="#br0">179 0 14029,'0'0'9481,"-30"53"-7463,13-20-128,-2 7-449,0 6-352,-2 3-288,1 0-385,0 0-319,5-4-65,4-9-64,4-8-801,7-6-865,0-10-960,3-10-1442,8-2-1441,2-7-7272</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8.742"/>
    </inkml:context>
    <inkml:brush xml:id="br0">
      <inkml:brushProperty name="width" value="0.025" units="cm"/>
      <inkml:brushProperty name="height" value="0.025" units="cm"/>
    </inkml:brush>
  </inkml:definitions>
  <inkml:trace contextRef="#ctx0" brushRef="#br0">1 330 13997,'0'0'9988,"9"-2"-7244,3-2-2431,1-1-1,-1 0 1,-1-1 0,1 0-1,-1-1 1,0 0-1,0-1 1,-1-1 0,0 1-1,-1-1 1,0-1-1,0 0 1,-1 0 0,8-13-1,1-2-90,-1 0 0,-2 0 1,0-2-1,-2 0 0,15-45 0,-51 170-206,21-88-15,-7 18-23,2 0-1,0 1 1,3 0 0,0 0 0,1 0-1,2 57 1,2-85-79,0 0-1,0 0 0,1 1 1,-1-1-1,0 0 1,0 0-1,1 0 1,-1 0-1,1 0 0,-1 0 1,1 0-1,-1 0 1,1 0-1,0-1 1,-1 1-1,1 0 0,0 0 1,0 0-1,0-1 1,-1 1-1,3 0 1,14 2-6062,-3-7-3574</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33.241"/>
    </inkml:context>
    <inkml:brush xml:id="br0">
      <inkml:brushProperty name="width" value="0.025" units="cm"/>
      <inkml:brushProperty name="height" value="0.025" units="cm"/>
    </inkml:brush>
  </inkml:definitions>
  <inkml:trace contextRef="#ctx0" brushRef="#br0">648 92 10666,'0'0'2109,"-11"-5"-988,-11-7-433,-1 1 0,0 2-1,-1 0 1,0 2 0,0 0 0,-30-3 0,39 10-453,-1 1-1,1 0 1,0 1 0,0 1 0,0 0-1,1 1 1,-1 1 0,1 0-1,0 1 1,0 1 0,1 0 0,0 1-1,0 0 1,1 1 0,0 0-1,0 1 1,-19 21 0,12-11-251,1 1 1,1 1-1,1 1 0,1 1 1,1 0-1,1 0 0,1 2 1,-17 52-1,22-54 12,2 0-1,1 0 1,1 1 0,0 42-1,3-53 3,1-1-1,0 1 0,1-1 0,1 1 0,0-1 0,1 0 0,0 0 0,1 0 0,0-1 0,7 13 1,-8-20-6,-1 0 0,1-1 0,0 1 0,0-1 0,0 1 0,0-1 0,1 0 0,0-1 0,0 1 1,0-1-1,0 0 0,0 0 0,1 0 0,7 1 0,-4-1 98,1-1 0,-1 0-1,1-1 1,-1 0 0,1 0 0,0-1 0,-1-1 0,12-1-1,7-3 286,0-1-1,-1-2 0,0-1 1,0-1-1,26-15 1,26-14 529,127-86 0,-171 100-831,-1-1 1,-1-2-1,-1-1 0,-2-2 0,42-54 0,-63 72-38,-1 0-1,-1 0 1,0 0-1,0-1 1,-2 0 0,0 0-1,0-1 1,4-24-1,-8 33-45,0 0 0,-1 0 0,1 0 0,-1 0 0,-1 0 1,1 0-1,-1 0 0,0 0 0,0 1 0,0-1 0,-1 0 0,0 0 0,0 1 0,-1 0 0,1-1 0,-1 1 0,0 0 0,-1 0 0,1 0 0,-1 1 0,0-1 0,0 1 0,0 0 0,-8-6 0,-2 2-114,0 1 0,0 1 0,-1 0-1,0 1 1,0 0 0,0 1-1,0 1 1,-1 0 0,1 2 0,-20-1-1,-18 1-1002,-89 11-1,70 0-975,-2 0-3410,17-5-3988</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36.890"/>
    </inkml:context>
    <inkml:brush xml:id="br0">
      <inkml:brushProperty name="width" value="0.025" units="cm"/>
      <inkml:brushProperty name="height" value="0.025" units="cm"/>
    </inkml:brush>
  </inkml:definitions>
  <inkml:trace contextRef="#ctx0" brushRef="#br0">627 64 5894,'0'0'2583,"5"-8"-752,0 2-1193,-3 3-410,0 1-1,0 0 1,-1 0 0,1-1-1,0 1 1,-1-1-1,0 0 1,0 1 0,0-1-1,0 0 1,0 0-1,0 1 1,0-1 0,-1-4-1,-3 6 32,-1 0 0,0 0-1,0 0 1,0 0 0,-1 0-1,1 1 1,0-1 0,0 1 0,0 0-1,0 1 1,-5 0 0,3-1-43,-13 3-67,0 0 0,1 2 1,-1 0-1,1 1 0,0 1 1,1 0-1,-29 18 0,-10 2 87,29-15-27,-14 5 467,1 1 0,1 3 0,-51 35 0,79-48-602,1 0-1,0 1 1,1 0-1,-1 1 1,2 0-1,-1 0 1,2 1-1,-1 0 1,1 1-1,1-1 1,0 1-1,1 1 1,0-1 0,1 1-1,-5 22 1,7-23-70,0 0 1,1 0 0,0 0-1,1 0 1,1 0 0,0 0 0,0 0-1,1 0 1,0 0 0,1 0-1,1-1 1,0 0 0,8 18 0,-7-21-6,0-1 0,1 1 0,-1-1 0,1 0 0,1 0 0,-1-1 0,1 0 0,0 0 0,1 0 0,-1-1 0,1 0 0,0-1 0,0 0 0,1 0 0,-1-1 1,1 0-1,0 0 0,12 2 0,1-2 69,1-1-1,-1 0 1,1-2 0,-1-1 0,1 0 0,-1-2 0,1 0 0,-1-2-1,0 0 1,-1-2 0,1 0 0,-1-1 0,25-15 0,-4 0 304,-1-2 0,-1-1 0,-2-2-1,-1-2 1,44-44 0,-63 55-114,0-1 1,-1-1-1,-1 0 0,26-44 0,-36 54-159,-1 0 0,0 0 0,-1-1 0,0 1 0,-1-1 0,0 0 0,-1 0 0,0 0 0,-1 0 1,0 0-1,-1 0 0,-3-24 0,2 31-88,0 1 0,0 0 0,-1 0 1,1-1-1,-1 1 0,0 0 0,0 0 0,-1 0 0,1 1 1,-1-1-1,0 1 0,0-1 0,0 1 0,0 0 1,0 0-1,-1 0 0,1 1 0,-1-1 0,0 1 1,0 0-1,0 0 0,0 0 0,0 0 0,-1 1 1,1 0-1,-6-1 0,-11-2-556,-1 1 0,1 1 0,-1 1 0,-25 2 0,28-1-513,-38 3-2700,2 2-2157</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0.884"/>
    </inkml:context>
    <inkml:brush xml:id="br0">
      <inkml:brushProperty name="width" value="0.025" units="cm"/>
      <inkml:brushProperty name="height" value="0.025" units="cm"/>
    </inkml:brush>
  </inkml:definitions>
  <inkml:trace contextRef="#ctx0" brushRef="#br0">1 1 16592,'0'0'7911,"0"53"-5893,16-35-641,4 0-544,1 1-673,4-1-96,3 0-160,-2 0-576,2 0-449,-4-3-897,1-4-1698,-2-6-2113,1-5-3108</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54.684"/>
    </inkml:context>
    <inkml:brush xml:id="br0">
      <inkml:brushProperty name="width" value="0.025" units="cm"/>
      <inkml:brushProperty name="height" value="0.025" units="cm"/>
    </inkml:brush>
  </inkml:definitions>
  <inkml:trace contextRef="#ctx0" brushRef="#br0">7788 526 10218,'-497'-124'2575,"124"30"-3031,222 62 909,-282-23-1,-161 33-385,329 15-366,-707-41 591,-438-7 595,273 112-901,862-22 421,2 12 0,-294 90 0,458-103-308,-161 73-1,227-87-88,1 2 0,1 3 0,1 0 0,1 3 0,2 1 0,-50 50 0,73-63-13,0 0-1,1 2 1,0 0 0,2 0 0,0 1 0,1 0-1,1 1 1,1 0 0,-10 37 0,14-43-1,2 0 0,-1 0 0,2 0 1,0 0-1,1 0 0,0 0 0,1 0 1,1 0-1,0 0 0,1 0 0,0 0 1,1-1-1,1 1 0,0-1 0,1 0 0,7 12 1,3-2 0,2 1-1,0-2 1,2-1 0,0 0 0,1-1 0,1-1-1,1-2 1,1 0 0,0-1 0,1-1 0,29 11-1,17 6-6,2-4 0,145 37-1,-47-29-6,2-8-1,225 9 1,359-27 96,-643-11-74,726-16 110,33 0-69,334 20-9,512-4 182,-946-28-239,-8-56 45,-469 27 51,-253 46 158,-1-1-1,0-2 1,-1-2-1,65-37 1,-96 48-141,1-1 0,-2 0 0,1-1 1,-1 0-1,0-1 0,0 1 0,-1-2 0,0 1 0,11-21 1,-15 24-74,-1-1 1,0 0 0,-1 1-1,0-1 1,0 0-1,0 0 1,-1 0 0,0 0-1,0-1 1,-1 1 0,0 0-1,0 0 1,-1 0 0,0 0-1,0 0 1,-1 0 0,0 0-1,-3-9 1,-1 2-43,-1 0 1,-1 0-1,0 1 0,-1 0 1,-1 0-1,1 1 1,-23-20-1,-92-71-125,31 37 137,-4 5 1,-133-65 0,-223-71 122,182 99-386,-5 12-1,-3 13 1,-4 11-1,-1 13 1,-3 12-1,0 13 1,-2 13-1,-418 36 1,-312 116-3405,508-50 662</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7.377"/>
    </inkml:context>
    <inkml:brush xml:id="br0">
      <inkml:brushProperty name="width" value="0.025" units="cm"/>
      <inkml:brushProperty name="height" value="0.025" units="cm"/>
    </inkml:brush>
  </inkml:definitions>
  <inkml:trace contextRef="#ctx0" brushRef="#br0">0 21 17168,'0'0'14643,"15"-1"-14167,255-16 46,-150 15-3126,-93 8-1446,-26-5 3859,-1-1 0,0 0 0,1 0 0,-1 0 0,1 0 0,-1 1 0,0-1 0,1 0 0,-1 0 0,0 0 0,0 1 0,1-1 0,-1 0 0,0 1 0,1-1 0,-1 0 0,0 1 0,0-1 0,0 0 0,1 1 0,-1-1 0,0 0 0,0 1 0,0-1 0,0 1 0,0-1 0,0 0 0,0 1 0,0-1 0,0 0 0,0 1 0,0-1 0,0 1-1,0-1 1,0 0 0,0 1 0,0-1 0,0 1 0,0-1 0,0 0 0,-1 1 0,1-1 0,0 0 0,0 1 0,0-1 0,-1 0 0,1 1 0,0-1 0,-1 0 0,1 1 0,0-1 0,0 0 0,-1 0 0,1 0 0,-1 1 0,1-1 0,0 0 0,-1 0 0,1 0 0,0 0 0,-1 0 0,1 1 0,-1-1 0,1 0 0,0 0 0,-1 0 0,-21 7-9739</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7.763"/>
    </inkml:context>
    <inkml:brush xml:id="br0">
      <inkml:brushProperty name="width" value="0.025" units="cm"/>
      <inkml:brushProperty name="height" value="0.025" units="cm"/>
    </inkml:brush>
  </inkml:definitions>
  <inkml:trace contextRef="#ctx0" brushRef="#br0">0 33 15407,'0'0'12972,"95"27"-12011,-35-32-705,3-3-160,1-5-1569,-2-2-5190,-5-3-9384</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8.605"/>
    </inkml:context>
    <inkml:brush xml:id="br0">
      <inkml:brushProperty name="width" value="0.025" units="cm"/>
      <inkml:brushProperty name="height" value="0.025" units="cm"/>
    </inkml:brush>
  </inkml:definitions>
  <inkml:trace contextRef="#ctx0" brushRef="#br0">359 68 5669,'0'0'12252,"9"-8"-9807,23-28-48,-24 20 1348,-14 9-1739,-18 7-846,21 0-1040,-11 2 11,1 0 0,0 0 0,1 1 1,-1 1-1,0 1 0,1-1 0,0 2 1,0 0-1,-16 11 0,-2 2-45,1 2-1,-33 32 1,45-37-33,1 0-1,-26 33 1,38-42-49,-1-1 0,1 1 0,1 0 1,-1 0-1,1 0 0,0 0 1,1 0-1,-1 1 0,2 0 1,-1-1-1,1 1 0,-1 8 1,3-14-9,-1 0 1,0 0 0,0 0 0,1 1-1,-1-1 1,1 0 0,0 0 0,-1 0-1,1 0 1,0 0 0,0 0 0,1 0-1,-1 0 1,0-1 0,0 1 0,1 0-1,-1-1 1,1 1 0,0-1 0,-1 1-1,1-1 1,0 0 0,0 0 0,0 1-1,0-1 1,0-1 0,0 1 0,0 0-1,0 0 1,0-1 0,4 1 0,7 1-204,1 0 1,0-1-1,-1 0 1,15-2-1,-9 1-391,4 0-1319,0-1 1,0-1-1,0-1 1,40-10-1,-19-2-4761</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8.978"/>
    </inkml:context>
    <inkml:brush xml:id="br0">
      <inkml:brushProperty name="width" value="0.025" units="cm"/>
      <inkml:brushProperty name="height" value="0.025" units="cm"/>
    </inkml:brush>
  </inkml:definitions>
  <inkml:trace contextRef="#ctx0" brushRef="#br0">87 1 12204,'0'0'7270,"-8"6"-7125,-1 0 83,1 1 0,0 0 1,0 1-1,-12 15 0,17-19 141,0 0 0,0 0-1,1 0 1,0 0 0,0 0-1,0 1 1,0-1 0,1 0 0,-1 1-1,1 0 1,0-1 0,1 1-1,-1 0 1,1-1 0,0 1 0,1 8-1,0-11-292,-1 0 0,2 0 0,-1 0 0,0 0 0,0 0 0,0 0 0,1-1 0,-1 1 0,1 0 0,0-1 0,-1 1 0,1-1 0,0 0 0,0 1 0,0-1 0,0 0 0,0 0 0,0 0 0,0-1 0,0 1 0,0 0 0,0-1 0,1 1 0,-1-1 0,0 0 0,3 0 0,70 3 708,-60-3-534,1-1-144,-1 0-1,0 0 1,25-7 0,-37 8-20,0-1 0,0 1 1,0-1-1,0 0 1,0 0-1,0 0 1,0-1-1,0 1 1,-1-1-1,1 1 0,0-1 1,-1 0-1,1 0 1,-1 0-1,0 0 1,0-1-1,0 1 1,0 0-1,0-1 0,0 0 1,0 1-1,-1-1 1,0 0-1,3-5 1,-4 6-85,-1 0 1,1 1-1,0-1 0,0 1 1,-1-1-1,1 1 1,-1 0-1,1-1 1,-1 1-1,0-1 1,0 1-1,1 0 1,-1 0-1,0-1 1,0 1-1,0 0 0,0 0 1,-1 0-1,1 0 1,0 0-1,0 0 1,-1 0-1,1 1 1,0-1-1,-1 0 1,1 1-1,0-1 0,-1 1 1,1-1-1,-1 1 1,1 0-1,-1 0 1,1 0-1,-3 0 1,-64-4-18,57 4 13,1 0 4,5 0-5,0-1 0,0 1-1,0 0 1,1 1 0,-1-1 0,0 1 0,0 0-1,0 0 1,1 0 0,-1 1 0,0 0 0,1 0-1,-9 5 1,31-20-9029,-7-4-663</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2.696"/>
    </inkml:context>
    <inkml:brush xml:id="br0">
      <inkml:brushProperty name="width" value="0.025" units="cm"/>
      <inkml:brushProperty name="height" value="0.025" units="cm"/>
    </inkml:brush>
  </inkml:definitions>
  <inkml:trace contextRef="#ctx0" brushRef="#br0">64 1 25464,'0'0'4869,"-50"49"-4133,42-19-95,3 0-449,5 3-96,0-2-736,0-3-1122,7-7-1409,2-6-1409,-5-7-1538</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3.069"/>
    </inkml:context>
    <inkml:brush xml:id="br0">
      <inkml:brushProperty name="width" value="0.025" units="cm"/>
      <inkml:brushProperty name="height" value="0.025" units="cm"/>
    </inkml:brush>
  </inkml:definitions>
  <inkml:trace contextRef="#ctx0" brushRef="#br0">1 218 11435,'0'0'10634,"51"-1"-9129,-19 0-704,7-2-609,7 1-160,1-2-512,1-4-2435,-4-2-2370,0-4-8424</inkml:trace>
  <inkml:trace contextRef="#ctx0" brushRef="#br0" timeOffset="1">654 0 16143,'0'0'9353,"-47"57"-7655,31-28-513,2-1-801,3 3-320,7-1-1025,3 2-928,1-2-802,0-3-1345,0-4-4035</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3.428"/>
    </inkml:context>
    <inkml:brush xml:id="br0">
      <inkml:brushProperty name="width" value="0.025" units="cm"/>
      <inkml:brushProperty name="height" value="0.025" units="cm"/>
    </inkml:brush>
  </inkml:definitions>
  <inkml:trace contextRef="#ctx0" brushRef="#br0">1 54 14029,'0'0'10923,"73"-15"-9706,-26 12 96,5-2-801,4 1-287,-5 0-129,-2 2-96,-11 0-1634,-10-3-2081,-9 0-2275,-7-3-7335</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4.066"/>
    </inkml:context>
    <inkml:brush xml:id="br0">
      <inkml:brushProperty name="width" value="0.025" units="cm"/>
      <inkml:brushProperty name="height" value="0.025" units="cm"/>
    </inkml:brush>
  </inkml:definitions>
  <inkml:trace contextRef="#ctx0" brushRef="#br0">1 61 15855,'0'0'10250,"61"-46"-9065,-21 38-384,7 3-353,5 4-416,7 1 0,4 0-769,1 0-2306,-2 0-3202,-6 0-5254</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4.438"/>
    </inkml:context>
    <inkml:brush xml:id="br0">
      <inkml:brushProperty name="width" value="0.025" units="cm"/>
      <inkml:brushProperty name="height" value="0.025" units="cm"/>
    </inkml:brush>
  </inkml:definitions>
  <inkml:trace contextRef="#ctx0" brushRef="#br0">14 1 23510,'0'0'2755,"-13"61"-705,13-32-961,0-1-513,0 2-448,2-4-31,9-3-290,-2-3-1248,2-4-1121,-6-7-673,-2-5-801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1.257"/>
    </inkml:context>
    <inkml:brush xml:id="br0">
      <inkml:brushProperty name="width" value="0.025" units="cm"/>
      <inkml:brushProperty name="height" value="0.025" units="cm"/>
    </inkml:brush>
  </inkml:definitions>
  <inkml:trace contextRef="#ctx0" brushRef="#br0">1 57 20147,'0'0'6855,"69"30"-5638,-24-34-609,5-10-480,-4-4-960,-2 1-1731,-12 3-896,-13 3-1986,-7 2-8841</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4.794"/>
    </inkml:context>
    <inkml:brush xml:id="br0">
      <inkml:brushProperty name="width" value="0.025" units="cm"/>
      <inkml:brushProperty name="height" value="0.025" units="cm"/>
    </inkml:brush>
  </inkml:definitions>
  <inkml:trace contextRef="#ctx0" brushRef="#br0">0 18 11723,'0'0'11467,"61"2"-10698,-16-2-481,5 0-224,4-2-1249,-1-1-1762,-3-3-2082,-7-3-4804</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5.184"/>
    </inkml:context>
    <inkml:brush xml:id="br0">
      <inkml:brushProperty name="width" value="0.025" units="cm"/>
      <inkml:brushProperty name="height" value="0.025" units="cm"/>
    </inkml:brush>
  </inkml:definitions>
  <inkml:trace contextRef="#ctx0" brushRef="#br0">247 0 8456,'-10'6'8152,"-9"4"-6989,0 2 0,1 0 0,0 1 1,1 1-1,0 1 0,-19 22 0,28-29-858,1 2-1,0-1 0,0 1 0,1 0 0,0 0 0,0 1 1,2 0-1,-1 0 0,1 0 0,1 1 0,0-1 1,1 1-1,0-1 0,-1 18 0,3-27-278,0 1 1,1-1-1,-1 0 1,1 0-1,-1 0 0,1 0 1,0 0-1,-1 0 0,1 0 1,0 0-1,0 0 1,1 0-1,-1 0 0,0-1 1,1 1-1,-1 0 0,1-1 1,-1 1-1,1-1 1,0 0-1,2 2 0,0 0 82,0-1-1,0 0 1,0-1-1,0 1 1,0-1-1,0 1 1,1-1-1,-1-1 1,1 1 0,6 0-1,-7-1-24,-1 0 0,1 0 1,-1-1-1,1 1 0,-1-1 0,0 0 0,1 0 1,-1 0-1,0 0 0,1 0 0,-1-1 0,0 1 1,3-3-1,-4 2-62,-1 1 0,1 0 0,-1-1 0,0 1 0,1-1 0,-1 1 0,0-1 0,0 0 0,0 1 0,0-1 0,-1 0 0,1 0 0,0 0 0,-1 0 1,1 0-1,-1 1 0,0-1 0,1 0 0,-1 0 0,0 0 0,0 0 0,0 0 0,-1 0 0,0-3 0,1 3-21,-1 0 0,0 0 0,0 0 0,-1 0 0,1 0 0,0 0 0,-1 0 0,1 0 0,-1 1 0,1-1 0,-1 1 0,0-1 0,0 1 0,1-1 0,-1 1 0,0 0 0,0 0 0,0 0 0,-1 0 0,1 0 0,0 1 0,0-1 0,0 1 0,-1-1 0,-3 1 0,-65-4 0,60 4 0,8 0 0,1 1 0,0-1 0,-1 0 0,1 1 0,0 0 0,0 0 0,0-1 0,-1 1 0,1 0 0,0 1 0,-3 1 0,2 6 0,18-4 0,15-4 0,1-1 0,-1-1 0,1-2 0,-1-1 0,0-2 0,42-13 0,-45 13 0,-49 47 0,4-17 0,-26 42 0,41-61 0,0 1 0,0 0 0,1 0 0,0 0 0,0 0 0,1 0 0,-1 0 0,1 1 0,0 11 0,1-17 9,0 0 0,0 0 0,0 0 0,0 0 0,0 0 0,0-1 0,1 1 0,-1 0-1,0 0 1,1 0 0,-1-1 0,1 1 0,-1 0 0,0 0 0,1-1 0,0 1 0,-1 0 0,1-1 0,-1 1 0,1 0 0,0-1 0,-1 1 0,1-1 0,0 1 0,0-1-1,-1 0 1,1 1 0,0-1 0,1 1 0,27 0-2119,-4-6-5561</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9.588"/>
    </inkml:context>
    <inkml:brush xml:id="br0">
      <inkml:brushProperty name="width" value="0.025" units="cm"/>
      <inkml:brushProperty name="height" value="0.025" units="cm"/>
    </inkml:brush>
  </inkml:definitions>
  <inkml:trace contextRef="#ctx0" brushRef="#br0">51 1 12620,'0'0'11339,"-27"63"-8809,19-33-576,2 0-769,0 4-640,3-4-385,3-1-96,0-6-32,0-5-417,6-3-415,3-5-514,-1-6-864,-4-2-768,-5-13-10347</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9.975"/>
    </inkml:context>
    <inkml:brush xml:id="br0">
      <inkml:brushProperty name="width" value="0.025" units="cm"/>
      <inkml:brushProperty name="height" value="0.025" units="cm"/>
    </inkml:brush>
  </inkml:definitions>
  <inkml:trace contextRef="#ctx0" brushRef="#br0">0 54 9833,'0'0'19603,"10"-30"-19027,24 30-95,12 0-321,1 0-128,4 0-1537,-10-6-3588,-2-12-5830</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0.412"/>
    </inkml:context>
    <inkml:brush xml:id="br0">
      <inkml:brushProperty name="width" value="0.025" units="cm"/>
      <inkml:brushProperty name="height" value="0.025" units="cm"/>
    </inkml:brush>
  </inkml:definitions>
  <inkml:trace contextRef="#ctx0" brushRef="#br0">1 0 12684,'0'0'-3651</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1.125"/>
    </inkml:context>
    <inkml:brush xml:id="br0">
      <inkml:brushProperty name="width" value="0.025" units="cm"/>
      <inkml:brushProperty name="height" value="0.025" units="cm"/>
    </inkml:brush>
  </inkml:definitions>
  <inkml:trace contextRef="#ctx0" brushRef="#br0">319 8 11851,'0'0'8504,"-9"-3"-6897,4 1-1523,0 1 0,-1 0 0,1 1 0,0-1 0,-1 1 0,1 0 0,-1 0 0,1 1 0,0 0 0,-1 0 0,1 0 0,0 0 0,0 1 0,-1 0-1,1 0 1,1 1 0,-1-1 0,0 1 0,1 0 0,-1 0 0,-5 5 0,-25 17 647,-37 34 0,62-50-346,1 0-1,0 0 1,0 1-1,1 0 1,0 1-1,1 0 0,0 0 1,-7 17-1,14-26-359,-1-1-1,0 0 0,1 1 1,-1-1-1,1 1 1,0-1-1,-1 1 1,1-1-1,0 1 0,0-1 1,0 1-1,0-1 1,0 1-1,0-1 0,1 1 1,-1-1-1,0 1 1,1-1-1,0 1 1,-1-1-1,1 1 0,-1-1 1,1 0-1,0 1 1,1 1-1,1-2 7,-1 1 0,0 0 0,1-1 0,-1 1-1,1-1 1,-1 0 0,1 0 0,0 0 0,0 0 0,-1-1 0,1 1 0,5 0-1,9-1-127,-1 0-1,1 0 1,30-7-1,11-9-2956,-4-11-3944,-29 8 5</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1.488"/>
    </inkml:context>
    <inkml:brush xml:id="br0">
      <inkml:brushProperty name="width" value="0.025" units="cm"/>
      <inkml:brushProperty name="height" value="0.025" units="cm"/>
    </inkml:brush>
  </inkml:definitions>
  <inkml:trace contextRef="#ctx0" brushRef="#br0">1 1 6534,'0'0'16869,"10"5"-16650,1 0-133,0-1-1,0 0 1,0-1-1,1 0 0,23 3 1,-35-6 3,1 0-1,-1 0 1,1 1 0,-1-1 0,1 0-1,-1 1 1,1-1 0,-1 0-1,0 1 1,1-1 0,-1 1 0,0-1-1,1 1 1,-1-1 0,0 1 0,1-1-1,-1 1 1,0-1 0,0 1 0,0-1-1,1 1 1,-1-1 0,0 1-1,0-1 1,0 1 0,0-1 0,0 1-1,0 0 1,0-1 0,0 1 0,0-1-1,0 1 1,-1-1 0,1 1 0,0-1-1,0 1 1,0-1 0,-1 1 0,0 0-1,-9 28 1483,8-24-1273,-7 29 509,-1 3-5178,-2-18-9142</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1.874"/>
    </inkml:context>
    <inkml:brush xml:id="br0">
      <inkml:brushProperty name="width" value="0.025" units="cm"/>
      <inkml:brushProperty name="height" value="0.025" units="cm"/>
    </inkml:brush>
  </inkml:definitions>
  <inkml:trace contextRef="#ctx0" brushRef="#br0">37 1 20275,'0'0'5189,"-36"54"-4805,36-44-384,0-1-1153,5-8-1409,7-1-1122,1 0-3939</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2.274"/>
    </inkml:context>
    <inkml:brush xml:id="br0">
      <inkml:brushProperty name="width" value="0.025" units="cm"/>
      <inkml:brushProperty name="height" value="0.025" units="cm"/>
    </inkml:brush>
  </inkml:definitions>
  <inkml:trace contextRef="#ctx0" brushRef="#br0">1 80 20756,'0'0'6021,"14"2"-5263,4-1-1043,0 0-1,1-1 1,-1-1 0,1-1-1,18-4 1,-25 3-688,-1 0 0,1-1 0,-1 0 0,17-8 0,-24 9 53,1 0 0,0 0 0,-1 0 0,1 0-1,-1-1 1,0 0 0,0 0 0,0 0 0,-1 0 0,7-9 0,-13 13-1141,2 0 2250,0 1-1,0-1 0,0 0 0,1 0 1,-1 0-1,0 1 0,0-1 0,0 0 0,0 1 1,1-1-1,-1 1 0,0-1 0,0 1 1,1-1-1,-1 1 0,0-1 0,1 1 0,-1 0 1,1-1-1,-1 1 0,1 0 0,-1-1 0,1 1 1,-1 0-1,1 0 0,0 0 0,0-1 1,-1 1-1,1 0 0,0 1 0,4 4 4329,-3-6-4436,-1 0 1,1 0 0,-1 1 0,1-1 0,-1 0-1,1 0 1,-1 1 0,0-1 0,1 0 0,-1 1-1,0-1 1,1 0 0,-1 1 0,0-1-1,1 1 1,-1-1 0,0 1 0,0-1 0,0 0-1,1 1 1,-1-1 0,0 1 0,0-1 0,0 1-1,0-1 1,0 1 0,0-1 0,0 1 0,0-1-1,0 1 1,-1 8 489,0 0-1,0-1 0,0 1 1,-2-1-1,1 0 0,-1 1 1,0-1-1,0 0 1,-5 7-1,-49 73 2623,8-12-1146,43-66-1933,3-4-108,-1 0-1,1 1 1,0-1 0,1 0 0,0 1-1,0 0 1,-2 10 0,4-17-28,0 0 0,0 1-1,0-1 1,0 0 0,0 1 0,0-1-1,0 0 1,0 0 0,0 1 0,0-1 0,0 0-1,0 1 1,0-1 0,0 0 0,0 0-1,0 1 1,0-1 0,0 0 0,1 1 0,-1-1-1,0 0 1,0 0 0,0 1 0,0-1-1,1 0 1,-1 0 0,0 0 0,0 1 0,1-1-1,-1 0 1,0 0 0,0 0 0,1 0-1,-1 1 1,0-1 0,0 0 0,1 0 0,-1 0-1,0 0 1,1 0 0,-1 0 0,1 0-1,14-6-4135,3-11-4021</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6.944"/>
    </inkml:context>
    <inkml:brush xml:id="br0">
      <inkml:brushProperty name="width" value="0.025" units="cm"/>
      <inkml:brushProperty name="height" value="0.025" units="cm"/>
    </inkml:brush>
  </inkml:definitions>
  <inkml:trace contextRef="#ctx0" brushRef="#br0">76 1 21396,'0'0'4303,"-10"8"-3636,8-6-646,-3 1-4,1 1-1,-1 0 1,1 1 0,0-1 0,0 1 0,1 0-1,-1 0 1,1 0 0,0 0 0,0 1-1,1-1 1,-1 1 0,1 0 0,-2 9 0,0 15 21,0 1 0,2-1 1,1 0-1,5 38 1,-5-66-11,1 0 0,0 0 0,0 0 0,1 0 0,-1 0 0,0 0 0,1 0 0,-1 0 0,1 0 0,-1 0 0,1 0 0,0 0 1,0-1-1,0 1 0,0 0 0,0-1 0,0 1 0,1 0 0,-1-1 0,0 0 0,1 1 0,-1-1 0,1 0 0,0 1 0,-1-1 0,1 0 0,0 0 0,0-1 1,-1 1-1,1 0 0,0 0 0,0-1 0,0 1 0,0-1 0,0 0 0,0 0 0,0 0 0,0 0 0,0 0 0,0 0 0,0 0 0,0 0 0,0-1 0,0 1 0,3-2 1,3-1 159,1-1 1,-1 1-1,0-2 1,-1 1-1,1-1 1,-1 0-1,0-1 1,0 0 0,6-6-1,1-3 41,-1-1-1,0 0 1,-1-1 0,-1 0-1,0-1 1,-2 0 0,0 0-1,-1-1 1,-1 0 0,0-1-1,4-23 1,-11 30-213,-5 11-12,-1 8-8,0 2 4,1 0 0,0 0 0,1 1 0,0 0 0,0 0 0,1 0 0,0 0 0,-2 11 0,-11 80 0,14-92 0,1 1 0,1 0 0,-1 0 0,2 0 0,-1 0 0,4 17 0,-4-25 0,1 1 0,-1-1 0,1 1 0,0-1 0,0 0 0,-1 1 0,1-1 0,0 0 0,0 0 0,0 1 0,0-1 0,0 0 0,1 0 0,-1 0 0,0 0 0,0-1 0,1 1 0,1 1 0,0-2 0,0 1 0,-1 0 0,1-1 0,0 1 0,0-1 0,0 0 0,0 0 0,0 0 0,0-1 0,0 1 0,0-1 0,5-1 0,0-1 0,1-1 0,-1 0 0,-1 0 0,1-1 0,-1 0 0,1 0 0,-2-1 0,1 0 0,6-7 0,-7 6 0,1 1 0,0 0 0,0 0 0,0 1 0,0 0 0,1 0 0,0 1 0,12-5 0,-19 8 0,0 1 0,0 0 0,0 0 0,0 1 0,0-1 0,0 0 0,-1 0 0,1 0 0,0 1 0,0-1 0,0 0 0,0 1 0,-1-1 0,1 0 0,0 1 0,0-1 0,-1 1 0,1 0 0,0-1 0,-1 1 0,1 0 0,-1-1 0,1 1 0,-1 0 0,1-1 0,-1 1 0,1 0 0,-1 0 0,0 0 0,1-1 0,-1 1 0,0 0 0,0 0 0,1 0 0,-1 0 0,0 0 0,0 0 0,0-1 0,0 1 0,0 0 0,-1 2 0,1 49 0,0-39 0,-1-2 0,4 21 0,-3-31 0,0-1 0,1 1 0,-1-1 0,1 1 0,-1-1 0,1 1 0,-1-1 0,1 1 0,-1-1 0,1 1 0,-1-1 0,1 0 0,-1 1 0,1-1 0,0 0 0,-1 1 0,1-1 0,0 0 0,-1 0 0,1 0 0,0 0 0,-1 0 0,1 0 0,0 0 0,-1 0 0,1 0 0,0 0 0,0 0 0,-1 0 0,1 0 0,0 0 0,-1-1 0,1 1 0,-1 0 0,1 0 0,0-1 0,-1 1 0,1 0 0,-1-1 0,1 1 0,-1-1 0,1 1 0,0-1 0,44-31 0,11-7 0,-53 37 0,1 0 0,0 0 0,1 1 0,-1-1 0,0 1 0,0 0 0,1 0 0,-1 0 0,0 1 0,1 0 0,-1 0 0,8 0 0,-11 1 0,1-1 0,-1 0 0,0 1 0,1-1 0,-1 1 0,0 0 0,1-1 0,-1 1 0,0 0 0,0 0 0,0 0 0,0 0 0,0 0 0,0 0 0,0 0 0,0 0 0,0 0 0,0 0 0,-1 0 0,1 1 0,0 1 0,10 35 0,-1-5 0,-9-32 0,0 0 0,0 0 0,0 0 0,0 0 0,0-1 0,0 1 0,1 0 0,-1 0 0,0-1 0,0 1 0,1-1 0,-1 1 0,0-1 0,0 0 0,1 1 0,-1-1 0,1 0 0,-1 0 0,0 0 0,1 0 0,-1 0 0,0 0 0,1-1 0,-1 1 0,0 0 0,1-1 0,-1 1 0,0-1 0,1 1 0,-1-1 0,0 1 0,0-1 0,0 0 0,0 0 0,1 0 0,-1 1 0,1-3 0,40-33 0,-42 36 0,10-10 0,-8 6 0,1 1 0,0-1 0,0 1 0,0 0 0,0 0 0,0 0 0,0 1 0,1-1 0,-1 1 0,1 0 0,0 0 0,0 0 0,0 0 0,0 1 0,0 0 0,4-2 0,-6 8 0,-1 0 0,0 0 0,0 0 0,-1 0 0,0 0 0,0 0 0,-1 10 0,1-10 0,1 17-3299</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2.313"/>
    </inkml:context>
    <inkml:brush xml:id="br0">
      <inkml:brushProperty name="width" value="0.025" units="cm"/>
      <inkml:brushProperty name="height" value="0.025" units="cm"/>
    </inkml:brush>
  </inkml:definitions>
  <inkml:trace contextRef="#ctx0" brushRef="#br0">62 7 17264,'0'-6'8200,"0"19"-7463,0 14-417,0 9 449,-3 7-449,-3 6-224,-3 1-96,3-4-224,-1-7-321,3-7-704,0-10-640,2-8-129,0-10-577,-6-4-1409,-3 0-2978</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7.831"/>
    </inkml:context>
    <inkml:brush xml:id="br0">
      <inkml:brushProperty name="width" value="0.025" units="cm"/>
      <inkml:brushProperty name="height" value="0.025" units="cm"/>
    </inkml:brush>
  </inkml:definitions>
  <inkml:trace contextRef="#ctx0" brushRef="#br0">11 10 4773,'-7'-4'-1314,"3"-2"-2145</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8.202"/>
    </inkml:context>
    <inkml:brush xml:id="br0">
      <inkml:brushProperty name="width" value="0.025" units="cm"/>
      <inkml:brushProperty name="height" value="0.025" units="cm"/>
    </inkml:brush>
  </inkml:definitions>
  <inkml:trace contextRef="#ctx0" brushRef="#br0">46 27 6118,'0'0'6278,"-40"-27"-4837,37 27-416,2 0-577,-1 0-287</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9.077"/>
    </inkml:context>
    <inkml:brush xml:id="br0">
      <inkml:brushProperty name="width" value="0.025" units="cm"/>
      <inkml:brushProperty name="height" value="0.025" units="cm"/>
    </inkml:brush>
  </inkml:definitions>
  <inkml:trace contextRef="#ctx0" brushRef="#br0">1 143 9993,'0'0'9497,"-1"-10"-7751,1 6-1579,1-1 1,-1 1-1,0 0 0,1-1 1,0 1-1,0 0 0,1-1 0,-1 1 1,1 0-1,-1 0 0,1 0 1,5-5-1,-6 6-51,1 1 1,0 0 0,0 1-1,-1-1 1,2 0 0,-1 1-1,0-1 1,0 1 0,0-1-1,1 1 1,-1 0-1,1 0 1,-1 0 0,1 0-1,-1 0 1,1 1 0,-1-1-1,1 1 1,0 0 0,-1 0-1,1 0 1,-1 0 0,1 0-1,0 0 1,-1 1-1,1-1 1,-1 1 0,4 1-1,-5-1-94,1 0 1,-1 0-1,1 0 0,-1 1 0,0-1 0,1 0 0,-1 1 0,0-1 1,0 1-1,0-1 0,0 1 0,-1 0 0,1-1 0,0 1 0,0 0 1,-1 0-1,0-1 0,1 1 0,-1 0 0,0 0 0,0 0 0,1 0 1,-2 0-1,1-1 0,0 1 0,0 0 0,0 0 0,-2 2 0,2 4 80,-2-1 1,1 0-1,-1 1 0,0-1 0,-5 12 0,-3-2 128,5-10-19,1-1 1,1 1 0,-1 0-1,1 0 1,-2 8 0,15-16 12,10-11-126,-1 0 0,0-1 0,-1-2 0,-1 1 1,0-2-1,20-24 0,-4 7-43,-17 15-43,18-13 14,-34 31-40,1 1 1,-1 0-1,0-1 1,1 1-1,-1 0 1,0-1-1,1 1 1,-1 0 0,0-1-1,0 1 1,0 0-1,1 0 1,-1-1-1,0 1 1,0 0-1,0 0 1,0-1 0,0 1-1,-1 0 1,1 0-1,0-1 1,0 1-1,0 0 1,-1 0-1,1-1 1,-1 2 0,-5 27 151,6-27-124,-8 16 52,2 1 0,0 0 0,1 0 0,1 0 0,1 1 0,-1 25-1,5-45-41,-1 1-1,0 0 0,1-1 0,-1 1 0,0-1 0,1 1 0,-1 0 0,1-1 1,-1 1-1,1-1 0,-1 1 0,1-1 0,0 1 0,-1-1 0,1 0 0,0 1 1,-1-1-1,1 0 0,0 1 0,-1-1 0,1 0 0,0 0 0,-1 0 0,1 0 0,0 1 1,0-1-1,-1 0 0,1 0 0,0 0 0,0-1 0,-1 1 0,1 0 0,0 0 1,-1 0-1,1 0 0,0-1 0,1 0 0,30-9 940,-18 1-951,-2 1 1,1-2-1,-1 0 0,-1 0 1,0-1-1,0 0 0,-1-1 0,-1 0 1,14-24-1,-22 35-12,0 0 0,0 0 0,-1 0 0,1 0 0,-1-1 0,1 1 0,-1 0 0,1 0 0,-1-1 0,0 1 0,0 0 0,0-1 0,0 1 0,0 0 0,0-1 0,0-1 0,-5 2 0,-5 10 0,7-4 0,-1-1 0,1 1 0,0-1 0,0 1 0,1 0 0,-1 0 0,1 0 0,0 0 0,1 1 0,-1-1 0,-1 10 0,3-14 0,0-1 0,0 0 0,0 0 0,0 1 0,0-1 0,0 0 0,0 0 0,1 1 0,-1-1 0,0 0 0,0 0 0,0 1 0,0-1 0,0 0 0,0 0 0,0 1 0,1-1 0,-1 0 0,0 0 0,0 0 0,0 1 0,0-1 0,1 0 0,-1 0 0,0 0 0,0 0 0,1 0 0,-1 0 0,0 1 0,0-1 0,0 0 0,1 0 0,-1 0 0,0 0 0,0 0 0,1 0 0,-1 0 0,0 0 0,1 0 0,-1 0 0,15-4 0,12-13 0,-10-1 0,-1-1 0,-1-1 0,-1-1 0,20-38 0,-49 95 0,11-28 0,1-1 0,-1 1 0,1 0 0,1 0 0,0 0 0,0 0 0,0 0 0,1 0 0,0 0 0,0 15 0,2-23 0,-1 0 0,1 1 0,-1-1 0,0 1 0,1-1 0,-1 0 0,1 0 0,-1 1 0,1-1 0,-1 0 0,1 0 0,-1 0 0,1 1 0,-1-1 0,1 0 0,0 0 0,-1 0 0,1 0 0,-1 0 0,1 0 0,-1 0 0,1 0 0,-1 0 0,1-1 0,0 1 0,-1 0 0,1 0 0,-1 0 0,1-1 0,-1 1 0,1 0 0,18-8 0,-9 1 0,0-1 0,-1 0 0,0-1 0,0 0 0,10-14 0,-10 12 0,-1 1 0,2 0 0,20-16 0,-36 64 0,-25 28 0,-7 17 0,38-83 1,0 0 0,-1 0 0,1 0 0,0 0 0,0 0 0,0 0 0,0 1 1,0-1-1,0 0 0,0 0 0,0 0 0,-1 0 0,1 1 0,0-1 0,0 0 0,0 0 0,0 0 0,0 0 0,0 1 0,0-1 0,0 0 0,0 0 0,0 0 1,0 0-1,0 1 0,0-1 0,0 0 0,0 0 0,0 0 0,1 0 0,-1 1 0,0-1 0,0 0 0,0 0 0,0 0 0,0 0 0,0 0 0,0 1 0,0-1 1,1 0-1,-1 0 0,0 0 0,0 0 0,0 0 0,0 0 0,0 0 0,1 0 0,-1 1 0,0-1 0,0 0 0,0 0 0,0 0 0,1 0 0,-1 0 0,0 0 1,0 0-1,0 0 0,0 0 0,1 0 0,-1 0 0,0 0 0,0 0 0,0 0 0,0 0 0,1 0 0,-1-1 0,9-3-257,-9 4 153,23-26-4129,-8-8-3836,-7 4-1189</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9.467"/>
    </inkml:context>
    <inkml:brush xml:id="br0">
      <inkml:brushProperty name="width" value="0.025" units="cm"/>
      <inkml:brushProperty name="height" value="0.025" units="cm"/>
    </inkml:brush>
  </inkml:definitions>
  <inkml:trace contextRef="#ctx0" brushRef="#br0">1 0 15214,'0'0'17457</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9.873"/>
    </inkml:context>
    <inkml:brush xml:id="br0">
      <inkml:brushProperty name="width" value="0.025" units="cm"/>
      <inkml:brushProperty name="height" value="0.025" units="cm"/>
    </inkml:brush>
  </inkml:definitions>
  <inkml:trace contextRef="#ctx0" brushRef="#br0">7 74 9449,'0'0'12609,"-2"9"-10538,-2 28-624,4-35-1394,0-1 0,1 0 1,-1 0-1,1 0 0,-1 0 0,1 0 0,0 0 0,-1 0 0,1 0 1,0 0-1,-1 0 0,1-1 0,0 1 0,0 0 0,0 0 0,0-1 1,0 1-1,0 0 0,0-1 0,0 1 0,0-1 0,0 0 0,0 1 1,0-1-1,1 0 0,-1 1 0,0-1 0,0 0 0,0 0 0,0 0 1,1 0-1,0 0 0,37-4 1113,-35 2-1033,-1 1 0,0-1 0,0 1 1,0-1-1,0 0 0,0 0 0,0-1 0,-1 1 0,1 0 0,-1-1 0,1 0 0,-1 1 0,0-1 0,0 0 0,0 0 0,-1 0 0,3-5 0,-2 2 74,0 0 0,0-1-1,0 1 1,-1 0 0,0-1-1,0 1 1,0-1-1,-1-9 1,0 15-207,0 0 1,0 0-1,-1 0 1,1 0-1,0 0 1,0 0-1,-1 0 1,1 0-1,0 0 1,-1 1-1,1-1 1,-1 0-1,1 0 1,-1 0-1,1 1 1,-1-1-1,0 0 1,1 1-1,-1-1 1,0 0-1,1 1 0,-1-1 1,0 1-1,0-1 1,0 1-1,0 0 1,1-1-1,-1 1 1,0 0-1,0-1 1,0 1-1,0 0 1,0 0-1,0 0 1,0 0-1,0 0 1,0 0-1,0 0 1,0 0-1,0 0 1,-1 1-1,-1-1 0,0 1-1,0 0 1,1 0 0,-1 0-1,0 0 1,1 0 0,-1 0 0,0 1-1,1-1 1,-1 1 0,1 0-1,-4 3 1,-2 5 0,1 0 0,0 1 0,1 0 0,-9 20 0,12-25 0,1-1 0,0 1 0,0-1 0,1 1 0,-1 0 0,1-1 0,1 1 0,-1 0 0,1 0 0,0 0 0,0 0 0,2 8 0,-1-13-57,0 1-1,1-1 1,-1 0 0,0 1 0,1-1-1,-1 0 1,0 0 0,1 0-1,0 0 1,-1 0 0,1 0 0,0 0-1,-1-1 1,1 1 0,0-1-1,0 1 1,-1-1 0,1 0 0,0 1-1,0-1 1,0 0 0,0 0 0,-1 0-1,4-1 1,46-5-2776,-40 2 1117,0-1 1,-1 0-1,0 0 1,0-1 0,14-11-1,12-12-8517</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0.887"/>
    </inkml:context>
    <inkml:brush xml:id="br0">
      <inkml:brushProperty name="width" value="0.025" units="cm"/>
      <inkml:brushProperty name="height" value="0.025" units="cm"/>
    </inkml:brush>
  </inkml:definitions>
  <inkml:trace contextRef="#ctx0" brushRef="#br0">1 46 18546,'0'0'5738,"10"2"-5679,2-2-93,-8 0-10,0-1-1,0 2 0,0-1 1,1 0-1,-1 1 0,0 0 1,0 0-1,0 0 0,7 4 1,-10-4 123,0-1 0,0 1 0,0 0 1,0 0-1,0 0 0,0 0 1,0 0-1,0 0 0,-1 0 1,1 0-1,0 0 0,-1 0 0,1 0 1,-1 1-1,1-1 0,-1 0 1,1 0-1,-1 0 0,0 1 0,0-1 1,0 0-1,1 1 0,-1-1 1,0 0-1,-1 1 0,1-1 0,0 0 1,0 0-1,-1 1 0,1-1 1,0 0-1,-2 3 0,-20 43 2699,17-38-3149,2-5 471,1 1 0,0 0 1,0 0-1,0 0 0,1 0 0,-1 0 0,1 1 0,0-1 1,1 0-1,-1 0 0,1 7 0,1-10-61,-1 0 0,0-1 0,1 1 0,0 0-1,-1-1 1,1 1 0,0 0 0,0-1 0,0 1 0,0-1 0,0 1 0,0-1-1,0 0 1,0 1 0,1-1 0,-1 0 0,1 0 0,-1 0 0,1 0-1,-1 0 1,1 0 0,-1-1 0,1 1 0,0 0 0,-1-1 0,1 1 0,0-1-1,0 0 1,-1 1 0,1-1 0,0 0 0,0 0 0,0 0 0,3-1-1,1 1-12,0 0-1,0-1 0,1 0 0,-1 0 0,0-1 1,0 1-1,0-1 0,-1 0 0,1-1 0,0 0 1,-1 0-1,0 0 0,1 0 0,-1-1 0,-1 0 1,1 0-1,0 0 0,-1-1 0,0 1 0,0-1 1,0 0-1,-1 0 0,0 0 0,4-8 0,-5 9 28,1 0 0,-1 0 0,0-1 0,0 0 0,0 1 0,-1-1 0,0 0 0,0 0 0,0 1 0,0-1 0,-1 0 0,0-6 0,0 10-53,0 1 0,-1 0 0,1-1 0,0 1 0,0-1 0,-1 1 0,1 0 0,0 0 0,-1-1 0,1 1 0,0 0 0,-1 0 0,1-1 0,-1 1 0,1 0 0,0 0 0,-1 0 0,1 0 0,-1-1 0,1 1 0,0 0 0,-1 0 0,1 0 0,-1 0 0,1 0 0,-1 0 0,1 0 0,-1 0 0,1 0 0,0 1 0,-1-1 0,1 0 0,-1 0 0,1 0 0,0 0 0,-1 0 0,1 1 0,-1-1 0,1 0 0,0 0 0,-1 1 0,1-1 0,0 0 0,0 1 0,-1-1 0,1 0 0,0 1 0,-1 0 0,-16 14 0,14-11 0,0 0 0,1 0 0,-1 0 0,1 1 0,0-1 0,0 1 0,1-1 0,0 1 0,-1 0 0,2 0 0,-1 0 0,0 5 0,3-10 0,0 0 0,-1 1 0,1-1 0,0 0 0,0 0 0,0 0 0,0-1 0,-1 1 0,1 0 0,0-1 0,0 1 0,0-1 0,-1 0 0,1 1 0,2-3 0,10-8 0,0 0 0,-1-1 0,0-1 0,-1 0 0,-1 0 0,0-1 0,-1-1 0,9-16 0,-1 3 0,-25 56 0,-1-15 0,2 0 0,0 1 0,0-1 0,2 1 0,-1 0 0,2 0 0,0 1 0,-2 22 0,5-36 0,0-1 0,0 1 0,0 0 0,0-1 0,0 1 0,0 0 0,0-1 0,1 1 0,-1 0 0,0-1 0,0 1 0,1-1 0,-1 1 0,0 0 0,0-1 0,1 1 0,-1-1 0,1 1 0,-1-1 0,1 1 0,-1-1 0,1 1 0,-1-1 0,1 0 0,-1 1 0,1-1 0,-1 0 0,1 1 0,0-1 0,-1 0 0,1 0 0,-1 0 0,2 1 0,27-4 0,23-21 0,-41 16 0,-1 0 0,1 0 0,-2-1 0,1 0 0,-2 0 0,1-1 0,-1 0 0,0-1 0,9-19 0,-34 56 0,15-23 0,-1-1 0,1 1 0,0 0 0,0 0 0,0 0 0,0 0 0,1 0 0,-1 1 0,1-1 0,0 1 0,-1-1 0,2 0 0,-1 1 0,0 5 0,1-8 0,0 1 0,1-1 0,-1 0 0,1 0 0,-1 1 0,1-1 0,-1 0 0,1 0 0,0 0 0,0 0 0,-1 0 0,1 0 0,0 0 0,0 0 0,0 0 0,0 0 0,0 0 0,1 0 0,-1-1 0,0 1 0,0 0 0,0-1 0,1 1 0,-1-1 0,0 0 0,0 1 0,1-1 0,-1 0 0,0 0 0,1 0 0,-1 0 0,0 0 0,1 0 0,-1 0 0,1 0 0,-1 0 0,0-1 0,3 0 0,1 1 0,0-1 0,0 0 0,0 0 0,0-1 0,0 1 0,0-1 0,-1 0 0,1 0 0,8-6 0,-3 0 0,1-1 0,-2 0 0,1 0 0,-1-1 0,-1-1 0,0 1 0,0-2 0,-1 1 0,-1-1 0,0 1 0,7-20 0,-13 30 0,1 1 0,-1 0 0,0 0 0,0-1 0,0 1 0,0 0 0,0 0 0,0 0 0,0-1 0,0 1 0,0 0 0,0 0 0,0-1 0,0 1 0,0 0 0,0 0 0,0-1 0,0 1 0,0 0 0,0 0 0,0 0 0,0-1 0,0 1 0,-1 0 0,1 0 0,0 0 0,0-1 0,0 1 0,0 0 0,0 0 0,-1 0 0,1 0 0,0-1 0,0 1 0,0 0 0,0 0 0,-1 0 0,1 0 0,0 0 0,0 0 0,0-1 0,-1 1 0,1 0 0,0 0 0,0 0 0,-1 0 0,-14 5 0,-11 16 0,20-14 0,1 1 0,1 0 0,-1 0 0,1 1 0,1-1 0,-6 19 0,8-26 0,1 1 0,-1 0 0,1 0 0,-1-1 0,1 1 0,0 0 0,0 0 0,0 0 0,0 0 0,0-1 0,0 1 0,0 0 0,1 0 0,-1 0 0,0-1 0,1 1 0,0 0 0,-1 0 0,1-1 0,0 1 0,0 0 0,0-1 0,0 1 0,0-1 0,0 0 0,1 1 0,-1-1 0,0 0 0,1 0 0,-1 1 0,1-1 0,-1 0 0,1 0 0,0-1 0,-1 1 0,1 0 0,0-1 0,-1 1 0,1-1 0,3 1 0,38 5-2572,-35-5 1398,-1-1 0,1 0 0,-1 0 0,1 0 0,-1-1 0,1 0 1,8-2-1,-4-7-8932</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1.276"/>
    </inkml:context>
    <inkml:brush xml:id="br0">
      <inkml:brushProperty name="width" value="0.025" units="cm"/>
      <inkml:brushProperty name="height" value="0.025" units="cm"/>
    </inkml:brush>
  </inkml:definitions>
  <inkml:trace contextRef="#ctx0" brushRef="#br0">23 0 19731,'-10'0'2818,"3"0"674,3 0-449,2 0-1058,2 8-896,0 0-800,0 2-257,7-4-993,2-6-2947,-2 0-5637</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1.663"/>
    </inkml:context>
    <inkml:brush xml:id="br0">
      <inkml:brushProperty name="width" value="0.025" units="cm"/>
      <inkml:brushProperty name="height" value="0.025" units="cm"/>
    </inkml:brush>
  </inkml:definitions>
  <inkml:trace contextRef="#ctx0" brushRef="#br0">107 0 19442,'0'0'9583,"-6"14"-8809,-14 37-497,1 1 0,3 1-1,2 1 1,3 0 0,2 0 0,-2 61 0,10-113-460,1-1 0,0 1 1,0-1-1,0 1 1,0-1-1,0 1 0,1-1 1,-1 1-1,0-1 1,1 1-1,-1-1 0,1 1 1,-1-1-1,1 0 1,0 1-1,0-1 0,-1 0 1,1 0-1,0 1 1,0-1-1,0 0 0,0 0 1,1 0-1,0 1 1,-1-2-220,0 0 1,1 0 0,-1 0 0,0-1 0,0 1-1,0 0 1,0 0 0,1-1 0,-1 1 0,0-1 0,0 1-1,0-1 1,0 1 0,0-1 0,0 1 0,0-1-1,0 0 1,0 0 0,-1 0 0,1 1 0,0-1-1,0 0 1,-1 0 0,1 0 0,0 0 0,-1 0 0,1 0-1,-1 0 1,0 0 0,1-1 0,-1 0 0,11-24-12588</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2.271"/>
    </inkml:context>
    <inkml:brush xml:id="br0">
      <inkml:brushProperty name="width" value="0.025" units="cm"/>
      <inkml:brushProperty name="height" value="0.025" units="cm"/>
    </inkml:brush>
  </inkml:definitions>
  <inkml:trace contextRef="#ctx0" brushRef="#br0">271 246 8168,'0'0'11589,"3"-11"-9795,-1 2-1636,4-10 230,-1 0 0,-1 0 1,-1 0-1,-1 0 0,0-22 0,-2 37-221,0 0 0,0 1 0,0-1 1,-1 0-1,1 1 0,-1-1 0,0 1 0,0-1 0,0 1 0,-1 0 0,1-1 0,-1 1 0,0 0 1,0 0-1,0 0 0,0 0 0,0 0 0,-1 0 0,1 1 0,-1-1 0,0 1 0,0 0 0,0 0 0,0 0 1,0 0-1,0 0 0,0 1 0,-1-1 0,1 1 0,-1 0 0,1 0 0,-1 0 0,1 0 0,-1 1 0,0-1 1,-5 1-1,0 1-70,1 0 1,-1 0-1,1 1 1,0 0-1,0 0 1,0 1-1,0 0 1,0 0-1,0 1 1,1 0-1,0 0 1,0 1-1,0 0 1,0 0-1,1 0 1,-1 1-1,-7 10 1,7-8-104,0 0 1,1 0-1,0 1 0,0-1 1,1 1-1,0 0 1,1 1-1,0-1 0,0 1 1,1 0-1,0 0 0,1 0 1,0 0-1,0 11 1,2-19 0,0-1 1,0 0-1,0 1 1,0-1-1,1 0 1,-1 0-1,0 1 1,1-1-1,-1 0 1,1 0-1,-1 1 1,1-1-1,-1 0 1,1 0-1,0 0 1,0 0-1,0 0 1,0 0-1,0 0 1,0 0-1,0 0 1,0 0-1,0 0 1,2 0-1,0 1 5,1-1 1,-1 0-1,0 0 0,1 0 0,-1-1 0,1 1 1,-1-1-1,1 0 0,5 0 0,1-1 14,0-1 1,-1 1-1,1-1 0,-1-1 0,0 0 1,16-7-1,-4-4-37,0 0 0,-1-2 0,-1 0 0,0-2 0,-1 0 0,27-36 0,-13 16 82,-31 50-38,-6 9 124,0-7-81,0-3 31,1 1 0,0 0-1,0 0 1,1 0 0,1 1 0,0-1-1,0 22 1,2-33-95,1-1 0,-1 1 0,0-1 0,1 0 0,-1 1 0,1-1 0,-1 1 0,0-1 0,1 0 0,-1 1 0,1-1 0,-1 0 0,1 0 0,-1 1 0,1-1 0,0 0 0,-1 0 0,1 0 0,-1 0 0,1 0 0,-1 0 0,1 0 0,-1 0 0,1 0 0,0 0 0,-1 0 0,1 0 0,-1 0 0,1 0 0,-1 0 0,1-1 0,-1 1 0,2-1 0,21-6 0,-2-5-8,-1 0 1,-1-2-1,22-18 0,24-18-425,-65 50 254,1-1 0,-1 1 0,0 0 0,1-1 0,-1 1 0,1 0 0,-1 0 0,0-1 0,1 1 0,-1 0 0,1 0 0,-1-1 0,0 1 0,1 0 0,-1 0 0,1 0 0,-1 0 0,1 0 0,-1 0 0,1 0 0,-1 0 0,1 0 0,-1 0 0,1 0 0,-1 0 0,1 0 0,-1 0 0,0 0 0,1 0 0,-1 0 0,1 1 0,-1-1 0,1 1 0,0 16-3120,-19 35-655,14-42 1923,-4 22-5234,8-24 992</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2.953"/>
    </inkml:context>
    <inkml:brush xml:id="br0">
      <inkml:brushProperty name="width" value="0.025" units="cm"/>
      <inkml:brushProperty name="height" value="0.025" units="cm"/>
    </inkml:brush>
  </inkml:definitions>
  <inkml:trace contextRef="#ctx0" brushRef="#br0">185 162 10762,'0'0'6075,"-12"7"-3640,-9 6-1609,1 1 1,1 0-1,-20 19 1,32-27-620,0 0 0,1 1 0,-1 1 1,1-1-1,0 1 0,1 0 0,0 0 1,0 0-1,1 1 0,0 0 0,0 0 1,-3 14-1,7-23-206,0 1 0,0-1-1,0 1 1,0 0 0,0-1 0,0 1 0,0-1 0,0 1-1,0 0 1,0-1 0,0 1 0,0-1 0,0 1 0,1-1-1,-1 1 1,0-1 0,0 1 0,1 0 0,-1-1 0,0 1-1,1-1 1,-1 0 0,1 1 0,-1-1 0,0 1 0,1-1-1,-1 0 1,1 1 0,-1-1 0,1 0 0,-1 1 0,1-1-1,0 0 1,25 1-144,26-18-308,-19-3 399,-2-1-1,0-1 1,-2-2-1,0 0 1,-2-2 0,0-2-1,-2 0 1,-2-1-1,0-2 1,21-39-1,-41 66 61,-2 2 1,0 0 0,1 0 0,-1-1 1,0 1-1,0 0 0,0-1 0,-1 1 0,1-1 0,0 1 1,-1-1-1,0-2 0,-19 14 439,3 4-67,2 1-1,0 1 1,1 0-1,-17 25 1,23-30-71,0 0 0,1 1 0,0 0 0,1 0 0,0 1 0,1-1 0,0 1 0,-3 19 0,7-29-302,-1 1-1,1-1 1,0 0 0,0 0 0,0 1-1,0-1 1,0 0 0,1 0 0,-1 1 0,1-1-1,-1 0 1,1 0 0,0 0 0,0 0-1,0 0 1,0 0 0,0 0 0,0 0-1,1 0 1,-1 0 0,0-1 0,4 4 0,-2-3-16,0-1 1,0 1-1,0-1 1,1 0-1,-1 0 1,0 0 0,0 0-1,1 0 1,-1-1-1,0 0 1,1 1-1,-1-1 1,6-1-1,4-1-59,-1 0 0,0 0-1,0-1 1,-1-1 0,1 0-1,-1 0 1,17-10-1,-20 10-47,0-1-1,-1 0 0,0 0 0,0 0 0,0-1 1,0 0-1,-1 0 0,0-1 0,0 1 0,-1-1 1,0-1-1,8-14 0,-13 22 118,0-1 0,0 1-1,1-1 1,-1 1 0,0-1 0,0 0-1,0 1 1,0-1 0,0 1 0,0-1 0,0 0-1,0 1 1,0-1 0,0 1 0,0-1 0,-1 0-1,1 1 1,0-1 0,0 1 0,0-1 0,-1 1-1,1-1 1,0 1 0,-1-1 0,1 1 0,0-1-1,-1 1 1,1-1 0,-1 1 0,1 0-1,-1-1 1,1 1 0,-1 0 0,1-1 0,-1 1-1,1 0 1,-1 0 0,1-1 0,-1 1 0,0 0-1,1 0 1,-1 0 0,1 0 0,-1 0 0,0 0-1,1 0 1,-1 0 0,1 0 0,-1 0-1,0 0 1,1 0 0,-2 1 0,-33 8 485,25-4-324,1 1-1,0 0 1,1 0 0,-1 1 0,1 0 0,-14 16-1,18-18-76,0-1 0,1 1 0,-1 0 0,1 1 0,0-1 0,0 1 0,1-1 0,-1 1 0,1 0 0,0 0 0,1 0 0,0 0 0,-1 10 0,2-15-79,0 1 1,1-1-1,-1 0 0,1 1 0,-1-1 0,1 0 0,-1 0 0,1 1 0,0-1 1,0 0-1,0 0 0,-1 0 0,1 0 0,0 0 0,0 0 0,1 0 0,-1 0 1,0 0-1,0-1 0,0 1 0,1 0 0,-1-1 0,0 1 0,0-1 0,1 1 1,-1-1-1,1 0 0,-1 1 0,0-1 0,1 0 0,-1 0 0,3 0 0,58 0 92,-47-1-112,5-1-58,0 0 0,0-1 0,-1-1 0,1-1 0,-1-1 0,0 0 0,-1-1 0,1-1 0,26-17 0,-44 24 92,0 1 1,0-1 0,1 0-1,-1 0 1,0 0 0,0 0-1,0 0 1,0 0 0,0-1-1,0 1 1,-1 0 0,1 0-1,0-1 1,-1 1 0,1 0-1,-1-1 1,1 1 0,-1-1-1,1 1 1,-1-1 0,0 1-1,0-1 1,0 1 0,0-1-1,0 1 1,0-1 0,0 1-1,-1 0 1,1-1 0,0 1-1,-1-1 1,1 1 0,-1-1-1,0 1 1,1 0 0,-2-2-1,-4-6 262,0 0 0,-1 1 0,0 0-1,-13-10 1,-13-19 315,33 36-603,-1 0 1,1 0-1,-1 0 0,1 0 1,0 0-1,-1 0 0,1 0 0,0 0 1,0 0-1,-1 0 0,1 0 1,0 0-1,0 0 0,0 0 1,0 0-1,0 0 0,0 0 1,1 0-1,-1 0 0,0 0 0,1 0 1,-1 0-1,0 0 0,1 0 1,-1 0-1,1 0 0,-1 1 1,1-1-1,0 0 0,-1 0 1,1 0-1,0 1 0,0-1 0,-1 0 1,1 1-1,0-1 0,0 1 1,0-1-1,0 1 0,0-1 1,0 1-1,0 0 0,0-1 0,0 1 1,0 0-1,0 0 0,0 0 1,0-1-1,0 1 0,1 1 1,11-3-274,0 1 1,1 1-1,17 2 0,-12-1-497,4-1-873,51-1-7092,-23 1-7254</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2.700"/>
    </inkml:context>
    <inkml:brush xml:id="br0">
      <inkml:brushProperty name="width" value="0.025" units="cm"/>
      <inkml:brushProperty name="height" value="0.025" units="cm"/>
    </inkml:brush>
  </inkml:definitions>
  <inkml:trace contextRef="#ctx0" brushRef="#br0">0 78 11435,'0'0'7911,"54"24"-5637,-16-29 1,6-8-898,-1-3-736,1 3-353,-8-1-192,-6 5-128,-6 3-1057,-9 2-1025,-9 0-1826,-6-4-896,0-1-994</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3.404"/>
    </inkml:context>
    <inkml:brush xml:id="br0">
      <inkml:brushProperty name="width" value="0.025" units="cm"/>
      <inkml:brushProperty name="height" value="0.025" units="cm"/>
    </inkml:brush>
  </inkml:definitions>
  <inkml:trace contextRef="#ctx0" brushRef="#br0">56 1 18353,'0'0'7015,"-47"58"-6342,43-9 384,-1 10-577,5 2-288,0 0-128,0-7-32,9-6 0,3-10-384,-1-7-1442,-2-13-960,-1-8-673</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3.791"/>
    </inkml:context>
    <inkml:brush xml:id="br0">
      <inkml:brushProperty name="width" value="0.025" units="cm"/>
      <inkml:brushProperty name="height" value="0.025" units="cm"/>
    </inkml:brush>
  </inkml:definitions>
  <inkml:trace contextRef="#ctx0" brushRef="#br0">1121 422 13805,'0'0'4869,"-3"-54"-2755,24 53-929,11 1-160,6 0 288,9 9-704,2 4-449,1 0-160,-10 0-1602,-12-4-2338,-15-6-4580</inkml:trace>
  <inkml:trace contextRef="#ctx0" brushRef="#br0" timeOffset="1">0 120 20467,'0'0'2178,"79"-54"-256,-25 39-416,6 3-161,6 2-897,3 1-512,-4 1-3523,-5-3-6310</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4.920"/>
    </inkml:context>
    <inkml:brush xml:id="br0">
      <inkml:brushProperty name="width" value="0.025" units="cm"/>
      <inkml:brushProperty name="height" value="0.025" units="cm"/>
    </inkml:brush>
  </inkml:definitions>
  <inkml:trace contextRef="#ctx0" brushRef="#br0">246 91 17585,'2'-8'1836,"0"1"-1704,3-37 3524,-5 43-3526,0-1 0,0 1 0,0 0 0,0-1-1,-1 1 1,1 0 0,-1-1 0,1 1 0,-1 0-1,1 0 1,-1-1 0,0 1 0,1 0 0,-1 0-1,0 0 1,0 0 0,0 0 0,0 0 0,0 0-1,0 0 1,0 0 0,0 1 0,-1-1 0,1 0-1,0 1 1,0-1 0,-1 1 0,1-1 0,0 1-1,-1-1 1,1 1 0,-2 0 0,-4-1-129,0 1 1,0 1 0,0-1 0,0 1 0,0 0-1,1 1 1,-1-1 0,0 2 0,1-1-1,0 0 1,-1 1 0,1 0 0,0 1-1,0 0 1,1 0 0,-11 8 0,0 3-31,1 0 1,0 1-1,1 0 1,-14 22 0,28-38-20,0 1 0,-1-1 0,1 1 0,0-1 0,-1 1 0,1-1 0,0 0 0,0 1 0,-1-1 1,1 1-1,0-1 0,0 1 0,0 0 0,0-1 0,-1 1 0,1-1 0,0 1 0,0-1 0,0 1 0,0-1 1,0 1-1,1 0 0,-1-1 0,0 1 0,0-1 0,0 1 0,0-1 0,1 1 0,-1-1 0,1 2 0,17 5-821,40-8 200,-40 0 516,-12 1 164,5 0-52,0 0-1,0 1 1,1 0-1,-1 1 0,13 3 1,-22-5 16,0 1-1,0 0 1,0-1 0,0 1 0,-1 0-1,1 0 1,0 0 0,-1 0 0,1 0-1,-1 0 1,1 1 0,-1-1 0,1 0 0,-1 1-1,0-1 1,0 1 0,0-1 0,0 1-1,0 0 1,0 0 0,0-1 0,0 1-1,-1 0 1,1 0 0,-1 0 0,1 0 0,-1 0-1,0 0 1,0 0 0,1 0 0,-1-1-1,-1 1 1,1 0 0,0 0 0,0 0-1,-1 0 1,1 0 0,-2 3 0,-1 2 26,-1 1 0,1 0-1,-1-1 1,-1 0 0,1 0 0,-1 0 0,0-1 0,-10 10 0,-55 47 637,51-47-281,-6 5 264,16-15-131,1 0 0,0 0 0,0 1 1,1 1-1,-1-1 0,-10 17 0,18-23-486,0-1-1,0 0 0,0 1 1,1-1-1,-1 0 1,0 1-1,0-1 0,0 1 1,1-1-1,-1 0 1,0 0-1,0 1 0,1-1 1,-1 0-1,0 1 1,1-1-1,-1 0 0,0 0 1,1 1-1,-1-1 1,0 0-1,1 0 1,-1 0-1,0 0 0,1 0 1,-1 1-1,1-1 1,-1 0-1,0 0 0,1 0 1,-1 0-1,1 0 1,-1 0-1,1 0 0,-1 0 1,0-1-1,1 1 1,-1 0-1,0 0 0,1 0 1,-1 0-1,1 0 1,0-1-1,23-3 23,-1-3-337,0-2-1,-1-1 0,0-1 1,36-23-1,77-66-2833,-105 75 2154,44-49 0,-67 67 1217,0-1 1,-1 0 0,1-1-1,-2 0 1,1 0-1,-1 0 1,-1 0 0,0-1-1,0 1 1,-1-1-1,4-16 1,-7 26-188,0 0 0,0 0 1,0 0-1,-1 1 0,1-1 0,0 0 1,0 0-1,0 0 0,0 0 1,0 1-1,0-1 0,0 0 0,-1 0 1,1 0-1,0 0 0,0 0 0,0 0 1,0 1-1,-1-1 0,1 0 0,0 0 1,0 0-1,0 0 0,-1 0 0,1 0 1,0 0-1,0 0 0,0 0 0,-1 0 1,1 0-1,0 0 0,0 0 0,0 0 1,-1 0-1,1 0 0,0 0 0,0 0 1,0 0-1,0 0 0,-1 0 0,1-1 1,0 1-1,0 0 0,0 0 1,0 0-1,-1 0 0,1 0 0,0 0 1,0-1-1,0 1 0,0 0 0,0 0 1,0 0-1,-1 0 0,1-1 0,0 1 1,0 0-1,0 0 0,0 0 0,0 0 1,0-1-1,0 1 0,0 0 0,0-1 1,-9 11 214,0 1 1,0 0-1,2 0 1,-1 0 0,-11 25-1,-26 69 546,41-94-714,2-6-67,-23 68 531,24-68-599,-1 0 0,1 0 0,0 0-1,1 0 1,-1 0 0,1 0 0,0 0-1,0 0 1,1 0 0,-1 0 0,3 10-1,-2-14-41,-1 0 0,1-1 0,-1 1 1,1 0-1,-1-1 0,1 1 0,-1 0 0,1-1 0,0 1 0,-1-1 0,1 1 0,0-1 0,-1 1 0,1-1 0,0 0 0,0 1 0,0-1 0,-1 0 0,1 1 0,0-1 1,0 0-1,0 0 0,0 0 0,-1 0 0,1 0 0,0 0 0,0 0 0,0 0 0,0 0 0,0 0 0,-1-1 0,1 1 0,0 0 0,0-1 0,0 1 0,-1 0 0,1-1 1,0 1-1,-1-1 0,1 1 0,1-1 0,27-24-4845,-3-9-3103</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5.279"/>
    </inkml:context>
    <inkml:brush xml:id="br0">
      <inkml:brushProperty name="width" value="0.025" units="cm"/>
      <inkml:brushProperty name="height" value="0.025" units="cm"/>
    </inkml:brush>
  </inkml:definitions>
  <inkml:trace contextRef="#ctx0" brushRef="#br0">69 0 21941,'0'0'2114,"-57"68"-1986,50-41-64,3-1-1473,4-5-2659,0-6-4292</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5.640"/>
    </inkml:context>
    <inkml:brush xml:id="br0">
      <inkml:brushProperty name="width" value="0.025" units="cm"/>
      <inkml:brushProperty name="height" value="0.025" units="cm"/>
    </inkml:brush>
  </inkml:definitions>
  <inkml:trace contextRef="#ctx0" brushRef="#br0">74 335 17745,'-1'3'152,"-18"31"2017,-16 43 0,32-68-1976,-1 0 1,1 1-1,1-1 0,0 1 0,0 0 0,1 0 0,0 0 1,1 0-1,2 19 0,-2-28-184,0 1 0,1 0 0,-1-1 1,1 1-1,0-1 0,-1 0 0,1 1 0,0-1 1,0 1-1,0-1 0,0 0 0,0 0 0,0 0 0,0 0 1,1 1-1,-1-1 0,0-1 0,1 1 0,-1 0 1,1 0-1,-1 0 0,0-1 0,1 1 0,0-1 1,-1 1-1,1-1 0,-1 0 0,1 0 0,0 1 0,-1-1 1,1 0-1,-1 0 0,1-1 0,0 1 0,-1 0 1,1 0-1,-1-1 0,3 0 0,4-1 62,-1 0 0,1 0 0,-1-1-1,0 0 1,1-1 0,10-6 0,4-7 113,0-1-1,-2-1 1,0-1 0,-2-1-1,0 0 1,-1-2-1,-1 1 1,-1-2 0,-1 0-1,-1-1 1,-2 0 0,0-1-1,-2 0 1,-1-1 0,0 0-1,-3 0 1,0-1 0,-1 1-1,-1-30 1,-3 54-195,0 0 0,0 0-1,0 1 1,0-1 0,0 0 0,-1 0 0,0 0 0,1 1 0,-1-1-1,0 0 1,0 1 0,0-1 0,-1 1 0,1-1 0,-1 1 0,1 0-1,-1-1 1,0 1 0,-3-3 0,3 4 6,-1 0 0,1 0-1,0 0 1,0 1 0,0-1 0,-1 0 0,1 1 0,0 0-1,-1 0 1,1 0 0,0 0 0,-1 0 0,1 0-1,0 0 1,-1 1 0,1-1 0,0 1 0,0 0-1,-1 0 1,1 0 0,0 0 0,0 0 0,0 0-1,0 0 1,-2 2 0,-14 12 116,1 0 0,0 1 1,1 1-1,0 0 0,2 1 0,0 0 0,1 2 0,1-1 0,1 2 0,-9 21 1,18-39-94,1 0 1,-1 0-1,1 0 1,0 0 0,0 0-1,1 0 1,-1 0-1,1 0 1,-1 0 0,1 1-1,0-1 1,0 0-1,1 5 1,0-7-13,0 1 0,0-1-1,0 0 1,0 0 0,0 1 0,0-1-1,0 0 1,0 0 0,0 0 0,1-1-1,-1 1 1,0 0 0,1 0 0,-1-1-1,1 1 1,-1-1 0,1 1 0,-1-1-1,1 0 1,-1 1 0,1-1 0,-1 0 0,1 0-1,-1 0 1,1 0 0,-1 0 0,3-1-1,10 0 55,-1-1 0,1 0 0,-1-1 0,0-1-1,1 0 1,16-8 0,-17 7-66,0 0 1,0 0-1,0 2 0,1-1 1,0 2-1,19-2 0,-32 4-7,1 0 1,-1 0-1,1 0 0,-1 0 0,0 0 0,1 1 0,-1-1 0,0 0 0,1 1 0,-1-1 0,0 1 1,1 0-1,-1-1 0,0 1 0,0 0 0,0 0 0,0 0 0,0 0 0,0 0 0,0 0 0,0 0 1,0 0-1,0 0 0,0 0 0,0 2 0,1 0 4,-1 0 1,0 1-1,0-1 0,-1 1 0,1-1 1,-1 1-1,1-1 0,-1 1 1,-1 6-1,-1 6-11,0-1 0,-2 0 0,-7 24 1,-5 11-2112,7-17-7643,6-23-6674</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6.417"/>
    </inkml:context>
    <inkml:brush xml:id="br0">
      <inkml:brushProperty name="width" value="0.025" units="cm"/>
      <inkml:brushProperty name="height" value="0.025" units="cm"/>
    </inkml:brush>
  </inkml:definitions>
  <inkml:trace contextRef="#ctx0" brushRef="#br0">0 1 23766,'0'0'3748,"7"77"-2082,0-35-673,5 3-577,4-1-288,11-9-96,8-8-128,9-13-705,8-14-992,6-1-546,5-23-255,-5-10-1186,-8-7-2305,-12-2-1122</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6.819"/>
    </inkml:context>
    <inkml:brush xml:id="br0">
      <inkml:brushProperty name="width" value="0.025" units="cm"/>
      <inkml:brushProperty name="height" value="0.025" units="cm"/>
    </inkml:brush>
  </inkml:definitions>
  <inkml:trace contextRef="#ctx0" brushRef="#br0">403 1 15214,'0'0'6310,"-73"62"-3843,39-10-930,-5 9-416,-1 7-256,-3 4-128,1 4-289,3-4-256,7-1-160,6-13-1537,5-13-4677,8-13-13196</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2.781"/>
    </inkml:context>
    <inkml:brush xml:id="br0">
      <inkml:brushProperty name="width" value="0.025" units="cm"/>
      <inkml:brushProperty name="height" value="0.025" units="cm"/>
    </inkml:brush>
  </inkml:definitions>
  <inkml:trace contextRef="#ctx0" brushRef="#br0">193 74 18289,'0'0'2621,"6"-10"-773,1 0-1111,-5 7-377,1-1 0,-1 1 0,0-1 0,0 0 0,0 1 0,0-1 0,-1 0 0,1 0 0,-1-1 0,1-4 0,-2 9-264,0 0 0,0-1 0,0 1 0,0 0 0,-1-1 0,1 1 0,0 0 0,0-1 0,0 1 0,0 0 0,-1-1 0,1 1-1,0 0 1,0 0 0,-1-1 0,1 1 0,0 0 0,0 0 0,-1 0 0,1-1 0,0 1 0,-1 0 0,1 0 0,0 0 0,-1 0 0,1 0 0,0-1-1,-1 1 1,1 0 0,0 0 0,-1 0 0,1 0 0,0 0 0,-1 0 0,1 0 0,-1 0 0,1 0 0,0 1 0,-1-1 0,1 0 0,-18 3 97,3 2-183,1 2 0,0 0 1,0 0-1,0 1 0,1 1 0,0 1 1,1-1-1,0 2 0,1 0 1,0 0-1,0 1 0,-10 16 0,21-28-17,0 1 0,-1-1 0,1 0-1,0 1 1,0-1 0,-1 0 0,1 1-1,0-1 1,0 1 0,0-1 0,0 1-1,0-1 1,0 0 0,0 1 0,0-1-1,0 1 1,0-1 0,0 1 0,0-1-1,0 1 1,0-1 0,0 0 0,0 1-1,0-1 1,0 1 0,1-1 0,-1 0-1,0 1 1,0-1 0,0 1 0,1-1-1,-1 0 1,1 1 0,18 5-139,35-6-13,-39 0 86,10-1-87,-12 0 105,0 0 0,1 2 0,-1-1 0,17 4 0,-28-4 41,0 1 0,0-1 0,0 1 0,0 0-1,0-1 1,0 1 0,0 0 0,0 0 0,0 0 0,0 0 0,-1 1 0,1-1 0,0 0 0,-1 1-1,1-1 1,-1 1 0,1-1 0,-1 1 0,0 0 0,0 0 0,0 0 0,0 0 0,0 0-1,0 0 1,0 0 0,-1 0 0,1 0 0,-1 0 0,1 0 0,-1 0 0,0 4 0,-1-2 38,1-1 1,-1 1 0,-1-1 0,1 0-1,0 0 1,-1 0 0,0 0 0,0 0-1,0 0 1,0 0 0,0 0 0,0-1-1,-1 1 1,1-1 0,-1 0 0,0 1-1,0-1 1,0-1 0,0 1 0,0 0-1,0-1 1,0 1 0,-4 0 0,-12 6 430,-1-1 0,-29 8 0,31-11-311,-1-1 0,0-1 0,-30 1 0,48-3-215,1 0 0,-1 0-1,1 1 1,0-1 0,-1 0-1,1 0 1,-1 0 0,1 0 0,-1 0-1,1 0 1,-1 0 0,1-1-1,0 1 1,-1 0 0,1 0-1,-1 0 1,1 0 0,-1 0-1,1-1 1,0 1 0,-1 0-1,1 0 1,0-1 0,-1 1 0,1 0-1,0-1 1,-1 1 0,1 0-1,0-1 1,0 1 0,-1 0-1,1-1 1,0 1 0,0-1-1,0 1 1,-1-1 0,10-15-4434,26-13-5883,-1 13 80</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3.154"/>
    </inkml:context>
    <inkml:brush xml:id="br0">
      <inkml:brushProperty name="width" value="0.025" units="cm"/>
      <inkml:brushProperty name="height" value="0.025" units="cm"/>
    </inkml:brush>
  </inkml:definitions>
  <inkml:trace contextRef="#ctx0" brushRef="#br0">187 11 12268,'0'0'11349,"-8"-4"-8573,4 3-2646,1 0 1,-1 0-1,0 0 0,0 0 0,0 0 1,0 1-1,0-1 0,0 1 1,0 0-1,0 0 0,0 1 1,0-1-1,0 1 0,1 0 0,-1 0 1,0 0-1,0 1 0,1-1 1,-1 1-1,0 0 0,1 0 0,0 0 1,-1 0-1,1 1 0,0 0 1,-4 4-1,-4 3 165,0 1-1,2-1 1,-15 20 0,22-27-281,0-1 0,0 1 0,0 0 1,0 0-1,1 1 0,-1-1 1,1 0-1,-1 0 0,1 1 0,0-1 1,1 1-1,-1-1 0,1 1 1,-1-1-1,1 1 0,0-1 1,0 1-1,0-1 0,1 1 0,1 5 1,-1-7-12,1-1 1,0 1-1,0-1 1,-1 1-1,1-1 1,0 0-1,0 1 1,1-1 0,-1 0-1,0-1 1,0 1-1,0 0 1,1 0-1,-1-1 1,0 1-1,1-1 1,-1 0-1,0 0 1,1 0-1,-1 0 1,0 0 0,4-1-1,56-9 231,-45 4-133,0-2 1,0 0-1,-1-1 0,0 0 1,0-1-1,-1-1 1,0-1-1,-1 0 1,23-26-1,-44 67-53,0-17-48,4-8 0,0 0 0,1 1 0,-1 0 0,1-1 0,0 1 0,0 0 0,1 0 0,-1 0 0,1 0 0,0 0 0,1 0 0,-1 7 0,4-11 0,-1-1 0,1 1 0,0 0 0,-1-1 0,1 1 0,0-1 0,0 0 0,-1 0 0,1 0 0,0 0 0,0 0 0,0-1 0,2 0 0,6-1-713,-1-1 0,0 0-1,0-1 1,16-9 0,-17 9-273,-1 0-1,0 0 1,1 1 0,0 0 0,-1 0-1,1 1 1,15-2 0,-15 3-5911</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3.743"/>
    </inkml:context>
    <inkml:brush xml:id="br0">
      <inkml:brushProperty name="width" value="0.025" units="cm"/>
      <inkml:brushProperty name="height" value="0.025" units="cm"/>
    </inkml:brush>
  </inkml:definitions>
  <inkml:trace contextRef="#ctx0" brushRef="#br0">115 20 18065,'0'0'8488,"-5"9"-7591,-22 42 340,-24 62-1,44-98-1517,2 1-1,0 0 1,0 0-1,2 1 1,0-1-1,1 1 1,1 0-1,0-1 1,3 25-1,2-36-2998,3-12 1318,3-10 115,-8 6 1608,1-1 0,-2 1 0,1-1 0,-1-18 0,-1 24 712,0 0 0,-1 0 0,0 0 0,0 0 1,0 1-1,0-1 0,-1 0 0,0 1 0,0-1 0,-5-8 0,0 8 2793,6 12-2550,2-5-727,-1 0 1,1 1 0,-1-1-1,1 0 1,0 0 0,-1 0-1,1 1 1,0-1 0,0 0-1,0 0 1,0 0 0,0 0-1,0 0 1,0 0 0,0-1-1,0 1 1,2 1 0,0-1-161,1 1 0,0-1-1,0 0 1,-1 0 0,1 0 0,0-1 0,0 1 0,0-1 0,0 0 0,0 0 0,0 0 0,0-1 0,0 1 0,0-1 0,0 0-1,0 0 1,0 0 0,3-2 0,-1-1-210,-1 1 0,0-1-1,0 1 1,0-1 0,0-1 0,-1 1-1,0-1 1,0 1 0,0-1 0,5-8-1,2-8-675,-1 0-1,-1 0 1,0 0 0,-2-1-1,5-26 1,-8 24 2271,-11 28 1442,-3 22-1353,7-6-3727,3-11 760,-2-1 3383,2-9-807,3-6-4009,2 0-2460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3.062"/>
    </inkml:context>
    <inkml:brush xml:id="br0">
      <inkml:brushProperty name="width" value="0.025" units="cm"/>
      <inkml:brushProperty name="height" value="0.025" units="cm"/>
    </inkml:brush>
  </inkml:definitions>
  <inkml:trace contextRef="#ctx0" brushRef="#br0">1 92 8104,'0'0'19250,"57"-36"-18353,-17 19-673,3 3-160,-1 0-64,-4 5-993,-5 7-2018,-7 2-993,-4 0-1345,-6 3-2850</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4.509"/>
    </inkml:context>
    <inkml:brush xml:id="br0">
      <inkml:brushProperty name="width" value="0.025" units="cm"/>
      <inkml:brushProperty name="height" value="0.025" units="cm"/>
    </inkml:brush>
  </inkml:definitions>
  <inkml:trace contextRef="#ctx0" brushRef="#br0">111 18 3908,'0'0'13202,"7"-3"-13533,-3 0 737,11-6-253,-1 6 3697,-16 11-18,-9 22-2197,-25 37 817,15-32-1874,2 1-1,2 1 0,-22 70 0,38-105-560,0 0-1,0 0 0,0 0 1,1 0-1,-1 0 0,1 0 1,0 0-1,-1 0 0,1 1 1,0-1-1,0 0 0,0 0 1,1 0-1,-1 0 0,1 0 0,-1 0 1,1 0-1,-1 0 0,1 0 1,0 0-1,0 0 0,0 0 1,0 0-1,0 0 0,1-1 1,-1 1-1,0-1 0,1 1 1,-1-1-1,1 1 0,2 1 1,2-1-231,1 0 1,0 0-1,0-1 1,0 1-1,0-2 1,0 1 0,0-1-1,9 0 1,-13 0-325,0 0-1,0 0 1,-1 0 0,1-1 0,0 1-1,0 0 1,-1-1 0,1 0 0,0 0 0,-1 0-1,1 0 1,-1 0 0,1 0 0,-1-1 0,0 1-1,0-1 1,1 1 0,-1-1 0,0 0 0,0 0-1,1-3 1,13-16-8350</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4.896"/>
    </inkml:context>
    <inkml:brush xml:id="br0">
      <inkml:brushProperty name="width" value="0.025" units="cm"/>
      <inkml:brushProperty name="height" value="0.025" units="cm"/>
    </inkml:brush>
  </inkml:definitions>
  <inkml:trace contextRef="#ctx0" brushRef="#br0">167 0 16912,'0'0'11221,"-11"12"-10169,-12 11-376,2 1-1,-37 54 1,51-68-565,1 0 0,0 1 0,0 0 0,1 0 0,0 0 1,1 0-1,0 1 0,1-1 0,1 1 0,-1 0 0,2 0 0,0 0 0,0 16 0,3-26-206,-1 0 0,0 0 1,1 0-1,0 0 0,-1 0 0,1-1 0,0 1 0,0-1 1,0 1-1,0-1 0,0 0 0,0 1 0,0-1 1,0-1-1,0 1 0,1 0 0,-1 0 0,0-1 0,1 1 1,4-1-1,53 9-3850,-50-9-951,0 0-2081</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5.255"/>
    </inkml:context>
    <inkml:brush xml:id="br0">
      <inkml:brushProperty name="width" value="0.025" units="cm"/>
      <inkml:brushProperty name="height" value="0.025" units="cm"/>
    </inkml:brush>
  </inkml:definitions>
  <inkml:trace contextRef="#ctx0" brushRef="#br0">142 1 17328,'0'0'8504,"-2"9"-6635,-26 103 1565,-6 21-2107,30-110-1934,0 1 0,2 0 0,1 42 0,2-61-3290,2-11-245,0-12-82,-3 13 3605,-1 0 0,0 0 0,0 0 0,0 0 0,0 0-1,-1 0 1,-4-8 0,-20-31 1450,20 35 1423,0 0 0,0-1 1,1 1-1,-6-19 0,11 27-487,9 3-839,30 11-609,62 18-4506,-28-23-6865,-35-7 3322</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5.643"/>
    </inkml:context>
    <inkml:brush xml:id="br0">
      <inkml:brushProperty name="width" value="0.025" units="cm"/>
      <inkml:brushProperty name="height" value="0.025" units="cm"/>
    </inkml:brush>
  </inkml:definitions>
  <inkml:trace contextRef="#ctx0" brushRef="#br0">104 86 9801,'0'0'6492,"-10"3"-2520,6-1-3744,-50 25 4901,52-26-4906,-1 0-1,1 1 1,-1 0-1,1-1 1,0 1-1,0 0 1,0 0-1,0 0 1,0 0-1,0 0 1,1 1-1,-1-1 1,1 1 0,-1-1-1,1 1 1,0-1-1,0 1 1,0 0-1,0-1 1,0 4-1,2-5-196,-1 0 1,1 0-1,-1-1 0,1 1 0,0 0 0,0-1 0,-1 1 0,1-1 1,0 1-1,0-1 0,0 1 0,-1-1 0,1 1 0,0-1 0,0 0 1,0 0-1,0 1 0,0-1 0,0 0 0,0 0 0,0 0 0,0 0 1,0 0-1,0 0 0,-1 0 0,3-1 0,28 0 647,-31 1-664,11-2 56,-1-1 0,0 0 0,0 0 0,0-1 0,0 0 0,-1-1 0,0 0 0,0 0 0,16-13 0,-20 15-41,0-1 0,-1 0 1,1 0-1,-1 0 0,1-1 0,-1 0 0,-1 1 0,1-2 0,-1 1 0,0 0 0,0 0 0,0-1 1,-1 0-1,0 1 0,0-1 0,0 0 0,1-12 0,-3 17-24,-1 0 0,1 0 0,-1 0 0,1-1 0,-1 1 0,0 0 0,0 0 0,1 0 0,-1 0 0,0 0 0,0 0 0,0 0 0,0 1 0,0-1 0,0 0 0,0 0 0,0 1 0,0-1 0,-1 1 0,1-1 0,0 1 0,0-1 0,0 1 0,-1 0 0,1 0 0,0-1 0,0 1 0,-1 0 0,1 0 0,0 0 0,-1 0 0,1 1 0,0-1 0,-3 1 0,-49 7 0,41-3 0,1-1 0,-1 2 0,1-1 0,1 2 0,-13 8 0,20-14 0,0 1 0,1 0 0,-1 0 0,0 0 0,1 1 0,0-1 0,0 1 0,-1-1 0,1 1 0,1 0 0,-1-1 0,0 1 0,1 0 0,-1 0 0,1 0 0,0 1 0,0-1 0,0 0 0,0 0 0,1 0 0,-1 1 0,1-1 0,0 0 0,0 5 0,2-4 7,0-1 0,0 0 0,0 1 0,0-1-1,0 0 1,1 0 0,-1 0 0,1-1 0,0 1 0,-1-1 0,1 1 0,1-1 0,-1 0 0,0 0-1,0 0 1,1-1 0,6 3 0,65 20-627,-19-13-2968,3-4-4916</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6.169"/>
    </inkml:context>
    <inkml:brush xml:id="br0">
      <inkml:brushProperty name="width" value="0.025" units="cm"/>
      <inkml:brushProperty name="height" value="0.025" units="cm"/>
    </inkml:brush>
  </inkml:definitions>
  <inkml:trace contextRef="#ctx0" brushRef="#br0">49 1 15695,'0'0'6523,"-9"2"-3864,-24 9-775,32-11-1839,1 0-1,0 0 0,0 0 0,-1 0 1,1 0-1,0 0 0,0 0 0,-1 0 1,1 0-1,0 0 0,0 0 0,0 0 1,-1 1-1,1-1 0,0 0 0,0 0 1,0 0-1,-1 0 0,1 0 0,0 1 1,0-1-1,0 0 0,0 0 0,0 0 1,-1 1-1,1-1 0,0 0 0,0 0 1,0 0-1,0 1 0,0-1 0,0 0 1,0 0-1,0 1 0,0-1 0,0 0 1,0 0-1,0 1 0,0-1 0,0 0 1,0 0-1,0 1 0,11 5 711,15 0-258,125 8 451,66 10-1591,-213-23 572,0-1-1,-1 1 1,1 0 0,0 1 0,-1-1 0,1 0 0,-1 1 0,1 0 0,-1 0 0,0 0 0,0 0 0,4 4 0,-7-6 62,1 1 0,-1 0 0,1-1 0,-1 1 0,1 0 0,-1 0 0,0-1 0,1 1 0,-1 0 0,0 0 0,0 0 0,1 0 0,-1-1 0,0 1 0,0 0 0,0 0 0,0 0 0,0 0 0,0 0 0,0-1 0,-1 3 0,0-1 36,0 0 0,0-1 0,0 1 0,0 0 1,0 0-1,-1-1 0,1 1 0,-1 0 0,1-1 0,-1 1 1,1-1-1,-4 2 0,-44 27 797,0-2 1,-3-2 0,-101 36-1,83-35-1309</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6.935"/>
    </inkml:context>
    <inkml:brush xml:id="br0">
      <inkml:brushProperty name="width" value="0.025" units="cm"/>
      <inkml:brushProperty name="height" value="0.025" units="cm"/>
    </inkml:brush>
  </inkml:definitions>
  <inkml:trace contextRef="#ctx0" brushRef="#br0">0 493 15054,'0'0'13122,"10"-6"-11787,27-20-686,-2 0 0,-1-3 0,50-54 0,81-119-154,-147 176-440,0-1 0,19-40 0,-61 165-55,21-87 1,-48 172 104,43-148-238,2 0 0,2 0-1,-1 48 1,5-81 13,4 27-2389,10-18-2330,5-9-4018</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7.881"/>
    </inkml:context>
    <inkml:brush xml:id="br0">
      <inkml:brushProperty name="width" value="0.025" units="cm"/>
      <inkml:brushProperty name="height" value="0.025" units="cm"/>
    </inkml:brush>
  </inkml:definitions>
  <inkml:trace contextRef="#ctx0" brushRef="#br0">223 98 17745,'0'0'2194,"0"-11"310,2-37-70,-2 47-2330,0-1 0,0 1 0,1 0 0,-1-1 0,0 1-1,-1-1 1,1 1 0,0 0 0,0-1 0,-1 1 0,1 0 0,-1-1 0,1 1 0,-1 0 0,1-1 0,-1 1 0,0 0 0,0 0 0,1 0 0,-1 0-1,0 0 1,0 0 0,0 0 0,0 0 0,0 0 0,-1 0 0,1 0 0,0 1 0,0-1 0,0 0 0,-1 1 0,1-1 0,0 1 0,-1-1 0,1 1-1,-1 0 1,1 0 0,0-1 0,-1 1 0,1 0 0,-1 0 0,1 1 0,0-1 0,-1 0 0,1 0 0,0 1 0,-1-1 0,-1 1 0,-4 1-100,1 0 1,-1 1 0,1 0-1,0 0 1,-1 0 0,1 1-1,-9 7 1,10-7-17,-1 1 0,1 0 0,0 1 0,1-1-1,-1 1 1,-3 7 0,7-12 0,1 0-1,-1 0 1,1 1-1,-1-1 1,1 0-1,-1 0 1,1 1-1,0-1 1,0 0-1,0 1 1,0-1-1,0 0 1,0 1-1,0-1 0,0 0 1,0 1-1,1-1 1,-1 0-1,0 0 1,1 1-1,-1-1 1,1 0-1,0 0 1,-1 0-1,1 0 1,0 1-1,0-1 1,0 0-1,-1 0 1,1-1-1,0 1 1,0 0-1,1 0 1,-1 0-1,0-1 1,0 1-1,0 0 1,0-1-1,1 1 1,0 0-1,25 10 74,-13-5-83,-1 0 0,1 1 0,-1 0 1,0 1-1,13 12 0,-24-19 35,0 1 0,0 0 0,0 0 0,0 0 0,0 0 1,-1 0-1,1 0 0,-1 0 0,0 1 0,1-1 0,-1 1 0,0-1 0,0 1 0,-1-1 0,1 1 0,-1-1 0,1 1 0,-1 0 0,0-1 0,0 1 1,0 0-1,0 0 0,0-1 0,0 1 0,-1-1 0,0 1 0,1 0 0,-1-1 0,0 1 0,0-1 0,0 1 0,-1-1 0,1 0 0,0 1 0,-4 2 1,-1 3 126,-1-1 1,0 0 0,-1 0 0,1-1 0,-1 0 0,-1 0-1,1-1 1,-1 0 0,0-1 0,0 1 0,-1-2 0,1 1-1,-1-1 1,1-1 0,-1 0 0,0 0 0,0-1 0,0 0-1,0-1 1,-13-1 0,22 1-181,0 0 0,-1 0 0,1 0 0,0 0 0,-1-1 0,1 1 0,0 0-1,0-1 1,0 1 0,-1-1 0,1 1 0,0-1 0,0 0 0,0 1 0,0-1 0,0 0 0,0 0 0,0 0 0,0 0 0,0 0 0,0 0 0,1 0 0,-1 0-1,0 0 1,1 0 0,-1 0 0,1-1 0,-1 1 0,1 0 0,-1 0 0,1-1 0,0 1 0,0 0 0,-1 0 0,1-1 0,0 1 0,0 0 0,1-1 0,-1 1-1,0 0 1,0 0 0,0-1 0,1 1 0,-1 0 0,1 0 0,-1-1 0,1 1 0,0 0 0,-1 0 0,2-2 0,2-5-679,1 1 1,-1-1-1,1 1 0,1 0 1,-1 0-1,8-6 1,24-18-7664,4 3-6079</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8.477"/>
    </inkml:context>
    <inkml:brush xml:id="br0">
      <inkml:brushProperty name="width" value="0.025" units="cm"/>
      <inkml:brushProperty name="height" value="0.025" units="cm"/>
    </inkml:brush>
  </inkml:definitions>
  <inkml:trace contextRef="#ctx0" brushRef="#br0">81 104 14894,'0'0'16464,"8"-1"-16245,-5 1-203,-1 0 0,0 0 0,1-1 0,-1 1 0,1-1 0,-1 0 1,0 0-1,1 1 0,-1-1 0,0-1 0,0 1 0,0 0 0,0-1 1,0 1-1,0-1 0,0 1 0,0-1 0,-1 0 0,3-2 0,-2 1 33,-1-1-1,1 1 1,-1 0-1,0-1 1,0 1 0,0-1-1,0 1 1,0-1-1,-1 1 1,0-1-1,0 1 1,0-1-1,0 0 1,0 1-1,-1-1 1,-1-4-1,2 7-47,0 0 1,0 1-1,0-1 0,-1 0 0,1 0 0,0 1 1,-1-1-1,1 0 0,0 1 0,-1-1 0,1 0 1,-1 1-1,1-1 0,-1 1 0,0-1 0,1 1 0,-1-1 1,1 1-1,-1-1 0,0 1 0,1-1 0,-1 1 1,0 0-1,0-1 0,1 1 0,-1 0 0,0 0 0,0 0 1,1 0-1,-1 0 0,0-1 0,0 1 0,0 0 1,1 1-1,-1-1 0,0 0 0,0 0 0,1 0 1,-1 0-1,0 1 0,0-1 0,1 0 0,-1 1 0,-1 0 1,-1 0-4,-1 1 1,1-1 0,0 1 0,0 0 0,0 0 0,0 1-1,0-1 1,-3 4 0,-3 3 1,1 2 0,-1-1 0,2 1 0,0 1 0,0-1 0,1 1 0,0 0 0,1 1 0,1-1 0,0 1 0,0 0 0,-2 23 0,6-35 0,0 0 0,0 0 0,0 0 0,0 0 0,0 0 0,1 1 0,-1-1 0,0 0 0,0 0 0,1 0 0,-1-1 0,1 1 0,-1 0 0,1 0 0,-1 0 0,1 0 0,0 0 0,-1 0 0,1-1 0,0 1 0,0 0 0,0-1 0,-1 1 0,1 0 0,2 0 0,-1 0 0,1 0 0,-1-1 0,1 1 0,-1-1 0,1 1 0,0-1 0,-1 0 0,1 0 0,5 0 0,1-1 0,0-1 0,-1 0 0,1 0 0,-1-1 0,13-5 0,12-11 0,-1-1 0,-1-1 0,36-33 0,-52 43 0,-14 11 0,-1 0 0,0 0 0,0-1 0,1 1 0,-1 0 0,0 0 0,0 0 0,1 0 0,-1 0 0,0 0 0,0 0 0,1 0 0,-1 0 0,0 0 0,0 0 0,1 0 0,-1 0 0,0 0 0,1 0 0,-1 0 0,0 0 0,0 0 0,1 0 0,-1 0 0,0 0 0,0 0 0,1 1 0,-1-1 0,0 0 0,0 0 0,1 0 0,-1 0 0,0 1 0,0-1 0,0 0 0,0 0 0,1 1 0,-1-1 0,0 0 0,0 0 0,0 0 0,0 1 0,0-1 0,0 0 0,1 1 0,-1-1 0,0 0 0,0 0 0,0 1 0,0-1 0,0 0 0,0 1 0,-1 9 0,0 0 0,-1 1 0,-1-1 0,0 0 0,0 0 0,-7 13 0,6-14 0,0 0 0,1 1 0,0-1 0,0 1 0,1 0 0,-1 11 0,3-20 0,-1-1 0,1 0 0,0 1 0,0-1 0,0 0 0,0 1 0,0-1 0,0 1 0,1-1 0,-1 0 0,0 1 0,0-1 0,0 0 0,0 1 0,0-1 0,0 0 0,1 1 0,-1-1 0,0 0 0,0 1 0,0-1 0,1 0 0,-1 0 0,0 1 0,1-1 0,-1 0 0,0 0 0,0 0 0,1 1 0,-1-1 0,0 0 0,1 0 0,-1 0 0,0 0 0,1 0 0,-1 1 0,1-1 0,-1 0 0,0 0 0,1 0 0,-1 0 0,1 0 0,21-8 0,18-18 0,-16 6 0,-19 15 0,1-1 0,-1 1 0,2 0 0,-1 0 0,0 1 0,1-1 0,0 2 0,0-1 0,0 1 0,0 0 0,14-4 0,-20 8 0,0-1 0,-1 1 0,1-1 0,0 1 0,-1-1 0,1 1 0,-1-1 0,1 1 0,-1 0 0,1 0 0,-1-1 0,0 1 0,1 0 0,-1 0 0,0-1 0,1 1 0,-1 0 0,0 0 0,0-1 0,0 1 0,0 0 0,0 0 0,0 0 0,0 1 0,1 32 0,0-22 0,-1-10-56,0 0 0,0 0 0,0 0 0,1 1 0,-1-1 1,1-1-1,-1 1 0,1 0 0,0 0 0,0 0 0,0 0 0,0 0 0,0-1 0,0 1 0,0 0 1,1-1-1,-1 1 0,0-1 0,1 1 0,0-1 0,-1 0 0,1 0 0,0 0 0,-1 0 0,1 0 1,0 0-1,0 0 0,0 0 0,0-1 0,0 1 0,0-1 0,0 0 0,0 1 0,0-1 0,0 0 1,0 0-1,0 0 0,0 0 0,0-1 0,0 1 0,0 0 0,0-1 0,0 0 0,0 1 0,0-1 0,0 0 1,0 0-1,-1 0 0,1 0 0,0 0 0,-1-1 0,3-1 0,-1-2-5736,-3-1-2429</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8.864"/>
    </inkml:context>
    <inkml:brush xml:id="br0">
      <inkml:brushProperty name="width" value="0.025" units="cm"/>
      <inkml:brushProperty name="height" value="0.025" units="cm"/>
    </inkml:brush>
  </inkml:definitions>
  <inkml:trace contextRef="#ctx0" brushRef="#br0">0 53 17168,'0'0'11980,"26"-50"-10059,-23 47-992,-1 3-640,-2 5-450,0 8-735,0 2-1987,0 5-3940,-6-2-6149</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9.223"/>
    </inkml:context>
    <inkml:brush xml:id="br0">
      <inkml:brushProperty name="width" value="0.025" units="cm"/>
      <inkml:brushProperty name="height" value="0.025" units="cm"/>
    </inkml:brush>
  </inkml:definitions>
  <inkml:trace contextRef="#ctx0" brushRef="#br0">0 60 24952,'0'0'5712,"10"-5"-3945,3-2-1552,-1 0-200,0 0 0,0 1 0,1 0 1,0 1-1,0 1 0,1 0 0,27-4 0,-40 8-15,-1 0 0,1 0 0,0 0 0,0 1 0,-1-1 0,1 0 0,0 0 0,-1 1 0,1-1 0,0 0 0,-1 1 0,1-1 0,0 1 0,-1-1 0,1 1 0,-1-1 0,1 1 0,-1-1 0,1 1 0,-1-1 0,1 1 0,-1 0 0,0-1 0,1 1 0,-1 0 0,1 1 0,4 28 0,-10 29 0,2-43-988,-1 5-5492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3.418"/>
    </inkml:context>
    <inkml:brush xml:id="br0">
      <inkml:brushProperty name="width" value="0.025" units="cm"/>
      <inkml:brushProperty name="height" value="0.025" units="cm"/>
    </inkml:brush>
  </inkml:definitions>
  <inkml:trace contextRef="#ctx0" brushRef="#br0">104 119 16015,'0'0'1511,"-2"10"112,-10 38 689,-25 64 0,19-60-1811,-16 69 0,91-310 3679,-48 146-3836,-2-1-1,3-86 1,-10 129-334,0 1 0,0 0 0,1-1 0,-1 1 0,0 0 0,0-1 0,0 1 0,0 0 0,0-1 0,0 1 0,0-1 0,0 1 0,0 0 0,0-1 0,0 1 0,0 0 0,0-1 0,0 1 0,0 0 0,-1-1-1,1 1 1,0 0 0,0-1 0,0 1 0,0 0 0,-1-1 0,1 1 0,0 0 0,0-1 0,-1 1 0,1 0 0,0 0 0,-1 0 0,1-1 0,0 1 0,0 0 0,-1 0 0,-9 11 1,-7 26-134,14-28 116,1-1 1,1 1-1,-1-1 1,1 1-1,1 0 1,0-1-1,0 1 1,2 14-1,-1-20 5,-1-1 0,1-1 1,0 1-1,-1 0 0,1 0 0,0 0 0,0 0 0,0 0 1,1-1-1,-1 1 0,0 0 0,1-1 0,-1 1 0,1-1 1,-1 0-1,4 3 0,-2-3 11,0 0 1,-1 0 0,1 0-1,0 0 1,0-1 0,0 1-1,0-1 1,0 0-1,0 0 1,0 0 0,0 0-1,0 0 1,0-1-1,0 0 1,3 0 0,1-2 65,1 1 1,-1-1 0,0-1-1,0 1 1,0-1-1,0-1 1,-1 1 0,1-1-1,-1 0 1,0-1 0,-1 1-1,1-1 1,7-12-1,6-9 567,29-59-1,-31 54-532,-15 32-109,0 6 0,-3 10 0,-40 153 12,28-127-28,2 2-1,2 0 1,-6 69 0,14-105-102,3 44-474,-2-51 524,0 0-1,0-1 0,1 1 0,-1 0 0,0 0 0,0 0 0,1 0 0,-1-1 1,1 1-1,-1 0 0,1 0 0,-1 0 0,1-1 0,-1 1 0,1 0 0,-1-1 1,1 1-1,0-1 0,0 1 0,-1-1 0,1 1 0,0-1 0,0 1 0,-1-1 1,1 1-1,0-1 0,0 0 0,0 0 0,0 0 0,0 1 0,0-1 1,-1 0-1,1 0 0,0 0 0,0 0 0,0 0 0,0 0 0,0-1 0,0 1 1,0 0-1,-1 0 0,1-1 0,0 1 0,0 0 0,0-1 0,-1 1 0,1-1 1,1 0-1,17-17-4047,-1-14-2205</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6:43.130"/>
    </inkml:context>
    <inkml:brush xml:id="br0">
      <inkml:brushProperty name="width" value="0.025" units="cm"/>
      <inkml:brushProperty name="height" value="0.025" units="cm"/>
    </inkml:brush>
  </inkml:definitions>
  <inkml:trace contextRef="#ctx0" brushRef="#br0">5213 354 6726,'-15'-10'2355,"-235"-123"719,158 93-244,-176-48 0,180 68-2549,-1 3 0,-113-7 0,-819 3-2209,762 31 2021,0 11 0,2 12 0,2 10 0,-429 132 0,526-123 107,3 7 1,-215 113-1,289-127-22,2 4-1,2 3 0,2 4 1,3 2-1,-126 134 1,175-165-86,0 2 0,2 0 0,1 2 0,1 0 0,2 1 0,1 1 0,1 0 0,2 1 0,-8 37 0,14-42-75,2 0-1,1 0 1,1 0 0,2 0 0,0 0-1,3 1 1,0-1 0,2 0-1,0 0 1,3-1 0,16 49 0,-1-22-222,2-1 0,3-1 1,1-1-1,4-1 1,1-2-1,2-1 1,3-2-1,1-1 1,3-3-1,1-1 0,2-2 1,1-2-1,3-2 1,0-2-1,2-3 1,2-2-1,0-2 1,2-2-1,0-3 0,2-2 1,110 21-1,-61-26 182,0-5-1,1-5 1,133-11-1,319-57 784,-316 30-545,208-18-73,585-91 693,-901 115-540,-2-6 0,-1-6 0,-2-6 1,-2-5-1,-3-6 0,195-120 0,-219 113 55,159-132 1,-228 168-240,-2 0-1,-1-3 1,-1 0 0,-2-2 0,-1 0-1,-1-2 1,-2-1 0,26-59 0,-40 74 164,-1 0 1,-1-1-1,-1 1 1,-1-1 0,-1 0-1,0 0 1,-2 0 0,-1 0-1,-3-30 1,-1 23-19,-1 1 0,-2 0 0,0 0 1,-2 1-1,-1 0 0,-23-43 0,11 34-160,0 0 0,-2 2 0,-2 0-1,-1 2 1,-2 1 0,0 1 0,-2 2 0,-2 0-1,0 3 1,-38-23 0,24 23-181,0 1 0,-1 2 0,-2 3 0,0 2 0,-1 2 0,-90-15 0,-316-7-2627,110 15-2313,207 1 236</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6:49.371"/>
    </inkml:context>
    <inkml:brush xml:id="br0">
      <inkml:brushProperty name="width" value="0.025" units="cm"/>
      <inkml:brushProperty name="height" value="0.025" units="cm"/>
    </inkml:brush>
  </inkml:definitions>
  <inkml:trace contextRef="#ctx0" brushRef="#br0">938 167 9545,'0'0'1158,"0"-11"-181,1-1-912,0 3 162,-1-1 0,0 1 0,-1 0 0,-2-12 0,2 18-103,1 0 0,-1-1 1,-1 1-1,1 0 1,0 0-1,-1 0 0,0 0 1,1 0-1,-1 0 0,0 0 1,-1 1-1,1-1 0,0 1 1,-1 0-1,1-1 1,-1 1-1,-4-2 0,-5-2-18,0 1 1,0 0-1,-1 1 0,0 0 0,1 1 0,-1 1 1,0 0-1,-1 1 0,1 0 0,0 1 0,-16 1 0,-10 3-23,0 2-1,-56 14 1,-139 52-14,200-60-66,1 3 1,0 1-1,1 1 0,-51 36 0,73-45 75,1 0 0,0 1 0,0 0-1,1 0 1,0 1 0,1 0 0,0 1 0,1-1-1,0 1 1,0 0 0,1 1 0,1-1 0,-3 14-1,5-19-37,0 1 0,1-1 0,0 1 0,1-1 0,0 1 1,0-1-1,0 1 0,1 0 0,0-1 0,0 1 0,0-1 0,1 0 0,0 1 0,0-1 0,1 0 0,0 0 0,0 0 0,0 0 0,1-1 0,-1 1 0,1-1 0,1 0 0,-1 0 0,1-1 0,9 8 0,-1-3 2,2 0 0,0-1-1,0-1 1,0 0 0,1-1 0,-1-1-1,2 0 1,-1-1 0,0-1 0,24 2-1,16-1 205,96-7-1,-98-1-90,0-3 0,0-2 0,-1-3 0,0-2-1,-2-2 1,1-2 0,-2-3 0,-1-2 0,79-49 0,-113 63-16,-1-2 0,0 0 0,0 0 0,11-15 0,-21 22-48,0 0 1,-1-1-1,0 1 0,0-1 0,0 0 1,0 0-1,-1 0 0,0 0 1,0 0-1,0 0 0,-1-1 1,1 1-1,-1-1 0,-1 1 0,1-1 1,-1-7-1,-1 9-69,0 0 0,0 0 0,-1 0 0,0 0 0,1 0 0,-1 0 0,-1 0 0,1 1 0,0-1 0,-1 1 1,0 0-1,0 0 0,0 0 0,0 0 0,0 0 0,-1 1 0,1-1 0,-1 1 0,0 0 0,1 0 0,-1 0 0,0 1 0,0-1 0,-7 0 0,-14-6-91,-1 1 0,-43-5 0,62 11 77,-76-8-1339,-111 3 0,77 5-2669,43-3-1632</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09.186"/>
    </inkml:context>
    <inkml:brush xml:id="br0">
      <inkml:brushProperty name="width" value="0.025" units="cm"/>
      <inkml:brushProperty name="height" value="0.025" units="cm"/>
    </inkml:brush>
  </inkml:definitions>
  <inkml:trace contextRef="#ctx0" brushRef="#br0">63 47 13805,'0'0'1890,"-9"0"-433,-28 1-224,21 3 496,15 2-153,18 4-274,32-4-17,-1-1 0,1-3 0,57-5 0,-7 1-488,632-11 716,-249 3-1259,-8-3-66,138-1-376,-636 11-3937,8-6-2961,5-4-4327</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13.399"/>
    </inkml:context>
    <inkml:brush xml:id="br0">
      <inkml:brushProperty name="width" value="0.025" units="cm"/>
      <inkml:brushProperty name="height" value="0.025" units="cm"/>
    </inkml:brush>
  </inkml:definitions>
  <inkml:trace contextRef="#ctx0" brushRef="#br0">9 63 9577,'0'0'10132,"-4"-2"-9043,4 2-1017,0 0 0,0 0 0,0 0 0,-1 0 0,1 0 1,0 0-1,0 0 0,0 0 0,0 0 0,0 0 0,-1 0 0,1 0 0,0 0 0,0 0 0,0-1 0,0 1 0,0 0 0,-1 0 0,1 0 0,0 0 0,0 0 0,0 0 0,0 0 0,0 0 0,0 0 0,-1-1 0,1 1 0,0 0 0,0 0 0,0 0 0,0 0 0,0 0 0,0 0 0,0-1 0,0 1 0,0 0 0,0 0 0,0 0 0,0 0 0,0-1 0,0 1 0,0 0 1,0 0-1,0 0 0,0 0 0,0 0 0,0-1 0,0 1 0,0 0 0,0 0 0,0 0 0,0 0 0,0 0 0,0-1 0,0 1 0,0 0 0,0 0 0,0 0 0,1 0 0,14-1 1874,47 7-1796,-11-1 372,1138-32 1819,-470-4-2306,-693 29 654,-45 0 82,-40-1-480,46 3 507,1 1-3318,9-1-1728,16 1-139,9-1-2035</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48.638"/>
    </inkml:context>
    <inkml:brush xml:id="br0">
      <inkml:brushProperty name="width" value="0.025" units="cm"/>
      <inkml:brushProperty name="height" value="0.025" units="cm"/>
    </inkml:brush>
  </inkml:definitions>
  <inkml:trace contextRef="#ctx0" brushRef="#br0">0 391 8808,'0'0'20110,"12"-10"-18589,32-32-939,-1-2 0,-3-2 0,52-78 0,-68 85-582,-17 26 0,1 0 0,1 0 0,-1 1 0,2 0 0,11-10 0,-21 64 0,-7 6 0,-24 85 0,18-85 0,-12 83 0,24-128-14,1 14-1508,7-12-2275</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4.892"/>
    </inkml:context>
    <inkml:brush xml:id="br0">
      <inkml:brushProperty name="width" value="0.025" units="cm"/>
      <inkml:brushProperty name="height" value="0.025" units="cm"/>
    </inkml:brush>
  </inkml:definitions>
  <inkml:trace contextRef="#ctx0" brushRef="#br0">31 205 18481,'0'0'4020,"9"-2"-2365,3-2-1222,-1 1 1,0-2-1,0 1 0,0-2 1,0 1-1,-1-2 0,14-9 1,-18 12-302,-1-1 1,1 1 0,-1-1-1,0 0 1,0-1 0,-1 1-1,1-1 1,-1 0 0,0 0-1,-1 0 1,0 0 0,0-1-1,0 1 1,0-1 0,1-9-1,-4 14-80,1 0-1,-1 1 1,0-1-1,0 0 1,0 1-1,-1-1 1,1 1-1,0-1 1,-1 1-1,1-1 1,-1 0-1,1 1 1,-1-1-1,0 1 1,0 0-1,1-1 1,-1 1-1,0 0 1,0-1-1,0 1 0,-1 0 1,1 0-1,0 0 1,0 0-1,-1 0 1,1 0-1,0 0 1,-1 1-1,1-1 1,-1 0-1,1 1 1,-1-1-1,1 1 1,-1-1-1,0 1 1,1 0-1,-1 0 1,1 0-1,-1 0 0,0 0 1,-1 0-1,-3 0-7,0 0-1,0 0 0,-1 1 0,1 0 1,0 0-1,0 0 0,0 1 0,0 0 1,-11 5-1,10-2-22,0-1 1,1 1-1,-1 0 0,1 1 1,0-1-1,0 1 0,0 0 1,1 1-1,0-1 0,1 1 1,-1 0-1,1 0 1,0 1-1,1-1 0,0 1 1,0 0-1,1 0 0,0 0 1,-2 12-1,4-19-21,0 0 0,1 0 0,-1 0 0,0 0 0,1 0 0,-1 0 0,1 0 0,-1 0 0,1 0 0,0 0 0,-1 0 0,1-1 0,0 1 0,0 0 0,-1 0 0,1-1 0,0 1 0,0 0 0,0-1 0,0 1 0,0-1 0,0 1 0,0-1 0,0 0 0,0 1 0,0-1 0,0 0 0,0 0 0,0 1 0,0-1 0,0 0 0,0 0 0,0 0 0,0-1 0,2 1 0,43-4 0,38-18 0,-65 15 0,0 2 0,1 0 0,-1 1 0,1 1 0,0 1 0,28 0 0,-47 2 0,1 0 0,0 0 0,0 1 0,0-1 0,-1 0 0,1 1 0,0 0 0,0-1 0,-1 1 0,1 0 0,-1 0 0,1 0 0,-1 0 0,1 0 0,-1 0 0,1 0 0,-1 0 0,0 1 0,0-1 0,1 0 0,-1 1 0,0-1 0,0 1 0,0 0 0,-1-1 0,1 1 0,1 3 0,-1 2 0,1 1 0,-1-1 0,0 1 0,-1-1 0,0 11 0,-1-7 0,27-85 0,-2-77 0,-22 150-159,0 0 1,0 1-1,0-1 1,0 0-1,0 1 1,0 0-1,1-1 1,-1 1-1,0 0 1,0 0-1,0 0 1,1 0-1,-1 1 1,0-1-1,0 0 1,0 1-1,3 0 1,5 1-2573,15-2-6131</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5.494"/>
    </inkml:context>
    <inkml:brush xml:id="br0">
      <inkml:brushProperty name="width" value="0.025" units="cm"/>
      <inkml:brushProperty name="height" value="0.025" units="cm"/>
    </inkml:brush>
  </inkml:definitions>
  <inkml:trace contextRef="#ctx0" brushRef="#br0">35 1 19122,'0'0'3614,"-5"11"-2365,-2 13-454,1 0-1,1 1 1,0-1-1,2 1 1,1 33 0,1-36-347,1-13-287,-1 0 0,1 0 0,1 0 1,0 0-1,0 0 0,3 10 0,-3-17-129,0 0 0,0 0 0,0 0 1,0 0-1,1 0 0,-1 0 0,0 0 0,1 0 0,0 0 1,-1-1-1,1 1 0,0-1 0,0 1 0,0-1 0,0 0 1,0 0-1,0 1 0,0-1 0,0-1 0,0 1 0,1 0 0,-1-1 1,0 1-1,1-1 0,-1 1 0,0-1 0,1 0 0,3 0 1,4-1 122,0 0 1,0 0 0,-1-1-1,1 0 1,14-6 0,-13 5-42,-1 0 0,1 0 0,0 1 1,15-1-1,-25 3-128,1 0-1,-1 0 1,1 1-1,-1-1 1,1 1 0,-1-1-1,0 1 1,1-1 0,-1 1-1,0 0 1,1-1-1,-1 1 1,0 0 0,0 0-1,0 0 1,0 0 0,0 0-1,0 1 1,0-1-1,0 0 1,0 0 0,-1 0-1,1 1 1,0-1 0,-1 0-1,1 1 1,-1-1-1,1 1 1,-1-1 0,0 1-1,0-1 1,1 3 0,1 55-1162,-2-42 486,0-17 675,0-1 1,0 1 0,0 0-1,0 0 1,0 0-1,0 0 1,0 0-1,0 0 1,0 0-1,0 0 1,0 0-1,0 0 1,1 0-1,-1 0 1,0 0-1,0 0 1,0-1-1,0 1 1,0 0-1,0 0 1,0 0-1,0 0 1,0 0-1,0 0 1,0 0-1,1 0 1,-1 0-1,0 0 1,0 0-1,0 0 1,0 0-1,0 0 1,0 0 0,0 0-1,0 0 1,0 0-1,0 0 1,1 0-1,-1 0 1,0 0-1,0 0 1,0 1-1,0-1 1,0 0-1,0 0 1,0 0-1,0 0 1,0 0-1,0 0 1,6-10-1949,0 1 1,0 0-1,1 0 1,0 1-1,1 0 1,0 0-1,17-13 1,1 4-3937</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6.132"/>
    </inkml:context>
    <inkml:brush xml:id="br0">
      <inkml:brushProperty name="width" value="0.025" units="cm"/>
      <inkml:brushProperty name="height" value="0.025" units="cm"/>
    </inkml:brush>
  </inkml:definitions>
  <inkml:trace contextRef="#ctx0" brushRef="#br0">130 274 13645,'0'0'11707,"-11"4"-9860,8-3-1792,-10 5 625,-1 0 0,1 0 0,-16 11 0,25-15-582,1 0 1,0 1-1,0-1 1,0 1-1,0 0 0,0-1 1,0 1-1,1 1 1,-1-1-1,1 0 1,0 0-1,0 1 0,0-1 1,0 1-1,1 0 1,0 0-1,-1-1 1,1 1-1,1 0 1,-2 5-1,3-8-94,-1 1 0,1-1 0,-1 0 0,1 0 0,-1 0 0,1 0 0,0 0 0,-1 0 0,1 0 0,0 0 0,0 0 0,0 0-1,0-1 1,-1 1 0,1 0 0,0 0 0,1-1 0,-1 1 0,0-1 0,0 1 0,0-1 0,0 1 0,0-1 0,1 0 0,-1 1 0,0-1 0,0 0 0,0 0 0,1 0 0,-1 0 0,0 0 0,0 0 0,0-1 0,1 1 0,-1 0 0,2-1 0,4 0 55,0 0 0,0 0 0,-1-1 0,1 0 1,10-4-1,-6-1-31,0 0 0,-1 0 0,0-1 0,-1 0 0,17-18 0,-22 21-24,0 0 0,0 0 0,0 0 0,0 0 0,-1-1 0,0 1 0,0-1 0,-1 0 0,1 0 0,-1 0 0,0 0 0,-1 0 0,2-10 0,-3 15-4,-1 1 0,1 0 0,0 0 0,0-1 0,-1 1 0,1 0 0,0 0 0,0-1 0,-1 1 0,1 0 0,0 0 0,0 0 0,-1 0 0,1-1 0,0 1 0,-1 0 0,1 0 0,0 0 0,-1 0 0,1 0 0,0 0 0,-1 0 0,1 0 0,0 0 0,-1 0 0,1 0 0,0 0 0,-1 0 0,1 0 0,0 0 0,-1 0 0,1 0 0,0 1 0,-1-1 0,1 0 0,0 0 0,0 0 0,-1 0 0,1 1 0,0-1 0,0 0 0,-1 0 0,1 1 0,0-1 0,0 0 0,-1 0 0,1 1 0,0-1 0,0 0 0,0 1 0,-16 12 0,15-11 0,0-1 0,0 1 0,0 0 0,0-1 0,0 1 0,0 0 0,0 0 0,1 0 0,-1 0 0,1 0 0,-1 0 0,1-1 0,0 1 0,0 0 0,0 0 0,0 0 0,0 0 0,0 0 0,0 0 0,1 2 0,0-3 0,0 0 0,0 0 0,0-1 0,0 1 0,0-1 0,0 1 0,0-1 0,0 1 0,0-1 0,0 1 0,0-1 0,1 0 0,-1 0 0,0 1 0,0-1 0,0 0 0,0 0 0,0 0 0,1-1 0,-1 1 0,0 0 0,0 0 0,0 0 0,1-1 0,9-2 0,-1 0 0,0-1 0,0 0 0,-1-1 0,1 0 0,8-6 0,3-5 0,-1 0 0,0-2 0,-2 0 0,0-1 0,-1-1 0,-1-1 0,-1 0 0,0-1 0,-2 0 0,-1-1 0,11-28 0,-31 68 0,-43 110 0,46-111 0,0 0 0,2 0 0,0 1 0,0 0 0,2-1 0,0 24 0,2-37 0,-1 0 0,1 0 0,0 0 0,-1 0 0,2 0 0,-1 0 0,0 0 0,0 0 0,1-1 0,0 1 0,-1-1 0,1 1 0,0-1 0,0 1 0,0-1 0,1 0 0,-1 0 0,1 0 0,-1 0 0,1-1 0,-1 1 0,1-1 0,0 1 0,0-1 0,0 0 0,0 0 0,0 0 0,0-1 0,0 1 0,0-1 0,0 1 0,5-1 0,-8 0 0,0-1 0,1 1 0,-1 0 0,0 0 0,0 0 0,1-1 0,-1 1 0,0 0 0,1 0 0,-1-1 0,0 1 0,0 0 0,0-1 0,1 1 0,-1 0 0,0-1 0,0 1 0,0 0 0,0-1 0,0 1 0,1 0 0,-1-1 0,0 1 0,0 0 0,0-1 0,0 1 0,0 0 0,0-1 0,0 1 0,0-1 0,-1 1 0,1 0 0,0-1 0,0 1 0,0 0 0,0-1 0,0 1 0,0 0 0,-1-1 0,1 1 0,0 0 0,0-1 0,-1 1 0,1 0 0,0 0 0,0-1 0,-1 1 0,-10-18 0,-60-48-26,54 53 26,1-1-1,1-1 1,0 0 0,-17-24 0,32 39 1,0 0 0,0-1-1,0 1 1,0 0 0,0-1-1,0 1 1,0-1 0,0 1-1,0 0 1,0-1 0,0 1-1,1 0 1,-1-1-1,0 1 1,0 0 0,0-1-1,0 1 1,1 0 0,-1 0-1,0-1 1,0 1 0,1 0-1,-1 0 1,0-1 0,0 1-1,1 0 1,-1 0 0,0 0-1,1-1 1,-1 1 0,0 0-1,1 0 1,-1 0 0,0 0-1,1 0 1,-1 0 0,1 0-1,-1 0 1,0 0 0,1 0-1,-1 0 1,0 0 0,1 0-1,-1 0 1,0 0-1,1 0 1,-1 0 0,0 0-1,1 1 1,31-2-5,-24 2 2,111 0-5048,-78-1-950</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7.505"/>
    </inkml:context>
    <inkml:brush xml:id="br0">
      <inkml:brushProperty name="width" value="0.025" units="cm"/>
      <inkml:brushProperty name="height" value="0.025" units="cm"/>
    </inkml:brush>
  </inkml:definitions>
  <inkml:trace contextRef="#ctx0" brushRef="#br0">0 1 15855,'0'0'9908,"1"8"-9636,12 199 2168,-13-205-2407,0 0 0,0 1 1,0-1-1,1 0 0,-1 0 0,1 0 0,-1 0 0,1 0 1,0 0-1,0 1 0,0-2 0,0 1 0,0 0 1,0 0-1,0 0 0,3 3 0,-3-5-12,1 1 0,-1 0 0,0 0 0,1-1-1,-1 1 1,1-1 0,-1 1 0,1-1 0,-1 0 0,1 1 0,-1-1 0,1 0-1,-1 0 1,1 0 0,-1 0 0,1 0 0,-1-1 0,3 0 0,8-3 46,-1 0 1,0-1-1,0 0 1,0-1-1,11-9 1,18-7 7,-40 22-77,1 0-1,-1 0 1,0 0-1,1-1 1,-1 1-1,0 0 1,1 0-1,-1 0 1,0 0-1,0 0 1,1 0-1,-1 0 1,0 0-1,1 1 1,-1-1-1,0 0 1,1 0 0,-1 0-1,0 0 1,0 0-1,1 0 1,-1 1-1,0-1 1,0 0-1,1 0 1,-1 0-1,0 1 1,0-1-1,0 0 1,1 0-1,-1 0 1,0 1-1,0-1 1,0 0-1,0 1 1,0-1-1,1 0 1,-1 0-1,0 1 1,0-1-1,0 1 1,0 19 236,-8 20 506,4-27-513,-2 1-119,2 0 0,-1 1 0,2 0 1,0-1-1,-1 22 0,6-37-57,-1 1 0,1 0 0,-1-1-1,1 1 1,-1-1 0,0 0 0,1 1 0,-1-1 0,0 0 0,1 0 0,-1 0-1,0 0 1,0 0 0,0 0 0,0 0 0,1-2 0,64-84-1459,-46 55-2578,-3 0-3870,-7 12-947</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7.924"/>
    </inkml:context>
    <inkml:brush xml:id="br0">
      <inkml:brushProperty name="width" value="0.025" units="cm"/>
      <inkml:brushProperty name="height" value="0.025" units="cm"/>
    </inkml:brush>
  </inkml:definitions>
  <inkml:trace contextRef="#ctx0" brushRef="#br0">140 1 17296,'0'0'12375,"-8"11"-11772,0 0-533,1 1 0,1 0 0,0 1 0,0-1 0,1 1 0,1 0 0,0 1 0,-2 14 0,1 0-39,1 0 0,2 0 0,1 0 0,1 0 1,7 45-1,4-43-162,-11-28 97,1-1-1,-1 0 1,1 0 0,-1 1 0,1-1-1,0 0 1,-1 0 0,1 0-1,0 0 1,0 0 0,0 0-1,0 0 1,0 0 0,0 0 0,0 0-1,0-1 1,1 1 0,-1 0-1,2 0 1,-4-27-121,-1 17 175,-1-1 1,-1 1-1,0 0 0,0 0 1,-1 1-1,0-1 0,0 1 1,-1 0-1,-12-14 0,10 13 182,0-1 0,0-1-1,1 1 1,-10-22 0,17 31-184,0 0-1,0 0 1,1 1-1,-1-1 1,0 0-1,0 1 1,1-1-1,-1 0 1,0 1-1,1-1 1,-1 0-1,0 1 1,1-1-1,-1 1 1,1-1-1,-1 1 1,1-1-1,-1 1 1,1-1 0,0 1-1,-1-1 1,1 1-1,-1 0 1,1-1-1,0 1 1,0 0-1,-1 0 1,1-1-1,0 1 1,-1 0-1,1 0 1,0 0-1,0 0 1,-1 0-1,1 0 1,0 0 0,-1 0-1,1 0 1,1 1-1,44-2-293,-34 1 257,11 0-651,29-2-1981,-22-6-6920,-21 1-2259</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3.540"/>
    </inkml:context>
    <inkml:brush xml:id="br0">
      <inkml:brushProperty name="width" value="0.025" units="cm"/>
      <inkml:brushProperty name="height" value="0.025" units="cm"/>
    </inkml:brush>
  </inkml:definitions>
  <inkml:trace contextRef="#ctx0" brushRef="#br0">164 1 11082,'0'0'4373,"-10"6"-1250,-7 5-1996,2 1 1,-1 0 0,-24 27 0,32-31-647,1 0 1,0 0 0,1 1 0,0 0 0,1 0 0,-1 0 0,2 1 0,-1 0 0,1 0 0,-3 13 0,7-22-482,0-1 1,0 0 0,0 1 0,0-1-1,0 1 1,0-1 0,0 0 0,0 1-1,0-1 1,0 1 0,0-1 0,0 0-1,1 1 1,-1-1 0,0 0 0,0 1-1,0-1 1,1 1 0,-1-1 0,0 0-1,0 0 1,1 1 0,-1-1 0,0 0-1,1 1 1,-1-1 0,0 0 0,1 0 0,-1 0-1,0 1 1,1-1 0,-1 0 0,1 0-1,-1 0 1,0 0 0,1 0 0,-1 0-1,1 0 1,-1 0 0,0 0 0,1 0-1,-1 0 1,1 0 0,-1 0 0,1 0-1,-1 0 1,0 0 0,1 0 0,-1-1-1,0 1 1,1 0 0,0-1 0,18-5 121,-19 6-119,42-22-198,-28 14-593,-1 1 1,2 0 0,-1 1-1,0 1 1,1 0 0,0 1-1,0 0 1,30-3-1,-44 7 778,-1 0-1,1 0 0,0 0 1,-1 0-1,1 0 0,-1 0 0,1 0 1,0 1-1,-1-1 0,1 0 1,-1 0-1,1 0 0,-1 1 0,1-1 1,-1 0-1,1 0 0,-1 1 1,1-1-1,-1 0 0,1 1 0,-1-1 1,0 1-1,1-1 0,-1 1 1,0-1-1,1 1 0,-1-1 0,0 1 1,1-1-1,-1 1 0,0-1 1,0 1-1,1 0 0,-6 25 695,-21 20 1810,7-23-1048,-2-1 1,-1-1 0,-1 0 0,0-2-1,-33 21 1,55-40-1471,1 0 1,0 0-1,0 0 0,0 0 1,-1 0-1,1 0 0,0 0 1,0 0-1,0 0 1,-1 0-1,1 0 0,0 0 1,0-1-1,0 1 0,-1 0 1,1 0-1,0 0 0,0 0 1,0 0-1,0 0 0,-1 0 1,1-1-1,0 1 0,0 0 1,0 0-1,0 0 1,0 0-1,0-1 0,0 1 1,-1 0-1,1 0 0,0 0 1,0 0-1,0-1 0,0 1 1,0 0-1,0 0 0,0 0 1,0-1-1,0 1 0,0 0 1,0 0-1,0 0 1,0-1-1,0 1 0,0 0 1,0 0-1,0 0 0,0-1 1,1 1-1,-1 0 0,0 0 1,0 0-1,0-1 0,0 1 1,0 0-1,3-13-3326,26-34-6835,-8 16 3704</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3.776"/>
    </inkml:context>
    <inkml:brush xml:id="br0">
      <inkml:brushProperty name="width" value="0.025" units="cm"/>
      <inkml:brushProperty name="height" value="0.025" units="cm"/>
    </inkml:brush>
  </inkml:definitions>
  <inkml:trace contextRef="#ctx0" brushRef="#br0">278 0 15695,'0'0'6758,"12"61"-4644,-5-24 32,1 5-320,-1 4-673,-3 2-576,-4 4 31,0 4-31,-15 4-289,-10 0-128,-8 6-96,-7 2-128,-7-1-993,-4-3-1794,-2-12-1344,2-10-2628</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8.327"/>
    </inkml:context>
    <inkml:brush xml:id="br0">
      <inkml:brushProperty name="width" value="0.025" units="cm"/>
      <inkml:brushProperty name="height" value="0.025" units="cm"/>
    </inkml:brush>
  </inkml:definitions>
  <inkml:trace contextRef="#ctx0" brushRef="#br0">0 35 20788,'0'0'5637,"87"-31"-4580,-35 30-737,2 1-256,1 0-1473,-3-3-4420</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8.681"/>
    </inkml:context>
    <inkml:brush xml:id="br0">
      <inkml:brushProperty name="width" value="0.025" units="cm"/>
      <inkml:brushProperty name="height" value="0.025" units="cm"/>
    </inkml:brush>
  </inkml:definitions>
  <inkml:trace contextRef="#ctx0" brushRef="#br0">16 0 19314,'0'0'8680,"-15"74"-7206,17-44-353,11-1-384,4-4-417,4-6-96,9-8-160,5-8 0,5-3-768,0-13-802,1-9-2113,-7-5-1410,-7-5-2306</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9.102"/>
    </inkml:context>
    <inkml:brush xml:id="br0">
      <inkml:brushProperty name="width" value="0.025" units="cm"/>
      <inkml:brushProperty name="height" value="0.025" units="cm"/>
    </inkml:brush>
  </inkml:definitions>
  <inkml:trace contextRef="#ctx0" brushRef="#br0">227 0 17328,'0'0'2787,"-56"79"96,20-29-225,0 4-223,5 2-418,2-4-511,7-7-1026,8-5-384,11-12-320,3-15-1890,7-12-2786,10-1-5062</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0.210"/>
    </inkml:context>
    <inkml:brush xml:id="br0">
      <inkml:brushProperty name="width" value="0.025" units="cm"/>
      <inkml:brushProperty name="height" value="0.025" units="cm"/>
    </inkml:brush>
  </inkml:definitions>
  <inkml:trace contextRef="#ctx0" brushRef="#br0">200 65 16720,'0'0'9326,"-8"-7"-8467,7 6-836,-1-1-6,0 0 0,0 0 0,0 0 0,0 0-1,0 0 1,-1 1 0,1-1 0,-1 1 0,1 0 0,0 0 0,-1-1 0,0 2 0,1-1-1,-1 0 1,0 0 0,1 1 0,-1 0 0,0-1 0,0 1 0,1 0 0,-1 0 0,0 1 0,0-1-1,1 1 1,-1-1 0,0 1 0,1 0 0,-1 0 0,0 0 0,1 0 0,-1 0 0,1 1 0,0-1-1,-4 4 1,-6 4 147,1 1 0,0-1 0,-19 24 0,26-28-73,0 0 1,0 1 0,1-1 0,-1 1-1,1 0 1,1 0 0,-1 1 0,1-1-1,0 0 1,1 1 0,-2 6 0,3-12-88,0 0 0,0-1 0,0 1 0,0-1 0,0 1 0,0 0 0,0-1 0,0 1 0,0 0 0,0-1 0,0 1 0,0 0 0,0-1 0,1 1 0,-1-1 0,0 1 0,0-1 0,1 1 0,-1 0 0,0-1 0,1 1 0,-1-1 0,1 1 0,-1-1 0,1 0 0,-1 1 0,1-1 0,-1 1 0,1-1 0,-1 0 0,1 1 0,-1-1 0,1 0 0,0 0 0,0 1 0,29-6 236,27-23 123,-29 9-280,44-37-1,-63 49-43,-1-2 0,0 1 1,0-1-1,-1 0 0,0-1 0,0 1 0,-1-2 1,7-15-1,-60 110-477,44-77 429,1-1 0,-1 1-1,1 0 1,1-1 0,-1 1 0,1 0-1,0 0 1,0 0 0,1 9 0,0-15 10,1 0 0,-1 0 0,0 0 0,0 0 0,0 0-1,1 0 1,-1 0 0,1 0 0,-1 0 0,1 0 0,-1 0 0,1-1 0,-1 1 0,1 0 0,0 0 0,-1 0 0,1-1 0,0 1 0,0 0 0,0-1 0,0 1 0,-1-1 0,1 1 0,2 0 0,0-1 22,-1 1 1,1-1-1,0 0 1,0 0-1,-1 0 0,1-1 1,0 1-1,-1-1 1,1 1-1,0-1 0,-1 0 1,1 0-1,-1 0 1,4-2-1,12-8 43,0-1-1,-1-1 1,0-1 0,-1 0-1,0-1 1,-2 0 0,22-29 0,-12 15 33,-49 87-404,20-49 345,-1 1 134,1 1 0,0-1 0,0 1 0,1 0 1,0 1-1,1-1 0,1 1 0,-2 16 0,4-28-167,0 0 0,0 1 0,1-1 0,-1 1 0,0-1 0,0 0 0,1 1 0,-1-1 0,1 0 0,-1 1 0,0-1 0,1 0 0,-1 1 0,1-1 0,-1 0 0,0 0 0,1 0 0,-1 1 0,1-1 0,-1 0 0,1 0 0,-1 0 0,1 0 0,-1 0 0,1 0 0,-1 0 0,1 0 0,-1 0 0,1 0 0,-1 0 0,1 0 0,-1 0 0,1-1 0,-1 1 0,1 0 0,-1 0 0,0 0 0,1-1 0,-1 1 0,1-1 0,22-8 160,-8-2-167,-1 0 0,0 0 0,-1-2 0,0 0 0,13-18 0,18-17 0,-43 49 0,-1 1 0,1-1 0,-1 0 0,0 1 0,1-1 0,-1 1 0,0-1 0,0 1 0,0-1 0,0 1 0,0 0 0,0-1 0,0 1 0,-1 1 0,-10 28-222,7-21-158,0 0 0,1 0 0,1 0 0,-1 0 0,2 0-1,-2 12 1,3-22 162,0 1-1,0-1 0,0 1 1,0-1-1,0 1 0,0 0 1,0-1-1,1 1 0,-1-1 1,0 1-1,0-1 0,0 1 0,0-1 1,1 1-1,-1-1 0,0 1 1,1-1-1,-1 0 0,0 1 1,1-1-1,-1 1 0,0-1 1,1 0-1,-1 1 0,1-1 1,-1 0-1,1 1 0,-1-1 1,0 0-1,1 0 0,0 1 1,20-3-8730,1-7-4639</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0.641"/>
    </inkml:context>
    <inkml:brush xml:id="br0">
      <inkml:brushProperty name="width" value="0.025" units="cm"/>
      <inkml:brushProperty name="height" value="0.025" units="cm"/>
    </inkml:brush>
  </inkml:definitions>
  <inkml:trace contextRef="#ctx0" brushRef="#br0">154 151 14253,'-11'10'4175,"1"-2"-3649,-67 65 3786,71-66-3879,0 0 0,0 0 1,1 1-1,0 0 0,0 0 0,1 0 1,0 0-1,1 0 0,-1 1 1,-2 13-1,6-21-424,-1 0-1,1 1 1,0-1 0,0 0 0,0 0 0,0 0-1,0 0 1,0 1 0,0-1 0,0 0 0,1 0-1,-1 0 1,0 0 0,1 0 0,-1 0 0,1 0-1,-1 1 1,1-1 0,-1-1 0,1 1 0,0 0-1,0 0 1,-1 0 0,1 0 0,1 1-1,0-1 0,0 0-1,0 0 1,1-1-1,-1 1 1,0 0-1,0-1 1,0 1-1,0-1 0,1 0 1,-1 0-1,0 0 1,4 0-1,2-1 33,1 0 0,-1-1-1,1 0 1,-1 0 0,0-1-1,9-4 1,6-6 12,0 0 1,-1-2-1,-1-1 0,0-1 0,-1 0 1,-1-2-1,-1 0 0,0-1 0,-2 0 0,0-2 1,-1 0-1,-2-1 0,16-32 0,-28 52-39,0 0-1,0 0 1,0 0-1,0-1 0,0 1 1,0 0-1,-1 0 0,0 0 1,1-1-1,-1 1 1,0 0-1,-1-1 0,1 1 1,-1-3-1,0 4-2,0 1-1,0 0 1,-1 0-1,1 0 1,0-1 0,0 1-1,-1 0 1,1 1-1,-1-1 1,1 0-1,-1 0 1,1 1 0,-1-1-1,1 0 1,-1 1-1,1 0 1,-1-1-1,0 1 1,1 0 0,-1 0-1,0 0 1,1 0-1,-1 0 1,0 0 0,1 0-1,-1 1 1,-3 0-1,-6 2 142,-1 0-1,1 0 0,-1 1 0,1 1 1,0 0-1,1 0 0,-1 1 1,1 0-1,0 1 0,1 0 0,0 1 1,-9 9-1,17-17-153,1 1 1,-1-1-1,1 1 0,0-1 1,-1 1-1,1-1 0,0 1 0,-1-1 1,1 1-1,0-1 0,0 1 1,0-1-1,-1 1 0,1-1 1,0 1-1,0 0 0,0-1 0,0 1 1,0-1-1,0 1 0,0 0 1,0-1-1,0 1 0,0-1 1,0 1-1,1-1 0,-1 1 0,0 0 1,0-1-1,1 1 0,-1-1 1,0 1-1,0-1 0,1 1 1,-1-1-1,1 0 0,-1 1 0,0-1 1,1 1-1,-1-1 0,1 0 1,-1 1-1,1-1 0,-1 0 1,1 1-1,-1-1 0,1 0 0,0 0 1,-1 0-1,1 0 0,0 1 1,40 11-129,-28-9 28,-5 0-9,4 0-116,-1 1 0,0 0 0,1 1 0,18 11 0,-28-14 216,1 0 1,0 0-1,-1 0 1,1 1-1,-1-1 1,1 1-1,-1 0 1,0 0-1,0 0 1,-1 0-1,1 0 1,0 0-1,-1 0 1,0 0-1,0 0 1,0 1-1,0-1 1,-1 1-1,1-1 1,-1 1-1,0 4 1,-6 54 517,2-37-3900,2-15 79</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1.826"/>
    </inkml:context>
    <inkml:brush xml:id="br0">
      <inkml:brushProperty name="width" value="0.025" units="cm"/>
      <inkml:brushProperty name="height" value="0.025" units="cm"/>
    </inkml:brush>
  </inkml:definitions>
  <inkml:trace contextRef="#ctx0" brushRef="#br0">98 1 12204,'0'0'13004,"-9"7"-11589,0 1-1221,0 0 0,1 0 0,-1 1 0,2 0 0,-1 0 0,-6 14 0,10-18-164,1 0 1,1 0 0,-1 0 0,1 0 0,-1 0-1,2 1 1,-1-1 0,1 1 0,-1-1 0,1 1-1,1 0 1,-1-1 0,1 1 0,0 0 0,1 0-1,-1-1 1,1 1 0,1 6 0,-1-11-30,0 1 1,1-1-1,-1 0 0,0 1 1,0-1-1,1 0 1,-1 0-1,1 1 0,-1-1 1,1 0-1,-1-1 1,1 1-1,-1 0 1,1 0-1,0-1 0,0 1 1,-1-1-1,1 1 1,0-1-1,0 0 1,0 0-1,-1 0 0,1 0 1,0 0-1,0 0 1,0 0-1,3-1 0,3 0 53,1-1 0,-1 0 0,1 0 0,14-6 0,3-7 19,0-1-1,-1-1 0,-1-1 1,-1-1-1,0-1 0,23-27 1,-33 33-57,-13 14-24,0 0 0,0-1 0,1 1 0,-1 0 0,0 0 0,0 0 0,0-1 0,0 1 0,0 0 0,0 0 0,0-1 0,0 1 0,1 0 0,-1 0 0,0 0 0,0 0 0,0-1 0,0 1 0,1 0 0,-1 0 0,0 0 0,0 0 0,0 0 0,1-1 0,-1 1 0,0 0 0,0 0 0,1 0 0,-1 0 0,0 0 0,0 0 0,1 0 0,-1 0-1,0 0 1,0 0 0,1 0 0,-1 0 0,0 0 0,0 0 0,1 0 0,-1 0 0,0 0 0,0 0 0,0 1 0,1-1 0,-1 0 0,0 0 0,0 0 0,0 0 0,1 0 0,-1 1 0,0-1 0,0 0 0,-2 18 15,-12 22 345,8-27-232,3-8-1,0 1 0,1 0-1,-1 0 1,1 0 0,0 0 0,1 0-1,0 0 1,0 1 0,-1 6 0,3-12-100,0 0 1,-1-1 0,1 1 0,-1-1-1,1 1 1,0-1 0,-1 1 0,1-1 0,0 1-1,-1-1 1,1 0 0,0 1 0,0-1-1,-1 0 1,1 0 0,0 1 0,0-1-1,0 0 1,-1 0 0,1 0 0,0 0-1,0 0 1,0 0 0,0 0 0,-1 0-1,1-1 1,0 1 0,0 0 0,1-1 0,26-5 588,-4-4-334,0-1-1,25-17 1,-34 18-311,1 1 0,1 0-1,0 1 1,0 1 0,0 1 0,28-7-1,-44 13 29,0 0-1,-1 0 1,1 0-1,0 0 1,0 0-1,0 0 1,-1 0 0,1 0-1,0 1 1,0-1-1,0 0 1,-1 0-1,1 1 1,0-1-1,0 0 1,-1 1-1,1-1 1,0 1-1,-1-1 1,1 1-1,-1-1 1,1 1 0,0 0-1,-1-1 1,1 1-1,-1-1 1,1 1-1,-1 0 1,0 0-1,1-1 1,-1 1-1,0 0 1,0 0-1,1-1 1,-1 1-1,0 0 1,0 0-1,0 0 1,0 0 0,0-1-1,0 1 1,0 0-1,0 0 1,0 0-1,0-1 1,-1 1-1,1 0 1,-1 1-1,-13 50 549,10-40-357,4-11-181,0-1 1,0 0 0,0 1 0,0-1 0,0 0-1,0 0 1,0 1 0,0-1 0,0 0 0,0 1 0,0-1-1,0 0 1,0 0 0,0 1 0,0-1 0,1 0-1,-1 1 1,0-1 0,0 0 0,0 0 0,0 0-1,1 1 1,-1-1 0,0 0 0,0 0 0,0 1-1,1-1 1,-1 0 0,0 0 0,0 0 0,1 0 0,-1 0-1,0 1 1,1-1 0,-1 0 0,0 0 0,0 0-1,1 0 1,-1 0 0,0 0 0,1 0 0,-1 0-1,0 0 1,0 0 0,1 0 0,-1 0 0,0 0 0,1 0-1,-1 0 1,0-1 0,0 1 0,1 0 0,-1 0-1,14-4 19,-14 4-20,18-8 0,0-2 0,22-15 0,-30 18 0,0 1 0,0-1 0,0 1 0,0 1 0,1 0 0,0 1 0,0 0 0,0 0 0,1 1 0,-1 0 0,14 0 0,-24 3 0,0 0 0,-1 0 0,1 0 0,0 1 1,0-1-1,-1 0 0,1 0 0,0 1 0,-1-1 0,1 1 0,-1-1 0,1 1 1,0-1-1,-1 1 0,1-1 0,-1 1 0,1-1 0,-1 1 0,1-1 0,-1 1 1,0 0-1,1-1 0,-1 1 0,0 0 0,1 0 0,-1-1 0,0 2 0,4 30 4,-3-27-7,-1 0 0,-1-1 0,1 1 0,-1 0 0,0 0-1,0-1 1,0 1 0,-1-1 0,1 1 0,-5 7 0,3-8-437,-5 6-200</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2.385"/>
    </inkml:context>
    <inkml:brush xml:id="br0">
      <inkml:brushProperty name="width" value="0.025" units="cm"/>
      <inkml:brushProperty name="height" value="0.025" units="cm"/>
    </inkml:brush>
  </inkml:definitions>
  <inkml:trace contextRef="#ctx0" brushRef="#br0">1 126 15246,'0'0'15599,"13"-9"-15295,18-10-178,0 0-1,2 3 1,65-25-1,-86 37-96,0 0 64,-1 1 1,1 0 0,0 0-1,25-1 1,-37 4-84,1 1 1,-1-1 0,1 1 0,-1-1 0,1 1-1,-1-1 1,0 1 0,1-1 0,-1 1-1,0 0 1,1-1 0,-1 1 0,0 0-1,0-1 1,1 1 0,-1 0 0,0-1-1,0 1 1,0 0 0,0-1 0,0 1-1,0 0 1,0-1 0,0 1 0,0 0-1,0 0 1,-1-1 0,1 1 0,0 0-1,0-1 1,-1 1 0,1-1 0,-1 2-1,-7 23 244,-2-7-542,7-15-80,1 1 0,0-1 0,0 1 0,0 0 0,0 0 1,1 0-1,-1 0 0,1 0 0,0 0 0,0 8 0,10-24-20249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9.926"/>
    </inkml:context>
    <inkml:brush xml:id="br0">
      <inkml:brushProperty name="width" value="0.025" units="cm"/>
      <inkml:brushProperty name="height" value="0.025" units="cm"/>
    </inkml:brush>
  </inkml:definitions>
  <inkml:trace contextRef="#ctx0" brushRef="#br0">1 15 22485,'0'0'5638,"27"-14"-18386</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4.730"/>
    </inkml:context>
    <inkml:brush xml:id="br0">
      <inkml:brushProperty name="width" value="0.025" units="cm"/>
      <inkml:brushProperty name="height" value="0.025" units="cm"/>
    </inkml:brush>
  </inkml:definitions>
  <inkml:trace contextRef="#ctx0" brushRef="#br0">235 0 13196,'0'0'17446,"-10"14"-17083,-215 214 614,241-243-11074,21-21 4174,-6 3 275</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5.087"/>
    </inkml:context>
    <inkml:brush xml:id="br0">
      <inkml:brushProperty name="width" value="0.025" units="cm"/>
      <inkml:brushProperty name="height" value="0.025" units="cm"/>
    </inkml:brush>
  </inkml:definitions>
  <inkml:trace contextRef="#ctx0" brushRef="#br0">39 0 7719,'0'0'20340,"-1"10"-19134,-12 40-252,-7 38 97,18-78-1069,1-1-1,0 0 1,0 0 0,1 0-1,1 0 1,-1 1-1,3 9 1,-2-16-205,1 0 1,-1 0 0,1-1 0,-1 1-1,1-1 1,0 1 0,0-1-1,0 1 1,0-1 0,1 0 0,4 3-1,17 6-9702</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4.163"/>
    </inkml:context>
    <inkml:brush xml:id="br0">
      <inkml:brushProperty name="width" value="0.025" units="cm"/>
      <inkml:brushProperty name="height" value="0.025" units="cm"/>
    </inkml:brush>
  </inkml:definitions>
  <inkml:trace contextRef="#ctx0" brushRef="#br0">73 79 7719,'5'-8'3171,"-4"4"-2608,19-34 1960,-19 36-2240,0 0 0,0 0 0,0 0 0,1 0 0,-1 0 0,1 0-1,0 1 1,-1-1 0,1 0 0,0 1 0,0-1 0,0 1 0,0 0 0,0 0 0,0 0 0,3-1 0,-3 31 1078,-5 2-968,-1 0 0,-1 0 0,-19 55 0,5-17-241,15-52-134,-50 227 513,46-195-371,2 0 1,2 0-1,3 53 1,1-91-185,1 1-1,0-1 1,1 0 0,0 0 0,0 0 0,1 0-1,1 0 1,0 0 0,1-1 0,-1 0-1,2 0 1,0 0 0,0 0 0,0-1 0,1 0-1,1-1 1,0 0 0,0 0 0,0 0 0,1-1-1,0 0 1,0-1 0,1 0 0,0 0 0,0-1-1,0-1 1,18 6 0,-9-4-720,0-1 0,1-1 0,25 1 1,24-2-4354,15-4-7966</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5.429"/>
    </inkml:context>
    <inkml:brush xml:id="br0">
      <inkml:brushProperty name="width" value="0.025" units="cm"/>
      <inkml:brushProperty name="height" value="0.025" units="cm"/>
    </inkml:brush>
  </inkml:definitions>
  <inkml:trace contextRef="#ctx0" brushRef="#br0">0 24 18449,'0'0'10506,"62"-8"-9705,-22 4-384,5-2-289,-1 2-64,0 2-705,-8 2-2338,-5 0-1281,-8 0-2530</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5.789"/>
    </inkml:context>
    <inkml:brush xml:id="br0">
      <inkml:brushProperty name="width" value="0.025" units="cm"/>
      <inkml:brushProperty name="height" value="0.025" units="cm"/>
    </inkml:brush>
  </inkml:definitions>
  <inkml:trace contextRef="#ctx0" brushRef="#br0">39 34 22934,'0'0'5861,"-34"55"-3843,30-35-737,4 0-704,3-4-481,17-4-96,9-7 0,6-5-96,4 0-769,0-17-384,-5-1-641,-2-3-768,-9-1 255,-5 1-960,-3 2-32,-7 3-1185,0 3-737</inkml:trace>
  <inkml:trace contextRef="#ctx0" brushRef="#br0" timeOffset="1">312 0 4036,'0'0'16992,"-5"6"-15914,-9 18 111,0 0 0,2 1 0,0 1 0,-10 37 0,-20 42 997,15-55-1469,18-35-915,1 0 0,0 0 0,1 1 0,1 0 1,-9 31-1,15-46-8,1-1 0,-1 0 0,0 0-1,0 1 1,0-1 0,0 0 0,1 0 0,-1 0 0,0 1 0,0-1 0,0 0 0,1 0-1,-1 0 1,0 0 0,0 0 0,1 0 0,-1 1 0,0-1 0,0 0 0,1 0 0,-1 0-1,0 0 1,1 0 0,-1 0 0,0 0 0,0 0 0,1 0 0,-1 0 0,0 0 0,0 0-1,1 0 1,-1 0 0,0 0 0,0-1 0,1 1 0,-1 0 0,0 0 0,0 0 0,1 0-1,-1 0 1,0-1 0,0 1 0,1 0 0,-1 0 0,0-1 0,14-11-11944</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7.140"/>
    </inkml:context>
    <inkml:brush xml:id="br0">
      <inkml:brushProperty name="width" value="0.025" units="cm"/>
      <inkml:brushProperty name="height" value="0.025" units="cm"/>
    </inkml:brush>
  </inkml:definitions>
  <inkml:trace contextRef="#ctx0" brushRef="#br0">1 212 14830,'0'0'12705,"11"-7"-11429,14-10-803,0-2-1,-2 0 1,0-2-1,-2 0 0,0-1 1,-1-2-1,25-37 1,-48 91-297,-16 25-372,11-34-149,1 1 1,0 0-1,2 1 1,0-1-1,-2 37 1,7-58 189,1-1 1,-1 0 0,0 0 0,0 0 0,0 1 0,0-1 0,1 0 0,-1 0 0,0 0 0,0 1 0,1-1 0,-1 0 0,0 0 0,0 0 0,1 0-1,-1 0 1,0 1 0,0-1 0,1 0 0,-1 0 0,0 0 0,0 0 0,1 0 0,-1 0 0,0 0 0,1 0 0,-1 0 0,0 0 0,0 0-1,1 0 1,-1 0 0,0 0 0,0 0 0,1-1 0,-1 1 0,0 0 0,1 0 0,-1 0 0,0 0 0,0 0 0,0-1 0,1 1 0,11-10-6589</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7.592"/>
    </inkml:context>
    <inkml:brush xml:id="br0">
      <inkml:brushProperty name="width" value="0.025" units="cm"/>
      <inkml:brushProperty name="height" value="0.025" units="cm"/>
    </inkml:brush>
  </inkml:definitions>
  <inkml:trace contextRef="#ctx0" brushRef="#br0">0 50 16432,'0'0'11306,"72"-19"-10505,-27 10-160,6 0-321,1 3-192,-6 2-64,-3 1-128,-12 3-737,-7 0-1217,-12 0-1601,-7 7-801,-5-2-2243</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7.939"/>
    </inkml:context>
    <inkml:brush xml:id="br0">
      <inkml:brushProperty name="width" value="0.025" units="cm"/>
      <inkml:brushProperty name="height" value="0.025" units="cm"/>
    </inkml:brush>
  </inkml:definitions>
  <inkml:trace contextRef="#ctx0" brushRef="#br0">1 72 17969,'0'0'6951,"77"1"-4934,-25-10-223,9-4-801,2 2-705,-3-1-256,-7 2-448,-10 4-1698,-14-1-2851,-13 2-3811</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10.963"/>
    </inkml:context>
    <inkml:brush xml:id="br0">
      <inkml:brushProperty name="width" value="0.025" units="cm"/>
      <inkml:brushProperty name="height" value="0.025" units="cm"/>
    </inkml:brush>
  </inkml:definitions>
  <inkml:trace contextRef="#ctx0" brushRef="#br0">282 0 9097,'0'0'18054,"-11"9"-17755,-44 44-487,2 3 0,2 2-1,-53 78 1,96-119-3329,20-23-1028,20-23-2933,-4-4-2430</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11.334"/>
    </inkml:context>
    <inkml:brush xml:id="br0">
      <inkml:brushProperty name="width" value="0.025" units="cm"/>
      <inkml:brushProperty name="height" value="0.025" units="cm"/>
    </inkml:brush>
  </inkml:definitions>
  <inkml:trace contextRef="#ctx0" brushRef="#br0">66 1 13901,'0'0'9924,"-7"12"-8792,6-10-1100,-9 14 413,1 0 1,0 0 0,1 1 0,-5 19 0,11-31-469,0-1 1,1 1 0,0 0-1,0 0 1,0-1 0,1 1-1,-1 0 1,1 0 0,1 0 0,-1 0-1,0-1 1,1 1 0,0 0-1,0 0 1,1-1 0,-1 1-1,1-1 1,0 1 0,0-1-1,1 1 1,-1-1 0,1 0 0,0 0-1,4 4 1,-3-5-446,9 12-2079,-10-3-3946</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11.691"/>
    </inkml:context>
    <inkml:brush xml:id="br0">
      <inkml:brushProperty name="width" value="0.025" units="cm"/>
      <inkml:brushProperty name="height" value="0.025" units="cm"/>
    </inkml:brush>
  </inkml:definitions>
  <inkml:trace contextRef="#ctx0" brushRef="#br0">1 1 16944,'0'0'9193,"77"27"-7560,-38-27-960,8 0-513,-5 0-64,0 0-160,-7 0-1730,-7 0-2113,-10 0-1474,-7 0-5798</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12.078"/>
    </inkml:context>
    <inkml:brush xml:id="br0">
      <inkml:brushProperty name="width" value="0.025" units="cm"/>
      <inkml:brushProperty name="height" value="0.025" units="cm"/>
    </inkml:brush>
  </inkml:definitions>
  <inkml:trace contextRef="#ctx0" brushRef="#br0">245 70 16271,'0'0'3577,"3"-9"-539,6-29-220,-8 37-2690,-1 1-1,0-1 0,0 0 0,1 0 1,-1 1-1,0-1 0,0 0 1,0 1-1,0-1 0,0 0 0,0 0 1,0 1-1,0-1 0,0 0 0,0 0 1,-1 1-1,1-1 0,0 0 1,0 1-1,-1-1 0,1 0 0,0 1 1,-1-1-1,1 0 0,-1 1 1,1-1-1,-1 1 0,1-1 0,-1 1 1,0-2-1,-1 2-61,1 0 0,0 0 1,-1-1-1,1 1 0,-1 0 1,1 0-1,-1 0 0,1 0 0,-1 1 1,1-1-1,-1 0 0,1 0 0,0 1 1,-2 0-1,-41 22-212,22-3 161,1 0 0,1 1 0,1 0 0,-23 36 0,34-45 10,0 1 0,1-1 1,1 1-1,0 0 0,1 0 0,0 1 1,1 0-1,0 0 0,1 0 0,-2 29 1,5-42-16,0 1 0,0-1 0,1 0 0,-1 1 0,0-1 0,0 1 0,1-1 0,-1 1 0,1-1 0,-1 0 1,1 1-1,-1-1 0,1 0 0,0 0 0,0 1 0,0-1 0,-1 0 0,1 0 0,0 0 0,1 0 1,-1 0-1,0 0 0,0 0 0,0-1 0,2 2 0,1-1 22,-1 1 1,0-1-1,1-1 0,0 1 1,-1 0-1,1-1 0,-1 0 1,1 0-1,-1 0 0,6-1 1,-1 0 15,1 0 0,-1-1 0,1 0 0,-1-1 1,0 1-1,0-2 0,0 1 0,11-7 0,-16 8-10,0 0-1,0-1 1,0 1 0,0 0-1,0-1 1,-1 0-1,1 1 1,-1-1 0,0 0-1,1 0 1,-1-1-1,-1 1 1,1 0 0,0-1-1,-1 1 1,0-1-1,0 1 1,0-1 0,0 0-1,0 1 1,-1-1-1,1-5 1,-2 9-38,1-1 0,-1 0 0,1 0 0,-1 1 0,1-1 0,-1 0 0,1 1 0,-1-1 0,0 0 0,1 1 0,-1-1 0,0 1 0,1-1 0,-1 1 0,0-1 0,0 1 0,1 0 0,-1-1 0,0 1 0,0 0 0,0 0 0,0 0 0,0 0 0,1-1 0,-1 1 0,0 0 0,0 0 0,0 1 0,0-1 0,0 0 0,1 0 0,-1 0 0,-1 1 0,-31 9 0,31-9 0,1 0 0,-1 0 0,1 1 0,-1-1 0,1 1 0,-1-1 0,1 1 0,0 0 0,0-1 0,0 1 0,0 0 0,0 0 0,0 0 0,0 0 0,0-1 0,0 4 0,2-4 0,-1 0 0,1 0 0,-1 0 0,1-1 0,-1 1 0,1 0 0,0 0 0,-1 0 0,1-1 0,0 1 0,0 0 0,-1-1 0,1 1 0,0-1 0,0 1 0,0-1 0,0 1 0,0-1 0,0 0 0,0 1 0,0-1 0,0 0 0,0 0 0,0 0 0,0 0 0,0 0 0,0 0 0,0 0 0,0 0 0,0 0 0,0 0 0,2-1 0,4 0 0,1 1 0,-1-2 0,0 1 0,1-1 0,-1 0 0,0-1 0,0 0 0,7-4 0,30-10 0,-44 18 0,0-1 0,1 0 0,-1 0 0,0 1 0,1-1 0,-1 0 0,0 1 0,0-1 0,1 0 0,-1 1 0,0-1 0,0 1 0,1-1 0,-1 0 0,0 1 0,0-1 0,0 1 0,0-1 0,0 1 0,0-1 0,0 0 0,0 1 0,0-1 0,0 1 0,0-1 0,0 1 0,0-1 0,0 0 0,0 1 0,0-1 0,0 1 0,-1-1 0,1 1 0,0-1 0,0 0 0,0 1 0,-1-1 0,1 0 0,-1 1 0,-5 19 0,-22 33-93,20-40-285,1 1 0,0 0 0,0 0-1,1 1 1,1-1 0,1 1 0,0 0 0,-4 31-1</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2.600"/>
    </inkml:context>
    <inkml:brush xml:id="br0">
      <inkml:brushProperty name="width" value="0.025" units="cm"/>
      <inkml:brushProperty name="height" value="0.025" units="cm"/>
    </inkml:brush>
  </inkml:definitions>
  <inkml:trace contextRef="#ctx0" brushRef="#br0">0 25 6983,'5'-21'12228,"-4"18"-6838,-1 14-3908,-2 54-54,0-35-1309,1 1-1,6 51 0,0-72 1073,1-4-5063,-7-18-8843,-11-3 3864</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1.893"/>
    </inkml:context>
    <inkml:brush xml:id="br0">
      <inkml:brushProperty name="width" value="0.025" units="cm"/>
      <inkml:brushProperty name="height" value="0.025" units="cm"/>
    </inkml:brush>
  </inkml:definitions>
  <inkml:trace contextRef="#ctx0" brushRef="#br0">3077 324 9161,'0'0'961,"-9"-5"-508,-7-7-61,-2 2 0,0 0-1,0 1 1,0 0 0,-1 2-1,-1 0 1,1 1-1,-1 1 1,0 1 0,-22-2-1,-167 3 469,-158-7 827,118-2-748,-151-15 33,237 4-135,53 6-370,-1 4-1,-144 3 1,226 12-429,0 2 0,-1 1 0,2 1 0,-36 12 0,-112 51 269,58-21 226,73-31-397,0 2 1,1 2-1,-57 38 1,78-44-65,1 2 0,1 1-1,0 1 1,1 0 0,2 2 0,0 0 0,-22 33 0,26-33-105,1 1 0,1 1-1,1 0 1,-11 31 0,19-45 9,1 0 0,0 0 0,0 0 1,1 1-1,0-1 0,0 1 0,1-1 0,1 1 1,-1-1-1,2 0 0,-1 1 0,1-1 1,1 0-1,5 16 0,65 120 46,10 27-263,-69-139 198,1 6-47,1-2 0,24 39 0,-33-65 58,1 0-1,0 0 1,0-1 0,1 0 0,0 0 0,1-1 0,0 0-1,1-1 1,0 0 0,19 10 0,1-4 110,0-2 0,1 0 0,1-3 1,0 0-1,0-2 0,41 3 0,211 1 273,-224-10-406,-49-1 65,414-10-30,-363 4-60,-1-3 0,-1-3-1,1-2 1,105-40 0,444-250-47,-188 82 57,-378 200 541,-1-1 1,-2-3 0,0-1 0,74-64 0,-99 76-296,-2-1 0,1-1 0,-2 0 0,0-1 1,-1 0-1,-1-1 0,-1 0 0,-1-1 1,0-1-1,-2 0 0,0 0 0,-1 0 0,5-31 1,-11 44-68,1 0 1,-2-1 0,1 1 0,-1-1 0,0 1 0,-1 0 0,0-1 0,0 1 0,-1 0-1,0-1 1,-1 1 0,1 0 0,-1 1 0,-6-11 0,3 10-34,0-1 0,-1 2 0,0-1 1,0 1-1,0 0 0,-1 0 0,0 1 0,-1 0 0,1 0 1,-1 1-1,-15-6 0,-37-13-98,-1 2 0,0 4 0,-124-21 0,97 23-1095,-91-30 0,103 14-1926,17-6-2157</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2.958"/>
    </inkml:context>
    <inkml:brush xml:id="br0">
      <inkml:brushProperty name="width" value="0.025" units="cm"/>
      <inkml:brushProperty name="height" value="0.025" units="cm"/>
    </inkml:brush>
  </inkml:definitions>
  <inkml:trace contextRef="#ctx0" brushRef="#br0">0 55 13036,'0'0'12844,"69"-12"-12299,-41 5-321,4-1-128,-1 1-544,-1 0-1762,1 1-2210,-6-1-2499</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3.332"/>
    </inkml:context>
    <inkml:brush xml:id="br0">
      <inkml:brushProperty name="width" value="0.025" units="cm"/>
      <inkml:brushProperty name="height" value="0.025" units="cm"/>
    </inkml:brush>
  </inkml:definitions>
  <inkml:trace contextRef="#ctx0" brushRef="#br0">113 32 19667,'0'0'7927,"-5"10"-7612,-37 69 124,-23 45-3067,67-129-4646,10-17 1779,3-4-1402</inkml:trace>
  <inkml:trace contextRef="#ctx0" brushRef="#br0" timeOffset="1">161 1 1666,'0'0'21348,"-1"9"-20734,-2 31-85,0-16-523,1 0 0,1 0 0,1 0 0,1 0 0,1 0 0,6 30 0,-2-34-5462,-6-15 134</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3.688"/>
    </inkml:context>
    <inkml:brush xml:id="br0">
      <inkml:brushProperty name="width" value="0.025" units="cm"/>
      <inkml:brushProperty name="height" value="0.025" units="cm"/>
    </inkml:brush>
  </inkml:definitions>
  <inkml:trace contextRef="#ctx0" brushRef="#br0">0 28 10602,'0'0'14221,"59"20"-13516,-25-23-513,5-6-128,-1 1-480,-4-1-2403,-2-1-2049,-6 2-2948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4.064"/>
    </inkml:context>
    <inkml:brush xml:id="br0">
      <inkml:brushProperty name="width" value="0.025" units="cm"/>
      <inkml:brushProperty name="height" value="0.025" units="cm"/>
    </inkml:brush>
  </inkml:definitions>
  <inkml:trace contextRef="#ctx0" brushRef="#br0">215 3 18802,'0'0'2541,"-11"-1"-166,4 1-2193,1-1-1,0 1 0,0 0 0,-1 0 0,1 1 1,0 0-1,0 0 0,-1 1 0,1-1 0,0 1 1,1 1-1,-1-1 0,0 1 0,1 0 0,-1 0 1,-5 5-1,1 1 25,1 0 0,1 1 0,-1 0 0,1 0 0,1 1 0,0 0 0,-10 22 1,13-25-83,1 0 1,0 1-1,0 0 0,1-1 1,0 1-1,1 0 1,0 0-1,0 0 1,1 0-1,0 0 1,1 0-1,1 11 1,-1-18-69,-1 0 0,1 0 0,0 1-1,0-1 1,0 0 0,0 0 0,1 0 0,-1-1 0,0 1 0,1 0 0,-1 0 0,1-1 0,0 1 0,0-1 0,-1 1 0,1-1 0,0 0-1,4 2 1,0-1 27,-1 0 0,0 0-1,1 0 1,-1-1 0,1 0-1,-1 0 1,1 0 0,6-1-1,-8 1-50,0-1 0,0 0 0,0 0-1,0 0 1,0-1 0,0 1-1,0-1 1,0 0 0,-1 0 0,1 0-1,0-1 1,0 1 0,-1-1 0,1 0-1,-1 0 1,1 0 0,-1-1 0,0 1-1,0-1 1,0 0 0,0 0-1,0 0 1,-1 0 0,4-5 0,-6 7-31,0 0 1,1 0 0,-1 0-1,0 0 1,0 0 0,0 0 0,0 0-1,0 0 1,0 0 0,0 0-1,0 0 1,0 0 0,0 0 0,0 0-1,-1 0 1,1 0 0,0 0-1,-1 0 1,1 0 0,-1 0 0,1 0-1,-1 0 1,0 0 0,1 0-1,-1 1 1,0-1 0,0 0-1,1 0 1,-1 1 0,0-1 0,0 1-1,0-1 1,0 0 0,0 1-1,0 0 1,0-1 0,0 1 0,0 0-1,0-1 1,0 1 0,0 0-1,0 0 1,0 0 0,0 0 0,-2 0-1,1 0 1,0-1-1,-1 1 0,1 0 0,0 0 0,0 0 0,-1 0 1,1 1-1,0-1 0,0 1 0,-1-1 0,1 1 1,0 0-1,0 0 0,0 0 0,0 0 0,0 0 1,0 0-1,-3 3 0,29-3-1,-16-3 0,0-1 0,-1 0 0,1 0 0,-1-1 0,9-6 0,-9 6 0,0 0 0,0 1 0,0-1 0,0 1 0,15-4 0,-21 9 0,-1-1 0,1 1 0,-1 0 0,1 0 0,-1-1 0,1 1 0,-1 0 0,0-1 0,0 1 0,0 0 0,0 0 0,0-1 0,0 1 0,-1 0 0,0 2 0,-2 9 0,-1 0 0,0 0 0,-8 17 0,7-21 0,1 1 0,0 0 0,1 1 0,0-1 0,1 1 0,-2 16 0,4-26-19,0 0 1,-1-1-1,1 1 0,0 0 1,0 0-1,1-1 0,-1 1 1,0 0-1,0 0 0,0-1 0,0 1 1,1 0-1,-1 0 0,0-1 1,1 1-1,-1 0 0,0-1 1,1 1-1,-1-1 0,1 1 1,-1 0-1,1-1 0,-1 1 1,1-1-1,0 1 0,-1-1 1,1 0-1,0 1 0,-1-1 0,1 0 1,0 1-1,-1-1 0,2 1 1,0-1-279,0 0 1,0 0-1,-1 0 1,1-1-1,0 1 1,0 0 0,-1-1-1,1 1 1,0-1-1,0 1 1,-1-1-1,1 0 1,-1 1-1,4-3 1,15-14-9868</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1.808"/>
    </inkml:context>
    <inkml:brush xml:id="br0">
      <inkml:brushProperty name="width" value="0.025" units="cm"/>
      <inkml:brushProperty name="height" value="0.025" units="cm"/>
    </inkml:brush>
  </inkml:definitions>
  <inkml:trace contextRef="#ctx0" brushRef="#br0">0 6 12844,'0'0'4068,"53"2"-3844,-28-2-128,7 0-64,-3 0-160,-1 0-2210,-2 0-1345,-5-7-4517</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2.169"/>
    </inkml:context>
    <inkml:brush xml:id="br0">
      <inkml:brushProperty name="width" value="0.025" units="cm"/>
      <inkml:brushProperty name="height" value="0.025" units="cm"/>
    </inkml:brush>
  </inkml:definitions>
  <inkml:trace contextRef="#ctx0" brushRef="#br0">0 0 11018,'0'0'9065,"57"8"-8456,-29-8-417,2 0-160,1 0-1057,0 0-1730,-3-8-3074</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2.543"/>
    </inkml:context>
    <inkml:brush xml:id="br0">
      <inkml:brushProperty name="width" value="0.025" units="cm"/>
      <inkml:brushProperty name="height" value="0.025" units="cm"/>
    </inkml:brush>
  </inkml:definitions>
  <inkml:trace contextRef="#ctx0" brushRef="#br0">73 72 14382,'0'0'4671,"-9"7"-2915,3-3-1573,2-3 9,0 2 0,0-1-1,1 0 1,-1 1-1,1 0 1,-1 0-1,1 0 1,0 0-1,0 0 1,0 1 0,1-1-1,-1 1 1,1 0-1,0 0 1,0-1-1,0 2 1,0-1-1,1 0 1,-2 7-1,3-10-189,1-1-1,-1 1 0,1 0 0,0 0 0,-1 0 0,1-1 0,0 1 0,-1 0 0,1 0 0,0-1 0,0 1 1,0-1-1,0 1 0,-1-1 0,1 1 0,0-1 0,0 0 0,0 1 0,0-1 0,0 0 0,0 0 1,0 1-1,0-1 0,0 0 0,0 0 0,0 0 0,0 0 0,2-1 0,39 1-13,-32 0-50,-7-1-2,1 1 0,0 0 0,0 1 0,0-1 0,0 1 0,0-1 0,-1 1 0,1 0 0,0 1 0,-1-1 0,1 0 0,-1 1 0,1 0 0,-1 0-1,0 0 1,0 0 0,1 1 0,-2-1 0,5 5 0,-5-4 92,0 0 0,-1 0 0,0 1 0,0-1-1,0 0 1,0 0 0,0 1 0,-1-1 0,1 0 0,-1 1-1,0-1 1,0 1 0,0-1 0,0 0 0,-1 1-1,1-1 1,-1 0 0,0 1 0,0-1 0,0 0 0,-1 0-1,-2 6 1,-3 4 257,0 0 1,0 0-1,-15 18 0,21-28-262,-1-1-1,0 1 0,0-1 0,0 0 1,0 1-1,-1-1 0,1 0 0,0 0 1,-1-1-1,1 1 0,-1 0 0,0-1 1,0 0-1,1 1 0,-1-1 0,0 0 1,0-1-1,0 1 0,0 0 1,0-1-1,0 0 0,0 0 0,-1 0 1,-2 0-1,5-1-312,0 1 1,-1-1-1,1 0 1,0 1-1,0-1 0,0 0 1,-1 0-1,1 0 1,0 0-1,0 0 1,1 0-1,-1-1 1,0 1-1,0 0 0,0 0 1,1-1-1,-1 1 1,1 0-1,-1-1 1,1 1-1,-1 0 1,1-1-1,0 1 1,0-2-1,-8-30-8348</inkml:trace>
  <inkml:trace contextRef="#ctx0" brushRef="#br0" timeOffset="1">78 21 16047,'0'0'3395,"77"-5"-2498,-40 5-384,2-3-385,2-1-1409,8-5-9097</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0.632"/>
    </inkml:context>
    <inkml:brush xml:id="br0">
      <inkml:brushProperty name="width" value="0.025" units="cm"/>
      <inkml:brushProperty name="height" value="0.025" units="cm"/>
    </inkml:brush>
  </inkml:definitions>
  <inkml:trace contextRef="#ctx0" brushRef="#br0">1 68 19763,'0'0'1569,"49"-19"-31,-11 10-1,6-4-160,5 4-384,-1 0-512,-3 4-385,-6 1-32,-5 4-160,-12 0-417,-8 0-608,-10 8-576,-4 2-642,-9 3 33,-12 0-384,-6-3-1090,-7-2-2242</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1"/>
    </inkml:context>
    <inkml:brush xml:id="br0">
      <inkml:brushProperty name="width" value="0.025" units="cm"/>
      <inkml:brushProperty name="height" value="0.025" units="cm"/>
    </inkml:brush>
  </inkml:definitions>
  <inkml:trace contextRef="#ctx0" brushRef="#br0">0 0 10602,'0'0'11147,"15"48"-9482,26-48-288,6 0-640,5 0-417,1 0-223,-5-3-194,-1-3-2945,-12-4-4582</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3.773"/>
    </inkml:context>
    <inkml:brush xml:id="br0">
      <inkml:brushProperty name="width" value="0.025" units="cm"/>
      <inkml:brushProperty name="height" value="0.025" units="cm"/>
    </inkml:brush>
  </inkml:definitions>
  <inkml:trace contextRef="#ctx0" brushRef="#br0">184 50 15118,'0'0'5243,"7"-8"-2564,24-25-479,-23 25-417,-12 10-1550,1 0 0,0 1 0,-1-1-1,1 1 1,0 0 0,1 0 0,-1 0 0,-2 4 0,-1 0 105,-18 16 317,14-14-474,0-1 0,1 2 0,1-1 0,-1 1 0,2 1 0,-1 0 0,-5 11 1,13-22-183,0 1 0,0-1 0,-1 0 0,1 1 0,0-1 0,0 0 0,0 1 0,0-1 0,0 1 0,0-1 0,0 0 0,0 1 0,0-1 0,0 0 0,0 1 1,1-1-1,-1 0 0,0 1 0,0-1 0,0 1 0,0-1 0,0 0 0,1 0 0,-1 1 0,0-1 0,0 0 0,1 1 0,-1-1 0,0 0 0,1 0 0,-1 1 1,0-1-1,0 0 0,1 0 0,19 5 62,29-5 131,-39-1-167,50-3-221,33 1-361,-92 2 549,0 1-1,0 0 1,0 0-1,1 0 1,-1 0-1,0 1 1,0-1-1,0 0 1,1 0-1,-1 1 1,0-1-1,0 1 1,0-1-1,0 1 1,0-1-1,0 1 1,0 0-1,0-1 1,0 1-1,0 0 1,0 0-1,-1 0 1,1 0-1,0-1 1,0 1-1,-1 0 1,1 0-1,-1 1 1,1-1-1,-1 0 1,1 0-1,-1 0 1,1 0-1,-1 0 1,0 1-1,0-1 1,0 0-1,0 0 1,0 0-1,0 0 1,0 1-1,0-1 1,0 0-1,0 0 1,-1 0-1,1 0 1,-1 1-1,1-1 1,-1 0-1,0 2 1,-2 3 51,0 0 1,0 0-1,0-1 1,-1 1-1,1-1 1,-1 1-1,-9 8 1,-4-1 73,-1 0 0,0-1 0,0-1 0,-1-1 0,0 0 0,-1-1 0,0-2 0,-1 0 1,0-1-1,0 0 0,0-2 0,0-1 0,-27 1 0,32-9-2276,12-19-5623,4 24 7655,0-25-8543</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4.885"/>
    </inkml:context>
    <inkml:brush xml:id="br0">
      <inkml:brushProperty name="width" value="0.025" units="cm"/>
      <inkml:brushProperty name="height" value="0.025" units="cm"/>
    </inkml:brush>
  </inkml:definitions>
  <inkml:trace contextRef="#ctx0" brushRef="#br0">0 0 16720,'1'13'1265,"5"24"-766,2-1-1,1-1 1,2 0 0,1 0-1,2-1 1,1-1 0,2 0-1,25 36 1,17 20-205,117 134 1,-86-129-358,138 112 1,-218-197 21,-1-1-63,0 0 0,-1 0-1,0 1 1,0 0 0,-1 1-1,-1-1 1,9 16 0,-14-22-76,1 0 1,-1 0-1,0-1 0,0 1 1,0 0-1,0 0 1,-1 0-1,1 0 1,-1 0-1,0 0 0,0 0 1,0 0-1,0 0 1,0 0-1,-1 0 1,1 0-1,-1 0 0,0 0 1,0 0-1,0 0 1,0-1-1,-1 1 1,1 0-1,-1-1 1,1 1-1,-1-1 0,0 1 1,0-1-1,0 0 1,0 0-1,-1 0 1,1 0-1,-5 2 0,-29 18-5334</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4.162"/>
    </inkml:context>
    <inkml:brush xml:id="br0">
      <inkml:brushProperty name="width" value="0.025" units="cm"/>
      <inkml:brushProperty name="height" value="0.025" units="cm"/>
    </inkml:brush>
  </inkml:definitions>
  <inkml:trace contextRef="#ctx0" brushRef="#br0">1 58 19474,'0'0'8136,"71"-24"-6823,-42 21-352,5 0-640,2 1-289,-1-2-641,4-5-2722,1-4-4837</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34.848"/>
    </inkml:context>
    <inkml:brush xml:id="br0">
      <inkml:brushProperty name="width" value="0.025" units="cm"/>
      <inkml:brushProperty name="height" value="0.025" units="cm"/>
    </inkml:brush>
  </inkml:definitions>
  <inkml:trace contextRef="#ctx0" brushRef="#br0">80 56 12940,'0'0'13384,"9"-8"-12760,-3 3-523,1 0 0,-1 0-1,1 1 1,0 0 0,0 0 0,0 1 0,0-1-1,1 2 1,-1-1 0,1 1 0,0 0-1,-1 1 1,1-1 0,0 2 0,9-1-1,-16 1-90,-1 0-1,1 1 1,0-1-1,-1 0 0,1 1 1,-1-1-1,1 0 1,-1 1-1,1-1 0,-1 1 1,1-1-1,-1 1 1,1-1-1,-1 1 1,1-1-1,-1 1 0,0 0 1,1-1-1,-1 1 1,0-1-1,0 1 0,1 0 1,-1-1-1,0 1 1,0 0-1,0-1 0,0 1 1,0 0-1,0-1 1,0 1-1,0 0 1,0-1-1,0 1 0,0 0 1,0-1-1,-1 1 1,1 0-1,0-1 0,-1 1 1,1 0-1,0-1 1,-1 1-1,1-1 0,0 1 1,-1 0-1,-16 31 407,-87 87 456,15-21 242,88-97-1102,0 0 0,1 0 0,-1 0 0,0 0 1,0 0-1,0 1 0,1-1 0,-1 0 0,1 0 0,-1 0 0,1 0 0,-1 1 0,1-1 0,-1 0 1,1 1-1,0-1 0,0 0 0,0 1 0,0-1 0,0 0 0,0 3 0,1-3-7,0 0-1,-1 0 0,1 0 1,0 0-1,0 0 0,0-1 1,-1 1-1,1 0 0,0 0 1,0-1-1,0 1 0,0-1 0,0 1 1,1-1-1,-1 1 0,0-1 1,0 1-1,0-1 0,2 0 1,9 2 10,0-1 0,1 0 1,21-2-1,-19 1 73,24-2 235,57-10 0,-42 4-2113,-1 3-4572,-39 4-2238</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44.647"/>
    </inkml:context>
    <inkml:brush xml:id="br0">
      <inkml:brushProperty name="width" value="0.025" units="cm"/>
      <inkml:brushProperty name="height" value="0.025" units="cm"/>
    </inkml:brush>
  </inkml:definitions>
  <inkml:trace contextRef="#ctx0" brushRef="#br0">1 0 12075,'0'0'14606,"61"63"-14093,-49-44-289,3-2-160,0-1 0,4-2 0,2-4-608,3-6-1410,3-4-929,4-3-1217,-3-16-2594</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45.005"/>
    </inkml:context>
    <inkml:brush xml:id="br0">
      <inkml:brushProperty name="width" value="0.025" units="cm"/>
      <inkml:brushProperty name="height" value="0.025" units="cm"/>
    </inkml:brush>
  </inkml:definitions>
  <inkml:trace contextRef="#ctx0" brushRef="#br0">295 1 4100,'0'0'15022,"-72"62"-12235,42-32-1058,-3 8-63,-2 3-353,3 5-448,4-1-481,5 0-320,4-5-32,7-3-64,4-11-961,5-8-704,3-6-449,0-9-865,3-3-480,3 0-1890</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45.394"/>
    </inkml:context>
    <inkml:brush xml:id="br0">
      <inkml:brushProperty name="width" value="0.025" units="cm"/>
      <inkml:brushProperty name="height" value="0.025" units="cm"/>
    </inkml:brush>
  </inkml:definitions>
  <inkml:trace contextRef="#ctx0" brushRef="#br0">63 0 12620,'0'0'14990,"0"58"-14125,-14-27-321,-1 3-351,2-2-129,3 0-32,2-7-160,6-5-801,2-7-897,0-9-1569,3-12-6727</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45.755"/>
    </inkml:context>
    <inkml:brush xml:id="br0">
      <inkml:brushProperty name="width" value="0.025" units="cm"/>
      <inkml:brushProperty name="height" value="0.025" units="cm"/>
    </inkml:brush>
  </inkml:definitions>
  <inkml:trace contextRef="#ctx0" brushRef="#br0">0 256 13901,'0'0'14745,"5"-18"-13832,2 4-803,1 1 1,19-22 0,9-16 10,18-73 136,-50 172-642,-4-41 426,1 0 0,0 0-1,1 0 1,-1 0-1,6 12 1,9 1-1482,-14-19 1053,-1-1 1,1 1-1,0 0 0,0 0 1,-1-1-1,1 1 0,0-1 1,0 1-1,0-1 0,0 0 0,-1 0 1,1 0-1,2 0 0,12-1-6439</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09.468"/>
    </inkml:context>
    <inkml:brush xml:id="br0">
      <inkml:brushProperty name="width" value="0.025" units="cm"/>
      <inkml:brushProperty name="height" value="0.025" units="cm"/>
    </inkml:brush>
  </inkml:definitions>
  <inkml:trace contextRef="#ctx0" brushRef="#br0">6 0 22357,'0'0'8808,"0"11"-7452,-2 26-1236,-1 58 132,3-86-415,0-1-1,1 1 1,0-1-1,0 0 1,1 0-1,0 1 1,0-1-1,6 11 1,3-5-1871,-3-7-1531,-3-9-6451</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09.858"/>
    </inkml:context>
    <inkml:brush xml:id="br0">
      <inkml:brushProperty name="width" value="0.025" units="cm"/>
      <inkml:brushProperty name="height" value="0.025" units="cm"/>
    </inkml:brush>
  </inkml:definitions>
  <inkml:trace contextRef="#ctx0" brushRef="#br0">0 11 16720,'0'0'14445,"72"15"-14028,-36-15-225,0 0-192,0 0-1089,-6-5-2242,-1-5-2499,-8-1-3170</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0.309"/>
    </inkml:context>
    <inkml:brush xml:id="br0">
      <inkml:brushProperty name="width" value="0.025" units="cm"/>
      <inkml:brushProperty name="height" value="0.025" units="cm"/>
    </inkml:brush>
  </inkml:definitions>
  <inkml:trace contextRef="#ctx0" brushRef="#br0">119 0 13164,'0'0'16875,"-5"12"-16261,-87 138-1260,89-147 409,1 0-150,0 0 0,0 0 0,0 0 0,0 1 0,1-1 0,-1 0 0,1 1-1,-1-1 1,1 1 0,-1 7 0,6-20-4899,9-9 1527,-3 4-958,2-10-5752</inkml:trace>
  <inkml:trace contextRef="#ctx0" brushRef="#br0" timeOffset="1">99 16 15471,'0'0'11723,"0"10"-10234,0 16-912,1 0-1,1 0 1,2-1-1,10 43 1,-13-63-1411,13 29 458,-3-19-3261,2-9-6859</inkml:trace>
  <inkml:trace contextRef="#ctx0" brushRef="#br0" timeOffset="2">3 242 5381,'0'0'23478,"54"41"-22613,-31-41-513,3 0-255,-1 0-129,-1 0-1186,-8 0-2593,-2-8-4517</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1.174"/>
    </inkml:context>
    <inkml:brush xml:id="br0">
      <inkml:brushProperty name="width" value="0.025" units="cm"/>
      <inkml:brushProperty name="height" value="0.025" units="cm"/>
    </inkml:brush>
  </inkml:definitions>
  <inkml:trace contextRef="#ctx0" brushRef="#br0">1 40 13325,'0'0'12358,"8"5"-10137,2 0-1287,-1 1 0,0 0 0,0 1 1,12 11-1,-19-16-925,1 0 1,-1 0-1,0-1 1,1 0-1,-1 1 1,1-1-1,0 0 1,-1 0-1,1 0 1,0 0-1,0-1 0,0 1 1,-1-1-1,1 0 1,0 0-1,0 0 1,0 0-1,0 0 1,0 0-1,-1-1 1,1 0-1,4-1 1,0 0-393,1-1 0,-1 1 0,0-2 0,-1 1 0,1-1 0,0 0 0,6-6 0,-6 4-1325,0-2 0,0 1 0,-1-1-1,0 0 1,0 0 0,7-13-1,-25 43 4369,2 1-1,-15 45 0,20-49-2155,1 1 1,1-1 0,0 1-1,1 27 1,1-38-313,0 0-1,-1 1 1,0-1 0,0 0-1,-1 0 1,-5 11 0,5-12-334,-1 1 0,2-1-1,-1 1 1,1 0 0,0 0 0,0 11 0,27-43-6905,-8 0 1955,-1-6-2580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5.258"/>
    </inkml:context>
    <inkml:brush xml:id="br0">
      <inkml:brushProperty name="width" value="0.025" units="cm"/>
      <inkml:brushProperty name="height" value="0.025" units="cm"/>
    </inkml:brush>
  </inkml:definitions>
  <inkml:trace contextRef="#ctx0" brushRef="#br0">0 1483 18097,'0'0'5637,"9"-17"-4900,33-56 821,4 2 0,83-98 0,-54 73-1235,-2 0-370,297-397 1054,-137 158-5421,-194 271 576,-21 21-3113,-13 18-5455</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1.533"/>
    </inkml:context>
    <inkml:brush xml:id="br0">
      <inkml:brushProperty name="width" value="0.025" units="cm"/>
      <inkml:brushProperty name="height" value="0.025" units="cm"/>
    </inkml:brush>
  </inkml:definitions>
  <inkml:trace contextRef="#ctx0" brushRef="#br0">0 140 11018,'0'0'18007,"9"-1"-16064,0-1-1823,0-1 0,0 0 0,-1 0 0,1-1 0,-1-1 0,0 1 0,0-1-1,-1 0 1,1-1 0,-1 0 0,0 0 0,-1-1 0,1 0 0,6-9 0,33-41-120,-45 68 0,-5 8 0,-16 32 31,-11 33-12,29-76-53,0 0 1,1 0-1,-1 0 1,2 0 0,-1 0-1,1 0 1,0 1-1,2 10 1,4-9-2086,6-9-3668,-11-1 5232,21 0-12418</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5.943"/>
    </inkml:context>
    <inkml:brush xml:id="br0">
      <inkml:brushProperty name="width" value="0.025" units="cm"/>
      <inkml:brushProperty name="height" value="0.025" units="cm"/>
    </inkml:brush>
  </inkml:definitions>
  <inkml:trace contextRef="#ctx0" brushRef="#br0">245 11 13485,'0'0'18310,"-9"-4"-17786,4 3-504,-1-1 0,1 1 1,0 0-1,-1 0 0,1 1 1,-1 0-1,1 0 1,-1 0-1,1 0 0,0 1 1,-1 0-1,1 0 1,0 1-1,-1-1 0,1 1 1,0 0-1,0 1 0,0-1 1,1 1-1,-1 0 1,-4 3-1,-7 5-20,-1 1 0,-20 19 0,32-27 0,0 1 0,1-1 0,0 1 0,0 0 0,0 0 0,1 1 0,-1-1 0,1 1 0,0 0 0,1 0 0,-4 10 0,6-15 0,0 1 0,0-1 0,0 0 0,0 0 0,0 0 0,0 1 0,1-1 0,-1 0 0,0 0 0,1 0 0,-1 0 0,0 0 0,1 0 0,-1 0 0,1 0 0,0 0 0,-1 0 0,1 0 0,0 0 0,0 0 0,-1 0 0,1 0 0,0 0 0,0-1 0,0 1 0,0 0 0,0-1 0,0 1 0,0-1 0,0 1 0,0-1 0,1 0 0,-1 1 0,0-1 0,0 0 0,0 0 0,0 0 0,2 0 0,57 2 0,-45-2 0,16-1-265,1-1 0,41-8-1,16-13-3369,-49 9-6348</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3.198"/>
    </inkml:context>
    <inkml:brush xml:id="br0">
      <inkml:brushProperty name="width" value="0.025" units="cm"/>
      <inkml:brushProperty name="height" value="0.025" units="cm"/>
    </inkml:brush>
  </inkml:definitions>
  <inkml:trace contextRef="#ctx0" brushRef="#br0">278 44 14414,'5'-23'8777,"-10"10"-3391,3 12-5170,0 0 0,1 0 0,-1 0 1,0 0-1,0 1 0,0-1 0,1 0 0,-1 1 0,0 0 0,0-1 0,0 1 1,0 0-1,0 0 0,0 0 0,0 0 0,-2 1 0,-6 1-135,-1 0-1,1 0 1,0 1 0,0 0-1,-19 10 1,13-4-74,0 2-1,0 0 1,1 1 0,0 0-1,-15 18 1,24-25-8,1 2 1,0-1-1,0 0 1,0 1-1,1 0 1,0 0-1,0 0 1,1 1-1,0-1 1,0 1-1,1 0 1,0 0-1,0 0 1,0 14-1,2-20 2,0-1 0,0 1 1,0 0-1,0-1 0,1 1 0,-1-1 1,1 1-1,-1-1 0,1 1 0,0-1 0,-1 1 1,1-1-1,0 0 0,0 1 0,0-1 1,0 0-1,0 0 0,0 0 0,1 1 0,-1-1 1,0 0-1,3 1 0,0 0-2,1 0 0,-1 0 0,1 0 0,0-1 0,0 0 0,-1 1 0,9-1 0,7 0-225,0 0 1,34-5-1,8-9-3867,-4-11-5491,-31 9-233</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3.560"/>
    </inkml:context>
    <inkml:brush xml:id="br0">
      <inkml:brushProperty name="width" value="0.025" units="cm"/>
      <inkml:brushProperty name="height" value="0.025" units="cm"/>
    </inkml:brush>
  </inkml:definitions>
  <inkml:trace contextRef="#ctx0" brushRef="#br0">6 1 14862,'0'0'14200,"-2"9"-13762,1-6-417,0-1 0,1 1 1,-1 0-1,1 0 0,0 0 0,0 0 1,0-1-1,0 1 0,1 0 1,-1 0-1,2 5 0,-1-7-13,0 1-1,1 0 1,-1-1-1,1 1 1,-1-1 0,1 1-1,0-1 1,0 0 0,-1 0-1,1 0 1,0 0-1,0 0 1,0 0 0,0 0-1,0-1 1,0 1-1,0-1 1,0 1 0,1-1-1,-1 0 1,0 0-1,0 0 1,2 0 0,9 0-1022,-1 1 0,0-2 0,0 0 0,20-4 1,-28 5 649,-1-1 0,1 0 1,0 0-1,-1 0 0,0-1 1,1 1-1,-1-1 0,0 0 1,0 0-1,0 0 0,0 0 1,0-1-1,0 1 0,0-1 1,-1 0-1,0 1 0,1-1 1,-1 0-1,3-7 0,-12 22 6395,-14 14-2564,-8 13-969,6-2-1704,1 0 0,2 1 0,-29 81 0,48-108-2536,1-11 1645,0 0-1,0 0 1,0 0-1,0 0 1,1 1-1,-1-1 1,0 0-1,0 0 1,0 0-1,0 0 1,1 0-1,-1 0 1,0 1-1,0-1 1,0 0-1,1 0 1,-1 0-1,0 0 1,0 0-1,0 0 1,1 0-1,-1 0 1,0 0-1,0 0 1,1 0-1,-1 0 1,0 0-1,0 0 1,0 0-1,1 0 1,-1 0-1,0 0 1,0 0-1,0-1 1,1 1-1,-1 0 1,0 0-1,0 0 1,0 0-1,0 0 1,1 0-1,-1-1 0,0 1 1,0 0-1,0 0 1,0 0-1,1-1 1,14-11-6517</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4.119"/>
    </inkml:context>
    <inkml:brush xml:id="br0">
      <inkml:brushProperty name="width" value="0.025" units="cm"/>
      <inkml:brushProperty name="height" value="0.025" units="cm"/>
    </inkml:brush>
  </inkml:definitions>
  <inkml:trace contextRef="#ctx0" brushRef="#br0">1 2 11179,'0'0'21588,"38"21"-28378,-22-32-257,-4-1-8872</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4.493"/>
    </inkml:context>
    <inkml:brush xml:id="br0">
      <inkml:brushProperty name="width" value="0.025" units="cm"/>
      <inkml:brushProperty name="height" value="0.025" units="cm"/>
    </inkml:brush>
  </inkml:definitions>
  <inkml:trace contextRef="#ctx0" brushRef="#br0">186 0 15214,'0'0'14067,"-7"9"-13394,-7 9-460,-35 44-15,-66 65-1,152-182-17141,-13 24 4960</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4.881"/>
    </inkml:context>
    <inkml:brush xml:id="br0">
      <inkml:brushProperty name="width" value="0.025" units="cm"/>
      <inkml:brushProperty name="height" value="0.025" units="cm"/>
    </inkml:brush>
  </inkml:definitions>
  <inkml:trace contextRef="#ctx0" brushRef="#br0">261 0 10090,'0'0'11050,"-33"63"-7783,15-28-1217,0 1-32,2 1-385,4-3-479,6-4-354,4-7-479,2-7-257,6-10-32,8-6-449,1 0-480,-5-1-768,-2-11-2083,-5 1-2369,-3 2-3172</inkml:trace>
  <inkml:trace contextRef="#ctx0" brushRef="#br0" timeOffset="1">1 285 5830,'0'0'24695,"57"15"-23830,-21-19-417,0-3-256,-1 2-160,0 0-160,-5 4-1441,-10-1-1794,-4 2-2211,-4-1-2978</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5.241"/>
    </inkml:context>
    <inkml:brush xml:id="br0">
      <inkml:brushProperty name="width" value="0.025" units="cm"/>
      <inkml:brushProperty name="height" value="0.025" units="cm"/>
    </inkml:brush>
  </inkml:definitions>
  <inkml:trace contextRef="#ctx0" brushRef="#br0">1 0 18898,'0'0'10890,"0"55"-9993,0-39-513,0-3-288,8-6-31,7-3-97,6-4-65,4 0-255,5-9-385,-1-5-1793,-1-3-2018,-4 2-2403,-5-1-5957</inkml:trace>
  <inkml:trace contextRef="#ctx0" brushRef="#br0" timeOffset="1">193 25 14798,'0'0'7175,"-63"60"-3684,45-40-672,2 3-865,2-1-865,2 0-513,6 1-352,-1 2-160,2 0 1,2 0-194,0-3-607,2-4-866,1-7-1825,0-4-993</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5.631"/>
    </inkml:context>
    <inkml:brush xml:id="br0">
      <inkml:brushProperty name="width" value="0.025" units="cm"/>
      <inkml:brushProperty name="height" value="0.025" units="cm"/>
    </inkml:brush>
  </inkml:definitions>
  <inkml:trace contextRef="#ctx0" brushRef="#br0">0 135 19955,'0'0'10874,"12"-7"-9582,153-120-646,-162 129-722,-5 10-91,-5 10-60,-7 7 116,-15 41 198,21-22-4846,9-43-1652,5-4-4442</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6.316"/>
    </inkml:context>
    <inkml:brush xml:id="br0">
      <inkml:brushProperty name="width" value="0.025" units="cm"/>
      <inkml:brushProperty name="height" value="0.025" units="cm"/>
    </inkml:brush>
  </inkml:definitions>
  <inkml:trace contextRef="#ctx0" brushRef="#br0">0 13 16528,'0'0'10153,"75"22"-8615,-33-22-770,8 0-511,3-11-193,-7 4-192,-5-1-1154,-13 3-2017,-15 2-1057,-29 3-9833</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6.041"/>
    </inkml:context>
    <inkml:brush xml:id="br0">
      <inkml:brushProperty name="width" value="0.025" units="cm"/>
      <inkml:brushProperty name="height" value="0.025" units="cm"/>
    </inkml:brush>
  </inkml:definitions>
  <inkml:trace contextRef="#ctx0" brushRef="#br0">0 127 17969,'0'0'3331,"64"-25"-1922,-19 10-255,10 1-930,9 0-160,6 1-64,-4 2-801,-3-1-2242,-13 2-704,-14-2-2115</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6.675"/>
    </inkml:context>
    <inkml:brush xml:id="br0">
      <inkml:brushProperty name="width" value="0.025" units="cm"/>
      <inkml:brushProperty name="height" value="0.025" units="cm"/>
    </inkml:brush>
  </inkml:definitions>
  <inkml:trace contextRef="#ctx0" brushRef="#br0">0 1 12588,'0'0'12460,"73"23"-10538,-25-23-545,9 0-737,4 0-511,-2 0-226,-7 0-3170,-10 0-4260</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7.147"/>
    </inkml:context>
    <inkml:brush xml:id="br0">
      <inkml:brushProperty name="width" value="0.025" units="cm"/>
      <inkml:brushProperty name="height" value="0.025" units="cm"/>
    </inkml:brush>
  </inkml:definitions>
  <inkml:trace contextRef="#ctx0" brushRef="#br0">194 39 17745,'0'0'7847,"-10"-7"-6272,5 4-1408,2 0-60,0 1 0,0 0-1,-1-1 1,1 1 0,-1 0-1,1 1 1,-1-1 0,0 0 0,0 1-1,0 0 1,1 0 0,-1 0-1,0 1 1,0-1 0,0 1-1,-1 0 1,1 0 0,0 0-1,0 1 1,0-1 0,0 1 0,-6 2-1,3 1-92,1 1 1,0-1-1,0 1 0,0 1 0,1-1 0,0 1 0,0 0 0,0 0 1,0 0-1,1 0 0,0 1 0,1 0 0,0 0 0,0 0 1,0 0-1,1 1 0,0-1 0,0 1 0,1-1 0,0 1 1,0 0-1,1 11 0,0-17-6,1 0 1,0 0-1,0-1 1,0 1-1,0 0 1,0 0-1,0 0 1,1-1-1,-1 1 1,0 0-1,1-1 0,-1 1 1,1-1-1,0 0 1,-1 0-1,1 1 1,0-1-1,0 0 1,0 0-1,0-1 1,0 1-1,0 0 1,0-1-1,0 1 1,0-1-1,0 0 1,0 1-1,1-1 1,-1 0-1,0 0 0,0-1 1,3 1-1,4-1 105,1 1 0,-1-1-1,1-1 1,-1 0-1,0 0 1,11-4 0,-11 1 1,1 0 1,-1 0-1,0-1 1,0 0 0,-1-1-1,0 0 1,14-14-1,-19 18-86,0 0 0,-1 0 0,1 0 0,-1-1 0,0 1 0,1-1-1,-2 1 1,1-1 0,0 0 0,-1 1 0,1-1 0,-1 0 0,0 0-1,-1 0 1,1 0 0,-1 0 0,1 0 0,-1-1 0,0 1 0,-1 0-1,1 0 1,-1 0 0,-1-7 0,1 9-192,0 0-1,0 0 1,0 1 0,-1-1-1,1 0 1,0 1 0,-1-1-1,1 1 1,-1-1 0,1 1-1,-1-1 1,1 1 0,-1 0-1,0 0 1,0 0 0,0 0-1,0 0 1,0 1 0,0-1-1,0 0 1,0 1-1,0-1 1,0 1 0,0 0-1,0 0 1,0 0 0,0 0-1,0 0 1,0 0 0,0 1-1,0-1 1,0 1 0,0-1-1,0 1 1,-3 1 0,2-1-208,1 0 1,-1 0 0,0 0-1,1 1 1,-1-1-1,1 1 1,-1-1 0,1 1-1,0 0 1,0 0 0,0 0-1,0 1 1,0-1-1,0 0 1,0 1 0,1-1-1,-1 1 1,1-1 0,0 1-1,0 0 1,0 0-1,0 0 1,0-1 0,1 1-1,-1 3 1,1 4-8784</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7.504"/>
    </inkml:context>
    <inkml:brush xml:id="br0">
      <inkml:brushProperty name="width" value="0.025" units="cm"/>
      <inkml:brushProperty name="height" value="0.025" units="cm"/>
    </inkml:brush>
  </inkml:definitions>
  <inkml:trace contextRef="#ctx0" brushRef="#br0">60 0 15118,'0'0'9065,"-17"68"-5382,3-38-1729,2 1-480,2-4-674,4 0-511,6-6-257,0-6-353,0-7-1248,6-6-1090,3-2-1825,-1-6-1634,2-11-7975</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7.903"/>
    </inkml:context>
    <inkml:brush xml:id="br0">
      <inkml:brushProperty name="width" value="0.025" units="cm"/>
      <inkml:brushProperty name="height" value="0.025" units="cm"/>
    </inkml:brush>
  </inkml:definitions>
  <inkml:trace contextRef="#ctx0" brushRef="#br0">175 11 16400,'0'0'13255,"-11"-3"-12540,3 2-628,5-1-63,0 1 1,0 0 0,-1 0-1,1 1 1,0-1-1,-1 1 1,1 0 0,0 0-1,-1 0 1,1 0-1,-1 0 1,1 1 0,0-1-1,-1 1 1,1 0-1,0 0 1,0 1 0,-1-1-1,1 0 1,-5 5-1,1-1 32,-38 33 367,42-35-401,0 0-1,0 0 1,0 0-1,1 1 1,-1-1-1,1 1 1,0-1-1,0 1 1,1 0-1,-1 0 1,-1 7-1,3-11-15,0 1 0,1 0 0,-1-1 0,0 1 1,1-1-1,-1 1 0,1-1 0,-1 1 0,1-1 0,-1 1 0,1-1 0,0 0 0,-1 1 1,1-1-1,-1 0 0,1 1 0,0-1 0,-1 0 0,1 0 0,0 0 0,-1 1 0,1-1 1,0 0-1,-1 0 0,1 0 0,0 0 0,0 0 0,-1 0 0,1 0 0,0-1 0,-1 1 0,1 0 1,0 0-1,-1 0 0,2-1 0,29-6 233,-20 2-202,0 0 0,-1 0 1,1-1-1,10-10 0,-11 9-204,0 1-1,0 0 1,0 0-1,13-5 1,-22 11 129,-1 1 1,1-1 0,-1 0-1,1 0 1,-1 1-1,1-1 1,-1 0-1,0 1 1,1-1 0,-1 1-1,1-1 1,-1 0-1,0 1 1,0-1-1,1 1 1,-1-1 0,0 1-1,0-1 1,1 1-1,-1-1 1,0 1-1,0 0 1,0-1 0,0 1-1,0-1 1,0 1-1,0-1 1,0 1-1,0-1 1,0 1 0,0-1-1,0 1 1,0 0-1,0-1 1,-1 1-1,1-1 1,0 1 0,0-1-1,-1 1 1,0 0-1,-5 28-34,-7 2 31,-12 42 762,23-68-552,1 1 0,0 0 0,0 0 0,1 0 1,-1 0-1,1 0 0,0 0 0,1 0 1,0 0-1,1 6 0,14 8 47,-14-19-209,-1 0-1,1 0 0,-1 1 0,1-1 0,-1 0 0,0 1 1,0-1-1,0 0 0,0 1 0,0 0 0,0-1 0,0 1 1,0 0-1,-1-1 0,2 4 0,-5-4-6,0 1 0,1-1 0,-1 0 0,0 1 0,0-1 0,0-1 0,0 1 0,0 0 0,0-1 0,0 1 0,0-1 0,0 0 0,-6 0 0,3 0 0,-14 2 0,1-1 0,0 0 0,-22-3 0,40 2 5,1-1 0,0 1 0,-1 0 0,1 0 0,0 0 0,0-1 0,0 1 0,-1 0 0,1-1 0,0 1 0,0 0 0,0-1 0,-1 1 0,1 0 0,0-1 0,0 1 0,0 0 0,0-1 0,0 1 0,0 0 0,0-1 0,0 1 0,0 0 0,0-1 0,0 1 0,0 0 0,0-1 0,0 1 0,0 0 0,0-1 0,0 1 0,1 0 0,-1-1 0,0 1 0,0 0 0,0-1 0,0 1 0,1 0 0,-1-1 0,0 1 1,9-15-1034,9-2-3771,4-1-3577</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8.414"/>
    </inkml:context>
    <inkml:brush xml:id="br0">
      <inkml:brushProperty name="width" value="0.025" units="cm"/>
      <inkml:brushProperty name="height" value="0.025" units="cm"/>
    </inkml:brush>
  </inkml:definitions>
  <inkml:trace contextRef="#ctx0" brushRef="#br0">1 18 22325,'0'0'10442,"52"-17"-23574</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8.818"/>
    </inkml:context>
    <inkml:brush xml:id="br0">
      <inkml:brushProperty name="width" value="0.025" units="cm"/>
      <inkml:brushProperty name="height" value="0.025" units="cm"/>
    </inkml:brush>
  </inkml:definitions>
  <inkml:trace contextRef="#ctx0" brushRef="#br0">184 0 22005,'0'0'7308,"-9"12"-6224,-2 0-763,-39 49 894,45-55-1146,1 0-1,0 1 0,0-1 1,1 1-1,-1-1 0,2 1 0,-1 0 1,-3 13-1,6-19-82,1 0-1,-1 0 1,0 0 0,0 0-1,0 0 1,1 0 0,-1-1-1,1 1 1,-1 0 0,0 0-1,1 0 1,-1-1 0,1 1-1,0 0 1,-1-1 0,1 1-1,-1 0 1,1-1-1,0 1 1,0-1 0,-1 1-1,1-1 1,0 1 0,0-1-1,0 0 1,-1 1 0,1-1-1,0 0 1,0 0 0,0 1-1,0-1 1,0 0 0,0 0-1,1 0 1,44 1-821,-28 0 138,-13-1 570,0 1-1,0 0 0,0 0 1,0 1-1,0-1 1,0 1-1,-1 0 0,1 1 1,-1-1-1,1 1 1,-1 0-1,5 4 1,-8-6 124,0 0 1,0 0 0,0 0 0,0 0 0,-1 0 0,1 0 0,0 0 0,-1 0-1,1 1 1,-1-1 0,1 0 0,-1 0 0,1 1 0,-1-1 0,0 0-1,0 1 1,0-1 0,1 1 0,-2 1 0,1-1 52,-1 0-1,0 0 1,1 0-1,-1 0 1,0 0-1,-1 0 1,1 0-1,0 0 1,0 0-1,-1-1 1,1 1-1,-1 0 1,0-1-1,1 0 1,-1 1-1,-2 0 1,-7 6 158,-1-1-1,0 0 1,0-1 0,0 0 0,-1-1 0,0 0-1,0-1 1,0-1 0,0 0 0,-1-1 0,1 0 0,-1-1-1,-14-1 1,27 0-290,0 0 0,-1 0 0,1 0-1,0-1 1,0 1 0,0 0 0,0-1 0,0 1-1,0-1 1,0 0 0,0 1 0,0-1 0,0 0-1,0 1 1,0-1 0,0 0 0,0 0-1,1 0 1,-1 0 0,0 0 0,1 0 0,-1 0-1,1 0 1,-1 0 0,1 0 0,-1 0 0,1-1-1,0 1 1,-1 0 0,1-1 0,0-42-7323,0 34 4872,3-25-7071</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9.256"/>
    </inkml:context>
    <inkml:brush xml:id="br0">
      <inkml:brushProperty name="width" value="0.025" units="cm"/>
      <inkml:brushProperty name="height" value="0.025" units="cm"/>
    </inkml:brush>
  </inkml:definitions>
  <inkml:trace contextRef="#ctx0" brushRef="#br0">1 21 17200,'0'0'6374,"56"-14"-4228,-27 12-608,3 1-225,2 1-704,3 0-481,4 0-96,-3 0-1570,1 0-3074,-2-4-4741</inkml:trace>
  <inkml:trace contextRef="#ctx0" brushRef="#br0" timeOffset="1">532 67 14318,'0'0'14926,"82"3"-14542,-43-10-320,0 3-608,-1-1-2243,-10 5-1377,-8 0-576,-10 0-1923</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9.644"/>
    </inkml:context>
    <inkml:brush xml:id="br0">
      <inkml:brushProperty name="width" value="0.025" units="cm"/>
      <inkml:brushProperty name="height" value="0.025" units="cm"/>
    </inkml:brush>
  </inkml:definitions>
  <inkml:trace contextRef="#ctx0" brushRef="#br0">1 46 14894,'0'0'9449,"67"3"-8104,-23-10-704,5 1-385,-1-2-192,3 2-704,-1-3-2948,-4-3-8551</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0.002"/>
    </inkml:context>
    <inkml:brush xml:id="br0">
      <inkml:brushProperty name="width" value="0.025" units="cm"/>
      <inkml:brushProperty name="height" value="0.025" units="cm"/>
    </inkml:brush>
  </inkml:definitions>
  <inkml:trace contextRef="#ctx0" brushRef="#br0">82 1 14542,'0'0'17979,"5"8"-17770,-4-5-206,1-1 0,-1 1 0,1 0 0,-1 0 0,0 0 0,0 0 0,0 0 1,0 0-1,-1 0 0,1 1 0,-1-1 0,0 0 0,0 0 0,-1 5 0,0-1-4,-1 0 0,0 0 0,-1-1 0,0 1 0,0-1-1,0 1 1,-6 6 0,-7 11 1,9-15 0,0 1 0,1-1 0,0 1 0,1 0 0,0 1 0,0-1 0,1 1 0,1 0 0,-4 16 0,7-26 0,0 0 0,0 0 0,1-1 0,-1 1 0,0-1 0,1 1 0,-1 0 0,0-1 0,1 1 0,-1-1 0,1 1 0,-1-1 0,1 1 0,-1-1 0,1 1 0,0-1 0,-1 1 0,1-1 0,-1 0 0,1 1 0,0-1 0,-1 0 0,1 0 0,0 1 0,-1-1 0,1 0 0,0 0 0,0 0 0,-1 0 0,1 0 0,1 0 0,31 0 0,-21-1 0,11 2-831,1-1-1,0-2 1,0 0 0,-1-1 0,1-2-1,41-13 1,-49 8-4940,-6-3-2177</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0.393"/>
    </inkml:context>
    <inkml:brush xml:id="br0">
      <inkml:brushProperty name="width" value="0.025" units="cm"/>
      <inkml:brushProperty name="height" value="0.025" units="cm"/>
    </inkml:brush>
  </inkml:definitions>
  <inkml:trace contextRef="#ctx0" brushRef="#br0">106 0 16496,'0'0'8392,"-44"57"-6599,29-32 1,2 4-833,-2 0-513,1 3-320,10-3-64,4-5-192,0-6-2274,10-11-2691,16-7-3555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6.396"/>
    </inkml:context>
    <inkml:brush xml:id="br0">
      <inkml:brushProperty name="width" value="0.025" units="cm"/>
      <inkml:brushProperty name="height" value="0.025" units="cm"/>
    </inkml:brush>
  </inkml:definitions>
  <inkml:trace contextRef="#ctx0" brushRef="#br0">342 1 16047,'0'0'9801,"-1"7"-9694,-4 10-63,-1 0-1,-1 0 1,-1-1-1,0 0 0,0 0 1,-2-1-1,-17 22 1,-98 104 90,52-63-39,62-65-81,-28 34 381,37-45-352,1 0 0,-1 0 1,1 0-1,0 0 0,0 0 1,0 0-1,0 0 0,0 1 1,1-1-1,-1 0 0,1 0 1,-1 1-1,1-1 1,0 0-1,0 1 0,0-1 1,0 0-1,0 1 0,1 3 1,1-4-42,-1-1 1,1 1 0,0-1 0,0 1-1,-1-1 1,1 0 0,0 0-1,0 0 1,0 0 0,0 0 0,0 0-1,1 0 1,-1-1 0,0 1-1,0-1 1,0 1 0,1-1 0,-1 0-1,0 0 1,0 0 0,1 0-1,-1-1 1,0 1 0,3-1 0,6 0 25,20 0-14,0-2 0,-1-1 0,0-1-1,43-13 1,53-23-2819,-119 38 2498,80-26-5048</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0.938"/>
    </inkml:context>
    <inkml:brush xml:id="br0">
      <inkml:brushProperty name="width" value="0.025" units="cm"/>
      <inkml:brushProperty name="height" value="0.025" units="cm"/>
    </inkml:brush>
  </inkml:definitions>
  <inkml:trace contextRef="#ctx0" brushRef="#br0">133 1 19186,'0'0'7805,"-7"8"-6166,1-1-1327,1-2-34,0 1 0,-1 0 0,2 0 0,-1 0-1,1 0 1,0 1 0,0 0 0,1-1 0,0 1-1,-3 11 1,6-17-269,0 0 0,0 0 0,0 0 0,0 0 0,1 0 0,-1 0 0,0 0 0,1 0 0,-1 0 0,1 0 0,-1-1 0,1 1 0,-1 0 0,1 0 0,-1 0 0,1-1 0,0 1 0,-1 0 0,1-1 0,0 1 0,0-1-1,0 1 1,-1-1 0,1 1 0,0-1 0,0 1 0,0-1 0,0 0 0,0 0 0,0 1 0,0-1 0,0 0 0,0 0 0,0 0 0,0 0 0,1 0 0,45 0 252,-35 0-197,1 0 17,-10-1-144,0 1 1,0 0 0,1 0 0,-1 1 0,0-1 0,0 0-1,1 1 1,-1 0 0,4 1 0,-6-1 35,0 0 0,0 0 0,0 0 0,0 0 1,0 0-1,0 1 0,0-1 0,0 0 0,0 1 0,-1-1 1,1 0-1,0 1 0,-1-1 0,1 1 0,-1-1 0,0 1 1,0-1-1,1 1 0,-1-1 0,0 1 0,0-1 0,0 1 1,-1 2-1,1 2 104,-1 0 0,0 0 0,0 0 0,-1 0-1,1 0 1,-1 0 0,-1 0 0,1-1 0,-1 1 0,-4 6 0,-14 33 374,20-28-451,1-16 0,0 0 0,0 0 0,0 0 0,0 1 0,0-1 0,0 0 0,0 0 0,-1 0 0,1 1 0,0-1 0,-1 0 0,1 0 0,-1 0 0,1 0 0,-1 0 0,1 0 0,-1 0 0,0 0 0,0 0 0,1 0 0,-1 0 0,0 0 0,0-1 0,0 1 0,0 0 0,-1 0 0,-1 1 0,1 0 0,-1-1 0,1 1 0,-1-1 0,0 1 0,1-1 0,-1 0 0,0 0 0,0-1 0,0 1 0,0-1 0,0 1 0,0-1 0,-6 0 0,5-1 0,-1-1 0,1 0 0,0 0 0,-1 0 0,1 0 0,0-1 0,0 1 0,0-1 0,-3-3 0,-4-2-394,-31-28-4880,41 35 4995,0 0 1,0-1-1,0 1 1,0 0-1,0-1 1,0 1-1,0 0 0,1-1 1,-1 1-1,1-1 1,-1 1-1,1-1 1,-1 1-1,1-1 1,0 1-1,0-1 1,0 0-1,0 1 1,0-1-1,0 1 1,0-1-1,0 0 1,1 1-1,-1-1 1,0 1-1,1-1 1,0 1-1,-1-1 1,2-1-1,7-10-11577</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1.312"/>
    </inkml:context>
    <inkml:brush xml:id="br0">
      <inkml:brushProperty name="width" value="0.025" units="cm"/>
      <inkml:brushProperty name="height" value="0.025" units="cm"/>
    </inkml:brush>
  </inkml:definitions>
  <inkml:trace contextRef="#ctx0" brushRef="#br0">0 36 20435,'0'0'8264,"72"-22"-7047,-43 18-224,0-1-480,-1 3-321,-4 0-192,-6 1-513,-5 1-1889</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1.672"/>
    </inkml:context>
    <inkml:brush xml:id="br0">
      <inkml:brushProperty name="width" value="0.025" units="cm"/>
      <inkml:brushProperty name="height" value="0.025" units="cm"/>
    </inkml:brush>
  </inkml:definitions>
  <inkml:trace contextRef="#ctx0" brushRef="#br0">1 1 17553,'0'0'15214,"21"64"-15214,-21-37 0,0 1 0,0-2 0,0-4 0,0-4 0,0-1-1313,0-9-2819</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3.318"/>
    </inkml:context>
    <inkml:brush xml:id="br0">
      <inkml:brushProperty name="width" value="0.025" units="cm"/>
      <inkml:brushProperty name="height" value="0.025" units="cm"/>
    </inkml:brush>
  </inkml:definitions>
  <inkml:trace contextRef="#ctx0" brushRef="#br0">0 149 18321,'0'0'6417,"10"8"-5120,-3-3-1001,-4-2-198,0 0-1,0 0 1,0-1 0,0 0-1,1 1 1,-1-1 0,1 0-1,-1 0 1,1-1 0,0 1-1,0-1 1,0 0 0,-1 0-1,1 0 1,0-1 0,0 1-1,1-1 1,6 0 0,-2-2 7,-1-1 1,1 0-1,-1 0 1,0-1-1,0 0 1,0 0-1,0-1 1,-1 0-1,0 0 0,11-10 1,-14 11-42,0 0 0,0 0 1,0-1-1,0 1 0,-1-1 1,0 0-1,0 0 0,0 0 0,0-1 1,-1 1-1,0-1 0,0 1 0,0-1 1,-1 0-1,0 1 0,1-12 0,-2 16-53,0 0 0,0 0-1,0 1 1,0-1-1,0 0 1,-1 0-1,1 0 1,0 1 0,0-1-1,-1 0 1,1 0-1,0 1 1,-1-1-1,1 0 1,0 1 0,-1-1-1,1 0 1,-1 1-1,1-1 1,-1 1-1,0-1 1,1 1 0,-1-1-1,0 1 1,1-1-1,-1 1 1,0 0-1,-1-1 1,-25 2 2,21 1-25,0 0-1,0 0 0,1 1 1,-1-1-1,1 1 1,-1 1-1,-4 3 0,2 1 45,0-1 0,0 2-1,1-1 1,0 1 0,1 0-1,0 1 1,0-1 0,1 1-1,0 0 1,1 0 0,0 1-1,0 0 1,1-1 0,-2 19-1,5-29-15,0 1 0,0 0-1,0 0 1,0-1-1,0 1 1,0 0-1,0-1 1,0 1-1,0 0 1,1-1-1,-1 1 1,0 0 0,0-1-1,1 1 1,-1-1-1,0 1 1,1 0-1,-1-1 1,1 1-1,-1-1 1,1 1-1,-1-1 1,1 1-1,-1-1 1,1 0 0,-1 1-1,1-1 1,0 1-1,0-1 1,25 0 516,25-18 60,-26 5-556,-16 7-36,1 1 1,0 0 0,0 1 0,0-1-1,0 2 1,1 0 0,-1 0 0,1 1-1,20-2 1,-30 4-1,0 0 0,0 0 0,-1 1 0,1-1 0,0 0 0,0 0 0,0 1 0,-1-1 0,1 1 0,0-1 0,0 1 0,-1-1 0,1 1 0,0-1 0,-1 1 0,1-1 0,-1 1 0,1 0 0,-1-1 0,1 1 0,-1 0 0,1 0 0,-1-1 0,1 1 0,-1 0 0,1 1 0,2 31 0,-13 28 0,69-227 0,-55 147 41,6-20-149,-10 37 57,1 1 1,-1 0-1,1-1 0,-1 1 0,1 0 1,0 0-1,0 0 0,-1-1 1,1 1-1,0 0 0,0 0 1,0 0-1,0 0 0,0 0 0,0 0 1,1 1-1,-1-1 0,0 0 1,0 1-1,3-2 0,27-7-10609,-8 1 1408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3.678"/>
    </inkml:context>
    <inkml:brush xml:id="br0">
      <inkml:brushProperty name="width" value="0.025" units="cm"/>
      <inkml:brushProperty name="height" value="0.025" units="cm"/>
    </inkml:brush>
  </inkml:definitions>
  <inkml:trace contextRef="#ctx0" brushRef="#br0">86 0 18097,'0'0'3011,"-5"9"-422,-8 17-1455,0 2 0,2 0-1,1 0 1,1 1 0,1 0 0,2 1-1,-4 49 1,10-78-1134,0-1 0,0 1 0,0 0 0,0 0 0,0 0 0,0 0 0,0 0 0,1 0 0,-1-1 0,0 1 0,0 0 0,1 0 0,-1 0 0,1-1 0,-1 1 0,1 0 0,-1 0 0,1-1 0,-1 1 0,1 0 0,0-1 0,-1 1 0,1-1 0,0 1 0,0-1 0,-1 1 0,1-1 0,2 1 0,-1 0 0,1-1 0,0 1 0,-1-1 0,1 0 0,0 0 0,0 0 0,-1 0 0,1 0 0,4-2 0,5-1 0,-1 0 0,0-1 0,17-8 0,-17 6 0,-7 4 0,1-1 0,-1 1 0,0 0 0,1 0 0,-1 0 0,1 1 0,0 0 0,8-2 0,-12 4 0,-1 0 0,1 0 0,0 0 0,-1 0 0,1 0 0,-1 0 0,1 0 0,-1 0 0,1 0 0,-1 0 0,0 0 0,0 0 0,1 0 0,-1 0 0,0 1 0,0-1 0,0 0 0,0 0 0,0 0 0,0 0 0,-1 0 0,1 2 0,-4 29 0,1-4-550,5-21-612,5-18-1012,0-7-5087</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4.298"/>
    </inkml:context>
    <inkml:brush xml:id="br0">
      <inkml:brushProperty name="width" value="0.025" units="cm"/>
      <inkml:brushProperty name="height" value="0.025" units="cm"/>
    </inkml:brush>
  </inkml:definitions>
  <inkml:trace contextRef="#ctx0" brushRef="#br0">136 48 11531,'0'0'14835,"-9"-3"-13586,7 2-1198,-1 0 0,1 0 1,-1 0-1,1 0 0,-1 1 0,0-1 0,1 1 0,-1 0 0,0 0 0,0 0 0,1 0 0,-1 0 0,0 0 0,1 1 0,-1-1 0,0 1 0,1 0 0,-1 0 0,1 0 0,-1 0 0,1 0 0,-1 1 0,1-1 0,0 1 0,0 0 0,0-1 0,0 1 0,0 0 0,0 0 0,0 0 0,1 0 0,-1 1 0,1-1 0,-1 0 0,0 3 0,-4 4 0,0 1 1,1-1 0,1 1-1,0 0 1,0 1-1,1-1 1,0 0 0,0 1-1,2 0 1,-1 0 0,1 12-1,1-22-46,-1 0-1,1-1 1,0 1 0,0 0-1,0-1 1,0 1-1,1-1 1,-1 1 0,0 0-1,0-1 1,0 1 0,0 0-1,1-1 1,-1 1-1,0-1 1,0 1 0,1-1-1,-1 1 1,1-1 0,-1 1-1,0-1 1,1 1-1,-1-1 1,1 1 0,-1-1-1,1 0 1,-1 1 0,1-1-1,-1 0 1,2 1-1,19-5 568,18-21 736,-31 17-1266,0 1 0,-1-1 0,0 0 1,0-1-1,-1 0 0,-1 0 0,1 0 0,-1 0 0,-1-1 0,1 0 0,-2 0 0,1 0 0,-2-1 0,1 1 0,0-15 0,-3 25-42,1-1 0,-1 1 0,0-1 0,0 1 0,0-1 0,0 1 0,0-1 0,0 1 0,0-1 0,0 1 0,-1-1 0,1 1 0,0-1 0,0 1 0,0-1 0,0 1 0,-1 0 0,1-1 0,0 1 0,-1-1 0,1 1 0,0-1 0,-1 1 0,1 0 0,0-1 0,-1 1 0,1 0 0,0 0 0,-1-1 0,1 1 0,-1 0 0,1 0 0,-1-1 0,1 1 0,-1 0 0,1 0 0,-1 0 0,1 0 0,-1 0 0,1 0 0,-1 0 0,1 0 0,-1 0 0,1 0 0,-1 0 0,1 0 0,-1 0 0,1 0 0,-1 0 0,1 0 0,-1 1 0,1-1 0,0 0 0,-1 0 0,1 1 0,-1 0 0,-1 0 0,0 0 0,0 0 0,0 0 0,0 0 0,0 1 0,0-1 0,1 1 0,-1 0 0,1-1 0,-1 1 0,-1 4 0,2-5-48,1-1 1,-1 1-1,1 0 0,0-1 1,-1 1-1,1 0 0,0 0 1,0 0-1,-1 0 0,1-1 1,0 1-1,0 0 0,0 0 1,0 0-1,0 0 0,0-1 1,0 1-1,0 0 0,1 0 0,-1 0 1,0-1-1,0 1 0,1 0 1,-1 0-1,0 0 0,1-1 1,-1 1-1,2 1 0,-1-2-154,0 1-1,0-1 1,1 1-1,-1-1 1,0 1-1,1-1 1,-1 0-1,0 0 1,1 1-1,-1-1 1,0 0-1,1 0 1,-1-1-1,0 1 0,3-1 1,3 0-900,0-1 1,-1 0-1,1 0 1,0-1 0,11-6-1,13-16-3751,-2-4-2028</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4.767"/>
    </inkml:context>
    <inkml:brush xml:id="br0">
      <inkml:brushProperty name="width" value="0.025" units="cm"/>
      <inkml:brushProperty name="height" value="0.025" units="cm"/>
    </inkml:brush>
  </inkml:definitions>
  <inkml:trace contextRef="#ctx0" brushRef="#br0">138 1 12300,'0'0'10842,"-7"13"-9006,-7 10-1210,-56 102 3720,62-109-3943,0 1-1,1 0 0,1 0 1,1 1-1,1-1 1,-3 21-1,6-36-402,1 0 0,0-1 0,0 1 0,0 0 0,0 0 0,0 0 0,0 0 0,0-1 0,0 1 0,1 0 0,-1 0 0,1-1 0,-1 1 0,1 0 0,0 0 0,0-1 0,0 1 0,0-1 0,0 1 0,0-1 0,0 1 0,0-1 0,3 3 0,-1-3 0,-1 0 0,0-1 0,1 1 0,-1 0 0,0-1 0,1 1 0,-1-1 0,1 0 0,-1 0 0,1 0 0,-1 0 0,1 0 0,-1-1 0,1 1 0,2-1 0,8-3 0,-1 0 0,1-1 0,-1-1 0,-1 0 0,17-10 0,-2-4 0,-20 15 0,1-1 0,0 1 0,0 1 0,15-8 0,-21 12 0,-1 0 0,0 0 0,1 0 0,-1 1 0,1-1 0,-1 0 0,0 0 0,1 0 0,-1 1 0,0-1 0,1 0 0,-1 1 0,0-1 0,1 0 0,-1 0 0,0 1 0,0-1 0,1 1 0,-1-1 0,0 0 0,0 1 0,0-1 0,0 0 0,1 1 0,-1-1 0,0 1 0,0-1 0,0 1 0,0-1 0,0 0 0,0 1 0,0-1 0,0 1 0,0-1 0,0 1 0,-1-1 0,1 0 0,0 1 0,0 0 0,-1 16 0,-21 49 0,22-65 0,0-1 0,0 1 0,0-1 0,0 0 0,0 1 0,0-1 0,1 1 0,-1-1 0,0 0 0,0 1 0,0-1 0,0 0 0,1 1 0,-1-1 0,0 0 0,0 1 0,1-1 0,-1 0 0,0 0 0,1 1 0,-1-1 0,0 0 0,1 0 0,-1 0 0,0 1 0,1-1 0,-1 0 0,1 0 0,-1 0 0,0 0 0,1 0 0,-1 0 0,1 0 0,-1 0 0,0 0 0,1 0 0,-1 0 0,1 0 0,-1 0 0,0 0 0,1 0 0,-1 0 0,1 0 0,-1 0 0,0-1 0,1 1 0,0 0 0,16-6 0,30-24-55,16-8-100,-59 36 143,-1 1-1,1-1 1,0 1-1,0 0 1,0 0-1,0 0 1,0 0-1,0 0 1,0 1-1,0 0 1,0 0 0,0 0-1,8 2 1,-10 1 40,-1 1 1,0-1-1,-1 1 1,1 0-1,-1-1 0,1 1 1,-1 0-1,0 0 1,0-1-1,-1 1 1,-1 7-1,-13 34 15,15-45-48,1 0 0,-1 0-1,1 1 1,-1-1 0,1 0 0,0 0 0,-1 0-1,1 0 1,-1 0 0,1 0 0,0 0 0,-1 0-1,1 0 1,-1 0 0,1 0 0,0 0 0,-1 0-1,1-1 1,-1 1 0,1 0 0,0 0 0,-1-1-1,1 1 1,-1 0 0,1-1 0,-1 1 0,1 0-1,-1-1 1,19-9-1099,9-11-4857,-5 3-2598,-3 4-2796</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5.120"/>
    </inkml:context>
    <inkml:brush xml:id="br0">
      <inkml:brushProperty name="width" value="0.025" units="cm"/>
      <inkml:brushProperty name="height" value="0.025" units="cm"/>
    </inkml:brush>
  </inkml:definitions>
  <inkml:trace contextRef="#ctx0" brushRef="#br0">130 0 13805,'0'0'18204,"-8"13"-17563,-2 3-625,1 1 1,0 0 0,1 1 0,1 0-1,1 0 1,-8 35 0,11-33-382,0-7-544,1 0 0,1 0 0,0 0 1,1 0-1,0 0 0,4 25 1,-4-38 836,0 0 0,0 0 0,0 1 0,0-1 0,1 0 0,-1 0 0,0 0 0,0 0 0,0 0 0,0 0 0,0 0 0,0 1 0,0-1 0,0 0 0,0 0 0,1 0 1,-1 0-1,0 0 0,0 0 0,0 0 0,0 0 0,0 0 0,0 0 0,1 0 0,-1 0 0,0 0 0,0 0 0,0 0 0,0 0 0,0 0 0,1 0 0,-1 0 0,0 0 0,0 0 0,0 0 0,0 0 1,0 0-1,0 0 0,1 0 0,-1 0 0,0 0 0,0 0 0,0 0 0,0 0 0,0 0 0,0 0 0,1 0 0,-1-1 0,0 1 0,0 0 0,0 0 0,0 0 0,0 0 0,0 0 0,0 0 0,0 0 1,0-1-1,0 1 0,0 0 0,0 0 0,0 0 0,0 0 0,0 0 0,0-1 0,0 1 0,0 0 0,0 0 0,0 0 0,0-1 0,5-10-2301,-6-35-939,-9 7 3687,-24-35 8305,16 40-2887,21 32-5580,-1 1 0,1 1 1,0-1-1,0 0 0,0 1 0,0-1 0,0 1 0,0 0 0,0 0 1,0 0-1,3 1 0,-2-1-171,116 3-787,3 0-4350,-53-3-6650</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5.843"/>
    </inkml:context>
    <inkml:brush xml:id="br0">
      <inkml:brushProperty name="width" value="0.025" units="cm"/>
      <inkml:brushProperty name="height" value="0.025" units="cm"/>
    </inkml:brush>
  </inkml:definitions>
  <inkml:trace contextRef="#ctx0" brushRef="#br0">76 0 11819,'0'0'8670,"-11"9"-6562,3-2-1628,3-4-286,0 0 0,1 1-1,-1 0 1,1 0 0,-1 0 0,1 0-1,1 1 1,-1 0 0,0 0 0,1 0-1,0 0 1,0 0 0,-2 8 0,5-13-202,0 1 1,0 0-1,1 0 1,-1 0-1,0-1 1,0 1-1,1 0 1,-1 0-1,0-1 0,1 1 1,-1 0-1,1-1 1,-1 1-1,1 0 1,-1-1-1,1 1 1,0-1-1,-1 1 1,1-1-1,0 1 1,-1-1-1,1 1 1,0-1-1,0 0 1,-1 1-1,1-1 1,0 0-1,0 0 0,0 0 1,-1 0-1,1 1 1,0-1-1,0 0 1,0 0-1,-1 0 1,1-1-1,0 1 1,0 0-1,1 0 1,36-4-1406,-27 1 665,1-1 1,-1-1-1,0 0 0,-1 0 0,11-7 0,-15 8 322,0 0 0,-1 0 0,1 0-1,-1-1 1,0 1 0,0-1-1,0-1 1,-1 1 0,8-12 0,-13 17 543,1-1 0,-1 1 0,0 0 0,0 0 1,0-1-1,1 1 0,-1 0 0,0 0 1,0 0-1,0 0 0,1 0 0,-1 0 1,0 0-1,0 1 0,0-1 0,0 0 0,1 0 1,-1 1-1,0-1 0,0 0 0,1 1 1,-1-1-1,0 1 0,0 0 0,-6 3 346,1 0 0,0 1 0,1-1 0,-1 2 0,1-1 0,0 0 0,-5 8 0,8-11-410,0 1 0,0 0 0,0 0 1,0 0-1,1 0 0,-1 0 0,1 0 0,0 0 0,0 0 0,0 1 1,1-1-1,-1 0 0,1 1 0,-1-1 0,1 0 0,0 1 1,1 6-1,5-6-2071,9-3-3507</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7.168"/>
    </inkml:context>
    <inkml:brush xml:id="br0">
      <inkml:brushProperty name="width" value="0.025" units="cm"/>
      <inkml:brushProperty name="height" value="0.025" units="cm"/>
    </inkml:brush>
  </inkml:definitions>
  <inkml:trace contextRef="#ctx0" brushRef="#br0">0 66 7303,'0'0'8387,"2"-8"-5692,-1 1-1553,4-23 121,6 10 5877,-12 44-3498,0-9-3210,-4 7-89,3-16-296,0 1 0,1-1-1,0 0 1,0 0 0,0 1-1,1-1 1,0 1-1,1 10 1,0-16-47,0 0 0,0 1 0,-1-1 0,1 0 0,0 0 0,0 0 0,1 0 0,-1 0 0,0 0 0,0 0 0,0 0 0,1-1 0,-1 1 0,0 0 0,1-1 0,-1 1 0,0-1 0,1 1 0,-1-1 0,1 0 0,-1 0 0,1 0 0,-1 1 0,0-1 0,1 0 0,-1-1 0,1 1 0,-1 0 0,1 0 0,-1-1 0,1 1 0,2-2 0,49-16 0,-29 4 0,44-35 0,-46 32 0,47-27 0,-69 43 0,0 1 0,0 0 0,1 0 0,-1 0 0,0 0 0,0 0 0,1 0 0,-1-1 0,0 1 0,0 0 0,1 0 0,-1 0 0,0 0 0,0 0 0,1 0 0,-1 0 0,0 0 0,1 0 0,-1 0 0,0 0 0,0 0 0,1 0 0,-1 0 0,0 0 0,0 1 0,1-1 0,-1 0 0,0 0 0,0 0 0,1 0 0,-1 0 0,0 1 0,0-1 0,0 0 0,1 0 0,-1 0 0,0 0 0,0 1 0,0-1 0,1 1 0,0 14 0,-7 17 0,4-26 0,0 0 0,1 0 0,-1 0 0,1 0 0,1 0 0,-1 8 0,1-13 0,0 0 0,0-1 0,0 1 0,0-1 0,0 1 0,0-1 0,1 1 0,-1-1 0,0 1 0,0 0 0,1-1 0,-1 1 0,0-1 0,0 0 0,1 1 0,-1-1 0,1 1 0,-1-1 0,0 1 0,1-1 0,-1 0 0,1 1 0,-1-1 0,1 0 0,-1 0 0,1 1 0,-1-1 0,2 0 0,0 0 0,0 0 0,0 0 0,0 0 0,0 0 0,0-1 0,0 1 0,-1-1 0,1 0 0,0 1 0,0-1 0,0 0 0,0 0 0,1-1 0,32-23 0,13-9 0,-45 33 0,0-1 0,0 1 0,0-1 0,0 1 0,0 0 0,0 0 0,0 0 0,1 1 0,-1-1 0,0 1 0,0 0 0,1-1 0,4 2 0,-7 0 0,0 1 0,0-1 0,0 1 0,-1-1 0,1 1 0,0-1 0,-1 1 0,1 0 0,-1 0 0,1-1 0,-1 1 0,0 0 0,0-1 0,0 1 0,0 0 0,0 0 0,-1 3 0,0 34 0,-4-11 0,5-27-14,0-1 1,0 1-1,0-1 1,0 0-1,0 1 0,1-1 1,-1 0-1,0 1 0,0-1 1,0 0-1,1 1 1,-1-1-1,0 0 0,0 1 1,0-1-1,1 0 0,-1 0 1,0 1-1,1-1 1,-1 0-1,0 0 0,1 0 1,-1 1-1,0-1 1,1 0-1,-1 0 0,0 0 1,1 0-1,-1 0 0,1 0 1,-1 0-1,0 0 1,1 0-1,-1 0 0,0 0 1,1 0-1,-1 0 0,1 0 1,-1 0-1,0 0 1,1 0-1,-1 0 0,0 0 1,1-1-1,-1 1 1,0 0-1,1 0 0,-1-1 1,17-5-2160,39-30-9043,-23 13 1281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7.202"/>
    </inkml:context>
    <inkml:brush xml:id="br0">
      <inkml:brushProperty name="width" value="0.025" units="cm"/>
      <inkml:brushProperty name="height" value="0.025" units="cm"/>
    </inkml:brush>
  </inkml:definitions>
  <inkml:trace contextRef="#ctx0" brushRef="#br0">1 660 14638,'0'0'8216,"12"-3"-6828,1-3-1087,0-1 1,-1 1 0,1-2 0,-1 0 0,-1 0 0,0-1 0,0-1 0,0 1 0,12-17-1,88-117 1008,-108 138-1264,-2 4-32,122-182 916,-105 153-831,-2-1 0,-1 0-1,-1-1 1,12-44-1,-21 51 205,-5 25-295,0-1 1,0 1 0,0 0 0,0 0 0,0 0 0,0 0 0,-1 0 0,1 0 0,0 0 0,0-1 0,0 1 0,0 0 0,0 0 0,0 0-1,0 0 1,0 0 0,0 0 0,0 0 0,0 0 0,-1 0 0,1 0 0,0-1 0,0 1 0,0 0 0,0 0 0,0 0 0,0 0-1,0 0 1,-1 0 0,1 0 0,0 0 0,0 0 0,0 0 0,0 0 0,0 0 0,0 0 0,-1 0 0,1 0 0,0 0 0,0 0-1,0 0 1,0 0 0,0 0 0,0 1 0,0-1 0,-1 0 0,1 0 0,0 0 0,0 0 0,0 0 0,0 0 0,0 0 0,0 0-1,0 0 1,0 0 0,0 1 0,0-1 0,-1 0 0,1 0 0,0 0 0,0 0 0,0 0 0,0 0 0,0 0 0,0 1 0,0-1-1,0 0 1,0 0 0,0 0 0,-21 39 290,-2 25-283,-29 129 1,6 72-1612,34-194 566,11-57 45,-2 14-1610,-2-24-1430,-3-12-3317,-4-12 1694</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7.558"/>
    </inkml:context>
    <inkml:brush xml:id="br0">
      <inkml:brushProperty name="width" value="0.025" units="cm"/>
      <inkml:brushProperty name="height" value="0.025" units="cm"/>
    </inkml:brush>
  </inkml:definitions>
  <inkml:trace contextRef="#ctx0" brushRef="#br0">134 90 21524,'-8'4'3614,"-7"3"-2431,0 0 0,0 1 0,-15 13 0,26-19-1031,0 1 1,0 0-1,0 0 1,1 0-1,0 1 1,-1-1-1,1 1 1,1 0-1,-1 0 1,0 0-1,1 0 1,0 0-1,0 0 1,0 1-1,1-1 0,-1 1 1,1-1-1,-1 7 1,2-10-153,0 0 0,0 0 0,0-1 0,0 1 0,1 0 0,-1 0 0,0 0 0,0 0 0,1 0 0,-1 0 0,0-1 0,1 1 0,-1 0 0,1 0 0,-1 0 0,1-1 0,-1 1 0,1 0 0,0-1 0,-1 1 0,1 0 0,0-1 0,-1 1 0,1-1 0,0 1 0,0-1 0,1 1 0,30 3 0,-22-4 0,-1-2 0,1 1 0,-1-1 0,17-6 0,-8-1 0,0-1 0,-1 0 0,0-2 0,-1 0 0,0-1 0,-1-1 0,0 0 0,-1 0 0,-1-2 0,-1 0 0,0 0 0,19-36 0,-27 34 0,-17 22 0,-18 22 0,27-21 0,-50 67 0,50-68 0,2 1 0,-1 0 0,0 1 0,1-1 0,0 0 0,0 1 0,1-1 0,0 1 0,0 0 0,0-1 0,0 1 0,1 0 0,0 7 0,0-12-118,1 0-1,-1 0 1,0 0-1,0 0 1,1 0 0,-1 0-1,1 0 1,-1 0 0,1 0-1,-1 0 1,1 0-1,-1 0 1,1-1 0,0 1-1,0 0 1,-1 0 0,1-1-1,0 1 1,0 0-1,0-1 1,0 1 0,0-1-1,0 1 1,0-1-1,1 1 1,29 3-8681,-29-4 8008,29 0-14439</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8.226"/>
    </inkml:context>
    <inkml:brush xml:id="br0">
      <inkml:brushProperty name="width" value="0.025" units="cm"/>
      <inkml:brushProperty name="height" value="0.025" units="cm"/>
    </inkml:brush>
  </inkml:definitions>
  <inkml:trace contextRef="#ctx0" brushRef="#br0">134 182 17873,'0'0'2973,"-1"-8"166,1 5-2888,0 0-1,-1 0 0,1 0 0,-1 0 1,1 0-1,-1 0 0,0 0 0,0 0 1,-1 0-1,1 0 0,-2-2 0,2 4-167,-1 0-1,1 0 0,0 0 0,0 0 0,0 0 0,-1 0 0,1 1 0,0-1 0,-1 0 0,1 1 0,-1 0 0,1-1 0,-1 1 0,1 0 0,-1-1 0,1 1 0,-1 0 0,1 0 0,-1 0 0,1 1 0,-1-1 0,1 0 0,-1 0 0,1 1 0,-1-1 0,1 1 0,0-1 0,-1 1 0,1 0 0,0 0 0,-1-1 0,1 1 1,-1 1-1,-4 2-34,0 1 1,0-1-1,1 1 1,0 0 0,0 0-1,0 1 1,1-1 0,0 1-1,0 0 1,0 0 0,1 1-1,0-1 1,0 1-1,0 0 1,1-1 0,0 1-1,-2 13 1,4-18-40,0-1 0,1 0-1,-1 0 1,0 0 0,0 0 0,1 0 0,-1 0-1,0-1 1,1 1 0,-1 0 0,1 0 0,-1 0-1,1 0 1,0 0 0,-1 0 0,1-1 0,0 1-1,-1 0 1,1-1 0,0 1 0,0 0 0,0-1-1,0 1 1,0-1 0,0 1 0,0-1 0,0 0-1,0 1 1,0-1 0,0 0 0,0 0 0,0 0-1,0 0 1,0 0 0,0 0 0,0 0 0,0 0-1,0 0 1,0 0 0,0 0 0,2-1 0,4 0 129,0 0 1,0 0-1,0-1 1,0 0 0,9-4-1,4-5-73,0-1 1,-1 0-1,0-2 0,-1 0 0,-1-1 0,0-1 1,-1 0-1,-1-1 0,0-1 0,-2 0 0,0-1 1,-1-1-1,18-38 0,-40 80-58,-1 0 0,-17 24 1,-22 43-16,46-80-7,0 0 0,0 0 0,1 1 0,1-1-1,0 1 1,0-1 0,-1 19 0,4-27-105,-1 0-1,0-1 1,1 1 0,-1 0-1,1-1 1,-1 1-1,1 0 1,-1-1 0,1 1-1,0-1 1,-1 1-1,1-1 1,0 1 0,-1-1-1,1 1 1,0-1-1,-1 0 1,1 1 0,0-1-1,0 0 1,0 0-1,-1 0 1,1 1 0,0-1-1,0 0 1,0 0-1,0 0 1,-1 0 0,1-1-1,0 1 1,0 0-1,0 0 1,-1 0 0,1-1-1,0 1 1,0 0-1,-1-1 1,1 1 0,1-1-1,34-14-6071,-8-6-1335</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8.885"/>
    </inkml:context>
    <inkml:brush xml:id="br0">
      <inkml:brushProperty name="width" value="0.025" units="cm"/>
      <inkml:brushProperty name="height" value="0.025" units="cm"/>
    </inkml:brush>
  </inkml:definitions>
  <inkml:trace contextRef="#ctx0" brushRef="#br0">139 0 19090,'0'0'3534,"-12"9"-336,1-2-2795,-52 37 2608,57-40-2795,1 0-1,0 0 1,0 1 0,1 0-1,-1 0 1,1 0 0,0 1-1,0-1 1,1 1 0,-3 6 0,5-11-220,1-1 1,0 1 0,0-1 0,0 1 0,0-1-1,0 1 1,0 0 0,0-1 0,0 1 0,0-1-1,0 1 1,0-1 0,0 1 0,0-1 0,0 1-1,0-1 1,0 1 0,1-1 0,-1 1 0,0-1-1,0 1 1,1-1 0,-1 1 0,0-1 0,1 1-1,-1-1 1,0 0 0,1 1 0,-1-1 0,1 0-1,-1 1 1,1-1 0,-1 0 0,1 1 0,0-1-1,27 4 32,30-12 145,69-45-707,-149 100 646,22-46-103,-1-1-1,1 1 1,0-1-1,-1 1 1,1 0-1,0-1 1,-1 1 0,1-1-1,0 1 1,-1 0-1,1-1 1,0 1-1,0 0 1,0 0-1,0-1 1,0 1-1,0 0 1,0-1-1,0 1 1,0 0 0,0 0-1,0-1 1,0 1-1,0 0 1,1-1-1,-1 1 1,0 0-1,0-1 1,1 1-1,-1-1 1,1 2-1,1-2 24,-1 1 0,0-1-1,1 0 1,-1 0-1,1 0 1,-1 0-1,0 0 1,1 0-1,-1 0 1,0 0-1,1 0 1,-1-1-1,0 1 1,3-1-1,53-26 707,-54 26-727,24-15-11,-19 11 0,1-1 0,-1 1 0,1 1 0,0 0 0,0 0 0,1 1 0,-1 0 0,1 0 0,13-1 0,-22 9 0,1 0 0,-1 0 0,0 1 0,0-1 0,-1 0 0,0 0 0,0 1 0,0-1 0,-1 7 0,1-5 0,0-7 0,1 1 0,0-1 0,-1 0 0,1 0 0,0 1 0,-1-1 0,1 0 0,0 0 0,-1 0 0,1 0 0,0 0 0,-1 0 0,1 0 0,0 0 0,-1 0 0,1 0 0,0 0 0,-1 0 0,1-1 0,0 1 0,-1 0 0,1 0 0,0-1 0,-1 1 0,1 0 0,-1-1 0,1 0 0,24-10 0,-24 11 0,5-3 0,-1 1 0,0 0 0,1 0 0,-1 1 0,1-1 0,-1 1 0,13-1 0,-18 3 0,1 0 0,0 1 0,0-1 0,-1 0 0,1 0 0,-1 0 0,1 0 0,-1 1 0,1-1 0,-1 0 0,0 0 0,0 1 0,1-1 0,-1 0 0,0 1 0,0-1 0,0 0 0,0 1 0,-1 1 0,0 32 0,1-34 0,0 0 0,-1 0 0,1 1 0,0-1 0,0 0 0,0 1 0,0-1 0,0 1 0,0-1 0,0 0 0,0 1 0,1-1 0,-1 0 0,0 0 0,1 1 0,-1-1 0,1 0 0,0 0 0,-1 1 0,1-1 0,0 0 0,0 0 0,1 2 0,1-2 0,0-1 0,-1 1 0,1 0 0,0-1 0,0 0 0,0 0 0,-1 1 0,1-2 0,0 1 0,4-1 0,4-1 0,0 0 0,0 0 0,0-2 0,0 1 0,19-10 0,-20 8 0,1 0 0,0 1 0,1 0 0,-1 1 0,12-2 0,-22 5-21,0 1 1,-1-1-1,1 1 1,-1-1-1,1 1 0,-1 0 1,1-1-1,-1 1 0,0 0 1,1-1-1,-1 1 1,0 0-1,1-1 0,-1 1 1,0 0-1,0 0 0,0-1 1,1 1-1,-1 0 1,0 0-1,0-1 0,0 1 1,0 0-1,0 0 1,-1 0-1,1-1 0,0 1 1,0 0-1,0 0 0,-1 0 1,1 0-86,-1-1 0,1 1 1,0 0-1,0 0 0,0-1 1,0 1-1,0 0 0,0 0 1,0-1-1,0 1 0,0 0 1,0-1-1,0 1 0,0 0 1,1 0-1,-1-1 0,0 1 1,0 0-1,1-1 0,-1 1 1,0 0-1,1 0 0,8-3-6962,4-9-6881</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9.746"/>
    </inkml:context>
    <inkml:brush xml:id="br0">
      <inkml:brushProperty name="width" value="0.025" units="cm"/>
      <inkml:brushProperty name="height" value="0.025" units="cm"/>
    </inkml:brush>
  </inkml:definitions>
  <inkml:trace contextRef="#ctx0" brushRef="#br0">11 14 15375,'0'0'8434,"-2"-11"-4782,1 9-6733,-6 11-10681</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0.105"/>
    </inkml:context>
    <inkml:brush xml:id="br0">
      <inkml:brushProperty name="width" value="0.025" units="cm"/>
      <inkml:brushProperty name="height" value="0.025" units="cm"/>
    </inkml:brush>
  </inkml:definitions>
  <inkml:trace contextRef="#ctx0" brushRef="#br0">81 31 2787,'-10'-18'4687,"2"6"9897,4 15-9299,-2 8-4820,-8 23 1580,7-20-1716,1 0 1,0 0-1,1 0 0,1 1 1,0-1-1,-2 27 0,8-41-408,1 0-1,-1 0 1,1 0-1,-1 0 0,1-1 1,-1 1-1,1 0 0,-1-1 1,0 0-1,1 0 0,3-1 1,5-5-960,1 0 0,-1-1 0,-1 0 0,12-11 1,35-44-9703,-30 31 3160</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0.492"/>
    </inkml:context>
    <inkml:brush xml:id="br0">
      <inkml:brushProperty name="width" value="0.025" units="cm"/>
      <inkml:brushProperty name="height" value="0.025" units="cm"/>
    </inkml:brush>
  </inkml:definitions>
  <inkml:trace contextRef="#ctx0" brushRef="#br0">187 63 15182,'0'0'12524,"-9"15"-12166,-74 124 812,74-123-1138,1 1 0,0 0-1,2 1 1,0 0 0,1 0 0,1 0 0,-4 37 0,22-59-6331,-12 0 5132,-1 1 0,0 0 0,0-1-1,1 1 1,-2-1 0,1 1 0,0-1 0,-1 0 0,0-3-1,-6-40-2682,-7 20 8039,-6 7 9215,45 20-10793,6 4-1720,-18-2-1364,1-1 0,-1 0 0,0-1 0,19-3 0,-19-4-3466,-6-8-1928</inkml:trace>
  <inkml:trace contextRef="#ctx0" brushRef="#br0" timeOffset="1">1 0 19346,'0'0'9225</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1.505"/>
    </inkml:context>
    <inkml:brush xml:id="br0">
      <inkml:brushProperty name="width" value="0.025" units="cm"/>
      <inkml:brushProperty name="height" value="0.025" units="cm"/>
    </inkml:brush>
  </inkml:definitions>
  <inkml:trace contextRef="#ctx0" brushRef="#br0">211 79 5990,'0'0'12614,"2"-9"-8850,9-25-743,-11 33-2896,1 0 0,-1 0 0,0 0 0,0 0-1,0 0 1,0 0 0,0 0 0,0 0 0,0 0-1,-1 0 1,1 0 0,0 0 0,0 0 0,-1 0-1,1 0 1,-1 0 0,1 0 0,0 0 0,-1 0-1,0 1 1,1-1 0,-1 0 0,0 0 0,1 1-1,-1-1 1,0 0 0,0 1 0,1-1 0,-1 1-1,0-1 1,0 1 0,0-1 0,0 1 0,0 0 0,0-1-1,0 1 1,0 0 0,0 0 0,0 0 0,0-1-1,0 1 1,0 0 0,0 0 0,-1 1 0,-44 4 547,37-1-652,1 0 0,0 0 0,0 1 0,0 1 0,0-1 0,1 1-1,0 1 1,0-1 0,-11 15 0,9-10-16,0 1 1,1 0-1,0 0 0,1 1 0,-9 23 0,15-35-4,0 1 0,0-1 0,1 1 0,-1-1 0,1 1 0,-1-1 0,1 1 0,-1-1 0,1 1 0,0-1 0,0 1-1,0 0 1,0-1 0,0 1 0,0-1 0,1 1 0,-1 0 0,0-1 0,1 1 0,-1-1 0,1 1 0,0-1 0,0 3 0,1-4 9,-1 1 0,0 0 0,1-1 0,-1 1 0,0-1 0,1 0 0,-1 1 0,1-1 0,-1 0 0,0 0 0,1 0 0,-1 0 0,1 0-1,-1 0 1,1 0 0,-1 0 0,0-1 0,1 1 0,-1-1 0,2 0 0,8-3 66,0 0 0,0-1-1,-1 0 1,20-14 0,-13 6-15,0-2 0,27-29 0,-37 37-46,-1-1-1,0 0 1,0 0 0,-1-1 0,0 0 0,-1 1-1,0-2 1,5-14 0,-39 67-409,17-18 377,8-18 36,1 1 0,0-1-1,0 1 1,0 0 0,1 0 0,0 0 0,1 1-1,0-1 1,-1 13 0,3-21-15,0 0 1,0 1-1,0-1 0,0 1 1,1-1-1,-1 0 0,0 1 1,0-1-1,1 0 0,-1 1 1,0-1-1,0 0 0,1 1 1,-1-1-1,0 0 0,1 1 1,-1-1-1,0 0 0,1 0 1,-1 0-1,1 1 0,-1-1 1,0 0-1,1 0 0,-1 0 0,1 0 1,-1 0-1,0 0 0,1 0 1,-1 0-1,1 0 0,-1 0 1,1 0-1,-1 0 0,0 0 1,1 0-1,-1 0 0,1 0 1,-1-1-1,0 1 0,1 0 1,-1 0-1,1 0 0,0-1 1,20-8 81,0-6-85,0 0 0,-1-1 0,-1-1 0,0 0 0,29-38 0,-48 80 0,-12 7 0,9-25 0,0 1 0,0-1 0,1 1 0,0 0 0,0 0 0,-1 14 0,3-21 0,1-1 0,-1 0 0,0 1 0,0-1 0,0 1 0,1-1 0,-1 0 0,0 0 0,1 1 0,-1-1 0,0 0 0,1 1 0,-1-1 0,0 0 0,1 0 0,-1 0 0,1 1 0,-1-1 0,0 0 0,1 0 0,-1 0 0,1 0 0,-1 0 0,1 0 0,-1 0 0,0 0 0,1 0 0,-1 0 0,1 0 0,-1 0 0,1 0 0,-1 0 0,0 0 0,1 0 0,-1 0 0,1-1 0,-1 1 0,1 0 0,19-7 0,-5-3 0,0 0 0,-1-1 0,0 0 0,-1-1 0,0-1 0,17-21 0,19-18 0,-49 51 0,0 1 0,0 0 0,0-1 0,1 1 0,-1 0 0,0-1 0,0 1 0,0 0 0,1 0 0,-1-1 0,0 1 0,0 0 0,1 0 0,-1-1 0,0 1 0,1 0 0,-1 0 0,0 0 0,1-1 0,-1 1 0,0 0 0,1 0 0,-1 0 0,1 0 0,-1 0 0,0 0 0,1 0 0,-1 0 0,0 0 0,1 0 0,-1 0 0,0 0 0,1 0 0,-1 0 0,1 0 0,-1 0 0,0 1 0,1-1 0,-1 0 0,0 0 0,1 1 0,0 17 0,-11 24 0,-2-11 0,8-24 0,0 1 0,1-1 0,1 1 0,-1-1 0,1 1 0,1 0 0,-2 11 0,3-18 2,0-1 0,1 0 0,-1 1 0,0-1 0,0 0 0,1 0 0,-1 1 0,0-1-1,1 0 1,-1 0 0,0 1 0,1-1 0,-1 0 0,0 0 0,1 0 0,-1 1 0,0-1 0,1 0 0,-1 0 0,1 0 0,-1 0 0,0 0 0,1 0 0,-1 0 0,1 0-1,-1 0 1,0 0 0,1 0 0,-1 0 0,1 0 0,-1 0 0,0-1 0,1 1 0,-1 0 0,1 0 0,-1 0 0,0-1 0,1 1 0,-1 0 0,0 0 0,0-1 0,1 1-1,-1-1 1,19-9-429,19-26-7447,-19 11-918</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2"/>
    </inkml:context>
    <inkml:brush xml:id="br0">
      <inkml:brushProperty name="width" value="0.025" units="cm"/>
      <inkml:brushProperty name="height" value="0.025" units="cm"/>
    </inkml:brush>
  </inkml:definitions>
  <inkml:trace contextRef="#ctx0" brushRef="#br0">177 228 21172,'0'0'7041,"-9"-2"-7067,4 1 43,1 1 1,-1-1 0,1 1 0,-1 0 0,1 0-1,-1 0 1,1 0 0,0 1 0,-1 0 0,1 0-1,-1 0 1,1 0 0,0 1 0,0 0 0,0 0-1,0 0 1,0 0 0,0 0 0,1 1 0,-1 0-1,1 0 1,-1 0 0,-4 6 0,7-8-1,-5 4 166,0 0 1,0 0-1,1 1 1,0 0-1,0 0 1,0 1-1,1 0 1,0-1-1,0 1 1,1 1-1,-1-1 1,-1 10-1,5-17-176,0 1 0,0-1 0,0 1 0,0-1 0,0 1 0,0-1 0,0 1 0,0-1 0,0 1 0,0-1-1,1 1 1,-1-1 0,0 1 0,0-1 0,1 1 0,-1-1 0,0 1 0,1-1 0,-1 1 0,0-1 0,1 0 0,-1 1 0,1-1 0,-1 0 0,0 1 0,1-1 0,-1 0 0,1 0 0,-1 0 0,1 1 0,0-1 0,25 2 166,25-12 109,-32 1-240,0 0 1,-1-1-1,0-2 0,0 1 1,-1-2-1,-1 0 0,0-1 1,16-18-1,0-5-19,0-1-1,35-58 0,-63 90-38,0 2-10,-2-1 0,1 1 1,0-1-1,-1 1 0,0-1 1,0 0-1,0 0 0,0 1 1,-1-2-1,1-5 0,-3 11 1,1-1 0,-1 1 0,0 0 0,0 0 0,0 0 0,0-1 0,0 1 0,0 0 0,0 0 0,0 0 0,0 1 0,0-1 0,0 0 0,0 0 0,0 0 0,0 1 0,0-1 0,-1 1 0,-15 10 12,0 0-1,0 1 1,1 1 0,1 0-1,1 1 1,-22 26-1,9-11 274,20-22-166,4-4-35,-1 1 0,1-1 0,0 1 0,0-1 0,0 1 0,0 0-1,1 0 1,0 1 0,-4 7 0,9-11-22,-1 0-1,1-1 0,-1 1 1,1-1-1,0 0 1,-1 0-1,1 1 0,-1-2 1,1 1-1,2-1 1,26-3 241,-21 2-437,-1 1 1,1 0 0,0 0-1,0 1 1,0 0 0,15 2-1,-22-1 97,-1 0-1,1 0 1,-1 0-1,0 0 0,0 0 1,0 1-1,1-1 1,-1 0-1,0 1 0,-1 0 1,1-1-1,0 1 1,0 0-1,-1 0 0,1 0 1,-1 0-1,1 0 1,-1 1-1,0-1 0,0 0 1,0 1-1,0-1 1,-1 0-1,1 1 0,-1-1 1,1 1-1,-1-1 1,0 1-1,0-1 1,0 6-1,0 4-343,1 19-1222,-4-11-5659</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3.169"/>
    </inkml:context>
    <inkml:brush xml:id="br0">
      <inkml:brushProperty name="width" value="0.025" units="cm"/>
      <inkml:brushProperty name="height" value="0.025" units="cm"/>
    </inkml:brush>
  </inkml:definitions>
  <inkml:trace contextRef="#ctx0" brushRef="#br0">1 14 6566,'0'-7'9193,"0"2"-6086,0 4-192,4 1-865,3 4-417,4 10 417,2 7-160,0-1-705,2 1-384,5 1-257,-1-7-288,3-3-127,2-7-33,1-5-705,6 0-864,-3-16-2051,-2-9-3202,-3-8-6631</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3.542"/>
    </inkml:context>
    <inkml:brush xml:id="br0">
      <inkml:brushProperty name="width" value="0.025" units="cm"/>
      <inkml:brushProperty name="height" value="0.025" units="cm"/>
    </inkml:brush>
  </inkml:definitions>
  <inkml:trace contextRef="#ctx0" brushRef="#br0">179 1 18001,'0'0'3075,"-51"74"-417,22-36 385,2 4-1089,1 0-288,5-2-705,5-4-705,8-4-256,8-8-1313,0-13-3075,17-12-21013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7.562"/>
    </inkml:context>
    <inkml:brush xml:id="br0">
      <inkml:brushProperty name="width" value="0.025" units="cm"/>
      <inkml:brushProperty name="height" value="0.025" units="cm"/>
    </inkml:brush>
  </inkml:definitions>
  <inkml:trace contextRef="#ctx0" brushRef="#br0">0 87 11435,'0'0'9353,"63"0"-8873,-33 3-288,8-3-128,1 0-896,2-3-1026,1-13-576,-7-4-513,-4-3-352,-5-5-1986</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4.552"/>
    </inkml:context>
    <inkml:brush xml:id="br0">
      <inkml:brushProperty name="width" value="0.025" units="cm"/>
      <inkml:brushProperty name="height" value="0.025" units="cm"/>
    </inkml:brush>
  </inkml:definitions>
  <inkml:trace contextRef="#ctx0" brushRef="#br0">56 0 10314,'0'0'16869,"-8"10"-15999,3-4-755,0 0 0,0 0 0,1 0 0,0 1 0,0 0 0,1 0 0,0 0 0,0 0 0,0 0 0,1 0 0,0 1 0,1-1 0,-1 1 0,1 9 0,1-16-105,1 1 1,-1-1 0,1 0 0,-1 0 0,1 0 0,-1 0 0,1 0-1,0 0 1,0 0 0,-1 0 0,1 0 0,0 0 0,0 0 0,0 0-1,0 0 1,0-1 0,0 1 0,0 0 0,1-1 0,-1 1 0,0-1-1,0 1 1,0-1 0,1 0 0,-1 1 0,0-1 0,0 0 0,1 0-1,-1 0 1,0 0 0,0 0 0,1 0 0,-1 0 0,0 0 0,0-1-1,3 0 1,3 0 77,1 0 0,0 0 0,-1-1 0,1 0 0,7-3-1,-4-1-2,-1 0 0,0-1-1,-1 0 1,12-11 0,-12 10-28,-1 1 0,2 0 1,-1 0-1,15-7 0,-21 54-286,-5-15 303,3 25 23,-1-49-92,1-1 0,-1 1 0,1-1 0,0 1 0,-1 0 0,1-1 0,0 1 0,-1-1 1,1 0-1,0 1 0,-1-1 0,1 1 0,0-1 0,0 0 0,0 0 0,0 0 0,-1 1 0,1-1 1,0 0-1,0 0 0,0 0 0,0 0 0,-1 0 0,1 0 0,0 0 0,0-1 0,1 1 0,24-5 467,-13-1-387,-1-1 0,1 0 1,-2 0-1,1-1 0,13-12 1,-17 12-58,1 1 0,0 0 1,1 1-1,0-1 0,0 2 1,0-1-1,1 2 0,-1-1 1,14-2-1,-23 6-28,0 1 0,0 0 0,0 0 0,0 0 0,0 0 0,0 0 0,0 0 0,0 0 0,0 0 0,0 0 0,0 0 0,-1 1 0,1-1 0,0 0 0,0 1 0,0-1 0,0 1 0,0-1 0,-1 1 0,1-1 0,0 1 0,0-1 0,-1 1 0,1 0 0,0-1 0,-1 1 0,1 0 0,-1 0 0,1-1 0,-1 1 0,1 0 0,-1 0 0,0 0 0,1 0 0,-1 0 0,0 0 0,1 1 0,1 43 0,-2-14 0,2-30 0,-1-1 0,0 1 0,0 0 0,0-1 0,0 1 0,1-1 0,-1 0 0,0 1 0,1-1 0,-1 0 0,0 0 0,0 0 0,1 0 0,-1 0 0,0 0 0,1 0 0,-1-1 0,0 1 0,0 0 0,1-1 0,-1 1 0,0-1 0,0 1 0,2-1 0,60-30 0,-53 24 0,0 2 0,0-1 0,1 1 0,-1 1 0,1 0 0,0 0 0,1 1 0,-1 0 0,0 1 0,1 1 0,18-1 0,-29 2 0,0 0 0,-1 0 0,1 0 0,0 0 0,0 1 0,-1-1 0,1 0 0,0 0 0,-1 1 0,1-1 0,0 1 0,-1-1 0,1 0 0,0 1 0,-1-1 0,1 1 0,-1-1 0,1 1 0,-1 0 0,1-1 0,-1 1 0,1 0 0,-1-1 0,0 1 0,1 0 0,-1-1 0,0 1 0,1 1 0,-2 27 0,-1-21 0,0 1 0,-1-1 0,0 0 0,-6 12 0,8-19-42,1-1 0,-1 0 1,1 1-1,-1-1 0,1 0 0,0 1 1,-1-1-1,1 1 0,0-1 0,0 1 1,-1-1-1,1 0 0,0 1 0,0-1 1,-1 1-1,1-1 0,0 1 0,0 0 1,0-1-1,0 1 0,0-1 0,0 1 1,0-1-1,0 1 0,0-1 0,0 1 1,0-1-1,0 1 0,1-1 0,-1 1 1,0-1-1,0 1 0,1 0 0,16-7-3381,24-22-4423,-12 4 340,-1-4-3721</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4.927"/>
    </inkml:context>
    <inkml:brush xml:id="br0">
      <inkml:brushProperty name="width" value="0.025" units="cm"/>
      <inkml:brushProperty name="height" value="0.025" units="cm"/>
    </inkml:brush>
  </inkml:definitions>
  <inkml:trace contextRef="#ctx0" brushRef="#br0">171 150 19090,'0'0'3022,"-11"7"-455,7-4-2432,-21 12 1820,-39 33 0,58-43-1777,0 0-1,0 0 0,1 0 1,0 1-1,0-1 0,0 1 1,1 0-1,0 1 0,0-1 1,0 1-1,1 0 0,0 0 1,1 0-1,-3 8 0,5-14-170,0 0 0,0 0-1,1-1 1,-1 1 0,0 0-1,0-1 1,0 1-1,1 0 1,-1-1 0,0 1-1,1 0 1,-1-1 0,1 1-1,-1-1 1,0 1 0,1-1-1,-1 1 1,1-1 0,0 1-1,-1-1 1,1 1-1,-1-1 1,1 1 0,0-1-1,-1 0 1,1 0 0,0 1-1,-1-1 1,1 0 0,0 0-1,0 0 1,-1 0-1,1 0 1,0 0 0,-1 0-1,1 0 1,0 0 0,0 0-1,-1 0 1,1 0 0,0 0-1,-1 0 1,1-1 0,1 1-1,35-11 587,-19 2-540,-1-1 1,0 0-1,0-2 0,-1 0 1,-1-1-1,25-25 1,72-99 63,-109 133-117,7-9 0,0 0 0,-2-1 0,12-21 0,-21 35 0,1 0 0,0 0 0,0 0 0,0 0 0,0 0 0,0 0 0,-1 0 0,1 1 0,0-1 0,0 0 0,0 0 0,0 0 0,-1 0 0,1 0 0,0 0 0,0 0 0,0 0 0,0 0 0,-1 0 0,1-1 0,0 1 0,0 0 0,0 0 0,0 0 0,-1 0 0,1 0 0,0 0 0,0 0 0,0 0 0,0 0 0,0 0 0,0-1 0,-1 1 0,1 0 0,0 0 0,0 0 0,0 0 0,0 0 0,0-1 0,0 1 0,0 0 0,0 0 0,0 0 0,0 0 0,0 0 0,0-1 0,0 1 0,0 0 0,0 0 0,0 0 0,0 0 0,0-1 0,0 1 0,0 0 0,0 0 0,0 0 0,0 0 0,0-1 0,0 1 0,0 0 0,0 0 0,0 0 0,0 0 0,0 0 0,0-1 0,0 1 0,1 0 0,-11 5 0,0 6 0,-1 0 0,2 1 0,-1 0 0,2 0 0,-1 1 0,2 0 0,0 1 0,0 0 0,2 0 0,0 0 0,0 1 0,1 0 0,-2 19 0,5-32-104,1 1 0,0-1 0,-1 0 0,1 0 0,0 1 0,1-1 0,-1 0 0,0 0 0,1 1 0,-1-1 0,1 0 0,0 0 0,-1 0 0,1 0 0,0 0 0,0 0 0,1 0 0,-1 0 0,0 0 0,1 0 0,-1-1 0,1 1 0,-1-1 0,1 1 0,0-1 0,0 1 0,0-1 0,2 2 0,2-1-774,0-1-1,-1 1 1,1-1 0,0 0 0,0 0 0,0 0 0,-1-1-1,1 0 1,11-2 0,25-4-14005</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8.258"/>
    </inkml:context>
    <inkml:brush xml:id="br0">
      <inkml:brushProperty name="width" value="0.025" units="cm"/>
      <inkml:brushProperty name="height" value="0.025" units="cm"/>
    </inkml:brush>
  </inkml:definitions>
  <inkml:trace contextRef="#ctx0" brushRef="#br0">42 7 10890,'0'0'18129,"-1"11"-17803,-5 23-201,-3 0-1,-12 34 1,17-52-115,4-16-6,0 1-1,-1-1 0,1 0 0,0 1 0,0-1 0,0 0 0,0 0 0,0 1 1,0-1-1,0 0 0,0 0 0,0 1 0,0-1 0,0 0 0,0 1 0,0-1 0,0 0 1,0 0-1,0 1 0,1-1 0,-1 0 0,0 0 0,0 1 0,0-1 0,0 0 0,0 0 1,1 1-1,-1-1 0,0 0 0,0 0 0,0 0 0,1 0 0,-1 1 0,0-1 0,0 0 1,1 0-1,-1 0 0,0 0 0,0 0 0,1 0 0,-1 0 0,0 1 0,1-1 1,-1 0-1,0 0 0,0 0 0,1 0 0,-1 0 0,0 0 0,0 0 0,1-1 0,0 1 1,9-3 113,5-6-61,-1 0 0,0-1-1,0-1 1,-1 0 0,13-15-1,-12 12-13,0 0 0,2 1 0,23-16 0,-38 29-40,-1 0 0,0 0 0,0 0 0,0 0 0,0 0 0,0 0 0,1-1 0,-1 1-1,0 0 1,0 0 0,0 0 0,1 0 0,-1 0 0,0 0 0,0 0 0,0 0 0,0 0 0,1 0 0,-1 0-1,0 0 1,0 0 0,0 0 0,1 0 0,-1 0 0,0 0 0,0 0 0,0 0 0,0 0 0,1 0 0,-1 0-1,0 0 1,0 1 0,0-1 0,0 0 0,1 0 0,-1 0 0,0 0 0,0 0 0,0 0 0,0 1 0,0-1 0,0 0-1,1 0 1,-1 0 0,0 0 0,0 1 0,0-1 0,0 0 0,0 0 0,0 0 0,0 1 0,-1 14 237,-7 17 308,-1-13-298,5-11-186,0-1-1,1 0 0,0 1 1,0 0-1,1 0 0,0 0 0,-1 14 1,5-22-21,1-1 0,-1 1 1,0-1-1,0 1 0,0-1 1,1 0-1,-1 0 0,0 0 1,0 0-1,0 0 0,0 0 1,0-1-1,2-1 0,22-21-26,41-47 0,-25 24-21,-38 50 5,-4 10 0,-2 13 0,-2-2 0,4-24 0,0 0 0,0 1 0,0-1 0,0 0 0,0 1 0,0-1 0,0 0 0,0 0 0,0 1 0,0-1 0,1 0 0,-1 1 0,0-1 0,0 0 0,0 0 0,0 1 0,0-1 0,1 0 0,-1 0 0,0 0 0,0 1 0,0-1 0,1 0 0,-1 0 0,0 0 0,0 1 0,1-1 0,-1 0 0,0 0 0,0 0 0,1 0 0,-1 0 0,0 0 0,1 0 0,-1 0 0,0 0 0,0 0 0,1 0 0,-1 0 0,0 0 0,1 0 0,-1 0 0,0 0 0,1 0 0,-1 0 0,0 0 0,0 0 0,1 0 0,-1 0 0,0 0 0,0-1 0,1 1 0,-1 0 0,0 0 0,14-7 0,31-31 0,-35 29 0,0 0 0,0 1 0,16-10 0,-26 17 0,0 1 0,1 0 0,-1 0 0,0 0 0,0 0 0,0 0 0,0 0 0,1 0 0,-1 0 0,0 0 0,0 0 0,0 0 0,0 0 0,1 0 0,-1 0 0,0 0 0,0 0 0,0 0 0,1 0 0,-1 0 0,0 0 0,0 0 0,0 0 0,0 0 0,1 0 0,-1 0 0,0 0 0,0 0 0,0 0 0,0 1 0,1-1 0,-1 0 0,0 0 0,0 0 0,0 0 0,0 0 0,0 0 0,0 1 0,0-1 0,1 0 0,-1 0 0,0 0 0,0 0 0,0 1 0,0-1 0,0 0 0,0 0 0,1 15 0,-6 15 0,-5 3 0,7-25 0,0 1 0,0-1 0,1 1 0,0 0 0,-1 13 0,4-22 0,-1 1 0,0-1 0,0 0 0,0 1 0,0-1 0,0 0 0,1 1 0,-1-1 0,0 0 0,0 0 0,0 1 0,1-1 0,-1 0 0,0 1 0,0-1 0,1 0 0,-1 0 0,0 0 0,1 1 0,-1-1 0,0 0 0,1 0 0,-1 0 0,0 0 0,1 0 0,-1 0 0,0 0 0,1 1 0,-1-1 0,0 0 0,1 0 0,-1 0 0,0 0 0,1-1 0,-1 1 0,0 0 0,1 0 0,-1 0 0,0 0 0,1 0 0,-1 0 0,0 0 0,1-1 0,13-4 0,17-17-2888,7-22-7111,-36 42 9492,14-20-9801</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8.678"/>
    </inkml:context>
    <inkml:brush xml:id="br0">
      <inkml:brushProperty name="width" value="0.025" units="cm"/>
      <inkml:brushProperty name="height" value="0.025" units="cm"/>
    </inkml:brush>
  </inkml:definitions>
  <inkml:trace contextRef="#ctx0" brushRef="#br0">163 0 15631,'0'0'15054,"-3"13"-14098,-31 89-1,23-75-930,1 0 0,1 1 0,1 0 0,2 1 0,-5 48 0,11-84-4192,-2-28-5148,2 31 8990,-1-1 0,0 1 1,-1 0-1,1 0 0,-1 0 1,0-1-1,-4-6 0,-11-14 458,-3-4 2046,4 0 4152,16 28-6242,0 1-1,0-1 1,0 1-1,1-1 0,-1 1 1,0-1-1,0 1 1,0-1-1,1 1 1,-1-1-1,0 1 0,1-1 1,-1 1-1,0 0 1,1-1-1,-1 1 1,1-1-1,-1 1 0,1 0 1,-1 0-1,1-1 1,-1 1-1,1 0 1,-1 0-1,1-1 0,-1 1 1,1 0-1,-1 0 1,1 0-1,-1 0 1,1 0-1,-1 0 0,1 0 1,0 0-1,-1 0 1,1 0-1,-1 0 1,1 0-1,0 1 0,36-2 3393,-28 1-3041,-2 0-441,13 0-302,0-1 0,0-1 0,0-1 0,28-7 0,-47 9 4,0 1-1,0 0 1,0 0 0,0-1-1,-1 1 1,1 0 0,0-1-1,0 1 1,0-1 0,-1 1-1,1-1 1,0 1 0,-1-1-1,1 0 1,-1 1 0,1-1-1,0 0 1,-1 1 0,1-1-1,-1 0 1,0 0 0,1 0-1,-1 1 1,0-1 0,1 0-1,-1 0 1,0-1 0,1-12-6524</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9.052"/>
    </inkml:context>
    <inkml:brush xml:id="br0">
      <inkml:brushProperty name="width" value="0.025" units="cm"/>
      <inkml:brushProperty name="height" value="0.025" units="cm"/>
    </inkml:brush>
  </inkml:definitions>
  <inkml:trace contextRef="#ctx0" brushRef="#br0">8 23 20243,'0'0'12524,"-7"-22"-33376</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2.627"/>
    </inkml:context>
    <inkml:brush xml:id="br0">
      <inkml:brushProperty name="width" value="0.025" units="cm"/>
      <inkml:brushProperty name="height" value="0.025" units="cm"/>
    </inkml:brush>
  </inkml:definitions>
  <inkml:trace contextRef="#ctx0" brushRef="#br0">1 41 17969,'0'0'10090,"50"-5"-8969,-23-5-833,2-2-224,-2 6-192,-4 0-737,-5 4-1409,-7 2-897,-7 0-1057,-4 8-2146</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2.986"/>
    </inkml:context>
    <inkml:brush xml:id="br0">
      <inkml:brushProperty name="width" value="0.025" units="cm"/>
      <inkml:brushProperty name="height" value="0.025" units="cm"/>
    </inkml:brush>
  </inkml:definitions>
  <inkml:trace contextRef="#ctx0" brushRef="#br0">1 0 11979,'0'0'14638,"68"38"-14285,-34-37-257,0-1-128,2 0-1698,-6-13-1986,-3-7-4836</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4.288"/>
    </inkml:context>
    <inkml:brush xml:id="br0">
      <inkml:brushProperty name="width" value="0.025" units="cm"/>
      <inkml:brushProperty name="height" value="0.025" units="cm"/>
    </inkml:brush>
  </inkml:definitions>
  <inkml:trace contextRef="#ctx0" brushRef="#br0">188 0 7911,'0'0'19603,"-5"12"-19251,-21 30-122,-2-1-1,-1-1 1,-42 43 0,48-62-1338,17-22-2691,12-16-1432,8-8-2590</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4.694"/>
    </inkml:context>
    <inkml:brush xml:id="br0">
      <inkml:brushProperty name="width" value="0.025" units="cm"/>
      <inkml:brushProperty name="height" value="0.025" units="cm"/>
    </inkml:brush>
  </inkml:definitions>
  <inkml:trace contextRef="#ctx0" brushRef="#br0">0 1 13997,'0'0'12460,"2"9"-11526,28 215 684,-23-195-2966,1-16-2314,-8-13 3394,0 0 1,0 1-1,1-1 1,-1 0-1,0 0 1,0 0-1,0 0 1,1 1-1,-1-1 1,0 0-1,0 0 0,1 0 1,-1 0-1,0 0 1,0 0-1,1 0 1,-1 0-1,0 0 1,0 0-1,1 0 1,-1 0-1,0 0 1,0 0-1,1 0 1,-1 0-1,0 0 1,0 0-1,1 0 1,-1 0-1,0 0 1,0 0-1,0 0 1,1 0-1,-1-1 1,0 1-1,0 0 0,0 0 1,1 0-1,-1-1 1</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5.099"/>
    </inkml:context>
    <inkml:brush xml:id="br0">
      <inkml:brushProperty name="width" value="0.025" units="cm"/>
      <inkml:brushProperty name="height" value="0.025" units="cm"/>
    </inkml:brush>
  </inkml:definitions>
  <inkml:trace contextRef="#ctx0" brushRef="#br0">0 0 11371,'0'0'16239,"12"50"-15374,9-49-417,2-1-223,3 0-129,0 0-321,-2 0-2113,-4-5-1730,-5-4-2690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7.936"/>
    </inkml:context>
    <inkml:brush xml:id="br0">
      <inkml:brushProperty name="width" value="0.025" units="cm"/>
      <inkml:brushProperty name="height" value="0.025" units="cm"/>
    </inkml:brush>
  </inkml:definitions>
  <inkml:trace contextRef="#ctx0" brushRef="#br0">65 58 6150,'0'0'11323,"-7"9"-9834,-1 3-1358,1 0 0,0 1 0,1 0 1,0 0-1,1 0 0,1 1 0,0 0 0,1 0 0,0 0 1,1 0-1,1 0 0,0 0 0,2 21 0,-1-34-133,0 1 0,0-1 0,0 1-1,0-1 1,0 1 0,1-1-1,-1 1 1,1-1 0,-1 1 0,1-1-1,-1 0 1,1 1 0,0-1 0,0 0-1,0 1 1,0-1 0,0 0 0,0 0-1,0 0 1,0 0 0,0 0 0,0 0-1,1 0 1,1 1 0,-1-2 26,0 1 1,0-1-1,1 0 1,-1 0-1,0 1 1,0-1-1,0-1 1,1 1-1,-1 0 1,0-1-1,0 1 1,0-1-1,0 1 1,4-3-1,3-1 234,-1 0-1,0-1 1,1 0 0,-2-1-1,1 0 1,10-10-1,-3-1 49,0 0-1,-2-1 0,0-1 0,-1 0 0,-1 0 0,-1-1 1,-1-1-1,0 0 0,-2 0 0,0 0 0,4-25 0,-32 138-272,13-64-16,1 0 0,1 0 1,-1 39-1,6-61-23,1-1 0,0 1-1,0 0 1,1-1 0,0 1 0,0-1-1,3 11 1,-4-15-3,1-1-1,-1 1 0,1 0 1,-1-1-1,0 1 0,1 0 1,0-1-1,-1 1 0,1-1 1,-1 1-1,1-1 0,0 1 1,-1-1-1,1 1 0,0-1 1,-1 1-1,1-1 0,0 0 1,0 0-1,-1 1 0,1-1 1,0 0-1,1 0 0,0 0-37,1 0-1,-1-1 0,0 1 0,0-1 1,0 0-1,1 1 0,-1-1 0,0 0 1,0 0-1,0 0 0,0-1 0,2-1 1,3-2-595,-1-1 1,1 0 0,-1 0-1,-1-1 1,1 1 0,7-13-1,12-25-5887,-4 0-3870</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5.455"/>
    </inkml:context>
    <inkml:brush xml:id="br0">
      <inkml:brushProperty name="width" value="0.025" units="cm"/>
      <inkml:brushProperty name="height" value="0.025" units="cm"/>
    </inkml:brush>
  </inkml:definitions>
  <inkml:trace contextRef="#ctx0" brushRef="#br0">120 0 14990,'0'0'14553,"-10"8"-14153,-2 3-225,1-1-1,0 1 1,1 1 0,-17 23-1,22-27-59,0 0-1,1 0 1,0 1-1,0 0 1,1 0-1,0 0 1,0 0-1,1 0 1,0 0-1,1 0 1,-1 11-1,2-18-108,0 0 1,-1 0-1,1 0 0,1 0 0,-1 0 0,0 0 0,0 0 0,1 0 0,-1 0 0,1 0 0,0-1 0,-1 1 0,1 0 0,0 0 0,0-1 0,0 1 0,0 0 0,0-1 0,1 1 0,-1-1 0,0 0 0,1 1 0,-1-1 0,4 2 0,-1-1-305,0-1 0,0 0 0,1 0 0,-1 0 0,0-1 0,1 1 0,-1-1 0,1 0 0,-1 0 0,6-2-1,-7 2-450,0 0 0,0-1 0,0 0 0,-1 0 0,1 0 0,0 0 0,0 0 0,-1 0 0,1-1 0,-1 1 0,1-1 0,-1 1 0,4-5 0,13-12-9121</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8.730"/>
    </inkml:context>
    <inkml:brush xml:id="br0">
      <inkml:brushProperty name="width" value="0.025" units="cm"/>
      <inkml:brushProperty name="height" value="0.025" units="cm"/>
    </inkml:brush>
  </inkml:definitions>
  <inkml:trace contextRef="#ctx0" brushRef="#br0">1 27 10794,'4'-17'12362,"7"9"-7234,24 7-2764,-34 1-2328,0 0 0,0 0 1,0 1-1,0-1 1,0 0-1,0 0 0,0 1 1,0-1-1,0 1 1,0-1-1,0 1 0,-1-1 1,1 1-1,0 0 1,0-1-1,-1 1 0,1 0 1,0 0-1,-1-1 1,1 1-1,-1 0 0,1 0 1,-1 0-1,1 0 1,-1 1-1,4 31 371,-5-26-343,0 0 1,0 0-1,-1 0 1,0 0-1,0 0 1,-6 12-1,3-11-13,3-3-29,-1 0 0,0-1 0,0 1 0,0 0 0,-1-1 0,1 0 0,-1 0 0,0 0 0,-1 0 0,1 0 0,-9 4 0,18-8-287,1-1 0,-1 1 0,1 0 0,-1 1 0,1-1 0,-1 1 1,1 0-1,-1 0 0,0 1 0,0-1 0,0 1 0,0 0 0,7 5 0,-5-4-716,0 0 0,1 0 0,-1-1 0,0 1 0,1-1 1,13 1-1,9-3-10769</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7.799"/>
    </inkml:context>
    <inkml:brush xml:id="br0">
      <inkml:brushProperty name="width" value="0.025" units="cm"/>
      <inkml:brushProperty name="height" value="0.025" units="cm"/>
    </inkml:brush>
  </inkml:definitions>
  <inkml:trace contextRef="#ctx0" brushRef="#br0">1 1 19410,'0'0'6727,"64"42"-4293,-49-26-1185,-1 1-672,0 0-289,-1-2-192,2 3-64,-2-8-544,5-7-1442,-1-3-2883,-2-6-2562</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8.174"/>
    </inkml:context>
    <inkml:brush xml:id="br0">
      <inkml:brushProperty name="width" value="0.025" units="cm"/>
      <inkml:brushProperty name="height" value="0.025" units="cm"/>
    </inkml:brush>
  </inkml:definitions>
  <inkml:trace contextRef="#ctx0" brushRef="#br0">87 1 21941,'0'0'1313,"-39"77"321,23-34 415,4 1-831,2-3-738,3 4-384,4-5-833,3-5-2241,0-11-2628,0-11-6597</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8.502"/>
    </inkml:context>
    <inkml:brush xml:id="br0">
      <inkml:brushProperty name="width" value="0.025" units="cm"/>
      <inkml:brushProperty name="height" value="0.025" units="cm"/>
    </inkml:brush>
  </inkml:definitions>
  <inkml:trace contextRef="#ctx0" brushRef="#br0">55 0 22709,'0'0'4773,"-5"61"-3588,-1-28-801,-1 3-255,-4 1-322,4 1-960,-1-5-1313,3-8-1730,0-9-2530</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8.875"/>
    </inkml:context>
    <inkml:brush xml:id="br0">
      <inkml:brushProperty name="width" value="0.025" units="cm"/>
      <inkml:brushProperty name="height" value="0.025" units="cm"/>
    </inkml:brush>
  </inkml:definitions>
  <inkml:trace contextRef="#ctx0" brushRef="#br0">1 350 17585,'0'0'7628,"10"-9"-6170,301-318 629,-311 326-2040,1 0 0,0 0 0,-1 0 0,1 0 0,0 0 0,0 1 0,-1-1 0,1 0 0,0 0 0,0 1 0,0-1 0,0 1 0,0-1 0,0 1 0,0-1 0,0 1 0,0-1 0,1 1 0,-1 0 0,2-1 0,-2 2-23,-1-1-1,1 1 1,-1-1-1,1 1 1,0-1-1,-1 1 1,1 0-1,-1-1 1,0 1-1,1 0 1,-1-1-1,1 1 1,-1 0-1,0-1 0,0 1 1,1 0-1,-1 0 1,0-1-1,0 1 1,0 0-1,0 0 1,0 1-1,-4 64 750,2-50-356,-3 40-31,0-25-642,2 0 1,1 0-1,2 1 0,1-1 1,6 36-1,5-40-4852,8-16-4736</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20.151"/>
    </inkml:context>
    <inkml:brush xml:id="br0">
      <inkml:brushProperty name="width" value="0.025" units="cm"/>
      <inkml:brushProperty name="height" value="0.025" units="cm"/>
    </inkml:brush>
  </inkml:definitions>
  <inkml:trace contextRef="#ctx0" brushRef="#br0">1 20 20147,'0'0'7976,"58"-20"-21429</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20.868"/>
    </inkml:context>
    <inkml:brush xml:id="br0">
      <inkml:brushProperty name="width" value="0.025" units="cm"/>
      <inkml:brushProperty name="height" value="0.025" units="cm"/>
    </inkml:brush>
  </inkml:definitions>
  <inkml:trace contextRef="#ctx0" brushRef="#br0">158 1 11371,'0'0'14152,"9"3"-12898,-5-1-1201,-1-1-1,1 1 0,-1-1 0,1 1 1,-1 0-1,1 0 0,-1 1 1,0-1-1,0 1 0,0 0 0,0-1 1,-1 1-1,1 0 0,-1 1 1,0-1-1,0 0 0,0 1 0,0-1 1,0 1-1,-1 0 0,0-1 1,1 1-1,-1 0 0,-1 0 0,1 0 1,-1 0-1,1 0 0,-1 0 1,0 0-1,0 0 0,-1-1 0,1 1 1,-3 7-1,-1-1 58,0-1-1,0 0 1,-1 0-1,-1-1 1,1 0 0,-1 1-1,-1-2 1,1 1 0,-1-1-1,-1 0 1,1-1-1,-1 1 1,0-2 0,-11 7-1,18-12 142,34-2-310,-28 2 30,-1 0-1,1 0 0,-1 1 0,1 0 0,-1-1 0,0 2 0,1-1 0,-1 0 1,0 1-1,0 0 0,0 0 0,0 0 0,0 1 0,0-1 0,-1 1 0,5 4 0,-6-5 32,0 0 0,0 0 0,0 1-1,-1-1 1,1 0 0,-1 1 0,0 0-1,1-1 1,-1 1 0,0 0 0,-1-1-1,1 1 1,0 0 0,-1 0 0,0 0-1,1 0 1,-1 0 0,0 0 0,0-1-1,-1 1 1,1 0 0,-1 0 0,1 0-1,-1 0 1,0-1 0,0 1 0,-2 3-1,1-2 74,-1 0-1,0-1 0,0 1 0,-1-1 1,1 1-1,-1-1 0,0 0 0,0 0 1,0 0-1,0-1 0,0 0 1,0 1-1,-1-2 0,1 1 0,-1 0 1,1-1-1,-1 0 0,0 0 0,-5 1 1,-1-1 93,0 1 1,0-1 0,0-1-1,0 0 1,0 0 0,0-1-1,-15-3 1,23 3-176,0 0 0,0 0-1,0 0 1,0 0 0,0 0 0,0-1 0,1 1-1,-1-1 1,0 0 0,1 0 0,0 0 0,-1 0-1,1 0 1,0 0 0,0-1 0,0 1 0,0-1 0,1 1-1,-1-1 1,1 0 0,-1 0 0,-1-4 0,6 5-415,-1 1 0,0 0 0,0 1 0,1-1 0,-1 0 0,0 1 0,1-1 0,-1 1 1,1 0-1,-1 0 0,0 0 0,1 0 0,2 0 0,1 0-846,23-2-3382,4-2-1841</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21.259"/>
    </inkml:context>
    <inkml:brush xml:id="br0">
      <inkml:brushProperty name="width" value="0.025" units="cm"/>
      <inkml:brushProperty name="height" value="0.025" units="cm"/>
    </inkml:brush>
  </inkml:definitions>
  <inkml:trace contextRef="#ctx0" brushRef="#br0">44 1 20852,'0'0'8232,"-29"50"-6727,21-33-576,4 0-737,1-4-416,3-7-2018</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1:01.885"/>
    </inkml:context>
    <inkml:brush xml:id="br0">
      <inkml:brushProperty name="width" value="0.025" units="cm"/>
      <inkml:brushProperty name="height" value="0.025" units="cm"/>
    </inkml:brush>
  </inkml:definitions>
  <inkml:trace contextRef="#ctx0" brushRef="#br0">1 7 6919,'0'0'11109,"11"2"-10506,17 0-178,0-2 0,57-5 0,17-1-163,-22 10-223,81 13 0,-82-6-73,82-1 1,-137-10 129,-36 0 348,-41 0 126,-49 1 521,-277-7 787,376 6-1843,-43-2 142,76 10-566,22 0 291,1-3 0,-1-2 0,79-5 0,154-30-2253,-307 40 2516,0 1 1,-29 16 0,-38 17 340,42-25-119,0-1-1,-1-3 1,-1-2 0,0-2-1,0-2 1,-97 0 0,131-11-1215,21-6-568,33-16-2219,-22 15 1585,17-17-4099</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3.929"/>
    </inkml:context>
    <inkml:brush xml:id="br0">
      <inkml:brushProperty name="width" value="0.025" units="cm"/>
      <inkml:brushProperty name="height" value="0.025" units="cm"/>
    </inkml:brush>
  </inkml:definitions>
  <inkml:trace contextRef="#ctx0" brushRef="#br0">175 4 12107,'0'0'6647,"-10"-1"-3770,5 0-2714,0 0 1,0 1-1,1 0 0,-1 0 1,0 0-1,0 1 0,0-1 1,1 1-1,-1 0 0,0 0 0,1 1 1,-1 0-1,1-1 0,0 2 1,-1-1-1,1 0 0,0 1 1,0 0-1,1 0 0,-1 0 1,-5 5-1,3-1-86,0-1 0,0 1 0,0 1 0,1-1 0,0 1 0,1-1 0,-1 2 0,2-1 0,-1 0 0,1 1 0,0-1 0,1 1 0,-2 11 0,4-19-64,1-1 1,-1 1-1,0 0 0,0 0 0,1 0 0,-1 0 0,0-1 0,1 1 1,-1 0-1,1-1 0,-1 1 0,1 0 0,-1-1 0,1 1 1,0 0-1,-1-1 0,1 1 0,0-1 0,0 1 0,-1-1 0,1 0 1,0 1-1,0-1 0,-1 0 0,1 1 0,0-1 0,0 0 1,0 0-1,0 0 0,0 0 0,1 0 0,34 2 288,-28-3-190,174-1-1184,-181 1 1072,-1 1 1,1 0-1,-1 0 1,1 0-1,0 0 1,-1 0-1,1 0 1,-1 0-1,1 0 1,-1 0-1,1 1 1,-1-1-1,1 0 1,-1 0-1,1 0 0,-1 1 1,1-1-1,-1 0 1,1 0-1,-1 1 1,1-1-1,-1 0 1,0 1-1,1-1 1,-1 1-1,0-1 1,1 0-1,-1 1 1,0-1-1,1 1 1,-1-1-1,0 1 0,0-1 1,0 1-1,1-1 1,-1 1-1,0 0 1,-9 24 637,-25 18 908,15-27-977,-1-1 0,0-1 0,0 0 0,-2-2-1,1 0 1,-2-1 0,-41 13 0,72-37-1036,10-5-1002,86-58-10504,-61 43 3529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8.368"/>
    </inkml:context>
    <inkml:brush xml:id="br0">
      <inkml:brushProperty name="width" value="0.025" units="cm"/>
      <inkml:brushProperty name="height" value="0.025" units="cm"/>
    </inkml:brush>
  </inkml:definitions>
  <inkml:trace contextRef="#ctx0" brushRef="#br0">39 315 15695,'0'0'2952,"-4"10"-678,-1 5-1825,0 0 1,1 0-1,0 0 0,1 1 1,-1 25-1,5 60-245,-11 238-157,76-692 704,-19 131-643,-36 153-84,-6 34-13,1 0 1,1 0-1,2 1 0,16-40 0,-25 73-17,1 0 0,-1-1 0,1 1 0,-1 0-1,1-1 1,-1 1 0,1 0 0,0 0-1,0 0 1,-1 0 0,1 0 0,0 0-1,0 0 1,0 0 0,0 0 0,0 0-1,1 0 1,-1 1 0,0-1 0,0 0-1,0 1 1,1-1 0,-1 1 0,0 0 0,1-1-1,-1 1 1,0 0 0,1 0 0,-1-1-1,0 1 1,1 0 0,-1 1 0,1-1-1,1 0 1,-2 1 4,1 0-1,0 0 1,-1 0 0,1 0-1,-1 1 1,1-1 0,-1 0-1,1 1 1,-1-1 0,0 1-1,0-1 1,0 1 0,0 0-1,0-1 1,0 1 0,0 0-1,-1 0 1,1 0 0,-1-1-1,1 1 1,-1 0 0,1 3-1,-1 12 83,0 0 1,-1 0-1,-1 0 0,0-1 0,-1 1 0,-1 0 0,0-1 1,-2 0-1,0 0 0,-8 16 0,-20 65 1515,33-97-1593,1 1 0,0 0 0,-1-1 0,1 1 0,0-1 0,0 1 0,0 0 0,-1-1 0,1 1 0,0-1 0,0 1 0,0 0 0,0-1 0,0 1 0,0 0 0,0-1 0,0 1 0,1-1 0,-1 1 0,0 0 1,0-1-1,0 1 0,1-1 0,-1 1 0,0 0 0,1-1 0,-1 1 0,0-1 0,1 1 0,-1-1 0,1 1 0,-1-1 0,1 0 0,-1 1 0,1-1 0,-1 0 0,1 1 0,-1-1 0,1 0 0,-1 1 0,1-1 0,0 0 0,-1 0 0,1 0 0,0 0 0,-1 1 0,1-1 0,-1 0 0,1 0 0,0 0 0,-1 0 0,1-1 0,0 1 0,-1 0 0,1 0 0,-1 0 0,1 0 0,0-1 0,-1 1 0,1 0 0,0-1 0,47-20 245,-39 16-234,-4 2-19,-1 1 0,1 0-1,0 0 1,1 0 0,-1 1 0,0 0 0,0 0 0,1 0 0,-1 0 0,1 1 0,-1 0 0,0 0 0,10 2 0,-14-2-3,1 1 1,0-1-1,-1 1 0,1 0 1,-1 0-1,0-1 0,1 1 1,-1 0-1,0 0 0,1 0 0,-1 1 1,0-1-1,0 0 0,0 0 1,0 1-1,0-1 0,0 0 1,0 3-1,0-1 10,0 1 1,0-1 0,0 0 0,-1 1-1,1-1 1,-1 1 0,0-1-1,0 1 1,0-1 0,-1 0-1,-1 7 1,0-2 92,-1-1 0,0 0 0,0 1 0,-1-1 1,0-1-1,-1 1 0,1 0 0,-1-1 0,0 0 0,-1 0 0,0-1 0,-8 8 0,-9 5 1430,-49 30 0,63-42-1358,7-4-141,-1 0 1,0 0-1,0-1 1,1 1 0,-2-1-1,1 1 1,0-1-1,0 0 1,0 0 0,0 0-1,-1 0 1,1-1-1,0 0 1,-4 1 0,6-2-144,0 1 0,1-1 0,-1 1 0,1-1 0,-1 1 0,1-1 0,-1 0 0,1 1 0,-1-1 0,1 0 0,-1 0 0,1 1 0,0-1 1,0 0-1,-1 0 0,1 1 0,0-1 0,0 0 0,0 0 0,0 0 0,0 1 0,0-1 0,0 0 0,0-1 0,2-26-3588,-2 25 2780,6-32-5469,5-4-3161</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5.409"/>
    </inkml:context>
    <inkml:brush xml:id="br0">
      <inkml:brushProperty name="width" value="0.025" units="cm"/>
      <inkml:brushProperty name="height" value="0.025" units="cm"/>
    </inkml:brush>
  </inkml:definitions>
  <inkml:trace contextRef="#ctx0" brushRef="#br0">248 0 22293,'0'0'4281,"-7"9"-3421,-29 34 173,-169 187 870,343-372-21692,-105 102 13340</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5.781"/>
    </inkml:context>
    <inkml:brush xml:id="br0">
      <inkml:brushProperty name="width" value="0.025" units="cm"/>
      <inkml:brushProperty name="height" value="0.025" units="cm"/>
    </inkml:brush>
  </inkml:definitions>
  <inkml:trace contextRef="#ctx0" brushRef="#br0">316 0 11339,'-1'2'8552,"-6"22"-7207,-8 7 193,-1 7-353,-1 3-385,2 0-191,4-4 96,4-6-65,6-6-351,1-9-193,1-7-289,8-5-1120,4-4-1281,-6 0-2339,-4-8-6790</inkml:trace>
  <inkml:trace contextRef="#ctx0" brushRef="#br0" timeOffset="1">1 287 10762,'0'0'19218,"64"18"-18321,-23-18-544,1 0-257,1 0-673,-2 0-1633,-6-2-2851,-9-6-2658</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6.143"/>
    </inkml:context>
    <inkml:brush xml:id="br0">
      <inkml:brushProperty name="width" value="0.025" units="cm"/>
      <inkml:brushProperty name="height" value="0.025" units="cm"/>
    </inkml:brush>
  </inkml:definitions>
  <inkml:trace contextRef="#ctx0" brushRef="#br0">5 36 19955,'0'0'4329,"0"11"-2375,-1-10-1844,-2 44 1454,3-43-1462,-1 0-1,1 1 0,0-1 0,0 0 1,0 0-1,1 0 0,-1 1 0,0-1 1,1 0-1,-1 0 0,1 0 1,0 0-1,0 0 0,0 0 0,0 0 1,0 0-1,0 0 0,1 0 0,2 2 1,1-2-203,0-1 0,0 0 0,0 0 1,0 0-1,1-1 0,-1 1 0,0-1 1,0-1-1,1 1 0,-1-1 1,0 0-1,0 0 0,0 0 0,0-1 1,0 0-1,0 0 0,0 0 0,0 0 1,-1-1-1,1 0 0,-1 0 0,0 0 1,0 0-1,4-5 0,46-46-6100,-16 3-7378,-89 124 27362,13-21-8706,-35 64 1,61-80-4152,14-20-2519,-2-15 1273,1 0-1,-1-1 1,1 1-1,-1-1 0,1 1 1,-1-1-1,1 1 1,-1-1-1,1 0 0,0 1 1,-1-1-1,1 0 1,0 1-1,-1-1 0,1 0 1,0 0-1,-1 0 1,1 1-1,0-1 0,-1 0 1,2 0-1,7 0-7649</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6.747"/>
    </inkml:context>
    <inkml:brush xml:id="br0">
      <inkml:brushProperty name="width" value="0.025" units="cm"/>
      <inkml:brushProperty name="height" value="0.025" units="cm"/>
    </inkml:brush>
  </inkml:definitions>
  <inkml:trace contextRef="#ctx0" brushRef="#br0">0 84 11979,'0'0'17505,"13"-1"-16074,-4 0-1277,0 0 0,0-1 1,0 0-1,-1 0 0,1-1 1,0 0-1,-1 0 1,0-1-1,0 0 0,0-1 1,12-9-1,27-24-154,-47 38 0,1-1 0,-1 1 0,0 0 0,0 0 0,1 0 0,-1 0 0,0 1 0,0-1 0,1 0 0,-1 0 0,0 0 0,0 0 0,1 0 0,-1 0 0,0 0 0,0 0 0,0 0 0,1 1 0,-1-1 0,0 0 0,0 0 0,0 0 0,1 0 0,-1 1 0,0-1 0,0 0 0,0 0 0,0 0 0,0 1 0,1-1 0,-1 0 0,0 0 0,0 1 0,0-1 0,0 0 0,0 0 0,0 1 0,0-1 0,0 0 0,0 0 0,0 1 0,0-1 0,0 0 0,0 0 0,0 1 0,0-1 0,0 0 0,0 0 0,-1 1 0,1-1 0,0 0 0,0 0 0,0 1 0,0-1 0,0 0 0,0 0 0,-1 1 0,-3 14-238,-2 0 0,1 0 0,-13 20 1,12-24-102,1 0 1,0 0 0,0 0 0,1 0 0,1 0 0,0 1-1,-3 22 1,6-31-470,1 5-1483,4-6-3167,10-2-2251</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7.133"/>
    </inkml:context>
    <inkml:brush xml:id="br0">
      <inkml:brushProperty name="width" value="0.025" units="cm"/>
      <inkml:brushProperty name="height" value="0.025" units="cm"/>
    </inkml:brush>
  </inkml:definitions>
  <inkml:trace contextRef="#ctx0" brushRef="#br0">0 35 15887,'0'0'15086,"62"-10"-14605,-29 5-225,1-3-160,0 3-64,-6 1-64,-2 2-961,-8 2-1505,-8 0-2051</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7.492"/>
    </inkml:context>
    <inkml:brush xml:id="br0">
      <inkml:brushProperty name="width" value="0.025" units="cm"/>
      <inkml:brushProperty name="height" value="0.025" units="cm"/>
    </inkml:brush>
  </inkml:definitions>
  <inkml:trace contextRef="#ctx0" brushRef="#br0">1 51 17713,'0'0'9865,"75"-1"-8520,-35-6-864,1-2-289,2 1-192,-7-1-833,-3 2-3459,-5-2-5285</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0.549"/>
    </inkml:context>
    <inkml:brush xml:id="br0">
      <inkml:brushProperty name="width" value="0.025" units="cm"/>
      <inkml:brushProperty name="height" value="0.025" units="cm"/>
    </inkml:brush>
  </inkml:definitions>
  <inkml:trace contextRef="#ctx0" brushRef="#br0">33 29 512,'0'0'26420,"0"-5"-24738,0 5-1625,0-1-1,0 0 1,0 0 0,-1 0 0,2 0 0,-1 1 0,0-1 0,0 0 0,0 0-1,0 0 1,0 1 0,1-1 0,-1 0 0,0 0 0,1 1 0,-1-1 0,0 0-1,1 1 1,-1-1 0,1 0 0,-1 1 0,1-1 0,-1 1 0,1-1-1,0 0 1,-1 1 0,1 0 0,1-2 0,28 0 1370,-19 2-1231,68 0 685,-78 0-881,-1 1 0,0-1 0,0 1 0,0-1 0,0 1 0,0-1 0,0 1 0,0-1 0,0 0 0,0 1 0,0-1 0,0 1 0,0-1 0,0 1 0,0-1 0,0 1 0,0-1 0,0 1 0,-1-1 0,1 0 0,0 1 0,0-1 0,-1 1 0,1-1 0,0 0 0,0 1 0,-1-1 0,1 0 0,0 1 0,-1-1 0,1 0 0,-1 1 0,1-1 0,0 0 0,-1 1 0,-14 15 0,-127 94 0,144-108 0,1-1 0,-1 0 0,0 1 0,1-1 0,-1 0 0,1 0 0,0 0 0,-1-1 0,1 1 0,0-1 0,-1 1 0,4-1 0,4 1-1,180 16-3970,-179-17-3844</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1.358"/>
    </inkml:context>
    <inkml:brush xml:id="br0">
      <inkml:brushProperty name="width" value="0.025" units="cm"/>
      <inkml:brushProperty name="height" value="0.025" units="cm"/>
    </inkml:brush>
  </inkml:definitions>
  <inkml:trace contextRef="#ctx0" brushRef="#br0">172 67 11691,'0'0'5669,"10"-9"-2786,2-4-1888,33-28 3664,-45 40-4569,0 1 0,0 0 0,0 0 0,0 0 0,0 0 0,0 0 1,0-1-1,0 1 0,1 0 0,-1 0 0,0 0 0,0 0 1,0 0-1,0 0 0,0-1 0,0 1 0,1 0 0,-1 0 0,0 0 1,0 0-1,0 0 0,0 0 0,0 0 0,1 0 0,-1 0 1,0 0-1,0 0 0,0 0 0,0 0 0,1 0 0,-1 0 0,0 0 1,0 0-1,0 0 0,0 0 0,1 0 0,-1 0 0,0 0 1,0 0-1,0 0 0,0 0 0,0 0 0,1 0 0,-1 0 0,0 0 1,0 1-1,0-1 0,0 0 0,0 0 0,0 0 0,1 0 1,-1 0-1,0 0 0,0 1 0,0-1 0,0 0 0,-3 14 925,-10 17-1056,-35 38 253,-3-1-1,-79 80 1,129-147-212,18-9-7964,23-24 2865,-3-7-2150,3-5-4026</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1.747"/>
    </inkml:context>
    <inkml:brush xml:id="br0">
      <inkml:brushProperty name="width" value="0.025" units="cm"/>
      <inkml:brushProperty name="height" value="0.025" units="cm"/>
    </inkml:brush>
  </inkml:definitions>
  <inkml:trace contextRef="#ctx0" brushRef="#br0">223 0 11691,'0'0'13309,"-4"14"-12049,-14 33-515,7-22-128,1 0 0,2 0 0,0 1 0,2 0 0,-5 43-1,11-67-660,0-1-1,0 0 0,0 0 0,1 0 1,-1 0-1,0 0 0,1 1 1,-1-1-1,0 0 0,1 0 0,0 0 1,-1 0-1,1 0 0,0 0 0,-1 0 1,1-1-1,0 1 0,0 0 0,0 0 1,0-1-1,0 1 0,-1 0 1,1-1-1,1 1 0,-1-1 0,0 1 1,0-1-1,0 1 0,0-1 0,2 1 1,11 5-2980,-5 5-3552,-8-6 117</inkml:trace>
  <inkml:trace contextRef="#ctx0" brushRef="#br0" timeOffset="1">1 307 18033,'0'0'12011,"56"-8"-11114,-18 1-256,3 1-449,0 1-160,0 4-224,-8 1-1153,1 0-2083,-6 0-1280,-5-1-2531</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2.106"/>
    </inkml:context>
    <inkml:brush xml:id="br0">
      <inkml:brushProperty name="width" value="0.025" units="cm"/>
      <inkml:brushProperty name="height" value="0.025" units="cm"/>
    </inkml:brush>
  </inkml:definitions>
  <inkml:trace contextRef="#ctx0" brushRef="#br0">297 17 16271,'0'0'14985,"-13"-4"-14910,8 2-66,0 0 3,1 1 0,0-1 0,0 1 0,-1 0 0,1 0 0,-1 0 0,1 0 1,-1 1-1,1 0 0,-1 0 0,1 0 0,-1 1 0,1-1 0,-1 1 0,1 0 0,-1 1 1,1-1-1,0 1 0,-8 3 0,-7 6 106,1-1 1,1 2-1,0 1 1,1 0-1,0 1 1,1 0-1,1 1 1,0 1-1,-12 19 1,25-33-118,-1 0 1,1 0-1,0 0 1,0 0-1,0 0 0,0 1 1,1-1-1,-1 0 1,1 0-1,-1 1 0,1-1 1,0 1-1,0-1 0,0 0 1,0 1-1,0-1 1,1 3-1,0-3 1,-1-1-1,1 0 1,0 1 0,0-1 0,0 1-1,0-1 1,0 0 0,0 0-1,1 0 1,-1 0 0,0 0-1,0 0 1,1 0 0,-1 0-1,1 0 1,-1 0 0,1-1-1,2 2 1,8 0-31,0 1 0,0-2 0,1 0 1,-1 0-1,17-2 0,-12 1-90,67-6-3599,-30-8-3865,-21 0-2085</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8.746"/>
    </inkml:context>
    <inkml:brush xml:id="br0">
      <inkml:brushProperty name="width" value="0.025" units="cm"/>
      <inkml:brushProperty name="height" value="0.025" units="cm"/>
    </inkml:brush>
  </inkml:definitions>
  <inkml:trace contextRef="#ctx0" brushRef="#br0">0 114 15471,'0'0'3411,"2"9"-320,6 32-817,-7-39-2218,0-1 0,0 1 1,0 0-1,0-1 0,0 1 0,0-1 1,0 0-1,0 1 0,0-1 0,1 0 1,-1 0-1,1 1 0,-1-1 0,1 0 1,-1-1-1,1 1 0,0 0 0,-1 0 0,1-1 1,0 1-1,-1-1 0,1 1 0,0-1 1,0 0-1,0 0 0,-1 1 0,1-1 1,0-1-1,3 1 0,0-1-31,-1 1 1,0-1-1,0 0 0,0 0 0,0 0 0,0 0 1,0-1-1,0 1 0,0-1 0,5-4 0,-4 1 57,-1 0 0,0 0-1,0 0 1,0-1-1,0 0 1,-1 0 0,0 0-1,0 0 1,-1 0-1,0-1 1,0 1 0,0-1-1,-1 1 1,0-1-1,0 0 1,-1 1 0,0-1-1,0 0 1,0 1-1,-2-9 1,2 14-59,0-1-1,-1 0 1,1 1-1,0-1 1,-1 1-1,1-1 1,-1 1-1,0-1 0,1 1 1,-1-1-1,0 1 1,0-1-1,0 1 1,0 0-1,0 0 1,0-1-1,0 1 1,0 0-1,-1 0 1,1 0-1,0 0 1,-1 0-1,1 1 1,-1-1-1,1 0 1,-1 1-1,1-1 1,-1 1-1,0-1 1,1 1-1,-1 0 1,-2-1-1,1 1-26,0 0 0,1 1 0,-1-1 0,0 0 1,0 1-1,1 0 0,-1 0 0,0 0 0,1 0 0,-1 0 0,1 0 0,0 0 0,-1 1 0,1 0 0,0-1 0,0 1 0,0 0 0,-2 2 0,-3 5 10,0 1-1,1 0 0,0 0 1,1 0-1,0 1 0,1 0 1,0 0-1,1 0 0,0 0 1,0 0-1,2 1 0,-1-1 1,1 1-1,2 21 0,-1-32 5,0 0-1,0 0 0,0 1 0,0-1 0,1 0 0,-1 0 0,0 0 0,1 1 0,-1-1 0,1 0 0,0 0 0,-1 0 0,1 0 0,0 0 0,-1 0 1,1 0-1,0 0 0,0 0 0,0-1 0,0 1 0,0 0 0,0 0 0,0-1 0,2 2 0,0-1 17,0-1 0,0 1 0,0 0 1,0-1-1,0 0 0,0 0 0,0 0 0,0 0 0,0 0 0,4-1 0,2-1 96,1-1 0,-1 0-1,1 0 1,-1-1 0,15-7-1,28-25 225,70-61 0,-108 86-338,-14 10-9,1 1 0,-1-1 0,1 0 1,0 1-1,-1-1 0,1 1 0,0-1 1,-1 1-1,1-1 0,0 1 1,-1-1-1,1 1 0,0 0 0,0-1 1,0 1-1,0 0 0,-1 0 0,1-1 1,0 1-1,0 0 0,0 0 1,0 0-1,-1 0 0,1 0 0,0 0 1,1 1-1,-2 0 6,1 0 0,0-1 1,-1 1-1,0 0 0,1 0 0,-1 0 1,0 0-1,1 0 0,-1 0 0,0 0 1,0 0-1,0 0 0,0 0 0,0 0 1,0 1-1,0-1 0,0 0 0,0 1 1,-17 68 231,11-48-255,6-22 25,0 1 0,-1 0-1,1 0 1,0-1 0,0 1 0,-1 0 0,1 0 0,0-1 0,0 1 0,0 0 0,0 0 0,0 0 0,0-1 0,0 1 0,0 0 0,0 0 0,1-1 0,-1 1 0,0 0 0,0 0 0,1-1 0,-1 1 0,1 0 0,-1-1 0,0 1-1,1 0 1,-1-1 0,1 1 0,-1-1 0,1 1 0,0-1 0,-1 1 0,2 0 0,-1-1 31,1 0 1,0 0-1,0 0 0,0-1 0,0 1 1,-1 0-1,1-1 0,0 1 1,0-1-1,-1 0 0,1 1 0,0-1 1,2-2-1,63-45 975,-57 40-946,22-20-67,-24 20 0,-1 1 0,1-1 0,1 2 0,0-1 0,0 1 0,0 0 0,0 1 0,1 0 0,0 1 0,15-5 0,-25 10-4,1 0 0,0-1 1,0 1-1,0 0 0,0 0 0,-1 0 1,1 0-1,0 0 0,-1 0 0,1 0 1,-1 0-1,1 0 0,-1 0 0,0 0 1,1 0-1,-1 0 0,0 0 0,0 0 1,0 0-1,0 1 0,0-1 0,0 0 1,0 0-1,0 0 0,0 0 0,-1 2 1,-1 36-771,-12 10-6609,9-34-598</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2.463"/>
    </inkml:context>
    <inkml:brush xml:id="br0">
      <inkml:brushProperty name="width" value="0.025" units="cm"/>
      <inkml:brushProperty name="height" value="0.025" units="cm"/>
    </inkml:brush>
  </inkml:definitions>
  <inkml:trace contextRef="#ctx0" brushRef="#br0">91 0 18161,'0'0'10762,"9"1"-8792,-3 0-1697,6-1-38,-1 2 0,1-1 1,-1 1-1,20 7 0,-30-9-227,1 1 0,-1-1 0,0 1 1,1-1-1,-1 1 0,1 0 0,-1-1 0,0 1 0,0 0 1,1 0-1,-1 0 0,0 0 0,0 0 0,0 0 1,0 0-1,0 1 0,0-1 0,-1 0 0,1 0 0,0 1 1,-1-1-1,1 0 0,-1 1 0,1-1 0,-1 1 0,1-1 1,-1 1-1,0-1 0,0 1 0,0-1 0,0 1 1,0-1-1,0 1 0,0-1 0,0 1 0,-1-1 0,1 1 1,-1-1-1,1 0 0,-1 1 0,1-1 0,-1 1 0,0-1 1,0 0-1,0 0 0,0 1 0,1-1 0,-2 0 0,1 0 1,0 0-1,-1 1 0,-7 7-8,0 0 0,-1-1 0,0 0 0,0-1 0,-1 0 0,0-1 0,0 0 0,-21 8 0,15-6 0,0 0 0,-28 19 0,45-27 0,0 0 0,0 0 0,0 0 0,-1 0 0,1 0 0,0 0 0,0 0 0,0 0 0,0 0 0,-1 1 0,1-1 0,0 0 0,0 0 0,0 0 0,0 0 0,0 0 0,-1 1 0,1-1 0,0 0 0,0 0 0,0 0 0,0 0 0,0 1 0,0-1 0,0 0 0,0 0 0,0 0 0,0 1 0,0-1 0,0 0 0,0 0 0,0 1 0,0-1 0,0 0 0,0 0 0,0 0 0,0 1 0,0-1 0,0 0 0,0 0 0,0 0 0,0 0 0,0 1 0,0-1 0,0 0 0,1 0 0,-1 0 0,0 0 0,0 1 0,0-1 0,0 0 0,0 0 0,1 0 0,-1 0 0,0 0 0,0 0 0,0 1 0,1-1 0,-1 0 0,0 0 0,0 0 0,0 0 0,1 0 0,-1 0 0,25 4 0,31-5 0,-5-7-2456,26-11-6909,-26 5 2432,-12 5-4005</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2.825"/>
    </inkml:context>
    <inkml:brush xml:id="br0">
      <inkml:brushProperty name="width" value="0.025" units="cm"/>
      <inkml:brushProperty name="height" value="0.025" units="cm"/>
    </inkml:brush>
  </inkml:definitions>
  <inkml:trace contextRef="#ctx0" brushRef="#br0">0 34 19314,'0'0'12108,"61"-12"-11083,-21 7-705,6 0-320,4 2 0,-2 0 0,-2 0 0,-11 2-1634,-8 0-1761,-9 1-1089,-13-1-3299</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3.196"/>
    </inkml:context>
    <inkml:brush xml:id="br0">
      <inkml:brushProperty name="width" value="0.025" units="cm"/>
      <inkml:brushProperty name="height" value="0.025" units="cm"/>
    </inkml:brush>
  </inkml:definitions>
  <inkml:trace contextRef="#ctx0" brushRef="#br0">1 30 16303,'0'0'12588,"81"8"-10922,-33-9-897,4-6-481,1 0-192,-5 2-320,-6 0-1826,-11-2-2915,-2 1-7879</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4.378"/>
    </inkml:context>
    <inkml:brush xml:id="br0">
      <inkml:brushProperty name="width" value="0.025" units="cm"/>
      <inkml:brushProperty name="height" value="0.025" units="cm"/>
    </inkml:brush>
  </inkml:definitions>
  <inkml:trace contextRef="#ctx0" brushRef="#br0">69 10 14542,'9'-9'8755,"-4"8"-3527,-1 17-2065,-10 28-2981,-1-23 6,-1-1-1,-13 24 0,14-31-149,1-1-1,0 1 0,0 0 0,2 0 0,0 1 0,0-1 1,1 1-1,-2 20 0,5-33-37,1 0 0,-1 1 0,0-1 0,0 0 0,1 0 0,-1 0 0,1 0 0,-1 0 0,1 0 0,-1 0 0,1 0 0,0-1 0,-1 1 0,1 0 0,0 0 0,0 0 0,-1-1 0,1 1 0,0 0 0,0-1 0,0 1 0,0-1 0,0 1 0,0-1 0,0 1 0,0-1 0,0 0 0,0 1 0,0-1 0,0 0 0,0 0 0,2 0 0,44 1 0,-33-1 0,2 0-902,1-1 0,-1 0 0,1 0 0,17-6 0,-29 6 547,-1 0 0,0 0 0,0-1 0,-1 1 0,1-1-1,0 0 1,0 0 0,-1 0 0,1-1 0,-1 0-1,0 1 1,0-1 0,0 0 0,0 0 0,0-1 0,-1 1-1,1 0 1,-1-1 0,0 0 0,0 1 0,0-1 0,1-4-1,3-18-7849</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4.753"/>
    </inkml:context>
    <inkml:brush xml:id="br0">
      <inkml:brushProperty name="width" value="0.025" units="cm"/>
      <inkml:brushProperty name="height" value="0.025" units="cm"/>
    </inkml:brush>
  </inkml:definitions>
  <inkml:trace contextRef="#ctx0" brushRef="#br0">102 1 12748,'0'0'13709,"-44"59"-12172,34-29-447,0 3-194,-3 3-159,3-1-256,2-3-321,3-4-96,3-3-96,2-8-1025,4-5-1410,12-11-1408,4-1-1731,3-7-6245</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5.116"/>
    </inkml:context>
    <inkml:brush xml:id="br0">
      <inkml:brushProperty name="width" value="0.025" units="cm"/>
      <inkml:brushProperty name="height" value="0.025" units="cm"/>
    </inkml:brush>
  </inkml:definitions>
  <inkml:trace contextRef="#ctx0" brushRef="#br0">79 0 2050,'0'0'23446,"-43"64"-20595,32-41-1250,1 4-672,4 1-512,0 3-321,3-6-128,3-3-1057,0-6-897,4-7-1089,7-9-769,4 0-1120,1-14-4325</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5.474"/>
    </inkml:context>
    <inkml:brush xml:id="br0">
      <inkml:brushProperty name="width" value="0.025" units="cm"/>
      <inkml:brushProperty name="height" value="0.025" units="cm"/>
    </inkml:brush>
  </inkml:definitions>
  <inkml:trace contextRef="#ctx0" brushRef="#br0">151 112 23254,'0'0'7009,"-9"11"-6016,2-4-816,-1 1-118,0 0 0,1 0 0,0 1 1,0 0-1,1 0 0,0 0 1,1 1-1,-7 17 0,12-26-60,0-1 0,0 1 0,1 0 0,-1 0 0,0 0 0,1-1 0,-1 1 0,1 0 0,-1 0 0,1-1 0,-1 1 0,1-1 0,-1 1 0,1 0 0,0-1 0,-1 1 0,1-1 0,0 1 0,0-1 0,-1 0 0,1 1 0,0-1 0,0 0 0,0 1 0,-1-1 0,1 0 0,0 0 0,0 0 0,0 0 0,0 0 0,0 0 0,-1 0 1,2 0-2,39 1 135,-30-1-109,-11 0-23,17 1-111,1 0 0,-1 2-1,0 0 1,17 5 0,-31-7 80,1 0-1,-1 0 1,1 1 0,-1 0-1,0-1 1,0 1 0,0 0-1,0 1 1,0-1 0,0 0-1,3 5 1,-5-5 29,0 0 0,0 0-1,0 0 1,0 0 0,0 0 0,-1 0 0,1 0 0,0 0 0,-1 0-1,0 0 1,0 0 0,1 0 0,-1 0 0,-1 0 0,1 0-1,0 1 1,0-1 0,-1 0 0,1 0 0,-1 0 0,-1 3-1,-1 1 82,0 0 0,-1 0 0,0-1-1,0 1 1,0-1 0,-1 0-1,0 0 1,0-1 0,0 1 0,-7 4-1,-59 36 662,68-43-741,-9 6 0,0-1 0,0-1 0,-1 0 0,0 0 0,0-1 0,0-1 0,-1 0 0,1-1 0,-15 2 0,27-6-124,0 1-1,0 0 1,0 0 0,0-1-1,0 1 1,0-1-1,1 1 1,-1-1 0,0 1-1,0-1 1,0 1 0,0-1-1,1 0 1,-1 0 0,0 1-1,1-1 1,-1 0 0,0 0-1,1 0 1,-1 0-1,1 1 1,0-1 0,-1 0-1,1 0 1,0 0 0,-1 0-1,1 0 1,0 0 0,0 0-1,0 0 1,0 0 0,0 0-1,0-2 1,2-43-9070,-2 38 6996,7-38-10529</inkml:trace>
  <inkml:trace contextRef="#ctx0" brushRef="#br0" timeOffset="1">153 73 15599,'0'0'9064,"59"-20"-5989,-29 16-1217,7 2-737,7-1-576,7 0-449,10-3-1185,3-8-4549,5-7-5124</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1:34.477"/>
    </inkml:context>
    <inkml:brush xml:id="br0">
      <inkml:brushProperty name="width" value="0.025" units="cm"/>
      <inkml:brushProperty name="height" value="0.025" units="cm"/>
    </inkml:brush>
  </inkml:definitions>
  <inkml:trace contextRef="#ctx0" brushRef="#br0">41 54 7015,'0'0'608,"-8"2"-634,-25 5 106,89-37 16,-34 26 106,0 0 0,0 1 0,0 1 0,0 1 0,1 1 1,-1 1-1,36 7 0,50 0 38,160-6 365,212-3 13,-326-5-399,-218 9 3632,20 4-3759,-56 14 1,24-5-49,-1-4 1,0-3-1,0-3 1,-1-4-1,-153-15 1,73 9 9,110 5-14,-90-9-1,109 0 12,28 7-61,0 1 0,1 0 0,-1 0 0,0-1 0,1 1 1,-1-1-1,0 1 0,1-1 0,-1 1 0,0-1 0,1 1 1,-1-1-1,1 1 0,-1-1 0,1 0 0,0 1 0,-1-1 1,1 0-1,-1 1 0,1-1 0,0 0 0,0 1 0,-1-1 1,1 0-1,0 0 0,0 1 0,0-1 0,0 0 0,0 0 1,0 0-1,0 1 0,0-1 0,0 0 0,1-1 0,25 2-278,203 19 213,261-54 177,-40 0 90,-551 34-2376,-126 4-4429,183 0 6102,1 2 0,0 2-1,-53 15 1,-17 16 308,-12 7-53</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2.738"/>
    </inkml:context>
    <inkml:brush xml:id="br0">
      <inkml:brushProperty name="width" value="0.025" units="cm"/>
      <inkml:brushProperty name="height" value="0.025" units="cm"/>
    </inkml:brush>
  </inkml:definitions>
  <inkml:trace contextRef="#ctx0" brushRef="#br0">8 0 21204,'0'0'6502,"-8"49"-6438,8-29 32,4-2-96,5 1 32,-1-3 0,-3-3-576,2-3-929,-6-4-1250,-1-3-864,-8-3-4869,-5-5-769</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3.099"/>
    </inkml:context>
    <inkml:brush xml:id="br0">
      <inkml:brushProperty name="width" value="0.025" units="cm"/>
      <inkml:brushProperty name="height" value="0.025" units="cm"/>
    </inkml:brush>
  </inkml:definitions>
  <inkml:trace contextRef="#ctx0" brushRef="#br0">0 44 10154,'0'0'18609,"27"-28"-17936,5 28-449,9 0-160,2 0-737,-4-5-4003,-1-5-8360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9.427"/>
    </inkml:context>
    <inkml:brush xml:id="br0">
      <inkml:brushProperty name="width" value="0.025" units="cm"/>
      <inkml:brushProperty name="height" value="0.025" units="cm"/>
    </inkml:brush>
  </inkml:definitions>
  <inkml:trace contextRef="#ctx0" brushRef="#br0">70 0 15983,'0'0'3203,"-5"10"-1094,-4 13-1591,1 0-1,1 1 1,1 0 0,1 1 0,1 0 0,1-1 0,1 1-1,1 0 1,1 0 0,6 34 0,-6-56-517,0-1 0,0 1 1,1-1-1,-1 1 0,1-1 0,-1 1 0,1-1 1,0 0-1,0 1 0,0-1 0,1 0 0,-1 0 1,0 1-1,1-1 0,-1 0 0,1-1 1,0 1-1,0 0 0,0 0 0,0-1 0,0 1 1,0-1-1,0 1 0,0-1 0,0 0 0,1 0 1,-1 0-1,1 0 0,-1-1 0,0 1 1,1-1-1,-1 1 0,5-1 0,5-1 36,-1 0-1,1-1 0,-1-1 1,0 1-1,0-2 1,13-5-1,26-7 79,-49 16-119,0 0-1,-1 0 1,1 0 0,0 0 0,0 0 0,-1 0-1,1 0 1,0 0 0,-1 0 0,1 1-1,0-1 1,-1 0 0,1 0 0,0 1-1,-1-1 1,1 0 0,-1 1 0,1-1-1,0 0 1,-1 1 0,1-1 0,-1 1 0,1-1-1,-1 1 1,1-1 0,-1 1 0,0-1-1,1 1 1,-1 0 0,0-1 0,1 2-1,2 28 67,-3-23-24,-1 1 0,0-1 0,-1 0 0,0 0 0,0 0 0,-4 8 0,1-7 160,0-1 0,-1 0-1,0 0 1,0 0 0,-1-1 0,0 0-1,0 0 1,0-1 0,-1 0 0,0 0-1,0-1 1,0 0 0,0 0 0,0-1-1,-1 0 1,0 0 0,0-1 0,1-1-1,-1 1 1,0-1 0,-1-1 0,-9 0-1,18 0-293,-1 0-1,0 0 1,0 0 0,0 0-1,0-1 1,0 1-1,0-1 1,0 1-1,0-1 1,0 0-1,1 0 1,-1 0 0,0 0-1,0 0 1,1 0-1,-1 0 1,1 0-1,-1-1 1,1 1-1,0-1 1,-1 1-1,1-1 1,0 1 0,0-1-1,0 0 1,0 0-1,0 1 1,1-1-1,-1 0 1,1 0-1,-1 0 1,1 0-1,-1-3 1,4-31-5995,-2 33 4990,0-1 0,0 1-1,1 0 1,-1 0 0,1 0-1,0 0 1,-1 0 0,5-3-1,13-13-11213</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3.476"/>
    </inkml:context>
    <inkml:brush xml:id="br0">
      <inkml:brushProperty name="width" value="0.025" units="cm"/>
      <inkml:brushProperty name="height" value="0.025" units="cm"/>
    </inkml:brush>
  </inkml:definitions>
  <inkml:trace contextRef="#ctx0" brushRef="#br0">120 1 16720,'0'0'13485,"-6"12"-13309,-5 9-306,0-1 0,-2 0 1,0-1-1,-1-1 1,-1 0-1,-22 19 0,58-58-7755,12-24 1518,-11 13 841,4-1-1318</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3.833"/>
    </inkml:context>
    <inkml:brush xml:id="br0">
      <inkml:brushProperty name="width" value="0.025" units="cm"/>
      <inkml:brushProperty name="height" value="0.025" units="cm"/>
    </inkml:brush>
  </inkml:definitions>
  <inkml:trace contextRef="#ctx0" brushRef="#br0">124 58 5509,'49'-52'4292,"-43"47"-1089,-2 5 1698,-4 15-2531,0 4-128,-5 6-704,-5 2-513,-2-1-128,2 0-161,5-3-351,4-7-289,1-3-353,4-4-1921,13-9-896,-5 0-866,-5 0-3651</inkml:trace>
  <inkml:trace contextRef="#ctx0" brushRef="#br0" timeOffset="1">24 177 17104,'0'0'10058,"-24"50"-9674,48-45-96,4-2-31,6-2-129,4-1-96,-1 0-1057,-4 0-1057,0-1-1185,-9-4-2114,-4-2-6054</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4.207"/>
    </inkml:context>
    <inkml:brush xml:id="br0">
      <inkml:brushProperty name="width" value="0.025" units="cm"/>
      <inkml:brushProperty name="height" value="0.025" units="cm"/>
    </inkml:brush>
  </inkml:definitions>
  <inkml:trace contextRef="#ctx0" brushRef="#br0">0 4 18706,'0'0'7719,"57"43"-9897,-29-52-352,0-3-1090,-2 0-1120,-7 1-1859</inkml:trace>
  <inkml:trace contextRef="#ctx0" brushRef="#br0" timeOffset="1">180 1 8520,'0'0'8937,"-38"51"-6567,22-31 256,2 2-512,2 1-256,1-6-641,2-3-800,6-1-353,3-7-32,0-1-32,0-2-513,3-2-1120,6-1-1346,-1 0-1730,-2 0-3907</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4.595"/>
    </inkml:context>
    <inkml:brush xml:id="br0">
      <inkml:brushProperty name="width" value="0.025" units="cm"/>
      <inkml:brushProperty name="height" value="0.025" units="cm"/>
    </inkml:brush>
  </inkml:definitions>
  <inkml:trace contextRef="#ctx0" brushRef="#br0">12 13 18642,'0'0'5824,"11"-2"-3609,0 1-1803,1-2-112,1 0 0,-1 1 0,1 1 0,0 0 0,-1 1 0,1 1 0,0 0 0,18 3 1,-30-3-276,1 0 0,-1-1 1,0 1-1,1 0 0,-1 0 1,0 0-1,0 0 0,0 0 1,0 0-1,0 0 1,0 0-1,0 1 0,0-1 1,-1 0-1,1 1 0,0-1 1,-1 0-1,1 1 1,-1-1-1,1 1 0,-1-1 1,0 1-1,1-1 0,-1 1 1,0-1-1,0 1 0,0-1 1,0 1-1,-1-1 1,1 1-1,0-1 0,0 0 1,-1 1-1,1-1 0,-1 1 1,0-1-1,1 0 1,-1 1-1,0-1 0,0 0 1,-1 2-1,-4 6 211,0 0 1,0-1-1,-1 1 1,-9 8-1,1-3-132,0 1-1,0-2 1,-1 0 0,-1-1 0,0 0-1,-24 11 1,94-22-275,18-8-3025,-1-3-3784,-64 9 6207,51-7-6332</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5.125"/>
    </inkml:context>
    <inkml:brush xml:id="br0">
      <inkml:brushProperty name="width" value="0.025" units="cm"/>
      <inkml:brushProperty name="height" value="0.025" units="cm"/>
    </inkml:brush>
  </inkml:definitions>
  <inkml:trace contextRef="#ctx0" brushRef="#br0">12 12 21749,'0'0'4532,"-2"10"-3294,1-6-1098,-7 40 935,8-43-1053,-1 1 0,1-1 0,0 1 1,0-1-1,0 1 0,0-1 1,0 0-1,1 1 0,-1-1 1,0 1-1,1-1 0,-1 0 1,1 1-1,-1-1 0,1 0 0,0 1 1,-1-1-1,1 0 0,0 0 1,0 0-1,0 0 0,0 0 1,0 0-1,0 0 0,0 0 1,0 0-1,0 0 0,1 0 1,-1-1-1,2 2 0,6-1-163,-1 1-1,1-1 1,0-1-1,0 0 1,-1 0-1,1 0 1,0-1 0,0-1-1,-1 1 1,1-1-1,-1-1 1,1 0-1,14-7 1,5-5-1344,0-1 0,37-28 1,-46 30 984,-20 25 510,-11 14 473,7-17-449,1 1 0,0 0 0,0 0 1,1 1-1,0-1 0,1 1 0,0 0 0,-1 17 0,6-13-5447,11-8-8942</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5.763"/>
    </inkml:context>
    <inkml:brush xml:id="br0">
      <inkml:brushProperty name="width" value="0.025" units="cm"/>
      <inkml:brushProperty name="height" value="0.025" units="cm"/>
    </inkml:brush>
  </inkml:definitions>
  <inkml:trace contextRef="#ctx0" brushRef="#br0">385 23 16207,'0'0'14014,"-11"-5"-12947,5 3-974,0-1-35,-1 1 0,1-1 0,-1 1 1,1 1-1,-1-1 0,0 1 0,0 0 0,0 1 0,0-1 1,0 1-1,0 1 0,-11 1 0,-8 5 35,0 1 0,1 1-1,-35 17 1,48-19-64,0-1 0,1 1-1,0 1 1,0 0 0,1 0 0,0 1-1,0 1 1,-15 19 0,22-25-29,1 0 0,0 0 0,0 0 0,0 0 0,0 0 0,0 1 0,1-1 0,0 0 0,0 1 0,0-1 0,0 6 0,1-8 0,0 0 0,0 0 0,1 0 0,-1 0 0,0 0 0,1 0 0,-1 0 0,1 0 0,0 0 0,-1-1 0,1 1 0,0 0 0,0 0 0,0-1 0,0 1 0,1-1 0,-1 1 0,0-1 0,1 1 0,-1-1 0,1 0 0,-1 1 0,1-1 0,-1 0 0,1 0 0,0 0 0,2 0 0,12 4-40,-1 0 0,1-1 0,0-1-1,0-1 1,26 1 0,85-6-1904,-113 2 1513,65-7-7624,-3-9-10870</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7.134"/>
    </inkml:context>
    <inkml:brush xml:id="br0">
      <inkml:brushProperty name="width" value="0.025" units="cm"/>
      <inkml:brushProperty name="height" value="0.025" units="cm"/>
    </inkml:brush>
  </inkml:definitions>
  <inkml:trace contextRef="#ctx0" brushRef="#br0">30 1 13421,'-3'1'10190,"3"-1"-9986,-9 17 3050,-6 24-1453,15-40-1750,-1 0 1,1-1-1,0 1 1,-1 0-1,1 0 1,0 0-1,0 0 1,0-1-1,0 1 1,0 0-1,0 0 1,0 0-1,0 0 1,0 0-1,0-1 1,0 1-1,1 0 0,-1 0 1,0 0-1,0 0 1,1-1-1,-1 1 1,1 0-1,-1 0 1,1-1-1,-1 1 1,1 0-1,-1-1 1,1 1-1,0 0 1,0 0-1,1-1 30,0 1 1,0-1-1,0 0 1,-1 0-1,1 0 0,0 0 1,0 0-1,0-1 0,0 1 1,-1 0-1,1-1 1,0 0-1,3-1 0,57-32 672,-6-9-395,-53 71-443,-3-26 87,-1-1 0,1 1 1,0-1-1,-1 1 0,1 0 1,0-1-1,0 1 0,1-1 1,-1 1-1,0 0 0,0-1 1,1 1-1,-1-1 0,1 1 1,-1-1-1,1 1 1,0-1-1,0 1 0,-1-1 1,1 0-1,0 1 0,0-1 1,0 0-1,2 2 0,-1-3 0,0 1-1,0-1 0,0 0 0,0 0 1,0 0-1,0 1 0,0-2 0,0 1 1,0 0-1,0 0 0,0-1 1,0 1-1,0-1 0,0 1 0,-1-1 1,1 0-1,0 0 0,0 0 0,0 0 1,2-2-1,66-44-1,-69 90 0,-1-41 0,-1 0 0,1 0 0,0 0 0,1-1 0,-1 1 0,0 0 0,0 0 0,1-1 0,-1 1 0,1 0 0,-1 0 0,1-1 0,0 1 0,0-1 0,0 1 0,0-1 0,0 1 0,0-1 0,0 1 0,0-1 0,2 2 0,-1-3 0,0 1 0,0 0 0,0-1 0,0 1 0,0-1 0,1 1 0,-1-1 0,0 0 0,0 0 0,0 0 0,1 0 0,-1-1 0,0 1 0,0 0 0,0-1 0,0 0 0,0 1 0,3-3 0,19-17-3193,-22 18 2793,0 0 0,-1 0 0,1 0 0,0 1 0,0-1 0,0 0 1,0 1-1,0 0 0,1-1 0,-1 1 0,3-1 0,7 11-9524,-1-9 4490</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7.507"/>
    </inkml:context>
    <inkml:brush xml:id="br0">
      <inkml:brushProperty name="width" value="0.025" units="cm"/>
      <inkml:brushProperty name="height" value="0.025" units="cm"/>
    </inkml:brush>
  </inkml:definitions>
  <inkml:trace contextRef="#ctx0" brushRef="#br0">89 0 5573,'0'0'23121,"-4"11"-22598,-20 74-32,22-78-891,1 0-1,0 0 1,0 0 0,1-1-1,0 1 1,0 0 0,1 0-1,0 0 1,0 0-1,1-1 1,-1 1 0,6 12-1,-5-17-1394</inkml:trace>
  <inkml:trace contextRef="#ctx0" brushRef="#br0" timeOffset="1">0 116 8872,'0'0'21365,"79"-39"-21301,-45 38-192,-1-2-2211,-4-1-4867</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8.291"/>
    </inkml:context>
    <inkml:brush xml:id="br0">
      <inkml:brushProperty name="width" value="0.025" units="cm"/>
      <inkml:brushProperty name="height" value="0.025" units="cm"/>
    </inkml:brush>
  </inkml:definitions>
  <inkml:trace contextRef="#ctx0" brushRef="#br0">263 20 12172,'0'0'10826,"-3"-5"-12054,-8-8 10838,7 11-8292,-5 6-1310,-1 1 1,1 0-1,1 0 1,-1 0-1,1 1 1,0 1-1,0-1 1,-10 11-1,-2 2-15,-17 11 7,13-12 0,1 2 0,-31 33 0,54-53-20,0 0 0,1 0 0,-1 0 0,0 0-1,0 0 1,0 0 0,0 0 0,0-1 0,0 1 0,0 0 0,1 0 0,-1 0 0,0 0-1,0 0 1,0 0 0,0 0 0,0 0 0,1 0 0,-1 0 0,0 0 0,0 0-1,0 0 1,0 0 0,0 0 0,1 0 0,-1 0 0,0 0 0,0 0 0,0 0 0,0 0-1,0 0 1,1 0 0,-1 0 0,0 0 0,0 1 0,0-1 0,0 0 0,0 0 0,0 0-1,0 0 1,1 0 0,-1 0 0,0 0 0,0 0 0,0 1 0,0-1 0,0 0-1,0 0 1,0 0 0,0 0 0,0 0 0,0 1 0,0-1 0,0 0 0,0 0 0,0 0-1,0 0 1,0 0 0,0 1 0,0-1 0,0 0 0,0 0 0,0 0 0,0 0 0,0 0-1,0 1 1,0-1 0,0 0 0,0 0 0,11-2-3030,-4-3 1338,0 0-1,0 0 0,-1 0 1,0-1-1,7-8 0,12-15-6615</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8.655"/>
    </inkml:context>
    <inkml:brush xml:id="br0">
      <inkml:brushProperty name="width" value="0.025" units="cm"/>
      <inkml:brushProperty name="height" value="0.025" units="cm"/>
    </inkml:brush>
  </inkml:definitions>
  <inkml:trace contextRef="#ctx0" brushRef="#br0">48 1 14510,'0'0'13484,"-33"66"-11882,23-43-609,6-4-384,4-1-417,0-1-128,9-1-32,11-5-353,1-1-800,2-1-961,-4-1-1057,-4-2-896,-7 0-1955</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9.875"/>
    </inkml:context>
    <inkml:brush xml:id="br0">
      <inkml:brushProperty name="width" value="0.025" units="cm"/>
      <inkml:brushProperty name="height" value="0.025" units="cm"/>
    </inkml:brush>
  </inkml:definitions>
  <inkml:trace contextRef="#ctx0" brushRef="#br0">9 230 19667,'0'0'5199,"9"-5"-4499,-6 2-656,1 1-1,0 0 1,0-1 0,-1 0 0,0 0 0,1 0 0,-1 0 0,0-1 0,-1 1 0,1-1 0,-1 1 0,1-1 0,-1 0 0,0 0 0,0 0 0,-1 0 0,1-1 0,-1 1 0,0 0 0,1-6 0,-2 2-4,2-42 188,-2 48-219,0 1 1,0 0-1,0 0 1,0-1-1,0 1 0,0 0 1,-1 0-1,1 0 1,0 0-1,-1-1 0,1 1 1,-1 0-1,1 0 0,-1 0 1,1 0-1,-1 0 1,0 0-1,0 0 0,1 0 1,-1 1-1,0-1 1,0 0-1,0 0 0,0 1 1,0-1-1,0 0 1,0 1-1,0-1 0,0 1 1,-1-1-1,1 1 1,0 0-1,-2-1 0,1 2-17,0-1 0,1 1 0,-1 0 0,0-1-1,1 1 1,-1 0 0,1 0 0,-1 0 0,1 0-1,0 0 1,-1 1 0,1-1 0,0 0 0,0 1 0,0-1-1,0 1 1,0-1 0,0 1 0,0-1 0,1 1-1,-1 0 1,0-1 0,1 1 0,-1 0 0,1 2 0,-12 51-47,11-49 77,0-4-17,-1 8-19,1 1-1,-1 0 1,2-1 0,-1 1-1,3 19 1,-1-28 12,-1 0 0,1 0 0,-1 0 0,1 1 1,0-1-1,0-1 0,0 1 0,0 0 0,0 0 1,0 0-1,1 0 0,-1-1 0,0 1 0,1-1 1,0 1-1,-1-1 0,1 1 0,0-1 0,0 0 1,-1 0-1,1 0 0,0 0 0,0 0 0,0 0 1,0-1-1,1 1 0,-1-1 0,0 1 0,0-1 1,0 0-1,0 0 0,0 0 0,1 0 0,2-1 1,2 0 90,-1 0 0,1-1 0,-1 0 0,0 0 1,0-1-1,0 0 0,0 0 0,0 0 0,-1-1 1,1 1-1,-1-1 0,0-1 0,0 1 0,-1-1 0,1 0 1,-1 0-1,0 0 0,0 0 0,5-12 0,1 0 61,0-1-1,-1 0 0,-1-1 1,-1 0-1,5-25 0,-11 40-131,1-1 17,-1 0-1,0 0 1,0 0-1,0 0 1,-1 0-1,0 0 1,0 0-1,0 0 1,-1-7-1,-14 29-34,7 2-1,0 1-1,1 0 0,1 0 0,1 1 1,1-1-1,0 1 0,2 0 0,0 34 0,2-54 4,0 0 0,0 1-1,0-1 1,0 0 0,0 1-1,0-1 1,0 0 0,1 0-1,-1 1 1,0-1 0,1 0-1,-1 0 1,1 0 0,-1 1-1,1-1 1,0 0 0,0 0-1,-1 0 1,1 0 0,0 0-1,0 0 1,0 0 0,0-1-1,0 1 1,0 0 0,0 0-1,2 0 1,0 0-1,-1-1 1,1 1 0,0-1-1,-1 0 1,1 1-1,0-1 1,0-1-1,-1 1 1,1 0-1,0-1 1,-1 1 0,5-3-1,2 0-95,-1 0 1,1-1-1,-1 0 0,0 0 0,0-1 1,0 0-1,8-8 0,4-10-2655,-5-1-3417,-6-1-3635</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9.011"/>
    </inkml:context>
    <inkml:brush xml:id="br0">
      <inkml:brushProperty name="width" value="0.025" units="cm"/>
      <inkml:brushProperty name="height" value="0.025" units="cm"/>
    </inkml:brush>
  </inkml:definitions>
  <inkml:trace contextRef="#ctx0" brushRef="#br0">52 10 13293,'0'0'6598,"-51"3"160,54-3-5573,17 0-416,8 0 288,7-3-320,8-2-481,4 3-160,0 0-64,-5 2-640,-9 0-2916,-10 0-2626,-7 0-7495</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0.089"/>
    </inkml:context>
    <inkml:brush xml:id="br0">
      <inkml:brushProperty name="width" value="0.025" units="cm"/>
      <inkml:brushProperty name="height" value="0.025" units="cm"/>
    </inkml:brush>
  </inkml:definitions>
  <inkml:trace contextRef="#ctx0" brushRef="#br0">165 9 15791,'0'0'13004,"-9"-3"-12860,5 2-93,0 0 0,0 0 0,-1 0 0,1 0 0,0 1 0,-1 0 0,1-1 0,0 2 0,-1-1 1,1 0-1,0 1 0,0 0 0,0 0 0,-1 0 0,1 1 0,0-1 0,0 1 0,0 0 0,1 0 0,-1 0 0,0 1 0,1-1 0,0 1 0,-1 0 0,1 0 0,-3 4 0,5-6-33,-31 37 678,30-36-677,1 0 0,0 0 0,-1 0 0,1 0 0,0 0 0,1 0 0,-1 0 0,0 0 0,0 1 0,1-1 0,0 0 0,-1 0 0,1 1 0,0-1 0,0 0 0,0 1 0,0-1 0,1 0 0,0 3 0,-1-4-19,1 1 1,0-1-1,0 0 1,0 0-1,0-1 1,0 1-1,0 0 1,0 0-1,0 0 1,0-1-1,1 1 0,-1 0 1,0-1-1,0 1 1,1-1-1,-1 0 1,0 1-1,0-1 1,1 0-1,1 0 0,33 3-233,-28-3 62,61 1-2483,0-2-3548,-25-3-648</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0.587"/>
    </inkml:context>
    <inkml:brush xml:id="br0">
      <inkml:brushProperty name="width" value="0.025" units="cm"/>
      <inkml:brushProperty name="height" value="0.025" units="cm"/>
    </inkml:brush>
  </inkml:definitions>
  <inkml:trace contextRef="#ctx0" brushRef="#br0">157 1 17809,'0'0'14707,"3"7"-14493,-2-4-213,0-1 0,0 1 0,-1-1 0,1 1 1,0 0-1,-1-1 0,1 1 0,-1 0 0,0-1 1,0 1-1,0 0 0,-1 0 0,1-1 1,0 1-1,-1 0 0,0-1 0,0 1 0,0-1 1,0 1-1,0-1 0,0 1 0,0-1 0,-1 0 1,1 1-1,-1-1 0,0 0 0,0 0 0,0 0 1,0 0-1,-2 1 0,-32 21-1,47-24 0,0-1 0,0 2 0,0-1 0,19 5 0,-28-5-2,0 0 1,0 1-1,1-1 1,-1 1-1,0-1 1,0 1-1,0 0 0,0 0 1,0 0-1,-1 0 1,1 0-1,0 0 0,0 0 1,-1 1-1,1-1 1,0 1-1,-1-1 1,0 1-1,1 0 0,-1-1 1,0 1-1,0 0 1,0 0-1,0 0 1,0 0-1,0 0 0,-1 0 1,1 0-1,0 0 1,-1 0-1,0 0 0,0 1 1,0-1-1,1 0 1,-2 0-1,1 0 1,0 3-1,-2 0 3,1 0-1,-1-1 1,0 1 0,0 0 0,0-1-1,0 0 1,-1 1 0,0-1 0,0 0-1,0 0 1,0-1 0,-1 1 0,0-1-1,1 1 1,-6 2 0,1-1 4,1-1 0,0 0 0,-1-1 0,0 0 0,0 0 0,0-1 0,0 0 0,0 0 0,-1-1 0,1 0 0,-13 0 0,18-1-8,0 0 1,1 0-1,-1 0 0,0-1 1,0 1-1,1-1 1,-1 0-1,0 1 1,1-1-1,-1 0 1,1-1-1,-1 1 0,1 0 1,0-1-1,-1 1 1,1-1-1,0 0 1,0 0-1,0 0 1,0 0-1,1 0 1,-1 0-1,0 0 0,1 0 1,-1-1-1,1 1 1,0-1-1,0 1 1,0-1-1,0 0 1,1 1-1,-1-1 0,0 0 1,1 1-1,0-1 1,0 0-1,0-3 1,7-18-2140,19 0-6078,-20 20 6458,17-14-7746</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0.959"/>
    </inkml:context>
    <inkml:brush xml:id="br0">
      <inkml:brushProperty name="width" value="0.025" units="cm"/>
      <inkml:brushProperty name="height" value="0.025" units="cm"/>
    </inkml:brush>
  </inkml:definitions>
  <inkml:trace contextRef="#ctx0" brushRef="#br0">1 1 20563,'0'0'10891,"68"8"-10347,-41-3-384,1-3-96,2 2-160,-5-3-1025,-5 0-704,-4 0-1378,-11 0-865</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1.347"/>
    </inkml:context>
    <inkml:brush xml:id="br0">
      <inkml:brushProperty name="width" value="0.025" units="cm"/>
      <inkml:brushProperty name="height" value="0.025" units="cm"/>
    </inkml:brush>
  </inkml:definitions>
  <inkml:trace contextRef="#ctx0" brushRef="#br0">1 28 10025,'0'0'17649,"75"12"-16720,-29-13-705,4-6-224,-3-3-2050,-8-2-3875,-4 3-8393</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1.706"/>
    </inkml:context>
    <inkml:brush xml:id="br0">
      <inkml:brushProperty name="width" value="0.025" units="cm"/>
      <inkml:brushProperty name="height" value="0.025" units="cm"/>
    </inkml:brush>
  </inkml:definitions>
  <inkml:trace contextRef="#ctx0" brushRef="#br0">220 13 14670,'0'0'14867,"-9"-4"-14215,6 2-625,0 1 0,0 0 1,0 0-1,-1 0 0,1 0 1,0 0-1,-1 1 0,1 0 1,0-1-1,-1 1 0,1 0 1,-7 2-1,5-1 0,0 1 0,0 0 0,0 1 0,0-1 0,0 1 0,0 0-1,0 0 1,1 1 0,-6 5 0,-9 7 150,-31 35 0,46-46-155,0 1 0,0-1 0,0 1 0,1 0 0,-1-1 0,1 1 0,1 1 1,-1-1-1,1 0 0,1 1 0,-1-1 0,0 9 0,2-13-23,0-1 1,0 0-1,0 0 1,1 0-1,-1 0 1,0 1-1,1-1 1,-1 0-1,1 0 1,0 0-1,-1 0 1,1 0 0,0 0-1,-1 0 1,1 0-1,0 0 1,0-1-1,0 1 1,0 0-1,0 0 1,0-1-1,0 1 1,0 0-1,0-1 1,0 1-1,0-1 1,0 0-1,1 1 1,-1-1-1,0 0 1,0 0-1,2 0 1,49 4-463,-42-4 168,81-2-4396,-31-6-4231,-14-3-7665</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2.093"/>
    </inkml:context>
    <inkml:brush xml:id="br0">
      <inkml:brushProperty name="width" value="0.025" units="cm"/>
      <inkml:brushProperty name="height" value="0.025" units="cm"/>
    </inkml:brush>
  </inkml:definitions>
  <inkml:trace contextRef="#ctx0" brushRef="#br0">1 0 18546,'0'0'12908,"61"56"-12844,-43-52-32,2-3-769,1-1-1217,0 0-1537,-1-7-2435,-2-9-3875</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2.482"/>
    </inkml:context>
    <inkml:brush xml:id="br0">
      <inkml:brushProperty name="width" value="0.025" units="cm"/>
      <inkml:brushProperty name="height" value="0.025" units="cm"/>
    </inkml:brush>
  </inkml:definitions>
  <inkml:trace contextRef="#ctx0" brushRef="#br0">123 1 14574,'0'0'7335,"-54"69"-4741,36-42-127,0 2-482,2-1-735,5 1-674,6-3-416,5-2-128,0-9-1313,14-11-3299,6-4-5734</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2.839"/>
    </inkml:context>
    <inkml:brush xml:id="br0">
      <inkml:brushProperty name="width" value="0.025" units="cm"/>
      <inkml:brushProperty name="height" value="0.025" units="cm"/>
    </inkml:brush>
  </inkml:definitions>
  <inkml:trace contextRef="#ctx0" brushRef="#br0">1 0 18449,'0'0'13101,"41"1"-21013,-26-1 513</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3.212"/>
    </inkml:context>
    <inkml:brush xml:id="br0">
      <inkml:brushProperty name="width" value="0.025" units="cm"/>
      <inkml:brushProperty name="height" value="0.025" units="cm"/>
    </inkml:brush>
  </inkml:definitions>
  <inkml:trace contextRef="#ctx0" brushRef="#br0">218 0 13196,'0'0'14745,"-7"11"-13421,-29 38-564,-72 74 0,63-75-769,31-30 934,6-5-4008,8-13 2986,1 0 1,-1 0-1,0 0 1,0 0-1,0 0 1,0 0-1,0 0 1,0 0-1,0 0 1,0 0-1,0 0 1,0 0-1,0 0 1,0 0-1,1 0 1,-1 0-1,0 0 1,0 0-1,0 0 1,0 0-1,0 0 1,0 0-1,0 1-192,0-1 192,0 0 1,0 0-1,0 0 1,0 0-1,0 0 1,0 0-1,0 0 1,0 0-1,0 0 1,1 0-1,-1 0 1,0 1-1,0-1 1,0 0-1,0 0 1,0 0-1,0 0 1,0 0-1,0 0 1,0 0-1,-1 0 1,1 0-1,0 0 1,0 0 0,0 1-1,0-1 1,0 0-1,0 0 1,0 0-1,16-14-5938,2-7-3233</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0.374"/>
    </inkml:context>
    <inkml:brush xml:id="br0">
      <inkml:brushProperty name="width" value="0.025" units="cm"/>
      <inkml:brushProperty name="height" value="0.025" units="cm"/>
    </inkml:brush>
  </inkml:definitions>
  <inkml:trace contextRef="#ctx0" brushRef="#br0">1 0 10218,'0'0'11039,"-1"9"-9960,3 241 4479,2-119-4924,-4-124-617,0 0 0,1 0 0,-1 0-1,2-1 1,2 11 0,-4-17-18,0 1 1,0 0-1,1-1 0,-1 1 1,0 0-1,1-1 1,-1 1-1,0 0 0,1-1 1,-1 1-1,1-1 1,-1 1-1,1-1 0,0 1 1,-1-1-1,1 1 1,-1-1-1,1 0 0,0 1 1,-1-1-1,1 0 1,0 0-1,1 1 0,-1-1 4,0 0 0,1-1-1,-1 1 1,0-1 0,1 1-1,-1-1 1,0 1-1,1-1 1,-1 0 0,0 0-1,0 1 1,0-1 0,0 0-1,0 0 1,0 0 0,0 0-1,2-2 1,8-12 37,-1-1 1,0 0-1,-1 0 1,0-1-1,6-19 0,12-23-213,-25 89-184,-20 75 407,12-76-42,0 1 0,-2 53 0,9-82 4,-1-1 0,0 0-1,1 0 1,-1 0 0,0 1-1,0-1 1,1 0 0,-1 0 0,0 0-1,1 0 1,-1 0 0,0 1-1,1-1 1,-1 0 0,0 0-1,1 0 1,-1 0 0,1 0-1,-1 0 1,0 0 0,1 0 0,-1 0-1,0-1 1,1 1 0,-1 0-1,0 0 1,1 0 0,-1 0-1,0 0 1,1-1 0,-1 1-1,0 0 1,0 0 0,1 0 0,-1-1-1,0 1 1,0 0 0,1 0-1,-1-1 1,0 1 0,0 0-1,1-1 1,14-10 532,145-156 2420,-115 118-3425,-39 38-2096,-6 11 2149,0-1 0,0 0 0,0 0 1,0 0-1,0 0 0,0 1 0,0-1 0,-1 0 0,1 0 1,0 1-1,0-1 0,-1 0 0,1 0 0,0 1 0,-1-1 0,1 0 1,-1 1-1,1-1 0,-1 0 0,1 1 0,-1-1 0,0 1 1,1-1-1,-1 1 0,0-1 0,1 1 0,-1 0 0,0-1 0,-1 1 1,-18-9-8823</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3.585"/>
    </inkml:context>
    <inkml:brush xml:id="br0">
      <inkml:brushProperty name="width" value="0.025" units="cm"/>
      <inkml:brushProperty name="height" value="0.025" units="cm"/>
    </inkml:brush>
  </inkml:definitions>
  <inkml:trace contextRef="#ctx0" brushRef="#br0">247 0 11883,'0'0'14686,"-5"9"-12946,0-2-1542,1 0-1,0 1 0,1 0 0,0-1 0,0 1 0,1 0 0,0 0 0,0 1 0,0-1 0,1 0 0,1 10 0,0-5-369,1 0 0,0 0 0,1 0 0,7 23-1,2-8-3746,6-5-4577,-12-19 2789</inkml:trace>
  <inkml:trace contextRef="#ctx0" brushRef="#br0" timeOffset="1">0 262 15599,'0'0'10634,"57"4"-8937,-17-4-864,8-4-512,-6 3-193,-1 1-96,-8 0-1025,-5 0-2947,-8 0-2498,-8 0-9866</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3.942"/>
    </inkml:context>
    <inkml:brush xml:id="br0">
      <inkml:brushProperty name="width" value="0.025" units="cm"/>
      <inkml:brushProperty name="height" value="0.025" units="cm"/>
    </inkml:brush>
  </inkml:definitions>
  <inkml:trace contextRef="#ctx0" brushRef="#br0">29 0 12043,'0'0'18386,"-28"51"-17329,36-39-449,9-3-191,6-2-161,8-4-256,3-3 0,1 0-160,-1 0-1698,-4-11-1377,-2-1-1249,-7-3-129,-8-1-1729</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4.314"/>
    </inkml:context>
    <inkml:brush xml:id="br0">
      <inkml:brushProperty name="width" value="0.025" units="cm"/>
      <inkml:brushProperty name="height" value="0.025" units="cm"/>
    </inkml:brush>
  </inkml:definitions>
  <inkml:trace contextRef="#ctx0" brushRef="#br0">145 1 10762,'0'0'9641,"-51"50"-7206,34-28-450,4-2-575,0 4-257,2 0-384,0 2-385,1 4-256,2-1-96,-1 3-96,7-5-1601,2-1-2660,0-8-5252</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4.672"/>
    </inkml:context>
    <inkml:brush xml:id="br0">
      <inkml:brushProperty name="width" value="0.025" units="cm"/>
      <inkml:brushProperty name="height" value="0.025" units="cm"/>
    </inkml:brush>
  </inkml:definitions>
  <inkml:trace contextRef="#ctx0" brushRef="#br0">108 0 19763,'0'0'8386,"12"1"-6693,81 7 602,-93-8-2288,1 0 0,0 0-1,0 0 1,-1 0 0,1 0 0,0 1-1,0-1 1,-1 0 0,1 0 0,0 1-1,-1-1 1,1 0 0,0 1 0,-1-1-1,1 1 1,-1-1 0,1 1 0,-1-1-1,1 1 1,-1-1 0,1 1 0,-1 0-1,1-1 1,-1 1 0,0 0 0,1-1-1,-1 1 1,0 0 0,0 0 0,1-1-1,-1 1 1,0 0 0,0 0 0,0-1 0,0 1-1,0 0 1,0 0 0,0-1 0,0 1-1,0 0 1,-1-1 0,1 1 0,0 0-1,0 0 1,-1-1 0,1 1 0,0 0-1,-1-1 1,1 1 0,-1 0 0,1-1-1,-1 1 1,1-1 0,-1 1 0,0 0-1,-31 34 209,-32 19-173,42-38-43,1 1 0,0 2 0,2 0 0,-24 28 0,43-47 1,0 1 0,0-1 0,0 0 0,0 0 0,0 0 0,0 1 0,0-1 0,0 0 0,-1 0 0,1 1 0,0-1 0,0 0 1,0 0-1,0 0 0,0 1 0,0-1 0,0 0 0,0 0 0,0 0 0,1 1 0,-1-1 0,0 0 0,0 0 0,0 1 0,0-1 0,0 0 0,0 0 0,0 0 0,0 0 0,1 1 0,-1-1 0,0 0 0,0 0 0,0 0 0,0 0 0,1 1 0,-1-1 0,0 0 1,0 0-1,0 0 0,1 0 0,-1 0 0,0 0 0,0 0 0,0 0 0,1 0 0,-1 0 0,0 0 0,1 0 0,19 4 2,23-5-22,57-12-2858,-33-1-6506,-28 5-3386</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5.264"/>
    </inkml:context>
    <inkml:brush xml:id="br0">
      <inkml:brushProperty name="width" value="0.025" units="cm"/>
      <inkml:brushProperty name="height" value="0.025" units="cm"/>
    </inkml:brush>
  </inkml:definitions>
  <inkml:trace contextRef="#ctx0" brushRef="#br0">1 34 17969,'0'0'7431,"51"-5"-5797,-21 5-321,6 0-480,5-3-513,1 0-224,-3-2-320,-1 0-1570,-12-1-1953,-13 0-2371</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5.606"/>
    </inkml:context>
    <inkml:brush xml:id="br0">
      <inkml:brushProperty name="width" value="0.025" units="cm"/>
      <inkml:brushProperty name="height" value="0.025" units="cm"/>
    </inkml:brush>
  </inkml:definitions>
  <inkml:trace contextRef="#ctx0" brushRef="#br0">1 26 14414,'0'0'7719,"73"1"-5893,-30-1-833,5-2-737,3-6-224,-2 0-2114,-12-1-3459</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5.967"/>
    </inkml:context>
    <inkml:brush xml:id="br0">
      <inkml:brushProperty name="width" value="0.025" units="cm"/>
      <inkml:brushProperty name="height" value="0.025" units="cm"/>
    </inkml:brush>
  </inkml:definitions>
  <inkml:trace contextRef="#ctx0" brushRef="#br0">205 19 8456,'0'0'17659,"-11"-4"-16046,7 2-1570,0 0 0,0 0 0,-1 0 0,1 0 0,-1 1 0,1 0 0,-1 0 0,0 0 0,1 1 1,-1-1-1,0 1 0,0 0 0,1 0 0,-1 1 0,0 0 0,0-1 0,1 1 0,-1 1 1,1-1-1,-1 1 0,1 0 0,0 0 0,-1 0 0,1 1 0,0-1 0,-6 6 0,4-3-12,0 0-1,1 1 1,0-1-1,0 1 0,0 0 1,0 1-1,1-1 1,0 1-1,1-1 1,-1 1-1,1 0 0,1 1 1,-1-1-1,1 0 1,1 1-1,-1-1 1,1 1-1,0 0 0,1 14 1,1-20-10,0 0-1,0-1 1,0 1-1,0 0 1,0-1 0,1 1-1,-1-1 1,1 1-1,-1-1 1,1 0 0,-1 1-1,1-1 1,0 0 0,-1 0-1,1 0 1,0 0-1,0-1 1,0 1 0,0 0-1,0-1 1,-1 0 0,1 1-1,0-1 1,0 0-1,0 0 1,0 0 0,0 0-1,4-1 1,5 1 142,-1 0 1,0-1-1,1-1 0,11-3 1,-11 2-39,-1-1 0,1-1 0,-1 0 1,0-1-1,0 0 0,0 0 1,10-10-1,-15 12-75,-1 1 0,0-1 0,0 0 0,0 0 0,0-1 0,-1 1 0,0-1 0,0 1 0,0-1 0,0 0 0,-1 0 0,0-1 0,0 1 0,0 0 0,-1-1 0,2-7 0,-3 12-50,0 0 1,0 0-1,0 0 1,0 0-1,0 0 1,0 1-1,0-1 1,0 0-1,-1 0 1,1 0-1,0 0 1,0 1-1,-1-1 1,1 0-1,-1 0 1,1 1-1,-1-1 1,1 0-1,-1 1 1,1-1-1,-1 0 1,1 1-1,-1-1 1,0 1-1,0-1 1,1 1-1,-1-1 1,0 1-1,0-1 1,-2 1-1,1-1 0,0 1 0,-1-1 1,1 1-1,0 0 0,-1 0 0,1 0 1,0 1-1,-1-1 0,-3 1 0,-1 1-35,1 0 1,0 0-1,0 0 0,1 1 0,-1 0 0,0 0 0,-9 7 0,11-6-385,0 0 1,1 1-1,-1-1 0,1 1 0,0-1 0,0 1 0,0 0 0,1 0 0,-4 10 0,5-10-877,0 0-1,0 0 1,0-1-1,1 1 1,-1 0-1,1 0 1,1 6-1,1 1-4905</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6.339"/>
    </inkml:context>
    <inkml:brush xml:id="br0">
      <inkml:brushProperty name="width" value="0.025" units="cm"/>
      <inkml:brushProperty name="height" value="0.025" units="cm"/>
    </inkml:brush>
  </inkml:definitions>
  <inkml:trace contextRef="#ctx0" brushRef="#br0">42 1 8456,'0'0'12300,"-11"67"-9770,1-43-704,1 2-289,1-4-512,4-3-705,4-1-223,0-9-674,3-6-1825,10-3-1474,3-6-3171</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6.745"/>
    </inkml:context>
    <inkml:brush xml:id="br0">
      <inkml:brushProperty name="width" value="0.025" units="cm"/>
      <inkml:brushProperty name="height" value="0.025" units="cm"/>
    </inkml:brush>
  </inkml:definitions>
  <inkml:trace contextRef="#ctx0" brushRef="#br0">168 17 18385,'0'0'10015,"-10"-3"-8632,9 3-1326,-45-11 1150,44 10-1178,0 1 1,0-1-1,1 1 0,-1 0 1,0 0-1,0-1 0,0 1 0,0 1 1,0-1-1,0 0 0,1 0 1,-1 1-1,0-1 0,0 1 1,0-1-1,1 1 0,-1 0 0,0 0 1,1 0-1,-1 0 0,0 0 1,1 0-1,0 0 0,-1 0 1,1 1-1,-2 1 0,3-3-25,0 1 1,0-1-1,-1 0 0,1 1 0,0-1 0,0 0 1,0 1-1,0-1 0,0 1 0,0-1 1,0 0-1,0 1 0,0-1 0,0 1 0,1-1 1,-1 0-1,0 1 0,0-1 0,0 0 1,0 1-1,1-1 0,-1 0 0,0 1 0,0-1 1,0 0-1,1 1 0,-1-1 0,0 0 0,1 0 1,-1 1-1,0-1 0,0 0 0,1 0 1,-1 0-1,1 1 0,-1-1 0,0 0 0,1 0 1,-1 0-1,0 0 0,1 0 0,-1 0 1,0 0-1,1 0 0,-1 0 0,1 0 0,-1 0 1,0 0-1,1 0 0,31 0-21,-1 2-470,-31-1 475,1 0 0,0 1 0,-1-1 0,1 1 0,-1-1 0,1 1 0,-1-1 0,0 1 1,0 0-1,0-1 0,0 1 0,0-1 0,0 1 0,0-1 0,0 1 0,0 0 1,-1-1-1,0 3 0,-10 32-221,8-30 216,2-3 20,0-1-1,0 0 0,1 0 0,-1 0 1,0 1-1,1-1 0,-1 0 0,1 1 0,0-1 1,0 0-1,0 1 0,0-1 0,0 0 1,1 1-1,-1-1 0,1 0 0,-1 0 0,1 1 1,0-1-1,0 0 0,0 0 0,0 0 1,0 0-1,0 0 0,1 0 0,-1 0 1,1 0-1,-1-1 0,1 1 0,0 0 0,0-1 1,0 1-1,2 0 0,0 2 13,0-1 0,0 1 0,0 0 1,0 1-1,-1-1 0,3 5 0,-6-8 13,-1 0 1,1-1-1,-1 1 0,0 0 1,1-1-1,-1 1 0,0-1 1,0 0-1,1 1 1,-1-1-1,0 1 0,0-1 1,1 0-1,-1 0 0,0 1 1,0-1-1,0 0 0,0 0 1,0 0-1,1 0 1,-1 0-1,0 0 0,0 0 1,0 0-1,-1-1 0,-33 2 735,33-1-747,-7 1-16,1-1 0,-1 0 0,1-1 0,-1 1 0,1-2 0,0 1 0,-1-1 0,1 0 0,0-1 0,0 0 0,0 0 0,-7-5 0,53-2-7301,-36 10 6514,27-4-6756</inkml:trace>
  <inkml:trace contextRef="#ctx0" brushRef="#br0" timeOffset="1">404 106 17905,'0'0'14862,"28"-6"-34304</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7.941"/>
    </inkml:context>
    <inkml:brush xml:id="br0">
      <inkml:brushProperty name="width" value="0.025" units="cm"/>
      <inkml:brushProperty name="height" value="0.025" units="cm"/>
    </inkml:brush>
  </inkml:definitions>
  <inkml:trace contextRef="#ctx0" brushRef="#br0">39 24 16720,'4'-6'1979,"7"-12"8134,-8 18-6419,-5 12-3785,-1-1 133,-1-1 1,0 1-1,-10 17 0,9-22-23,1 1-1,1 1 0,-1-1 0,2 1 1,-1-1-1,1 1 0,0 0 0,0 0 1,0 9-1,2-15-18,1-1 0,0 1 0,-1-1 0,1 0 0,0 1 0,0-1 0,0 0 0,0 0 0,0 0 0,0 0 0,1 0 0,-1 0 0,0 0 0,0 0 0,1 0 0,-1-1 0,1 1 0,-1 0 0,1-1 0,-1 1 0,1-1 0,-1 0 0,1 0 0,-1 1 0,1-1 0,-1 0 0,1 0 0,-1 0 0,1 0 0,2-1 0,52-2 0,-33-2-1799,-18 4 777,-1 0 1,1-1 0,-1 0 0,1 0 0,-1 0-1,0 0 1,0-1 0,0 0 0,6-5 0,0-4-5930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0.747"/>
    </inkml:context>
    <inkml:brush xml:id="br0">
      <inkml:brushProperty name="width" value="0.025" units="cm"/>
      <inkml:brushProperty name="height" value="0.025" units="cm"/>
    </inkml:brush>
  </inkml:definitions>
  <inkml:trace contextRef="#ctx0" brushRef="#br0">0 65 18642,'0'0'8840,"54"-50"-8840,-32 41-865,-2 5-1633,-5 3-705,-4 1-385,-5 0-2433</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8.343"/>
    </inkml:context>
    <inkml:brush xml:id="br0">
      <inkml:brushProperty name="width" value="0.025" units="cm"/>
      <inkml:brushProperty name="height" value="0.025" units="cm"/>
    </inkml:brush>
  </inkml:definitions>
  <inkml:trace contextRef="#ctx0" brushRef="#br0">54 1 13325,'0'0'10826,"-33"67"-9225,26-46-512,1 2-288,2 2-96,1 1-353,3-1-320,0-3-320,0-6-1794,10-3-1602,5-9-3266</inkml:trace>
  <inkml:trace contextRef="#ctx0" brushRef="#br0" timeOffset="1">188 139 18353,'0'0'10378,"-59"59"-9513,48-42-577,8-2-224,0-2-160,3-2-1473,0-6-1666,12-5-737,3 0-288,3-6-4356</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8.750"/>
    </inkml:context>
    <inkml:brush xml:id="br0">
      <inkml:brushProperty name="width" value="0.025" units="cm"/>
      <inkml:brushProperty name="height" value="0.025" units="cm"/>
    </inkml:brush>
  </inkml:definitions>
  <inkml:trace contextRef="#ctx0" brushRef="#br0">107 0 16528,'0'0'10991,"-3"9"-10932,2-6-59,-1 1 6,0 0 0,0 0 0,0 0 0,1 1 0,0-1-1,0 0 1,0 1 0,1-1 0,-1 1 0,1-1 0,0 1-1,0-1 1,1 1 0,-1-1 0,1 1 0,0-1 0,0 0-1,0 1 1,1-1 0,2 5 0,-1-4 6,-1-1 0,1 1-1,-1-1 1,0 1 0,-1 0 0,1 0 0,-1 0 0,0 0-1,0 0 1,0 0 0,-1 0 0,0 0 0,0 5 0,-1-6 22,0-1 1,0 1 0,-1-1-1,1 0 1,-1 0 0,1 0-1,-1 0 1,0 0 0,0 0 0,-1 0-1,1-1 1,-1 1 0,1-1-1,-1 0 1,0 0 0,1 0-1,-1 0 1,0 0 0,-5 2-1,2-1-5,0 0 0,1 0 0,-1-1 0,0 0-1,0 0 1,0 0 0,-1-1 0,1 1 0,-7-1 0,12-3-964,0-1 0,0 1 1,0 0-1,1-1 1,-1 1-1,1-1 0,0 1 1,0-1-1,0 1 1,0 0-1,0-1 0,0 1 1,2-5-1,4-23-12875</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9.123"/>
    </inkml:context>
    <inkml:brush xml:id="br0">
      <inkml:brushProperty name="width" value="0.025" units="cm"/>
      <inkml:brushProperty name="height" value="0.025" units="cm"/>
    </inkml:brush>
  </inkml:definitions>
  <inkml:trace contextRef="#ctx0" brushRef="#br0">0 31 15599,'0'0'11787,"51"-26"-10762,-29 23-705,1 2-256,1 1-64,0 0-768,3 1-1699,-5 6-2273,0-2-4869</inkml:trace>
  <inkml:trace contextRef="#ctx0" brushRef="#br0" timeOffset="1">346 92 20243,'0'0'9898,"70"-3"-9834,-42-1-128,-2 4-769,-1 0-1121,-6 0-1473,-7 0 928,-6 4-7110</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9.495"/>
    </inkml:context>
    <inkml:brush xml:id="br0">
      <inkml:brushProperty name="width" value="0.025" units="cm"/>
      <inkml:brushProperty name="height" value="0.025" units="cm"/>
    </inkml:brush>
  </inkml:definitions>
  <inkml:trace contextRef="#ctx0" brushRef="#br0">1 16 7431,'0'0'19923,"69"7"-19475,-34-7-320,2-3-224,4-2-2178,-2-2-3267,4-1-4324</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9.853"/>
    </inkml:context>
    <inkml:brush xml:id="br0">
      <inkml:brushProperty name="width" value="0.025" units="cm"/>
      <inkml:brushProperty name="height" value="0.025" units="cm"/>
    </inkml:brush>
  </inkml:definitions>
  <inkml:trace contextRef="#ctx0" brushRef="#br0">39 0 17553,'0'0'14702,"0"9"-14270,-16 52-334,11-46-102,0 1 1,1-1-1,1 1 1,-2 25-1,5-40-10,0-1-1,1 1 1,-1 0-1,1 0 1,-1 0 0,1-1-1,-1 1 1,1 0 0,0 0-1,-1-1 1,1 1-1,0 0 1,-1-1 0,1 1-1,0-1 1,0 1-1,0-1 1,0 0 0,-1 1-1,1-1 1,0 0-1,0 1 1,0-1 0,0 0-1,0 0 1,0 0 0,0 0-1,0 0 1,1 0-1,38 1-1450,-32-2 730,-5 2-61,1-2 0,-1 1 1,1 0-1,-1-1 0,1 0 0,-1 1 0,1-1 0,-1-1 0,0 1 1,0 0-1,6-4 0,10-9-7553</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0.241"/>
    </inkml:context>
    <inkml:brush xml:id="br0">
      <inkml:brushProperty name="width" value="0.025" units="cm"/>
      <inkml:brushProperty name="height" value="0.025" units="cm"/>
    </inkml:brush>
  </inkml:definitions>
  <inkml:trace contextRef="#ctx0" brushRef="#br0">30 0 14862,'0'0'11691,"-22"64"-9705,18-42-897,0 1-544,4-1-417,0 0-128,1-3-705,13-5-1217,2-4-1761,2-7-2115,3-3-5444</inkml:trace>
  <inkml:trace contextRef="#ctx0" brushRef="#br0" timeOffset="1">124 203 17777,'0'0'8584,"-42"49"-8136,42-44-448,10-4-1089,11-1-1345,5 0-1185,2-10-2435</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0.602"/>
    </inkml:context>
    <inkml:brush xml:id="br0">
      <inkml:brushProperty name="width" value="0.025" units="cm"/>
      <inkml:brushProperty name="height" value="0.025" units="cm"/>
    </inkml:brush>
  </inkml:definitions>
  <inkml:trace contextRef="#ctx0" brushRef="#br0">207 1 16143,'-11'5'3134,"-15"8"-1239,0 1-1,-34 24 1,53-34-1652,0 1-1,1 0 1,0 0-1,0 0 1,1 1-1,-1-1 1,1 1-1,0 1 1,1-1-1,0 1 1,0 0-1,0 0 1,1 0-1,0 0 1,0 1-1,-2 9 1,5-16-236,0 0 0,0 0 0,0 0 0,0 0 0,0 1 0,0-1 0,0 0 0,0 0 0,1 0 0,-1 0 0,0 0 0,1 1 0,-1-1 0,1 0 0,-1 0 0,1 0 0,0 0 0,0 0 0,-1-1 0,1 1 0,0 0 0,0 0 0,0 0 0,0-1 0,0 1 0,0 0 0,1 0 0,2 1 47,-1-1 0,1 0 0,0 0 0,0 0 0,0 0 0,-1-1 0,1 1 0,7-1 0,-1-1 79,0 0 1,-1 0 0,1 0-1,-1-1 1,1-1-1,15-6 1,-14 3-27,1-1 0,-1 0-1,0-1 1,16-15 0,-24 21-104,-1 0-1,1-1 1,-1 1 0,1-1 0,-1 0 0,0 0-1,0 0 1,-1 0 0,1 0 0,0 0 0,-1-1-1,0 1 1,0 0 0,0-1 0,0 1-1,0-1 1,-1 1 0,0-1 0,1 1 0,-1-1-1,-1 0 1,0-4 0,0 6-83,1 1 0,-1 0 1,0 0-1,0 0 0,-1 0 1,1 0-1,0 0 0,0 0 0,0 0 1,-1 0-1,1 0 0,0 1 0,-1-1 1,1 0-1,-1 1 0,1 0 0,-1-1 1,1 1-1,-1 0 0,1-1 0,-4 1 1,-14 1-3841,11 6-6779,8 1-1056</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0.975"/>
    </inkml:context>
    <inkml:brush xml:id="br0">
      <inkml:brushProperty name="width" value="0.025" units="cm"/>
      <inkml:brushProperty name="height" value="0.025" units="cm"/>
    </inkml:brush>
  </inkml:definitions>
  <inkml:trace contextRef="#ctx0" brushRef="#br0">107 89 18129,'0'0'9785,"-9"7"-8749,-26 21-406,34-27-605,-1 1 0,1-1-1,0 0 1,0 0 0,-1 0 0,1 1-1,0-1 1,0 1 0,0-1 0,0 0-1,1 1 1,-1 0 0,0-1 0,1 1-1,-1 0 1,0 2 0,1-3-14,0 0 0,1-1 0,-1 1 0,0 0 0,0-1 0,1 1 0,-1 0 0,1-1 1,-1 1-1,0 0 0,1-1 0,-1 1 0,1-1 0,0 1 0,-1-1 0,1 1 0,-1-1 0,1 0 0,0 1 0,-1-1 0,1 0 0,0 1 0,-1-1 1,1 0-1,1 1 0,7 0 0,-1 1 0,1-1 1,0-1-1,14 0 0,-14 0-141,0 1-122,0 0-1,0 1 0,0 0 1,11 5-1,-18-7 214,-1 1 0,0-1 0,1 1 0,-1-1 0,0 1 0,0 0 0,1 0 0,-1 0 0,0-1 0,0 1 0,0 0 0,0 1 0,0-1 0,0 0 0,1 2 0,-2-2 52,0 0 1,0 0 0,0-1 0,0 1-1,0 0 1,0 0 0,0 0-1,-1 0 1,1 0 0,0 0 0,-1-1-1,1 1 1,0 0 0,-1 0 0,1 0-1,-1-1 1,1 1 0,-1 0 0,1 0-1,-1-1 1,0 1 0,1-1-1,-1 1 1,0-1 0,1 1 0,-1-1-1,0 1 1,-1 0 0,-13 9 264,-1-1 0,0-1 0,0 0 1,0-1-1,-1 0 0,0-2 0,0 0 0,-32 5 1,49-10-372,0 0 1,-1 0 0,1 0 0,-1 0 0,1 0 0,0 0-1,-1 0 1,1 0 0,0 0 0,-1 0 0,1 0 0,-1-1 0,1 1-1,0 0 1,-1 0 0,1 0 0,0 0 0,-1-1 0,1 1-1,0 0 1,-1 0 0,1 0 0,0-1 0,0 1 0,-1 0 0,1-1-1,0 1 1,0 0 0,-1-1 0,1 1 0,0 0 0,0-1-1,0 1 1,0 0 0,0-1 0,-1 1 0,1 0 0,0-1-1,0 1 1,0-1 0,0 1 0,0-1 0,5-17-5870,7-8-2563</inkml:trace>
  <inkml:trace contextRef="#ctx0" brushRef="#br0" timeOffset="1">131 3 14350,'0'0'8936,"53"-3"-7014,-27 7-481,6 2-832,4 0-481,11-5-929,1-1-4164,5-1-2690</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1.676"/>
    </inkml:context>
    <inkml:brush xml:id="br0">
      <inkml:brushProperty name="width" value="0.025" units="cm"/>
      <inkml:brushProperty name="height" value="0.025" units="cm"/>
    </inkml:brush>
  </inkml:definitions>
  <inkml:trace contextRef="#ctx0" brushRef="#br0">22 0 20756,'0'0'5317,"-12"70"-5413,4-38-257,6-2-1344,2-3-1058,2-9-352,16-12-1505,6-6-4293</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2.126"/>
    </inkml:context>
    <inkml:brush xml:id="br0">
      <inkml:brushProperty name="width" value="0.025" units="cm"/>
      <inkml:brushProperty name="height" value="0.025" units="cm"/>
    </inkml:brush>
  </inkml:definitions>
  <inkml:trace contextRef="#ctx0" brushRef="#br0">29 0 12011,'0'0'8905,"-7"56"-6503,-3-18-1057,2-1-928,5-1-353,3-13-1698,0-12-5092</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1.150"/>
    </inkml:context>
    <inkml:brush xml:id="br0">
      <inkml:brushProperty name="width" value="0.025" units="cm"/>
      <inkml:brushProperty name="height" value="0.025" units="cm"/>
    </inkml:brush>
  </inkml:definitions>
  <inkml:trace contextRef="#ctx0" brushRef="#br0">100 14 19731,'0'0'9961,"-9"12"-10014,6-9 53,-50 78-8,48-73 2,0 1 0,1 0 0,0 0-1,0 0 1,1 0 0,0 1 0,1-1 0,0 1-1,0 10 1,2-20-3,0 1 0,0-1 0,0 0 0,0 1-1,0-1 1,0 0 0,1 1 0,-1-1 0,0 0-1,0 1 1,0-1 0,1 0 0,-1 1 0,0-1-1,0 0 1,1 1 0,-1-1 0,0 0 0,0 0-1,1 0 1,-1 1 0,0-1 0,1 0 0,-1 0-1,0 0 1,1 0 0,-1 0 0,1 1 0,-1-1 0,0 0-1,1 0 1,-1 0 0,0 0 0,1 0 0,-1 0-1,1 0 1,-1 0 0,0 0 0,1-1 0,-1 1-1,0 0 1,1 0 0,-1 0 0,0 0 0,1 0-1,0-1 1,19-8-82,-7-2 37,-1-1 0,1 0 0,-2-1-1,0 0 1,0 0 0,-1-1 0,-1-1 0,-1 0-1,0 0 1,0 0 0,-2-1 0,9-28-1,-25 52-895,-4 14 769,9-12-3,1 1 0,0 0 0,1-1 0,0 1 0,0 1 0,1-1 1,1 0-1,0 19 0,1-28 35,-1-1 1,1 0 0,0 0-1,1 0 1,-1 0 0,0 0-1,0 0 1,0 0-1,1 1 1,-1-1 0,1 0-1,-1 0 1,1 0-1,-1 0 1,1 0 0,-1 0-1,1-1 1,0 1 0,0 0-1,-1 0 1,1 0-1,0 0 1,0-1 0,1 2-1,29 3-6257,-2-5-929</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3.192"/>
    </inkml:context>
    <inkml:brush xml:id="br0">
      <inkml:brushProperty name="width" value="0.025" units="cm"/>
      <inkml:brushProperty name="height" value="0.025" units="cm"/>
    </inkml:brush>
  </inkml:definitions>
  <inkml:trace contextRef="#ctx0" brushRef="#br0">1 0 6502,'0'0'17361,"40"67"-15536,-23-45-159,3 0-481,-1-3-705,-1-2-383,0-3-33,0-4-321,2-6-960,-4-4-1281,-2 0-1666,-3-13-2594</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3.581"/>
    </inkml:context>
    <inkml:brush xml:id="br0">
      <inkml:brushProperty name="width" value="0.025" units="cm"/>
      <inkml:brushProperty name="height" value="0.025" units="cm"/>
    </inkml:brush>
  </inkml:definitions>
  <inkml:trace contextRef="#ctx0" brushRef="#br0">83 1 16303,'0'0'4837,"-26"63"-2178,20-39-802,-1 3 193,-1 0-833,1 2-704,-1 3-417,2-1-705,-1-2-3202,0-6-6951</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5.076"/>
    </inkml:context>
    <inkml:brush xml:id="br0">
      <inkml:brushProperty name="width" value="0.025" units="cm"/>
      <inkml:brushProperty name="height" value="0.025" units="cm"/>
    </inkml:brush>
  </inkml:definitions>
  <inkml:trace contextRef="#ctx0" brushRef="#br0">25 1 17360,'0'0'2483,"-4"9"-1720,0-1-627,1 1 0,0 0 0,0 0 0,1 0 0,0 0-1,0 0 1,1 0 0,1 0 0,-1 1 0,3 13 0,-2-21-133,1-1 0,0 0-1,0 1 1,0-1 0,0 0 0,0 1 0,0-1 0,0 0 0,0 0 0,0 0-1,1 0 1,-1 0 0,0 0 0,1 0 0,-1 0 0,0-1 0,1 1-1,0-1 1,-1 1 0,1-1 0,-1 1 0,1-1 0,-1 0 0,1 0-1,0 1 1,-1-1 0,1-1 0,-1 1 0,1 0 0,0 0 0,-1 0-1,1-1 1,-1 1 0,1-1 0,1 0 0,5-1 125,-1 0 0,1-1 0,-1 1-1,0-1 1,1-1 0,5-4 0,-1-1 422,-1-1-1,0 0 1,18-23-1,11-11 1860,-35 45-1884,-3 10-442,-1 16-219,-1-23 214,-1 40 64,0-20-118,1 0 0,3 26 0,-3-50-25,0 1 1,0 0-1,0 0 1,0-1 0,0 1-1,1 0 1,-1 0-1,0-1 1,1 1 0,-1 0-1,0-1 1,1 1-1,-1 0 1,1-1 0,-1 1-1,1-1 1,-1 1 0,1-1-1,-1 1 1,1-1-1,0 1 1,-1-1 0,1 1-1,0-1 1,-1 0-1,1 1 1,0-1 0,0 0-1,0 0 1,26-4 111,20-22 169,-27 10-700,-11 8 560,1 0 0,1 1 0,14-9-1,5 8-4207,-28 8 3319,0 0-1,0 0 0,0 0 0,0 0 1,0 1-1,0-1 0,0 1 1,-1-1-1,1 1 0,0 0 0,0 0 1,-1 0-1,4 1 0,6 6-6563</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5.480"/>
    </inkml:context>
    <inkml:brush xml:id="br0">
      <inkml:brushProperty name="width" value="0.025" units="cm"/>
      <inkml:brushProperty name="height" value="0.025" units="cm"/>
    </inkml:brush>
  </inkml:definitions>
  <inkml:trace contextRef="#ctx0" brushRef="#br0">76 139 14798,'0'0'10346,"-9"13"-10138,3-5-171,-2 1-13,2 0 1,-1 0-1,1 1 0,0 0 0,1 0 1,0 1-1,1-1 0,0 1 1,1 0-1,-3 13 0,6-23-15,0-1 0,0 0 0,0 1 0,0-1 0,0 1 0,0-1 0,0 0 0,0 1 0,0-1 0,0 1 0,0-1-1,1 0 1,-1 1 0,0-1 0,0 0 0,0 1 0,0-1 0,1 0 0,-1 1 0,0-1 0,1 0 0,-1 0 0,0 1 0,0-1 0,1 0-1,-1 0 1,0 0 0,1 1 0,-1-1 0,0 0 0,1 0 0,-1 0 0,1 0 0,-1 0 0,0 0 0,1 1 0,20-5 471,15-13 530,-2-6-717,-1-2-1,-1-2 1,-2-1 0,-1-1 0,-1-1 0,42-60 0,-58 68 188,-21 26-38,-23 33-161,18-19-431,-7 13 378,-19 36-1,35-59-496,1 1-1,0-1 1,1 1 0,0 0-1,1 0 1,-1 0 0,2 0-1,-1 1 1,0 16 0,7-13-3918,10-9-1985</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6.084"/>
    </inkml:context>
    <inkml:brush xml:id="br0">
      <inkml:brushProperty name="width" value="0.025" units="cm"/>
      <inkml:brushProperty name="height" value="0.025" units="cm"/>
    </inkml:brush>
  </inkml:definitions>
  <inkml:trace contextRef="#ctx0" brushRef="#br0">212 1 17617,'0'0'13191,"-7"14"-12844,-9 13-368,0-1 1,-2-1-1,-1-1 1,-1 0-1,-23 21 1,27-30-387,-17 15-179,9-17-3103,27-18-1710,1-4 2059,12-13-7577</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6.458"/>
    </inkml:context>
    <inkml:brush xml:id="br0">
      <inkml:brushProperty name="width" value="0.025" units="cm"/>
      <inkml:brushProperty name="height" value="0.025" units="cm"/>
    </inkml:brush>
  </inkml:definitions>
  <inkml:trace contextRef="#ctx0" brushRef="#br0">278 0 17136,'0'0'6278,"-47"65"-4612,35-33 31,1-2-544,7-2-512,4-5-385,0-2-224,12-6-32,6-6-544,0 0-994,2-5-672,-7-2-1858,-6-2-2274</inkml:trace>
  <inkml:trace contextRef="#ctx0" brushRef="#br0" timeOffset="1">0 321 18866,'0'0'5029,"58"-9"-4517,-18 1 161,4 1-513,4 1-192,-1 1-1794,-7 0-2050,-9 1-3843</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6.816"/>
    </inkml:context>
    <inkml:brush xml:id="br0">
      <inkml:brushProperty name="width" value="0.025" units="cm"/>
      <inkml:brushProperty name="height" value="0.025" units="cm"/>
    </inkml:brush>
  </inkml:definitions>
  <inkml:trace contextRef="#ctx0" brushRef="#br0">10 0 21204,'0'0'6887,"-10"52"-6855,15-43-64,10 0-673,4-5-384,5-3-449,2-1-800,-3-1-1025,1-11-2274,-5 0-4261</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7.173"/>
    </inkml:context>
    <inkml:brush xml:id="br0">
      <inkml:brushProperty name="width" value="0.025" units="cm"/>
      <inkml:brushProperty name="height" value="0.025" units="cm"/>
    </inkml:brush>
  </inkml:definitions>
  <inkml:trace contextRef="#ctx0" brushRef="#br0">150 0 14382,'0'0'4996,"-57"50"-2722,39-28-576,0 2-128,2 1-610,0 2-543,3-3-353,5 1-128,4-5-737,4-6-1089,0-5-1377,9-5-1505,4-4-6343</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7.563"/>
    </inkml:context>
    <inkml:brush xml:id="br0">
      <inkml:brushProperty name="width" value="0.025" units="cm"/>
      <inkml:brushProperty name="height" value="0.025" units="cm"/>
    </inkml:brush>
  </inkml:definitions>
  <inkml:trace contextRef="#ctx0" brushRef="#br0">125 37 19795,'0'0'10591,"10"-6"-9699,32-18-449,-41 23-433,0 0 1,0 1-1,0-1 1,0 0-1,0 1 1,1-1-1,-1 1 1,0 0 0,0-1-1,1 1 1,-1 0-1,0 0 1,1 0-1,-1 0 1,0 0-1,0 0 1,1 0-1,-1 0 1,2 1 0,-2-1-10,-1 1 1,1-1-1,-1 1 1,1-1-1,-1 1 1,0 0 0,1-1-1,-1 1 1,0-1-1,1 1 1,-1 0 0,0-1-1,0 1 1,1 0-1,-1-1 1,0 1-1,0 0 1,0 0 0,0-1-1,0 1 1,0 0-1,0-1 1,0 1-1,-1 1 1,1 1 5,-1 0 1,0 1-1,0-1 0,0 1 1,0-1-1,0 0 0,-1 0 1,0 0-1,1 0 0,-4 4 1,-4 1 40,0-1 0,0 0 0,-1-1 0,1 0 0,-1 0 0,-1-1 0,1 0 0,-18 4 0,27-8 11,39-1-278,-33-1 41,-1 1 0,1 0 0,0 1 0,0-1 0,0 1 0,0 0 0,0 0 0,0 0 0,8 5 0,-11-5 136,0 0-1,-1 1 1,0-1-1,1 1 1,-1-1-1,0 1 1,0 0-1,0-1 1,0 1 0,0 0-1,0 0 1,0 0-1,-1 0 1,1 0-1,-1 0 1,1 0 0,-1 0-1,0 0 1,0 0-1,0 0 1,0 0-1,0 0 1,0 0 0,-1 0-1,1 0 1,-1 0-1,0 3 1,-1 0 127,0 0 1,0 0-1,0-1 1,0 1-1,-1 0 1,0-1-1,0 0 1,0 1-1,0-1 1,-1 0-1,0-1 1,1 1-1,-1-1 1,-1 1-1,1-1 0,0 0 1,-1-1-1,0 1 1,-6 2-1,3-2 70,-1 1 0,0-1-1,0 0 1,0-1 0,0 0 0,0 0-1,0-1 1,-1-1 0,1 1-1,-11-2 1,20 1-208,-1 0-1,0 0 1,1 0 0,-1 0-1,1-1 1,-1 1 0,1 0 0,-1 0-1,1 0 1,0-1 0,-1 1-1,1 0 1,-1-1 0,1 1-1,-1 0 1,1-1 0,0 1 0,-1 0-1,1-1 1,0 1 0,-1-1-1,1 1 1,0-1 0,0 1-1,-1-1 1,1 1 0,0 0 0,0-1-1,0 0 1,0 1 0,-1-1-1,5-21-4198,16-17-6702,2 12-1602</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7.923"/>
    </inkml:context>
    <inkml:brush xml:id="br0">
      <inkml:brushProperty name="width" value="0.025" units="cm"/>
      <inkml:brushProperty name="height" value="0.025" units="cm"/>
    </inkml:brush>
  </inkml:definitions>
  <inkml:trace contextRef="#ctx0" brushRef="#br0">0 22 24023,'0'0'3971,"61"6"-3234,-21-8-481,1-7-224,-5 2-416,-7 1-1057,-6 2-609,-10 4-481,-10 0-736,-14 10-14990</inkml:trace>
  <inkml:trace contextRef="#ctx0" brushRef="#br0" timeOffset="1">11 141 22389,'0'0'3876,"51"-9"-2883,-16 2-737,4 0-160,-2 3-1025,-3 0-3843,-3-1-6055</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1.525"/>
    </inkml:context>
    <inkml:brush xml:id="br0">
      <inkml:brushProperty name="width" value="0.025" units="cm"/>
      <inkml:brushProperty name="height" value="0.025" units="cm"/>
    </inkml:brush>
  </inkml:definitions>
  <inkml:trace contextRef="#ctx0" brushRef="#br0">172 0 10794,'0'0'4036,"-10"13"-1500,-1 1-2015,1 1 0,0 0 0,1 1 1,0 0-1,2 0 0,0 1 0,0 0 1,2 0-1,0 1 0,-5 35 0,11-38-374,0 0 1,1 0-1,0-1 0,2 1 0,0 0 1,0-1-1,1 0 0,1 0 0,0-1 1,15 24-1,16 39-10,-34-68-72,0 1 1,0 0 0,-1 0-1,0 1 1,0-1-1,-1 0 1,-1 0 0,0 1-1,0-1 1,0 0 0,-1 1-1,-1-1 1,0 0 0,0 0-1,0 0 1,-1 0 0,-1 0-1,0-1 1,0 1 0,0-1-1,-1 0 1,0 0 0,-1-1-1,0 0 1,0 0 0,0 0-1,-1 0 1,0-1 0,-10 7-1,16-12 58,-1 1-1,0-1 0,0 1 0,0-1 0,0 0 1,0 1-1,0-1 0,0 0 0,0 0 1,0-1-1,-1 1 0,1 0 0,0-1 0,0 1 1,-1-1-1,1 0 0,0 0 0,-1 0 1,1 0-1,0 0 0,-1 0 0,-3-2 1,4 1-61,0 0 0,0-1 1,0 0-1,0 1 0,1-1 1,-1 0-1,0 0 0,1 0 1,0 0-1,-1 0 0,1 0 1,0 0-1,0-1 0,0 1 1,0 0-1,0-1 0,0-2 0,-2-12-31,0 0-1,1 0 0,1 0 0,2-30 0,0 33 1,1 1-1,1-1 1,0 1-1,0-1 0,1 1 1,1 0-1,1 1 1,0-1-1,0 1 1,1 0-1,0 1 1,1-1-1,1 2 1,18-20-1,7-1-215,2 1 1,78-50-1,-96 68-198,2-5-1891,-13 2-2040,-6 1-1622</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8.386"/>
    </inkml:context>
    <inkml:brush xml:id="br0">
      <inkml:brushProperty name="width" value="0.025" units="cm"/>
      <inkml:brushProperty name="height" value="0.025" units="cm"/>
    </inkml:brush>
  </inkml:definitions>
  <inkml:trace contextRef="#ctx0" brushRef="#br0">179 0 19955,'0'0'6342,"-12"50"-4965,-4-18-864,-9 2-385,-1-1-64,0 1-32,1-6-32,5-5-256,2-5-481,10-8-640,5-9-1186,8-16-12267</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8.760"/>
    </inkml:context>
    <inkml:brush xml:id="br0">
      <inkml:brushProperty name="width" value="0.025" units="cm"/>
      <inkml:brushProperty name="height" value="0.025" units="cm"/>
    </inkml:brush>
  </inkml:definitions>
  <inkml:trace contextRef="#ctx0" brushRef="#br0">186 1 16560,'0'0'5092,"-12"62"-4099,6-32-128,-3 2-128,6-1-321,2-4-320,1-4-64,0-2-1057,9-4-1377,1-6-1057,-1-2-2723</inkml:trace>
  <inkml:trace contextRef="#ctx0" brushRef="#br0" timeOffset="1">0 265 20499,'0'0'4036,"54"-19"-3651,-20 13 447,4 2-511,-2 1-257,2 3-577,-4 0-2017,-5 0-1730,-7 0-3780</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9.116"/>
    </inkml:context>
    <inkml:brush xml:id="br0">
      <inkml:brushProperty name="width" value="0.025" units="cm"/>
      <inkml:brushProperty name="height" value="0.025" units="cm"/>
    </inkml:brush>
  </inkml:definitions>
  <inkml:trace contextRef="#ctx0" brushRef="#br0">320 5 18674,'0'0'4276,"-12"-1"-3182,4-1-1036,0 1 0,0 1 0,0 0 0,-1 0 0,1 0 0,0 1 0,0 1 0,0-1 0,0 1 0,0 0 0,0 1 0,0 0 0,-10 6 0,-3 2 13,-65 39 139,77-45-43,1 1 0,1 0 0,-1 1 0,1 0 0,0 0 0,0 0 0,-9 15 0,15-21-168,1 0-1,-1 0 1,0 0-1,0 0 1,1 1 0,-1-1-1,0 0 1,1 0-1,-1 0 1,1 1 0,0-1-1,-1 0 1,1 1-1,0-1 1,0 0 0,0 1-1,0-1 1,0 0-1,0 1 1,0-1 0,0 0-1,0 1 1,1-1-1,-1 0 1,1 0 0,-1 1-1,1-1 1,-1 0-1,1 0 1,0 0 0,-1 0-1,1 1 1,0-1-1,0 0 1,0 0 0,0-1-1,0 1 1,0 0 0,0 0-1,0 0 1,0-1-1,1 1 1,-1 0 0,0-1-1,0 1 1,1-1-1,-1 0 1,0 1 0,0-1-1,1 0 1,1 0-1,11 3-691,0-2-1,0 0 0,-1 0 0,15-2 1,-17 0-490,39 0-3910</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9.555"/>
    </inkml:context>
    <inkml:brush xml:id="br0">
      <inkml:brushProperty name="width" value="0.025" units="cm"/>
      <inkml:brushProperty name="height" value="0.025" units="cm"/>
    </inkml:brush>
  </inkml:definitions>
  <inkml:trace contextRef="#ctx0" brushRef="#br0">167 1 18257,'0'0'9182,"10"0"-7185,89-1 1158,-99 1-3153,0 0 0,0 0 0,-1 0 1,1 0-1,0 0 0,0 0 0,0 0 0,0 0 0,-1 0 1,1 0-1,0 1 0,0-1 0,0 0 0,0 0 0,-1 0 1,1 0-1,0 0 0,0 0 0,0 0 0,0 0 0,0 1 1,-1-1-1,1 0 0,0 0 0,0 0 0,0 0 0,0 0 1,0 1-1,0-1 0,0 0 0,0 0 0,0 0 0,-1 1 1,1-1-1,0 0 0,0 0 0,0 0 0,0 0 0,0 1 1,0-1-1,0 0 0,0 0 0,0 0 0,1 1 0,-1-1 1,0 0-1,0 0 0,0 0 0,0 0 0,0 1 1,0-1-1,0 0 0,0 0 0,0 0 0,1 0 0,-1 0 1,0 1-1,0-1 0,0 0 0,0 0 0,0 0 0,1 0 1,-1 0-1,0 0 0,0 0 0,0 0 0,0 1 0,1-1 1,-1 0-1,0 0 1,-14 11 5,0-1 1,-24 14 0,25-17-10,1 0 0,0 1 1,0 1-1,1 0 0,-16 16 0,27-25 1,1 0 0,-1 1 1,0-1-1,0 0 0,0 1 0,0-1 1,0 0-1,0 1 0,0-1 0,1 0 0,-1 1 1,0-1-1,0 0 0,0 0 0,1 1 1,-1-1-1,0 0 0,0 0 0,1 1 0,-1-1 1,0 0-1,1 0 0,-1 0 0,0 1 1,0-1-1,1 0 0,-1 0 0,0 0 0,1 0 1,-1 0-1,1 0 0,-1 0 0,0 0 1,1 0-1,-1 0 0,0 0 0,1 0 0,-1 0 1,0 0-1,1 0 0,-1 0 0,0 0 1,1-1-1,34 4 2,1 2-73,-34-5-7,0 1 1,0 0-1,0 0 0,0 0 0,0 0 0,0 0 0,0 0 0,0 1 0,-1-1 1,1 0-1,0 1 0,-1 0 0,0-1 0,1 1 0,-1 0 0,0 0 1,0-1-1,0 1 0,0 0 0,0 0 0,0 1 0,0-1 0,-1 0 0,1 0 1,-1 0-1,0 0 0,1 0 0,-1 1 0,0-1 0,0 0 0,-1 0 0,1 0 1,0 0-1,-2 5 0,1-3 135,0 0 0,-1 0 0,1 0 0,-1-1 0,0 1 0,0 0 1,-1-1-1,1 1 0,-1-1 0,1 0 0,-1 0 0,0 0 0,-1 0 0,1 0 0,0-1 0,-1 1 1,-4 2-1,-5 0 118,0-1 1,-1 0 0,1-1-1,0 0 1,-1-1-1,0 0 1,0-2 0,1 1-1,-23-3 1,35 2-303,0 0 0,-1 0 0,1 0 0,0-1 0,-1 1 0,1 0 0,0-1 0,-1 1 0,1-1 0,0 1 0,0-1 0,-1 0 1,1 1-1,0-1 0,0 0 0,0 0 0,0 0 0,0 0 0,0 0 0,0 0 0,0 0 0,0 0 0,1 0 0,-1 0 0,0 0 0,1-1 0,-1 1 0,1 0 0,-1 0 0,1-1 0,-1 1 0,1 0 0,0-1 0,0 1 0,0-1 0,0 1 0,0 0 0,0-1 1,0 1-1,0 0 0,0-1 0,1 1 0,-1 0 0,1-1 0,0-1 0,1-2-957,0-1 0,1 1 1,0 0-1,-1 0 0,2 0 1,-1 1-1,0-1 0,1 1 1,6-6-1,15-8-11579</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9.959"/>
    </inkml:context>
    <inkml:brush xml:id="br0">
      <inkml:brushProperty name="width" value="0.025" units="cm"/>
      <inkml:brushProperty name="height" value="0.025" units="cm"/>
    </inkml:brush>
  </inkml:definitions>
  <inkml:trace contextRef="#ctx0" brushRef="#br0">107 0 23126,'0'0'8328,"54"0"-8200,-24 0-384,3 0-1282,-3 0-512,-5 0-320,-9 0-705,-9 0-288</inkml:trace>
  <inkml:trace contextRef="#ctx0" brushRef="#br0" timeOffset="1">0 153 20147,'0'0'4965,"56"0"-4068,-18-5-545,9-2-256,1-2-128,-2-1-3203,-9-1-5605</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0.539"/>
    </inkml:context>
    <inkml:brush xml:id="br0">
      <inkml:brushProperty name="width" value="0.025" units="cm"/>
      <inkml:brushProperty name="height" value="0.025" units="cm"/>
    </inkml:brush>
  </inkml:definitions>
  <inkml:trace contextRef="#ctx0" brushRef="#br0">41 0 18417,'0'0'9460,"-1"11"-7933,-15 73 509,7-46-1420,-6 59-1,15-96-611,0 0-1,0 1 1,0-1 0,0 0-1,0 0 1,1 0 0,-1 1-1,0-1 1,0 0 0,1 0-1,-1 0 1,1 0 0,-1 0 0,1 1-1,0-1 1,-1 0 0,1 0-1,0-1 1,0 1 0,0 0-1,-1 0 1,1 0 0,0 0-1,0-1 1,0 1 0,0 0-1,2 0 1,1 0-26,0 0 0,-1 0 0,1 0-1,0 0 1,0-1 0,-1 0 0,1 1 0,0-1 0,5-1 0,39-9-2240,-13-6-3755,-8-6-1153</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0.909"/>
    </inkml:context>
    <inkml:brush xml:id="br0">
      <inkml:brushProperty name="width" value="0.025" units="cm"/>
      <inkml:brushProperty name="height" value="0.025" units="cm"/>
    </inkml:brush>
  </inkml:definitions>
  <inkml:trace contextRef="#ctx0" brushRef="#br0">100 1 18770,'0'0'5605,"-49"64"-2914,34-35-898,1 5-511,5 0-450,0-2-447,5-3-289,4-2-64,0-6-865,6-4-1633,9-6-1698,6-10-1538,1-1-4035</inkml:trace>
  <inkml:trace contextRef="#ctx0" brushRef="#br0" timeOffset="1">276 213 21172,'0'0'5381,"-60"59"-4900,53-38-129,1-1-352,6-3-1634,0-3-2049,1-6-4004</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1.450"/>
    </inkml:context>
    <inkml:brush xml:id="br0">
      <inkml:brushProperty name="width" value="0.025" units="cm"/>
      <inkml:brushProperty name="height" value="0.025" units="cm"/>
    </inkml:brush>
  </inkml:definitions>
  <inkml:trace contextRef="#ctx0" brushRef="#br0">202 115 20083,'0'-9'2210,"1"0"-1484,0 2-231,0-1 0,-1 1-1,0-1 1,0 0 0,0 1 0,-1-1 0,0 1 0,-1-1 0,-3-10 0,4 17-462,0 0 0,0 0 0,0 0 0,0 0-1,0 1 1,0-1 0,0 0 0,0 1 0,0-1 0,0 1 0,-1-1 0,1 1 0,0 0 0,0-1 0,-1 1 0,1 0 0,0 0 0,0 0 0,-1 0-1,1 0 1,0 0 0,0 0 0,-1 1 0,1-1 0,0 0 0,0 1 0,-1-1 0,1 1 0,0-1 0,-1 1 0,-34 21 371,18-7-339,1 0 0,1 1 0,-16 20 0,28-30-47,0-1 0,-1 1 0,2 0 0,-1 0 0,1 0 0,0 1 0,0-1-1,1 1 1,0 0 0,0-1 0,0 1 0,1 0 0,0 0 0,0 10 0,2-15-14,-1-1-1,1 1 1,0 0 0,-1-1 0,1 1 0,0-1 0,0 1 0,0-1 0,0 0 0,0 1 0,1-1 0,-1 0 0,0 0 0,1 0 0,-1 1-1,1-2 1,-1 1 0,1 0 0,-1 0 0,1 0 0,0-1 0,-1 1 0,1-1 0,0 1 0,-1-1 0,1 0 0,0 0 0,0 0-1,-1 0 1,1 0 0,2 0 0,8 0 50,-1 0 0,0 0 0,20-4 0,-17 0-27,0 0-1,0-1 1,-1 0 0,0-1-1,0-1 1,-1 0-1,0-1 1,15-11-1,-21 15 26,-1 0-1,1-1 0,-1 1 1,-1-1-1,1 0 0,-1 0 1,0 0-1,0-1 0,0 0 0,-1 1 1,1-1-1,-1 0 0,-1-1 1,1 1-1,-1-1 0,-1 1 1,1-1-1,-1 1 0,1-12 0,-2 17-50,-1-1 0,1 1 0,-1-1 0,0 0 0,1 1-1,-1-1 1,0 1 0,0-1 0,0 1 0,0-1-1,0 1 1,0 0 0,0 0 0,0-1 0,-1 1-1,1 0 1,-1 0 0,1 0 0,0 0 0,-1 1-1,1-1 1,-1 0 0,0 1 0,1-1 0,-1 1 0,0-1-1,1 1 1,-1 0 0,0-1 0,1 1 0,-1 0-1,0 0 1,0 0 0,-2 1 0,-2-1-48,-1 1 1,1-1-1,0 1 1,0 1 0,0-1-1,0 1 1,0 0-1,-10 5 1,-32 31-1427,30-11-1725,17-26 2611,0 1 1,1-1-1,-1 1 1,1-1-1,0 1 1,-1 0-1,1-1 0,0 1 1,0-1-1,0 1 1,0 0-1,0-1 1,0 1-1,0-1 0,1 3 1</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1.807"/>
    </inkml:context>
    <inkml:brush xml:id="br0">
      <inkml:brushProperty name="width" value="0.025" units="cm"/>
      <inkml:brushProperty name="height" value="0.025" units="cm"/>
    </inkml:brush>
  </inkml:definitions>
  <inkml:trace contextRef="#ctx0" brushRef="#br0">120 0 21076,'0'0'6347,"-10"6"-5615,7-4-634,-35 20 404,36-21-483,0 1 0,0-1 1,0 0-1,1 1 0,-1 0 0,0-1 0,1 1 0,-1 0 0,1 0 1,-1 0-1,1 0 0,0 0 0,0 0 0,0 0 0,0 0 0,0 0 0,-1 4 1,3-5-24,-1 0 1,0-1 0,0 1 0,1 0 0,-1-1-1,0 1 1,1 0 0,-1-1 0,1 1-1,-1-1 1,1 1 0,-1-1 0,1 1 0,-1-1-1,1 1 1,0-1 0,-1 1 0,1-1 0,0 0-1,-1 1 1,1-1 0,0 0 0,-1 0 0,1 1-1,0-1 1,0 0 0,26 5 97,-17-3-69,4 1-171,-1 2 0,0 0 0,0 0 0,0 1 0,-1 1 0,19 12 1,-29-17 138,1 0 1,0 0-1,-1 0 1,1 1-1,-1-1 1,0 1-1,0-1 1,0 1-1,0 0 1,0 0-1,-1 0 0,1 0 1,-1 0-1,1 4 1,-2-5 56,0 1 0,0-1-1,0 1 1,0-1 0,0 0 0,-1 1 0,1-1-1,-1 0 1,1 1 0,-1-1 0,0 0 0,0 0-1,0 1 1,0-1 0,-1 0 0,1 0 0,0 0-1,-1-1 1,0 1 0,1 0 0,-1 0-1,-3 1 1,-7 7 251,0-1 0,-1 0-1,0-1 1,0 0 0,-1-1 0,0-1-1,0 0 1,-1-1 0,0-1 0,0 0-1,-25 3 1,39-7-393,1 1 0,-1-1 0,0 0 0,0 0 0,1 0 0,-1 0 0,0 0 0,1 0 0,-1 0 0,0-1 0,1 1 0,-1 0 0,0 0 0,1 0 0,-1-1 0,0 1 0,1 0 0,-1-1-1,1 1 1,-1-1 0,1 1 0,-1 0 0,1-1 0,-1 1 0,1-1 0,-1 0 0,1 1 0,-1-1 0,1 1 0,0-1 0,-1 0 0,1 1 0,0-1 0,0 1 0,-1-1 0,1 0 0,0 0 0,0 1 0,0-1 0,0 0 0,0 1 0,0-1 0,0 0 0,7-34-7881,7 1-985</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2.211"/>
    </inkml:context>
    <inkml:brush xml:id="br0">
      <inkml:brushProperty name="width" value="0.025" units="cm"/>
      <inkml:brushProperty name="height" value="0.025" units="cm"/>
    </inkml:brush>
  </inkml:definitions>
  <inkml:trace contextRef="#ctx0" brushRef="#br0">0 42 19314,'0'0'4420,"83"-6"-3010,-40 4-545,6 0-289,6-3-512,7-7-1825,1-3-6888</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1.896"/>
    </inkml:context>
    <inkml:brush xml:id="br0">
      <inkml:brushProperty name="width" value="0.025" units="cm"/>
      <inkml:brushProperty name="height" value="0.025" units="cm"/>
    </inkml:brush>
  </inkml:definitions>
  <inkml:trace contextRef="#ctx0" brushRef="#br0">0 1 22229,'0'0'961</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2.850"/>
    </inkml:context>
    <inkml:brush xml:id="br0">
      <inkml:brushProperty name="width" value="0.025" units="cm"/>
      <inkml:brushProperty name="height" value="0.025" units="cm"/>
    </inkml:brush>
  </inkml:definitions>
  <inkml:trace contextRef="#ctx0" brushRef="#br0">1 1 21781,'0'0'4292,"67"48"-3588,-48-25-319,4 2-257,-2-1-32,0-6-384,-1-4-1282,-1-2-960,-1-11-1026,-1-1-2946</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3.224"/>
    </inkml:context>
    <inkml:brush xml:id="br0">
      <inkml:brushProperty name="width" value="0.025" units="cm"/>
      <inkml:brushProperty name="height" value="0.025" units="cm"/>
    </inkml:brush>
  </inkml:definitions>
  <inkml:trace contextRef="#ctx0" brushRef="#br0">125 0 16047,'0'0'6566,"-35"82"-4676,14-46-865,0 6-320,2-3-449,5 1-160,4-4-96,5-5-448,5-7-1474,0-11-2755</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3.601"/>
    </inkml:context>
    <inkml:brush xml:id="br0">
      <inkml:brushProperty name="width" value="0.025" units="cm"/>
      <inkml:brushProperty name="height" value="0.025" units="cm"/>
    </inkml:brush>
  </inkml:definitions>
  <inkml:trace contextRef="#ctx0" brushRef="#br0">116 0 23542,'0'0'3876,"-23"63"-2755,5-25-256,0 5-641,3-2-128,0-3-64,4-4-192,3-3-833,3-8-1345,4-6-1538,-1-9-1089</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4.035"/>
    </inkml:context>
    <inkml:brush xml:id="br0">
      <inkml:brushProperty name="width" value="0.025" units="cm"/>
      <inkml:brushProperty name="height" value="0.025" units="cm"/>
    </inkml:brush>
  </inkml:definitions>
  <inkml:trace contextRef="#ctx0" brushRef="#br0">1 263 21428,'0'0'3577,"9"-7"-1981,21-13-821,1 3 0,1 0 0,38-13 0,-25 10-411,64-36 0,-69 29 103,47-41 0,-87 68-466,0 0-1,0 0 1,1 0-1,-1 0 1,0 0-1,0 0 1,0 0-1,1 0 1,-1 0-1,0 1 1,0-1-1,0 0 1,1 0-1,-1 0 1,0 0 0,0 0-1,0 0 1,0 1-1,0-1 1,0 0-1,1 0 1,-1 0-1,0 0 1,0 1-1,0-1 1,0 0-1,0 0 1,0 0-1,0 1 1,0-1 0,0 0-1,0 0 1,0 0-1,0 1 1,0-1-1,0 0 1,0 0-1,0 1 1,0-1-1,0 0 1,0 0-1,0 0 1,0 1-1,0-1 1,0 0 0,0 0-1,-1 0 1,1 0-1,0 1 1,0-1-1,0 0 1,0 0-1,0 0 1,0 0-1,-1 0 1,1 1-1,0-1 1,0 0-1,-1 0 1,-15 52-275,6-21-64,-9 46 1,18-68-384,0 0-1,0 0 1,0 0 0,1 1-1,1-1 1,-1 0 0,2 0-1,-1 1 1,6 14 0,15 12-6945</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7.766"/>
    </inkml:context>
    <inkml:brush xml:id="br0">
      <inkml:brushProperty name="width" value="0.025" units="cm"/>
      <inkml:brushProperty name="height" value="0.025" units="cm"/>
    </inkml:brush>
  </inkml:definitions>
  <inkml:trace contextRef="#ctx0" brushRef="#br0">0 0 30397,'0'0'1121,"15"54"-1570,0-19-159,1 3-3973,1 4-4387</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8.140"/>
    </inkml:context>
    <inkml:brush xml:id="br0">
      <inkml:brushProperty name="width" value="0.025" units="cm"/>
      <inkml:brushProperty name="height" value="0.025" units="cm"/>
    </inkml:brush>
  </inkml:definitions>
  <inkml:trace contextRef="#ctx0" brushRef="#br0">45 0 20756,'0'0'1121,"-7"55"-1602,7-34-2209,0 6-4677</inkml:trace>
  <inkml:trace contextRef="#ctx0" brushRef="#br0" timeOffset="1">11 796 19314,'0'0'2723,"-10"65"-1442,10-40-865,0-9-351,1-8-610,11-4-1121,3-4-1280,3 0-1731,-2 0-1248</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8.466"/>
    </inkml:context>
    <inkml:brush xml:id="br0">
      <inkml:brushProperty name="width" value="0.025" units="cm"/>
      <inkml:brushProperty name="height" value="0.025" units="cm"/>
    </inkml:brush>
  </inkml:definitions>
  <inkml:trace contextRef="#ctx0" brushRef="#br0">78 1 5830,'-18'55'1793,"2"-4"866,4-6 288,4-8-481,5-9-128,3-9-512,0-6-385,0-8-608,5-2-257,1-2 161,-4-1 256,-1 1 224,-1 6-32,0 3-512,-3 3-897,-11 0-2467,-4-3-4451</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5.480"/>
    </inkml:context>
    <inkml:brush xml:id="br0">
      <inkml:brushProperty name="width" value="0.025" units="cm"/>
      <inkml:brushProperty name="height" value="0.025" units="cm"/>
    </inkml:brush>
  </inkml:definitions>
  <inkml:trace contextRef="#ctx0" brushRef="#br0">76 74 12684,'1'-8'4442,"0"-2"-2984,3-26 696,1 16 5935,-20 51-7898,1 0 0,2 0 1,1 1-1,2 1 0,1 0 0,1 0 0,2 1 0,2-1 0,0 55 0,3-87-179,0 1 0,0-1 0,1 1-1,-1 0 1,0-1 0,0 1-1,1-1 1,-1 1 0,1-1-1,0 1 1,-1-1 0,1 1 0,0-1-1,0 0 1,0 1 0,0-1-1,0 0 1,0 0 0,0 0 0,0 1-1,0-1 1,0 0 0,1-1-1,-1 1 1,1 0 0,-1 0-1,0-1 1,1 1 0,-1 0 0,1-1-1,-1 0 1,1 1 0,0-1-1,-1 0 1,1 0 0,-1 0-1,1 0 1,0 0 0,-1 0 0,1 0-1,-1 0 1,1-1 0,-1 1-1,1-1 1,-1 1 0,1-1 0,1 0-1,6-3 113,0 0 0,0 0 1,0-1-1,-1 1 0,0-2 0,12-9 0,1-4-29,-2-2 0,0 1-1,25-37 1,-35 43-64,0-1 1,0 0-1,-1 0 0,-1-1 0,-1 0 1,9-33-1,-35 78-191,9-4 187,1 1-1,-7 27 1,15-43-18,-1 0 0,1 0 0,1 0 0,0 0-1,1 1 1,-1-1 0,2 0 0,2 18 0,-2-26-9,0 0 0,0 0 0,0-1 0,0 1 0,0 0 0,1-1 0,-1 1 0,1-1 0,-1 0 0,1 1 0,-1-1 0,1 0 0,0 0 0,-1 0 0,1 0 0,0 0 0,0 0 0,0 0 0,0-1 0,0 1 0,0-1 0,0 0 0,0 1 0,0-1 0,0 0 0,0 0 0,0 0 0,0 0 0,0-1 0,0 1 0,0 0 0,3-2 0,5 0 0,1 0 0,-1 0 0,0-1 0,0-1 0,9-4 0,18-14 0,-31 17 0,1 0 0,-1 1 0,1-1 0,1 2 0,-1-1 0,1 1 0,-1 0 0,1 1 0,0-1 0,10 0 0,-18 3 0,1 0 0,0 1 0,-1-1 0,1 0 0,-1 1 0,1-1 0,-1 0 0,1 1 0,-1-1 0,1 1 0,-1-1 0,1 1 0,-1-1 0,0 1 0,1-1 0,-1 1 0,0-1 0,1 1 0,-1 0 0,0-1 0,0 1 0,1-1 0,-1 1 0,0 0 0,0-1 0,0 1 0,0 0 0,0-1 0,0 1 0,0 1 0,-1 26 0,1-22 0,0 13 0,-1-14 0,1 0 0,0-1 0,0 1 0,0 0 0,1 0 0,-1 0 0,3 8 0,-2-12 0,0 0 0,0 1 0,-1-1 0,1 0 0,0 0 0,0-1 0,0 1 0,0 0 0,0 0 0,0 0 0,0-1 0,1 1 0,-1 0 0,0-1 0,0 1 0,0-1 0,1 0 0,-1 1 0,0-1 0,1 0 0,-1 0 0,0 0 0,1 0 0,-1 0 0,0 0 0,0 0 0,1 0 0,-1 0 0,0-1 0,1 1 0,-1 0 0,0-1 0,0 1 0,2-2 0,43-23 0,-43 21 0,1 1 0,0 0 0,0 0 0,0 1 0,1-1 0,-1 1 0,1 0 0,-1 0 0,1 0 0,0 1 0,0 0 0,0 0 0,-1 0 0,1 0 0,0 1 0,0-1 0,6 2 0,-10 0 0,0 0 0,0 0 0,0 0 0,0 0 0,0 0 0,-1 0 0,1 0 0,0 0 0,0 0 0,-1 1 0,1-1 0,-1 0 0,1 1 0,-1-1 0,0 0 0,1 1 0,-1-1 0,0 0 0,0 1 0,0-1 0,0 1 0,0-1 0,0 0 0,-1 2 0,1-1 0,0 0 0,0 0 0,0-1 0,0 1 0,0 0 0,0 0 0,0-1 0,1 1 0,-1 0 0,1 0 0,-1-1 0,1 1 0,0-1 0,-1 1 0,1 0 0,0-1 0,0 1 0,0-1 0,0 0 0,0 1 0,1-1 0,1 2 0,1-2 0,0 1 0,1-1 0,-1 0 0,1 0 0,0 0 0,-1-1 0,1 1 0,0-1 0,-1-1 0,1 1 0,0 0 0,-1-1 0,1 0 0,6-2 0,6-4 0,1 0 0,23-13 0,-30 13 0,2 1 0,-1 0 0,1 1 0,15-4 0,-27 9-32,-1 1-1,1-1 1,0 0 0,-1 0 0,1 1-1,0-1 1,-1 0 0,1 1-1,0-1 1,-1 1 0,1-1-1,-1 1 1,1-1 0,-1 1 0,1-1-1,-1 1 1,1-1 0,-1 1-1,0 0 1,1-1 0,-1 1-1,0 0 1,1-1 0,-1 1 0,0 0-1,0-1 1,0 1 0,0 0-1,0 0 1,0-1 0,0 1-1,0 0 1,0 0 0,0-1 0,0 1-1,0 0 1,0-1 0,0 1-1,-1 1 1,-4 30-6833,9-43-7271</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7.020"/>
    </inkml:context>
    <inkml:brush xml:id="br0">
      <inkml:brushProperty name="width" value="0.025" units="cm"/>
      <inkml:brushProperty name="height" value="0.025" units="cm"/>
    </inkml:brush>
  </inkml:definitions>
  <inkml:trace contextRef="#ctx0" brushRef="#br0">0 119 19506,'0'0'6770,"9"-8"-5078,-8 7-1664,5-5 112,0 0 0,0 0 0,1 1 0,-1 0 1,1 0-1,0 1 0,0-1 0,1 2 0,-1-1 0,1 1 0,0 0 0,0 1 1,0 0-1,10-2 0,-18 4-146,0 0 0,1 0 0,-1 0 0,0 0 0,1 0 0,-1 1 0,0-1 0,0 0 0,1 0 0,-1 0 0,0 0 0,1 0 0,-1 1 0,0-1 1,0 0-1,1 0 0,-1 0 0,0 1 0,0-1 0,0 0 0,1 0 0,-1 0 0,0 1 0,0-1 0,0 0 0,0 1 0,0-1 0,0 0 0,1 0 0,-1 1 0,0-1 0,0 0 0,0 1 0,0-1 0,0 0 1,0 1-1,0-1 0,-4 19-23,-10 16 182,3-16 15,6-12-74,1 0-1,0 0 1,0 0 0,0 0 0,1 1 0,1 0 0,-1-1 0,1 1 0,0 0 0,1 0 0,0 0-1,0 11 1,1-19-81,1 1 0,-1 0 0,1 0 0,0-1 0,-1 1 0,1 0 0,0-1-1,0 1 1,-1-1 0,1 1 0,0-1 0,0 1 0,0-1 0,-1 0 0,1 1 0,0-1-1,0 0 1,0 0 0,0 0 0,0 1 0,0-1 0,0 0 0,0 0 0,0 0-1,0-1 1,-1 1 0,1 0 0,0 0 0,2-1 0,29-6 236,-16 1-187,0-2 1,-1 0-1,0 0 1,-1-2-1,25-19 1,63-67-118,-77 71-57,-39 61-390,10-27 551,0 0-1,0-1 0,1 1 1,0 0-1,1 1 1,0-1-1,0 0 1,1 1-1,1-1 1,-1 1-1,3 17 1,-2-26-40,1 1-1,0-1 1,0 1 0,0-1-1,0 0 1,0 0-1,0 1 1,1-1 0,-1 0-1,0 0 1,0 0 0,1 0-1,-1-1 1,1 1 0,-1 0-1,1 0 1,-1-1 0,1 1-1,0-1 1,-1 1 0,1-1-1,-1 0 1,1 0 0,0 0-1,-1 0 1,1 0 0,0 0-1,-1 0 1,1 0 0,0-1-1,-1 1 1,3-1 0,3-1 15,0 1 1,1-1 0,-1-1 0,-1 1-1,1-1 1,7-4 0,0-2-25,-1-1 0,0 0 0,-1-1 0,0 0 0,0-1 0,-1 0 0,-1-1 0,0 0 0,-1-1 0,0 0 0,-1 0 0,10-25 0,-15 17 0,-12 26 0,-14 23 0,22-26 0,0 1 0,0 0 0,0 0 0,1-1 0,-1 1 0,0 0 0,1 0 0,-1 0 0,1-1 0,0 1 0,0 0 0,0 0 0,0 0 0,0 2 0,0-4 0,0 1 0,0-1 0,1 1 0,-1-1 0,0 0 0,1 1 0,-1-1 0,0 0 0,1 1 0,-1-1 0,0 0 0,1 0 0,-1 1 0,0-1 0,1 0 0,-1 0 0,1 1 0,-1-1 0,1 0 0,-1 0 0,1 0 0,-1 0 0,0 0 0,1 0 0,-1 0 0,1 0 0,-1 0 0,1 0 0,-1 0 0,1 0 0,-1 0 0,1 0 0,0-1 0,2 0 0,1 0 0,-1 0 0,1-1 0,-1 0 0,0 0 0,0 0 0,1 0 0,-2 0 0,1 0 0,0-1 0,0 0 0,4-5 0,-9 13 0,-18 57 0,19-59 0,0 0 0,0 0 0,1 0 0,-1 0 0,1 0 0,0 0 0,0 0 0,0 0 0,0 0 0,1 0 0,-1 0 0,1 0 0,0 0 0,0 0 0,0-1 0,0 1 0,0 0 0,0 0 0,1-1 0,0 1 0,-1-1 0,4 4 0,-2-3 0,-1-1 0,1 0 0,-1 0 0,1 0 0,0-1 0,-1 1 0,1 0 0,0-1 0,0 0 0,0 0 0,0 0 0,1 0 0,-1 0 0,0 0 0,0-1 0,0 0 0,1 0 0,-1 0 0,6 0 0,-5-2 0,0 0 0,0 0 0,0 0 0,0-1 0,0 1 0,-1-1 0,1 0 0,-1 0 0,1 0 0,-1-1 0,0 1 0,-1-1 0,5-5 0,13-18 0,-4 5 0,0 1 0,21-43 0,-67 139 0,28-69 0,0 0 0,0 0 0,0 0 0,1 1 0,0-1 0,0 0 0,1 1 0,0-1 0,0 0 0,0 1 0,3 9 0,-2-15 0,0 0 0,0 1 0,0-1 0,1 0 0,-1 0 0,1 1 0,-1-1 0,1 0 0,0-1 0,-1 1 0,1 0 0,0 0 0,-1-1 0,1 1 0,0-1 0,0 1 0,0-1 0,-1 0 0,1 0 0,0 0 0,0 0 0,0 0 0,0 0 0,-1 0 0,1-1 0,0 1 0,2-1 0,2 0 0,0 0 0,0 0 0,0-1 0,0 0 0,-1 0 0,1 0 0,5-4 0,0-3 0,-2-1 0,1 0 0,-1-1 0,-1 1 0,0-2 0,0 1 0,-1-1 0,0 0 0,-2-1 0,1 1 0,-1-1 0,-1 0 0,3-16 0,-36 60 0,23-19 0,-1 0 0,2 0 0,0 0 0,-4 15 0,7-22 0,1 1 0,-1-1 0,2 1 0,-1-1 0,0 1 0,1 0 0,0-1 0,0 1 0,1 0 0,0-1 0,0 1 0,2 6 0,-1-9 0,0 0 0,1 0 0,-1-1 0,1 1 0,-1-1 0,1 0 0,0 0 0,0 0 0,0 0 0,0 0 0,0-1 0,0 1 0,0-1 0,1 0 0,-1 0 0,1 0 0,-1 0 0,1 0 0,-1-1 0,1 0 0,5 0 0,-3 1 0,0-1 0,1 0 0,-1 0 0,0 0 0,0-1 0,1 0 0,-1 0 0,0-1 0,0 0 0,0 0 0,9-4 0,-13 4-147,0 0-1,0 1 1,0-1-1,0 0 1,0-1-1,0 1 1,-1 0-1,1 0 1,-1-1-1,0 1 1,0-1-1,0 1 1,0-1-1,0 1 1,0-1-1,-1 0 1,1-2-1,0 0-456,-1 1-1,0 0 1,0-1-1,-1 1 1,1 0-1,-1-1 0,0 1 1,0 0-1,0 0 1,-3-5-1,-5-10-8507</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7.408"/>
    </inkml:context>
    <inkml:brush xml:id="br0">
      <inkml:brushProperty name="width" value="0.025" units="cm"/>
      <inkml:brushProperty name="height" value="0.025" units="cm"/>
    </inkml:brush>
  </inkml:definitions>
  <inkml:trace contextRef="#ctx0" brushRef="#br0">16 27 21556,'-7'-8'3492,"2"1"223,2 2-1152,3 3-1122,6 2-7751,2-5-4740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4.181"/>
    </inkml:context>
    <inkml:brush xml:id="br0">
      <inkml:brushProperty name="width" value="0.025" units="cm"/>
      <inkml:brushProperty name="height" value="0.025" units="cm"/>
    </inkml:brush>
  </inkml:definitions>
  <inkml:trace contextRef="#ctx0" brushRef="#br0">7 55 4228,'-1'-7'18883,"0"44"-16094,0 26-5813,1-32 4486,-1 17-1458,-1-30-5,1 1 1,1 0-1,1-1 1,1 1-1,0 0 1,1-1-1,11 35 1,-13-51 34,0 0 1,0 0-1,0 0 1,0 0-1,0 0 1,0 0 0,0-1-1,0 1 1,1 0-1,-1-1 1,1 1-1,-1-1 1,1 0-1,0 1 1,-1-1-1,1 0 1,0 0 0,0 0-1,0 0 1,0 0-1,0-1 1,0 1-1,0 0 1,0-1-1,0 0 1,0 1-1,0-1 1,1 0 0,-1 0-1,0 0 1,0-1-1,0 1 1,0 0-1,0-1 1,0 1-1,0-1 1,0 0-1,0 0 1,0 1 0,0-1-1,0-1 1,2-1-1,5-2 314,0-2-1,-1 1 1,0-1-1,0 0 1,-1-1-1,1 1 1,6-12-1,-4 5-13,-2 0 1,1-1-1,-2 0 0,0 0 0,6-19 1,-11 26-181,1 0 1,-1 0-1,-1 0 1,1-1-1,-1 1 1,-1 0-1,0-1 1,0 1-1,-1-1 1,1 1-1,-2 0 1,-2-12 0,4 19-157,-1 0 1,1 0 0,0-1 0,-1 1 0,1 0 0,-1 0 0,1 0 0,-1-1 0,0 1 0,1 0 0,-1 0 0,0 0 0,0 0 0,0 0 0,0 0 0,0 1 0,0-1 0,0 0 0,0 0 0,0 1 0,0-1 0,0 0 0,0 1 0,-1-1 0,1 1 0,0 0-1,0-1 1,-1 1 0,-1 0 0,2 0-16,0 1-1,0-1 1,0 1-1,0 0 0,0-1 1,0 1-1,0 0 1,0 0-1,0 0 0,0 0 1,0-1-1,1 1 1,-1 0-1,0 0 0,1 1 1,-1-1-1,1 0 1,-1 0-1,1 0 0,-1 0 1,1 0-1,0 1 1,0-1-1,-1 0 1,1 0-1,0 1 0,0-1 1,0 0-1,0 0 1,1 2-1,-1-2 14,-1 1 0,1-1 0,0 0 1,0 1-1,0-1 0,0 0 0,0 1 0,1-1 0,-1 0 1,0 1-1,1-1 0,-1 0 0,1 1 0,-1-1 0,1 0 0,-1 0 1,1 0-1,0 0 0,0 1 0,0-1 0,0 0 0,0 0 0,0 0 1,0-1-1,0 1 0,0 0 0,0 0 0,1 0 0,3 0-43,0 0 0,0-1-1,-1 1 1,1-1-1,0 0 1,0 0-1,7-2 1,8-1-774,1-1-1,-1-1 1,0-1 0,0-1 0,25-12 0,-43 17 766,1-1 1,-1 1 0,1-1 0,-1 0 0,0 0 0,0 0-1,0 0 1,0 0 0,-1 0 0,1 0 0,-1-1 0,0 1-1,0 0 1,0-1 0,0 1 0,-1-1 0,0 1-1,1-7 1,-1 7 145,1 0-1,-1 1 0,0-1 1,0 0-1,0 1 0,0-1 0,-1 1 1,1-1-1,-1 0 0,1 1 1,-1-1-1,0 1 0,0 0 1,0-1-1,0 1 0,-1 0 0,1-1 1,-1 1-1,1 0 0,-1 0 1,0 0-1,1 0 0,-1 0 1,0 1-1,-4-3 0,5 3-83,0 1 0,0 0 0,-1 0 1,1 0-1,0 0 0,0 0 0,0 0 0,0 0 0,-1 0 0,1 1 0,0-1 1,0 0-1,0 1 0,0-1 0,0 1 0,0-1 0,0 1 0,0-1 0,0 1 1,0 0-1,0 0 0,0-1 0,0 1 0,1 0 0,-1 0 0,0 0 0,0 0 1,1 0-1,-1 0 0,1 0 0,-1 0 0,1 0 0,-1 0 0,1 0 0,-1 1 1,-13 48-276,12-41 327,0-1-76,-1 5 148,-1 0 0,2-1 0,0 1 0,0 0 0,2 1 0,-1-1 0,3 16-1,-2-28-117,0 0 0,1-1-1,-1 1 1,1-1 0,-1 1-1,1-1 1,-1 1 0,1-1-1,-1 1 1,1-1 0,-1 0-1,1 1 1,-1-1 0,1 0-1,0 1 1,-1-1 0,1 0-1,0 0 1,-1 1 0,1-1-1,0 0 1,-1 0 0,1 0-1,0 0 1,0 0 0,-1 0-1,1 0 1,0 0 0,-1 0-1,1-1 1,0 1 0,-1 0-1,1 0 1,0 0 0,0-1-1,25-10 488,-11 1-189,0-1-1,21-20 1,-28 23-305,0 0 0,0 0 0,1 1 0,0 0 0,1 1 0,-1 0 0,1 0 0,0 1 0,1 1 0,15-6 0,-25 10-8,1 0 0,0 0 0,-1 0 0,1 1-1,0-1 1,-1 0 0,1 1 0,0-1 0,-1 1 0,1-1-1,0 1 1,-1 0 0,1-1 0,-1 1 0,0 0 0,1 0-1,-1 0 1,0 1 0,1-1 0,-1 0 0,0 0-1,0 1 1,0-1 0,0 0 0,0 1 0,0-1 0,0 1-1,-1-1 1,1 1 0,-1 0 0,1-1 0,-1 1 0,1 0-1,-1 2 1,3 10 47,0-1 0,-1 1-1,0 17 1,-2-18-25,1 11 10,-1-17-18,0-1 0,0 0 0,0 0 0,1 1 0,3 10 0,2-61 1557,-6 3-1569,-1 1 0,-3 0 0,-16-76 0,21 116-280,0 0 1,0-1-1,1 1 0,-1 0 1,0 0-1,0 0 0,1 0 0,-1 0 1,0 0-1,1 0 0,-1 0 1,0 0-1,0 0 0,1 1 1,-1-1-1,2 1 0,-2 0-544,21 1-3884,1-1-1917</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7.953"/>
    </inkml:context>
    <inkml:brush xml:id="br0">
      <inkml:brushProperty name="width" value="0.025" units="cm"/>
      <inkml:brushProperty name="height" value="0.025" units="cm"/>
    </inkml:brush>
  </inkml:definitions>
  <inkml:trace contextRef="#ctx0" brushRef="#br0">0 104 11563,'0'0'15802,"3"-8"-14452,-2 3-1231,1 1 1,1-1-1,-1 1 0,0 0 0,1-1 1,0 1-1,0 1 0,0-1 0,1 0 0,-1 1 1,1 0-1,0-1 0,0 2 0,0-1 1,0 0-1,0 1 0,1 0 0,-1 0 0,1 0 1,-1 0-1,1 1 0,0 0 0,9-2 1,-10 2-72,0 0 1,-1 0 0,1 0-1,0 1 1,-1-1 0,1 1-1,0 0 1,0 0 0,-1 0-1,1 1 1,7 1 0,-9-1-42,-1 0 0,0 0 0,1 1 0,-1-1 1,0 0-1,1 1 0,-1-1 0,0 1 0,0-1 0,0 1 1,-1 0-1,1-1 0,0 1 0,0 0 0,-1 0 0,1 0 1,-1-1-1,0 1 0,0 0 0,1 0 0,-1 0 0,0 0 1,0-1-1,-1 4 0,-1 39 210,1-34-197,0 1-1,0 0 0,1 0 1,1 0-1,0 0 0,0-1 1,1 1-1,0 0 1,7 19-1,-7-28-19,-1 0 0,1 1 0,0-1-1,0 0 1,0 0 0,0 0 0,0 0 0,1 0 0,-1-1 0,0 1 0,1-1 0,0 1-1,-1-1 1,1 0 0,-1 0 0,1 0 0,0-1 0,0 1 0,0 0 0,0-1-1,-1 0 1,1 0 0,0 0 0,0 0 0,0 0 0,0 0 0,0-1 0,-1 0-1,1 1 1,0-1 0,0 0 0,4-2 0,2-1 2,-1 0 0,1 0 1,-1-1-1,0 0 0,0-1 0,0 0 1,-1 0-1,11-11 0,-12 11-2,-1-1 0,1 0 0,-1 0 0,-1 0 0,1-1 0,-1 1 0,-1-1 0,1 0 0,-1 0 0,-1-1 0,0 1 0,0-1 0,0 1 0,-1-1 0,0 1 0,-1-1 0,0 0 0,-1-10 0,0 17 0,0 0 0,0-1 0,0 1 0,0 0 0,0 0 0,0 0 0,0 1 0,-1-1 0,1 0 0,-1 0 0,1 1 0,-1-1 0,0 1 0,0-1 0,0 1 0,1 0 0,-1-1 0,0 1 0,-1 0 0,1 1 0,0-1 0,-3-1 0,4 2 0,0 0 0,0-1 0,0 1 0,0 0 0,0 0 0,-1 0 0,1 0 0,0 0 0,0 0 0,0 0 0,0 0 0,0 0 0,0 0 0,0 1 0,0-1 0,0 0 0,0 1 0,0-1 0,0 1 0,0-1 0,0 1 0,0-1 0,0 1 0,0 0 0,0-1 0,1 1 0,-1 0 0,0 0 0,1 0 0,-1 0 0,0 0 0,1 0 0,-1 0 0,1 0 0,-1 0 0,1 0 0,0 0 0,-1 0 0,1 0 0,0 0 0,0 0 0,0 0 0,0 0 0,0 0 0,0 0 0,0 2 0,3-1 1,-1 1 1,1-1-1,0 0 1,0 0-1,0 0 0,0-1 1,0 1-1,1-1 1,-1 1-1,0-1 0,1 0 1,-1-1-1,1 1 1,3 0-1,13 5-310,-13-3-1800,14 5-5272,-8-10-2716,-8-3 1305</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8.344"/>
    </inkml:context>
    <inkml:brush xml:id="br0">
      <inkml:brushProperty name="width" value="0.025" units="cm"/>
      <inkml:brushProperty name="height" value="0.025" units="cm"/>
    </inkml:brush>
  </inkml:definitions>
  <inkml:trace contextRef="#ctx0" brushRef="#br0">47 1 17969,'0'0'11018,"-26"48"-8807,20-22-642,-1 3-1569,1 0 0,5-1 0,1-4 0,0-6 0,7-5 0,8-8-160,1-5-1922,2 0-416,0-12-1218,-1-5-608,-3-8-1442,-2 1-6341</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8.684"/>
    </inkml:context>
    <inkml:brush xml:id="br0">
      <inkml:brushProperty name="width" value="0.025" units="cm"/>
      <inkml:brushProperty name="height" value="0.025" units="cm"/>
    </inkml:brush>
  </inkml:definitions>
  <inkml:trace contextRef="#ctx0" brushRef="#br0">1 337 13229,'0'0'12011,"10"7"-10527,-9-7-1475,2 3 65,0-1 1,1 1-1,-1-1 1,1 0-1,-1 0 0,1-1 1,0 1-1,0-1 1,0 1-1,0-1 0,0-1 1,0 1-1,0-1 1,0 1-1,0-1 0,0 0 1,1 0-1,-1-1 1,0 0-1,0 1 0,0-1 1,0 0-1,0-1 1,0 1-1,-1-1 0,7-3 1,0-1-14,0 0-1,-1-1 1,15-13 0,-22 18-15,0 0 1,0 0-1,0-1 0,0 1 1,0 0-1,0-1 0,-1 1 0,1-1 1,-1 0-1,0 1 0,1-1 1,-1 0-1,-1 0 0,1 0 0,0 0 1,-1 0-1,1 0 0,-1 0 1,0-4-1,-1 7-3,1-1 1,-1 0-1,1 1 1,-1-1-1,1 0 0,-1 1 1,1-1-1,-1 1 1,0-1-1,0 1 1,1-1-1,-1 1 0,0-1 1,0 1-1,1 0 1,-1-1-1,0 1 0,0 0 1,0 0-1,0-1 1,1 1-1,-1 0 0,0 0 1,0 0-1,0 0 1,0 0-1,0 0 1,1 1-1,-1-1 0,0 0 1,0 0-1,-1 1 1,-30 10 354,23-3-346,1 0 1,0 0-1,0 1 0,1 0 0,1 0 1,-1 1-1,1 0 0,1 0 0,0 0 1,0 1-1,1-1 0,0 1 0,1 0 1,1 0-1,-1 1 0,2-1 0,0 1 1,0 12-1,1-23-51,0 0 0,0 1 1,0-1-1,0 0 0,0 1 0,1-1 1,-1 0-1,0 0 0,1 1 0,-1-1 1,1 0-1,0 0 0,-1 1 0,1-1 0,0 0 1,0 0-1,0 0 0,-1 0 0,1 0 1,0 0-1,0 0 0,1-1 0,-1 1 1,0 0-1,2 0 0,1 1 0,-1-1 0,1 0-1,0 0 1,0 0 0,0-1 0,0 1 0,0-1-1,0 0 1,4 0 0,3-1-2,-1-1 0,1 0 0,0 0-1,-1-1 1,1 0 0,9-5 0,31-26-2067,-45 29 1304,-1-1-1,1 1 1,-1-1 0,-1 0 0,1 0-1,-1-1 1,0 0 0,0 1 0,4-15-1,4-18-7301</inkml:trace>
  <inkml:trace contextRef="#ctx0" brushRef="#br0" timeOffset="1">165 14 20820,'0'0'7623,"-62"-14"-5157,56 14-1377,6 4-544,0 5-513,16-2-481,3-4-2305,2-3-6887</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9.306"/>
    </inkml:context>
    <inkml:brush xml:id="br0">
      <inkml:brushProperty name="width" value="0.025" units="cm"/>
      <inkml:brushProperty name="height" value="0.025" units="cm"/>
    </inkml:brush>
  </inkml:definitions>
  <inkml:trace contextRef="#ctx0" brushRef="#br0">1 0 17649,'0'0'6406,"53"9"-5029,-47 22 96,-4 13-127,-2 9-97,0 7-448,-4 3-385,-2-2-256,3-4-96,3-7-192,0-9-1505,0-12-1731,6-12-1024,1-14-2146</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9.959"/>
    </inkml:context>
    <inkml:brush xml:id="br0">
      <inkml:brushProperty name="width" value="0.025" units="cm"/>
      <inkml:brushProperty name="height" value="0.025" units="cm"/>
    </inkml:brush>
  </inkml:definitions>
  <inkml:trace contextRef="#ctx0" brushRef="#br0">1 131 16400,'0'0'10361,"9"3"-10030,-1 0-277,0-1 0,0 0 0,0-1 0,0 0 0,1 0 0,-1-1 0,0 0 0,1 0 0,-1-1-1,0 0 1,0 0 0,0-1 0,0 0 0,0-1 0,0 0 0,0 0 0,0 0 0,-1-1 0,9-6 0,-11 6 60,1-1 1,-1 0-1,0 0 1,0 0-1,6-10 1,-9 13-12,-1 0 0,0 0 1,0-1-1,0 1 0,0 0 1,0 0-1,0 0 0,0-1 0,-1 1 1,1 0-1,-1-1 0,0 1 0,1-1 1,-1 1-1,0 0 0,-1-1 1,1 1-1,0-1 0,-1 1 0,0-4 1,0 5-71,-1 0 0,1 1 0,0-1 0,0 0 0,-1 0 0,1 0 1,0 1-1,-1-1 0,1 1 0,0-1 0,-1 1 0,1-1 0,-1 1 0,1 0 0,-1 0 1,1 0-1,-1 0 0,1 0 0,-1 0 0,1 0 0,-1 0 0,1 0 0,-3 2 0,-36 9 43,31-6-70,0 2 1,0-1-1,1 1 1,0 0-1,0 1 1,-13 16-1,17-19 1,0 1-1,0-1 0,1 1 1,0 0-1,0 0 0,0 0 1,0 0-1,1 0 1,0 1-1,1-1 0,-1 1 1,0 8-1,3-14 3,0 0 0,1 1 1,-1-1-1,0-1 0,1 1 0,-1 0 0,0 0 1,1 0-1,-1-1 0,1 1 0,-1-1 0,1 1 1,-1-1-1,1 0 0,-1 1 0,1-1 0,0 0 0,-1 0 1,1 0-1,-1 0 0,1 0 0,2-1 0,44-2 191,8-5-149,-36 4-249,1 1 0,-1 1 0,1 0 0,-1 2 0,38 3 0,-55-2 187,-1 0 1,1 0 0,0 1-1,-1-1 1,1 1-1,-1-1 1,1 1-1,-1 0 1,0-1-1,0 1 1,0 0-1,0 1 1,0-1-1,0 0 1,0 1 0,-1-1-1,1 1 1,-1-1-1,0 1 1,0 0-1,1 2 1,9 16 486,-11-21-466,1 1 0,-1-1 1,0 1-1,1-1 1,-1 0-1,0 1 1,0-1-1,1 0 1,-1 1-1,1-1 0,-1 0 1,0 1-1,1-1 1,-1 0-1,1 1 1,-1-1-1,1 0 1,-1 0-1,1 0 0,-1 0 1,1 0-1,-1 1 1,1-1-1,-1 0 1,1 0-1,-1 0 1,1 0-1,-1 0 0,1 0 1,-1 0-1,1-1 1,-1 1-1,1 0 1,-1 0-1,1 0 1,-1 0-1,0-1 0,1 1 1,-1 0-1,1 0 1,-1-1-1,1 1 1,-1 0-1,0-1 1,1 1-1,-1-1 1,0 1-1,1 0 0,-1-1 1,0 1-1,0-1 1,0 1-1,1-1 1,-1 1-1,0-1 1,0 1-1,0-1 0,0 1 1,0-1-1,13-32 571,-12 30-566,2-9-1,-1 0-1,0-1 1,0 1-1,-1-24 1,4-34-360,3 56-4183,5 4-3486,-9 8 5350,13-11-12821</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0.331"/>
    </inkml:context>
    <inkml:brush xml:id="br0">
      <inkml:brushProperty name="width" value="0.025" units="cm"/>
      <inkml:brushProperty name="height" value="0.025" units="cm"/>
    </inkml:brush>
  </inkml:definitions>
  <inkml:trace contextRef="#ctx0" brushRef="#br0">88 0 20628,'0'0'2188,"-8"14"-218,-5 11-1111,1 0 0,1 1-1,1 0 1,1 1 0,1 0-1,-7 53 1,14-76-827,1 1-1,0-1 1,0 1 0,0-1-1,0 1 1,0-1 0,1 1-1,0-1 1,0 1 0,0-1-1,1 1 1,-1-1 0,1 0-1,0 0 1,4 6 0,-3-8-21,0 1 0,0-1 0,0 0 1,0 0-1,1 0 0,-1-1 0,1 1 1,-1-1-1,1 0 0,-1 0 0,1 0 1,0 0-1,-1-1 0,1 1 0,0-1 1,0 0-1,-1 0 0,1-1 0,5 0 0,-3 0-136,0 0-1,0-1 0,0 1 0,-1-1 0,1-1 0,0 1 0,6-5 1,-8 4 28,1 1 0,0-1 0,0 1 0,0 0 0,0 0 0,0 1 0,0 0 0,9-2 0,-12 8 283,-1 0-1,0 1 1,-1-1-1,1 0 1,-1 0-1,0 0 1,-1 9-1,-7 63 248,8-76-523,0 0 0,1-1 0,-1 1 0,0 0 0,1-1 0,-1 1-1,1-1 1,-1 1 0,1 0 0,-1-1 0,1 1 0,-1-1 0,1 0 0,0 1 0,-1-1 0,1 1 0,0-1 0,-1 0 0,1 0 0,0 1 0,-1-1 0,1 0 0,0 0 0,0 0-1,-1 0 1,1 0 0,0 0 0,0 0 0,-1 0 0,1 0 0,0 0 0,0 0 0,-1 0 0,1-1 0,1 1 0,30-11-6453,-10-8 169,2-6-577</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1.231"/>
    </inkml:context>
    <inkml:brush xml:id="br0">
      <inkml:brushProperty name="width" value="0.025" units="cm"/>
      <inkml:brushProperty name="height" value="0.025" units="cm"/>
    </inkml:brush>
  </inkml:definitions>
  <inkml:trace contextRef="#ctx0" brushRef="#br0">108 247 19667,'0'0'2546,"-12"11"-106,4-4-2199,-5 5 841,0 1 0,-20 25 0,30-33-895,0-1-1,0 0 0,0 1 0,0 0 0,1 0 0,0 0 0,0 0 0,0 0 0,1 0 1,-1 0-1,1 1 0,1-1 0,-1 0 0,1 1 0,0-1 0,0 6 0,1-9-174,0-1 1,0 1-1,0-1 0,0 1 0,0-1 1,0 1-1,0-1 0,0 0 0,0 1 0,1-1 1,-1 0-1,1 0 0,-1 0 0,1 0 0,-1 0 1,1 0-1,-1-1 0,1 1 0,0 0 0,-1-1 1,1 0-1,0 1 0,0-1 0,-1 0 1,1 0-1,0 0 0,0 0 0,-1 0 0,1 0 1,0 0-1,0-1 0,2 0 0,3 1 30,1-1-1,-1-1 1,1 1 0,-1-1-1,0-1 1,10-3-1,-7 0-28,0-1 0,0 0 0,-1 0 0,0-1 0,-1 0 0,15-17 0,-18 19-49,-1 1 0,0-1 0,-1 0 0,1 0 0,-1 0-1,0-1 1,-1 1 0,1-1 0,-1 1 0,-1-1 0,1 0-1,0-13 1,-2 18-247,-10 28-421,9-24 691,0 0 1,0 0 0,0 1-1,1-1 1,0 0 0,-1 1-1,1-1 1,0 1 0,0-1-1,0 0 1,0 1 0,1-1-1,-1 1 1,1-1 0,-1 0-1,2 3 1,-2-4 8,1 0 0,0 0 0,0 1 1,0-1-1,0 0 0,0 0 0,0 0 0,0 0 0,0-1 0,0 1 0,1 0 1,-1 0-1,0-1 0,0 1 0,1-1 0,-1 1 0,0-1 0,1 1 1,-1-1-1,2 0 0,2 1-2,0-1-1,0-1 1,-1 1 0,1-1 0,0 1-1,0-1 1,-1-1 0,1 1 0,-1-1-1,1 0 1,-1 0 0,0 0 0,0 0 0,8-6-1,6-7-372,0-1 0,-1 0 0,-1-1 0,0-1-1,25-40 1,-33 46-113,-1-1 0,0 0 0,-1-1 0,0 0 0,-1 0 0,-1 0 0,0 0 0,-1-1 0,-1 0 0,2-23 0,-4 38 492,0 0 0,0 0 1,0 0-1,0-1 0,0 1 0,0 0 1,0 0-1,0 0 0,0-1 0,0 1 1,0 0-1,0 0 0,0 0 0,0-1 0,0 1 1,0 0-1,0 0 0,-1 0 0,1-1 1,0 1-1,0 0 0,0 0 0,0 0 1,0 0-1,0-1 0,-1 1 0,1 0 1,0 0-1,0 0 0,0 0 0,0 0 0,-1 0 1,1-1-1,0 1 0,0 0 0,0 0 1,-1 0-1,1 0 0,0 0 0,0 0 1,0 0-1,-1 0 0,1 0 0,0 0 0,0 0 1,-1 0-1,-11 7 212,-7 13 408,13-12-427,1 1 0,1-1 0,0 1 0,0 0 0,0 0 0,1 0 0,1 1 0,0-1 0,0 1 0,0 0 1,1-1-1,1 14 0,-4-2 141,0 0 1,-1 0-1,-1-1 1,-1 0 0,-13 25-1,8-18 520,2-1 0,-8 33 0,16-53-682,0 1 33,1 1 0,-1-1 0,1 0 0,1 1 0,-1-1 0,2 9 0,-1-16-196,0 1-1,0-1 1,0 0 0,0 1-1,1-1 1,-1 0 0,0 1-1,0-1 1,1 0 0,-1 0-1,0 1 1,1-1 0,-1 0-1,0 0 1,0 1 0,1-1-1,-1 0 1,1 0 0,-1 0-1,0 0 1,1 0 0,-1 0-1,0 1 1,1-1 0,-1 0-1,0 0 1,1 0 0,-1 0-1,1 0 1,-1 0-1,0-1 1,1 1 0,-1 0-1,0 0 1,1 0 0,-1 0-1,1 0 1,-1 0 0,0-1-1,0 1 1,1 0 0,-1 0-1,0-1 1,1 1 0,-1 0-1,1-1 1,15-10 262,-2-4-277,-1-1 0,0-1 0,20-35 0,-22 34-13,1-1-1,1 2 1,20-24 0,-31 56-715,-4 16 856,1-21-172,1-8 46,-1 0 0,1 0 0,0 0 0,1 0 0,-1 0 0,0 0 0,0 0 0,1 0 0,-1 0 0,1 0 0,1 3 1,-1-4-26,-1-1 0,0 1 1,1-1-1,-1 1 1,1-1-1,-1 0 1,1 1-1,-1-1 0,1 1 1,-1-1-1,1 0 1,-1 1-1,1-1 1,-1 0-1,1 0 1,0 0-1,-1 1 0,1-1 1,0 0-1,-1 0 1,1 0-1,-1 0 1,1 0-1,1 0 0,2-1-269,0 0 0,-1-1 0,1 1 0,0-1 0,-1 0-1,1 0 1,-1 0 0,0-1 0,1 1 0,4-6-1,16-14-3083,-2-2 1,0-1-1,-1 0 0,28-48 0,-15 8 2298,-12 1 5539,-22 63-4116,1 1-1,-1-1 0,0 1 1,1-1-1,-1 1 0,0-1 1,0 1-1,0-1 0,1 1 1,-1-1-1,0 0 0,0 1 1,0-1-1,0 1 0,0-1 1,0 1-1,0-1 0,0 0 1,0 1-1,0-1 1,-1 1-1,1-1 0,0 1 1,0-1-1,0 1 0,-1-1 1,1 1-1,0-1 0,-1 1 1,0-1-1,-12 12 2455,-15 30-1864,20-26-643,1 0-1,0 1 0,1-1 1,1 1-1,0 1 1,1-1-1,1 1 1,0-1-1,1 1 1,1 19-1,1-24-826,1 0 0,1 1 0,0-1 1,0 0-1,1 0 0,1-1 0,0 1 0,1 0 0,5 10 0,-7-18 1030,-6-24-22443</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1.591"/>
    </inkml:context>
    <inkml:brush xml:id="br0">
      <inkml:brushProperty name="width" value="0.025" units="cm"/>
      <inkml:brushProperty name="height" value="0.025" units="cm"/>
    </inkml:brush>
  </inkml:definitions>
  <inkml:trace contextRef="#ctx0" brushRef="#br0">561 392 1217,'-15'-19'4420,"0"1"-224,0-1-736,4 3-610,1 0-896,4 0-256,4 6 480,2 0 64,2 3-352,12 3-801,4 1-769,2 1-224,3 0-64,-4 0-704,-4-3-2115,-10-5-3395,-5-7-11627</inkml:trace>
  <inkml:trace contextRef="#ctx0" brushRef="#br0" timeOffset="1">0 21 15407,'0'0'8840,"64"-21"-8520,-15 21-128,8 4-95,1-3-1667,1-1-5701</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2.180"/>
    </inkml:context>
    <inkml:brush xml:id="br0">
      <inkml:brushProperty name="width" value="0.025" units="cm"/>
      <inkml:brushProperty name="height" value="0.025" units="cm"/>
    </inkml:brush>
  </inkml:definitions>
  <inkml:trace contextRef="#ctx0" brushRef="#br0">191 75 13421,'0'0'6865,"1"-10"-3240,1-31-465,-3 39-3024,0 1-1,1 0 1,-1-1 0,0 1-1,0 0 1,0-1 0,0 1 0,0 0-1,0 0 1,0 0 0,0 0-1,0 0 1,0 0 0,-1 0-1,1 0 1,-1 0 0,1 1 0,0-1-1,-1 0 1,1 1 0,-1-1-1,1 1 1,-1 0 0,1 0-1,-1-1 1,0 1 0,1 0 0,-1 0-1,-2 1 1,-45 3 261,42-2-437,1 0-1,0 1 0,0 0 1,0 0-1,0 0 1,0 1-1,0-1 1,1 1-1,0 1 0,0-1 1,0 1-1,0 0 1,1 0-1,0 0 1,0 1-1,0-1 0,1 1 1,0 0-1,-5 12 1,8-17-42,0 0-1,1 0 1,-1 0 0,0 0 0,1 0 0,-1 0-1,1 0 1,0 0 0,-1 0 0,1-1 0,0 1 0,-1 0-1,1 0 1,0 0 0,0-1 0,0 1 0,-1-1-1,1 1 1,0 0 0,0-1 0,0 0 0,0 1-1,0-1 1,0 1 0,0-1 0,0 0 0,0 0 0,0 0-1,1 0 1,-1 0 0,1 0 0,49 6-416,-35-4 150,-1 0 296,0 1-1,-1 0 0,1 1 1,-1 1-1,0 1 0,0-1 0,16 11 1,-29-16 70,-1 1 1,1-1 0,0 1 0,0-1 0,0 1-1,0-1 1,-1 1 0,1 0 0,0-1 0,-1 1-1,1 0 1,0 0 0,-1 0 0,1-1-1,-1 1 1,1 0 0,-1 0 0,0 0 0,1 0-1,-1 0 1,0 0 0,1 0 0,-1 0-1,0 0 1,0 0 0,0 0 0,0 0 0,0 0-1,0 0 1,0 0 0,-1 0 0,1 0-1,0 0 1,0 0 0,-1 0 0,1 0 0,-1 0-1,1 0 1,-1-1 0,1 1 0,-1 0-1,1 0 1,-1 0 0,0-1 0,0 1 0,1 0-1,-1-1 1,0 1 0,0-1 0,-1 2-1,-7 4 338,0 0-1,0 0 1,-17 7-1,17-8-257,-33 16 561,-61 37-26,216-134-14449,-62 36 1388</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2.615"/>
    </inkml:context>
    <inkml:brush xml:id="br0">
      <inkml:brushProperty name="width" value="0.025" units="cm"/>
      <inkml:brushProperty name="height" value="0.025" units="cm"/>
    </inkml:brush>
  </inkml:definitions>
  <inkml:trace contextRef="#ctx0" brushRef="#br0">122 134 19827,'0'0'4068,"-68"63"-2467,45-29-127,5 2-129,7-1-448,9-5-705,2-8-192,13-9-1089,9-12-1410,3-1-896,-2-12-609,1-12-4003</inkml:trace>
  <inkml:trace contextRef="#ctx0" brushRef="#br0" timeOffset="1">199 1 10250,'0'0'4324,"-29"70"-3876,29-40-352,0-3-961,14-2-1088,10-7-3076</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4.660"/>
    </inkml:context>
    <inkml:brush xml:id="br0">
      <inkml:brushProperty name="width" value="0.025" units="cm"/>
      <inkml:brushProperty name="height" value="0.025" units="cm"/>
    </inkml:brush>
  </inkml:definitions>
  <inkml:trace contextRef="#ctx0" brushRef="#br0">63 32 20499,'-9'11'2243,"4"-5"-1814,0-1-126,0 0-1,1 0 1,-1 0 0,2 1-1,-1 0 1,0 0-1,1 0 1,0 0-1,1 0 1,-1 0 0,1 1-1,0-1 1,-1 13-1,3-18-283,0 0-1,1 1 0,-1-1 1,1 0-1,-1 1 0,1-1 1,-1 0-1,1 0 0,0 0 1,0 0-1,0 0 0,-1 0 1,1 0-1,0 0 0,0 0 1,0 0-1,1 0 0,-1 0 1,0-1-1,0 1 1,0 0-1,0-1 0,1 1 1,-1-1-1,0 0 0,1 1 1,-1-1-1,0 0 0,1 0 1,-1 0-1,0 0 0,1 0 1,-1 0-1,0 0 0,3-1 1,54-6 265,-28-3-209,0-2 0,0-1 0,-1-2 1,-1 0-1,31-23 0,34-18-1140,-95 75 585,-28 29 1165,25-41-447,0 0 1,0 0-1,1 0 0,0 0 0,0 0 0,1 1 1,0 0-1,-4 12 0,7-19-231,1-1 0,-1 0-1,0 1 1,0-1 0,0 1-1,0-1 1,0 0 0,1 1-1,-1-1 1,0 1 0,0-1-1,1 0 1,-1 1 0,0-1 0,1 0-1,-1 0 1,0 1 0,1-1-1,-1 0 1,0 0 0,1 1-1,-1-1 1,0 0 0,1 0-1,-1 0 1,1 0 0,-1 0-1,0 0 1,1 1 0,-1-1 0,1 0-1,-1 0 1,1 0 0,-1 0-1,0-1 1,1 1 0,-1 0-1,1 0 1,0 0 0,20-3 136,4-3-121,-1-1-1,1-2 0,30-15 1,-37 15-1167,1 1 0,1 0 1,-1 1-1,1 1 0,1 1 0,25-3 1,-45 8 1098,0 0 0,0 0 0,0 0 0,0 0 0,0 0 0,0 0 0,-1 0 0,1 0 0,0 0 0,0 1 0,0-1 0,0 0 0,0 0 0,-1 1 0,1-1 0,0 0 0,0 1 0,-1-1 0,1 1 0,0-1 0,0 1 0,-1 0 0,1-1 0,-1 1 0,1 0 0,0-1 0,-1 1 0,1 0 0,-1 0 0,1 0 0,-1 2 79,1-1-1,-1 0 1,0 1 0,0-1 0,0 1-1,0-1 1,0 0 0,0 1-1,-1-1 1,1 0 0,-2 4 0,-4 10 752,-1 0 0,-13 24 1,14-29-577,-6 15 701,1 0 0,2 1 1,0 0-1,1 0 0,-3 31 0,4-3-571,1 90 0,7-122-254,0-8-88,-1-1 0,-1 1 0,0-1 0,-3 15 0,4-27 50,0 1-1,-1-1 0,0 1 1,0-1-1,0 1 1,0-1-1,0 0 0,0 0 1,0 1-1,-1-1 0,1 0 1,-1 0-1,1 0 0,-1 0 1,0 0-1,0-1 0,0 1 1,0 0-1,0-1 0,0 0 1,-1 1-1,1-1 1,0 0-1,-1 0 0,1 0 1,-1-1-1,1 1 0,-4 0 1,4-1-13,1 0 0,-1 0 1,0 0-1,1-1 0,-1 1 1,0 0-1,1-1 0,-1 1 1,1-1-1,-1 0 0,1 0 1,-1 1-1,1-1 0,0 0 1,-1 0-1,1 0 0,0 0 1,-1-1-1,1 1 0,0 0 0,0 0 1,0-1-1,0 1 0,0-1 1,1 1-1,-1-1 0,0 1 1,1-1-1,-1 1 0,1-1 1,-1 0-1,1 1 0,0-1 1,0-2-1,-2-10-98,0 0-1,1 0 1,1-16 0,0 19 86,1-6-97,0 1-1,1-1 1,1 1 0,0-1-1,1 1 1,1 0 0,0 0-1,1 1 1,1 0 0,1 0-1,0 0 1,20-26 0,5 1 63,2 1 1,72-61-1,-60 59-236,54-63-1,-99 103 253,-1-1 0,0 1 0,1-1 0,-1 0 0,0 1 0,0-1-1,0 0 1,0 0 0,0 0 0,0 0 0,0 0 0,-1 0 0,1 0 0,0-3 0,-1 5 15,-1-1 0,1 1 0,0 0 0,0-1 0,0 1 0,-1-1 0,1 1 1,0-1-1,-1 1 0,1 0 0,0-1 0,-1 1 0,1 0 0,-1-1 0,1 1 0,0 0 0,-1 0 1,1-1-1,-1 1 0,1 0 0,-1 0 0,1 0 0,-1 0 0,1 0 0,-1-1 0,1 1 0,-1 0 1,1 0-1,-1 0 0,1 0 0,-1 0 0,1 1 0,-1-1 0,0 0 0,-3 1 55,-1 0 1,0 0-1,1 0 0,0 1 0,-1-1 0,1 1 1,0 0-1,0 0 0,0 1 0,0-1 0,-4 5 1,6-6-73,0 0 0,0 1-1,1-1 1,-1 1 0,0 0 0,0-1 0,1 1 0,0 0 0,-1 0 0,1 0 0,0 0 0,0 0 0,0 1 0,0-1 0,0 0 0,0 0 0,1 1 0,-1-1 0,1 0 0,-1 1 0,1-1-1,0 0 1,1 5 0,0-5-2,0 0 0,1 0-1,0-1 1,-1 1 0,1-1-1,0 0 1,0 1-1,-1-1 1,1 0 0,0 0-1,0 0 1,0 0 0,1-1-1,-1 1 1,0 0 0,0-1-1,0 0 1,1 1 0,-1-1-1,0 0 1,0 0-1,0 0 1,1 0 0,-1-1-1,2 0 1,21-1 0,0-2 0,0-1 0,37-13 0,-42 12 0,0 0 0,1 1 0,-1 1 0,1 0 0,0 2 0,23 0 0,-43 2 0,0 0 0,-1 1 0,1-1 0,0 0 0,0 0 0,0 0 0,-1 1 0,1-1 0,0 0 0,-1 1 0,1-1 0,0 0 0,-1 1 0,1-1 0,0 1 0,-1-1 0,1 1 0,-1 0 0,1-1 0,-1 1 0,1-1 0,-1 1 0,1 0 0,-1 0 0,0-1 0,1 1 0,-1 1 0,2 27 0,-18 31 0,14-55 0,0 1 0,-9 32 0,11-38 0,-1 1 0,1 0 0,0 0 0,0 0 0,-1 0 0,1 0 0,0 0 0,0 0 0,0 0 0,0 0 0,0-1 0,1 1 0,-1 0 0,0 0 0,0 0 0,0 0 0,1 0 0,-1 0 0,0 0 0,1-1 0,-1 1 0,1 0 0,-1 0 0,1-1 0,0 1 0,-1 0 0,1 0 0,0-1 0,-1 1 0,1-1 0,0 1 0,1 0 0,3 0-111,0 0 0,1-1-1,-1 0 1,0 0 0,0 0 0,0 0-1,1-1 1,-1 0 0,0 0 0,0-1 0,0 1-1,0-1 1,0 0 0,-1 0 0,1-1 0,0 1-1,5-6 1,29-22-6823</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4.986"/>
    </inkml:context>
    <inkml:brush xml:id="br0">
      <inkml:brushProperty name="width" value="0.025" units="cm"/>
      <inkml:brushProperty name="height" value="0.025" units="cm"/>
    </inkml:brush>
  </inkml:definitions>
  <inkml:trace contextRef="#ctx0" brushRef="#br0">0 1 15375,'4'47'8317,"11"39"-7191,0-1-1088,-15-83-34,0 0 1,0 0-1,1 0 1,-1 0-1,0 1 0,1-1 1,0 0-1,-1 0 1,1 0-1,0 0 1,0 0-1,0 0 1,0 0-1,0-1 1,3 4-1,-3-5 51,0 0-1,-1 0 0,1 0 0,0 0 1,-1 0-1,1 0 0,0 0 0,-1-1 1,1 1-1,0 0 0,-1 0 0,1-1 1,0 1-1,-1 0 0,1-1 0,0 1 1,-1-1-1,1 1 0,-1-1 0,1 1 1,-1-1-1,1 1 0,-1-1 0,0 1 1,1-1-1,-1 0 0,0 1 0,1-1 1,-1-1-1,9-14 1146,-1 0 0,7-26 0,-11 32-1012,40-123 1846,-44 133-2027,0 0 0,0-1-1,0 1 1,1-1 0,-1 1-1,0 0 1,0-1-1,0 1 1,0-1 0,0 1-1,1 0 1,-1-1 0,0 1-1,0 0 1,0-1 0,1 1-1,-1 0 1,0 0 0,1-1-1,-1 1 1,0 0 0,0 0-1,1-1 1,-1 1 0,0 0-1,1 0 1,-1 0 0,1 0-1,-1 0 1,0-1-1,1 1 1,0 0 0,5 12-63,1 28-132,-6-34 260,4 87 31,-2-23 115,-3-70-231,0 1-1,0-1 1,0 0 0,0 0 0,0 1 0,0-1 0,0 0 0,0 1 0,0-1 0,0 0 0,0 0-1,1 1 1,-1-1 0,0 0 0,0 0 0,0 1 0,0-1 0,1 0 0,-1 0 0,0 0 0,0 0-1,1 1 1,-1-1 0,0 0 0,0 0 0,1 0 0,-1 0 0,0 0 0,0 1 0,1-1 0,-1 0 0,0 0-1,0 0 1,1 0 0,-1 0 0,0 0 0,1 0 0,-1 0 0,0 0 0,0 0 0,1 0 0,-1 0-1,0-1 1,1 1 0,-1 0 0,0 0 0,0 0 0,1 0 0,-1 0 0,0 0 0,0-1 0,0 1-1,1 0 1,-1 0 0,0 0 0,0-1 0,0 1 0,1 0 0,-1 0 0,0-1 0,0 1 0,0 0 0,0 0-1,0-1 1,0 1 0,1 0 0,-1 0 0,0-1 0,0 1 0,13-18-880,12-26-3280,-3-1-4258,-7 8-3014</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2.976"/>
    </inkml:context>
    <inkml:brush xml:id="br0">
      <inkml:brushProperty name="width" value="0.025" units="cm"/>
      <inkml:brushProperty name="height" value="0.025" units="cm"/>
    </inkml:brush>
  </inkml:definitions>
  <inkml:trace contextRef="#ctx0" brushRef="#br0">118 280 17264,'-9'7'1821,"-7"6"-734,0 1 1,-22 26 0,34-36-877,0-1 0,1 2 1,-1-1-1,1 0 0,0 1 0,1-1 0,-1 1 1,1 0-1,0 0 0,0 0 0,0 0 1,1 0-1,-1 1 0,2-1 0,-1 0 0,0 1 1,1-1-1,0 8 0,1-12-193,0 0 0,0 0 0,0 1 0,0-1-1,-1 0 1,2 0 0,-1 0 0,0-1 0,0 1 0,0 0 0,0 0 0,0-1 0,1 1 0,-1 0 0,0-1-1,1 1 1,-1-1 0,0 0 0,1 1 0,-1-1 0,1 0 0,-1 0 0,0 0 0,1 0 0,-1 0 0,1 0-1,-1 0 1,0-1 0,1 1 0,-1 0 0,3-2 0,46-15 445,-31 6-426,-2-1 0,1-1 1,-1-1-1,-1-1 0,-1 0 1,0-1-1,-1 0 0,-1-1 1,22-37-1,-25 37 23,-1 0-1,-1-1 1,-1 1 0,0-2-1,-2 1 1,0-1-1,-1 0 1,0 0 0,-2 0-1,0 0 1,-2-26 0,0 44-58,0 0 0,0 0 0,0 1 0,0-1 0,0 0 0,0 0 0,0 1 0,0-1 0,0 0 0,0 1 0,-1-1 0,1 0 0,0 0 0,-1 1 0,1-1 0,0 0 0,-1 1 0,1-1 0,-1 1 1,1-1-1,-1 1 0,1-1 0,-1 1 0,1-1 0,-1 1 0,0-1 0,1 1 0,-1 0 0,1-1 0,-2 1 0,0 0 1,1 0-1,-1 0 1,1 0-1,-1 0 1,1 1-1,-1-1 1,1 0-1,0 1 1,-1 0-1,1-1 1,0 1-1,-1 0 1,-1 1-1,-35 34 17,33-30-21,1 0 0,0 0-1,1 0 1,-1 0 0,1 0 0,0 1 0,1 0-1,-1-1 1,1 1 0,1 0 0,-1 0 0,1 0-1,0 0 1,1 0 0,0 0 0,0 0 0,0 1-1,1-1 1,0 0 0,1 0 0,-1 0-1,1-1 1,1 1 0,-1 0 0,1-1 0,0 1-1,1-1 1,7 11 0,0-1-372,1-1-378,-1 1 1,14 30 0,-22-39-9,0 0 1,-1 0 0,0 0-1,0 0 1,-1 1 0,1 8-1,-1 7-4300</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3.461"/>
    </inkml:context>
    <inkml:brush xml:id="br0">
      <inkml:brushProperty name="width" value="0.025" units="cm"/>
      <inkml:brushProperty name="height" value="0.025" units="cm"/>
    </inkml:brush>
  </inkml:definitions>
  <inkml:trace contextRef="#ctx0" brushRef="#br0">121 183 15310,'0'0'4282,"1"-9"-855,-1 6-3108,0 0 0,0 0 0,0 0 0,0 0 0,0 0 0,-1 0 1,1 0-1,-1 0 0,0 0 0,-1-4 0,1 6-219,0 0 1,0 0 0,0-1 0,0 1-1,0 1 1,-1-1 0,1 0-1,0 0 1,0 0 0,-1 1 0,1-1-1,0 0 1,-1 1 0,1-1-1,-1 1 1,1 0 0,-1-1 0,1 1-1,-1 0 1,1 0 0,-1 0-1,1 0 1,-1 0 0,1 0 0,0 1-1,-1-1 1,1 0 0,-1 1-1,1-1 1,-1 1 0,1 0 0,-2 0-1,-1 1-49,-1 1 0,1-1-1,0 1 1,0 0 0,0 0 0,0 0-1,1 1 1,-1-1 0,1 1-1,0 0 1,0 0 0,0 0 0,0 0-1,-1 5 1,2-6-27,0 1-1,0-1 1,0 1-1,1-1 1,-1 1-1,1 0 1,0 0 0,0 0-1,1 0 1,-1 0-1,1 0 1,0 0-1,0 0 1,0 0 0,0 0-1,1 0 1,2 7-1,-2-10-18,0 1-1,1-1 1,0 1-1,-1-1 1,1 0-1,0 0 0,-1 0 1,1 0-1,0 0 1,0 0-1,0-1 1,0 1-1,0-1 0,0 1 1,0-1-1,0 0 1,0 1-1,0-1 1,0 0-1,0 0 0,0-1 1,0 1-1,0 0 1,3-1-1,3-1 26,0 1 0,1-1 1,-1 0-1,15-6 0,-8-1-28,-1 0-1,0 0 1,0-1-1,-1-1 1,0 0-1,-1-1 1,-1 0 0,0-1-1,0 0 1,-1-1-1,-1 0 1,0-1-1,-1 1 1,-1-2 0,0 1-1,8-33 1,-14 48-7,-1 0 0,0 0 1,0-1-1,1 1 0,-1 0 1,0-1-1,0 1 0,0 0 1,0 0-1,1-1 0,-1 1 1,0 0-1,0-1 0,0 1 1,0 0-1,0-1 0,0 1 1,0 0-1,0-1 0,0 1 1,0 0-1,0 0 0,0-1 1,0 1-1,0 0 0,0-1 1,0 1-1,-1 0 0,1-1 1,0 1-1,0 0 1,0 0-1,0-1 0,-1 1 1,1 0-1,0-1 0,0 1 1,0 0-1,-1 0 0,1 0 1,0-1-1,0 1 0,-1 0 1,1 0-1,-1 0 0,-12 13-112,-15 28 91,20-25-5,0 0 1,0 0 0,2 0-1,0 1 1,1 0-1,-4 21 1,7 24-2522,2-60 2107,0 0 0,1 1 1,-1-1-1,1 0 0,-1 0 0,1-1 1,0 1-1,0 0 0,0 0 1,0 0-1,0 0 0,0-1 0,0 1 1,1 0-1,-1-1 0,0 1 0,1-1 1,0 0-1,-1 1 0,1-1 1,0 0-1,0 0 0,-1 0 0,1 0 1,0-1-1,0 1 0,0 0 1,0-1-1,0 1 0,0-1 0,0 0 1,0 1-1,0-1 0,1 0 1,1-1-1,27 2-11139</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3.928"/>
    </inkml:context>
    <inkml:brush xml:id="br0">
      <inkml:brushProperty name="width" value="0.025" units="cm"/>
      <inkml:brushProperty name="height" value="0.025" units="cm"/>
    </inkml:brush>
  </inkml:definitions>
  <inkml:trace contextRef="#ctx0" brushRef="#br0">181 1 4965,'0'0'16997,"-12"5"-14664,-3 1-1921,1 1 1,0 1-1,1 1 0,0 0 0,-23 21 1,30-26-288,1 1 0,0 0 0,0 1 0,0-1 0,1 1 0,-1 0 0,1 0 0,1 0 0,-1 1 0,1-1 0,0 1 0,1 0 0,0 0 0,0 0 0,0 0 0,1 0 0,-1 12 0,2-18-121,1 1-1,-1-1 0,1 0 0,0 0 0,-1 0 0,1 0 0,0 0 0,0 0 0,0 0 0,0 0 0,0 0 0,0 0 0,0 0 0,0-1 1,0 1-1,0 0 0,0-1 0,0 1 0,0-1 0,1 1 0,-1-1 0,0 0 0,0 1 0,1-1 0,-1 0 0,0 0 0,1 0 0,-1 0 1,0 0-1,1 0 0,1-1 0,47-5-5,-26-3-448,-1-1 1,-1-2 0,0 0 0,0-1 0,-1-2 0,-1 0 0,29-27 0,-49 41 472,0 1 0,0 0 0,0 0 0,0 0 0,0 0 0,0-1 0,0 1 0,1 0 0,-1 0 0,0 0 0,0 0 0,0 0 0,0 0 0,0-1 0,1 1-1,-1 0 1,0 0 0,0 0 0,0 0 0,0 0 0,1 0 0,-1 0 0,0 0 0,0 0 0,0 0 0,1 0 0,-1 0 0,0 0 0,0 0 0,0 0 0,1 0 0,-1 0 0,0 0 0,0 0 0,0 0 0,1 0 0,-1 0 0,0 0 0,0 0 0,0 1 0,0-1 0,1 0 0,-1 0 0,0 0 0,0 0 0,0 0 0,0 0 0,0 1 0,0-1 0,1 0 0,-1 16 627,-8 33-70,4-27-89,3-21-475,1 0 0,0-1-1,0 1 1,0 0 0,0-1 0,0 1-1,0 0 1,0-1 0,0 1-1,0 0 1,0-1 0,1 1 0,-1 0-1,0-1 1,0 1 0,0 0-1,1-1 1,-1 1 0,0-1 0,1 1-1,-1 0 1,1-1 0,-1 1-1,1-1 1,-1 0 0,1 1 0,-1-1-1,1 1 1,-1-1 0,1 0-1,-1 1 1,1-1 0,0 0 0,0 1-1,30-5 392,34-28-115,-59 29-324,25-15 89,-22 12-120,0 0 0,1 0 0,0 1 1,0 0-1,0 1 0,0 0 0,1 0 1,0 1-1,14-2 0,-24 6 59,-1-1 0,1 1 0,-1 0 0,1-1 0,-1 1 0,0 0 0,1-1 0,-1 1 0,0 0 0,1 0-1,-1-1 1,0 1 0,0 0 0,0 0 0,1-1 0,-1 1 0,0 0 0,0 0 0,0 0 0,0-1 0,-1 1 0,1 0 0,0 0 0,0-1 0,0 1 0,-1 0-1,1 0 1,0-1 0,-1 2 0,-7 25 350,7-25-332,-3 5 142,1 1 0,0 0 0,1 0 0,0 0 0,0 1 0,-1 10-1,3-18-161,1 0 0,-1-1 0,1 1 0,-1 0-1,1-1 1,0 1 0,-1-1 0,1 1-1,0-1 1,-1 1 0,1-1 0,0 1 0,-1-1-1,1 0 1,0 1 0,0-1 0,0 0-1,-1 0 1,1 1 0,0-1 0,0 0 0,0 0-1,0 0 1,-1 0 0,1 0 0,0 0 0,0 0-1,0-1 1,0 1 0,-1 0 0,1 0-1,1-1 1,33-8-1828,32-27-7540,-31 11 2311</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4.297"/>
    </inkml:context>
    <inkml:brush xml:id="br0">
      <inkml:brushProperty name="width" value="0.025" units="cm"/>
      <inkml:brushProperty name="height" value="0.025" units="cm"/>
    </inkml:brush>
  </inkml:definitions>
  <inkml:trace contextRef="#ctx0" brushRef="#br0">69 1 17040,'0'0'2808,"-6"8"603,1-3-2936,-32 41 3390,35-43-3614,-1 0 1,1 0-1,0 0 0,0 0 0,1 0 1,-1 1-1,1-1 0,0 1 1,-1-1-1,2 1 0,-1-1 0,0 1 1,1 0-1,-1 4 0,2-7-246,0 0-1,0 0 0,1-1 0,-1 1 0,0 0 0,0-1 1,1 1-1,-1-1 0,0 1 0,0-1 0,1 0 0,-1 1 1,0-1-1,1 0 0,-1 0 0,1 0 0,-1 0 1,0 0-1,1 0 0,-1-1 0,0 1 0,3-1 0,33-6-196,31-25-986,-57 26 1009,-1 0 0,1 1 0,1 0-1,-1 0 1,1 1 0,0 1 0,0 0-1,21-3 1,-32 7 237,-1-1 0,1 1 1,-1 0-1,0-1 0,1 1 0,-1-1 0,0 1 0,0 0 1,1 0-1,-1-1 0,0 1 0,0 0 0,0-1 0,0 1 1,0 0-1,0 0 0,0-1 0,0 1 0,0 0 0,0 0 1,-1-1-1,1 1 0,0 0 0,0-1 0,-1 2 0,-6 24 505,6-23-526,1-3-32,-1 1 0,1 0 1,0 1-1,0-1 0,-1 0 1,1 0-1,0 0 0,0 0 1,0 0-1,0 0 0,1 0 1,-1 0-1,0 0 0,0 0 1,1 0-1,-1 0 1,0 0-1,1 0 0,-1 0 1,1 0-1,-1 0 0,1-1 1,0 1-1,-1 0 0,1 0 1,0 0-1,-1-1 0,1 1 1,0 0-1,0-1 0,0 1 1,0-1-1,0 1 0,0-1 1,-1 1-1,1-1 0,0 0 1,0 1-1,0-1 1,1 0-1,-1 0 0,0 0 1,0 0-1,0 0 0,0 0 1,0 0-1,0 0 0,0 0 1,0 0-1,2-1 0,12-1 64,1 0 0,28-9-1,-14 4-824,-22 6-99,-7 1 648,-1 0-1,0 0 1,0 0-1,1 1 0,-1-1 1,0 0-1,1 0 1,-1 0-1,0 0 0,0 0 1,1 0-1,-1 0 1,0 0-1,0 1 0,0-1 1,1 0-1,-1 0 1,0 0-1,0 1 0,0-1 1,1 0-1,-1 0 1,0 0-1,0 1 0,0-1 1,0 0-1,0 0 1,0 1-1,1-1 0,-1 0 1,0 0-1,0 1 1,0-1-1,0 0 0,0 0 1,0 1-1,0-1 0,0 0 1,0 1-1,0-1 1,0 0-1,0 0 0,-1 1 1,1-1-1,0 0 1,0 0-1,0 1 0,0-1 1,0 0-1,0 0 1,-1 1-1,-3 4-6721</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4.876"/>
    </inkml:context>
    <inkml:brush xml:id="br0">
      <inkml:brushProperty name="width" value="0.025" units="cm"/>
      <inkml:brushProperty name="height" value="0.025" units="cm"/>
    </inkml:brush>
  </inkml:definitions>
  <inkml:trace contextRef="#ctx0" brushRef="#br0">1 1 12684,'0'0'7810,"0"8"-4874,0 4-2260,0 0 0,1 0 1,0 0-1,1-1 0,1 1 0,0 0 0,5 12 0,-7-20-525,0 0 0,1 0 0,0 0 1,0-1-1,0 1 0,0-1 0,0 1 0,1-1 0,0 0 0,0 0 0,0 0 0,0 0 0,0 0 0,0-1 0,1 0 0,-1 1 0,1-1 0,0 0 1,-1-1-1,1 1 0,0-1 0,0 1 0,0-1 0,0-1 0,8 2 0,0-2-600,0-1 0,-1 0-1,1 0 1,0-1 0,0-1 0,12-4 0,-7 1-782,-2 0 1,1-1-1,-1-1 1,0-1-1,0 0 1,-1-1-1,0 0 1,-1-1-1,0 0 1,-1-2-1,17-21 1,-8 4-5235</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5.278"/>
    </inkml:context>
    <inkml:brush xml:id="br0">
      <inkml:brushProperty name="width" value="0.025" units="cm"/>
      <inkml:brushProperty name="height" value="0.025" units="cm"/>
    </inkml:brush>
  </inkml:definitions>
  <inkml:trace contextRef="#ctx0" brushRef="#br0">441 1 9353,'0'0'12780,"-53"69"-10154,17-18-448,-8 9-512,-4 6-225,-2 3-63,1 3-353,1-1-705,8-7-320,11-7 0,9-10-929,3-16-2562,10-14-3876</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6.385"/>
    </inkml:context>
    <inkml:brush xml:id="br0">
      <inkml:brushProperty name="width" value="0.025" units="cm"/>
      <inkml:brushProperty name="height" value="0.025" units="cm"/>
    </inkml:brush>
  </inkml:definitions>
  <inkml:trace contextRef="#ctx0" brushRef="#br0">114 0 10346,'-7'9'9112,"-10"14"-7884,1 0-1,-20 38 1,30-48-1068,0-1-1,1 1 1,0 0 0,1 0-1,1 1 1,0-1 0,1 1-1,-1 15 1,3-28-163,0 0 1,-1 0-1,1 1 0,1-1 1,-1 0-1,0 1 0,0-1 1,0 0-1,1 0 0,-1 1 1,0-1-1,1 0 0,-1 0 1,1 0-1,0 0 0,-1 1 1,1-1-1,0 0 0,0 0 1,0 0-1,-1 0 0,1-1 1,0 1-1,0 0 1,0 0-1,1-1 0,-1 1 1,1 1-1,1-2 5,1 1 0,-1-1 1,0 1-1,0-1 0,0 0 0,0 0 1,0 0-1,0-1 0,0 1 0,1-1 1,3-1-1,5-2 45,0 0-1,0-1 1,-1 0-1,1-1 1,11-8-1,4-8 281,-1-2 0,45-50 0,-33 32 1821,-37 43-2105,-1-1 0,1 1 1,-1 0-1,1-1 0,-1 1 1,1 0-1,-1-1 0,1 1 1,-1 0-1,0 0 0,1-1 1,-1 1-1,0 0 0,0 0 1,0 0-1,0 0 0,1-1 1,-1 1-1,0 0 0,0 0 1,-1 0-1,1 0 0,0-1 1,0 2-1,1 31 369,-2-16-281,1-13-146,-1 1 0,1 0 0,1-1 0,-1 1-1,0-1 1,1 1 0,0-1 0,1 5 0,-1-7 5,0-1 0,0 0 0,0 0 0,0 0 1,0 0-1,0 0 0,0 0 0,0 0 0,0 0 0,0-1 0,0 1 1,1 0-1,-1-1 0,0 1 0,1 0 0,-1-1 0,0 0 0,1 1 0,-1-1 1,1 0-1,-1 0 0,0 0 0,1 0 0,-1 0 0,1 0 0,-1 0 1,1 0-1,-1 0 0,0-1 0,1 1 0,1-1 0,5-2 39,-1 0 0,1 0 0,0 0 0,-1-1 0,1 0 0,-1-1 0,0 1 0,9-10 0,-11 9-32,0 1 1,1 0 0,-1-1-1,1 2 1,0-1-1,0 1 1,1 0 0,-1 0-1,0 1 1,1 0 0,0 0-1,13-2 1,-20 4-2,1 0 1,0 1-1,0-1 1,-1 0 0,1 1-1,0-1 1,-1 1-1,1-1 1,0 0-1,-1 1 1,1 0 0,0-1-1,-1 1 1,1-1-1,-1 1 1,1 0-1,-1-1 1,1 1 0,-1 0-1,0-1 1,1 1-1,-1 0 1,0 0-1,0-1 1,1 1 0,-1 0-1,0 0 1,0 0-1,0-1 1,0 1 0,0 2-1,0 34 132,0-26-66,-7 42 494,3-27-2276,2 0-6261,2-32 1895</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6.784"/>
    </inkml:context>
    <inkml:brush xml:id="br0">
      <inkml:brushProperty name="width" value="0.025" units="cm"/>
      <inkml:brushProperty name="height" value="0.025" units="cm"/>
    </inkml:brush>
  </inkml:definitions>
  <inkml:trace contextRef="#ctx0" brushRef="#br0">0 0 19859,'0'0'1185,"16"56"-1249,1-42-2402,7-3-4293</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7.159"/>
    </inkml:context>
    <inkml:brush xml:id="br0">
      <inkml:brushProperty name="width" value="0.025" units="cm"/>
      <inkml:brushProperty name="height" value="0.025" units="cm"/>
    </inkml:brush>
  </inkml:definitions>
  <inkml:trace contextRef="#ctx0" brushRef="#br0">255 1 11115,'-10'3'7746,"-10"2"-5792,4-2-749,1 0 0,0 2 0,0 0-1,0 0 1,1 2 0,-20 11 0,33-18-1255,1 0 1,0 0-1,0 0 0,-1 0 0,1 1 0,0-1 1,0 0-1,-1 0 0,1 0 0,0 1 1,0-1-1,0 0 0,0 0 0,-1 1 1,1-1-1,0 0 0,0 0 0,0 1 1,0-1-1,0 0 0,0 1 0,0-1 1,0 0-1,0 0 0,0 1 0,0-1 1,0 0-1,0 1 0,0-1 0,0 0 1,0 1-1,0-1 0,0 0 0,0 0 1,0 1-1,0-1 0,0 0 0,1 1 1,12 7-1445,32 2-388,-30-7 1385,-6 0 403,-1 0 0,0 0 0,1 1 0,-2 0 1,1 1-1,14 10 0,-21-14 128,1 0 1,-1-1-1,0 1 0,0 0 0,0 0 0,1 0 1,-1 0-1,0 1 0,0-1 0,-1 0 0,1 0 1,0 1-1,0-1 0,-1 0 0,1 1 0,0-1 1,-1 1-1,1-1 0,-1 1 0,0-1 0,0 1 1,1-1-1,-1 1 0,0-1 0,0 1 0,0-1 1,-1 1-1,1-1 0,0 1 0,0-1 0,-1 1 1,1-1-1,-1 1 0,0-1 0,1 0 0,-1 1 1,0-1-1,0 0 0,1 1 0,-1-1 0,0 0 1,0 0-1,-1 0 0,1 0 0,0 0 0,0 0 1,0 0-1,-3 1 0,-15 10 574,0-1-1,-1-1 1,-1-1-1,1 0 1,-2-2-1,1 0 1,-1-2-1,0 0 1,-25 2-1,47-7-663,0 0 0,0-1 0,1 1-1,-1 0 1,0 0 0,0-1 0,1 1 0,-1 0-1,0 0 1,0-1 0,0 1 0,0 0-1,1-1 1,-1 1 0,0 0 0,0-1 0,0 1-1,0 0 1,0-1 0,0 1 0,0 0 0,0-1-1,0 1 1,0 0 0,0-1 0,0 1 0,0 0-1,0-1 1,0 1 0,-1 0 0,1-1 0,0 1-1,0 0 1,0-1 0,0 1 0,-1 0-1,1 0 1,0-1 0,0 1 0,0 0 0,-1 0-1,1-1 1,0 1 0,-1 0 0,1 0 0,0 0-1,0-1 1,-1 1 0,1 0 0,0 0 0,-1 0-1,1 0 1,0 0 0,-1 0 0,1 0 0,0 0-1,-1 0 1,1 0 0,0 0 0,-1 0-1,1 0 1,-1 0 0,25-22-4601,-23 21 4303,29-22-6506</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7.517"/>
    </inkml:context>
    <inkml:brush xml:id="br0">
      <inkml:brushProperty name="width" value="0.025" units="cm"/>
      <inkml:brushProperty name="height" value="0.025" units="cm"/>
    </inkml:brush>
  </inkml:definitions>
  <inkml:trace contextRef="#ctx0" brushRef="#br0">305 1 14253,'0'0'4511,"-12"0"-1809,0 2-2347,0 0 1,1 1 0,-1 0 0,1 0-1,-1 2 1,-20 10 0,27-13-263,-1 1-1,1 0 1,0 0-1,0 1 1,0 0-1,0 0 1,1 0 0,0 0-1,0 1 1,0 0-1,0-1 1,1 2 0,-1-1-1,1 0 1,1 1-1,-1-1 1,1 1-1,-2 6 1,3-11-101,1 0-1,0 0 1,0 0-1,0 0 1,0-1-1,-1 1 1,1 0-1,1 0 1,-1 0 0,0 0-1,0 0 1,0 0-1,0-1 1,0 1-1,1 0 1,-1 0-1,0 0 1,1-1-1,-1 1 1,1 0 0,-1 0-1,1-1 1,-1 1-1,1 0 1,0-1-1,-1 1 1,1 0-1,0-1 1,-1 1 0,1-1-1,0 1 1,0-1-1,0 1 1,3 0-6,-1-1 0,0 1-1,0-1 1,0 1 0,1-1 0,-1 0 0,0 0 0,1 0 0,4-2 0,3 0-64,0 0 0,0-1 1,0-1-1,19-9 0,7-15-341,-31 22 430,1 0 0,-1 1 1,1 0-1,14-7 0,-21 38-278,-11 24 723,-2-2 0,-24 60 0,9-27 381,20-58-15,-49 134 2421,48-138-2932,0 0 0,-2 0 0,0-1 0,-1 0 0,-23 27 0,32-43-291,1 0 0,0 0-1,0 1 1,-1-1 0,1-1 0,-1 1 0,0 0 0,1-1-1,-1 1 1,0-1 0,0 0 0,0 0 0,-6 1 0,8-2-18,0 0 0,0 0 1,-1 0-1,1 0 0,0-1 1,0 1-1,-1 0 1,1-1-1,0 1 0,0-1 1,0 1-1,0-1 0,0 0 1,0 1-1,0-1 1,0 0-1,0 0 0,0 0 1,0 1-1,0-1 0,1 0 1,-1 0-1,0 0 1,1-1-1,-1 1 0,0 0 1,1 0-1,0 0 0,-1 0 1,1 0-1,0-1 1,-1 1-1,1 0 0,0 0 1,0-2-1,-3-21-677,0 0 0,2 1 0,0-1 0,2 0 0,1 0 0,0 1 0,9-35 0,-7 42-94,1-1 0,1 1 0,0 0 0,1 0 0,0 1 1,1-1-1,1 2 0,1-1 0,0 1 0,1 1 0,13-14 0,7 1-8531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5.346"/>
    </inkml:context>
    <inkml:brush xml:id="br0">
      <inkml:brushProperty name="width" value="0.025" units="cm"/>
      <inkml:brushProperty name="height" value="0.025" units="cm"/>
    </inkml:brush>
  </inkml:definitions>
  <inkml:trace contextRef="#ctx0" brushRef="#br0">97 66 15535,'-9'9'5012,"1"-2"-4671,0 1-1,0 0 0,1 0 0,0 0 1,0 1-1,1 1 0,1-1 0,-1 1 1,2 0-1,-1 0 0,1 0 0,1 0 0,0 1 1,-3 16-1,6-22-345,-1 0-1,1-1 1,0 1-1,1 0 1,-1-1-1,1 1 1,0 0 0,0-1-1,0 1 1,1-1-1,-1 1 1,1-1-1,0 0 1,1 0 0,-1 0-1,4 5 1,-3-7 6,-1 0-1,0 0 1,1-1 0,-1 1 0,1-1 0,0 1-1,0-1 1,-1 0 0,1 0 0,0 0 0,0 0-1,0-1 1,0 1 0,0-1 0,0 0 0,0 0 0,0 0-1,0 0 1,0 0 0,0-1 0,0 1 0,0-1-1,0 0 1,-1 0 0,1 0 0,0 0 0,3-2 0,1-1 219,-1 0 0,1 0 0,0-1 0,-1 0 0,0 0 0,-1-1 0,1 0 1,-1 0-1,0 0 0,0 0 0,-1-1 0,0 0 0,0 0 0,4-11 1,1-3 333,-1 0 0,0-1 1,7-41-1,-12 42-306,-1-1-1,0-27 0,-2 49-249,-1 1-1,1-1 0,0 0 0,0 0 0,0 0 0,0 0 0,-1 0 0,1 0 0,0 0 0,0 1 1,0-1-1,-1 0 0,1 0 0,0 0 0,0 0 0,0 0 0,-1 0 0,1 0 0,0 0 1,0 0-1,-1 0 0,1 0 0,0 0 0,0 0 0,0-1 0,-1 1 0,1 0 0,0 0 0,0 0 1,0 0-1,-1 0 0,1 0 0,0 0 0,0-1 0,0 1 0,0 0 0,-1 0 0,1 0 0,0 0 1,0-1-1,0 1 0,0 0 0,0 0 0,0 0 0,0 0 0,0-1 0,0 1 0,-1 0 1,1 0-1,0-1 0,0 1 0,0 0 0,0 0 0,0 0 0,0-1 0,0 1 0,-11 18-296,1 9-298,1 0 0,1 0-1,1 1 1,1 0 0,1 0 0,2 0-1,0 33 1,3-60 410,0 0 0,0 0 0,0 0 0,0 0 0,0 0 0,0 0 0,0 0 0,0 0 0,0 0 0,0 0 0,0 0-1,0 0 1,1 0 0,-1 0 0,1 0 0,-1 0 0,0 0 0,1 0 0,-1 0 0,1 0 0,0-1 0,-1 1 0,1 0 0,0 0 0,0-1 0,-1 1 0,1 0 0,0-1 0,0 1-1,0-1 1,0 1 0,0-1 0,-1 1 0,1-1 0,0 0 0,0 1 0,0-1 0,0 0 0,0 0 0,0 0 0,0 0 0,0 0 0,0 0 0,0 0 0,2 0 0,1-2-477,0 1 0,-1 0 0,1-1 0,-1 0 0,1 0 1,-1 0-1,0 0 0,0-1 0,0 1 0,0-1 1,3-3-1,24-31-5107</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7.892"/>
    </inkml:context>
    <inkml:brush xml:id="br0">
      <inkml:brushProperty name="width" value="0.025" units="cm"/>
      <inkml:brushProperty name="height" value="0.025" units="cm"/>
    </inkml:brush>
  </inkml:definitions>
  <inkml:trace contextRef="#ctx0" brushRef="#br0">45 102 15278,'0'0'12588,"8"4"-12321,-4-1-269,-1-1-1,1 0 1,-1 0-1,1 0 0,0-1 1,0 1-1,-1-1 1,1 0-1,0 0 0,0 0 1,0-1-1,1 1 1,-1-1-1,0 0 0,0 0 1,0-1-1,0 1 1,0-1-1,0 0 0,0 0 1,0 0-1,0 0 1,0-1-1,-1 0 0,1 0 1,-1 0-1,1 0 1,-1 0-1,1-1 0,-1 1 1,0-1-1,0 0 1,-1 0-1,6-7 1,-6 8 11,-1 0 0,1-1 0,0 1 0,-1-1 0,0 0 0,0 1 0,1-1 0,-2 0 0,1 0 0,0 1 1,0-1-1,-1 0 0,0 0 0,0 0 0,0 0 0,0 0 0,0 0 0,0 0 0,-1 0 0,1 0 1,-3-5-1,3 7-3,-1 0 0,0 0 0,1 0 1,-1 0-1,0 0 0,0 0 1,0 0-1,0 0 0,0 0 1,0 0-1,0 1 0,0-1 0,0 0 1,-1 1-1,1-1 0,0 1 1,0-1-1,0 1 0,-3-1 0,2 1 0,-1 0-1,0 0 0,0 0 1,0 0-1,0 0 0,0 1 1,0-1-1,0 1 0,0 0 1,1 0-1,-6 2 0,-3 4 20,0 1-1,1 0 0,0 0 1,1 1-1,0 1 0,0-1 1,1 1-1,0 1 0,0-1 1,1 1-1,1 1 1,0-1-1,1 1 0,0 0 1,-5 20-1,9-30-32,0 1-1,0-1 1,1 0-1,-1 1 1,1-1 0,-1 1-1,1-1 1,0 1-1,0-1 1,0 0 0,1 1-1,-1-1 1,0 1-1,1-1 1,0 1 0,-1-1-1,1 0 1,0 0 0,0 1-1,0-1 1,1 0-1,-1 0 1,0 0 0,1 0-1,0 0 1,-1 0-1,1-1 1,4 4 0,-3-4-275,1 1 1,0-1 0,0 0 0,0 0 0,0-1 0,0 1-1,0-1 1,0 0 0,0 0 0,1 0 0,-1 0 0,0-1-1,0 0 1,0 0 0,0 0 0,-1 0 0,7-3 0,27-17-6765,5-9-6235</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8.327"/>
    </inkml:context>
    <inkml:brush xml:id="br0">
      <inkml:brushProperty name="width" value="0.025" units="cm"/>
      <inkml:brushProperty name="height" value="0.025" units="cm"/>
    </inkml:brush>
  </inkml:definitions>
  <inkml:trace contextRef="#ctx0" brushRef="#br0">219 0 17489,'-13'9'2493,"1"-1"-1964,-13 8 564,2 0 1,-1 1-1,2 2 0,0 0 1,-35 43-1,56-62-1120,1 1 0,-1-1-1,0 1 1,1-1 0,-1 1 0,1-1 0,-1 1-1,1 0 1,-1-1 0,1 1 0,0 0 0,-1-1-1,1 1 1,0 0 0,-1 0 0,1-1-1,0 1 1,0 0 0,0 0 0,0-1 0,0 1-1,0 0 1,0 0 0,0 0 0,0-1 0,0 1-1,0 0 1,0 0 0,1-1 0,-1 1 0,0 0-1,1 0 1,-1-1 0,0 1 0,1 0 0,-1-1-1,1 1 1,-1 0 0,1-1 0,-1 1 0,1-1-1,-1 1 1,1-1 0,0 1 0,-1-1 0,1 0-1,0 1 1,-1-1 0,1 0 0,0 1 0,0-1-1,-1 0 1,1 0 0,1 1 0,52-1-3553,-35-1 1908,61-2-5201,-40 1 6510,0 0 5838,-43 8 856,-17 16-4351,-20 3-890,-1-2-1,-46 18 0,16-8-3908,80-35-6705,12-12 310</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8.684"/>
    </inkml:context>
    <inkml:brush xml:id="br0">
      <inkml:brushProperty name="width" value="0.025" units="cm"/>
      <inkml:brushProperty name="height" value="0.025" units="cm"/>
    </inkml:brush>
  </inkml:definitions>
  <inkml:trace contextRef="#ctx0" brushRef="#br0">223 2 18065,'-12'5'2707,"-14"8"-1754,1 1 1,1 1-1,-25 19 1,42-29-784,0 0-1,0 0 1,1 1 0,0 0 0,0 0-1,0 1 1,1 0 0,0 0 0,0 0-1,1 0 1,0 1 0,0 0-1,0-1 1,1 2 0,1-1 0,-4 12-1,7-19-173,-1 0-1,0 0 0,1 0 1,-1 0-1,0-1 0,1 1 1,-1 0-1,1 0 0,-1 0 1,1 0-1,-1-1 0,1 1 1,0 0-1,-1-1 0,1 1 1,0 0-1,0-1 0,0 1 1,-1-1-1,1 1 0,0-1 1,0 1-1,0-1 0,0 0 1,0 1-1,0-1 1,0 0-1,0 0 0,0 0 1,0 0-1,0 0 0,0 0 1,0 0-1,0 0 0,0 0 1,1-1-1,41-5-90,-26-2 50,-1-1 0,1-1 0,-2 0 0,0-1 0,0 0 0,-1-2 0,0 1 0,17-21 0,24-21 114,-55 54-57,0-1 0,0 1 1,0 0-1,0-1 0,0 1 0,0 0 0,1 0 1,-1-1-1,0 1 0,0 0 0,0 0 0,1-1 1,-1 1-1,0 0 0,0 0 0,1 0 0,-1-1 1,0 1-1,0 0 0,1 0 0,-1 0 0,0 0 1,1 0-1,-1 0 0,0 0 0,0 0 0,1 0 1,-1 0-1,0-1 0,1 1 0,-1 1 0,0-1 1,1 0-1,-1 0 0,0 0 0,1 0 0,-1 0 1,0 0-1,0 0 0,1 0 0,-1 0 0,0 1 1,1-1-1,-1 0 0,0 0 0,0 0 0,1 1 1,-1-1-1,-1 20 307,-14 24 173,9-18 24,12-15 400,-4-10-837,1-1 0,-1 0 0,1 0 0,-1 0 0,1 0 0,-1-1 0,1 1 0,-1-1 0,1 1 0,-1-1 0,1 0 0,-1 0 0,0 0 0,0 0 0,3-2 0,18-8-315,-13 5-17,0 1 0,0 0 0,1 0 0,0 1 0,0 1-1,0 0 1,0 0 0,12 0 0,-22 3 278,-1 0 0,1 1-1,-1-1 1,1 0 0,-1 1 0,1-1 0,-1 1-1,0-1 1,1 0 0,-1 1 0,0-1 0,1 1-1,-1-1 1,0 1 0,0-1 0,1 1 0,-1-1-1,0 1 1,0-1 0,0 1 0,0 0 0,0-1-1,0 1 1,0-1 0,0 1 0,0-1 0,0 1-1,0 0 1,0-1 0,0 1 0,0-1 0,0 1-1,-1-1 1,1 1 0,0 0 0,-8 33 225,4-16-192,4-18-47,1 1 0,-1 0 0,1-1 0,-1 1 0,1-1 0,-1 1 0,1-1 0,-1 1 0,1-1 0,0 1 0,-1-1 0,1 0 0,0 1 0,-1-1-1,1 0 1,0 0 0,-1 1 0,1-1 0,0 0 0,0 0 0,-1 0 0,1 0 0,0 0 0,0 0 0,-1 0 0,1 0 0,0 0 0,0 0 0,-1 0 0,2-1 0,26-3 231,42-21-143,-57 18-475,0 2 0,0 0 0,1 1 0,0 0 0,0 1 0,0 0 0,17 0 0,-31 3 379,1 0 1,-1 0 0,1 0-1,-1 0 1,1 0 0,0 0 0,-1 0-1,1 0 1,-1 1 0,1-1 0,-1 0-1,1 0 1,-1 1 0,1-1-1,-1 0 1,1 1 0,-1-1 0,0 0-1,1 1 1,-1-1 0,1 0 0,-1 1-1,0-1 1,0 1 0,1-1-1,-1 1 1,0-1 0,0 1 0,1-1-1,-1 1 1,0-1 0,0 1 0,0-1-1,0 1 1,0 0 0,0-1-1,0 1 1,0-1 0,0 1 0,0-1-1,0 1 1,0-1 0,0 1 0,0-1-1,0 1 1,-1-1 0,1 2-1,-14 33 1529,7-18-776,7-16-735,1-1 0,-1 0 0,1 1 1,-1-1-1,1 0 0,-1 0 0,1 1 0,0-1 0,-1 0 0,1 0 1,-1 0-1,1 1 0,0-1 0,-1 0 0,1 0 0,0 0 1,-1 0-1,1 0 0,-1 0 0,1-1 0,0 1 0,-1 0 1,1 0-1,-1 0 0,1-1 0,0 1 0,-1 0 0,1 0 1,0-1-1,21-7 97,88-55-2288,-6-11-5996,-63 42 2684</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9.058"/>
    </inkml:context>
    <inkml:brush xml:id="br0">
      <inkml:brushProperty name="width" value="0.025" units="cm"/>
      <inkml:brushProperty name="height" value="0.025" units="cm"/>
    </inkml:brush>
  </inkml:definitions>
  <inkml:trace contextRef="#ctx0" brushRef="#br0">215 0 18514,'0'0'4228,"-58"58"-3204,39-26 98,1 5 447,4 5-32,7-1-608,2 3-544,5-3-257,0-5-32,0-5-480,0-6-994,2-9-736,1-7-1313</inkml:trace>
  <inkml:trace contextRef="#ctx0" brushRef="#br0" timeOffset="1">1 284 16560,'0'0'14349,"59"-37"-14189,-20 37-96,7 0 1,6-4-386,3-7-1857,1-5-2466,-7-6-2819,-5-5-5894</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9.432"/>
    </inkml:context>
    <inkml:brush xml:id="br0">
      <inkml:brushProperty name="width" value="0.025" units="cm"/>
      <inkml:brushProperty name="height" value="0.025" units="cm"/>
    </inkml:brush>
  </inkml:definitions>
  <inkml:trace contextRef="#ctx0" brushRef="#br0">1 16 18706,'15'-3'2381,"23"-3"-664,1 2 0,-1 2 1,54 3-1,-73 0-1462,-1 1 0,0 0 0,0 2 0,0 0-1,0 1 1,-1 0 0,0 2 0,0 0 0,0 1 0,19 12 0,-34-18-227,1 0 1,0 0-1,0 0 0,-1 0 1,1 1-1,-1-1 1,0 1-1,1-1 0,-1 1 1,0 0-1,-1 0 1,1 0-1,-1 0 0,1 0 1,-1 0-1,0 0 1,0 1-1,1 3 1,-2-4 13,0 1 0,-1-1 0,1 0 0,-1 0 0,1 0 0,-1 1 0,0-1 0,0 0 0,0 0 0,-1 0 0,1 0 0,-1-1 0,0 1 0,0 0 1,-3 3-1,-9 8 91,0-1 0,0-1 1,-1 0-1,-1-1 1,-19 10-1,22-13-160,-25 13 47,-33 23-14,65-40-7,1 0 1,0 0-1,-1 1 1,1 0-1,1 0 1,-1 0-1,1 0 1,-7 13-1,10-17-84,1 1 0,-1 0 0,1-1 0,-1 1-1,1 0 1,0-1 0,0 1 0,0 0 0,0-1 0,0 1 0,0 0 0,1-1 0,-1 1-1,0 0 1,1-1 0,0 1 0,-1 0 0,1-1 0,0 1 0,-1-1 0,1 0 0,0 1-1,0-1 1,0 1 0,1-1 0,-1 0 0,0 0 0,0 0 0,1 0 0,-1 0-1,0 0 1,1 0 0,-1 0 0,1 0 0,0-1 0,-1 1 0,3 0 0,10 5-1476,0-1 0,0 0 0,18 3 0,-21-5 373,19 5-5538</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9.789"/>
    </inkml:context>
    <inkml:brush xml:id="br0">
      <inkml:brushProperty name="width" value="0.025" units="cm"/>
      <inkml:brushProperty name="height" value="0.025" units="cm"/>
    </inkml:brush>
  </inkml:definitions>
  <inkml:trace contextRef="#ctx0" brushRef="#br0">1 1 24087,'0'0'8680,"9"40"-16335</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59.392"/>
    </inkml:context>
    <inkml:brush xml:id="br0">
      <inkml:brushProperty name="width" value="0.025" units="cm"/>
      <inkml:brushProperty name="height" value="0.025" units="cm"/>
      <inkml:brushProperty name="color" value="#E71224"/>
    </inkml:brush>
  </inkml:definitions>
  <inkml:trace contextRef="#ctx0" brushRef="#br0">935 53 12236,'-9'-5'2055,"-9"-4"-1809,0 2 0,0 0 0,-1 1-1,0 1 1,-1 0 0,1 2 0,-1 0 0,1 2 0,-1 0 0,0 1 0,0 0 0,-22 5 0,11-1-166,0 2 0,1 1 0,-1 1 0,1 2 1,1 1-1,0 1 0,-35 21 0,36-16 81,2 2 0,1 1-1,0 0 1,1 2 0,1 1 0,2 1 0,0 1-1,1 1 1,2 0 0,1 1 0,-23 48-1,23-36-48,2 0 0,2 0 0,1 2 0,2-1 0,2 1 0,1 1 0,3-1-1,0 64 1,4-88-119,1 0 1,1 0-1,0-1 0,1 1 0,1-1 1,1 0-1,0 0 0,1 0 0,0-1 1,2 0-1,0 0 0,0-1 0,1 0 0,1 0 1,0-1-1,1 0 0,1-1 0,0-1 1,0 1-1,1-2 0,1 0 0,-1 0 0,2-2 1,-1 1-1,25 9 0,-6-5-23,1-2 0,1-1 0,0-1 0,0-2 0,0-2 0,40 2 0,-19-6 18,0-1 1,0-4-1,68-12 1,-76 7 85,-1-2 1,0-2-1,0-3 1,-2-1-1,0-3 0,-1-1 1,-1-2-1,-1-2 1,43-35-1,-62 42 57,-1-1-1,-2-2 1,0 0 0,-1-1-1,-1-1 1,-1-1-1,16-27 1,-23 30 3,0 1 0,-2-1 0,0-1 0,-1 1-1,-1-1 1,-1-1 0,-1 1 0,-1-1 0,0-42 0,-4 51-31,0 1-1,0-1 1,-1 1 0,-1-1-1,0 1 1,-1 0-1,-1 0 1,1 1 0,-2-1-1,0 1 1,-1 0-1,0 1 1,0-1 0,-17-18-1,11 17-61,-1 0 0,0 2 0,0-1 1,-1 1-1,-1 1 0,0 1 0,0 0 0,-1 2 0,0-1 0,-25-6 0,14 7-391,-1 1 0,1 1 0,-1 2 0,1 0 1,-54 4-1,-67 16-8318,97-8-2313</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03.686"/>
    </inkml:context>
    <inkml:brush xml:id="br0">
      <inkml:brushProperty name="width" value="0.025" units="cm"/>
      <inkml:brushProperty name="height" value="0.025" units="cm"/>
      <inkml:brushProperty name="color" value="#E71224"/>
    </inkml:brush>
  </inkml:definitions>
  <inkml:trace contextRef="#ctx0" brushRef="#br0">811 17 11211,'-30'-6'484,"0"2"0,0 0 1,0 2-1,0 1 0,0 2 1,0 0-1,0 2 0,0 2 1,0 0-1,-43 16 0,49-13-394,1 2 0,1 1-1,0 0 1,1 2-1,0 1 1,1 0 0,0 1-1,1 2 1,1 0-1,1 0 1,0 2 0,1 0-1,-15 25 1,10-10-50,1 0 0,3 1 1,0 1-1,3 1 0,0 0 0,3 0 1,1 2-1,2-1 0,2 1 0,1 0 1,2 0-1,4 79 0,0-107-48,0 0 0,1 1 0,0-1 1,1 0-1,0 0 0,1-1 0,0 1 0,1-1 0,0 1 0,1-2 0,0 1 1,0 0-1,1-1 0,10 10 0,-8-10 87,1-1 0,0 0 0,0-1 0,1 0-1,0 0 1,0-1 0,1-1 0,0 0 0,0 0 0,0-1 0,0-1 0,20 3 0,15 0 533,0-2 0,0-2 0,1-2 0,-1-2 0,0-2 0,72-16 0,-61 6-422,-1-2 1,0-3-1,-2-2 1,96-51-1,-125 58-137,-2-2 0,0-1 0,-1 0-1,-1-2 1,0 0 0,-2-2 0,0 0-1,31-45 1,-44 55-28,1-1 0,-1-1 1,-1 1-1,0-1 0,-1 0 0,0-1 0,-1 1 1,-1-1-1,0 0 0,-1 0 0,0 0 0,-1 0 1,-1 0-1,0 0 0,-1 0 0,-1 0 0,0 0 1,0 0-1,-2 0 0,-5-15 0,4 17-75,0 0 0,-1 1 1,0 0-1,-1-1 0,-1 2 0,1-1 0,-2 1 0,0 1 1,0-1-1,-12-8 0,6 6-27,-2 0 0,1 2 1,-2 0-1,1 1 0,-1 1 1,-20-7-1,-8 2-1261,-1 2 1,0 1-1,-1 3 1,-81-2-1,50 7-3989</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06.395"/>
    </inkml:context>
    <inkml:brush xml:id="br0">
      <inkml:brushProperty name="width" value="0.025" units="cm"/>
      <inkml:brushProperty name="height" value="0.025" units="cm"/>
      <inkml:brushProperty name="color" value="#E71224"/>
    </inkml:brush>
  </inkml:definitions>
  <inkml:trace contextRef="#ctx0" brushRef="#br0">1094 199 10442,'-3'-10'1431,"-1"-1"-1196,-3-10 708,-2 0-1,0 1 0,-14-23 0,20 37-755,0 1-1,0 0 1,-1 0-1,0 1 1,0-1-1,0 1 1,-1 0-1,1 0 1,-1 0-1,0 0 1,0 1-1,0 0 1,0 0 0,-1 1-1,1-1 1,-1 1-1,0 0 1,-9-2-1,-6 3-69,0 1-1,0 1 0,0 1 1,0 0-1,1 2 1,-1 0-1,1 1 1,0 1-1,-36 17 1,-7 7 32,-94 61 0,98-54-125,1 2 0,1 3-1,3 2 1,-56 60 0,93-85-7,0 0-1,2 2 1,1 0 0,0 1-1,2 0 1,-14 32-1,20-38-11,1-1 0,1 1 0,0 0-1,1 1 1,1-1 0,1 0 0,0 1 0,1-1-1,0 1 1,6 30 0,-4-38-11,0-1-1,0 1 1,1 0 0,0-1 0,1 0-1,0 0 1,0 0 0,0 0 0,1-1-1,0 0 1,1 0 0,0 0 0,12 11-1,-8-10 4,1 0 0,0-1 0,0-1 0,1 1 0,0-2 0,0 0 0,0 0 0,20 4 0,5-2 54,1-1 0,-1-2 1,1-2-1,-1-2 0,63-6 0,-38-3 55,0-2 0,-1-3 0,91-32-1,-65 12 92,142-76 0,-196 92-7,-1 0 1,-2-3-1,0 0 0,51-48 0,-73 61-44,-1-1 0,1 0 0,-2 0 0,1-1 0,-1 0 0,-1 0 0,0 0 0,6-18 0,-9 20-76,0 0 0,-1 0 0,0-1 0,0 1 0,-1 0 0,0-1 0,0 1 0,-1 0 0,0 0 0,0 0 0,-1-1 1,0 1-1,-4-9 0,2 6-107,-1 2 1,0-1 0,0 1-1,-1-1 1,0 1 0,0 1-1,-1-1 1,0 1 0,-1 1-1,0-1 1,0 1 0,0 1-1,-1-1 1,0 1 0,0 1-1,-17-8 1,10 7-564,0 0 0,-1 1-1,-30-6 1,21 7-2241,-50 0-1,13 4-5011</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3.243"/>
    </inkml:context>
    <inkml:brush xml:id="br0">
      <inkml:brushProperty name="width" value="0.025" units="cm"/>
      <inkml:brushProperty name="height" value="0.025" units="cm"/>
      <inkml:brushProperty name="color" value="#E71224"/>
    </inkml:brush>
  </inkml:definitions>
  <inkml:trace contextRef="#ctx0" brushRef="#br0">506 4 17328,'0'0'9049,"-12"12"-8440,-323 327 1312,311-317-1855,-1 0-25,0 3 0,2 0 0,-31 42 0,46-50-163,12-11-598,-2-6 627,0-1 0,1 1 0,-1-1 0,0 0 0,0 1 0,0-1-1,0 0 1,0 0 0,0-1 0,0 1 0,2-2 0,52-43-3337,-1-3 0,-3-1 0,59-75 1,-73 81 556,46-58-2881,-40 46 6494,3 1 6409,-47 55-7056,0 0-1,0 1 1,0-1-1,0 0 1,0 0-1,0 0 1,0 0-1,0 0 1,1 0-1,-1 1 1,0-1-1,0 0 1,0 0-1,0 0 1,0 0-1,0 0 1,0 0-1,0 1 1,0-1-1,0 0 1,0 0-1,1 0 1,-1 0-1,0 0 1,0 0-1,0 0 1,0 0-1,0 0 1,0 0-1,1 0 1,-1 0-1,0 0 1,0 1-1,0-1 0,0 0 1,0 0-1,1 0 1,-1 0-1,0 0 1,0 0-1,0 0 1,0-1-1,0 1 1,1 0-1,-1 0 1,0 0-1,0 0 1,0 0-1,0 0 1,0 0-1,0 0 1,1 0-1,-1 0 1,0 0-1,0 0 1,0-1-1,0 1 1,0 0-1,0 0 1,0 0-1,0 0 1,0 0-1,1 0 1,-1 0-1,0-1 1,0 1-1,0 0 1,0 0-1,0 0 1,-1 19 1918,-10 25-589,-1-11-1052,1 1 0,1 0-1,2 0 1,2 1 0,1 0 0,2 0-1,0 43 1,4-70-858,1 0-1,0 0 1,0 0 0,0 0 0,1 0 0,0-1-1,1 0 1,5 10 0,7 17-7530,-14-25 224</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5.769"/>
    </inkml:context>
    <inkml:brush xml:id="br0">
      <inkml:brushProperty name="width" value="0.025" units="cm"/>
      <inkml:brushProperty name="height" value="0.025" units="cm"/>
    </inkml:brush>
  </inkml:definitions>
  <inkml:trace contextRef="#ctx0" brushRef="#br0">58 339 12844,'-5'11'2472,"-7"21"-1568,2 1 1,1-1-1,2 2 1,1-1-1,2 1 1,0 62-1,3-94-873,1 0-1,0-1 1,0 1-1,0 0 1,1 0-1,-1-1 1,0 1 0,1-1-1,-1 1 1,1 0-1,-1-1 1,1 1-1,0-1 1,-1 1-1,1-1 1,0 1-1,0-1 1,0 0 0,0 1-1,1-1 1,-1 0-1,1 1 1,0-1 26,-1-1 0,1 0-1,-1 1 1,1-1 0,-1 0 0,1 0 0,-1 0 0,1 0 0,-1 0 0,1 0 0,-1 0 0,1-1-1,-1 1 1,1-1 0,-1 1 0,1-1 0,-1 1 0,0-1 0,2-1 0,5-2 233,-1-1 1,0-1-1,0 1 0,-1-1 1,1 0-1,-1 0 1,5-9-1,8-13-8,-1-2-1,-2 0 1,-1-1-1,-1 0 1,-2-1-1,-1 0 1,-2-1-1,-1-1 1,-1 1-1,-2-1 1,-2 0-1,-1-1 1,-1 1-1,-7-58 1,5 86-311,0 0 0,-1-1 1,0 1-1,0 0 0,0 0 1,-1 0-1,0 1 0,-6-11 0,8 15 15,0-1-1,0 1 1,0 0-1,0 0 1,0 0-1,0 0 0,0 0 1,0 0-1,0 1 1,0-1-1,0 0 0,-1 0 1,1 1-1,0-1 1,-1 1-1,1-1 1,0 1-1,-1 0 0,1-1 1,-1 1-1,1 0 1,0 0-1,-1 0 1,1 0-1,-1 0 0,1 0 1,-1 1-1,1-1 1,0 0-1,-1 1 0,1-1 1,0 1-1,-1 0 1,1-1-1,0 1 1,0 0-1,-1-1 0,1 1 1,0 0-1,0 0 1,0 0-1,0 0 1,0 0-1,0 1 0,-1 1 1,-7 8-20,0 1-1,1 0 1,0 1 0,0 0 0,-8 23-1,-25 77 91,35-95-40,-3 6 40,1 0 0,2 1-1,0 0 1,2 0 0,0 0-1,1 31 1,3-55-55,0 0 0,0 1 0,0-1 0,0 0 0,0 0 0,0 0 0,0 0 0,1 0 0,-1 0 0,0 0 0,1 0 1,-1 0-1,1 0 0,-1-1 0,1 1 0,-1 0 0,1 0 0,0 0 0,-1 0 0,1-1 0,0 1 0,0 0 0,0-1 0,-1 1 0,1 0 0,0-1 0,0 1 0,0-1 0,0 0 0,2 1 0,-1 0 11,1-1 0,0 0 0,0 0 0,0 0-1,0-1 1,0 1 0,0-1 0,0 0 0,0 1 0,5-4-1,6-2 74,0-2 0,26-17 0,-11 4-41,-20 13-139,1 0 0,-1 1 0,1 1-1,1-1 1,-1 2 0,1-1 0,0 1 0,14-3 0,-24 7 75,0 1 0,0 0 0,0 0 0,0 0 0,0 0 0,0 0 0,0 0 0,0 0 1,0 0-1,0 1 0,0-1 0,0 0 0,0 1 0,0-1 0,0 0 0,0 1 0,-1-1 0,1 1 0,0 0 0,0-1 0,0 1 0,-1 0 0,1-1 0,0 1 0,-1 0 0,1 0 0,-1-1 0,1 1 0,-1 0 1,1 0-1,0 1 0,0 2 11,1 1 1,-1-1 0,0 1 0,-1-1 0,1 1 0,-1-1 0,0 8 0,-1 7-19,-1 0 0,-7 29-1,-9 18-2129,4-25-5642</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3.633"/>
    </inkml:context>
    <inkml:brush xml:id="br0">
      <inkml:brushProperty name="width" value="0.025" units="cm"/>
      <inkml:brushProperty name="height" value="0.025" units="cm"/>
      <inkml:brushProperty name="color" value="#E71224"/>
    </inkml:brush>
  </inkml:definitions>
  <inkml:trace contextRef="#ctx0" brushRef="#br0">1 1 14286,'0'0'9801,"26"51"-8328,23-50-448,14-1-448,10 0-321,5-6-192,3-2-64,-6 0-2114,-7 1-2306,-9 2-2595</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4.037"/>
    </inkml:context>
    <inkml:brush xml:id="br0">
      <inkml:brushProperty name="width" value="0.025" units="cm"/>
      <inkml:brushProperty name="height" value="0.025" units="cm"/>
      <inkml:brushProperty name="color" value="#E71224"/>
    </inkml:brush>
  </inkml:definitions>
  <inkml:trace contextRef="#ctx0" brushRef="#br0">19 10 20531,'0'0'6503,"-19"67"-4518,19-46-671,2-2-578,17-2-543,9-7-161,8-2-128,5-7-1250,7-1-1312,1-12-1666,-7-11-513,-4-2-3907</inkml:trace>
  <inkml:trace contextRef="#ctx0" brushRef="#br0" timeOffset="1">386 0 12588,'0'0'5573,"-32"55"-2498,7-15-801,-1 9 32,-2 5 129,2 1-417,0 3-961,5-1-737,11-6-224,8-10-288,2-14-1922,6-15-3588,11-12-6725</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4.443"/>
    </inkml:context>
    <inkml:brush xml:id="br0">
      <inkml:brushProperty name="width" value="0.025" units="cm"/>
      <inkml:brushProperty name="height" value="0.025" units="cm"/>
      <inkml:brushProperty name="color" value="#E71224"/>
    </inkml:brush>
  </inkml:definitions>
  <inkml:trace contextRef="#ctx0" brushRef="#br0">0 0 20788,'0'0'6406,"53"49"-4805,-5-33-768,12 0-641,10-2-96,2-3-480,2-5-2403,-10-6-2754,-16 0-2018</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4.802"/>
    </inkml:context>
    <inkml:brush xml:id="br0">
      <inkml:brushProperty name="width" value="0.025" units="cm"/>
      <inkml:brushProperty name="height" value="0.025" units="cm"/>
      <inkml:brushProperty name="color" value="#E71224"/>
    </inkml:brush>
  </inkml:definitions>
  <inkml:trace contextRef="#ctx0" brushRef="#br0">1 0 20788,'0'0'3267,"83"25"-1922,-31-21-288,12-1-705,-1-3-800,-6 0-4645,-6 0-10185</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8.674"/>
    </inkml:context>
    <inkml:brush xml:id="br0">
      <inkml:brushProperty name="width" value="0.025" units="cm"/>
      <inkml:brushProperty name="height" value="0.025" units="cm"/>
      <inkml:brushProperty name="color" value="#E71224"/>
    </inkml:brush>
  </inkml:definitions>
  <inkml:trace contextRef="#ctx0" brushRef="#br0">0 589 17072,'0'0'6913,"11"-7"-5322,24-16-1042,-2-2 0,-1-2 0,-1-1 1,-1-1-1,-1-1 0,36-51 0,138-227 289,-184 278-448,-20 30-378,1 0 1,0 0-1,0 0 0,0 0 1,0 0-1,0 0 1,0 1-1,0-1 1,0 0-1,0 0 1,0 0-1,0 0 1,0 0-1,0 0 0,0 0 1,0 1-1,0-1 1,0 0-1,0 0 1,0 0-1,0 0 1,0 0-1,0 0 0,0 1 1,0-1-1,0 0 1,0 0-1,0 0 1,0 0-1,0 0 1,0 0-1,0 0 1,1 0-1,-1 1 0,0-1 1,0 0-1,0 0 1,0 0-1,0 0 1,0 0-1,0 0 1,0 0-1,1 0 1,-1 0-1,0 0 0,0 0 1,0 0-1,0 0 1,0 0-1,0 0 1,0 0-1,1 0 1,-1 0-1,0 0 0,0 0 1,0 0-1,0 0 1,0 0-1,0 0 1,1 0-1,-1 0 1,0 0-1,0 0 1,0 0-1,0 0 0,0 0 1,1 21 177,-4 27-120,-14 35 46,3 1-1,-5 151 1,19-235-111,0 1 0,0-1 0,-1 1 0,1-1 0,0 1 0,0-1 0,0 1 0,0-1 0,0 1 0,0 0 1,0-1-1,0 1 0,0-1 0,0 1 0,0-1 0,0 1 0,0-1 0,1 1 0,-1 0 0,0-1 0,0 1 0,1-1 0,-1 1 0,0-1 0,1 0 0,-1 1 0,0-1 0,1 1 0,-1-1 0,1 0 0,-1 1 0,1-1 1,-1 0-1,0 1 0,1-1 0,0 0 0,-1 0 0,1 1 0,-1-1 0,1 0 0,-1 0 0,1 0 0,-1 0 0,1 0 0,-1 0 0,1 0 0,0 0 0,-1 0 0,1 0 0,-1 0 0,1 0 0,-1 0 0,1 0 0,-1 0 0,1-1 1,0 1-1,-1 0 0,1 0 0,-1-1 0,0 1 0,1 0 0,-1-1 0,1 1 0,-1-1 0,1 1 0,-1 0 0,1-1 0,27-30 330,-13-2-3556,-13 27 1418,0-1 1,-1 0 0,1 0 0,-1 0 0,0-12-1,-1 9-8761</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9.043"/>
    </inkml:context>
    <inkml:brush xml:id="br0">
      <inkml:brushProperty name="width" value="0.025" units="cm"/>
      <inkml:brushProperty name="height" value="0.025" units="cm"/>
      <inkml:brushProperty name="color" value="#E71224"/>
    </inkml:brush>
  </inkml:definitions>
  <inkml:trace contextRef="#ctx0" brushRef="#br0">0 19 17296,'0'0'12236,"55"2"-11531,-8-4-161,2-5-320,5 0-64,-4 4-416,-2 2-1890,-8 1-2786,-8 0-3044</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9.385"/>
    </inkml:context>
    <inkml:brush xml:id="br0">
      <inkml:brushProperty name="width" value="0.025" units="cm"/>
      <inkml:brushProperty name="height" value="0.025" units="cm"/>
      <inkml:brushProperty name="color" value="#E71224"/>
    </inkml:brush>
  </inkml:definitions>
  <inkml:trace contextRef="#ctx0" brushRef="#br0">11 38 22421,'0'0'4234,"-2"9"-2638,0-2-1348,0-1 1,0 1 0,1 0-1,0 0 1,1 0-1,0 0 1,0 11 0,1-16-247,-1 0 0,1 1 0,-1-1 0,1 0 0,0 0 0,0 0 0,0 0 0,0 1 0,1-2 0,-1 1 0,0 0 1,1 0-1,0 0 0,-1-1 0,1 1 0,0-1 0,0 1 0,-1-1 0,1 0 0,0 1 0,1-1 0,-1 0 0,0 0 0,0-1 1,0 1-1,0 0 0,1-1 0,-1 1 0,0-1 0,1 0 0,2 0 0,2 1-334,1-1 0,0 0 0,0 0 0,0-1 0,12-2 0,-10 0-1261,-1 0-1,1-1 0,0 1 1,-1-2-1,1 1 1,14-12-1,-14 9 150,0-1 0,-1 0 0,0-1 0,0 0 0,10-14 0,12-29 8414,-31 56-2911,-2 11-2576,-7 8 155,0 0 1,-1-1-1,-20 31 1,1 0-63,19-32-1213,0-1 0,2 2 0,-10 37 0,11-4-5605</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9.745"/>
    </inkml:context>
    <inkml:brush xml:id="br0">
      <inkml:brushProperty name="width" value="0.025" units="cm"/>
      <inkml:brushProperty name="height" value="0.025" units="cm"/>
      <inkml:brushProperty name="color" value="#E71224"/>
    </inkml:brush>
  </inkml:definitions>
  <inkml:trace contextRef="#ctx0" brushRef="#br0">0 128 8776,'0'0'16517,"9"1"-14403,-4 0-1983,-1-1 0,1 0-1,0-1 1,-1 1 0,1-1-1,-1 0 1,1 0 0,-1 0-1,1 0 1,-1-1 0,0 0-1,1 0 1,-1 0 0,0 0-1,-1-1 1,1 0 0,0 1-1,-1-1 1,1-1 0,5-6-1,21-22 6,28-25 230,-56 85-761,-23 51 699,2-10-808,15-21-3076,4-48 3381,0 0-1,0 1 0,0-1 0,0 0 0,0 1 0,0-1 1,0 1-1,0-1 0,0 0 0,0 1 0,1-1 0,-1 1 0,0-1 1,0 0-1,0 1 0,0-1 0,1 0 0,-1 1 0,0-1 1,0 0-1,1 0 0,-1 1 0,0-1 0,1 0 0,-1 0 1,0 1-1,1-1 0,-1 0 0,0 0 0,1 0 0,-1 0 1,0 1-1,1-1 0,-1 0 0,1 0 0,-1 0 0,0 0 1,1 0-1,-1 0 0,1 0 0,-1 0 0,0 0 0,1 0 1,-1 0-1,0 0 0,1-1 0,-1 1 0,1 0 0,-1 0 1,0 0-1,1 0 0,-1-1 0,19-4-15591</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0.106"/>
    </inkml:context>
    <inkml:brush xml:id="br0">
      <inkml:brushProperty name="width" value="0.025" units="cm"/>
      <inkml:brushProperty name="height" value="0.025" units="cm"/>
      <inkml:brushProperty name="color" value="#E71224"/>
    </inkml:brush>
  </inkml:definitions>
  <inkml:trace contextRef="#ctx0" brushRef="#br0">159 1 19218,'0'0'6534,"-34"59"-4356,24-30-672,2-1-577,7 3-577,1-4-224,0-2-96,4-5-833,7-4-640,-5-5-289,-2-6-864</inkml:trace>
  <inkml:trace contextRef="#ctx0" brushRef="#br0" timeOffset="1">0 130 14638,'0'0'11883,"57"-5"-10890,-20 5-737,-1-1-224,11-7-2306,1-5-5926</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0.663"/>
    </inkml:context>
    <inkml:brush xml:id="br0">
      <inkml:brushProperty name="width" value="0.025" units="cm"/>
      <inkml:brushProperty name="height" value="0.025" units="cm"/>
      <inkml:brushProperty name="color" value="#E71224"/>
    </inkml:brush>
  </inkml:definitions>
  <inkml:trace contextRef="#ctx0" brushRef="#br0">206 1 13933,'0'0'12770,"-2"9"-11468,-3 7-939,0 0 0,-1-1-1,0 1 1,-2-1 0,-15 24 0,-59 74-164,14-22-1160,90-121-9498,14-18 3868,38-49-1124,-45 55 8187,-20 27 1717,0 0 1,2 1-1,0 0 0,13-12 1,-24 26-2079,0 0 0,0 0-1,0-1 1,0 1 0,0 0 0,1 0 0,-1 0 0,0 0-1,0-1 1,0 1 0,0 0 0,1 0 0,-1 0 0,0 0 0,0 0-1,0 0 1,1 0 0,-1-1 0,0 1 0,0 0 0,0 0-1,1 0 1,-1 0 0,0 0 0,0 0 0,1 0 0,-1 0 0,0 0-1,0 0 1,0 0 0,1 0 0,-1 0 0,0 0 0,0 1-1,1-1 1,-1 0 0,0 0 0,0 0 0,0 0 0,0 0 0,1 0-1,-1 0 1,0 1 0,2 11 1335,-7 19-589,-12 32 700,11-48-1289,1 0 1,0 0 0,2 1 0,0 0-1,0-1 1,2 1 0,0 0 0,1 0-1,3 31 1,14-19-1105,-9-21-2044,1-3-3894</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6.143"/>
    </inkml:context>
    <inkml:brush xml:id="br0">
      <inkml:brushProperty name="width" value="0.025" units="cm"/>
      <inkml:brushProperty name="height" value="0.025" units="cm"/>
    </inkml:brush>
  </inkml:definitions>
  <inkml:trace contextRef="#ctx0" brushRef="#br0">59 1 19827,'0'0'2274,"-1"8"-822,-19 154-140,-17 245 2063,37-403-3432,-1 0 0,2 0 0,-1 0 0,0 0 0,1 0 0,0-1-1,0 1 1,0 0 0,0 0 0,0-1 0,1 1 0,2 3 0,-3-6 12,0 0 1,0 0-1,1 0 1,-1 0-1,1 0 0,-1 0 1,0 0-1,1-1 1,-1 1-1,1 0 0,0-1 1,-1 0-1,1 1 1,-1-1-1,1 0 0,0 0 1,-1 0-1,1 0 1,0 0-1,-1 0 0,1 0 1,-1 0-1,1-1 1,0 1-1,-1-1 0,1 1 1,-1-1-1,1 0 1,-1 1-1,3-3 0,8-5-1195,0 0 0,0-1-1,-1 0 1,0-1 0,-1 0 0,0-1-1,15-22 1,-21 28 336,32-41-9228</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1.066"/>
    </inkml:context>
    <inkml:brush xml:id="br0">
      <inkml:brushProperty name="width" value="0.025" units="cm"/>
      <inkml:brushProperty name="height" value="0.025" units="cm"/>
      <inkml:brushProperty name="color" value="#E71224"/>
    </inkml:brush>
  </inkml:definitions>
  <inkml:trace contextRef="#ctx0" brushRef="#br0">0 6 18834,'0'0'10314,"81"24"-9161,-31-24-801,7 0-256,2-2-256,0-6-2114,-8-1-2851,-4-2-3267</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1.529"/>
    </inkml:context>
    <inkml:brush xml:id="br0">
      <inkml:brushProperty name="width" value="0.025" units="cm"/>
      <inkml:brushProperty name="height" value="0.025" units="cm"/>
      <inkml:brushProperty name="color" value="#E71224"/>
    </inkml:brush>
  </inkml:definitions>
  <inkml:trace contextRef="#ctx0" brushRef="#br0">24 0 18674,'0'0'2162,"-3"10"-187,1-4-1720,-2 4 339,0 0-1,1 0 1,1 0-1,-2 11 1,3-19-530,1 0 0,0 0 0,-1 0 0,1 1 1,0-1-1,0 0 0,1 0 0,-1 0 0,0 0 0,1 0 0,-1 0 0,1 0 0,-1 0 0,1 0 1,0 0-1,0 0 0,0-1 0,0 1 0,0 0 0,1 0 0,-1-1 0,0 1 0,1-1 1,-1 1-1,1-1 0,0 0 0,-1 0 0,1 1 0,3 0 0,3 1-161,0-1-1,0 0 1,0 0-1,0-1 0,1 0 1,-1-1-1,0 0 1,0 0-1,0 0 1,1-1-1,13-4 1,-12 3-535,-1-1 0,0 0 0,0 0 0,0-1 1,-1-1-1,1 1 0,-1-1 0,0 0 0,0-1 0,-1 0 0,0-1 1,0 1-1,0-1 0,-1 0 0,11-16 0,-73 130 8250,15-28-4783,38-72-2598,-5 5 126,2 0 0,-1 0-1,2 1 1,0 0 0,0 0-1,1 0 1,1 0 0,-3 18 0,6-30-426,0-1 0,0 1 0,0-1 0,0 1 0,0-1 0,0 1 0,0-1 0,0 1 0,0-1 0,0 1 0,0-1 0,0 0 0,0 1 0,0-1 0,1 1 0,-1-1 0,0 1 0,0-1 0,1 1 0,-1-1 0,0 0 0,0 1 0,1-1 0,-1 0 0,0 1 0,1-1 0,-1 0 0,1 1 0,-1-1 0,0 0 0,1 1 0,15-8-6863,4-12-6692</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1.905"/>
    </inkml:context>
    <inkml:brush xml:id="br0">
      <inkml:brushProperty name="width" value="0.025" units="cm"/>
      <inkml:brushProperty name="height" value="0.025" units="cm"/>
      <inkml:brushProperty name="color" value="#E71224"/>
    </inkml:brush>
  </inkml:definitions>
  <inkml:trace contextRef="#ctx0" brushRef="#br0">1 70 14061,'0'0'7239,"10"-8"-5023,-2 1-1732,0 0 1,0 2-1,0-1 1,1 1-1,0 0 1,0 0 0,0 1-1,0 0 1,1 1-1,0 0 1,0 1-1,18-3 1,-26 5-415,0 0-1,-1 0 1,1 0-1,0-1 1,0 2 0,0-1-1,0 0 1,0 0 0,-1 1-1,1-1 1,0 1 0,0-1-1,-1 1 1,1 0 0,0-1-1,-1 1 1,1 0-1,0 0 1,1 2 0,-3-1-60,1-1 1,-1 1 0,1 0 0,-1-1-1,0 1 1,0 0 0,0-1-1,0 1 1,0 0 0,0 0-1,0-1 1,-1 1 0,1 0-1,0-1 1,-1 1 0,0 0 0,1-1-1,-1 1 1,0-1 0,0 1-1,0-1 1,-1 2 0,-9 15 75,-2 0 1,1-2-1,-29 29 1,24-27-21,0 1 0,-18 27 0,34-44-78,0 0 0,-1 0 0,1 0 0,0 0 0,0 1 0,0-1 0,1 0 0,-1 0 0,0 0 0,1 1 0,0-1 0,-1 0 0,1 4 0,0-5-7,0 0 0,1 0 0,-1 0-1,0-1 1,1 1 0,-1 0 0,1 0 0,-1 0 0,1-1 0,-1 1-1,1 0 1,-1-1 0,1 1 0,-1 0 0,1-1 0,0 1-1,0-1 1,-1 1 0,1-1 0,0 1 0,0-1 0,0 1 0,1-1-1,5 2-197,0-1-1,1 0 0,-1 0 1,1 0-1,-1-1 0,12-1 0,-12 0 5,5 0-847,0 0-1,-1-1 0,1 0 0,0-1 0,-1-1 0,19-8 1,26-14-6126</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2.311"/>
    </inkml:context>
    <inkml:brush xml:id="br0">
      <inkml:brushProperty name="width" value="0.025" units="cm"/>
      <inkml:brushProperty name="height" value="0.025" units="cm"/>
      <inkml:brushProperty name="color" value="#E71224"/>
    </inkml:brush>
  </inkml:definitions>
  <inkml:trace contextRef="#ctx0" brushRef="#br0">294 0 17521,'0'0'9352,"-40"57"-7942,22-20-193,-2 3-192,4 1-545,4-2-384,5-2-32,5-4-64,2-6-480,0-5-1025,0-4-449,0-6-320,-8-6-1442,-5-6-1505,-4 0-4548</inkml:trace>
  <inkml:trace contextRef="#ctx0" brushRef="#br0" timeOffset="1">1 221 16976,'0'0'9865,"63"-18"-8808,-18 13-544,9 3-385,4-6-288,0-2-3203,1-4-7207</inkml:trace>
  <inkml:trace contextRef="#ctx0" brushRef="#br0" timeOffset="2">1005 270 21685,'0'0'-2018</inkml:trace>
  <inkml:trace contextRef="#ctx0" brushRef="#br0" timeOffset="3">966 111 9449,'0'0'-481,"59"-76"-3170</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2.670"/>
    </inkml:context>
    <inkml:brush xml:id="br0">
      <inkml:brushProperty name="width" value="0.025" units="cm"/>
      <inkml:brushProperty name="height" value="0.025" units="cm"/>
      <inkml:brushProperty name="color" value="#E71224"/>
    </inkml:brush>
  </inkml:definitions>
  <inkml:trace contextRef="#ctx0" brushRef="#br0">317 0 5894,'0'0'15465,"-11"13"-13703,-286 360 5023,289-360-7118,20-23-20,23-26-707,104-158-5439,-46 60 5097,-93 133 1433,0 1 0,0-1-1,0 1 1,0-1 0,0 1-1,0 0 1,1-1 0,-1 1-1,0-1 1,0 1 0,0 0-1,1-1 1,-1 1 0,0 0-1,0-1 1,1 1 0,-1 0-1,0 0 1,1-1 0,-1 1-1,0 0 1,1 0 0,-1-1-1,1 1 1,-1 0 0,0 0-1,1 0 1,-1 0 0,1 0-1,-1 0 1,0-1 0,1 1 0,-1 0-1,1 0 1,-1 0 0,1 0-1,-1 1 1,0-1 0,1 0-1,-1 0 1,1 0 0,0 0-1,0 23 1010,-12 33 674,-15 25-204,14-49-793,1 0 0,2 1 1,1 1-1,2-1 0,-4 51 1,17-68-924,-2-12-1845,-3-17-12674</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3.059"/>
    </inkml:context>
    <inkml:brush xml:id="br0">
      <inkml:brushProperty name="width" value="0.025" units="cm"/>
      <inkml:brushProperty name="height" value="0.025" units="cm"/>
      <inkml:brushProperty name="color" value="#E71224"/>
    </inkml:brush>
  </inkml:definitions>
  <inkml:trace contextRef="#ctx0" brushRef="#br0">1 1 16816,'0'0'8104,"65"44"-6151,-18-41-511,9-3-770,9 0-479,4-2-97,-3-6-737,-6-2-2530,-15 0-2915,-10-3-5957</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3.509"/>
    </inkml:context>
    <inkml:brush xml:id="br0">
      <inkml:brushProperty name="width" value="0.025" units="cm"/>
      <inkml:brushProperty name="height" value="0.025" units="cm"/>
      <inkml:brushProperty name="color" value="#E71224"/>
    </inkml:brush>
  </inkml:definitions>
  <inkml:trace contextRef="#ctx0" brushRef="#br0">17 63 17713,'0'0'5413,"-16"59"-3235,16-41-577,0-1-704,7-5-608,17-7-161,8-5 0,6 0-705,7-13-864,-4-8-1538,0-4-1313,-5-4-897,-5 2-2754</inkml:trace>
  <inkml:trace contextRef="#ctx0" brushRef="#br0" timeOffset="1">352 0 12011,'0'0'4324,"-36"58"-1153,8-18-896,-2 4-290,-1 2 65,2-1-32,4-5-801,8-6-672,8-5-417,4-6-128,5-8-1153,0-10-1602,13-5-17231</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3.868"/>
    </inkml:context>
    <inkml:brush xml:id="br0">
      <inkml:brushProperty name="width" value="0.025" units="cm"/>
      <inkml:brushProperty name="height" value="0.025" units="cm"/>
      <inkml:brushProperty name="color" value="#E71224"/>
    </inkml:brush>
  </inkml:definitions>
  <inkml:trace contextRef="#ctx0" brushRef="#br0">110 37 19506,'0'0'2712,"12"-6"-181,-1 0-2108,0 1 0,1 1 1,0 0-1,0 1 0,0 0 0,0 1 1,15-1-1,-24 3-382,0-1 1,0 1-1,0 0 0,0 0 0,0 0 1,0 1-1,-1-1 0,1 1 1,0 0-1,0-1 0,0 1 1,-1 0-1,1 1 0,0-1 0,-1 0 1,1 1-1,-1 0 0,0-1 1,1 1-1,-1 0 0,0 0 1,0 0-1,0 0 0,0 1 0,-1-1 1,1 1-1,-1-1 0,1 1 1,-1-1-1,0 1 0,0 0 1,0-1-1,0 1 0,0 0 1,-1 0-1,0 0 0,1 0 0,-1 0 1,0 0-1,0-1 0,0 1 1,-2 5-1,2-2 51,-2 0 0,1-1 0,-1 1 0,0 0 0,0-1 0,0 0 0,-1 1 0,0-1 0,0 0-1,0 0 1,-1 0 0,1-1 0,-7 7 0,-63 53 1406,59-53-1427,57-14-2569,-33 1 1755,0 1 0,1 0 1,-1 0-1,0 1 0,0 0 1,16 3-1,-24-2 743,1 0 1,-1-1 0,0 1-1,0 0 1,0 0-1,1 0 1,-1 1 0,0-1-1,-1 0 1,1 1 0,0-1-1,0 1 1,-1 0-1,1 0 1,0-1 0,-1 1-1,0 0 1,1 0-1,-1 0 1,0 0 0,0 1-1,0-1 1,-1 0-1,1 0 1,0 1 0,-1-1-1,0 0 1,1 1-1,-1-1 1,0 0 0,0 1-1,0-1 1,-1 5-1,0-1 242,-1 0 0,0 0 0,0-1 0,0 1-1,0 0 1,-1-1 0,0 1 0,0-1 0,0 0-1,-1 0 1,0-1 0,0 1 0,0-1 0,0 1-1,-1-1 1,-9 6 0,-9 6 947,0-1-1,-31 15 1,35-21-1189,1 0 0,-27 7 0,40-14 0,0-1 0,0 1 0,0-1 0,0 0 0,0-1 0,0 1 0,-1-1 0,1 0 0,0 0 0,0-1 0,0 1 0,0-1 0,-1-1 0,-6-1 0,10 2-140,1 0 1,-1-1-1,1 1 1,-1 0-1,1 0 1,0 0-1,0-1 1,0 1-1,-1-1 1,1 1-1,1-1 1,-1 0-1,0 1 1,0-1-1,1 0 1,-1 1-1,0-1 1,1-2-1,-3-35-7518,3 39 7530,0-38-12048</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4.221"/>
    </inkml:context>
    <inkml:brush xml:id="br0">
      <inkml:brushProperty name="width" value="0.025" units="cm"/>
      <inkml:brushProperty name="height" value="0.025" units="cm"/>
      <inkml:brushProperty name="color" value="#E71224"/>
    </inkml:brush>
  </inkml:definitions>
  <inkml:trace contextRef="#ctx0" brushRef="#br0">0 8 9961,'0'0'11852,"49"2"-10251,-13-2-31,7 0-674,9 0-607,2 0-225,1 0-1281,0-2-3940,-9-5-6791</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4.609"/>
    </inkml:context>
    <inkml:brush xml:id="br0">
      <inkml:brushProperty name="width" value="0.025" units="cm"/>
      <inkml:brushProperty name="height" value="0.025" units="cm"/>
      <inkml:brushProperty name="color" value="#E71224"/>
    </inkml:brush>
  </inkml:definitions>
  <inkml:trace contextRef="#ctx0" brushRef="#br0">1 13 12268,'0'0'8135,"80"-8"-7110,-43 3-128,-1 5 32,-2 0-128,-5 0-385,-6 0-288,-6 0-672,-9 0-2499,0 0-6118</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6.530"/>
    </inkml:context>
    <inkml:brush xml:id="br0">
      <inkml:brushProperty name="width" value="0.025" units="cm"/>
      <inkml:brushProperty name="height" value="0.025" units="cm"/>
    </inkml:brush>
  </inkml:definitions>
  <inkml:trace contextRef="#ctx0" brushRef="#br0">123 25 3491,'-8'5'10682,"0"1"-9963,0 0-1,0 1 0,1 0 0,0 0 1,1 0-1,-1 1 0,1 0 1,-7 13-1,6-8-281,0 1 0,2-1 1,-1 1-1,2 0 0,0 0 0,1 0 1,0 1-1,1-1 0,-1 26 0,3-39-426,0 0-1,0 0 0,0 0 0,0 0 1,0 0-1,0 0 0,0 0 1,0 0-1,0 0 0,0 0 0,1 0 1,-1 0-1,0 0 0,1-1 1,-1 1-1,1 0 0,-1 0 0,1 0 1,-1 0-1,1-1 0,-1 1 1,1 0-1,0-1 0,0 1 0,-1 0 1,1-1-1,0 1 0,1 0 1,0-1 12,-1 0 1,1 0 0,-1 0 0,1 0 0,0 0 0,-1 0-1,1 0 1,0-1 0,-1 1 0,1-1 0,-1 1-1,1-1 1,-1 0 0,1 1 0,0-2 0,6-3 121,-1 0 1,0 0 0,0 0-1,0-1 1,7-9 0,1-6 36,-1 0 0,-1-1 0,-2-1 0,0 0 0,-1-1 0,-1 0 0,-1-1 1,7-41-1,-24 104-434,2-11-391,1 0 0,2 0 0,-3 35 0,7-61 529,0 0-1,0-1 1,0 1 0,0 0 0,0 0 0,0-1 0,0 1 0,1 0 0,-1 0-1,0-1 1,0 1 0,0 0 0,1 0 0,-1-1 0,0 1 0,1 0-1,-1-1 1,1 1 0,-1 0 0,1-1 0,-1 1 0,1-1 0,-1 1 0,1-1-1,0 1 1,-1-1 0,1 1 0,-1-1 0,1 0 0,0 1 0,0-1 0,-1 0-1,1 0 1,0 1 0,0-1 0,-1 0 0,1 0 0,0 0 0,0 0 0,-1 0-1,1 0 1,0 0 0,0 0 0,0 0 0,-1 0 0,1-1 0,0 1-1,1-1 1,2 0-307,-1 0 0,1-1-1,0 1 1,-1-1-1,1 0 1,-1 0 0,0-1-1,6-4 1,18-26-3428,-1-7-769</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5.058"/>
    </inkml:context>
    <inkml:brush xml:id="br0">
      <inkml:brushProperty name="width" value="0.025" units="cm"/>
      <inkml:brushProperty name="height" value="0.025" units="cm"/>
      <inkml:brushProperty name="color" value="#E71224"/>
    </inkml:brush>
  </inkml:definitions>
  <inkml:trace contextRef="#ctx0" brushRef="#br0">81 0 13869,'0'0'15903,"-1"3"-15604,-9 42 347,1 1-1,2 0 0,0 49 1,5-61-532,-1 142-114,1-286 0,0 27 0,15-145 0,-16 271 0,2 0 0,7 66 0,-4-85 0,2 34 0,22 109 0,-29-209-376,3 35 76,0 1-1,0-1 0,-1 0 1,0 0-1,0 1 0,0-1 0,-4-7 1,1 3-1413,-1 1 0,-1 0 1,0 1-1,0-1 0,-10-10 0,-14-12-7170</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5.745"/>
    </inkml:context>
    <inkml:brush xml:id="br0">
      <inkml:brushProperty name="width" value="0.025" units="cm"/>
      <inkml:brushProperty name="height" value="0.025" units="cm"/>
      <inkml:brushProperty name="color" value="#E71224"/>
    </inkml:brush>
  </inkml:definitions>
  <inkml:trace contextRef="#ctx0" brushRef="#br0">21 49 2883,'0'0'18988,"15"4"-17135,15 0-1200,1 0 1,-1-2-1,1-1 0,50-5 1,207-19 40,-288 24-700,0-1 1,0 1-1,0-1 1,0 1-1,0-1 1,0 1-1,0 0 1,-1-1-1,1 1 1,0-1-1,0 1 1,-1-1-1,1 1 1,0-1-1,0 1 0,-1-1 1,1 0-1,-1 1 1,1-1-1,0 1 1,-1-1-1,1 0 1,-1 1-1,1-1 1,-1 0-1,1 0 1,-1 1-1,0-1 1,-22 7 197,0-1 0,0-1 0,0-2 1,-1 0-1,1-1 0,-46-3 1,13 1 334,-146 1 306,405-25-2983,110-5-1156,-506 40 6930,1 0-2512,145-9-956,26 0-110,1-2 1,-1 0 0,0-1 0,-25-5-1,46 6-60,0 0 0,-1 0-1,1 0 1,0 0 0,0 0-1,0 0 1,0 0 0,-1 0-1,1 0 1,0 0 0,0 0-1,0 0 1,-1 0 0,1 0-1,0 0 1,0 0 0,0 0-1,0 0 1,-1 0 0,1 0-1,0 0 1,0 0 0,0 0-1,-1 0 1,1 0 0,0 0 0,0-1-1,0 1 1,0 0 0,0 0-1,-1 0 1,1 0 0,0 0-1,0-1 1,0 1 0,0 0-1,0 0 1,0 0 0,0 0-1,0-1 1,0 1 0,0 0-1,-1 0 1,1 0 0,0 0-1,0-1 1,0 1 0,0 0-1,0 0 1,0 0 0,0-1-1,0 1 1,0 0 0,1 0-1,-1 0 1,0 0 0,0-1-1,15-4-771,23-2-180,464-16-3663,-758 23 10481,0 0-4193,256 0-1661,-30 2-55,29-2 14,1 0-1,0 0 1,-1 0 0,1 0 0,-1 0 0,1 0 0,0 0 0,-1 0 0,1 0 0,-1 1-1,1-1 1,0 0 0,-1 0 0,1 0 0,0 0 0,-1 1 0,1-1 0,0 0 0,-1 0-1,1 1 1,0-1 0,-1 0 0,1 1 0,0-1 0,0 0 0,-1 1 0,1-1 0,0 0-1,0 1 1,0-1 0,0 0 0,-1 1 0,1-1 0,0 1 0,0-1 0,0 0 0,0 1-1,0-1 1,0 1 0,0-1 0,0 0 0,0 1 0,0-1 0,0 1 0,0-1 0,1 0-1,-1 1 1,0-1 0,0 0 0,0 1 0,0-1 0,1 1 0,-1-1 0,0 0 0,0 0-1,1 1 1,-1-1 0,0 0 0,1 1 0,-1-1 0,0 0 0,1 0 0,-1 1 0,3 0-476,0 1 1,0-1-1,0 0 1,0 0-1,0 0 1,0 0-1,0-1 1,0 1-1,0-1 1,0 0-1,0 1 1,5-2-1,-7 1 234,33 1-8315</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6.227"/>
    </inkml:context>
    <inkml:brush xml:id="br0">
      <inkml:brushProperty name="width" value="0.025" units="cm"/>
      <inkml:brushProperty name="height" value="0.025" units="cm"/>
      <inkml:brushProperty name="color" value="#E71224"/>
    </inkml:brush>
  </inkml:definitions>
  <inkml:trace contextRef="#ctx0" brushRef="#br0">1 53 21364,'0'0'769,"9"0"128,14 0-385,11-7-95,9 0-193,11 1-192,6-1-1441,6 0-1282,2-2-2434,-3-1-4324</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6.629"/>
    </inkml:context>
    <inkml:brush xml:id="br0">
      <inkml:brushProperty name="width" value="0.025" units="cm"/>
      <inkml:brushProperty name="height" value="0.025" units="cm"/>
      <inkml:brushProperty name="color" value="#E71224"/>
    </inkml:brush>
  </inkml:definitions>
  <inkml:trace contextRef="#ctx0" brushRef="#br0">0 47 19218,'0'0'4773,"77"-14"-5574,-31 3-2210,10-1-2210,7 3-7367</inkml:trace>
  <inkml:trace contextRef="#ctx0" brushRef="#br0" timeOffset="1">569 15 17457,'0'0'8808,"57"5"-9000,-24-8-1634,8-3-1858,5 4-1024,-1-1-5702</inkml:trace>
  <inkml:trace contextRef="#ctx0" brushRef="#br0" timeOffset="2">887 28 9257,'0'0'-6727</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9.152"/>
    </inkml:context>
    <inkml:brush xml:id="br0">
      <inkml:brushProperty name="width" value="0.025" units="cm"/>
      <inkml:brushProperty name="height" value="0.025" units="cm"/>
      <inkml:brushProperty name="color" value="#E71224"/>
    </inkml:brush>
  </inkml:definitions>
  <inkml:trace contextRef="#ctx0" brushRef="#br0">400 71 11082,'0'0'3492,"-10"-10"-1624,3 3-1588,3 2-176,0 1 1,0-1 0,0 1 0,0 0 0,-1 1 0,1-1 0,-1 1 0,0 0-1,0 0 1,-1 1 0,1-1 0,0 1 0,-1 0 0,-9-2 0,5 3 110,0 0 0,0 1 0,0 0 0,0 1 0,0 0 1,0 0-1,0 1 0,1 0 0,-1 1 0,1 0 1,-1 0-1,1 1 0,0 1 0,-16 9 0,14-6 22,0 1 0,0 1 0,1-1 0,0 2 0,1-1 0,0 1 0,1 1 0,0-1 0,1 1 0,-7 14 0,9-14-29,0 0 0,0 1-1,1-1 1,0 1-1,1 0 1,1 0-1,-1 20 1,2-30-188,1 0 0,0 1 0,0-1 0,0 0 0,0 0 0,1 0 0,-1 0 0,1 1 0,0-1 0,0 0 0,0 0 0,0 0 0,0 0 0,1-1 0,0 1 0,-1 0 0,1-1 0,0 1 0,0-1 0,0 1 0,1-1 0,-1 0 0,0 0 0,1 0 0,0 0 0,-1 0 0,1-1 0,0 1 0,0-1 0,0 0 0,0 0 0,0 0 0,0 0 0,0 0 0,4 0 0,4-1 98,1 0-1,0 0 0,-1-1 0,1-1 1,-1 0-1,0-1 0,0 0 1,0 0-1,0-1 0,0-1 0,-1 0 1,1 0-1,-2-1 0,16-11 0,-13 8 0,0 0 0,0-1 0,0-1-1,-1 0 1,-1 0 0,0-1-1,-1-1 1,0 1 0,-1-2 0,9-18-1,-15 29-62,0-1 0,-1 1-1,1-1 1,-1 0 0,0 1-1,0-1 1,0 0 0,-1 1-1,0-1 1,1 0 0,-1 0-1,0 0 1,-1 1 0,1-1-1,-1 0 1,0 0 0,1 1-1,-2-1 1,1 0 0,0 1-1,-1-1 1,0 1 0,1 0-1,-1-1 1,-3-2-1,1 3-43,1 0-1,-1 0 0,0 1 0,0-1 1,0 1-1,0 0 0,-1 0 0,1 1 1,-1-1-1,1 1 0,-1 0 0,1 0 1,-1 0-1,0 1 0,1 0 0,-1 0 1,0 0-1,1 0 0,-9 2 0,9-1-20,0 0 0,-1 1-1,1 0 1,1-1-1,-1 1 1,0 0 0,0 1-1,1-1 1,0 1-1,-1 0 1,1-1 0,0 1-1,0 1 1,0-1-1,1 0 1,-1 1 0,1-1-1,0 1 1,-3 7-1,4-9-137,0 0 0,0 0-1,0 1 1,1-1 0,-1 0-1,1 1 1,0-1 0,-1 0-1,1 1 1,0-1 0,0 0-1,1 1 1,-1-1 0,0 0-1,2 4 1,-1-4-180,0 0 0,0 0-1,0-1 1,0 1 0,1 0 0,-1-1 0,0 1 0,1-1 0,-1 0 0,1 1 0,0-1-1,-1 0 1,1 0 0,0 0 0,0 0 0,0 0 0,0-1 0,0 1 0,-1 0 0,5 0-1,46 3-7811,-26-4 1917</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9.527"/>
    </inkml:context>
    <inkml:brush xml:id="br0">
      <inkml:brushProperty name="width" value="0.025" units="cm"/>
      <inkml:brushProperty name="height" value="0.025" units="cm"/>
      <inkml:brushProperty name="color" value="#E71224"/>
    </inkml:brush>
  </inkml:definitions>
  <inkml:trace contextRef="#ctx0" brushRef="#br0">242 47 13485,'0'0'8082,"-8"-6"-6496,2 2-1313,5 2-190,-2 0 1,1 0 0,0 1 0,0-1 0,0 0-1,-1 1 1,1 0 0,-1-1 0,1 1 0,-1 0 0,0 0-1,0 1 1,1-1 0,-1 0 0,0 1 0,0 0 0,1-1-1,-1 1 1,0 0 0,0 1 0,0-1 0,0 0 0,-4 2-1,-3 4 98,0 0-1,1 0 1,-1 1-1,2 1 0,-1-1 1,1 1-1,0 1 0,0 0 1,1 0-1,0 0 1,1 1-1,-6 12 0,4-6 1,0-1 0,2 1-1,0 0 1,0 1 0,2 0-1,0 0 1,-2 26 0,5-40-164,1 1 0,-1-1 0,1 0 1,0 1-1,0-1 0,0 0 0,1 0 0,-1 1 1,1-1-1,0 0 0,0 0 0,0 0 0,0 1 1,0-1-1,1 0 0,0-1 0,-1 1 1,1 0-1,0 0 0,0-1 0,0 1 0,1-1 1,-1 0-1,1 1 0,-1-1 0,1 0 0,0-1 1,0 1-1,-1 0 0,1-1 0,0 0 1,1 1-1,-1-1 0,0-1 0,0 1 0,0 0 1,1-1-1,-1 1 0,0-1 0,1 0 0,-1 0 1,0 0-1,1-1 0,-1 1 0,0-1 1,0 0-1,0 0 0,4-1 0,2-2 40,0 0 1,0 0-1,0-1 0,-1 0 1,0-1-1,0 1 0,0-2 1,-1 1-1,0-1 0,0 0 1,0 0-1,9-15 0,-9 11 35,0 1 0,0-2 0,-1 1 1,0-1-1,-1 1 0,-1-2 0,0 1 0,0 0 0,2-17 0,-5 23-67,-1 0 1,0 0-1,0 0 1,-1 0-1,1 0 0,-1 0 1,0 0-1,-1 0 1,1 0-1,-1 1 1,-1-1-1,1 1 1,-1-1-1,0 1 1,0 0-1,0 0 1,-1 0-1,1 0 0,-1 1 1,0 0-1,-1-1 1,1 1-1,-1 1 1,0-1-1,0 1 1,0 0-1,0 0 1,-1 0-1,1 1 1,-1 0-1,1 0 0,-1 0 1,0 1-1,0 0 1,0 0-1,0 0 1,0 1-1,-7 0 1,11 0-121,-1 0 1,1 0 0,-1 1 0,1-1 0,-1 1 0,1 0 0,0-1 0,-1 1-1,1 0 1,0 1 0,0-1 0,-1 0 0,1 0 0,0 1 0,0 0-1,0-1 1,1 1 0,-1 0 0,0 0 0,1 0 0,-1 0 0,-1 4 0,-2 3-1319,0 1 0,1 0 0,0-1 0,-2 12 0,-3 14-7641</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0.938"/>
    </inkml:context>
    <inkml:brush xml:id="br0">
      <inkml:brushProperty name="width" value="0.025" units="cm"/>
      <inkml:brushProperty name="height" value="0.025" units="cm"/>
      <inkml:brushProperty name="color" value="#E71224"/>
    </inkml:brush>
  </inkml:definitions>
  <inkml:trace contextRef="#ctx0" brushRef="#br0">1 1 17905,'0'0'8712,"69"44"-7399,-25-42-704,12-2-417,3 0-96,2 0-192,-4-4-1537,-8-6-1122,-13 2-896,-18-1-449,-15 0-2627</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1.312"/>
    </inkml:context>
    <inkml:brush xml:id="br0">
      <inkml:brushProperty name="width" value="0.025" units="cm"/>
      <inkml:brushProperty name="height" value="0.025" units="cm"/>
      <inkml:brushProperty name="color" value="#E71224"/>
    </inkml:brush>
  </inkml:definitions>
  <inkml:trace contextRef="#ctx0" brushRef="#br0">1 28 9929,'0'0'14734,"74"36"-12716,-17-36-1057,10 0-705,8-6-192,-2-5-1345,-5-8-3331,-15-8-8424</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2.325"/>
    </inkml:context>
    <inkml:brush xml:id="br0">
      <inkml:brushProperty name="width" value="0.025" units="cm"/>
      <inkml:brushProperty name="height" value="0.025" units="cm"/>
      <inkml:brushProperty name="color" value="#E71224"/>
    </inkml:brush>
  </inkml:definitions>
  <inkml:trace contextRef="#ctx0" brushRef="#br0">175 1 6662,'0'0'20943,"-7"11"-20356,4-6-543,-4 5 30,1 2 0,0-1 0,0 0 0,-5 18 0,10-26-81,0 0-1,1-1 1,-1 1 0,0 0-1,1-1 1,0 1 0,-1 0-1,1 0 1,0 0 0,0-1-1,1 1 1,-1 0 0,1 0-1,-1-1 1,1 1 0,0 0-1,0-1 1,0 1 0,0-1-1,1 1 1,-1-1 0,0 1 0,1-1-1,0 0 1,0 0 0,0 0-1,0 0 1,0 0 0,0 0-1,2 1 1,37 19-1166,-26-15 632,1 1 0,-1 1 0,0 0 0,-1 1 0,18 16 0,-30-24 545,0 1 0,0-1 0,1 1 0,-1-1 1,-1 1-1,1 0 0,0 0 0,-1 0 0,1 0 0,-1 0 0,0 0 0,0 0 0,0 0 0,-1 0 0,1 1 0,-1-1 0,0 0 1,0 1-1,0-1 0,0 0 0,0 0 0,-1 1 0,1-1 0,-1 0 0,0 0 0,0 1 0,0-1 0,0 0 0,-1 0 0,1 0 1,-1-1-1,0 1 0,0 0 0,-2 2 0,-7 9 325,-1-2-1,0 1 1,0-1 0,-1-1 0,-1-1-1,0 1 1,0-2 0,-1 0 0,0-1 0,-1-1-1,1 0 1,-1-1 0,-1 0 0,1-2 0,-1 0-1,-19 2 1,35-5-406,-1-1-1,1 0 1,0 0 0,-1 0 0,1 0-1,-1-1 1,1 1 0,0 0-1,-1 0 1,1-1 0,0 1-1,-1-1 1,1 1 0,0-1-1,0 0 1,-1 1 0,1-1 0,0 0-1,0 0 1,0 0 0,0 0-1,0 0 1,0 0 0,0 0-1,0 0 1,1 0 0,-1-1-1,0 1 1,1 0 0,-1 0-1,1-1 1,-1-1 0,-1-4-999,1 0 0,0 0 0,1 0 0,0-1 0,0-9 0,1 7-439,1-43-8110</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2.777"/>
    </inkml:context>
    <inkml:brush xml:id="br0">
      <inkml:brushProperty name="width" value="0.025" units="cm"/>
      <inkml:brushProperty name="height" value="0.025" units="cm"/>
      <inkml:brushProperty name="color" value="#E71224"/>
    </inkml:brush>
  </inkml:definitions>
  <inkml:trace contextRef="#ctx0" brushRef="#br0">0 45 15503,'0'0'5413,"63"-22"-3620,-30 17-191,7 3-673,6 2-609,-1 0-320,8-5-2178,2-5-4772</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6.887"/>
    </inkml:context>
    <inkml:brush xml:id="br0">
      <inkml:brushProperty name="width" value="0.025" units="cm"/>
      <inkml:brushProperty name="height" value="0.025" units="cm"/>
    </inkml:brush>
  </inkml:definitions>
  <inkml:trace contextRef="#ctx0" brushRef="#br0">76 1 7175,'0'0'8210,"-8"9"-6096,0 0-1829,1-1-1,1 1 1,-1 0 0,1 1-1,1 0 1,0 0-1,0 0 1,1 0-1,1 1 1,0-1 0,0 1-1,-2 21 1,5-31-261,0 0-1,0 1 1,0-1 0,0 0 0,0 0 0,0 0-1,0 0 1,1 1 0,-1-1 0,1 0 0,-1 0-1,1 0 1,-1 0 0,1 0 0,0 0 0,-1 0 0,1 0-1,0 0 1,0 0 0,0-1 0,-1 1 0,1 0-1,0 0 1,0-1 0,0 1 0,0 0 0,1-1-1,-1 0 1,0 1 0,0-1 0,0 1 0,0-1 0,0 0-1,1 0 1,-1 0 0,0 0 0,0 0 0,0 0-1,0 0 1,1 0 0,-1 0 0,0 0 0,0-1-1,2 0 1,12-1 33,-1-1 0,1 0-1,13-6 1,-8 3-42,-8 3-56,0 0-1,0 1 1,0 1-1,0 0 1,0 0-1,0 1 1,13 2-1,-23-2 54,0 1-1,1-1 0,-1 1 0,0-1 1,0 1-1,0 0 0,0 0 0,0 0 1,0 0-1,0 0 0,0 1 0,-1-1 1,1 0-1,0 1 0,-1-1 0,1 1 0,-1 0 1,2 2-1,-2-1 96,0 0 0,0-1-1,0 1 1,-1 0 0,0 0 0,1 0 0,-1 0-1,0-1 1,0 1 0,-1 0 0,1 0 0,-1 0-1,1 0 1,-1-1 0,0 1 0,0 0-1,0-1 1,-3 5 0,-2 4 448,0 0-1,-1-1 1,0 0 0,-1-1-1,0 0 1,-1 0-1,-14 12 1,17-16-465,0 0 1,0 0-1,-1 0 0,1-1 0,-1 0 1,0 0-1,-1-1 0,1 0 1,0 0-1,-1-1 0,0 0 0,-12 2 1,18-4-248,1 0-1,0 0 1,0-1 0,0 1 0,0 0-1,0-1 1,0 1 0,-1-1 0,1 1-1,0-1 1,0 0 0,1 1 0,-1-1-1,0 0 1,0 0 0,0 0 0,0 0 0,1 1-1,-1-1 1,0 0 0,1 0 0,-1 0-1,1-1 1,-1 1 0,1 0 0,-1 0-1,1 0 1,0 0 0,0 0 0,-1-3 0,-2-40-8009,3 39 6787,0-27-6645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3.138"/>
    </inkml:context>
    <inkml:brush xml:id="br0">
      <inkml:brushProperty name="width" value="0.025" units="cm"/>
      <inkml:brushProperty name="height" value="0.025" units="cm"/>
      <inkml:brushProperty name="color" value="#E71224"/>
    </inkml:brush>
  </inkml:definitions>
  <inkml:trace contextRef="#ctx0" brushRef="#br0">15 1 18770,'0'0'2882,"0"61"-928,-1-27-640,-4 5-321,-1 2-641,3 0-320,3-4 96,0-3-1121,6-9-1249,5-5-1121,-2-7 288,-8-9-1698</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3.528"/>
    </inkml:context>
    <inkml:brush xml:id="br0">
      <inkml:brushProperty name="width" value="0.025" units="cm"/>
      <inkml:brushProperty name="height" value="0.025" units="cm"/>
      <inkml:brushProperty name="color" value="#E71224"/>
    </inkml:brush>
  </inkml:definitions>
  <inkml:trace contextRef="#ctx0" brushRef="#br0">0 34 14734,'0'0'7879,"80"-21"-6758,-38 19-416,9 2-545,5 0-96,2-4-2018,0-2-5316</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4.055"/>
    </inkml:context>
    <inkml:brush xml:id="br0">
      <inkml:brushProperty name="width" value="0.025" units="cm"/>
      <inkml:brushProperty name="height" value="0.025" units="cm"/>
      <inkml:brushProperty name="color" value="#E71224"/>
    </inkml:brush>
  </inkml:definitions>
  <inkml:trace contextRef="#ctx0" brushRef="#br0">119 1 14606,'0'0'8568,"-5"13"-7095,-21 40-51,-31 71 26,51-109-1389,1 0 0,0 0 0,1 0 0,0 1 0,1 0 0,0 16 0,3-30-50,0 0-1,0 0 1,0 0 0,1 0-1,-1 0 1,1 0-1,-1 0 1,1 0-1,0 0 1,-1-1-1,1 1 1,0 0-1,0-1 1,1 1-1,-1 0 1,0-1-1,0 1 1,1-1-1,-1 0 1,1 0-1,-1 1 1,1-1-1,0 0 1,-1 0-1,1 0 1,0-1-1,0 1 1,0 0-1,0-1 1,-1 1-1,1-1 1,3 1-1,7 1 64,1-1 1,0 0-1,-1-1 0,15-1 0,-6 0-57,-12 1-410,0-1 1,0 0-1,0 0 0,0 0 0,-1-2 1,1 1-1,-1-1 0,14-6 0,-18 7-682,0 0-1,1-1 0,-1 0 1,0 0-1,-1-1 1,1 1-1,-1-1 0,1 1 1,-1-1-1,5-7 0,5-12-11493</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4.490"/>
    </inkml:context>
    <inkml:brush xml:id="br0">
      <inkml:brushProperty name="width" value="0.025" units="cm"/>
      <inkml:brushProperty name="height" value="0.025" units="cm"/>
      <inkml:brushProperty name="color" value="#E71224"/>
    </inkml:brush>
  </inkml:definitions>
  <inkml:trace contextRef="#ctx0" brushRef="#br0">94 0 11819,'0'0'6150,"-39"52"-4164,25-23 128,-1 1-256,3 0-193,2 1-416,7-3-448,3 0-384,4-3-321,14-5-64,10-5-1954,3-9-1666,0-6-2369,1-4-7176</inkml:trace>
  <inkml:trace contextRef="#ctx0" brushRef="#br0" timeOffset="1">275 245 9993,'0'0'8200,"-39"52"-5029,21-27-1057,3 2 128,4-1-544,5-3-961,6-5-513,4-6-288,16-7-1506,6-5-1152,0-2-994,2-16-3587</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4.909"/>
    </inkml:context>
    <inkml:brush xml:id="br0">
      <inkml:brushProperty name="width" value="0.025" units="cm"/>
      <inkml:brushProperty name="height" value="0.025" units="cm"/>
      <inkml:brushProperty name="color" value="#E71224"/>
    </inkml:brush>
  </inkml:definitions>
  <inkml:trace contextRef="#ctx0" brushRef="#br0">84 36 4100,'0'0'7986,"3"-8"-2669,6-20-956,-21 52 1501,6-11-5460,1-1-1,1 1 1,0 0 0,-3 22-1,6-32-397,1 1-1,-1-1 0,1 0 0,0 1 0,0-1 0,1 1 0,-1-1 0,1 0 0,-1 1 0,1-1 0,0 0 0,0 1 0,0-1 0,1 0 0,-1 0 1,1 0-1,0 0 0,0 0 0,0-1 0,0 1 0,0 0 0,1-1 0,2 3 0,39 21-1434,-33-21 999,0 1 0,-1 1 0,18 13 1,-26-17 421,1-1 0,-1 0 0,1 1 0,-1 0 0,0 0 0,0 0 0,-1 0 1,1 0-1,0 0 0,-1 0 0,0 0 0,0 1 0,0-1 0,0 0 0,0 1 0,-1-1 1,1 7-1,-2-4 90,0 1 1,0-1 0,0 0 0,-1 0 0,0 0 0,0-1-1,-1 1 1,1 0 0,-1-1 0,0 0 0,-1 1-1,1-1 1,-1 0 0,0-1 0,-1 1 0,1-1-1,-1 0 1,1 0 0,-1 0 0,0-1 0,-1 1 0,1-1-1,-1 0 1,1-1 0,-1 0 0,0 0 0,0 0-1,0 0 1,0-1 0,0 0 0,0 0 0,0-1 0,-1 0-1,1 0 1,-9-1 0,13 0-258,-1 0 0,1 0 0,-1 0 0,1 0 1,0 0-1,0-1 0,-1 1 0,1-1 0,0 0 0,1 1 0,-1-1 0,0 0 0,0 0 1,1 0-1,-1 0 0,1-1 0,0 1 0,-1 0 0,1-1 0,0 1 0,0 0 0,0-6 1,-3-4-2490,2-1 1,0 1 0,-1-19 0,1-20-10734</inkml:trace>
  <inkml:trace contextRef="#ctx0" brushRef="#br0" timeOffset="1">40 23 8360,'0'0'12908,"74"-12"-11659,-38 12-384,0 0-448,0 0-385,-1 0-2018,5-2-4805</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5.408"/>
    </inkml:context>
    <inkml:brush xml:id="br0">
      <inkml:brushProperty name="width" value="0.025" units="cm"/>
      <inkml:brushProperty name="height" value="0.025" units="cm"/>
      <inkml:brushProperty name="color" value="#E71224"/>
    </inkml:brush>
  </inkml:definitions>
  <inkml:trace contextRef="#ctx0" brushRef="#br0">7 0 18065,'0'0'5125,"-1"80"-3588,-3-39-223,3 1-866,1 3-320,0-5 64,0 0-640,6-5-993,4-8-1122,-2-7-1184,0-9-2531</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5.795"/>
    </inkml:context>
    <inkml:brush xml:id="br0">
      <inkml:brushProperty name="width" value="0.025" units="cm"/>
      <inkml:brushProperty name="height" value="0.025" units="cm"/>
      <inkml:brushProperty name="color" value="#E71224"/>
    </inkml:brush>
  </inkml:definitions>
  <inkml:trace contextRef="#ctx0" brushRef="#br0">0 34 10474,'0'0'10666,"53"-4"-9737,-18 4-32,7 0-545,8 0-288,4 0-64,2 0-1697,-2-11-3012,-2-8-8712</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6.200"/>
    </inkml:context>
    <inkml:brush xml:id="br0">
      <inkml:brushProperty name="width" value="0.025" units="cm"/>
      <inkml:brushProperty name="height" value="0.025" units="cm"/>
      <inkml:brushProperty name="color" value="#E71224"/>
    </inkml:brush>
  </inkml:definitions>
  <inkml:trace contextRef="#ctx0" brushRef="#br0">152 1 13997,'0'0'3855,"-9"2"-925,4-1-2681,-1 1 1,1 0-1,0 0 0,0 1 0,0-1 0,0 1 0,0 0 0,0 0 0,1 1 1,0 0-1,-1 0 0,1 0 0,1 0 0,-1 0 0,1 1 0,-1-1 0,-3 8 1,-3 6 169,1-1 0,1 1 0,0 1 0,-6 25 0,11-36-383,1 0 1,1 0 0,-1 1 0,1-1-1,1 0 1,-1 1 0,1-1 0,1 1 0,0-1-1,0 0 1,1 0 0,4 17 0,-3-21-44,0 0 0,0 0 0,0 0 0,1 0 0,-1-1 1,1 1-1,0-1 0,0 0 0,0 0 0,0 0 0,0-1 0,1 1 1,-1-1-1,1 0 0,0 0 0,0-1 0,-1 1 0,1-1 0,0 0 1,0-1-1,0 1 0,9-1 0,-5 0-593,0 0 1,0 0-1,0-1 0,0 0 1,13-4-1,-17 3-334,0 1 0,0-1 0,0 0 0,-1 0 0,1-1 0,-1 1 0,1-1 1,-1 0-1,5-5 0,7-12-4682</inkml:trace>
  <inkml:trace contextRef="#ctx0" brushRef="#br0" timeOffset="1">286 212 8552,'0'0'11051,"-27"59"-8937,17-30-417,0-1-352,2 1-480,4-1-288,3-1-257,1 0-160,1-4-96,13 0-736,4-5-1987,1-6-2882,3-6-7431</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6.543"/>
    </inkml:context>
    <inkml:brush xml:id="br0">
      <inkml:brushProperty name="width" value="0.025" units="cm"/>
      <inkml:brushProperty name="height" value="0.025" units="cm"/>
      <inkml:brushProperty name="color" value="#E71224"/>
    </inkml:brush>
  </inkml:definitions>
  <inkml:trace contextRef="#ctx0" brushRef="#br0">39 1 13421,'0'0'13260,"-36"65"-12427,33-42-609,3 2-256,0-6-2851,6-4-3875</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6.932"/>
    </inkml:context>
    <inkml:brush xml:id="br0">
      <inkml:brushProperty name="width" value="0.025" units="cm"/>
      <inkml:brushProperty name="height" value="0.025" units="cm"/>
      <inkml:brushProperty name="color" value="#E71224"/>
    </inkml:brush>
  </inkml:definitions>
  <inkml:trace contextRef="#ctx0" brushRef="#br0">269 39 15214,'0'0'4031,"-12"-7"-310,6 4-3362,2 0-207,0 0 0,0 0-1,0 1 1,-1 0 0,1-1 0,-1 1-1,1 1 1,-1-1 0,0 1 0,0 0-1,0 0 1,0 0 0,0 1 0,0-1-1,0 1 1,0 0 0,0 1 0,0-1-1,0 1 1,0 0 0,1 1 0,-1-1-1,0 1 1,-4 2 0,-3 4 83,1 0 0,0 1 0,0 1 0,1 0 0,0 0-1,1 1 1,-9 14 0,13-19-164,1 1 0,0 0 0,0 0 0,1 0-1,-1 0 1,2 1 0,-1-1 0,1 1 0,0-1-1,1 1 1,0 0 0,0 0 0,0 0 0,2 11-1,0-17-61,0 0-1,0 0 0,0 0 0,0 0 0,0 0 0,0 0 0,1 0 0,-1 0 0,1-1 0,0 1 0,-1-1 0,1 1 0,0-1 0,0 0 0,0 1 0,0-1 0,0 0 1,0 0-1,0-1 0,0 1 0,0 0 0,1-1 0,-1 1 0,0-1 0,0 0 0,1 0 0,-1 1 0,0-2 0,3 1 0,11 1 100,0-2 0,28-3 0,-31 2-77,-1-1 1,1-1-1,-1 0 0,0 0 0,0-2 0,-1 1 1,0-1-1,0-1 0,0 0 0,-1 0 0,13-12 1,-19 15-18,1 0 0,-1 0 0,0 0 0,0-1 1,0 1-1,-1-1 0,0 0 0,0 0 1,0 0-1,0-1 0,-1 1 0,0-1 0,0 1 1,0-1-1,-1 0 0,0 0 0,0 0 0,0 0 1,-1 1-1,0-1 0,0 0 0,0 0 0,-1 0 1,0 0-1,0 0 0,-3-8 0,3 12-15,1 1 0,-1-1 0,0 0 0,0 0 0,0 1 0,0-1 0,0 0 0,0 1 0,0 0 0,-1-1 0,1 1 0,0-1 0,-1 1 0,1 0 0,-1 0 0,0 0 0,1 0 0,-1 0 0,0 0 0,1 1 0,-1-1 0,0 0 0,0 1 0,0-1 0,0 1 0,0 0 0,1 0 0,-1 0 0,0 0 0,0 0 0,0 0 0,0 0 0,0 0 0,0 1 0,-2 0 0,1 0-7,0 0-1,0 1 0,0-1 0,0 1 1,0-1-1,0 1 0,1 0 1,-1 0-1,1 0 0,-1 1 1,1-1-1,0 0 0,0 1 0,0 0 1,0-1-1,0 1 0,1 0 1,-1 0-1,1 0 0,-2 4 1,2-2-199,-1 1-1,1 0 1,0 0 0,1 0 0,-1 0 0,1-1 0,0 1 0,0 0 0,1 0 0,0 0 0,0 0 0,0-1 0,4 10 0,-3-12-301,-1 0-1,1 0 1,0 0-1,0-1 1,0 1-1,1 0 1,-1-1-1,1 1 1,-1-1-1,1 0 1,0 0-1,0 0 1,0 0-1,0 0 1,0-1-1,0 1 1,1-1-1,-1 0 1,0 0-1,1 0 1,-1-1-1,1 1 1,6 0-1,22-1-7899</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7.244"/>
    </inkml:context>
    <inkml:brush xml:id="br0">
      <inkml:brushProperty name="width" value="0.025" units="cm"/>
      <inkml:brushProperty name="height" value="0.025" units="cm"/>
    </inkml:brush>
  </inkml:definitions>
  <inkml:trace contextRef="#ctx0" brushRef="#br0">59 0 17873,'0'0'4329,"-8"13"-3106,2-4-1083,0 1 0,0 1-1,1-1 1,0 1 0,1 0 0,0 0 0,1 0 0,0 1 0,-2 17-1,3-10-78,1-9-36,0 0 1,1-1-1,0 1 0,3 19 0,-2-28-10,0 0-1,-1 0 0,1 0 1,0 0-1,0 0 1,0 0-1,1 0 0,-1 0 1,0 0-1,0 0 0,0-1 1,1 1-1,-1 0 1,0-1-1,1 1 0,-1-1 1,0 0-1,1 1 0,-1-1 1,1 0-1,-1 0 0,1 0 1,-1 0-1,0 0 1,1 0-1,-1 0 0,1-1 1,-1 1-1,2-1 0,45-10 516,-14-2-443,-19 6-285,1 1-1,-1 1 1,1 1-1,0 0 1,0 0-1,22 0 1,-37 4 205,-1 0 1,1 0-1,0 0 1,0 0-1,-1 0 1,1 1-1,0-1 1,-1 0-1,1 0 1,-1 1-1,1-1 1,0 0-1,-1 1 1,1-1-1,-1 0 1,1 1-1,-1-1 1,1 1-1,-1-1 1,1 1-1,-1 0 1,1-1-1,-1 1 1,0-1-1,1 1 1,-1 0-1,0-1 1,0 1-1,1 1 1,0 27 885,-14 26 882,4-39-1527,0-1-1,-1 0 1,-13 17-1,-15 22-196,34-41-37,4-8-1823,4-9-5279,6-14 1557</inkml:trace>
  <inkml:trace contextRef="#ctx0" brushRef="#br0" timeOffset="1">326 49 512,'0'0'20051,"-6"50"-18705,4-12 1056,2 3-672,0-1-417,0 1-993,0-3-224,5-8-384,4-8-929,-2-9-673,6-11-448,-2-2-449,-2-17-832,2-13-3108</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7.291"/>
    </inkml:context>
    <inkml:brush xml:id="br0">
      <inkml:brushProperty name="width" value="0.025" units="cm"/>
      <inkml:brushProperty name="height" value="0.025" units="cm"/>
      <inkml:brushProperty name="color" value="#E71224"/>
    </inkml:brush>
  </inkml:definitions>
  <inkml:trace contextRef="#ctx0" brushRef="#br0">121 24 17200,'0'0'9807,"-9"6"-8649,1 0-932,-1 0-1,1 0 0,0 1 0,-8 10 1,14-16-214,1 0 0,0 0 0,0 0 0,0 1-1,0-1 1,0 0 0,0 0 0,0 1 0,0-1 0,0 0 0,1 1 0,-1-1 0,1 1 0,-1-1 0,1 1 0,-1 0 0,1-1 0,0 1 0,0-1 0,0 1 0,0-1 0,0 1 0,0 0 0,0-1 0,0 1-1,1-1 1,-1 1 0,1-1 0,-1 1 0,1-1 0,-1 1 0,1-1 0,0 1 0,0-1 0,0 0 0,0 1 0,0-1 0,0 0 0,0 0 0,0 0 0,0 0 0,1 0 0,-1 0 0,0 0 0,3 1 0,43 23-424,-33-19 176,-1 0-1,0 1 1,0 1 0,0 0 0,-1 1-1,-1 0 1,1 0 0,-1 1-1,-1 1 1,10 12 0,-19-21 248,0 0 0,0 0 0,1 0 0,-1 0 0,-1 0 0,1 0 0,0 0 0,0 1 0,-1-1 0,1 0 0,-1 1 0,0-1 0,0 0 0,0 1 0,0-1 0,0 0 0,0 1 0,-1-1 0,1 0 0,-1 0 0,0 4 0,-1-3 131,0 1 0,-1-1-1,1 0 1,0 0 0,-1 0 0,0 0 0,0 0 0,0-1 0,0 1-1,0-1 1,-5 4 0,-8 2 506,-1 0-1,0-1 1,0 0-1,-22 4 1,32-8-532,-1-1 0,1-1 0,-1 1 0,0-1 0,1-1 0,-1 1 0,-15-3 0,21 2-286,-1 0 0,1-1-1,0 0 1,0 0-1,0 0 1,0 0-1,0 0 1,0 0-1,0 0 1,0 0-1,0-1 1,0 1-1,1-1 1,-1 0-1,0 1 1,1-1-1,0 0 1,-1 0-1,1 0 1,0 0-1,0 0 1,0 0-1,0 0 1,0 0-1,1-1 1,-1 1-1,1 0 1,-1 0-1,1-5 1,-1-28-5725,1-6-3080</inkml:trace>
  <inkml:trace contextRef="#ctx0" brushRef="#br0" timeOffset="1">95 23 11307,'0'0'7591,"59"-17"-5605,-28 13-737,3 2-384,2 2-417,1 0-352,-2 0-576,-2 0-2499,-5 0-3779</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7.663"/>
    </inkml:context>
    <inkml:brush xml:id="br0">
      <inkml:brushProperty name="width" value="0.025" units="cm"/>
      <inkml:brushProperty name="height" value="0.025" units="cm"/>
      <inkml:brushProperty name="color" value="#E71224"/>
    </inkml:brush>
  </inkml:definitions>
  <inkml:trace contextRef="#ctx0" brushRef="#br0">157 0 13325,'0'0'6918,"-22"63"-4259,18-32-449,1 5-160,1 1-545,2 3-768,0-3-545,0-3-160,0-4-480,2-6-770,2-6-767,1-7-1283,-2-4-1984</inkml:trace>
  <inkml:trace contextRef="#ctx0" brushRef="#br0" timeOffset="1">0 229 12460,'0'0'9641,"65"0"-8968,-25 0-449,5 0-224,4 0-2082,2-5-4965</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8.035"/>
    </inkml:context>
    <inkml:brush xml:id="br0">
      <inkml:brushProperty name="width" value="0.025" units="cm"/>
      <inkml:brushProperty name="height" value="0.025" units="cm"/>
      <inkml:brushProperty name="color" value="#E71224"/>
    </inkml:brush>
  </inkml:definitions>
  <inkml:trace contextRef="#ctx0" brushRef="#br0">1 68 17873,'0'0'6950,"71"2"-6149,-17-11 0,13 0-737,12-4-1313,10-5-4068,8-3-5189</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8.391"/>
    </inkml:context>
    <inkml:brush xml:id="br0">
      <inkml:brushProperty name="width" value="0.025" units="cm"/>
      <inkml:brushProperty name="height" value="0.025" units="cm"/>
      <inkml:brushProperty name="color" value="#E71224"/>
    </inkml:brush>
  </inkml:definitions>
  <inkml:trace contextRef="#ctx0" brushRef="#br0">0 41 19763,'0'0'7783,"61"-9"-7783,-10 2-641,11-2-2946,7 1-2915,-1 0-9257</inkml:trace>
  <inkml:trace contextRef="#ctx0" brushRef="#br0" timeOffset="1">519 23 17104,'0'0'12972,"11"3"-15406,13-21-4132</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9.277"/>
    </inkml:context>
    <inkml:brush xml:id="br0">
      <inkml:brushProperty name="width" value="0.025" units="cm"/>
      <inkml:brushProperty name="height" value="0.025" units="cm"/>
      <inkml:brushProperty name="color" value="#E71224"/>
    </inkml:brush>
  </inkml:definitions>
  <inkml:trace contextRef="#ctx0" brushRef="#br0">1 44 16624,'0'0'10378,"51"0"-10058,13 0-160,21-5-96,9-2-288,6-2-961,-5 4-32,-15-1-289,-17 1-1761,-24 1-1794,-26 2-3843</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9.622"/>
    </inkml:context>
    <inkml:brush xml:id="br0">
      <inkml:brushProperty name="width" value="0.025" units="cm"/>
      <inkml:brushProperty name="height" value="0.025" units="cm"/>
      <inkml:brushProperty name="color" value="#E71224"/>
    </inkml:brush>
  </inkml:definitions>
  <inkml:trace contextRef="#ctx0" brushRef="#br0">1 25 17328,'0'0'7367,"74"25"-6662,7-25-545,17 0-128,15-2 64,9-8-640,-4-5-2755,-2-8-4581</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09.853"/>
    </inkml:context>
    <inkml:brush xml:id="br0">
      <inkml:brushProperty name="width" value="0.025" units="cm"/>
      <inkml:brushProperty name="height" value="0.025" units="cm"/>
      <inkml:brushProperty name="color" value="#E71224"/>
    </inkml:brush>
  </inkml:definitions>
  <inkml:trace contextRef="#ctx0" brushRef="#br0">0 25 17969,'0'0'9385,"80"2"-8552,-22-6-481,10-3-224,3 0-64,-5 1-64,-6 3-576,-16 3-1442,-17 0-1121,-18 7-641,-9 2-1249,-18 0-4644</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0.226"/>
    </inkml:context>
    <inkml:brush xml:id="br0">
      <inkml:brushProperty name="width" value="0.025" units="cm"/>
      <inkml:brushProperty name="height" value="0.025" units="cm"/>
      <inkml:brushProperty name="color" value="#E71224"/>
    </inkml:brush>
  </inkml:definitions>
  <inkml:trace contextRef="#ctx0" brushRef="#br0">0 1 13741,'0'0'10570,"72"27"-8744,-10-27-801,10-4-609,2-2-256,-5 2-160,-7 0-1761,-17 0-4197,-12 0-8071</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7.331"/>
    </inkml:context>
    <inkml:brush xml:id="br0">
      <inkml:brushProperty name="width" value="0.025" units="cm"/>
      <inkml:brushProperty name="height" value="0.025" units="cm"/>
      <inkml:brushProperty name="color" value="#E71224"/>
    </inkml:brush>
  </inkml:definitions>
  <inkml:trace contextRef="#ctx0" brushRef="#br0">1 12 16496,'0'0'8231,"72"14"-7110,-22-14-640,14 0-385,3-8-96,2-1-737,-8 3-1024,-16 3-738,-16 3-383,-20 0-1443,-9 7-4387</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7.702"/>
    </inkml:context>
    <inkml:brush xml:id="br0">
      <inkml:brushProperty name="width" value="0.025" units="cm"/>
      <inkml:brushProperty name="height" value="0.025" units="cm"/>
      <inkml:brushProperty name="color" value="#E71224"/>
    </inkml:brush>
  </inkml:definitions>
  <inkml:trace contextRef="#ctx0" brushRef="#br0">0 0 13581,'0'0'10762,"78"25"-9417,-30-25-320,9 0-544,3 0-385,5-4-416,-6-5-2499,-8-1-4100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7.633"/>
    </inkml:context>
    <inkml:brush xml:id="br0">
      <inkml:brushProperty name="width" value="0.025" units="cm"/>
      <inkml:brushProperty name="height" value="0.025" units="cm"/>
    </inkml:brush>
  </inkml:definitions>
  <inkml:trace contextRef="#ctx0" brushRef="#br0">28 0 6758,'0'0'17169,"-27"60"-17842,33-37-1793,6-1-3492</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1.205"/>
    </inkml:context>
    <inkml:brush xml:id="br0">
      <inkml:brushProperty name="width" value="0.025" units="cm"/>
      <inkml:brushProperty name="height" value="0.025" units="cm"/>
      <inkml:brushProperty name="color" value="#E71224"/>
    </inkml:brush>
  </inkml:definitions>
  <inkml:trace contextRef="#ctx0" brushRef="#br0">137 1 20916,'0'0'6742,"-7"10"-4986,-3 6-1259,2-7-350,1 2 1,1-1-1,0 1 0,0 0 1,1 0-1,0 0 0,1 1 1,0 0-1,-3 17 0,7-28-155,1 0-1,-1 0 0,0 0 0,1 0 1,-1 0-1,1 0 0,-1 0 0,1 0 1,-1 0-1,1 0 0,0 0 0,-1 0 1,1-1-1,0 1 0,0 0 0,-1-1 1,1 1-1,0 0 0,0-1 0,0 1 1,0-1-1,0 1 0,0-1 0,0 0 1,0 1-1,0-1 0,0 0 0,0 0 1,0 0-1,0 0 0,0 0 0,2 0 1,47 0-385,-33-1 76,5 0-129,-11 1 278,-1-1 0,1 2 0,-1-1 0,1 1 0,13 4 0,-22-5 164,1 1 0,-1 0 0,0 0 1,0 0-1,1 0 0,-1 0 0,0 1 0,0-1 1,0 1-1,-1-1 0,1 1 0,0 0 0,0-1 1,-1 1-1,1 0 0,-1 0 0,0 0 1,1 0-1,-1 1 0,0-1 0,0 0 0,-1 0 1,1 1-1,0-1 0,-1 0 0,1 1 1,-1-1-1,0 5 0,0 1 109,-1 0 0,0 0 0,0 0-1,-1 0 1,0 0 0,-1 0 0,0 0 0,0-1 0,0 1 0,-1-1 0,0 0-1,-1 0 1,1 0 0,-1 0 0,-1-1 0,1 0 0,-1 0 0,-8 6-1,-7 6 287,-1-1-1,0-1 1,-2-1-1,-27 13 1,46-25-391,-1 0 0,0 0 0,0-1 0,0 0 0,-1 0 0,1-1 0,0 0 0,-1 0 0,-8 0 0,14-1-126,0-1 0,1 1 0,-1-1 0,0 1 0,0-1 0,0 0 0,0 0 0,0 1 0,1-1-1,-1 0 1,0 0 0,1 0 0,-1 0 0,1 0 0,-1 0 0,1 0 0,-1 0 0,1 0 0,0 0 0,-1 0 0,1 0 0,0 0 0,0 0 0,0 0 0,0 0 0,0 0 0,0-1-1,0 1 1,0 0 0,1-1 0,1-41-9002,7 4-3620</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1.589"/>
    </inkml:context>
    <inkml:brush xml:id="br0">
      <inkml:brushProperty name="width" value="0.025" units="cm"/>
      <inkml:brushProperty name="height" value="0.025" units="cm"/>
      <inkml:brushProperty name="color" value="#E71224"/>
    </inkml:brush>
  </inkml:definitions>
  <inkml:trace contextRef="#ctx0" brushRef="#br0">1 67 19538,'0'0'11115,"51"-38"-9898,-14 29-672,5 3-417,3 0-96,-1 5-385,-7 0-1921,-4-1-3523,-6-2-6439</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2.370"/>
    </inkml:context>
    <inkml:brush xml:id="br0">
      <inkml:brushProperty name="width" value="0.025" units="cm"/>
      <inkml:brushProperty name="height" value="0.025" units="cm"/>
      <inkml:brushProperty name="color" value="#E71224"/>
    </inkml:brush>
  </inkml:definitions>
  <inkml:trace contextRef="#ctx0" brushRef="#br0">48 0 18097,'0'0'9321,"-16"71"-7143,5-35-641,2 4-960,1 2-225,5 1-192,3-4-95,0-4-162,3-8-1440,14-9-1218,2-6-191,-2-10-65,-1-2-609,-8 0-2882</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2.739"/>
    </inkml:context>
    <inkml:brush xml:id="br0">
      <inkml:brushProperty name="width" value="0.025" units="cm"/>
      <inkml:brushProperty name="height" value="0.025" units="cm"/>
      <inkml:brushProperty name="color" value="#E71224"/>
    </inkml:brush>
  </inkml:definitions>
  <inkml:trace contextRef="#ctx0" brushRef="#br0">0 15 10122,'0'0'16880,"62"-13"-16016,-18 13-543,14 0-257,4 0 0,-3 0-961,-2 0-3812,-9-1-5284</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3.777"/>
    </inkml:context>
    <inkml:brush xml:id="br0">
      <inkml:brushProperty name="width" value="0.025" units="cm"/>
      <inkml:brushProperty name="height" value="0.025" units="cm"/>
      <inkml:brushProperty name="color" value="#E71224"/>
    </inkml:brush>
  </inkml:definitions>
  <inkml:trace contextRef="#ctx0" brushRef="#br0">60 99 15310,'0'0'2760,"2"-9"-400,5-50 2978,-7 59-5303,0 0 0,0-1-1,0 1 1,0 0 0,0 0-1,0-1 1,0 1 0,0 0-1,0-1 1,0 1 0,0 0-1,0-1 1,0 1 0,0 0-1,-1-1 1,1 1 0,0 0-1,0 0 1,0-1 0,0 1-1,0 0 1,-1 0 0,1-1-1,0 1 1,0 0 0,-1 0-1,1 0 1,0-1 0,0 1-1,-1 0 1,1 0 0,0 0-1,0 0 1,-1-1 0,1 1-1,0 0 1,-1 0 0,-12 6 1270,-10 16 92,19-16-1405,1 0 1,0 1-1,0-1 0,0 1 0,1 0 0,-1 0 1,2 0-1,-1 0 0,1 0 0,0 0 0,0 0 1,2 14-1,-1-20 9,1 0 0,0 0-1,-1 0 1,1 0 0,0 0 0,0-1 0,0 1 0,0 0 0,0-1 0,0 1-1,0 0 1,0-1 0,0 1 0,0-1 0,0 1 0,0-1 0,0 0 0,0 0-1,0 1 1,1-1 0,-1 0 0,0 0 0,0 0 0,0 0 0,0 0 0,1 0 0,-1-1-1,0 1 1,2-1 0,37-7 197,-28 3-177,0-1-1,0 0 1,-1 0 0,1-1 0,18-16-1,-26 19 119,0 1 0,0-1-1,0 0 1,0 0 0,-1 0 0,0 0-1,0-1 1,0 1 0,0-1-1,-1 0 1,1 0 0,-1 0 0,-1 0-1,1 0 1,-1 0 0,0 0-1,1-6 1,-3 10-132,1 0 0,-1 0 1,0 0-1,1 0 0,-1 0 0,0 0 0,0 1 1,0-1-1,0 0 0,0 0 0,0 1 0,0-1 0,0 1 1,0-1-1,0 1 0,0-1 0,0 1 0,0 0 0,0-1 1,0 1-1,0 0 0,-1 0 0,1 0 0,0 0 0,0 0 1,0 0-1,0 0 0,-1 0 0,1 0 0,0 1 1,-1 0-1,-41 6-2,36-3-113,0 0 0,1 0 1,0 0-1,0 1 0,0-1 0,0 2 1,-6 6-1,10-10-28,-1 1 1,1-1-1,0 1 1,0 0-1,0 0 0,1-1 1,-1 1-1,1 0 1,-1 0-1,1 1 1,0-1-1,0 0 0,1 0 1,-1 0-1,1 1 1,-1-1-1,1 0 1,1 6-1,-1-8-251,0 0-1,0 0 0,1 0 1,-1 0-1,1-1 1,-1 1-1,1 0 1,-1-1-1,1 1 0,-1 0 1,1-1-1,0 1 1,-1 0-1,1-1 1,0 1-1,-1-1 0,1 1 1,0-1-1,0 0 1,0 1-1,-1-1 1,1 0-1,0 0 0,0 1 1,0-1-1,0 0 1,0 0-1,-1 0 1,3 0-1,18 1-12253</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4.164"/>
    </inkml:context>
    <inkml:brush xml:id="br0">
      <inkml:brushProperty name="width" value="0.025" units="cm"/>
      <inkml:brushProperty name="height" value="0.025" units="cm"/>
      <inkml:brushProperty name="color" value="#E71224"/>
    </inkml:brush>
  </inkml:definitions>
  <inkml:trace contextRef="#ctx0" brushRef="#br0">60 1 18802,'0'0'2850,"-30"50"866,18-20-481,4-3-1121,1 1-1089,4-5-769,3-3-256,0-2-1217,15-9-1826,-2-7-2498,2-2-1794</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4.584"/>
    </inkml:context>
    <inkml:brush xml:id="br0">
      <inkml:brushProperty name="width" value="0.025" units="cm"/>
      <inkml:brushProperty name="height" value="0.025" units="cm"/>
      <inkml:brushProperty name="color" value="#E71224"/>
    </inkml:brush>
  </inkml:definitions>
  <inkml:trace contextRef="#ctx0" brushRef="#br0">156 0 19058,'0'0'4041,"-11"1"-1558,5 0-2319,0 0 1,0 0 0,0 0 0,0 1-1,0-1 1,0 2 0,0-1 0,0 1-1,1-1 1,0 2 0,-1-1 0,1 0-1,0 1 1,0 0 0,1 0 0,0 1-1,-1-1 1,1 1 0,1 0 0,-1 0-1,1 0 1,0 1 0,0-1 0,0 1-1,1 0 1,0-1 0,0 1 0,-2 12-1,4-17-171,-1 0-1,1 0 0,0 0 0,0 0 0,1 0 0,-1 0 0,0 0 0,0 0 0,0-1 1,1 1-1,-1 0 0,0 0 0,1 0 0,-1 0 0,1 0 0,-1 0 0,1-1 0,-1 1 1,1 0-1,-1 0 0,1-1 0,0 1 0,0 0 0,-1-1 0,1 1 0,0-1 1,0 1-1,1 0 0,1 0 6,0 0 0,-1-1 1,1 1-1,0 0 0,0-1 1,0 0-1,1 0 0,-1 0 1,4 0-1,2-1 7,-1-1-1,1 0 1,-1 0-1,1 0 1,-1-1-1,8-4 1,0-2-79,-1-1 1,-1 0-1,1-1 0,16-17 1,-27 31-416,-4 11 338,-3 17 155,-9 22 8,3-15 731,1 1 0,2-1 0,-2 54 0,8-90-732,-1-1 0,1 0 0,-1 1-1,1-1 1,-1 0 0,1 0-1,-1 0 1,0 1 0,0-1-1,0 0 1,0 0 0,0 0 0,0 0-1,0 0 1,0-1 0,0 1-1,0 0 1,0 0 0,0-1 0,-1 1-1,1-1 1,0 1 0,0-1-1,-1 1 1,1-1 0,-1 0-1,1 1 1,0-1 0,-2 0 0,-45 4 304,45-4-311,-3 0-240,0 0 1,-1 0 0,1-1-1,0 0 1,-1 0-1,1 0 1,0-1-1,0 0 1,0 0-1,-6-3 1,10 4 91,1 0 0,-1 0 0,1-1 0,0 1 0,-1 0 1,1-1-1,0 1 0,0-1 0,0 1 0,0-1 1,0 0-1,0 0 0,0 1 0,1-1 0,-1 0 0,0 0 1,1 0-1,0 1 0,-1-1 0,1 0 0,0 0 1,0 0-1,0 0 0,0 0 0,0 0 0,1 0 0,-1 1 1,0-1-1,1 0 0,0 0 0,-1 0 0,1 0 0,0 1 1,0-1-1,0 0 0,0 1 0,2-3 0,15-19-7933,7-2-6955</inkml:trace>
  <inkml:trace contextRef="#ctx0" brushRef="#br0" timeOffset="1">450 178 25112,'0'0'7655</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5.002"/>
    </inkml:context>
    <inkml:brush xml:id="br0">
      <inkml:brushProperty name="width" value="0.025" units="cm"/>
      <inkml:brushProperty name="height" value="0.025" units="cm"/>
      <inkml:brushProperty name="color" value="#E71224"/>
    </inkml:brush>
  </inkml:definitions>
  <inkml:trace contextRef="#ctx0" brushRef="#br0">106 0 22998,'0'0'2797,"-6"8"-48,2-3-2310,-1-1-202,0 1-1,0 0 1,1 1-1,0-1 1,0 1-1,1 0 1,0 0-1,0 0 1,0 0-1,0 0 1,1 1-1,0-1 1,1 1-1,-1 0 1,1 7-1,1-13-289,1 1 1,-1-1-1,1 0 1,0 0-1,0 1 1,-1-1-1,1 0 1,0 0-1,0 0 1,0 0-1,0 0 1,1 0-1,-1 0 1,0-1-1,0 1 0,0 0 1,1-1-1,-1 1 1,0-1-1,1 1 1,-1-1-1,0 1 1,1-1-1,-1 0 1,1 0-1,-1 0 1,1 0-1,1 0 1,54 0-2615,-42 0 1946,-4 0-45,0 1 1,0 0-1,0 0 1,-1 1-1,1 1 1,18 6-1,-27-9 785,0 1-1,0 0 1,0 0 0,0 1-1,0-1 1,0 0 0,-1 1-1,1-1 1,0 1 0,-1 0-1,1-1 1,-1 1 0,1 0-1,-1 0 1,0 0 0,1 2-1,-1-2 186,-1 0 0,1 0 0,-1 1-1,0-1 1,0 0 0,0 0-1,0 1 1,0-1 0,-1 0 0,1 0-1,-1 0 1,1 0 0,-1 0-1,0 0 1,0 1 0,0-2-1,0 1 1,0 0 0,0 0 0,-2 2-1,-9 12 679,0-1-1,0 0 1,-1-1-1,-1 0 1,-20 15 0,28-24-872,0-1 0,-1 1 0,1-1 0,-1 0 0,0-1 0,0 0 0,0 0 0,0 0 1,-1-1-1,1 0 0,-1 0 0,1-1 0,-1 0 0,0-1 0,1 1 0,-11-2 0,16 1-206,1-1-1,-1 1 0,1-1 0,-1 0 1,1 1-1,-1-1 0,1 0 0,0 0 1,-1 0-1,1 0 0,0 0 0,0 0 1,-1 0-1,1 0 0,0 0 0,0-1 1,0 1-1,0 0 0,1-1 0,-1 1 1,0-1-1,1 1 0,-1-1 0,0-1 1,-6-41-8637,7 11 1274</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5.374"/>
    </inkml:context>
    <inkml:brush xml:id="br0">
      <inkml:brushProperty name="width" value="0.025" units="cm"/>
      <inkml:brushProperty name="height" value="0.025" units="cm"/>
      <inkml:brushProperty name="color" value="#E71224"/>
    </inkml:brush>
  </inkml:definitions>
  <inkml:trace contextRef="#ctx0" brushRef="#br0">1 57 15407,'0'0'13644,"60"-31"-11818,-23 24-609,2 0-544,0 0-673,-2 4 0,-4 3-416,-7 0-2307,-5 0-4163,0-1-14511</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5.764"/>
    </inkml:context>
    <inkml:brush xml:id="br0">
      <inkml:brushProperty name="width" value="0.025" units="cm"/>
      <inkml:brushProperty name="height" value="0.025" units="cm"/>
      <inkml:brushProperty name="color" value="#E71224"/>
    </inkml:brush>
  </inkml:definitions>
  <inkml:trace contextRef="#ctx0" brushRef="#br0">36 0 20948,'0'0'8071,"-33"71"-7142,31-44-352,2 2-449,0 0-128,2 0-769,13-6-1825,1-2-1954,-3-6-1410,-3-4-2658</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7.991"/>
    </inkml:context>
    <inkml:brush xml:id="br0">
      <inkml:brushProperty name="width" value="0.025" units="cm"/>
      <inkml:brushProperty name="height" value="0.025" units="cm"/>
    </inkml:brush>
  </inkml:definitions>
  <inkml:trace contextRef="#ctx0" brushRef="#br0">41 37 17232,'0'0'1794,"-2"12"-107,-4 18-958,2 0 1,1 1-1,2 54 0,3-66-695,0-1-1,1 1 1,1-1-1,0 0 1,2 0-1,0-1 1,1 1-1,11 20 1,-1-9 113,2 3 373,15 39 0,-29-59-464,-1 1 0,0-1 1,-1 1-1,0-1 0,-1 1 0,1 26 0,-3-36-25,-1 0 0,1-1 0,0 1 0,-1 0 0,0-1 0,0 1 0,1-1 0,-2 1 0,1-1 0,0 1 0,0-1 0,-1 0 0,1 1 0,-1-1 0,0 0 0,0 0-1,0 0 1,0 0 0,0-1 0,0 1 0,0 0 0,0-1 0,-1 0 0,1 1 0,-1-1 0,1 0 0,-1 0 0,1-1 0,-1 1 0,0 0 0,1-1 0,-1 1 0,0-1 0,0 0 0,1 0 0,-1 0 0,0-1 0,1 1 0,-1 0 0,0-1 0,1 0 0,-1 0-1,0 0 1,1 0 0,-1 0 0,1 0 0,0 0 0,-1-1 0,1 1 0,0-1 0,0 0 0,0 0 0,0 0 0,-2-3 0,-3-4-96,0-1 0,1-1 0,0 1-1,0-1 1,1 0 0,1 0 0,0-1 0,0 1-1,1-1 1,1 0 0,0 0 0,1 0 0,-1-18-1,2 11 18,1 0 0,0 0 0,1 0 0,1 0 0,1 0 0,1 1 0,12-34 0,-9 37 76,0 0 1,0 1-1,2 0 1,0 0-1,0 1 1,1 0-1,1 1 1,0 0-1,1 1 1,0 0-1,1 1 1,0 0-1,0 2 0,28-14 1,-40 22 32,-1-1-1,0 1 1,0-1 0,0 1 0,0 0 0,1-1-1,-1 1 1,0 0 0,0 0 0,1 0-1,-1 0 1,0 0 0,0 0 0,1 0 0,-1 1-1,0-1 1,0 0 0,0 1 0,1-1-1,-1 1 1,0-1 0,0 1 0,0-1 0,0 1-1,0 0 1,0 0 0,0-1 0,0 1-1,0 0 1,-1 0 0,1 0 0,0 0 0,0 0-1,-1 0 1,1 0 0,-1 0 0,1 1-1,-1-1 1,1 0 0,0 2 0,-1-1-4,1 0 0,0 0-1,0 0 1,1 0 0,-1 0 0,0 0 0,0 0 0,1-1 0,-1 1 0,1-1 0,0 1 0,-1-1 0,1 1 0,0-1-1,0 0 1,0 0 0,0 0 0,0 0 0,2 0 0,4 0-12,-1 0 0,0 0 0,0-1 0,0 0 0,0-1 0,0 0 0,1 0 0,-1 0 0,-1-1 0,1 0 0,0-1 0,0 1 0,10-7 0,8-5 23,0-2 0,24-19 0,-13 8-64,-7 6-4,-23 15-13,1 0 1,-1 0 0,2 1 0,-1 0-1,0 1 1,1 0 0,0 0-1,0 0 1,0 1 0,1 0 0,-1 1-1,11-2 1,8 12-48,-4 1-2326,-6-12-4590,-11-1-1091</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6.125"/>
    </inkml:context>
    <inkml:brush xml:id="br0">
      <inkml:brushProperty name="width" value="0.025" units="cm"/>
      <inkml:brushProperty name="height" value="0.025" units="cm"/>
      <inkml:brushProperty name="color" value="#E71224"/>
    </inkml:brush>
  </inkml:definitions>
  <inkml:trace contextRef="#ctx0" brushRef="#br0">0 52 13261,'0'0'9833,"77"-40"-9193,-37 37-511,10 2-65,4-1-225,3 0-1568,0-1-2691,-2 2-8457</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6.533"/>
    </inkml:context>
    <inkml:brush xml:id="br0">
      <inkml:brushProperty name="width" value="0.025" units="cm"/>
      <inkml:brushProperty name="height" value="0.025" units="cm"/>
      <inkml:brushProperty name="color" value="#E71224"/>
    </inkml:brush>
  </inkml:definitions>
  <inkml:trace contextRef="#ctx0" brushRef="#br0">206 5 21268,'-8'-1'3139,"3"0"-2850,0 0 0,0 0 0,-1 1 1,1 0-1,0 0 0,0 0 0,0 0 0,0 1 0,0 0 0,0 0 0,0 1 0,0-1 1,0 1-1,0 0 0,1 0 0,-1 1 0,1-1 0,-8 7 0,4-2-194,0 0 0,0 1-1,0 0 1,1 0-1,0 1 1,1 0 0,0 0-1,0 1 1,1-1-1,0 1 1,1 0 0,0 1-1,0-1 1,2 1-1,-1 0 1,1-1 0,-1 22-1,3-29-90,0 0 0,0-1 0,1 1-1,-1 0 1,1-1 0,-1 1 0,1 0-1,0-1 1,0 1 0,0-1 0,1 1-1,-1-1 1,1 0 0,-1 1 0,1-1 0,0 0-1,0 0 1,0 0 0,3 3 0,-1-3 12,0 1 0,0-1 0,1 0-1,-1 0 1,1-1 0,-1 1 0,1-1 0,-1 0 0,1 0 0,8 0 0,-3-1 13,-1 0 0,1 0 0,-1-1 0,0 0 0,1-1 0,-1 0 0,0 0-1,0-1 1,0-1 0,0 1 0,10-7 0,-11 5-2,-1 0 0,0 0 0,0 0 0,-1-1 0,0 0 0,0 0 0,0-1 0,0 0 0,-1 0 0,0 0 0,-1 0 0,0-1-1,0 0 1,-1 0 0,1 0 0,-2 0 0,1 0 0,-1-1 0,-1 1 0,2-13 0,-3 20-27,0 0 1,0 0-1,0 0 0,-1 0 0,1 0 1,0 0-1,0 0 0,-1 0 1,1 0-1,-1 0 0,1 0 0,-1 0 1,1 0-1,-1 1 0,0-1 1,1 0-1,-1 0 0,0 1 0,1-1 1,-1 0-1,0 1 0,0-1 1,0 1-1,0-1 0,0 1 1,1-1-1,-1 1 0,0 0 0,0-1 1,0 1-1,0 0 0,0 0 1,0 0-1,0-1 0,0 1 0,0 0 1,0 1-1,0-1 0,0 0 1,0 0-1,0 0 0,0 1 0,0-1 1,0 0-1,-1 1 0,-2 0-6,0 0 0,0 0 0,0 1 0,0-1 0,1 1 0,-1 0 0,1 0 0,-1 0 0,1 0 0,-5 5 0,4-3-275,1 1 1,0-1 0,0 1 0,1 0 0,0 0 0,-1 0 0,1 0-1,1 0 1,-2 6 0,2-7-635,0 0-1,1 0 1,0 0 0,0 0-1,0 0 1,0-1 0,0 1-1,2 5 1,6 9-6281</inkml:trace>
  <inkml:trace contextRef="#ctx0" brushRef="#br0" timeOffset="1">383 277 12204,'0'0'5893,"-28"54"-3555,17-23-352,3 3-288,6-1-929,2-5-641,9-6-192,10-8-1698,0-11-3843,4-3-9354</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6.919"/>
    </inkml:context>
    <inkml:brush xml:id="br0">
      <inkml:brushProperty name="width" value="0.025" units="cm"/>
      <inkml:brushProperty name="height" value="0.025" units="cm"/>
      <inkml:brushProperty name="color" value="#E71224"/>
    </inkml:brush>
  </inkml:definitions>
  <inkml:trace contextRef="#ctx0" brushRef="#br0">104 22 22005,'0'0'2829,"-8"-4"-176,8 4-2627,-34-13 1728,33 12-1732,1 1 0,-1-1 0,0 1 0,0-1 0,1 1 0,-1 0 0,0-1 0,0 1 0,0 0 0,0 0 1,0-1-1,1 1 0,-1 0 0,0 0 0,0 0 0,0 0 0,0 0 0,0 1 0,0-1 0,0 0 0,1 0 0,-1 0 0,0 1 0,0-1 0,0 1 0,1-1 0,-1 0 0,0 1 0,0-1 0,1 1 0,-1 0 0,0-1 0,1 1 0,-1-1 0,1 1 0,-1 0 0,0 0 0,1-1 0,0 1 1,-1 0-1,1 0 0,-1 0 0,1 0 0,0 1-25,-1-1 1,1 1 0,0-1 0,0 1-1,0-1 1,0 1 0,0-1 0,0 1-1,1-1 1,-1 0 0,0 1 0,1-1 0,-1 1-1,1-1 1,0 0 0,-1 1 0,1-1-1,0 0 1,0 0 0,0 1 0,-1-1-1,1 0 1,1 0 0,-1 0 0,2 1-1,1 0-16,0-1-1,0 0 0,0 0 0,0-1 1,0 1-1,0-1 0,1 0 0,3-1 1,-2 1-34,-1 0-35,0 0-1,-1-1 1,1 0 0,-1 0-1,1 0 1,-1-1-1,1 1 1,-1-1 0,7-4-1,15-5-564,-31 32 439,-15 17 807,16-30-342,-1 0 0,1 0 0,1 0 0,-1 0 0,1 0-1,1 0 1,0 1 0,0 0 0,-1 14 0,3-22-216,0 0 0,1 0 1,-1 1-1,0-1 0,1 0 0,-1 0 1,1 0-1,0 0 0,-1 0 0,1 0 0,0 0 1,0 0-1,-1-1 0,1 1 0,0 0 1,0 0-1,0 0 0,0-1 0,0 1 1,0-1-1,0 1 0,0-1 0,0 1 0,1-1 1,-1 0-1,0 1 0,0-1 0,0 0 1,0 0-1,1 0 0,-1 0 0,0 0 1,0 0-1,2 0 0,57-5 212,-36 3-275,-22 2-52,-7 21 133,0-10-47,0 0 0,-1 0 0,-1-1 0,0 0 0,-1 0 0,1 0 0,-2-1 0,-10 9 0,15-14-7,-1 0 0,0 0 1,-1-1-1,1 0 1,-1 0-1,1 0 1,-1-1-1,0 0 0,0 0 1,0 0-1,0-1 1,0 1-1,0-2 0,-1 1 1,1-1-1,0 0 1,-12-1-1,16 1-72,0-1-1,0 1 1,1-1-1,-1 0 1,0 0-1,0 0 1,1 1-1,-1-1 1,0-1-1,1 1 1,-1 0-1,1 0 1,0-1-1,-1 1 1,1 0-1,0-1 1,0 0-1,0 1 1,0-1-1,0 0 1,0 1-1,0-1 1,0 0-1,1 0 1,-1 0-1,1 1 1,-1-1-1,1 0 1,0-3-1,0 2-199,-1 0 1,1 0-1,0 0 0,1 0 0,-1 0 0,0 0 1,1 0-1,0 0 0,-1 1 0,1-1 0,0 0 0,1 0 1,-1 1-1,0-1 0,1 1 0,-1-1 0,1 1 0,3-4 1,11-8-7218,4 1-3737</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7.278"/>
    </inkml:context>
    <inkml:brush xml:id="br0">
      <inkml:brushProperty name="width" value="0.025" units="cm"/>
      <inkml:brushProperty name="height" value="0.025" units="cm"/>
      <inkml:brushProperty name="color" value="#E71224"/>
    </inkml:brush>
  </inkml:definitions>
  <inkml:trace contextRef="#ctx0" brushRef="#br0">1 60 21428,'0'0'5622,"10"-8"-3717,-7 5-1768,2-2 75,1 0 0,-1 1 0,1 0-1,0 0 1,0 0 0,0 1 0,0 0-1,0 0 1,1 1 0,-1-1 0,1 1-1,0 1 1,13-2 0,-9 2-98,-4 0-45,0 1-1,-1 0 0,1 0 0,0 1 1,10 1-1,-16-2-64,0 1 1,0-1-1,0 0 1,0 1-1,0-1 0,0 1 1,0-1-1,0 1 1,0 0-1,-1-1 1,1 1-1,0 0 0,0-1 1,0 1-1,-1 0 1,1 0-1,-1 0 1,1 0-1,0 0 0,-1 0 1,1 0-1,-1 0 1,0 0-1,1 0 1,-1 0-1,0 0 1,0 0-1,0 0 0,1 0 1,-1 0-1,0 0 1,-1 0-1,1 0 1,0 0-1,0 1 0,0-1 1,0 0-1,-1 0 1,1 0-1,-1 0 1,0 1-1,-4 7-4,-1-1 0,0 1 0,-1-1 0,1-1 0,-1 1 0,-1-1 0,1-1 0,-1 1 0,-1-1 0,-10 6 0,-16 14 0,30-22 0,-20 19 0,24-22 0,0 0 0,0 0 0,0-1 0,0 1 0,1 0 0,-1 0 0,0 1 0,1-1 0,-1 0 0,0 0 0,1 0 0,0 0 0,-1 0 0,1 1 0,0-1 0,-1 0 0,1 0 0,0 1 0,0-1 0,0 0 0,0 2 0,3-2 0,-1 1 0,1-1 0,-1 0 0,1 0 0,-1 0 0,1 0 0,0 0 0,-1-1 0,1 1 0,0-1 0,0 0 0,0 0 0,-1 0 0,1 0 0,4-1 0,-1 1 0,54 2-2437,1-4-4692,-16-4-4093</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7.793"/>
    </inkml:context>
    <inkml:brush xml:id="br0">
      <inkml:brushProperty name="width" value="0.025" units="cm"/>
      <inkml:brushProperty name="height" value="0.025" units="cm"/>
      <inkml:brushProperty name="color" value="#E71224"/>
    </inkml:brush>
  </inkml:definitions>
  <inkml:trace contextRef="#ctx0" brushRef="#br0">0 1 18289,'0'0'14478,"57"22"-14606,-33-22-3427,0-3-2435,-2-12-6182</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3.130"/>
    </inkml:context>
    <inkml:brush xml:id="br0">
      <inkml:brushProperty name="width" value="0.025" units="cm"/>
      <inkml:brushProperty name="height" value="0.025" units="cm"/>
      <inkml:brushProperty name="color" value="#E71224"/>
    </inkml:brush>
  </inkml:definitions>
  <inkml:trace contextRef="#ctx0" brushRef="#br0">191 1 16464,'0'0'13922,"-5"13"-13271,-1 3-513,-1 1-46,0 1 0,2 1-1,0-1 1,0 1 0,-1 26 0,6-44-101,0 0 1,1-1-1,-1 1 1,0-1-1,1 1 0,-1 0 1,1-1-1,-1 1 1,0-1-1,1 1 0,-1 0 1,1-1-1,0 0 0,-1 1 1,1-1-1,-1 1 1,1-1-1,0 0 0,-1 1 1,1-1-1,0 0 1,-1 0-1,1 1 0,0-1 1,0 0-1,-1 0 1,1 0-1,0 0 0,0 0 1,1 0-1,31 0-110,-23 0 46,-2-1 39,0 1 0,0 1 0,1 0 0,-1 0 0,0 0 0,0 1 0,0 0 0,0 1 0,10 4 0,-15-5 32,0 1 0,1-1 0,-1 0 0,0 1 0,0 0 0,-1 0 0,1 0 0,0 0 0,-1 0 0,0 0 0,0 1 0,0-1 0,0 1 0,0-1 0,-1 1 0,0 0 0,0 0 0,0 0 0,0 0 0,0 0 0,0 6 0,-1-1 47,0 0 0,0 0 0,-1 0 0,0 0 0,0 0 0,-1 0 0,0 0 0,-1-1 0,0 1 0,0-1 0,-1 1 0,0-1 0,0 0 0,-1 0 0,0-1 0,0 0 1,-1 1-1,0-2 0,0 1 0,-12 8 0,8-6 22,-1-2 0,0 1 0,0-1 0,-1-1 0,0 0 0,0-1 0,0 0 0,-1-1 0,1 0 0,-1-1 0,0-1 0,0 0 0,-23 1 0,33-3-217,0 0 0,0 0 1,1 0-1,-1 0 0,0-1 0,1 1 0,-1-1 1,1 0-1,-1 0 0,1 0 0,-1 0 0,1 0 1,-1 0-1,1-1 0,0 1 0,0-1 0,0 0 0,0 1 1,0-1-1,0 0 0,0 0 0,0 0 0,1 0 1,-1-1-1,1 1 0,0 0 0,0-1 0,-1 1 1,1-1-1,0-2 0,-2-7-1568,1 0-1,0-1 1,1 1-1,1-1 1,0-15-1,1 11-537,0-40-13108</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3.517"/>
    </inkml:context>
    <inkml:brush xml:id="br0">
      <inkml:brushProperty name="width" value="0.025" units="cm"/>
      <inkml:brushProperty name="height" value="0.025" units="cm"/>
      <inkml:brushProperty name="color" value="#E71224"/>
    </inkml:brush>
  </inkml:definitions>
  <inkml:trace contextRef="#ctx0" brushRef="#br0">0 14 17873,'0'0'8328,"57"-14"-6278,-34 14-801,3 0-641,3 5-511,3 6-290,1 0-2145,-2-2-3043,2-5-5253</inkml:trace>
  <inkml:trace contextRef="#ctx0" brushRef="#br0" timeOffset="1">624 88 22229,'0'0'5765,"-32"74"-3907,25-46-673,2 3-704,4-4-385,1 0-128,0 0-513,10-2-672,1 0-416,-2-2-481,-3-4-353,-5 0 738,-1-8-802,0-4-1024</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3.921"/>
    </inkml:context>
    <inkml:brush xml:id="br0">
      <inkml:brushProperty name="width" value="0.025" units="cm"/>
      <inkml:brushProperty name="height" value="0.025" units="cm"/>
      <inkml:brushProperty name="color" value="#E71224"/>
    </inkml:brush>
  </inkml:definitions>
  <inkml:trace contextRef="#ctx0" brushRef="#br0">1 38 15791,'0'0'14958,"52"-30"-14798,-10 31-160,10-1-993,6 0-3811,5-8-7176</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4.296"/>
    </inkml:context>
    <inkml:brush xml:id="br0">
      <inkml:brushProperty name="width" value="0.025" units="cm"/>
      <inkml:brushProperty name="height" value="0.025" units="cm"/>
      <inkml:brushProperty name="color" value="#E71224"/>
    </inkml:brush>
  </inkml:definitions>
  <inkml:trace contextRef="#ctx0" brushRef="#br0">0 129 11275,'0'0'15150,"63"-29"-15150,-2 25-448,12 2-1698,7-1-1346,2 0-992,-2-2-2018</inkml:trace>
  <inkml:trace contextRef="#ctx0" brushRef="#br0" timeOffset="1">952 46 17040,'0'0'6919,"53"0"-6887,-15-7-1185,11-2-1730,11-5-2018,3-1-3202</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4.655"/>
    </inkml:context>
    <inkml:brush xml:id="br0">
      <inkml:brushProperty name="width" value="0.025" units="cm"/>
      <inkml:brushProperty name="height" value="0.025" units="cm"/>
      <inkml:brushProperty name="color" value="#E71224"/>
    </inkml:brush>
  </inkml:definitions>
  <inkml:trace contextRef="#ctx0" brushRef="#br0">22 0 5509,'0'0'23575,"-21"54"-22518,21-50-705,7-4-416,19 0-1506,2-13-3394,6-11-11020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8.380"/>
    </inkml:context>
    <inkml:brush xml:id="br0">
      <inkml:brushProperty name="width" value="0.025" units="cm"/>
      <inkml:brushProperty name="height" value="0.025" units="cm"/>
    </inkml:brush>
  </inkml:definitions>
  <inkml:trace contextRef="#ctx0" brushRef="#br0">0 107 22357,'0'0'9801,"71"-50"-9192,-32 41-609,8 1 0,2 3 0,-1-3-2210,-7-2-5061,0-7-14574</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8.142"/>
    </inkml:context>
    <inkml:brush xml:id="br0">
      <inkml:brushProperty name="width" value="0.025" units="cm"/>
      <inkml:brushProperty name="height" value="0.025" units="cm"/>
      <inkml:brushProperty name="color" value="#E71224"/>
    </inkml:brush>
  </inkml:definitions>
  <inkml:trace contextRef="#ctx0" brushRef="#br0">122 0 19859,'0'0'9668,"-3"9"-8003,-10 28-890,6-20-615,0 1 0,2 0 0,0 1 0,-4 26 0,9-43-164,0 0 0,1-1 0,-1 1 1,0-1-1,1 1 0,-1-1 0,1 1 0,-1-1 0,1 1 1,0-1-1,0 1 0,-1-1 0,1 0 0,0 0 0,0 1 0,0-1 1,1 0-1,-1 0 0,0 0 0,0 0 0,1 0 0,-1 0 1,0 0-1,1-1 0,-1 1 0,1 0 0,-1-1 0,1 1 0,2 0 1,56 9-332,-39-8 123,-6 1-11,-1 0 1,0 1-1,0 0 0,0 1 1,0 0-1,23 14 0,-35-18 244,1 1-1,0-1 1,-1 1-1,1 0 0,-1 0 1,0 0-1,0 0 1,0 0-1,0 1 1,0-1-1,0 0 1,0 1-1,-1 0 0,1-1 1,-1 1-1,0 0 1,0 0-1,0 0 1,0-1-1,0 1 1,-1 0-1,1 0 0,-1 0 1,0 0-1,0 1 1,0-1-1,0 0 1,0 0-1,-1 0 0,0 0 1,1 0-1,-1-1 1,0 1-1,0 0 1,-1 0-1,1 0 1,0-1-1,-1 1 0,0-1 1,-2 4-1,-3 3 48,-1 0 0,0-1 0,0 1 0,-1-1 0,0-1 0,0 0 0,-1 0 0,0-1 0,0 0 0,-1-1 0,-17 7 0,15-7-11,-1-1-1,1 0 1,-1-1 0,0 0-1,0-1 1,0 0 0,0-2 0,0 0-1,-20-2 1,32 2-215,0 0-1,0-1 1,0 1-1,0-1 1,1 1 0,-1-1-1,0 0 1,0 0-1,0 0 1,1 0 0,-1 0-1,0 0 1,1-1-1,-1 1 1,1 0 0,0-1-1,-1 1 1,1-1-1,0 1 1,0-1 0,0 0-1,0 0 1,0 1-1,0-1 1,1 0 0,-2-3-1,1-3-1223,-1-1-1,2 1 1,-1 0-1,1-1 1,1-8 0,-1 17 1354,3-44-9250</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8.531"/>
    </inkml:context>
    <inkml:brush xml:id="br0">
      <inkml:brushProperty name="width" value="0.025" units="cm"/>
      <inkml:brushProperty name="height" value="0.025" units="cm"/>
      <inkml:brushProperty name="color" value="#E71224"/>
    </inkml:brush>
  </inkml:definitions>
  <inkml:trace contextRef="#ctx0" brushRef="#br0">0 40 13741,'0'0'9161,"64"-21"-6695,-33 20-704,2-2-641,6 2-833,2 0-256,-2-1-1409,-5-3-2915,-5-1-4421</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8.890"/>
    </inkml:context>
    <inkml:brush xml:id="br0">
      <inkml:brushProperty name="width" value="0.025" units="cm"/>
      <inkml:brushProperty name="height" value="0.025" units="cm"/>
      <inkml:brushProperty name="color" value="#E71224"/>
    </inkml:brush>
  </inkml:definitions>
  <inkml:trace contextRef="#ctx0" brushRef="#br0">163 1 18385,'0'0'10239,"-4"8"-9171,-33 59-509,19-39-244,1 1-1,2 1 1,1 1-1,1 0 1,2 1-1,1 0 1,-8 46-1,15-59-319,1-1 1,1 0-1,1 1 0,1-1 1,3 24-1,-3-37-23,1 0 1,-1 0-1,1 0 0,-1-1 0,1 1 1,1-1-1,-1 1 0,1-1 1,0 0-1,0 0 0,0 0 1,0 0-1,1 0 0,-1-1 0,1 0 1,0 0-1,0 0 0,0 0 1,0 0-1,1-1 0,-1 0 0,1 0 1,0 0-1,5 1 0,2 0-1509,1 0-1,0-1 1,0 0 0,25-1-1,11-1-9144</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9.260"/>
    </inkml:context>
    <inkml:brush xml:id="br0">
      <inkml:brushProperty name="width" value="0.025" units="cm"/>
      <inkml:brushProperty name="height" value="0.025" units="cm"/>
      <inkml:brushProperty name="color" value="#E71224"/>
    </inkml:brush>
  </inkml:definitions>
  <inkml:trace contextRef="#ctx0" brushRef="#br0">0 430 14189,'0'0'12919,"15"-13"-11483,83-72-277,80-72-669,-137 117-336,-2-1-1,39-52 0,-96 148 1144,4-25-1195,3 1 0,0 1 1,2 0-1,1 0 0,2 1 0,1 0 0,0 35 0,5-67-205,0 1 1,0-1-1,0 0 0,0 0 1,0 0-1,1 1 1,-1-1-1,0 0 0,1 0 1,-1 0-1,1 0 0,0 0 1,-1 1-1,1-1 1,0 0-1,-1 0 0,1-1 1,0 1-1,0 0 0,0 0 1,0 0-1,0 0 1,0-1-1,0 1 0,0 0 1,0-1-1,0 1 0,0-1 1,0 0-1,1 1 1,-1-1-1,0 0 0,0 1 1,0-1-1,1 0 0,-1 0 1,0 0-1,2 0 1,1-1-682,0 1 0,0 0 0,1-1 0,-1 0 0,0 0 0,-1 0 0,1 0 0,0-1 0,0 0 1,6-3-1,15-17-10069</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9.620"/>
    </inkml:context>
    <inkml:brush xml:id="br0">
      <inkml:brushProperty name="width" value="0.025" units="cm"/>
      <inkml:brushProperty name="height" value="0.025" units="cm"/>
      <inkml:brushProperty name="color" value="#E71224"/>
    </inkml:brush>
  </inkml:definitions>
  <inkml:trace contextRef="#ctx0" brushRef="#br0">149 1 17168,'0'0'11531,"-26"57"-10602,19-30-384,5 2-353,2 0-192,0 0 0,0-4-577,0-2-768,4-4-929,1-3-577,-2-6-192,-3-6-512</inkml:trace>
  <inkml:trace contextRef="#ctx0" brushRef="#br0" timeOffset="1">0 148 10666,'0'0'12812,"70"-6"-12395,-22 6-289,8 0-385,1-8-2241,3-10-4260</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0.121"/>
    </inkml:context>
    <inkml:brush xml:id="br0">
      <inkml:brushProperty name="width" value="0.025" units="cm"/>
      <inkml:brushProperty name="height" value="0.025" units="cm"/>
      <inkml:brushProperty name="color" value="#E71224"/>
    </inkml:brush>
  </inkml:definitions>
  <inkml:trace contextRef="#ctx0" brushRef="#br0">190 28 4901,'0'0'16928,"-8"-6"-14531,7 6-2357,-1-2 80,-1-1 1,0 1-1,0 0 1,0 0 0,-1 1-1,1-1 1,0 1-1,-1-1 1,1 1 0,-1 0-1,1 1 1,-1-1-1,0 0 1,1 1-1,-1 0 1,1 0 0,-1 0-1,0 0 1,1 1-1,-1-1 1,0 1 0,1 0-1,-1 0 1,1 0-1,0 1 1,-1-1 0,-4 3-1,1 2-24,0 0 0,1 1 0,-1 0 0,1 0-1,1 0 1,-1 1 0,1-1 0,0 1 0,1 0 0,0 1-1,0-1 1,1 1 0,0 0 0,1 0 0,0 0 0,0 0 0,1 0-1,0 0 1,0 0 0,1 1 0,2 17 0,-1-25-90,-1 0 0,1 1 0,-1-1 0,1 0 0,0 0 0,0 0 0,0 0 0,0 0 0,0 0 0,1 0 0,-1 0 0,1-1 0,-1 1 0,1 0 0,-1-1 0,1 1 0,0-1 0,0 0 0,0 0 0,0 1 0,0-1 0,0 0-1,0-1 1,0 1 0,0 0 0,0 0 0,0-1 0,1 0 0,-1 1 0,0-1 0,1 0 0,-1 0 0,3 0 0,0 0 29,1-1 0,-1 1 0,1-1 0,-1 0 0,1 0-1,-1-1 1,0 0 0,0 0 0,0 0 0,0 0 0,0-1 0,8-5-1,-6 2 49,0 1-1,-1-1 1,0 0-1,0-1 0,-1 0 1,0 0-1,0 0 0,0 0 1,-1-1-1,0 1 0,-1-1 1,0 0-1,0 0 1,0-1-1,-1 1 0,-1-1 1,1 1-1,-1-1 0,-1 1 1,0-13-1,0 19-72,0 0 0,0 0 0,0 0-1,-1 0 1,1 0 0,-1 0 0,0 0 0,1 0-1,-1 1 1,0-1 0,0 0 0,0 0 0,0 0-1,0 1 1,-1-1 0,1 1 0,0-1 0,-1 1 0,1-1-1,-1 1 1,0 0 0,1 0 0,-1 0 0,0 0-1,0 0 1,1 0 0,-1 0 0,0 0 0,0 1 0,0-1-1,0 1 1,0 0 0,0-1 0,0 1 0,0 0-1,0 0 1,-1 0 0,1 1 0,-3 0 0,1-1-73,0 1 1,0 0-1,0 0 1,0 0-1,0 1 1,0-1-1,0 1 0,0 0 1,1 0-1,-1 0 1,1 1-1,-1 0 1,1-1-1,0 1 1,0 0-1,0 0 1,0 0-1,-3 8 1,3-7-310,2 1-1,-1-1 1,1 1 0,-1 0 0,1 0 0,1 0 0,-1-1 0,1 1-1,0 7 1,0-9-200,0 0-1,0 0 1,1 0-1,-1 0 1,1 0-1,0 0 1,0 0-1,0 0 1,0 0-1,1 0 1,-1 0-1,1-1 1,-1 1-1,1 0 1,3 2-1,16 11-7125</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0.509"/>
    </inkml:context>
    <inkml:brush xml:id="br0">
      <inkml:brushProperty name="width" value="0.025" units="cm"/>
      <inkml:brushProperty name="height" value="0.025" units="cm"/>
      <inkml:brushProperty name="color" value="#E71224"/>
    </inkml:brush>
  </inkml:definitions>
  <inkml:trace contextRef="#ctx0" brushRef="#br0">132 0 18257,'0'0'2691,"-27"52"416,7-16 0,-4 3-993,1-1-801,4-3-672,6-7-545,8-6-160,5-5-1090,3-9-767,12-8-674,4 0-2177,2-18-4645</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0.854"/>
    </inkml:context>
    <inkml:brush xml:id="br0">
      <inkml:brushProperty name="width" value="0.025" units="cm"/>
      <inkml:brushProperty name="height" value="0.025" units="cm"/>
      <inkml:brushProperty name="color" value="#E71224"/>
    </inkml:brush>
  </inkml:definitions>
  <inkml:trace contextRef="#ctx0" brushRef="#br0">146 3 17328,'0'0'8024,"-12"-1"-5953,4 0-1741,-1 0 1,1 1-1,-1 1 0,0-1 0,1 1 1,-13 3-1,17-3-270,1 0 1,0 0-1,0 0 0,-1 0 1,1 1-1,0-1 1,1 1-1,-1 0 1,0 0-1,0 0 1,1 0-1,-1 0 0,1 1 1,0-1-1,-1 1 1,1-1-1,0 1 1,1 0-1,-1 0 0,0 0 1,1 0-1,0 0 1,0 0-1,-2 5 1,3-8-66,0 1 0,0 0 0,0-1 1,0 1-1,0 0 0,0 0 0,0-1 1,0 1-1,0 0 0,0-1 0,0 1 1,1 0-1,-1-1 0,0 1 0,0 0 1,1-1-1,-1 1 0,0 0 0,1-1 1,-1 1-1,1-1 0,-1 1 0,1-1 1,-1 1-1,1-1 0,-1 1 0,1-1 1,-1 1-1,1-1 0,0 0 0,0 1 1,29 5 105,32-12-232,-54 4-9,-1 0 0,1-1 0,0 0 1,-1 0-1,0 0 0,0-1 0,0 0 0,0-1 0,8-7 0,-14 12 183,-2 12-155,-12 23 89,7-18 237,-1 1 0,2 0 0,0 0-1,2 0 1,0 1 0,0-1-1,1 28 1,3-45-200,0 1 1,0 0-1,0 0 1,-1-1-1,1 1 1,1 0-1,-1-1 1,0 1-1,0-1 1,1 0-1,-1 1 1,0-1-1,1 0 1,0 0-1,-1 0 1,1 0-1,-1 0 1,1 0-1,0 0 1,0 0-1,0-1 1,-1 1-1,4 0 1,-2 0 9,0 0 0,0 0 0,0 0 0,-1 0 0,1 1 1,-1 0-1,1-1 0,4 5 0,-7-5 3,1 0 0,-1 0 0,1 0 0,-1 0 1,1 0-1,-1 0 0,0 1 0,0-1 0,0 0 0,1 0 0,-1 0 0,0 0 0,0 0 0,-1 1 0,1-1 0,0 0 0,0 0 0,0 0 0,-1 0 1,1 0-1,-1 0 0,1 0 0,-1 0 0,1 0 0,-1 0 0,0 0 0,1 0 0,-1 0 0,-1 1 0,-2 2-5,0 1-1,-1-1 0,1-1 1,-1 1-1,0-1 1,0 0-1,0 0 0,-1 0 1,1-1-1,0 0 0,-1 0 1,0 0-1,1-1 1,-1 1-1,0-2 0,0 1 1,-9 0-1,11-1-60,0 0 0,-1 0 0,1-1 1,0 1-1,0-1 0,0 0 0,0 0 0,0-1 0,0 1 0,0-1 0,-5-2 0,7 2-98,0 1 0,0-1 1,0 1-1,1-1 0,-1 0 0,0 1 0,1-1 0,0 0 0,-1 0 0,1 0 0,0 0 0,0-1 0,0 1 0,0 0 0,0 0 0,1 0 0,-1-1 1,1 1-1,-1-1 0,1-3 0,1-21-8111,3-1-7442</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1.321"/>
    </inkml:context>
    <inkml:brush xml:id="br0">
      <inkml:brushProperty name="width" value="0.025" units="cm"/>
      <inkml:brushProperty name="height" value="0.025" units="cm"/>
      <inkml:brushProperty name="color" value="#E71224"/>
    </inkml:brush>
  </inkml:definitions>
  <inkml:trace contextRef="#ctx0" brushRef="#br0">91 0 16976,'0'0'9257,"-51"71"-7399,35-34-801,3 2-321,4 0-512,8-4-191,1 0-1,3-8-609,7-7-1153,2-2-1248,-4-7-193,-7-9-97</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1.726"/>
    </inkml:context>
    <inkml:brush xml:id="br0">
      <inkml:brushProperty name="width" value="0.025" units="cm"/>
      <inkml:brushProperty name="height" value="0.025" units="cm"/>
      <inkml:brushProperty name="color" value="#E71224"/>
    </inkml:brush>
  </inkml:definitions>
  <inkml:trace contextRef="#ctx0" brushRef="#br0">0 36 10442,'0'0'6726,"64"-4"-4836,-27 0-1025,11 2-641,9-5-128,4-1-640,6-3-5318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5.385"/>
    </inkml:context>
    <inkml:brush xml:id="br0">
      <inkml:brushProperty name="width" value="0.025" units="cm"/>
      <inkml:brushProperty name="height" value="0.025" units="cm"/>
    </inkml:brush>
  </inkml:definitions>
  <inkml:trace contextRef="#ctx0" brushRef="#br0">272 24 18321,'-1'-2'346,"-1"0"-1,0 0 0,1 1 0,-1-1 0,0 0 0,0 1 1,0-1-1,0 1 0,-1 0 0,1 0 0,0-1 1,0 2-1,-1-1 0,1 0 0,0 0 0,-1 1 0,1-1 1,-1 1-1,1 0 0,-1 0 0,1 0 0,-1 0 1,1 0-1,-1 0 0,-3 2 0,-2-1-124,1 0 0,-1 1-1,1 0 1,0 0 0,-1 1 0,1 0-1,-10 5 1,-1 4-183,1 1 0,1 0 0,0 1 0,1 1 0,0 0 0,1 1 0,-15 23 0,29-38-39,0-1 0,0 0 0,0 0 0,-1 1 0,1-1 0,0 0 0,0 1 0,0-1 0,0 0 0,0 0 0,0 1 0,0-1 0,-1 0-1,1 1 1,0-1 0,0 0 0,0 1 0,0-1 0,0 0 0,1 0 0,-1 1 0,0-1 0,0 0 0,0 1 0,0-1 0,0 0-1,0 0 1,0 1 0,1-1 0,-1 0 0,0 1 0,0-1 0,0 0 0,1 0 0,-1 0 0,0 1 0,0-1 0,1 0 0,16 5-10,26-7 68,-37 2-35,35-5 12,-31 3-48,-1 0 0,1 0 1,0 2-1,0-1 0,0 1 0,0 0 1,0 1-1,0 0 0,-1 1 0,12 3 1,-20-4-1,1 0 1,0 0-1,0 0 0,-1 1 1,1-1-1,-1 0 1,1 1-1,-1-1 0,0 1 1,1 0-1,-1-1 1,0 1-1,0 0 0,0 0 1,0 0-1,-1 0 1,1-1-1,0 1 0,-1 0 1,1 1-1,-1-1 1,0 0-1,0 0 0,0 0 1,0 0-1,0 0 1,0 0-1,0 0 0,-1 0 1,1 0-1,-2 4 1,0 1 35,-1 1 1,1-1-1,-2 1 1,1-1-1,-1 0 1,-8 12-1,-19 16 831,-65 56 0,64-63-2677,30-27 896,125-113-9322,-70 63 3791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9.612"/>
    </inkml:context>
    <inkml:brush xml:id="br0">
      <inkml:brushProperty name="width" value="0.025" units="cm"/>
      <inkml:brushProperty name="height" value="0.025" units="cm"/>
    </inkml:brush>
  </inkml:definitions>
  <inkml:trace contextRef="#ctx0" brushRef="#br0">1 271 15887,'0'0'4041,"5"-11"-2482,1-2-1007,0 0-1,1 0 1,13-15-1,-17 23-451,0 1-1,1-1 1,0 1-1,0 0 1,0 0-1,0 1 1,1 0 0,-1-1-1,1 1 1,0 1-1,0-1 1,0 1-1,0 0 1,10-3 0,-15 5-101,1 0 0,0 0 0,-1 0 0,1 0 1,0 0-1,-1 0 0,1 0 0,0 0 1,-1 0-1,1 1 0,-1-1 0,1 0 1,0 0-1,-1 1 0,1-1 0,-1 0 0,1 1 1,0-1-1,-1 1 0,1-1 0,-1 0 1,0 1-1,1-1 0,-1 1 0,1 0 1,-1-1-1,0 1 0,1-1 0,-1 1 0,0-1 1,1 1-1,-1 0 0,0-1 0,0 1 1,0 0-1,0-1 0,0 1 0,0 0 1,2 33 21,-3-24 30,-2 49 233,-12 69-1,7-69-243,-2 71-1,10-126-49,0 0-1,1 0 1,-1 0-1,0 0 1,1 0 0,0 0-1,0 0 1,0 0-1,1-1 1,3 8-1,-4-10 27,0 0-1,0 0 0,0 0 0,0 0 0,0 0 1,0 0-1,0-1 0,0 1 0,0 0 0,1-1 1,-1 1-1,0-1 0,1 1 0,-1-1 0,0 0 1,1 1-1,-1-1 0,0 0 0,1 0 0,-1 0 1,0 0-1,1 0 0,-1 0 0,1 0 0,-1-1 1,0 1-1,1 0 0,-1-1 0,0 1 0,0-1 1,1 0-1,-1 1 0,0-1 0,0 0 0,2-1 1,6-4 244,-1 0 0,0-1 0,-1 0 1,0 0-1,0-1 0,0 0 0,-1 0 1,11-18-1,1-5 48,17-42-1,-26 52-245,-1 0-1,0-1 1,-2 0 0,0-1-1,-2 1 1,0-1 0,-1 0 0,-1-37-1,-2 60-56,0-1 0,0 1 0,0-1 0,0 1 0,0-1 1,0 1-1,0-1 0,0 1 0,0-1 0,0 1 0,0-1 0,0 1 0,0 0 0,-1-1 0,1 1 0,0-1 0,0 1 0,0-1 0,-1 1 0,1 0 0,0-1 0,0 1 0,-1-1 0,1 1 1,0 0-1,-1 0 0,1-1 0,-1 1 0,1 0 0,0-1 0,-1 1 0,1 0 0,-1 0 0,1 0 0,0-1 0,-1 1 0,1 0 0,-2 0 0,2 0-10,-1 1 0,0-1-1,0 1 1,0-1 0,1 1-1,-1 0 1,0-1 0,0 1-1,1 0 1,-1 0 0,1-1-1,-1 1 1,1 0 0,-1 0 0,1 0-1,-1 0 1,1-1 0,0 1-1,-1 2 1,-3 11-51,1 0 1,1 0-1,0 1 1,0 27-1,2-35 35,0 1 0,0 0-1,1 0 1,0-1 0,0 1-1,1-1 1,0 1 0,1-1-1,-1 0 1,8 14-1,-9-20 19,0 1 0,-1-1 0,1 0 0,0 0 0,0 0-1,0 0 1,0 0 0,0 0 0,0 0 0,0 0 0,0 0-1,0-1 1,0 1 0,0 0 0,1-1 0,-1 1 0,0-1-1,1 1 1,-1-1 0,0 0 0,1 1 0,-1-1 0,0 0-1,1 0 1,-1 0 0,0 0 0,1 0 0,2-1 0,-1 0 52,-1 0 0,1-1 0,-1 0 0,1 1 0,-1-1 1,0 0-1,1 0 0,-1-1 0,0 1 0,0 0 0,-1-1 0,4-3 1,3-9 341,0 0 1,-1-1 0,8-23-1,-8 11-181,-1 1-1,-1-1 0,-1 0 0,-2-1 0,-1-45 0,-1 74-209,0-1 0,0 1 0,0-1 0,1 1 0,-1-1 0,0 0 0,0 1 0,0-1 0,0 0 0,0 1 0,0-1 0,0 1 0,0-1 0,0 0 0,0 1 0,-1-1 0,1 1 0,0-1 0,0 0 0,-1 1 0,1-1 0,0 1 0,0-1 0,-1 1 0,1-1 0,-1 1 0,1-1 0,0 1 0,-1-1 0,1 1 0,-1 0 0,1-1 0,-1 1 0,0 0 0,1-1 0,-1 1 0,1 0 0,-1 0 0,0-1 0,-1 2 0,1 0 0,0 0 0,1-1 0,-1 1 0,0 0 0,0 0 0,0 0 0,0 0 0,1 0 0,-1 0 0,0 0 0,1 1 0,-1-1 0,1 0 0,0 0 0,-1 0 0,1 1 0,0-1 0,-1 2 0,-2 12 0,0 1 0,1 0 0,1 1 0,0-1 0,1 0 0,1 0 0,5 31 0,-6-46-1,1 0-1,-1 1 1,0-1-1,0 0 1,1 0-1,-1 1 1,1-1 0,-1 0-1,1 0 1,0 0-1,-1 0 1,1 0 0,0 1-1,0-1 1,0-1-1,0 1 1,0 0-1,0 0 1,0 0 0,0 0-1,0-1 1,0 1-1,0 0 1,0-1-1,0 1 1,1-1 0,-1 0-1,0 1 1,1-1-1,-1 0 1,0 0 0,0 0-1,1 1 1,-1-2-1,0 1 1,1 0-1,-1 0 1,0 0 0,0 0-1,1-1 1,-1 1-1,0-1 1,0 1-1,1-1 1,1-1 0,2-1-2,-1 0 1,0 0-1,1 0 0,-1-1 1,0 0-1,-1 0 1,1 0-1,-1 0 1,5-8-1,-2 2-47,-1 0 1,0 0-1,0 0 0,-1 0 0,-1-1 0,0 1 0,0-1 1,1-19-1,-6 27-291,-4 11 88,-4 12 3,6-9 239,1 1-1,0-1 0,1 1 0,0 0 1,0 0-1,2 0 0,-1 0 0,1 1 1,3 14-1,-3-26 19,0 0 0,1 0 0,-1 0 0,0 0 1,1-1-1,-1 1 0,0 0 0,1 0 0,-1 0 0,1-1 0,-1 1 1,1 0-1,0 0 0,-1-1 0,1 1 0,0-1 0,-1 1 0,1-1 1,0 1-1,0-1 0,0 1 0,-1-1 0,1 1 0,0-1 0,0 0 0,2 1 1,26-6 327,-20 1-229,-1 0 0,1 0-1,-1-1 1,11-9 0,4-6-17,-16 12-89,0 1-1,1 1 0,-1-1 0,2 1 0,-1 0 0,0 1 0,1 0 1,0 0-1,1 1 0,13-4 0,-21 8 0,-1 0-1,0 0 1,0 0 0,0 1 0,0-1-1,0 1 1,0-1 0,0 1 0,0-1-1,0 1 1,0-1 0,0 1-1,0 0 1,0 0 0,0-1 0,0 1-1,0 0 1,-1 0 0,1 0 0,0 0-1,-1 0 1,1 0 0,-1 0-1,1 0 1,-1 0 0,1 0 0,-1 0-1,0 0 1,0 1 0,1-1 0,-1 0-1,0 0 1,0 0 0,0 0-1,0 1 1,-1 0 0,1 59-6,-1-44 8,0-110 207,2 78-172,1 1-1,0-1 1,5-16 0,-5 26-31,-1 1 0,0 0 0,1 0 0,0 0 0,0 0 0,0 0 0,1 0 0,-1 1 0,1-1 0,0 1 0,0-1 0,5-4 0,-4 6-48,1 1 0,-1-1 1,0 0-1,1 1 0,-1 0 0,1 0 0,0 1 0,-1-1 1,1 1-1,7 0 0,-9 0-97,0 1 0,1-1-1,-1 0 1,0 0 0,0 0 0,1-1 0,-1 1-1,0-1 1,0 0 0,0 0 0,0 0-1,0 0 1,0-1 0,0 1 0,0-1 0,0 0-1,4-3 1,-4-7-4723,-2-6-1949</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2.193"/>
    </inkml:context>
    <inkml:brush xml:id="br0">
      <inkml:brushProperty name="width" value="0.025" units="cm"/>
      <inkml:brushProperty name="height" value="0.025" units="cm"/>
      <inkml:brushProperty name="color" value="#E71224"/>
    </inkml:brush>
  </inkml:definitions>
  <inkml:trace contextRef="#ctx0" brushRef="#br0">198 54 13965,'-13'5'5307,"7"-4"-5003,-16 6 983,0 0 0,0 1 0,-23 13 0,39-17-975,-1 0 1,1 0-1,0 0 0,1 1 1,-1-1-1,1 2 1,-5 4-1,8-7-246,0-1 0,1 1 0,-1 0 0,1-1 0,-1 1 0,1 0 0,0 0 0,0 0 0,0 0 0,0 0 0,1 0 0,-1 0 0,1 0 0,0 0 0,0 0 0,0 0 0,1 5 0,-1-6-67,1 0 1,0 0-1,0 0 0,0 0 1,0 0-1,0-1 1,0 1-1,1 0 0,-1-1 1,0 1-1,1-1 1,0 1-1,-1-1 0,1 1 1,0-1-1,-1 0 0,1 0 1,0 0-1,0 0 1,0 0-1,0-1 0,0 1 1,0 0-1,0-1 1,1 0-1,2 1 0,63 3 126,-57-4-62,-1-1-46,0 0 0,0 0 0,0-1 0,0 0 1,-1-1-1,1 0 0,-1-1 0,1 0 0,-1 0 1,0-1-1,-1 0 0,1 0 0,7-8 0,-12 10 69,-1 1 0,0-1 0,0 0 0,0 0 0,0-1 1,0 1-1,0-1 0,-1 1 0,0-1 0,0 0 0,0 0 0,0 0 0,0 0 0,-1 0 0,0 0 0,0-1 0,0 1 0,0 0 0,-1-1 0,1 1 0,-1 0 0,0-1 0,-1 1 0,1-1 1,-1 1-1,0 0 0,0 0 0,0-1 0,-1 1 0,1 0 0,-1 0 0,-2-4 0,1 4-61,0-1 0,-1 2 0,1-1 1,-1 0-1,1 1 0,-1-1 0,0 1 0,0 0 0,-1 1 0,1-1 1,-1 1-1,1 0 0,-1 0 0,0 0 0,0 0 0,1 1 1,-1 0-1,0 0 0,-9 0 0,11 0-128,1 1-1,-1 0 1,0 0 0,1 0 0,-1 0-1,0 0 1,1 1 0,-1-1-1,0 1 1,1 0 0,-1 0 0,1 0-1,-1 0 1,1 0 0,0 0-1,-1 0 1,1 1 0,0 0 0,0-1-1,0 1 1,0 0 0,0 0-1,0 0 1,1 0 0,-1 0-1,1 0 1,-1 1 0,1-1 0,0 0-1,0 1 1,0-1 0,0 1-1,0-1 1,0 1 0,1 0 0,0-1-1,-1 5 1,1-7 48,0 4-918,-1-1 1,1 0-1,0 1 1,0-1 0,0 1-1,1-1 1,-1 1 0,1-1-1,0 0 1,2 7 0,15 8-11296</inkml:trace>
  <inkml:trace contextRef="#ctx0" brushRef="#br0" timeOffset="1">473 277 19346,'0'0'2979,"-36"53"416,18-25-1121,3-3-1345,6-4-833,6-5-448,3-10-2306,12-6-962,4 0-1537,5-13-11755</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3.096"/>
    </inkml:context>
    <inkml:brush xml:id="br0">
      <inkml:brushProperty name="width" value="0.025" units="cm"/>
      <inkml:brushProperty name="height" value="0.025" units="cm"/>
      <inkml:brushProperty name="color" value="#E71224"/>
    </inkml:brush>
  </inkml:definitions>
  <inkml:trace contextRef="#ctx0" brushRef="#br0">271 4 18129,'0'0'4634,"-10"-1"-2312,4 1-2035,-5-2 199,-1 2 0,0 0 1,0 0-1,0 1 0,-16 3 0,25-3-468,0-1-1,1 1 0,-1 0 0,0 0 0,0 0 0,1 0 0,-1 1 1,1-1-1,-1 1 0,1 0 0,0-1 0,0 1 0,-1 0 0,1 0 1,0 0-1,1 1 0,-1-1 0,0 0 0,1 1 0,-1-1 0,1 1 1,0 0-1,0-1 0,0 1 0,0 0 0,0 0 0,1-1 0,-1 1 1,1 0-1,0 0 0,0 4 0,0-6-8,1 0 0,0 0-1,-1 0 1,1-1 0,0 1 0,0 0 0,0 0-1,0-1 1,0 1 0,0-1 0,0 1 0,0-1 0,0 1-1,0-1 1,0 0 0,0 1 0,0-1 0,0 0-1,1 0 1,-1 0 0,0 0 0,0 0 0,0 0-1,0 0 1,0 0 0,0 0 0,0-1 0,1 1 0,-1 0-1,1-1 1,37-7-560,-13-7-112,-15 9 1732,-23 27-450,-5 2-643,13-17 211,-1-1 1,1 1-1,0 0 1,0 0-1,0 0 1,1 1-1,0-1 1,1 1-1,-1 0 1,1 0-1,0 0 1,-1 10-1,3-17-180,0 0-1,0 1 1,1-1-1,-1 0 0,0 1 1,0-1-1,0 0 1,0 0-1,0 1 1,1-1-1,-1 0 0,0 1 1,0-1-1,0 0 1,1 0-1,-1 1 1,0-1-1,0 0 0,1 0 1,-1 0-1,0 1 1,1-1-1,-1 0 1,0 0-1,1 0 0,-1 0 1,0 0-1,1 0 1,-1 0-1,0 1 1,1-1-1,-1 0 1,0 0-1,1 0 0,-1 0 1,0-1-1,1 1 1,-1 0-1,0 0 1,1 0-1,-1 0 0,0 0 1,0 0-1,1 0 1,-1-1-1,0 1 1,1 0-1,-1 0 0,0 0 1,0-1-1,1 1 1,-1 0-1,0 0 1,0-1-1,1 1 0,-1 0 1,0 0-1,0-1 1,0 1-1,0-1 1,17-15 369,-18 98-376,-2-64 0,2 1 0,0 0 0,2 28 0,1-31 0,-2 0 0,0 0 0,-1 0 0,0-1 0,-5 20 0,6-34 0,0 1 0,-1-1 0,1 0 0,-1 1 0,1-1 0,0 0 0,-1 0 0,0 1 0,1-1 0,-1 0 0,0 0 0,0 0 0,0 0 0,1 0 0,-1 0 0,0 0 0,0 0 0,-1 0 0,1 0 0,0 0 0,0-1 0,0 1 0,0 0 0,-1-1 0,1 1 0,0-1 0,-1 0 0,0 1 0,-1-1 0,0-1 0,0 1 0,1-1 0,-1 1 0,0-1 0,1 0 0,-1 0 0,0 0 0,1 0 0,-1-1 0,1 1 0,-5-4 0,-5-5 0,0-1 0,1 0 0,-16-18 0,19 20 33,4 5-80,1 0 1,-1-1-1,0 1 1,1-1-1,0 1 1,0-1-1,0 0 1,1 0-1,-4-9 1,22-1-12452,-1 3 5121</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3.486"/>
    </inkml:context>
    <inkml:brush xml:id="br0">
      <inkml:brushProperty name="width" value="0.025" units="cm"/>
      <inkml:brushProperty name="height" value="0.025" units="cm"/>
      <inkml:brushProperty name="color" value="#E71224"/>
    </inkml:brush>
  </inkml:definitions>
  <inkml:trace contextRef="#ctx0" brushRef="#br0">0 92 7719,'8'-9'2218,"1"0"-1,0 1 1,0 0-1,0 0 1,20-11-1,-19 14-1266,0 1-1,1 0 1,-1 0-1,1 1 1,0 0 0,0 0-1,1 2 1,-1-1-1,0 1 1,13 1-1,-23 0-930,0 0 0,0 0-1,1 0 1,-1 0 0,0 0-1,0 0 1,0 0 0,0 0-1,0 0 1,0 0 0,0 0-1,0 1 1,0-1 0,1 1-1,-1-1 1,0 0 0,-1 1-1,1 0 1,0-1 0,0 1-1,0 0 1,0-1 0,0 1-1,0 0 1,-1 0 0,1 0-1,0 0 1,-1-1 0,1 1-1,-1 0 1,1 0-1,-1 0 1,1 0 0,-1 0-1,0 1 1,1-1 0,-1 0-1,0 0 1,0 0 0,0 0-1,0 0 1,0 0 0,0 0-1,0 0 1,0 1 0,0-1-1,-1 1 1,-1 3 14,1 0 1,-1-1-1,0 0 0,0 1 1,0-1-1,-1 0 0,1 0 0,-1 0 1,-6 7-1,-35 25-34,35-29 0,-1 0 0,1 0 0,0 1 0,1 0 0,0 1 0,0 0 0,1 0 0,0 1 0,-6 10 0,13-19 5,0 0 0,-1 0 0,1 0 0,0 0 1,0 0-1,0 1 0,-1-1 0,1 0 0,0 0 0,1 0 0,-1 0 0,0 0 0,0 0 0,0 0 1,1 0-1,-1 0 0,0 1 0,1-1 0,-1 0 0,1 0 0,0-1 0,-1 1 0,1 0 1,0 0-1,-1 0 0,1 0 0,0 0 0,0-1 0,0 1 0,-1 0 0,1-1 0,0 1 0,0-1 1,0 1-1,0-1 0,0 1 0,0-1 0,0 0 0,1 1 0,-1-1 0,0 0 0,0 0 1,0 0-1,2 0 0,59 3-660,-51-3 130,24 0-5203,1-3-4858</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3.923"/>
    </inkml:context>
    <inkml:brush xml:id="br0">
      <inkml:brushProperty name="width" value="0.025" units="cm"/>
      <inkml:brushProperty name="height" value="0.025" units="cm"/>
      <inkml:brushProperty name="color" value="#E71224"/>
    </inkml:brush>
  </inkml:definitions>
  <inkml:trace contextRef="#ctx0" brushRef="#br0">10 1 17777,'0'0'5285,"2"56"-1794,-2-24-864,0 4-1026,-6 1 33,3 0-1282,1 1-352,2-4 0,0-4 0,2 0-128,2-5-1794,-1-1-1313,-3-6-2242,0-8-1698</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4.282"/>
    </inkml:context>
    <inkml:brush xml:id="br0">
      <inkml:brushProperty name="width" value="0.025" units="cm"/>
      <inkml:brushProperty name="height" value="0.025" units="cm"/>
      <inkml:brushProperty name="color" value="#E71224"/>
    </inkml:brush>
  </inkml:definitions>
  <inkml:trace contextRef="#ctx0" brushRef="#br0">1 62 14926,'0'0'10250,"56"-56"-9289,-18 52-673,4 2-224,9 2-352,3 0-1730,2 5-2498,-2 2-5061</inkml:trace>
  <inkml:trace contextRef="#ctx0" brushRef="#br0" timeOffset="1">810 164 24631,'0'0'8136,"72"-23"-11275,-27 9-3395,8-1-4837</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4.636"/>
    </inkml:context>
    <inkml:brush xml:id="br0">
      <inkml:brushProperty name="width" value="0.025" units="cm"/>
      <inkml:brushProperty name="height" value="0.025" units="cm"/>
      <inkml:brushProperty name="color" value="#E71224"/>
    </inkml:brush>
  </inkml:definitions>
  <inkml:trace contextRef="#ctx0" brushRef="#br0">0 48 18321,'0'0'10987,"62"-32"-11147,-31 26-2563,4-1-2946,4 4-4261</inkml:trace>
  <inkml:trace contextRef="#ctx0" brushRef="#br0" timeOffset="1">323 43 17200,'0'0'8168,"52"0"-15887</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5.275"/>
    </inkml:context>
    <inkml:brush xml:id="br0">
      <inkml:brushProperty name="width" value="0.025" units="cm"/>
      <inkml:brushProperty name="height" value="0.025" units="cm"/>
      <inkml:brushProperty name="color" value="#E71224"/>
    </inkml:brush>
  </inkml:definitions>
  <inkml:trace contextRef="#ctx0" brushRef="#br0">157 0 18033,'0'0'4805,"48"59"-3780,-20-3 384,3 12-352,-3 10-705,-7 10-192,-9 5-31,-12 5 223,-10-2 417,-24 3-129,-11-4-223,-9-1-321,-2-8-96,-6-11-1282,-2-15-4483</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6.857"/>
    </inkml:context>
    <inkml:brush xml:id="br0">
      <inkml:brushProperty name="width" value="0.025" units="cm"/>
      <inkml:brushProperty name="height" value="0.025" units="cm"/>
      <inkml:brushProperty name="color" value="#E71224"/>
    </inkml:brush>
  </inkml:definitions>
  <inkml:trace contextRef="#ctx0" brushRef="#br0">0 0 13485,'6'9'251,"5"5"-187,1-1 0,0 0 0,1 0 0,1-1 0,0-1 0,1-1 0,0 0 0,0 0 0,1-2 0,22 9 0,19 6-28,0-4-1,2-2 1,0-2-1,1-4 1,0-1-1,1-4 0,88-1 1,429-50 106,-565 43-141,352-45-595,407-43 5990,-524 72-3406,274 16 0,-449 6-1906,103 21 1,-136-17-84,-1 2 1,0 2-1,-1 2 1,38 18-1,-62-25-16,-1 1 0,0 0 0,16 12 0,-26-17 19,0-1 0,0 0 0,0 1 0,-1 0 0,1 0 0,-1 0 0,0 0 0,1 0 0,-1 0 0,-1 1 0,1-1-1,0 1 1,-1-1 0,0 1 0,0 0 0,0-1 0,1 9 0,-2-12 25,0 1 1,-1 0-1,1-1 0,0 1 0,0 0 1,0-1-1,-1 1 0,1 0 1,0-1-1,-1 1 0,1-1 1,0 1-1,-1 0 0,1-1 1,-1 1-1,1-1 0,-1 1 1,1-1-1,-1 0 0,0 1 0,1-1 1,-1 0-1,1 1 0,-1-1 1,0 0-1,1 1 0,-1-1 1,0 0-1,1 0 0,-1 0 1,0 0-1,0 0 0,1 0 1,-1 0-1,0 0 0,1 0 0,-1 0 1,0 0-1,1 0 0,-1 0 1,-1-1-1,1 1-22,0 0-1,-1-1 1,1 1-1,0 0 1,0-1 0,-1 1-1,1-1 1,0 1-1,0-1 1,0 0 0,-1 1-1,1-1 1,0 0-1,0 0 1,0 0-1,0 0 1,1 0 0,-1 0-1,0 0 1,0 0-1,0 0 1,0-2 0,1-25-3056,13 2-3848,9 3-4885</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7.390"/>
    </inkml:context>
    <inkml:brush xml:id="br0">
      <inkml:brushProperty name="width" value="0.025" units="cm"/>
      <inkml:brushProperty name="height" value="0.025" units="cm"/>
      <inkml:brushProperty name="color" value="#E71224"/>
    </inkml:brush>
  </inkml:definitions>
  <inkml:trace contextRef="#ctx0" brushRef="#br0">57 585 13421,'0'0'4575,"-10"-11"-2670,-28-36-575,37 45-1278,0 1 1,0-1-1,1 1 1,-1-1-1,0 1 0,0-1 1,1 0-1,-1 0 1,1 1-1,-1-1 1,1 0-1,0 0 1,0 1-1,0-1 0,0 0 1,0 0-1,0 0 1,0 1-1,1-1 1,-1 0-1,0 0 1,1 1-1,0-1 1,-1 0-1,1 1 0,0-1 1,1-2-1,2 0 34,0 0 0,-1 0 0,1 0 0,0 1-1,1-1 1,6-3 0,-7 4 60,30-18 167,1 1 0,0 2-1,1 1 1,62-19 0,157-30-328,-246 64 30,412-70-564,-324 63 223,1 5 0,136 10 1,-180 3 475,0 2 0,0 2 1,-1 3-1,69 30 0,-71-25 449,1-3 1,0-1-1,1-3 0,75 10 0,-75-20-305,-1-2 0,1-2-1,-1-2 1,1-3 0,-1-2 0,51-14 0,-78 14-275,-1-1 0,0-1 1,0-1-1,-1-1 0,-1-2 1,24-15-1,-32 17 12,1-1-1,-2 0 1,1-1 0,-2 0-1,0-1 1,0-1 0,-2 0-1,1 0 1,10-23-1,-20 35-84,1 1 0,-1-1 0,1 0-1,-1 0 1,0 0 0,0 0-1,0 0 1,0 0 0,-1 0 0,1 0-1,-1 0 1,0 0 0,0 0-1,0-1 1,0 1 0,-1 0 0,1 0-1,-2-5 1,0 6-157,0 0 0,0 0 1,0-1-1,0 1 0,0 1 0,0-1 0,-1 0 1,1 0-1,0 1 0,-1-1 0,0 1 0,1 0 1,-1 0-1,0 0 0,0 0 0,1 0 0,-1 1 0,0-1 1,-5 1-1,-40-6-5058,-4 2-4271</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8.290"/>
    </inkml:context>
    <inkml:brush xml:id="br0">
      <inkml:brushProperty name="width" value="0.025" units="cm"/>
      <inkml:brushProperty name="height" value="0.025" units="cm"/>
      <inkml:brushProperty name="color" value="#E71224"/>
    </inkml:brush>
  </inkml:definitions>
  <inkml:trace contextRef="#ctx0" brushRef="#br0">207 79 17200,'0'0'5056,"3"-10"-1885,9-29-593,-11 38-2508,-1 0 1,0 0-1,0 0 0,0 0 0,0 0 0,0 0 1,0 0-1,0 0 0,0 0 0,0 0 0,0 0 1,0 0-1,-1 0 0,1 0 0,0 1 0,-1-1 0,1 0 1,-1 0-1,1 0 0,-1 0 0,1 0 0,-1 1 1,0-1-1,1 0 0,-1 0 0,0 1 0,0-1 1,1 1-1,-1-1 0,0 0 0,0 1 0,0 0 1,0-1-1,0 1 0,0-1 0,0 1 0,0 0 1,0 0-1,0 0 0,0-1 0,0 1 0,-1 0 1,-41 1-106,42-1 78,-3 0-51,1 1-1,0 0 1,0 0-1,0 0 1,0 0-1,0 0 1,0 1 0,0-1-1,1 1 1,-1 0-1,0 0 1,1 0-1,0 0 1,-1 0 0,1 1-1,0-1 1,0 1-1,0-1 1,-2 6-1,1-3-51,1 0 1,-1 0-1,1 0 0,0 0 0,1 1 0,-1-1 0,1 1 0,0-1 0,1 1 0,-1 8 1,1-13 34,1 0 1,-1 1-1,1-1 1,-1 0-1,1 0 1,-1 0-1,1 0 1,0 1 0,0-1-1,-1 0 1,1 0-1,0 0 1,0-1-1,0 1 1,0 0-1,0 0 1,0 0 0,0-1-1,1 1 1,-1 0-1,0-1 1,0 1-1,0-1 1,1 0-1,-1 1 1,0-1 0,1 0-1,-1 0 1,0 0-1,1 0 1,-1 0-1,0 0 1,0 0-1,1 0 1,-1 0 0,0-1-1,2 1 1,4-1-72,-1 0 0,1 0-1,0-1 1,-1 1 0,1-2 0,7-2 0,-13 4 94,-1 1 1,1-1-1,0 1 0,0 0 0,-1-1 0,1 1 1,0 0-1,0-1 0,0 1 0,-1 0 1,1 0-1,0 0 0,0 0 0,0 0 1,0 0-1,-1 0 0,1 0 0,0 0 1,0 0-1,0 1 0,0-1 0,-1 0 1,1 0-1,0 1 0,0-1 0,-1 1 0,1-1 1,0 1-1,0-1 0,-1 1 0,1-1 1,-1 1-1,1-1 0,0 1 0,-1 0 1,1-1-1,-1 1 0,0 0 0,1 0 1,-1-1-1,1 1 0,-1 0 0,0 0 1,0-1-1,1 1 0,-1 0 0,0 0 0,0 0 1,0 0-1,0 1 0,2 58-80,-3-39 121,5 35 261,-2-25 1,-1 0 0,-1 0 1,-4 33-1,3-61-242,-1 0 0,1 1 0,0-1 0,-1 0 0,0 0 0,0 0 0,0 0 0,0 0 0,0 0 0,-1-1 0,1 1 0,-1-1 0,0 0 0,1 1 0,-1-1 0,0-1 0,-1 1-1,1 0 1,0-1 0,0 1 0,-1-1 0,1 0 0,0 0 0,-1 0 0,1-1 0,-5 1 0,3 0 8,-1 0 0,1-1-1,0 1 1,0-1-1,-1 0 1,1 0 0,0-1-1,0 0 1,0 0 0,-1 0-1,1 0 1,0-1 0,0 0-1,1 0 1,-1 0 0,0-1-1,-4-3 1,5 3-365,0-1 0,1 0-1,-1 0 1,1 0 0,0-1 0,0 1 0,1-1 0,-1 1-1,1-1 1,0 0 0,0 0 0,1 0 0,-1 0 0,1-1-1,0 1 1,1 0 0,-1 0 0,1-8 0,1 6-564,0-1 1,0 1-1,1-1 1,0 1-1,0 0 1,1 0 0,0 0-1,0 0 1,1 0-1,-1 0 1,1 1-1,7-8 1,14-16-12800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9.986"/>
    </inkml:context>
    <inkml:brush xml:id="br0">
      <inkml:brushProperty name="width" value="0.025" units="cm"/>
      <inkml:brushProperty name="height" value="0.025" units="cm"/>
    </inkml:brush>
  </inkml:definitions>
  <inkml:trace contextRef="#ctx0" brushRef="#br0">1 0 19795,'0'0'897,"70"51"-4165,-44-43-5988</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8.679"/>
    </inkml:context>
    <inkml:brush xml:id="br0">
      <inkml:brushProperty name="width" value="0.025" units="cm"/>
      <inkml:brushProperty name="height" value="0.025" units="cm"/>
      <inkml:brushProperty name="color" value="#E71224"/>
    </inkml:brush>
  </inkml:definitions>
  <inkml:trace contextRef="#ctx0" brushRef="#br0">40 63 12364,'0'0'6021,"9"0"-2679,8 0-1718,67-2 3656,-79 2-5192,-1-1 0,1 1 1,-1-1-1,1 0 0,-1-1 0,1 1 0,-1-1 0,0 0 1,0 0-1,0 0 0,0 0 0,0-1 0,0 1 0,-1-1 1,1 0-1,3-4 0,-7 7-52,0-1 1,1 1-1,-1-1 0,1 1 1,-1 0-1,0-1 1,0 1-1,1-1 0,-1 1 1,0-1-1,0 0 1,1 1-1,-1-1 0,0 1 1,0-1-1,0 1 0,0-1 1,0 0-1,0 1 1,0-1-1,0 1 0,0-1 1,0 1-1,0-1 1,0 0-1,0 1 0,-1-1 1,1 1-1,0-1 1,0 1-1,-1-1 0,1 1 1,0-1-1,-1 0 1,-22-7 531,-31 10-312,46 1-251,-1 0 0,1 0 0,0 1 0,0 0 0,0 0 1,0 1-1,1 0 0,-1 1 0,1-1 0,1 2 0,-1-1 0,1 0 0,0 1 0,0 1 1,1-1-1,0 0 0,1 1 0,-1 0 0,2 0 0,-1 1 0,1-1 0,0 1 1,-2 14-1,4-22-15,1 1 0,0-1 0,0 0 0,0 1 1,1-1-1,-1 1 0,0-1 0,0 1 0,1-1 1,-1 1-1,1-1 0,-1 0 0,1 1 0,0-1 0,0 0 1,-1 0-1,1 1 0,0-1 0,0 0 0,0 0 1,0 0-1,0 0 0,0 0 0,2 1 0,0-1-149,0 1 0,1-1 0,-1 0 0,0 0 0,1 0 0,-1 0 0,0 0 0,1-1 0,-1 1 0,5-1 0,2 0-1256,1-1 0,-1 0 0,0-1 0,1 0 0,-1 0 0,14-6 0,14-10-7249</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9.086"/>
    </inkml:context>
    <inkml:brush xml:id="br0">
      <inkml:brushProperty name="width" value="0.025" units="cm"/>
      <inkml:brushProperty name="height" value="0.025" units="cm"/>
      <inkml:brushProperty name="color" value="#E71224"/>
    </inkml:brush>
  </inkml:definitions>
  <inkml:trace contextRef="#ctx0" brushRef="#br0">119 0 16496,'-10'8'2332,"2"-2"-2022,-50 45 3481,53-47-3355,1 1 1,0-1-1,0 1 1,0 0-1,1 0 0,0 0 1,0 1-1,0-1 0,0 1 1,1 0-1,-3 9 0,6-15-430,-1 1 1,0 0-1,1-1 0,-1 1 0,0-1 0,1 1 0,-1-1 0,1 1 1,-1-1-1,1 1 0,0-1 0,-1 0 0,1 1 0,-1-1 0,1 0 1,0 1-1,-1-1 0,1 0 0,-1 0 0,1 1 0,0-1 0,0 0 1,-1 0-1,1 0 0,0 0 0,-1 0 0,1 0 0,0 0 0,-1 0 0,1 0 1,0-1-1,0 1 0,28-3 160,-14-1-119,-1-1 1,1-1-1,-1 0 1,-1-1 0,1-1-1,14-10 1,-17 10-6,1 0 0,-1 1-1,1 1 1,0 0 0,1 1 0,-1 0 0,1 1 0,20-4 0,-33 8-32,1 0 1,0 0 0,-1 0 0,1 0-1,0 0 1,-1 0 0,1 0 0,0 0-1,-1 0 1,1 0 0,0 1-1,-1-1 1,1 0 0,0 1 0,-1-1-1,1 0 1,-1 1 0,1-1 0,-1 1-1,1-1 1,-1 1 0,1-1 0,-1 1-1,1-1 1,-1 1 0,0-1-1,1 1 1,-1 0 0,0-1 0,1 1-1,-1 0 1,0 0 0,4 32 316,-4-31-285,0 1-1,0 0 1,0-1-1,0 1 1,0-1-1,0 1 1,1-1-1,-1 1 0,1-1 1,0 1-1,0-1 1,0 1-1,0-1 1,0 0-1,0 1 1,1-1-1,-1 0 1,1 0-1,2 3 0,0-4 12,1 1-1,-1-1 1,0 0-1,1 0 1,-1 0-1,1-1 0,-1 0 1,1 0-1,0 0 1,-1 0-1,1-1 1,-1 1-1,1-1 0,5-2 1,65-26 999,-45 16-878,-25 11-175,2-1-17,0 0 0,0 0 0,0 1 0,0 0 0,1 0 0,-1 0 0,1 1 0,-1 1 0,14-1 0,-20 2 19,0 0 1,-1 0-1,1 0 1,0-1-1,-1 1 1,1 0-1,0 0 1,-1 0-1,1 0 1,-1 0-1,0 1 1,1-1 0,-1 0-1,0 0 1,0 0-1,1 0 1,-1 0-1,0 0 1,0 1-1,0-1 1,-1 0-1,1 2 1,-3 33 138,3-32-134,0-3-6,0-1 0,-1 1 0,1 0 0,0 0 0,0-1 0,0 1 0,0 0 0,0 0 0,0 0 0,1-1 0,-1 1 0,0 0 0,0 0 0,1-1 0,-1 1 0,0 0 0,1 0 0,-1-1 0,0 1 0,1 0 0,-1-1 0,1 1 0,-1-1 0,1 1 0,-1-1 0,1 1 0,0-1 0,-1 1 0,1-1 0,0 1 0,-1-1 0,1 0 0,0 1 0,0-1 0,-1 0 0,1 0 0,0 1 0,0-1 0,-1 0 0,1 0 0,0 0 0,0 0 0,0 0 0,-1 0 0,1 0 0,0 0 0,0-1 0,-1 1 0,1 0 0,0 0 0,0-1 0,-1 1 0,1 0 0,0-1 0,0 0 0,55-26 0,-43 19 0,-1 2 0,1-2 0,0 1 0,1 0 0,0 1 0,0 1 0,0 0 0,0 1 0,1 0 0,27-3 0,-41 8-137,0-1 0,0 1 0,0-1 1,0 1-1,0-1 0,-1 1 0,1 0 0,0-1 0,0 1 0,0 0 1,-1 0-1,1 0 0,0-1 0,-1 1 0,1 0 0,0 0 0,-1 0 1,1 0-1,-1 0 0,0 0 0,1 0 0,-1 0 0,0 0 0,0 0 1,0 1-1,1-1 0,-1 0 0,0 0 0,0 0 0,-1 0 0,1 0 1,0 0-1,0 0 0,0 0 0,-1 0 0,0 2 0,1 4-1936</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9.678"/>
    </inkml:context>
    <inkml:brush xml:id="br0">
      <inkml:brushProperty name="width" value="0.025" units="cm"/>
      <inkml:brushProperty name="height" value="0.025" units="cm"/>
      <inkml:brushProperty name="color" value="#E71224"/>
    </inkml:brush>
  </inkml:definitions>
  <inkml:trace contextRef="#ctx0" brushRef="#br0">23 179 14382,'0'0'8707,"-5"8"-6791,-11 27-485,16-35-1393,-1 1 0,1-1 0,0 1 0,0-1 1,0 1-1,0-1 0,0 1 0,0-1 0,0 1 1,-1-1-1,1 1 0,1-1 0,-1 1 0,0-1 0,0 1 1,0-1-1,0 1 0,0-1 0,0 0 0,0 1 1,1-1-1,-1 1 0,0-1 0,0 1 0,1-1 0,-1 1 1,0-1-1,1 0 0,-1 1 0,0-1 0,1 0 1,-1 1-1,0-1 0,1 0 0,-1 0 0,1 1 1,-1-1-1,1 0 0,-1 0 0,1 0 0,-1 0 0,1 1 1,-1-1-1,1 0 0,-1 0 0,1 0 0,-1 0 1,2 0-1,25-2 478,-24 2-373,8-3 29,0 0-1,1 0 1,-2-2 0,1 1-1,0-1 1,-1-1 0,0 1-1,-1-2 1,18-13 0,-8 3-81,0 0 0,-1-1 1,23-30-1,-38 44-67,0 0-1,0 0 1,0 0 0,-1 0-1,1-1 1,-1 1 0,0-1-1,-1 0 1,1 0-1,-1 1 1,0-1 0,0 0-1,0-5 1,-1 9-25,0 1 0,0 0 0,0-1 0,0 1 1,-1 0-1,1-1 0,0 1 0,0-1 0,0 1 0,-1 0 0,1-1 0,0 1 0,0 0 1,-1 0-1,1-1 0,0 1 0,-1 0 0,1 0 0,0-1 0,-1 1 0,1 0 1,-1 0-1,1 0 0,0 0 0,-1-1 0,1 1 0,0 0 0,-1 0 0,1 0 0,-1 0 1,1 0-1,-1 0 0,1 0 0,0 0 0,-1 0 0,1 0 0,-1 1 0,1-1 0,0 0 1,-1 0-1,1 0 0,0 0 0,-1 1 0,1-1 0,0 0 0,-1 0 0,1 0 0,0 1 1,-1-1-1,0 1 0,-20 13-274,12-5 143,1 1 1,0 1 0,0 0 0,1 0-1,0 0 1,-7 18 0,11-23-96,1 0-1,-1 0 1,1 0 0,1 0 0,-1 0 0,1 0 0,0 1-1,0-1 1,1 1 0,0-1 0,0 0 0,0 1 0,1-1-1,0 1 1,2 8 0,-1-13-28,-1 0 0,0-1 0,1 1 0,-1 0 0,1 0 0,0-1-1,0 1 1,-1-1 0,1 1 0,0-1 0,0 0 0,0 0 0,1 0 0,-1 0 0,0 0 0,0 0-1,0 0 1,1-1 0,-1 1 0,0-1 0,1 0 0,-1 0 0,1 0 0,-1 0 0,0 0 0,1 0-1,3-2 1,3 1-618,0 0 0,-1-1 0,1 0 0,-1-1-1,0 0 1,12-6 0,25-21-3184,-2-6-2862</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0.223"/>
    </inkml:context>
    <inkml:brush xml:id="br0">
      <inkml:brushProperty name="width" value="0.025" units="cm"/>
      <inkml:brushProperty name="height" value="0.025" units="cm"/>
      <inkml:brushProperty name="color" value="#E71224"/>
    </inkml:brush>
  </inkml:definitions>
  <inkml:trace contextRef="#ctx0" brushRef="#br0">91 104 6086,'1'-11'4431,"1"-5"-3121,1-43 3006,-3 58-4264,0 1 0,0-1 0,0 1 0,0-1-1,0 1 1,0-1 0,0 1 0,0 0 0,0-1-1,0 1 1,0-1 0,0 1 0,0-1 0,0 1-1,0 0 1,-1-1 0,1 1 0,0-1 0,0 1-1,0 0 1,-1-1 0,1 1 0,0 0 0,-1-1-1,1 1 1,0 0 0,-1-1 0,1 1 0,0 0-1,-1 0 1,1-1 0,-1 1 0,1 0 0,0 0 0,-1 0-1,1 0 1,-1-1 0,1 1 0,-1 0 0,1 0-1,-1 0 1,1 0 0,0 0 0,-1 0 0,1 0-1,-1 0 1,1 0 0,-1 1 0,1-1 0,-1 0-1,1 0 1,0 0 0,-1 0 0,1 1 0,-1-1-1,1 0 1,0 0 0,-1 1 0,1-1 0,0 0 0,-1 1-1,1-1 1,0 0 0,0 1 0,-1 0 0,-21 23 564,-20 69 498,39-86-902,1 0-1,0 0 1,0 0-1,0 1 1,1-1-1,0 1 0,0-1 1,1 1-1,0-1 1,1 1-1,1 9 1,-1-16-197,0 1 0,-1-1 0,1 0 0,1 0 1,-1 0-1,0 0 0,0 1 0,0-2 0,1 1 0,-1 0 1,0 0-1,1 0 0,-1-1 0,0 1 0,1 0 1,-1-1-1,1 0 0,-1 1 0,1-1 0,0 0 1,-1 0-1,1 0 0,-1 0 0,1 0 0,-1 0 1,3 0-1,44-7 290,-15-4-235,-28 8-89,0 1 0,0 0-1,0 0 1,1 0-1,-1 1 1,1 0 0,-1 0-1,1 0 1,-1 0 0,1 1-1,-1 0 1,9 1-1,-13 0 31,0 1 0,-1-1 1,1 0-1,0 1 0,0-1 0,-1 1 0,1-1 0,0 1 0,-1-1 0,0 1 0,1 0 0,-1-1 0,0 1 0,0-1 0,0 1 0,0 0 0,0-1 0,0 1 0,-1 2 0,-3 34 644,3-30-12,3-7-38,11-17 426,19-23-194,-31 37-850,1 0 0,0 0 0,0 0-1,0 1 1,0-1 0,0 0-1,1 1 1,-1 0 0,0 0 0,1-1-1,-1 1 1,1 1 0,-1-1 0,1 0-1,3 0 1,20 4-127,-24-2 180,1-1 0,0 1 0,0-1 0,-1 0 0,1 0 0,0 0-1,0 0 1,-1 0 0,1 0 0,0-1 0,0 1 0,-1-1 0,1 0 0,0 0 0,-1 0 0,1 0 0,-1-1 0,4-2 0,15-10 509,0-1-1,-1-1 1,21-23-1,-34 32-397,-1 0 0,0 0 0,0-1 0,-1 0-1,0 0 1,0 0 0,-1 0 0,0-1 0,0 0-1,-1 1 1,4-18 0,-7 26-151,0 0 0,-1 0 0,1 0 0,0 0 0,0 0 0,-1 1 0,1-1 0,0 0 0,0 0 0,-1 0 0,1 0 0,0 0 0,0 0 0,-1 0 0,1 0 0,0 0 0,-1 0 0,1 0 0,0 0 0,0 0 0,-1 0 0,1 0 0,0 0 0,0 0 0,-1 0 0,1-1 0,0 1 0,0 0 0,-1 0 0,1 0 0,0 0 0,0-1 0,0 1 0,-1 0 0,1 0 0,0 0 0,0-1 0,0 1 0,0 0 0,-1 0 0,1 0 0,0-1 0,0 1 0,0 0 0,0-1 0,0 1 0,0 0 0,0 0 0,0-1 0,0 1 0,0 0 0,0 0 0,0-1 0,0 1 0,0 0 0,0 0 0,0-1 0,0 1 0,0-1 0,-10 14 0,0 0 0,1 1 0,1-1 0,0 2 0,-11 28 0,8-18 0,3-9-18,0 0 0,2 1 0,0 0 0,1 0 0,0 0 0,2 0 0,-3 36 0,6-53-34,0 1 0,0-1 0,0 1 0,0-1 1,0 1-1,0-1 0,0 1 0,0-1 0,0 1 0,0-1 1,0 1-1,0-1 0,1 0 0,-1 1 0,0-1 0,0 1 0,1-1 1,-1 0-1,0 1 0,0-1 0,1 0 0,-1 1 0,0-1 0,1 0 1,-1 1-1,1-1 0,-1 0 0,0 0 0,1 1 0,-1-1 1,1 0-1,-1 0 0,1 0 0,-1 0 0,1 0 0,-1 1 0,0-1 1,1 0-1,-1 0 0,1 0 0,0 0 0,0-1-191,0 1-1,0 0 0,0-1 1,1 1-1,-1 0 0,0-1 1,0 1-1,0-1 1,0 1-1,0-1 0,-1 0 1,1 0-1,0 1 1,0-1-1,0 0 0,0 0 1,-1 0-1,2-1 0,8-20-5211,2-8-2222</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0.578"/>
    </inkml:context>
    <inkml:brush xml:id="br0">
      <inkml:brushProperty name="width" value="0.025" units="cm"/>
      <inkml:brushProperty name="height" value="0.025" units="cm"/>
      <inkml:brushProperty name="color" value="#E71224"/>
    </inkml:brush>
  </inkml:definitions>
  <inkml:trace contextRef="#ctx0" brushRef="#br0">7 1 14478,'0'0'1922,"-6"54"-1634,6-33-256,6 0-449,11-2-2017,8-2-3267</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1.033"/>
    </inkml:context>
    <inkml:brush xml:id="br0">
      <inkml:brushProperty name="width" value="0.025" units="cm"/>
      <inkml:brushProperty name="height" value="0.025" units="cm"/>
      <inkml:brushProperty name="color" value="#E71224"/>
    </inkml:brush>
  </inkml:definitions>
  <inkml:trace contextRef="#ctx0" brushRef="#br0">165 1 6278,'0'0'19122,"-10"0"-17392,-1 0-1441,0 0 0,0 1-1,0 1 1,0-1 0,-16 7 0,22-7-231,1 0-1,-1 1 0,1 0 1,0 0-1,0 0 1,-1 0-1,2 0 0,-1 1 1,0 0-1,0 0 1,1 0-1,0 0 0,-1 1 1,1-1-1,0 1 1,1 0-1,-1 0 0,-3 7 1,6-10-118,0-1-1,0 1 1,0 0 0,0 0 0,0-1 0,0 1 0,0 0 0,1 0 0,-1-1 0,0 1 0,0 0 0,1 0-1,-1-1 1,0 1 0,1 0 0,-1-1 0,0 1 0,1 0 0,-1-1 0,1 1 0,-1-1 0,1 1-1,0-1 1,-1 1 0,1-1 0,0 1 0,-1-1 0,1 0 0,0 1 0,-1-1 0,1 0 0,0 0 0,-1 1-1,1-1 1,0 0 0,0 0 0,0 0 0,-1 0 0,1 0 0,0 0 0,0 0 0,-1 0 0,2-1-1,48 2-3684,-37-2 2197,20 0-1306,-21 0 2664,0 0 1,-1 1-1,1 1 1,23 3 0,-34-4 285,-1 0 0,1 0 0,0 0 0,0 1 1,0-1-1,0 0 0,0 1 0,0-1 0,0 0 1,0 1-1,0-1 0,0 1 0,-1-1 1,1 1-1,0 0 0,0-1 0,-1 1 0,1 0 1,0-1-1,-1 1 0,1 0 0,-1 0 0,1 0 1,-1-1-1,1 1 0,-1 0 0,0 0 0,1 0 1,-1 0-1,0 0 0,0 0 0,0 0 1,1 0-1,-1 0 0,0 0 0,0 0 0,-1 0 1,1 0-1,0 0 0,0 0 0,0 0 0,-1 0 1,1-1-1,0 1 0,-1 0 0,1 0 1,-1 0-1,1 0 0,-1 0 0,1-1 0,-1 1 1,0 0-1,1 0 0,-1-1 0,0 1 0,1-1 1,-1 1-1,-1 0 0,-4 5 503,0 0 1,0-1-1,-1 0 1,1 0-1,-11 5 0,6-5-133,3 0-263,-1 0 1,-1-1-1,1 0 0,-1 0 1,1-1-1,-1-1 0,0 1 1,-13 0-1,23-3-305,0 0 1,0 0-1,-1 0 1,1 0-1,0 0 1,0 0-1,0 0 1,-1 0-1,1 0 1,0 0 0,0 0-1,0 0 1,-1 0-1,1 0 1,0 0-1,0-1 1,0 1-1,-1 0 1,1 0-1,0 0 1,0 0-1,0 0 1,0 0-1,0-1 1,-1 1-1,1 0 1,0 0-1,0 0 1,0 0-1,0-1 1,0 1-1,0 0 1,0 0-1,0 0 1,-1-1-1,1 1 1,0 0-1,0 0 1,0 0 0,0-1-1,0 1 1,0 0-1,0 0 1,0-1-1,6-12-3310,13-10-4405,7 1-6170</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1.390"/>
    </inkml:context>
    <inkml:brush xml:id="br0">
      <inkml:brushProperty name="width" value="0.025" units="cm"/>
      <inkml:brushProperty name="height" value="0.025" units="cm"/>
      <inkml:brushProperty name="color" value="#E71224"/>
    </inkml:brush>
  </inkml:definitions>
  <inkml:trace contextRef="#ctx0" brushRef="#br0">206 213 18225,'0'0'1954,"-14"3"-85,-2 2-1319,0 1 1,0 0 0,0 1 0,1 1 0,-16 10 0,25-14-305,0-1 0,0 1 1,1 1-1,-1-1 1,1 1-1,0 0 0,0 0 1,0 1-1,1 0 1,0-1-1,0 1 1,1 1-1,-1-1 0,1 0 1,1 1-1,-1 0 1,-2 9-1,5-15-237,0 0-1,0 0 0,0 1 1,0-1-1,0 0 0,0 0 1,0 0-1,0 0 0,0 0 1,1 0-1,-1 0 0,0 0 1,1 0-1,-1 0 1,1 0-1,-1 0 0,1 0 1,-1-1-1,1 1 0,0 0 1,-1 0-1,1 0 0,0-1 1,0 1-1,-1 0 0,1-1 1,2 2-1,-1-1 15,1 0 0,0 0 0,0 0 0,0-1 1,0 1-1,0-1 0,0 1 0,0-1 0,6 0 0,1-1 40,0 0 0,1-1 0,-1 0 0,0 0 1,12-6-1,1-3-42,0-1 1,0-1 0,-1-1-1,-1-2 1,0 0 0,-1-1-1,-1 0 1,-1-2 0,0 0-1,-2-2 1,0 1 0,-1-2-1,-1 0 1,-1-1 0,-1 0-1,15-43 1,-26 64-27,0 0 0,0 0 1,0 0-1,-1-1 0,1 1 0,-1 0 0,1 0 1,-1 0-1,0-1 0,0 1 0,0 0 0,0 0 1,0 0-1,-1-1 0,0-2 0,1 5 4,-1 0-1,0 0 1,0-1-1,1 1 1,-1 0-1,0 0 1,1 0-1,-1 0 1,0 0-1,0 0 1,1 1-1,-1-1 1,0 0-1,0 0 1,1 0-1,-1 1 1,0-1-1,1 0 1,-1 1-1,1-1 1,-1 1-1,0-1 1,1 0-1,-1 1 1,1 0-1,-1-1 1,1 1-1,-1 0 0,-50 54 96,43-44-71,-76 108 943,77-109-885,1 1-1,0 0 1,1 1-1,0-1 1,1 1-1,1 0 1,-1 0-1,2 0 1,-2 17-1,4-28-152,0 0 1,0 0-1,0 1 1,0-1-1,1 0 1,-1 0-1,0 1 0,0-1 1,1 0-1,-1 0 1,1 0-1,-1 0 0,1 0 1,0 0-1,0 1 1,-1-1-1,1-1 1,0 1-1,0 0 0,0 0 1,0 0-1,0 0 1,0-1-1,0 1 0,0 0 1,0-1-1,0 1 1,0-1-1,0 1 1,1-1-1,-1 0 0,0 1 1,2-1-1,48 1-5353,-33-2 2874,-8 1-5136</inkml:trace>
  <inkml:trace contextRef="#ctx0" brushRef="#br0" timeOffset="1">422 296 21909,'0'0'2018,"9"0"320,15 1-1390,0-2 0,0-1 1,-1-1-1,45-11 0,-55 11-911,0-1 0,-1-1 0,0 0 0,0 0 0,0-1-1,-1-1 1,1 0 0,-2-1 0,1 0 0,-1 0 0,11-12-1,-20 19-23,0 0-1,0 0 0,-1 0 1,1 0-1,0 1 0,0-1 0,-1 0 1,1-1-1,0 1 0,-1 0 1,1 0-1,-1 0 0,0 0 0,1 0 1,-1 0-1,0-1 0,0 1 1,1 0-1,-1 0 0,0 0 0,0-1 1,-1 0-1,1 1 8,-1 0 0,1 0 1,-1 1-1,0-1 0,1 0 0,-1 1 1,0-1-1,0 1 0,1-1 0,-1 1 0,0-1 1,0 1-1,0-1 0,0 1 0,0 0 0,0-1 1,0 1-1,0 0 0,1 0 0,-1 0 1,-2 0-1,-4-1 64,0 1 1,0 1-1,0-1 1,0 1-1,0 0 1,-11 4-1,7-1-84,0 1 0,-1 1 0,2-1 0,-1 2 0,1 0 0,0 0 0,0 1 0,-8 9 0,12-12 0,1 0 0,0 0 0,0 1 0,1 0 0,0 0 0,0 0 0,0 1 0,1-1 0,-1 1 0,2 0 0,-1 0 0,1 0 0,0 0 0,-2 12 0,5-17-43,-1 0 0,0 1 0,1-1 0,-1 0 1,1 0-1,0 0 0,0 0 0,0 0 0,0 0 0,0 0 0,0 0 0,0 0 0,1-1 1,-1 1-1,1 0 0,-1-1 0,1 1 0,0-1 0,-1 1 0,1-1 0,0 0 1,0 0-1,0 0 0,0 0 0,0 0 0,0 0 0,0-1 0,0 1 0,3 0 0,6 2-931,0-1-1,0 0 0,0-1 0,18 1 0,9-2-8078</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1.795"/>
    </inkml:context>
    <inkml:brush xml:id="br0">
      <inkml:brushProperty name="width" value="0.025" units="cm"/>
      <inkml:brushProperty name="height" value="0.025" units="cm"/>
      <inkml:brushProperty name="color" value="#E71224"/>
    </inkml:brush>
  </inkml:definitions>
  <inkml:trace contextRef="#ctx0" brushRef="#br0">50 1 13965,'0'0'12940,"7"58"-11402,-14-19-385,1 4-705,-2 0-319,4-2-97,2-8 0,2-1-96,-1-6-737,1-9-737,-6-4-1729,-4-8-1858,-3-5-2178</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2.169"/>
    </inkml:context>
    <inkml:brush xml:id="br0">
      <inkml:brushProperty name="width" value="0.025" units="cm"/>
      <inkml:brushProperty name="height" value="0.025" units="cm"/>
      <inkml:brushProperty name="color" value="#E71224"/>
    </inkml:brush>
  </inkml:definitions>
  <inkml:trace contextRef="#ctx0" brushRef="#br0">0 139 13325,'4'-12'2760,"-2"5"-2418,0 0 0,0 1 0,1 0 0,0 0 0,0 0 1,0 0-1,1 0 0,0 0 0,0 1 0,0 0 0,1 0 1,0 0-1,0 0 0,0 1 0,0 0 0,1 0 0,0 0 1,0 1-1,0-1 0,9-2 0,0 2 36,-1 0 1,1 1-1,1 0 1,-1 2-1,0 0 1,1 0-1,-1 1 1,0 1-1,0 1 0,1 0 1,-1 1-1,21 7 1,-28-7-290,-1 0-1,1 0 1,-1 0 0,0 1 0,0 0 0,-1 1 0,1 0-1,-1 0 1,0 0 0,0 1 0,6 7 0,-9-9-40,0 1-1,1 1 1,-2-1 0,1 0 0,-1 1 0,0 0 0,0-1 0,0 1 0,-1 0 0,0 0 0,0 0 0,0 0-1,-1 0 1,0 0 0,0 0 0,-2 8 0,2-9 8,-1 0 0,0-1 1,-1 1-1,1 0 0,-1-1 0,0 0 0,0 1 1,-1-1-1,1 0 0,-1 0 0,0 0 0,-4 4 0,-46 38 1012,44-40-961,1 0 1,0 1-1,0 0 1,0 0-1,1 1 1,0 0-1,-7 10 1,14-17-114,-1 0 0,0 0 0,1 0 0,-1 0 1,1 0-1,0 0 0,-1 0 0,1 0 0,0 0 0,-1 1 0,1-1 0,0 0 0,0 0 1,0 0-1,0 0 0,0 0 0,0 0 0,0 0 0,1 0 0,-1 1 0,0-1 0,0 0 1,1 0-1,-1 0 0,2 1 0,-1 0-26,1-1 0,-1 1 0,1-1 1,-1 0-1,1 0 0,0 0 0,0 0 0,-1 0 0,1 0 1,0 0-1,0 0 0,4 0 0,6 1-403,-1 0-1,1-1 1,19 0-1,-28-1 261,6 0-621,-3 1-600,1-1 0,0-1 0,-1 1 0,1-1 0,10-3-1,11-9-6857</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2.544"/>
    </inkml:context>
    <inkml:brush xml:id="br0">
      <inkml:brushProperty name="width" value="0.025" units="cm"/>
      <inkml:brushProperty name="height" value="0.025" units="cm"/>
      <inkml:brushProperty name="color" value="#E71224"/>
    </inkml:brush>
  </inkml:definitions>
  <inkml:trace contextRef="#ctx0" brushRef="#br0">60 103 12748,'0'0'10143,"-9"3"-7410,8-2-2611,-33 17 2005,33-18-2066,0 1 0,0-1 1,0 1-1,0-1 0,0 1 1,0 0-1,0 0 0,0 0 0,1-1 1,-1 1-1,0 0 0,1 0 1,-1 0-1,0 0 0,1 0 0,-1 0 1,1 0-1,0 0 0,-1 1 1,1-1-1,0 0 0,0 0 1,-1 0-1,1 0 0,0 0 0,0 1 1,0-1-1,0 0 0,1 0 1,-1 0-1,0 0 0,0 0 1,1 0-1,-1 0 0,1 1 0,-1-1 1,1 0-1,0 1 0,1-1-40,0 1 0,0-1 0,1 0 0,-1 0 0,0 0 0,0 0 0,1 0 1,-1 0-1,0-1 0,1 1 0,-1-1 0,1 1 0,-1-1 0,1 0 0,-1 0 0,5-1 0,43-7 305,-44 6-264,0 0 0,-1-1 0,1 1 0,-1-2 1,1 1-1,-1 0 0,0-1 0,0 0 1,0 0-1,-1-1 0,1 1 0,-1-1 0,0 0 1,-1 0-1,1-1 0,-1 1 0,0-1 1,0 1-1,-1-1 0,0 0 0,0 0 0,0 0 1,0 0-1,-1 0 0,0-1 0,-1 1 1,1 0-1,-2-8 0,1 13-62,0 0 1,0 0-1,0 1 0,0-1 1,0 0-1,-1 0 1,1 0-1,0 0 0,-1 0 1,1 0-1,0 1 0,-1-1 1,1 0-1,-1 0 1,0 1-1,1-1 0,-1 0 1,0 1-1,1-1 0,-1 0 1,0 1-1,0-1 1,1 1-1,-1-1 0,0 1 1,0 0-1,0-1 0,0 1 1,1 0-1,-1 0 0,0-1 1,0 1-1,0 0 1,0 0-1,0 0 0,0 0 1,0 0-1,0 0 0,0 0 1,0 1-1,1-1 1,-1 0-1,0 0 0,0 1 1,0-1-1,0 1 0,0-1 1,1 0-1,-1 1 1,0 0-1,0-1 0,1 1 1,-2 0-1,-4 3-1,1-1 1,-1 1-1,0 1 0,1-1 1,-9 10-1,1 3 3,0 0 0,2 1 0,-13 24 0,20-34-6,0 0 1,1 0-1,0 1 0,1-1 1,0 1-1,0 0 1,0 0-1,1-1 0,1 1 1,0 13-1,1-19-71,0-1-1,0 1 1,0-1 0,0 0 0,1 1-1,-1-1 1,1 0 0,-1 0-1,1 0 1,0 0 0,0 0 0,0-1-1,0 1 1,0-1 0,0 1 0,1-1-1,-1 0 1,0 0 0,1 0-1,-1 0 1,1 0 0,-1 0 0,1-1-1,-1 1 1,1-1 0,0 1-1,-1-1 1,6-1 0,39 1-4326,-10-10-5164,-11-7-5484</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1.147"/>
    </inkml:context>
    <inkml:brush xml:id="br0">
      <inkml:brushProperty name="width" value="0.025" units="cm"/>
      <inkml:brushProperty name="height" value="0.025" units="cm"/>
    </inkml:brush>
  </inkml:definitions>
  <inkml:trace contextRef="#ctx0" brushRef="#br0">190 322 3267,'0'0'7036,"3"-9"-3860,1-1-2353,-2 7-392,-1-1 0,1 1 1,-1-1-1,0 0 0,0 1 1,0-1-1,0 0 0,-1 0 1,1-6-1,-7 2 4661,-6 9-3482,-12 8-1030,10 1-526,1 1 1,0 0-1,1 0 1,0 2 0,1-1-1,0 1 1,1 1 0,-8 14-1,11-16-7,0 0-1,1 0 1,0 1-1,1 0 0,0 0 1,1 1-1,1-1 0,0 1 1,-2 27-1,5-40-45,0-1-1,0 1 1,0 0 0,0 0-1,0 0 1,0-1 0,0 1-1,0 0 1,0 0 0,0-1-1,1 1 1,-1 0 0,0 0-1,1-1 1,-1 1 0,0 0-1,1-1 1,-1 1 0,0 0-1,1-1 1,-1 1 0,1-1-1,0 1 1,-1-1 0,1 1-1,-1-1 1,1 1 0,0-1-1,-1 0 1,1 1 0,1-1-1,0 1 6,0-1-1,-1 0 0,1 0 0,0-1 0,0 1 0,0 0 0,0-1 0,0 1 1,-1-1-1,1 1 0,0-1 0,2-2 0,5-1 48,-1-1 0,0-1 0,0 0 0,10-10-1,8-11 61,-2-2 0,-1-1-1,-2-1 1,-1 0 0,23-49 0,-30 53 192,-2-1 1,-1 0 0,-1 0 0,-1-1 0,-2 0 0,0 0 0,1-40-1,-10 48 70,3 20-370,0 1 0,0 0-1,0 0 1,0 0-1,-1 0 1,1 0-1,0 0 1,0-1-1,0 1 1,0 0-1,0 0 1,-1 0 0,1 0-1,0 0 1,0 0-1,0 0 1,0 0-1,-1 0 1,1 0-1,0 0 1,0 0-1,0 0 1,-1 0 0,1 0-1,0 0 1,0 0-1,0 0 1,0 0-1,-1 0 1,1 0-1,0 0 1,0 0-1,0 0 1,0 0 0,-1 0-1,1 0 1,0 0-1,0 1 1,0-1-1,0 0 1,0 0-1,-1 0 1,1 0-1,0 0 1,0 1 0,0-1-1,0 0 1,-18 34-38,-2 24 20,3 1 1,3 1 0,2 0-1,2 0 1,-1 88-1,11-144 16,-1-1 0,1 1 1,1-1-1,-1 1 0,1-1 0,-1 1 0,1-1 0,0 1 0,0-1 1,0 0-1,1 1 0,-1-1 0,3 3 0,-3-5 5,0 0 0,1 0 1,-1 0-1,0-1 0,1 1 0,-1 0 0,1-1 0,-1 1 0,1-1 1,-1 0-1,1 1 0,-1-1 0,1 0 0,-1 0 0,1 0 0,-1 0 0,1 0 1,-1 0-1,1-1 0,-1 1 0,1 0 0,-1-1 0,1 1 0,-1-1 1,1 0-1,-1 1 0,0-1 0,1 0 0,-1 0 0,0 0 0,3-2 0,5-3 107,0-2 0,0 1 0,-1-1 0,0 0 0,0-1 0,-1 0 0,8-12 0,41-74 103,-46 79-184,-2 0 1,1-1 0,-2-1-1,0 1 1,-1-1 0,-1 0-1,-1-1 1,-1 1 0,2-21 0,-5 39-34,0-1 0,0 1 1,0 0-1,1-1 1,-1 1-1,0-1 1,0 1-1,0 0 1,0-1-1,-1 1 1,1 0-1,0-1 1,0 1-1,0-1 1,0 1-1,0 0 1,0-1-1,-1 1 1,1 0-1,0-1 1,0 1-1,0 0 1,-1-1-1,1 1 1,0 0-1,0 0 1,-1-1-1,1 1 1,0 0-1,-1 0 1,1 0-1,0-1 1,-1 1-1,1 0 1,0 0-1,-1 0 1,1 0-1,-1 0 1,1 0-1,0 0 1,-1 0-1,1-1 1,0 1-1,-1 1 1,1-1-1,-1 0 1,1 0-1,0 0 1,-1 0-1,1 0 1,0 0-1,-1 0 0,1 0 1,-1 1-1,1-1 1,0 0-1,-1 0 1,1 1-1,-20 16-217,7 3 244,1 1 0,0 0 0,2 0-1,0 1 1,2 1 0,0-1 0,2 1-1,0 1 1,-2 24 0,8-47-27,-1 1-1,1-1 1,0 0 0,0 1 0,0-1-1,0 1 1,0-1 0,0 1 0,0-1-1,1 0 1,-1 1 0,0-1 0,1 1-1,-1-1 1,1 0 0,-1 0 0,1 1-1,0-1 1,0 0 0,1 2 0,-1-2-1,0-1 0,0 1 0,0-1 0,0 1 1,1-1-1,-1 0 0,0 0 0,0 1 1,0-1-1,0 0 0,1 0 0,-1 0 0,0 0 1,0 0-1,0 0 0,0-1 0,1 1 1,-1 0-1,2-1 0,7-4-1,0 1 0,-1-1 1,1-1-1,10-7 0,-16 10 1,36-25 0,1-1 0,44-23 0,-74 46 0,1 0 0,0 1 0,0 0 0,1 1 0,-1 1 0,1 0 0,0 0 0,25-1 0,-37 4 0,0 0 0,0 0 0,0 1 0,0-1 0,0 0 0,0 1 0,-1-1 0,1 1 0,0-1 0,0 1 0,0-1 0,-1 1 0,1-1 0,0 1 0,-1 0 0,1-1 0,-1 1 0,1 0 0,-1 0 0,1-1 0,-1 1 0,1 0 0,-1 0 0,1 0 0,-1 0 0,0-1 0,0 1 0,0 0 0,1 0 0,-1 0 0,0 0 0,0 0 0,0 0 0,0 0 0,0 0 0,-1 0 0,1 0 0,0-1 0,0 1 0,-1 0 0,1 0 0,0 0 0,-1 1 0,0 0 0,1 0 0,-1 0 0,1 0 0,-1 0 0,0-1 0,0 1 0,0 0 0,0 0 0,0 0 0,0-1 0,0 1 0,-1-1 0,1 1 0,-1-1 0,1 1 0,-1-1 0,1 0 0,-1 0 0,0 0 0,1 0 0,-4 1 0,3-2 0,-1 0 0,1 0 0,0 0 0,0-1 0,0 1 0,-1-1 0,1 0 0,0 0 0,0 0 0,0 0 0,0 0 0,0 0 0,0 0 0,1-1 0,-1 1 0,0 0 0,1-1 0,-1 0 0,1 1 0,-1-1 0,1 0 0,0 0 0,0 0 0,0 0 0,0 0 0,0 0 0,0 0 0,0 0 0,1 0 0,-1-3 0,-4-10 0,0-1 0,-4-27 0,7 33 0,1 0 0,0-1 0,0 1 0,2-21 0,-1 28 0,1 1 0,0-1 0,-1 0 0,1 0 0,0 1 0,0-1 0,1 0 0,-1 1 0,0-1 0,1 1 0,0 0 0,-1-1 0,1 1 0,0 0 0,0 0 0,0 0 0,1 0 0,-1 1 0,0-1 0,1 0 0,-1 1 0,5-2 0,60-20-2311,-11 4-3257,-6-2-4202</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2.930"/>
    </inkml:context>
    <inkml:brush xml:id="br0">
      <inkml:brushProperty name="width" value="0.025" units="cm"/>
      <inkml:brushProperty name="height" value="0.025" units="cm"/>
      <inkml:brushProperty name="color" value="#E71224"/>
    </inkml:brush>
  </inkml:definitions>
  <inkml:trace contextRef="#ctx0" brushRef="#br0">21 0 17809,'0'0'14285,"-3"65"-13964,-4-33-193,2 1-96,0-3-32,5-4 32,0-3-481,0-7-992,5-7-865,3-7-801,-1-2-416,1-4-2787</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3.428"/>
    </inkml:context>
    <inkml:brush xml:id="br0">
      <inkml:brushProperty name="width" value="0.025" units="cm"/>
      <inkml:brushProperty name="height" value="0.025" units="cm"/>
      <inkml:brushProperty name="color" value="#E71224"/>
    </inkml:brush>
  </inkml:definitions>
  <inkml:trace contextRef="#ctx0" brushRef="#br0">50 0 15887,'0'0'12412,"-3"13"-11595,-4 8-540,-22 93 794,25-97-820,1 1 1,1-1-1,0 1 0,2 33 1,1-49-238,-1-1-1,1 0 1,-1 1 0,1-1 0,-1 0 0,1 0 0,0 1 0,0-1 0,0 0-1,0 0 1,0 0 0,0 0 0,0 0 0,0 0 0,0 0 0,0 0-1,1-1 1,-1 1 0,0 0 0,1-1 0,-1 1 0,0-1 0,1 1 0,-1-1-1,0 0 1,1 1 0,-1-1 0,1 0 0,-1 0 0,1 0 0,-1 0 0,2-1-1,51-5 496,-35 0-477,0 0 1,23-12-1,-30 12-34,0 1 0,0 0 0,0 1 0,1 0 0,0 1-1,0 0 1,21-1 0,-33 4 2,0 1 0,0-1 0,0 1 0,0 0 0,0-1 0,0 1 0,0 0 0,0 0 0,0 0 0,0 0 0,0-1 0,-1 1 0,1 0 0,0 0 0,-1 0 0,1 1 0,-1-1 0,1 0 0,-1 0 0,1 0 0,-1 0 0,0 0 0,1 1 0,-1-1 0,0 0 0,0 0 0,0 1 0,0-1 0,0 0 0,-1 0 0,1 0 0,0 1 0,0-1 0,-1 2 0,-9 46 0,-23 33 0,37-101-3374,1 0-2712,4-6-1014</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3.849"/>
    </inkml:context>
    <inkml:brush xml:id="br0">
      <inkml:brushProperty name="width" value="0.025" units="cm"/>
      <inkml:brushProperty name="height" value="0.025" units="cm"/>
      <inkml:brushProperty name="color" value="#E71224"/>
    </inkml:brush>
  </inkml:definitions>
  <inkml:trace contextRef="#ctx0" brushRef="#br0">30 89 16944,'0'0'8189,"11"5"-5600,35 13-571,-42-17-1932,-1 0-1,0-1 1,1 1-1,-1-1 0,0 0 1,1 0-1,-1 0 1,0-1-1,1 1 1,-1-1-1,0 0 1,1 0-1,-1 0 1,0 0-1,0 0 1,0-1-1,0 0 1,0 1-1,0-1 1,-1 0-1,1 0 1,4-5-1,-4 4-14,1 0-1,-1-1 1,0 1 0,0-1 0,-1 0-1,1 0 1,-1 0 0,0 0 0,0 0-1,0 0 1,0-1 0,-1 1 0,0 0-1,1-7 1,-2 10-71,0 0 0,0 0 0,0 0 0,0 0 0,0 1 0,0-1 0,0 0 0,0 0 0,-1 0 0,1 0 0,0 0 0,0 1 0,-1-1 0,1 0 0,-1 0 0,1 0 0,-1 1 0,1-1 0,-1 0 0,0 1 0,1-1 0,-1 0 0,0 1 0,1-1 0,-1 1 0,0-1 0,0 1 0,1-1 0,-1 1 0,-1-1 0,-1 1 0,0-1 0,0 1 0,0 0 0,0-1 0,0 1 0,0 1 0,0-1 0,0 0 0,-5 2 0,0 0 0,0 0 0,0 1 0,1 0 0,-1 0 0,1 1 0,-12 6 0,10-1 0,0-1 0,0 1 0,1 0 0,0 1 0,-12 19 0,17-24 0,0 0 0,0 1 0,1-1 0,0 0 0,0 1 0,0 0 0,1-1 0,0 1 0,0 0 0,0 0 0,1 0 0,-1 0 0,1 0 0,2 9 0,-1-12-58,1 0 0,-1-1 1,1 1-1,0 0 0,0 0 0,0-1 1,0 1-1,0-1 0,1 0 0,-1 1 0,1-1 1,-1 0-1,1-1 0,0 1 0,0 0 1,0-1-1,0 1 0,0-1 0,0 0 0,0 0 1,0 0-1,1-1 0,5 1 0,2 1-484,0 0 0,0-1-1,0-1 1,0 1-1,0-2 1,11-1-1,-10-5-6679,-8-7-6285</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4.192"/>
    </inkml:context>
    <inkml:brush xml:id="br0">
      <inkml:brushProperty name="width" value="0.025" units="cm"/>
      <inkml:brushProperty name="height" value="0.025" units="cm"/>
      <inkml:brushProperty name="color" value="#E71224"/>
    </inkml:brush>
  </inkml:definitions>
  <inkml:trace contextRef="#ctx0" brushRef="#br0">1 0 23895,'0'0'3139</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5.157"/>
    </inkml:context>
    <inkml:brush xml:id="br0">
      <inkml:brushProperty name="width" value="0.025" units="cm"/>
      <inkml:brushProperty name="height" value="0.025" units="cm"/>
      <inkml:brushProperty name="color" value="#E71224"/>
    </inkml:brush>
  </inkml:definitions>
  <inkml:trace contextRef="#ctx0" brushRef="#br0">0 52 14734,'0'0'8168,"56"-22"-5702,-36 19-160,8-1-1345,5 2-545,4-2-255,3 1-129,2-2-128,-6 3-1186,-6 0-1312,-7 1-1026,-11-2-1921</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5.503"/>
    </inkml:context>
    <inkml:brush xml:id="br0">
      <inkml:brushProperty name="width" value="0.025" units="cm"/>
      <inkml:brushProperty name="height" value="0.025" units="cm"/>
      <inkml:brushProperty name="color" value="#E71224"/>
    </inkml:brush>
  </inkml:definitions>
  <inkml:trace contextRef="#ctx0" brushRef="#br0">0 108 19859,'0'0'1153,"75"0"-352,-14-8 960,14-5-768,4-2-448,6 0-449,-6-1-737,-5-3-2370,-17-2-2786</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6.403"/>
    </inkml:context>
    <inkml:brush xml:id="br0">
      <inkml:brushProperty name="width" value="0.025" units="cm"/>
      <inkml:brushProperty name="height" value="0.025" units="cm"/>
      <inkml:brushProperty name="color" value="#E71224"/>
    </inkml:brush>
  </inkml:definitions>
  <inkml:trace contextRef="#ctx0" brushRef="#br0">264 61 13581,'6'-9'4500,"-2"-1"-3053,10-15 604,3 8 2064,-15 24-707,-5 27-2028,-18 29 176,15-51-1519,2 0-1,-1 0 1,1 0 0,1 0-1,0 1 1,1 0-1,1-1 1,-1 1-1,2 15 1,0-27-46,1-1 1,-1 1-1,0 0 1,1 0-1,-1-1 1,1 1-1,-1 0 0,1-1 1,-1 1-1,1 0 1,-1-1-1,1 1 1,0-1-1,-1 1 0,1-1 1,0 1-1,0-1 1,-1 0-1,1 1 0,0-1 1,0 0-1,0 1 1,-1-1-1,1 0 1,0 0-1,0 0 0,0 0 1,0 0-1,31 0-327,-21 0 120,66-10-1198,-60 7 1262,-1 0 1,1 2-1,0 0 0,20 1 1,-35 0 143,0 0 1,1 0 0,-1 1 0,0-1 0,0 1 0,0-1 0,0 1 0,0 0 0,0 0 0,0 0 0,0 0 0,0 0 0,0 0 0,0 0 0,-1 1 0,1-1 0,0 0 0,-1 1 0,1 0 0,-1-1 0,0 1 0,0 0 0,1 0 0,-1 0 0,0 0 0,-1 0 0,1 0 0,0 0 0,0 0 0,-1 0 0,1 0 0,-1 0 0,0 1 0,0-1 0,0 0 0,0 0 0,0 0 0,0 0 0,0 1 0,-2 3 0,1 2 112,-1-1 0,-1 1 0,1-1 1,-1 1-1,0-1 0,-1 0 1,0 0-1,0 0 0,-1-1 0,-5 8 1,-11 7 268,-1-1 0,-1 0 0,-1-2 0,-1-1 0,-48 26 0,24-20-330,0-1-1,-70 20 1,113-40-78,-50 9-2078,33-16-2075,23 4 3775,-1 1-1,0-1 1,0 0 0,0 0-1,0 0 1,1 1 0,-1-1-1,0 0 1,1 0-1,-1 0 1,0 0 0,1 0-1,0-1 1,-1 1 0,1 0-1,0 0 1,-1 0 0,1-2-1,-1-31-11273</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6.789"/>
    </inkml:context>
    <inkml:brush xml:id="br0">
      <inkml:brushProperty name="width" value="0.025" units="cm"/>
      <inkml:brushProperty name="height" value="0.025" units="cm"/>
      <inkml:brushProperty name="color" value="#E71224"/>
    </inkml:brush>
  </inkml:definitions>
  <inkml:trace contextRef="#ctx0" brushRef="#br0">1 16 21140,'0'0'4036,"71"-16"-2242,-41 16-1218,4 5-416,-1 7-96,-2 3-352,2-2-2082,0-3-2211,-3-7-3394</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7.193"/>
    </inkml:context>
    <inkml:brush xml:id="br0">
      <inkml:brushProperty name="width" value="0.025" units="cm"/>
      <inkml:brushProperty name="height" value="0.025" units="cm"/>
      <inkml:brushProperty name="color" value="#E71224"/>
    </inkml:brush>
  </inkml:definitions>
  <inkml:trace contextRef="#ctx0" brushRef="#br0">0 72 27098,'0'0'5669,"52"-25"-5669,-25 15 0,-3-4-2819,-2-8-9224</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7.753"/>
    </inkml:context>
    <inkml:brush xml:id="br0">
      <inkml:brushProperty name="width" value="0.025" units="cm"/>
      <inkml:brushProperty name="height" value="0.025" units="cm"/>
      <inkml:brushProperty name="color" value="#E71224"/>
    </inkml:brush>
  </inkml:definitions>
  <inkml:trace contextRef="#ctx0" brushRef="#br0">0 656 13773,'0'0'9753,"12"-14"-8461,148-144 441,-103 106-1533,-2-2 1,-3-2 0,60-83 0,-97 117 68,0-2 1,-1 1 0,-2-2-1,0 0 1,12-38-1,-38 79 1042,-7 21-1356,2 17 98,2 1 0,3 1 1,2 1-1,2 0 1,3 0-1,3 1 0,3 67 1,11-63-1115,-1-17-6276,-9-35 478</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1.597"/>
    </inkml:context>
    <inkml:brush xml:id="br0">
      <inkml:brushProperty name="width" value="0.025" units="cm"/>
      <inkml:brushProperty name="height" value="0.025" units="cm"/>
    </inkml:brush>
  </inkml:definitions>
  <inkml:trace contextRef="#ctx0" brushRef="#br0">1 1 9929,'0'0'16560,"2"87"-15183,-2-35-448,0 4-640,0 1-225,0-7 0,10-11-257,4-10-896,-1-11-352,1-17-609,-4-1-352,-8-21-1666,-2-9-5701</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8.159"/>
    </inkml:context>
    <inkml:brush xml:id="br0">
      <inkml:brushProperty name="width" value="0.025" units="cm"/>
      <inkml:brushProperty name="height" value="0.025" units="cm"/>
      <inkml:brushProperty name="color" value="#E71224"/>
    </inkml:brush>
  </inkml:definitions>
  <inkml:trace contextRef="#ctx0" brushRef="#br0">0 276 19763,'0'0'5696,"13"-3"-4025,621-119 3949,341-4-7712,-842 119 1432,-46 4-1202,-27-2-2299,-40 1-553,-9-2-1927</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9.064"/>
    </inkml:context>
    <inkml:brush xml:id="br0">
      <inkml:brushProperty name="width" value="0.025" units="cm"/>
      <inkml:brushProperty name="height" value="0.025" units="cm"/>
      <inkml:brushProperty name="color" value="#E71224"/>
    </inkml:brush>
  </inkml:definitions>
  <inkml:trace contextRef="#ctx0" brushRef="#br0">77 370 13869,'-9'6'1671,"1"-1"-1090,2-3-130,0 1 0,1 1 0,-1-1 0,1 1 0,0 0 0,0 0-1,1 0 1,-1 1 0,1-1 0,-5 7 0,10-11-397,-1 1 1,0-1-1,0 0 0,1 1 0,-1-1 0,0 0 0,0 0 0,1 1 0,-1-1 1,0 0-1,1 0 0,-1 0 0,0 1 0,1-1 0,-1 0 0,1 0 0,-1 0 1,0 0-1,1 0 0,-1 0 0,0 0 0,1 0 0,-1 0 0,1 0 1,-1 0-1,0 0 0,1 0 0,-1 0 0,1 0 0,-1 0 0,0 0 0,1 0 1,-1-1-1,0 1 0,1 0 0,-1 0 0,0 0 0,1-1 0,-1 1 0,0 0 1,0 0-1,1-1 0,16-7 570,0 0 0,0-2 0,-1 0 0,0-1 0,22-19 0,69-72 551,-95 89-1124,102-120 646,-27 28 923,-90 128-1481,-25 59-359,-17 60 619,41-124-848,1 1 0,0-1 0,1 1 0,1 0 0,3 35 0,-2-53 228,0 0 0,1 0 0,-1 0 0,0 0 0,1 0 0,-1-1 0,1 1 0,-1 0 0,1 0 0,0-1 0,-1 1 0,1 0 0,0 0 0,0-1 0,-1 1 0,1-1 0,0 1 0,0-1 0,0 1 0,0-1 0,0 0 0,0 1 0,-1-1 1,1 0-1,0 0 0,0 1 0,0-1 0,0 0 0,0 0 0,0 0 0,0 0 0,0 0 0,0-1 0,0 1 0,0 0 0,0 0 0,0-1 0,0 1 0,0 0 0,0-1 0,-1 1 0,3-2 0,15-10-6393</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9.483"/>
    </inkml:context>
    <inkml:brush xml:id="br0">
      <inkml:brushProperty name="width" value="0.025" units="cm"/>
      <inkml:brushProperty name="height" value="0.025" units="cm"/>
      <inkml:brushProperty name="color" value="#E71224"/>
    </inkml:brush>
  </inkml:definitions>
  <inkml:trace contextRef="#ctx0" brushRef="#br0">1 41 16528,'0'0'12876,"50"17"-12075,-22-25-545,8-1-256,2-1-1858,-5 2-2242,-1-3-1793,-4-1-6439</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9.951"/>
    </inkml:context>
    <inkml:brush xml:id="br0">
      <inkml:brushProperty name="width" value="0.025" units="cm"/>
      <inkml:brushProperty name="height" value="0.025" units="cm"/>
      <inkml:brushProperty name="color" value="#E71224"/>
    </inkml:brush>
  </inkml:definitions>
  <inkml:trace contextRef="#ctx0" brushRef="#br0">196 159 3844,'0'0'2861,"6"-10"-1265,0 2-1301,27-54 4121,-31 58-3632,0 0 1,0 0 0,-1 0-1,1 0 1,-1-1-1,0 1 1,0 0 0,-1-1-1,1 1 1,-1-1-1,0 1 1,0 0 0,-1-1-1,-1-6 1,2 11-695,-1-1 0,0 0-1,0 0 1,1 1 0,-1-1 0,0 1 0,0-1 0,0 1 0,0-1 0,1 1 0,-1 0-1,0-1 1,0 1 0,0 0 0,0 0 0,0-1 0,0 1 0,0 0 0,0 0-1,0 0 1,0 0 0,0 1 0,0-1 0,0 0 0,0 0 0,0 0 0,0 1 0,0-1-1,0 1 1,-1 0 0,-29 13 508,12 1-331,2 1-1,0 1 1,1 0-1,0 1 0,2 1 1,0 0-1,1 1 1,1 1-1,1 0 1,-15 38-1,23-50-203,0 0 0,0 1 1,1-1-1,1 1 0,-2 9 0,3-17-58,0 0-1,0 0 0,0 0 0,0 0 1,0 0-1,0 0 0,0-1 1,1 1-1,-1 0 0,1 0 1,0 0-1,-1 0 0,1-1 0,0 1 1,0 0-1,0 0 0,0-1 1,0 1-1,0-1 0,1 1 1,-1-1-1,0 0 0,1 1 0,-1-1 1,1 0-1,-1 0 0,1 0 1,0 0-1,0 0 0,2 1 1,4-1 17,-1 1 0,1-1 0,-1-1 0,1 1 1,0-1-1,-1-1 0,1 1 0,-1-1 0,1 0 1,-1-1-1,1 0 0,-1 0 0,0-1 0,0 0 0,0 0 1,0 0-1,-1-1 0,1 0 0,-1-1 0,0 1 1,0-1-1,-1 0 0,1-1 0,-1 1 0,0-1 1,6-9-1,-3 4 15,-1 0 0,0 0 1,-1 0-1,0-1 0,-1 0 0,0 0 1,-1 0-1,0-1 0,-1 0 1,-1 1-1,0-1 0,0 0 0,-1 0 1,-2-24-1,1 35-95,-1 0 0,0 0 0,1-1 0,-1 1-1,0 0 1,0 0 0,-1 0 0,1 0 0,0 0 0,-1 0 0,1 0 0,-1 1 0,1-1 0,-1 0-1,0 1 1,0-1 0,1 1 0,-1 0 0,0 0 0,-1 0 0,1 0 0,0 0 0,0 0-1,0 0 1,0 0 0,-1 1 0,1 0 0,0-1 0,-1 1 0,1 0 0,0 0 0,-1 0 0,1 0-1,0 0 1,-1 1 0,1-1 0,0 1 0,0 0 0,-1-1 0,1 1 0,0 0 0,0 0-1,0 0 1,0 1 0,0-1 0,0 0 0,0 1 0,1 0 0,-1-1 0,0 1 0,-1 2-1,-17 36-5876,14-11-1689,5-11-1772</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0.376"/>
    </inkml:context>
    <inkml:brush xml:id="br0">
      <inkml:brushProperty name="width" value="0.025" units="cm"/>
      <inkml:brushProperty name="height" value="0.025" units="cm"/>
      <inkml:brushProperty name="color" value="#E71224"/>
    </inkml:brush>
  </inkml:definitions>
  <inkml:trace contextRef="#ctx0" brushRef="#br0">93 1 18193,'0'0'1986,"0"53"833,-15-14 96,-2 4-962,-2 2 193,2-1-800,3-2-866,6-7-384,5-4-64,3-8-672,0-9-1090,11-11-800,2-3-770,2-7-1216,1-16-3011</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0.762"/>
    </inkml:context>
    <inkml:brush xml:id="br0">
      <inkml:brushProperty name="width" value="0.025" units="cm"/>
      <inkml:brushProperty name="height" value="0.025" units="cm"/>
      <inkml:brushProperty name="color" value="#E71224"/>
    </inkml:brush>
  </inkml:definitions>
  <inkml:trace contextRef="#ctx0" brushRef="#br0">154 0 19250,'0'0'4645,"-9"3"-3044,1 1-1412,0 0 0,1 0-1,-1 0 1,1 1 0,0 1-1,1-1 1,-1 1 0,1 0 0,0 0-1,1 1 1,-1-1 0,1 1 0,0 1-1,1-1 1,0 1 0,-6 14-1,8-17-126,0 1 0,0-1 0,0 1 0,0 0 0,1 0 0,0 0 0,0 6 0,1-11-49,0 0 0,0 0 0,1 1 0,-1-1 0,0 0 0,1 0 0,-1 0 0,1 0 0,-1 0 0,1 0 0,0 0-1,-1 0 1,1 0 0,0 0 0,0 0 0,0-1 0,0 1 0,0 0 0,-1 0 0,1-1 0,0 1 0,1-1 0,-1 1 0,0-1 0,0 1 0,0-1 0,0 0 0,0 1 0,0-1 0,1 0 0,-1 0 0,0 0 0,0 0 0,0 0 0,0 0 0,1 0 0,-1 0 0,0-1 0,2 0 0,5 0-17,0 0 0,-1-1 1,1 0-1,-1-1 0,1 0 1,-1 0-1,0-1 0,0 1 1,0-1-1,-1-1 0,9-7 1,-3 2-25,-1 0 1,0 0 0,-1-1-1,0-1 1,9-13 0,-29 41 159,2 1 0,0 0 0,1 1 0,0 0 0,2 0 0,0 1 0,1-1 1,1 1-1,1 0 0,0 0 0,2 26 0,1-42-125,0 1 0,0-1 0,0 0 0,1 1 0,-1-1 0,1 0 0,0 0-1,0 0 1,0 0 0,0 0 0,0-1 0,1 1 0,-1-1 0,6 5 0,50 33 93,-33-23-69,-22-15 14,0-1 0,-1 1 0,1 0 0,-1 0 1,1 0-1,-1 0 0,0 0 0,0 1 0,0-1 0,0 1 0,0-1 0,-1 1 1,1 0-1,-1-1 0,2 5 0,-3-7-25,0 1-1,0 0 1,0-1 0,-1 1-1,1 0 1,0-1 0,0 1-1,0 0 1,-1-1-1,1 1 1,0-1 0,-1 1-1,1 0 1,0-1 0,-1 1-1,1-1 1,-1 1 0,1-1-1,-1 1 1,1-1 0,-1 0-1,1 1 1,-1-1-1,0 1 1,-31 8 203,-12-4-223,0-1 0,0-3 0,-74-7 0,94 2-617,31 1-1135,46 0-4572,-34 3 1853,14-5-10199</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1.371"/>
    </inkml:context>
    <inkml:brush xml:id="br0">
      <inkml:brushProperty name="width" value="0.025" units="cm"/>
      <inkml:brushProperty name="height" value="0.025" units="cm"/>
      <inkml:brushProperty name="color" value="#E71224"/>
    </inkml:brush>
  </inkml:definitions>
  <inkml:trace contextRef="#ctx0" brushRef="#br0">0 27 17040,'0'2'2338,"0"-1"-864,13 4 960,10-1-96,15-2-256,11-2-897,12 0-704,9 0-321,6-9-96,-4 3-929,-7-3-1825,-16 0-3748,-16 2-4068</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1.777"/>
    </inkml:context>
    <inkml:brush xml:id="br0">
      <inkml:brushProperty name="width" value="0.025" units="cm"/>
      <inkml:brushProperty name="height" value="0.025" units="cm"/>
      <inkml:brushProperty name="color" value="#E71224"/>
    </inkml:brush>
  </inkml:definitions>
  <inkml:trace contextRef="#ctx0" brushRef="#br0">1 17 15278,'0'0'6214,"50"5"-5669,6-6-129,11-3-160,10 1-288,4-2-2146,1-4-3171</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2.834"/>
    </inkml:context>
    <inkml:brush xml:id="br0">
      <inkml:brushProperty name="width" value="0.025" units="cm"/>
      <inkml:brushProperty name="height" value="0.025" units="cm"/>
      <inkml:brushProperty name="color" value="#E71224"/>
    </inkml:brush>
  </inkml:definitions>
  <inkml:trace contextRef="#ctx0" brushRef="#br0">320 1 9929,'0'0'14766,"-6"14"-13730,-12 25-376,6-17-443,1 1 1,1 0 0,1 1-1,0 0 1,3 0 0,-7 34-1,13-55-219,1-1-1,-1 1 1,0-1-1,1 1 1,-1-1-1,1 1 1,0-1-1,-1 1 1,1-1-1,0 0 1,1 1-1,-1-1 1,0 0-1,1 0 1,-1 0-1,1 0 1,0 0-1,-1 0 1,1-1-1,0 1 0,0 0 1,0-1-1,1 1 1,-1-1-1,0 0 1,0 0-1,1 0 1,-1 0-1,1 0 1,-1-1-1,1 1 1,-1-1-1,1 1 1,-1-1-1,1 0 1,3 0-1,14 1-12,1-2 0,-1 0 0,35-6 0,-27 3-8,-27 4 22,1-1-1,-1 1 1,0 0-1,0 0 1,1 0-1,-1 0 1,0 0-1,0 0 1,0 0-1,1 0 1,-1 0-1,0 1 1,0-1-1,0 0 1,1 1-1,-1-1 1,0 1-1,0-1 1,0 1-1,0-1 1,0 1-1,0 0 1,0 0-1,0 0 1,0-1-1,0 1 1,-1 0-1,1 0 1,1 2-1,-2-1 43,1 1 0,-1 0 0,1 0 0,-1 0-1,0 0 1,0-1 0,-1 1 0,1 0 0,0 0 0,-1 0-1,0-1 1,-1 5 0,-5 11 84,-1-1 1,-1 0-1,-1 0 1,0-1-1,-1-1 1,0 0-1,-2 0 1,1-1-1,-2 0 1,0-2-1,-19 15 0,13-14-217,-1 0-1,0-1 0,0-2 1,-1 0-1,-1-1 0,0-2 1,0 0-1,0-1 0,-1-1 1,-35 2-1,58-7-88,0 1 0,0-1 0,0 0-1,0 0 1,0 1 0,0-1 0,0 0 0,0 0 0,0 0 0,0 0 0,1 0 0,-1-1-1,0 1 1,0 0 0,0 0 0,0-1 0,0 1 0,0 0 0,0-1 0,0 1 0,0-1 0,1 1-1,-1-1 1,0 0 0,0 1 0,1-1 0,-1 0 0,0 1 0,1-1 0,-1 0 0,1 0 0,-1 0-1,1 1 1,-1-1 0,1 0 0,0 0 0,-1 0 0,1 0 0,0-1 0,-2-29-6295</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3.207"/>
    </inkml:context>
    <inkml:brush xml:id="br0">
      <inkml:brushProperty name="width" value="0.025" units="cm"/>
      <inkml:brushProperty name="height" value="0.025" units="cm"/>
      <inkml:brushProperty name="color" value="#E71224"/>
    </inkml:brush>
  </inkml:definitions>
  <inkml:trace contextRef="#ctx0" brushRef="#br0">1 8 19603,'0'0'2594,"57"-8"-480,-22 8-545,7 3-383,8 4-898,7 1-224,-1 1-1025,1-1-2402,-9-6-1954,-7-2-7720</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1.985"/>
    </inkml:context>
    <inkml:brush xml:id="br0">
      <inkml:brushProperty name="width" value="0.025" units="cm"/>
      <inkml:brushProperty name="height" value="0.025" units="cm"/>
    </inkml:brush>
  </inkml:definitions>
  <inkml:trace contextRef="#ctx0" brushRef="#br0">1 91 13645,'0'0'9385,"56"-35"-8264,-25 26 320,-1-1-512,2 0-609,-4 0-288,-3 2-384,-6 3-737,-9 2-1025</inkml:trace>
  <inkml:trace contextRef="#ctx0" brushRef="#br0" timeOffset="1">57 226 10666,'0'0'15022,"81"-4"-12748,-42-19-864,0-4-738,-4 0-543,-6 6-97,-9 5-449,-12 6-1024,-20 10-5061,-19 13-2082</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3.562"/>
    </inkml:context>
    <inkml:brush xml:id="br0">
      <inkml:brushProperty name="width" value="0.025" units="cm"/>
      <inkml:brushProperty name="height" value="0.025" units="cm"/>
      <inkml:brushProperty name="color" value="#E71224"/>
    </inkml:brush>
  </inkml:definitions>
  <inkml:trace contextRef="#ctx0" brushRef="#br0">0 0 29884,'0'0'961</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3.934"/>
    </inkml:context>
    <inkml:brush xml:id="br0">
      <inkml:brushProperty name="width" value="0.025" units="cm"/>
      <inkml:brushProperty name="height" value="0.025" units="cm"/>
      <inkml:brushProperty name="color" value="#E71224"/>
    </inkml:brush>
  </inkml:definitions>
  <inkml:trace contextRef="#ctx0" brushRef="#br0">1 433 9129,'0'0'18962,"11"-10"-18525,118-97 21,27-24-286,-130 108-103,-2-2 1,0-1-1,34-51 1,-45 55-33,-11 11-41,-8 14-63,5-3 58,-7 9-25,0 0 0,1 0 0,-1 1 0,2 0 0,-1 0 0,-8 20 0,-24 71-11,28-68-97,2 0-1,1 1 0,2 0 1,1 1-1,2-1 1,1 58-1,12-49-2563,0 4-8222,-10-37 2568</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4.280"/>
    </inkml:context>
    <inkml:brush xml:id="br0">
      <inkml:brushProperty name="width" value="0.025" units="cm"/>
      <inkml:brushProperty name="height" value="0.025" units="cm"/>
      <inkml:brushProperty name="color" value="#E71224"/>
    </inkml:brush>
  </inkml:definitions>
  <inkml:trace contextRef="#ctx0" brushRef="#br0">0 184 16496,'0'0'6117,"77"-20"-4419,-30 5-289,9-2-512,16-1-673,10 0-192,2-2 32,8 2-128,-2 2-993,-5 1-1281,-9 1-2274,-11 2-3684</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4.776"/>
    </inkml:context>
    <inkml:brush xml:id="br0">
      <inkml:brushProperty name="width" value="0.025" units="cm"/>
      <inkml:brushProperty name="height" value="0.025" units="cm"/>
      <inkml:brushProperty name="color" value="#E71224"/>
    </inkml:brush>
  </inkml:definitions>
  <inkml:trace contextRef="#ctx0" brushRef="#br0">318 131 12780,'0'0'2643,"0"-11"133,-3-33-289,3 43-2382,-1 0-1,1-1 1,-1 1 0,0 0-1,0 0 1,1 0 0,-1 0-1,0 0 1,0 0-1,0 0 1,0 0 0,0 0-1,-1 0 1,1 1-1,0-1 1,0 0 0,0 1-1,-1-1 1,1 1-1,0-1 1,-1 1 0,1 0-1,0 0 1,-1-1-1,1 1 1,0 0 0,-1 0-1,1 0 1,-3 1 0,-38 6 803,29-2-834,0 1 1,1 0 0,0 1-1,0 0 1,0 1 0,1 1 0,0 0-1,1 0 1,-16 18 0,11-10 143,1 0 0,1 1 0,1 1 0,0 0 0,-12 29 0,21-42-115,1 0 0,0 0 0,0 0-1,0 0 1,1 1 0,-1-1 0,2 0 0,-1 1 0,1-1-1,0 1 1,0-1 0,2 8 0,-2-12-72,1-1-1,-1 1 1,1-1 0,0 1 0,-1-1-1,1 0 1,0 1 0,0-1 0,0 0 0,0 1-1,0-1 1,0 0 0,0 0 0,1 0-1,-1 0 1,0 0 0,0 0 0,1 0-1,2 1 1,0-1 35,-1-1-1,0 1 0,1-1 1,-1 1-1,1-1 1,-1 0-1,1 0 1,-1-1-1,0 1 0,1-1 1,-1 1-1,7-4 1,1 0 52,0-1 1,0 0-1,-1-1 1,0 0 0,0-1-1,0 0 1,-1 0 0,10-11-1,6-7-40,31-41-1,-39 45-36,-2 0 0,21-41 1,-31 53-60,-1 0 1,-1 0 0,1 0 0,-1-1 0,-1 1 0,0-1 0,0 0 0,-1 1 0,0-1 0,-1-14 0,0 23-8,0-1 0,0 1 0,0 0 0,0 0 0,-1-1-1,1 1 1,-1 0 0,1 0 0,-1-1 0,1 1 0,-1 0 0,0 0 0,1 0-1,-1 0 1,0 0 0,0 0 0,0 0 0,0 0 0,0 1 0,0-1 0,0 0-1,0 0 1,0 1 0,0-1 0,0 1 0,0-1 0,-1 1 0,1-1 0,0 1 0,0 0-1,-1-1 1,1 1 0,0 0 0,-1 0 0,1 0 0,0 0 0,0 0 0,-1 0-1,1 1 1,0-1 0,0 0 0,-1 1 0,1-1 0,0 0 0,-2 2 0,-2-1-88,1 1 0,-1 0 0,0 0 0,0 1 0,1-1 0,0 1 1,-1 0-1,1 0 0,0 1 0,-4 4 0,3-2-171,1 1 0,0 0 0,0 0 0,0 0 0,1 1 0,0-1 0,1 1 0,-3 10 0,0 37-5199,5-30-256</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5.166"/>
    </inkml:context>
    <inkml:brush xml:id="br0">
      <inkml:brushProperty name="width" value="0.025" units="cm"/>
      <inkml:brushProperty name="height" value="0.025" units="cm"/>
      <inkml:brushProperty name="color" value="#E71224"/>
    </inkml:brush>
  </inkml:definitions>
  <inkml:trace contextRef="#ctx0" brushRef="#br0">48 0 17585,'0'0'3107,"-21"81"-1314,10-44-287,2 0-513,4 0-865,3-1-96,2-6-961,0-7-1666,9-13-1440,3-10-4037</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5.507"/>
    </inkml:context>
    <inkml:brush xml:id="br0">
      <inkml:brushProperty name="width" value="0.025" units="cm"/>
      <inkml:brushProperty name="height" value="0.025" units="cm"/>
      <inkml:brushProperty name="color" value="#E71224"/>
    </inkml:brush>
  </inkml:definitions>
  <inkml:trace contextRef="#ctx0" brushRef="#br0">1 247 21492,'0'0'6278,"11"-7"-5877,146-94-283,-131 82 19,-1-1 1,-1-2-1,-1 0 1,26-34 0,-62 74 165,2 0 0,0 1 0,1 0 0,0 1 1,2 0-1,-11 37 0,15-41-1007,1 0-1,0 0 1,2 0 0,-1 0 0,3 27-1,3-30-4174,7-10-1740</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5.866"/>
    </inkml:context>
    <inkml:brush xml:id="br0">
      <inkml:brushProperty name="width" value="0.025" units="cm"/>
      <inkml:brushProperty name="height" value="0.025" units="cm"/>
      <inkml:brushProperty name="color" value="#E71224"/>
    </inkml:brush>
  </inkml:definitions>
  <inkml:trace contextRef="#ctx0" brushRef="#br0">0 54 22357,'0'0'6694,"91"-17"-5444,-31 9-866,7 0-352,5 0-1025,-5 3-1473,-6 2-897,-20 0-865,-13 1-1218,-20 2-3458</inkml:trace>
  <inkml:trace contextRef="#ctx0" brushRef="#br0" timeOffset="1">97 179 18257,'0'0'5798,"83"4"-4805,-19-11-865,13-2-801,10-5-2946,-3-4-994,-9-3-2882</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6.672"/>
    </inkml:context>
    <inkml:brush xml:id="br0">
      <inkml:brushProperty name="width" value="0.025" units="cm"/>
      <inkml:brushProperty name="height" value="0.025" units="cm"/>
      <inkml:brushProperty name="color" value="#E71224"/>
    </inkml:brush>
  </inkml:definitions>
  <inkml:trace contextRef="#ctx0" brushRef="#br0">218 0 16656,'0'0'7959,"-4"12"-7211,-2 1-579,1-2-83,0 1 0,0-1 0,1 1 1,1 0-1,0 0 0,0 1 0,1-1 0,1 1 0,0 12 0,2-23-75,-1 0 0,1 0 0,0 1 1,0-1-1,0 0 0,0-1 0,1 1 0,-1 0 0,1 0 0,-1 0 1,1-1-1,-1 1 0,1-1 0,0 1 0,0-1 0,-1 0 1,1 0-1,0 0 0,0 0 0,1 0 0,-1 0 0,0 0 0,2 0 1,61 13 229,-48-12-184,36 6 47,-34-6-239,0 0 0,0 1 0,0 1 0,0 1-1,0 1 1,-1 0 0,35 18 0,-51-22 145,1-1-1,-1 1 1,0-1 0,1 1-1,-1 0 1,0 0 0,0 0 0,-1 0-1,1 0 1,0 1 0,-1-1-1,1 0 1,-1 1 0,0-1 0,1 1-1,-1 0 1,-1-1 0,1 1-1,0 0 1,-1 0 0,1-1 0,-1 1-1,0 0 1,0 0 0,0 0-1,0-1 1,0 1 0,-1 0 0,1 0-1,-1-1 1,0 1 0,0 0-1,0-1 1,0 1 0,0 0 0,0-1-1,-1 0 1,0 1 0,1-1-1,-4 4 1,-4 5 206,-1-1 0,0 0 0,0-1 1,0 0-1,-2 0 0,-22 13 0,5-8 242,-1-2 0,-1-1 0,0-1 0,0-1 0,-1-2 0,1-1 0,-2-1 0,1-2 0,-59-2 0,87-1-627,0 0 1,0 0-1,-1 0 0,1 0 0,0-1 0,0 0 0,0 0 0,0 0 0,0 0 0,0-1 1,1 1-1,-1-1 0,0 0 0,-4-3 0,6 2-268,0 1 1,0-1-1,0 0 0,0 0 1,0 0-1,1 0 0,-1 0 0,1 0 1,0 0-1,0 0 0,0 0 1,0-1-1,1 1 0,-1 0 1,1-1-1,0 1 0,1-7 1,-1-38-6334</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7.061"/>
    </inkml:context>
    <inkml:brush xml:id="br0">
      <inkml:brushProperty name="width" value="0.025" units="cm"/>
      <inkml:brushProperty name="height" value="0.025" units="cm"/>
      <inkml:brushProperty name="color" value="#E71224"/>
    </inkml:brush>
  </inkml:definitions>
  <inkml:trace contextRef="#ctx0" brushRef="#br0">0 25 20788,'0'0'2242,"64"-22"-641,-26 19-127,10 3-577,9 0-865,6 7-641,11 3-2017,6-1-2019,-1-5-3010</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7.469"/>
    </inkml:context>
    <inkml:brush xml:id="br0">
      <inkml:brushProperty name="width" value="0.025" units="cm"/>
      <inkml:brushProperty name="height" value="0.025" units="cm"/>
      <inkml:brushProperty name="color" value="#E71224"/>
    </inkml:brush>
  </inkml:definitions>
  <inkml:trace contextRef="#ctx0" brushRef="#br0">418 1 17649,'-16'2'1489,"-4"1"-936,0 1 0,0 1 0,1 1-1,-1 1 1,1 0 0,1 1 0,-1 2 0,-28 18-1,26-11 117,1 0-1,1 1 1,0 1-1,1 1 1,1 1-1,-26 42 1,37-54-607,1 0 1,0 1-1,0 0 0,1 0 0,0 0 1,1 0-1,0 0 0,1 1 1,0 0-1,0-1 0,1 1 1,1 0-1,0 0 0,0 0 1,1-1-1,0 1 0,1 0 0,0-1 1,7 18-1,-5-21-50,0 0 1,0 0-1,1-1 1,0 0-1,0 0 0,0 0 1,1-1-1,0 0 1,0 0-1,0 0 0,1-1 1,-1 0-1,1 0 1,0 0-1,1-1 0,-1 0 1,0-1-1,1 0 1,-1 0-1,1 0 0,0-1 1,13 1-1,-4-1 53,0-1-1,-1 0 0,1-1 1,0 0-1,-1-2 0,1 0 1,-1-1-1,0 0 1,28-13-1,-26 8 20,-1 0 0,0-2 0,0 0 0,-1-1 0,-1-1 0,0 0 0,-1-1 0,0-1 0,17-24 0,-25 31-83,0 0-1,-1 0 1,-1 0 0,1-1-1,-1 0 1,-1 1 0,0-1-1,0-1 1,-1 1-1,0 0 1,0-1 0,-1 1-1,0-1 1,-1 0 0,0 1-1,-1-1 1,0 1 0,0-1-1,-1 1 1,0-1-1,-6-15 1,5 20-123,1 0-1,-1 0 0,0 1 1,0-1-1,0 1 1,-1-1-1,0 1 0,1 0 1,-2 1-1,1-1 1,0 1-1,-1 0 0,1 0 1,-1 0-1,0 0 1,0 1-1,0 0 0,0 0 1,0 0-1,-10-1 1,4 1-740,-1 1 0,1 0 0,-1 1 0,1 0 0,-1 0 0,1 2 0,-1-1 0,1 1 0,-13 4 0,-36 17-7306</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2.388"/>
    </inkml:context>
    <inkml:brush xml:id="br0">
      <inkml:brushProperty name="width" value="0.025" units="cm"/>
      <inkml:brushProperty name="height" value="0.025" units="cm"/>
    </inkml:brush>
  </inkml:definitions>
  <inkml:trace contextRef="#ctx0" brushRef="#br0">0 255 19122,'0'0'4228,"69"-16"-3459,-40-6-577,1-2-192,0-3-1121,-4 0-1313,-4 0-129,-3 0-255,-3 4 287,-9 0 1,2 4 288,-6 6-801,-3 7-192</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7.935"/>
    </inkml:context>
    <inkml:brush xml:id="br0">
      <inkml:brushProperty name="width" value="0.025" units="cm"/>
      <inkml:brushProperty name="height" value="0.025" units="cm"/>
      <inkml:brushProperty name="color" value="#E71224"/>
    </inkml:brush>
  </inkml:definitions>
  <inkml:trace contextRef="#ctx0" brushRef="#br0">1060 2 14157,'0'0'1709,"-11"-1"-994,1 0-651,0 2 0,0 0-1,0 0 1,0 1 0,0 0 0,1 0-1,-1 1 1,0 1 0,1 0-1,0 0 1,0 1 0,0 0 0,1 0-1,0 1 1,0 0 0,-12 11 0,-40 37 243,2 2 0,3 3 0,2 2 0,-66 100 0,30-20 132,-83 176 0,115-197-305,-80 246-1,116-289-278,3 1 0,3 1-1,3 0 1,-1 122 0,13-177 166,1 1 0,1-1 1,2 0-1,0 0 0,1 0 1,2 0-1,0-1 0,18 37 1,-18-46 43,1 0 1,0-1 0,1 0 0,1 0 0,0-1 0,0-1 0,1 0-1,1 0 1,0-1 0,0 0 0,1-1 0,1 0 0,-1-2-1,22 10 1,-15-9 45,0-1-1,1-1 0,0 0 1,0-2-1,1-1 0,-1 0 1,1-2-1,34-1 0,-24-3 51,-1-2 0,1 0 0,-1-2 0,-1-2 0,39-15-1,-9-3 139,0-3-1,-3-3 0,0-2 0,-2-2 1,50-46-1,-44 30-38,-2-2-1,-3-2 1,-2-3 0,-3-3 0,-2-1 0,-4-2 0,66-128-1,-82 130 46,-2-1 1,-3-1-1,-3-1 0,-3-1 0,-3 0 0,-3-2 1,-3 1-1,-3-1 0,-3-83 0,-5 123-291,0 1 0,-2 0 0,-1 0 1,-2 0-1,-1 1 0,0 0 0,-3 0 0,0 1 0,-1 0 0,-23-35 1,24 46-223,-1-1 1,-1 1 0,0 1 0,-1 0-1,-1 1 1,0 1 0,-1 0 0,0 1-1,-1 1 1,0 0 0,-1 2 0,0 0-1,0 0 1,-1 2 0,-39-10 0,-9 7-2398,21 7-1928,2 3-4467</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6.306"/>
    </inkml:context>
    <inkml:brush xml:id="br0">
      <inkml:brushProperty name="width" value="0.025" units="cm"/>
      <inkml:brushProperty name="height" value="0.025" units="cm"/>
      <inkml:brushProperty name="color" value="#E71224"/>
    </inkml:brush>
  </inkml:definitions>
  <inkml:trace contextRef="#ctx0" brushRef="#br0">1 548 18001,'0'0'4036,"17"-12"-3177,70-55 284,123-89 688,-193 145-1709,0 0 0,1 1 1,0 1-1,1 1 0,0 0 0,35-8 1,-48 14-107,0 1 0,1 0 0,-1 0 0,0 1-1,1 0 1,-1 0 0,0 0 0,1 1 0,-1 0 0,0 0 0,0 1 0,0 0 0,0 0 0,0 0 0,0 1 0,0 0 0,-1 0 0,1 0 0,-1 0 0,0 1 0,0 0 0,0 0 0,-1 1-1,1-1 1,4 8 0,23 38 440,-25-37-385,1-1 1,0 0-1,0 0 0,20 19 1,-25-28-50,0 0 0,1 0 0,-1-1 0,1 0 0,0 1 0,0-1 0,0-1 0,0 1 0,0-1 0,0 1 0,0-1 1,1 0-1,-1-1 0,0 1 0,1-1 0,-1 0 0,0 0 0,1 0 0,-1 0 0,8-2 0,0-2 167,0 0 0,0-1 0,-1 0 0,1 0 1,-1-1-1,-1-1 0,1 0 0,-1 0 0,11-11 0,80-83 769,-101 100-956,8-7-25,19-22 222,36-49 0,-58 71-307,1-1 0,-1 1 1,0-1-1,-1 0 0,0 0 0,-1 0 1,1-1-1,-2 1 0,1-1 0,-2 0 0,2-18 1,-3 27-170,-1-1 1,1 1-1,-1 0 1,0 0-1,0-1 1,0 1-1,1 0 1,-1 0-1,0 0 1,0 0-1,-1 0 1,1 1-1,0-1 1,0 0 0,0 0-1,-1 1 1,1-1-1,0 0 1,0 1-1,-1 0 1,1-1-1,-1 1 1,1 0-1,0 0 1,-1-1-1,1 1 1,-1 0-1,1 0 1,0 1-1,-1-1 1,-1 0-1,-19-3-7067,1-8-2681</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6.679"/>
    </inkml:context>
    <inkml:brush xml:id="br0">
      <inkml:brushProperty name="width" value="0.025" units="cm"/>
      <inkml:brushProperty name="height" value="0.025" units="cm"/>
      <inkml:brushProperty name="color" value="#E71224"/>
    </inkml:brush>
  </inkml:definitions>
  <inkml:trace contextRef="#ctx0" brushRef="#br0">0 15 17681,'0'0'3294,"9"-2"-2456,55-6 748,-1 3 1,124 7 0,-111 0-1521,-70-2-62,-1 0 0,1 0 0,-1 1 1,0-1-1,1 1 0,-1 1 1,0-1-1,1 1 0,-1 0 1,0 0-1,0 0 0,4 4 0,-6-4-5,0 1-1,-1-1 1,1 1-1,-1 0 1,0 0-1,0 0 1,0 0-1,0 0 1,0 1-1,-1-1 1,0 0-1,1 1 0,-1-1 1,0 1-1,-1 0 1,1-1-1,-1 1 1,1 7-1,-1 8 112,-1 1 0,-1 0-1,0 0 1,-1-1 0,-2 0-1,-9 28 1,-51 113 606,42-108-684,-50 130-220,47-107-5144,19-56-1954</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7.393"/>
    </inkml:context>
    <inkml:brush xml:id="br0">
      <inkml:brushProperty name="width" value="0.025" units="cm"/>
      <inkml:brushProperty name="height" value="0.025" units="cm"/>
      <inkml:brushProperty name="color" value="#E71224"/>
    </inkml:brush>
  </inkml:definitions>
  <inkml:trace contextRef="#ctx0" brushRef="#br0">195 1 2338,'0'0'23286,"-29"51"-22773,11-5-97,-3 12-288,-3 6-64,3 0-128,-3-2-416,3-9 159,4-9-95,4-12 32,7-14-641,6-16-1474,0-6-1665,13-25-2562</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7.768"/>
    </inkml:context>
    <inkml:brush xml:id="br0">
      <inkml:brushProperty name="width" value="0.025" units="cm"/>
      <inkml:brushProperty name="height" value="0.025" units="cm"/>
      <inkml:brushProperty name="color" value="#E71224"/>
    </inkml:brush>
  </inkml:definitions>
  <inkml:trace contextRef="#ctx0" brushRef="#br0">34 1 18225,'0'0'833,"-20"75"256,11-29 288,4 3-288,5 1 289,0-4-610,6-3-415,14-7-225,6-8-96,2-8 0,5-9-480,0-5-609,-6 0-193,-9-1-1152,-11 4-2050,-7 2-993</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8.124"/>
    </inkml:context>
    <inkml:brush xml:id="br0">
      <inkml:brushProperty name="width" value="0.025" units="cm"/>
      <inkml:brushProperty name="height" value="0.025" units="cm"/>
      <inkml:brushProperty name="color" value="#E71224"/>
    </inkml:brush>
  </inkml:definitions>
  <inkml:trace contextRef="#ctx0" brushRef="#br0">1 148 11018,'0'0'12140,"57"-33"-11083,-13 18 32,10-4-737,5-2-256,2 2-352,-5-2-3171,-8 2-4389</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8.514"/>
    </inkml:context>
    <inkml:brush xml:id="br0">
      <inkml:brushProperty name="width" value="0.025" units="cm"/>
      <inkml:brushProperty name="height" value="0.025" units="cm"/>
      <inkml:brushProperty name="color" value="#E71224"/>
    </inkml:brush>
  </inkml:definitions>
  <inkml:trace contextRef="#ctx0" brushRef="#br0">0 1 19538,'0'0'7752,"47"50"-6951,-28-28-545,3-4-160,3-4 0,-1-7-192,3-7-801,0 0-769,-2-17-480,-3-7-1505,-5-5-1474,-5-2-2690</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8.887"/>
    </inkml:context>
    <inkml:brush xml:id="br0">
      <inkml:brushProperty name="width" value="0.025" units="cm"/>
      <inkml:brushProperty name="height" value="0.025" units="cm"/>
      <inkml:brushProperty name="color" value="#E71224"/>
    </inkml:brush>
  </inkml:definitions>
  <inkml:trace contextRef="#ctx0" brushRef="#br0">38 1 9993,'0'0'8873,"-10"54"-7144,6-21-575,-2 1-194,0 5-31,1-1-224,1 1-257,3-7-287,-1-2-97,2-6-545,2-7-2017,5-7-1506,-1-5-2530</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9.277"/>
    </inkml:context>
    <inkml:brush xml:id="br0">
      <inkml:brushProperty name="width" value="0.025" units="cm"/>
      <inkml:brushProperty name="height" value="0.025" units="cm"/>
      <inkml:brushProperty name="color" value="#E71224"/>
    </inkml:brush>
  </inkml:definitions>
  <inkml:trace contextRef="#ctx0" brushRef="#br0">1 528 15791,'0'0'4698,"10"-1"-3481,26-4-149,0-1 0,-1-2 0,1-2 0,-2-1 0,36-16 0,175-92 249,-227 110-1269,191-105 73,39-20-1050,-80 57-4616,-152 71 666</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9.649"/>
    </inkml:context>
    <inkml:brush xml:id="br0">
      <inkml:brushProperty name="width" value="0.025" units="cm"/>
      <inkml:brushProperty name="height" value="0.025" units="cm"/>
      <inkml:brushProperty name="color" value="#E71224"/>
    </inkml:brush>
  </inkml:definitions>
  <inkml:trace contextRef="#ctx0" brushRef="#br0">146 24 9449,'0'0'13517,"-9"56"-12044,-3-9-384,-3 7-672,-2 3-321,-2-2-64,0-5 0,3-5 32,-1-9-32,7-10-256,2-11-705,5-15-833,3-6-448,0-24-2595,0-11-3202</inkml:trace>
  <inkml:trace contextRef="#ctx0" brushRef="#br0" timeOffset="1">107 0 11819,'0'0'8744,"20"67"-7270,-18-31-97,1 0-320,0-1-128,4-4 0,1-4-353,2-6-351,3-4-129,4-7-64,2-2-449,4-3-479,-3-2-1443,-2-1-1280,-7 3-2531</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2.745"/>
    </inkml:context>
    <inkml:brush xml:id="br0">
      <inkml:brushProperty name="width" value="0.025" units="cm"/>
      <inkml:brushProperty name="height" value="0.025" units="cm"/>
    </inkml:brush>
  </inkml:definitions>
  <inkml:trace contextRef="#ctx0" brushRef="#br0">7 377 224,'-3'55'10388,"1"-39"-8629,1-1 0,0 0 1,3 19-1,-2-32-1652,0-1 0,0 0 0,0 0 0,0 0 0,0 0 0,1 1 0,-1-1 0,0 0 0,1 0 0,-1 0 0,1 0 0,0 0 0,-1 0 0,1 0 0,0 0 0,-1 0 0,1 0 0,0 0 0,0-1 0,0 1 0,0 0 0,0 0 0,0-1 0,0 1 0,0-1 0,0 1 0,0-1 0,0 1 0,0-1 0,0 0 0,0 1 0,1-1 0,-1 0 0,0 0 0,0 0 0,0 0 0,1 0 0,-1 0 0,0 0 0,0 0 0,0-1 0,0 1 0,1 0 0,-1-1 0,0 1 0,0-1 0,0 1 0,0-1 0,0 1 0,1-2 0,5-1 364,-1-1 0,0 0 0,1 0 0,-1 0 0,-1-1 1,9-7-1,11-19 482,29-45-1,-51 88-1029,0 1 0,-1 0-1,0 18 1,6 15 176,-8-45-70,0 0 0,0 0 0,1 0-1,-1-1 1,0 1 0,1 0 0,-1 0 0,1 0-1,-1 0 1,1-1 0,-1 1 0,1 0 0,0-1-1,-1 1 1,1 0 0,0-1 0,0 1 0,-1-1 0,1 1-1,0-1 1,0 0 0,0 1 0,0-1 0,-1 0-1,1 1 1,0-1 0,0 0 0,0 0 0,0 0-1,0 0 1,0 0 0,0 0 0,0 0 0,0 0-1,0 0 1,-1 0 0,1 0 0,0-1 0,0 1-1,0 0 1,0-1 0,0 1 0,-1-1 0,1 1-1,0-1 1,0 1 0,-1-1 0,2 0 0,12-11 312,-1 0 1,-1 0-1,0-1 1,20-28-1,13-14-3901,-38 47-102,-6-2-4180,-1 2-1169</inkml:trace>
  <inkml:trace contextRef="#ctx0" brushRef="#br0" timeOffset="1">246 0 18161,'0'0'5445,"47"36"-5317,-22-27-1409,-5-3-3203,1-1-4965</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0.004"/>
    </inkml:context>
    <inkml:brush xml:id="br0">
      <inkml:brushProperty name="width" value="0.025" units="cm"/>
      <inkml:brushProperty name="height" value="0.025" units="cm"/>
      <inkml:brushProperty name="color" value="#E71224"/>
    </inkml:brush>
  </inkml:definitions>
  <inkml:trace contextRef="#ctx0" brushRef="#br0">0 153 19282,'0'0'7623,"83"-26"-6534,-42 5-704,6-4-289,0 3-160,-2 5-1313,-1 1-1923,-5 3-2145,-10 0-4836</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0.693"/>
    </inkml:context>
    <inkml:brush xml:id="br0">
      <inkml:brushProperty name="width" value="0.025" units="cm"/>
      <inkml:brushProperty name="height" value="0.025" units="cm"/>
      <inkml:brushProperty name="color" value="#E71224"/>
    </inkml:brush>
  </inkml:definitions>
  <inkml:trace contextRef="#ctx0" brushRef="#br0">252 55 18642,'0'0'5124,"-4"-9"-2940,-16-25-727,19 33-1416,1 1 0,-1-1 0,0 0-1,0 0 1,0 0 0,0 0 0,0 1-1,0-1 1,0 0 0,0 1 0,0-1 0,-1 1-1,1-1 1,0 1 0,0-1 0,0 1-1,-1 0 1,1 0 0,0 0 0,0 0-1,-1 0 1,1 0 0,0 0 0,0 0 0,-1 0-1,1 0 1,0 1 0,0-1 0,0 0-1,-1 1 1,1-1 0,-1 2 0,-29 21-100,13-2 214,1 1-1,1 0 1,1 2 0,1 0 0,2 0 0,0 1 0,1 1-1,1 0 1,2 0 0,1 1 0,0 0 0,3 0-1,-3 38 1,7-61-147,0 0 0,0 0 0,1 0 0,-1 0 0,1 0 0,0 0 0,1 0 0,-1 0 0,1 0 0,-1-1 0,1 1 0,0 0 0,0-1 0,1 0 0,-1 1 0,1-1 0,0 0-1,0 0 1,0-1 0,0 1 0,4 2 0,-1-1 5,0 0 1,1-1-1,0 0 0,-1-1 0,1 1 0,0-1 1,0-1-1,0 1 0,1-1 0,-1 0 0,12-1 0,-10 0 20,-1 0-1,0-1 0,0-1 0,0 1 1,1-1-1,-1 0 0,-1-1 0,1 0 0,0 0 1,9-6-1,-13 7 8,0-1 0,-1 0 1,1 1-1,-1-1 0,1-1 0,-1 1 1,0 0-1,0-1 0,0 1 0,-1-1 0,1 0 1,-1 0-1,0 0 0,0 0 0,-1-1 1,1 1-1,-1 0 0,2-9 0,-3 11-27,1-1 0,-1 1-1,0-1 1,0 1 0,0-1-1,0 1 1,0 0 0,-1-1 0,1 1-1,-1-1 1,0 1 0,0 0-1,1 0 1,-1-1 0,-1 1 0,1 0-1,0 0 1,0 0 0,-1 0-1,1 0 1,-1 0 0,0 1-1,0-1 1,0 0 0,1 1 0,-4-2-1,1 1-5,0 0 0,1 1 0,-1-1 0,0 1 0,0 0 0,0 1 0,0-1 0,0 0 0,0 1-1,0 0 1,0 0 0,0 0 0,0 1 0,0 0 0,-7 1 0,8-1-7,1 0 0,-1 1 0,1-1 0,-1 0 0,1 1 0,0-1 0,0 1 0,0 0 0,0-1 0,0 1 0,0 0 0,1 0 0,-1 1 0,0-1 0,1 0 0,0 0 0,-1 1 0,1-1 0,0 1 0,0-1 0,1 1 0,-1 0 0,0-1 0,1 1 0,-1 4 0,2-7 0,-1 0 0,0 1 0,0-1 0,1 0 0,-1 1 0,0-1 0,0 0 0,1 0 0,-1 1 0,0-1 0,1 0 0,-1 0 0,0 0 0,1 1 0,-1-1 0,1 0 0,-1 0 0,0 0 0,1 0 0,-1 0 0,1 0 0,-1 0 0,0 0 0,1 0 0,-1 0 0,1 0 0,-1 0 0,0 0 0,1 0 0,-1 0 0,1 0 0,-1 0 0,0-1 0,1 1 0,-1 0 0,1 0 0,17-7 0,-5-3 0,0-2 0,0 1 0,-1-1 0,-1-1 0,0 0 0,16-27 0,2 1 0,-26 72 0,-5 128 0,2-160-120,0 0 1,1 0-1,-1 1 1,1-1-1,0 0 0,-1 0 1,1 0-1,0 1 0,0-1 1,-1 0-1,1 0 1,0 0-1,0 0 0,0-1 1,1 1-1,-1 0 0,0 0 1,0-1-1,0 1 1,0 0-1,1-1 0,-1 1 1,0-1-1,1 0 0,-1 1 1,3-1-1,14 8-3713,-6 1-4639</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3.783"/>
    </inkml:context>
    <inkml:brush xml:id="br0">
      <inkml:brushProperty name="width" value="0.025" units="cm"/>
      <inkml:brushProperty name="height" value="0.025" units="cm"/>
      <inkml:brushProperty name="color" value="#E71224"/>
    </inkml:brush>
  </inkml:definitions>
  <inkml:trace contextRef="#ctx0" brushRef="#br0">0 177 26137,'0'0'2658,"85"-40"-2434,-39 12-288,1-3-1921,-2 2-1539,-8 3-672,-14 11-1057,-11 8-5413</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4.139"/>
    </inkml:context>
    <inkml:brush xml:id="br0">
      <inkml:brushProperty name="width" value="0.025" units="cm"/>
      <inkml:brushProperty name="height" value="0.025" units="cm"/>
      <inkml:brushProperty name="color" value="#E71224"/>
    </inkml:brush>
  </inkml:definitions>
  <inkml:trace contextRef="#ctx0" brushRef="#br0">1 195 21236,'0'0'4997,"74"-18"-3332,-29-5-768,12-5-737,5-2-512,0-2-2979,-4-2-2499,-8 5-3170</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9.033"/>
    </inkml:context>
    <inkml:brush xml:id="br0">
      <inkml:brushProperty name="width" value="0.025" units="cm"/>
      <inkml:brushProperty name="height" value="0.025" units="cm"/>
      <inkml:brushProperty name="color" value="#E71224"/>
    </inkml:brush>
  </inkml:definitions>
  <inkml:trace contextRef="#ctx0" brushRef="#br0">0 1 19442,'0'0'6460,"3"9"-5051,0 8-854,0-1-427,0 0 0,2 0 1,-1-1-1,2 0 0,0 0 0,1 0 0,13 22 0,-18-35-194,0-1-1,-1 1 0,1 0 0,0-1 0,0 0 0,0 1 1,0-1-1,0 0 0,1 0 0,-1 0 0,0 0 0,0-1 1,1 1-1,-1-1 0,0 1 0,1-1 0,-1 0 0,1 0 1,-1 0-1,0 0 0,1 0 0,-1 0 0,1-1 0,2 0 1,5-2-116,0-1 1,0 0 0,0-1-1,11-8 1,28-10-108,-48 23 294,0 0 1,1-1-1,-1 1 0,0 0 1,1 0-1,-1 0 1,0 0-1,1 0 1,-1 0-1,0 1 1,1-1-1,-1 0 0,0 1 1,1-1-1,-1 1 1,0-1-1,0 1 1,0-1-1,1 1 1,-1 0-1,0 0 1,0 0-1,0 0 0,0-1 1,0 1-1,0 0 1,0 2-1,2 1 82,-1 0 0,0 0-1,-1 0 1,1 0 0,-1 0-1,0 0 1,0 1 0,1 7-1,-1 10 394,0 1-1,-4 35 0,2-54-463,0 6 64,-1 0-1,0 0 1,-1-1 0,0 1 0,-1 0 0,0-1-1,0 0 1,-1 0 0,0 0 0,-1-1-1,0 0 1,0 0 0,-1 0 0,0-1-1,-13 12 1,16-16-185,0 0 0,-1 0-1,1 0 1,-1-1 0,0 0 0,0 0-1,0 0 1,0 0 0,0-1 0,0 1-1,0-1 1,0-1 0,-9 1-1,10-1-430,-1-1 0,0 1 0,0-1 0,1-1 0,-1 1 0,1-1 0,-1 0 0,1 0 0,-1 0 0,1 0 0,0-1 0,0 1 0,0-1 0,1 0 0,-1-1 0,-6-6 0,-23-30-10365</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9.407"/>
    </inkml:context>
    <inkml:brush xml:id="br0">
      <inkml:brushProperty name="width" value="0.025" units="cm"/>
      <inkml:brushProperty name="height" value="0.025" units="cm"/>
      <inkml:brushProperty name="color" value="#E71224"/>
    </inkml:brush>
  </inkml:definitions>
  <inkml:trace contextRef="#ctx0" brushRef="#br0">1 68 19795,'0'0'5061,"49"-11"-3428,-22 6-896,4-2-609,9 2-705,1-5-2145,3-3-1698,-2-3-2691</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9.733"/>
    </inkml:context>
    <inkml:brush xml:id="br0">
      <inkml:brushProperty name="width" value="0.025" units="cm"/>
      <inkml:brushProperty name="height" value="0.025" units="cm"/>
      <inkml:brushProperty name="color" value="#E71224"/>
    </inkml:brush>
  </inkml:definitions>
  <inkml:trace contextRef="#ctx0" brushRef="#br0">375 17 18898,'-5'15'1068,"-5"16"-139,2 1 1,1 0-1,2 1 1,1-1 0,1 1-1,2 38 1,1-68-924,0-1-1,0 0 1,0 0-1,1 0 1,-1 0-1,0 0 1,1 0-1,-1 0 1,1-1-1,0 1 1,0 0-1,-1 0 1,1 0 0,1 0-1,-1-1 1,0 1-1,0-1 1,0 1-1,1-1 1,-1 1-1,1-1 1,-1 0-1,1 1 1,0-1-1,-1 0 1,1 0-1,0 0 1,0 0 0,0-1-1,0 1 1,0-1-1,0 1 1,0-1-1,0 1 1,0-1-1,0 0 1,0 0-1,0 0 1,0 0-1,0 0 1,0-1-1,2 0 1,1 0 24,1-1-1,-1 0 1,1 0-1,-1 0 1,0-1-1,0 0 1,0 0-1,0 0 1,-1-1-1,1 1 1,-1-1-1,0 0 1,7-9-1,-3 0 219,0 0-1,-1 0 1,-1-1-1,0 0 1,-1-1-1,0 1 1,4-24-1,-8 31-92,1 0 1,-1 0-1,0 0 1,-1 0-1,0 0 1,0 0-1,0 0 0,-1-1 1,0 1-1,-1 1 1,1-1-1,-1 0 0,-1 0 1,1 0-1,-1 1 1,0 0-1,-1-1 1,-4-6-1,7 12-158,-1-1 1,1 0-1,-1 0 1,1 0-1,-1 1 1,0-1-1,0 1 1,0-1-1,1 1 1,-1 0-1,-1 0 1,1 0-1,0 0 1,0 0-1,0 0 0,0 1 1,-1-1-1,1 1 1,0-1-1,-1 1 1,1 0-1,0 0 1,-1 0-1,1 0 1,0 0-1,-1 1 1,1-1-1,0 1 1,0-1-1,-1 1 1,1 0-1,0 0 0,0 0 1,0 0-1,0 0 1,0 0-1,-2 3 1,-2 1-437,0 1 0,1-1 0,0 1 1,0 1-1,1-1 0,-1 1 0,2 0 0,-1 0 1,-4 12-1,-16 48-7158,12-35 561</inkml:trace>
  <inkml:trace contextRef="#ctx0" brushRef="#br0" timeOffset="1">0 913 18514,'0'0'5829,"80"-53"-3971,-23 9 128,14-11-929,5-6-577,7-3-352,-1 6-96,-10 8 0,-12 8-448,-10 7-1218,-12 12-960,-12 5-705,-11 5-801,-9 7-2434</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0.399"/>
    </inkml:context>
    <inkml:brush xml:id="br0">
      <inkml:brushProperty name="width" value="0.025" units="cm"/>
      <inkml:brushProperty name="height" value="0.025" units="cm"/>
      <inkml:brushProperty name="color" value="#E71224"/>
    </inkml:brush>
  </inkml:definitions>
  <inkml:trace contextRef="#ctx0" brushRef="#br0">38 0 21332,'0'0'5856,"-1"11"-4521,-1 5-883,1-2-221,-1 0 1,2 0-1,0 0 0,3 23 0,-3-34-231,0-1 0,1 1 0,-1-1 1,1 1-1,0-1 0,-1 0 0,1 1 0,0-1 0,1 0 0,-1 1 0,0-1 1,1 0-1,-1 0 0,1 0 0,-1 0 0,1 0 0,0-1 0,0 1 0,0 0 0,0-1 1,0 0-1,0 1 0,1-1 0,-1 0 0,0 0 0,0 0 0,1 0 0,-1-1 0,1 1 1,-1-1-1,1 1 0,-1-1 0,1 0 0,4 0 0,0-1-45,-1 0 0,1-1 0,0 0 1,-1 0-1,1 0 0,7-4 0,-10 4 18,0-1 0,1 1-1,0 0 1,0 1 0,-1-1 0,1 1 0,0 0 0,0 1-1,0-1 1,0 1 0,0 0 0,10 1 0,-14-1 22,0 1-1,1 0 1,-1 0 0,0-1 0,0 1-1,0 0 1,0 0 0,0 0-1,0 1 1,0-1 0,0 0 0,0 0-1,0 0 1,0 1 0,-1-1 0,1 0-1,-1 1 1,1-1 0,-1 1 0,1-1-1,-1 0 1,0 1 0,0-1-1,0 3 1,2 42 267,-2-37-152,-1 8 65,0-1 0,-2 0 0,0 0 1,0 0-1,-2-1 0,0 1 0,-14 28 0,16-37-120,0 0-1,0-1 1,-1 1 0,0-1-1,0 0 1,-1 0-1,1-1 1,-2 1 0,1-1-1,0 0 1,-1 0-1,0-1 1,0 1 0,0-2-1,-1 1 1,1 0-1,-1-1 1,0-1 0,-12 5-1,17-7-234,0 0 0,0 0 0,-1 0 1,1 0-1,0 0 0,0 0 0,0 0 0,0-1 0,0 1 0,0-1 0,0 1 0,0-1 0,0 0 1,0 0-1,0 0 0,0 0 0,0 0 0,1-1 0,-1 1 0,-1-2 0,-1-1-846,0 0 0,1-1 0,0 0 0,-1 0 0,2 0 0,-4-6 0,-13-34-8172</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0.758"/>
    </inkml:context>
    <inkml:brush xml:id="br0">
      <inkml:brushProperty name="width" value="0.025" units="cm"/>
      <inkml:brushProperty name="height" value="0.025" units="cm"/>
      <inkml:brushProperty name="color" value="#E71224"/>
    </inkml:brush>
  </inkml:definitions>
  <inkml:trace contextRef="#ctx0" brushRef="#br0">1 63 17200,'0'0'5093,"49"-28"-2723,-25 22-576,5 4-385,0 0-672,4 0-577,-1 1-352,-5-7-2851,-6-6-3619</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1.253"/>
    </inkml:context>
    <inkml:brush xml:id="br0">
      <inkml:brushProperty name="width" value="0.025" units="cm"/>
      <inkml:brushProperty name="height" value="0.025" units="cm"/>
      <inkml:brushProperty name="color" value="#E71224"/>
    </inkml:brush>
  </inkml:definitions>
  <inkml:trace contextRef="#ctx0" brushRef="#br0">0 182 21044,'0'0'5926,"83"-6"-5190,-32-15-480,4-3-127,1-6-97,-3 1-833,-11 0-2210,-12 4-1858,-17 8-3555</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3.244"/>
    </inkml:context>
    <inkml:brush xml:id="br0">
      <inkml:brushProperty name="width" value="0.025" units="cm"/>
      <inkml:brushProperty name="height" value="0.025" units="cm"/>
    </inkml:brush>
  </inkml:definitions>
  <inkml:trace contextRef="#ctx0" brushRef="#br0">18 1 12684,'-1'10'3043,"-4"62"1705,9 133 0,5-116-3191,24 108-1,-4-44-889,-33-194-606,-1-1-1,-2 1 0,-2 0 1,-25-68-1,6 15-116,35 93-531,-1 1 0,1-1-1,-1 1 1,0 0 0,14 2 0,-13-1-327,1 0 1,0-1-1,0 0 1,0 0-1,0-1 1,0 0-1,-1-1 1,1 1-1,0-2 1,-1 1-1,8-4 1,-11 4 707,-1 0 0,1 0 0,-1 0 0,0-1 0,0 1 0,0-1-1,0 0 1,0 1 0,-1-1 0,3-5 0,-2 5 562,-2-1-1,1 1 1,0-1-1,-1 0 0,1 0 1,-1 0-1,0 0 1,-1 0-1,1 0 1,-1 0-1,0-6 1,-3 9 1914,-4 7-1586,-6 11-126,4-2 283,1 0 0,1 1 0,0 0-1,2 1 1,-1-1 0,2 1 0,-3 25 0,6-41-814,1-1 0,0 0 0,0 0 0,0 1 0,0-1 0,0 0 0,0 1 0,0-1 0,0 0 0,0 0 0,0 1 0,0-1 0,0 0 0,0 1 0,0-1 0,0 0 0,0 1 0,0-1 0,0 0 0,0 0 0,0 1 0,0-1 0,1 0 0,-1 0 1,0 1-1,0-1 0,0 0 0,0 0 0,1 1 0,-1-1 0,0 0 0,0 0 0,1 0 0,-1 1 0,0-1 0,0 0 0,1 0 0,-1 0 0,0 0 0,0 0 0,1 0 0,-1 0 0,0 1 0,1-1 0,14-10 851,12-19 204,50-104-420,-77 133-729,0-1 1,0 1 0,1 0-1,-1-1 1,0 1 0,0 0-1,0-1 1,0 1-1,1 0 1,-1-1 0,0 1-1,0 0 1,1-1 0,-1 1-1,0 0 1,0 0-1,1-1 1,-1 1 0,0 0-1,1 0 1,-1 0 0,0-1-1,1 1 1,-1 0-1,0 0 1,1 0 0,-1 0-1,1 0 1,-1 0 0,0 0-1,1 0 1,-1 0-1,1 0 1,5 12-1328,2 39-766,-6-29-95,11 12-1933,-12-33 3771,0 0-1,0 0 0,0 0 1,0 0-1,1 0 0,-1 0 1,0 0-1,0 0 0,0 0 0,1-1 1,-1 1-1,0-1 0,1 1 1,2 0-1,14 0-6073</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1.643"/>
    </inkml:context>
    <inkml:brush xml:id="br0">
      <inkml:brushProperty name="width" value="0.025" units="cm"/>
      <inkml:brushProperty name="height" value="0.025" units="cm"/>
      <inkml:brushProperty name="color" value="#E71224"/>
    </inkml:brush>
  </inkml:definitions>
  <inkml:trace contextRef="#ctx0" brushRef="#br0">1 217 13325,'0'0'10570,"78"-9"-9385,-28-19-737,6-7-384,5 3-32,-1-4-1025,-5 7-1889,-7 3-2756,-7 4-6085</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1.999"/>
    </inkml:context>
    <inkml:brush xml:id="br0">
      <inkml:brushProperty name="width" value="0.025" units="cm"/>
      <inkml:brushProperty name="height" value="0.025" units="cm"/>
      <inkml:brushProperty name="color" value="#E71224"/>
    </inkml:brush>
  </inkml:definitions>
  <inkml:trace contextRef="#ctx0" brushRef="#br0">1 1 23254,'0'0'3683,"0"60"-1793,4-22-288,3 2-769,3 5-545,1-2-128,2-4-160,2-3 64,2-5-32,-1-6-256,-2-7-769,-1-7-256,-1-8-865,-2-3-769,-5-7-993,0-16-1985</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2.374"/>
    </inkml:context>
    <inkml:brush xml:id="br0">
      <inkml:brushProperty name="width" value="0.025" units="cm"/>
      <inkml:brushProperty name="height" value="0.025" units="cm"/>
      <inkml:brushProperty name="color" value="#E71224"/>
    </inkml:brush>
  </inkml:definitions>
  <inkml:trace contextRef="#ctx0" brushRef="#br0">7 1 20083,'0'8'689,"-3"50"310,0-18-143,2-1-1,6 52 1,-5-81-815,2-1 0,-1 0 0,1 0 0,0 0 0,1 0 0,0 0 0,1-1 0,0 1 0,0-1 0,1 0 0,0 0 0,0 0 0,1-1 0,-1 0 0,12 10 0,-14-14 72,1 0 0,0-1 0,0 1-1,0-1 1,0 0 0,0 0 0,1 0-1,-1 0 1,0-1 0,1 0 0,-1 0-1,1 0 1,0-1 0,-1 1-1,1-1 1,-1 0 0,7-1 0,-3 0 110,-1-1 0,0 0-1,1-1 1,-1 1 0,-1-1 0,1-1 0,0 1 0,-1-1 0,1 0 0,5-5 0,0-2 97,-1 1 0,0-1 0,0-1 0,-1 0 0,-1 0 0,0-1 0,0-1 0,-1 1 0,10-27 0,-15 32-312,0 0 0,-1-1 1,0 1-1,0-1 0,-1 0 0,0 0 0,0 0 0,-1 0 0,-1 1 0,1-1 0,-2 0 0,1 0 1,-4-12-1,3 17-9,0-1 0,0 1 0,0 0 0,-1 0 0,1 0 1,-1 0-1,0 0 0,0 0 0,-1 1 0,1 0 0,-1-1 1,1 1-1,-1 1 0,0-1 0,0 1 0,0-1 0,-1 1 1,1 0-1,0 0 0,-1 1 0,0 0 0,1-1 0,-1 1 1,0 1-1,1-1 0,-6 1 0,4-1-251,-1 1 0,1 0 0,0 0 0,-1 0 0,1 1-1,0 0 1,0 0 0,-10 4 0,9-2-552,1 1-1,-1 0 0,1 0 1,-1 0-1,1 1 1,-8 8-1,1-1-6989</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9.212"/>
    </inkml:context>
    <inkml:brush xml:id="br0">
      <inkml:brushProperty name="width" value="0.025" units="cm"/>
      <inkml:brushProperty name="height" value="0.025" units="cm"/>
      <inkml:brushProperty name="color" value="#E71224"/>
    </inkml:brush>
  </inkml:definitions>
  <inkml:trace contextRef="#ctx0" brushRef="#br0">349 0 13997,'0'0'5381,"-44"84"-5285,5-14 321,-3 15 191,-1 6 33,5 1-96,3-5-225,8-1-192,6-6-32,6-5-128,3-5-737,-2-9-1121,4-13-1953,2-19-2339</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9.575"/>
    </inkml:context>
    <inkml:brush xml:id="br0">
      <inkml:brushProperty name="width" value="0.025" units="cm"/>
      <inkml:brushProperty name="height" value="0.025" units="cm"/>
      <inkml:brushProperty name="color" value="#E71224"/>
    </inkml:brush>
  </inkml:definitions>
  <inkml:trace contextRef="#ctx0" brushRef="#br0">61 0 16207,'-16'54'913,"2"0"0,3 1 0,2 1 0,2 0 0,3 0 0,4 75-1,1-119-851,1-1 0,0 1-1,0-1 1,1 0 0,1 0-1,0 0 1,0 0-1,6 10 1,-8-19-51,-1 1 0,1-1 1,-1 1-1,1-1 0,0 0 0,0 0 1,0 1-1,0-1 0,0 0 0,0-1 1,1 1-1,-1 0 0,1-1 0,-1 1 0,1-1 1,-1 0-1,1 0 0,0 0 0,0 0 1,-1-1-1,1 1 0,0-1 0,0 1 0,0-1 1,0 0-1,0 0 0,0 0 0,-1-1 1,1 1-1,0-1 0,0 1 0,0-1 0,0 0 1,-1 0-1,1 0 0,0-1 0,2 0 1,15-12 81,-1 0 0,1-1 1,-2 0-1,0-2 0,-2 0 1,22-27-1,-10 11-44,223-269-4821,-172 194-2669</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0.859"/>
    </inkml:context>
    <inkml:brush xml:id="br0">
      <inkml:brushProperty name="width" value="0.025" units="cm"/>
      <inkml:brushProperty name="height" value="0.025" units="cm"/>
      <inkml:brushProperty name="color" value="#E71224"/>
    </inkml:brush>
  </inkml:definitions>
  <inkml:trace contextRef="#ctx0" brushRef="#br0">1 693 15182,'0'0'5579,"7"-12"-4789,165-229 1393,-45 68-1627,-93 125-416,-10 15-56,-1-1 0,-1 0 0,-2-2 0,18-45 0,-38 81-64,0 0 1,0 0-1,0 0 0,0 0 1,0 0-1,0 0 0,0 0 1,0 0-1,0 0 0,0 0 1,0 0-1,-1 0 0,1 0 0,0 0 1,0 0-1,0 0 0,0 0 1,0 0-1,0 0 0,0 0 1,0 0-1,0 0 0,0 0 1,0 0-1,0 0 0,0 0 0,0 0 1,0 0-1,-1 0 0,1 0 1,0 0-1,0 0 0,-9 13 232,-14 24-170,-3 14-29,2 2 0,-30 93 0,45-115-123,2-1 0,1 2 0,1-1 0,2 1 0,1 0 0,3 47 0,-1-74-137,1-1 1,0 0-1,-1 0 0,2 1 1,-1-1-1,0 0 0,1 0 1,0 0-1,0-1 0,0 1 1,3 4-1,-4-7 8,0 0 0,0 0 0,0 0 0,0 1 0,1-1 0,-1 0 0,0-1 0,1 1 0,-1 0 0,1 0 0,-1-1 0,1 1 0,-1-1 0,1 1 0,-1-1 0,1 1 0,0-1 0,-1 0 0,1 0 0,-1 0 0,1 0 0,0 0 0,-1 0 0,1-1 0,0 1 1,-1 0-1,1-1 0,-1 1 0,1-1 0,2-1 0,31-24-5594</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1.216"/>
    </inkml:context>
    <inkml:brush xml:id="br0">
      <inkml:brushProperty name="width" value="0.025" units="cm"/>
      <inkml:brushProperty name="height" value="0.025" units="cm"/>
      <inkml:brushProperty name="color" value="#E71224"/>
    </inkml:brush>
  </inkml:definitions>
  <inkml:trace contextRef="#ctx0" brushRef="#br0">116 138 16400,'-25'46'1275,"2"1"1,-18 50 0,35-79-1018,1-1 1,0 1-1,1 0 1,1 0-1,1 0 0,1 0 1,0 0-1,1 0 1,4 26-1,-4-41-240,1 0 1,-1-1-1,1 1 0,-1 0 1,1 0-1,0 0 0,0-1 1,1 1-1,-1-1 1,0 1-1,1-1 0,0 1 1,-1-1-1,1 0 0,0 0 1,0 1-1,0-2 1,0 1-1,1 0 0,-1 0 1,1-1-1,-1 1 0,1-1 1,-1 0-1,1 1 0,0-1 1,-1-1-1,1 1 1,0 0-1,0-1 0,0 1 1,0-1-1,0 0 0,-1 0 1,1 0-1,0 0 1,0 0-1,0-1 0,0 0 1,0 1-1,3-2 0,6-2 232,1 0-1,-1-1 0,0 0 0,-1-1 1,1 0-1,-1 0 0,20-17 0,0-3 157,-1-1 0,-1-2-1,-2 0 1,-1-2 0,-2-1-1,-1-1 1,-1-1 0,22-48 0,-40 74-268,-1 0 0,0-1 0,0 1 0,-1-1 0,0 1 1,0-1-1,-1 0 0,0 1 0,-1-1 0,0 0 0,0 0 1,-4-17-1,3 22-109,-1-1 1,0 1-1,0 0 1,0 0-1,0 0 1,-1 0-1,0 0 1,1 0-1,-1 1 1,-1-1-1,1 1 0,0 0 1,-1 0-1,0 0 1,0 1-1,1-1 1,-2 1-1,1 0 1,0 0-1,0 0 1,-1 1-1,1-1 1,-1 1-1,1 0 1,-8 0-1,4-1-135,0 1 0,0 0 0,1 1 0,-1 0 0,0 0 0,0 1-1,0 0 1,0 0 0,0 1 0,0 0 0,1 0 0,-11 5 0,8-2-1540,0 1 0,0 0 0,0 1 0,-14 12 0,11-8-5705</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3.450"/>
    </inkml:context>
    <inkml:brush xml:id="br0">
      <inkml:brushProperty name="width" value="0.025" units="cm"/>
      <inkml:brushProperty name="height" value="0.025" units="cm"/>
      <inkml:brushProperty name="color" value="#E71224"/>
    </inkml:brush>
  </inkml:definitions>
  <inkml:trace contextRef="#ctx0" brushRef="#br0">1215 139 9833,'-18'-11'2376,"4"2"-2050,-1 2 0,1-1 0,-2 2 0,1 0 0,0 1 0,-1 0 0,0 1 0,0 1 0,0 1 0,-1 0 0,1 1 0,-1 1 0,-21 2 0,14 4-80,1 0 0,0 2 0,0 1 1,1 0-1,0 2 0,0 1 0,1 0 0,1 2 0,-22 18 0,-19 20 360,-77 85 0,77-71-100,4 3-1,3 2 1,3 2 0,3 2-1,-43 92 1,64-107-178,2 0 0,2 2 0,4 0 0,2 1 0,3 1 0,3 0 1,-5 112-1,15-149-296,2 0 0,1-1 1,1 1-1,1-1 0,2 0 1,0 0-1,2 0 0,18 42 1,-18-53-24,0-1 0,0 0 0,1 0 0,1-1 1,1 0-1,0 0 0,0-1 0,1-1 0,0 0 0,1-1 1,1 0-1,0-1 0,0 0 0,0-1 0,20 7 0,-15-7-7,0-2 0,1-1 0,0 0 0,0-1 0,0-1-1,1-1 1,-1-1 0,36-3 0,-27-1 5,0-2 0,-1-1 0,0-1 0,0-1 0,41-19 0,-14 0 14,-1-3-1,-2-1 1,-1-4-1,-2-1 0,57-54 1,-25 14 109,-4-2 0,-3-4 0,-4-3 0,66-103 0,-104 137-90,-2-1 0,-2-1 0,-3-2 0,-2 0 1,-3-2-1,-2 0 0,-2-1 0,-3-1 0,6-70 1,-17 100 37,-2 0 0,0-1 0,-2 1 1,-2 0-1,0 0 0,-2 0 0,-1 0 1,-2 1-1,0 1 0,-17-33 0,19 44-36,-1 2-1,-1-1 1,0 1-1,-1 0 1,-1 1 0,0 0-1,-1 1 1,0 0-1,-1 1 1,0 0-1,-1 1 1,0 1-1,0 0 1,-1 1-1,0 0 1,-1 1-1,1 1 1,-33-8-1,28 10-249,1 2 0,-1 0 1,0 0-1,0 2 0,0 1 0,0 0 0,0 2 0,0 0 0,1 1 1,-1 1-1,1 1 0,0 0 0,1 2 0,-1 0 0,-31 20 0,-19 16-4479,8-3-3464</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4.090"/>
    </inkml:context>
    <inkml:brush xml:id="br0">
      <inkml:brushProperty name="width" value="0.025" units="cm"/>
      <inkml:brushProperty name="height" value="0.025" units="cm"/>
      <inkml:brushProperty name="color" value="#E71224"/>
    </inkml:brush>
  </inkml:definitions>
  <inkml:trace contextRef="#ctx0" brushRef="#br0">0 50 9129,'0'0'14573,"3"-50"-9159,3 66-4774,-2 14-448,4 12 417,0 10-161,3 6-320,-2 5-63,4 0-33,1-5-32,0-7-353,1-6-832,-1-7-1313,-4-10-865,-5-10-609,-5-8-2146</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4.464"/>
    </inkml:context>
    <inkml:brush xml:id="br0">
      <inkml:brushProperty name="width" value="0.025" units="cm"/>
      <inkml:brushProperty name="height" value="0.025" units="cm"/>
      <inkml:brushProperty name="color" value="#E71224"/>
    </inkml:brush>
  </inkml:definitions>
  <inkml:trace contextRef="#ctx0" brushRef="#br0">1 310 15695,'0'8'1932,"1"6"-1186,0-1 0,1 0-1,1 0 1,0-1 0,1 1 0,0-1-1,1 1 1,1-1 0,10 18-1,-14-26-603,1 0-1,-1 0 1,1 0-1,0-1 0,0 1 1,0-1-1,0 0 1,0 1-1,1-2 0,-1 1 1,1 0-1,0-1 1,0 1-1,0-1 1,0 0-1,1-1 0,-1 1 1,0-1-1,1 1 1,-1-2-1,1 1 0,-1 0 1,1-1-1,-1 0 1,1 0-1,0 0 0,-1 0 1,1-1-1,-1 0 1,1 0-1,-1 0 0,9-3 1,-5-1-66,1 0 1,-1 0-1,0-1 1,-1 0-1,1 0 1,-1-1-1,0 1 0,-1-2 1,0 1-1,9-14 1,4-9 122,23-49-1,35-94-252,-54 114-2839,-3 0-4292,-11 28-2878</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3.696"/>
    </inkml:context>
    <inkml:brush xml:id="br0">
      <inkml:brushProperty name="width" value="0.025" units="cm"/>
      <inkml:brushProperty name="height" value="0.025" units="cm"/>
    </inkml:brush>
  </inkml:definitions>
  <inkml:trace contextRef="#ctx0" brushRef="#br0">67 275 12011,'0'0'3251,"-9"11"-2140,8-10-1086,-5 7 116,0 0 1,0 0-1,0 1 0,1 0 0,1-1 0,-1 2 0,1-1 0,1 0 0,0 1 1,0 0-1,-2 14 0,5-17 74,-1 0 0,1 0 0,0 0 1,1 0-1,0 0 0,0 0 0,0 0 0,3 7 1,-3-13-166,-1 0-1,1 0 1,-1 0 0,1 0 0,0 0 0,0 0 0,-1 0-1,1 0 1,0 0 0,0 0 0,0 0 0,0 0 0,0-1-1,0 1 1,1 0 0,-1-1 0,0 1 0,0-1 0,2 1-1,0 0 13,-1-1 0,1 0 0,0 0 0,-1 0 0,1 0 0,-1-1 0,1 1 0,0-1 0,-1 0 0,1 1 0,-1-1 0,0 0 0,4-2 0,2-2 126,-1 0 0,0 0 0,0-1 1,0 0-1,-1 0 0,0-1 1,0 0-1,-1 0 0,1 0 0,5-12 1,4-8 91,20-50 1,-27 57-106,-1-1 0,-1 0 0,-1 0 0,-1-1 1,-1 1-1,0-1 0,-2 0 0,-1 0 0,0 0 0,-5-23 1,5 42-233,-1 0 0,1 0 0,-1 0 0,0 1 1,0-1-1,0 0 0,-1 1 0,1-1 0,0 1 0,-1-1 1,0 1-1,-2-3 0,3 4 32,0 0 0,0 0 0,0 0 0,-1 1 0,1-1-1,0 0 1,0 1 0,0-1 0,-1 1 0,1 0 0,0-1 0,-1 1 0,1 0 0,0 0 0,0 0 0,-1 0 0,1 0-1,0 0 1,-3 0 0,1 1 7,0 0 0,-1 1 0,1-1 0,0 1 0,0 0 0,0 0 0,0 0 0,0 0 0,0 0 0,1 1 0,-1-1 0,1 1 0,-1-1 0,1 1 0,0 0 0,0 0 1,-2 5-1,-5 8 179,0 1 0,1 0 0,1 0 0,1 1 0,0 0 0,2 0 0,0 0 1,1 1-1,0 0 0,1 31 0,2-49-149,0 0 1,1 0-1,-1 0 1,0-1-1,0 1 1,0 0-1,1 0 1,-1-1-1,0 1 1,1 0-1,-1-1 1,1 1-1,-1 0 1,1-1-1,-1 1 1,1 0-1,-1-1 1,1 1-1,0-1 1,-1 1 0,1-1-1,0 0 1,-1 1-1,1-1 1,0 0-1,0 1 1,-1-1-1,2 0 1,29 0 417,25-19 53,-46 13-691,0 0-1,1 1 1,0 0 0,-1 1 0,2 1 0,-1-1-1,0 2 1,0-1 0,1 2 0,0-1 0,22 2-1,-32 0 171,-1 1-1,1 0 0,-1 0 0,1 0 0,-1 1 1,1-1-1,-1 0 0,0 1 0,0-1 0,0 0 1,1 1-1,-1-1 0,-1 1 0,1 0 0,0-1 1,0 1-1,-1 0 0,1-1 0,0 1 1,-1 0-1,0 0 0,1 0 0,-1-1 0,0 1 1,0 0-1,0 0 0,-1 3 0,-2 51-401,-4-28-2385,1-19-4066</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5.200"/>
    </inkml:context>
    <inkml:brush xml:id="br0">
      <inkml:brushProperty name="width" value="0.025" units="cm"/>
      <inkml:brushProperty name="height" value="0.025" units="cm"/>
      <inkml:brushProperty name="color" value="#E71224"/>
    </inkml:brush>
  </inkml:definitions>
  <inkml:trace contextRef="#ctx0" brushRef="#br0">222 161 15503,'1'-13'2343,"1"1"-2078,0-1 839,-1-1 0,0 1-1,-1 0 1,-2-24 0,2 35-957,0 0 0,0 0 0,-1 0 0,1 0 0,-1 0 0,1 0 0,-1 0 0,0 0 0,1 1 0,-1-1 0,0 0 1,0 0-1,0 1 0,-1-1 0,1 0 0,0 1 0,-1-1 0,1 1 0,-1 0 0,1-1 0,-1 1 0,0 0 0,1 0 0,-1 0 0,0 0 1,0 1-1,0-1 0,1 0 0,-1 1 0,0-1 0,0 1 0,0-1 0,0 1 0,0 0 0,0 0 0,0 0 0,0 0 0,0 1 0,0-1 0,0 0 1,0 1-1,-3 0 0,-2 2-109,-1 1 0,1-1 0,0 1 0,0 1 0,0-1 0,0 1 0,1 0 0,0 1 0,0-1 0,0 1 0,1 1 0,0-1 0,0 1 0,-7 12 0,2-1-40,0 0 0,2 0 0,0 1 0,-11 36 0,17-49-53,1 0 0,-1 0-1,1 0 1,1 0 0,-1 0 0,1 1-1,0-1 1,0 0 0,1 0-1,-1 0 1,1 0 0,1 0 0,1 6-1,-1-9-29,0 0 0,0 0 0,0 0 0,1-1 0,-1 1 1,1-1-1,-1 1 0,1-1 0,0 0 0,0 0 0,0 0 0,0-1 0,0 1 0,0-1 0,0 1 0,1-1 0,-1 0 0,0 0 0,1-1 0,-1 1 0,1-1 0,-1 0 0,7 0 0,57-1-448,-54 0 442,-1-1 0,1 2 0,-1 0 1,1 1-1,-1 0 0,1 0 0,-1 2 0,1-1 0,22 10 1,-33-11 86,1 1 1,0 0 0,-1 1 0,1-1 0,-1 0 0,1 1-1,-1-1 1,0 1 0,0 0 0,-1 0 0,1-1 0,0 1-1,-1 0 1,0 1 0,0-1 0,0 0 0,0 0 0,0 1-1,0-1 1,-1 0 0,0 1 0,0-1 0,0 0 0,0 1-1,0-1 1,0 0 0,-1 1 0,0-1 0,0 0 0,-2 6 0,-1 4 189,-1 0 0,0-1 1,-1 0-1,0 0 0,-1 0 1,-12 14-1,5-8 72,-1-1 0,-17 16 0,26-28-157,1 0-1,-1-1 0,0 1 1,0-1-1,-1 0 1,1-1-1,-1 0 1,0 0-1,0 0 1,-9 2-1,16-5-129,-1 0-1,1 0 0,-1 0 1,0 0-1,1 0 1,-1 0-1,1 0 1,-1-1-1,0 1 1,1 0-1,-1 0 1,1-1-1,-1 1 0,1 0 1,-1 0-1,1-1 1,-1 1-1,1-1 1,0 1-1,-1 0 1,1-1-1,-1 1 0,1-1 1,0 1-1,-1-1 1,1 1-1,0-1 1,0 1-1,-1-1 1,1 0-1,0 1 1,0-1-1,0 1 0,0-1 1,0 0-1,0 1 1,0-1-1,0 1 1,0-1-1,0 0 1,0 1-1,0-1 1,0 0-1,5-31-2316,38-81-6414,-16 39 1622</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5.615"/>
    </inkml:context>
    <inkml:brush xml:id="br0">
      <inkml:brushProperty name="width" value="0.025" units="cm"/>
      <inkml:brushProperty name="height" value="0.025" units="cm"/>
      <inkml:brushProperty name="color" value="#E71224"/>
    </inkml:brush>
  </inkml:definitions>
  <inkml:trace contextRef="#ctx0" brushRef="#br0">0 0 16528,'0'0'4105,"3"11"-3128,22 132 2646,-13-66-2701,30 102-1,-31-147-1223,8 25-703,-14-21-2668,-7-42-3342,-11-23 2723,-16-18 2104,-1-3 5566,6 0 6488,61 47-10320,23-4-8200,-25-3-2161</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6.004"/>
    </inkml:context>
    <inkml:brush xml:id="br0">
      <inkml:brushProperty name="width" value="0.025" units="cm"/>
      <inkml:brushProperty name="height" value="0.025" units="cm"/>
      <inkml:brushProperty name="color" value="#E71224"/>
    </inkml:brush>
  </inkml:definitions>
  <inkml:trace contextRef="#ctx0" brushRef="#br0">62 44 17296,'0'0'4351,"-8"10"-2974,2-4-1157,0 1-1,1 0 0,0 0 1,1 0-1,0 1 0,0-1 0,0 1 1,1 0-1,0 0 0,1 0 1,0 1-1,-3 15 0,5-20-156,0 1-1,-1 0 0,2-1 1,-1 1-1,0 0 1,1-1-1,0 1 1,0-1-1,0 1 0,1-1 1,-1 1-1,1-1 1,0 0-1,4 6 1,-4-8-54,0-1 0,0 1 0,-1-1 0,1 1 0,0-1 0,0 0 0,0 0 0,1 0 1,-1 0-1,0-1 0,0 1 0,0 0 0,1-1 0,-1 1 0,0-1 0,1 0 0,-1 0 1,0 0-1,1 0 0,-1 0 0,0-1 0,1 1 0,-1-1 0,0 1 0,0-1 0,0 0 0,1 0 1,-1 0-1,0 0 0,0 0 0,3-3 0,2 0 9,0-1 0,-1 1 0,1-1-1,-1-1 1,0 1 0,0-1 0,-1 0 0,0 0 0,0-1 0,0 0 0,-1 0-1,0 0 1,0 0 0,3-12 0,-1 4-19,-2 0 0,0 0 0,-1-1 0,0 0 0,-1 0 0,0-22 1,-2 38 2,0 0 1,0-1 0,0 1 0,0 0-1,0-1 1,0 1 0,1-1-1,-1 1 1,0 0 0,0-1 0,0 1-1,0 0 1,0-1 0,0 1 0,0 0-1,-1-1 1,1 1 0,0-1 0,0 1-1,0 0 1,0-1 0,0 1 0,0 0-1,-1-1 1,1 1 0,0 0 0,0 0-1,-1-1 1,1 1 0,0 0 0,0 0-1,-1-1 1,1 1 0,0 0 0,-1 0-1,1-1 1,0 1 0,-1 0-1,1 0 1,0 0 0,-1 0 0,1 0-1,0 0 1,-1 0 0,1 0 0,0 0-1,-1 0 1,1 0 0,-1 0 0,1 0-1,0 0 1,-1 0 0,1 0 0,0 0-1,-1 0 1,1 0 0,0 0 0,-1 1-1,1-1 1,0 0 0,-1 0 0,1 1-1,-18 17-20,13-5 17,1-1 0,0 1 0,0 0 0,1 0-1,1 0 1,0 0 0,1 0 0,0 19 0,1-31-28,0 0 1,0 0-1,0 0 1,0 0-1,0 0 1,0 0-1,0 0 1,0 0 0,1 0-1,-1 0 1,0 0-1,1 0 1,-1 0-1,0 0 1,1 0-1,-1-1 1,1 1-1,0 0 1,-1 0-1,1 0 1,0-1 0,-1 1-1,1 0 1,0-1-1,0 1 1,0 0-1,0-1 1,0 1-1,-1-1 1,1 1-1,0-1 1,0 0-1,0 1 1,0-1 0,0 0-1,0 0 1,0 0-1,0 0 1,0 0-1,0 0 1,0 0-1,1 0 1,-1 0-1,1-1 1,2 1-291,0-1-1,0-1 1,0 1-1,0 0 1,-1-1 0,1 0-1,0 0 1,-1 0 0,1 0-1,3-4 1,54-55-9926,-30 22 2003</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6.748"/>
    </inkml:context>
    <inkml:brush xml:id="br0">
      <inkml:brushProperty name="width" value="0.025" units="cm"/>
      <inkml:brushProperty name="height" value="0.025" units="cm"/>
      <inkml:brushProperty name="color" value="#E71224"/>
    </inkml:brush>
  </inkml:definitions>
  <inkml:trace contextRef="#ctx0" brushRef="#br0">103 430 10730,'0'0'4527,"-7"12"-1639,-3 2-2424,-44 73 2732,49-78-2732,0 1-1,1-1 1,0 1-1,1 0 1,0 0-1,1 0 1,0 0-1,-1 16 1,2-26-463,1 1-1,0-1 1,0 0 0,0 1 0,0-1 0,0 0 0,0 1 0,0-1 0,1 1 0,-1-1 0,0 0 0,0 1 0,0-1 0,0 0 0,0 1-1,1-1 1,-1 0 0,0 1 0,0-1 0,0 0 0,1 0 0,-1 1 0,0-1 0,0 0 0,1 0 0,-1 1 0,0-1 0,1 0 0,-1 0 0,0 0-1,1 1 1,-1-1 0,0 0 0,1 0 0,0 0 0,15-4 96,13-16 146,-14-4-430,0 1 0,-2-2-1,0 0 1,17-50 0,-28 70-516,-2 25 662,-1-4 59,0-1 0,2 0 0,0 0 0,1 0 0,4 17 0,-6-30-6,1 0-1,-1 0 1,1 0-1,0 0 1,0 0-1,0 0 1,0 0-1,0 0 1,0 0-1,1 0 0,-1-1 1,0 1-1,1-1 1,0 1-1,-1-1 1,1 1-1,0-1 1,0 0-1,0 0 1,0 0-1,0 0 1,0 0-1,0 0 0,0 0 1,0-1-1,0 1 1,0-1-1,0 0 1,0 0-1,1 1 1,-1-1-1,0 0 1,0-1-1,0 1 0,1 0 1,-1-1-1,0 1 1,0-1-1,0 0 1,0 0-1,0 1 1,0-1-1,3-2 1,1-1 21,1 0 0,-1 0 0,0 0 0,0-1 1,0 0-1,-1 0 0,0 0 0,0-1 0,0 0 0,0 0 1,3-6-1,39-76 6,-33 54-161,-2 0-1,-1 0 0,-2-1 0,-1-1 0,-2 1 1,-1-1-1,-2 0 0,-2-1 0,-4-54 1,-7 51 74,10 39 66,0 1 0,0-1 1,-1 0-1,1 1 0,0-1 0,0 1 0,0-1 1,-1 0-1,1 1 0,0-1 0,-1 1 1,1-1-1,0 1 0,-1-1 0,1 1 0,-1 0 1,1-1-1,-1 1 0,1-1 0,0 1 0,-1 0 1,0-1-1,1 1 0,-1 0 0,1 0 0,-1 0 1,1-1-1,-1 1 0,0 0 0,1 0 0,-1 0 1,1 0-1,-1 0 0,0 0 0,1 0 1,-1 0-1,1 0 0,-1 0 0,0 0 0,1 0 1,-1 1-1,1-1 0,-1 0 0,1 0 0,-1 1 1,0-1-1,1 0 0,-1 1 0,1-1 0,-1 0 1,1 1-1,0-1 0,-1 1 0,1-1 0,-1 1 1,1-1-1,0 1 0,-1-1 0,1 1 1,0-1-1,0 1 0,-1 0 0,-4 9 96,-1 1-1,2-1 0,-1 1 1,1 0-1,1 0 0,0 0 1,1 0-1,0 0 1,-1 18-1,1 15 569,4 48 1,-1-79-641,1 0 0,0 0 1,1 0-1,1 0 1,0-1-1,0 0 1,2 1-1,7 12 0,-9-17-20,0-1-1,0 0 1,1 0 0,0 0-1,1-1 1,0 0-1,0 0 1,0 0-1,1-1 1,-1 1-1,1-2 1,0 1-1,15 6 1,-22-11-19,1 1 0,-1-1 0,0 0-1,1 0 1,-1 1 0,1-1 0,-1 0 0,1 0 0,-1 0 0,0 0 0,1 0-1,-1 1 1,1-1 0,-1 0 0,1 0 0,-1 0 0,1 0 0,-1 0 0,0 0 0,1 0-1,-1-1 1,1 1 0,-1 0 0,1 0 0,-1 0 0,0 0 0,1 0 0,-1-1-1,1 1 1,-1 0 0,0 0 0,1-1 0,-1 1 0,0 0 0,1-1 0,-1 1 0,0 0-1,1-1 1,-1 1 0,0-1 0,0 1 0,1 0 0,-1-1 0,0 1 0,0-1-1,0 1 1,0-1 0,0 1 0,0 0 0,0-1 0,0 1 0,0-1 0,0 1 0,0-1-1,0 1 1,0-1 0,0 1 0,0 0 0,0-1 0,0 1 0,0-1 0,-1 1 0,1-1-1,0 1 1,0 0 0,0-1 0,-1 1 0,0-1 0,-13-29 145,-11-2 9,-34-36 0,-1 0 799,60 67-970,0 1 0,1-1 0,-1 1-1,0 0 1,1-1 0,-1 1-1,0-1 1,1 1 0,-1 0 0,1 0-1,-1-1 1,1 1 0,-1 0 0,0 0-1,1-1 1,-1 1 0,1 0-1,-1 0 1,1 0 0,-1 0 0,1 0-1,0 0 1,-1 0 0,1 0-1,-1 0 1,1 0 0,-1 0 0,1 0-1,-1 0 1,1 0 0,-1 0 0,1 1-1,-1-1 1,1 0 0,-1 0-1,1 1 1,28 2-1342,-8 1-338,-1-2 0,1 0 1,0-1-1,0-2 0,-1 0 0,23-4 1,-31 3 759,0 0 0,-1-1 0,1-1 0,-1 0 1,0 0-1,0-1 0,0-1 0,-1 0 1,0 0-1,0-1 0,17-15 0,-26 21 1320,1 0 0,-1 0 0,0 0-1,0 0 1,0-1 0,1 1 0,-1 0 0,-1-1-1,1 1 1,0-1 0,0 1 0,0-1 0,-1 1 0,1-1-1,-1 0 1,1 1 0,-1-1 0,0-2 0,0 4-80,0-1 0,-1 0 0,1 1 0,0-1 0,-1 0 0,1 1 1,-1-1-1,1 1 0,-1-1 0,1 1 0,-1-1 0,1 1 0,-1-1 1,0 1-1,1-1 0,-1 1 0,0 0 0,1-1 0,-1 1 1,0 0-1,1 0 0,-1-1 0,0 1 0,0 0 0,1 0 0,-1 0 1,-1 0-1,-30 3 5981,2 9-5810,20-4 29,1 1 0,-1-1 1,-14 20-1,22-26-480,0 0-1,0 1 1,0-1 0,0 0 0,1 1-1,0-1 1,-1 1 0,1-1 0,0 1 0,0-1-1,0 1 1,0 0 0,1 0 0,-1 0-1,1-1 1,0 1 0,0 0 0,0 0-1,0 0 1,0 0 0,1-1 0,-1 1 0,1 0-1,1 3 1,-1-5-42,1 0 0,-1 0 0,1 0 0,0 0 0,0 0 0,-1 0 1,1 0-1,0-1 0,0 1 0,0-1 0,0 1 0,0-1 0,0 0 0,0 0 0,0 0 0,0 0 0,2 0 0,40-3-448,-40 3 393,46-8-849,-37 5 757,0 1-1,0 0 1,0 1-1,0 0 1,20 2 0,-33-1 173,1 1 0,0-1 0,0 0 1,0 0-1,-1 1 0,1-1 0,0 1 1,0-1-1,-1 0 0,1 1 1,0-1-1,-1 1 0,1 0 0,-1-1 1,1 1-1,0-1 0,-1 1 1,0 0-1,1 0 0,-1-1 0,1 1 1,-1 0-1,0 0 0,1-1 0,-1 1 1,0 0-1,0 0 0,0 0 1,0 0-1,1-1 0,-1 1 0,0 0 1,0 0-1,-1 0 0,1 0 0,0-1 1,0 1-1,0 0 0,-1 0 1,1 0-1,0-1 0,-1 1 0,1 0 1,-1 1-1,-20 33 745,-40 24-508,13-31-3361,18-18-3212</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7.658"/>
    </inkml:context>
    <inkml:brush xml:id="br0">
      <inkml:brushProperty name="width" value="0.025" units="cm"/>
      <inkml:brushProperty name="height" value="0.025" units="cm"/>
      <inkml:brushProperty name="color" value="#E71224"/>
    </inkml:brush>
  </inkml:definitions>
  <inkml:trace contextRef="#ctx0" brushRef="#br0">81 233 13677,'3'-13'1885,"-1"0"0,-1 0 1,0-1-1,0 1 0,-2 0 0,-2-23 0,3 35-1818,-1 0 0,1 1-1,0-1 1,0 0 0,-1 1-1,1-1 1,-1 1 0,1-1-1,0 0 1,-1 1 0,1-1-1,-1 1 1,1-1 0,-1 1-1,1-1 1,-1 1 0,0 0-1,1-1 1,-1 1-1,0 0 1,1-1 0,-1 1-1,0 0 1,1 0 0,-1 0-1,0-1 1,1 1 0,-1 0-1,0 0 1,1 0 0,-1 0-1,0 0 1,0 0 0,1 0-1,-1 1 1,0-1 0,1 0-1,-1 0 1,0 0 0,1 1-1,-1-1 1,0 0-1,1 1 1,-1-1 0,1 1-1,-1-1 1,0 1 0,1-1-1,-1 1 1,1-1 0,0 1-1,-1-1 1,1 1 0,-1 1-1,-25 31-59,3 31 223,22-60-217,0 0 0,0 0 0,0 1 0,1-1 1,-1 1-1,1-1 0,0 0 0,1 1 0,-1-1 0,1 1 0,0-1 0,2 9 1,-2-12-6,0 0 0,0 0 0,0 0 0,0 0 0,0 0 1,0 0-1,0-1 0,0 1 0,1 0 0,-1 0 0,0-1 1,0 1-1,1-1 0,-1 1 0,0-1 0,1 0 0,-1 1 1,0-1-1,1 0 0,-1 0 0,0 0 0,1 0 0,-1 0 1,1 0-1,-1 0 0,0-1 0,1 1 0,-1 0 0,0-1 1,1 1-1,1-2 0,2 0 51,1 0-1,-1-1 1,1 1 0,-1-1 0,10-8 0,4-6 42,0-1 1,27-33 0,-39 43-89,-1-1 0,0 0 0,0 0 1,-1 0-1,0-1 0,-1 1 0,0-1 1,0 0-1,2-12 0,-23 51-595,-2 47 520,18-70 70,0 0-1,0-1 0,1 1 1,0 0-1,0 0 1,0-1-1,1 1 0,0 0 1,0 0-1,1-1 1,2 8-1,-3-12 3,0 1-1,0 0 1,1 0-1,-1-1 1,0 1-1,1-1 1,0 0-1,-1 1 1,1-1 0,0 0-1,0 0 1,-1 0-1,1 0 1,0 0-1,0 0 1,0-1-1,0 1 1,0-1 0,0 1-1,0-1 1,1 0-1,-1 0 1,0 0-1,0 0 1,0 0-1,0 0 1,0 0 0,0-1-1,0 1 1,0-1-1,0 0 1,3-1-1,3 0 39,-1-1 0,0-1 0,1 1 0,-1-1 0,0-1 0,-1 1 0,8-7 0,-5 3-37,0-1 0,0-1-1,-1 1 1,0-1 0,-1-1-1,0 1 1,-1-1 0,0 0 0,-1-1-1,0 1 1,0-1 0,-1 0-1,-1 0 1,0-1 0,-1 1-1,1-23 1,-4 47-154,0 0 0,-1 0 0,-4 17 1,2-17 175,2-1 0,0 1 1,-1 19-1,2-30-18,1 0 1,0 0-1,0 0 0,0 0 0,0 0 1,0 0-1,0 0 0,0 0 0,0 0 1,0 0-1,1 0 0,-1 0 0,0 0 0,1 0 1,-1 0-1,1 0 0,-1 0 0,1 0 1,-1 0-1,1 0 0,0 0 0,-1-1 1,1 1-1,0 0 0,0 0 0,0-1 1,-1 1-1,3 0 0,-1-1 8,-1 0-1,1 0 1,0 0-1,0-1 1,-1 1 0,1 0-1,0-1 1,-1 0 0,1 1-1,0-1 1,-1 0-1,1 0 1,-1 0 0,1 0-1,-1 0 1,0 0-1,3-3 1,13-13-18,0-1 1,-2-1-1,0-1 1,-1 0-1,19-38 1,-22 39-7,-8 19 5,-1 12-3,1 28-58,-2-13-126,-1-24 10,1 0-1,-1 0 0,1 0 1,0 0-1,0-1 1,0 1-1,0 0 1,0-1-1,1 1 1,-1-1-1,1 1 0,-1-1 1,1 0-1,3 4 1,-2-4-393,0 0 0,0-1 1,-1 1-1,1-1 0,0 1 1,0-1-1,1 0 0,-1 0 1,0 0-1,0-1 0,0 1 0,1-1 1,-1 1-1,0-1 0,1 0 1,-1-1-1,0 1 0,0 0 1,4-2-1,27-8-7159</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8.011"/>
    </inkml:context>
    <inkml:brush xml:id="br0">
      <inkml:brushProperty name="width" value="0.025" units="cm"/>
      <inkml:brushProperty name="height" value="0.025" units="cm"/>
      <inkml:brushProperty name="color" value="#E71224"/>
    </inkml:brush>
  </inkml:definitions>
  <inkml:trace contextRef="#ctx0" brushRef="#br0">94 0 4773,'0'0'12598,"-9"4"-8594,7-3-3950,-49 28 2395,49-27-2241,-1 0 1,1 0-1,-1 0 1,1 0-1,0 1 1,0-1-1,0 1 1,0 0-1,0-1 1,1 1-1,-1 0 1,1 0-1,0 0 1,0 0-1,0 0 1,0 1-1,0-1 1,1 0-1,-1 4 1,2-6-218,0-1 0,0 1 1,0 0-1,1-1 0,-1 1 0,0-1 1,0 1-1,1-1 0,-1 0 0,0 1 1,1-1-1,-1 0 0,0 0 0,0 0 1,1 0-1,-1 0 0,0 0 0,3-1 1,28-1-888,-23 1 590,3-1 51,-1 1-1,1 0 0,-1 1 1,16 1-1,-25-1 307,-1 0 1,0 0-1,0 0 0,1 0 0,-1 0 1,0 1-1,0-1 0,0 0 0,1 1 1,-1-1-1,0 1 0,0-1 0,0 1 1,0 0-1,0 0 0,0-1 0,0 1 1,0 0-1,0 0 0,0 0 0,0 0 1,-1 0-1,1 0 0,0 0 0,-1 0 1,1 0-1,-1 0 0,1 0 0,-1 1 1,1-1-1,-1 0 0,0 0 0,0 0 1,1 1-1,-1-1 0,0 0 0,0 0 1,0 1-1,-1-1 0,1 0 0,0 0 1,0 1-1,-1-1 0,1 0 0,0 0 1,-1 0-1,1 0 0,-1 1 0,0-1 1,-1 2-1,-1 2 121,-1 1 1,0 0 0,0-1-1,-1 0 1,1 0-1,-1 0 1,0-1 0,-1 0-1,1 0 1,-10 6-1,10-7-781,1-1 1,-1 1-1,0-1 0,0 0 0,0-1 0,0 1 0,-1-1 0,-6 1 0,-5-1-7810</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8.638"/>
    </inkml:context>
    <inkml:brush xml:id="br0">
      <inkml:brushProperty name="width" value="0.025" units="cm"/>
      <inkml:brushProperty name="height" value="0.025" units="cm"/>
      <inkml:brushProperty name="color" value="#E71224"/>
    </inkml:brush>
  </inkml:definitions>
  <inkml:trace contextRef="#ctx0" brushRef="#br0">123 117 7783,'0'-8'5798,"3"-91"7430,-3 99-13176,0 0-1,-1-1 1,1 1-1,0-1 0,0 1 1,0-1-1,0 1 1,0 0-1,0-1 0,0 1 1,-1-1-1,1 1 1,0 0-1,0-1 0,-1 1 1,1 0-1,0-1 1,0 1-1,-1 0 0,1-1 1,0 1-1,-1 0 1,1 0-1,-1-1 0,1 1 1,0 0-1,-1 0 1,1 0-1,-1 0 0,1-1 1,0 1-1,-1 0 1,1 0-1,-1 0 0,1 0 1,-1 0-1,1 0 1,0 0-1,-1 0 0,1 0 1,-1 0-1,1 1 1,-1-1-1,1 0 0,0 0 1,-1 0-1,1 0 1,0 1-1,-1-1 1,1 0-1,-1 0 0,1 1 1,0-1-1,-1 0 1,1 0-1,0 1 0,0-1 1,-1 1-1,1-1 1,0 0-1,0 1 0,-1 0 1,-20 21 201,13-11-203,1 1 0,0 0 0,0 1 0,1 0 1,1 0-1,0 0 0,1 0 0,1 1 0,-4 22 0,7-36-48,0 1-1,0-1 0,0 1 0,1-1 0,-1 0 0,0 1 0,0-1 0,0 0 0,1 1 0,-1-1 0,0 0 0,1 1 0,-1-1 0,0 0 0,0 0 0,1 1 0,-1-1 0,0 0 1,1 0-1,-1 0 0,1 0 0,-1 1 0,0-1 0,1 0 0,-1 0 0,1 0 0,-1 0 0,0 0 0,1 0 0,-1 0 0,1 0 0,-1 0 0,0 0 0,1 0 0,-1 0 1,0 0-1,1 0 0,-1-1 0,1 1 0,-1 0 0,0 0 0,1 0 0,-1-1 0,0 1 0,1 0 0,-1 0 0,1-1 0,17-9 34,-5-4-60,19-13-518,-31 26 524,0 1-1,0 0 0,-1-1 0,1 1 0,0 0 0,0 0 0,0 0 0,0 0 0,0 0 0,0 0 0,-1 0 0,1 0 1,0 0-1,0 0 0,0 0 0,0 1 0,0-1 0,0 0 0,-1 0 0,1 1 0,0-1 0,0 1 0,-1-1 0,1 1 0,0-1 1,0 1-1,-1 0 0,1-1 0,-1 1 0,1-1 0,0 1 0,-1 0 0,0 0 0,1-1 0,-1 1 0,1 0 0,-1 0 1,0 0-1,1 0 0,-1-1 0,0 2 0,16 38-22,-1 0 0,16 76-1,-26-93 198,-2 1 0,0-1-1,-1 0 1,-2 1-1,0-1 1,-7 42-1,5-58-46,0 0 0,0 0-1,-1 0 1,0-1 0,0 1-1,-1-1 1,0 1 0,0-1-1,0 0 1,-1-1 0,-6 7-1,10-10-80,-1 0-1,0-1 1,1 1 0,-1-1-1,0 1 1,0-1-1,0 0 1,0 0-1,0 0 1,0 0-1,0 0 1,0 0 0,-1-1-1,1 1 1,0-1-1,-1 1 1,1-1-1,0 0 1,-1 0-1,1 0 1,0 0 0,0 0-1,-1-1 1,1 1-1,0-1 1,-1 1-1,1-1 1,0 0-1,0 0 1,0 0 0,0 0-1,0 0 1,0-1-1,0 1 1,0 0-1,1-1 1,-1 0-1,-2-2 1,-3-4-34,0-1 1,0 0-1,1-1 0,0 1 1,1-1-1,0-1 0,1 1 1,0-1-1,-4-16 0,3 7-131,2 0 0,0 0-1,1 0 1,1-30 0,2 44-352,-1 0 1,1 0 0,1 0-1,-1 0 1,1 0-1,0 0 1,0 1-1,1-1 1,-1 1-1,1 0 1,1-1-1,-1 1 1,1 1-1,7-9 1,4-1-3815,0 0 0,35-22 0,-9 8-5433</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9.011"/>
    </inkml:context>
    <inkml:brush xml:id="br0">
      <inkml:brushProperty name="width" value="0.025" units="cm"/>
      <inkml:brushProperty name="height" value="0.025" units="cm"/>
      <inkml:brushProperty name="color" value="#E71224"/>
    </inkml:brush>
  </inkml:definitions>
  <inkml:trace contextRef="#ctx0" brushRef="#br0">102 51 7591,'0'0'19811,"-11"1"-18797,7 0-956,0-1 0,0 0 0,0 1-1,0 0 1,0 0 0,0 0 0,1 1 0,-1-1-1,0 1 1,1 0 0,-1 0 0,1 0 0,0 0 0,-1 0-1,1 1 1,0 0 0,1-1 0,-1 1 0,0 0-1,1 1 1,-1-1 0,1 0 0,0 1 0,0-1-1,1 1 1,-1 0 0,1-1 0,0 1 0,0 0-1,0 0 1,0 0 0,0 0 0,1 0 0,0 5-1,0-9-56,0 1-1,0 0 1,0-1 0,0 1-1,0-1 1,0 1-1,0 0 1,0-1-1,0 1 1,0-1-1,0 1 1,0-1-1,1 1 1,-1-1-1,0 1 1,0-1-1,1 1 1,-1-1-1,0 1 1,1-1-1,-1 1 1,1-1-1,-1 1 1,0-1-1,1 0 1,-1 1-1,1-1 1,-1 0-1,1 1 1,-1-1-1,2 0 1,18-4 104,17-23 126,-20 8-288,29-41-1,-16 18-313,-29 42 355,-1-1 1,0 1-1,0-1 0,0 1 0,0 0 1,0-1-1,0 1 0,0-1 1,1 1-1,-1 0 0,0-1 0,0 1 1,0 0-1,1-1 0,-1 1 1,0 0-1,1-1 0,-1 1 1,0 0-1,1 0 0,-1-1 0,0 1 1,1 0-1,-1 0 0,0 0 1,1 0-1,-1-1 0,1 1 0,-1 0 1,0 0-1,1 0 0,-1 0 1,1 0-1,-1 0 0,0 0 0,1 0 1,-1 0-1,1 0 0,-1 0 1,0 0-1,1 0 0,-1 1 1,1-1-1,-1 0 0,0 0 0,1 0 1,-1 0-1,0 1 0,1-1 1,-1 0-1,0 1 0,1-1 0,-1 0 1,0 0-1,1 1 0,-1-1 1,0 0-1,0 1 0,0-1 0,1 1 1,-1-1-1,0 0 0,0 1 1,0-1-1,0 0 0,0 1 1,0-1-1,0 1 0,0 0 0,4 34-429,-4-30 490,0-1-5,0 9-485,1 0 0,0 0 0,1-1 0,5 19-1,-7-30 217,0 1 0,1 0-1,-1-1 1,1 1-1,-1 0 1,1-1 0,0 1-1,0-1 1,0 1 0,-1-1-1,1 0 1,1 1-1,-1-1 1,0 0 0,0 0-1,0 1 1,1-1-1,-1 0 1,0 0 0,1-1-1,-1 1 1,1 0 0,-1 0-1,1-1 1,0 1-1,-1-1 1,1 1 0,0-1-1,-1 0 1,1 1-1,0-1 1,-1 0 0,1 0-1,0 0 1,-1-1 0,1 1-1,0 0 1,-1-1-1,1 1 1,0-1 0,-1 1-1,1-1 1,-1 0-1,2 0 1,18-17-3097,-1-10-517</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9.386"/>
    </inkml:context>
    <inkml:brush xml:id="br0">
      <inkml:brushProperty name="width" value="0.025" units="cm"/>
      <inkml:brushProperty name="height" value="0.025" units="cm"/>
      <inkml:brushProperty name="color" value="#E71224"/>
    </inkml:brush>
  </inkml:definitions>
  <inkml:trace contextRef="#ctx0" brushRef="#br0">40 79 3235,'0'-11'3006,"0"-29"334,0 12 1701,-4 69 1064,-10 28-2847,7-42-2391,2 1-1,-3 32 1,7-57-834,1 0 1,0 0-1,-1 0 0,1 1 0,1-1 0,-1 0 0,0 0 1,1 1-1,0-1 0,0 0 0,0 0 0,0 0 1,0 0-1,0 0 0,1 0 0,-1 0 0,4 3 1,-3-5-12,1 1 1,0-1 0,0 1 0,0-1 0,0 0 0,0 0 0,0 0-1,0-1 1,1 1 0,-1-1 0,0 0 0,0 0 0,1 0 0,-1 0 0,0 0-1,0-1 1,5-1 0,36-9-445,-36 8 144,0 1-1,0-1 1,0 2-1,0-1 1,12 0-1,-20 2 276,1 0 0,-1 0 0,1 0 0,0 0-1,-1 0 1,1 0 0,-1 0 0,1 1 0,0-1-1,-1 0 1,1 0 0,-1 0 0,1 1 0,-1-1-1,1 0 1,-1 1 0,1-1 0,-1 0 0,1 1 0,-1-1-1,1 1 1,-1-1 0,0 0 0,1 1 0,-1-1-1,0 1 1,1-1 0,-1 1 0,0 0 0,0-1-1,0 1 1,1-1 0,-1 2 0,-4 24 366,-19 21 733,18-40-988,1-1 1,-1-1-1,0 1 0,-1-1 0,1 1 1,-1-2-1,0 1 0,0 0 0,-1-1 1,1-1-1,-1 1 0,0-1 0,0 0 1,0 0-1,0-1 0,-1 0 0,-8 1 1,16-3-208,-1 0-1,1 0 1,-1 0 0,0 0 0,1 0 0,-1 0 0,1-1 0,-1 1 0,1 0 0,-1 0 0,1 0 0,-1-1 0,1 1 0,-1 0 0,1-1-1,-1 1 1,1-1 0,-1 1 0,1 0 0,0-1 0,-1 1 0,1-1 0,0 1 0,-1-1 0,1 1 0,0-1 0,0 1 0,0-1 0,-1 0-1,1 1 1,0-1 0,0 0 0,-1-23-5238,1 16 2621,0-23-9605</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9.743"/>
    </inkml:context>
    <inkml:brush xml:id="br0">
      <inkml:brushProperty name="width" value="0.025" units="cm"/>
      <inkml:brushProperty name="height" value="0.025" units="cm"/>
      <inkml:brushProperty name="color" value="#E71224"/>
    </inkml:brush>
  </inkml:definitions>
  <inkml:trace contextRef="#ctx0" brushRef="#br0">12 88 14542,'0'0'16869,"9"-7"-16202,-3 3-672,-3 2-11,1 0 0,0-1 0,-1 0 0,1 1 0,-1-1 0,0 0 0,0 0 0,0-1 0,-1 1 0,1-1 0,-1 1 0,0-1 0,1 0 0,-2 0 0,1 0 0,0 0 0,-1 0 0,0 0 0,1-7 0,-2 10-12,0 1 1,0 0 0,-1 0-1,1 0 1,0-1 0,0 1-1,0 0 1,-1 0 0,1 0-1,0 0 1,0 0 0,-1 0-1,1-1 1,0 1 0,-1 0-1,1 0 1,0 0 0,0 0-1,-1 0 1,1 0 0,0 0-1,-1 0 1,1 0 0,0 0-1,0 0 1,-1 0 0,1 1-1,0-1 1,-1 0 0,1 0 0,0 0-1,0 0 1,-1 0 0,1 0-1,0 1 1,0-1 0,0 0-1,-1 0 1,1 0 0,0 1-1,0-1 1,0 0 0,-1 1-1,-11 8-195,5 0 214,1 1 0,0 0 0,0 0 0,1 0 0,0 1-1,1 0 1,1 0 0,-1 0 0,2 0 0,0 1 0,0-1 0,1 1-1,0 16 1,1-27 8,0 1-1,0-1 1,0 0-1,0 0 0,0 0 1,0 1-1,0-1 1,1 0-1,-1 0 1,0 1-1,1-1 0,-1 0 1,1 0-1,0 0 1,-1 0-1,1 0 1,0 0-1,-1 0 0,1 0 1,0 0-1,0 0 1,0 0-1,0 0 1,0-1-1,0 1 0,0 0 1,1 0-1,1 0 9,0-1 1,0 1-1,-1-1 0,1 0 1,0 1-1,0-1 0,0 0 0,-1-1 1,1 1-1,0 0 0,5-2 0,2-1-22,0-1 0,0 0 0,-1 0 0,1-1-1,14-10 1,-6 0-397,0-1 0,26-31 1,-2 1 530,-53 92 1419,9-43-1447,1 0 0,0 0-1,1 0 1,-1 0 0,0 0 0,1 0 0,0 1 0,0-1 0,0 0-1,0 0 1,0 0 0,2 7 0,-2-9-60,1 0-1,0 0 1,0 0 0,0 0 0,0 0-1,0 0 1,0-1 0,0 1-1,0 0 1,1 0 0,-1-1-1,0 1 1,0-1 0,1 1-1,-1-1 1,0 0 0,1 1 0,-1-1-1,0 0 1,1 0 0,-1 0-1,0 0 1,1 0 0,-1 0-1,0 0 1,1 0 0,-1-1 0,0 1-1,1 0 1,-1-1 0,0 1-1,2-2 1,11-3-31,-1-1 0,0 0 0,0-1 0,0-1 0,-1 0 0,16-13 0,14-9 0,-42 29-25,0 1 1,0-1-1,1 1 1,-1 0-1,1-1 0,-1 1 1,0-1-1,1 1 0,-1 0 1,1 0-1,-1-1 1,1 1-1,-1 0 0,1 0 1,-1-1-1,1 1 0,-1 0 1,1 0-1,-1 0 1,1 0-1,-1 0 0,1 0 1,-1 0-1,1 0 0,-1 0 1,1 0-1,-1 0 1,1 0-1,-1 0 0,1 0 1,-1 1-1,1-1 0,-1 0 1,1 0-1,-1 1 1,1-1-1,-1 0 0,1 1 1,-1-1-1,0 0 0,1 1 1,-1-1-1,0 0 1,1 1-1,-1-1 0,0 1 1,1-1-1,-1 1 0,0-1 1,0 1-1,0-1 1,1 1-1,-1-1 0,0 1 1,0-1-1,0 2 0,-1 32-3965,0-31 3442,-1 6-6322</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4.738"/>
    </inkml:context>
    <inkml:brush xml:id="br0">
      <inkml:brushProperty name="width" value="0.025" units="cm"/>
      <inkml:brushProperty name="height" value="0.025" units="cm"/>
    </inkml:brush>
  </inkml:definitions>
  <inkml:trace contextRef="#ctx0" brushRef="#br0">11 333 17745,'0'0'4511,"-1"10"-3273,-5 54 328,2 1 0,7 83 0,-3-146-1557,0 0 0,0 0 0,0 1 0,1-1-1,-1 0 1,0 0 0,1 1 0,-1-1 0,1 0 0,0 0 0,0 0 0,0 0-1,0 0 1,0 0 0,0 0 0,1 0 0,-1 0 0,1-1 0,-1 1 0,1 0-1,-1-1 1,1 1 0,0-1 0,3 2 0,-3-3 8,0 0 0,1 0 1,-1 0-1,0 0 0,1 0 0,-1 0 0,0-1 1,1 0-1,-1 1 0,0-1 0,0 0 1,0 0-1,1 0 0,-1 0 0,0 0 1,0 0-1,0-1 0,-1 1 0,1-1 0,0 1 1,0-1-1,-1 0 0,3-3 0,4-3-343,0 0-1,0 0 0,-1-1 0,0-1 1,-1 1-1,0-1 0,-1 0 1,1 0-1,5-18 0,-20 35-77,-3 12 504,9-10-33,1 1-1,-1-1 1,2 1 0,0 0 0,-1 17-1,2-26-52,0 1-1,0 0 1,0-1 0,1 1-1,-1 0 1,0-1-1,1 1 1,-1-1-1,1 1 1,-1 0-1,1-1 1,0 1 0,0-1-1,-1 0 1,1 1-1,0-1 1,2 2-1,-2-2 21,1-1-1,-1 0 0,0 1 1,1-1-1,-1 0 0,0 0 1,1 0-1,-1 1 0,0-2 1,1 1-1,-1 0 0,0 0 1,1 0-1,-1-1 0,0 1 1,1 0-1,-1-1 0,0 1 0,0-1 1,1 0-1,-1 1 0,0-1 1,0 0-1,0 0 0,2-2 1,4-3 175,0 0 0,0 0 1,-1-1-1,0 0 0,0-1 1,0 1-1,-1-1 0,0 0 1,-1-1-1,6-13 0,-5 10-161,-1-1 0,0 0 0,0-1-1,-2 1 1,1 0 0,0-24 0,-3 37-61,0 0 0,0-1 0,0 1-1,0-1 1,0 1 0,0-1 0,0 1 0,0-1 0,0 1 0,0-1 0,0 1 0,0-1 0,0 1 0,-1-1-1,1 1 1,0 0 0,0-1 0,0 1 0,-1-1 0,1 1 0,0 0 0,0-1 0,-1 1 0,1 0-1,0-1 1,-1 1 0,1 0 0,-1-1 0,1 1 0,0 0 0,-1 0 0,1-1 0,-1 1 0,1 0 0,-1 0-1,1 0 1,-1 0 0,1 0 0,0 0 0,-1 0 0,1 0 0,-1 0 0,1 0 0,-1 0 0,1 0 0,-1 0-1,1 0 1,-1 0 0,1 0 0,-1 0 0,1 1 0,0-1 0,-1 0 0,1 0 0,-1 0 0,1 1-1,0-1 1,-1 0 0,1 1 0,-1-1 0,1 1 0,-25 22-366,19-13 427,1 0-1,1 0 0,0 1 0,0-1 0,1 1 0,0 0 0,1 0 1,0 0-1,1 0 0,0 0 0,1 15 0,0-24-34,0-1 0,0 1 1,0-1-1,0 0 0,0 1 0,1-1 0,-1 0 0,0 1 0,1-1 0,-1 0 1,1 1-1,-1-1 0,1 0 0,0 0 0,0 0 0,-1 1 0,1-1 0,0 0 0,0 0 1,0 0-1,0 0 0,0-1 0,0 1 0,3 1 0,-2-1 25,0 0-1,0-1 0,1 0 1,-1 1-1,0-1 0,1 0 1,-1 0-1,1 0 1,-1 0-1,0-1 0,1 1 1,-1 0-1,3-2 0,3-1 103,1 0 0,-1-1 0,0 1 0,0-2 0,-1 1 0,13-10 0,0-3-117,-2 0 1,0-1-1,-1 0 0,-1-2 0,-1 0 0,-1 0 0,0-2 0,10-22 0,-45 95-718,15-40 712,1 0 0,0 1 1,0 0-1,2 0 0,0 0 0,0 0 1,1 0-1,0 1 0,0 14 0,2-26-13,0-1-1,0 1 0,0-1 1,0 1-1,0 0 0,0-1 1,0 1-1,0-1 1,0 1-1,1-1 0,-1 1 1,0-1-1,0 1 0,0-1 1,1 1-1,-1-1 0,0 0 1,0 1-1,1-1 1,-1 1-1,0-1 0,1 0 1,-1 1-1,1-1 0,-1 0 1,0 1-1,1-1 0,-1 0 1,1 1-1,-1-1 1,1 0-1,-1 0 0,1 0 1,-1 0-1,1 1 0,0-1 1,21-8 457,18-24 656,-21 6-1012,-2 0-1,-1-1 1,-1-1-1,-2 0 1,0-1 0,-2 0-1,11-46 1,-10 24-136,-3-1 1,-2 0 0,2-90 0,-10 153-55,-1-1 1,0 1 0,0-1 0,-7 16-1,-4 22-113,5-4 230,-2 86-1,10-115-24,0 1 0,1-1 0,1 1 0,0-1 0,1 0 1,1 0-1,0 0 0,1 0 0,8 15 0,-11-27-29,-1 0 1,0 0 0,1 0-1,0 0 1,0-1 0,-1 1-1,2-1 1,-1 1 0,0-1-1,0 0 1,1 0 0,-1 0-1,1 0 1,0 0 0,-1 0-1,1-1 1,0 1-1,4 0 1,-7-2-4,1 0 0,-1 0 0,0-1 0,1 1 0,-1 0 0,0 0 0,0-1 0,1 1 0,-1 0 0,0-1 0,0 1 0,1 0 0,-1-1 0,0 1 0,0-1 0,0 1 0,0 0 0,0-1-1,0 1 1,0-1 0,1 1 0,-1 0 0,0-1 0,0 1 0,0-1 0,0 1 0,-1 0 0,1-1 0,0 1 0,0 0 0,0-1 0,0 1 0,0-1 0,0 1 0,-1 0 0,1-1 0,0 1 0,0 0 0,-1-1 0,1 1 0,0 0 0,-1-1 0,-8-19-666,-9-2-1121,0 0 1,-28-24-1,-23-29 2357,68 75-432,1-1 1,0 1-1,0 0 0,-1-1 1,1 1-1,0 0 0,0-1 1,0 1-1,-1 0 0,1-1 1,0 1-1,0-1 0,0 1 0,0 0 1,0-1-1,0 1 0,0 0 1,0-1-1,0 1 0,0-1 1,0 1-1,0 0 0,0-1 1,0 1-1,0-1 0,0 1 0,0 0 1,1-1-1,-1 1 0,0 0 1,0-1-1,0 1 0,1 0 1,-1-1-1,17-8 1388,31 1-1147,-39 6 242,30-3-147,-25 4-735,0 0-1,0-1 1,-1-1 0,25-8 0,-37 11 129,-1-1 0,0 1 0,1 0 0,-1 0 0,1 0 0,-1-1 0,0 1 0,1 0 0,-1 0 0,0-1 0,1 1 0,-1 0 0,0-1 0,0 1 0,1 0 0,-1-1 0,0 1 0,0-1 0,0 1 0,1 0 0,-1-1 0,0 1 0,0-1 0,0 1 0,0 0 0,0-1 0,0 1 0,0-1 0,0 1 0,0-1 0,0 1 0,0 0 0,0-1 0,0 1 1,0-1-1,0 1 0,0-1 0,-1 1 0,1 0 0,0-1 0,-1 0 0,-9-11-6169</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0.305"/>
    </inkml:context>
    <inkml:brush xml:id="br0">
      <inkml:brushProperty name="width" value="0.025" units="cm"/>
      <inkml:brushProperty name="height" value="0.025" units="cm"/>
      <inkml:brushProperty name="color" value="#E71224"/>
    </inkml:brush>
  </inkml:definitions>
  <inkml:trace contextRef="#ctx0" brushRef="#br0">0 75 13997,'0'0'9449,"52"-45"-7207,-34 41-96,2 3-608,3 1-673,3 0-545,2 0-224,4 0-96,3 0-737,-5-6-3747,-2-13-5830</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1.444"/>
    </inkml:context>
    <inkml:brush xml:id="br0">
      <inkml:brushProperty name="width" value="0.025" units="cm"/>
      <inkml:brushProperty name="height" value="0.025" units="cm"/>
      <inkml:brushProperty name="color" value="#E71224"/>
    </inkml:brush>
  </inkml:definitions>
  <inkml:trace contextRef="#ctx0" brushRef="#br0">38 11 15182,'0'0'8814,"-5"10"-8285,-1-1-347,2 1 0,0 0 0,0 0-1,0 0 1,1 0 0,1 1 0,0-1 0,0 1 0,1 0 0,1 16 0,0-18 11,-1 7 0,2 1 1,0-1-1,5 25 1,-6-38-164,1 0 0,0 0 0,0-1 0,0 1 1,0-1-1,0 1 0,0-1 0,1 1 0,0-1 0,-1 0 0,1 0 1,2 3-1,-2-4-6,-1 0 1,0 0 0,1-1-1,-1 1 1,0-1 0,1 1-1,-1-1 1,1 1 0,-1-1 0,1 0-1,-1 0 1,1 1 0,-1-1-1,1 0 1,-1 0 0,1-1-1,-1 1 1,1 0 0,-1 0-1,1-1 1,-1 1 0,1-1-1,-1 1 1,2-2 0,2-1 63,-1 0 0,1 0 0,-1-1 0,0 0 0,0 0 0,0 0 0,0 0 0,-1 0 0,1-1 0,-1 1 0,0-1 0,2-7 0,30-66 112,-31 67-167,5-20-21,-1 2 340,-5 29-238,-2 19-149,-3 33 41,1-31 8,0 0 0,1-1-1,1 1 1,5 25 0,-6-43-9,1-1 0,-1 0 0,1 1 0,0-1 0,0 0 0,0 0 0,0 0 1,0 0-1,0 0 0,0 0 0,1 0 0,-1 0 0,1 0 0,0-1 0,-1 1 0,4 2 1,-3-3 4,-1-1 0,1 1 1,-1-1-1,1 1 1,0-1-1,-1 0 1,1 0-1,-1 1 1,1-1-1,0 0 1,-1 0-1,1-1 1,0 1-1,-1 0 0,1 0 1,-1-1-1,1 1 1,1-2-1,3-1 27,0 0-1,0 0 1,0-1 0,-1 0-1,0 0 1,0-1-1,0 1 1,0-1-1,6-9 1,1-1 1,-1-1 0,0 0 0,-2-1 0,0 0 0,0-1 0,-2 0 0,10-34 0,-19 73-237,1 0-1,3 37 0,0-7 196,-3-49 4,1-1-1,0 0 0,0 0 1,0 1-1,0-1 1,0 0-1,1 1 1,-1-1-1,0 0 1,1 0-1,-1 1 1,0-1-1,1 0 0,-1 0 1,1 0-1,0 1 1,-1-1-1,1 0 1,0 0-1,0 0 1,0 0-1,1 1 1,-1-2 7,0 0 1,0 1-1,1-1 1,-1 0-1,0 0 1,0 0-1,0 0 1,1 0-1,-1 0 1,0 0-1,0 0 1,0 0-1,0-1 1,1 1-1,-1 0 1,0-1-1,0 1 1,0-1-1,1 0 0,4-2 46,0-1-1,0 0 0,0 0 0,-1-1 0,0 0 0,8-9 0,3-8-1,-1-2 0,-1 1-1,16-40 1,10-18 13,-39 116-518,-9 28 418,1-23 372,0 58-1,7-98-328,0 1-1,0-1 0,0 0 0,0 1 1,-1-1-1,1 0 0,0 1 1,0-1-1,1 0 0,-1 1 0,0-1 1,0 0-1,0 1 0,0-1 1,0 0-1,0 1 0,0-1 0,0 0 1,1 1-1,-1-1 0,0 0 1,0 1-1,0-1 0,1 0 1,-1 0-1,0 1 0,0-1 0,1 0 1,-1 0-1,0 1 0,1-1 1,-1 0-1,0 0 0,1 0 0,-1 0 1,0 0-1,1 1 0,14-8 353,10-19 111,-7 4-470,-2-1 0,0-1 0,-1 0 0,-2-1 0,0 0 0,-2-1 0,12-40 0,-31 99 0,2 0 0,2 0 0,0 1 0,2 41 0,2-75-26,0 1 1,0 0-1,1 0 1,-1 0-1,0 0 1,0 0-1,0 0 0,1-1 1,-1 1-1,0 0 1,1 0-1,-1 0 0,1-1 1,-1 1-1,1 0 1,-1 0-1,1-1 1,0 1-1,-1 0 0,1-1 1,0 1-1,-1-1 1,1 1-1,0-1 0,0 1 1,-1-1-1,3 1 1,-1-1-148,0 1 0,0-1 1,1 0-1,-1 0 0,0 0 1,1 0-1,-1 0 0,0-1 1,0 1-1,5-2 0,0 0-802,0-1 0,0 0 0,0 0 0,-1-1-1,13-8 1,9-15-6349</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1.926"/>
    </inkml:context>
    <inkml:brush xml:id="br0">
      <inkml:brushProperty name="width" value="0.025" units="cm"/>
      <inkml:brushProperty name="height" value="0.025" units="cm"/>
      <inkml:brushProperty name="color" value="#E71224"/>
    </inkml:brush>
  </inkml:definitions>
  <inkml:trace contextRef="#ctx0" brushRef="#br0">32 0 15471,'-4'27'8868,"0"10"-6373,-6 48-2093,4-47 161,2 0-1,0 52 0,4-88-535,0 0-1,0 0 0,0 0 0,1 1 0,-1-1 1,0 0-1,1 0 0,-1 0 0,1 0 1,0 0-1,0 0 0,0 0 0,0 0 0,0 0 1,0 0-1,1 0 0,-1 0 0,0-1 1,1 1-1,-1-1 0,1 1 0,0-1 0,0 0 1,-1 1-1,1-1 0,0 0 0,0 0 1,0 0-1,0 0 0,0-1 0,1 1 0,-1-1 1,0 1-1,0-1 0,4 1 0,-1-1-118,0 0 0,0-1 0,0 1 0,0-1 0,0 0 0,-1 0 0,1-1 0,0 1 0,0-1 0,-1 0 0,1 0 0,-1-1 0,0 1 0,0-1 0,6-4 0,1-4-1399,0-1 0,0 0 0,-1-1 0,-1 0 0,0 0 0,8-16 0,4-15-3687</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2.407"/>
    </inkml:context>
    <inkml:brush xml:id="br0">
      <inkml:brushProperty name="width" value="0.025" units="cm"/>
      <inkml:brushProperty name="height" value="0.025" units="cm"/>
      <inkml:brushProperty name="color" value="#E71224"/>
    </inkml:brush>
  </inkml:definitions>
  <inkml:trace contextRef="#ctx0" brushRef="#br0">68 0 15118,'0'0'7132,"-5"10"-5418,-6 14-868,1 0 0,1 1 0,1 0 0,2 1 0,0 0 1,-2 30-1,6-27-567,0 0 1,2 0 0,4 34-1,3-29-211,-6-33-64,-1 0-1,0 0 1,1 1-1,-1-1 1,0 0-1,1 0 1,0 0-1,-1 0 1,1 0 0,-1 0-1,1 0 1,0 0-1,0-1 1,0 1-1,0 0 1,-1 0-1,1-1 1,0 1 0,0 0-1,0-1 1,0 1-1,1-1 1,-1 1-1,0-1 1,1 1-1,-1-2 11,0 1-1,-1 0 1,1 0-1,-1-1 0,1 1 1,0 0-1,-1-1 0,1 1 1,-1 0-1,0-1 0,1 1 1,-1-1-1,1 1 0,-1-1 1,1 1-1,-1-1 1,0 0-1,0 1 0,1-1 1,-1 1-1,0-1 0,0 0 1,1 1-1,-1-1 0,0 1 1,0-1-1,0-1 0,2-22 39,-2 21-56,1-16-58,1-59-293,-2 71 319,-1 0-1,0 0 1,0 1 0,0-1 0,-1 0 0,0 1 0,0-1 0,-6-10 0,8 16 31,0 1-1,0 0 1,0-1-1,-1 1 1,1 0-1,0-1 1,0 1-1,0-1 1,-1 1-1,1 0 1,0-1-1,0 1 1,-1 0-1,1 0 1,0-1-1,0 1 1,-1 0-1,1 0 1,0-1-1,-1 1 1,1 0-1,-1 0 1,1 0-1,0-1 1,-1 1-1,1 0 1,0 0-1,-1 0 1,1 0-1,-1 0 1,1 0-1,0 0 1,-2 0-1,-3 13-111,3 20 68,2-33 50,-1 2 2,1 0 0,0 0 1,0 0-1,0 1 0,0-1 0,0 0 1,0 0-1,0 0 0,1 0 0,-1 0 1,1 0-1,0 0 0,-1 0 1,1 0-1,0-1 0,0 1 0,0 0 1,0 0-1,1-1 0,-1 1 0,0 0 1,1-1-1,-1 1 0,1-1 0,-1 0 1,1 0-1,0 1 0,0-1 0,-1 0 1,1 0-1,0-1 0,0 1 0,0 0 1,0-1-1,0 1 0,0-1 1,0 1-1,0-1 0,0 0 0,0 0 1,0 0-1,0 0 0,1 0 0,-1-1 1,0 1-1,2-1 0,4-1 29,0-1 0,-1 1-1,0-1 1,1 0 0,-1-1-1,0 0 1,-1 0 0,1 0 0,-1-1-1,0 0 1,7-7 0,-3 1 75,-2 0 1,1 0-1,-1-1 0,-1 0 1,0 0-1,-1-1 1,8-23-1,-27 123 582,8-55-625,1 1 0,-1 52 0,5-84-89,0-1-1,0 1 1,0-1-1,0 0 1,0 1-1,0-1 1,0 1-1,0-1 1,0 0-1,0 1 1,0-1-1,0 1 1,0-1-1,0 1 1,0-1-1,0 0 1,1 1-1,-1-1 1,0 0-1,0 1 1,1-1-1,-1 0 1,0 1-1,0-1 1,1 0-1,-1 1 1,0-1-1,1 0 1,-1 0-1,0 1 1,1-1-1,-1 0 1,0 0-1,1 0 1,-1 0-1,1 1 1,-1-1-1,0 0 1,1 0 0,-1 0-1,1 0 1,-1 0-1,1 0 1,-1 0-1,0 0 1,1 0-1,-1 0 1,1 0-1,-1 0 1,0-1-1,1 1 1,-1 0-1,1 0 1,-1 0-1,0-1 1,1 1-1,-1 0 1,0 0-1,1-1 1,-1 1-1,22-20-3410,4-40-6755,-16 19 3753</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2.809"/>
    </inkml:context>
    <inkml:brush xml:id="br0">
      <inkml:brushProperty name="width" value="0.025" units="cm"/>
      <inkml:brushProperty name="height" value="0.025" units="cm"/>
      <inkml:brushProperty name="color" value="#E71224"/>
    </inkml:brush>
  </inkml:definitions>
  <inkml:trace contextRef="#ctx0" brushRef="#br0">15 0 12620,'0'0'12139,"-15"63"-12139,15-50-3010,0-5-4838</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3.556"/>
    </inkml:context>
    <inkml:brush xml:id="br0">
      <inkml:brushProperty name="width" value="0.025" units="cm"/>
      <inkml:brushProperty name="height" value="0.025" units="cm"/>
      <inkml:brushProperty name="color" value="#E71224"/>
    </inkml:brush>
  </inkml:definitions>
  <inkml:trace contextRef="#ctx0" brushRef="#br0">0 19 11275,'0'0'12849,"1"10"-11584,5 144 2667,-6 94-2977,-1-99 36,3-186-745,2 0 0,9-38-1,0-4-197,-6 12-46,12-74 14,-17 130-25,1 0-1,0 0 0,1 0 0,0 0 0,1 0 0,0 1 0,0 0 0,1 0 0,11-13 1,-16 21-4,1 0 1,-1 0 0,0 1 0,1-1-1,0 0 1,-1 1 0,1-1 0,0 1-1,0 0 1,0 0 0,0-1 0,0 1-1,0 0 1,0 1 0,0-1 0,1 0-1,-1 1 1,0-1 0,0 1 0,1 0 0,-1-1-1,0 1 1,1 0 0,-1 1 0,5 0-1,-6 0-6,1 0-1,0 0 0,-1 0 0,1 1 0,-1-1 1,0 1-1,1-1 0,-1 1 0,0 0 1,0-1-1,0 1 0,0 0 0,0 0 1,-1 0-1,1 0 0,0-1 0,-1 1 0,1 0 1,-1 0-1,0 0 0,0 0 0,0 0 1,0 0-1,0 0 0,0 0 0,0 0 1,-1 0-1,0 3 0,-1 3 14,0-1-1,-1 0 1,1 0-1,-2 0 1,1 0-1,-1-1 1,0 1-1,0-1 1,-1 0-1,1 0 1,-1 0-1,-8 6 1,2-2 24,-1 1 1,0-2-1,-1 0 1,0 0-1,-15 6 1,12-10-331,17-14-3474,19-18-5756,-2 7 851</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3.946"/>
    </inkml:context>
    <inkml:brush xml:id="br0">
      <inkml:brushProperty name="width" value="0.025" units="cm"/>
      <inkml:brushProperty name="height" value="0.025" units="cm"/>
      <inkml:brushProperty name="color" value="#E71224"/>
    </inkml:brush>
  </inkml:definitions>
  <inkml:trace contextRef="#ctx0" brushRef="#br0">28 1 15246,'0'0'12845,"3"64"-11981,-9-29-543,-3 0-225,1-3-32,3-4-64,3-9-1089,2-7-1474,8-12-6693,5-19-3268</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4.304"/>
    </inkml:context>
    <inkml:brush xml:id="br0">
      <inkml:brushProperty name="width" value="0.025" units="cm"/>
      <inkml:brushProperty name="height" value="0.025" units="cm"/>
      <inkml:brushProperty name="color" value="#E71224"/>
    </inkml:brush>
  </inkml:definitions>
  <inkml:trace contextRef="#ctx0" brushRef="#br0">0 1 1730,'0'0'-1730</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4.689"/>
    </inkml:context>
    <inkml:brush xml:id="br0">
      <inkml:brushProperty name="width" value="0.025" units="cm"/>
      <inkml:brushProperty name="height" value="0.025" units="cm"/>
      <inkml:brushProperty name="color" value="#E71224"/>
    </inkml:brush>
  </inkml:definitions>
  <inkml:trace contextRef="#ctx0" brushRef="#br0">22 166 288,'-5'-24'3701,"2"0"-1,0-1 1,2-44 0,1 50 122,4 14 350,5 14-2388,-4 15-1021,-1-1 0,-1 0 0,-2 1 1,-1 40-1,-17 97 583,-1 3-969,18-163-375,0 0 0,-1 0 1,1 0-1,0 0 0,0-1 0,0 1 0,0 0 0,0 0 1,0 0-1,0 0 0,0 0 0,1 0 0,-1 0 1,0 0-1,1 0 0,-1 0 0,0 0 0,1 0 0,-1 0 1,1 0-1,-1-1 0,1 1 0,0 0 0,-1 0 0,1-1 1,0 1-1,-1 0 0,1-1 0,0 1 0,0-1 0,0 1 1,-1-1-1,1 1 0,0-1 0,0 0 0,0 1 0,0-1 1,0 0-1,0 0 0,0 1 0,0-1 0,0 0 0,0 0 1,0 0-1,0 0 0,0-1 0,0 1 0,0 0 1,0 0-1,0 0 0,0-1 0,0 1 0,0-1 0,6-2 37,0 0 0,-1 0-1,1 0 1,-1-1-1,0 0 1,6-5 0,7-7-9,-2-1 1,0-1-1,0 0 1,26-41-1,-35 48-38,-1 0-1,-1-1 0,0 0 1,-1 0-1,0-1 1,-1 1-1,0-1 1,-1 0-1,0 0 1,1-23-1,-8 35-66,-3 11-11,-5 13 36,3 0 210,2 0 0,1 1 0,1-1 0,1 1 0,1 0 0,0 37-1,4-61-147,-1 1-1,0 0 0,1-1 0,-1 1 0,0 0 1,1-1-1,-1 1 0,1-1 0,-1 1 0,1-1 1,-1 1-1,1-1 0,0 1 0,-1-1 0,1 1 1,0-1-1,-1 0 0,1 1 0,0-1 0,-1 0 1,1 1-1,0-1 0,0 0 0,-1 0 0,1 0 0,0 0 1,0 0-1,-1 0 0,1 0 0,0 0 0,0 0 1,-1 0-1,1 0 0,0-1 0,0 1 0,-1 0 1,1-1-1,0 1 0,1-1 0,30-11-2325,-7-11-6837,-16 4 502</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5.049"/>
    </inkml:context>
    <inkml:brush xml:id="br0">
      <inkml:brushProperty name="width" value="0.025" units="cm"/>
      <inkml:brushProperty name="height" value="0.025" units="cm"/>
      <inkml:brushProperty name="color" value="#E71224"/>
    </inkml:brush>
  </inkml:definitions>
  <inkml:trace contextRef="#ctx0" brushRef="#br0">23 0 21396,'0'0'9513,"-22"52"-9513,31-34-1281,0-5-2178,-3 1-1730,-1-7-3107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19.685"/>
    </inkml:context>
    <inkml:brush xml:id="br0">
      <inkml:brushProperty name="width" value="0.025" units="cm"/>
      <inkml:brushProperty name="height" value="0.025" units="cm"/>
    </inkml:brush>
  </inkml:definitions>
  <inkml:trace contextRef="#ctx0" brushRef="#br0">866 220 7944,'-7'-9'1516,"-12"-14"34,-2 1 0,0 1 0,-1 1 1,-48-34-1,52 43-1371,0 0 0,-1 2 0,0 0 0,-1 1 0,-23-7-1,34 13-163,0 0 0,0 1 0,0 0 0,0 0 0,0 1 0,0 0 0,0 0 0,-1 1 0,1 0 0,0 1 0,0 0-1,1 1 1,-1 0 0,-13 6 0,0 3-5,1 2 1,0 0-1,1 1 0,0 2 0,2-1 0,0 2 1,1 1-1,0 0 0,2 1 0,-17 29 0,5-5 43,3 1-1,2 2 0,2 0 1,-16 54-1,18-40-42,2 1 0,3 1 0,3 0 0,2 0-1,3 1 1,5 78 0,0-134-11,1 1-1,0-1 0,0 0 0,1 1 1,0-1-1,0 0 0,1 0 0,0-1 1,0 1-1,1-1 0,0 1 1,1-1-1,-1 0 0,1 0 0,1-1 1,-1 0-1,1 0 0,0 0 1,0-1-1,1 1 0,0-1 0,0-1 1,0 0-1,0 0 0,1 0 0,0-1 1,-1 0-1,1 0 0,0-1 1,9 2-1,14 1 192,0-2-1,-1-1 1,1-1-1,0-1 1,0-2 0,-1-1-1,1-2 1,-1-1 0,0-1-1,38-15 1,0-4 68,-1-3 0,-2-3 0,76-49-1,-104 57-239,-1-1-1,-1-1 1,-1-2-1,-2-2 1,47-54-1,-63 65-24,-2-1-1,0 0 1,-2-1 0,0-1-1,-1 0 1,-1 0-1,-1-1 1,-2 0 0,0 0-1,-1-1 1,4-39 0,-8 42 100,-1 0 1,-1 0-1,-1 1 1,0-1-1,-2 0 1,-1 1-1,0 0 1,-1 0-1,-2 0 1,-10-26 0,10 34 74,1 0 0,-2 0 0,1 1 0,-2 0 0,1 0 0,-1 1 0,-1 0 0,0 1 0,-1 0 0,1 1 0,-2-1 0,1 2 1,-1 0-1,0 0 0,0 2 0,-22-9 0,16 9-157,-1 1 0,1 0 0,-1 1 0,1 1 0,-1 1 0,0 0 1,0 2-1,0 0 0,1 1 0,-1 1 0,1 0 0,-1 2 0,1 0 0,0 1 0,1 1 0,-23 12 1,23-10-484,1 1 0,-1 0 1,2 2-1,-1 0 1,2 0-1,0 2 1,0 0-1,1 0 0,-18 28 1,9 2-3704,18-12-2823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5.746"/>
    </inkml:context>
    <inkml:brush xml:id="br0">
      <inkml:brushProperty name="width" value="0.025" units="cm"/>
      <inkml:brushProperty name="height" value="0.025" units="cm"/>
    </inkml:brush>
  </inkml:definitions>
  <inkml:trace contextRef="#ctx0" brushRef="#br0">65 23 8008,'0'0'10116,"-4"12"-7447,-8 21-1422,1-6 350,1 0 0,2 0-1,-10 55 1,18-81-1565,-1-1 0,1 1 0,0 0 1,0 0-1,0 0 0,0-1 0,0 1 0,0 0 0,0 0 0,0-1 1,0 1-1,0 0 0,1 0 0,-1-1 0,0 1 0,0 0 0,1 0 1,-1-1-1,0 1 0,1 0 0,-1-1 0,1 1 0,-1-1 0,1 1 1,-1 0-1,1-1 0,0 1 0,-1-1 0,1 1 0,-1-1 1,1 0-1,0 1 0,-1-1 0,1 0 0,0 1 0,0-1 0,-1 0 1,1 0-1,0 0 0,0 0 0,-1 0 0,1 0 0,0 0 0,0 0 1,0 0-1,-1 0 0,1 0 0,0 0 0,0 0 0,-1 0 1,1-1-1,0 1 0,1-1 0,39-20 1131,98-88 336,-8 5-1589,-128 102 58,-1 0 0,0 1 0,1-1 1,0 0-1,-1 1 0,1 0 0,0-1 0,0 1 0,0 0 0,0 1 0,-1-1 1,5 0-1,2 9-318,-9 16 276,-2-13 107,-1 1-1,0-1 1,-1 0 0,-7 14 0,6-16 65,1 0 1,1 1 0,-1 0-1,2 0 1,-1 0-1,0 11 1,3-21-98,1 1-1,-1-1 1,0 1-1,1-1 1,0 1-1,-1-1 1,1 0-1,-1 1 1,1-1-1,-1 0 1,1 1-1,0-1 1,-1 0-1,1 0 1,-1 0-1,1 0 1,0 1-1,-1-1 1,1 0 0,0 0-1,-1 0 1,1 0-1,0-1 1,-1 1-1,1 0 1,-1 0-1,1 0 1,0 0-1,-1-1 1,1 1-1,-1 0 1,1 0-1,0-1 1,-1 1-1,1-1 1,-1 1-1,1-1 1,29-12-5,-29 13 4,28-15-775,-9 7-1385,-1-2 0,0 0 1,-1-2-1,23-17 0,-25 12-5260</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5.096"/>
    </inkml:context>
    <inkml:brush xml:id="br0">
      <inkml:brushProperty name="width" value="0.025" units="cm"/>
      <inkml:brushProperty name="height" value="0.025" units="cm"/>
    </inkml:brush>
  </inkml:definitions>
  <inkml:trace contextRef="#ctx0" brushRef="#br0">20 23 19026,'-13'-4'6022,"7"0"-2915,6-1-705,3 1-1665,13 2-673,4 2-128,-7-2-1474,-7 1-5124</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5.407"/>
    </inkml:context>
    <inkml:brush xml:id="br0">
      <inkml:brushProperty name="width" value="0.025" units="cm"/>
      <inkml:brushProperty name="height" value="0.025" units="cm"/>
      <inkml:brushProperty name="color" value="#E71224"/>
    </inkml:brush>
  </inkml:definitions>
  <inkml:trace contextRef="#ctx0" brushRef="#br0">175 20 17168,'0'0'11264,"-11"-5"-10468,5 2-675,4 1-111,0 1-1,0 0 0,0 0 0,-1 0 1,1 0-1,0 0 0,-1 0 0,1 0 1,0 1-1,-1-1 0,1 1 0,-1 0 1,1-1-1,-1 1 0,1 0 0,-1 1 0,1-1 1,-1 0-1,1 1 0,0-1 0,-1 1 1,1 0-1,0 0 0,-1 0 0,1 0 1,0 0-1,0 1 0,-3 1 0,-4 6 10,-1 2 0,1-1-1,0 1 1,1 0 0,-12 23-1,17-28-6,0 1-1,0 0 0,0 0 0,1 0 0,0 0 0,0 0 0,0 0 0,1 1 0,0-1 0,1 1 0,0-1 1,1 12-1,0-18-10,-1 0 0,1 0 0,0 0 0,0 0 0,-1 0 0,1 0 0,0 0 1,0 0-1,0 0 0,0-1 0,0 1 0,1 0 0,-1-1 0,0 1 1,0 0-1,0-1 0,0 1 0,1-1 0,-1 0 0,0 0 0,1 1 0,-1-1 1,0 0-1,1 0 0,-1 0 0,0 0 0,0 0 0,1 0 0,-1-1 0,0 1 1,1 0-1,1-2 0,46-11-919,14-20-3167,-3-9-3505,-20 10-1208</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5.778"/>
    </inkml:context>
    <inkml:brush xml:id="br0">
      <inkml:brushProperty name="width" value="0.025" units="cm"/>
      <inkml:brushProperty name="height" value="0.025" units="cm"/>
      <inkml:brushProperty name="color" value="#E71224"/>
    </inkml:brush>
  </inkml:definitions>
  <inkml:trace contextRef="#ctx0" brushRef="#br0">120 28 17232,'-8'9'2483,"5"-5"-2266,-63 80 5087,61-77-4869,0 1 0,0 0 0,0 0 1,1 0-1,0 1 0,1 0 0,0-1 0,0 1 1,1 0-1,-2 14 0,4-23-433,0 1 0,0-1 0,0 1 0,0-1 0,1 1 0,-1 0 0,0-1 0,0 1 0,0-1 0,0 1 0,0-1 0,1 0 0,-1 1 0,0-1 0,0 1 0,1-1 0,-1 1 0,0-1 0,1 1 0,-1-1 0,0 0 0,1 1 0,-1-1 0,1 0 0,-1 1 0,1-1 0,-1 0 0,0 0 0,1 0-1,-1 1 1,2-1 0,20-2 79,19-18 133,-29 10-300,0-1 1,-1 0 0,0-1-1,-1 0 1,-1 0-1,0-1 1,0-1-1,-2 1 1,1-1 0,-2-1-1,0 1 1,0-1-1,-2 0 1,6-25 0,-14 53-1,0 1 0,-1-1 0,-11 24 0,10-27 57,2 0 1,-1 0-1,1 1 1,0 0 0,1 0-1,1 0 1,-3 22-1,5-32-78,0-1 0,0 1 0,0-1 1,1 1-1,-1-1 0,0 0 0,0 1 0,1-1 0,-1 1 0,0-1 0,1 1 0,-1-1 0,0 0 0,1 1 0,-1-1 0,1 0 0,-1 1 0,0-1 0,1 0 0,-1 0 0,1 0 1,-1 1-1,1-1 0,-1 0 0,1 0 0,-1 0 0,1 0 0,-1 0 0,1 0 0,-1 0 0,1 0 0,-1 0 0,1 0 0,-1 0 0,1 0 0,-1 0 0,1 0 0,-1 0 1,2-1-1,21-7-5481,-9-7-903</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6.211"/>
    </inkml:context>
    <inkml:brush xml:id="br0">
      <inkml:brushProperty name="width" value="0.025" units="cm"/>
      <inkml:brushProperty name="height" value="0.025" units="cm"/>
      <inkml:brushProperty name="color" value="#E71224"/>
    </inkml:brush>
  </inkml:definitions>
  <inkml:trace contextRef="#ctx0" brushRef="#br0">130 1 13389,'0'0'10874,"0"9"-9273,0 20-1105,-2 0-1,-2 0 0,-10 46 0,-35 92 2286,26-94-1710,-14 82-1,38-152-1070,5-8 0,26-30 0,-3-1 0,0-2 0,28-50 0,-35 53 0,-7 10 0,70-113 0,-75 118 0,0-1 0,0 0 0,-2-1 0,10-41 0,-55 114-8072,15-18 2024,-1 1-2349</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6.594"/>
    </inkml:context>
    <inkml:brush xml:id="br0">
      <inkml:brushProperty name="width" value="0.025" units="cm"/>
      <inkml:brushProperty name="height" value="0.025" units="cm"/>
      <inkml:brushProperty name="color" value="#E71224"/>
    </inkml:brush>
  </inkml:definitions>
  <inkml:trace contextRef="#ctx0" brushRef="#br0">0 0 17360,'0'0'10058,"4"55"-8360,2-34-930,-1 3-415,2-2-257,1 4-160,2-3-1602,4-4-1889,-2-7-1666,1-7-2723</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7.047"/>
    </inkml:context>
    <inkml:brush xml:id="br0">
      <inkml:brushProperty name="width" value="0.025" units="cm"/>
      <inkml:brushProperty name="height" value="0.025" units="cm"/>
      <inkml:brushProperty name="color" value="#E71224"/>
    </inkml:brush>
  </inkml:definitions>
  <inkml:trace contextRef="#ctx0" brushRef="#br0">61 0 9321,'0'0'17056,"-3"14"-16271,-12 62-67,3 0 1,4 1-1,4 0 1,6 111-1,3-173-648,3-16 155,-7 0-208,1-1 1,-1 1 0,1-1 0,-1 1-1,0-1 1,0 0 0,0 0 0,0 0-1,0 1 1,0-1 0,0-4 0,4-13-202,-1 0 0,-1-1 1,-1 1-1,-1-21 1,-1 33 190,1 0 0,-2 0 1,1 0-1,-1 1 0,0-1 1,-1 0-1,1 1 0,-1-1 1,-1 1-1,1 0 0,-1 0 1,0-1-1,0 2 0,-1-1 0,-5-7 1,8 13 3,1-1 0,0 1 1,0-1-1,-1 1 0,1-1 0,-1 1 1,1-1-1,0 1 0,-1-1 0,1 1 1,-1 0-1,1-1 0,-1 1 0,1 0 1,-1-1-1,1 1 0,-1 0 1,0 0-1,1 0 0,-1-1 0,1 1 1,-1 0-1,0 0 0,1 0 0,-1 0 1,1 0-1,-1 0 0,0 0 0,1 0 1,-1 0-1,1 0 0,-1 1 0,0-1 1,1 0-1,-1 0 0,1 1 0,-1-1 1,1 0-1,-1 0 0,1 1 1,-1-1-1,1 1 0,-1-1 0,1 0 1,0 1-1,-1-1 0,1 1 0,-1-1 1,1 1-1,0-1 0,0 1 0,-1-1 1,1 1-1,0 0 0,0-1 0,0 1 1,-1-1-1,1 1 0,0 0 0,0-1 1,0 1-1,0 0 0,0 3-17,-1-1 0,1 0 0,0 1-1,0-1 1,0 0 0,0 1-1,1-1 1,-1 1 0,1-1 0,1 5-1,1-4-105,-1-1 0,1 0 0,-1 0-1,1 0 1,0 0 0,0 0-1,0 0 1,1-1 0,-1 0-1,1 1 1,-1-1 0,1 0 0,0-1-1,0 1 1,0-1 0,0 0-1,0 0 1,0 0 0,0 0-1,0-1 1,0 1 0,0-1 0,0 0-1,8-1 1,-2 0-702,0 0 0,-1-1 0,1 1-1,-1-2 1,1 1 0,-1-1 0,0-1 0,0 0 0,14-8-1,-13 4-1097,-1 0 0,0 0 0,0 0 0,8-11-1,2-5-4738</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7.405"/>
    </inkml:context>
    <inkml:brush xml:id="br0">
      <inkml:brushProperty name="width" value="0.025" units="cm"/>
      <inkml:brushProperty name="height" value="0.025" units="cm"/>
      <inkml:brushProperty name="color" value="#E71224"/>
    </inkml:brush>
  </inkml:definitions>
  <inkml:trace contextRef="#ctx0" brushRef="#br0">84 126 9417,'0'0'8045,"-7"8"-6839,-6 6-890,1-1 937,0 1 0,1 0 0,-17 27 0,28-41-1143,0 1 0,1 0 1,-1-1-1,0 1 0,1-1 0,-1 1 0,1-1 1,-1 1-1,1-1 0,-1 1 0,1-1 0,-1 1 1,1-1-1,0 0 0,-1 1 0,1-1 0,0 0 1,-1 1-1,1-1 0,0 0 0,-1 0 0,1 0 1,0 1-1,-1-1 0,1 0 0,0 0 0,0 0 0,-1 0 1,1-1-1,0 1 0,-1 0 0,1 0 0,1 0 1,37 0-22,-33 0 191,18-2-174,24 2 296,-47 0-359,0 1 1,0-1-1,1 0 0,-1 1 1,0-1-1,0 1 0,0-1 1,1 1-1,-1 0 0,0-1 1,0 1-1,0 0 0,0 0 1,0 0-1,-1 0 1,1 0-1,0 0 0,0 0 1,-1 0-1,1 0 0,0 0 1,-1 0-1,1 0 0,-1 0 1,1 1-1,-1-1 0,0 0 1,0 0-1,1 1 0,-1-1 1,0 2-1,0 6 302,1 0 0,-2 0 0,1 0 0,-1 1 0,0-1 0,-1 0 0,-5 13 0,40-94-345,-20 47 0,-2 0 0,0-1 0,-2 0 0,0-1 0,5-37 0,-14 63 0,1 0 0,-1 0 0,0 0 0,0 0 0,1 0 0,-1 0 0,1 0 0,-1 0 0,1 0 0,-1 0 0,1 0 0,0 0 0,-1 0 0,1 0 0,0 1 0,0-1 0,-1 0 0,1 0 0,0 1 0,0-1 0,0 1 0,0-1 0,0 1 0,0-1 0,0 1 0,0 0 0,1-1 0,36-2 0,-10 1 0,36-14-1192,-21 0-3371,24-13-7299</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49.655"/>
    </inkml:context>
    <inkml:brush xml:id="br0">
      <inkml:brushProperty name="width" value="0.025" units="cm"/>
      <inkml:brushProperty name="height" value="0.025" units="cm"/>
      <inkml:brushProperty name="color" value="#008C3A"/>
    </inkml:brush>
  </inkml:definitions>
  <inkml:trace contextRef="#ctx0" brushRef="#br0">146 40 8776,'0'0'11419,"8"-8"-8910,24-23-43,-40 41 1327,-12 21-2533,-17 24-1481,4-13 225,18-26-379,1 2 1,0 0-1,2 0 1,-21 41-1,39-66-6595,19-23 1806,-1-3-1290</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0.027"/>
    </inkml:context>
    <inkml:brush xml:id="br0">
      <inkml:brushProperty name="width" value="0.025" units="cm"/>
      <inkml:brushProperty name="height" value="0.025" units="cm"/>
      <inkml:brushProperty name="color" value="#008C3A"/>
    </inkml:brush>
  </inkml:definitions>
  <inkml:trace contextRef="#ctx0" brushRef="#br0">75 1 8296,'0'0'12908,"-25"50"-11787,9-19-128,4 5-352,1 0-289,4-4 64,4-2-95,3-7-193,0-5-128,14-8-64,3-6-609,1-3-800,-3 2-801,-8-3-1602</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0.351"/>
    </inkml:context>
    <inkml:brush xml:id="br0">
      <inkml:brushProperty name="width" value="0.025" units="cm"/>
      <inkml:brushProperty name="height" value="0.025" units="cm"/>
      <inkml:brushProperty name="color" value="#008C3A"/>
    </inkml:brush>
  </inkml:definitions>
  <inkml:trace contextRef="#ctx0" brushRef="#br0">1 18 13068,'0'0'13261,"74"24"-12877,-34-24-256,3-4-32,0-6-1569,-5 2-1506,-3-2-1537,-5 0-3107</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0.706"/>
    </inkml:context>
    <inkml:brush xml:id="br0">
      <inkml:brushProperty name="width" value="0.025" units="cm"/>
      <inkml:brushProperty name="height" value="0.025" units="cm"/>
      <inkml:brushProperty name="color" value="#008C3A"/>
    </inkml:brush>
  </inkml:definitions>
  <inkml:trace contextRef="#ctx0" brushRef="#br0">197 0 6758,'0'0'16000,"-10"3"-14532,1 0-1351,0 0 1,1 1 0,-1 1 0,1-1 0,0 1-1,1 1 1,-1 0 0,1 0 0,0 0 0,0 1-1,1 0 1,0 0 0,0 0 0,-9 16 0,7-12 31,0 0 0,1 1 0,1 0 0,-1 0 0,2 0 0,0 1 0,0-1 1,1 1-1,1 1 0,0-1 0,1 0 0,0 1 0,1-1 0,1 15 0,0-26-140,0 0 0,0 0-1,1 0 1,-1-1 0,1 1-1,0 0 1,-1-1 0,1 1-1,0 0 1,0-1 0,0 1-1,0-1 1,0 1 0,0-1-1,0 0 1,1 1 0,-1-1-1,0 0 1,1 0 0,-1 0-1,4 2 1,-2-2 19,1 0 1,-1 0-1,1 0 0,0 0 0,-1 0 0,1 0 0,0-1 1,0 0-1,-1 0 0,5 0 0,0-1 21,0 0-1,0-1 1,-1 1 0,1-1 0,0-1-1,-1 1 1,0-2 0,0 1-1,11-7 1,-15 8-15,-1 0 1,1 0-1,-1 0 0,1 0 1,-1 0-1,0-1 0,0 1 1,0-1-1,0 1 0,-1-1 0,1 0 1,-1 0-1,1 0 0,-1 0 1,0 0-1,0 0 0,-1 0 1,1 0-1,0 0 0,-1-6 1,0 8-1,-1 0 1,1 0 0,-1 0-1,0 0 1,1 0 0,-1 0-1,0 1 1,0-1-1,0 0 1,1 0 0,-1 0-1,0 1 1,0-1 0,0 1-1,0-1 1,0 0 0,0 1-1,-1 0 1,1-1 0,0 1-1,0 0 1,0-1-1,0 1 1,0 0 0,-1 0-1,1 0 1,0 0 0,0 0-1,0 0 1,0 0 0,-1 1-1,1-1 1,-1 1 0,-2-1-2,1 0 0,-1 1 0,1-1 0,-1 1 0,1 0 1,-1 0-1,1 0 0,0 0 0,0 1 0,-6 2 0,8-3-29,0-1-1,1 1 0,-1-1 0,0 1 0,1 0 0,-1-1 1,0 1-1,1 0 0,-1-1 0,1 1 0,-1 0 0,1 0 1,0 0-1,-1-1 0,1 1 0,0 0 0,-1 0 0,1 0 1,0 0-1,0 0 0,0 0 0,0 0 0,0-1 0,0 1 1,0 0-1,0 0 0,0 1 0,1-1 1,0 0 1,0 0-1,0-1 1,0 1-1,0 0 0,0-1 1,0 1-1,0-1 0,0 1 1,0-1-1,1 1 0,-1-1 1,0 0-1,0 1 1,0-1-1,1 0 0,0 0 1,55-4 233,-42 0-296,0-1 0,0-1 0,0 0 0,20-13 0,35-13-618,-70 36 622,-1 1 0,0-1 0,0 1 0,0-1 0,0 1 0,-1-1 0,0 0 0,-3 6 0,5-9 35,-12 20 41,-16 42 1,19-24-6978</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5.567"/>
    </inkml:context>
    <inkml:brush xml:id="br0">
      <inkml:brushProperty name="width" value="0.025" units="cm"/>
      <inkml:brushProperty name="height" value="0.025" units="cm"/>
    </inkml:brush>
  </inkml:definitions>
  <inkml:trace contextRef="#ctx0" brushRef="#br0">1 0 16496,'0'0'6496,"0"10"-5236,0-7-1184,6 185 1630,-3-162-1665,1 1 0,1-1 0,1 0 0,1 0 1,14 32-1,-21-56-13,0-1 0,1 1 0,-1-1 0,1 1 0,0-1 0,-1 1-1,1-1 1,0 1 0,0-1 0,0 0 0,0 0 0,0 1 0,0-1 0,0 0 0,0 0 0,0 0 0,1 0 0,-1 0 0,0-1 0,1 1 0,-1 0 0,1 0 0,-1-1-1,1 1 1,-1-1 0,1 0 0,-1 1 0,1-1 0,-1 0 0,1 0 0,-1 0 0,1 0 0,0 0 0,-1 0 0,1 0 0,-1-1 0,1 1 0,-1 0 0,1-1 0,-1 1 0,1-1-1,-1 0 1,0 0 0,1 1 0,-1-1 0,0 0 0,1 0 0,-1 0 0,0 0 0,0 0 0,1-2 0,7-6 242,0 0 0,-1-1 0,0 0 0,11-20 0,49-94 119,-70 173-538,-14 17 158,-1 4-1733,13-23-2914,7-42-1526,5-11 3594,7-11-483,7-11-3166</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2.262"/>
    </inkml:context>
    <inkml:brush xml:id="br0">
      <inkml:brushProperty name="width" value="0.025" units="cm"/>
      <inkml:brushProperty name="height" value="0.025" units="cm"/>
      <inkml:brushProperty name="color" value="#008C3A"/>
    </inkml:brush>
  </inkml:definitions>
  <inkml:trace contextRef="#ctx0" brushRef="#br0">160 42 8584,'1'-1'633,"0"0"0,0 0-1,0 0 1,0-1 0,0 1 0,0 0 0,0 0-1,0-1 1,-1 1 0,1-1 0,0 1 0,-1 0-1,1-1 1,-1 1 0,0-1 0,1 1-1,-1-1 1,0 0 0,0 1 0,0-1 0,0 1-1,0-1 1,-1-1 0,-11-3 3195,-11 12-3934,13 1 164,0-1 0,0 2 0,0-1 0,1 1 0,0 0 1,1 1-1,0 0 0,0 1 0,1 0 0,0 0 0,1 0 1,0 1-1,1 0 0,0 0 0,0 0 0,1 0 0,1 1 1,-3 15-1,6-26-56,0 1 1,0-1 0,0 0 0,0 0-1,0 0 1,0 0 0,1 0 0,-1 0-1,0 0 1,1 0 0,-1 0 0,1 0-1,-1 0 1,1 0 0,-1 0-1,1 0 1,-1 0 0,1-1 0,0 1-1,0 0 1,-1 0 0,1-1 0,0 1-1,0 0 1,0-1 0,0 1-1,0-1 1,0 1 0,1 0 0,3 0-44,-1 0 0,1 0 0,0 0 0,0 0 0,-1-1 0,1 1 1,6-2-1,8 0-1410,1-1 1,29-8-1,1-5-7651,-32 7 1282</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2.654"/>
    </inkml:context>
    <inkml:brush xml:id="br0">
      <inkml:brushProperty name="width" value="0.025" units="cm"/>
      <inkml:brushProperty name="height" value="0.025" units="cm"/>
      <inkml:brushProperty name="color" value="#008C3A"/>
    </inkml:brush>
  </inkml:definitions>
  <inkml:trace contextRef="#ctx0" brushRef="#br0">31 1 1537,'0'0'22229,"-30"52"-20403,30-39-513,0 0-384,0-3-416,3-4-257,9-5-128,6-1 32,5 0-256,2-12-1377,4-4-1986,-2-4-1602,0 0-2723</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3.010"/>
    </inkml:context>
    <inkml:brush xml:id="br0">
      <inkml:brushProperty name="width" value="0.025" units="cm"/>
      <inkml:brushProperty name="height" value="0.025" units="cm"/>
      <inkml:brushProperty name="color" value="#008C3A"/>
    </inkml:brush>
  </inkml:definitions>
  <inkml:trace contextRef="#ctx0" brushRef="#br0">145 1 15439,'0'0'5701,"-63"74"-2946,41-44-97,1-3-640,3-1-641,4-2-832,8-6-449,6-1-128,0-7-1922,3-7-2754,10-3-4357</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3.833"/>
    </inkml:context>
    <inkml:brush xml:id="br0">
      <inkml:brushProperty name="width" value="0.025" units="cm"/>
      <inkml:brushProperty name="height" value="0.025" units="cm"/>
      <inkml:brushProperty name="color" value="#008C3A"/>
    </inkml:brush>
  </inkml:definitions>
  <inkml:trace contextRef="#ctx0" brushRef="#br0">186 1 13773,'0'0'12230,"-8"14"-11477,-146 190 558,141-188-1384,2 1-1175,20-18-1824,24-22-343,-3-6 1551,41-46-8325,-26 15 7934,-27 28 5728,-4 1 4458,-24 51-1866,-3 1-4607,-13 28-1667,14 3 558,11-50-339,1-1-1,0 1 0,0 0 0,0-1 0,0 1 0,0 0 1,0-1-1,0 1 0,0-1 0,1 1 0,-1-1 0,0 1 1,1-1-1,0 1 0,-1-1 0,1 1 0,0-1 0,0 1 1,0-1-1,0 0 0,0 0 0,0 1 0,0-1 0,0 0 0,0 0 1,0 0-1,1 0 0,-1 0 0,2 0 0,19 6-1002,-4-1-4324,-10-4-1494</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4.224"/>
    </inkml:context>
    <inkml:brush xml:id="br0">
      <inkml:brushProperty name="width" value="0.025" units="cm"/>
      <inkml:brushProperty name="height" value="0.025" units="cm"/>
      <inkml:brushProperty name="color" value="#008C3A"/>
    </inkml:brush>
  </inkml:definitions>
  <inkml:trace contextRef="#ctx0" brushRef="#br0">1 37 14798,'0'0'12492,"81"12"-12396,-36-12-448,-1-2-1026,3-7-800,-6-1-929,-5-3-1313,-4-2-2595</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4.612"/>
    </inkml:context>
    <inkml:brush xml:id="br0">
      <inkml:brushProperty name="width" value="0.025" units="cm"/>
      <inkml:brushProperty name="height" value="0.025" units="cm"/>
      <inkml:brushProperty name="color" value="#008C3A"/>
    </inkml:brush>
  </inkml:definitions>
  <inkml:trace contextRef="#ctx0" brushRef="#br0">155 1 13645,'0'0'9342,"-10"2"-8290,3 0-1013,0 0 0,0 1 0,0 0 0,0 0 0,1 1 0,0 0 0,-1 0 0,1 1 0,0 0 0,1 0 0,-1 0 0,1 0 0,0 1 1,1 0-1,-1 0 0,1 0 0,0 1 0,-4 9 0,2-3 105,0 0 1,1 1 0,-5 22-1,8-29-93,1-1 0,0 1 0,0 0-1,0-1 1,1 1 0,0 0 0,1-1 0,-1 1-1,1-1 1,2 8 0,-2-11-30,0-1 0,0 0 0,1 0-1,-1 0 1,0 0 0,1 0 0,-1 0 0,1 0 0,0 0 0,-1 0 0,1-1 0,0 1 0,0-1 0,0 1 0,0-1-1,0 0 1,1 0 0,-1 0 0,0 0 0,0 0 0,1 0 0,-1-1 0,1 1 0,-1-1 0,1 1 0,-1-1-1,0 0 1,1 0 0,-1 0 0,1-1 0,-1 1 0,1-1 0,-1 1 0,0-1 0,1 0 0,2-1 0,2 0 50,0-1 0,0 0 0,0 0 0,-1 0 1,1-1-1,-1 0 0,0 0 0,0-1 0,-1 1 1,1-1-1,4-6 0,-8 9 7,-1 1 1,0 0-1,0-1 0,0 1 1,0 0-1,0-1 0,0 1 0,-1-1 1,1 0-1,0 1 0,-1-1 1,1 1-1,-1-1 0,0 0 0,1 1 1,-1-1-1,0 0 0,0 0 1,0 1-1,0-1 0,-1 0 0,1 1 1,-1-4-1,0 4-7,1 0-1,-1 0 1,0 0-1,0 0 1,0 0-1,0 0 1,0 0-1,0 1 1,0-1-1,-1 0 1,1 0-1,0 1 1,0-1-1,0 1 1,-1-1-1,1 1 1,0 0-1,-1-1 1,1 1-1,0 0 1,-1 0-1,-1 0 1,1 0-54,-1 0 0,1 0-1,0 0 1,-1 0 0,1 1 0,0-1-1,0 1 1,-1-1 0,1 1 0,0 0 0,0 0-1,0 0 1,0 0 0,0 0 0,0 1 0,0-1-1,0 1 1,1-1 0,-1 1 0,0 0-1,1-1 1,-1 1 0,1 0 0,0 0 0,0 0-1,0 0 1,0 0 0,0 0 0,0 0 0,0 1-1,0-1 1,1 0 0,0 0 0,-1 1-1,1 2 1,0-4-15,1 0 1,-1 0-1,0 0 0,1 0 0,-1 0 1,1-1-1,-1 1 0,1 0 0,0 0 0,-1-1 1,1 1-1,0-1 0,-1 1 0,1 0 0,0-1 1,0 1-1,0-1 0,-1 0 0,1 1 0,0-1 1,0 1-1,0-1 0,0 0 0,0 0 1,0 0-1,0 0 0,0 0 0,0 0 0,0 0 1,1 0-1,40 0 140,-31 0-145,5-1 170,20 4-2261,-35-3 1942,0 1 0,0-1 0,0 1 0,0-1 0,0 1 0,0 0 0,0 0 0,0-1 0,0 1 0,-1 0 0,1 0-1,0 0 1,0 0 0,-1 0 0,1 0 0,-1 0 0,1 0 0,-1 0 0,1 0 0,-1 0 0,0 0 0,1 1 0,-1-1 0,0 0 0,0 0 0,0 0 0,0 0 0,0 2 0,0 20-3073,0 0-2001</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5.154"/>
    </inkml:context>
    <inkml:brush xml:id="br0">
      <inkml:brushProperty name="width" value="0.025" units="cm"/>
      <inkml:brushProperty name="height" value="0.025" units="cm"/>
      <inkml:brushProperty name="color" value="#008C3A"/>
    </inkml:brush>
  </inkml:definitions>
  <inkml:trace contextRef="#ctx0" brushRef="#br0">223 23 14574,'0'0'14707,"-12"-5"-14702,4 1-2,6 2 0,-1 1 0,0-1 0,1 1 1,-1 0-1,0-1 0,0 1 0,0 0 0,0 1 1,0-1-1,0 0 0,0 1 0,0 0 0,0 0 0,0 0 1,0 0-1,0 0 0,-1 1 0,1-1 0,0 1 1,0 0-1,0 0 0,1 0 0,-1 0 0,0 0 1,-3 3-1,-11 9 94,0 1 1,2 0-1,-20 24 1,31-34-71,0 0 1,0 1 0,1 0-1,-1 0 1,1 0-1,1 0 1,-1 1 0,1-1-1,-1 1 1,2 0 0,-1-1-1,1 1 1,-1 0-1,2 0 1,-1 0 0,1 12-1,1-17-77,0 1 1,0 0-1,1 0 0,-1-1 0,0 1 0,1-1 0,-1 1 0,1-1 0,0 0 1,0 0-1,-1 1 0,1-1 0,0 0 0,0-1 0,0 1 0,0 0 1,0-1-1,0 1 0,0-1 0,0 1 0,1-1 0,-1 0 0,0 0 0,0 0 1,4 0-1,58-4-5973,-34-4-516,-1-4-4805</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5.574"/>
    </inkml:context>
    <inkml:brush xml:id="br0">
      <inkml:brushProperty name="width" value="0.025" units="cm"/>
      <inkml:brushProperty name="height" value="0.025" units="cm"/>
      <inkml:brushProperty name="color" value="#008C3A"/>
    </inkml:brush>
  </inkml:definitions>
  <inkml:trace contextRef="#ctx0" brushRef="#br0">0 1 5509,'0'0'19667,"0"54"-18066,0-41-640,0-2-576,0 1-225,8-7-96,5-5 0,7 0-481,3-1-992,-1-12-1313,1 0-1026,-4-2-1057,-1 2-864</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5.963"/>
    </inkml:context>
    <inkml:brush xml:id="br0">
      <inkml:brushProperty name="width" value="0.025" units="cm"/>
      <inkml:brushProperty name="height" value="0.025" units="cm"/>
      <inkml:brushProperty name="color" value="#008C3A"/>
    </inkml:brush>
  </inkml:definitions>
  <inkml:trace contextRef="#ctx0" brushRef="#br0">128 1 6022,'0'0'15502,"-62"73"-13868,42-47-33,3 2-319,3-1-386,5-5-479,3-5-257,6-6-897,13-9-6886,4-16-2306</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6.323"/>
    </inkml:context>
    <inkml:brush xml:id="br0">
      <inkml:brushProperty name="width" value="0.025" units="cm"/>
      <inkml:brushProperty name="height" value="0.025" units="cm"/>
      <inkml:brushProperty name="color" value="#008C3A"/>
    </inkml:brush>
  </inkml:definitions>
  <inkml:trace contextRef="#ctx0" brushRef="#br0">0 37 12460,'0'0'3326,"11"-6"-369,3 0-2070,0 1-1,1 0 0,-1 1 1,1 0-1,21-1 1,-31 4-605,1 1 0,0 0 0,0 0 0,-1 0-1,1 1 1,0 0 0,0 0 0,-1 0 0,7 3 0,-9-3-217,-1 0 0,1 1 1,-1-1-1,0 1 0,0-1 0,1 1 0,-1 0 0,0-1 1,-1 1-1,1 0 0,0 1 0,-1-1 0,1 0 0,-1 0 1,1 1-1,-1-1 0,0 1 0,0-1 0,0 1 0,-1-1 1,2 4-1,-2-3 21,0 1-1,0-1 1,0 1 0,-1-1 0,1 0-1,-1 1 1,0-1 0,0 1-1,0-1 1,0 0 0,-1 0 0,1 0-1,-1 0 1,0 0 0,0 0 0,0 0-1,0 0 1,0-1 0,-1 1 0,1-1-1,-1 1 1,0-1 0,-4 3 0,-1 1 248,-1 0 0,0-1 1,0 0-1,-1 0 1,1-1-1,-19 6 1,43-12-1631,0 1 1,-1 1-1,25 2 1,4 0-6042,-6-2-2865</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6.421"/>
    </inkml:context>
    <inkml:brush xml:id="br0">
      <inkml:brushProperty name="width" value="0.025" units="cm"/>
      <inkml:brushProperty name="height" value="0.025" units="cm"/>
    </inkml:brush>
  </inkml:definitions>
  <inkml:trace contextRef="#ctx0" brushRef="#br0">49 616 8456,'0'0'3123,"1"-9"-561,-1 6-2672,2-25 3659,-2 28-3506,0 0 0,0 0 0,0 1 0,0-1 0,0 0 0,0 0 0,0 0 0,0 0 0,0 0 0,-1 0 0,1 0 0,0 0 0,0 0 0,0 0 0,0 0 0,0 0 0,0 0 0,0 0 0,0 0 0,0 0 0,0 0 0,0 0 0,0 0 0,-1 0 0,1 0 0,0 0 0,0 0 0,0 0 0,0 0 0,0 0 0,0 0-1,0 0 1,0-1 0,0 1 0,0 0 0,0 0 0,0 0 0,0 0 0,0 0 0,0 0 0,-1 0 0,1 0 0,0 0 0,0 0 0,0 0 0,0 0 0,0 0 0,0 0 0,0-1 0,0 1 0,0 0 0,0 0 0,0 0 0,0 0 0,0 0 0,0 0 0,-8 20 1046,-1 8-259,1 0 0,1 0 0,1 1 0,1 0 0,0 29 0,5-58-804,0 1 0,0-1 1,-1 1-1,1-1 0,0 1 0,0-1 0,0 1 0,0-1 0,0 1 0,0-1 0,0 1 0,0-1 0,0 1 0,1-1 0,-1 1 0,0-1 0,0 1 1,0-1-1,0 0 0,1 1 0,-1-1 0,0 1 0,1-1 0,-1 0 0,0 1 0,0-1 0,1 1 0,-1-1 0,1 0 0,-1 0 0,0 1 0,1-1 0,-1 0 1,1 0-1,-1 1 0,1-1 0,-1 0 0,1 0 0,-1 0 0,0 0 0,2 0 0,20-13 949,18-31 238,-29 28-1274,0 0-1,0-1 0,-2-1 0,0 1 0,-1-2 0,-1 1 1,0-1-1,-2 0 0,0 0 0,-1 0 0,2-35 0,-7 73-1077,-2 1 0,-6 28 0,5-27 1205,0 0 0,-1 33 0,4-54-69,1 1-1,0-1 0,0 1 0,1-1 1,-1 1-1,0-1 0,0 1 0,0-1 1,0 1-1,0-1 0,0 1 0,1-1 1,-1 1-1,0-1 0,0 1 0,1-1 0,-1 1 1,0-1-1,1 0 0,-1 1 0,1-1 1,-1 1-1,0-1 0,1 0 0,-1 0 1,1 1-1,-1-1 0,1 0 0,-1 0 1,1 1-1,-1-1 0,1 0 0,-1 0 1,1 0-1,-1 0 0,1 0 0,22-7 517,-16 1-211,1-1 0,-2 0 1,1 0-1,-1-1 0,0 0 0,0 0 0,8-17 1,30-69 519,-42 89-790,16-42 199,-1 0 0,-2 0 0,-3-1 0,-2-1 0,-1 0 0,-3-1 0,-1-51 0,-5 101-257,1-1 1,-1 1 0,0 0 0,0 0-1,0-1 1,0 1 0,1 0 0,-1-1-1,0 1 1,0 0 0,0-1 0,0 1-1,0 0 1,0-1 0,0 1 0,0-1 0,0 1-1,0 0 1,0-1 0,0 1 0,0 0-1,0-1 1,-1 1 0,1 0 0,0-1-1,0 1 1,0 0 0,0 0 0,-1-1-1,1 1 1,0 0 0,0-1 0,-1 1 0,1 0-1,0 0 1,0 0 0,-1-1 0,1 1-1,0 0 1,-1 0 0,1 0 0,0 0-1,-1-1 1,-9 18-600,-9 32 343,-42 176 330,52-180 59,1 0-1,3 1 1,1 48 0,4-92-97,0 1 1,0-1 0,0 1-1,0-1 1,0 1 0,1-1-1,0 1 1,-1-1 0,1 1-1,0-1 1,0 0 0,0 1-1,0-1 1,1 0 0,-1 0-1,0 0 1,1 0 0,0 0-1,1 2 1,-1-3 29,0-1 0,0 1 0,0 0 0,-1-1 0,1 1 0,0-1 0,0 1 0,0-1 0,0 0 0,0 0 1,0 0-1,0 0 0,0 0 0,0 0 0,-1-1 0,1 1 0,0-1 0,0 1 0,0-1 0,0 0 0,-1 1 0,1-1 0,0 0 0,-1 0 0,4-3 0,4-3 93,0 0-1,0-1 1,-1 0 0,0-1-1,0 0 1,-1 0-1,13-20 1,36-78 152,-38 69-235,-2-1 0,-2-1 0,-1 0 0,-3-1 0,-1 0 0,-2 0 0,2-45 0,-8 81-89,-1 1 0,0-1 0,0 0 0,-1 0 0,0 1 0,0-1 0,0 0 0,0 1 1,-1-1-1,1 1 0,-4-5 0,5 8 28,0 1 0,-1-1 0,1 0 0,-1 1 0,1-1 0,-1 1 0,1 0 0,-1-1 0,1 1 0,-1-1 0,1 1 0,-1 0 0,1-1 0,-1 1 0,0 0 0,1 0 0,-1-1 0,0 1 0,1 0 0,-1 0 0,0 0 0,1 0 0,-1 0 0,0 0 1,1 0-1,-1 0 0,0 0 0,0 0 0,-2 1-15,1 1 1,0-1-1,0 0 1,0 1 0,0-1-1,0 1 1,0-1-1,0 1 1,1 0-1,-1 0 1,1 0 0,-3 4-1,-9 14 2,1 1 0,2 1 0,0 0-1,1 0 1,1 1 0,1 0 0,-6 32 0,5-4 56,2 0 1,0 75-1,6-118-26,0 0-1,1 0 1,0 0-1,0 0 1,0 0-1,1 0 1,1-1-1,-1 1 1,6 10 0,-7-16 32,1 0 1,-1 0 0,1 0 0,-1 0 0,1 0 0,0-1 0,0 1 0,-1 0 0,1-1 0,0 0-1,0 1 1,1-1 0,-1 0 0,0 0 0,0 0 0,0-1 0,1 1 0,-1 0 0,0-1 0,1 0-1,-1 1 1,1-1 0,-1 0 0,0 0 0,1 0 0,-1-1 0,1 1 0,-1 0 0,0-1 0,1 0 0,-1 1-1,0-1 1,0 0 0,0 0 0,1-1 0,2-1 0,4-3-34,1 0-1,-1 0 1,-1-1 0,1 0-1,-1 0 1,0-1 0,-1 0-1,0-1 1,0 0 0,-1 0-1,0 0 1,-1 0 0,0-1-1,0 0 1,-1 0 0,0-1-1,-1 1 1,0-1 0,-1 0-1,0 0 1,0 0 0,-1 0-1,-1-18 1,-1 26-5,0 0 0,1 0 0,-1 0 0,0 0 0,-1 0 0,1 0 0,0 1 0,-1-1 0,1 0 0,-1 1 0,0-1 0,0 1 0,0 0 0,0 0 0,-1-1 0,1 2 0,0-1 0,-1 0 0,1 0 0,-1 1 0,-4-3 0,0 2 0,0-1 0,0 1 0,0 0 0,0 1 0,0-1 0,-1 2 0,-12-1 0,19 1 0,1 0 0,-1 0 0,1 0 0,-1 0 0,1 0 0,-1 0 0,1 0 0,-1 0 0,1 0 0,-1 0 0,1 1 0,-1-1 0,1 0 0,-1 0 0,1 1 0,0-1 0,-1 0 0,1 0 0,-1 1 0,1-1 0,0 0 0,-1 1 0,1-1 0,0 1 0,-1-1 0,1 1 0,0-1 0,0 0 0,0 1 0,-1-1 0,1 1 0,0-1 0,0 1 0,0-1 0,0 1 0,0-1 0,0 1 0,0-1 0,0 1 0,0-1 0,0 1 0,0-1 0,0 2 0,1-1 0,-1 0 0,0 1 0,1-1 0,-1 0 0,1 1 0,-1-1 0,1 0 0,0 0 0,-1 0 0,1 0 0,0 1 0,0-1 0,0 0 0,0 0 0,0-1 0,1 2 0,8 2-705,0-1 1,1 0-1,-1-1 0,1 0 1,-1 0-1,1-1 0,0-1 1,0 0-1,-1 0 0,16-3 1,-11 0-5969,-5-5-3534</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6.873"/>
    </inkml:context>
    <inkml:brush xml:id="br0">
      <inkml:brushProperty name="width" value="0.025" units="cm"/>
      <inkml:brushProperty name="height" value="0.025" units="cm"/>
      <inkml:brushProperty name="color" value="#008C3A"/>
    </inkml:brush>
  </inkml:definitions>
  <inkml:trace contextRef="#ctx0" brushRef="#br0">170 1 12940,'0'0'14094,"-24"68"-13742,0-32-256,-3 1-64,2-1 32,1-5-64,3-3 32,8-7-801,4-7-864,7-9-1346</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7.244"/>
    </inkml:context>
    <inkml:brush xml:id="br0">
      <inkml:brushProperty name="width" value="0.025" units="cm"/>
      <inkml:brushProperty name="height" value="0.025" units="cm"/>
      <inkml:brushProperty name="color" value="#008C3A"/>
    </inkml:brush>
  </inkml:definitions>
  <inkml:trace contextRef="#ctx0" brushRef="#br0">39 0 15246,'0'0'10795,"-34"74"-10091,31-40-191,2 3-129,1-5-96,0-1-127,10-5-97,3-3-32,2-5-449,-2-3-1248,-5-3-1314,-7-3-961,-1-3-2306</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7.604"/>
    </inkml:context>
    <inkml:brush xml:id="br0">
      <inkml:brushProperty name="width" value="0.025" units="cm"/>
      <inkml:brushProperty name="height" value="0.025" units="cm"/>
      <inkml:brushProperty name="color" value="#008C3A"/>
    </inkml:brush>
  </inkml:definitions>
  <inkml:trace contextRef="#ctx0" brushRef="#br0">0 29 15310,'0'0'5510,"51"18"-4325,-12-18-96,6 0-160,9-3-449,2-4-352,-1-2-288,-6 0-1794,-13 1-2754,-8-3-7047</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7.961"/>
    </inkml:context>
    <inkml:brush xml:id="br0">
      <inkml:brushProperty name="width" value="0.025" units="cm"/>
      <inkml:brushProperty name="height" value="0.025" units="cm"/>
      <inkml:brushProperty name="color" value="#008C3A"/>
    </inkml:brush>
  </inkml:definitions>
  <inkml:trace contextRef="#ctx0" brushRef="#br0">26 0 5221,'0'0'9353,"-5"2"-10154,1 3 673,-1-2-417,1 2-287,-4-3-1026</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8.573"/>
    </inkml:context>
    <inkml:brush xml:id="br0">
      <inkml:brushProperty name="width" value="0.025" units="cm"/>
      <inkml:brushProperty name="height" value="0.025" units="cm"/>
      <inkml:brushProperty name="color" value="#008C3A"/>
    </inkml:brush>
  </inkml:definitions>
  <inkml:trace contextRef="#ctx0" brushRef="#br0">211 27 11403,'-1'0'-54,"-22"10"4663,17-15 150,8-11-855,-2 15-3881,1 0-1,-1 0 1,1 0 0,-1 1 0,1-1 0,-1 0 0,1 0 0,0 0-1,-1 0 1,1 1 0,0-1 0,0 0 0,0 1 0,-1-1 0,1 0-1,0 1 1,0-1 0,1 0 0,5 0 1534,-32 9 251,17-7-1659,1 1 0,0 0 0,0 1 0,0 0-1,0 0 1,0 0 0,1 1 0,-1 0 0,1 0-1,0 1 1,0 0 0,0 0 0,-8 10 0,3 0 46,0 0 1,2 1 0,0 0 0,-9 21 0,14-28-109,1 0 0,0 0-1,0 0 1,1 1 0,0-1 0,1 1-1,0-1 1,1 1 0,1 18 0,0-26-80,0 0 1,0 0 0,1 0-1,-1-1 1,1 1 0,-1 0 0,1 0-1,0-1 1,0 1 0,0-1-1,0 0 1,0 1 0,0-1 0,0 0-1,0 0 1,0 0 0,0-1-1,1 1 1,-1 0 0,0-1 0,1 0-1,-1 1 1,0-1 0,1 0-1,-1 0 1,5-1 0,-5 2 0,1-1 1,0 0 0,0 0 0,-1 0-1,1 0 1,0 0 0,0-1-1,-1 1 1,1-1 0,0 0-1,-1 0 1,1 0 0,-1 0-1,1 0 1,-1 0 0,1-1-1,-1 1 1,0-1 0,0 0-1,0 1 1,0-1 0,0 0-1,3-4 1,-5 5-9,0 0 0,0 0 0,0 1 0,0-1 0,0 0 0,0 0 0,0 0 0,0 0 0,0 0 0,0 0 0,0 1 0,-1-1 0,1 0 0,0 0 0,-1 0 0,1 1 0,-1-1 0,1 0 0,-1 0 0,1 1 0,-1-1 0,1 0 0,-1 1 0,1-1 0,-1 1 0,0-1 0,0 1 0,1-1 0,-1 1 0,0-1 0,0 1 0,1 0 0,-1-1 0,0 1 0,-2 0 0,-41-9 0,15 8 0,58 3 0,-1-4 0,0-1 0,1-1 0,42-12 0,-71 16 0,0 0 0,0 0 0,1 0 0,-1 0 0,0 0 0,1 0 0,-1 0 0,0 0 0,0 0 0,1 1 0,-1-1 0,0 0 0,0 0 0,1 0 0,-1 0 0,0 0 0,0 0 0,1 1 0,-1-1 0,0 0 0,0 0 0,0 0 0,1 1 0,-1-1 0,0 0 0,0 0 0,0 1 0,0-1 0,1 0 0,-1 0 0,0 1 0,0-1 0,0 0 0,0 0 0,0 1 0,0-1 0,0 0 0,0 1 0,0-1 0,0 20 0,-6 16 0,-7 2-548,10-31 3,0 0-1,1 1 1,0-1-1,0 0 1,0 1 0,1-1-1,0 14 1,2-14-6625</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1.614"/>
    </inkml:context>
    <inkml:brush xml:id="br0">
      <inkml:brushProperty name="width" value="0.025" units="cm"/>
      <inkml:brushProperty name="height" value="0.025" units="cm"/>
      <inkml:brushProperty name="color" value="#008C3A"/>
    </inkml:brush>
  </inkml:definitions>
  <inkml:trace contextRef="#ctx0" brushRef="#br0">19 180 12236,'-18'14'7767,"18"-14"-7659,0 1 0,0-1 0,0 0-1,0 0 1,0 0 0,-1 0 0,1 1 0,0-1 0,0 0 0,0 0 0,0 0 0,0 0 0,0 1 0,0-1 0,0 0 0,0 0 0,0 0 0,0 1 0,0-1 0,1 0 0,-1 0 0,0 0 0,0 0 0,0 1-1,0-1 1,0 0 0,0 0 0,0 0 0,0 0 0,0 1 0,1-1 0,-1 0 0,0 0 0,0 0 0,0 0 0,0 0 0,0 0 0,1 0 0,-1 1 0,0-1 0,0 0 0,0 0 0,1 0 0,-1 0 0,0 0-1,0 0 1,0 0 0,1 0 0,1 0 121,1 0 0,0 0 0,-1 0 0,1-1 0,-1 1-1,1-1 1,-1 1 0,1-1 0,-1 0 0,1 0 0,-1 0 0,1 0-1,2-3 1,35-24 141,-1-1 0,-2-2-1,61-67 1,-98 98-371,0 0 0,0 0-1,0-1 1,0 1 0,0 0 0,0 0 0,0 0-1,0 0 1,0 0 0,0 0 0,0-1-1,1 1 1,-1 0 0,0 0 0,0 0 0,0 0-1,0 0 1,0 0 0,0 0 0,0-1 0,0 1-1,1 0 1,-1 0 0,0 0 0,0 0-1,0 0 1,0 0 0,0 0 0,1 0 0,-1 0-1,0 0 1,0 0 0,0 0 0,0 0 0,0 0-1,1 0 1,-1 0 0,0 0 0,0 0-1,0 0 1,0 0 0,0 0 0,1 0 0,-1 0-1,0 0 1,0 0 0,0 0 0,0 0 0,0 1-1,0-1 1,1 0 0,-1 0 0,0 0-1,0 0 1,0 0 0,0 0 0,0 0 0,0 1-1,0-1 1,0 0 0,0 0 0,0 0-1,1 0 1,-1 0 0,0 1 0,0-1 0,0 0-1,0 0 1,0 0 0,-2 20 40,-8 30 145,9-45-167,-1 1-30,0 3-23,-1 1 1,1-1-1,1 1 0,0 0 0,0-1 0,1 1 1,1 10-1,-1-20-126,1 1 0,-1-1 0,0 1 0,0-1 0,1 1-1,-1-1 1,0 1 0,1-1 0,-1 1 0,1-1 0,-1 0 0,0 1 0,1-1 0,-1 1 0,1-1 0,-1 0 0,1 0 0,-1 1 0,1-1 0,0 0-1,-1 0 1,1 0 0,-1 0 0,1 1 0,-1-1 0,1 0 0,0 0 0,-1 0 0,1 0 0,-1 0 0,1-1 0,0 1 0,-1 0 0,1 0 0,-1 0-1,1 0 1,-1-1 0,2 1 0,16-7-8134</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2.281"/>
    </inkml:context>
    <inkml:brush xml:id="br0">
      <inkml:brushProperty name="width" value="0.025" units="cm"/>
      <inkml:brushProperty name="height" value="0.025" units="cm"/>
      <inkml:brushProperty name="color" value="#008C3A"/>
    </inkml:brush>
  </inkml:definitions>
  <inkml:trace contextRef="#ctx0" brushRef="#br0">0 1 12844,'0'0'14478,"4"61"-14318,-4-30-128,2 0 0,-1 1 0,0-6-833,1-7-1825,-2-3-1250,0-9-1889</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2.654"/>
    </inkml:context>
    <inkml:brush xml:id="br0">
      <inkml:brushProperty name="width" value="0.025" units="cm"/>
      <inkml:brushProperty name="height" value="0.025" units="cm"/>
      <inkml:brushProperty name="color" value="#008C3A"/>
    </inkml:brush>
  </inkml:definitions>
  <inkml:trace contextRef="#ctx0" brushRef="#br0">1 36 15439,'0'0'5893,"63"-2"-5124,-26 2-449,4 0-224,8-5-608,2-7-2947,0-5-9610</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3.023"/>
    </inkml:context>
    <inkml:brush xml:id="br0">
      <inkml:brushProperty name="width" value="0.025" units="cm"/>
      <inkml:brushProperty name="height" value="0.025" units="cm"/>
      <inkml:brushProperty name="color" value="#008C3A"/>
    </inkml:brush>
  </inkml:definitions>
  <inkml:trace contextRef="#ctx0" brushRef="#br0">243 2 14510,'0'0'13191,"-11"-1"-12428,3 1-728,0 0 0,1 0 0,-1 1 0,0 0 0,1 0 0,-1 1-1,1 0 1,0 0 0,-1 0 0,1 1 0,0 1 0,1-1 0,-1 1 0,-7 5-1,0 2 53,1-1-1,0 2 0,1 0 0,-15 18 0,23-25-59,0 0 1,1 0-1,-1 1 0,1 0 0,0-1 0,1 1 0,-1 0 0,1 1 1,0-1-1,1 0 0,-1 0 0,1 1 0,0-1 0,1 10 1,0-15-30,1 1 0,-1-1 0,1 1 0,-1-1 0,1 1 0,0-1 0,-1 0 0,1 1 0,0-1 0,0 0 0,0 0 1,0 0-1,0 0 0,1 0 0,-1 0 0,0 0 0,0 0 0,1 0 0,-1 0 0,0 0 0,1-1 0,-1 1 0,1-1 0,-1 1 1,1-1-1,-1 0 0,1 1 0,-1-1 0,3 0 0,55 2-1617,-47-2 616,-1 0-718,-1 0-1,0-1 1,0-1 0,17-3 0,2-6-5512</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3.447"/>
    </inkml:context>
    <inkml:brush xml:id="br0">
      <inkml:brushProperty name="width" value="0.025" units="cm"/>
      <inkml:brushProperty name="height" value="0.025" units="cm"/>
      <inkml:brushProperty name="color" value="#008C3A"/>
    </inkml:brush>
  </inkml:definitions>
  <inkml:trace contextRef="#ctx0" brushRef="#br0">13 0 9001,'0'0'17296,"-2"10"-16170,-7 30-410,9-39-695,-1 0 1,1 0 0,0-1 0,0 1-1,0 0 1,0 0 0,0 0-1,0-1 1,0 1 0,0 0 0,0 0-1,1 0 1,-1-1 0,0 1 0,0 0-1,1 0 1,-1-1 0,0 1-1,1 0 1,-1-1 0,1 1 0,-1 0-1,1-1 1,-1 1 0,1 0-1,-1-1 1,1 1 0,0-1 0,0 1-1,27 4 201,24-15-1880,4-21-4582,-43 24 2887,-1 0 1,1 0-1,14-5 0,-34 18 12775,-6 12-6868,6-8-949,-16 16 1311,13-17-2215,1 1 1,0 1-1,0-1 1,2 1 0,-1 1-1,1 0 1,1 0 0,-6 13-1,12-25-735,0 1-1,0-1 1,0 1-1,-1-1 0,1 1 1,0 0-1,0-1 1,0 1-1,0-1 1,0 1-1,0-1 1,0 1-1,0 0 1,0-1-1,0 1 1,0-1-1,0 1 0,1-1 1,-1 1-1,0 0 1,0-1-1,0 1 1,1-1-1,-1 1 1,0-1-1,1 1 1,-1-1-1,1 1 0,16 1-9277,-16-2 8976,11 0-14435</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7.045"/>
    </inkml:context>
    <inkml:brush xml:id="br0">
      <inkml:brushProperty name="width" value="0.025" units="cm"/>
      <inkml:brushProperty name="height" value="0.025" units="cm"/>
    </inkml:brush>
  </inkml:definitions>
  <inkml:trace contextRef="#ctx0" brushRef="#br0">1 245 13164,'5'0'9978,"5"-3"-4731,-3 2-4991,0-1 0,-1-1-1,1 1 1,-1-1 0,1 0 0,-1-1-1,0 1 1,-1-1 0,11-9 0,-7 4-82,0-1 0,-1-1 0,10-17 0,-16 25-125,0 0 0,0 0 0,0 0 1,-1 0-1,0-1 0,1 1 0,-1-1 0,-1 1 0,1-1 0,0 1 0,-1-1 0,0 1 0,0-1 0,0 0 1,0 1-1,0-1 0,-2-6 0,1 10-43,1-1 1,0 1 0,-1-1-1,1 1 1,-1-1 0,1 1-1,-1 0 1,1-1-1,-1 1 1,1 0 0,-1-1-1,1 1 1,-1 0 0,1-1-1,-1 1 1,0 0 0,1 0-1,-1 0 1,1 0-1,-1 0 1,0 0 0,1 0-1,-1 0 1,1 0 0,-1 0-1,0 0 1,1 0 0,-1 0-1,0 0 1,1 0-1,-1 1 1,1-1 0,-1 0-1,0 1 1,-20 11-111,14-2 88,-1 0 0,2 0 0,-1 1 0,1 0 0,1 0 0,0 1 0,1 0 0,0 0 0,1 0 0,0 0 0,1 0 0,0 0 0,1 1 0,0 16 0,1-27 12,0-1 0,0 1 0,0 0 0,1-1 0,-1 1 0,0-1 0,0 1 0,1 0 0,-1-1 0,1 1 0,0-1 0,-1 1 0,1-1 0,0 0 0,0 1 0,0-1 0,0 0 0,0 1 0,0-1 0,0 0 0,0 0 0,1 0 0,-1 0 0,2 1 0,0-1 13,0 0 0,0 0 0,1 0 0,-1 0 0,0 0 1,1-1-1,-1 1 0,0-1 0,1 0 0,-1 0 0,4-1 0,8-1 56,0-1 1,0-1-1,-1 0 1,17-8-1,-13 5-51,-10 3-14,1 0 1,-1 1-1,1 0 0,0 0 0,0 1 1,15-2-1,-25 4 0,0-1 0,0 0 0,0 1 0,0-1 0,0 0 0,0 0 0,0 0 0,0 1 0,0-1 0,1 0 0,-1 0 0,0 0 0,1 0 0,-1 0 0,1-1 0,-1 1 0,1 0 0,-1 0 0,1-2 0,-9-26 0,9 29 0,-6-25 0,2 0 0,1 1 0,-1-38 0,4 60-7,1 0 1,-1 0-1,1 0 0,-1 0 1,1-1-1,0 1 1,0 0-1,0 1 0,0-1 1,1 0-1,-1 0 0,0 0 1,1 1-1,-1-1 0,1 0 1,0 1-1,-1 0 1,1-1-1,0 1 0,0 0 1,0 0-1,0 0 0,0 0 1,0 0-1,0 0 0,0 1 1,3-1-1,12-4-575,1 1 0,27-3-1,-10 1-1653,10-5-6824</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3.851"/>
    </inkml:context>
    <inkml:brush xml:id="br0">
      <inkml:brushProperty name="width" value="0.025" units="cm"/>
      <inkml:brushProperty name="height" value="0.025" units="cm"/>
      <inkml:brushProperty name="color" value="#008C3A"/>
    </inkml:brush>
  </inkml:definitions>
  <inkml:trace contextRef="#ctx0" brushRef="#br0">22 0 10666,'0'0'16432,"-13"72"-16304,6-35-64,6-1-32,1-4-32,0-4 0,1-6-641,9-8-736,-3-5-545,-1-9-320,-1 0-1217</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4.223"/>
    </inkml:context>
    <inkml:brush xml:id="br0">
      <inkml:brushProperty name="width" value="0.025" units="cm"/>
      <inkml:brushProperty name="height" value="0.025" units="cm"/>
      <inkml:brushProperty name="color" value="#008C3A"/>
    </inkml:brush>
  </inkml:definitions>
  <inkml:trace contextRef="#ctx0" brushRef="#br0">0 10 15439,'0'0'8392,"69"-1"-7560,-34 1-575,1 0-193,5 0-961,-4-9-4773</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4.969"/>
    </inkml:context>
    <inkml:brush xml:id="br0">
      <inkml:brushProperty name="width" value="0.025" units="cm"/>
      <inkml:brushProperty name="height" value="0.025" units="cm"/>
      <inkml:brushProperty name="color" value="#008C3A"/>
    </inkml:brush>
  </inkml:definitions>
  <inkml:trace contextRef="#ctx0" brushRef="#br0">269 22 8392,'0'0'18284,"-10"-5"-17478,6 3-746,-1 0 0,1-1-1,-1 1 1,0 1 0,0-1 0,0 1 0,0 0-1,0 0 1,0 0 0,0 1 0,0-1-1,0 1 1,0 1 0,0-1 0,0 1 0,0 0-1,0 0 1,0 0 0,-9 4 0,0 2 105,-1 1 1,1 1 0,0 0-1,1 1 1,-15 14 0,23-20-95,0 1 1,1 0-1,-1 1 1,1-1-1,0 1 1,0 0-1,0 0 1,1 0-1,0 1 0,0-1 1,1 1-1,0-1 1,0 1-1,-1 13 1,2-19-71,1 1 0,0 0 0,0 0 0,1 0 0,-1 0 0,0-1 0,1 1 0,-1 0 0,1 0 0,-1-1 0,1 1 0,0 0 0,0-1 0,0 1 0,0 0 0,0-1 0,0 0 0,0 1 0,0-1 0,3 2 0,-1 0-30,1-1 1,0 0-1,-1 0 0,1 0 1,0 0-1,0 0 0,0-1 0,8 2 1,7 0-841,1-1 1,0-1-1,21-1 1,-27 0-535,32-2-4950,-1-7-5333</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5.543"/>
    </inkml:context>
    <inkml:brush xml:id="br0">
      <inkml:brushProperty name="width" value="0.025" units="cm"/>
      <inkml:brushProperty name="height" value="0.025" units="cm"/>
      <inkml:brushProperty name="color" value="#008C3A"/>
    </inkml:brush>
  </inkml:definitions>
  <inkml:trace contextRef="#ctx0" brushRef="#br0">30 0 5958,'0'0'21583,"-5"10"-20852,-12 28-303,16-36-411,0-1 0,0 1-1,0 0 1,1-1-1,-1 1 1,1 0-1,-1 0 1,1 0-1,-1 0 1,1 0 0,0-1-1,0 1 1,0 0-1,0 0 1,0 0-1,1 0 1,-1 0 0,0 0-1,1-1 1,-1 1-1,1 0 1,0 0-1,0-1 1,0 1-1,0 0 1,1 2 0,2-3-193,0 1 1,0-1-1,1 1 1,-1-1 0,0 0-1,0 0 1,1-1 0,-1 0-1,0 1 1,1-1-1,-1-1 1,0 1 0,1-1-1,-1 1 1,0-1 0,0 0-1,1-1 1,-1 1-1,0-1 1,6-4 0,0 2-860,-1-2 0,-1 1-1,1-1 1,-1-1 0,0 1 0,0-1 0,11-13 0,0-7-937,-32 39 4901,-19 24 1069,17-18-4442,-36 59 2572,47-69-2257,1-1 1,-1 0-1,1 1 1,1 0 0,-1 0-1,1 0 1,1 0-1,-1 0 1,1 9 0,2-10-3967,6-4-3587</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6.505"/>
    </inkml:context>
    <inkml:brush xml:id="br0">
      <inkml:brushProperty name="width" value="0.025" units="cm"/>
      <inkml:brushProperty name="height" value="0.025" units="cm"/>
      <inkml:brushProperty name="color" value="#008C3A"/>
    </inkml:brush>
  </inkml:definitions>
  <inkml:trace contextRef="#ctx0" brushRef="#br0">23 100 5125,'0'0'10063,"-3"-8"-7538,-2 0-1616,-6-13-28,7 0 3735,5 20-4478,-1 1 0,0-1 0,0 1 1,0-1-1,1 1 0,-1-1 0,0 1 0,1-1 1,-1 1-1,0-1 0,1 1 0,-1-1 0,1 1 0,-1 0 1,1-1-1,-1 1 0,1 0 0,-1-1 0,1 1 1,-1 0-1,1 0 0,-1-1 0,2 1 0,30-8 481,-22 6-91,15-4 313,0 0-1,0 2 1,41-1 0,-61 9-750,-11 5-75,-7 5 10,-19 10 122,-29 24-25,58-44-123,0-1-1,-1 0 0,1 1 1,1 0-1,-1 0 0,0 0 0,1 0 1,0 0-1,0 0 0,0 0 0,1 1 1,-3 8-1,4-11-3,0 0 0,0 0 0,1 0 0,-1 0 0,0 0 0,1 0 0,0 0 0,-1-1 0,1 1 0,0 0 0,0 0 0,0-1 0,0 1 0,0 0 0,0-1 0,0 1 0,1-1 0,-1 0 0,1 1 0,-1-1 0,1 0 0,-1 0 0,1 0 0,0 0 0,-1 0 0,1 0 0,0-1 0,0 1 0,0 0 0,2 0 0,10 3-245,0 0-1,0-1 0,14 1 1,-20-3-188,41 3-3358,1-4-3653</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9.927"/>
    </inkml:context>
    <inkml:brush xml:id="br0">
      <inkml:brushProperty name="width" value="0.025" units="cm"/>
      <inkml:brushProperty name="height" value="0.025" units="cm"/>
      <inkml:brushProperty name="color" value="#008C3A"/>
    </inkml:brush>
  </inkml:definitions>
  <inkml:trace contextRef="#ctx0" brushRef="#br0">0 504 14478,'0'0'1687,"9"-8"507,146-175 4272,60-130-5725,-213 322 325,-6 27-642,-11 67-178,8-56 329,5-32-496,-1 3-58,1 0 1,0-1 0,1 1-1,1 0 1,3 29-1,13-18 26,-3-10-3976,-10-4-5940</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0.301"/>
    </inkml:context>
    <inkml:brush xml:id="br0">
      <inkml:brushProperty name="width" value="0.025" units="cm"/>
      <inkml:brushProperty name="height" value="0.025" units="cm"/>
      <inkml:brushProperty name="color" value="#008C3A"/>
    </inkml:brush>
  </inkml:definitions>
  <inkml:trace contextRef="#ctx0" brushRef="#br0">1 0 8392,'0'0'17392,"61"24"-16847,-29-22-257,3-2-192,1 1-64,2-1-160,1 0-1025,-1 0-1634,-3-4-1537,-6-9-2754</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0.764"/>
    </inkml:context>
    <inkml:brush xml:id="br0">
      <inkml:brushProperty name="width" value="0.025" units="cm"/>
      <inkml:brushProperty name="height" value="0.025" units="cm"/>
      <inkml:brushProperty name="color" value="#008C3A"/>
    </inkml:brush>
  </inkml:definitions>
  <inkml:trace contextRef="#ctx0" brushRef="#br0">164 0 17681,'0'0'2776,"-8"2"-1036,0 2-1519,0 0 0,0 0 0,1 0 0,-1 1-1,1 0 1,0 1 0,1-1 0,-1 1 0,1 0 0,0 1 0,1 0 0,0 0-1,0 0 1,0 0 0,-6 14 0,3-4-51,0-1-1,1 1 0,-8 30 1,12-39-135,2 0 1,-1 1-1,1-1 1,0 1-1,1-1 1,-1 1-1,2-1 0,-1 1 1,1-1-1,3 10 1,-4-16-33,1-1-1,0 1 1,0-1 0,0 1 0,-1-1 0,1 1 0,1-1 0,-1 0-1,0 1 1,0-1 0,0 0 0,1 0 0,-1 0 0,0 0 0,1 0-1,-1 0 1,1 0 0,0-1 0,-1 1 0,1 0 0,-1-1 0,1 1-1,0-1 1,-1 0 0,1 1 0,0-1 0,0 0 0,-1 0-1,1 0 1,0 0 0,0-1 0,-1 1 0,1 0 0,0-1 0,2 0-1,1-1-2,1 1 0,0-1 0,-1 0 0,0-1 0,1 0 0,-1 1 0,0-1-1,-1-1 1,6-4 0,19-28-570,-28 35 564,0-1 1,0 1-1,0-1 0,0 1 1,0-1-1,-1 1 1,1-1-1,0 0 0,-1 1 1,1-1-1,-1 0 1,0 0-1,1 1 0,-1-1 1,0 0-1,0 0 1,0 1-1,-1-1 0,1 0 1,0 1-1,0-1 1,-1 0-1,-1-3 0,1 4 10,0 1 0,0-1 0,0 0 0,0 1 0,0-1 0,0 0 0,-1 1 0,1-1 0,0 1 0,0 0-1,-1-1 1,1 1 0,0 0 0,-1 0 0,1 0 0,0 0 0,0 0 0,-1 0 0,1 0 0,0 0 0,-1 0-1,1 1 1,0-1 0,0 0 0,-1 1 0,-1 1 0,0-1 15,0 0 1,0 1-1,0-1 0,0 1 1,0 0-1,0 0 0,0 0 1,1 0-1,-4 4 0,5-5-4,0 1 0,0-1 0,-1 1 0,2-1 0,-1 1 0,0-1-1,0 1 1,0 0 0,1-1 0,-1 1 0,1 0 0,-1 0-1,1-1 1,0 1 0,-1 0 0,1 0 0,0 2 0,1-3-5,-1 0 0,0 0 0,1-1 0,-1 1 0,1 0 0,-1 0 0,1-1 0,0 1 0,-1 0 0,1-1 0,-1 1 0,1-1 0,0 1 1,0 0-1,-1-1 0,1 0 0,0 1 0,0-1 0,0 1 0,0-1 0,-1 0 0,1 0 0,0 1 0,1-1 0,3 0 21,-1 1 0,1-1-1,0 0 1,-1 0 0,1-1 0,0 0-1,-1 1 1,1-2 0,-1 1-1,0 0 1,1-1 0,4-2 0,30-23 120,-32 21-146,-1 1 0,1 0 0,0 0 0,1 1 0,-1 0 0,16-6 0,-23 10-7,0 0 0,1 0-1,-1 0 1,0 0-1,1 0 1,-1 0-1,0 0 1,0 0-1,1 0 1,-1 0-1,0 0 1,0 0 0,1 1-1,-1-1 1,0 0-1,0 0 1,1 0-1,-1 0 1,0 1-1,0-1 1,1 0-1,-1 0 1,0 0 0,0 1-1,0-1 1,0 0-1,0 0 1,1 1-1,-1-1 1,0 0-1,0 0 1,0 1-1,0-1 1,0 0 0,0 0-1,0 1 1,0-1-1,0 0 1,0 1-1,0-1 1,0 1-1,-1 21 240,-7 19 222,-8 36-508,11-44-3927,3-24-1453</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1.992"/>
    </inkml:context>
    <inkml:brush xml:id="br0">
      <inkml:brushProperty name="width" value="0.025" units="cm"/>
      <inkml:brushProperty name="height" value="0.025" units="cm"/>
      <inkml:brushProperty name="color" value="#008C3A"/>
    </inkml:brush>
  </inkml:definitions>
  <inkml:trace contextRef="#ctx0" brushRef="#br0">303 71 6983,'0'0'4398,"5"-10"-1477,1-5-1838,4-7 229,1-1 3040,-48 111-1645,-2-23-2238,-4-1 0,-95 108 0,73-94-579,53-60-948,12-18 1001,0 0 1,0 0-1,0 0 0,0 0 1,0 0-1,0 0 0,0 0 1,0 1-1,0-1 0,0 0 1,0 0-1,0 0 0,0 0 1,0 0-1,0 0 0,0 0 1,0 1-1,0-1 0,0 0 1,0 0-1,0 0 0,0 0 1,0 0-1,0 0 0,0 1 1,0-1-1,0 0 0,0 0 0,0 0 1,0 0-1,0 0 0,0 0 1,0 0-1,0 0 0,0 1 1,0-1-1,0 0 0,1 0 1,-1 0-1,0 0 0,0 0 1,0 0-1,0 0 0,0 0 1,0 0-1,0 0 0,1 0 1,-1 0-1,0 0 0,0 0 1,0 0-1,0 0 0,0 0 1,0 0-1,0 0 0,1 0 1,-1 0-1,0 0 0,0 0 1,29-19-5597,4-16-1313</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2.384"/>
    </inkml:context>
    <inkml:brush xml:id="br0">
      <inkml:brushProperty name="width" value="0.025" units="cm"/>
      <inkml:brushProperty name="height" value="0.025" units="cm"/>
      <inkml:brushProperty name="color" value="#008C3A"/>
    </inkml:brush>
  </inkml:definitions>
  <inkml:trace contextRef="#ctx0" brushRef="#br0">146 1 13389,'0'0'2434,"-10"13"-891,-13 22 88,-33 67 1,46-80-1157,0 0 0,2 0-1,0 1 1,2 0 0,-6 37 0,11-49-435,0 1-1,0-1 1,2 1-1,-1-1 0,4 16 1,-3-22-125,1 0 0,-1 0 0,1 0 1,0 0-1,1 0 0,-1-1 0,1 1 1,0-1-1,0 0 0,0 1 0,1-2 1,0 1-1,6 6 0,12 17-1957,-22-26 1763,1 0-1,-1 0 1,1 0-1,-1 0 1,0 0 0,1 0-1,-1 1 1,0-1-1,0 0 1,0 0 0,1 0-1,-1 0 1,-1 1-1,1-1 1,0 0 0,0 0-1,0 0 1,-1 1-1,1-1 1,0 0-1,-1 0 1,1 0 0,-1 0-1,0 0 1,1 0-1,-1 0 1,0 1 0,-12 7-5786</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45.279"/>
    </inkml:context>
    <inkml:brush xml:id="br0">
      <inkml:brushProperty name="width" value="0.025" units="cm"/>
      <inkml:brushProperty name="height" value="0.025" units="cm"/>
    </inkml:brush>
  </inkml:definitions>
  <inkml:trace contextRef="#ctx0" brushRef="#br0">269 39 8904,'-28'35'475,"0"1"0,3 2 0,1 0-1,1 1 1,3 2 0,1 0 0,-15 48-1,17-32 79,2 2 0,3 0-1,3 0 1,-4 110-1,12-148-541,1 0-1,1-1 1,1 1-1,7 36 1,-7-52 18,-1 0 0,1 0 0,-1 0 1,1-1-1,0 1 0,1-1 1,-1 1-1,1-1 0,0 0 1,0 0-1,0 0 0,1 0 0,-1-1 1,1 1-1,0-1 0,0 0 1,0 0-1,1 0 0,-1-1 1,0 0-1,1 0 0,0 0 0,0 0 1,9 2-1,-1-3 116,0 0 0,1-1 0,-1 0-1,1-1 1,-1 0 0,0-1 0,0-1 0,0 0 0,0-1 0,0 0-1,-1-1 1,0-1 0,0 0 0,19-12 0,2-4 70,-1 0 0,-2-3-1,50-50 1,-54 48 4,0-1 1,-3-2-1,0 0 0,-2-2 0,-1 0 1,-2-1-1,-1-1 0,-1-1 0,-2 0 1,-2-1-1,-1 0 0,-2-1 0,-1 0 0,4-69 1,-11 93-204,-1 0 0,-1 0 0,0 0 0,-1 0 1,0 0-1,-1 1 0,-1-1 0,0 1 0,0 0 0,-12-22 1,11 26-128,0 1 0,0 0 1,-1 0-1,0 0 0,0 0 1,-1 1-1,0 0 1,0 1-1,0-1 0,-1 1 1,1 1-1,-1 0 0,0 0 1,-1 0-1,1 1 0,-13-3 1,10 3-387,0 1-1,-1 0 1,1 0 0,-1 2 0,1-1 0,-1 2-1,1-1 1,-1 1 0,1 1 0,0 0 0,-1 1 0,1 0-1,0 1 1,-13 6 0,-3 4-5066</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2.728"/>
    </inkml:context>
    <inkml:brush xml:id="br0">
      <inkml:brushProperty name="width" value="0.025" units="cm"/>
      <inkml:brushProperty name="height" value="0.025" units="cm"/>
      <inkml:brushProperty name="color" value="#008C3A"/>
    </inkml:brush>
  </inkml:definitions>
  <inkml:trace contextRef="#ctx0" brushRef="#br0">0 43 6598,'0'0'16272,"62"0"-14671,-16 0-512,11-7-512,1-2-385,2 1-96,-8 1-1313,-9 0-3812,-13 3-3907</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3.580"/>
    </inkml:context>
    <inkml:brush xml:id="br0">
      <inkml:brushProperty name="width" value="0.025" units="cm"/>
      <inkml:brushProperty name="height" value="0.025" units="cm"/>
      <inkml:brushProperty name="color" value="#008C3A"/>
    </inkml:brush>
  </inkml:definitions>
  <inkml:trace contextRef="#ctx0" brushRef="#br0">290 14 17969,'0'0'7207,"-11"-4"-6839,6 3-337,3-1-16,-1 1 1,1 0-1,-1 0 0,0 0 1,1 0-1,-1 1 0,0-1 1,0 1-1,1-1 0,-1 1 1,0 0-1,0 0 0,1 0 1,-1 1-1,0-1 1,0 1-1,1-1 0,-1 1 1,0 0-1,1 0 0,-1 0 1,1 0-1,-1 1 0,1-1 1,-1 1-1,1-1 0,0 1 1,0 0-1,-3 3 0,-20 23 374,2 1-1,0 2 1,-32 59 0,44-69-263,1 0 1,1 1 0,0 0-1,2 0 1,1 1 0,0 0-1,-2 29 1,8-49-122,-1 0 0,1 1 0,0-1 0,-1 1 1,2-1-1,-1 1 0,0-1 0,1 1 0,-1-1 0,1 1 0,0-1 0,0 1 0,1-1 0,-1 0 0,1 0 1,-1 0-1,1 0 0,0 0 0,0 0 0,1 0 0,-1-1 0,0 1 0,5 3 0,-1-3 11,-1-1-1,0 0 0,1 0 1,-1-1-1,1 1 0,0-1 1,0 0-1,-1-1 0,1 1 1,0-1-1,0-1 0,0 1 1,-1-1-1,7-1 0,-1 0 7,0-1-1,0 0 0,0-1 0,0 0 0,0-1 1,-1 0-1,0-1 0,0 0 0,-1-1 0,10-7 1,-13 9 62,0 1 0,-1-2-1,1 1 1,-1-1 0,0 1 0,-1-2 0,1 1 0,-1 0 0,0-1 0,-1 0 0,0 0 0,0 0 0,0 0 0,-1 0 0,0 0 0,1-9 0,-2 14-59,-1 1 0,0-1 0,0 1 1,0 0-1,0-1 0,0 1 1,0-1-1,-1 1 0,1 0 0,0-1 1,-1 1-1,1 0 0,-1-1 1,1 1-1,-1 0 0,0-1 0,1 1 1,-1 0-1,0 0 0,0 0 0,0 0 1,0 0-1,0 0 0,0 0 1,0 0-1,0 0 0,0 0 0,-1 1 1,1-1-1,0 0 0,0 1 0,-1-1 1,1 1-1,0 0 0,-1-1 1,1 1-1,-1 0 0,1 0 0,0 0 1,-1 0-1,1 0 0,-1 0 1,1 0-1,0 0 0,-1 0 0,1 1 1,-1-1-1,1 1 0,-3 0 1,-2 1 62,0 0 1,-1 0 0,1 1 0,0-1-1,0 2 1,1-1 0,-1 0 0,1 1-1,-10 8 1,12-9-89,0 0 0,0 0 0,0 1 0,1 0 0,-1-1 0,1 1 0,0 0 0,0 0 0,0 0 0,0 0 0,1 0 0,0 0 0,0 1 0,-1 5 0,2-10 0,0 1 0,1-1 0,-1 1 0,1-1 0,-1 1 0,0-1 0,1 0 0,-1 1 0,1-1 0,-1 1 0,1-1 0,-1 0 0,1 0 0,-1 1 0,1-1 0,-1 0 0,1 0 0,0 0 0,-1 1 0,1-1 0,-1 0 0,1 0 0,-1 0 0,1 0 0,0 0 0,-1 0 0,1 0 0,-1 0 0,1 0 0,1-1 0,21-2 0,-11-2 0,-1-1 0,1 0 0,-1-1 0,0 0 0,18-16 0,-21 16 0,0 1 0,0-1 0,1 1 0,0 1 0,0 0 0,0 0 0,1 1 0,-1 0 0,1 0 0,12-2 0,-21 6 0,-1 0 0,1 0 0,-1 0 0,1 0 0,-1 0 0,0 0 0,1 0 0,-1 0 0,1 1 0,-1-1 0,1 0 0,-1 0 0,1 0 0,-1 1 0,0-1 0,1 0 0,-1 1 0,0-1 0,1 0 0,-1 1 0,0-1 0,1 0 0,-1 1 0,0-1 0,0 0 0,1 1 0,-1-1 0,0 1 0,0-1 0,0 1 0,1 0 0,1 23 0,-8 23 0,-4-18-762,-23 53-1,24-63-174,0 1 1,2-1-1,0 1 0,1 1 0,1-1 0,-3 29 1,8-43-7734</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4.293"/>
    </inkml:context>
    <inkml:brush xml:id="br0">
      <inkml:brushProperty name="width" value="0.025" units="cm"/>
      <inkml:brushProperty name="height" value="0.025" units="cm"/>
      <inkml:brushProperty name="color" value="#008C3A"/>
    </inkml:brush>
  </inkml:definitions>
  <inkml:trace contextRef="#ctx0" brushRef="#br0">0 9 13965,'0'0'14254,"54"16"-13422,-26-15-575,3-1-417,0-4-2883,-4-17-3427</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5.039"/>
    </inkml:context>
    <inkml:brush xml:id="br0">
      <inkml:brushProperty name="width" value="0.025" units="cm"/>
      <inkml:brushProperty name="height" value="0.025" units="cm"/>
      <inkml:brushProperty name="color" value="#008C3A"/>
    </inkml:brush>
  </inkml:definitions>
  <inkml:trace contextRef="#ctx0" brushRef="#br0">0 575 10698,'0'0'12332,"10"3"-11115,-6-2-1088,0 0 0,0 0 0,0-1 0,0 0 0,1 1 0,-1-1 0,0-1 0,0 1 0,0-1 0,0 1 0,0-1 0,0 0 0,0-1 0,0 1 0,0-1 0,0 1 0,4-4 0,10-7 315,-1 0 0,26-24 0,-40 34-431,37-33 174,-2-1-1,-1-2 0,-2-2 0,-2-1 0,-2-1 0,-2-2 1,46-91-1,-71 125-125,0 0 1,0 0-1,-1 0 0,0 0 1,-1-1-1,0 0 1,0-10-1,-14 34 249,-2 12-328,1 2 0,1-1 0,-14 51 0,-14 89-39,33-135 44,1 0 0,2 1-1,1 0 1,2 0 0,4 59-1,-2-88-56,0 1-1,0-1 0,0 1 0,0-1 1,0 1-1,1-1 0,0 0 0,-1 0 0,1 0 1,0 0-1,1 0 0,-1 0 0,0 0 1,4 3-1,-4-5-410,0 0-1,0 1 1,0-1 0,0 0 0,0 0-1,0 0 1,0 0 0,1 0-1,-1-1 1,0 1 0,1-1 0,-1 1-1,4-1 1,5 0-6694</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5.427"/>
    </inkml:context>
    <inkml:brush xml:id="br0">
      <inkml:brushProperty name="width" value="0.025" units="cm"/>
      <inkml:brushProperty name="height" value="0.025" units="cm"/>
      <inkml:brushProperty name="color" value="#008C3A"/>
    </inkml:brush>
  </inkml:definitions>
  <inkml:trace contextRef="#ctx0" brushRef="#br0">1 316 12075,'0'0'8739,"13"4"-6534,18 3-1378,1-1 1,0-1-1,0-2 0,0-2 0,1 0 0,-1-2 0,40-7 1,237-55-137,-236 46-574,761-170-1697,-793 178 1334,50-12-630,-38-1-2754,-45 15 342,-7 0-1394</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6.036"/>
    </inkml:context>
    <inkml:brush xml:id="br0">
      <inkml:brushProperty name="width" value="0.025" units="cm"/>
      <inkml:brushProperty name="height" value="0.025" units="cm"/>
      <inkml:brushProperty name="color" value="#008C3A"/>
    </inkml:brush>
  </inkml:definitions>
  <inkml:trace contextRef="#ctx0" brushRef="#br0">39 319 14670,'0'0'3561,"-6"8"-2115,-21 25 17,22-23 858,10-9-1531,9-6-121,2-6 28,0 0 0,-1-1 0,0-1 0,0-1 0,15-20 0,3 0-21,44-47 324,63-59-143,-117 125-786,-22 15-72,-1 0 0,1 0 0,-1 0 0,1 0 0,-1 0 0,0 0 0,1 0 0,-1 0 0,1 0 0,-1 0 0,1 0 0,-1 0 0,0 0 0,1 0 0,-1 0 0,1 0 0,-1 1 0,1-1 0,-1 0 0,0 0 0,1 0 0,-1 1 0,0-1 0,1 0 0,-1 1 0,0-1 0,1 0 0,-1 1 0,0 0 0,2 2 4,-1 2-1,0-1 0,0 0 1,-1 0-1,1 0 0,-1 0 1,0 0-1,-1 6 1,1-3 41,-1 17 25,-2-1-1,-1 0 1,-12 45-1,9-46-50,2 1 1,0 0-1,-3 46 0,8-68-98,1-1-1,-1 1 0,0-1 1,0 0-1,1 1 1,-1-1-1,0 1 1,0-1-1,1 0 1,-1 1-1,0-1 1,1 0-1,-1 0 1,0 1-1,1-1 1,-1 0-1,1 0 1,-1 1-1,0-1 1,1 0-1,-1 0 0,1 0 1,-1 0-1,1 0 1,-1 0-1,0 0 1,1 1-1,-1-1 1,1 0-1,-1-1 1,1 1-1,-1 0 1,1 0-1,-1 0 1,0 0-1,1 0 1,-1 0-1,1-1 1,-1 1-1,1 0 1,-1 0-1,0 0 0,1-1 1,-1 1-1,1-1 1,20-10-4955,-1-8-2732,-1-6-6759</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6.410"/>
    </inkml:context>
    <inkml:brush xml:id="br0">
      <inkml:brushProperty name="width" value="0.025" units="cm"/>
      <inkml:brushProperty name="height" value="0.025" units="cm"/>
      <inkml:brushProperty name="color" value="#008C3A"/>
    </inkml:brush>
  </inkml:definitions>
  <inkml:trace contextRef="#ctx0" brushRef="#br0">1 24 15695,'0'0'15727,"72"24"-15599,-39-34-256,-2-3-1506,-6 3-2081,-6 1-2083,-9 3-3362</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6.842"/>
    </inkml:context>
    <inkml:brush xml:id="br0">
      <inkml:brushProperty name="width" value="0.025" units="cm"/>
      <inkml:brushProperty name="height" value="0.025" units="cm"/>
      <inkml:brushProperty name="color" value="#008C3A"/>
    </inkml:brush>
  </inkml:definitions>
  <inkml:trace contextRef="#ctx0" brushRef="#br0">239 1 16848,'0'0'14334,"-9"5"-14345,-11 9 20,0 0 0,2 1 0,0 2 0,0 0 1,2 0-1,0 2 0,1 0 0,1 0 0,1 1 0,1 1 0,0 1 1,2-1-1,-11 34 0,20-53-1,0 0 1,0 0-1,0 0 1,1 0-1,-1 0 1,1 0-1,-1 0 1,1 0-1,0 0 1,0 0-1,0 0 1,0 0-1,0 0 1,1 0-1,-1 0 1,0 0-1,1 0 0,0 0 1,-1 0-1,1 0 1,0 0-1,0 0 1,0 0-1,0 0 1,0-1-1,1 1 1,-1 0-1,2 1 1,2-1 14,-1-1 0,1 1 0,0-1 1,0 0-1,0 0 0,0 0 1,-1-1-1,1 1 0,0-1 0,9-1 1,8-1-600,0-1 0,1 0 0,-1-2 1,0 0-1,25-11 0,4-4-4244,-4-3-3310,-20 9-5857</inkml:trace>
  <inkml:trace contextRef="#ctx0" brushRef="#br0" timeOffset="1">402 232 9673,'0'0'18802,"-38"60"-17457,38-47-288,0-2-608,8-2-289,8-7-64,5-2-64,3 0-545,2-5-1280,-1-8-1635,3-1-1152,-7-3-1025,-3 3-2787</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7.236"/>
    </inkml:context>
    <inkml:brush xml:id="br0">
      <inkml:brushProperty name="width" value="0.025" units="cm"/>
      <inkml:brushProperty name="height" value="0.025" units="cm"/>
      <inkml:brushProperty name="color" value="#008C3A"/>
    </inkml:brush>
  </inkml:definitions>
  <inkml:trace contextRef="#ctx0" brushRef="#br0">189 1 15631,'0'0'5829,"-42"50"-3138,24-24-225,-4 6-192,1 1-736,0 6-481,0-1-577,6 3-416,3-1-32,3-1-384,3-6-1954,5-13-2787,1-13-5797</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21.458"/>
    </inkml:context>
    <inkml:brush xml:id="br0">
      <inkml:brushProperty name="width" value="0.025" units="cm"/>
      <inkml:brushProperty name="height" value="0.025" units="cm"/>
      <inkml:brushProperty name="color" value="#008C3A"/>
    </inkml:brush>
  </inkml:definitions>
  <inkml:trace contextRef="#ctx0" brushRef="#br0">1826 368 7239,'2'-21'528,"0"1"0,-1-1 0,-1 1-1,-1-1 1,-1 0 0,-6-27 0,5 39-223,0 0 0,0 0 0,-1 0-1,0 1 1,0-1 0,-1 1 0,-1 0 0,1 1 0,-1-1 0,0 1-1,-1 0 1,0 1 0,0-1 0,0 1 0,-1 1 0,-9-6 0,0 1-44,-1 1 0,0 1 0,-1 1 0,1 0 0,-1 1 1,0 2-1,-1 0 0,1 1 0,-1 0 0,0 2 1,-37 2-1,28 1-149,0 2 0,0 1 0,0 2 0,1 0 0,0 2 0,0 1 0,-37 20 0,-40 29 103,4 5 1,2 4-1,3 4 0,3 4 1,-161 173-1,200-188 148,3 2 0,3 2 0,2 3 0,3 1 1,-39 89-1,60-110-322,3 1 1,1 1-1,3 1 0,2 0 1,3 1-1,1 0 1,3 0-1,2 106 1,5-140-46,0 0 1,1-1-1,1 1 1,1 0 0,1-1-1,0 0 1,1 0-1,1-1 1,0 1-1,1-1 1,1-1 0,1 0-1,0 0 1,1-1-1,0 0 1,1-1-1,1 0 1,0-1-1,1 0 1,0-1 0,0-1-1,1 0 1,1-1-1,0-1 1,0 0-1,0-1 1,22 5 0,8 0 14,-1-2 1,1-3 0,1-1 0,-1-3 0,1-1-1,70-7 1,2-9 193,156-37-1,-75 3 886,275-104-1,-376 112-855,-2-4-1,-2-4 1,-2-4-1,138-103 1,-185 118-157,-1-2-1,-2-2 1,-3-1-1,-1-3 1,37-53 0,-56 68-43,-2 0 0,0-1 0,-2-1 0,-2-1 0,-1 0 0,-1-1 0,-2 0 0,-2 0 1,8-59-1,-15 79-26,0-1 1,0 1-1,-2 0 1,0 0-1,0 0 0,-1 0 1,-1 0-1,-1 1 1,0-1-1,0 1 1,-1 0-1,-1 0 1,0 0-1,-1 1 1,0 0-1,-1 0 1,-1 1-1,0 0 1,0 0-1,-1 1 0,0 0 1,-1 1-1,0 0 1,0 1-1,-1 0 1,0 1-1,0 0 1,-16-6-1,-7 0-96,0 1 1,-1 1-1,0 2 0,-1 2 0,0 1 0,0 2 0,-58 1 0,-265 31-5703,324-24 4577,-72 6-5539</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49.759"/>
    </inkml:context>
    <inkml:brush xml:id="br0">
      <inkml:brushProperty name="width" value="0.025" units="cm"/>
      <inkml:brushProperty name="height" value="0.025" units="cm"/>
    </inkml:brush>
  </inkml:definitions>
  <inkml:trace contextRef="#ctx0" brushRef="#br0">135 1 3555,'-13'16'587,"0"0"-1,1 1 0,0 1 1,2 0-1,0 1 0,1 0 1,1 0-1,1 1 0,0 0 0,2 0 1,-5 28-1,1 18 142,3 1 0,3 80 0,3-94-932,16 103 0,-12-132 108,1-1-1,1 0 1,1-1-1,1 0 0,1 0 1,22 38-1,-29-57 104,0 1 0,0-1 0,0 0 0,0 0 0,1 0 0,-1 0 0,1 0 0,0-1 0,0 1 0,0-1 0,0 0 0,0 1 0,1-2 0,-1 1 0,0 0 0,1-1 0,0 1 0,-1-1 0,1 0 0,0 0 0,0-1 0,-1 1 0,1-1 0,0 0 0,0 0 0,6 0 1,-4-2 108,0 0 0,0 0 0,0-1 1,0 1-1,-1-1 0,1 0 0,-1-1 1,0 1-1,0-1 0,0 0 1,0-1-1,0 1 0,-1-1 0,0 0 1,5-8-1,11-17 299,-2-2 1,-1-1-1,-2 0 0,-1 0 0,-1-2 1,-2 0-1,12-68 0,-11 18-166,-3-2-1,-2-100 1,-7 179-270,0-5 66,0 0-1,-1 0 0,0 0 0,-1 0 0,-4-17 1,5 27-52,0 1 0,0-1 0,0 0 0,-1 1 0,1-1 0,0 1 0,-1-1 0,0 1 0,0 0 1,0-1-1,0 1 0,0 0 0,0 0 0,0 1 0,-1-1 0,1 0 0,-1 1 0,1-1 0,-1 1 0,0 0 0,1 0 1,-1 0-1,0 0 0,0 1 0,0-1 0,0 1 0,0-1 0,1 1 0,-6 0 0,5 0-404,0 0 0,0 1-1,0-1 1,-1 1 0,1-1-1,0 1 1,0 0 0,0 0-1,0 0 1,0 0 0,0 1 0,0-1-1,1 1 1,-1 0 0,1 0-1,-1 0 1,1 0 0,-1 0-1,1 0 1,-4 6 0,-4 5-6588</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22.581"/>
    </inkml:context>
    <inkml:brush xml:id="br0">
      <inkml:brushProperty name="width" value="0.025" units="cm"/>
      <inkml:brushProperty name="height" value="0.025" units="cm"/>
      <inkml:brushProperty name="color" value="#008C3A"/>
    </inkml:brush>
  </inkml:definitions>
  <inkml:trace contextRef="#ctx0" brushRef="#br0">67 2514 16784,'-8'7'817,"-28"22"-107,19-22 506,11-15-112,9-23-36,-2 28-1109,10-36 382,1 0 0,2 1 1,25-48-1,-5 11 216,80-177-228,11 6 1,10 5-1,11 7 0,9 6 1,11 7-1,226-234 1,-196 265-21,-166 163-23,2 1 0,1 2 1,1 2-1,61-30 0,-88 48-270,0 1-1,1 0 0,0 1 1,0 0-1,0 0 1,0 0-1,0 1 1,12 0-1,-24 2-4947,-8-2 3326,10 1 297,-15 0-4580</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22.944"/>
    </inkml:context>
    <inkml:brush xml:id="br0">
      <inkml:brushProperty name="width" value="0.025" units="cm"/>
      <inkml:brushProperty name="height" value="0.025" units="cm"/>
      <inkml:brushProperty name="color" value="#008C3A"/>
    </inkml:brush>
  </inkml:definitions>
  <inkml:trace contextRef="#ctx0" brushRef="#br0">86 474 14286,'-11'-1'1585,"-37"-2"97,46 3-1534,1 0 0,-1 0 0,1 0 0,-1-1 0,1 1 0,0 0 0,-1-1 0,1 1 0,-1-1 0,1 1 0,0-1 0,-1 0 0,1 0 0,0 0 0,-3-1 0,4 1-82,0 0 0,-1 1 0,1-1 0,0 1 0,0-1 0,0 1 0,0-1 0,-1 0 1,1 1-1,0-1 0,0 0 0,0 1 0,0-1 0,0 1 0,0-1 0,1 0 0,-1 1 0,0-1 0,0 1 0,0-1 0,1 0 0,-1 1 0,0-1 0,0 1 0,1-1 0,2-3 54,0 0 0,0 1 0,0-1 0,1 1 0,-1 0 0,1 0-1,4-2 1,518-302 3212,-487 285-3182,-12 6 127,2 1 1,0 0-1,0 3 1,50-15-1,-78 27-275,0-1 1,1 1-1,-1 0 0,0-1 0,0 1 1,1 0-1,-1 0 0,0 0 1,1 0-1,-1 1 0,0-1 1,0 0-1,1 0 0,-1 1 0,0-1 1,0 1-1,1-1 0,-1 1 1,0-1-1,0 1 0,0 0 1,0-1-1,0 1 0,0 0 0,0 0 1,0 0-1,0 0 0,-1 0 1,1 0-1,0 0 0,0 0 0,-1 0 1,1 1-1,-1-1 0,1 0 1,-1 0-1,1 0 0,-1 1 1,0-1-1,0 0 0,0 1 0,0-1 1,1 0-1,-2 0 0,1 1 1,0 1-1,-1 8 148,0 1 0,0 0 0,-1 0 0,-4 11 0,5-20-95,-20 64 514,-3-1-1,-51 97 1,39-90-496,-38 114 0,63-148-1933,-7 55-1,13-56-3765</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2.568"/>
    </inkml:context>
    <inkml:brush xml:id="br0">
      <inkml:brushProperty name="width" value="0.025" units="cm"/>
      <inkml:brushProperty name="height" value="0.025" units="cm"/>
      <inkml:brushProperty name="color" value="#008C3A"/>
    </inkml:brush>
  </inkml:definitions>
  <inkml:trace contextRef="#ctx0" brushRef="#br0">1 171 17745,'0'0'9422,"6"8"-8578,3 8-710,-1-1 1,-1 2 0,0-1 0,-1 1 0,-1 0 0,0 0 0,3 27 0,10 33-553,-17-73 226,0 0 1,1-1-1,-1 1 0,1 0 0,-1-1 0,1 1 0,0-1 0,1 0 0,2 4 0,-5-7 131,0 0 0,1 1 0,-1-1 1,1 0-1,-1 1 0,0-1 0,1 0 0,-1 1 1,1-1-1,-1 0 0,1 0 0,-1 0 0,1 0 1,-1 0-1,1 1 0,-1-1 0,1 0 0,0 0 1,-1 0-1,1 0 0,-1 0 0,1-1 0,-1 1 1,1 0-1,-1 0 0,1 0 0,15-20-1107,-6-5-567,-1 0 0,-1 0 1,-1-1-1,-2 0 1,5-48-1,-4-32-131,-6 4 9569,0 75-2935,0 85-2451,-2-3-1748,3 1-1,2-1 1,18 93-1,-1-101-505,-3-31-2182,-16-16 1879,0 0 1,-1 0-1,1 0 1,0 0-1,0 0 1,-1 0-1,1-1 1,0 1-1,-1 0 1,1 0-1,0 0 1,0-1-1,-1 1 1,1 0 0,-1-1-1,1 1 1,0-1-1,-1 1 1,1-1-1,-1 1 1,1-1-1,-1 1 1,1-1-1,-1 0 1,1 1-1,-1-1 1,0 1-1,1-1 1,-1-1-1,12-28-10153</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3.848"/>
    </inkml:context>
    <inkml:brush xml:id="br0">
      <inkml:brushProperty name="width" value="0.025" units="cm"/>
      <inkml:brushProperty name="height" value="0.025" units="cm"/>
      <inkml:brushProperty name="color" value="#008C3A"/>
    </inkml:brush>
  </inkml:definitions>
  <inkml:trace contextRef="#ctx0" brushRef="#br0">0 537 12396,'0'0'11125,"9"-11"-9769,20-29-733,-1-1 0,-3-2 1,34-74-1,-47 87-3,0 0 1,-2-1 0,-1 0-1,-2-1 1,-1 1-1,-2-2 1,1-33 0,-14 170-425,5-77-195,2 1 1,0 0 0,3 34-1,0-57-205,0-1 0,0 1-1,1 0 1,0 0-1,-1-1 1,2 1-1,-1-1 1,0 0-1,1 0 1,0 0 0,0 0-1,0 0 1,0 0-1,7 5 1,18 24-9745,-20-20 2438</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4.189"/>
    </inkml:context>
    <inkml:brush xml:id="br0">
      <inkml:brushProperty name="width" value="0.025" units="cm"/>
      <inkml:brushProperty name="height" value="0.025" units="cm"/>
      <inkml:brushProperty name="color" value="#008C3A"/>
    </inkml:brush>
  </inkml:definitions>
  <inkml:trace contextRef="#ctx0" brushRef="#br0">0 538 18129,'0'0'4693,"14"-5"-2980,157-68 1992,96-66-2723,-81 40-806,-124 67-159,16-6-225,117-79-1,-189 113 105,-2 2-33,0-1 0,0 0-1,-1 0 1,1 0 0,-1 0-1,0 0 1,0-1 0,3-3-1,-43 7-8462,10 7 817</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4.684"/>
    </inkml:context>
    <inkml:brush xml:id="br0">
      <inkml:brushProperty name="width" value="0.025" units="cm"/>
      <inkml:brushProperty name="height" value="0.025" units="cm"/>
      <inkml:brushProperty name="color" value="#008C3A"/>
    </inkml:brush>
  </inkml:definitions>
  <inkml:trace contextRef="#ctx0" brushRef="#br0">212 102 16624,'0'0'3347,"7"-11"288,18-36-651,-24 46-2916,0-1 0,0 1 0,-1 0-1,1 0 1,0-1 0,-1 1 0,1 0-1,-1-1 1,0 1 0,0-1-1,1 1 1,-1-1 0,0 1 0,0 0-1,0-1 1,0 1 0,0-1-1,-1 1 1,1 0 0,0-1 0,-1 1-1,1-1 1,-2-1 0,1 2 32,0 0 0,0 0 0,0 1 0,-1-1 0,1 0 0,0 1 0,0-1-1,-1 1 1,1-1 0,0 1 0,-1 0 0,1-1 0,-1 1 0,1 0 0,0 0 0,-1 0 0,1 0 0,-3 0 0,-4 1 220,1 1-1,-1-1 0,1 1 1,-1 0-1,1 1 0,-9 4 1,1 2-315,1 1 0,1 0 1,0 1-1,0 0 0,-16 21 1,21-23-3,1 0 0,0 0 0,1 0 0,0 1 1,1 0-1,0 0 0,0 0 0,1 1 0,-4 14 1,8-24-6,0 0 1,0 0 0,0 0 0,-1 0 0,1 0 0,0 0-1,0 0 1,0 0 0,1 0 0,-1 0 0,0 0 0,0 0-1,0 0 1,1 0 0,-1 0 0,1 0 0,-1-1 0,1 1-1,-1 0 1,1 0 0,-1 0 0,1 0 0,0-1 0,-1 1-1,1 0 1,1 0 0,0 1 5,1-1-1,-1 0 0,1-1 1,-1 1-1,0 0 1,1-1-1,-1 1 1,1-1-1,-1 0 1,5 0-1,9-1 34,-1 0 1,29-8-1,-35 7-33,10-2-48,1 1 0,-1 1 0,31 0 0,-49 2 36,0 0 1,-1 0-1,1 0 0,0 0 0,0 0 0,-1 0 0,1 0 0,0 1 0,0-1 0,-1 0 1,1 0-1,0 1 0,0-1 0,-1 0 0,1 1 0,0-1 0,-1 1 0,1-1 1,-1 1-1,1-1 0,-1 1 0,1-1 0,-1 1 0,1-1 0,-1 1 0,1 0 1,-1-1-1,1 1 0,-1 0 0,0-1 0,1 2 0,-1 0 19,0 0-1,0 1 1,0-1 0,0 0 0,-1 0-1,1 0 1,0 0 0,-1 0-1,0 0 1,1 0 0,-3 3-1,0 2 74,-1 1 0,0-1 0,-1 0 0,0-1-1,-7 9 1,1-5-77,0-1 0,-1 0-1,0-1 1,-26 14 0,32-19-8,0-1 1,0 1-1,-1-1 1,1 0-1,-1 0 1,1-1-1,-1 1 1,0-2-1,1 1 1,-1-1-1,0 0 1,0 0-1,-6-2 1,12 2-11,1 0 1,-1 0-1,1-1 0,-1 1 0,1 0 1,0-1-1,-1 1 0,1 0 0,-1-1 1,1 1-1,0-1 0,-1 1 0,1-1 1,0 1-1,-1 0 0,1-1 0,0 1 1,0-1-1,0 0 0,-1 1 0,1-1 1,0 1-1,0-1 0,0 1 0,0-1 1,0 1-1,0-1 0,0 1 0,0-1 1,0 1-1,0-1 0,1 0 1,-1 1-1,0-1 0,0 1 0,0-1 1,0 1-1,1-1 0,-1 1 0,1-1 1,12-20-1952,28-12-7770,-16 14 1399</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5.058"/>
    </inkml:context>
    <inkml:brush xml:id="br0">
      <inkml:brushProperty name="width" value="0.025" units="cm"/>
      <inkml:brushProperty name="height" value="0.025" units="cm"/>
      <inkml:brushProperty name="color" value="#008C3A"/>
    </inkml:brush>
  </inkml:definitions>
  <inkml:trace contextRef="#ctx0" brushRef="#br0">1 40 14061,'0'0'13485,"2"49"-12172,3-29-480,3-4-449,4-2-287,4-6-33,-1-5-32,3-3-193,3-8-95,-3-11-448,0-4-1090,-5-4-1025,-1 0-800,-2 2-1378,-3 5-3523</inkml:trace>
  <inkml:trace contextRef="#ctx0" brushRef="#br0" timeOffset="1">183 3 13837,'0'0'7015,"-8"72"-4261,3-44 129,2 1-609,1 1-704,2 4-673,0 3-609,0 2-192,0 2-96,10 1-641,-2-3-896,2-8-3043,-5-14-4998</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20.318"/>
    </inkml:context>
    <inkml:brush xml:id="br0">
      <inkml:brushProperty name="width" value="0.025" units="cm"/>
      <inkml:brushProperty name="height" value="0.025" units="cm"/>
      <inkml:brushProperty name="color" value="#008C3A"/>
    </inkml:brush>
  </inkml:definitions>
  <inkml:trace contextRef="#ctx0" brushRef="#br0">90 97 6758,'-18'3'4260,"-1"-1"0,-34 0 2157,92 0-5515,255-22 1259,5-1-1909,1041 21 2604,-1167-10-1751,-196 1-604,-17-17-6874,20 7-583</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23.724"/>
    </inkml:context>
    <inkml:brush xml:id="br0">
      <inkml:brushProperty name="width" value="0.025" units="cm"/>
      <inkml:brushProperty name="height" value="0.025" units="cm"/>
    </inkml:brush>
  </inkml:definitions>
  <inkml:trace contextRef="#ctx0" brushRef="#br0">0 149 11307,'0'0'9812,"8"1"-9006,61 10-121,0-2 1,1-3-1,-1-4 1,103-8-1,293-52-290,-148 13-294,-131 27-58,1 9 0,253 20 0,-386-5 1494,-83-11 187,20 1-1697,7 4-147,0-1 1,0 0-1,0 1 0,0-1 0,0 0 0,0 0 0,0-1 0,0 1 0,1 0 0,-1-1 0,-1-1 0,-3-17-4964,6 4-810</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0.404"/>
    </inkml:context>
    <inkml:brush xml:id="br0">
      <inkml:brushProperty name="width" value="0.025" units="cm"/>
      <inkml:brushProperty name="height" value="0.025" units="cm"/>
    </inkml:brush>
  </inkml:definitions>
  <inkml:trace contextRef="#ctx0" brushRef="#br0">1 67 13901,'0'0'11755,"10"0"-10612,15 0-522,185-1 1898,-167-2-2513,-1-2 0,0-1 1,47-14-1,-73 16-642,27-9-843,-24-1-8534</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5:39.343"/>
    </inkml:context>
    <inkml:brush xml:id="br0">
      <inkml:brushProperty name="width" value="0.025" units="cm"/>
      <inkml:brushProperty name="height" value="0.025" units="cm"/>
    </inkml:brush>
  </inkml:definitions>
  <inkml:trace contextRef="#ctx0" brushRef="#br0">0 149 14189,'0'0'6940,"12"-2"-6731,49-4 41,-10 1 313,51-11 1,-48 3-179,60-16 384,1 4-1,231-18 0,320 68-543,-462-15-7,-404-18 2067,65 18-2394,-184 36-1,118-13 180,95-17-100,-115 13-1542,290-31 1284,-1-4-1,76-15 1,137-42 375,-214 47-227,7 1-125,-38 8-140,0-1 1,58-22-1,-118 27 90,-51 13-585,0 4 1,-130 41-1,72-18 439,54-17-2721,-84 9 1,54-19-5681</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3.922"/>
    </inkml:context>
    <inkml:brush xml:id="br0">
      <inkml:brushProperty name="width" value="0.025" units="cm"/>
      <inkml:brushProperty name="height" value="0.025" units="cm"/>
    </inkml:brush>
  </inkml:definitions>
  <inkml:trace contextRef="#ctx0" brushRef="#br0">29 4477 1634,'0'0'9998,"-4"2"-8540,-18 7 4747,20-13-2240,15-9-4040,-9 10 108,0 1 0,-1 0 0,1 0 0,0 1 0,1-1 0,-1 1 0,0 0 0,0 0 1,6-1-1,27-8 41,45-33 236,-45 23-168,0 1 0,1 2 0,1 2 0,62-17 0,-56 20-77,-2-3 0,0-1-1,-1-2 1,50-29 0,21-9-53,52-30 12,24-10-69,-138 71 75,95-63 0,-11 5 1,196-98-314,-272 144 246,62-49 0,37-25 9,-62 54 32,286-176 24,-49 4 157,-40 27-17,-131 85-66,-97 66-51,3 4 1,85-45-1,-129 80-34,177-89 215,199-135-1,-208 97-190,126-80-23,-178 129 108,132-113-1,-188 137 78,93-56-253,-37 28 68,-43 22 11,291-196 1,-269 201 153,-65 38-138,-1-2 1,55-43 0,-21 10-85,3 3 0,111-54-1,51 3 81,-56 28 345,-162 61 86,-30 20-524,0-1 0,0 1 0,1 0 0,-1 0 0,1 1-1,-1-1 1,1 1 0,0 0 0,0 0 0,11-2 0</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5.173"/>
    </inkml:context>
    <inkml:brush xml:id="br0">
      <inkml:brushProperty name="width" value="0.025" units="cm"/>
      <inkml:brushProperty name="height" value="0.025" units="cm"/>
    </inkml:brush>
  </inkml:definitions>
  <inkml:trace contextRef="#ctx0" brushRef="#br0">1 1 21204,'0'0'1153,"6"63"64,9-36-352,8-1-545,4-9-320,10-6-32,6-11-544,6 0-641,1-14-641,-2-11-1249,-10-4-1730,-8-2-1473</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5.532"/>
    </inkml:context>
    <inkml:brush xml:id="br0">
      <inkml:brushProperty name="width" value="0.025" units="cm"/>
      <inkml:brushProperty name="height" value="0.025" units="cm"/>
    </inkml:brush>
  </inkml:definitions>
  <inkml:trace contextRef="#ctx0" brushRef="#br0">109 0 3011,'0'0'18129,"-16"60"-16720,1-24-63,0 3-225,-3 2-128,1 2-545,4-2-320,3-3-64,5-3-544,5-8-1154,0-8-1825,5-3-2563</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5.874"/>
    </inkml:context>
    <inkml:brush xml:id="br0">
      <inkml:brushProperty name="width" value="0.025" units="cm"/>
      <inkml:brushProperty name="height" value="0.025" units="cm"/>
    </inkml:brush>
  </inkml:definitions>
  <inkml:trace contextRef="#ctx0" brushRef="#br0">69 51 12043,'0'0'4292,"-1"-51"545,1 64-4292,0 12 351,-6 5-31,-6 5-512,1-1-257,1 0-577,0-9-1697,5-5-1121,-3-10-1634,3-9-4291</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6.232"/>
    </inkml:context>
    <inkml:brush xml:id="br0">
      <inkml:brushProperty name="width" value="0.025" units="cm"/>
      <inkml:brushProperty name="height" value="0.025" units="cm"/>
    </inkml:brush>
  </inkml:definitions>
  <inkml:trace contextRef="#ctx0" brushRef="#br0">1 82 14125,'0'0'2691,"2"-8"-1159,0 4-1450,-1 0 0,1 0 0,0 0 0,0 1 0,0-1 0,0 1 0,1-1 0,-1 1 0,1 0 0,0 0 0,0 0 0,0 1 0,1-1 0,-1 1 0,0-1 0,1 1 0,0 0 0,-1 1 0,1-1 0,0 0 0,0 1 0,0 0 0,0 0 0,5 0 0,7-2 49,0 0-1,1 2 1,-1 0 0,1 0-1,-1 2 1,1 0 0,-1 1-1,29 7 1,-41-8-55,0 0 0,0 0-1,0 1 1,0-1 0,-1 1 0,1 0-1,0 0 1,-1 0 0,1 0 0,-1 1-1,0-1 1,0 1 0,0 0 0,0 0 0,0 0-1,0 0 1,-1 1 0,0-1 0,1 1-1,-1 0 1,-1-1 0,1 1 0,0 0-1,-1 0 1,0 0 0,0 0 0,0 0-1,-1 0 1,1 0 0,-1 1 0,0-1 0,0 0-1,0 0 1,-1 0 0,1 0 0,-1 0-1,0 0 1,0 0 0,-4 7 0,2-2 220,0 0 0,-1-1 0,0 1 1,-1-1-1,0 0 0,0 0 1,-1-1-1,0 0 0,0 0 0,-1 0 1,0 0-1,0-1 0,-1-1 1,1 1-1,-1-1 0,0 0 0,-1-1 1,1 0-1,-1 0 0,0-1 0,0 0 1,0 0-1,0-1 0,0 0 1,-16 0-1,16-2-505,-28-1 787,36 1-825,-1 0 0,0-1 0,1 1 0,-1 0 0,1-1 0,-1 1 0,1-1 0,0 1 0,-1-1 1,1 0-1,0 1 0,-1-1 0,1 0 0,0 0 0,0 0 0,0 0 0,-1 0 0,1 0 0,-1-2 0,25 2-22206</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6.588"/>
    </inkml:context>
    <inkml:brush xml:id="br0">
      <inkml:brushProperty name="width" value="0.025" units="cm"/>
      <inkml:brushProperty name="height" value="0.025" units="cm"/>
    </inkml:brush>
  </inkml:definitions>
  <inkml:trace contextRef="#ctx0" brushRef="#br0">0 63 22517,'0'0'3396,"54"-3"-2372,-9-7-63,9-3-480,5-1-321,1 5-128,-7 1-705,-9 3-1793,-10 5-1153,-17 0-962</inkml:trace>
  <inkml:trace contextRef="#ctx0" brushRef="#br0" timeOffset="1">27 159 17200,'0'0'6246,"60"9"-4708,-6-9-225,9-9-480,8-4-481,5 2-320,-5-1-1441,-12-2-1666,-12 1-6054</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7.600"/>
    </inkml:context>
    <inkml:brush xml:id="br0">
      <inkml:brushProperty name="width" value="0.025" units="cm"/>
      <inkml:brushProperty name="height" value="0.025" units="cm"/>
    </inkml:brush>
  </inkml:definitions>
  <inkml:trace contextRef="#ctx0" brushRef="#br0">257 5 19282,'0'0'3876,"-8"-2"-2397,0 1-1372,-1 0 1,1 1 0,0 0 0,-1 0-1,1 0 1,0 1 0,-1 1 0,1-1 0,0 1-1,0 1 1,0-1 0,1 1 0,-1 1-1,0-1 1,-6 6 0,3-2 43,1 1 1,0 0-1,0 0 1,1 1 0,0 0-1,-9 14 1,13-17-51,1 0 1,0 0-1,1 0 1,-1 1-1,1-1 1,1 1-1,-1 0 1,1 0 0,1 0-1,-1 0 1,1 0-1,-1 11 1,3-16-92,-1 0 0,0 0 0,1 1 0,-1-1 0,1 0 1,0 0-1,0 0 0,0 0 0,0 0 0,0 0 0,0 0 0,0 0 0,1 0 0,-1 0 1,1-1-1,-1 1 0,1 0 0,0-1 0,-1 0 0,1 1 0,0-1 0,0 0 0,0 0 0,0 0 1,0 0-1,0 0 0,0 0 0,1-1 0,-1 1 0,0-1 0,0 0 0,5 1 0,9 1-52,1-1 0,0-1 1,25-2-1,-24 1-167,5 0-1199,-1-2 0,1 0 0,33-10 0,5-7-5035</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7.959"/>
    </inkml:context>
    <inkml:brush xml:id="br0">
      <inkml:brushProperty name="width" value="0.025" units="cm"/>
      <inkml:brushProperty name="height" value="0.025" units="cm"/>
    </inkml:brush>
  </inkml:definitions>
  <inkml:trace contextRef="#ctx0" brushRef="#br0">104 1 21909,'0'0'3939,"-42"71"-2177,34-43-577,5 0-704,3 0-385,1-4-32,13-5-705,4-3-1409,-1-5-672,-2-6-802,-7-5-1120</inkml:trace>
  <inkml:trace contextRef="#ctx0" brushRef="#br0" timeOffset="1">1 127 17489,'0'0'6918,"68"-4"-6854,-21-1-224,10-4-2306,9-5-2883,8-4-2467</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8.312"/>
    </inkml:context>
    <inkml:brush xml:id="br0">
      <inkml:brushProperty name="width" value="0.025" units="cm"/>
      <inkml:brushProperty name="height" value="0.025" units="cm"/>
    </inkml:brush>
  </inkml:definitions>
  <inkml:trace contextRef="#ctx0" brushRef="#br0">252 1 19667,'0'0'2146,"-62"61"608,38-29-896,5 3-353,9-2-608,10-6-608,0-1-225,15-7-577,6-3-1281,2-9-2017,-3-3-2243,-5-4-7206</inkml:trace>
  <inkml:trace contextRef="#ctx0" brushRef="#br0" timeOffset="1">0 273 17200,'0'0'8008,"68"-6"-7239,-21-2-289,7-3-384,2-3-160,-4 0-1826,-6-5-2882,-7-2-3492</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8.696"/>
    </inkml:context>
    <inkml:brush xml:id="br0">
      <inkml:brushProperty name="width" value="0.025" units="cm"/>
      <inkml:brushProperty name="height" value="0.025" units="cm"/>
    </inkml:brush>
  </inkml:definitions>
  <inkml:trace contextRef="#ctx0" brushRef="#br0">1 45 6598,'0'0'17713,"65"-41"-17553,-11 40-96,7-2-352,1 3-2531,-2 0-2466,-2 0-8584</inkml:trace>
  <inkml:trace contextRef="#ctx0" brushRef="#br0" timeOffset="1">644 58 16432,'0'0'5188,"-29"64"-3618,23-35-577,5 1-737,1 1-224,4 3-256,11-4-1890,5-1-384,-2-7 159,-3-6-4227</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5:45.505"/>
    </inkml:context>
    <inkml:brush xml:id="br0">
      <inkml:brushProperty name="width" value="0.025" units="cm"/>
      <inkml:brushProperty name="height" value="0.025" units="cm"/>
    </inkml:brush>
  </inkml:definitions>
  <inkml:trace contextRef="#ctx0" brushRef="#br0">1 1 10602</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9.053"/>
    </inkml:context>
    <inkml:brush xml:id="br0">
      <inkml:brushProperty name="width" value="0.025" units="cm"/>
      <inkml:brushProperty name="height" value="0.025" units="cm"/>
    </inkml:brush>
  </inkml:definitions>
  <inkml:trace contextRef="#ctx0" brushRef="#br0">1 33 12172,'0'0'11947,"64"-23"-11851,-20 23-96,12 0-865,5 0-1793,3-2-2339,5-5 609</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9.411"/>
    </inkml:context>
    <inkml:brush xml:id="br0">
      <inkml:brushProperty name="width" value="0.025" units="cm"/>
      <inkml:brushProperty name="height" value="0.025" units="cm"/>
    </inkml:brush>
  </inkml:definitions>
  <inkml:trace contextRef="#ctx0" brushRef="#br0">197 1 9513,'-11'2'7468,"-2"1"-6602,-1 1 0,0 0 0,1 1 0,0 1 0,0 0 0,-17 11 0,25-13-612,-1 0 1,0 0 0,1 0-1,0 1 1,0 0 0,0 0-1,1 0 1,0 1-1,0-1 1,0 1 0,0 0-1,1 0 1,0 0 0,1 1-1,-1-1 1,1 1 0,-2 11-1,3-8-268,0 0 1,1 0-1,1 0 0,-1 0 1,2-1-1,-1 1 0,1 0 0,5 14 1,-6-22 12,0 0 0,-1 0 0,1 0 0,0 1 0,0-1 0,0 0 0,0 0 0,1-1 0,-1 1 0,0 0 0,1 0 0,-1-1 0,1 1 0,0-1 0,0 1 0,-1-1 1,1 0-1,0 1 0,0-1 0,0 0 0,0 0 0,0-1 0,1 1 0,-1 0 0,0-1 0,0 1 0,0-1 0,1 0 0,-1 1 0,0-1 0,0 0 0,1-1 0,-1 1 0,0 0 0,0-1 0,1 1 0,-1-1 0,0 0 0,0 1 1,0-1-1,0 0 0,0 0 0,3-2 0,-3 1-39,1 1 0,0 0 0,-1-1 0,1 1 0,-1-1 1,0 0-1,0 0 0,1 0 0,-1 0 0,0 0 0,-1 0 1,1 0-1,0-1 0,-1 1 0,1-1 0,-1 1 0,0-1 1,0 0-1,0 1 0,0-1 0,0 0 0,-1 0 0,1 0 1,-1 0-1,1-5 0,-2 7 44,0 0-1,0 0 1,0 0-1,1 1 1,-1-1-1,0 0 1,0 1-1,0-1 1,0 1 0,0-1-1,0 1 1,0-1-1,0 1 1,0 0-1,0-1 1,-1 1-1,1 0 1,0 0 0,0 0-1,0 0 1,0 0-1,0 0 1,-1 0-1,1 0 1,0 1 0,0-1-1,0 0 1,0 1-1,0-1 1,0 0-1,0 1 1,0-1-1,0 1 1,0 0 0,-1 0-1,2-1 12,-1 0 1,0 0-1,1 1 0,-1-1 0,1 0 0,-1 0 1,0 0-1,1 1 0,-1-1 0,1 0 1,-1 1-1,1-1 0,-1 0 0,1 1 1,-1-1-1,1 1 0,0-1 0,-1 0 0,1 1 1,0-1-1,-1 1 0,1-1 0,0 1 1,-1 0-1,1-1 0,0 1 0,0-1 1,0 1-1,0-1 0,-1 1 0,1 0 0,0-1 1,0 1-1,0-1 0,0 1 0,0 0 1,0-1-1,1 1 0,-1-1 0,0 1 1,0 0-1,0-1 0,1 1 0,-1-1 0,0 1 1,0-1-1,1 1 0,-1-1 0,0 1 1,1-1-1,-1 1 0,1-1 0,-1 1 1,1-1-1,-1 0 0,1 1 0,-1-1 0,1 0 1,-1 1-1,1-1 0,-1 0 0,1 0 1,-1 0-1,1 1 0,0-1 0,-1 0 1,2 0-1,13 3-23,0 0 1,1-1 0,-1-1 0,1 0-1,-1-1 1,1-1 0,-1 0 0,0-1-1,1-1 1,20-7 0,-56 51 1117,11-27-681,2 0 0,-1 0 0,-4 16 0,10-27-492,1 1 0,0-1-1,0 1 1,1 0 0,-1-1 0,1 1 0,0 0-1,0 6 1,0-9-69,0 0 0,1 0 0,-1 1 0,0-1 0,1 0 0,-1 0-1,1 0 1,-1 0 0,1 0 0,-1 0 0,1 0 0,0-1 0,0 1 0,-1 0 0,1 0 0,0 0-1,0-1 1,0 1 0,0 0 0,0-1 0,0 1 0,0-1 0,0 1 0,0-1 0,0 0 0,0 1-1,2-1 1,19 2-7101</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9.799"/>
    </inkml:context>
    <inkml:brush xml:id="br0">
      <inkml:brushProperty name="width" value="0.025" units="cm"/>
      <inkml:brushProperty name="height" value="0.025" units="cm"/>
    </inkml:brush>
  </inkml:definitions>
  <inkml:trace contextRef="#ctx0" brushRef="#br0">1 0 16464,'0'0'9609,"55"26"-7848,-7-24-255,13-2-898,12 0-480,3 0-384,0-3-2210,-13-2-993,-15 1-3172,-19 0-8167</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0.156"/>
    </inkml:context>
    <inkml:brush xml:id="br0">
      <inkml:brushProperty name="width" value="0.025" units="cm"/>
      <inkml:brushProperty name="height" value="0.025" units="cm"/>
    </inkml:brush>
  </inkml:definitions>
  <inkml:trace contextRef="#ctx0" brushRef="#br0">0 29 17136,'0'0'7463,"68"4"-6534,-10-9-480,12-3-385,3 2-321,-2-2-3586,-8 3-7752</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0.842"/>
    </inkml:context>
    <inkml:brush xml:id="br0">
      <inkml:brushProperty name="width" value="0.025" units="cm"/>
      <inkml:brushProperty name="height" value="0.025" units="cm"/>
    </inkml:brush>
  </inkml:definitions>
  <inkml:trace contextRef="#ctx0" brushRef="#br0">1 446 7944,'5'-9'8674,"124"-179"-2767,38-61-3673,-194 318-2063,-24 91 0,45-137-842,1-1 0,0 1 1,2 1-1,1-1 0,1 29 0,1-51 533,-1-1 0,1 1 0,0 0-1,0-1 1,0 1 0,0 0 0,0-1 0,0 1 0,1 0 0,-1-1 0,0 1-1,0 0 1,0-1 0,1 1 0,-1-1 0,0 1 0,1 0 0,-1-1-1,0 1 1,1-1 0,-1 1 0,1-1 0,-1 1 0,1-1 0,-1 1 0,1-1-1,-1 0 1,1 1 0,-1-1 0,1 0 0,-1 1 0,1-1 0,0 0 0,-1 0-1,1 1 1,0-1 0,-1 0 0,1 0 0,1 0 0,14 1-4587</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1.231"/>
    </inkml:context>
    <inkml:brush xml:id="br0">
      <inkml:brushProperty name="width" value="0.025" units="cm"/>
      <inkml:brushProperty name="height" value="0.025" units="cm"/>
    </inkml:brush>
  </inkml:definitions>
  <inkml:trace contextRef="#ctx0" brushRef="#br0">111 9 12075,'0'0'7229,"-11"10"-5959,1 1-1064,0-1-1,1 2 1,0-1-1,1 1 1,0 0-1,1 1 1,1 0-1,0 0 1,-8 23-1,11-23-92,0-1-1,0 1 1,1 0-1,1 0 1,0 26-1,1-37-82,1 0 1,-1 0-1,0 0 0,0 1 1,1-1-1,0 0 1,-1 0-1,1 0 0,0 0 1,0 0-1,0 0 0,0 0 1,0 0-1,0 0 1,1-1-1,-1 1 0,1 0 1,-1-1-1,1 1 0,0-1 1,-1 0-1,1 1 0,0-1 1,0 0-1,0 0 1,0 0-1,0 0 0,0-1 1,0 1-1,0 0 0,1-1 1,-1 0-1,0 1 1,0-1-1,0 0 0,1 0 1,-1 0-1,0-1 0,0 1 1,0 0-1,0-1 1,3 0-1,6-2 310,-1 0-1,0-1 1,0 0 0,-1-1 0,1 0-1,-1-1 1,0 0 0,0 0 0,-1-1-1,0 0 1,13-13 0,-10 8-55,-1 1 0,0-2 0,-1 1 0,0-1 0,-1-1 1,-1 0-1,9-21 0,-14 29-175,0 0 1,0 0-1,-1 0 0,0 0 1,0 0-1,0-1 1,-1 1-1,0 0 0,-1-13 1,0 17-90,1 0 1,-1 0 0,0 0 0,1 0-1,-1 0 1,0 1 0,0-1 0,0 0-1,-1 0 1,1 1 0,0-1-1,-1 0 1,1 1 0,-1-1 0,1 1-1,-1 0 1,0 0 0,0-1 0,0 1-1,1 0 1,-1 1 0,0-1-1,0 0 1,0 0 0,0 1 0,0-1-1,-1 1 1,1 0 0,0 0 0,0 0-1,-3 0 1,1 0-194,-1 0-1,1 0 1,-1 1-1,0 0 1,1-1 0,-1 2-1,1-1 1,-1 1-1,1-1 1,0 1-1,-5 3 1,4-2-319,0 1-1,0-1 1,0 1-1,0 1 1,1-1-1,-1 0 1,1 1-1,0 0 1,0 0-1,1 1 1,0-1-1,0 1 1,0-1-1,0 1 1,1 0-1,0 0 1,0 0-1,1 0 1,0 0-1,-1 13 1,4-12-5675,9-5-2728</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1.620"/>
    </inkml:context>
    <inkml:brush xml:id="br0">
      <inkml:brushProperty name="width" value="0.025" units="cm"/>
      <inkml:brushProperty name="height" value="0.025" units="cm"/>
    </inkml:brush>
  </inkml:definitions>
  <inkml:trace contextRef="#ctx0" brushRef="#br0">227 0 10282,'0'0'11920,"-12"4"-10211,0 1-1244,0 0 1,1 0 0,-1 2-1,1-1 1,0 1-1,1 1 1,0-1 0,-18 19-1,14-10-65,0 0 0,1 1 0,-16 30 0,25-40-368,0 0 0,1 0-1,-1 0 1,2 1 0,-1-1 0,1 1-1,0 0 1,1 0 0,0 0 0,0 0-1,1 0 1,1 14 0,-1-21-31,1 1-1,0-1 1,-1 0 0,1 0-1,0 0 1,0 0 0,0 0 0,0 0-1,0 0 1,0 0 0,0 0 0,0-1-1,0 1 1,0 0 0,0-1-1,1 1 1,-1-1 0,0 1 0,1-1-1,-1 1 1,0-1 0,1 0-1,-1 0 1,0 0 0,1 0 0,-1 0-1,0 0 1,1 0 0,-1 0 0,0 0-1,1 0 1,-1-1 0,0 1-1,3-2 1,3 1 41,1-1 0,0 0 0,-1-1 0,0 1 0,8-5 0,3-4 26,-1 0 0,-1-2-1,1 0 1,18-20-1,-29 27-1,0 0-1,0-1 0,0 0 0,-1 0 0,0-1 0,-1 1 1,0-1-1,0 0 0,0 0 0,-1-1 0,0 1 0,2-15 1,-5 22-61,1-1 0,-1 1 1,0 0-1,0-1 1,0 1-1,0 0 1,-1-1-1,1 1 0,0 0 1,-1-1-1,1 1 1,0 0-1,-1 0 1,1-1-1,-1 1 0,0 0 1,1 0-1,-1 0 1,0 0-1,0 0 1,0 0-1,0 0 1,0 0-1,0 0 0,0 0 1,0 0-1,0 1 1,0-1-1,0 0 1,-1 1-1,1-1 0,0 1 1,0-1-1,-1 1 1,1 0-1,0 0 1,-1-1-1,1 1 0,0 0 1,-1 0-1,1 0 1,-1 0-1,1 0 1,0 1-1,0-1 0,-1 0 1,-1 1-1,-2 0-239,0 0-1,0 0 0,0 1 0,0 0 0,0 0 0,0 0 1,0 0-1,1 1 0,-1 0 0,1-1 0,-5 6 0,-11 16-2742,13-10-715,9 0-4650</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1.991"/>
    </inkml:context>
    <inkml:brush xml:id="br0">
      <inkml:brushProperty name="width" value="0.025" units="cm"/>
      <inkml:brushProperty name="height" value="0.025" units="cm"/>
    </inkml:brush>
  </inkml:definitions>
  <inkml:trace contextRef="#ctx0" brushRef="#br0">172 1 16015,'0'0'6759,"-34"67"-4549,15-28-1185,-2 2 224,6-1-609,4-2-544,9-9-224,2-4-1890,0-11-1088,7-9-162,1-5-767,-5 0-1891</inkml:trace>
  <inkml:trace contextRef="#ctx0" brushRef="#br0" timeOffset="1">1 134 16143,'0'0'7143,"89"-7"-7367,-34-1-1378,5-4-2273,10-3-1154,-3-4-96</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2.397"/>
    </inkml:context>
    <inkml:brush xml:id="br0">
      <inkml:brushProperty name="width" value="0.025" units="cm"/>
      <inkml:brushProperty name="height" value="0.025" units="cm"/>
    </inkml:brush>
  </inkml:definitions>
  <inkml:trace contextRef="#ctx0" brushRef="#br0">217 21 15503,'-8'3'2797,"-8"4"-2126,0 1-1,1 0 1,0 0 0,1 2-1,-1 0 1,2 1 0,-17 15-1,23-19-541,0-1 0,1 1 0,0 0-1,0 1 1,0-1 0,1 1 0,0 1-1,1-1 1,0 1 0,0-1 0,1 1 0,0 0-1,0 0 1,1 0 0,-1 17 0,3-25-137,-1 0 1,1 0 0,1 0 0,-1 0-1,0 0 1,0 0 0,0 0 0,0 0-1,1 0 1,-1 0 0,1-1 0,-1 1-1,0 0 1,1 0 0,0 0 0,-1 0 0,1 0-1,-1-1 1,1 1 0,0 0 0,0-1-1,-1 1 1,1 0 0,0-1 0,0 1-1,0-1 1,1 1 0,0 0 9,1 0 0,0-1 1,-1 1-1,1-1 0,0 0 0,0 0 1,-1 0-1,1 0 0,0 0 0,3-1 1,2-1 61,0 0 0,0 0 1,0-1-1,0 0 0,-1-1 1,10-5-1,0-3 110,-1-1 0,0 0-1,-2-1 1,1-1 0,14-20 0,-24 29-60,0 0 0,-1-1 1,1 0-1,-1 0 0,-1-1 1,1 1-1,-1-1 0,0 1 1,-1-1-1,0 0 0,0 0 1,-1 0-1,0 0 0,0 0 1,-2-15-1,1 22-109,0 0 1,0 0-1,0 0 0,0 0 1,0 0-1,-1 0 1,1 0-1,-1 0 0,1 0 1,0 1-1,-1-1 0,1 0 1,-1 0-1,0 0 1,1 1-1,-1-1 0,0 0 1,1 1-1,-1-1 0,0 1 1,0-1-1,1 0 1,-1 1-1,0 0 0,0-1 1,0 1-1,-2-1 0,1 1-13,-1 0 0,1-1 0,-1 2 0,0-1 0,1 0 1,-1 0-1,1 1 0,-1-1 0,1 1 0,-4 2 0,-1-1-38,1 1 1,-1 0 0,1 1 0,0 0 0,0 0-1,0 0 1,-5 6 0,4-2-387,1 1-1,0 0 1,0 0-1,-6 16 1,11-23 24,-1 1 0,1-1 0,0 1 0,0 0 0,0 0 1,0-1-1,1 1 0,-1 0 0,1 0 0,0 0 0,-1 0 0,1 0 0,1-1 0,-1 1 0,0 0 1,1 0-1,-1 0 0,1 0 0,0-1 0,0 1 0,3 5 0,10 1-5304</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2.798"/>
    </inkml:context>
    <inkml:brush xml:id="br0">
      <inkml:brushProperty name="width" value="0.025" units="cm"/>
      <inkml:brushProperty name="height" value="0.025" units="cm"/>
    </inkml:brush>
  </inkml:definitions>
  <inkml:trace contextRef="#ctx0" brushRef="#br0">128 1 17168,'0'0'1922,"-41"62"640,19-20-800,-4-2-353,8 0-352,5-6-864,6-7-386,7-12-1856,7-11-1539,12-4-255,5-16-2756</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6:08.805"/>
    </inkml:context>
    <inkml:brush xml:id="br0">
      <inkml:brushProperty name="width" value="0.025" units="cm"/>
      <inkml:brushProperty name="height" value="0.025" units="cm"/>
    </inkml:brush>
  </inkml:definitions>
  <inkml:trace contextRef="#ctx0" brushRef="#br0">799 58 11723,'-9'-6'1062,"0"0"-866,-1-1-1,0 1 1,0 1-1,0 0 0,-1 0 1,1 1-1,-1 1 1,0-1-1,-17-1 0,12 4-112,-1 0 0,1 1 0,-1 1 0,1 1 0,0 1 0,0 0 0,0 0 1,0 2-1,0 0 0,-28 14 0,22-7 154,1 1 0,0 1 0,1 1 0,1 0 0,1 2 0,-29 31 0,12-6 433,2 1-1,1 2 0,3 1 0,2 1 0,-42 98 1,54-106-567,2 1 0,2 0 0,1 0 0,2 1 0,1 1 0,3-1 0,1 1 1,4 56-1,1-83-115,0-1 0,0 1 0,1-1 0,1 1 0,0-1 1,1 0-1,1-1 0,0 1 0,10 14 0,-11-20-7,1 0 1,0 0-1,0-1 0,1 0 0,0 0 0,0-1 1,1 0-1,0 0 0,0-1 0,0 1 1,1-2-1,-1 0 0,1 0 0,18 6 0,-8-6 97,0-1-1,0-1 0,0 0 0,0-1 1,0-1-1,1-1 0,-1-1 0,0 0 0,0-2 1,-1 0-1,1-1 0,-1-1 0,34-15 1,-10 0 351,-1-2 1,-1-1 0,-1-2-1,56-49 1,-60 44 12,-1-1 0,-1-1 0,-2-2 0,-2-2 1,-1 0-1,31-57 0,-46 70-322,-1 0 0,-2-1 0,0 0 0,-2 0 0,0-1 0,-2 0 0,-1 0 0,-1-1 0,-1 0 0,-2 1 0,0-1 0,-6-42 0,3 54-234,-1 0 1,-1 0-1,0 0 0,-1 1 1,-1 0-1,0 0 0,-1 0 1,-1 1-1,0 0 0,0 0 1,-2 1-1,1 0 0,-1 0 1,-1 1-1,0 1 0,-1 0 0,-14-10 1,14 12-662,0 2 0,0-1 0,-1 1-1,-25-8 1,25 11-426,1 0 1,-1 0-1,0 2 0,0 0 0,-20 0 0,-9 4-5066</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3.184"/>
    </inkml:context>
    <inkml:brush xml:id="br0">
      <inkml:brushProperty name="width" value="0.025" units="cm"/>
      <inkml:brushProperty name="height" value="0.025" units="cm"/>
    </inkml:brush>
  </inkml:definitions>
  <inkml:trace contextRef="#ctx0" brushRef="#br0">181 19 16848,'-10'3'2723,"8"-2"-2599,-23 8 1959,-44 22 0,64-28-1906,-1-1-1,1 1 1,0 0 0,0 1-1,1-1 1,-1 1-1,1 0 1,-1 0-1,1 0 1,0 1-1,1-1 1,-1 1 0,1 0-1,0 0 1,0 0-1,-4 11 1,7-14-178,1-1 1,-1 0 0,0 0-1,0 1 1,0-1 0,1 0-1,-1 0 1,1 0 0,-1 1 0,1-1-1,-1 0 1,1 0 0,0 0-1,0 0 1,-1 0 0,1 0-1,0 0 1,0 0 0,0-1-1,0 1 1,0 0 0,0 0-1,0-1 1,0 1 0,0 0-1,1-1 1,-1 0 0,0 1-1,0-1 1,0 0 0,1 1-1,-1-1 1,0 0 0,1 0-1,-1 0 1,0 0 0,2 0-1,62 2-36,-51-3 33,-1 1-32,0 1 0,0 0 0,0 1 0,0 0-1,0 1 1,0 0 0,17 8 0,-27-10 25,-1 0 0,1 1 0,0-1 0,-1 1-1,0 0 1,1-1 0,-1 1 0,0 0 0,0 0 0,0 1 0,0-1 0,0 0 0,-1 1 0,1-1 0,-1 1 0,2 3 0,-2-3 8,-1 1-1,1-1 1,-1 0 0,0 0 0,0 0-1,0 1 1,-1-1 0,1 0 0,-1 0-1,0 0 1,1 0 0,-2 0 0,1 0-1,0 0 1,0 0 0,-1 0 0,0 0-1,-2 3 1,-7 10 155,-1-1 0,0-1 0,-1 0 0,0-1 0,-18 13 0,22-18 203,-2 0 0,1-1 1,-1 0-1,0-1 1,0 0-1,-1-1 1,0 0-1,-18 5 1,29-10-318,0 0 1,1 0 0,-1 1 0,0-1-1,0 0 1,1 0 0,-1 0 0,0 0-1,0 0 1,0 0 0,1 0-1,-1 0 1,0 0 0,0 0 0,1-1-1,-1 1 1,0 0 0,0 0-1,1-1 1,-1 1 0,0 0 0,1-1-1,-1 1 1,0-1 0,1 1 0,-1-1-1,1 1 1,-1-1 0,0-1-1,0 1-14,1-1 0,0 1 0,-1-1 0,1 1 0,0-1 0,0 1 0,0-1 0,0 1 0,1-1 0,-1 1 0,0-1 0,0 1 0,1-1-1,0-1 1,2-4-31,0-1 0,0 1 0,1 0 0,0 0 0,5-6 0,12-10-59,1 2 0,0 1 0,39-28 0,-40 33 127,-1 0 1,0-1 0,-1-2 0,-1 0 0,30-38 0,-47 54-42,1 0 1,-1 0-1,1 0 0,-1-1 0,1 1 0,-1 0 0,0-1 1,0 1-1,0 0 0,-1-1 0,1 0 0,0 1 0,-1-1 0,0 1 1,0-1-1,1 0 0,-1 1 0,-1-1 0,1 1 0,0-1 1,-1 0-1,1 1 0,-1-1 0,0 1 0,0-1 0,0 1 1,0 0-1,0-1 0,-1 1 0,1 0 0,-1 0 0,1 0 1,-1 0-1,0 0 0,0 0 0,0 0 0,0 1 0,0-1 0,0 1 1,0-1-1,0 1 0,-4-2 0,-4-1-44,-1-1-1,1 2 0,-1-1 1,0 1-1,0 1 1,0 0-1,0 0 1,-18 1-1,27 1-197,0 0-1,0 0 1,0 0-1,0 0 1,0 1-1,0-1 1,0 1-1,0 0 1,0-1-1,1 1 1,-1 0-1,-3 2 1,-9 11-7066,9-2-2204</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4.243"/>
    </inkml:context>
    <inkml:brush xml:id="br0">
      <inkml:brushProperty name="width" value="0.025" units="cm"/>
      <inkml:brushProperty name="height" value="0.025" units="cm"/>
    </inkml:brush>
  </inkml:definitions>
  <inkml:trace contextRef="#ctx0" brushRef="#br0">0 28 19667,'0'0'8488,"5"11"-7389,2 7-849,23 52 674,-28-66-1022,0-1 1,0 1-1,0-1 0,1 0 0,-1 0 0,1 0 0,0 0 0,0 0 1,0-1-1,0 1 0,0-1 0,0 0 0,1 1 0,-1-2 1,1 1-1,-1 0 0,6 1 0,-4-2-313,1-1 1,0 1-1,0-1 0,-1 0 1,1 0-1,0-1 0,0 0 0,5-1 1,-3-1-603,0 1-1,-1-1 1,1 0 0,-1-1 0,1 0 0,-1 0-1,-1-1 1,1 0 0,6-5 0,-6 3 282,-1 0 0,1 0 1,-1 0-1,-1-1 1,1 1-1,-1-2 0,7-13 1,-10 15 1291,1 1-1,-1-1 1,0 0 0,0 0-1,-1 0 1,1-8 0,-5 22 6844,-4 7-5275,-9 21-1367,-7 28-139,2 1 1,4 0-1,-19 129 1,36-145-5382,5-45-666</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5.039"/>
    </inkml:context>
    <inkml:brush xml:id="br0">
      <inkml:brushProperty name="width" value="0.025" units="cm"/>
      <inkml:brushProperty name="height" value="0.025" units="cm"/>
    </inkml:brush>
  </inkml:definitions>
  <inkml:trace contextRef="#ctx0" brushRef="#br0">26 0 21652,'0'0'1922,"-7"55"-576,1-22-129,-2 5-545,4 1-447,4-4-129,0-3-481,0-7-960,1-9-417,8-3-512,-4-10-705</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5.412"/>
    </inkml:context>
    <inkml:brush xml:id="br0">
      <inkml:brushProperty name="width" value="0.025" units="cm"/>
      <inkml:brushProperty name="height" value="0.025" units="cm"/>
    </inkml:brush>
  </inkml:definitions>
  <inkml:trace contextRef="#ctx0" brushRef="#br0">0 14 22325,'0'0'3620,"58"4"-3076,-20-1-320,8-3-224,0 0-2594,-7-7-2371,-6-7-4612</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5.769"/>
    </inkml:context>
    <inkml:brush xml:id="br0">
      <inkml:brushProperty name="width" value="0.025" units="cm"/>
      <inkml:brushProperty name="height" value="0.025" units="cm"/>
    </inkml:brush>
  </inkml:definitions>
  <inkml:trace contextRef="#ctx0" brushRef="#br0">73 0 19571,'0'0'1633,"-37"65"-63,23-31-481,1 1 32,5-1-353,7-3-255,1-6-353,9-7-256,10-11 0,10-7-417,2 0 289,1-9-897,0-10-2082,-5-5-1730,-5 2-1985</inkml:trace>
  <inkml:trace contextRef="#ctx0" brushRef="#br0" timeOffset="1">237 143 12492,'0'0'4324,"-18"54"-1762,7-20-800,-3 2-481,3 1 321,3-4-1,6-7-480,2-5-736,2-9-353,15-11-833,7-1-1249,1-17-2242,4-8-6310</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6.156"/>
    </inkml:context>
    <inkml:brush xml:id="br0">
      <inkml:brushProperty name="width" value="0.025" units="cm"/>
      <inkml:brushProperty name="height" value="0.025" units="cm"/>
    </inkml:brush>
  </inkml:definitions>
  <inkml:trace contextRef="#ctx0" brushRef="#br0">102 1 18257,'-8'6'2589,"0"0"-2385,1 0-1,-1 1 0,1 0 0,1 0 0,-1 0 0,1 1 0,1 0 1,-1 0-1,1 1 0,1-1 0,0 1 0,0 0 0,0 0 1,1 1-1,1-1 0,0 1 0,-2 11 0,4-16-172,-1 0 0,1 0-1,0 0 1,0 0 0,0 0 0,1 0-1,0-1 1,0 1 0,0 0-1,1 0 1,-1-1 0,1 1 0,0-1-1,0 1 1,5 5 0,-5-8-6,1 1 1,0-1-1,-1 0 1,1 0-1,0 0 1,1 0-1,-1 0 0,0-1 1,0 1-1,1-1 1,-1 0-1,1 0 1,-1 0-1,1-1 1,-1 1-1,1-1 1,0 0-1,-1 0 0,1 0 1,0 0-1,5-2 1,-1 0 62,0 0-1,0 0 1,0-1 0,-1 0 0,0 0-1,1-1 1,-1 0 0,0 0 0,-1-1-1,1 1 1,-1-2 0,0 1-1,0-1 1,-1 0 0,7-8 0,-7 8 18,-1 1 0,0-1 0,0 0 0,0 0 1,-1-1-1,0 1 0,0-1 0,-1 0 0,0 0 1,0 0-1,-1 0 0,1 0 0,-1 0 0,-1 0 0,0 0 1,0 0-1,-1-11 0,0 15-98,-1 0 0,1 0-1,-1 0 1,0 0 0,0 0 0,0 0 0,0 1 0,0-1-1,-1 1 1,1-1 0,-1 1 0,0 0 0,1 0-1,-1 0 1,0 1 0,0-1 0,0 0 0,-1 1 0,1 0-1,0 0 1,0 0 0,-1 0 0,1 1 0,0-1-1,-1 1 1,1 0 0,-1 0 0,-5 0 0,6 0-86,0 0 0,0 0 0,-1 0 0,1 0 0,0 0 0,-1 1 0,1 0-1,0-1 1,0 1 0,0 0 0,-1 1 0,1-1 0,0 0 0,1 1 0,-1 0 0,0 0 0,0 0 0,1 0 0,-1 0 0,1 0 0,0 1 0,-1-1 0,1 1 0,0-1 0,1 1 0,-1 0 0,0 0 0,1 0 0,-2 4 0,3-6-115,0 0-1,0-1 1,0 1 0,0 0 0,0-1 0,0 1-1,1 0 1,-1-1 0,0 1 0,0 0-1,1-1 1,-1 1 0,0-1 0,1 1-1,-1-1 1,1 1 0,-1-1 0,0 1-1,1-1 1,0 1 0,-1-1 0,1 0-1,-1 1 1,1-1 0,-1 0 0,1 1-1,0-1 1,-1 0 0,1 0 0,-1 1-1,1-1 1,0 0 0,-1 0 0,1 0-1,0 0 1,-1 0 0,1 0 0,0 0-1,-1 0 1,1 0 0,0 0 0,-1-1-1,1 1 1,0 0 0,0-1 0,4 1-693,22 0-5909</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6.546"/>
    </inkml:context>
    <inkml:brush xml:id="br0">
      <inkml:brushProperty name="width" value="0.025" units="cm"/>
      <inkml:brushProperty name="height" value="0.025" units="cm"/>
    </inkml:brush>
  </inkml:definitions>
  <inkml:trace contextRef="#ctx0" brushRef="#br0">121 15 17040,'-8'8'1858,"-9"11"-177,0 0 0,-22 34 0,33-44-1314,1-1 0,1 1 0,0-1 0,0 1 1,0 0-1,1 1 0,1-1 0,0 1 0,0-1 0,0 1 1,1 15-1,1-24-359,0 0 1,0 0-1,0 1 1,0-1 0,1 0-1,-1 0 1,0 0-1,1 1 1,-1-1-1,1 0 1,-1 0-1,1 0 1,-1 0-1,1 0 1,0 0-1,0 0 1,-1 0 0,1 0-1,0 0 1,0 0-1,0-1 1,0 1-1,0 0 1,0 0-1,2 0 1,-1 0 10,1 0 1,0-1 0,0 1-1,0-1 1,0 1 0,0-1-1,0 0 1,0 0 0,0 0-1,4-1 1,2 0 43,0-1-1,-1 0 0,1-1 1,-1 0-1,0 0 1,13-7-1,2-5 17,-1 0 0,32-30 0,-48 39-57,1 0 0,-1-1 1,-1 1-1,1-1 0,-1 0 0,0-1 0,-1 1 0,0-1 0,0 0 0,-1 0 0,5-17 0,-7 24-20,-1-1-1,1 1 1,-1-1-1,0 1 1,0-1-1,0 1 1,0-1-1,0 1 1,0-1 0,0 1-1,0-1 1,-1 1-1,1-1 1,0 1-1,-1 0 1,1-1-1,-1 1 1,0 0-1,1-1 1,-1 1-1,0 0 1,0 0 0,0-1-1,0 1 1,0 0-1,-1-1 1,-1 1-16,1 0 1,-1 0 0,1 0-1,0 0 1,-1 1 0,0-1-1,1 1 1,-1 0-1,1-1 1,-1 1 0,1 1-1,-1-1 1,-5 1 0,-1 1-21,0 0 0,1 0 0,-1 1 0,0 0 0,1 1 0,-1 0 1,-13 9-1,17-9-6,0-1 0,0 1 0,0 0 0,0 0 0,1 0 0,-1 1-1,1 0 1,1 0 0,-1 0 0,1 0 0,0 1 0,0-1 0,-4 10 0,7-14-83,0-1-1,1 1 0,-1-1 0,0 0 1,0 1-1,0-1 0,1 1 1,-1-1-1,0 0 0,1 1 1,-1-1-1,0 0 0,1 1 1,-1-1-1,0 0 0,1 1 1,-1-1-1,0 0 0,1 0 1,-1 1-1,1-1 0,-1 0 1,1 0-1,-1 0 0,1 0 1,-1 0-1,1 0 0,-1 0 0,0 0 1,1 0-1,-1 0 0,1 0 1,-1 0-1,1 0 0,-1 0 1,1 0-1,21-2-2691,-21 2 2658,32-10-5993,7-11-6112</inkml:trace>
  <inkml:trace contextRef="#ctx0" brushRef="#br0" timeOffset="1">636 1 21140,'0'0'7783,"18"49"-7302,-15-20-289,-3 3-32,2-1-128,-2-3-160,1-2-929,3-7-1281,-1-2-801,0-7-1217,-3-5-2242</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6.918"/>
    </inkml:context>
    <inkml:brush xml:id="br0">
      <inkml:brushProperty name="width" value="0.025" units="cm"/>
      <inkml:brushProperty name="height" value="0.025" units="cm"/>
    </inkml:brush>
  </inkml:definitions>
  <inkml:trace contextRef="#ctx0" brushRef="#br0">0 35 1698,'0'0'22325,"62"-32"-21621,-24 31-447,7 1-193,-1 0-609,0 0-3363,3-2-8647</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7.476"/>
    </inkml:context>
    <inkml:brush xml:id="br0">
      <inkml:brushProperty name="width" value="0.025" units="cm"/>
      <inkml:brushProperty name="height" value="0.025" units="cm"/>
    </inkml:brush>
  </inkml:definitions>
  <inkml:trace contextRef="#ctx0" brushRef="#br0">0 80 5990,'0'0'17825,"1"-10"-15306,-1 8-2403,0-1 1,0 1-1,0-1 0,0 1 0,1-1 0,-1 1 1,1 0-1,0-1 0,-1 1 0,1 0 0,0-1 1,0 1-1,1 0 0,-1 0 0,0 0 0,1 0 0,0 0 1,1-2-1,1 2 22,0-1 0,1 1 0,-1 0 0,1 0 0,-1 0 1,1 1-1,0-1 0,0 1 0,-1 0 0,1 1 0,7-1 0,-4 0 38,21-2 558,54 1 0,-77 2-715,0 0 0,0 1 0,1 0 1,-1 0-1,0 0 0,0 1 0,0 0 0,0 0 0,-1 0 0,1 1 0,0 0 0,-1 0 0,0 0 0,1 1 0,4 4 0,-8-5-23,1 1 0,-1-1 0,0 1 0,0-1 1,0 1-1,-1 0 0,1 0 0,-1 0 0,0 0 0,0 0 0,0 0 1,-1 0-1,1 0 0,-1 0 0,0 0 0,0 0 0,-1 0 1,1 0-1,-1 0 0,0 0 0,0 0 0,0 0 0,0 0 1,-1 0-1,1 0 0,-1-1 0,0 1 0,-4 4 0,-5 9 75,0 0-1,-2 0 0,0-2 1,-18 18-1,-7-1 13,29-25-66,0 1 1,0-1-1,1 1 0,0 1 0,0 0 0,-9 15 0,16-24-46,1 0 1,0 1-1,0-1 1,0 0-1,-1 1 1,1-1-1,0 1 1,0-1-1,0 1 1,0-1-1,0 0 1,0 1-1,0-1 1,0 1-1,0-1 1,0 1-1,0-1 1,0 0-1,0 1 1,0-1-1,0 1 1,0-1-1,0 1 1,1-1-1,-1 0 1,0 1-1,0-1 1,0 1-1,1-1 1,-1 0-1,0 1 0,1-1 1,-1 0-1,0 1 1,1-1-1,20 5-790,26-8-1090,-47 3 1900,18-4-2304,0 0 1,-1-2-1,34-13 0,6-8-6437</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7.879"/>
    </inkml:context>
    <inkml:brush xml:id="br0">
      <inkml:brushProperty name="width" value="0.025" units="cm"/>
      <inkml:brushProperty name="height" value="0.025" units="cm"/>
    </inkml:brush>
  </inkml:definitions>
  <inkml:trace contextRef="#ctx0" brushRef="#br0">136 14 20179,'0'0'1361,"-12"9"177,-3 4-758,0 0 1,1 1 0,-24 30-1,33-38-566,1-1 0,0 2 0,0-1 0,0 1 0,1-1 0,0 1 0,0 0-1,0 0 1,1 0 0,0 0 0,1 1 0,0-1 0,0 0 0,0 1-1,1-1 1,0 9 0,1-14-204,0-1-1,-1 0 0,1 1 1,0-1-1,-1 0 0,1 0 1,0 0-1,0 1 0,0-1 1,0 0-1,0 0 0,0-1 1,1 1-1,-1 0 0,0 0 1,0 0-1,1-1 0,-1 1 1,0-1-1,1 1 0,-1-1 1,0 1-1,1-1 0,-1 0 1,1 0-1,-1 0 0,1 0 1,-1 0-1,1 0 0,-1 0 1,0 0-1,1 0 0,1-1 1,4 0 40,-1 0 1,1 0 0,-1-1 0,1 0-1,-1 0 1,7-3 0,-6 1-8,0 0 1,0-1-1,0 0 0,-1 0 0,1 0 1,-1-1-1,-1 0 0,1 0 1,-1 0-1,0-1 0,0 0 1,-1 0-1,0 0 0,0-1 1,-1 1-1,0-1 0,0 0 1,-1 0-1,0 0 0,0 0 1,-1 0-1,0 0 0,0 0 1,-1-1-1,-2-15 0,2 21-35,0 1-1,-1 0 0,0 0 0,1-1 1,-1 1-1,0 0 0,0 0 1,0 0-1,-1 0 0,1 0 0,0 0 1,-1 1-1,1-1 0,-1 0 1,1 1-1,-1-1 0,0 1 0,0-1 1,0 1-1,0 0 0,0 0 0,0 0 1,0 0-1,0 0 0,0 0 1,-1 0-1,1 1 0,0-1 0,0 1 1,-1 0-1,1 0 0,0 0 1,-1 0-1,1 0 0,0 0 0,-5 1 1,2 0-96,0 1 0,1-1 0,-1 1 1,0 0-1,1 0 0,0 0 0,-1 0 1,1 1-1,0 0 0,0 0 0,0 0 1,1 0-1,-1 1 0,1-1 0,-1 1 1,-3 6-1,5-7-183,0-1 1,1 1 0,-1 0-1,1 0 1,0 0 0,0 0-1,0 0 1,0 0 0,0 0-1,1 0 1,-1 1 0,1-1-1,0 0 1,0 0 0,0 0-1,1 5 1,0-6-104,0 0 0,0-1-1,0 1 1,0-1 0,0 1-1,1-1 1,-1 0 0,0 1 0,1-1-1,-1 0 1,1 0 0,-1 0 0,1 0-1,0 0 1,-1 0 0,1 0 0,0-1-1,0 1 1,0 0 0,-1-1 0,1 0-1,0 1 1,0-1 0,0 0 0,0 0-1,0 0 1,0 0 0,2-1-1,23 1-6516</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6:14.301"/>
    </inkml:context>
    <inkml:brush xml:id="br0">
      <inkml:brushProperty name="width" value="0.025" units="cm"/>
      <inkml:brushProperty name="height" value="0.025" units="cm"/>
    </inkml:brush>
  </inkml:definitions>
  <inkml:trace contextRef="#ctx0" brushRef="#br0">176 261 10890,'-32'62'734,"4"2"-1,2 1 0,-33 135 0,48-148-419,3 0 0,2 0-1,2 0 1,3 1 0,10 101 0,-5-129-281,1 1 0,1-1 1,1 0-1,1-1 1,21 42-1,-23-54-22,0 0 1,1 0-1,1-1 0,0 0 0,0-1 1,1 0-1,0 0 0,1-1 0,0 0 1,0 0-1,1-1 0,23 12 1,-27-17 95,0 0 0,0-1 1,0 0-1,0 0 1,1 0-1,-1-1 1,1-1-1,-1 1 1,1-1-1,-1 0 0,1-1 1,-1 0-1,1 0 1,-1 0-1,0-1 1,0-1-1,1 1 1,-2-1-1,1 0 1,0 0-1,0-1 0,-1 0 1,0 0-1,0-1 1,11-9-1,1-5 377,0 0 0,-1 0 0,0-2 0,-2 0 0,-1-1 0,14-28 0,0-6 288,-3-2-1,-2 0 0,-3-1 0,-3-2 1,11-65-1,-14 37-292,-5 1 0,-3-177 0,-7 237-469,-1-1 0,-2 0 0,-1 1 0,-1 0 0,-18-51 0,20 70-82,1 1 0,-2 0 0,1 0 0,-1 0 1,0 1-1,-1 0 0,0 0 0,0 0 0,-13-11 1,14 15-48,0-1 1,0 1 0,0 1-1,-1-1 1,1 1 0,-1 0 0,1 0-1,-1 1 1,0-1 0,0 1-1,0 0 1,1 1 0,-1 0-1,0 0 1,0 0 0,-10 2 0,8 0-45,1 0 0,-1 0 0,1 1 1,-1-1-1,1 2 0,0-1 0,1 1 1,-1 0-1,1 1 0,-1 0 0,1 0 1,0 0-1,1 0 0,0 1 0,-8 10 1,0 3-882,0 0 1,2 1 0,0 0-1,-8 25 1,-7 24-4594</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8.234"/>
    </inkml:context>
    <inkml:brush xml:id="br0">
      <inkml:brushProperty name="width" value="0.025" units="cm"/>
      <inkml:brushProperty name="height" value="0.025" units="cm"/>
    </inkml:brush>
  </inkml:definitions>
  <inkml:trace contextRef="#ctx0" brushRef="#br0">160 1 4901,'0'0'12353,"-8"5"-9604,6-3-2661,-21 13 1678,2 0-1,-30 28 1,46-39-1585,0 1 1,1 0-1,-1 0 1,1 0 0,0 0-1,0 0 1,1 1-1,0 0 1,0 0 0,0 0-1,1 0 1,0 0-1,0 0 1,0 1 0,1-1-1,0 0 1,-1 10-1,3-15-182,-1 0 0,0 1 0,0-1-1,1 0 1,-1 0 0,0 0 0,1 0-1,-1 1 1,1-1 0,0 0 0,-1 0-1,1 0 1,0 0 0,0 0 0,0-1-1,-1 1 1,1 0 0,0 0 0,0 0-1,0-1 1,0 1 0,0 0 0,1-1-1,0 1 1,39 6-79,-27-7 118,1-1 1,0-1 0,21-4-1,-14 0 14,0-2 1,29-12-1,-43 16 64,-1 0 0,1 0-1,-1 0 1,0-1 0,0 0 0,-1 0 0,0 0-1,1-1 1,-2 0 0,7-8 0,-11 12-94,1 0 0,-1 0 1,0 0-1,0 0 0,0 0 0,0 0 1,0 0-1,-1 0 0,1-1 0,-1 1 1,1 0-1,-1 0 0,0-1 0,0 1 1,0 0-1,0-1 0,0 1 0,0 0 1,-1 0-1,1-1 0,-1 1 0,1 0 1,-1 0-1,-1-3 0,0 2 42,-1 0-1,1 0 1,-1 0-1,0 1 1,1-1 0,-1 0-1,0 1 1,-1 0-1,1 0 1,0 0 0,-1 0-1,1 1 1,-6-3 0,2 2 21,0-1 0,-1 1 0,1 0 0,-1 1 0,0 0 0,1 0 0,-1 1 0,0-1 0,0 2 0,1-1 0,-1 1 0,0 0 0,-14 5 0,21-5-219,-1-1 1,1 1-1,-1 0 0,1 0 0,0 0 1,0 0-1,0 0 0,-1 0 1,1 1-1,0-1 0,0 0 0,0 1 1,1-1-1,-1 0 0,0 1 1,0-1-1,1 1 0,-1-1 0,1 1 1,0 0-1,-1-1 0,1 1 1,0-1-1,0 1 0,0 1 0,0-1-162,0-1-1,0 0 0,1 1 0,-1-1 0,1 0 0,-1 0 0,1 1 1,-1-1-1,1 0 0,0 0 0,-1 0 0,1 0 0,0 0 1,0 0-1,0 0 0,0 0 0,0 0 0,0 0 0,0 0 1,0-1-1,0 1 0,0 0 0,1-1 0,-1 1 0,0-1 1,0 1-1,1-1 0,-1 0 0,0 1 0,3-1 0,25 1-14154</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8.625"/>
    </inkml:context>
    <inkml:brush xml:id="br0">
      <inkml:brushProperty name="width" value="0.025" units="cm"/>
      <inkml:brushProperty name="height" value="0.025" units="cm"/>
    </inkml:brush>
  </inkml:definitions>
  <inkml:trace contextRef="#ctx0" brushRef="#br0">0 1 10602,'0'0'11979,"52"3"-10922,-11-3 32,13 0 32,5 0-544,5 0-513,-8 0-1185,-7 0-3171,-18 0-2915</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9.013"/>
    </inkml:context>
    <inkml:brush xml:id="br0">
      <inkml:brushProperty name="width" value="0.025" units="cm"/>
      <inkml:brushProperty name="height" value="0.025" units="cm"/>
    </inkml:brush>
  </inkml:definitions>
  <inkml:trace contextRef="#ctx0" brushRef="#br0">1 53 17713,'0'0'7078,"74"5"-5892,-15-6-450,11-7-640,3-6-576,0-3-3460,-7-1-7270</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9.371"/>
    </inkml:context>
    <inkml:brush xml:id="br0">
      <inkml:brushProperty name="width" value="0.025" units="cm"/>
      <inkml:brushProperty name="height" value="0.025" units="cm"/>
    </inkml:brush>
  </inkml:definitions>
  <inkml:trace contextRef="#ctx0" brushRef="#br0">1 40 17713,'0'0'5968,"11"1"-5050,35 2-608,0-3 0,0-1-1,1-2 1,-2-3-1,1-1 1,66-20 0,-127 41-346,0 0-1,1 0 1,1 1 0,-12 18 0,18-25 83,-22 29 160,1 2-1,2 1 0,2 0 1,2 2-1,-18 46 1,40-87-739,-6 16-428,6-14-2956</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9.759"/>
    </inkml:context>
    <inkml:brush xml:id="br0">
      <inkml:brushProperty name="width" value="0.025" units="cm"/>
      <inkml:brushProperty name="height" value="0.025" units="cm"/>
    </inkml:brush>
  </inkml:definitions>
  <inkml:trace contextRef="#ctx0" brushRef="#br0">0 150 15310,'0'0'9065,"57"9"-8681,-23 5-287,6-4-33,12-4-513,6-6-1985,2 0-1602,4-12-4548</inkml:trace>
  <inkml:trace contextRef="#ctx0" brushRef="#br0" timeOffset="1">619 0 16400,'-11'5'1537,"-12"6"-902,1 0 1,1 2-1,0 0 1,1 1-1,-36 33 1,47-39-384,0 1-1,1 0 1,0 0 0,0 1 0,1 0 0,0 0 0,1 1-1,0-1 1,1 1 0,0 1 0,0-1 0,2 1 0,-1 0-1,1 0 1,-1 12 0,4-22-232,1 0 0,-1 1 0,0-1 0,1 0 0,-1 0 0,1 0 0,0 0 0,-1 0 0,1 0 0,0 0 0,0 0 0,1 0 0,-1 0 0,0 0 0,1 0 0,-1-1 0,1 1 0,-1 0 0,1-1 0,0 0 0,-1 1 0,1-1 0,0 0 0,0 0 0,0 0 0,0 0 0,0 0 0,1 0 0,-1-1 0,0 1 0,0-1 0,0 0 0,0 1 0,1-1 0,3 0 0,5 1 178,1-1 1,0 0-1,0-1 1,0 0 0,18-4-1,-15 0-135,0 0-1,0 0 0,-1-2 1,0 0-1,0 0 0,-1-1 1,0-1-1,-1 0 0,19-17 0,-23 18 77,0 1 0,0-2 0,-1 1 0,0-1 0,-1 0 0,0 0 0,0 0 0,-1-1-1,0 0 1,-1 0 0,0-1 0,-1 1 0,0-1 0,2-14 0,-5 22-86,1 0 0,-1 0 0,0 0 0,0 0 0,0-1 0,-1 1 0,1 0 0,-1 0 0,0 0 0,0 0 0,0 0 0,0 0 0,0 0 0,-1 1 0,1-1 0,-1 0-1,0 1 1,0-1 0,0 1 0,0-1 0,0 1 0,-3-2 0,0 1-10,1 0 0,-1 1 0,0-1 0,1 1 0,-1 0 0,0 1-1,0-1 1,-1 1 0,1 0 0,0 0 0,0 1 0,-9 0 0,7-1-264,-1 1 1,0 1-1,0 0 1,0 0-1,0 0 1,0 1-1,1 0 1,-1 1-1,1 0 1,-1 0-1,1 0 1,0 1 0,0 0-1,1 1 1,-1-1-1,1 1 1,0 0-1,-6 7 1,3 6-3075,10-7-2640,5-6-3530</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0.120"/>
    </inkml:context>
    <inkml:brush xml:id="br0">
      <inkml:brushProperty name="width" value="0.025" units="cm"/>
      <inkml:brushProperty name="height" value="0.025" units="cm"/>
    </inkml:brush>
  </inkml:definitions>
  <inkml:trace contextRef="#ctx0" brushRef="#br0">266 55 15919,'-10'-4'2402,"1"0"-1975,-1 1 0,1 0 0,-1 1-1,0-1 1,0 2 0,0-1 0,-11 1-1,15 1-244,0 1 0,1-1 0,-1 1 0,1 0 0,0 0 0,-1 1 0,1 0 0,0 0 0,0 0 0,0 0 0,0 1 0,0 0 0,0 0 0,1 0 0,-1 1-1,1-1 1,-4 5 0,-1 3 44,0 0 0,1 0 0,0 0 0,0 1 0,-5 13 0,10-19-179,1 0 0,-1 0 0,1 0 0,1 0-1,-1 0 1,1 0 0,0 0 0,0 0 0,1 0 0,0 1 0,0-1 0,0 0 0,2 10 0,0-13-21,-1 0 0,1 0 1,0 0-1,0 0 0,0-1 1,0 1-1,0-1 0,1 1 0,-1-1 1,1 0-1,0 0 0,0 0 0,-1 0 1,1 0-1,0 0 0,1-1 1,-1 0-1,0 0 0,0 0 0,1 0 1,-1 0-1,0 0 0,1-1 1,-1 0-1,6 0 0,8 2 220,1-2-1,0 0 1,26-4-1,-28 1-163,0-1 0,0-1-1,0 0 1,-1-1-1,0-1 1,0 0 0,-1-1-1,0 0 1,20-17-1,-28 21 22,1-1-1,-1-1 1,0 1-1,0-1 1,0 0-1,-1 0 1,0-1-1,0 1 1,-1-1-1,1 0 1,-2 0-1,1-1 1,-1 1-1,0-1 1,-1 0-1,1 0 1,-2 0-1,1 0 1,-1 0-1,0-14 1,-1 20-86,0 0-1,-1-1 1,1 1 0,-1 0 0,0 0 0,1 0 0,-1-1 0,0 1 0,-1 0 0,1 0-1,0 0 1,0 0 0,-1 1 0,1-1 0,-1 0 0,0 0 0,1 1 0,-1-1 0,-4-1-1,2 0-27,-1 1 0,0 0-1,0 0 1,1 0-1,-1 1 1,0 0-1,-1 0 1,-8-1 0,4 2-232,0 0 0,0 0 0,0 1 0,0 0 0,0 1 0,0 0 0,0 0 0,1 1 0,-11 5 1,-12 12-2234,13-5-2287,6-3-4136</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1.546"/>
    </inkml:context>
    <inkml:brush xml:id="br0">
      <inkml:brushProperty name="width" value="0.025" units="cm"/>
      <inkml:brushProperty name="height" value="0.025" units="cm"/>
    </inkml:brush>
  </inkml:definitions>
  <inkml:trace contextRef="#ctx0" brushRef="#br0">5 0 22966,'0'0'128,"-5"65"-64,5-44-833,0-6-1601,3-7-1506,5-4-4708</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1.923"/>
    </inkml:context>
    <inkml:brush xml:id="br0">
      <inkml:brushProperty name="width" value="0.025" units="cm"/>
      <inkml:brushProperty name="height" value="0.025" units="cm"/>
    </inkml:brush>
  </inkml:definitions>
  <inkml:trace contextRef="#ctx0" brushRef="#br0">0 54 19987,'0'0'2050,"75"-7"-321,-25 0 289,9 0-1185,1 1-352,1-1-385,-8 2-1057,-12-4-4100,-10 4-6790</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2.576"/>
    </inkml:context>
    <inkml:brush xml:id="br0">
      <inkml:brushProperty name="width" value="0.025" units="cm"/>
      <inkml:brushProperty name="height" value="0.025" units="cm"/>
    </inkml:brush>
  </inkml:definitions>
  <inkml:trace contextRef="#ctx0" brushRef="#br0">254 102 14638,'1'-9'3149,"0"4"-3016,1-1 562,-1 0-1,0 0 1,0 0 0,-1-1-1,0 1 1,0 0-1,-1-9 1,0 13-552,1 0 1,-1 1-1,0-1 1,1 1-1,-1-1 1,0 1-1,0-1 0,0 1 1,0-1-1,-1 1 1,1 0-1,0 0 1,0-1-1,-1 1 1,1 0-1,-1 0 1,1 1-1,-1-1 0,1 0 1,-1 0-1,1 1 1,-1-1-1,0 1 1,0-1-1,1 1 1,-1 0-1,0-1 1,1 1-1,-1 0 0,0 0 1,0 1-1,1-1 1,-1 0-1,0 0 1,0 1-1,-2 0 1,-3 1-79,0 0 0,0 1 1,0 0-1,0 0 1,1 0-1,-1 1 1,1 0-1,0 0 0,0 1 1,0 0-1,1 0 1,0 0-1,0 0 0,-9 12 1,-1 4-48,1 1 0,-23 45 0,29-48 16,0-1-1,-7 29 1,13-40-14,0 0 0,1 1 0,-1-1 0,2 0 0,-1 0 0,1 0 0,0 0 0,1 1 0,0-1 0,2 8 0,-3-13-9,1 0 0,0-1 0,1 1 1,-1 0-1,0-1 0,0 1 0,1-1 1,-1 1-1,0-1 0,1 0 0,0 0 1,-1 0-1,1 0 0,0 0 0,-1 0 1,1 0-1,0 0 0,0-1 0,0 1 1,0-1-1,0 1 0,0-1 0,0 0 1,0 1-1,-1-1 0,1 0 0,0-1 1,0 1-1,0 0 0,0 0 0,0-1 1,3-1-1,3 1 91,1-1-1,-1-1 1,0 1 0,-1-2 0,1 1-1,11-7 1,-1-3 6,-1-1 0,0 0-1,-1-1 1,-1 0 0,0-2-1,20-29 1,-29 37-74,0 0-1,0 0 1,-1-1-1,0 0 1,-1 0 0,0 0-1,-1-1 1,0 1 0,0-1-1,-1 0 1,0 1 0,-1-1-1,-1 0 1,1 0-1,-3-13 1,2 22-42,0 0-1,-1 1 1,1-1-1,-1 0 1,1 0-1,-1 0 1,0 1-1,0-1 1,0 1-1,0-1 1,0 0-1,0 1 1,0-1-1,0 1 1,0 0-1,-1-1 1,1 1-1,-1 0 1,1 0-1,-1 0 1,1 0-1,-1 0 1,0 0-1,1 1 1,-1-1-1,0 0 1,0 1-1,0 0 1,1-1-1,-1 1 1,0 0-1,0 0 1,0 0 0,0 0-1,0 0 1,0 0-1,1 0 1,-3 1-1,-2 0-120,1 1 0,0-1 0,0 1 0,0 0 0,0 0 0,1 0 0,-1 1 1,0-1-1,1 1 0,0 0 0,0 1 0,-6 4 0,5-1-435,-1 0 0,1 0-1,0 1 1,1-1 0,0 1 0,0 0 0,-3 11 0,-3 35-8680,10-33-782</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2.964"/>
    </inkml:context>
    <inkml:brush xml:id="br0">
      <inkml:brushProperty name="width" value="0.025" units="cm"/>
      <inkml:brushProperty name="height" value="0.025" units="cm"/>
    </inkml:brush>
  </inkml:definitions>
  <inkml:trace contextRef="#ctx0" brushRef="#br0">28 0 21973,'0'0'4292,"-5"50"-3620,-3-18 193,2 7-288,0-1-353,3 0-160,3-4-544,0-8-2083,0-8-2049,8-10-4613</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6.133"/>
    </inkml:context>
    <inkml:brush xml:id="br0">
      <inkml:brushProperty name="width" value="0.025" units="cm"/>
      <inkml:brushProperty name="height" value="0.025" units="cm"/>
    </inkml:brush>
  </inkml:definitions>
  <inkml:trace contextRef="#ctx0" brushRef="#br0">0 146 16720,'0'0'4692,"13"2"-4500,71 17-310,18 5-5523,-80-20 2201,0 0 0,29 0 0,-51-4 3598,-1-1 0,1 1 0,0 0 0,0 0 0,0 0 1,0 0-1,0 0 0,0-1 0,0 1 0,0 0 0,0 0 0,-1 0 0,1 0 0,0-1 0,0 1 0,0 0 0,0 0 0,0 0 0,0 0 0,0-1 0,0 1 0,0 0 0,0 0 0,0 0 0,0-1 0,0 1 0,0 0 1,0 0-1,1 0 0,-1 0 0,0-1 0,0 1 0,0 0 0,0 0 0,0 0 0,0 0 0,0 0 0,0-1 0,1 1 0,-1 0 0,0 0 0,0 0 0,0 0 0,0 0 0,0 0 0,1 0 0,-1 0 0,0 0 1,0 0-1,0-1 0,0 1 0,1 0 0,-1 0 0,0 0 0,0 0 0,0 0 0,1 0 0,-1 0 0,0 0 0,-15-8 3107,9 8-2994,1 0 0,-1 0 0,0 1-1,1-1 1,-1 1 0,1 0 0,-1 1-1,1-1 1,-1 1 0,1 0 0,0 1 0,0-1-1,0 1 1,0 0 0,0 0 0,1 0-1,-1 1 1,1 0 0,-6 7 0,4-5 75,0 1 0,0 1-1,1-1 1,0 1 0,0 0 0,1 0 0,0 0 0,1 1 0,0-1 0,0 1 0,-3 15 0,6-22-316,0-1 0,-1 1 0,1-1 0,0 1 0,0-1 0,0 1 0,0-1 0,0 1 0,0 0 0,1-1 0,-1 1-1,0-1 1,1 1 0,0-1 0,-1 1 0,1-1 0,0 0 0,-1 1 0,1-1 0,0 0 0,0 0 0,0 1 0,0-1 0,0 0 0,0 0 0,1 0 0,-1 0 0,0 0 0,0 0 0,1-1 0,-1 1 0,1 0 0,-1-1 0,0 1 0,1-1 0,-1 1 0,1-1 0,0 0 0,-1 1 0,1-1 0,-1 0 0,1 0 0,-1 0 0,1 0 0,2-1 0,5 0 151,0 0 0,-1-1 1,1 0-1,-1 0 0,1 0 0,-1-2 1,9-3-1,18-12 25,-1-2 0,-1-2 0,-1-1 0,-1-1 0,-1-2 0,-2-1 0,0-1 1,-2-1-1,37-55 0,-60 80-247,0 0 0,-1 1 1,1-1-1,-1 0 0,0-1 0,0 1 1,1-9-1,-3 14 33,0-1 1,0 1-1,0 0 1,0 0-1,0-1 0,0 1 1,0 0-1,0 0 0,0 0 1,0-1-1,0 1 1,0 0-1,0 0 0,0 0 1,0-1-1,-1 1 1,1 0-1,0 0 0,0 0 1,0-1-1,0 1 0,0 0 1,-1 0-1,1 0 1,0 0-1,0 0 0,0 0 1,-1-1-1,1 1 0,0 0 1,0 0-1,0 0 1,-1 0-1,1 0 0,0 0 1,0 0-1,-1 0 1,1 0-1,0 0 0,0 0 1,0 0-1,-1 0 0,1 0 1,0 0-1,0 0 1,0 0-1,-1 0 0,1 0 1,0 1-1,-13 3-182,4 4 144,0-1 0,1 1 0,0 1 1,0-1-1,1 1 0,0 1 0,-9 14 0,0 5 40,-19 45 0,29-59-268,0 0 0,2 1 0,0 0 0,1 0 0,0 0 0,1 0-1,1 0 1,1 18 0,7-4-4114,13-15-2242</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33.986"/>
    </inkml:context>
    <inkml:brush xml:id="br0">
      <inkml:brushProperty name="width" value="0.025" units="cm"/>
      <inkml:brushProperty name="height" value="0.025" units="cm"/>
    </inkml:brush>
  </inkml:definitions>
  <inkml:trace contextRef="#ctx0" brushRef="#br0">165 76 6726,'0'0'2718,"1"-9"-407,1-4-1357,0-9 171,-3-2 2369,0 23-3414,1 1-1,0-1 1,-1 1 0,1-1-1,-1 1 1,1-1-1,-1 1 1,1 0-1,-1-1 1,0 1-1,1-1 1,-1 1-1,1 0 1,-1 0 0,0-1-1,1 1 1,-1 0-1,0 0 1,1 0-1,-1 0 1,0 0-1,1 0 1,-1 0-1,0 0 1,1 0-1,-1 0 1,0 0 0,1 0-1,-1 0 1,0 1-1,1-1 1,-1 0-1,1 1 1,-1-1-1,0 0 1,1 1-1,-1-1 1,1 0-1,-1 1 1,-26 14 614,15-3-572,1 1 1,1 0-1,0 0 0,1 1 0,1 0 0,0 1 1,0 0-1,2 0 0,0 1 0,1 0 0,0 0 1,1 0-1,-2 21 0,0 16-52,3 1 1,5 95-1,1-101-49,3 0 1,1 0-1,3 0 0,2-2 1,1 1-1,3-2 0,2 0 1,42 77-1,-56-115 27,1 0 0,0 0 0,0-1 0,0 0 0,1 0 0,0 0 0,1-1 0,-1 0 0,1 0 0,0-1 0,0 1 0,0-1 0,1-1 0,-1 0 0,1 0 0,0 0 0,14 2 0,-15-4-6,-1 0 0,1-1 0,-1 0 0,0 0 0,1-1 0,-1 1 0,1-2 0,-1 1 0,0 0 0,1-1 0,-1-1 0,0 1 0,0-1 1,-1 0-1,1 0 0,0 0 0,-1-1 0,0 0 0,0 0 0,0 0 0,0-1 0,7-10 0,3-5 314,-1-2 0,-1 1 0,-1-2-1,-1 0 1,-1 0 0,-1-1 0,10-44 0,-11 35-45,-3-1 0,0 0 0,-3 0 1,0 0-1,-5-45 0,0 61-210,-1 0 0,0 0-1,-1 0 1,-1 1 0,-1 0 0,-1 0 0,0 1-1,-13-20 1,-10-11 818,-52-59-1,53 73-974,-2 2 1,-39-31 0,21 19-1466,32 20-1890,13 4-2990,4 4-2119</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3.478"/>
    </inkml:context>
    <inkml:brush xml:id="br0">
      <inkml:brushProperty name="width" value="0.025" units="cm"/>
      <inkml:brushProperty name="height" value="0.025" units="cm"/>
    </inkml:brush>
  </inkml:definitions>
  <inkml:trace contextRef="#ctx0" brushRef="#br0">220 34 11115,'-10'0'10719,"-3"0"-10104,-1 2 1,1 0-1,-1 0 1,1 1-1,0 1 1,-19 8-1,27-10-584,0 0 0,0 0 0,0 1 0,0-1 0,0 1 0,1 0 1,0 0-1,-1 1 0,1-1 0,0 1 0,1 0 0,-1 0 0,1 0 0,0 1 0,0-1 0,0 1 0,0 0 0,1 0 0,0 0 0,0 0 0,-2 9 0,4-13-53,0 0 0,0 0 0,0 0 0,1 1 0,-1-1-1,0 0 1,1 0 0,-1 0 0,1 0 0,-1 0 0,1 0-1,0 0 1,-1-1 0,1 1 0,0 0 0,-1 0-1,1 0 1,0-1 0,0 1 0,0 0 0,0-1 0,0 1-1,0-1 1,0 1 0,0-1 0,0 1 0,0-1 0,0 0-1,0 1 1,0-1 0,0 0 0,1 0 0,0 0 0,49 5 198,-37-5-175,-3 1-8,1 1 0,-1 0-1,0 0 1,1 1 0,-1 1 0,0 0 0,-1 0 0,1 1-1,16 10 1,-24-13 8,0 0-1,-1 0 1,1 0-1,-1 1 1,0-1-1,0 1 1,1-1-1,-2 1 0,1 0 1,0-1-1,0 1 1,-1 0-1,0 0 1,1 0-1,-1 1 1,0-1-1,-1 0 1,1 0-1,0 1 1,-1-1-1,0 0 1,0 0-1,0 1 1,0-1-1,-1 0 1,1 1-1,-1-1 1,1 0-1,-1 0 1,0 0-1,-1 0 1,1 0-1,0 0 1,-1 0-1,0 0 0,0 0 1,-2 3-1,-2 4 281,-1-1 0,0 1-1,0-1 1,0-1 0,-1 1-1,-1-1 1,1-1 0,-1 0-1,0 0 1,-1-1 0,0 0-1,0 0 1,0-1-1,-1 0 1,1-1 0,-1-1-1,0 1 1,0-2 0,-1 1-1,-18 0 1,29-3-274,-1 0-1,1 0 1,-1 0-1,1 0 1,-1 0-1,1 0 1,0-1-1,-1 1 1,1-1-1,-1 1 1,1-1-1,0 1 1,0-1 0,-1 0-1,1 1 1,0-1-1,0 0 1,0 0-1,0 0 1,0 0-1,0 0 1,0 0-1,0 0 1,0-1-1,0 1 1,1 0 0,-1 0-1,0-1 1,1 1-1,-1 0 1,1-1-1,0 1 1,-1-1-1,1 1 1,0 0-1,0-1 1,0 1-1,0-1 1,0 1 0,0-1-1,0 1 1,0 0-1,1-1 1,-1 1-1,1-1 1,-1 1-1,2-2 1,0-4-104,0 0 1,0 0-1,1 1 1,0-1-1,1 1 1,-1 0-1,1 0 0,9-10 1,15-10-167,43-30-1,-50 41 381,-1 0-1,-1-1 0,0 0 1,-2-2-1,0 0 1,16-23-1,-30 38-70,-1-1-1,0 1 0,0-1 1,0 0-1,0 1 1,-1-1-1,1 0 0,-1 0 1,0 0-1,0 0 1,-1-1-1,1 1 0,-1 0 1,0 0-1,0 0 0,0 0 1,-1 0-1,0-1 1,-1-3-1,1 5-44,-1 0-1,1 0 0,-1 0 1,0 1-1,0-1 1,0 0-1,0 1 0,-1 0 1,1 0-1,-1 0 1,1 0-1,-1 0 0,0 0 1,0 1-1,0-1 1,0 1-1,0-1 0,0 1 1,0 0-1,0 1 1,0-1-1,0 1 0,-1-1 1,-4 1-1,1-1-126,-1 1 0,0-1 0,0 2 0,0-1 0,-8 2 0,-8 10-2567,23-11 2269,0 0-1,0 0 1,0 0-1,0 0 1,0 1-1,0-1 1,0 0-1,1 0 0,-1 1 1,1-1-1,-1 1 1,1-1-1,-1 0 1,1 1-1,0-1 1,-1 3-1,1 9-6755</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3.883"/>
    </inkml:context>
    <inkml:brush xml:id="br0">
      <inkml:brushProperty name="width" value="0.025" units="cm"/>
      <inkml:brushProperty name="height" value="0.025" units="cm"/>
    </inkml:brush>
  </inkml:definitions>
  <inkml:trace contextRef="#ctx0" brushRef="#br0">47 1 12716,'0'0'11979,"-38"57"-8968,32-34-961,4 5-544,2-5-449,2-2-705,16-3-256,6-8-96,9-7-1185,2-3-705,0-4-1761,2-17-2019,-4-2-2722</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4.258"/>
    </inkml:context>
    <inkml:brush xml:id="br0">
      <inkml:brushProperty name="width" value="0.025" units="cm"/>
      <inkml:brushProperty name="height" value="0.025" units="cm"/>
    </inkml:brush>
  </inkml:definitions>
  <inkml:trace contextRef="#ctx0" brushRef="#br0">233 1 11211,'0'0'10025,"-57"59"-7462,30-24 479,0 5-671,-2 2-930,7 3-384,2 0-673,4 0-320,3 2-896,3 0-1635,4-7-2754,0-4-7014</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6.727"/>
    </inkml:context>
    <inkml:brush xml:id="br0">
      <inkml:brushProperty name="width" value="0.025" units="cm"/>
      <inkml:brushProperty name="height" value="0.025" units="cm"/>
    </inkml:brush>
  </inkml:definitions>
  <inkml:trace contextRef="#ctx0" brushRef="#br0">39 35 10154,'0'0'9075,"0"-8"-7324,2-13-1337,-2 16 3976,-3 20-590,0-1-3430,-7 42-135,-2 68 1,0 2-168,30-177 667,7-45-541,-23 87-172,0-1 1,-1 1-1,0 0 1,-1 0-1,0-1 1,-1 1-1,1 0 1,-2 0-1,1 0 1,-1 0-1,-1 0 1,0 0-1,-5-13 1,5 131-178,2-72 161,4 71 57,-2-105-62</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7.371"/>
    </inkml:context>
    <inkml:brush xml:id="br0">
      <inkml:brushProperty name="width" value="0.025" units="cm"/>
      <inkml:brushProperty name="height" value="0.025" units="cm"/>
    </inkml:brush>
  </inkml:definitions>
  <inkml:trace contextRef="#ctx0" brushRef="#br0">51 22 4676,'0'0'25069,"10"2"-24129,20 0-548,1-1 1,0-1-1,59-9 1,-25 3-1360,-64 6 748,-40-1 187,-13 3 27,0 2 0,1 2-1,-64 16 1,160-34-35,-14 4-33,1 0 0,0 2 1,55-3-1,-77 8 97,29 1-489,-38 0 439,-1 0-1,1 0 0,0 0 1,-1 0-1,1 0 1,0 0-1,-1 0 0,1 0 1,0 0-1,0 0 1,-1 0-1,1 0 0,0 0 1,-1 1-1,1-1 0,0 0 1,-1 1-1,1-1 1,-1 0-1,1 1 0,0-1 1,-1 1-1,1-1 1,-1 1-1,1-1 0,-1 1 1,1-1-1,-1 1 1,0-1-1,1 1 0,-1 0 1,0-1-1,1 1 0,-1 0 1,0-1-1,0 2 1,-1-1 33,0 1-1,0-1 1,0 1 0,-1-1 0,1 0 0,-1 0 0,1 0 0,-1 0 0,1 0 0,-1 0 0,0 0 0,1-1-1,-1 1 1,0 0 0,0-1 0,0 0 0,-2 1 0,-39 7 169,39-7-151,-9 1-97,-3 1-115,1 0 1,0-2-1,-1 0 1,1 0 0,-1-1-1,-23-4 1,28-5-4111,8-7-3150</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4.063"/>
    </inkml:context>
    <inkml:brush xml:id="br0">
      <inkml:brushProperty name="width" value="0.025" units="cm"/>
      <inkml:brushProperty name="height" value="0.025" units="cm"/>
    </inkml:brush>
  </inkml:definitions>
  <inkml:trace contextRef="#ctx0" brushRef="#br0">0 41 5862,'0'0'20616,"12"-1"-19308,95-16 913,-60 8-1596,91-5-1,-114 16-572,0 0-1,0 1 1,-1 1-1,28 9 0,-8-2 61,-36-9 156,0-1-938</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4.945"/>
    </inkml:context>
    <inkml:brush xml:id="br0">
      <inkml:brushProperty name="width" value="0.025" units="cm"/>
      <inkml:brushProperty name="height" value="0.025" units="cm"/>
    </inkml:brush>
  </inkml:definitions>
  <inkml:trace contextRef="#ctx0" brushRef="#br0">1 84 10890,'0'0'13837,"9"-7"-13084,1-1-596,0 2 0,1-1 0,0 1 0,0 1 0,0 0 0,1 1 0,-1 0 0,1 0 0,13-1 0,-9 2-87,25-4 186,80-5-1,-120 12-254,0 0 0,0 0-1,0 0 1,0 0 0,-1 0-1,1 0 1,0 1-1,0-1 1,0 0 0,0 1-1,0-1 1,0 1 0,0-1-1,0 1 1,-1-1-1,1 1 1,0 0 0,0-1-1,-1 1 1,1 0 0,-1-1-1,1 1 1,0 0-1,-1 0 1,1 0 0,-1 0-1,0 0 1,1-1 0,-1 1-1,0 0 1,1 0-1,-1 0 1,0 0 0,0 0-1,0 0 1,0 0 0,0 0-1,0 0 1,0 0-1,0 0 1,0 0 0,-1 0-1,1 0 1,0 0 0,-1 1-1,-17 45 318,-17 17-121,-30 61 660,59-111-765,1 1 0,0 0 0,1 0 0,1 0-1,0 0 1,1 0 0,0 17 0,3-15-320,-4 31-3781,-10-19-4913,3-19 322</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5.319"/>
    </inkml:context>
    <inkml:brush xml:id="br0">
      <inkml:brushProperty name="width" value="0.025" units="cm"/>
      <inkml:brushProperty name="height" value="0.025" units="cm"/>
    </inkml:brush>
  </inkml:definitions>
  <inkml:trace contextRef="#ctx0" brushRef="#br0">0 80 15086,'0'0'7463,"55"-6"-5541,-23 0-929,4 1-737,2-4-192,2 3-448,-3-3-1442,-1-3-1825,-6-1-1954,-1-1-7176</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5.691"/>
    </inkml:context>
    <inkml:brush xml:id="br0">
      <inkml:brushProperty name="width" value="0.025" units="cm"/>
      <inkml:brushProperty name="height" value="0.025" units="cm"/>
    </inkml:brush>
  </inkml:definitions>
  <inkml:trace contextRef="#ctx0" brushRef="#br0">86 2 9545,'0'0'13666,"-10"13"-13137,1-3-281,1 0 0,1 1 0,0 0 0,0 0 0,1 0 0,0 1 0,1 0 0,1 1 0,0-1 0,0 1 0,1-1 0,-1 15 0,3-25-190,1 1 1,0-1-1,0 1 0,0-1 0,0 1 1,0-1-1,1 1 0,-1-1 0,1 1 1,-1-1-1,1 0 0,0 1 0,0-1 1,0 0-1,0 1 0,1-1 0,-1 0 1,1 0-1,-1 0 0,1 0 0,-1 0 1,4 2-1,-2-3 42,-1 0 0,1 0 0,0 0 0,0-1-1,0 1 1,0-1 0,0 1 0,-1-1 0,1 0 0,0 0 0,0 0 0,0-1 0,0 1 0,0-1 0,0 1 0,0-1-1,-1 0 1,1 0 0,0 0 0,2-2 0,3-1-8,0-1 0,-1 0 0,0 0 0,0 0 0,0-1 0,-1 0 1,0 0-1,0 0 0,0-1 0,-1 0 0,0 0 0,4-9 0,-5 11-35,-1-1 0,0 0 0,0 0 0,-1 0 0,0-1 0,0 1 1,0 0-1,-1-1 0,0 1 0,0-1 0,0 0 0,-1 1 0,0-1 0,-1 1 0,1-1 0,-3-10 0,2 15-52,0 0 0,0 0 0,-1 1 0,1-1 0,0 0 0,-1 1 0,1-1-1,-1 1 1,1-1 0,-1 1 0,0 0 0,1 0 0,-1-1 0,0 1-1,0 0 1,0 1 0,0-1 0,0 0 0,0 1 0,0-1 0,0 1 0,0-1-1,0 1 1,0 0 0,0 0 0,-1 0 0,1 0 0,0 0 0,0 1-1,-3 0 1,2-1-156,1 0 0,-1 1 0,1-1-1,-1 1 1,1 0 0,-1 0 0,1 0-1,-1 0 1,1 0 0,0 0 0,-1 1-1,1-1 1,0 1 0,0-1 0,0 1-1,0 0 1,1 0 0,-1 0 0,0 0 0,1 0-1,-1 0 1,1 1 0,0-1 0,-2 4-1,3-5-155,-2 24-5347,12-13-2772,8-7-2378</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6.064"/>
    </inkml:context>
    <inkml:brush xml:id="br0">
      <inkml:brushProperty name="width" value="0.025" units="cm"/>
      <inkml:brushProperty name="height" value="0.025" units="cm"/>
    </inkml:brush>
  </inkml:definitions>
  <inkml:trace contextRef="#ctx0" brushRef="#br0">126 26 12908,'0'0'12092,"-12"7"-10763,0 0-941,1 1 1,0 1-1,0 0 1,0 0 0,-13 17-1,20-23-305,1 1 0,0-1 0,0 1 0,1 0 0,-1 0 0,1 0 0,-1 1 0,1-1 0,1 0 0,-1 1 1,1-1-1,-1 1 0,1 0 0,1-1 0,-1 1 0,1 0 0,-1 0 0,1-1 0,1 1 0,-1 0 0,1 0 0,0-1 0,2 10 0,-1-12-77,-1-1 0,1 1 0,0 0 0,0 0 1,0-1-1,0 1 0,0-1 0,0 0 0,0 0 0,1 1 0,-1-1 0,0-1 1,1 1-1,-1 0 0,0-1 0,1 1 0,-1-1 0,1 1 0,-1-1 0,1 0 1,3-1-1,56-4 404,-51 2-365,0-1 0,0 0 1,-1-1-1,1 0 0,-1-1 1,0 0-1,0 0 1,-1-1-1,13-12 0,-16 13-8,0 1 0,0-1-1,-1 0 1,0 0 0,-1-1-1,1 0 1,-1 0 0,0 0-1,-1 0 1,0 0 0,0-1-1,0 1 1,-1-1-1,2-13 1,-4 19-31,1 1 1,-1-1-1,0 0 0,0 1 0,0-1 0,-1 0 1,1 0-1,0 1 0,-1-1 0,1 0 0,-1 1 1,1-1-1,-1 1 0,0-1 0,0 1 0,1-1 1,-1 1-1,0-1 0,0 1 0,-1 0 1,1-1-1,0 1 0,0 0 0,-1 0 0,1 0 1,0 0-1,-1 0 0,1 0 0,-1 0 0,0 1 1,-2-2-1,-3 0-796,-1 1 0,0 0 0,1 0 0,-1 0 0,-13 2 0,9-1-1534,-17 0-5491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38.711"/>
    </inkml:context>
    <inkml:brush xml:id="br0">
      <inkml:brushProperty name="width" value="0.025" units="cm"/>
      <inkml:brushProperty name="height" value="0.025" units="cm"/>
    </inkml:brush>
  </inkml:definitions>
  <inkml:trace contextRef="#ctx0" brushRef="#br0">1 237 6342,'0'0'9225,"14"-1"-8611,279-24 2397,-96 6-1266,421-54-721,-313 33-19,29 11-378,428 18 0,-475 23-482,82 2 25,95-35 33,-188 4 400,173 19-24,36-2-266,-123-11-331,-148 6 1077,-210 5-1486,6 0 2135,-4-4-8797,2-4 1894</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27.992"/>
    </inkml:context>
    <inkml:brush xml:id="br0">
      <inkml:brushProperty name="width" value="0.025" units="cm"/>
      <inkml:brushProperty name="height" value="0.025" units="cm"/>
    </inkml:brush>
  </inkml:definitions>
  <inkml:trace contextRef="#ctx0" brushRef="#br0">36 8112 1666,'0'0'12214,"-6"4"-10773,1 1-972,4-3-278,-1 0 0,1-1-1,-1 1 1,0 0 0,0-1 0,0 0 0,0 1 0,0-1 0,0 0 0,0 0 0,-2 1 0,3-8 5131,10-21-5012,4 0-171,-1 3 50,0 0 1,1 1-1,1 0 1,1 1-1,25-27 1,111-95-99,-109 104-81,70-86 1,-28 28 5,355-355 53,-102 87 295,-159 163 307,28-29 248,-6 0 604,-187 216-1487,185-233 1005,-124 147-857,-56 73-111,2 1 1,0 1-1,2 1 0,40-37 0,268-244 34,-201 159-73,-14 13-4,107-88-10,136-153 24,-137 109-44,132-155 0,-220 272 8,140-172 16,-69 52-20,108-147 3,78-94 7,-133 181-7,191-260-12,-274 376 11,45-57-7,-112 129 5,159-215 13,-245 338-8579,-18 11 1760</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28.801"/>
    </inkml:context>
    <inkml:brush xml:id="br0">
      <inkml:brushProperty name="width" value="0.025" units="cm"/>
      <inkml:brushProperty name="height" value="0.025" units="cm"/>
    </inkml:brush>
  </inkml:definitions>
  <inkml:trace contextRef="#ctx0" brushRef="#br0">1 1 14446,'0'0'10986,"17"62"-9641,-8-39-224,3-1-640,4-4-225,0-4-128,6-4-32,3-6-128,3-4-1185,0 0-1570,-1-7-1537,-4-9-1793,-1-6-6792</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29.158"/>
    </inkml:context>
    <inkml:brush xml:id="br0">
      <inkml:brushProperty name="width" value="0.025" units="cm"/>
      <inkml:brushProperty name="height" value="0.025" units="cm"/>
    </inkml:brush>
  </inkml:definitions>
  <inkml:trace contextRef="#ctx0" brushRef="#br0">203 1 14253,'0'0'2435,"-36"59"63,11-16-416,-4 7 128,-4 6 96,2 2-512,9 4-1057,3-7-577,11-7-96,8-11-609,7-18-2433,13-19-2051,2 0-5125</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1.147"/>
    </inkml:context>
    <inkml:brush xml:id="br0">
      <inkml:brushProperty name="width" value="0.025" units="cm"/>
      <inkml:brushProperty name="height" value="0.025" units="cm"/>
    </inkml:brush>
  </inkml:definitions>
  <inkml:trace contextRef="#ctx0" brushRef="#br0">1 6 9353,'2'-5'9513,"-2"11"-9353,0 10 128,0 10 481,0 1-32,-2 3-513,2-1-96,0-6-64,0-2-32,5-7-833,6-5-480,-1-9-1538,-2 0-2946</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1.539"/>
    </inkml:context>
    <inkml:brush xml:id="br0">
      <inkml:brushProperty name="width" value="0.025" units="cm"/>
      <inkml:brushProperty name="height" value="0.025" units="cm"/>
    </inkml:brush>
  </inkml:definitions>
  <inkml:trace contextRef="#ctx0" brushRef="#br0">34 16 13549,'0'0'5493,"12"-2"-5055,30-4 24,0 1 0,1 3 1,0 2-1,57 6 0,-96-6-439,0 1 0,-1 0-1,1-1 1,-1 1 0,1 1 0,-1-1-1,0 1 1,1-1 0,-1 1 0,0 0-1,0 0 1,0 0 0,0 0-1,0 1 1,-1-1 0,1 1 0,-1 0-1,0 0 1,0 0 0,0 0-1,0 0 1,0 0 0,0 0 0,-1 1-1,0-1 1,1 0 0,-1 1 0,-1 0-1,1-1 1,0 1 0,-1-1-1,0 1 1,0 0 0,0-1 0,-1 5-1,0 1 198,-1-1 1,0 1-1,0-1 0,-1 0 0,0 0 1,-1 0-1,0-1 0,0 1 0,-1-1 0,1 0 1,-1 0-1,-1 0 0,0-1 0,-7 7 1,2-4 149,-1 0 1,0-1 0,0 0-1,-1-1 1,0 0 0,0-1 0,-19 5-1,23-8-245,0 0-1,-1-1 0,1 0 0,0-1 0,0 0 0,-1-1 1,1 1-1,-1-2 0,1 1 0,0-2 0,0 1 1,-16-5-1,21 4-139,-1 0 0,1 0 0,0-1 0,0 1 0,0-1 0,0 0 0,0 0 0,1-1 0,-1 1 0,1-1 0,0 0 0,0 1 0,0-1 0,-4-9 0,5 8-502,0 1 0,0-1 0,0 0 0,1 0-1,0 0 1,0 0 0,0 0 0,0-9 0,1 13 334,0 1 0,0-1 0,0 0 1,0 0-1,0 1 0,0-1 1,0 0-1,0 0 0,1 1 0,-1-1 1,0 0-1,0 1 0,1-1 1,-1 0-1,1 1 0,-1-1 0,0 1 1,1-1-1,-1 0 0,1 1 1,0-1-1,-1 1 0,1-1 0,-1 1 1,1 0-1,0-1 0,-1 1 1,1 0-1,0-1 0,25-1-5537,-21 2 4488,25 0-5574</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1.945"/>
    </inkml:context>
    <inkml:brush xml:id="br0">
      <inkml:brushProperty name="width" value="0.025" units="cm"/>
      <inkml:brushProperty name="height" value="0.025" units="cm"/>
    </inkml:brush>
  </inkml:definitions>
  <inkml:trace contextRef="#ctx0" brushRef="#br0">0 31 14157,'0'0'12652,"62"19"-11723,-10-25-576,8-7-225,-2 4-64,-6-1-64,-8 2-1121,-14 4-1282,-9 4-864,-16 0-256,-5 3-1250,-13 6-832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2.346"/>
    </inkml:context>
    <inkml:brush xml:id="br0">
      <inkml:brushProperty name="width" value="0.025" units="cm"/>
      <inkml:brushProperty name="height" value="0.025" units="cm"/>
    </inkml:brush>
  </inkml:definitions>
  <inkml:trace contextRef="#ctx0" brushRef="#br0">54 184 5573,'0'0'9673,"-49"22"-7110,45-19 1441,8-3-2499,17 0-384,12-1 128,11-8-128,7-1-640,6 0-353,-1 0-64,-4 5-1377,-7 5-1762,-9 0-1473,-5 0-2659</inkml:trace>
  <inkml:trace contextRef="#ctx0" brushRef="#br0" timeOffset="1">603 1 18706,'0'0'6694,"-26"59"-5092,26-41-577,0 0-577,4-5-320,13-4-32,6-4-32,8-5-768,2 0-1218,-2-11-1185,0-6-1826,-6-6-2594</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2.748"/>
    </inkml:context>
    <inkml:brush xml:id="br0">
      <inkml:brushProperty name="width" value="0.025" units="cm"/>
      <inkml:brushProperty name="height" value="0.025" units="cm"/>
    </inkml:brush>
  </inkml:definitions>
  <inkml:trace contextRef="#ctx0" brushRef="#br0">126 1 11883,'0'0'6150,"-51"66"-4228,36-43 160,2 1-160,3 7-609,-2 4-448,1 10-161,3 5-159,3 11-353,5 1-160,0-4-544,5-17-1859,14-19-4996</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3.864"/>
    </inkml:context>
    <inkml:brush xml:id="br0">
      <inkml:brushProperty name="width" value="0.025" units="cm"/>
      <inkml:brushProperty name="height" value="0.025" units="cm"/>
    </inkml:brush>
  </inkml:definitions>
  <inkml:trace contextRef="#ctx0" brushRef="#br0">19 1 4933,'-7'63'6822,"0"2"-6438,5-4-351,-1 0-514,3-5-832,0-3-481,0-2-96,0-4 33</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4.223"/>
    </inkml:context>
    <inkml:brush xml:id="br0">
      <inkml:brushProperty name="width" value="0.025" units="cm"/>
      <inkml:brushProperty name="height" value="0.025" units="cm"/>
    </inkml:brush>
  </inkml:definitions>
  <inkml:trace contextRef="#ctx0" brushRef="#br0">140 0 10025,'-41'306'181,"4"1"8492,36-303-8478,-3 59-909,4-46 892,-1 0 0,-1 0 0,0-1 0,-9 32 0,11-47-166,0-1-1,0 0 0,0 1 1,0-1-1,0 0 1,0 1-1,0-1 1,0 1-1,0-1 0,0 0 1,0 1-1,-1-1 1,1 1-1,0-1 0,0 0 1,0 1-1,0-1 1,-1 0-1,1 1 0,0-1 1,0 0-1,0 1 1,-1-1-1,1 0 1,0 1-1,-1-1 0,1 0 1,0 0-1,-1 0 1,1 1-1,0-1 0,-1 0 1,1 0-1,0 0 1,-1 0-1,1 1 1,-1-1-1,1 0 0,0 0 1,-1 0-1,1 0 1,-1 0-1,1 0 0,0 0 1,-1 0-1,1 0 1,-1-1-1,1 1 0,0 0 1,-1 0-1,1 0 1,-12-23-777,-3-23-2907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10.769"/>
    </inkml:context>
    <inkml:brush xml:id="br0">
      <inkml:brushProperty name="width" value="0.025" units="cm"/>
      <inkml:brushProperty name="height" value="0.025" units="cm"/>
    </inkml:brush>
  </inkml:definitions>
  <inkml:trace contextRef="#ctx0" brushRef="#br0">0 146 3491,'0'0'10688,"14"9"-9546,-10-7-1045,6 5 74,0-2-1,0 1 1,0-1 0,0-1 0,1 0 0,0 0-1,0-1 1,0-1 0,19 3 0,671-24 1115,-225-4 1629,743 36-2369,-229 1 312,699-113 1998,-1249 76-1655,-439 23-1068,-29-18-47,-10-4-4944,26 15 1441,-18-11-8781</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4.705"/>
    </inkml:context>
    <inkml:brush xml:id="br0">
      <inkml:brushProperty name="width" value="0.025" units="cm"/>
      <inkml:brushProperty name="height" value="0.025" units="cm"/>
    </inkml:brush>
  </inkml:definitions>
  <inkml:trace contextRef="#ctx0" brushRef="#br0">1 1 12524,'0'0'4036,"75"30"-4229,-27-29 226,12-1-642,2 0-1281,4-11-1441,0 0-1922</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3.478"/>
    </inkml:context>
    <inkml:brush xml:id="br0">
      <inkml:brushProperty name="width" value="0.025" units="cm"/>
      <inkml:brushProperty name="height" value="0.025" units="cm"/>
    </inkml:brush>
  </inkml:definitions>
  <inkml:trace contextRef="#ctx0" brushRef="#br0">9 1 17424,'0'0'1890,"-6"70"-320,5-23-449,0 4-705,1 6-288,0 2-448,0 1-897,2-3-865,2 2-128,-4-3-3075</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5.099"/>
    </inkml:context>
    <inkml:brush xml:id="br0">
      <inkml:brushProperty name="width" value="0.025" units="cm"/>
      <inkml:brushProperty name="height" value="0.025" units="cm"/>
    </inkml:brush>
  </inkml:definitions>
  <inkml:trace contextRef="#ctx0" brushRef="#br0">1 3 2530,'50'0'8969,"-1"0"-8585,4 0 97,4 0 351,5 0-703,2-2-97,-1 2 0,0 0 0,-5 3 0,-1 2-32,-4 0-417,3-5-1793,-3 0-4260</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5.474"/>
    </inkml:context>
    <inkml:brush xml:id="br0">
      <inkml:brushProperty name="width" value="0.025" units="cm"/>
      <inkml:brushProperty name="height" value="0.025" units="cm"/>
    </inkml:brush>
  </inkml:definitions>
  <inkml:trace contextRef="#ctx0" brushRef="#br0">1 43 6182,'0'0'4900,"74"0"-3650,-35-4 575,1-5-191,2-2-1058,-1 1-447,0 4-193,-5 4-961,-1 2-1153,-4 0-897,-3 6 2306,-6 6 833,-1 1 833,-2-3-128,-4-5-545,-2-4-352,-3-1-4325</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7.851"/>
    </inkml:context>
    <inkml:brush xml:id="br0">
      <inkml:brushProperty name="width" value="0.025" units="cm"/>
      <inkml:brushProperty name="height" value="0.025" units="cm"/>
    </inkml:brush>
  </inkml:definitions>
  <inkml:trace contextRef="#ctx0" brushRef="#br0">16 0 21492,'0'0'2002,"-3"10"-507,2-5-1368,-2 7 591,0 0 0,1 0 0,0 0 0,0 25 1,2-34-669,0 0 0,0-1 0,1 1 1,-1 0-1,0 0 0,1-1 0,0 1 1,0-1-1,0 1 0,0-1 0,0 1 1,0-1-1,1 1 0,-1-1 0,1 0 1,-1 0-1,1 0 0,0 0 0,0 0 1,0 0-1,0 0 0,0-1 0,0 1 1,1-1-1,-1 1 0,1-1 0,-1 0 0,1 0 1,-1 0-1,1 0 0,-1 0 0,5 0 1,0-1-410,1 1-1,-1-1 1,0-1 0,1 1 0,-1-1 0,0-1 0,0 1-1,1-1 1,-1-1 0,0 1 0,-1-1 0,13-7 0,-13 7-582,-1 0 1,0-1 0,1 1-1,-1-2 1,-1 1 0,1 0-1,0-1 1,-1 0 0,0 0-1,0 0 1,-1 0-1,0-1 1,0 1 0,0-1-1,1-9 5937,-4 15-4784,-11 18 2719,-12 29 87,-4 18-284,-32 90-7,58-149-3334,0-3-4699,3-14-2522,4-10-3756</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8.440"/>
    </inkml:context>
    <inkml:brush xml:id="br0">
      <inkml:brushProperty name="width" value="0.025" units="cm"/>
      <inkml:brushProperty name="height" value="0.025" units="cm"/>
    </inkml:brush>
  </inkml:definitions>
  <inkml:trace contextRef="#ctx0" brushRef="#br0">144 1 13325,'0'0'12225,"1"10"-10709,-1 0-1304,-1 0 1,0-1-1,-1 1 1,0 0-1,0 0 1,-1-1 0,-1 0-1,1 1 1,-1-1-1,-11 17 1,8-14-103,-14 24 485,-2-1 0,-27 33 0,43-65-448,8-13-228,7-15-460,5-9-751,10-24-3568,34-61-1,-57 119 4874,0 0-1,0 0 1,0 0 0,0 0 0,0 0-1,0 0 1,0 1 0,0-1 0,0 0 0,0 0-1,0 0 1,0 0 0,0 0 0,0 0 0,0 0-1,0 1 1,0-1 0,0 0 0,0 0-1,0 0 1,0 0 0,0 0 0,0 0 0,0 0-1,0 0 1,1 0 0,-1 1 0,0-1 0,0 0-1,0 0 1,0 0 0,0 0 0,0 0-1,0 0 1,0 0 0,1 0 0,-1 0 0,0 0-1,0 0 1,0 0 0,0 0 0,0 0 0,0 0-1,0 0 1,1 0 0,-1 0 0,0 0 0,0 0-1,0 0 1,0 0 0,0 0 0,0 0-1,0 0 1,1 0 0,-1 0 0,0 0 0,0 0-1,0-1 1,0 1 0,0 0 0,0 0 0,0 0-1,0 0 1,1 0 0,1 20 879,-1 24 251,-9 28 68,-1 52 2442,22-137-2906,-10 6-748,-1 0-1,0-1 1,0 1 0,0-1 0,-1 1-1,0-1 1,0 1 0,-1-1-1,0 0 1,-1 1 0,1-1-1,-1 1 1,-3-10 0,3 13-4,0 1-1,0-1 1,0 1 0,0-1-1,-1 1 1,0 0 0,0 0 0,0 0-1,0 0 1,0 0 0,0 0 0,-1 0-1,1 1 1,-1-1 0,0 1 0,0 0-1,0 0 1,0 0 0,0 0 0,0 1-1,0-1 1,-1 1 0,1-1 0,-1 1-1,1 0 1,-1 1 0,1-1-1,-1 1 1,-6-1 0,10 1 1,0 0 0,0 0 0,-1 0 1,1 0-1,0 0 0,0 0 0,0 0 0,0 0 0,-1 0 0,1 0 1,0 0-1,0 0 0,0 0 0,-1 0 0,1 0 0,0 0 1,0 1-1,0-1 0,0 0 0,0 0 0,-1 0 0,1 0 1,0 0-1,0 0 0,0 0 0,0 1 0,0-1 0,0 0 0,0 0 1,-1 0-1,1 0 0,0 1 0,0-1 0,0 0 0,0 0 1,0 0-1,0 0 0,0 1 0,0-1 0,0 0 0,0 0 0,0 0 1,0 0-1,0 1 0,0-1 0,0 0 0,0 0 0,0 0 1,0 0-1,0 1 0,0-1 0,0 0 0,1 0 0,-1 0 1,0 0-1,0 1 0,0-1 0,0 0 0,0 0 0,0 0 0,0 0 1,1 0-1,-1 0 0,0 1 0,0-1 0,0 0 0,0 0 1,1 0-1,11 10-46,5-5-421,0-1 0,0 0 0,0-1 0,0-1 0,1-1 0,-1 0 0,1-1-1,21-4 1,7 3-2122,16-1 1167</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4.164"/>
    </inkml:context>
    <inkml:brush xml:id="br0">
      <inkml:brushProperty name="width" value="0.025" units="cm"/>
      <inkml:brushProperty name="height" value="0.025" units="cm"/>
    </inkml:brush>
  </inkml:definitions>
  <inkml:trace contextRef="#ctx0" brushRef="#br0">0 0 11531,'12'15'7096,"49"70"595,-50-67-7134,3 8 570,1-1 0,36 45-1,-45-63-1367,0-1-1,1 1 0,0-2 0,0 1 1,14 7-1,-16-10-308,0 0-1,0-1 1,0 0 0,1-1 0,-1 1-1,1-1 1,-1 0 0,1 0 0,-1 0-1,8-1 1,2-4-4228,-3-14-2338</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4.522"/>
    </inkml:context>
    <inkml:brush xml:id="br0">
      <inkml:brushProperty name="width" value="0.025" units="cm"/>
      <inkml:brushProperty name="height" value="0.025" units="cm"/>
    </inkml:brush>
  </inkml:definitions>
  <inkml:trace contextRef="#ctx0" brushRef="#br0">66 0 17360,'0'0'3033,"0"11"-1475,-15 298 4995,-31 8-9700,42-282-2928</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4.927"/>
    </inkml:context>
    <inkml:brush xml:id="br0">
      <inkml:brushProperty name="width" value="0.025" units="cm"/>
      <inkml:brushProperty name="height" value="0.025" units="cm"/>
    </inkml:brush>
  </inkml:definitions>
  <inkml:trace contextRef="#ctx0" brushRef="#br0">1 6 21492,'0'0'5990,"51"-5"-5093,-30 5-321,7 0-415,2 4-97,1 1-257,-1 1-992,-4-3-1249,-5-2-1442,-6-1-928,-7 0-3748</inkml:trace>
  <inkml:trace contextRef="#ctx0" brushRef="#br0" timeOffset="1">67 108 15118,'0'0'12748,"66"12"-11627,-22-23-512,4-1-449,2 3-96,2 3-544,-7 5-1762,-4 1-1538,-10 0-832,-8 2-6759</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5.288"/>
    </inkml:context>
    <inkml:brush xml:id="br0">
      <inkml:brushProperty name="width" value="0.025" units="cm"/>
      <inkml:brushProperty name="height" value="0.025" units="cm"/>
    </inkml:brush>
  </inkml:definitions>
  <inkml:trace contextRef="#ctx0" brushRef="#br0">1 24 19154,'0'0'6342,"0"57"-4260,0-35-609,0-2-800,8 0-545,5-6-128,5-4 32,2-7-320,4-3-513,-1 0-960,-1-3-1410,1-13-1250,-4-3-1088,-4-4-4196</inkml:trace>
  <inkml:trace contextRef="#ctx0" brushRef="#br0" timeOffset="1">236 0 15663,'0'0'6022,"-37"71"-3172,21-35-383,1 0-385,4 0-961,3-2-545,2-4-448,6-3-128,0-4-480,0-4-865,0-2-994,2-6-1504,-1-3-2147</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34.346"/>
    </inkml:context>
    <inkml:brush xml:id="br0">
      <inkml:brushProperty name="width" value="0.025" units="cm"/>
      <inkml:brushProperty name="height" value="0.025" units="cm"/>
    </inkml:brush>
  </inkml:definitions>
  <inkml:trace contextRef="#ctx0" brushRef="#br0">1 32 8904,'0'0'8104,"41"-32"-15022</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5.675"/>
    </inkml:context>
    <inkml:brush xml:id="br0">
      <inkml:brushProperty name="width" value="0.025" units="cm"/>
      <inkml:brushProperty name="height" value="0.025" units="cm"/>
    </inkml:brush>
  </inkml:definitions>
  <inkml:trace contextRef="#ctx0" brushRef="#br0">9 1 19763,'0'0'9769,"-5"60"-9128,3-33-417,1-1-160,1-1-320,0-2-1250,0-3-1633,0-6-993,0-5-1441</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6.078"/>
    </inkml:context>
    <inkml:brush xml:id="br0">
      <inkml:brushProperty name="width" value="0.025" units="cm"/>
      <inkml:brushProperty name="height" value="0.025" units="cm"/>
    </inkml:brush>
  </inkml:definitions>
  <inkml:trace contextRef="#ctx0" brushRef="#br0">0 31 14542,'0'0'13442,"8"-4"-12722,5-1-644,0 0 0,0 1-1,0 0 1,1 1 0,-1 1-1,1 0 1,-1 1 0,1 0-1,0 1 1,19 3 0,-12-1-63,0 0 1,-1 2 0,0 1 0,0 0 0,0 2 0,33 14-1,-49-19 36,-1-1 0,0 1 0,-1-1 0,1 1 0,0 0-1,0 0 1,-1 0 0,1 0 0,-1 0 0,0 1 0,0-1-1,0 1 1,0 0 0,0-1 0,0 1 0,-1 0 0,1 0-1,-1 0 1,0 0 0,0 0 0,0 1 0,0-1 0,0 0-1,-1 0 1,0 1 0,1-1 0,-1 0 0,-1 1 0,1-1 0,0 0-1,-1 4 1,-1-1 44,-1-1-1,1 1 0,-1 0 1,0-1-1,0 0 1,0 0-1,-1 0 0,1 0 1,-1 0-1,-1-1 1,1 0-1,0 0 0,-1 0 1,0 0-1,0-1 1,-6 3-1,-3 2-92,-1-2 0,0 0 0,0 0 0,0-1 0,0-1 0,-1-1 0,0 0 0,1-1 0,-1-1 0,0 0 0,-23-3 0,37 2-57,1 0 1,-1 0-1,1 0 1,-1-1-1,1 1 0,0 0 1,-1-1-1,1 1 0,0-1 1,-1 1-1,1-1 1,0 0-1,0 1 0,-1-1 1,1 0-1,0 0 0,0 0 1,-1-1-1,-4-17-3453,6 3-5068</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8.373"/>
    </inkml:context>
    <inkml:brush xml:id="br0">
      <inkml:brushProperty name="width" value="0.025" units="cm"/>
      <inkml:brushProperty name="height" value="0.025" units="cm"/>
    </inkml:brush>
  </inkml:definitions>
  <inkml:trace contextRef="#ctx0" brushRef="#br0">1 1 12908,'5'0'9834,"1"0"-8649,-2 12-449,4 3 578,2 4 127,1 1-480,4 1-545,2-2-288,6-3-32,2-3-31,2-3-610,0-5-1313,0-4-832,-5-1-1442,-1-1-1570,-6-14-6661</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8.734"/>
    </inkml:context>
    <inkml:brush xml:id="br0">
      <inkml:brushProperty name="width" value="0.025" units="cm"/>
      <inkml:brushProperty name="height" value="0.025" units="cm"/>
    </inkml:brush>
  </inkml:definitions>
  <inkml:trace contextRef="#ctx0" brushRef="#br0">119 1 7271,'0'0'15567,"-35"67"-13389,17-30-64,0 2-545,1 2-576,2 2-609,5-4-287,5 0-97,5-6-737,0-6-737,1-5-319,9-5-898,-1-4-608,1-6-1281,1-7-3364</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9.075"/>
    </inkml:context>
    <inkml:brush xml:id="br0">
      <inkml:brushProperty name="width" value="0.025" units="cm"/>
      <inkml:brushProperty name="height" value="0.025" units="cm"/>
    </inkml:brush>
  </inkml:definitions>
  <inkml:trace contextRef="#ctx0" brushRef="#br0">10 1 23254,'0'0'7687,"77"44"-7527,-38-44-31,4 0-161,-3 0-353,-7 0-31,-8-4-1602,-10 4-1249,-12 0-1250,-24 9-9384</inkml:trace>
  <inkml:trace contextRef="#ctx0" brushRef="#br0" timeOffset="1">0 136 19090,'0'0'10218,"69"9"-8296,-21-9-801,9 0-833,5-1-384,-3-6-2274,-8-1-5029,-11-3-10731</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9.823"/>
    </inkml:context>
    <inkml:brush xml:id="br0">
      <inkml:brushProperty name="width" value="0.025" units="cm"/>
      <inkml:brushProperty name="height" value="0.025" units="cm"/>
    </inkml:brush>
  </inkml:definitions>
  <inkml:trace contextRef="#ctx0" brushRef="#br0">0 59 19955,'0'0'9721,"11"-6"-9443,1-1-262,0 1 0,1 0 0,0 1 0,0 1 0,0 0 0,0 1 0,0 0 0,21-1 0,15-1-124,-27 2-271,-1 2 0,1 0 1,24 2-1,-46-1 336,1 0 1,0 1-1,-1-1 1,1 1-1,0-1 1,-1 0-1,1 1 1,-1-1-1,1 1 1,-1-1-1,1 1 1,-1 0-1,0-1 1,1 1-1,-1-1 1,0 1-1,1 0 1,-1-1-1,0 1 1,0 0-1,1-1 1,-1 1-1,0 0 1,0 0-1,0-1 1,0 1-1,0 0 1,0-1-1,0 1 1,0 0-1,0 0 1,-1-1-1,1 1 1,0 0-1,0-1 0,-1 2 1,-9 28 61,-11 12 654,-42 62 0,45-78-846,2 0 0,0 1 0,2 0-1,0 1 1,3 1 0,-12 38 0,23-63-896,-2 1-549</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0.255"/>
    </inkml:context>
    <inkml:brush xml:id="br0">
      <inkml:brushProperty name="width" value="0.025" units="cm"/>
      <inkml:brushProperty name="height" value="0.025" units="cm"/>
    </inkml:brush>
  </inkml:definitions>
  <inkml:trace contextRef="#ctx0" brushRef="#br0">1 166 14382,'0'0'7324,"11"1"-6555,118 7 106,-67-2-5569,110-3 0,-152-5 3672,1 0 0,-1-2-1,-1 0 1,35-12 0,-42 10 906,1 1-1,-1-1 1,-1-1 0,19-13-1,-26 17 789,0 0 0,-1 0 0,1-1 0,-1 1 0,1-1-1,-1 1 1,0-1 0,-1 0 0,1 0 0,-1-1 0,0 1 0,0 0 0,0-1-1,0 1 1,-1-1 0,0 0 0,0 1 0,0-1 0,0 0 0,-1-5 0,0 9-561,0 0 1,-1 0-1,1 0 1,0 0 0,-1 0-1,1 0 1,-1 0 0,0 0-1,1 1 1,-1-1-1,0 0 1,1 0 0,-1 1-1,0-1 1,0 1 0,0-1-1,1 1 1,-1-1 0,0 1-1,0-1 1,0 1-1,0-1 1,0 1 0,0 0-1,0 0 1,0 0 0,0-1-1,0 1 1,0 0 0,0 0-1,0 0 1,0 1-1,0-1 1,0 0 0,0 0-1,0 0 1,0 1 0,0-1-1,0 1 1,-1 0 0,-42 16 361,32-9-268,1 1 0,0 0-1,0 1 1,1 0 0,-17 21 0,22-25-91,0 1 1,1 0-1,0 0 0,0 0 0,1 1 0,0-1 1,0 1-1,0 0 0,1 0 0,1 0 0,-2 14 0,2-20-106,1-1-1,0 1 1,1 0 0,-1-1-1,0 1 1,0 0-1,1-1 1,-1 1-1,1-1 1,-1 1-1,1 0 1,0-1-1,-1 1 1,1-1-1,0 0 1,0 1 0,0-1-1,0 0 1,1 1-1,-1-1 1,0 0-1,0 0 1,3 1-1,-1 0 63,1 0-1,0-1 1,-1 1-1,1-1 1,0 0-1,0 0 0,0 0 1,0-1-1,7 1 1,0-1 89,0-1-1,-1 0 1,1 0 0,-1-1 0,1-1 0,-1 1 0,11-6-1,-9 2-110,0-1 0,0 0-1,-1-1 1,0 0-1,0-1 1,-1 0-1,16-18 1,-22 22-37,1 0 0,-1 0 0,-1 0 0,1 0 1,-1-1-1,0 0 0,0 1 0,-1-1 0,1 0 0,-1-1 1,-1 1-1,1 0 0,-1 0 0,0-1 0,0 1 0,-1-1 1,0 1-1,-1-9 0,1 13-65,-1 0 0,1 1-1,-1-1 1,0 0 0,0 1 0,0-1-1,1 1 1,-1-1 0,-1 1 0,1-1 0,0 1-1,0 0 1,0-1 0,-1 1 0,1 0 0,-1 0-1,1 0 1,-1 0 0,1 0 0,-1 1-1,1-1 1,-1 0 0,0 1 0,0-1 0,1 1-1,-1-1 1,0 1 0,0 0 0,1 0-1,-1 0 1,0 0 0,0 0 0,0 0 0,1 0-1,-1 1 1,0-1 0,0 1 0,1-1 0,-3 2-1,-2 0-311,0 0-1,0 0 0,0 0 1,0 1-1,0 0 1,1 0-1,-1 0 0,1 1 1,-9 8-1,-7 18-5036,18-7-2801,6-12-1854</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0.597"/>
    </inkml:context>
    <inkml:brush xml:id="br0">
      <inkml:brushProperty name="width" value="0.025" units="cm"/>
      <inkml:brushProperty name="height" value="0.025" units="cm"/>
    </inkml:brush>
  </inkml:definitions>
  <inkml:trace contextRef="#ctx0" brushRef="#br0">179 43 17296,'0'0'7223,"-10"2"-5322,-1 2-1606,0 0-1,1 1 1,-1 0 0,1 1 0,0 0 0,0 0 0,1 1 0,-1 0 0,2 1 0,-9 9-1,12-13-187,0 1 0,1 0-1,-1 0 1,1 1-1,0-1 1,1 1 0,0 0-1,0 0 1,0 0 0,0 0-1,1 0 1,0 1-1,0-1 1,1 1 0,0 0-1,0-1 1,1 1-1,-1 0 1,1-1 0,2 13-1,-1-16-92,0-1-1,1 0 0,-1 1 1,0-1-1,1 0 1,-1 0-1,1 0 0,0 0 1,0 0-1,0 0 1,0 0-1,0 0 0,0-1 1,0 1-1,1-1 1,-1 0-1,1 0 1,-1 0-1,1 0 0,-1 0 1,1 0-1,-1-1 1,1 1-1,3 0 0,11 1 142,-1-1-1,29 0 1,-38-1-132,8-1-18,-1 0-1,1-1 1,0-1-1,-1 0 1,0-1-1,0-1 0,0 0 1,0-1-1,-1 0 1,0-1-1,15-11 1,-20 13-6,-1 0 1,1-1-1,-1 0 0,0-1 1,-1 1-1,1-1 1,-1-1-1,-1 1 1,1-1-1,-1 0 1,-1 0-1,1-1 0,-2 1 1,1-1-1,-1 0 1,0 0-1,-1 0 1,2-15-1,-3 21 3,-1 1 0,0-1 0,0 0 0,-1 0-1,1 0 1,0 1 0,-1-1 0,0 0 0,1 0 0,-1 1 0,0-1 0,-1 1-1,1-1 1,0 1 0,-1-1 0,1 1 0,-1 0 0,0 0 0,0 0 0,-4-4-1,2 3 3,-1 0 0,1 0-1,-1 1 1,0-1-1,0 1 1,0 1-1,0-1 1,0 1 0,0-1-1,-9 0 1,3 1-44,-1 1 1,1-1 0,-1 2-1,1 0 1,-1 0 0,1 1-1,0 0 1,-1 1-1,-18 8 1,-9 10-2825,17-4-3892,7-2-6563</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1.109"/>
    </inkml:context>
    <inkml:brush xml:id="br0">
      <inkml:brushProperty name="width" value="0.025" units="cm"/>
      <inkml:brushProperty name="height" value="0.025" units="cm"/>
    </inkml:brush>
  </inkml:definitions>
  <inkml:trace contextRef="#ctx0" brushRef="#br0">40 1 21204,'0'0'8488,"-21"53"-8072,9-18-31,7 1-289,4 0-32,1-2-416,1-5-1058,8-1-1120,-1-9-833,-6-6-321,-2-6-1633</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1.497"/>
    </inkml:context>
    <inkml:brush xml:id="br0">
      <inkml:brushProperty name="width" value="0.025" units="cm"/>
      <inkml:brushProperty name="height" value="0.025" units="cm"/>
    </inkml:brush>
  </inkml:definitions>
  <inkml:trace contextRef="#ctx0" brushRef="#br0">1 15 14670,'0'0'9257,"79"-14"-7944,-42 14-448,11 0-705,0 4-96,5-2-1217,0-2-3331,2 0-6086</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2:22.514"/>
    </inkml:context>
    <inkml:brush xml:id="br0">
      <inkml:brushProperty name="width" value="0.025" units="cm"/>
      <inkml:brushProperty name="height" value="0.025" units="cm"/>
    </inkml:brush>
  </inkml:definitions>
  <inkml:trace contextRef="#ctx0" brushRef="#br0">1 272 6086,'0'0'7377,"11"-5"-5513,166-98 3280,-126 70-5024,1 2 1,1 3 0,93-37-1,-118 59-384,-21 7 112,-16 8 339,-100 60 1397,68-45-638,-74 56-1,114-79-955,0 0 0,0 0 0,-1 0 0,1 0 0,0 0 0,0 0 0,0 0 0,0 0 0,0 1 0,0-1 0,1 0 0,-1 1 0,0-1 0,1 1 0,-1-1 0,0 3 0,1-3-43,0-1-1,1 1 1,-1-1 0,0 1 0,0-1 0,1 1 0,-1-1 0,1 1-1,-1-1 1,0 0 0,1 1 0,-1-1 0,1 0 0,-1 1 0,1-1 0,-1 0-1,1 0 1,-1 1 0,1-1 0,-1 0 0,1 0 0,-1 0 0,1 0-1,0 0 1,-1 1 0,1-1 0,-1 0 0,2-1 0,5 1-541,0 0 0,-1 0 1,1-1-1,0 0 0,0-1 1,7-2-1,31-16-4317</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1.856"/>
    </inkml:context>
    <inkml:brush xml:id="br0">
      <inkml:brushProperty name="width" value="0.025" units="cm"/>
      <inkml:brushProperty name="height" value="0.025" units="cm"/>
    </inkml:brush>
  </inkml:definitions>
  <inkml:trace contextRef="#ctx0" brushRef="#br0">232 10 20019,'0'0'3011,"-13"-3"-865,6 1-2009,1 1 0,-1-1 0,0 1 0,0 1-1,0-1 1,0 1 0,0 1 0,0-1 0,0 1 0,0 0 0,1 1 0,-1-1 0,0 1 0,1 1 0,-1-1 0,1 1 0,0 0 0,0 1-1,-7 4 1,7-3-114,-1 0 0,1 0-1,0 1 1,1 0 0,0 0-1,-1 0 1,2 1-1,-1-1 1,1 1 0,0 0-1,1 1 1,-1-1 0,1 0-1,1 1 1,0 0-1,0 0 1,0 0 0,1 0-1,0 0 1,0 15 0,2-20 16,0-1 1,1 1 0,-1-1 0,0 1 0,1-1 0,-1 0 0,1 1-1,-1-1 1,1 0 0,0 0 0,0 0 0,0-1 0,0 1 0,1 0-1,-1-1 1,0 1 0,1-1 0,-1 0 0,1 0 0,-1 0 0,1 0-1,0 0 1,-1 0 0,1-1 0,0 0 0,-1 1 0,1-1 0,0 0-1,4-1 1,2 2 146,1-1-1,-1-1 1,0 1-1,0-2 1,0 1-1,0-1 1,17-6-1,-18 4-111,0 0 0,-1 0 0,0-1 0,0 0-1,0-1 1,0 1 0,-1-1 0,0 0 0,0-1-1,-1 0 1,0 1 0,0-2 0,0 1 0,-1 0 0,0-1-1,-1 0 1,1 0 0,-1 0 0,-1-1 0,0 1-1,0 0 1,0-11 0,-1 19-79,-1-1 1,0 1-1,0 0 0,0-1 0,0 1 1,0-1-1,0 1 0,-1 0 0,1-1 1,0 1-1,0-1 0,0 1 0,0 0 1,0-1-1,0 1 0,-1 0 1,1-1-1,0 1 0,0 0 0,-1-1 1,1 1-1,0 0 0,0 0 0,-1-1 1,1 1-1,0 0 0,-1 0 0,1-1 1,0 1-1,-1 0 0,1 0 1,0 0-1,-1 0 0,1 0 0,-1-1 1,0 1-1,-17 5-441,-14 17-775,24-12 369,0-1-1,0 1 1,1 1-1,-9 14 1,13-19-484,1 0 0,-1 1 0,1-1 0,0 0 0,-2 12 0,3 4-6132</inkml:trace>
  <inkml:trace contextRef="#ctx0" brushRef="#br0" timeOffset="1">494 234 19506,'0'0'3011,"-33"49"32,13-15-480,2 0-610,7-1-639,7-6-962,4 1-320,11-10-608,10-3-898,-2-8-768,1-7-2082,1-1-2691</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2.309"/>
    </inkml:context>
    <inkml:brush xml:id="br0">
      <inkml:brushProperty name="width" value="0.025" units="cm"/>
      <inkml:brushProperty name="height" value="0.025" units="cm"/>
    </inkml:brush>
  </inkml:definitions>
  <inkml:trace contextRef="#ctx0" brushRef="#br0">136 9 20724,'0'0'3534,"-12"0"90,5 0-3128,-3-1 0,1 0-1,-1 1 1,0 1 0,1 0 0,-17 3-1,24-3-457,0-1-1,0 1 0,0 0 0,0 0 0,0 0 1,0 0-1,0 0 0,0 0 0,1 0 1,-1 0-1,0 1 0,1-1 0,-1 1 0,1-1 1,0 1-1,-1-1 0,1 1 0,0 0 1,0 0-1,0 0 0,0 0 0,0 0 1,1 0-1,-1 0 0,1 0 0,-1 0 0,1 0 1,0 0-1,-1 0 0,1 0 0,0 0 1,0 0-1,1 0 0,-1 0 0,0 0 1,1 0-1,0 3 0,3 1-37,-1 0 0,2 0 0,-1 0 0,1 0 0,0-1 0,0 1 0,0-1 0,1-1 0,-1 1 0,1-1 0,1 0 0,6 4 0,5 4 0,56 36-428,-49-34 160,-1 1-1,28 25 1,-49-39 269,-1 1 0,0 0 1,-1-1-1,1 1 0,0 0 0,0 0 1,-1 0-1,1 0 0,-1 0 1,1 0-1,-1 0 0,0 1 0,0-1 1,0 0-1,0 1 0,-1-1 0,1 1 1,-1-1-1,1 1 0,-1-1 0,0 1 1,0 0-1,0-1 0,0 1 1,0-1-1,-1 1 0,1-1 0,-1 1 1,0-1-1,1 1 0,-1-1 0,0 0 1,0 1-1,-1-1 0,1 0 0,0 0 1,-1 0-1,0 0 0,1 0 1,-1 0-1,0 0 0,0-1 0,0 1 1,0-1-1,-2 2 0,-6 4 127,0 0-1,0-1 1,0-1-1,-1 1 1,0-2 0,0 1-1,0-2 1,-21 5-1,23-6-123,0-1-1,-1 0 0,1-1 1,0 0-1,-1 0 0,1-1 1,-1 0-1,1-1 0,-16-5 1,22 6-5,1 0 1,-1 0 0,0-1 0,1 1 0,-1-1 0,1 0-1,0 1 1,-1-1 0,1 0 0,0-1 0,0 1-1,0 0 1,0 0 0,1-1 0,-1 1 0,1-1-1,-1 0 1,1 1 0,0-1 0,0 0 0,0 0-1,1 0 1,-1 0 0,1 0 0,-1 0 0,1 0-1,0 0 1,0 0 0,0 0 0,1 1 0,-1-1 0,1 0-1,-1 0 1,3-5 0,-2 4 0,1 1 0,-1-1 0,1 1 0,0 0 0,0 0 0,0-1 0,1 1 0,-1 1 0,1-1 0,0 0 0,0 1 0,-1-1 0,1 1 0,1 0 0,-1 0 0,0 0 0,5-2 0,69-25 0,-49 20 0,-8 1 0,4 0 0,0-1 0,-1-1 0,33-20 0,-51 27 0,0 0 0,-1 0 0,1 0 0,-1-1 0,0 1 0,0-1 0,0 0 0,-1 0 0,1-1 0,-1 1 0,0-1 0,0 0 0,-1 0 0,0 0 0,1 0 0,-2 0 0,1 0 0,0 0 0,-1-1 0,0 1 0,0-1 0,-1-5 0,0 8 0,-1 0 0,0-1 0,-1 1 0,1 0 0,0 0 0,-1 0 0,0 0 0,1 1 0,-1-1 0,0 0 0,-1 1 0,1-1 0,0 1 0,-1 0 0,1 0 0,-1 0 0,0 0 0,1 0 0,-1 0 0,0 1 0,0-1 0,0 1 0,-1 0 0,1 0 0,0 0 0,0 0 0,-4 0 0,-2-1 0,1 0 0,-1 1 0,0 0 0,0 0 0,0 0 0,1 2 0,-1-1 0,0 1 0,-14 2 0,20-1-225,0-1 0,0 0 0,-1 1 1,1 0-1,0 0 0,0 0 0,1 0 0,-5 4 0,3-2-601,0 1 0,1-1 0,-1 1-1,1-1 1,0 1 0,1 0-1,-1 0 1,1 0 0,0 1 0,0-1-1,1 0 1,0 1 0,-2 10-1,3 4-7458</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2.697"/>
    </inkml:context>
    <inkml:brush xml:id="br0">
      <inkml:brushProperty name="width" value="0.025" units="cm"/>
      <inkml:brushProperty name="height" value="0.025" units="cm"/>
    </inkml:brush>
  </inkml:definitions>
  <inkml:trace contextRef="#ctx0" brushRef="#br0">29 0 18193,'0'0'13549,"-6"11"-12668,-16 37-737,22-46-144,0 0 0,0-1 0,0 1 0,0 0 0,0 0 0,0 0 0,0-1 0,1 1 0,-1 0 0,0 0 0,1-1 0,0 1 0,-1 0 0,1-1 0,0 1 0,0 0 0,0-1 0,0 1 0,0-1 0,0 0 0,1 1 0,-1-1 0,0 0 0,1 0 0,-1 1 0,1-1 0,-1 0 0,1-1 0,-1 1 0,3 1 0,47 17 0,-47-18-33,54 10-3988,-56-11 3711,0 0 1,0 0 0,0 0-1,0 0 1,0 0 0,0 0-1,0 0 1,0-1 0,1 1 0,-1-1-1,0 0 1,-1 0 0,1 1-1,0-1 1,0 0 0,0-1-1,0 1 1,-1 0 0,1 0-1,-1-1 1,1 1 0,-1-1-1,1 1 1,0-3 0,8-17-9556</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3.084"/>
    </inkml:context>
    <inkml:brush xml:id="br0">
      <inkml:brushProperty name="width" value="0.025" units="cm"/>
      <inkml:brushProperty name="height" value="0.025" units="cm"/>
    </inkml:brush>
  </inkml:definitions>
  <inkml:trace contextRef="#ctx0" brushRef="#br0">136 0 19955,'0'0'8360,"-25"58"-5894,19-31-480,3 1-1986,-2 9 0,1 6 0,-8 8 0,-5 8 0,-6 6 0,1-4-3299,3-6-8809</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4.391"/>
    </inkml:context>
    <inkml:brush xml:id="br0">
      <inkml:brushProperty name="width" value="0.025" units="cm"/>
      <inkml:brushProperty name="height" value="0.025" units="cm"/>
    </inkml:brush>
  </inkml:definitions>
  <inkml:trace contextRef="#ctx0" brushRef="#br0">29 0 18257,'0'54'1762,"0"6"608,0 12-416,-2 2-705,-6 4-672,-2-1-449,3-7-64,6-9-897,1-18-1921,3-17-3332</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4.764"/>
    </inkml:context>
    <inkml:brush xml:id="br0">
      <inkml:brushProperty name="width" value="0.025" units="cm"/>
      <inkml:brushProperty name="height" value="0.025" units="cm"/>
    </inkml:brush>
  </inkml:definitions>
  <inkml:trace contextRef="#ctx0" brushRef="#br0">0 1 18193,'0'0'6342,"70"9"-4580,-33-1 96,3-3-673,4 0-577,5-2-544,-2-3-1441,-7-3-4613,-2-15-11690</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5.260"/>
    </inkml:context>
    <inkml:brush xml:id="br0">
      <inkml:brushProperty name="width" value="0.025" units="cm"/>
      <inkml:brushProperty name="height" value="0.025" units="cm"/>
    </inkml:brush>
  </inkml:definitions>
  <inkml:trace contextRef="#ctx0" brushRef="#br0">263 19 19218,'-13'0'2515,"4"0"-2270,0 0 1,0 0 0,0 1 0,0 0 0,0 1 0,1 0 0,-1 1 0,0 0 0,1 0 0,0 0-1,0 1 1,0 1 0,0-1 0,0 1 0,-11 10 0,9-6-206,1 0 0,0 1 0,0 0-1,1 0 1,1 1 0,0 0 0,0 1 0,1-1 0,0 1 0,1 0-1,1 1 1,0-1 0,0 1 0,-2 22 0,5-33-40,1 1 1,0-1 0,0 1-1,0 0 1,0-1-1,0 1 1,0 0-1,1-1 1,-1 1 0,1-1-1,0 1 1,0-1-1,0 1 1,0-1-1,0 0 1,0 1 0,1-1-1,-1 0 1,1 0-1,0 0 1,-1 0-1,1 0 1,0 0 0,0-1-1,0 1 1,0-1-1,1 1 1,-1-1-1,0 0 1,1 0 0,-1 0-1,1 0 1,-1 0-1,1 0 1,-1-1 0,1 1-1,-1-1 1,1 0-1,4 0 1,4 1 105,-1-2 1,0 1 0,0-2-1,0 1 1,0-1-1,0-1 1,0 0 0,-1 0-1,12-6 1,0-2 187,-1-1 1,0-1 0,-1 0-1,-1-2 1,0 0-1,19-21 1,-30 29-144,-1 1 1,0-1 0,0-1-1,-1 1 1,0-1 0,0 0-1,-1-1 1,0 1 0,0-1-1,-1 1 1,0-1 0,0 0-1,-1 0 1,-1 0 0,1-1-1,-2 1 1,1 0 0,-2-13-1,1 21-155,0 0-1,0 0 1,0 0-1,-1 0 1,1 0-1,-1 0 1,1 0-1,-1 0 1,1 0-1,-1 0 1,1 1-1,-1-1 1,0 0-1,1 0 0,-1 0 1,0 1-1,0-1 1,0 0-1,1 1 1,-1-1-1,0 1 1,0-1-1,0 1 1,0-1-1,0 1 1,0 0-1,0-1 1,0 1-1,0 0 1,0 0-1,0 0 1,-1 0-1,1 0 1,0 0-1,0 0 1,0 0-1,0 0 1,0 0-1,0 1 1,0-1-1,0 0 1,0 1-1,0-1 0,0 1 1,-1 0-1,-3 1-101,1 0-1,-1 0 0,1 0 0,0 1 0,-1 0 1,1 0-1,0 0 0,-4 5 0,0 2-671,1 0 0,0 1 1,1 0-1,-8 17 0,-4 24-4830,7-10-1802</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5.590"/>
    </inkml:context>
    <inkml:brush xml:id="br0">
      <inkml:brushProperty name="width" value="0.025" units="cm"/>
      <inkml:brushProperty name="height" value="0.025" units="cm"/>
    </inkml:brush>
  </inkml:definitions>
  <inkml:trace contextRef="#ctx0" brushRef="#br0">54 0 14221,'0'0'6919,"-10"81"-4485,-8-37-1281,3-2-512,4-2-417,11-8-192,0-10-1313,20-14-2915,8-8-544,8-18-7240</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5.964"/>
    </inkml:context>
    <inkml:brush xml:id="br0">
      <inkml:brushProperty name="width" value="0.025" units="cm"/>
      <inkml:brushProperty name="height" value="0.025" units="cm"/>
    </inkml:brush>
  </inkml:definitions>
  <inkml:trace contextRef="#ctx0" brushRef="#br0">177 10 13869,'0'0'3182,"-13"11"-1009,4-4-2054,-8 7 1021,0 0-1,-22 25 0,36-36-968,-1 1 1,1 0-1,0-1 0,0 2 0,0-1 0,1 0 1,0 0-1,-1 1 0,1-1 0,1 1 0,-1 0 1,1 0-1,0-1 0,0 1 0,0 0 0,1 0 1,-1 0-1,2 10 0,0-13-148,0 1 0,0-1-1,1 0 1,-1 1 0,1-1 0,0 0 0,-1 0 0,1 0 0,0 0-1,0 0 1,0-1 0,0 1 0,0 0 0,1-1 0,-1 0-1,1 1 1,2 0 0,52 20 414,-35-15-399,-8-2-24,-1 1 1,1 1-1,-1-1 0,0 2 0,-1 0 0,15 12 1,-25-18-9,1 0 0,-1 0 0,0 0 0,0 0 0,0 1 0,0-1 0,-1 1 0,1-1 0,-1 1 1,1 0-1,-1 0 0,0-1 0,0 1 0,0 0 0,0 0 0,-1 0 0,1 0 0,-1 0 0,0 0 0,0 0 1,0 0-1,0 0 0,0 0 0,-1 0 0,1 0 0,-1 0 0,0 0 0,0 0 0,0 0 0,0 0 0,-1-1 1,1 1-1,-1 0 0,1-1 0,-1 1 0,0-1 0,-2 3 0,-3 2 170,-1 1 0,0-1 0,0-1 0,0 1 0,0-2 0,-1 1 0,0-1-1,-1 0 1,1-1 0,-1 0 0,1 0 0,-1-1 0,0-1 0,-1 0 0,1 0 0,0-1 0,0 0 0,-1 0 0,1-2 0,-1 1 0,-13-3-1,21 2-132,0 0-1,0 0 1,1 0-1,-1 0 0,0 0 1,0 0-1,1-1 1,-1 1-1,1-1 0,0 0 1,-1 0-1,1 0 1,0 0-1,0 0 0,0 0 1,0-1-1,1 1 0,-1-1 1,1 1-1,-1-1 1,1 1-1,0-1 0,0 0 1,0 0-1,0 0 1,1 0-1,-1 1 0,1-1 1,0 0-1,-1 0 1,1 0-1,1 0 0,-1 0 1,0 0-1,1 0 1,1-5-1,0-1-70,0 0 0,1 0-1,0 0 1,0 0 0,1 0 0,1 1 0,-1-1-1,1 1 1,12-15 0,8-1 12,2 1-1,0 1 1,46-29 0,3-1 252,-73 49-229,0 1-1,0 0 1,0-1 0,-1 0-1,1 0 1,-1 1 0,0-2 0,1 1-1,-1 0 1,-1 0 0,1-1 0,0 1-1,-1-1 1,0 1 0,0-1 0,0 1-1,0-1 1,0 0 0,-1 0-1,0 1 1,0-6 0,0 6-5,-1 1 0,1-1 0,-1 0 0,0 1 0,0-1 0,0 1 0,0-1 0,0 1 0,-1 0 0,1-1 0,-1 1 0,0 0 0,1 0 0,-1 0 0,0 0 0,0 0 0,0 1 0,-1-1 0,1 0 0,0 1 0,-1 0 0,1-1 0,0 1 0,-1 0 0,0 1 0,1-1 0,-1 0 0,0 1 0,-4-1 0,4 0-127,1 1 1,-1-1-1,1 1 1,0 0-1,-1 0 1,1 0-1,-1 0 0,1 1 1,-1-1-1,1 1 1,0-1-1,-1 1 0,1 0 1,0 0-1,0 0 1,-1 0-1,1 0 1,0 0-1,0 1 0,0-1 1,0 1-1,1-1 1,-1 1-1,0 0 1,-1 2-1,1-1-238,1 0 0,-1 0 0,1 0 0,0 1 0,0-1-1,0 0 1,1 0 0,-1 1 0,1-1 0,0 0 0,0 1 0,0-1 0,0 1 0,0-1 0,1 0 0,-1 1 0,1-1-1,2 6 1,10 12-7884</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6.323"/>
    </inkml:context>
    <inkml:brush xml:id="br0">
      <inkml:brushProperty name="width" value="0.025" units="cm"/>
      <inkml:brushProperty name="height" value="0.025" units="cm"/>
    </inkml:brush>
  </inkml:definitions>
  <inkml:trace contextRef="#ctx0" brushRef="#br0">100 0 15951,'0'0'8691,"-11"12"-4372,3-4-3594,-41 46 1469,45-49-2120,0 1 0,1-1 0,0 0 0,0 1 0,0 0 0,1 0-1,0 0 1,0 0 0,0 0 0,1 0 0,-2 9 0,3-14-73,0 0-1,0 0 1,0 0-1,0 0 1,1-1 0,-1 1-1,0 0 1,0 0 0,0 0-1,1-1 1,-1 1-1,1 0 1,-1 0 0,0-1-1,1 1 1,-1 0 0,1 0-1,0-1 1,-1 1-1,1-1 1,-1 1 0,1-1-1,0 1 1,-1-1 0,1 1-1,0-1 1,0 1-1,0-1 1,0 1 0,33 1 17,-25-4-49,0 1 0,-1-1 0,0-1 0,1 1 0,13-8 0,-6-1-535,-1-1 1,0-1 0,-1-1-1,0 0 1,-1-1 0,17-25 0,-27 37 390,3 0-503,-7 15 696,-9 19 551,-34 48 1267,-16 32 466,56-101-2347,-1 2-1,1-1 1,1 0-1,0 1 1,1 0-1,0-1 1,-1 24-1,8-19-3114,3-13-2494,5-2-6298</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03.651"/>
    </inkml:context>
    <inkml:brush xml:id="br0">
      <inkml:brushProperty name="width" value="0.025" units="cm"/>
      <inkml:brushProperty name="height" value="0.025" units="cm"/>
    </inkml:brush>
  </inkml:definitions>
  <inkml:trace contextRef="#ctx0" brushRef="#br0">1 104 12011,'0'0'10634,"10"3"-10319,12 2-233,0-1-1,0 0 1,1-2-1,-1-1 1,1-1-1,-1 0 1,31-6-1,-25 2-62,0-1-1,0-1 1,-1-2 0,1-1-1,45-22 1,-54 18 893,-36 13 1765,-35 14-944,-32 24-1290,-152 61 166,206-93-97,33-12-565,14-8 22,1 1 0,0 0 0,1 2 0,0 0 0,1 1 0,31-10-1,-20 6 20,38-14-73,-28 12-665,48-25 0,-141 49 1390,-96 48 313,96-35-962,-70 20 0,122-41-101,-1 0 1,1 0 0,-1 0-1,1 0 1,0-1 0,-1 1-1,1 0 1,0 0 0,-1-1-1,1 1 1,0 0 0,-1 0-1,1-1 1,0 1 0,-1 0-1,1-1 1,0 1 0,0 0-1,-1-1 1,1 1 0,0 0-1,0-1 1,0 1 0,0-1-1,-1 1 1,1 0 0,0-1-1,0 1 1,0-1 0,0 1-1,0-1 1,0 1 0,0 0-1,0-1 1,0 1 0,0-1-1,0 1 1,1 0 0,-1-1-1,0 1 1,0-1 0,0 1-1,0 0 1,1-1 0,-1 1-1,0 0 1,0-1 0,1 1-1,-1 0 1,0-1 0,1 1-1,15-32-8762,9-10-6118</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7.881"/>
    </inkml:context>
    <inkml:brush xml:id="br0">
      <inkml:brushProperty name="width" value="0.025" units="cm"/>
      <inkml:brushProperty name="height" value="0.025" units="cm"/>
    </inkml:brush>
  </inkml:definitions>
  <inkml:trace contextRef="#ctx0" brushRef="#br0">0 399 17521,'0'0'8957,"15"-9"-7793,25-21-823,-1-1-1,-2-2 1,-1-1-1,-1-2 1,-2-1-1,-2-2 0,-1-1 1,37-68-1,-67 108-339,0 0 1,0 0-1,0 0 0,0 0 0,1 0 0,-1 0 0,0 0 0,0 0 0,0 0 0,0 0 0,0 0 0,0 0 0,0 1 1,0-1-1,0 0 0,1 0 0,-1 0 0,0 0 0,0 0 0,0 0 0,0 0 0,0 0 0,0 0 0,0-1 0,0 1 1,1 0-1,-1 0 0,0 0 0,0 0 0,0 0 0,0 0 0,0 0 0,0 0 0,0 0 0,0 0 0,0 0 0,0 0 1,0 0-1,0 0 0,1 0 0,-1 0 0,0-1 0,0 1 0,0 0 0,0 0 0,0 0 0,0 0 0,0 0 0,0 0 1,0 0-1,0-1 0,-1 17-23,-5 22-55,-102 333 226,102-331-1754,6-39 1535,0 0 0,-1-1 1,1 1-1,0 0 1,0-1-1,0 1 0,1-1 1,-1 1-1,0 0 0,0-1 1,0 1-1,0-1 1,1 1-1,-1 0 0,0-1 1,0 1-1,1-1 0,-1 1 1,0-1-1,1 1 1,-1-1-1,1 1 0,-1-1 1,1 0-1,-1 1 1,1-1-1,-1 0 0,1 1 1,-1-1-1,1 0 0,-1 1 1,1-1-1,-1 0 1,1 0-1,0 0 0,-1 0 1,1 1-1,-1-1 0,1 0 1,0 0-1,-1 0 1,1 0-1,0 0 0,-1-1 1,1 1-1,-1 0 0,1 0 1,0 0-1,-1 0 1,1-1-1,-1 1 0,1 0 1,0-1-1,21-14-5268,6-12-2216</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8.242"/>
    </inkml:context>
    <inkml:brush xml:id="br0">
      <inkml:brushProperty name="width" value="0.025" units="cm"/>
      <inkml:brushProperty name="height" value="0.025" units="cm"/>
    </inkml:brush>
  </inkml:definitions>
  <inkml:trace contextRef="#ctx0" brushRef="#br0">24 0 13261,'0'0'8456,"-24"54"-5221,24-41-1506,0-4-1120,20-4-225,9-5-256,10 0-640,3-10-2275,1-6-2882,-3-3-6919</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8.596"/>
    </inkml:context>
    <inkml:brush xml:id="br0">
      <inkml:brushProperty name="width" value="0.025" units="cm"/>
      <inkml:brushProperty name="height" value="0.025" units="cm"/>
    </inkml:brush>
  </inkml:definitions>
  <inkml:trace contextRef="#ctx0" brushRef="#br0">210 3 8872,'0'0'12407,"-9"-2"-10234,5 2-2099,0 0 0,1-1 1,-1 1-1,0 0 0,1 1 1,-1-1-1,1 1 1,-1-1-1,0 1 0,1 0 1,-1 1-1,1-1 0,-5 3 1,2 0 19,-1 1 0,1 0 0,1 0 0,-1 0 0,1 1 0,0 0 0,-6 7 0,-5 9 439,1 1-1,-24 45 1,35-60-389,0 0 0,1 1 0,0-1 0,0 1 0,1 0 0,0-1 0,1 1 0,0 0 0,0 0 0,1 0 0,0 0 0,2 15 0,-2-22-108,1-1-1,0 1 1,0-1 0,0 1 0,0-1-1,0 0 1,0 0 0,0 1-1,0-1 1,1 0 0,-1 0-1,0 0 1,1 0 0,-1 0-1,1-1 1,-1 1 0,1 0-1,-1-1 1,1 1 0,-1-1-1,1 1 1,0-1 0,-1 0-1,1 0 1,0 0 0,-1 0-1,1 0 1,0 0 0,-1 0-1,1 0 1,2-1 0,3 0 160,0 0 0,0 0 0,0-1 0,0 0 0,0 0 0,8-5 1,-1-1-95,-1 0 0,0-1 0,-1-1 1,0 0-1,-1-1 0,0 0 1,0-1-1,11-16 0,-17 21-65,0 0-1,0 0 0,-1-1 0,0 0 1,0 0-1,-1 0 0,0 0 1,0 0-1,-1-1 0,0 1 0,0-1 1,-1 1-1,0-1 0,-1 0 0,0 1 1,-1-14-1,0 21-35,1 0 0,0 1-1,0-1 1,-1 0 0,1 0 0,-1 0 0,1 1 0,-1-1-1,1 0 1,-1 1 0,0-1 0,1 0 0,-1 1 0,0-1-1,1 1 1,-1-1 0,0 1 0,0-1 0,1 1-1,-1-1 1,0 1 0,0 0 0,0 0 0,0-1 0,0 1-1,1 0 1,-1 0 0,0 0 0,0 0 0,0 0 0,0 0-1,0 0 1,0 0 0,0 0 0,1 1 0,-1-1-1,0 0 1,0 1 0,0-1 0,0 0 0,1 1 0,-1-1-1,0 1 1,0-1 0,1 1 0,-2 1 0,-35 25-195,28-17-353,1 0-1,0 1 1,0 0 0,1 0-1,-7 17 1,11-21-835,0 0-1,1 1 1,0-1-1,0 1 1,1 0-1,-1 8 1,2-1-5969</inkml:trace>
  <inkml:trace contextRef="#ctx0" brushRef="#br0" timeOffset="1">385 242 19186,'0'0'4677,"-57"75"-2916,39-45-512,6 3-480,4-6-673,8-4-897,0-11-2434,10-9-2562,8-3-4837</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9.067"/>
    </inkml:context>
    <inkml:brush xml:id="br0">
      <inkml:brushProperty name="width" value="0.025" units="cm"/>
      <inkml:brushProperty name="height" value="0.025" units="cm"/>
    </inkml:brush>
  </inkml:definitions>
  <inkml:trace contextRef="#ctx0" brushRef="#br0">195 1 20884,'-11'6'1980,"-3"3"-1272,1-1 0,1 2-1,0-1 1,-18 20-1,25-24-611,0 0 0,1 0 0,-1 1 0,1 0-1,0 0 1,1 0 0,0 0 0,0 1 0,0-1 0,1 1-1,-1 0 1,2 0 0,-1 0 0,-1 13 0,4-18-95,-1 1 1,1-1 0,0 0 0,-1 1-1,1-1 1,0 0 0,0 0 0,0 0-1,1 0 1,-1 0 0,0 0 0,1 0-1,0 0 1,-1 0 0,1 0-1,0-1 1,0 1 0,0-1 0,0 0-1,0 1 1,0-1 0,0 0 0,3 1-1,64 23 180,-39-15-158,-19-5-46,1-1 0,-1 2 1,0 0-1,0 0 0,13 10 0,-23-14 19,1-1 0,0 1 0,-1-1 0,1 1 1,0-1-1,-1 1 0,0 0 0,1 0 0,-1 0 1,0 0-1,0 0 0,0 0 0,0 0 0,-1 0 0,1 0 1,-1 0-1,1 1 0,-1-1 0,1 0 0,-1 0 0,0 1 1,0-1-1,0 0 0,-1 0 0,1 1 0,0-1 0,-1 0 1,0 0-1,1 0 0,-1 0 0,0 0 0,0 0 0,0 0 1,0 0-1,0 0 0,-1 0 0,-2 2 0,-6 8 179,-2-1 1,0 0-1,0-1 0,-1 0 0,0-1 0,-1 0 0,0-1 0,0-1 0,-1 0 0,0-1 0,0-1 0,0 0 1,-1-1-1,-28 3 0,42-6-147,1-1 0,0 0 0,-1 1 0,1-1 1,0 0-1,-1 0 0,1 0 0,0 0 0,-1 0 0,1-1 1,0 1-1,-1 0 0,1 0 0,0-1 0,-1 1 1,1-1-1,0 1 0,0-1 0,-1 0 0,1 1 0,0-1 1,0 0-1,0 0 0,0 0 0,0 0 0,0 0 0,0 0 1,1 0-1,-1 0 0,0 0 0,0 0 0,1-1 0,-1 1 1,1 0-1,-1 0 0,1-1 0,0 1 0,-1 0 0,1-1 1,0 1-1,0 0 0,0-1 0,0 1 0,0 0 0,0-1 1,0 1-1,0 0 0,1-1 0,-1 1 0,0 0 1,1 0-1,-1-1 0,2-1 0,1-5-81,0 0 1,0 1-1,1-1 0,0 1 1,1 0-1,0 0 0,8-10 1,75-62-16,23-25 362,-101 92-170,0 0 1,0 0-1,-1-1 1,-1-1-1,0 0 1,-1 0-1,8-20 1,-13 30-123,-1 1-1,0-1 1,0 0 0,0 0-1,-1 0 1,1 0 0,-1 0-1,0 0 1,0 0 0,0 0-1,-1-4 1,0 6-2,1 1 0,-1-1 0,1 1-1,-1 0 1,0-1 0,0 1 0,0 0 0,0 0 0,0 0 0,0 0 0,0 0-1,0 0 1,0 0 0,-1 0 0,1 0 0,0 0 0,0 1 0,-1-1 0,1 1-1,-1-1 1,1 1 0,0-1 0,-1 1 0,1 0 0,-1-1 0,1 1 0,-1 0-1,1 0 1,-1 0 0,-1 1 0,-2-1-419,0 0 0,-1 0 1,2 1-1,-1 0 0,0 0 0,0 0 0,0 0 0,0 1 1,1 0-1,-1 0 0,0 0 0,1 1 0,0-1 1,0 1-1,0 0 0,0 1 0,0-1 0,0 0 0,1 1 1,0 0-1,-5 7 0,-1 3-5710</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9.517"/>
    </inkml:context>
    <inkml:brush xml:id="br0">
      <inkml:brushProperty name="width" value="0.025" units="cm"/>
      <inkml:brushProperty name="height" value="0.025" units="cm"/>
    </inkml:brush>
  </inkml:definitions>
  <inkml:trace contextRef="#ctx0" brushRef="#br0">319 1 17424,'0'0'8996,"9"11"-7427,8 11-1160,-1 1 0,-2 1 0,0 0 0,-2 1 0,0 0 0,-2 1 1,11 40-1,-18-47-342,-1 1 0,-1-1 1,0 1-1,-2-1 0,0 0 1,-1 1-1,-1-1 0,-1 0 1,0 0-1,-2 0 0,0-1 1,-1 1-1,-1-2 0,-1 1 1,-20 31-1,6-15-410,0-2-1,-42 44 1,-63 43-4354,65-71-839,-5-6-2215</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9.922"/>
    </inkml:context>
    <inkml:brush xml:id="br0">
      <inkml:brushProperty name="width" value="0.025" units="cm"/>
      <inkml:brushProperty name="height" value="0.025" units="cm"/>
    </inkml:brush>
  </inkml:definitions>
  <inkml:trace contextRef="#ctx0" brushRef="#br0">425 31 14029,'0'0'6043,"-10"-7"-5290,4 3-663,4 2-76,1 0-1,-1 0 0,0 1 0,0-1 1,0 1-1,0 0 0,0-1 1,-1 1-1,1 0 0,0 0 0,-1 0 1,1 1-1,0-1 0,-1 1 1,1-1-1,-1 1 0,1 0 0,-1 0 1,1 0-1,-1 0 0,1 0 0,0 0 1,-1 1-1,1-1 0,-1 1 1,1 0-1,0 0 0,-1 0 0,1 0 1,0 0-1,0 0 0,-4 3 1,-22 20 106,1 1 0,2 2 0,0 0 0,2 1 0,1 2 0,1 0 0,-24 48 0,25-39 287,2 1-1,2 0 1,1 1 0,3 1-1,-15 85 1,23-102-298,2 0 0,1 0 0,1 0 0,1 0 0,1 0 0,11 48 0,-10-62-339,1-1-1,-1 0 1,2 0-1,-1 0 1,2-1-1,-1 1 0,1-1 1,7 8-1,-7-11-463,0 0-1,0 0 1,0-1-1,1 0 1,0 0-1,0 0 0,0-1 1,0 0-1,1-1 1,-1 1-1,14 2 1,41 5-11499</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0.606"/>
    </inkml:context>
    <inkml:brush xml:id="br0">
      <inkml:brushProperty name="width" value="0.025" units="cm"/>
      <inkml:brushProperty name="height" value="0.025" units="cm"/>
    </inkml:brush>
  </inkml:definitions>
  <inkml:trace contextRef="#ctx0" brushRef="#br0">28 0 17072,'0'0'11526,"-5"10"-10928,1-3-483,1 0 0,0 1 1,0 0-1,0-1 0,1 1 1,0 0-1,-1 14 0,3-19-155,0-1-1,0 0 0,0 0 1,1 1-1,-1-1 0,0 0 1,1 0-1,0 0 1,-1 0-1,1 1 0,0-1 1,0 0-1,0 0 0,0 0 1,1-1-1,-1 1 1,0 0-1,1 0 0,-1-1 1,1 1-1,0-1 0,0 1 1,-1-1-1,1 0 0,0 1 1,0-1-1,0 0 1,0-1-1,0 1 0,1 0 1,-1 0-1,0-1 0,0 1 1,0-1-1,1 0 1,-1 0-1,0 0 0,4 0 1,4 0-590,0 0 1,0-1-1,-1 0 1,1-1-1,0 0 0,-1-1 1,15-5-1,-14 4-461,-1 0 1,1-1-1,-1 1 0,0-2 0,0 0 0,-1 0 0,0 0 0,0-1 0,0 0 0,-1-1 0,0 1 0,3-9 5389,-32 39-964,-15 40 998,-31 96 235,64-148-4321,-1-2-255,2 0 1,-1 1 0,1-1 0,0 1 0,1 0-1,0-1 1,1 1 0,0 0 0,0 0 0,2 13-1,-1-22-246,0 0-1,1 0 1,-1-1-1,1 1 1,-1 0-1,1-1 1,-1 1-1,1 0 1,-1-1-1,1 1 1,0-1-1,-1 1 1,1 0-1,0-1 1,-1 0-1,1 1 1,0-1-1,0 1 1,-1-1-1,1 0 1,0 0-1,0 1 1,0-1-1,-1 0 1,1 0-1,0 0 1,0 0-1,0 0 1,0 0-1,0 0 1,-1 0-1,1 0 1,2-1-1,-1 1-458,20-2-8457</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1.010"/>
    </inkml:context>
    <inkml:brush xml:id="br0">
      <inkml:brushProperty name="width" value="0.025" units="cm"/>
      <inkml:brushProperty name="height" value="0.025" units="cm"/>
    </inkml:brush>
  </inkml:definitions>
  <inkml:trace contextRef="#ctx0" brushRef="#br0">1 47 18834,'0'0'6758,"61"-7"-5797,-18-3 32,5 1-705,2 0-256,0 3-96,-7 0-1217,-5 6-1025,-14 0-1346,-14 0-383</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1.411"/>
    </inkml:context>
    <inkml:brush xml:id="br0">
      <inkml:brushProperty name="width" value="0.025" units="cm"/>
      <inkml:brushProperty name="height" value="0.025" units="cm"/>
    </inkml:brush>
  </inkml:definitions>
  <inkml:trace contextRef="#ctx0" brushRef="#br0">0 62 19955,'0'0'6758,"76"1"-5605,-31-8-352,3-2-673,1-3-192,-2-2-2178,-6-7-4420</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1.769"/>
    </inkml:context>
    <inkml:brush xml:id="br0">
      <inkml:brushProperty name="width" value="0.025" units="cm"/>
      <inkml:brushProperty name="height" value="0.025" units="cm"/>
    </inkml:brush>
  </inkml:definitions>
  <inkml:trace contextRef="#ctx0" brushRef="#br0">1 31 16464,'0'0'13548,"14"-2"-12790,58-2-382,146-17-1766,-218 20 1316,1 1-1,0 0 1,0-1-1,-1 1 0,1 0 1,0-1-1,0 1 1,0 0-1,-1 0 1,1 0-1,0-1 1,0 1-1,0 0 1,0 0-1,0 0 0,-1 1 1,1-1-1,0 0 1,0 0-1,0 0 1,0 1-1,-1-1 1,1 0-1,0 1 1,0-1-1,-1 0 0,2 2 1,-17 21-903,-16 15 1219,2 1-1,1 2 1,-23 46 0,40-67-345,2 1 1,0 1 0,1 0 0,1 0 0,1 0 0,1 1 0,1 0 0,-2 39 0,12-47-4476,3-16-3838</inkml:trace>
  <inkml:trace contextRef="#ctx0" brushRef="#br0" timeOffset="1">51 256 13741,'0'0'7335,"58"1"-7143,-24 4-160,6-1-96,7-4-1153,5 0-1281,-2-1-3172</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1.078"/>
    </inkml:context>
    <inkml:brush xml:id="br0">
      <inkml:brushProperty name="width" value="0.025" units="cm"/>
      <inkml:brushProperty name="height" value="0.025" units="cm"/>
      <inkml:brushProperty name="color" value="#E71224"/>
    </inkml:brush>
  </inkml:definitions>
  <inkml:trace contextRef="#ctx0" brushRef="#br0">5866 521 14382,'-35'-45'1154,"-2"2"0,-66-62 0,75 81-1049,-1 1-1,-2 2 1,0 0-1,-1 2 0,-36-15 1,-8 4-213,-1 3 0,-2 4 0,0 2 0,-130-14 1,-333-4-1869,168 29 3424,-444 44-1,617-12-693,2 10 0,2 7-1,-370 127 1,387-95-900,3 8 0,4 7 1,-228 152-1,292-162 77,3 4-1,4 5 1,4 4 0,3 4 0,-153 198 0,200-221 211,2 1-1,4 2 1,2 1 0,5 3 0,2 1-1,-43 162 1,61-178-87,4 0-1,2 0 0,3 1 1,3 0-1,3 0 1,2 0-1,3 0 0,3 0 1,2-1-1,20 62 1,-7-52-24,4-2 0,3-1 1,3-1-1,3-2 1,2-2-1,3-1 1,4-2-1,1-2 1,3-2-1,108 95 1,-64-75-86,4-4 1,3-5 0,2-4 0,4-4-1,1-6 1,123 44 0,-34-28 85,3-10 0,2-8 0,2-9 1,2-9-1,1-8 0,1-10 0,281-14 0,-215-20 345,-1-11-1,-1-13 0,-3-11 0,-2-11 0,284-111 0,-357 102-665,-2-8-1,277-165 0,-370 186 161,-4-4 0,-3-5 0,-2-3 0,-4-5 0,-3-3 0,86-109 0,-129 137 227,-1-2-1,-4-1 1,-1-2 0,-4-1-1,-2-2 1,-2 0 0,-3-2-1,22-101 1,-34 107 82,-2-1 0,-2 1-1,-3-1 1,-3-1 0,-2 1-1,-2 0 1,-3 1 0,-3-1 0,-2 1-1,-20-57 1,2 32 155,-4 2 0,-3 1 0,-4 2 0,-2 2-1,-4 1 1,-4 3 0,-2 2 0,-67-66 0,40 55-134,-3 4-1,-3 4 1,-3 4-1,-2 3 1,-183-93-1,179 113-260,-2 4-1,-1 4 0,-152-33 0,103 40-2518,-275-18-1,97 36-3431</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2.189"/>
    </inkml:context>
    <inkml:brush xml:id="br0">
      <inkml:brushProperty name="width" value="0.025" units="cm"/>
      <inkml:brushProperty name="height" value="0.025" units="cm"/>
    </inkml:brush>
  </inkml:definitions>
  <inkml:trace contextRef="#ctx0" brushRef="#br0">286 14 17457,'0'0'3608,"-11"-2"-773,3 2-2704,1-1 1,-1 1-1,1 1 0,-1-1 1,1 1-1,-1 1 0,1-1 1,0 1-1,0 0 0,0 1 1,0 0-1,0 0 0,0 0 0,1 1 1,0 0-1,0 0 0,0 1 1,0-1-1,-7 8 0,-4 4 260,1 0-1,0 1 0,-23 32 0,33-42-328,1 0-1,1 1 1,0 0-1,0 0 1,0 0-1,1 0 0,0 1 1,1-1-1,0 1 1,0 0-1,1 0 1,-1 14-1,2-21-57,1 1 1,-1-1-1,1 0 1,0 0-1,-1 0 1,1 1-1,0-1 0,0 0 1,1 0-1,-1 0 1,0 0-1,0-1 1,1 1-1,0 0 0,-1 0 1,1-1-1,0 1 1,0-1-1,-1 0 1,1 1-1,0-1 1,0 0-1,1 0 0,-1 0 1,0 0-1,0-1 1,0 1-1,1-1 1,-1 1-1,0-1 0,0 0 1,1 0-1,4 0 1,1 0 48,1 0 0,-1 0 0,0-1 1,1 0-1,-1 0 0,0-1 0,0 0 1,12-5-1,-8 0 55,-1-1 0,0 1 0,0-2 0,0 1 0,-1-2 1,-1 1-1,0-1 0,0-1 0,-1 1 0,0-2 0,-1 1 0,0-1 0,-1 0 0,0 0 0,-1-1 1,0 1-1,-1-1 0,-1-1 0,0 1 0,0 0 0,-2-1 0,0 1 0,0-23 0,-1 35-117,0-1 0,-1 1 0,1 0 0,0 0 0,0 0 0,0 0-1,-1-1 1,1 1 0,-1 0 0,1 0 0,-1 0 0,1 0 0,-1 0 0,0 0-1,1 0 1,-1 0 0,0 0 0,0 1 0,0-1 0,0 0 0,1 0 0,-1 1-1,0-1 1,0 0 0,-1 1 0,1-1 0,0 1 0,0-1 0,0 1 0,0 0-1,0 0 1,0-1 0,-1 1 0,1 0 0,0 0 0,0 0 0,0 0 0,0 0-1,-1 0 1,1 1 0,0-1 0,0 0 0,0 1 0,0-1 0,0 0 0,-1 1-1,1-1 1,0 1 0,-1 1 0,-3 0-202,-1 1-1,1 0 1,0 0-1,0 0 1,0 1-1,1 0 1,-1 0-1,-5 7 1,5-5-409,1 0 1,0 1-1,1 0 0,0 0 1,0 0-1,-4 14 1,6-17-72,0 0 0,1-1-1,-1 1 1,1 0 0,0 0 0,0 0 0,1 0 0,-1 0 0,2 5 0,5 3-5320</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2.562"/>
    </inkml:context>
    <inkml:brush xml:id="br0">
      <inkml:brushProperty name="width" value="0.025" units="cm"/>
      <inkml:brushProperty name="height" value="0.025" units="cm"/>
    </inkml:brush>
  </inkml:definitions>
  <inkml:trace contextRef="#ctx0" brushRef="#br0">257 1 15599,'-12'2'4180,"-2"1"-3568,0 2 0,0-1 1,0 2-1,1 0 0,0 0 0,0 1 1,0 1-1,1 0 0,0 1 0,1 0 1,0 1-1,-18 21 0,20-21-130,0 1 0,1 1 0,1 0 0,0 0-1,-6 15 1,11-24-412,1 1-1,-1 0 0,1 0 0,0 0 1,1 0-1,-1 0 0,1 0 1,0 0-1,0 8 0,0-10-63,1 0 1,-1-1-1,1 1 0,-1 0 0,1 0 0,0-1 0,0 1 1,0 0-1,0-1 0,0 1 0,0-1 0,0 0 1,0 1-1,1-1 0,-1 0 0,0 1 0,1-1 1,-1 0-1,1 0 0,0 0 0,-1-1 0,3 2 0,6 2 65,0-1-1,0-1 0,0 0 0,0 0 0,0-1 0,0 0 0,0-1 0,1 0 0,-1-1 1,0 0-1,0 0 0,13-5 0,-1 1 4,-1-2 0,0-1 0,0 0 0,30-18 0,-34 16-69,-1 0 0,0-1 1,-1 0-1,15-15 0,-26 22-5,0 0 0,0-1-1,0 1 1,0-1 0,-1 0 0,0 1-1,0-1 1,0-1 0,-1 1-1,0 0 1,0-1 0,0 1-1,0-1 1,-1 0 0,0 1 0,0-1-1,-1-10 1,0 14 0,-1 0 0,1-1 0,-1 1 0,0 0 0,0 0 0,0-1 0,0 1 0,0 0 0,-1 0 0,1 0 0,-1 0 0,1 1 0,-1-1 0,0 0 0,1 1 0,-1-1 0,0 1 0,0-1 0,0 1 0,0 0 0,-1 0 0,1 0 0,0 0 0,0 0 0,-1 0 0,1 1 0,0-1 0,-5 1 0,-8-3 0,0 1 0,0 1 0,-19 0 0,27 1 0,-4 0 0,-1 0 0,0 0 0,1 1 0,-1 0 0,1 1 0,-1 0 0,1 1 0,0 1 0,0 0 0,-15 7 0,25-11-99,0 1 0,0-1 0,1 1 0,-1-1 0,0 1 0,1-1 0,-1 1 0,0-1 0,1 1 0,-1-1 0,1 1 0,-1 0 0,1-1 0,-1 1 0,1 0 0,0-1 0,-1 1 0,1 0 0,0 0 0,-1 0 0,1 0 0,0 0-101,1-1 0,-1 1-1,0-1 1,1 1 0,-1-1 0,0 1 0,1-1-1,-1 1 1,1-1 0,-1 0 0,1 1 0,-1-1-1,1 0 1,-1 1 0,1-1 0,-1 0 0,1 1 0,-1-1-1,1 0 1,-1 0 0,1 0 0,0 0 0,-1 0-1,1 0 1,-1 0 0,1 0 0,1 0 0,20 1-7424</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3.589"/>
    </inkml:context>
    <inkml:brush xml:id="br0">
      <inkml:brushProperty name="width" value="0.025" units="cm"/>
      <inkml:brushProperty name="height" value="0.025" units="cm"/>
    </inkml:brush>
  </inkml:definitions>
  <inkml:trace contextRef="#ctx0" brushRef="#br0">0 113 18802,'52'0'961,"20"-8"352,17-10-480,9-5-705,0 1-737,-14-2-1857,-16 6-3556</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3.979"/>
    </inkml:context>
    <inkml:brush xml:id="br0">
      <inkml:brushProperty name="width" value="0.025" units="cm"/>
      <inkml:brushProperty name="height" value="0.025" units="cm"/>
    </inkml:brush>
  </inkml:definitions>
  <inkml:trace contextRef="#ctx0" brushRef="#br0">1 108 17104,'0'0'2819,"52"14"-993,2-14-769,13 0 64,12-14-705,5-4-288,0 0-256,-8-4-1794,-16-2-2370,-12-2-4484</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4.352"/>
    </inkml:context>
    <inkml:brush xml:id="br0">
      <inkml:brushProperty name="width" value="0.025" units="cm"/>
      <inkml:brushProperty name="height" value="0.025" units="cm"/>
    </inkml:brush>
  </inkml:definitions>
  <inkml:trace contextRef="#ctx0" brushRef="#br0">0 1 18225,'0'0'1468,"13"0"0,4-1-1182,1 1 0,-1 1 0,1 1 0,-1 0 0,1 2 0,-1 0 0,0 0 0,19 9-1,-26-8-251,-1-1 0,0 2 0,0-1 0,0 2 0,-1-1 0,0 1-1,9 9 1,-15-14-13,-1 0 0,1 0 0,0 0 0,-1 0 0,0 1 0,1-1 0,-1 0 0,0 1 0,0-1 0,0 1-1,0-1 1,-1 1 0,1 0 0,-1-1 0,0 1 0,1 0 0,-1-1 0,-1 1 0,1 0 0,0-1 0,0 1 0,-1 0 0,0-1-1,1 1 1,-1-1 0,0 1 0,0-1 0,0 1 0,-1-1 0,1 0 0,-1 1 0,1-1 0,-3 2 0,-26 29 748,-2-1 1,-68 52-1,37-33-2250,43-36-3868,11-12-5685</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4.743"/>
    </inkml:context>
    <inkml:brush xml:id="br0">
      <inkml:brushProperty name="width" value="0.025" units="cm"/>
      <inkml:brushProperty name="height" value="0.025" units="cm"/>
    </inkml:brush>
  </inkml:definitions>
  <inkml:trace contextRef="#ctx0" brushRef="#br0">1 0 19603,'0'0'6822,"0"73"-5573,7-38-384,4-2-64,4-3-609,11-9-128,5-9-160,10-12-673,5 0-1057,1-10-1345,-4-11-1953,-9-3-2339</inkml:trace>
  <inkml:trace contextRef="#ctx0" brushRef="#br0" timeOffset="1">333 77 13645,'0'0'2851,"-42"62"-1122,16-20-576,0 3-672,-3 5 608,2-3 608,3-4-608,7-8-704,10-8-321,7-9-705,0-13-2498,7-5-2018,8-17-8199</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5.305"/>
    </inkml:context>
    <inkml:brush xml:id="br0">
      <inkml:brushProperty name="width" value="0.025" units="cm"/>
      <inkml:brushProperty name="height" value="0.025" units="cm"/>
    </inkml:brush>
  </inkml:definitions>
  <inkml:trace contextRef="#ctx0" brushRef="#br0">305 1 14542,'0'0'12369,"-8"7"-11552,-78 76 406,-85 105 1,141-154-575,20-19-277,26-24-189,28-27-178,-42 34-20,16-15-377,0-1 1,-1 0-1,-1-1 1,-1-1-1,23-40 0,-59 107 432,10-26 55,1 0 0,2 1 1,0 0-1,0 0 0,2 1 0,1 0 1,1 0-1,-1 27 0,5-50-87,0 1 0,0-1 1,1 0-1,-1 0 0,0 1 0,0-1 0,0 0 0,0 1 0,0-1 0,1 0 0,-1 0 0,0 0 0,0 1 1,0-1-1,1 0 0,-1 0 0,0 0 0,0 1 0,1-1 0,-1 0 0,0 0 0,0 0 0,1 0 0,-1 0 1,0 0-1,1 1 0,-1-1 0,0 0 0,0 0 0,1 0 0,-1 0 0,0 0 0,1 0 0,-1 0 0,0 0 1,0-1-1,1 1 0,-1 0 0,0 0 0,1 0 0,-1 0 0,0 0 0,0 0 0,1 0 0,-1-1 0,0 1 1,0 0-1,1 0 0,13-11 183,-11 5-225,0 0 0,-1-1 0,0 0 0,0 1 0,-1-1 0,1 0 0,-2 0 0,1 0 0,-1 0 0,0 0 0,0 0 0,-1 0 0,0 0 0,0 0 0,-1 0 0,1 1 0,-5-9 0,5 10 39,-1 1 0,0 0-1,0-1 1,0 1 0,0 0-1,-1 0 1,0 0 0,0 1-1,0-1 1,0 1-1,0 0 1,-1-1 0,1 1-1,-1 1 1,0-1 0,0 1-1,0-1 1,0 1 0,-1 0-1,1 1 1,0-1 0,-1 1-1,1 0 1,-1 0-1,0 0 1,-5 0 0,-4 3 300,17 3 20,22 5-58,93 12 215,-58-11-2287,0 0-5222,-37-8-1765</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5.770"/>
    </inkml:context>
    <inkml:brush xml:id="br0">
      <inkml:brushProperty name="width" value="0.025" units="cm"/>
      <inkml:brushProperty name="height" value="0.025" units="cm"/>
    </inkml:brush>
  </inkml:definitions>
  <inkml:trace contextRef="#ctx0" brushRef="#br0">1 18 22325,'0'0'5445,"77"18"-4644,-34-18-160,6 0-417,2 0-160,1-6-801,-9-6-2146,-12 3-1441,-17 1-4388</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6.160"/>
    </inkml:context>
    <inkml:brush xml:id="br0">
      <inkml:brushProperty name="width" value="0.025" units="cm"/>
      <inkml:brushProperty name="height" value="0.025" units="cm"/>
    </inkml:brush>
  </inkml:definitions>
  <inkml:trace contextRef="#ctx0" brushRef="#br0">0 27 15022,'0'0'6598,"69"2"-4131,-23-4-1410,9-4-481,6 1-448,6-1-256,-8 1-2818,-9 0-5607</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6.641"/>
    </inkml:context>
    <inkml:brush xml:id="br0">
      <inkml:brushProperty name="width" value="0.025" units="cm"/>
      <inkml:brushProperty name="height" value="0.025" units="cm"/>
    </inkml:brush>
  </inkml:definitions>
  <inkml:trace contextRef="#ctx0" brushRef="#br0">1 146 17457,'0'0'10938,"12"-1"-9539,22-2-880,0-3 0,-1 0 0,65-23 0,104-51-988,-155 60 20,-45 22-120,-9 7 269,-18 19 136,14-16 108,-38 48-21,2 1 0,3 3 0,3 2 0,-47 104 1,85-165-1081,-5 13 1484,7-13-4967</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2.495"/>
    </inkml:context>
    <inkml:brush xml:id="br0">
      <inkml:brushProperty name="width" value="0.025" units="cm"/>
      <inkml:brushProperty name="height" value="0.025" units="cm"/>
      <inkml:brushProperty name="color" value="#E71224"/>
    </inkml:brush>
  </inkml:definitions>
  <inkml:trace contextRef="#ctx0" brushRef="#br0">1 168 14446,'0'-1'97,"1"0"0,0 1 0,0-1-1,0 0 1,0 1 0,0-1 0,0 1 0,0-1 0,0 1 0,0 0 0,0-1 0,0 1 0,0 0 0,0 0 0,0 0 0,0 0 0,0 0 0,0 0 0,0 0 0,0 0 0,0 0 0,0 0 0,0 1 0,0-1 0,0 0 0,0 1 0,0-1-1,0 1 1,2 0 0,-1 1 55,-1 0 0,1 0 0,0 0 0,-1 1-1,1-1 1,-1 0 0,0 1 0,0-1 0,0 1-1,0-1 1,0 1 0,0 2 0,2 16 755,0 0 0,0 34 0,-3-40-295,4 198 2365,-3-73-2330,23 161 0,-20-268-468,37 191 1228,-41-223-1344,0 0 1,0 0-1,0 0 1,0 0-1,0-1 1,0 1-1,0 0 1,1 0-1,-1 0 1,0 0-1,0-1 1,1 1-1,-1 0 1,1 0-1,-1-1 1,1 1-1,-1 0 1,1-1-1,-1 1 1,1-1-1,0 1 1,-1 0-1,1-1 1,0 1-1,0-1 1,-1 0-1,1 1 1,0-1-1,0 0 1,0 1 0,-1-1-1,1 0 1,0 0-1,0 0 1,0 0-1,0 1 1,0-1-1,-1-1 1,1 1-1,0 0 1,0 0-1,0 0 1,0 0-1,-1 0 1,1-1-1,0 1 1,0 0-1,0-1 1,-1 1-1,1-1 1,0 1-1,0-1 1,7-5 94,0 0-1,-1-1 1,0 0 0,7-8 0,-1 0-96,285-295-22,-210 208-44,91-134 0,-152 193 4,0-1 0,27-65 0,-44 82 0,0 1 0,-2-2 0,0 1 0,-2-1 0,4-51 0,-9 74-48,-1-1 0,0 0 0,0 0 1,0 0-1,-1 1 0,1-1 0,-1 0 0,-1 1 0,1-1 0,-1 0 0,0 1 1,-1 0-1,1-1 0,-7-8 0,6 11-36,0 0-1,0 0 1,0 1 0,-1 0-1,1-1 1,-1 1 0,1 0-1,-1 1 1,0-1 0,0 1-1,0-1 1,0 1 0,0 0-1,0 1 1,0-1 0,0 1 0,0 0-1,0 0 1,0 0 0,0 0-1,-6 2 1,-1-1-584,1 2 1,0-1-1,0 1 1,0 1-1,1-1 1,-1 2-1,1-1 1,-12 9-1,-66 53-8174,69-52 6155,-28 24-7664</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7.017"/>
    </inkml:context>
    <inkml:brush xml:id="br0">
      <inkml:brushProperty name="width" value="0.025" units="cm"/>
      <inkml:brushProperty name="height" value="0.025" units="cm"/>
    </inkml:brush>
  </inkml:definitions>
  <inkml:trace contextRef="#ctx0" brushRef="#br0">0 1 13421,'0'0'8039,"67"20"-7943,-33-6-64,5-1-288,9-4-1345,5-7-738,1-2-1857,4 0-4644</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7.389"/>
    </inkml:context>
    <inkml:brush xml:id="br0">
      <inkml:brushProperty name="width" value="0.025" units="cm"/>
      <inkml:brushProperty name="height" value="0.025" units="cm"/>
    </inkml:brush>
  </inkml:definitions>
  <inkml:trace contextRef="#ctx0" brushRef="#br0">252 10 17040,'-8'-1'2888,"1"2"-2679,0-1 0,0 1 0,0 0 0,0 1 0,0 0-1,0 0 1,1 0 0,-1 1 0,1 0 0,-1 0 0,1 1 0,0-1-1,0 1 1,1 1 0,-9 7 0,-3 3 167,1 2 0,0 0 1,-19 27-1,29-35-170,0 0-1,0 1 1,1 0-1,0 0 1,1 0-1,0 1 1,0 0 0,1-1-1,-1 13 1,4-21-198,-1 1 1,1-1-1,0 1 0,0-1 1,0 0-1,1 1 1,-1-1-1,0 1 0,1-1 1,0 0-1,-1 1 1,1-1-1,0 0 0,0 0 1,0 0-1,1 0 1,-1 0-1,0 0 0,1 0 1,0 0-1,-1 0 1,1 0-1,0-1 0,0 1 1,0-1-1,0 0 1,0 1-1,0-1 0,0 0 1,0 0-1,1 0 1,-1 0-1,0-1 0,0 1 1,1-1-1,-1 1 1,1-1-1,3 0 0,1 1 24,1-1-1,-1 0 1,0 0-1,1-1 1,-1 0-1,0 0 0,0-1 1,0 0-1,0 0 1,0-1-1,13-6 0,-13 4 53,0-1 0,-1 0 0,1 0-1,-1-1 1,-1 1 0,1-1-1,-1 0 1,0-1 0,-1 0 0,1 1-1,-2-1 1,1 0 0,-1-1 0,3-13-1,-4 18-159,-1 0-1,0-1 0,0 1 1,-1 0-1,1-1 0,-1 1 1,0-1-1,0 1 0,0-1 1,-1 1-1,0 0 0,0-1 0,0 1 1,0 0-1,0-1 0,-1 1 1,0 0-1,0 0 0,0 0 1,-1 1-1,1-1 0,-1 0 1,0 1-1,1 0 0,-2-1 1,1 1-1,0 0 0,-1 1 1,1-1-1,-8-3 0,9 5-290,-1-1 0,0 1 0,0 0 0,0 0 0,0 1 0,0-1 0,0 1 0,0-1 0,0 1 0,0 0-1,0 0 1,0 0 0,-5 2 0,6-2 11,1 1 0,-1-1 0,1 1 0,-1-1-1,1 1 1,-1 0 0,1 0 0,-1 0 0,1 0 0,0 0-1,0 0 1,-1 0 0,1 0 0,0 0 0,0 0 0,0 1 0,0-1-1,0 0 1,1 1 0,-1-1 0,0 1 0,1-1 0,-1 1-1,1-1 1,-1 1 0,1 1 0,-1 14-5409</inkml:trace>
  <inkml:trace contextRef="#ctx0" brushRef="#br0" timeOffset="1">643 40 16111,'0'0'3502,"-11"-3"-897,4 2-2424,0 0-1,-1 0 0,1 0 1,0 1-1,0 0 0,-1 0 1,1 1-1,0 0 0,0 0 1,0 1-1,0-1 0,0 2 0,0-1 1,0 1-1,0 0 0,1 0 1,-9 6-1,4 0 321,-1 0 0,1 1 0,0 0 0,-17 22 0,24-28-394,1 1 1,-1 0-1,1 0 0,0 0 1,1 0-1,0 0 1,-1 0-1,2 1 0,-1-1 1,1 1-1,-1-1 0,1 1 1,1 0-1,-1 0 0,1 8 1,1-13-94,-1 1 0,0-1 0,1 1 0,-1-1 0,1 1 0,-1-1 0,1 1 0,0-1 0,-1 0 0,1 1 0,0-1 0,0 0 0,0 0 0,0 0 0,0 0 0,0 0 0,0 0 0,1 0-1,-1 0 1,0 0 0,3 1 0,0 0 48,0-1 0,0 0 0,1 1-1,-1-1 1,0-1 0,0 1 0,9-1-1,-2 0 106,0 0 1,1-1-1,-1-1 0,0 0 0,17-6 0,-16 4-85,-1-1 0,1-1 0,-1 0 0,0-1 0,0 0 0,-1 0 0,0-1 0,18-18 0,-23 20-48,0 0-1,0-1 1,-1 1 0,1-1-1,-1 0 1,-1 0-1,1 0 1,-1-1 0,-1 1-1,1-1 1,-1 1 0,0-1-1,-1 0 1,0 0-1,0-12 1,-1 18-90,0 0 1,-1 0-1,1 0 1,-1 0-1,1 0 0,-1 0 1,0 0-1,0 0 1,0 0-1,0 1 0,0-1 1,0 0-1,-1 0 0,1 1 1,0-1-1,-1 1 1,1-1-1,-1 1 0,0 0 1,1-1-1,-1 1 1,0 0-1,0 0 0,0 0 1,0 1-1,0-1 1,0 0-1,0 1 0,0-1 1,0 1-1,0 0 1,0-1-1,0 1 0,0 0 1,-4 1-1,-5-1-472,1 0-1,-1 1 1,1 0-1,-1 1 1,1 0-1,-13 5 1,-93 46-10379,54-19 642</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7.782"/>
    </inkml:context>
    <inkml:brush xml:id="br0">
      <inkml:brushProperty name="width" value="0.025" units="cm"/>
      <inkml:brushProperty name="height" value="0.025" units="cm"/>
    </inkml:brush>
  </inkml:definitions>
  <inkml:trace contextRef="#ctx0" brushRef="#br0">0 202 17969,'0'0'5872,"15"2"-4163,57-2-240,0-2 0,137-23 0,-125 13-826,6 0-528,374-54 773,-160 2-7646,-292 61 5744,19-5-2011,-13 0-2172,-15 5-515</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8.154"/>
    </inkml:context>
    <inkml:brush xml:id="br0">
      <inkml:brushProperty name="width" value="0.025" units="cm"/>
      <inkml:brushProperty name="height" value="0.025" units="cm"/>
    </inkml:brush>
  </inkml:definitions>
  <inkml:trace contextRef="#ctx0" brushRef="#br0">143 135 13453,'0'0'8109,"7"-8"-4799,-1 0-2610,0-1 0,0 0 0,-1 0 0,6-15 1,-10 23-636,0 0 1,0-1 0,0 1-1,-1 0 1,1-1-1,-1 1 1,1-1 0,-1 1-1,0-1 1,1 1-1,-1-1 1,0 1 0,0-1-1,0 1 1,0-1-1,0 0 1,-1 1 0,1-1-1,0 1 1,-1-1-1,1 1 1,-1 0 0,1-1-1,-1 1 1,0-1-1,0 1 1,1 0 0,-1 0-1,0-1 1,0 1-1,0 0 1,0 0 0,-1 0-1,1 0 1,0 0-1,0 0 1,-1 0 0,1 1-1,0-1 1,-1 0-1,1 1 1,-1-1 0,1 1-1,-1-1 1,1 1-1,-1 0 1,1 0 0,-3-1-1,-2 2-52,0-1 1,0 0-1,0 1 0,1 0 0,-1 1 0,0-1 1,0 1-1,1 0 0,0 1 0,-1-1 0,1 1 1,0 0-1,0 0 0,0 1 0,1-1 0,-1 1 0,1 0 1,0 0-1,0 1 0,0-1 0,-4 7 0,4-5-2,0 0 0,-1 0 0,2 0 0,-1 1 0,1 0 0,0-1 0,0 1-1,1 0 1,0 0 0,0 1 0,1-1 0,0 0 0,0 1 0,1-1 0,0 0-1,1 14 1,0-19 3,0 0 0,0 0 0,0 0 0,0 0 0,0 0 0,1 0 0,-1 0 0,1 0 0,-1 0 0,1-1 0,0 1 0,0-1 0,0 1-1,-1-1 1,1 0 0,0 0 0,1 0 0,-1 0 0,0 0 0,0 0 0,0 0 0,1-1 0,-1 1 0,0-1 0,1 0 0,2 0 0,7 2 68,1-2 0,0 0 0,17-2 0,-17 1-82,-1-2 0,0 0 0,-1 0 0,1-1 0,0-1 0,-1 0 0,0 0 0,0-1 0,-1-1 0,0 0 0,11-9 0,-13 10 0,-1 0 0,0 0 0,0-1 0,-1 0 0,0-1 0,0 1 0,-1-1 0,0 0 0,0-1 0,-1 1 0,0-1 0,0 0 0,-1 0 0,3-17 0,-5 25-2,-1 0 1,1-1-1,-1 1 0,0 0 0,0-1 1,0 1-1,0 0 0,0-1 0,0 1 1,0-1-1,0 1 0,0 0 1,-1-1-1,1 1 0,-1 0 0,1-1 1,-1 1-1,1 0 0,-1 0 1,0 0-1,0-1 0,1 1 0,-1 0 1,0 0-1,0 0 0,0 0 0,0 0 1,0 0-1,0 1 0,0-1 1,-1 0-1,1 1 0,0-1 0,0 0 1,-1 1-1,1-1 0,0 1 0,-1 0 1,1-1-1,-2 1 0,-1 0-40,1 0 0,-1 0 0,1 1 0,-1-1 0,1 1 1,0 0-1,-1 0 0,1 0 0,0 1 0,0-1 0,-1 1 0,1-1 0,0 1 0,1 0 0,-5 3 0,1 1-546,1 0-1,-1 0 1,1 1-1,1 0 1,-1 0-1,1 0 1,0 0-1,0 1 1,1-1 0,-3 10-1,5-12-269,-1 0 1,1 1-1,0-1 0,1 0 0,-1 1 0,1-1 1,0 1-1,1-1 0,-1 0 0,2 7 1,8 7-6388</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8.548"/>
    </inkml:context>
    <inkml:brush xml:id="br0">
      <inkml:brushProperty name="width" value="0.025" units="cm"/>
      <inkml:brushProperty name="height" value="0.025" units="cm"/>
    </inkml:brush>
  </inkml:definitions>
  <inkml:trace contextRef="#ctx0" brushRef="#br0">42 1 18866,'0'0'3491,"-8"65"-2274,-2-27-480,0 3 64,2 2-289,2-5-448,6-2-160,0-14-1633,0-9-2243,11-13-2082</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8.934"/>
    </inkml:context>
    <inkml:brush xml:id="br0">
      <inkml:brushProperty name="width" value="0.025" units="cm"/>
      <inkml:brushProperty name="height" value="0.025" units="cm"/>
    </inkml:brush>
  </inkml:definitions>
  <inkml:trace contextRef="#ctx0" brushRef="#br0">115 345 18898,'0'0'10127,"10"-1"-9172,-5 1-896,-3-1-31,0 1 1,0-1-1,0 1 0,0 0 0,0-1 0,0 1 1,0 0-1,0 0 0,0 0 0,0 1 0,0-1 1,-1 0-1,1 1 0,0 0 0,0-1 0,0 1 1,0 0-1,0 0 0,-1 0 0,1 0 0,0 0 1,-1 0-1,1 0 0,-1 1 0,1-1 0,-1 1 0,0-1 1,0 1-1,1-1 0,-1 1 0,0 0 0,0-1 1,0 1-1,-1 0 0,1 0 0,0 0 0,-1 0 1,1 2-1,0 0-3,-1 1 0,1 0 1,-1 0-1,0 0 0,0 0 1,-1 0-1,0 0 0,1 0 1,-2 0-1,1 0 0,0 0 1,-1-1-1,0 1 0,0-1 1,-1 1-1,1-1 0,-1 0 1,0 0-1,-4 5 0,-5 3 137,0-1 0,-1-1 0,0 0 0,-23 12 0,19-12-58,1 1 0,-20 17 0,35-28-104,1 0 0,-1 1 0,1-1 0,0 0 0,-1 0 0,1 1 0,0-1 0,-1 0 0,1 1 0,0-1 0,-1 0 0,1 1 0,0-1 0,0 0 0,-1 1 0,1-1 0,0 1 0,0-1 0,0 1 0,0-1 0,0 0 0,-1 1 0,1-1 0,0 1 0,0-1 0,0 1 0,0-1 0,0 0 0,0 1 0,1-1 0,-1 1 0,0-1 0,0 1 0,0-1 0,0 1 0,1 0 0,18 5 0,41-5 0,-48-2 0,42-1-726,0-3 0,72-16 0,27-16-5120,-89 18-7558</inkml:trace>
  <inkml:trace contextRef="#ctx0" brushRef="#br0" timeOffset="1">1044 0 23478,'0'0'5189,"54"12"-3780,-4-6-31,10-1-353,10-1-737,4 0-288,-1 0-577,-12-3-1537,-12-1-3074,-19 0-3204,-17-2-7367</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9.295"/>
    </inkml:context>
    <inkml:brush xml:id="br0">
      <inkml:brushProperty name="width" value="0.025" units="cm"/>
      <inkml:brushProperty name="height" value="0.025" units="cm"/>
    </inkml:brush>
  </inkml:definitions>
  <inkml:trace contextRef="#ctx0" brushRef="#br0">0 10 21588,'0'0'4677,"80"3"-3236,-26-3-192,6 0-192,4-3-608,3 1-321,-3 0-673,-3-1-3074,-3 0-4196</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9.857"/>
    </inkml:context>
    <inkml:brush xml:id="br0">
      <inkml:brushProperty name="width" value="0.025" units="cm"/>
      <inkml:brushProperty name="height" value="0.025" units="cm"/>
    </inkml:brush>
  </inkml:definitions>
  <inkml:trace contextRef="#ctx0" brushRef="#br0">0 40 19859,'0'0'3080,"15"-6"-475,-4 1-2114,-1 1-161,0 0-1,0 0 1,1 0 0,0 1-1,-1 1 1,1 0 0,19-1-1,-9 2 202,-5 0-324,-1 0 0,0 1 0,17 3 0,-30-3-203,1 0 1,-1 1-1,1-1 0,-1 1 0,1-1 0,-1 1 1,0 0-1,1 0 0,-1 0 0,0 0 0,0 0 1,0 1-1,1-1 0,-2 1 0,1-1 0,0 1 1,0 0-1,0 0 0,-1 0 0,1 0 0,-1 0 1,1 0-1,-1 0 0,0 0 0,1 4 1,-1-4-2,-1 0 1,0 0-1,0 0 1,0 0-1,0-1 1,0 1-1,-1 0 1,1 0-1,-1 0 1,1 0-1,-1-1 1,1 1-1,-1 0 1,0 0-1,0-1 1,0 1-1,0-1 1,0 1-1,0-1 1,-1 1-1,-1 2 1,-37 27 235,29-24-160,-34 23 476,-69 35 0,113-65-551,1 0 0,0 0 0,0 0 0,-1 0 1,1 0-1,0 0 0,0 0 0,-1 0 0,1 0 0,0 1 0,0-1 1,-1 0-1,1 0 0,0 0 0,0 0 0,0 0 0,-1 0 0,1 0 0,0 0 1,0 1-1,0-1 0,-1 0 0,1 0 0,0 0 0,0 1 0,0-1 1,0 0-1,0 0 0,0 0 0,-1 1 0,1-1 0,0 0 0,0 0 0,0 0 1,0 1-1,0-1 0,0 0 0,0 0 0,0 1 0,0-1 0,0 0 1,0 0-1,0 1 0,0-1 0,0 0 0,0 0 0,0 0 0,0 1 0,0-1 1,0 0-1,1 0 0,-1 1 0,19 3 102,51-1-91,-31-2-35,-32-1-2,0 1-1,0 1 1,-1-1-1,1 1 1,0 0-1,-1 1 1,0-1-1,1 1 1,-1 1-1,0-1 0,-1 1 1,1 0-1,-1 0 1,1 1-1,-1 0 1,0 0-1,-1 0 1,1 0-1,-1 1 1,0-1-1,-1 1 1,1 0-1,3 10 1,-5-11 67,0 1 0,-1 0 0,1 0 0,-1 0 0,0 0 0,-1 0 1,0 0-1,0 0 0,0 1 0,0-1 0,-1 0 0,0 0 0,0 0 1,-1 0-1,0-1 0,0 1 0,0 0 0,-1-1 0,0 1 0,0-1 0,0 0 1,0 0-1,-1 0 0,0 0 0,0-1 0,-9 8 0,5-6-31,0 0 0,0-1 0,-1 0 0,0-1 0,0 0 0,0 0 0,-1-1 0,1 0 0,-1 0 0,-11 1 0,14-3-16,1 0 0,-1 0 0,0-1 0,0 1 0,0-2 0,1 1 0,-1-1 0,0 0 0,0 0 1,1-1-1,-1 1 0,1-2 0,-1 1 0,1-1 0,-9-5 0,14 7-136,0 0 0,-1 0 0,1 0 1,0 0-1,0 0 0,0-1 0,0 1 0,0-1 0,0 1 0,0 0 1,0-1-1,1 0 0,-1 1 0,0-1 0,1 1 0,-1-1 0,1 0 1,0 1-1,0-1 0,0 0 0,-1 1 0,1-1 0,1 0 0,-1 0 1,0 1-1,1-4 0,0 1-755,1-1 0,0 1-1,0-1 1,0 1 0,1 0 0,-1 0 0,1 0 0,4-5 0,25-27-8839</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0.295"/>
    </inkml:context>
    <inkml:brush xml:id="br0">
      <inkml:brushProperty name="width" value="0.025" units="cm"/>
      <inkml:brushProperty name="height" value="0.025" units="cm"/>
    </inkml:brush>
  </inkml:definitions>
  <inkml:trace contextRef="#ctx0" brushRef="#br0">193 1 25272,'0'0'6571,"-10"8"-6106,-6 4-317,2 1 0,-25 26-1,35-34-151,-1 0-1,1 1 1,0-1-1,0 1 0,0 0 1,1 1-1,0-1 1,0 0-1,1 1 0,0-1 1,0 1-1,1 0 1,-2 11-1,3-17-21,0 1 0,1-1 0,-1 1 0,0-1 0,1 0 0,-1 1 1,1-1-1,0 0 0,-1 0 0,1 0 0,0 1 0,0-1 0,0 0 0,0 0 0,0 0 0,0 0 0,0 0 1,0 0-1,0-1 0,0 1 0,1 0 0,-1-1 0,0 1 0,0 0 0,1-1 0,-1 1 0,3-1 0,45 10 24,-30-8-60,-6 1-110,-1 0-1,1 1 1,-1 1 0,0 0 0,0 0-1,0 1 1,15 11 0,-24-15 176,-1-1 1,1 1-1,-1 0 1,1 0-1,-1 0 1,0 0-1,0 0 1,0 0-1,0 1 1,0-1-1,-1 1 1,1-1 0,-1 1-1,1 0 1,-1 0-1,0 0 1,0-1-1,0 1 1,-1 0-1,1 0 1,-1 0-1,0 0 1,1 0-1,-1 0 1,0 1-1,-1-1 1,1 0-1,-1 0 1,1 0-1,-1 0 1,0-1-1,0 1 1,0 0-1,0 0 1,-1 0-1,1-1 1,-4 6-1,-4 3 201,-1-1 0,1 0 0,-2 0-1,1 0 1,-2-2 0,1 1-1,-1-1 1,-22 11 0,15-10-179,0-1-1,-1 0 1,1-1 0,-2-1-1,-25 4 1,44-10-108,1 1-1,0-1 1,0 0 0,-1 0-1,1 1 1,0-1 0,-1 0-1,1 0 1,0-1-1,0 1 1,-1 0 0,1 0-1,0-1 1,-1 1 0,1 0-1,0-1 1,0 1 0,0-1-1,0 0 1,0 1 0,-1-1-1,1 0 1,-1-1 0,1 0-466,0 0 0,0-1 0,0 1 0,1 0 0,-1-1 0,1 1 0,-1-1 0,1 1 0,0-1 0,0 1 0,0-5 0,0-33-8533</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0.681"/>
    </inkml:context>
    <inkml:brush xml:id="br0">
      <inkml:brushProperty name="width" value="0.025" units="cm"/>
      <inkml:brushProperty name="height" value="0.025" units="cm"/>
    </inkml:brush>
  </inkml:definitions>
  <inkml:trace contextRef="#ctx0" brushRef="#br0">1 24 19699,'0'0'4804,"68"-9"-3491,-35 9-864,3 0-289,7 0-160,4 9-2338,1-3-3107,5-2-7720</inkml:trace>
  <inkml:trace contextRef="#ctx0" brushRef="#br0" timeOffset="1">566 13 16784,'-13'3'5221,"-7"3"-4396,1 1 0,0 1 1,1 0-1,0 2 0,0 0 1,1 1-1,0 0 0,1 2 1,-21 20-1,27-22-646,1 0-1,0 1 1,1 0-1,0 1 1,-12 26 0,17-33-200,1 1 1,-1-1-1,2 1 0,-1 0 1,1-1-1,-1 1 0,2 0 1,-1 0-1,1 0 1,0 0-1,1 0 0,-1 0 1,1 0-1,1-1 1,1 8-1,-1-11 19,-1 0 1,1 1-1,0-1 0,0 0 0,0-1 1,0 1-1,0 0 0,1-1 1,-1 1-1,1-1 0,0 0 0,0 0 1,0 0-1,0 0 0,0 0 1,0 0-1,0-1 0,0 0 0,1 0 1,-1 0-1,1 0 0,-1 0 1,0-1-1,1 1 0,0-1 0,-1 0 1,1 0-1,-1 0 0,6-1 1,0 0 102,0-1 0,0 1 0,0-2 1,0 1-1,-1-1 0,1 0 0,-1-1 1,0 0-1,1-1 0,8-6 0,-1-2-32,-1 1 0,-1-2-1,-1 0 1,0-1 0,-1 0-1,20-32 1,-28 41-59,-1-1 0,1 1 0,-1 0 1,0-1-1,-1 0 0,0 0 0,0 0 0,0 0 1,-1 0-1,0 0 0,0 0 0,-1 0 0,0 0 0,0-1 1,-1 1-1,0 0 0,0 0 0,0 0 0,-1 0 1,0 0-1,-6-13 0,4 15-189,0 0 0,-1 0 0,1 1 0,-1 0 0,0-1 0,0 2 0,0-1 0,0 0-1,-1 1 1,0 0 0,1 1 0,-1-1 0,0 1 0,-1 0 0,1 0 0,0 1 0,-11-1 0,12 1-33,1 1 1,0 0-1,0 0 1,-1 0-1,1 0 1,0 1-1,0 0 1,-1 0-1,1 0 1,0 0-1,0 1 1,-4 2-1,6-3 99,-1 0 1,1 1-1,0 0 0,0 0 0,0-1 0,0 1 0,1 0 0,-1 1 0,0-1 0,1 0 0,0 0 0,-1 1 0,1-1 1,0 1-1,0-1 0,0 1 0,1-1 0,-1 1 0,0-1 0,1 5 0,-1-5-314,1 1 0,0-1 0,0 0 0,0 0 0,0 0 0,0 0 0,1 0 0,-1 1-1,0-1 1,1 0 0,0 0 0,-1 0 0,1 0 0,0 0 0,0 0 0,0-1 0,1 1 0,-1 0 0,0 0 0,1-1 0,-1 1 0,1-1-1,-1 1 1,3 1 0,30 18-9155</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2.883"/>
    </inkml:context>
    <inkml:brush xml:id="br0">
      <inkml:brushProperty name="width" value="0.025" units="cm"/>
      <inkml:brushProperty name="height" value="0.025" units="cm"/>
      <inkml:brushProperty name="color" value="#E71224"/>
    </inkml:brush>
  </inkml:definitions>
  <inkml:trace contextRef="#ctx0" brushRef="#br0">0 43 17489,'0'0'5445,"57"-38"-5125,9 34 192,17 3-159,9 1-257,5 3 0,0 13-224,-7 8-2114,-16 4-1890,-14 5-2787</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1.040"/>
    </inkml:context>
    <inkml:brush xml:id="br0">
      <inkml:brushProperty name="width" value="0.025" units="cm"/>
      <inkml:brushProperty name="height" value="0.025" units="cm"/>
    </inkml:brush>
  </inkml:definitions>
  <inkml:trace contextRef="#ctx0" brushRef="#br0">338 72 18514,'0'0'3224,"-12"-5"-267,5 2-2791,-1-1 0,1 2 0,-1-1 0,0 1-1,0 0 1,0 0 0,0 1 0,0 1-1,0-1 1,0 1 0,0 0 0,0 1 0,0 0-1,0 0 1,0 1 0,0 0 0,-11 4 0,4 2 65,1 0 1,-1 0 0,1 1-1,1 1 1,0 1 0,0 0 0,-11 13-1,18-19-168,1 1 0,1-1-1,-1 1 1,1 0-1,0 0 1,0 1-1,1-1 1,0 1 0,0 0-1,1 0 1,0 0-1,0 0 1,0 0 0,1 1-1,0-1 1,0 0-1,1 1 1,1 9-1,0-14-39,0 0 0,0 0-1,0 0 1,0 0 0,0-1-1,1 1 1,-1-1-1,1 1 1,0-1 0,0 1-1,0-1 1,0 0 0,0 0-1,1 0 1,-1 0-1,0 0 1,1-1 0,0 1-1,-1-1 1,1 0 0,0 1-1,0-1 1,-1 0-1,1-1 1,0 1 0,0 0-1,0-1 1,0 0 0,0 0-1,0 0 1,4 0-1,5 0 153,0 0 0,-1-1 0,1 0 0,0-1 0,0-1 0,19-6 0,-8 1-166,-1-2-1,0-1 1,0-1 0,-1-1 0,-1 0-1,0-2 1,-1 0 0,-1-1 0,0-1-1,26-34 1,-41 48-6,0-1-1,-1 0 1,0 0-1,1 0 1,-2 0-1,1 0 1,0 0-1,-1 0 1,0-1-1,0 1 1,0-1-1,0 1 1,-1-1-1,0 1 1,1-1-1,-2 1 1,1-1-1,-2-8 1,0 10-13,1 0 1,-1 0-1,0 0 1,0 0-1,0 0 0,0 0 1,0 1-1,-1-1 1,1 1-1,-1-1 0,0 1 1,0 0-1,0 0 1,0 0-1,0 1 0,0-1 1,0 1-1,0 0 0,-1-1 1,1 2-1,-1-1 1,1 0-1,0 1 0,-7-1 1,-7-1-926,-1 1 1,-33 3-1,35-1-909,0 2 0,0 0 0,-21 7 0,-21 12-7867</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3.828"/>
    </inkml:context>
    <inkml:brush xml:id="br0">
      <inkml:brushProperty name="width" value="0.025" units="cm"/>
      <inkml:brushProperty name="height" value="0.025" units="cm"/>
    </inkml:brush>
  </inkml:definitions>
  <inkml:trace contextRef="#ctx0" brushRef="#br0">72 4 13549,'0'0'13538,"12"-1"-12518,-12 1-1012,33-3 734,61 3 0,-85 1-725,-1-1 0,0 1 0,0 0 0,1 1 1,-1 0-1,0 0 0,-1 1 0,1-1 0,0 2 1,-1-1-1,1 1 0,-1 1 0,0-1 0,-1 1 0,8 6 1,-13-9-26,1 0 1,-1-1 0,0 1 0,0 0-1,0 0 1,0 0 0,0 0-1,0 0 1,0 0 0,-1 0 0,1 0-1,-1 0 1,0 0 0,1 0 0,-1 0-1,0 0 1,0 1 0,0-1-1,0 0 1,-2 4 0,1-2 10,-1 0 0,1 0 0,-1 0-1,0 0 1,-1 0 0,1 0 0,-1 0 0,0-1 0,-4 5 0,-8 6 38,0-2 1,0 0 0,-27 16 0,37-25-43,-79 45 108,89-44-271,0-2 0,1 1 0,-1 0-1,1-1 1,-1 0 0,1-1 0,8 3 0,-11-4 173,1 0 0,-1 1 0,0 0 0,0 0 0,0 0 0,0 0 0,0 0 0,-1 1 0,1-1 0,0 1 0,-1-1 0,1 1 0,-1 0 0,1 0 0,-1 1 0,0-1 0,0 0 0,0 1 0,0-1 0,0 1 0,-1 0 0,1-1 0,-1 1 0,1 0 0,-1 0 0,0 0 1,0 0-1,-1 0 0,1 0 0,-1 0 0,1 0 0,-1 1 0,0-1 0,0 0 0,0 0 0,-1 0 0,1 0 0,-1 0 0,0 0 0,0 0 0,-1 4 0,0 1 207,0-1 1,-1 1-1,0 0 0,0-1 1,0 0-1,-1 0 0,-1 0 1,1 0-1,-1-1 0,0 1 1,0-1-1,-1 0 1,0-1-1,0 0 0,0 1 1,-10 5-1,65-15-599,-44 4 350,-4 0 36,-1 0 1,1-1-1,0 1 1,-1 0-1,1 0 1,-1 0-1,1 0 1,0 0-1,-1 0 1,1 1 0,0-1-1,-1 0 1,1 0-1,-1 0 1,1 1-1,-1-1 1,1 0-1,0 0 1,-1 1-1,1-1 1,-1 0 0,1 1-1,-1-1 1,0 1-1,1-1 1,-1 1-1,1-1 1,-1 1-1,0-1 1,1 1-1,-1-1 1,0 1 0,0-1-1,1 1 1,-1 0-1,0-1 1,0 1-1,0-1 1,0 1-1,0 0 1,0-1-1,0 1 1,0 0-1,0-1 1,0 1 0,0-1-1,0 1 1,0 0-1,0-1 1,-1 1-1,1 0 1,-1 2 12,0-1 1,0 0 0,0 0-1,0 0 1,-1-1-1,1 1 1,0 0-1,-1 0 1,1-1 0,-1 1-1,0-1 1,1 1-1,-3 1 1,-16 5-73,-1-1-1,1-1 1,-1-1 0,0 0-1,0-2 1,-1 0 0,1-2-1,-39-1 1,64-1-1246,0 1 0,1-1 0,-1 0 0,1-1 0,-1 1 0,0-1 0,0 0 0,6-3 0,0 0-1853,22-11-9908</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4.312"/>
    </inkml:context>
    <inkml:brush xml:id="br0">
      <inkml:brushProperty name="width" value="0.025" units="cm"/>
      <inkml:brushProperty name="height" value="0.025" units="cm"/>
    </inkml:brush>
  </inkml:definitions>
  <inkml:trace contextRef="#ctx0" brushRef="#br0">169 1 19282,'0'0'12706,"-7"9"-12386,3-5-344,-25 32 208,27-34-224,1 0 0,0 0 0,0 0 0,-1 0 0,1 1 0,1-1 0,-1 0 1,0 1-1,0-1 0,1 1 0,0-1 0,-1 1 0,1-1 0,0 1 0,0-1 1,0 1-1,1-1 0,0 4 0,1-3-133,1 0 0,0 0-1,0 0 1,0 0 0,0 0 0,1-1 0,-1 1 0,1-1-1,-1 0 1,1 0 0,0 0 0,0-1 0,7 3 0,14 7-409,-20-8 561,-1 0 0,1 1 0,0-1 0,-1 1 0,0 0 0,0 0 0,0 0 0,0 0 0,-1 1 0,1 0 0,-1-1 0,0 1 0,-1 0 0,4 9 0,-5-10 107,0-1 0,-1 1 0,1-1 0,-1 1 0,0 0 0,0-1 0,0 1 0,-1 0 0,1-1 0,-1 1 1,0-1-1,0 1 0,0-1 0,0 1 0,-1-1 0,1 0 0,-1 1 0,0-1 0,0 0 0,0 0 1,0 0-1,-1-1 0,1 1 0,-4 2 0,-4 5 62,0 0 1,-1-1-1,-1-1 1,1 0-1,-1 0 0,-1-1 1,1-1-1,-1 0 1,0-1-1,-1 0 0,1-1 1,-1 0-1,0-1 1,-25 2-1,38-5-215,0 0 0,1 0 0,-1 0 1,0 0-1,0-1 0,0 1 0,1 0 0,-1 0 0,0 0 0,0-1 1,1 1-1,-1 0 0,0-1 0,0 1 0,1-1 0,-1 1 0,1-1 1,-1 1-1,0-1 0,1 0 0,-1 1 0,1-1 0,-1 1 0,1-1 1,-1 0-1,1 0 0,0 1 0,-1-1 0,1 0 0,0 0 0,0 1 1,-1-1-1,1-1 0,0-30-5591,1 27 4482,4-35-7558</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4.668"/>
    </inkml:context>
    <inkml:brush xml:id="br0">
      <inkml:brushProperty name="width" value="0.025" units="cm"/>
      <inkml:brushProperty name="height" value="0.025" units="cm"/>
    </inkml:brush>
  </inkml:definitions>
  <inkml:trace contextRef="#ctx0" brushRef="#br0">0 10 14894,'0'0'4324,"53"-10"-3267,-24 10-769,2 0-320,1 0-1697,0 0-4133</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5.057"/>
    </inkml:context>
    <inkml:brush xml:id="br0">
      <inkml:brushProperty name="width" value="0.025" units="cm"/>
      <inkml:brushProperty name="height" value="0.025" units="cm"/>
    </inkml:brush>
  </inkml:definitions>
  <inkml:trace contextRef="#ctx0" brushRef="#br0">205 1 14798,'0'0'6780,"-10"5"-4997,-6 6-1097,0 0 0,1 1 1,0 0-1,1 1 0,0 1 1,1 0-1,-16 24 0,21-27-525,1 0 0,0 0 0,0 1-1,2-1 1,-1 2 0,2-1 0,-1 0-1,2 1 1,0 0 0,0 0 0,1 0 0,0 22-1,2-33-155,0-1-1,0 1 0,0-1 1,1 1-1,-1-1 1,1 1-1,-1-1 1,1 0-1,-1 1 0,1-1 1,0 0-1,0 1 1,-1-1-1,1 0 0,0 0 1,0 0-1,0 0 1,1 0-1,-1 0 0,0 0 1,0 0-1,0 0 1,1-1-1,-1 1 0,0 0 1,1-1-1,-1 1 1,1-1-1,-1 1 0,1-1 1,-1 0-1,1 0 1,-1 0-1,1 0 0,-1 0 1,1 0-1,-1 0 1,1 0-1,1-1 0,2 1 26,1-1-1,-1 0 1,1 0-1,-1-1 0,0 0 1,0 0-1,0 0 0,0 0 1,9-6-1,-4-1-40,1 0 1,-2 0-1,1-1 0,-1 0 1,-1-1-1,1 0 0,-2-1 1,0 1-1,0-2 0,-1 1 1,-1 0-1,0-1 0,0 0 1,-1 0-1,-1-1 0,-1 1 1,1-1-1,-2 0 0,0 1 1,-2-22-1,1 33-71,0 1 1,0 0-1,0 0 1,0 0-1,-1-1 1,1 1-1,0 0 1,-1 0 0,1 0-1,-1 0 1,1 0-1,-1 0 1,0 0-1,1 0 1,-1 0-1,0 0 1,0 0-1,0 0 1,1 0-1,-1 0 1,0 1-1,0-1 1,0 0-1,-1 1 1,1-1-1,0 1 1,0-1-1,0 1 1,0-1 0,0 1-1,-1 0 1,1 0-1,0-1 1,0 1-1,-2 0 1,1 1-357,1-1 0,-1 0 1,1 1-1,-1-1 0,1 1 1,0-1-1,-1 1 0,1 0 1,0-1-1,0 1 0,0 0 1,-1 0-1,1 0 0,0 0 1,0 0-1,0 0 0,0 0 1,1 1-1,-1-1 0,0 0 1,0 0-1,1 1 0,-1-1 1,1 0-1,-1 1 0,1-1 1,-1 0-1,1 1 0,0-1 1,0 3-1,-1 17-9091</inkml:trace>
  <inkml:trace contextRef="#ctx0" brushRef="#br0" timeOffset="1">534 103 19154,'0'0'6668,"-12"-3"-4784,5 1-1630,4 1-198,0 0 0,0 0 0,1 0 1,-1 1-1,0-1 0,0 1 0,0-1 0,0 1 0,0 0 1,0 0-1,0 0 0,0 1 0,0-1 0,0 1 0,0 0 0,0-1 1,0 1-1,0 0 0,1 1 0,-1-1 0,0 1 0,1-1 1,-5 4-1,1 2 115,-1 1 0,1 0 0,1 1 1,-1-1-1,1 1 0,1 0 0,0 0 1,0 1-1,1-1 0,0 1 1,0 0-1,-1 13 0,4-20-159,-1 0 0,1 0 1,0 1-1,0-1 0,0 0 0,0 0 1,0 1-1,1-1 0,0 0 0,-1 0 1,1 0-1,1 1 0,-1-1 0,0 0 1,1-1-1,-1 1 0,1 0 0,0 0 0,0-1 1,0 1-1,0-1 0,1 1 0,-1-1 1,0 0-1,1 0 0,0 0 0,-1 0 1,1-1-1,0 1 0,0-1 0,0 1 1,0-1-1,0 0 0,1 0 0,-1-1 0,0 1 1,0-1-1,1 1 0,-1-1 0,5 0 1,1 0 8,0-1 1,0 1-1,0-2 1,0 1-1,0-1 1,-1 0-1,1-1 1,0 0-1,-1-1 1,0 0-1,0 0 1,0 0-1,0-1 1,-1 0-1,0-1 1,0 0-1,0 0 1,-1 0-1,1-1 1,-2 0-1,1 0 1,-1 0-1,0-1 1,-1 0-1,1 0 1,-2 0-1,1-1 1,-1 1-1,0-1 1,-1 0-1,0 1 1,0-1-1,0-15 1,-2 21-69,0 0 1,-1 1-1,1-1 1,-1 1-1,1-1 1,-1 1-1,0-1 1,0 1-1,0-1 1,0 1-1,-1 0 1,1-1-1,-1 1 1,1 0-1,-1 0 0,0 0 1,1 0-1,-1 1 1,0-1-1,0 0 1,-1 1-1,1-1 1,0 1-1,0 0 1,-1 0-1,1 0 1,-1 0-1,1 0 1,-1 0-1,1 1 1,-6-1-1,-8-2-966,-1 1-1,1 1 1,-33 2-1,37 0 231,-25 1-6280</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6.223"/>
    </inkml:context>
    <inkml:brush xml:id="br0">
      <inkml:brushProperty name="width" value="0.025" units="cm"/>
      <inkml:brushProperty name="height" value="0.025" units="cm"/>
    </inkml:brush>
  </inkml:definitions>
  <inkml:trace contextRef="#ctx0" brushRef="#br0">1 1 9769,'0'0'11147,"25"52"-8617,-15-34-608,6 1-353,0-2-704,4-4-608,2-3-97,2-6-64,5-4-769,-2 0-1121,-2-9-1088,-6-8-2211,-3-4-3908</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6.626"/>
    </inkml:context>
    <inkml:brush xml:id="br0">
      <inkml:brushProperty name="width" value="0.025" units="cm"/>
      <inkml:brushProperty name="height" value="0.025" units="cm"/>
    </inkml:brush>
  </inkml:definitions>
  <inkml:trace contextRef="#ctx0" brushRef="#br0">124 1 14382,'0'0'2210,"-31"58"-64,11-22 160,2 6-608,1 2-449,0-1-545,6-5-511,5-3-129,3-8-32,3-8-673,0-11-1569,4-8-1570,-1 0-2049</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6.983"/>
    </inkml:context>
    <inkml:brush xml:id="br0">
      <inkml:brushProperty name="width" value="0.025" units="cm"/>
      <inkml:brushProperty name="height" value="0.025" units="cm"/>
    </inkml:brush>
  </inkml:definitions>
  <inkml:trace contextRef="#ctx0" brushRef="#br0">113 1 16944,'0'0'2039,"-2"12"-918,-12 42 961,-3-1 0,-44 96 0,151-325-15155,-104 241 17765,9-39-3304,-3 52 0,1-16 1116,10-75-2434,-1 0 1,-1 0-1,0 0 1,-1 0 0,0 0-1,-1 0 1,-4-18-1,4 25-86,-1-1-1,1 1 0,-1 0 0,0 0 0,-1 1 0,0-1 1,0 0-1,0 1 0,0 0 0,-1-1 0,0 1 0,0 1 0,0-1 1,-1 1-1,0-1 0,0 1 0,-7-5 0,12 10 26,0-1 0,0 0-1,0 0 1,0 1 0,0-1 0,0 0-1,0 1 1,0-1 0,0 0 0,0 0-1,0 1 1,0-1 0,0 0 0,0 0-1,0 1 1,0-1 0,0 0 0,0 0-1,0 1 1,0-1 0,0 0 0,0 0-1,0 1 1,-1-1 0,1 0 0,0 0-1,0 1 1,0-1 0,0 0 0,-1 0-1,1 0 1,0 1 0,0-1 0,-1 0-1,1 0 1,0 0 0,0 0 0,0 0-1,-1 0 1,1 1 0,0-1 0,-1 0-1,1 0 1,0 0 0,0 0 0,-1 0-1,1 0 1,0 0 0,0 0 0,-1 0-1,1 0 1,0 0 0,-1 0 0,1 0-1,0-1 1,0 1 0,-1 0 0,1 0-1,0 0 1,0 0 0,-1-1 0,16 24-7,-5-19-204,0 1-1,1-1 1,-1-1 0,1 0 0,0-1-1,0 0 1,0 0 0,0-1 0,1-1-1,-1 0 1,13-1 0,-20 1-131,46-1-4627</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6.165"/>
    </inkml:context>
    <inkml:brush xml:id="br0">
      <inkml:brushProperty name="width" value="0.025" units="cm"/>
      <inkml:brushProperty name="height" value="0.025" units="cm"/>
    </inkml:brush>
  </inkml:definitions>
  <inkml:trace contextRef="#ctx0" brushRef="#br0">54 59 20243,'0'0'9364,"2"-8"-9343,-2 5-24,1 1-1,-1 0 1,1-1-1,-1 1 1,1 0-1,0-1 1,0 1-1,0 0 1,0 0-1,1 0 1,-1 0-1,1 0 1,-1 0-1,1 0 1,-1 1-1,1-1 1,2-1 0,0 1-15,0 0 1,0 1-1,0-1 1,0 1-1,0 0 1,1 0-1,-1 1 1,0-1-1,1 1 1,-1 0-1,7 1 1,-11-2 7,1 1 0,0 0 1,0 0-1,0 0 0,-1 0 1,1 0-1,0 1 0,0-1 1,0 0-1,-1 0 0,1 0 1,0 1-1,0-1 0,-1 0 1,1 1-1,0-1 0,-1 1 1,1-1-1,0 1 0,-1-1 1,1 1-1,-1-1 0,1 1 1,-1-1-1,1 1 0,-1 0 0,1-1 1,-1 1-1,0 0 0,1 0 1,-1-1-1,0 2 0,1 1 5,-1-1-1,-1 0 1,1 1-1,0-1 0,0 0 1,-1 1-1,0-1 0,1 0 1,-1 0-1,-2 5 1,-30 45 65,23-40-29,8-10-47,0 0 0,0 0-1,0 0 1,0 1 0,1-1-1,-1 1 1,0-1 0,1 1-1,0 0 1,0 0 0,-1 0-1,0 5 1,5-7-178,0-1 0,0 1-1,-1 0 1,1 0 0,0-1 0,0 0 0,0 0-1,0 0 1,0 0 0,-1 0 0,4-1 0,-1 1-60,22-1-654,-17 0 607,0 1 0,0-1 0,0 2 0,21 3 0,-29-4 293,-1 0 1,1 1 0,0 0 0,0-1-1,0 1 1,0 0 0,-1 0 0,1 0 0,0 0-1,-1 0 1,1 1 0,-1-1 0,1 0 0,-1 1-1,1-1 1,-1 1 0,0 0 0,0-1 0,0 1-1,0 0 1,0 0 0,0-1 0,-1 1 0,1 0-1,0 0 1,-1 0 0,0 0 0,1 0-1,-1 0 1,0 3 0,0 2 242,0 0 0,0-1 1,-1 1-1,0 0 0,0-1 0,0 1 0,-1-1 1,0 1-1,-1-1 0,1 0 0,-1 1 0,0-2 1,-1 1-1,0 0 0,-4 6 0,-3-1 471,1 0 0,-2-1-1,1 0 1,-1-1-1,-26 15 1,27-18-497,2 1-222,-1-1 0,0 0 0,-1 0 0,1-1-1,-1-1 1,0 0 0,0 0 0,-20 3 0,30-7-108,1 0 0,0-1-1,-1 1 1,1 0 0,0 0 0,-1 0 0,1-1 0,0 1 0,-1 0 0,1 0 0,0-1 0,-1 1 0,1 0 0,0-1 0,0 1 0,0 0-1,-1-1 1,1 1 0,0 0 0,0-1 0,0 1 0,0 0 0,0-1 0,0 1 0,-1-1 0,1 1 0,0 0 0,0-1 0,0 1 0,0-1 0,0 1-1,1 0 1,-1-1 0,0 1 0,0 0 0,0-1 0,0 1 0,0-1 0,0 1 0,1 0 0,-1-1 0,0 1 0,0 0 0,1-1 0,9-21-3275,-9 20 2855,19-34-6682,3-7-6481</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6.524"/>
    </inkml:context>
    <inkml:brush xml:id="br0">
      <inkml:brushProperty name="width" value="0.025" units="cm"/>
      <inkml:brushProperty name="height" value="0.025" units="cm"/>
    </inkml:brush>
  </inkml:definitions>
  <inkml:trace contextRef="#ctx0" brushRef="#br0">120 1 19474,'-8'11'956,"-42"73"2300,44-73-2909,1 0 0,0 0 0,1 1 0,0 0 0,1-1 0,1 1 0,-2 15 0,4-25-416,0 0-1,1-1 1,-1 1-1,1 0 1,-1-1-1,1 1 0,0-1 1,0 1-1,0-1 1,0 0-1,0 1 1,0-1-1,0 0 0,0 1 1,0-1-1,1 0 1,-1 0-1,0 0 1,1 0-1,-1 0 0,1-1 1,-1 1-1,1 0 1,-1-1-1,1 1 1,0-1-1,-1 1 0,1-1 1,0 0-1,-1 0 1,1 0-1,0 0 1,3 0-1,66-1-4213,-63 0 3655,8 0-36,-12 0 537,0 0-1,-1 1 1,1 0 0,0 0 0,-1 0 0,1 0-1,-1 0 1,1 1 0,4 1 0,-7-1 206,0 0 0,0 0 0,1 0 1,-1 0-1,0 0 0,0 0 0,0 0 0,0 0 1,0 1-1,-1-1 0,1 0 0,0 1 0,-1-1 1,1 1-1,-1-1 0,1 1 0,-1-1 0,1 1 1,-1-1-1,0 1 0,0-1 0,0 1 0,0-1 1,0 1-1,-1 2 0,0 4 295,0 0 0,-1 0 0,0 0 1,0-1-1,-1 1 0,0-1 0,-1 1 0,1-1 0,-1 0 1,-1 0-1,-5 6 0,-8 11 592,-33 34 0,45-51-809,0 0 0,0-1-1,-1 0 1,0 0 0,0 0 0,-1-1-1,0 0 1,1-1 0,-2 1 0,-14 5-1,22-10-240,0 0 1,1 0-1,-1 0 0,1 0 0,-1 0 0,1 0 0,-1 0 0,0 0 0,1 0 1,-1 0-1,1 0 0,-1 0 0,1 0 0,-1-1 0,1 1 0,-1 0 0,1 0 0,-1-1 1,1 1-1,-1 0 0,1-1 0,-1 1 0,1 0 0,-1-1 0,1 1 0,0-1 1,-1 1-1,1-1 0,0 1 0,-1-1 0,1 1 0,0-1 0,-1 0 0,-1-20-5482,1 16 4407,1-29-9832</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3.315"/>
    </inkml:context>
    <inkml:brush xml:id="br0">
      <inkml:brushProperty name="width" value="0.025" units="cm"/>
      <inkml:brushProperty name="height" value="0.025" units="cm"/>
      <inkml:brushProperty name="color" value="#E71224"/>
    </inkml:brush>
  </inkml:definitions>
  <inkml:trace contextRef="#ctx0" brushRef="#br0">197 105 19090,'0'0'3011,"2"-9"-625,3-27-218,-5 36-2127,0-1 0,0 1 0,0 0 0,0-1 1,-1 1-1,1-1 0,0 1 0,0 0 1,0-1-1,-1 1 0,1-1 0,0 1 0,0 0 1,-1-1-1,1 1 0,0 0 0,-1 0 1,1-1-1,0 1 0,-1 0 0,1 0 0,0-1 1,-1 1-1,1 0 0,-1 0 0,1 0 1,0 0-1,-1-1 0,1 1 0,-1 0 0,1 0 1,-1 0-1,1 0 0,0 0 0,-1 0 1,1 0-1,-1 0 0,1 0 0,-1 0 0,1 1 1,0-1-1,-1 0 0,1 0 0,-1 0 1,0 1-1,-19 8 502,9-1-397,0 1 0,1 0 0,0 1 0,0 0 0,1 0 0,1 1 0,-1 0 0,-10 20 0,7-9 219,1 1 1,0 0 0,-13 47-1,21-57-262,0-1 0,0 1-1,2 0 1,-1 0 0,2 18 0,0-29-94,0 1 0,0 0 0,0 0 0,1-1 0,-1 1 0,1 0 0,-1-1 0,1 1 0,0 0 0,0-1 0,1 1 0,-1-1 0,0 0 0,1 1 0,-1-1 0,1 0 0,0 0 0,0 0 1,0 0-1,0 0 0,0 0 0,0-1 0,1 1 0,-1-1 0,0 1 0,1-1 0,-1 0 0,1 0 0,-1 0 0,5 1 0,5-1-9,0 0 0,0 0 0,0-1 0,-1-1 0,1 0 0,0-1 0,0 0 0,0 0 0,-1-2 0,1 1 0,-1-1 0,0-1 0,0 0 0,10-7 0,4-3 0,0-2 0,-1 0 0,0-2 0,29-31 0,-39 36 0,0-1 0,-2-1 0,0 0 0,-1 0 0,0-1 0,10-25 0,-18 36 0,-1 0 0,0 0 0,0 0 0,-1 0 0,0 0 0,0 0 0,0 0 0,-1 0 0,0 0 0,-1-12 0,0 14 0,0 1 0,0-1 0,-1 0 0,1 1 0,-1-1 0,1 1 0,-1-1 0,-1 1 0,1 0 0,0 0 0,-1 0 0,1 0 0,-1 0 0,0 0 0,0 1 0,0-1 0,0 1 0,-6-3 0,-3-1-262,1 1 0,-1 0 0,-1 0 0,1 1 1,-1 1-1,1 0 0,-1 1 0,0 0 0,-19 1 0,17 1-379,1 0 1,-1 1-1,1 1 0,0 0 0,-1 1 0,1 1 1,0 0-1,1 1 0,-1 0 0,1 1 1,0 0-1,0 1 0,-18 14 0,9 1-8429</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6.884"/>
    </inkml:context>
    <inkml:brush xml:id="br0">
      <inkml:brushProperty name="width" value="0.025" units="cm"/>
      <inkml:brushProperty name="height" value="0.025" units="cm"/>
    </inkml:brush>
  </inkml:definitions>
  <inkml:trace contextRef="#ctx0" brushRef="#br0">1 0 16720,'0'0'7079,"55"21"-6375,-25-12-448,8-1-480,3-4-2402,-1-3-1730,-1-1-4357</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7.241"/>
    </inkml:context>
    <inkml:brush xml:id="br0">
      <inkml:brushProperty name="width" value="0.025" units="cm"/>
      <inkml:brushProperty name="height" value="0.025" units="cm"/>
    </inkml:brush>
  </inkml:definitions>
  <inkml:trace contextRef="#ctx0" brushRef="#br0">74 16 12588,'-5'9'2899,"-6"12"-1872,0 0 0,2 0 0,0 1 1,1 0-1,2 1 0,-6 30 0,11-41-780,0-1 0,0 0-1,1 0 1,1 1 0,0-1-1,5 21 1,-5-29-233,0 0 0,0-1 0,0 1 0,1-1 0,-1 1 0,1-1 0,-1 0 0,1 1 0,0-1 0,0 0 0,0 0 0,0 0 0,0 0 0,1-1 0,-1 1 0,0-1 0,1 1 0,-1-1 0,1 0 0,0 0 0,-1 0 0,1 0 0,0 0 0,-1-1 0,1 1 0,0-1 0,0 0 0,0 0 0,0 0 0,-1 0 0,1 0 0,3-1 0,0 0 121,-1 0-1,1-1 1,-1 0-1,0 0 1,0 0-1,0 0 1,0-1-1,0 0 1,-1 0-1,1 0 1,-1-1-1,0 1 1,0-1-1,0 0 1,0-1-1,-1 1 1,1 0-1,-1-1 1,0 0-1,-1 0 1,1 0-1,-1 0 1,0 0-1,2-8 1,2-4 286,-1 0 1,-1 0 0,-1-1 0,0 1 0,-2-1 0,0-26-1,-1 39-357,-1 0-1,0-1 0,0 1 0,0 0 1,-1 0-1,1 0 0,-1 0 0,-1 0 0,1 1 1,-1-1-1,1 1 0,-1-1 0,-1 1 1,1 0-1,-1 0 0,1 0 0,-1 1 1,-5-4-1,6 4-191,0 1 0,-1 0 1,1 0-1,-1 0 0,1 1 0,-1-1 1,0 1-1,1 0 0,-1 0 1,0 0-1,0 0 0,0 1 0,0-1 1,0 1-1,0 0 0,0 0 1,0 1-1,0-1 0,0 1 0,1 0 1,-1 0-1,0 0 0,0 1 1,1-1-1,-5 3 0,6-2-552,-1-1-1,1 1 1,-1 0-1,1 0 1,0 0 0,0 1-1,0-1 1,0 0-1,1 1 1,-1-1-1,0 1 1,0 3-1,-5 13-8869</inkml:trace>
  <inkml:trace contextRef="#ctx0" brushRef="#br0" timeOffset="1">386 20 10154,'0'0'3427</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9.374"/>
    </inkml:context>
    <inkml:brush xml:id="br0">
      <inkml:brushProperty name="width" value="0.025" units="cm"/>
      <inkml:brushProperty name="height" value="0.025" units="cm"/>
    </inkml:brush>
  </inkml:definitions>
  <inkml:trace contextRef="#ctx0" brushRef="#br0">59 25 16464,'0'0'2882,"-5"8"-2417,-4 11 263,1 0 1,0 1 0,1 0 0,1 0-1,1 0 1,1 1 0,-2 23-1,7-43-624,0 0 0,-1 0-1,1 0 1,0 0 0,0 0-1,0 0 1,0 0 0,0 0-1,1-1 1,-1 1-1,0 0 1,0-1 0,0 1-1,1-1 1,-1 1 0,0-1-1,1 0 1,-1 0 0,0 1-1,1-1 1,-1 0 0,0 0-1,1 0 1,-1 0 0,1-1-1,1 1 1,42-4 952,-35 1-897,0-1 0,0 0 0,0 0 1,-1-1-1,1 0 0,-1-1 1,-1 0-1,1 0 0,-1-1 1,15-15-1,-19 17-87,0 1 1,0-1-1,0 0 0,0 0 1,-1 0-1,0 0 1,0 0-1,0-1 0,0 1 1,-1-1-1,0 0 1,-1 0-1,1 0 0,-1 0 1,0 0-1,0 0 0,-1 0 1,0-1-1,0 1 1,-1-7-1,0 11-71,0 0 0,1 1 0,-1-1 0,0 0 0,0 1 0,0-1 0,-1 1 0,1-1-1,0 1 1,0 0 0,-1 0 0,1-1 0,-1 1 0,1 0 0,-1 0 0,1 0 0,-1 1 0,0-1 0,0 0 0,1 1 0,-1-1 0,0 1 0,0-1 0,0 1-1,1 0 1,-1 0 0,0 0 0,0 0 0,0 0 0,0 0 0,1 0 0,-1 1 0,0-1 0,0 0 0,0 1 0,-2 1 0,-2-1-17,1 1 0,-1 0 0,1 0 1,-1 0-1,1 1 0,0-1 0,0 1 1,0 1-1,0-1 0,-6 6 0,-6 17-1760,8-9-2181,2-4-4072</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42.970"/>
    </inkml:context>
    <inkml:brush xml:id="br0">
      <inkml:brushProperty name="width" value="0.025" units="cm"/>
      <inkml:brushProperty name="height" value="0.025" units="cm"/>
    </inkml:brush>
  </inkml:definitions>
  <inkml:trace contextRef="#ctx0" brushRef="#br0">1 134 12300,'0'0'8103,"15"-2"-7072,688-34 2200,22-1-3057,-685 33-146,1 1-23,0-2 0,48-13 0,-136 19 137,20-3-76,-117 2 60,-770-20 864,759 12 185,334 50-1112,-44-9-46,506 73-1343,-459-89 99,285-10 0,-453-8 1157,7 1-148,-1-1 0,0-1 0,0 0 0,0-2 1,31-9-1,-51 13 219,0 0-1,0 0 1,0 0 0,0 0-1,1 0 1,-1 0 0,0 0 0,0 0-1,0 0 1,0 0 0,0 0 0,0 0-1,1 0 1,-1 0 0,0 0 0,0 0-1,0-1 1,0 1 0,0 0 0,0 0-1,1 0 1,-1 0 0,0 0 0,0 0-1,0 0 1,0 0 0,0 0 0,0-1-1,0 1 1,0 0 0,0 0 0,0 0-1,0 0 1,0 0 0,0 0 0,1-1-1,-1 1 1,0 0 0,0 0 0,0 0-1,0 0 1,0 0 0,0 0 0,0-1-1,-1 1 1,1 0 0,0 0 0,0 0-1,0 0 1,0 0 0,0 0 0,0-1-1,0 1 1,0 0 0,0 0 0,0 0-1,0 0 1,0 0 0,0 0 0,0 0-1,-1-1 1,1 1 0,0 0 0,0 0-1,0 0 1,0 0 0,0 0-1,-14-4 131,-67-8-32,-123-1 0,105 9-73,-1426-23 2126,1493 27-2412,-50 4 565,77-3-916,-1 0 0,0 1 0,1-1-1,0 1 1,-1 0 0,-6 4 0</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55.826"/>
    </inkml:context>
    <inkml:brush xml:id="br0">
      <inkml:brushProperty name="width" value="0.025" units="cm"/>
      <inkml:brushProperty name="height" value="0.025" units="cm"/>
      <inkml:brushProperty name="color" value="#008C3A"/>
    </inkml:brush>
  </inkml:definitions>
  <inkml:trace contextRef="#ctx0" brushRef="#br0">34 69 4837,'-33'-69'-4837</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06.725"/>
    </inkml:context>
    <inkml:brush xml:id="br0">
      <inkml:brushProperty name="width" value="0.025" units="cm"/>
      <inkml:brushProperty name="height" value="0.025" units="cm"/>
      <inkml:brushProperty name="color" value="#008C3A"/>
    </inkml:brush>
  </inkml:definitions>
  <inkml:trace contextRef="#ctx0" brushRef="#br0">572 136 3716,'0'-3'350,"1"0"0,-1 0 1,0 0-1,-1 1 1,1-1-1,0 0 1,-1 0-1,0 0 1,0 0-1,1 0 1,-2 1-1,1-1 1,0 0-1,0 1 0,-4-5 1,0 3 24,1 1 1,-1 0-1,0 0 0,0 0 0,0 0 1,0 1-1,-8-2 0,8 2-512,-22-10 582,-1 2 1,-1 1 0,0 1 0,0 1-1,0 2 1,-1 1 0,-34-1 0,-160 10-350,214-2-3636,2-3 871</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14.742"/>
    </inkml:context>
    <inkml:brush xml:id="br0">
      <inkml:brushProperty name="width" value="0.025" units="cm"/>
      <inkml:brushProperty name="height" value="0.025" units="cm"/>
      <inkml:brushProperty name="color" value="#008C3A"/>
    </inkml:brush>
  </inkml:definitions>
  <inkml:trace contextRef="#ctx0" brushRef="#br0">74 127 9865,'0'0'1298,"12"-2"-279,202-24 1020,-97 15-1719,161-38 1,-225 33-276,-33 10 595,0 0 0,31-5 0,-143 16-226,-141 26 0,78-8-367,97-16-12,-242 36 891,369-38-622,-12-5-137,115 1-990,241-30 1,-593 35 1350,73 3-107,-248 13 1304,560-34-4495,-5-1-1432,-31 13-1328,-102 0 944</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59.044"/>
    </inkml:context>
    <inkml:brush xml:id="br0">
      <inkml:brushProperty name="width" value="0.025" units="cm"/>
      <inkml:brushProperty name="height" value="0.025" units="cm"/>
      <inkml:brushProperty name="color" value="#008C3A"/>
    </inkml:brush>
  </inkml:definitions>
  <inkml:trace contextRef="#ctx0" brushRef="#br0">0 4533 6983,'0'0'13191,"6"-23"-8616,41-19-2709,-31 26-1603,1 1 0,1 1 0,0 1 0,28-15 0,0 1 259,83-62 0,-71 45-306,198-117 601,111-34-748,-212 107-47,228-136 85,-26 8 373,-291 178-303,253-131 1728,-249 134-1905,98-65 0,-164 98 0,395-244 0,-351 215 0,188-111 0,-22 14 0,78-71 0,271-159 0,-54 74 0,169-86 0,-297 177 0,442-300 0,10-42 0,-813 520-1030,-31 23-1570,-2-3-5536,8-5 2285</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59.464"/>
    </inkml:context>
    <inkml:brush xml:id="br0">
      <inkml:brushProperty name="width" value="0.025" units="cm"/>
      <inkml:brushProperty name="height" value="0.025" units="cm"/>
      <inkml:brushProperty name="color" value="#008C3A"/>
    </inkml:brush>
  </inkml:definitions>
  <inkml:trace contextRef="#ctx0" brushRef="#br0">10 0 9513,'0'0'12684,"-5"0"-10986,1 3-481,3 4-929,1 5 160,0 1 1186,0 3-449,12 3-768,4-3-289,7-2 32,1-1-256,0-5-577,0-2-416,-4-6-480,-4 0-1122,-1-1-992,-4-13-2659</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59.857"/>
    </inkml:context>
    <inkml:brush xml:id="br0">
      <inkml:brushProperty name="width" value="0.025" units="cm"/>
      <inkml:brushProperty name="height" value="0.025" units="cm"/>
      <inkml:brushProperty name="color" value="#008C3A"/>
    </inkml:brush>
  </inkml:definitions>
  <inkml:trace contextRef="#ctx0" brushRef="#br0">45 1 17649,'0'0'3619,"-9"54"-2113,5-30 287,-1 5-255,2 5-385,-3 5-609,0 6-255,3 1-193,-3-3-64,3-5-1185,3-13-1506,0-12-2274</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6.925"/>
    </inkml:context>
    <inkml:brush xml:id="br0">
      <inkml:brushProperty name="width" value="0.025" units="cm"/>
      <inkml:brushProperty name="height" value="0.025" units="cm"/>
    </inkml:brush>
  </inkml:definitions>
  <inkml:trace contextRef="#ctx0" brushRef="#br0">11 84 11851,'0'0'2146,"3"-10"502,0 1-1549,10-30 931,1 13 6030,-18 58-4044,2-9-3627,-10 20-149,6-24-192,1 1 0,0 0 0,1 0 0,2 0 0,-1 32 0,3-52-48,0 1 0,0-1 0,1 1 0,-1-1 0,0 1 0,1 0 0,-1-1 0,0 1 0,1-1 0,-1 0 0,1 1 0,-1-1 0,0 1 0,1-1 0,-1 1 0,1-1 0,0 0 0,-1 1 0,1-1 0,-1 0 0,1 0 0,-1 0 0,1 1 0,0-1 0,-1 0 0,1 0 0,-1 0 0,1 0 0,0 0 0,-1 0 0,1 0 0,0 0 0,-1 0 0,1 0 0,-1 0 0,1-1 0,0 1 0,-1 0 0,2-1 0,26-8 0,-10-3 0,1 0 0,-1-1 0,-1-1 0,20-19 0,-17 14 0,1 1 0,27-18 0,-47 35 0,-1 0 0,1 1 0,0-1 0,0 0 0,-1 1 0,1-1 0,0 1 0,0-1 0,0 1 0,0 0 0,0-1 0,0 1 0,0 0 0,0 0 0,0-1 0,0 1 0,0 0 0,0 0 0,0 0 0,0 0 0,0 0 0,0 1 0,0-1 0,0 0 0,0 0 0,-1 1 0,1-1 0,0 0 0,0 1 0,0-1 0,1 1 0,-1 1 0,0 0 0,0 0 0,0-1 0,-1 1 0,1 0 0,-1 0 0,1 0 0,-1 0 0,1 0 0,-1 0 0,0 0 0,0 0 0,0 0 0,0 3 0,-2 13 0,-1 1 0,-7 25 0,9-40 0,-5 18 0,3-14 0,0 1 0,1-1 0,0 1 0,1 0 0,-1 17 0,21-32 0,0-9 0,-2 0 0,0-2 0,0 1 0,19-28 0,34-33 0,-70 77 0,0 0 0,0-1 0,0 1 0,0 0 0,0 0 0,0 0 0,1-1 0,-1 1 0,0 0 0,0 0 0,0 0 0,1-1 0,-1 1 0,0 0 0,0 0 0,1 0 0,-1 0 0,0 0 0,0-1 0,1 1 0,-1 0 0,0 0 0,0 0 0,1 0 0,-1 0 0,0 0 0,1 0 0,-1 0 0,0 0 0,0 0 0,1 0 0,-1 0 0,0 0 0,1 0 0,-1 0 0,0 1 0,0-1 0,1 0 0,-1 0 0,0 0 0,0 0 0,1 0 0,-1 1 0,0-1 0,0 0 0,0 0 0,1 0 0,-1 1 0,0-1 0,0 0 0,0 1 0,2 21 0,-10 26 0,-2-24 30,7-17-82,0 0 1,1 0-1,0 0 1,0 0-1,0 1 1,0 9-1,20-18-2457,3-8-40,1-1-1,34-21 1,-12 6-2236,3-1-1338</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9.015"/>
    </inkml:context>
    <inkml:brush xml:id="br0">
      <inkml:brushProperty name="width" value="0.025" units="cm"/>
      <inkml:brushProperty name="height" value="0.025" units="cm"/>
    </inkml:brush>
  </inkml:definitions>
  <inkml:trace contextRef="#ctx0" brushRef="#br0">1221 191 9225,'-4'-13'4217,"0"3"-3884,0 0 0,-1 0-1,0 1 1,0-1 0,-1 1 0,0 0-1,-1 0 1,0 1 0,0 0 0,0 0-1,-1 1 1,-1 0 0,1 0 0,-1 1-1,0 0 1,-1 1 0,-10-5 0,4 4-285,0 0 1,-1 1 0,1 1-1,-1 1 1,0 0 0,0 2-1,0-1 1,0 2 0,0 0 0,-26 5-1,20-1-49,0 2 0,0 0 0,0 2 0,1 0-1,0 2 1,-38 22 0,17-3 29,2 1-1,1 3 1,1 1 0,2 1-1,2 3 1,-43 56-1,29-27 190,3 2-1,3 1 0,3 3 0,-55 139 1,75-157-248,2 1 1,3 0-1,3 1 1,2 1 0,3 0-1,2 0 1,4 96 0,3-127-2,2 0 1,0-1 0,2 1-1,1-1 1,1 0 0,1-1-1,1 1 1,1-2 0,2 0 0,0 0-1,2-1 1,21 26 0,-21-31 23,2-1 0,-1 0 0,2-1 1,0-1-1,1-1 0,0-1 0,1-1 1,1 0-1,0-1 0,0-2 0,1 0 1,0-1-1,1-1 0,31 5 0,-26-8 18,1-1-1,0-1 1,0-1-1,0-2 1,-1-1-1,1-1 1,0-1-1,-1-2 1,0-1-1,50-19 0,-41 10 136,0-3-1,-2 0 1,0-3-1,-1 0 1,-1-3-1,-2 0 1,34-35-1,-1-8 469,-3-2 0,-4-3-1,-2-2 1,-4-2 0,-3-3 0,-4-2-1,-3-1 1,56-171 0,-83 210-554,-2-1 1,-3 0 0,-1 0 0,-2-1-1,0-67 1,-6 97-39,-1 0 0,0 0 0,-1 0 0,-1 0 0,-1 0 0,0 1 0,-1 0 1,0-1-1,-1 2 0,-1-1 0,0 1 0,-2 0 0,1 0 0,-1 1 0,-1 1 0,0-1 0,-1 1 0,-1 1 0,-13-11 0,5 8-274,0 2-1,0 0 0,-2 1 1,1 1-1,-40-11 1,21 9-1490,-2 2 1,-56-5 0,-27 6-4477</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0.479"/>
    </inkml:context>
    <inkml:brush xml:id="br0">
      <inkml:brushProperty name="width" value="0.025" units="cm"/>
      <inkml:brushProperty name="height" value="0.025" units="cm"/>
      <inkml:brushProperty name="color" value="#008C3A"/>
    </inkml:brush>
  </inkml:definitions>
  <inkml:trace contextRef="#ctx0" brushRef="#br0">0 1 18097,'0'0'7912,"30"68"-7784,-23-43-96,2-2-1089,-1-4-1730,-3-5-2242,-3-7-5701</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0.852"/>
    </inkml:context>
    <inkml:brush xml:id="br0">
      <inkml:brushProperty name="width" value="0.025" units="cm"/>
      <inkml:brushProperty name="height" value="0.025" units="cm"/>
      <inkml:brushProperty name="color" value="#008C3A"/>
    </inkml:brush>
  </inkml:definitions>
  <inkml:trace contextRef="#ctx0" brushRef="#br0">0 53 12011,'0'0'10234,"11"-6"-9641,9-3-383,0 1 1,1 2 0,0 0 0,0 1 0,0 1 0,0 1 0,34-1 0,-43 4-180,5-1-23,0 1-1,1 0 1,-1 2-1,29 5 1,-43-7-9,0 1 0,0 0 0,1 0 0,-1 0 1,0 1-1,0-1 0,0 1 0,0 0 0,-1-1 0,1 1 0,0 1 1,-1-1-1,1 0 0,-1 0 0,0 1 0,0 0 0,0-1 0,0 1 1,0 0-1,0 0 0,-1 0 0,1 0 0,-1 0 0,0 0 0,0 1 1,0-1-1,-1 0 0,1 0 0,-1 1 0,0 4 0,1 0 229,-1 0 0,-1 0 0,1 0-1,-1 0 1,-1 1 0,1-2 0,-2 1-1,1 0 1,-1 0 0,0-1 0,0 1-1,-1-1 1,0 0 0,-1 0 0,1-1 0,-1 1-1,-1-1 1,1 0 0,-1 0 0,0-1-1,0 1 1,-1-1 0,1-1 0,-1 1 0,0-1-1,0-1 1,-1 1 0,1-1 0,-1 0-1,0-1 1,0 0 0,0 0 0,0 0-1,0-1 1,-14 0 0,13-1-783,0 0 0,0-1 0,0 0 0,0 0 0,-9-3 0,16 3 301,0 1-1,0-1 1,0 0 0,0 0-1,1 1 1,-1-1-1,0 0 1,1 0 0,-1-1-1,1 1 1,-1 0-1,1 0 1,0-1 0,-1 1-1,1-1 1,0 1 0,0-1-1,0 1 1,0-1-1,0 0 1,1 0 0,-1 1-1,0-1 1,1 0-1,-1 0 1,1 0 0,0 0-1,-1 0 1,1 1-1,0-5 1,1-4-10727</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2.830"/>
    </inkml:context>
    <inkml:brush xml:id="br0">
      <inkml:brushProperty name="width" value="0.025" units="cm"/>
      <inkml:brushProperty name="height" value="0.025" units="cm"/>
      <inkml:brushProperty name="color" value="#008C3A"/>
    </inkml:brush>
  </inkml:definitions>
  <inkml:trace contextRef="#ctx0" brushRef="#br0">9 206 11531,'-9'23'8590,"21"-30"-3197,24-34-2501,-14 7-1899,29-64 0,-28 49-145,-21 89-1253,-3 5 432,0-28-66,0 0 0,1 0 0,1 0 0,0 0 0,2 0 0,7 32 0,-9-48-141,-1 1 0,1-1 0,0 0 0,0 1 0,-1-1 0,1 0 1,0 1-1,0-1 0,0 0 0,0 0 0,1 0 0,-1 0 0,0 0 0,0 0 0,3 2 0,14-4-4511,-2-9-1544</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3.474"/>
    </inkml:context>
    <inkml:brush xml:id="br0">
      <inkml:brushProperty name="width" value="0.025" units="cm"/>
      <inkml:brushProperty name="height" value="0.025" units="cm"/>
      <inkml:brushProperty name="color" value="#008C3A"/>
    </inkml:brush>
  </inkml:definitions>
  <inkml:trace contextRef="#ctx0" brushRef="#br0">0 179 8936,'0'0'9193,"60"-31"-7239,-37 23-256,0-3-193,3-1-448,5-1-448,2-1-321,1-1-160,1-2-96,-6 2-544,-3 1-1410,-8 2-1249,-9 3-2467,-7 1-6533</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3.859"/>
    </inkml:context>
    <inkml:brush xml:id="br0">
      <inkml:brushProperty name="width" value="0.025" units="cm"/>
      <inkml:brushProperty name="height" value="0.025" units="cm"/>
      <inkml:brushProperty name="color" value="#008C3A"/>
    </inkml:brush>
  </inkml:definitions>
  <inkml:trace contextRef="#ctx0" brushRef="#br0">0 174 14382,'0'0'6502,"72"-48"-5157,-34 26-128,7 0-352,-3-1-513,-1 5-320,-3 4-64,-7 4-1665,-8 2-1763,-7-1-2593</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4.404"/>
    </inkml:context>
    <inkml:brush xml:id="br0">
      <inkml:brushProperty name="width" value="0.025" units="cm"/>
      <inkml:brushProperty name="height" value="0.025" units="cm"/>
      <inkml:brushProperty name="color" value="#008C3A"/>
    </inkml:brush>
  </inkml:definitions>
  <inkml:trace contextRef="#ctx0" brushRef="#br0">21 83 9513,'0'0'14963,"-4"-8"-13244,-11-27-192,14 34-1466,1 0 0,0 1 0,0-1 0,0 0 1,0 0-1,-1 0 0,1 0 0,1 1 0,-1-1 0,0 0 0,0 0 0,0 0 0,0 0 0,0 1 0,1-1 0,-1 0 0,0 0 0,1 1 0,-1-1 0,1 0 1,-1 0-1,1 1 0,-1-1 0,1 0 0,-1 1 0,1-1 0,0 1 0,-1-1 0,1 1 0,0-1 0,-1 1 0,1-1 0,0 1 0,0 0 0,-1-1 0,2 1 0,29-9 785,-28 9-630,5-2-100,0 1 1,0 0 0,0 0 0,1 1-1,-1 0 1,0 1 0,1-1-1,10 4 1,-17-4-93,-1 1 0,1-1-1,-1 1 1,1 0 0,-1-1 0,1 1-1,-1 0 1,1 0 0,-1 0 0,0 0-1,0 0 1,1 0 0,-1 1 0,0-1-1,0 0 1,0 0 0,0 1 0,0-1-1,0 3 1,0-2-12,-1 1 0,1-1-1,-1 1 1,0-1 0,0 1-1,0-1 1,-1 1 0,1-1-1,0 1 1,-1-1 0,0 1 0,1-1-1,-1 1 1,0-1 0,0 0-1,-3 4 1,-2 4-12,-1-1 0,0 0 0,0 0 0,-1-1 0,0 0 0,-18 14 0,-9 9 0,34-31 0,1 0 0,0 0 0,-1 1 0,1-1 0,0 0 0,0 0 0,-1 0 0,1 0 0,0 0 0,0 1 0,-1-1 0,1 0 0,0 0 0,0 0 0,0 1 0,-1-1 0,1 0 0,0 0 0,0 1 0,0-1 0,0 0 0,0 0 0,-1 1 0,1-1 0,0 0 0,0 1 0,0-1 0,0 0 0,0 0 0,0 1 0,0-1 0,0 0 0,0 1 0,0-1 0,0 0 0,0 1 0,0-1 0,0 0 0,1 0 0,-1 1 0,0-1 0,0 0 0,0 0 0,0 1 0,0-1 0,1 0 0,-1 0 0,0 1 0,1-1 0,19 0 0,27-11 0,137-46-6273,-148 47 3503,-25 6-8430</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6.367"/>
    </inkml:context>
    <inkml:brush xml:id="br0">
      <inkml:brushProperty name="width" value="0.025" units="cm"/>
      <inkml:brushProperty name="height" value="0.025" units="cm"/>
      <inkml:brushProperty name="color" value="#008C3A"/>
    </inkml:brush>
  </inkml:definitions>
  <inkml:trace contextRef="#ctx0" brushRef="#br0">126 89 2434,'0'0'14846,"-9"-1"-10933,6 0-3853,0 1-1,0 0 1,0 0-1,0 0 1,0 0-1,0 0 1,1 0-1,-1 1 1,0-1-1,0 1 1,0 0-1,0 0 1,0 0-1,1 0 1,-1 0-1,0 1 1,1-1-1,-1 1 1,1 0-1,0 0 1,0 0-1,-1 0 1,1 0-1,0 0 0,1 0 1,-1 1-1,0-1 1,1 1-1,-1-1 1,1 1-1,0 0 1,0 0-1,0-1 1,-1 6-1,0-3-139,1 0-1,-1 0 1,1 0-1,1 0 1,-1 0-1,1 0 1,0 1-1,0-1 0,0 0 1,1 0-1,-1 0 1,1 0-1,1 0 1,-1 0-1,1 0 1,3 7-1,-3-8 28,1 0-1,0-1 1,0 1-1,1-1 0,-1 1 1,1-1-1,-1 0 1,1 0-1,0-1 1,0 1-1,1-1 1,-1 0-1,0 0 1,1 0-1,-1-1 1,1 1-1,8 0 0,11 3 203,-12-3-14,1 0 0,-1 1 0,0 1-1,0 0 1,16 8 0,-25-10-101,0 0 0,0 0 1,0 0-1,-1 0 0,1 0 0,-1 1 0,1 0 0,-1-1 1,0 1-1,0 0 0,0 0 0,0 0 0,0 0 0,-1 0 1,1 1-1,-1-1 0,0 0 0,0 1 0,0-1 0,-1 1 1,1-1-1,-1 1 0,0 6 0,0-3 9,-1-1-1,0 0 0,0 0 1,-1 0-1,0 0 0,0 0 1,0 0-1,-1 0 0,0-1 1,0 1-1,0-1 0,0 1 1,-1-1-1,0-1 1,0 1-1,-1 0 0,1-1 1,-1 0-1,0 0 0,0 0 1,-11 5-1,5-2 395,0-2 1,-1 1-1,0-1 1,0-1-1,0 0 1,0-1-1,-1 0 1,1-1-1,-1-1 1,-13 1-1,25-2-374,-1 0 0,0 0 0,0 0 0,0 0 0,0 0 0,0 0 0,0-1 0,0 1 0,0-1 0,0 1 0,1-1 0,-1 0 0,0 0 0,0 0 0,1 0 0,-1 0 0,0 0 0,1 0 0,-1-1 0,1 1 0,0 0 0,-1-1 0,0-1 0,1 0-24,0 1 0,0-1 0,0 0 0,0 0 0,1 1 0,-1-1 0,1 0 0,0 0 0,0 0 0,0 1 0,0-1 0,1 0 0,-1 0 0,2-3 0,0-5-16,2 1 0,0 0-1,0-1 1,1 1 0,0 1 0,0-1 0,9-10 0,17-15 36,49-43 1,-55 56 9,-1-1 0,-1 0 0,-1-2 0,35-53 0,-54 72 12,0 1 0,0-2 1,-1 1-1,1 0 0,-2 0 0,1-1 0,-1 1 0,1-1 0,-1-7 1,-1 12-62,0 0 0,0 1 0,0-1 0,0 0 1,0 0-1,-1 0 0,1 1 0,-1-1 0,1 0 1,-1 1-1,1-1 0,-1 0 0,0 1 0,0-1 1,0 1-1,0-1 0,0 1 0,0-1 0,0 1 1,-1 0-1,1 0 0,0-1 0,-1 1 0,1 0 1,-1 0-1,1 1 0,-1-1 0,0 0 0,1 0 1,-1 1-1,0-1 0,1 1 0,-1-1 0,0 1 1,0 0-1,-2 0 0,-4-1-36,0 1 0,-1 0 0,1 1 1,0 0-1,0 1 0,0-1 0,-1 1 0,-12 6 0,16-6-27,1-1 0,0 1-1,0 0 1,1 1-1,-1-1 1,0 0 0,1 1-1,0 0 1,-1 0 0,1 0-1,0 0 1,0 1 0,1-1-1,-1 1 1,1-1 0,0 1-1,0 0 1,-3 6 0,5-9-130,0 0 0,0-1 0,-1 1 0,1-1 0,0 1 0,0 0 0,0-1 0,0 1 0,0 0 0,0-1 0,0 1 0,0 0 1,0-1-1,0 1 0,0 0 0,0-1 0,0 1 0,1 0 0,-1-1 0,0 1 0,0-1 0,1 1 0,-1 0 0,0-1 0,1 1 0,-1-1 0,1 1 0,-1-1 0,1 1 1,-1-1-1,1 0 0,-1 1 0,1-1 0,-1 1 0,1-1 0,-1 0 0,2 1 0,27 1-6498,-20-2 4950,21 0-5411</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6.726"/>
    </inkml:context>
    <inkml:brush xml:id="br0">
      <inkml:brushProperty name="width" value="0.025" units="cm"/>
      <inkml:brushProperty name="height" value="0.025" units="cm"/>
      <inkml:brushProperty name="color" value="#008C3A"/>
    </inkml:brush>
  </inkml:definitions>
  <inkml:trace contextRef="#ctx0" brushRef="#br0">126 0 16367,'0'0'6572,"-8"13"-4986,-12 22-409,2 1 1,-26 70 0,36-83-945,1 1 1,1 0-1,1 0 1,1 0-1,1 0 1,1 42-1,2-65-229,0 1 0,0-1 0,0 1 1,0-1-1,0 1 0,0-1 0,0 1 0,1 0 0,-1-1 0,1 0 0,-1 1 1,1-1-1,0 1 0,0-1 0,-1 0 0,1 1 0,0-1 0,0 0 1,0 0-1,0 0 0,0 0 0,1 0 0,-1 0 0,0 0 0,0 0 0,1 0 1,-1 0-1,1-1 0,-1 1 0,0-1 0,1 1 0,-1-1 0,1 1 0,-1-1 1,1 0-1,0 0 0,-1 0 0,1 0 0,-1 0 0,1 0 0,-1 0 0,1 0 1,-1-1-1,3 0 0,2 0 73,1-1 0,-1 0 0,0-1 0,0 0 0,0 0 0,0 0 0,-1 0 0,1-1 0,6-6 0,0-2 34,0 0 1,-1 0-1,0-1 1,-1-1-1,-1 1 1,0-2-1,-1 1 1,-1-1 0,0 0-1,-1-1 1,0 0-1,-2 0 1,1 0-1,-2 0 1,0-1-1,-2 1 1,1-1-1,-2-20 1,0 34-112,-1 0 0,1 0 0,-1 0 0,1 0 0,-1 1 0,0-1 0,0 0 0,0 0 0,0 1 0,0-1 0,-1 0 0,0 1 0,1 0 0,-1-1 0,0 1 0,0 0 0,0 0 0,0 0 0,0 0 0,-1 0 0,1 0 0,0 1 0,-1-1 0,0 1 0,1 0 0,-1 0 0,0 0 0,1 0 0,-1 0 0,0 0 0,0 1 0,0-1 0,-3 1 0,0 0 0,1 0 0,-1 0 0,1 0 0,-1 1 0,1 0 0,-1 0 0,1 0 0,0 1 0,0 0 0,-1 0 0,1 0 0,1 0 0,-1 1 0,0 0 0,1 0 0,-9 7 0,9-6-256,0 0 1,0 0-1,1 1 0,0-1 1,0 0-1,0 1 0,0 0 1,1 0-1,-1 0 1,1 0-1,1 0 0,-1 0 1,1 1-1,0-1 0,0 1 1,0-1-1,0 6 0,2-9-2,-1-1-1,0 0 0,1 0 0,-1 0 1,1 0-1,-1 0 0,1 0 1,-1 0-1,1 0 0,0 0 0,-1 0 1,1 0-1,0 0 0,0 0 1,0-1-1,0 1 0,0 0 0,0-1 1,0 1-1,0 0 0,0-1 1,0 0-1,0 1 0,0-1 0,0 1 1,0-1-1,1 0 0,-1 0 1,0 0-1,0 0 0,2 0 0,41-1-7410,-42 1 6924,33-7-8741</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7.082"/>
    </inkml:context>
    <inkml:brush xml:id="br0">
      <inkml:brushProperty name="width" value="0.025" units="cm"/>
      <inkml:brushProperty name="height" value="0.025" units="cm"/>
      <inkml:brushProperty name="color" value="#008C3A"/>
    </inkml:brush>
  </inkml:definitions>
  <inkml:trace contextRef="#ctx0" brushRef="#br0">151 1 15471,'0'0'3769,"-8"5"-993,-4 4-2343,0 1 1,1 0 0,1 0-1,-1 1 1,2 1 0,-1 0 0,2 0-1,-1 1 1,2 0 0,0 0 0,0 1-1,1-1 1,1 2 0,1-1 0,0 0-1,0 1 1,2 0 0,-1 0 0,1 30-1,2-43-426,0 1-1,0-1 0,0 1 1,1 0-1,-1-1 0,1 1 1,0-1-1,-1 0 0,1 1 1,0-1-1,0 1 0,0-1 1,1 0-1,-1 0 0,1 0 1,-1 0-1,1 0 0,0 0 1,-1 0-1,1 0 0,0-1 1,0 1-1,0-1 0,1 1 1,-1-1-1,0 0 0,0 0 1,1 0-1,-1 0 0,1 0 1,-1-1-1,5 2 0,-3-2 34,0 0-1,0 0 1,1 0-1,-1-1 1,0 1-1,0-1 1,0 0-1,0 0 1,0 0-1,0-1 1,0 0-1,0 1 0,-1-1 1,1-1-1,-1 1 1,1 0-1,-1-1 1,0 0-1,5-5 1,2-4 42,0-1 0,-2 0 1,1 0-1,-2-1 1,0 0-1,0 0 1,6-22-1,-10 24-44,1 1 0,-2-1 0,0 0 0,0 0 0,-1 0 1,-1 0-1,0 0 0,0 0 0,-1 0 0,-4-16 0,5 26-75,0 0 1,-1 0-1,1 0 0,-1 0 1,0 0-1,1 0 0,-1 0 1,0 1-1,0-1 0,0 0 1,0 1-1,0-1 0,-1 1 1,1-1-1,0 1 0,-1-1 1,1 1-1,-1 0 0,0 0 1,1 0-1,-1 0 0,0 0 1,1 0-1,-1 0 0,0 0 1,0 1-1,0-1 0,0 1 1,0-1-1,0 1 0,0 0 1,0 0-1,0 0 0,0 0 1,0 0-1,0 0 0,0 1 1,1-1-1,-5 2 0,3-1-144,-1 1-1,0-1 1,0 1-1,1 0 0,-1 0 1,1 0-1,-1 1 1,1 0-1,0-1 0,0 1 1,0 0-1,0 0 1,1 0-1,-1 1 1,1-1-1,0 1 0,-4 7 1,-2 30-10352,8-24 2355</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7.438"/>
    </inkml:context>
    <inkml:brush xml:id="br0">
      <inkml:brushProperty name="width" value="0.025" units="cm"/>
      <inkml:brushProperty name="height" value="0.025" units="cm"/>
      <inkml:brushProperty name="color" value="#008C3A"/>
    </inkml:brush>
  </inkml:definitions>
  <inkml:trace contextRef="#ctx0" brushRef="#br0">103 0 19090,'0'0'7559,"-20"65"-6117,9-26-129,1 3-384,4 1-513,5-2-288,1-8-64,0-3-128,4-8-961,9-8-608,-3-7-353,-2-7-64,-3 0-1217,-3-5-225,-2-10-3490</inkml:trace>
  <inkml:trace contextRef="#ctx0" brushRef="#br0" timeOffset="1">1 204 16720,'0'0'11467,"87"-33"-11371,-38 13-1506,3-3-2369,-2-4 288,4 0-9225</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36.373"/>
    </inkml:context>
    <inkml:brush xml:id="br0">
      <inkml:brushProperty name="width" value="0.025" units="cm"/>
      <inkml:brushProperty name="height" value="0.025" units="cm"/>
    </inkml:brush>
  </inkml:definitions>
  <inkml:trace contextRef="#ctx0" brushRef="#br0">1174 160 6406,'-40'-18'495,"-1"1"0,0 2 0,-1 1 0,0 3 0,-1 1-1,-1 2 1,1 2 0,-1 2 0,-44 2 0,62 3-352,0 1 0,0 2 0,0 0-1,1 2 1,-1 1 0,1 0 0,1 2 0,0 1 0,0 1 0,1 1 0,0 1-1,1 1 1,1 1 0,0 1 0,1 0 0,-26 29 0,19-13-6,1 2 0,1 1 1,2 1-1,2 1 0,1 0 1,2 2-1,2 0 0,-22 80 1,18-35 40,4 0 0,4 1 0,-2 124 0,12-143-163,4-1 0,3 1 0,2-1-1,17 64 1,-16-95-87,2 0 0,1-1 0,1 0 0,2-1 0,1-1 0,2 0 0,1-1 0,1-1 0,27 32 0,-35-49 53,0-1-1,1 0 1,0-1-1,0 0 1,1 0-1,0-2 1,1 1-1,0-2 1,0 0-1,1-1 1,0 0-1,0-1 1,0-1-1,1 0 1,-1-1-1,1-1 1,0 0-1,0-1 1,0-1-1,0 0 1,0-2-1,-1 1 1,1-2-1,0 0 1,22-8-1,-10 0 311,0 0 0,-1-2 0,-1-1 0,0-1 1,38-29-1,114-110 749,-76 54-915,-4-4 1,-5-5-1,-4-4 1,-6-3-1,90-167 0,-140 220-80,-3-2 0,39-119 0,-59 152-12,-2-1 0,-2 0 1,0 0-1,-2 0 0,-2-1 0,-1 1 1,-7-68-1,4 90-9,0 0 0,-1 0 0,0 0 1,0 1-1,-1-1 0,-1 1 0,0 0 0,0 0 0,-1 0 1,0 1-1,-1-1 0,0 2 0,0-1 0,-1 1 0,0 0 0,0 1 1,-17-12-1,12 11-6,0 2 0,-1-1-1,0 1 1,0 1 0,0 1 0,-1 0 0,0 1 0,1 0 0,-1 1 0,0 1-1,0 0 1,-28 3 0,12 2-29,-1 1 1,1 2-1,1 1 0,0 1 0,0 2 1,0 1-1,2 1 0,0 1 1,-27 19-1,-33 27-1330,-104 92 0,170-133 815,-49 34-3072,23-32-3358</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7.813"/>
    </inkml:context>
    <inkml:brush xml:id="br0">
      <inkml:brushProperty name="width" value="0.025" units="cm"/>
      <inkml:brushProperty name="height" value="0.025" units="cm"/>
      <inkml:brushProperty name="color" value="#008C3A"/>
    </inkml:brush>
  </inkml:definitions>
  <inkml:trace contextRef="#ctx0" brushRef="#br0">161 0 20756,'-10'2'2674,"3"-1"-2334,-1 0-1,1 1 0,0 0 1,0 0-1,0 1 0,0 0 1,1 0-1,-1 0 0,1 1 1,0 0-1,0 0 1,0 1-1,0 0 0,1 0 1,0 0-1,0 1 0,0-1 1,1 1-1,0 0 1,-4 8-1,5-9-208,0 1 0,0 0 0,1 0 0,-1 0 0,1 0 0,1 0 0,-1 1 0,1-1 0,0 1 0,1-1 0,0 0 0,0 1 0,1 7 0,-1-11-136,1 0 0,0-1 0,0 1 0,0-1 1,0 1-1,0-1 0,0 1 0,1-1 0,-1 0 0,1 0 0,0 0 0,0 0 0,0 0 0,0 0 0,0 0 0,0 0 0,0-1 0,0 1 0,1-1 0,-1 0 0,1 1 0,-1-1 0,1 0 0,-1-1 0,1 1 1,-1 0-1,1-1 0,0 1 0,0-1 0,-1 0 0,1 0 0,5-1 0,-2 1 7,-1-1 0,1 1 1,-1-2-1,0 1 0,1 0 1,-1-1-1,0 0 0,0 0 0,0-1 1,0 0-1,0 1 0,-1-2 1,1 1-1,-1 0 0,0-1 1,0 0-1,0 0 0,0 0 0,-1 0 1,0-1-1,1 1 0,-2-1 1,4-6-1,0 0 43,-1-1 0,0 0 1,-1 0-1,0 0 0,-1 0 0,0-1 0,-1 1 1,-1-1-1,1-14 0,-2 27-44,0-1 0,0 0-1,0 1 1,0-1 0,0 1 0,0-1 0,0 0 0,0 1-1,-1-1 1,1 0 0,0 1 0,0-1 0,0 1 0,-1-1-1,1 0 1,0 1 0,-1-1 0,1 1 0,0-1 0,-1 1-1,1-1 1,-1 1 0,1-1 0,-1 1 0,1 0 0,-1-1-1,1 1 1,-1 0 0,1-1 0,-1 1 0,0 0 0,1 0-1,-1-1 1,1 1 0,-1 0 0,0 0 0,1 0 0,-1 0 0,0 0-1,1 0 1,-1 0 0,0 0 0,1 0 0,-1 0 0,1 0-1,-1 0 1,-1 1 0,-1 0-2,1 0 1,-1 0-1,0 0 0,1 0 0,-1 1 1,1-1-1,-1 1 0,1-1 0,0 1 1,-3 2-1,0 2-129,0 0-1,0 1 1,1-1 0,0 1-1,0 0 1,1 0 0,-1 0-1,1 0 1,1 1 0,0-1-1,0 1 1,0-1 0,1 1 0,0 0-1,0 0 1,1 10 0,0-17-180,0 0 1,0 0 0,1 0 0,-1 1 0,0-1 0,0 0 0,0 0 0,1 0 0,-1 0 0,1 0 0,-1 0 0,1 0 0,-1 0 0,1 0-1,0 0 1,-1 0 0,1 0 0,0 0 0,0-1 0,0 1 0,-1 0 0,1-1 0,0 1 0,0 0 0,0-1 0,0 1 0,0-1-1,2 1 1,16 2-6801</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8.176"/>
    </inkml:context>
    <inkml:brush xml:id="br0">
      <inkml:brushProperty name="width" value="0.025" units="cm"/>
      <inkml:brushProperty name="height" value="0.025" units="cm"/>
      <inkml:brushProperty name="color" value="#008C3A"/>
    </inkml:brush>
  </inkml:definitions>
  <inkml:trace contextRef="#ctx0" brushRef="#br0">65 1 19795,'0'0'2434,"-29"62"577,14-30-128,2-1-1410,6-2-736,6-8-673,1-8-1313,6-9-2723,9-4-1954,-2-14-3363</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8.564"/>
    </inkml:context>
    <inkml:brush xml:id="br0">
      <inkml:brushProperty name="width" value="0.025" units="cm"/>
      <inkml:brushProperty name="height" value="0.025" units="cm"/>
      <inkml:brushProperty name="color" value="#008C3A"/>
    </inkml:brush>
  </inkml:definitions>
  <inkml:trace contextRef="#ctx0" brushRef="#br0">113 87 22261,'0'0'1890,"-11"10"341,4-3-1902,-10 8 639,2 0 0,-17 20-1,29-32-900,0 1-1,0 0 1,0-1-1,1 1 1,0 0-1,-1 0 1,1 0-1,0 0 1,1 1-1,-1-1 0,1 1 1,0-1-1,0 1 1,1-1-1,-1 1 1,1-1-1,0 1 1,1 7-1,-1-10-124,1 0 1,0-1-1,0 1 0,1 0 0,-1-1 0,0 1 1,0-1-1,1 0 0,-1 1 0,1-1 1,-1 0-1,1 0 0,0 0 0,-1 0 0,1 0 1,0 0-1,0-1 0,0 1 0,0 0 0,-1-1 1,3 1-1,52 7-278,-29-5 219,-19-1 91,0 0 0,-1 0 0,1 1 0,0 0 1,-1 0-1,1 0 0,-1 1 0,0 0 0,12 10 0,-17-12 47,0 0 1,0 0-1,0 0 0,-1 1 0,1-1 1,-1 0-1,1 1 0,-1-1 1,0 1-1,0 0 0,0-1 0,0 1 1,0 0-1,-1-1 0,1 1 0,-1 0 1,0 0-1,0 0 0,0-1 0,0 1 1,0 0-1,-1 0 0,1 0 1,-1-1-1,0 1 0,0 0 0,0-1 1,0 1-1,0 0 0,0-1 0,-4 5 1,-2 4 144,0-1 1,-1 1 0,-1-1 0,0-1 0,-17 15-1,22-20-48,1-1 0,-1 1 0,-1-1 0,1-1 0,0 1 0,-1 0 0,1-1 0,-1 0-1,0 0 1,0 0 0,0-1 0,0 0 0,0 0 0,0 0 0,0 0 0,0-1 0,-7 0 0,11-1-115,0 0 1,0 0-1,0 0 1,0 0 0,0 0-1,0-1 1,0 1 0,0 0-1,0-1 1,1 1-1,-1-1 1,0 1 0,1 0-1,-1-1 1,1 1-1,0-1 1,0 0 0,-1 1-1,1-1 1,0 1 0,0-1-1,0 1 1,1-3-1,3-40-20,2 26-49,1 1 1,0-1-1,2 1 0,0 1 1,1 0-1,1 0 1,16-19-1,18-29-82,-35 49 167,-1 1 5,1 0-1,-2 0 0,0-1 0,-1 0 0,-1 0 0,0-1 1,0 1-1,-2-1 0,4-23 0,-8 37-18,0 1-1,0-1 0,0 0 0,0 1 1,0-1-1,0 0 0,0 1 0,0-1 1,-1 0-1,1 1 0,-1-1 0,1 1 1,-1-1-1,0 1 0,0-1 0,1 1 1,-1-1-1,0 1 0,0 0 0,-1-1 1,1 1-1,0 0 0,0 0 0,-3-2 1,2 2 5,-1 0 0,0 0 0,0 0 0,0 1 0,1-1 0,-1 1 0,0-1 0,0 1 0,0 0 0,0 0 0,0 0 0,0 1 0,-3 0 0,-5 1 15,1 1 0,-1 0 0,0 1 0,1 0 0,0 0 0,-15 10 0,14-6-51,0 0 0,1 0 0,-17 17 0,25-22-21,-1-1 0,1 1 1,0 0-1,0 0 0,0 0 0,0 0 0,0 0 1,1 0-1,-1 1 0,1-1 0,0 0 1,0 1-1,0 0 0,0-1 0,1 1 0,-1-1 1,1 1-1,0 6 0,1-9-327,0 1 0,0-1 1,-1 1-1,1-1 0,0 0 0,0 1 0,0-1 1,1 0-1,-1 0 0,0 0 0,0 0 0,1 0 0,-1 0 1,0 0-1,1 0 0,-1 0 0,1-1 0,-1 1 0,1-1 1,-1 1-1,1-1 0,0 1 0,-1-1 0,1 0 1,0 0-1,-1 0 0,1 0 0,0 0 0,-1 0 0,1 0 1,2-1-1,-3 1 26,27 0-8482</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8.922"/>
    </inkml:context>
    <inkml:brush xml:id="br0">
      <inkml:brushProperty name="width" value="0.025" units="cm"/>
      <inkml:brushProperty name="height" value="0.025" units="cm"/>
      <inkml:brushProperty name="color" value="#008C3A"/>
    </inkml:brush>
  </inkml:definitions>
  <inkml:trace contextRef="#ctx0" brushRef="#br0">52 42 26009,'-7'8'4244,"4"-4"-3590,-27 35 895,29-37-1534,0 0 0,-1 1 0,1-1-1,0 0 1,0 0 0,0 1 0,0-1 0,1 0-1,-1 1 1,1-1 0,-1 1 0,1-1 0,0 1-1,0-1 1,0 1 0,0-1 0,0 0 0,1 1-1,-1-1 1,2 3 0,-1-3-15,1-1 0,0 1 0,0-1 0,0 0 0,0 0 0,0 0 0,0 0 0,0 0 0,0 0 0,0 0 0,0-1 0,0 1 0,1-1 0,-1 0 0,0 1 0,0-1 0,1 0 0,3-1 0,45-3 0,-6-12-2052,-35 10 485,0 0 1,0-1 0,-1 0-1,11-11 1,30-38-6318,-23 18 5740,-26 37 2742,-1 9 4113,-11 23-849,6-22-3670,-65 153 5976,63-140-5438,0 0 0,2 0 0,0 0 1,2 1-1,-2 39 0,5-48-912,0 22-4558,3-15-3470</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0.227"/>
    </inkml:context>
    <inkml:brush xml:id="br0">
      <inkml:brushProperty name="width" value="0.025" units="cm"/>
      <inkml:brushProperty name="height" value="0.025" units="cm"/>
      <inkml:brushProperty name="color" value="#008C3A"/>
    </inkml:brush>
  </inkml:definitions>
  <inkml:trace contextRef="#ctx0" brushRef="#br0">295 96 4516,'0'0'6625,"0"-8"-3331,0 3-3093,0-2 716,-1 0 0,1 0 0,-1 1 0,0-1 0,-2-8 0,2 13-640,0 0 0,1 0 1,-1 1-1,0-1 0,0 0 0,0 0 0,0 1 0,0-1 0,0 1 0,-1-1 1,1 1-1,0 0 0,-1-1 0,1 1 0,-1 0 0,0 0 0,1 0 1,-1 0-1,0 0 0,1 0 0,-1 1 0,0-1 0,0 0 0,0 1 1,0 0-1,-3-1 0,-4 1-59,1 1 0,-1 0 0,1 1 0,-1 0 0,1 0 0,0 1 0,0 0 1,0 0-1,0 1 0,0 0 0,1 0 0,-1 1 0,1 0 0,1 0 0,-9 7 0,-1 3-163,1 0 0,0 1 0,0 0 0,-22 36-1,35-49-60,0 0-1,0-1 0,1 1 1,-1 0-1,1 0 1,0 1-1,0-1 0,0 0 1,0 0-1,1 0 0,-1 1 1,1-1-1,-1 0 1,1 1-1,1 3 0,0-5-13,-1-1 0,1 1 0,0 0 0,0-1 0,0 0 0,0 1 0,0-1 0,0 1-1,0-1 1,0 0 0,1 0 0,-1 0 0,1 0 0,-1 0 0,0 0 0,1 0 0,0 0 0,-1-1 0,1 1 0,-1-1-1,1 1 1,0-1 0,-1 1 0,1-1 0,0 0 0,0 0 0,-1 0 0,4 0 0,27 0-591,-23 0 425,-1 0 0,1 0 0,-1 0 0,1 1-1,-1 1 1,10 2 0,-16-3 173,0 0 0,0 0-1,0 0 1,0 0 0,0 0-1,0 0 1,0 1 0,-1-1-1,1 1 1,-1-1-1,1 1 1,-1 0 0,0 0-1,1 0 1,-1-1 0,0 1-1,0 0 1,0 0 0,-1 0-1,1 1 1,0-1-1,-1 0 1,1 0 0,-1 0-1,0 0 1,0 1 0,0-1-1,0 4 1,0 0 144,-1 0 0,0 0 0,-1 0 0,1 0 0,-1 0 0,0 0 0,0 0 0,-1-1 0,0 1 0,0-1 0,-6 9 0,4-7 100,0 1 0,1 0 0,0 0 1,-4 13-1,8-21-258,1 1 0,-1-1 1,0 1-1,1-1 0,-1 0 0,0 1 0,1-1 1,-1 0-1,0 1 0,1-1 0,-1 0 1,1 1-1,-1-1 0,1 0 0,-1 0 1,1 1-1,-1-1 0,1 0 0,-1 0 1,1 0-1,-1 0 0,1 0 0,-1 0 1,1 0-1,-1 0 0,1 0 0,-1 0 1,1 0-1,-1 0 0,1 0 0,0 0 1,-1-1-1,1 1 0,26-3-1513,-25 3 1262,-1-1 162,0 1 0,1-1 1,-1 1-1,1 0 0,-1 0 0,0 0 0,1-1 1,-1 1-1,1 0 0,-1 1 0,0-1 0,1 0 1,-1 0-1,1 1 0,-1-1 0,0 1 1,1-1-1,-1 1 0,0-1 0,0 1 0,3 1 1,-4-1 129,0 0 1,0 0 0,0 0 0,0 1 0,0-1-1,0 0 1,0 0 0,0 0 0,-1 0 0,1 0-1,0 0 1,-1 0 0,1 0 0,0 0 0,-1 0-1,1 0 1,-1-1 0,0 1 0,1 0 0,-1 0-1,-1 1 1,-11 12 1024,-1 0-1,-19 15 1,23-20-871,0-1 139,-29 29 756,37-35-998,0 0 0,0 1 0,0-1 0,0 1 0,1-1 0,-1 1 0,1 0 0,-1-1 0,1 1 0,0 0 0,0 0 0,0 0 0,0 5 0,1-8-68,0 1-1,1-1 1,-1 1 0,0-1 0,1 1 0,-1-1-1,0 1 1,1-1 0,-1 0 0,1 1 0,-1-1-1,1 1 1,-1-1 0,1 0 0,-1 0 0,1 1 0,-1-1-1,1 0 1,-1 0 0,1 0 0,0 0 0,-1 1-1,1-1 1,-1 0 0,1 0 0,0 0 0,-1 0 0,2-1-1,22 2-219,-18-2 69,-4 1 105,67-5-5369,-32-6-1548</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1.162"/>
    </inkml:context>
    <inkml:brush xml:id="br0">
      <inkml:brushProperty name="width" value="0.025" units="cm"/>
      <inkml:brushProperty name="height" value="0.025" units="cm"/>
      <inkml:brushProperty name="color" value="#008C3A"/>
    </inkml:brush>
  </inkml:definitions>
  <inkml:trace contextRef="#ctx0" brushRef="#br0">236 0 8264,'0'0'14478,"-53"70"-13870,23-26-416,-3 1-160,0 1 32,3-3 0,7-9-64,5-7-160,5-10-352,11-12-449,4-18-3491,15-16-1474</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1.546"/>
    </inkml:context>
    <inkml:brush xml:id="br0">
      <inkml:brushProperty name="width" value="0.025" units="cm"/>
      <inkml:brushProperty name="height" value="0.025" units="cm"/>
      <inkml:brushProperty name="color" value="#008C3A"/>
    </inkml:brush>
  </inkml:definitions>
  <inkml:trace contextRef="#ctx0" brushRef="#br0">262 1 13421,'0'0'2146,"-10"52"-481,-6-13-768,1 2-128,-1 3-32,7-2-289,0-3-384,6-5 0,3-7-96,0-7-705,6-9-95,0-6-834</inkml:trace>
  <inkml:trace contextRef="#ctx0" brushRef="#br0" timeOffset="1">1 290 18802,'0'0'4964,"85"-13"-4227,-40 5-545,5 4-128,-2 2-576,-7-1-2595,-2 2-2787</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2.018"/>
    </inkml:context>
    <inkml:brush xml:id="br0">
      <inkml:brushProperty name="width" value="0.025" units="cm"/>
      <inkml:brushProperty name="height" value="0.025" units="cm"/>
      <inkml:brushProperty name="color" value="#008C3A"/>
    </inkml:brush>
  </inkml:definitions>
  <inkml:trace contextRef="#ctx0" brushRef="#br0">157 6 16592,'0'0'2434,"-9"-2"-523,6 1-1850,0 1 0,0-1 0,0 0-1,0 1 1,0 0 0,0 0 0,0 0-1,0 0 1,0 0 0,0 1 0,-1-1 0,1 1-1,1 0 1,-1 0 0,0 0 0,0 0 0,0 1-1,0-1 1,1 1 0,-1-1 0,1 1 0,-1 0-1,1 0 1,0 0 0,0 1 0,0-1-1,0 0 1,0 1 0,0-1 0,-2 5 0,-5 10 266,0-1 1,1 1 0,1 1 0,0-1 0,1 1 0,2 1 0,-1-1 0,2 1-1,1-1 1,0 1 0,1 29 0,2-46-298,0 0 0,-1 1 0,1-1 0,0 0 0,0 0 0,0 0 0,1 0 0,-1 0 0,0-1 0,1 1 0,-1 0 0,1 0 0,0-1 0,-1 1 0,1-1 0,0 0 0,0 1 0,0-1 0,0 0 0,0 0 0,0 0 0,1 0 0,-1-1 0,0 1 0,0-1 0,0 1 0,1-1 0,-1 0 0,0 0 0,1 0 0,-1 0 0,0 0 0,5-1 0,-2 1 14,1 0-1,-1-1 1,1 1-1,-1-1 0,0-1 1,1 1-1,-1-1 1,0 0-1,0 0 1,0 0-1,0-1 0,0 1 1,7-6-1,-10 4 1,0 1-1,0 0 1,0-1 0,0 0-1,0 1 1,-1-1 0,1 0-1,0-6 1,-1 9-39,-1 1 0,0-1 0,0 1 0,1-1 0,-1 0 0,0 1 0,0-1 0,0 1 0,0-1 0,0 1 0,0-1 0,0 0 0,0 1 0,0-1 0,0 1 0,0-1 0,0 0 1,0 1-1,-1-1 0,1 1 0,0-1 0,0 1 0,-1-1 0,1 1 0,0-1 0,-1 1 0,1-1 0,0 1 0,-1-1 0,1 1 0,-1-1 0,1 1 0,-1 0 0,1-1 0,-1 1 0,1 0 0,-1-1 0,1 1 0,-1 0 0,1 0 1,-1 0-1,1-1 0,-1 1 0,0 0 0,1 0 0,-1 0 0,1 0 0,-1 0 0,0 0 0,1 0 0,-1 0 0,1 0 0,-1 1 0,0-1 0,1 0 0,-1 0 0,1 0 0,-1 1 0,1-1 0,-1 0 0,1 1 0,-1-1 0,0 1 1,0 0 5,-1 0 1,1-1 0,-1 1 0,1 0 0,-1 1 0,1-1 0,0 0 0,0 0-1,0 0 1,-1 1 0,1-1 0,0 1 0,1-1 0,-1 1 0,0-1 0,0 1-1,1-1 1,-1 1 0,1 0 0,-1-1 0,1 1 0,0 0 0,-1 1 0,1-2-9,0 1 0,0-1 1,0 0-1,0 0 0,0 0 0,1 0 1,-1 0-1,0 0 0,0 0 1,1 0-1,-1 0 0,1 0 1,-1 0-1,1 0 0,-1 0 1,1 0-1,-1 0 0,1-1 1,0 1-1,-1 0 0,1 0 1,0-1-1,0 1 0,0 0 1,0-1-1,0 1 0,0-1 0,0 1 1,-1-1-1,1 1 0,1-1 1,-1 0-1,0 1 0,0-1 1,0 0-1,0 0 0,2 0 1,4 1-62,1-1 1,-1 0-1,1 0 1,-1-1-1,0 0 1,1 0-1,-1 0 1,1-1-1,-1 0 1,0-1-1,0 0 1,0 0 0,-1 0-1,1-1 1,-1 0-1,10-8 1,-21 18 35,1 0 1,0 1-1,0-1 1,1 1 0,0 0-1,0 0 1,0 0-1,-1 7 1,2 18-2418,2-32 2262,0 1 0,0-1-1,1 1 1,-1-1 0,0 0 0,0 1 0,1-1 0,-1 0 0,0 1-1,1-1 1,-1 0 0,1 0 0,-1 1 0,0-1 0,1 0 0,-1 0-1,1 0 1,-1 0 0,0 1 0,1-1 0,-1 0 0,1 0 0,-1 0-1,1 0 1,-1 0 0,1 0 0,-1 0 0,1 0 0,-1 0 0,0 0 0,1-1-1,-1 1 1,1 0 0,2 0-916,13-2-4625</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2.374"/>
    </inkml:context>
    <inkml:brush xml:id="br0">
      <inkml:brushProperty name="width" value="0.025" units="cm"/>
      <inkml:brushProperty name="height" value="0.025" units="cm"/>
      <inkml:brushProperty name="color" value="#008C3A"/>
    </inkml:brush>
  </inkml:definitions>
  <inkml:trace contextRef="#ctx0" brushRef="#br0">0 0 13805,'0'0'12812,"57"38"-13709,-38-36-2274,0-2-1986,-1 0-7462</inkml:trace>
  <inkml:trace contextRef="#ctx0" brushRef="#br0" timeOffset="1.14">53 70 17360,'0'0'8745,"-51"29"-7624,51-23-641,10-3-320,13-3-64,7 0 1,1 0-1571,6-5-1601,-3-8-2562,-1-2-5734</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2.745"/>
    </inkml:context>
    <inkml:brush xml:id="br0">
      <inkml:brushProperty name="width" value="0.025" units="cm"/>
      <inkml:brushProperty name="height" value="0.025" units="cm"/>
      <inkml:brushProperty name="color" value="#008C3A"/>
    </inkml:brush>
  </inkml:definitions>
  <inkml:trace contextRef="#ctx0" brushRef="#br0">0 215 17232,'0'0'13912,"10"-8"-13463,16-14-229,71-63-763,-84 73 363,-1-1 0,0 0-1,-1-1 1,0 0 0,9-18 0,-19 30 201,-2 7-55,0 0-1,0 0 1,-1 0 0,1 0 0,-1 0 0,-1-1-1,1 1 1,-3 4 0,-8 17-10,7-8-187,0 0 1,2 0-1,0 1 1,1 0-1,-1 30 1,4-48 14,0-1 1,0 1-1,0 0 1,1 0-1,-1 0 1,0-1-1,1 1 1,-1 0-1,1-1 1,-1 1-1,0 0 1,1-1-1,0 1 1,-1 0-1,1-1 1,-1 1-1,1-1 1,0 1-1,-1-1 1,1 1-1,0-1 1,-1 0-1,1 1 1,0-1-1,0 0 1,0 1-1,-1-1 1,1 0-1,0 0 1,0 0-1,0 0 1,-1 0-1,1 0 1,0 0-1,0 0 1,0 0-1,0 0 1,-1 0-1,1-1 1,0 1-1,0 0 1,-1 0-1,1-1 1,0 1-1,1-1 1,16-8-6208</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8:18.110"/>
    </inkml:context>
    <inkml:brush xml:id="br0">
      <inkml:brushProperty name="width" value="0.025" units="cm"/>
      <inkml:brushProperty name="height" value="0.025" units="cm"/>
    </inkml:brush>
  </inkml:definitions>
  <inkml:trace contextRef="#ctx0" brushRef="#br0">0 89 11723,'369'-15'-128,"84"35"5201,-44 0-4973,368-38 390,-93-1 424,-166 32 2,419-16-567,-85-29 404,-809 26-351,-42 6-394,-1 0 0,1 0 0,-1 0-1,1 0 1,-1-1 0,1 1 0,-1 0 0,1 0 0,-1-1-1,1 1 1,-1 0 0,1-1 0,-1 1 0,1 0-1,-1-1 1,0 1 0,1-1 0,-1 1 0,0-1 0,1 1-1,-1-1 1,0 1 0,0-1 0,1 0 0,-1 0-36,-1 0 0,1 0 0,-1 0 0,1 0 0,-1 0 0,1 0 0,-1 1-1,0-1 1,1 0 0,-1 0 0,0 1 0,0-1 0,0 0 0,1 1 0,-1-1 0,0 1 0,0-1 0,0 1 0,-2-1 0,-22-11-2385,-7 0-2301</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3.131"/>
    </inkml:context>
    <inkml:brush xml:id="br0">
      <inkml:brushProperty name="width" value="0.025" units="cm"/>
      <inkml:brushProperty name="height" value="0.025" units="cm"/>
      <inkml:brushProperty name="color" value="#008C3A"/>
    </inkml:brush>
  </inkml:definitions>
  <inkml:trace contextRef="#ctx0" brushRef="#br0">131 0 19506,'-8'9'2429,"-12"11"-830,1 2 0,-23 33-1,37-48-1368,0 0 0,1 0-1,0 0 1,0 0 0,0 1 0,1 0 0,0 0-1,1 0 1,0 0 0,0 0 0,1 0 0,0 0-1,0 1 1,1 15 0,1-23-220,-1 1 1,1-1-1,0 0 1,-1 1-1,1-1 1,0 0-1,0 0 1,0 0 0,0 0-1,0 0 1,0 0-1,1 0 1,-1 0-1,0 0 1,0-1-1,1 1 1,-1 0-1,0-1 1,1 1-1,-1-1 1,1 1-1,-1-1 1,0 0-1,1 0 1,-1 0-1,1 0 1,-1 0-1,1 0 1,-1 0-1,1 0 1,-1 0-1,1-1 1,-1 1-1,2-1 1,3 0 29,0 0 0,-1-1 0,1 1 0,0-1 0,-1 0 0,0-1 0,7-3 1,2-5-19,-1 0 0,0-1 1,-1-1-1,-1 0 0,17-22 1,-22 26 139,0-1 0,0 0 0,-1 1 0,0-2 1,-1 1-1,0 0 0,0-1 0,-1 0 1,2-17-1,-5 27-159,0 1 0,0-1 0,0 1 0,0-1 0,0 1 1,0-1-1,0 1 0,0 0 0,0-1 0,-1 1 0,1-1 0,0 1 0,0-1 0,0 1 0,-1 0 1,1-1-1,0 1 0,0 0 0,-1-1 0,1 1 0,0 0 0,-1-1 0,1 1 0,-1 0 1,1 0-1,0-1 0,-1 1 0,1 0 0,-1 0 0,1 0 0,0-1 0,-1 1 0,1 0 0,-1 0 1,1 0-1,-1 0 0,1 0 0,-1 0 0,1 0 0,0 0 0,-1 0 0,1 0 0,-1 0 1,1 0-1,-1 1 0,1-1 0,-1 0 0,1 0 0,0 0 0,-1 1 0,1-1 0,-1 0 0,1 0 1,0 1-1,-1-1 0,1 0 0,-1 1 0,-24 16-39,-39 46 87,59-58-72,1 0-1,0 0 1,0 1 0,1-1 0,0 1 0,0 0 0,0 0 0,0 1 0,1-1-1,0 0 1,-1 9 0,3-14-91,0-1 1,0 1-1,0 0 0,0-1 1,0 1-1,1-1 0,-1 1 1,0-1-1,0 1 0,1-1 1,-1 1-1,0-1 0,0 0 1,1 1-1,-1-1 0,1 1 1,-1-1-1,0 0 0,1 1 1,-1-1-1,1 0 0,-1 1 1,1-1-1,-1 0 0,1 0 1,-1 0-1,1 1 0,-1-1 1,1 0-1,-1 0 0,1 0 1,-1 0-1,1 0 0,-1 0 1,1 0-1,-1 0 0,1 0 1,0 0-1,-1 0 0,1 0 1,-1 0-1,1-1 0,-1 1 1,1 0-1,-1 0 0,1-1 1,-1 1-1,1-1 0,29-13-6715,-7-7-1234</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3.492"/>
    </inkml:context>
    <inkml:brush xml:id="br0">
      <inkml:brushProperty name="width" value="0.025" units="cm"/>
      <inkml:brushProperty name="height" value="0.025" units="cm"/>
      <inkml:brushProperty name="color" value="#008C3A"/>
    </inkml:brush>
  </inkml:definitions>
  <inkml:trace contextRef="#ctx0" brushRef="#br0">105 1 12300,'0'0'4148,"-5"9"-518,-20 35 669,-24 49-760,44-82-3340,1-1 0,0 0 1,1 1-1,0 0 0,1-1 1,0 1-1,-1 15 1,3-25-157,0 0 0,0 0 0,1 0 0,-1 0 1,0 0-1,0-1 0,1 1 0,-1 0 0,0 0 0,1 0 1,-1 0-1,1-1 0,-1 1 0,1 0 0,-1 0 1,1-1-1,-1 1 0,1 0 0,0-1 0,-1 1 0,1-1 1,0 1-1,0-1 0,0 1 0,1 0 0,30 5 741,-22-7-623,1 1 0,-1-1 0,0-1 0,13-3 0,-9-1-119,0 0-1,-1 0 0,1-2 0,-2 1 0,1-2 0,-1 0 0,17-16 0,-24 21-31,0 0 0,0 0 1,-1-1-1,0 0 0,0 0 1,0 0-1,0 0 0,-1 0 0,0-1 1,0 0-1,-1 1 0,1-1 1,-1 0-1,0 0 0,-1-1 1,0 1-1,0 0 0,0 0 0,0-1 1,-2-7-1,1 13-56,0-1 1,-1 1-1,0 0 1,1-1-1,-1 1 0,0 0 1,0 0-1,1 0 0,-1-1 1,0 1-1,0 0 1,0 0-1,0 0 0,-1 1 1,1-1-1,0 0 1,0 0-1,-1 1 0,1-1 1,0 0-1,-1 1 0,1-1 1,-3 1-1,-38-7-2989,26 6 1042,-15-5-5016</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4.675"/>
    </inkml:context>
    <inkml:brush xml:id="br0">
      <inkml:brushProperty name="width" value="0.025" units="cm"/>
      <inkml:brushProperty name="height" value="0.025" units="cm"/>
      <inkml:brushProperty name="color" value="#008C3A"/>
    </inkml:brush>
  </inkml:definitions>
  <inkml:trace contextRef="#ctx0" brushRef="#br0">35 1 3651,'-6'70'8264,"-1"1"-5733,-4 1-930,7-3-448,4-2-800,0-1-257,0-6-353,3-2-1857,6-3-3587</inkml:trace>
  <inkml:trace contextRef="#ctx0" brushRef="#br0" timeOffset="1">38 1372 2114,'-1'113'11155,"-1"-1"-6377,0 51-3863,5 82-5143,-2-104 2318,-26 184 3799,17-190-6715,5-71-1313</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5.036"/>
    </inkml:context>
    <inkml:brush xml:id="br0">
      <inkml:brushProperty name="width" value="0.025" units="cm"/>
      <inkml:brushProperty name="height" value="0.025" units="cm"/>
      <inkml:brushProperty name="color" value="#008C3A"/>
    </inkml:brush>
  </inkml:definitions>
  <inkml:trace contextRef="#ctx0" brushRef="#br0">3 0 10282,'-1'121'8844,"-1"10"-3864,12 65-2891,-1-71-1984,-7-44-3914,-4-80 408,-10-9-2781</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5.875"/>
    </inkml:context>
    <inkml:brush xml:id="br0">
      <inkml:brushProperty name="width" value="0.025" units="cm"/>
      <inkml:brushProperty name="height" value="0.025" units="cm"/>
      <inkml:brushProperty name="color" value="#008C3A"/>
    </inkml:brush>
  </inkml:definitions>
  <inkml:trace contextRef="#ctx0" brushRef="#br0">1 82 16784,'0'0'2979,"50"2"-1570,4-2-384,14-11-769,15 1-160,12-3-736,7 3-1346,5 1-416,-2 0-449,-1-1-865,-2-2-2273</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6.236"/>
    </inkml:context>
    <inkml:brush xml:id="br0">
      <inkml:brushProperty name="width" value="0.025" units="cm"/>
      <inkml:brushProperty name="height" value="0.025" units="cm"/>
      <inkml:brushProperty name="color" value="#008C3A"/>
    </inkml:brush>
  </inkml:definitions>
  <inkml:trace contextRef="#ctx0" brushRef="#br0">0 57 12588,'53'0'4901,"3"-1"-3652,4-11-384,10 1-545,6 1-256,4 0 64,0 3 128,0 4-256,0 1 32,-1 2-32,2 0-224,-1 0-545,2 0-480,6 0-2306,1 0-2435</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4.270"/>
    </inkml:context>
    <inkml:brush xml:id="br0">
      <inkml:brushProperty name="width" value="0.025" units="cm"/>
      <inkml:brushProperty name="height" value="0.025" units="cm"/>
      <inkml:brushProperty name="color" value="#008C3A"/>
    </inkml:brush>
  </inkml:definitions>
  <inkml:trace contextRef="#ctx0" brushRef="#br0">24 1 16239,'0'0'2723,"-8"73"-2467,4-20-160,-1 14-64,3 6 32,2 3-32,0 0-512,0-2-513,0 2-448,0-4-1026,0 3-992,-4 2-2787</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6.608"/>
    </inkml:context>
    <inkml:brush xml:id="br0">
      <inkml:brushProperty name="width" value="0.025" units="cm"/>
      <inkml:brushProperty name="height" value="0.025" units="cm"/>
      <inkml:brushProperty name="color" value="#008C3A"/>
    </inkml:brush>
  </inkml:definitions>
  <inkml:trace contextRef="#ctx0" brushRef="#br0">1 115 13293,'10'-5'1585,"19"-10"-1492,0 2 0,1 0 0,1 3 0,0 0 0,0 2 0,48-6 0,2 13-120,-55 2-1093,0-1 1,1-1-1,49-9 1,-39 4 822,0 1 0,0 2 1,1 2-1,48 4 1,56-2 1854,-120-3-5354</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37.665"/>
    </inkml:context>
    <inkml:brush xml:id="br0">
      <inkml:brushProperty name="width" value="0.025" units="cm"/>
      <inkml:brushProperty name="height" value="0.025" units="cm"/>
      <inkml:brushProperty name="color" value="#008C3A"/>
    </inkml:brush>
  </inkml:definitions>
  <inkml:trace contextRef="#ctx0" brushRef="#br0">1 64 19410,'0'0'3956,"10"-9"-2429,-6 6-1408,2-2 156,1-1-1,0 1 1,0 0 0,0 1 0,1 0 0,0 0-1,0 0 1,0 1 0,0 0 0,0 1 0,16-3-1,-17 4-237,0 1 0,0 0-1,0 0 1,-1 1-1,1-1 1,0 1-1,10 3 1,-16-3-35,0-1 0,1 1 0,-1 0 0,1-1 0,-1 1 0,0 0 0,1 0 0,-1 0 0,0 0 0,0 0 0,0 0 0,0 0 0,0 1 0,0-1 0,0 0 0,0 0 0,0 1 1,0-1-1,-1 1 0,1-1 0,-1 1 0,1-1 0,-1 1 0,1-1 0,-1 1 0,0-1 0,0 1 0,0-1 0,0 1 0,0-1 0,0 1 0,0 0 0,-1-1 0,1 1 0,0-1 0,-1 1 0,1-1 0,-1 1 0,-1 1 0,1 0 61,-1 0 1,1 0-1,-1 0 0,0 0 0,0 0 0,0-1 1,-1 1-1,1-1 0,-1 1 0,1-1 1,-1 0-1,0 0 0,0 0 0,1-1 0,-1 1 1,-1 0-1,1-1 0,-3 1 0,5-2 161,4 1-246,-1-1-1,0 1 0,1 0 0,-1 0 0,0 0 0,1 0 0,-1 1 0,0-1 0,3 3 0,1 5-13,-1 0 1,0 0-1,-1 0 0,0 0 1,-1 1-1,0 0 1,0-1-1,-1 1 0,0 0 1,1 18-1,-3-23 89,1-1 0,-1 1 0,0-1 0,0 1-1,0 0 1,0-1 0,-1 1 0,0-1 0,0 1 0,0-1-1,-1 1 1,1-1 0,-1 0 0,0 0 0,0 0 0,0 0 0,-1 0-1,0 0 1,1-1 0,-1 1 0,-1-1 0,1 1 0,0-1-1,-1-1 1,-5 5 0,4-5 15,0-1 0,0 1 0,0-1 0,0 0 1,0 0-1,-1-1 0,1 1 0,0-1 0,0 0 0,-1-1 0,1 1 0,0-1 0,0 0 0,0-1 0,0 1 0,0-1 0,0 0 0,0 0 0,0 0 0,1-1 1,-1 0-1,1 0 0,0 0 0,0 0 0,0-1 0,0 1 0,-4-6 0,8 8-175,1 1 1,-1-1-1,0 1 0,1-1 1,-1 1-1,1 0 0,-1-1 1,1 1-1,-1 0 0,1-1 1,-1 1-1,1 0 0,-1-1 1,1 1-1,-1 0 1,1 0-1,0 0 0,-1 0 1,1-1-1,-1 1 0,1 0 1,0 0-1,-1 0 0,1 0 1,-1 0-1,1 0 0,0 1 1,0-1-1,28 0-5515,-26 0 4642,26 0-5191,6 0-3876</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38.025"/>
    </inkml:context>
    <inkml:brush xml:id="br0">
      <inkml:brushProperty name="width" value="0.025" units="cm"/>
      <inkml:brushProperty name="height" value="0.025" units="cm"/>
      <inkml:brushProperty name="color" value="#008C3A"/>
    </inkml:brush>
  </inkml:definitions>
  <inkml:trace contextRef="#ctx0" brushRef="#br0">218 18 20179,'0'0'7084,"-11"-4"-4922,6 2-1968,2 0-148,1 1 0,-1-1 0,0 1 0,0 0 0,0 0 1,0 0-1,0 0 0,0 1 0,0-1 0,0 1 0,0 0 0,-1 0 1,1 0-1,0 0 0,0 0 0,0 1 0,0-1 0,0 1 0,0 0 1,0 0-1,0 0 0,0 0 0,0 1 0,1-1 0,-6 4 0,-5 7 17,0 0-1,1 0 0,0 2 0,1-1 1,-16 25-1,23-31-62,0 0 0,0 0 0,1 1 0,-1-1 0,2 1 0,-1 0 0,1-1 0,0 1 0,1 0 0,0 0 0,0 0 0,1 1 0,0-1 0,1 12 0,0-18-3,0 0-1,0 0 1,0 0-1,0 0 1,0 0-1,0-1 1,0 1-1,1 0 1,-1 0-1,1-1 1,-1 1 0,1-1-1,0 1 1,0-1-1,-1 0 1,1 0-1,0 0 1,0 0-1,0 0 1,0 0-1,0 0 1,1-1-1,-1 1 1,0-1-1,0 0 1,0 1 0,0-1-1,3 0 1,4 0 19,-1 1 1,0-2 0,0 1-1,1-1 1,-1 0 0,13-4-1,-11 1 52,-1 0 1,1 0-1,-1-1 0,0 0 1,0-1-1,-1 0 0,1-1 0,-1 1 1,-1-2-1,1 1 0,11-17 1,-14 18-28,-1 0 0,0 0 0,0-1 0,0 0 0,-1 1 0,0-1 0,0-1 0,-1 1 0,0 0 0,0-1 0,-1 1 1,0 0-1,0-1 0,-1 0 0,1 1 0,-2-1 0,0-8 0,0 13-46,0 0 1,-1 0-1,1 0 0,0 1 0,-1-1 1,1 1-1,-1-1 0,0 1 1,0-1-1,0 1 0,0 0 0,0 0 1,-1 0-1,1 0 0,-1 1 1,1-1-1,-1 0 0,0 1 0,1 0 1,-1 0-1,0 0 0,0 0 1,0 0-1,0 0 0,0 1 0,0-1 1,0 1-1,0 0 0,-6 1 1,3-2-70,-1 1 0,0 1 0,0 0 1,0 0-1,0 0 0,1 1 1,-1 0-1,1 0 0,-1 0 0,1 1 1,0 0-1,-8 5 0,9-4-567,0 1-1,0-1 0,0 1 0,1 0 0,0 0 1,-5 8-1,-4 22-6317,12-16 580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8:33.574"/>
    </inkml:context>
    <inkml:brush xml:id="br0">
      <inkml:brushProperty name="width" value="0.025" units="cm"/>
      <inkml:brushProperty name="height" value="0.025" units="cm"/>
    </inkml:brush>
  </inkml:definitions>
  <inkml:trace contextRef="#ctx0" brushRef="#br0">883 57 6951,'0'0'3726,"-9"-2"-2643,-6 1-641,1 0-1,-1 0 0,0 1 0,0 1 0,1 0 0,-1 2 0,-26 6 0,-7 6-425,34-12 112,0 1 0,1 0 0,0 1 1,0 1-1,0 0 0,1 0 0,0 1 0,0 1 0,1 0 0,-15 14 0,-16 18 158,3 2 0,1 2 0,3 2 0,1 1 0,3 1 0,1 2 0,3 1 0,-25 66 0,22-34-44,3 2 1,4 1-1,4 0 1,4 2-1,3-1 1,0 112-1,10-84 107,5 130-134,-1-220 25,2 0-1,0 0 1,2 0 0,1-1 0,0 0 0,2 0 0,18 35 0,-22-51-233,0-1 1,0 1 0,0-1-1,1 1 1,0-1 0,0-1 0,1 1-1,0-1 1,0-1 0,0 1-1,1-1 1,0 0 0,0-1-1,0 0 1,0 0 0,1-1 0,-1 0-1,1 0 1,0-1 0,0 0-1,0-1 1,0 0 0,1 0 0,-1-1-1,0 0 1,16-3 0,14-4 30,0-1-1,0-3 1,-1-1 0,67-31 0,-56 22-30,141-64 34,-159 69-30,-1-2 0,-1-1 1,52-45-1,268-283 41,-327 321-139,-2 0-1,-1-1 0,-1-1 1,-1 0-1,-2-1 0,-1-1 1,18-55-1,-7 2 407,23-150 0,-45 207-153,-1-1 0,-1 0 0,-1 1 0,-1-1 0,-2 1 1,-1 0-1,-1-1 0,-1 2 0,-1-1 0,-1 1 0,-2 0 0,0 0 0,-1 1 0,-2 1 0,-1 0 0,0 1 1,-2 0-1,0 1 0,-35-34 0,-48-52 137,68 69-288,-49-44 0,71 75-5,0 1-1,0 0 1,-1 0-1,1 1 1,-1 1-1,0-1 1,0 2-1,-1-1 1,1 1-1,-1 1 1,-18-2-1,-12 1 54,-74 3 0,46 2-35,64-2-24,-30 0-35,-67 8 0,89-6 12,0 1 1,0 1-1,0 0 1,0 1-1,1 0 0,0 1 1,0 0-1,-13 10 1,-6 7 9,1 1 0,1 1 1,1 1-1,2 1 0,1 2 1,-23 32-1,18-16 22,2 2 0,2 0-1,-32 82 1,9 15-263,7 2 1,-25 160-1,53-233-15,-3 10 227,5 0 1,3 1-1,3 0 1,5 0-1,9 86 1,-5-138-18,3 0 0,0 0 0,2-1 0,1 0 0,2 0 0,1-1 0,1-1 0,2 0 0,32 48 1,-40-69 39,1-1 1,0 0 0,1 0 0,-1-1-1,1 0 1,0 0 0,1-1 0,-1-1 0,1 1-1,0-1 1,0-1 0,0 0 0,1 0 0,-1-1-1,1-1 1,18 1 0,11 0-20,0-3-1,0-1 1,43-8 0,-72 9-131,45-7-1649,98-25-1,-135 27 1697,-1-1-1,0-1 1,0 0-1,0-1 1,-1-1 0,-1-1-1,1 0 1,25-25 0,0-8 121,-2-1 1,60-88 0,52-113 24,-139 224-30,41-73-16,-4-3 0,-4-2 1,46-148-1,-70 169 98,-2-2 1,-4 0-1,-4 0 1,-4-2-1,-1-96 1,-7 170-14,0-1-1,-1 0 0,0 0 1,-1 0-1,0 1 1,0-1-1,-1 1 1,0 0-1,-1-1 1,0 1-1,0 1 1,-6-10-1,5 13 66,1 0 1,-1 0-1,0 0 1,-1 0-1,1 1 0,-1 0 1,0 0-1,0 0 0,0 1 1,0 0-1,-1 0 1,1 1-1,-1 0 0,1 0 1,-1 0-1,0 1 0,-12-1 1,-55-3 335,-90 6 0,100 0-484,59 0-199,0-1 1,-1 0-1,1 0 0,0 0 0,0-1 0,-1 0 0,1 0 0,0 0 0,0-1 0,0 1 0,0-1 0,0-1 0,-7-3 1,-14-20-5638</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38.366"/>
    </inkml:context>
    <inkml:brush xml:id="br0">
      <inkml:brushProperty name="width" value="0.025" units="cm"/>
      <inkml:brushProperty name="height" value="0.025" units="cm"/>
      <inkml:brushProperty name="color" value="#008C3A"/>
    </inkml:brush>
  </inkml:definitions>
  <inkml:trace contextRef="#ctx0" brushRef="#br0">99 29 16752,'0'0'7874,"-10"1"-6614,7-2-1186,0 1 0,0 0 1,0 0-1,0 0 0,1 1 0,-1-1 1,0 0-1,0 1 0,0 0 0,1 0 1,-1 0-1,0 0 0,1 0 1,-1 1-1,0-1 0,1 1 0,0-1 1,-1 1-1,1 0 0,0 0 0,0 0 1,0 0-1,0 0 0,1 1 1,-1-1-1,0 0 0,1 1 0,0 0 1,-1-1-1,1 1 0,0 0 0,1-1 1,-2 4-1,-2 8 22,1-1 0,1 1 0,0 0-1,0 0 1,1 0 0,2 26 0,-1-36-62,1-1 0,-1 0 0,1 0 0,-1 0 0,1 0 0,0 0 1,0 0-1,0 0 0,1 0 0,-1 0 0,1 0 0,-1 0 0,1-1 0,0 1 0,0-1 0,0 1 0,1-1 0,-1 0 0,0 0 0,1 0 0,0 0 0,-1 0 0,1-1 0,0 1 0,0-1 0,0 0 1,0 1-1,0-1 0,0-1 0,0 1 0,0 0 0,0-1 0,1 0 0,5 1 0,-2-2 42,-1 0 1,1 1-1,0-2 0,0 1 1,-1-1-1,1 0 0,-1-1 1,1 1-1,-1-1 1,0-1-1,0 1 0,0-1 1,-1 0-1,1 0 0,-1 0 1,0-1-1,0 0 0,7-10 1,-7 8-8,0 0 1,0-1-1,-1 1 1,0-1-1,0 0 1,-1 0-1,0 0 1,0 0-1,-1 0 1,0-1-1,-1 0 1,1 1-1,-2-1 1,0-13-1,0 18-67,-1 0 0,0 0 0,0 1 0,-1-1 0,1 0 0,-1 1 0,0-1 0,0 1 0,0 0-1,-1-1 1,1 1 0,-1 0 0,1 0 0,-1 1 0,0-1 0,0 0 0,0 1 0,0 0 0,-1 0 0,1 0 0,-1 0 0,1 1 0,-5-2 0,5 1-11,0 1 0,-1 0 1,1 0-1,0 0 0,-1 0 1,1 0-1,0 1 1,-1 0-1,1 0 0,-1 0 1,1 0-1,0 0 0,-1 0 1,1 1-1,0 0 0,-1 0 1,1 0-1,0 0 0,0 0 1,0 1-1,0-1 0,0 1 1,0 0-1,0 0 0,0 0 1,-3 3-1,-8 16-1963,7-7-3802,6-2-5095</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39.772"/>
    </inkml:context>
    <inkml:brush xml:id="br0">
      <inkml:brushProperty name="width" value="0.025" units="cm"/>
      <inkml:brushProperty name="height" value="0.025" units="cm"/>
      <inkml:brushProperty name="color" value="#008C3A"/>
    </inkml:brush>
  </inkml:definitions>
  <inkml:trace contextRef="#ctx0" brushRef="#br0">121 17 18642,'0'0'5247,"-8"6"-5215,3-3-27,2-1-6,0 0 0,0 0 0,1 0 0,-1 0 0,1 0 0,-1 0 1,1 1-1,0-1 0,0 1 0,0 0 0,0-1 0,0 1 0,1 0 0,-1 0 0,1 0 0,0 0 0,0 0 0,0 1 0,0-1 0,1 0 0,-1 5 0,1-3 41,0 0 0,1 0-1,0 0 1,0 0 0,0-1-1,1 1 1,-1 0-1,1-1 1,0 1 0,1-1-1,-1 0 1,1 1 0,3 3-1,49 48 420,-44-46-378,-1-1 0,0 1 1,0 1-1,13 19 0,-21-26-71,0 0 1,0 0-1,0 0 1,0 0-1,-1 1 0,0-1 1,0 0-1,0 1 1,0-1-1,-1 1 1,0-1-1,0 0 0,0 1 1,0-1-1,-1 1 1,0-1-1,1 1 1,-2-1-1,-1 5 0,1-4 18,0 0 0,-1-1 0,0 0 0,0 1 0,0-1-1,0 0 1,0 0 0,-1 0 0,0-1 0,0 0 0,0 1-1,0-1 1,-1 0 0,1-1 0,-1 1 0,1-1 0,-1 0-1,0 0 1,0-1 0,0 1 0,0-1 0,-7 1 0,9-2 40,-1 1 0,-1 0 1,1-1-1,0 0 0,0 0 0,0 0 1,0-1-1,0 1 0,0-1 1,0 0-1,0 0 0,1 0 1,-1 0-1,0-1 0,0 0 1,1 0-1,-1 0 0,1 0 1,-1 0-1,1-1 0,0 1 0,0-1 1,0 0-1,1 0 0,-1 0 1,1 0-1,-1-1 0,-1-4 1,0 0-10,1-1 1,0 1 0,0-1 0,1 0 0,1 0-1,-1 0 1,1 0 0,1 0 0,0-1-1,0 1 1,1 0 0,0 0 0,0 0 0,1 0-1,1 0 1,-1 1 0,1-1 0,1 0-1,-1 1 1,1 0 0,1 0 0,0 0-1,0 1 1,6-8 0,-2 5 33,0-1 0,1 2-1,0-1 1,1 2 0,0-1 0,0 1-1,1 1 1,-1 0 0,2 1 0,-1 0 0,1 1-1,0 0 1,0 1 0,0 0 0,18-2-1,-31 6-84,1 0-1,-1 0 0,0 0 0,0 0 0,1 0 0,-1 0 0,0 0 1,0 0-1,1 0 0,-1 0 0,0 0 0,0 0 0,1-1 1,-1 1-1,0 0 0,0 0 0,0 0 0,1 0 0,-1 0 0,0-1 1,0 1-1,0 0 0,0 0 0,1 0 0,-1-1 0,0 1 0,0 0 1,0 0-1,0 0 0,0-1 0,0 1 0,0 0 0,1 0 1,-1-1-1,0 1 0,0 0 0,0 0 0,0-1 0,0 1 0,0 0 1,0-1-1,-7-11 549,-12-8 221,-18 3-6062,37 16 5084,-1 1 0,0-1 0,1 1 0,-1 0-1,0-1 1,1 1 0,-1 0 0,0-1 0,0 1 0,1 0 0,-1 0 0,0 0-1,0 0 1,1 0 0,-1 0 0,0 0 0,0 0 0,1 0 0,-1 0 0,0 0-1,0 0 1,1 1 0,-1-1 0,0 0 0,1 0 0,-1 1 0,0-1 0,1 0 0,-1 1-1,0-1 1,1 1 0,-1-1 0,1 1 0,-1-1 0,1 1 0,-1 0 0,1-1-1,-1 1 1,1 0 0,0-1 0,-1 1 0,1 0 0,0 9-7422</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0.157"/>
    </inkml:context>
    <inkml:brush xml:id="br0">
      <inkml:brushProperty name="width" value="0.025" units="cm"/>
      <inkml:brushProperty name="height" value="0.025" units="cm"/>
      <inkml:brushProperty name="color" value="#008C3A"/>
    </inkml:brush>
  </inkml:definitions>
  <inkml:trace contextRef="#ctx0" brushRef="#br0">268 84 19282,'0'0'1741,"-10"-4"-103,-34-9-244,41 12-1342,0 1 0,0-1 1,0 1-1,0 0 0,0 0 1,0 0-1,0 1 0,0-1 0,0 1 1,0-1-1,0 1 0,1 0 1,-1 0-1,0 0 0,0 1 1,1-1-1,-1 1 0,1-1 0,-1 1 1,-3 3-1,-2 3 2,0 1 1,0 0-1,-11 17 1,12-17 27,-5 7 32,0 1 0,1 0 0,0 0-1,2 2 1,0-1 0,1 1-1,1 0 1,0 0 0,-6 39-1,13-57-78,-1 0 0,1 0-1,0 1 1,0-1-1,0 1 1,0-1-1,0 0 1,0 1-1,0-1 1,0 0-1,0 1 1,1-1-1,-1 0 1,0 1 0,1-1-1,0 0 1,-1 0-1,1 0 1,-1 1-1,1-1 1,0 0-1,0 0 1,0 0-1,0 0 1,0 0-1,0 0 1,0 0-1,0-1 1,0 1 0,0 0-1,0-1 1,1 1-1,-1 0 1,0-1-1,0 0 1,1 1-1,-1-1 1,0 0-1,1 1 1,-1-1-1,0 0 1,1 0-1,-1 0 1,0 0 0,1 0-1,-1-1 1,0 1-1,1 0 1,-1-1-1,0 1 1,2-1-1,5-1 278,0-1 0,-1 0 0,1 0 0,-1 0 0,0-1 0,0-1 1,10-6-1,-1-3-138,-1-1 0,0 0 0,-1 0 0,0-2 0,-2 1 0,20-35 0,-26 40-123,0-1 0,-1 0 1,0-1-1,-1 1 0,0-1 0,-1 0 1,0 0-1,-1 0 0,-1 0 0,0-1 1,0 1-1,-3-14 0,2 25-51,0 1 0,0-1 0,0 0 0,0 0 0,-1 0 0,1 0 0,-1 0 0,0 1 0,1-1 0,-1 0 0,0 0 0,0 1 0,0-1 0,0 1 0,0-1 0,-1 1 0,1-1 0,0 1 0,-1 0 0,1-1 0,-1 1 0,1 0 0,-1 0 0,1 0 0,-1 0 0,0 0 0,0 1 0,1-1 0,-1 0 0,0 1 0,0 0 0,0-1 0,0 1 0,0 0 0,1 0 0,-1 0 0,0 0 0,0 0 0,0 0 0,0 1 0,0-1 0,0 1 0,1-1 0,-1 1 0,-2 1 0,-4 0 0,0 1 0,0 1 0,1 0 0,-1 0 0,1 0 0,0 1 0,0 0 0,-11 11 0,11-8-385,0 0 0,1 1 0,-11 17 0,15-23 170,1 1 0,-1-1 1,0 1-1,1-1 0,0 1 0,0 0 0,0-1 1,1 1-1,-1 0 0,1 0 0,0 0 1,0 0-1,0-1 0,1 5 0,-1-7-25,1 0-1,-1 1 1,0-1-1,1 0 1,0 0 0,-1 0-1,1 0 1,0 0-1,-1 0 1,1-1-1,0 1 1,0 0 0,0 0-1,0 0 1,0-1-1,0 1 1,0 0-1,0-1 1,0 1 0,0-1-1,0 0 1,0 1-1,0-1 1,0 0-1,0 1 1,2-1 0,33 1-5594,-30-2 4413,32-2-7553</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0.545"/>
    </inkml:context>
    <inkml:brush xml:id="br0">
      <inkml:brushProperty name="width" value="0.025" units="cm"/>
      <inkml:brushProperty name="height" value="0.025" units="cm"/>
      <inkml:brushProperty name="color" value="#008C3A"/>
    </inkml:brush>
  </inkml:definitions>
  <inkml:trace contextRef="#ctx0" brushRef="#br0">42 51 6438,'0'0'14745,"-2"9"-13203,-8 31 104,2-14-868,2 0 0,0 1 0,2-1 0,-1 51 0,5-75-738,0 0-1,0 0 1,0 0-1,0 0 0,0 1 1,1-1-1,-1 0 1,1 0-1,0 0 0,0 0 1,-1-1-1,1 1 1,0 0-1,1 0 0,-1 0 1,0-1-1,0 1 1,1 0-1,-1-1 1,1 0-1,0 1 0,-1-1 1,1 0-1,0 0 1,0 1-1,-1-2 0,1 1 1,0 0-1,0 0 1,0 0-1,0-1 0,0 1 1,0-1-1,0 0 1,1 0-1,-1 1 0,0-1 1,0-1-1,0 1 1,0 0-1,0 0 0,3-2 1,5 0 222,-1 0 1,1-1-1,-1 0 1,0-1-1,0 0 1,-1 0 0,1-1-1,7-6 1,10-8-167,-1-2 0,-1 0 0,24-29 0,-40 42-91,-1-1 0,0 0 0,-1 0 0,1-1 0,-2 0-1,1 0 1,-2 0 0,1 0 0,-1-1 0,-1 0 0,0 0 0,2-16 0,-4 26-5,-1 0 0,0 0 0,0-1 0,0 1 0,0 0 0,0-1 0,-1 1 0,1 0 0,0-1 0,-1 1 0,1 0 0,0 0 0,-1 0 0,0-1 0,1 1 0,-1 0 0,0 0 0,1 0 0,-1 0 0,0 0 0,0 0 0,0 0 0,0 0 0,0 0 0,0 1 0,0-1 0,-2-1 0,0 1 0,-1 0 0,1 0 0,0 1 0,-1-1 0,1 1 0,-1-1 0,1 1 0,0 0 0,-1 1 0,-5 0 0,-3 1 0,-1 1 0,1 1 0,0 0 0,0 0 0,-12 8 0,-23 20-1812,-8 5-5072,46-35-3702</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1.860"/>
    </inkml:context>
    <inkml:brush xml:id="br0">
      <inkml:brushProperty name="width" value="0.025" units="cm"/>
      <inkml:brushProperty name="height" value="0.025" units="cm"/>
      <inkml:brushProperty name="color" value="#008C3A"/>
    </inkml:brush>
  </inkml:definitions>
  <inkml:trace contextRef="#ctx0" brushRef="#br0">119 68 17681,'0'0'4441,"-7"-9"-1675,-20-27-620,14 27-48,7 17-1698,5 23-1022,1-27 812,0 10-238,0 1 0,1-1 0,0 1 0,2-1 0,5 24 1,-6-33 31,1 1 1,-1-1-1,1 1 1,0-1-1,0 0 1,1 0-1,0 0 1,-1-1-1,2 1 1,-1-1-1,0 0 1,1 0 0,0 0-1,0-1 1,0 0-1,9 5 1,-10-7 12,0 1 0,0 0 1,-1 1-1,1-1 0,0 1 1,-1 0-1,0 0 0,0 0 1,0 0-1,0 0 0,0 1 1,0-1-1,-1 1 0,3 4 1,-5-6 3,1 1 0,-1-1 1,1 0-1,-1 1 1,0-1-1,1 0 1,-1 1-1,-1-1 1,1 1-1,0-1 0,-1 0 1,1 1-1,-1-1 1,1 0-1,-1 0 1,0 1-1,0-1 0,0 0 1,0 0-1,-1 0 1,1 0-1,-1 0 1,1 0-1,-1-1 0,1 1 1,-1 0-1,-4 2 1,0 1 70,-1 0 1,0-1 0,0 0-1,0 0 1,0 0-1,-1-1 1,1 0 0,-1-1-1,0 0 1,0 0 0,-15 2-1,21-4-25,-1 0 1,0 1-1,0-1 0,1 0 1,-1 0-1,0 0 0,0-1 0,0 1 1,1-1-1,-1 1 0,0-1 1,1 0-1,-1 0 0,1 0 0,-1-1 1,1 1-1,-1 0 0,1-1 1,0 0-1,0 1 0,-1-1 0,1 0 1,1 0-1,-1 0 0,0 0 1,0-1-1,1 1 0,-1-1 0,1 1 1,0 0-1,0-1 0,0 0 1,0 1-1,0-1 0,0 0 1,0-4-1,1 1-50,-1 0-1,1-1 1,1 1 0,-1 0 0,1 0 0,0-1 0,0 1-1,1 0 1,0 0 0,0 0 0,0 1 0,1-1-1,0 0 1,0 1 0,0 0 0,1-1 0,-1 1 0,1 1-1,0-1 1,1 1 0,-1-1 0,1 1 0,10-7-1,11-4 32,0 0-1,0 1 0,55-19 1,-17 7 78,-63 26-94,0 0 1,1 0 0,-1-1 0,0 1-1,0-1 1,0 1 0,0-1 0,0 1 0,0-1-1,0 1 1,0-1 0,0 0 0,0 0-1,0 1 1,0-1 0,-1 0 0,1 0 0,0 0-1,0 0 1,-1 0 0,1 0 0,-1 0-1,1 0 1,-1 0 0,1 0 0,-1-1-1,0 1 1,1 0 0,-1 0 0,0 0 0,0 0-1,0-1 1,0 1 0,0 0 0,0 0-1,0 0 1,-1 0 0,1-1 0,0 1-1,-1 0 1,1 0 0,0 0 0,-1 0 0,0 0-1,1 0 1,-1 0 0,0 0 0,1 0-1,-1 0 1,0 0 0,0 0 0,0 0 0,1 1-1,-1-1 1,0 0 0,0 1 0,-2-2-1,-4-3 91,-1 0-1,1 0 0,-1 1 1,0 0-1,0 0 1,-12-3-1,-40-6-102,56 12 0,0 1 0,0-1 0,1 1 0,-1 0 0,0 0 0,0 0 0,1 1 0,-1-1 0,0 1 0,1 0 0,-1 0 0,0 0 0,1 1 0,-4 1 0,6-2-171,-1 0 0,1 0 1,0 0-1,1 0 0,-1 1 0,0-1 0,0 0 1,0 0-1,1 1 0,-1-1 0,1 1 1,-1-1-1,1 0 0,-1 1 0,1-1 0,0 1 1,0-1-1,0 1 0,0-1 0,0 1 0,0-1 1,0 1-1,0-1 0,1 1 0,-1-1 0,0 0 1,1 1-1,-1-1 0,1 1 0,0-1 1,-1 0-1,1 0 0,1 2 0,1 2-906,0-1 1,0 0-1,0 0 0,1-1 1,-1 1-1,1-1 0,0 1 0,6 3 1,22 11-8154</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2.218"/>
    </inkml:context>
    <inkml:brush xml:id="br0">
      <inkml:brushProperty name="width" value="0.025" units="cm"/>
      <inkml:brushProperty name="height" value="0.025" units="cm"/>
      <inkml:brushProperty name="color" value="#008C3A"/>
    </inkml:brush>
  </inkml:definitions>
  <inkml:trace contextRef="#ctx0" brushRef="#br0">192 21 16271,'0'0'3006,"-9"-4"-294,4 1-2355,2 2-199,0-1-1,0 0 1,0 1 0,0-1-1,0 1 1,0 0-1,-1 0 1,1 0 0,0 0-1,-1 1 1,1 0-1,-1-1 1,1 1 0,0 0-1,-1 1 1,1-1-1,-1 0 1,1 1-1,0 0 1,-1 0 0,1 0-1,0 0 1,0 1-1,0-1 1,0 1 0,-4 2-1,-2 6-62,0 1 0,1 1 1,0-1-1,0 1 0,1 1 0,1-1 0,0 1 0,1 0 1,0 0-1,1 1 0,1-1 0,0 1 0,1 0 0,0 0 0,1 0 1,1 16-1,0-28-63,0 1 0,1-1 0,-1 1 0,1-1 0,-1 1 0,1-1 1,0 1-1,0-1 0,0 1 0,0-1 0,1 0 0,-1 0 0,0 1 0,1-1 1,0 0-1,-1-1 0,1 1 0,0 0 0,0 0 0,0-1 0,0 1 0,1-1 1,-1 0-1,0 1 0,0-1 0,1 0 0,-1 0 0,1-1 0,-1 1 0,1 0 1,-1-1-1,1 0 0,0 1 0,-1-1 0,4 0 0,0 0 117,1 0 1,-1-1-1,0 1 0,0-1 0,0 0 1,0 0-1,-1-1 0,1 0 0,0 0 1,0-1-1,-1 1 0,0-1 0,1 0 1,6-6-1,-6 3-94,0-1 0,0 1 0,0-2 0,-1 1-1,0-1 1,-1 1 0,0-1 0,0 0 0,0-1 0,-1 1 0,-1-1 0,1 1 0,-1-1 0,-1 0 0,0 0-1,0 0 1,0 0 0,-1 0 0,-1 0 0,-2-17 0,2 24-55,1-1 0,-1 1 0,0 0 0,0 0 0,0 0 0,0 0 0,-1 0 0,1 0 0,0 1 0,-1-1 0,1 0 0,-1 0 0,0 1 0,0-1 0,1 1 0,-1 0 0,0 0 0,0-1 0,0 1 0,0 0 0,0 1 0,-1-1 0,1 0 0,0 1 0,0-1 0,-1 1 0,1-1 0,0 1 0,0 0 0,-1 0 0,1 0 0,0 1 0,-1-1 0,1 0 0,0 1 0,0-1 0,-4 3 0,-1-1 0,0 0 0,0 0 0,0 1 0,1 0 0,-1 1 0,1-1 0,0 1 0,0 0 0,0 1 0,-8 8 0,8-6-708,1 1 1,0-1-1,1 1 0,-1 0 0,1 0 1,-3 11-1,6-18 463,0 1 0,1 0-1,-1 0 1,0 0 0,1 0 0,-1 0-1,1 0 1,0 0 0,0 0 0,-1 0-1,1 0 1,1 0 0,-1 0 0,0 0-1,0 0 1,1 0 0,-1 0 0,1 0-1,0 0 1,-1 0 0,1-1 0,0 1-1,0 0 1,0 0 0,0-1 0,1 1-1,-1-1 1,0 1 0,1-1 0,-1 1-1,1-1 1,3 2 0,21 5-6759</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2.574"/>
    </inkml:context>
    <inkml:brush xml:id="br0">
      <inkml:brushProperty name="width" value="0.025" units="cm"/>
      <inkml:brushProperty name="height" value="0.025" units="cm"/>
      <inkml:brushProperty name="color" value="#008C3A"/>
    </inkml:brush>
  </inkml:definitions>
  <inkml:trace contextRef="#ctx0" brushRef="#br0">193 27 10122,'0'0'8290,"-9"3"-4468,-2 1-3344,0 0-1,0 1 0,1 1 1,0 0-1,0 0 0,0 1 1,1 0-1,0 1 0,-16 16 1,18-16-305,0-1 0,1 1 0,0 0 1,0 1-1,1 0 0,0 0 0,0 0 0,1 0 1,0 1-1,1 0 0,0-1 0,-3 20 1,6-28-170,0 1 0,0-1 1,0 0-1,0 0 0,0 1 1,0-1-1,1 0 0,-1 0 1,0 0-1,1 1 0,-1-1 1,1 0-1,-1 0 0,1 0 1,-1 0-1,1 0 0,0 0 1,0 0-1,0 0 0,0 0 1,-1 0-1,1 0 0,0-1 1,0 1-1,0 0 0,1-1 1,-1 1-1,0 0 0,0-1 1,0 0-1,0 1 0,1-1 1,-1 0-1,0 1 0,0-1 1,0 0-1,1 0 0,-1 0 1,0 0-1,0 0 0,1 0 1,-1 0-1,0-1 0,0 1 1,2-1-1,3 0 73,1 0-1,0-1 1,-1 1-1,0-1 1,1-1-1,-1 1 1,9-6-1,-4 0 58,1-1 1,-2 0-1,1 0 0,-1-1 0,0 0 0,-1-1 1,10-15-1,-15 19-36,0 0 0,0 0 0,0 0 0,-1-1 0,0 1 0,0-1-1,-1 0 1,0 0 0,0 0 0,-1 0 0,0 0 0,0-1 0,-2-15 0,1 22-152,0 0 1,-1 1-1,1-1 1,-1 0-1,0 1 0,0-1 1,1 0-1,-1 1 1,0-1-1,-1 1 0,1 0 1,0-1-1,0 1 1,0 0-1,-1-1 0,1 1 1,-1 0-1,1 0 0,-1 0 1,1 1-1,-1-1 1,0 0-1,1 0 0,-1 1 1,0-1-1,1 1 1,-1 0-1,0-1 0,0 1 1,0 0-1,1 0 1,-1 0-1,0 0 0,0 0 1,0 1-1,-2 0 0,-5 0-1509,0 0-1,0 1 1,1 0-1,-1 1 0,-16 7 1,-17 11-9819</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3.340"/>
    </inkml:context>
    <inkml:brush xml:id="br0">
      <inkml:brushProperty name="width" value="0.025" units="cm"/>
      <inkml:brushProperty name="height" value="0.025" units="cm"/>
      <inkml:brushProperty name="color" value="#008C3A"/>
    </inkml:brush>
  </inkml:definitions>
  <inkml:trace contextRef="#ctx0" brushRef="#br0">180 26 15919,'0'0'3502,"-9"-2"-496,4 0-2819,0 0 1,0 1-1,0 0 1,0 0 0,0 0-1,0 1 1,-1-1 0,1 1-1,0 1 1,0-1 0,0 1-1,0 0 1,-1 0-1,1 0 1,0 1 0,1-1-1,-1 1 1,0 1 0,0-1-1,1 1 1,-1-1 0,1 1-1,0 1 1,0-1-1,0 0 1,-5 7 0,6-5-198,-1 0 0,1 0 1,0 1-1,0-1 1,0 1-1,1 0 0,0 0 1,0 0-1,-1 8 1,2-12 4,1 0 1,0 0 0,0 0 0,0 0 0,0 0 0,0 0 0,0 0 0,0 0-1,1 0 1,-1 0 0,1 0 0,-1 0 0,1 0 0,0 0 0,0 0-1,0 0 1,0-1 0,0 1 0,0 0 0,1-1 0,-1 1 0,0-1 0,1 1-1,-1-1 1,1 0 0,0 1 0,-1-1 0,1 0 0,0 0 0,3 1-1,60 16 80,-55-17-62,0 1 1,-1 1 0,1-1-1,-1 2 1,1-1 0,-1 1 0,0 0-1,14 10 1,-21-13-11,-1 1 1,1-1-1,-1 1 1,1-1-1,-1 1 1,0-1-1,0 1 1,0-1-1,0 1 0,0 0 1,0 0-1,-1 0 1,1-1-1,0 1 1,-1 0-1,0 0 1,1 0-1,-1 0 0,0 0 1,0 0-1,0 0 1,0 0-1,0 0 1,-1 0-1,1 0 1,0 0-1,-1 0 1,0-1-1,1 1 0,-1 0 1,0 0-1,0-1 1,0 1-1,0 0 1,0-1-1,0 1 1,-1-1-1,1 1 0,0-1 1,-3 2-1,-3 5 117,-1-1 0,-1 1-1,1-2 1,-1 1 0,-17 9-1,18-12 70,0 1-1,-1-1 1,1-1-1,-1 0 1,1 0-1,-1 0 1,0-1-1,0-1 1,0 0-1,-1 0 1,1 0-1,-10-2 1,18 1-173,1 0 0,-1-1 0,1 1 0,-1 0 0,0-1 0,1 1 0,-1-1 1,1 1-1,-1-1 0,1 1 0,0-1 0,-1 1 0,1-1 0,-1 1 0,1-1 0,0 0 0,0 1 0,-1-1 1,1 0-1,0 1 0,0-1 0,0 0 0,-1 1 0,1-1 0,0 0 0,0 1 0,0-1 0,0 0 0,1 1 1,-1-1-1,0 0 0,0 0 0,0 1 0,0-1 0,1 1 0,-1-1 0,0 0 0,1 1 0,-1-1 0,0 0 1,1 1-1,-1-1 0,1 1 0,-1-1 0,2 0 0,20-28-100,4 8 46,53-33-1,-46 33 37,38-30-1,-63 43 110,1 1 0,-1-1 0,-1-1 0,0 1 0,0-1 0,0 0 0,-1-1 0,9-18 0,-14 26-90,0-1-1,1 1 0,-1-1 1,0 0-1,-1 1 0,1-1 0,0 0 1,-1 0-1,1 1 0,-1-1 1,0 0-1,0 0 0,0 0 1,0 0-1,-1 1 0,1-1 1,-1 0-1,1 0 0,-1 1 1,0-1-1,-2-4 0,0 5-11,1 0 0,0 0-1,-1 0 1,1 0 0,-1 0 0,0 1-1,0 0 1,1-1 0,-1 1 0,0 0-1,0 0 1,0 1 0,0-1 0,0 0-1,0 1 1,0 0 0,0 0 0,-1 0-1,-2 0 1,0 0-178,1 1-1,-1-1 1,0 1 0,1 0-1,-1 0 1,0 1 0,1 0-1,-10 4 1,14-6 51,-1 1 1,0 0 0,1 0-1,-1 0 1,1 1 0,-1-1-1,1 0 1,0 0 0,-1 1-1,1-1 1,0 1 0,0-1-1,0 1 1,0-1-1,0 1 1,0 0 0,1 0-1,-1-1 1,0 1 0,1 0-1,0 0 1,-1 0 0,1-1-1,0 1 1,0 0-1,0 0 1,0 0 0,0 0-1,0 0 1,2 3 0,-2-4-544,1 1 0,-1-1 0,1 0 1,0 1-1,0-1 0,0 0 0,0 1 0,0-1 1,0 0-1,0 0 0,0 0 0,1 0 1,-1 0-1,0 0 0,1 0 0,-1 0 1,0-1-1,4 2 0,15 6-12035</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3.716"/>
    </inkml:context>
    <inkml:brush xml:id="br0">
      <inkml:brushProperty name="width" value="0.025" units="cm"/>
      <inkml:brushProperty name="height" value="0.025" units="cm"/>
      <inkml:brushProperty name="color" value="#008C3A"/>
    </inkml:brush>
  </inkml:definitions>
  <inkml:trace contextRef="#ctx0" brushRef="#br0">148 6 17040,'0'0'2749,"-8"0"27,5-1-2585,-1 1-32,1-1-1,0 1 0,0-1 0,0 1 0,-1 0 1,1 1-1,0-1 0,0 0 0,0 1 0,0 0 1,-1 0-1,1 0 0,0 0 0,0 0 0,1 0 1,-1 1-1,0-1 0,0 1 0,1 0 0,-1 0 1,1 0-1,-1 0 0,-1 3 0,-5 7 169,1 1 1,0-1-1,1 2 0,1-1 1,-7 20-1,10-24-258,0-1-1,1 0 0,0 1 1,1-1-1,0 1 1,0 0-1,1-1 1,0 1-1,1-1 1,2 16-1,-2-22-52,-1 0-1,1 0 0,0 0 1,0 0-1,-1 0 1,1 0-1,1-1 0,-1 1 1,0 0-1,0-1 0,1 1 1,-1-1-1,1 1 1,-1-1-1,1 0 0,0 1 1,-1-1-1,1 0 0,0 0 1,0 0-1,0-1 0,0 1 1,0 0-1,0-1 1,0 1-1,0-1 0,0 0 1,0 1-1,0-1 0,0 0 1,0 0-1,0-1 1,0 1-1,0 0 0,0-1 1,0 1-1,0-1 0,3 0 1,1-1 74,0 0 0,1-1 0,-1 1 0,0-1 0,0 0 1,-1-1-1,1 1 0,-1-1 0,1 0 0,8-10 0,-8 6 22,0 0 0,0-1 1,-1 0-1,0 0 0,-1 0 0,0 0 0,-1-1 0,1 0 0,-2 0 0,1 0 0,-2 0 0,1 0 1,-1 0-1,-1-1 0,0 1 0,-2-20 0,1 28-195,1-1 0,-1 1 1,0 0-1,1 0 0,-1 0 0,0 0 0,0 0 1,0 1-1,-1-1 0,1 0 0,0 0 1,-1 1-1,1-1 0,-1 1 0,1-1 0,-1 1 1,0-1-1,0 1 0,1 0 0,-1 0 0,0 0 1,0 0-1,0 0 0,0 1 0,0-1 1,-1 1-1,1-1 0,0 1 0,0 0 0,0-1 1,0 1-1,0 0 0,-1 1 0,1-1 0,0 0 1,0 1-1,0-1 0,0 1 0,0-1 0,0 1 1,0 0-1,0 0 0,0 0 0,0 0 1,0 0-1,0 1 0,1-1 0,-1 0 0,0 1 1,1-1-1,-1 1 0,1 0 0,0-1 0,0 1 1,-1 0-1,1 0 0,0 0 0,1 0 0,-1 0 1,-1 2-1,1 34-9286,3-22 1879</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4.074"/>
    </inkml:context>
    <inkml:brush xml:id="br0">
      <inkml:brushProperty name="width" value="0.025" units="cm"/>
      <inkml:brushProperty name="height" value="0.025" units="cm"/>
      <inkml:brushProperty name="color" value="#008C3A"/>
    </inkml:brush>
  </inkml:definitions>
  <inkml:trace contextRef="#ctx0" brushRef="#br0">119 36 17553,'0'0'12299,"-11"1"-11920,7-1-374,-1 1 1,0 0-1,1 0 0,-1 0 0,1 0 0,-1 1 0,1-1 1,-1 1-1,1 0 0,0 1 0,0-1 0,0 1 0,0-1 1,0 1-1,1 1 0,0-1 0,-1 0 0,1 1 0,0 0 0,0-1 1,1 1-1,-1 0 0,1 0 0,0 1 0,0-1 0,0 0 1,1 1-1,0-1 0,-2 8 0,2-7-6,-1 0 0,1-1 1,1 1-1,-1 0 0,1 0 0,-1 0 1,1-1-1,1 1 0,0 7 0,0-10 12,0 0-1,-1-1 1,1 1-1,0-1 1,0 1 0,0-1-1,0 0 1,0 1-1,0-1 1,1 0 0,-1 0-1,0 1 1,1-1-1,-1 0 1,1 0-1,-1-1 1,1 1 0,-1 0-1,1 0 1,0-1-1,-1 1 1,1-1 0,0 0-1,-1 1 1,1-1-1,0 0 1,0 0-1,2 0 1,7 0 82,1-1 1,-1 0-1,0 0 1,1-1-1,-1-1 1,0 0-1,0 0 0,0-1 1,0 0-1,-1-1 1,15-9-1,-19 11-53,-1 0 0,0-1 0,0 1 0,0-1 0,-1 0 0,1 0 0,-1-1 0,0 1 0,0-1 0,-1 0 1,1 0-1,-1 0 0,0 0 0,0-1 0,-1 1 0,1-1 0,-1 0 0,-1 0 0,1 1 0,-1-1 0,0 0 0,0-1 0,-1-7 0,0 13-39,0-1 1,0 0-1,-1 1 0,1-1 0,-1 1 1,1-1-1,-1 1 0,0-1 0,0 1 1,1 0-1,-1-1 0,0 1 1,0 0-1,0 0 0,-1-1 0,1 1 1,0 0-1,0 0 0,0 0 0,-3-1 1,-1 0-18,1 0-1,-1 0 1,1 0 0,-1 1 0,0 0 0,1 0-1,-7-1 1,0 1-315,-1 1 1,0-1-1,0 2 0,0 0 0,-14 3 1,4 4-6135,3-1-4938</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38.411"/>
    </inkml:context>
    <inkml:brush xml:id="br0">
      <inkml:brushProperty name="width" value="0.025" units="cm"/>
      <inkml:brushProperty name="height" value="0.025" units="cm"/>
    </inkml:brush>
  </inkml:definitions>
  <inkml:trace contextRef="#ctx0" brushRef="#br0">145 393 14061,'0'0'1629,"15"-6"-1224,88-35 377,1 4 0,2 4 0,128-20 1,-72 36-693,259 7 1,-99 8-22,-262-5-21,-57 7-25,0-1-1,0 1 0,0-1 1,0 0-1,0 0 0,0 0 1,0-1-1,0 1 1,0-1-1,-1 0 0,1 1 1,0-1-1,-1 0 0,0 0 1,4-5-1,-5 7 18,-1-1-1,0 0 1,0 1-1,1-1 1,-1 1 0,0-1-1,0 0 1,0 1-1,0-1 1,0 0-1,0 1 1,0-1 0,0 0-1,0 1 1,0-1-1,0 0 1,0 1-1,0-1 1,0 0 0,-1 1-1,1-1 1,0 1-1,-1-1 1,1 0 0,0 1-1,-1-1 1,1 1-1,-1-1 1,1 1-1,0-1 1,-1 1 0,1 0-1,-1-1 1,0 1-1,1-1 1,-1 1-1,1 0 1,-1 0 0,0-1-1,1 1 1,-1 0-1,-1 0 1,-30-9 1130,-16 5-601,0 1-1,-1 3 1,1 2 0,-75 12-1,-194 53 297,190-36-478,89-23-359,-73 18 48,-183 19 1,336-53-441,0-2 0,70-27 0,-35 11 196,77-20-512,2 7-1,1 6 0,165-11 1,-282 40 648,-39 3 383,-8 1 126,-68 10 926,-397 102 861,251-54-1914,-242 31-1,451-87-374,-22 2-63,29-7-231,20-4-365,170-64-1252,2 9 0,314-63 0,-440 114 1879,-11 3 7,-1-3-1,71-24 1,-110 28-5,-25 5 240,-30 5 288,-37 16 38,1 4-1,0 3 1,-90 44-1,111-45-320,-331 143 1112,-67 28 209,435-186-1506,20-8-23,-1 0 0,1 0 0,-1 0 0,1-1 0,-1 0 1,1 1-1,-1-1 0,0-1 0,0 1 0,0 0 0,0-1 0,1 0 0,-6 0 0,6-3-493,9-6-440,90-93-5113,-18 21-359,5-14-5850</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6.531"/>
    </inkml:context>
    <inkml:brush xml:id="br0">
      <inkml:brushProperty name="width" value="0.025" units="cm"/>
      <inkml:brushProperty name="height" value="0.025" units="cm"/>
      <inkml:brushProperty name="color" value="#008C3A"/>
    </inkml:brush>
  </inkml:definitions>
  <inkml:trace contextRef="#ctx0" brushRef="#br0">156 269 4164,'0'0'2183,"5"-9"-1606,15-27-240,26-52 4833,-42 79-3665,0-1 0,0 0 0,-1 1 0,0-1 0,-1 0 0,0 0 0,1-12 0,-4 22-1394,1-1 1,0 0-1,0 0 0,-1 0 1,1 0-1,0 0 0,-1 1 1,1-1-1,-1 0 0,1 0 1,-1 1-1,1-1 0,-1 0 1,0 1-1,1-1 0,-1 1 1,0-1-1,0 0 0,1 1 1,-1 0-1,0-1 0,0 1 1,0-1-1,1 1 0,-1 0 1,0 0-1,0-1 0,0 1 1,0 0-1,0 0 0,0 0 1,1 0-1,-1 0 0,0 0 1,0 0-1,0 1 0,0-1 1,0 0-1,0 0 0,1 1 1,-1-1-1,0 0 0,0 1 1,-1 0-1,-40 16-39,37-13-71,0 0 0,0 1 0,0-1 0,1 1 0,-1 0 0,1 0-1,-4 6 1,8-10-1,-1 0-1,0 0 1,1 0-1,-1 0 1,0 0-1,1 0 1,-1 0-1,1 0 1,0 1-1,-1-1 1,1 0-1,0 0 0,0 0 1,0 1-1,0-1 1,0 0-1,0 0 1,0 0-1,0 1 1,0-1-1,1 0 1,-1 0-1,0 0 1,1 1-1,-1-1 1,1 0-1,-1 0 1,1 0-1,0 0 1,-1 0-1,1 0 1,0 0-1,0 0 1,0 0-1,0-1 0,0 1 1,0 0-1,0 0 1,0-1-1,0 1 1,0-1-1,0 1 1,2 0-1,38 14 68,-26-10-68,0 1 1,-1 0-1,1 0 0,-1 2 0,13 9 0,-24-15-1,0 0 0,-1 0 0,1 0 0,-1 1 0,1-1 1,-1 1-1,0-1 0,0 1 0,0 0 0,-1 0 0,1 0 0,-1 0 0,1 0 0,-1 1 0,0-1 0,0 0 0,-1 0 0,1 1 0,-1-1 0,1 1 0,-1-1 0,0 0 0,0 1 0,-1-1 0,1 1 0,-1-1 1,1 0-1,-3 6 0,0-4 17,1 0 0,-1 0 1,0 0-1,0-1 1,0 1-1,-1-1 0,1 0 1,-1 0-1,0 0 0,0 0 1,-1-1-1,1 0 1,-1 0-1,0 0 0,-7 3 1,-7 3 300,-1-1 1,-33 10-1,42-14-113,-1-1 0,-1 0 0,1 0 0,0-1 0,-1-1 0,1 0-1,-1 0 1,0-1 0,-20-3 0,32 2-203,0 1 0,0-1 0,0 0 0,0 1 0,0-1 0,0 0 0,0 0 0,0 1 0,0-1 0,0 0 0,0 0 0,1 0 0,-1 0 0,0 0 0,1 0 0,-1 0 0,1 0 0,-1 0 0,1-1 0,-1 1 0,1 0 0,0 0 0,0 0 0,0-1 0,-1 1 0,1 0 0,0 0 0,0 0 0,1-1 0,-1 1 0,0 0 0,0 0 0,0 0 0,1-1 0,-1 1 0,1 0 0,-1 0 0,1 0 0,1-2 0,0-2 0,0 0 0,1 0 0,0 0 0,0 0 0,1 0 0,-1 1 0,6-6 0,14-7 0,1 0 0,0 2 0,1 1 0,1 1 0,0 1 0,48-15 0,55-26 0,-126 52 0,0-1 0,0 0 0,0 1 0,0-1 0,0 0 0,0 0 0,-1-1 0,1 1 0,-1 0 0,1-1 0,-1 0 0,0 1 0,0-1 0,0 0 0,-1 0 0,1 0 0,-1 0 0,1 0 0,-1-1 0,1-4 0,-2 5 0,0 0 0,0 0 0,0 0 0,-1 0 0,1 1 0,-1-1 0,0 0 0,0 0 0,0 0 0,0 0 0,0 1 0,-1-1 0,1 1 0,-1-1 0,0 1 0,0-1 0,0 1 0,0 0 0,0 0 0,0 0 0,0 0 0,-1 0 0,-3-2 0,-46-22 0,49 24 0,0 1 0,0 0 0,0 0 0,0 0 0,0 0 0,0 1 0,0-1 0,-1 1 0,1 0 0,0 0 0,0 0 0,-1 0 0,1 1 0,0-1 0,-6 3 0,8-3-136,0 1 0,1-1 0,-1 1-1,0 0 1,1-1 0,-1 1 0,0 0 0,1-1 0,-1 1 0,1 0 0,-1 0-1,1 0 1,-1-1 0,1 1 0,0 0 0,-1 0 0,1 0 0,0 0 0,0 0-1,-1 0 1,1 0 0,0 0 0,0-1 0,0 1 0,0 0 0,0 0 0,1 0-1,-1 0 1,0 0 0,0 0 0,1 0 0,-1 0 0,0 0 0,1-1-1,-1 1 1,1 0 0,-1 0 0,1 0 0,-1-1 0,1 1 0,0 0 0,-1-1-1,2 2 1,1 1-1009,0 1 0,1 0 0,-1-1 0,1 0 0,-1 0 0,1 0 0,6 3 0,17 4-6094</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6.905"/>
    </inkml:context>
    <inkml:brush xml:id="br0">
      <inkml:brushProperty name="width" value="0.025" units="cm"/>
      <inkml:brushProperty name="height" value="0.025" units="cm"/>
      <inkml:brushProperty name="color" value="#008C3A"/>
    </inkml:brush>
  </inkml:definitions>
  <inkml:trace contextRef="#ctx0" brushRef="#br0">162 125 15182,'0'0'9860,"1"-8"-7030,0 4-2557,-1-24 1107,-1 28-1355,1-1 0,0 0 0,-1 1 1,1-1-1,-1 0 0,1 1 0,-1-1 0,0 0 1,1 1-1,-1-1 0,1 1 0,-1-1 1,0 1-1,0 0 0,1-1 0,-1 1 1,0 0-1,0-1 0,1 1 0,-1 0 1,0 0-1,0 0 0,0 0 0,1-1 1,-1 1-1,0 0 0,0 0 0,0 1 1,0-1-1,1 0 0,-1 0 0,0 0 0,0 1 1,0-1-1,1 0 0,-1 1 0,0-1 1,0 1-1,-7 3-19,0-1 0,1 2 0,0-1 0,0 1 0,0 0 0,0 1-1,1 0 1,0 0 0,0 0 0,-8 12 0,7-9 7,0 1 1,1-1-1,0 1 0,0 1 0,1-1 0,1 1 1,-5 15-1,8-24-12,1-1 0,-1 1-1,1-1 1,0 1 0,-1-1 0,1 1 0,0 0 0,0-1 0,0 1 0,0-1 0,1 1 0,-1-1 0,0 1-1,0 0 1,1-1 0,-1 1 0,1-1 0,0 1 0,-1-1 0,1 0 0,0 1 0,0-1 0,0 0 0,0 1-1,2 1 1,-1-2 22,0 0 0,1 0 0,-1 0 0,0-1 0,1 1 0,-1-1 0,0 1 0,1-1 1,-1 0-1,1 0 0,-1 0 0,0 0 0,1 0 0,-1 0 0,3-2 0,8 0 100,-2-2 0,1 0 1,0 0-1,-1-1 0,20-12 0,-11 4-18,0-1-1,-1-1 1,-1-1-1,20-22 0,-32 33-80,-1-1 0,0 0 1,0-1-1,-1 1 0,1-1 0,-2 1 0,1-1 0,-1 0 0,0-1 0,0 1 0,-1 0 0,0-1 1,0 0-1,-1 1 0,0-1 0,0 0 0,-1-8 0,0 15-24,0 0 0,-1 0 0,1 0 0,-1 0 0,1 0 0,-1 0 0,0 0 0,1 0 0,-1 0 0,0 0 0,1 0 0,-1 0 0,0 1 0,0-1 0,0 0 0,0 0 0,0 1 0,0-1 0,0 1 0,0-1 0,0 1 0,0-1 0,0 1 0,0 0 0,0-1 0,0 1 0,-1 0 0,1 0 0,0 0 0,0 0 0,0 0 0,0 0 0,0 0 0,-1 0 0,1 1 0,0-1 0,-2 1 0,-3 0 0,-1 1 0,1 0 0,0 0 0,0 0 0,-10 5 0,-1 4 0,0 1 0,0 1 0,2 1 0,0 0 0,0 0 0,1 2 0,-19 26 0,32-41-21,1 0 0,-1 0 0,0-1 0,0 1 0,1 0 0,-1 0-1,0 0 1,1 0 0,-1 0 0,1 0 0,0 0 0,-1 0 0,1 0 0,-1 0 0,1 0 0,0 0 0,0 0 0,0 0 0,0 0-1,0 1 1,0-1 0,0 0 0,0 0 0,0 0 0,0 0 0,1 0 0,-1 0 0,1 2 0,1-2-68,-1-1 0,1 1 0,-1-1 0,1 1 0,-1-1 0,1 0 0,-1 0 0,1 1 0,0-1 0,-1 0 0,1-1 0,-1 1 0,1 0 1,-1 0-1,1-1 0,2 0 0,11-3-1177,-1-1 0,27-12 1,20-21-7399,-34 19 1628</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7.248"/>
    </inkml:context>
    <inkml:brush xml:id="br0">
      <inkml:brushProperty name="width" value="0.025" units="cm"/>
      <inkml:brushProperty name="height" value="0.025" units="cm"/>
      <inkml:brushProperty name="color" value="#008C3A"/>
    </inkml:brush>
  </inkml:definitions>
  <inkml:trace contextRef="#ctx0" brushRef="#br0">41 72 16944,'0'0'7837,"-1"8"-6999,-15 58 1167,10-48-1443,2 0 0,-1 0 1,2 0-1,0 1 1,2-1-1,0 30 1,1-47-544,1 1 1,-1-1 0,1 0 0,0 0-1,-1 1 1,1-1 0,0 0 0,0 0-1,0 0 1,0 0 0,0 0 0,0 0-1,0 0 1,0 0 0,0 0 0,1-1-1,-1 1 1,0 0 0,0-1 0,1 1-1,-1-1 1,0 1 0,1-1 0,-1 0-1,1 1 1,-1-1 0,0 0 0,1 0-1,-1 0 1,1 0 0,-1 0 0,0-1-1,1 1 1,2-1 0,4 0 83,1-1 0,-1 1 0,0-2 0,13-4 0,-3-2-103,0-1 0,-1 0 0,0-1 0,-1-1 0,0-1 0,24-25 0,-33 31 0,-1 0 0,0 0 0,0 0 0,0 0 0,-1-1 0,-1 0 0,1 0 0,-1 0 0,0-1 0,-1 0 0,0 1 0,-1-1 0,0 0 0,0 0 0,0 0 0,-1-18 0,-1 25 0,0 0 0,-1 0 0,1 0 0,-1 0 0,1 0 0,-1 0 0,0 0 0,0 0 0,0 0 0,0 0 0,0 1 0,0-1 0,-1 0 0,1 1 0,0-1 0,-1 1 0,1 0 0,-1-1 0,0 1 0,1 0 0,-5-2 0,1 1 0,0 0 0,0 0 0,0 0 0,0 1 0,0 0 0,-1 0 0,1 1 0,-9-1 0,4 1 0,0 1 0,0-1 0,-1 2 0,1 0 0,0 0 0,0 0 0,1 1 0,-19 9 0,2 6-3008,24-16 2121,0 0 1,1-1 0,-1 1-1,0 0 1,1 0-1,-1 0 1,1 1 0,0-1-1,0 0 1,-2 4-1</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8.870"/>
    </inkml:context>
    <inkml:brush xml:id="br0">
      <inkml:brushProperty name="width" value="0.025" units="cm"/>
      <inkml:brushProperty name="height" value="0.025" units="cm"/>
      <inkml:brushProperty name="color" value="#008C3A"/>
    </inkml:brush>
  </inkml:definitions>
  <inkml:trace contextRef="#ctx0" brushRef="#br0">0 1 16688,'0'0'11216,"7"9"-10437,-6-9-772,3 5 77,-1 0 0,1 0 0,-1 1 1,1-1-1,-1 1 0,-1 0 0,1-1 0,-1 1 0,0 0 1,-1 1-1,1-1 0,-1 0 0,0 12 0,-4 59 686,0-47-495,4 58-1,-1-87-292,0 1 0,1-1 0,0 1 0,-1-1 0,1 0 1,0 1-1,0-1 0,0 0 0,0 0 0,0 1 0,0-1 0,0 0 0,0 0 1,0 0-1,1 0 0,-1 0 0,0-1 0,1 1 0,-1 0 0,0-1 0,1 1 0,-1 0 1,1-1-1,-1 0 0,1 1 0,-1-1 0,1 0 0,-1 0 0,1 0 0,0 0 1,-1 0-1,1 0 0,-1 0 0,4-1 0,4 0-411,0-1 0,0 1 0,0-1 0,17-7 0,-14 4-832,0-1-1,0-1 1,0 0 0,15-13-1,17-20-6204,-17 10-1059</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9.239"/>
    </inkml:context>
    <inkml:brush xml:id="br0">
      <inkml:brushProperty name="width" value="0.025" units="cm"/>
      <inkml:brushProperty name="height" value="0.025" units="cm"/>
      <inkml:brushProperty name="color" value="#008C3A"/>
    </inkml:brush>
  </inkml:definitions>
  <inkml:trace contextRef="#ctx0" brushRef="#br0">95 1 6118,'0'0'15919,"-51"63"-13805,36-28-865,2 3-480,2 1-129,7-3-95,4-9-353,13-9-320,17-14-2787,10-4-1377,9-22-3075</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9.597"/>
    </inkml:context>
    <inkml:brush xml:id="br0">
      <inkml:brushProperty name="width" value="0.025" units="cm"/>
      <inkml:brushProperty name="height" value="0.025" units="cm"/>
      <inkml:brushProperty name="color" value="#008C3A"/>
    </inkml:brush>
  </inkml:definitions>
  <inkml:trace contextRef="#ctx0" brushRef="#br0">227 14 20307,'-15'14'2200,"1"-1"-1789,-95 98 3464,98-98-3521,0 0 0,1 1-1,0 0 1,1 0 0,1 1-1,0 0 1,-10 29 0,18-42-360,-1-1 1,0 1 0,1 0-1,-1-1 1,1 1 0,0 0-1,-1-1 1,1 1 0,0 0-1,0 0 1,0-1 0,1 1-1,-1 0 1,0 0 0,1-1-1,-1 1 1,1 0 0,-1-1-1,1 1 1,0 0 0,0-1-1,-1 1 1,1-1 0,0 1-1,1-1 1,-1 0 0,0 1-1,2 0 1,0 0-5,0-1 0,-1 0 0,1-1 0,0 1 0,0 0 0,0-1 0,0 0 0,0 0 0,0 0-1,0 0 1,0 0 0,0 0 0,0-1 0,0 0 0,0 1 0,5-3 0,2-1 56,0-1 1,0 0-1,0 0 0,-1-1 1,0-1-1,0 1 0,0-1 1,-1-1-1,0 0 0,-1 0 0,12-15 1,-9 9 254,-1 0 1,0 0-1,-1-1 1,0 0 0,-1 0-1,-1-1 1,5-18-1,-9 22-217,1-1-1,-2 0 1,1 1 0,-2-1-1,-1-20 1,1 32-85,0 1 0,0-1 0,0 0 0,0 1 0,0-1 0,0 0 0,0 0 0,-1 1 0,1-1 1,0 0-1,0 1 0,-1-1 0,1 0 0,0 1 0,-1-1 0,1 0 0,-1 1 0,1-1 0,-1 1 0,1-1 0,-1 1 0,1-1 0,-1 1 0,1-1 0,-1 1 0,0 0 0,1-1 0,-1 1 1,0 0-1,0-1 0,-23 8-105,-17 27-437,14 9-1092,21-18-1472,6-24 2836,0-1 1,0 1 0,1 0-1,-1-1 1,0 1-1,0 0 1,0-1-1,1 1 1,-1 0 0,0-1-1,1 1 1,-1-1-1,1 1 1,-1-1-1,1 1 1,-1-1 0,1 1-1,-1-1 1,1 1-1,-1-1 1,1 1 0,-1-1-1,1 0 1,0 1-1,-1-1 1,1 0-1,0 0 1,-1 0 0,2 1-1,21 1-4987,7-1-774</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9.955"/>
    </inkml:context>
    <inkml:brush xml:id="br0">
      <inkml:brushProperty name="width" value="0.025" units="cm"/>
      <inkml:brushProperty name="height" value="0.025" units="cm"/>
      <inkml:brushProperty name="color" value="#008C3A"/>
    </inkml:brush>
  </inkml:definitions>
  <inkml:trace contextRef="#ctx0" brushRef="#br0">277 2 16688,'0'0'3710,"-9"-1"-1014,0 0-2429,1 1 0,0 0 0,0 1 0,0 0-1,0 0 1,0 1 0,0 0 0,0 0 0,0 1 0,0-1 0,1 2 0,0-1 0,-1 1 0,1 1 0,-8 5 0,0 2 200,0 0 0,0 0 0,1 2 0,-15 18 0,24-26-398,0 1 0,0 0 1,0 0-1,1 1 0,0-1 0,1 1 0,-1 0 1,2 0-1,-1 0 0,1 0 0,0 0 0,-1 10 1,3-16-71,0 0 1,0 0 0,0-1 0,0 1 0,0 0-1,1 0 1,-1 0 0,0-1 0,1 1 0,-1 0-1,1-1 1,0 1 0,0 0 0,-1-1 0,1 1-1,0-1 1,0 1 0,1-1 0,-1 1 0,0-1-1,0 0 1,1 0 0,2 2 0,-1-1 11,0 0 0,1-1 0,-1 0 0,0 0 1,1 0-1,-1 0 0,1-1 0,-1 1 0,1-1 1,0 0-1,5 0 0,1-1 23,-1-1-1,1 1 1,-1-1 0,1-1-1,-1 0 1,0 0 0,1-1-1,11-7 1,-10 3 77,0 0 0,-1-1 0,0 0 0,0-1 0,-1 0 0,-1-1 0,10-13 0,-15 20-75,0-1 1,0 1 0,-1 0 0,0-1 0,0 1 0,0-1-1,0 0 1,-1 0 0,1 0 0,-1 0 0,-1 0 0,1 0 0,-1 0-1,0 0 1,0 0 0,0 0 0,0 0 0,-1 0 0,0 0-1,0 0 1,-1 0 0,-3-8 0,4 11-37,-1 0 0,1-1 0,-1 1 0,0 0 0,0 0 0,0 0 0,0 1 0,0-1 0,-1 0 0,1 1 0,0 0 0,-1-1 0,1 1 0,-1 0 0,0 0 0,1 0 0,-1 1 0,0-1 0,1 1 0,-1-1 0,0 1 0,0 0 0,1 0 0,-1 0 0,0 0 0,0 1 0,1-1 0,-1 1 0,0-1 0,-2 2 0,-3 1 0,1-1 0,0 1 0,0 0 0,1 0 0,-1 0 0,1 1 0,-1 0 0,1 1 0,-10 9 0,13-10-323,-1 0 0,1 0 0,0 0 0,1 0-1,-1 1 1,1-1 0,0 1 0,-3 9 0,4-13 220,1 1 0,0-1 0,0 0 0,-1 0 0,1 0 0,0 1 0,0-1 0,0 0 0,0 0 0,1 0 0,-1 1 0,0-1 0,0 0 0,1 0 0,-1 0 0,0 0 0,1 1 0,0-1 0,-1 0 0,1 0 0,-1 0 0,1 0 0,0 0 0,0 0 0,0-1 0,-1 1 0,1 0 0,0 0 0,0 0 0,0-1 0,0 1 0,0-1 0,1 1 0,-1-1 0,0 1 0,0-1 0,0 1 0,0-1 0,1 0 1,-1 0-1,2 0-1,13 2-1691,-1-1 0,1 0 0,0-2-1,-1 0 1,1 0 0,-1-1-1,1-1 1,-1-1 0,21-8 0,18-8-341</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0.344"/>
    </inkml:context>
    <inkml:brush xml:id="br0">
      <inkml:brushProperty name="width" value="0.025" units="cm"/>
      <inkml:brushProperty name="height" value="0.025" units="cm"/>
      <inkml:brushProperty name="color" value="#008C3A"/>
    </inkml:brush>
  </inkml:definitions>
  <inkml:trace contextRef="#ctx0" brushRef="#br0">269 1 11499,'0'0'3459,"-10"3"-501,-16 6-1151,1 1 1,1 2-1,-32 19 1,44-24-1361,0 1 1,1 0 0,0 1-1,0 0 1,1 1 0,0 0 0,1 0-1,0 1 1,-9 15 0,16-24-432,0 1 0,1 0 0,-1 0 0,1 0-1,0 0 1,0 0 0,0 0 0,0 0 0,0 0 0,0 1 0,1-1 0,0 0 0,0 0 0,0 1 0,0-1 0,0 0 0,1 0 0,-1 1 0,1-1 0,0 0 0,0 0 0,2 5 0,0-5-3,-1 0 0,1 0 1,0 0-1,0 0 1,0-1-1,0 1 1,1-1-1,-1 0 0,1 0 1,-1 0-1,1 0 1,0-1-1,0 0 1,-1 1-1,1-1 0,0-1 1,7 2-1,11 1 131,1-1 0,-1-1 0,1-1 0,-1-1 0,1-1 0,-1-1 0,0 0 0,23-8 0,-34 8-79,0-1 1,-1 0-1,0 0 0,0-1 0,0 0 1,-1 0-1,1-1 0,-1-1 0,-1 1 1,1-2-1,-1 1 0,0-1 0,-1 0 1,0-1-1,0 0 0,-1 0 0,0 0 1,7-15-1,-12 22-65,1-1 0,-1 0 0,0 0 0,1 0 0,-1 0 0,-1-1 0,1 1 0,0 0 0,-1 0 0,0-1 0,1 1 0,-1 0 0,-1 0 0,1-1 0,0 1 0,-1 0 0,1 0 0,-1-1 0,0 1 0,0 0 0,-1 0 0,1 0 0,-1 0 0,1 1 0,-1-1 0,0 0 0,0 0 0,0 1 0,0-1 0,0 1 0,-1 0 0,1 0 0,-1 0 0,0 0 0,1 0 0,-1 1 0,0-1 0,0 1 0,0-1 0,0 1 0,0 0 0,-5-1 0,1 0 0,-1 1 0,0-1 0,1 1 0,-1 1 0,0 0 0,0 0 0,0 0 0,0 1 0,0 0 0,1 0 0,-1 1 0,0 0 0,1 0 0,-1 1 0,1 0 0,-14 8 0,-19 24-2029,6 5-4740,22-23-4868</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9.485"/>
    </inkml:context>
    <inkml:brush xml:id="br0">
      <inkml:brushProperty name="width" value="0.025" units="cm"/>
      <inkml:brushProperty name="height" value="0.025" units="cm"/>
      <inkml:brushProperty name="color" value="#008C3A"/>
    </inkml:brush>
  </inkml:definitions>
  <inkml:trace contextRef="#ctx0" brushRef="#br0">0 0 13325,'0'0'11103,"3"11"-9229,-3-11-1861,4 15 531,0-1 1,1 0 0,1-1 0,9 18-1,-12-27-478,-1 0 0,1 0-1,0 0 1,0 0 0,0 0 0,1-1-1,-1 1 1,1-1 0,0 0-1,0 0 1,0-1 0,0 1-1,0-1 1,1 0 0,-1 0 0,1 0-1,0-1 1,-1 1 0,1-1-1,5 1 1,46-2-2671,-54-1 2022,1 1 0,0-1 0,0 0-1,0 0 1,0 0 0,-1 0 0,1 0 0,-1-1 0,1 1 0,-1-1-1,1 1 1,-1-1 0,0 0 0,0 0 0,0 0 0,3-4 0,6-13-5402</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9.846"/>
    </inkml:context>
    <inkml:brush xml:id="br0">
      <inkml:brushProperty name="width" value="0.025" units="cm"/>
      <inkml:brushProperty name="height" value="0.025" units="cm"/>
      <inkml:brushProperty name="color" value="#008C3A"/>
    </inkml:brush>
  </inkml:definitions>
  <inkml:trace contextRef="#ctx0" brushRef="#br0">99 0 9673,'0'0'12519,"-2"8"-10886,-36 109 2776,-2 6-2564,35-102-2433,0 0 0,2 0 0,-2 41 1,9-42-3355,-4-20 3659,0 1 0,1-1 0,-1 1 1,1-1-1,-1 0 0,1 1 1,-1-1-1,1 0 0,-1 0 0,1 1 1,-1-1-1,1 0 0,-1 0 1,1 0-1,-1 0 0,1 1 0,-1-1 1,1 0-1,-1 0 0,1 0 1,0 0-1,-1 0 0,1 0 0,-1-1 1,1 1-1,-1 0 0,1 0 1,-1 0-1,1 0 0,-1-1 0,1 1 1,-1 0-1,1 0 0,0-1 0,14-11-13607</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21.388"/>
    </inkml:context>
    <inkml:brush xml:id="br0">
      <inkml:brushProperty name="width" value="0.025" units="cm"/>
      <inkml:brushProperty name="height" value="0.025" units="cm"/>
    </inkml:brush>
  </inkml:definitions>
  <inkml:trace contextRef="#ctx0" brushRef="#br0">1550 184 9641,'0'0'534,"-10"-6"-315,-83-60 958,12 9 2659,67 49-3587,0 0 1,0 1-1,-1 1 1,0 1-1,0 0 1,0 1 0,-1 0-1,0 1 1,1 1-1,-1 1 1,0 0-1,-22 2 1,-22 4-321,-114 24 1,117-17 271,-3-1-261,-21 4 405,0 3 0,-84 31-1,140-40-143,1 2-1,0 0 0,1 1 0,1 2 0,-1 0 0,2 1 1,0 2-1,1 0 0,1 1 0,-31 37 0,25-19-193,1 0-1,2 2 1,2 1-1,1 0 1,2 2-1,2 0 1,2 0-1,1 1 1,2 1-1,3 0 1,1 0-1,2 1 1,1 46-1,3-61-24,2 0 0,0-1 0,2 1 0,7 28 0,-6-39-14,1-1 0,1 0 0,0 0 0,1-1-1,1 0 1,0 0 0,19 22 0,12 5-31,1-2 0,2-1 0,2-3-1,2-2 1,54 32 0,-77-51 38,1-1 0,0-2 0,1 0 0,1-1 0,0-2 0,0-1-1,1-1 1,0-1 0,1-1 0,-1-2 0,1-1 0,0-1 0,0-2 0,0-1 0,0-1 0,0-1 0,-1-1-1,1-2 1,43-15 0,1-6 328,-1-4 0,-2-3 0,-1-2-1,-2-4 1,-2-3 0,67-56 0,-107 76-120,0-1 0,-2 0 0,-1-2 0,0-1 0,-2-1 0,-2 0 0,0-2 0,-2 0 0,-1-1 0,20-61 0,-20 41-107,-2 0 0,-3-2 0,-2 1 0,-2-1 1,-2 0-1,-5-67 0,1 109 8,0 0 0,-1 0 1,-1 0-1,0 0 0,0 0 0,-1 0 0,-1 1 1,0-1-1,0 1 0,-1 0 0,0 1 0,0-1 0,-2 1 1,1 0-1,-1 0 0,0 1 0,0 0 0,-1 0 1,-1 0-1,1 1 0,-1 1 0,0-1 0,-1 2 0,1-1 1,-17-6-1,-8 0-249,0 2 0,-1 1 0,0 1 0,-1 2 0,-53-2 0,-55-9-5726,79 4-1444</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0.345"/>
    </inkml:context>
    <inkml:brush xml:id="br0">
      <inkml:brushProperty name="width" value="0.025" units="cm"/>
      <inkml:brushProperty name="height" value="0.025" units="cm"/>
      <inkml:brushProperty name="color" value="#008C3A"/>
    </inkml:brush>
  </inkml:definitions>
  <inkml:trace contextRef="#ctx0" brushRef="#br0">0 22 14286,'0'0'12753,"10"-3"-11424,-6 2-1209,45-13 906,-45 13-947,0 0 0,0 1 0,0-1 0,-1 1 0,1 0 0,0 0 0,0 0 0,0 0 0,0 1 0,-1-1 0,1 1 0,7 3 0,-10-4-75,-1 1 0,1-1 1,0 1-1,-1 0 0,1-1 1,0 1-1,-1 0 0,1 0 0,-1-1 1,0 1-1,1 0 0,-1 0 1,1 0-1,-1 0 0,0 0 0,0-1 1,0 1-1,1 0 0,-1 0 0,0 0 1,0 0-1,0 0 0,0 0 1,0 0-1,-1 0 0,1 0 0,0-1 1,0 1-1,-1 0 0,1 0 0,0 0 1,-1 0-1,1-1 0,-1 1 1,1 0-1,-1 0 0,1-1 0,-1 1 1,0 0-1,0 0 0,-28 28 552,2-12-81,23-15-398,-1 0-1,0 1 1,1 0-1,0-1 1,-1 2-1,1-1 1,0 0-1,1 1 1,-1 0 0,1 0-1,-6 7 1,14-10-108,-1 1 0,1-2 0,0 1 1,-1-1-1,1 1 0,0-1 1,8-1-1,-3-1-667,0 0 0,0-1-1,-1 0 1,1 0 0,-1-1 0,11-6 0,26-19-9918,-19 9-2714</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0.997"/>
    </inkml:context>
    <inkml:brush xml:id="br0">
      <inkml:brushProperty name="width" value="0.025" units="cm"/>
      <inkml:brushProperty name="height" value="0.025" units="cm"/>
      <inkml:brushProperty name="color" value="#008C3A"/>
    </inkml:brush>
  </inkml:definitions>
  <inkml:trace contextRef="#ctx0" brushRef="#br0">174 0 16335,'0'0'14222,"-4"1"-14078,1 0-107,0 0 0,0 0 1,0 1-1,0-1 0,0 1 0,1 0 0,-1 0 1,1 0-1,-1 0 0,1 0 0,-1 1 0,1-1 1,-2 4-1,-33 46 536,14-18-23,8-13-294,-14 17-90,30-39-166,59-61-681,-56 56 620,1 1 0,-1-1 0,0 0 0,0 0 1,-1 0-1,0-1 0,0 1 0,0-1 0,-1 1 0,2-10 0,-22 65-322,-1-1 516,16-36-88,1 1 1,0 0 0,1-1 0,1 21 0,0-33-32,1 1 0,-1 0 0,0-1 0,1 1 1,-1-1-1,1 1 0,-1 0 0,1-1 0,-1 1 0,1-1 0,-1 1 0,1-1 1,0 0-1,-1 1 0,1-1 0,0 0 0,-1 1 0,1-1 0,0 0 0,0 0 0,-1 1 1,1-1-1,0 0 0,-1 0 0,1 0 0,0 0 0,0 0 0,-1 0 0,1 0 0,0 0 1,0-1-1,-1 1 0,1 0 0,0 0 0,0 0 0,-1-1 0,1 1 0,0-1 1,-1 1-1,1 0 0,-1-1 0,1 1 0,-1-1 0,1 1 0,0-1 0,-1 1 0,0-1 1,1 0-1,-1 1 0,1-1 0,-1 0 0,0 1 0,1-1 0,-1 0 0,0 1 0,0-1 1,0 0-1,1 0 0,-2-4-3,0 0 1,0 0-1,0 0 0,0 0 1,-1 1-1,0-1 1,0 0-1,0 1 0,0 0 1,-1-1-1,0 1 1,0 0-1,0 0 0,0 1 1,-7-7-1,0 1 53,0 0 0,-1 1 0,0 1 0,-22-12 0,51 26-227,-1-1 1,1 0 0,0-2-1,25 4 1,-2-2-3062,-2-2-3743,-7-2-5055</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1.041"/>
    </inkml:context>
    <inkml:brush xml:id="br0">
      <inkml:brushProperty name="width" value="0.025" units="cm"/>
      <inkml:brushProperty name="height" value="0.025" units="cm"/>
      <inkml:brushProperty name="color" value="#008C3A"/>
    </inkml:brush>
  </inkml:definitions>
  <inkml:trace contextRef="#ctx0" brushRef="#br0">0 65 15983,'0'0'2744,"6"-10"763,2-5-2047,14-25 4026,-23 82-1899,-3-17-3587,0-6 0,1 1 0,1 0 0,1 27 0,1-46-10,0 0 0,0 0 0,0 0 0,0 0 0,0-1 0,0 1 0,1 0 1,-1 0-1,0 0 0,1-1 0,-1 1 0,1 0 0,-1 0 0,1-1 0,-1 1 0,1 0 0,-1-1 0,1 1 0,0 0 0,-1-1 0,1 1 1,0-1-1,-1 0 0,1 1 0,0-1 0,0 1 0,0-1 0,1 1 0,30-2-828,-25 0 384,1-1 0,-1-1 0,0 1 1,0-1-1,0 0 0,9-7 0,17-21-10767,-22 15 2626</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1.404"/>
    </inkml:context>
    <inkml:brush xml:id="br0">
      <inkml:brushProperty name="width" value="0.025" units="cm"/>
      <inkml:brushProperty name="height" value="0.025" units="cm"/>
      <inkml:brushProperty name="color" value="#008C3A"/>
    </inkml:brush>
  </inkml:definitions>
  <inkml:trace contextRef="#ctx0" brushRef="#br0">49 0 15278,'0'0'3812,"-24"53"-1378,15-23-576,-1 2-96,5-4-385,5-1-416,0-8-737,8-7-320,11-10-2210,6-2-2242,1-6-4389</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1.794"/>
    </inkml:context>
    <inkml:brush xml:id="br0">
      <inkml:brushProperty name="width" value="0.025" units="cm"/>
      <inkml:brushProperty name="height" value="0.025" units="cm"/>
      <inkml:brushProperty name="color" value="#008C3A"/>
    </inkml:brush>
  </inkml:definitions>
  <inkml:trace contextRef="#ctx0" brushRef="#br0">50 83 20307,'0'0'2354,"-7"9"49,4-5-2114,-25 36 2058,26-37-2210,1-1 0,-1 1 0,1 0 0,0 0 0,0-1 0,0 1 0,0 0 0,1 0 0,-1 0 0,1 0-1,-1 0 1,1 0 0,0 0 0,0 0 0,1 0 0,0 5 0,0-6-136,0-1 0,0 0-1,0 0 1,0 0 0,0 0-1,0 0 1,1 0 0,-1 0-1,0 0 1,1 0 0,-1 0-1,1-1 1,-1 1 0,1-1-1,-1 1 1,1-1 0,-1 1-1,1-1 1,-1 0 0,1 0-1,-1 0 1,1 0 0,0 0-1,-1 0 1,1 0 0,-1-1-1,1 1 1,-1 0 0,3-2-1,2 1-5,-1 0 0,1-1 0,-1 1 0,1-2 0,-1 1 0,9-6-1,-8 4 120,-1 0-1,1-1 0,-1 0 0,-1 0 1,1 0-1,-1-1 0,0 0 1,0 0-1,-1 0 0,1 0 0,-1 0 1,-1-1-1,1 1 0,-1-1 0,0 0 1,-1 0-1,1 0 0,-2 0 0,1 0 1,-1 0-1,0 0 0,-1-13 1,1 19-110,-1-1 1,1 1 0,-1-1 0,1 1-1,-1-1 1,1 1 0,-1-1 0,0 1 0,0-1-1,0 1 1,1 0 0,-1 0 0,-1-1 0,1 1-1,0 0 1,0 0 0,0 0 0,0 0 0,-1 0-1,1 1 1,-1-1 0,1 0 0,0 0 0,-1 1-1,1-1 1,-1 1 0,1 0 0,-1-1-1,0 1 1,1 0 0,-1 0 0,1 0 0,-1 0-1,0 0 1,1 0 0,-1 0 0,1 1 0,-2-1-1,-1 1-6,0 0-1,0 0 1,1 0-1,-1 1 1,1-1-1,-1 1 1,1 0-1,0 0 1,-1 0-1,1 0 1,0 0 0,0 1-1,0-1 1,-4 6-1,4-2-578,0 0 0,0-1 1,0 1-1,1 0 0,0 0 0,0 1 0,0-1 1,1 0-1,0 1 0,-1 6 0,2-11 290,0 0-1,0 0 0,0 0 1,0 0-1,0 1 0,1-1 1,-1 0-1,0 0 0,1 0 1,0 0-1,-1-1 0,1 1 1,0 0-1,0 0 0,0 0 1,0-1-1,0 1 0,1 0 1,-1-1-1,1 1 0,-1-1 1,1 1-1,-1-1 0,1 0 1,-1 0-1,1 0 0,0 0 1,0 0-1,0 0 0,0 0 1,0 0-1,0-1 0,0 1 1,2-1-1,22 2-8959</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2.185"/>
    </inkml:context>
    <inkml:brush xml:id="br0">
      <inkml:brushProperty name="width" value="0.025" units="cm"/>
      <inkml:brushProperty name="height" value="0.025" units="cm"/>
      <inkml:brushProperty name="color" value="#008C3A"/>
    </inkml:brush>
  </inkml:definitions>
  <inkml:trace contextRef="#ctx0" brushRef="#br0">189 54 14029,'-9'2'6289,"-1"1"-5557,-1 0 0,1 1 0,0 0-1,0 1 1,1 0 0,-1 0 0,1 1 0,0 0 0,-11 11 0,13-11-456,1 0 0,0 0 0,0 0 0,0 1 0,1-1 0,0 1 0,1 1 0,-1-1 0,1 1 1,1-1-1,-1 1 0,1 0 0,-3 15 0,6-22-274,-1 1-1,1-1 1,0 0 0,0 0 0,0 0 0,0 0-1,0 0 1,0 1 0,0-1 0,0 0-1,0 0 1,0 0 0,1 0 0,-1 0 0,0 0-1,1 1 1,-1-1 0,1 0 0,-1 0 0,1 0-1,-1 0 1,1 0 0,0-1 0,0 1-1,-1 0 1,1 0 0,2 1 0,-2-2-17,1 1-1,0-1 1,0 1 0,0-1-1,0 0 1,0 0 0,-1 0 0,1 0-1,0 0 1,0 0 0,0 0-1,0-1 1,0 1 0,0-1 0,1 0-1,4-2-119,0 0 0,0 0 0,0 0 0,-1-1-1,0 0 1,1-1 0,9-9 0,-8 5 132,-1 0 0,-1-1 0,1 0 1,-2 0-1,1 0 0,-1-1 0,-1 0 0,0 0 0,-1 0 1,0 0-1,0-1 0,-2 1 0,1-1 0,-1 1 1,-1-1-1,-1-14 0,1 25 23,0 1 1,0-1 0,0 0-1,0 1 1,0-1 0,0 0-1,0 1 1,0-1-1,0 0 1,0 1 0,-1-1-1,1 0 1,0 1-1,-1-1 1,1 1 0,0-1-1,-1 1 1,1-1-1,-1 0 1,1 1 0,-1 0-1,1-1 1,-1 1-1,1-1 1,-1 1 0,1 0-1,-1-1 1,1 1-1,-1 0 1,-1-1 0,-19 8 127,-15 25-230,29-24 113,0 0 1,1 1 0,-9 17 0,13-22-166,1-1 0,-1 1-1,1-1 1,0 1 0,0 0 0,0-1 0,1 1 0,-1 0 0,1 0 0,0 0 0,0-1-1,0 1 1,0 0 0,2 6 0,-1-8-344,0-1-1,1 1 1,-1 0-1,1-1 1,-1 1-1,1-1 1,-1 0-1,1 1 1,0-1-1,-1 0 1,1 0-1,0 0 1,0 0-1,0-1 1,0 1-1,0 0 1,0-1-1,0 1 1,0-1-1,0 0 1,0 0-1,0 0 1,0 0-1,0 0 1,1 0-1,-1 0 1,2-1-1,0 1-884,25 0-10600</inkml:trace>
  <inkml:trace contextRef="#ctx0" brushRef="#br0" timeOffset="1">420 30 19987,'0'0'3443,"-13"6"-640,1 0-2296,0 1 1,1 0-1,0 1 1,0 0-1,1 0 0,-11 12 1,16-15-339,0 1 0,1-1 0,-1 1 0,1 0 0,0 0 0,1 1 0,-1-1 0,1 1 0,1 0 0,-1 0 0,1 0 0,0 0 0,1 0 0,-1 0 0,1 10 0,1-15-169,0 0 0,0-1 1,1 1-1,-1-1 0,1 1 0,-1-1 0,1 1 0,-1-1 0,1 1 0,0-1 0,0 1 0,0-1 0,0 0 0,0 0 0,0 1 0,0-1 0,0 0 0,0 0 0,1 0 0,-1 0 0,0 0 0,1 0 0,-1-1 0,0 1 0,1 0 0,-1-1 0,1 1 0,0-1 1,-1 1-1,1-1 0,-1 0 0,1 0 0,0 1 0,-1-1 0,1-1 0,-1 1 0,1 0 0,0 0 0,1-1 0,3 1 10,0-1 0,-1 0 0,1 0 0,-1 0 0,1-1 0,-1 0 0,0 0 0,0 0 0,1-1 0,7-5 1,-6 2-3,1-1 0,-1 0 0,-1-1 1,1 1-1,-1-1 0,-1 0 0,1-1 1,-1 1-1,-1-1 0,0 0 1,0-1-1,0 1 0,-2-1 0,1 1 1,-1-1-1,0 0 0,-1 0 0,0 0 1,-1-19-1,-1 28-8,1-1 0,-1 0 0,1 1 0,-1-1 0,1 1 0,-1-1 0,0 1 0,0-1 0,0 1 0,0 0 0,0-1 0,0 1 0,0 0 0,-1 0 0,1 0 0,0 0 0,0 0 0,-1 0 0,1 0 0,-1 0 0,1 1 0,-1-1 0,1 0 0,-1 1 0,0-1 0,1 1 0,-1 0 0,0 0 0,1-1 0,-1 1 0,0 0 0,1 0 0,-1 1 0,-2-1 0,0 0 0,-1 1 0,1-1 0,0 1 0,0 0 0,0 0 0,0 0 0,0 1 0,0 0 0,0-1 0,0 1 0,1 0 0,-7 5 0,-18 30-4682,18-22-2840</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2.278"/>
    </inkml:context>
    <inkml:brush xml:id="br0">
      <inkml:brushProperty name="width" value="0.025" units="cm"/>
      <inkml:brushProperty name="height" value="0.025" units="cm"/>
      <inkml:brushProperty name="color" value="#008C3A"/>
    </inkml:brush>
  </inkml:definitions>
  <inkml:trace contextRef="#ctx0" brushRef="#br0">1 1 14862,'0'0'7981,"7"9"-6556,78 110 1100,-83-117-2618,0 1 0,0-1-1,1 0 1,-1 0 0,0 0-1,1 0 1,-1 0-1,1-1 1,0 1 0,0-1-1,-1 0 1,1 1 0,0-1-1,0-1 1,0 1 0,0 0-1,0-1 1,0 1 0,1-1-1,3 0 1,-1-1-495,-1 0-1,0-1 1,0 1 0,0-1 0,0 0-1,0 0 1,-1 0 0,1-1 0,-1 1 0,1-1-1,4-5 1,1 0-699,-1-1 0,-1 0 1,1 0-1,-2-1 0,12-16 0,3-21 843,-32 70 13563,-8 9-9720,-18 38-2749,28-52-674,0 1 0,2 0-1,0 0 1,1 0-1,1 1 1,-2 28 0</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3.463"/>
    </inkml:context>
    <inkml:brush xml:id="br0">
      <inkml:brushProperty name="width" value="0.025" units="cm"/>
      <inkml:brushProperty name="height" value="0.025" units="cm"/>
      <inkml:brushProperty name="color" value="#008C3A"/>
    </inkml:brush>
  </inkml:definitions>
  <inkml:trace contextRef="#ctx0" brushRef="#br0">36 68 13293,'-7'-5'8185,"9"-7"-5420,11-9-1886,-8 18-757,-1 0 0,0 0 0,1 0 0,0 0 0,-1 1 0,1-1 0,0 1 0,0 1 0,1-1 0,-1 1 0,0 0 0,9-1 0,-13 2-124,0 0 1,0 1-1,-1-1 1,1 1-1,0-1 1,-1 1-1,1-1 1,-1 1-1,1 0 1,-1-1-1,1 1 1,-1-1-1,1 1 1,-1 0-1,1 0 1,-1-1-1,0 1 1,0 0-1,1 0 1,-1-1-1,0 1 1,0 0-1,0 0 1,0 0-1,0-1 1,0 1-1,0 0 1,0 0-1,0 0 1,0-1-1,-1 3 1,-3 28 166,-3-17 28,0-1 0,0 0 0,-1-1-1,-1 0 1,0 0 0,-1-1 0,0 0-1,-20 16 1,6-3 1025,50-27-834,3-6-562,-1-1 0,36-18 0,13-10-5203,-50 21-454,-6 0-3160</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4.100"/>
    </inkml:context>
    <inkml:brush xml:id="br0">
      <inkml:brushProperty name="width" value="0.025" units="cm"/>
      <inkml:brushProperty name="height" value="0.025" units="cm"/>
      <inkml:brushProperty name="color" value="#008C3A"/>
    </inkml:brush>
  </inkml:definitions>
  <inkml:trace contextRef="#ctx0" brushRef="#br0">184 1 15054,'0'0'13592,"-7"11"-13550,-36 73 212,22-40 635,-3 0 0,-32 47 0,69-130-1012,14-16-1390,-19 35 1192,1 1-1,18-27 1,-25 55 138,0 0 1,-1 0-1,0 1 0,-1 11 1,-4 117 2563,4-148-2395,-1-1 1,0 1 0,-1 0-1,0 0 1,0 0 0,-1 0-1,0 0 1,-1 1 0,0-1-1,0 1 1,-1 0 0,-1 0-1,1 1 1,-1 0 0,-1-1-1,1 2 1,-10-9 0,15 15 16,1 0 1,-1 1-1,1-1 1,-1 0-1,0 0 1,1 1-1,-1-1 1,0 1 0,1-1-1,-1 1 1,0-1-1,0 1 1,0-1-1,0 1 1,1-1-1,-1 1 1,0 0-1,0 0 1,0 0 0,0-1-1,0 1 1,0 0-1,0 0 1,0 0-1,0 0 1,0 0-1,0 1 1,0-1-1,1 0 1,-1 0 0,0 1-1,0-1 1,0 0-1,0 1 1,0-1-1,1 1 1,-1-1-1,0 1 1,0-1-1,1 1 1,-1 0 0,0-1-1,1 1 1,-1 0-1,0 0 1,1-1-1,-1 1 1,1 0-1,-1 1 1,0 0 9,1 0-1,0-1 1,-1 1-1,1 0 1,0 0 0,0-1-1,0 1 1,0 0-1,0-1 1,0 1 0,1 0-1,-1 0 1,0-1 0,1 1-1,-1 0 1,1-1-1,0 1 1,0-1 0,-1 1-1,1-1 1,0 1-1,0-1 1,1 1 0,-1-1-1,0 0 1,3 2-1,2 1 28,0-1-1,0 0 1,0 0-1,1-1 1,-1 0-1,1 0 0,-1 0 1,1-1-1,10 1 1,68 0-592,-57-3-518,14-1-3233,-2-6-4682</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3.245"/>
    </inkml:context>
    <inkml:brush xml:id="br0">
      <inkml:brushProperty name="width" value="0.025" units="cm"/>
      <inkml:brushProperty name="height" value="0.025" units="cm"/>
      <inkml:brushProperty name="color" value="#008C3A"/>
    </inkml:brush>
  </inkml:definitions>
  <inkml:trace contextRef="#ctx0" brushRef="#br0">3 0 15631,'0'0'10869,"1"9"-9962,2 42 68,-5 83 0,-1-29-827,2-104-146,1 0-1,0 0 0,0 0 1,-1 1-1,1-1 0,0 0 0,0 0 1,1 0-1,-1 1 0,0-1 1,0 0-1,0 0 0,1 0 1,-1 0-1,1 0 0,-1 1 1,1-1-1,-1 0 0,1 0 1,0 0-1,-1 0 0,1 0 1,0-1-1,0 1 0,0 0 0,-1 0 1,1 0-1,0-1 0,0 1 1,0 0-1,0-1 0,1 1 1,-1-1-1,0 0 0,0 1 1,0-1-1,0 0 0,0 1 1,1-1-1,-1 0 0,0 0 1,0 0-1,0 0 0,0 0 0,1 0 1,-1 0-1,0-1 0,0 1 1,0 0-1,0-1 0,1 1 1,-1-1-1,0 1 0,2-2 1,5-2-274,0 0 0,0-1 0,-1 0 0,1 0 0,12-12 0,-11 8-1939,-1 0 0,0 0-1,13-19 1,-9 3-6320</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7.661"/>
    </inkml:context>
    <inkml:brush xml:id="br0">
      <inkml:brushProperty name="width" value="0.025" units="cm"/>
      <inkml:brushProperty name="height" value="0.025" units="cm"/>
    </inkml:brush>
  </inkml:definitions>
  <inkml:trace contextRef="#ctx0" brushRef="#br0">217 173 10218,'6'-9'2370,"8"-10"-1353,30-44 2451,-40 58-3053,-1-1 0,0 0 1,0 0-1,-1 0 0,0 0 0,0 0 1,0 0-1,-1-1 0,1-10 0,-2 17-375,0-1-1,0 1 0,0-1 0,0 1 0,0-1 1,0 1-1,-1-1 0,1 1 0,0-1 0,0 1 1,-1-1-1,1 1 0,0 0 0,-1-1 0,1 1 1,0 0-1,-1-1 0,1 1 0,-1 0 0,1-1 1,0 1-1,-1 0 0,1 0 0,-1-1 1,1 1-1,-1 0 0,1 0 0,-1 0 0,1 0 1,-1-1-1,1 1 0,-1 0 0,1 0 0,-1 0 1,1 0-1,-1 0 0,1 1 0,-1-1 0,1 0 1,-1 0-1,0 0 0,-25 8 97,14-1-112,-1 1 0,1 1-1,1 0 1,-1 0 0,2 1-1,-1 0 1,1 1-1,-11 16 1,-1 3 174,2 1 0,-19 38 0,27-44 34,1 1 0,1 0 0,1 1 0,1 0 1,2 0-1,1 0 0,1 1 0,1 0 1,2 0-1,0 0 0,5 30 0,-3-48-180,1 0 0,1 0 0,0-1 0,0 1 0,6 10 0,-7-15-117,0-1 0,0 1 0,1-1 0,0 0 0,0 1 0,0-1 0,0-1 0,0 1 0,1 0 0,0-1-1,0 0 1,5 4 0,-11-14-4823,-17-29-863,-4 5-516</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3.620"/>
    </inkml:context>
    <inkml:brush xml:id="br0">
      <inkml:brushProperty name="width" value="0.025" units="cm"/>
      <inkml:brushProperty name="height" value="0.025" units="cm"/>
      <inkml:brushProperty name="color" value="#008C3A"/>
    </inkml:brush>
  </inkml:definitions>
  <inkml:trace contextRef="#ctx0" brushRef="#br0">29 1 4773,'0'0'10602,"-17"50"-8104,11-21-1121,1 1-224,4 0-320,1-3 32,0-3-545,10-8-288,5-11-1922,2-5-4195</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3.962"/>
    </inkml:context>
    <inkml:brush xml:id="br0">
      <inkml:brushProperty name="width" value="0.025" units="cm"/>
      <inkml:brushProperty name="height" value="0.025" units="cm"/>
      <inkml:brushProperty name="color" value="#008C3A"/>
    </inkml:brush>
  </inkml:definitions>
  <inkml:trace contextRef="#ctx0" brushRef="#br0">96 0 20884,'0'0'2301,"-9"5"-390,3-2-1752,0 1 1,0 0 0,1 0-1,-1 0 1,1 1-1,0 0 1,1 0 0,-1 0-1,1 1 1,0-1 0,0 1-1,1 0 1,-1 0-1,1 0 1,1 1 0,-1-1-1,1 1 1,0-1-1,-1 12 1,1-11-135,1-1 1,1 1-1,-1 0 1,1 0-1,0-1 0,1 1 1,-1 0-1,1 0 1,3 7-1,-4-13-21,1 1 0,0 0-1,0 0 1,0-1 0,0 1 0,0 0 0,0-1-1,0 1 1,1-1 0,-1 0 0,0 1 0,1-1 0,-1 0-1,1 0 1,0 0 0,-1 0 0,1 0 0,0 0-1,-1 0 1,1-1 0,0 1 0,0-1 0,0 1 0,0-1-1,0 0 1,0 0 0,0 1 0,-1-1 0,1-1-1,0 1 1,0 0 0,0 0 0,0-1 0,0 1-1,0-1 1,2 0 0,0-1 34,-1 0 0,1 0 0,0 0 0,-1 0 0,1 0 0,-1-1 0,0 0 0,0 1 1,0-1-1,0 0 0,0-1 0,-1 1 0,1 0 0,-1-1 0,0 1 0,0-1 0,0 0 0,0 0 0,-1 0 0,2-6 0,1-4 126,-1 1 0,0 0 0,-1-1 0,0 1 0,-1-15 0,-1 26-156,0 1 1,0-1-1,0 1 0,0-1 0,0 0 1,0 1-1,-1-1 0,1 1 0,-1-1 0,1 1 1,-1-1-1,0 1 0,1-1 0,-1 1 1,0 0-1,0-1 0,0 1 0,0 0 1,0 0-1,0-1 0,0 1 0,-1 0 0,1 0 1,0 0-1,-1 1 0,1-1 0,0 0 1,-1 0-1,1 1 0,-1-1 0,1 1 1,-1-1-1,0 1 0,1 0 0,-1 0 0,-2-1 1,1 1-178,1 0 0,-1 1 1,0-1-1,1 1 1,-1-1-1,1 1 0,0 0 1,-1-1-1,1 1 1,0 1-1,-1-1 0,1 0 1,0 0-1,0 1 0,0 0 1,0-1-1,0 1 1,0 0-1,1 0 0,-1 0 1,0 0-1,1 0 1,-2 3-1,-6 33-4393,10-13-1884,4-12-1647</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4.335"/>
    </inkml:context>
    <inkml:brush xml:id="br0">
      <inkml:brushProperty name="width" value="0.025" units="cm"/>
      <inkml:brushProperty name="height" value="0.025" units="cm"/>
      <inkml:brushProperty name="color" value="#008C3A"/>
    </inkml:brush>
  </inkml:definitions>
  <inkml:trace contextRef="#ctx0" brushRef="#br0">162 60 17809,'0'0'3470,"-11"1"-1009,5 0-2245,0 0 1,0 0 0,0 0-1,0 0 1,0 1 0,0 0 0,0 0-1,0 1 1,1 0 0,-1 0-1,1 0 1,0 1 0,0-1-1,0 1 1,0 0 0,-6 8-1,3-2 292,1 0 0,0 0 0,-9 17-1,14-23-444,1-1 0,-1 1 0,1 0 0,-1-1 0,1 1 0,0 0 0,1 0 0,-1 0-1,1 0 1,-1 0 0,1 0 0,0 0 0,1-1 0,-1 1 0,2 5 0,-1-8-55,0 0-1,0 1 1,0-1 0,1 0 0,-1 0 0,0 0-1,1 0 1,-1 0 0,1 0 0,-1 0 0,1-1-1,-1 1 1,1 0 0,0-1 0,-1 0 0,1 1-1,0-1 1,0 0 0,-1 0 0,1 0 0,0 0 0,0 0-1,-1 0 1,1 0 0,2-1 0,47-9 211,-40 5-188,0 0 0,-1-1 0,1-1 0,-1 1 0,0-1 0,0-1 0,-1 0 0,0 0 1,8-11-1,-12 13-9,0 0 1,-1 0-1,0 0 1,0-1 0,0 0-1,-1 1 1,0-1-1,0-1 1,-1 1 0,0 0-1,0 0 1,-1-1-1,0 1 1,0-1 0,-1-12-1,0 19 1,0-1 0,0 0 0,-1 1 0,1-1 0,-1 0 0,0 1 0,1-1 0,-1 0 0,0 1 0,0-1 0,0 1 0,0 0 0,0-1 0,0 1 0,0 0 0,-1 0 0,1-1 0,0 1 0,-1 0 0,1 0 0,-1 1 0,1-1 0,-1 0 0,1 0 0,-1 1 0,0-1 0,1 1 0,-1-1-1,0 1 1,1 0 0,-1 0 0,0 0 0,0-1 0,1 2 0,-1-1 0,0 0 0,0 0 0,1 1 0,-3 0 0,-3 0-25,-1 0 0,1 1 0,-1 0 0,1 0 0,0 1 0,0 0-1,-12 7 1,-35 31 30,50-37-139,-1-1 0,1 1-1,1 0 1,-1 1 0,0-1 0,1 1-1,0-1 1,0 1 0,1 0 0,-3 6 0,6-11-244,0 1 1,0 0-1,0-1 1,1 1 0,-1-1-1,0 0 1,0 1 0,1-1-1,-1 0 1,0 0 0,0 0-1,1 0 1,-1 0-1,0 0 1,1 0 0,-1 0-1,0 0 1,0-1 0,1 1-1,0-1 1,22-10-5871,2-8-4548</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4.694"/>
    </inkml:context>
    <inkml:brush xml:id="br0">
      <inkml:brushProperty name="width" value="0.025" units="cm"/>
      <inkml:brushProperty name="height" value="0.025" units="cm"/>
      <inkml:brushProperty name="color" value="#008C3A"/>
    </inkml:brush>
  </inkml:definitions>
  <inkml:trace contextRef="#ctx0" brushRef="#br0">103 19 17457,'0'0'12043,"-9"8"-11424,-1 3-536,1 0-1,0 1 0,0 0 1,2 0-1,-1 1 0,1 0 1,1 0-1,1 0 0,0 1 1,0 0-1,1 0 1,1 1-1,-2 26 0,4-38-51,1 0-1,-1 0 0,1-1 0,0 1 1,0 0-1,1 0 0,-1 0 0,1 0 1,-1-1-1,1 1 0,0 0 1,0-1-1,0 1 0,0 0 0,0-1 1,1 1-1,-1-1 0,1 0 0,0 1 1,2 2-1,-1-4 7,0 0 0,-1 0 0,1 0 0,0 0 0,0 0 1,0-1-1,0 1 0,0-1 0,-1 0 0,1 1 0,0-2 0,0 1 0,0 0 0,0 0 0,0-1 0,0 0 1,0 1-1,0-1 0,-1 0 0,4-2 0,6-2-29,-1 0 1,-1-1-1,1 0 0,-1 0 1,0-1-1,0-1 0,-1 0 1,0 0-1,0 0 0,-1-1 1,9-13-1,-11 14-9,0 0-1,-1-1 1,0 0-1,0 0 1,-1 0-1,0 0 1,-1-1 0,0 1-1,-1-1 1,1 0-1,-2 0 1,0 0-1,0-19 1,-1 27-64,0 0 1,0 0-1,-1-1 1,1 1-1,-1 0 1,1 0-1,-1 0 0,0 1 1,0-1-1,0 0 1,0 0-1,0 0 0,0 1 1,0-1-1,-1 0 1,1 1-1,-1-1 1,1 1-1,-1 0 0,0-1 1,1 1-1,-1 0 1,0 0-1,0 0 1,0 0-1,0 0 0,0 1 1,0-1-1,0 1 1,0-1-1,0 1 0,0 0 1,0-1-1,0 1 1,-4 1-1,-5-1-987,0 1 0,0 0 0,0 1 0,0 0 0,-14 5-1,6-2-8246</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3.609"/>
    </inkml:context>
    <inkml:brush xml:id="br0">
      <inkml:brushProperty name="width" value="0.025" units="cm"/>
      <inkml:brushProperty name="height" value="0.025" units="cm"/>
      <inkml:brushProperty name="color" value="#008C3A"/>
    </inkml:brush>
  </inkml:definitions>
  <inkml:trace contextRef="#ctx0" brushRef="#br0">8 42 9385,'-3'0'4388,"-2"0"1986,20 0-5541,9 0 320,11 0 0,13-6-576,11 0-385,7-2-160,5 3 32,-7-1-801,-2 2-2338,-17 0-929,-13 1-2818</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3.967"/>
    </inkml:context>
    <inkml:brush xml:id="br0">
      <inkml:brushProperty name="width" value="0.025" units="cm"/>
      <inkml:brushProperty name="height" value="0.025" units="cm"/>
      <inkml:brushProperty name="color" value="#008C3A"/>
    </inkml:brush>
  </inkml:definitions>
  <inkml:trace contextRef="#ctx0" brushRef="#br0">1 38 10922,'0'0'11595,"56"28"-10217,11-29-706,17-7-512,7-3-96,-5-1-704,-7-3-3684,-9-4-6535</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4.843"/>
    </inkml:context>
    <inkml:brush xml:id="br0">
      <inkml:brushProperty name="width" value="0.025" units="cm"/>
      <inkml:brushProperty name="height" value="0.025" units="cm"/>
      <inkml:brushProperty name="color" value="#008C3A"/>
    </inkml:brush>
  </inkml:definitions>
  <inkml:trace contextRef="#ctx0" brushRef="#br0">0 251 14221,'0'0'11505,"14"-1"-10566,-5 0-827,0-1 0,0 1 1,-1-1-1,1-1 0,0 0 0,-1 0 0,1-1 0,-1 0 0,0 0 0,0-1 0,7-5 1,11-12-195,-1-1 0,-2-1 1,0-1-1,-2-1 1,0 0-1,19-35 0,-52 80-530,-7 15-538,-22 50 1,22-21-2119,17-54 2123,1 0-1,1 0 1,-1 0-1,1 1 1,2 9-1,3 1-6130</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5.278"/>
    </inkml:context>
    <inkml:brush xml:id="br0">
      <inkml:brushProperty name="width" value="0.025" units="cm"/>
      <inkml:brushProperty name="height" value="0.025" units="cm"/>
      <inkml:brushProperty name="color" value="#008C3A"/>
    </inkml:brush>
  </inkml:definitions>
  <inkml:trace contextRef="#ctx0" brushRef="#br0">157 1 17745,'0'0'3512,"-10"8"-1243,-4 5-1927,1 1 0,0 0 0,1 1 0,0 0 0,1 1 0,1 0 0,0 1 0,2 0 0,0 1 0,0-1 0,2 2 0,0-1 0,1 1 0,1-1 0,-2 23 0,6-39-337,0 0 0,0 0 0,-1 1 0,2-1 1,-1 0-1,0 0 0,0 1 0,1-1 0,-1 0 0,1 0 0,-1 1 0,1-1 0,0 0 0,0 0 1,0 0-1,0 0 0,1 0 0,-1 0 0,0-1 0,1 1 0,-1 0 0,1-1 0,0 1 0,-1-1 1,1 1-1,0-1 0,0 0 0,0 0 0,0 0 0,0 0 0,0 0 0,1 0 0,-1-1 0,0 1 1,0 0-1,0-1 0,1 0 0,-1 0 0,0 0 0,3 0 0,2 0 21,0-1 1,-1 0-1,1 0 0,-1 0 0,1-1 1,-1 0-1,0-1 0,0 1 0,0-1 1,0 0-1,0-1 0,-1 1 0,6-5 1,-2 0 3,-1 0 1,-1-1 0,0 0 0,0 0-1,0-1 1,-1 1 0,-1-1 0,8-17-1,-11 20 6,1 1-1,-1-1 1,0 1-1,0-1 0,-1 0 1,0 0-1,0 0 1,-1 1-1,0-1 1,0 0-1,-1 0 0,1 0 1,-1 0-1,-1 0 1,-3-10-1,5 15-36,-1 0-1,0 0 1,0 0-1,0 1 1,0-1-1,0 0 1,-1 0-1,1 1 1,0-1 0,-1 0-1,1 1 1,-1 0-1,0-1 1,1 1-1,-1 0 1,0 0-1,0 0 1,0 0-1,0 0 1,0 0-1,0 0 1,0 1 0,0-1-1,0 1 1,0 0-1,0-1 1,0 1-1,-1 0 1,1 0-1,0 0 1,0 1-1,0-1 1,0 0-1,0 1 1,0-1 0,0 1-1,0 0 1,-3 1-1,-1 1-129,0 0 0,0 0 0,0 1-1,1 0 1,-1 0 0,1 0 0,0 1 0,0 0-1,0 0 1,-7 10 0,9-9-290,-1 0 1,2-1-1,-1 1 0,1 1 1,-4 10-1,6-15-325,-1 1 0,1 0 0,0-1 1,-1 1-1,1 0 0,0-1 0,1 1 0,-1 0 0,2 4 0,3-4-5537,11-3-3518</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5.678"/>
    </inkml:context>
    <inkml:brush xml:id="br0">
      <inkml:brushProperty name="width" value="0.025" units="cm"/>
      <inkml:brushProperty name="height" value="0.025" units="cm"/>
      <inkml:brushProperty name="color" value="#008C3A"/>
    </inkml:brush>
  </inkml:definitions>
  <inkml:trace contextRef="#ctx0" brushRef="#br0">177 14 14798,'0'0'2717,"-11"11"-282,0-2-2024,-17 16 1906,-46 54 0,69-73-2051,-1 1 1,1-1-1,0 1 0,1 0 0,0 0 1,0 1-1,1-1 0,-1 1 0,2 0 1,-1 0-1,1 0 0,0 0 0,1 0 1,0 0-1,0 1 0,1 8 0,0-16-262,0 1 0,1-1 0,-1 1 0,1-1 0,-1 0 0,1 1 0,-1-1 0,1 0 1,0 0-1,0 1 0,0-1 0,0 0 0,0 0 0,0 0 0,0 0 0,0 0 0,0 0 0,0-1 0,0 1 0,1 0 0,-1 0 0,2 0 0,2 0 19,-1 1-1,1-1 1,-1 0-1,1 0 1,-1-1 0,1 1-1,6-1 1,4-1 114,0-1 0,0 0 0,24-7 0,-15 2 25,-1-2 0,-1 0 0,0-1 0,0-1 0,-1-2 0,0 0 0,-1-1 0,-1 0 0,0-2 0,-1 0 0,22-26 0,-37 38-141,-1 1 0,1-1 0,-1 0 0,1 0 1,-1 0-1,-1 0 0,1 0 0,0 0 0,-1 0 1,0 0-1,0-1 0,0 1 0,0-1 0,-1 1 1,0 0-1,0-8 0,-1 10-17,0 0 0,0-1 0,0 1 0,0 0 0,0 0 0,-1 0 0,1-1 0,-1 2 0,1-1 0,-1 0 0,0 0 0,1 0 0,-1 1 0,0-1 0,0 1 0,-1-1 0,1 1 0,0 0 0,0 0 0,-1 0 0,1 0 0,0 0 0,-1 1 0,1-1 0,-1 1 0,1-1 0,-1 1 0,1 0 0,-4 0 0,-10-1-27,-1 0-1,0 1 1,1 1 0,-1 1-1,-24 5 1,34-5-37,0 0-1,0 0 1,0 0 0,0 1-1,1 0 1,-1 0 0,1 1-1,0 0 1,0 0 0,0 0-1,1 1 1,-1 0 0,1 0 0,0 0-1,-5 8 1,3 1-2205,8-6-3301,7-7-1609</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6.036"/>
    </inkml:context>
    <inkml:brush xml:id="br0">
      <inkml:brushProperty name="width" value="0.025" units="cm"/>
      <inkml:brushProperty name="height" value="0.025" units="cm"/>
      <inkml:brushProperty name="color" value="#008C3A"/>
    </inkml:brush>
  </inkml:definitions>
  <inkml:trace contextRef="#ctx0" brushRef="#br0">0 25 22357,'0'0'9962,"59"3"-18226,-37-30-7175</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8.029"/>
    </inkml:context>
    <inkml:brush xml:id="br0">
      <inkml:brushProperty name="width" value="0.025" units="cm"/>
      <inkml:brushProperty name="height" value="0.025" units="cm"/>
    </inkml:brush>
  </inkml:definitions>
  <inkml:trace contextRef="#ctx0" brushRef="#br0">1 443 9417,'0'0'10826,"74"-23"-10249,-27 24-417,9-1-256,0 0-2403,4-17-3202</inkml:trace>
  <inkml:trace contextRef="#ctx0" brushRef="#br0" timeOffset="1">673 1 8552,'0'0'12572,"-9"3"-11734,-1 4-677,-1-1 0,1 2-1,0 0 1,0 0 0,1 1-1,0 0 1,0 0 0,1 1 0,1 0-1,-1 0 1,2 1 0,-1 0 0,2 1-1,-5 11 1,3-8-92,1-1 0,1 1 0,0 1 1,1-1-1,1 1 0,1 0 0,0-1 0,1 1 0,0 0 0,1 0 0,4 25 1,-3-37-80,0 0 1,1 0 0,-1-1 0,1 1 0,0 0 0,0 0 0,0-1-1,0 0 1,1 1 0,-1-1 0,1 0 0,0 0 0,0 0 0,0-1-1,0 1 1,1-1 0,-1 1 0,1-1 0,-1 0 0,1 0 0,0-1-1,5 2 1,-1 0-618,1-1 0,-1 0-1,0-1 1,1 0 0,-1 0-1,0-1 1,1 0 0,-1-1-1,1 1 1,9-3 0,20-11-5646</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8.372"/>
    </inkml:context>
    <inkml:brush xml:id="br0">
      <inkml:brushProperty name="width" value="0.025" units="cm"/>
      <inkml:brushProperty name="height" value="0.025" units="cm"/>
      <inkml:brushProperty name="color" value="#008C3A"/>
    </inkml:brush>
  </inkml:definitions>
  <inkml:trace contextRef="#ctx0" brushRef="#br0">1 230 14574,'3'-3'5532,"5"-5"-3627,17-15-1554,202-172 1726,-236 247 288,4-38-2280,1-1 1,0 1-1,1 0 1,1 0-1,0 0 1,0 1-1,2-1 0,1 21 1,-1-34-111,0 1-1,1-1 1,-1 0 0,1 1 0,0-1-1,-1 0 1,1 1 0,0-1 0,0 0-1,0 0 1,0 0 0,0 0 0,0 0-1,0 0 1,0 0 0,1 0 0,-1 0-1,0 0 1,1-1 0,-1 1 0,0 0-1,1-1 1,-1 1 0,1-1 0,-1 0-1,0 1 1,1-1 0,-1 0 0,1 0-1,-1 0 1,1 0 0,-1 0 0,1 0-1,-1 0 1,1-1 0,-1 1 0,1-1 0,-1 1-1,0-1 1,3 0 0,1-1-572,1 0 1,-1 0 0,0 0-1,0 0 1,0-1 0,0 0-1,0 0 1,0 0 0,5-7-1,4-10-5777,-6 1-4078</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8.776"/>
    </inkml:context>
    <inkml:brush xml:id="br0">
      <inkml:brushProperty name="width" value="0.025" units="cm"/>
      <inkml:brushProperty name="height" value="0.025" units="cm"/>
      <inkml:brushProperty name="color" value="#008C3A"/>
    </inkml:brush>
  </inkml:definitions>
  <inkml:trace contextRef="#ctx0" brushRef="#br0">1 177 16560,'0'0'8039,"89"-38"-6725,-30 20-97,10-1-545,4 1-127,-2 3-257,1 3-192,-3 1-64,2 4-640,-4 0-1186,-5 0-1761,-3-4-2851,-9-3-4229</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9.169"/>
    </inkml:context>
    <inkml:brush xml:id="br0">
      <inkml:brushProperty name="width" value="0.025" units="cm"/>
      <inkml:brushProperty name="height" value="0.025" units="cm"/>
      <inkml:brushProperty name="color" value="#008C3A"/>
    </inkml:brush>
  </inkml:definitions>
  <inkml:trace contextRef="#ctx0" brushRef="#br0">25 258 12492,'0'0'1938,"-4"9"-97,-1-2-1315,3-4-379,0-1-1,1 1 0,-1 0 1,1 0-1,-1 0 1,1-1-1,0 1 0,0 0 1,0 0-1,1 1 1,-1-1-1,0 4 0,17-9 2369,-4-7-1929,0 0 1,-1-1-1,0-1 1,0 0-1,-1-1 0,-1 0 1,14-23-1,-6 12-227,34-52 819,25-32 78,-73 117-1373,-3 8 53,-28 110 269,19-93-387,1 0 0,2 0 0,-3 60-1,9-95 128,0 1 0,0-1-1,-1 1 1,1-1-1,0 1 1,0-1-1,0 1 1,0-1-1,0 1 1,0-1-1,0 1 1,0-1-1,0 1 1,1-1-1,-1 0 1,0 1-1,0-1 1,0 1 0,0-1-1,1 1 1,-1-1-1,0 1 1,0-1-1,1 0 1,-1 1-1,0-1 1,1 0-1,-1 1 1,0-1-1,1 0 1,-1 1-1,1-1 1,-1 0-1,0 0 1,1 0-1,-1 1 1,1-1 0,-1 0-1,1 0 1,-1 0-1,1 0 1,-1 0-1,1 0 1,-1 0-1,1 0 1,-1 0-1,1 0 1,-1 0-1,1 0 1,-1 0-1,1 0 1,-1 0-1,1-1 1,22-17-5886,-5-5-1938</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9.540"/>
    </inkml:context>
    <inkml:brush xml:id="br0">
      <inkml:brushProperty name="width" value="0.025" units="cm"/>
      <inkml:brushProperty name="height" value="0.025" units="cm"/>
      <inkml:brushProperty name="color" value="#008C3A"/>
    </inkml:brush>
  </inkml:definitions>
  <inkml:trace contextRef="#ctx0" brushRef="#br0">1 40 11371,'0'0'19218,"56"8"-18930,-20-16-256,0 0-1729,-2-2-2243,-7-3-1697,-5 4-4485</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9.927"/>
    </inkml:context>
    <inkml:brush xml:id="br0">
      <inkml:brushProperty name="width" value="0.025" units="cm"/>
      <inkml:brushProperty name="height" value="0.025" units="cm"/>
      <inkml:brushProperty name="color" value="#008C3A"/>
    </inkml:brush>
  </inkml:definitions>
  <inkml:trace contextRef="#ctx0" brushRef="#br0">201 2 15535,'0'0'8861,"-11"1"-7814,4-1-941,3 0-60,0 0 0,-1 0 0,1 1 1,0 0-1,0-1 0,0 1 0,0 1 0,0-1 0,0 1 0,0-1 0,0 1 0,0 0 0,1 0 1,-1 1-1,1-1 0,0 1 0,0 0 0,-4 4 0,-10 13 126,1 2 1,-23 43-1,33-54-39,1 0 0,0 0 0,1 0 0,1 1 0,-1 0 0,2-1 0,0 1 0,-2 20 0,4-31-129,0-1 0,0 1 0,0 0 0,0 0 0,0-1 0,0 1 0,0 0 0,0-1 1,0 1-1,1 0 0,-1-1 0,0 1 0,0 0 0,0-1 0,1 1 0,-1 0 0,0-1 0,1 1 1,-1-1-1,1 1 0,-1-1 0,1 1 0,-1-1 0,1 1 0,-1-1 0,1 1 0,-1-1 0,1 1 1,0-1-1,-1 0 0,1 1 0,-1-1 0,2 0 0,0 0 35,0 0 0,0 0 1,0 0-1,0 0 0,0-1 0,0 1 0,0-1 1,0 1-1,0-1 0,0 0 0,2-2 0,5-1 149,-1-2 0,0 1-1,-1-1 1,9-8 0,5-9 85,-2 0 0,22-36 0,-33 48-179,-1-2 1,-1 1-1,0-1 1,0 0-1,-1-1 1,-1 1-1,3-18 1,-7 30-93,1 1 1,-1-1-1,0 1 1,0-1-1,0 1 1,0-1 0,0 1-1,1-1 1,-1 1-1,0-1 1,0 0 0,-1 1-1,1-1 1,0 1-1,0-1 1,0 1 0,0-1-1,0 1 1,-1-1-1,1 1 1,0-1-1,0 1 1,-1-1 0,1 1-1,0-1 1,-1 1-1,1 0 1,0-1 0,-1 1-1,1-1 1,-1 1-1,1 0 1,-1-1-1,1 1 1,-1 0 0,0-1-1,-21 8-184,-19 24-703,34-23 258,0 1 0,1 0 0,0 0 0,-9 18 0,13-22-676,0 0 0,1 1 0,-1-1 0,1 0 0,0 0 0,0 1 0,1 5 0,0-4-6171</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0.288"/>
    </inkml:context>
    <inkml:brush xml:id="br0">
      <inkml:brushProperty name="width" value="0.025" units="cm"/>
      <inkml:brushProperty name="height" value="0.025" units="cm"/>
      <inkml:brushProperty name="color" value="#008C3A"/>
    </inkml:brush>
  </inkml:definitions>
  <inkml:trace contextRef="#ctx0" brushRef="#br0">74 1 12396,'0'0'6438,"0"55"-3235,-13-24-256,0 4-833,-4 0-545,3-2-384,3-5-672,5-6-385,6-5-128,0-11-609,13-6-1473,7-7-1217,0-17-2146,1-9-7559</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0.707"/>
    </inkml:context>
    <inkml:brush xml:id="br0">
      <inkml:brushProperty name="width" value="0.025" units="cm"/>
      <inkml:brushProperty name="height" value="0.025" units="cm"/>
      <inkml:brushProperty name="color" value="#008C3A"/>
    </inkml:brush>
  </inkml:definitions>
  <inkml:trace contextRef="#ctx0" brushRef="#br0">84 85 10762,'0'0'18701,"-6"4"-18766,2-2 44,1 0 0,0 0-1,0 0 1,0 0 0,0 1-1,1-1 1,-1 1 0,1 0-1,-1 0 1,1 0 0,0 0-1,0 0 1,0 0 0,1 1-1,-1-1 1,1 1-1,0-1 1,0 1 0,0-1-1,0 1 1,1 0 0,-1-1-1,1 1 1,0 0 0,0-1-1,0 1 1,2 6 0,0-7 20,1 1 0,0-1 1,0 0-1,0-1 1,1 1-1,-1-1 0,1 1 1,-1-1-1,1 0 1,0 0-1,0-1 0,0 1 1,0-1-1,7 2 1,8 5 9,-13-6-10,-1 1 0,0 0 1,0 0-1,0 1 1,0-1-1,-1 1 1,1 0-1,5 7 1,-9-10-5,-1 0 1,1 0-1,0 1 1,0-1-1,0 1 1,-1-1-1,1 0 1,-1 1-1,1-1 1,-1 1-1,0-1 1,0 1-1,1-1 1,-1 1-1,0 0 1,0-1-1,0 1 1,-1-1-1,1 1 0,0-1 1,-1 1-1,1-1 1,-1 1-1,1-1 1,-1 1-1,1-1 1,-1 0-1,0 1 1,0-1-1,0 0 1,0 0-1,0 0 1,0 1-1,0-1 1,0 0-1,0 0 1,-3 1-1,-3 4 90,0-1-1,-1 1 0,1-1 1,-1-1-1,-1 1 0,1-2 1,0 1-1,-1-1 1,0 0-1,0-1 0,0 0 1,0 0-1,0-1 0,-12 1 1,20-3-56,0 1 0,0 0 1,0-1-1,1 1 1,-1-1-1,0 1 0,0-1 1,1 1-1,-1-1 0,0 1 1,1-1-1,-1 0 1,1 1-1,-1-1 0,1 0 1,-1 1-1,1-1 0,-1 0 1,1 0-1,-1 0 1,1 1-1,0-1 0,0 0 1,0 0-1,-1 0 1,1 0-1,0 0 0,0 1 1,0-1-1,0 0 0,0 0 1,0 0-1,1 0 1,-1 0-1,0 1 0,1-2 1,8-35-87,-4 28 28,0 1 0,1 0 0,0 0 0,1 1 0,0 0 0,0 0 0,0 1 1,1 0-1,0 0 0,0 0 0,0 1 0,1 0 0,16-6 0,44-29 108,-66 38-46,0 0-1,-1 0 1,1 0-1,-1 0 1,1 0 0,-1 0-1,0-1 1,0 1-1,0-1 1,0 0-1,0 0 1,-1 1-1,1-1 1,-1 0-1,0 0 1,0 0-1,0-1 1,0 1 0,-1 0-1,1 0 1,-1 0-1,0-1 1,0 1-1,0 0 1,0 0-1,0-1 1,-1 1-1,1 0 1,-1 0-1,0 0 1,0 0 0,0 0-1,-3-5 1,1 4 23,0-1 0,0 0 0,-1 1 0,1 0 0,-1 0 0,0 0 1,0 0-1,-1 1 0,1 0 0,-1 0 0,0 0 0,0 0 0,0 1 0,0 0 1,0 0-1,0 0 0,-1 0 0,-7-1 0,-18 1-451,30 2 336,0 0 0,0 0-1,0 0 1,0 0 0,0-1 0,0 1 0,0 0 0,0 1-1,0-1 1,0 0 0,0 0 0,0 0 0,1 0 0,-1 1-1,0-1 1,0 1 0,0-1 0,0 0 0,0 1 0,1-1-1,-1 1 1,0 0 0,0 0 0,2 0-497,1 0 0,-1 0 0,1-1 0,0 1 0,0 0 0,-1-1 0,1 1 0,0-1 0,0 0 1,0 0-1,0 0 0,0 0 0,-1 0 0,1 0 0,0 0 0,2-1 0,2 1-1700,20 0-5810</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1.068"/>
    </inkml:context>
    <inkml:brush xml:id="br0">
      <inkml:brushProperty name="width" value="0.025" units="cm"/>
      <inkml:brushProperty name="height" value="0.025" units="cm"/>
      <inkml:brushProperty name="color" value="#008C3A"/>
    </inkml:brush>
  </inkml:definitions>
  <inkml:trace contextRef="#ctx0" brushRef="#br0">18 28 8008,'0'0'23446,"89"-3"-22133,-37 1-1313,4-6 0,8 3 0,-5-1 0,-3 2-448,-11 4-1891,-15 0-3266,-13 0-1410</inkml:trace>
  <inkml:trace contextRef="#ctx0" brushRef="#br0" timeOffset="1">0 187 19282,'0'0'3299,"64"7"-1249,-6-10-672,12-8 159,7-5-1217,0 0-352,-6-3-2594,-11-1-5222</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1.800"/>
    </inkml:context>
    <inkml:brush xml:id="br0">
      <inkml:brushProperty name="width" value="0.025" units="cm"/>
      <inkml:brushProperty name="height" value="0.025" units="cm"/>
      <inkml:brushProperty name="color" value="#008C3A"/>
    </inkml:brush>
  </inkml:definitions>
  <inkml:trace contextRef="#ctx0" brushRef="#br0">221 0 20339,'0'0'5776,"-11"7"-4542,7-4-1132,-37 28 967,39-29-1028,0-1-1,0 1 1,0 0-1,1 0 0,-1 0 1,0 0-1,1 0 1,0 1-1,0-1 0,-1 0 1,1 1-1,1-1 1,-1 1-1,0-1 0,1 1 1,-1-1-1,1 1 1,-1-1-1,1 1 0,0-1 1,1 4-1,-1-5-49,1 1 0,0-1 0,0 0-1,0 0 1,-1 0 0,1 0 0,0 0 0,0 0 0,0-1-1,1 1 1,-1 0 0,0 0 0,0-1 0,0 1 0,0-1-1,1 1 1,-1-1 0,0 1 0,1-1 0,-1 0 0,0 0 0,1 1-1,-1-1 1,0 0 0,2-1 0,45 1-103,-33 0 72,15-2-23,-20 1 36,0 1-1,0-1 1,0 2-1,0-1 1,10 3-1,-18-2 21,0-1 1,0 1-1,0-1 0,0 1 0,0 0 0,0 0 1,-1 0-1,1 0 0,0 0 0,-1 0 0,1 0 1,-1 1-1,1-1 0,-1 1 0,0-1 0,1 1 0,-1-1 1,0 1-1,0 0 0,0 0 0,0-1 0,0 1 1,-1 0-1,1 0 0,-1 0 0,1 0 0,-1 0 1,1 0-1,-1 4 0,-1 5 137,1 0 0,-2 0 0,0 1 0,0-1-1,-1 0 1,-1 0 0,1-1 0,-2 1 0,1-1 0,-2 0 0,1 0 0,-1 0-1,-1-1 1,0 0 0,-10 11 0,7-9 45,0-1 0,0 0 1,-1 0-1,0-1 0,0 0 0,-1-1 0,-1 0 0,1-1 1,-1-1-1,0 0 0,-25 7 0,31-11-215,0 0 1,0-1-1,0 0 1,0-1-1,-1 0 1,1 0-1,-13-2 1,17 2-54,0-1 0,1 0 0,-1 0 1,1 0-1,-1-1 0,1 1 0,-1 0 0,1-1 1,0 0-1,0 0 0,0 1 0,0-1 1,0 0-1,0-1 0,0 1 0,1 0 0,-1 0 1,1-1-1,-1 1 0,1-1 0,0 1 0,-1-5 1,-2-7-3274,0 0 0,1 0 0,-3-29 0,4-8-9099</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2.157"/>
    </inkml:context>
    <inkml:brush xml:id="br0">
      <inkml:brushProperty name="width" value="0.025" units="cm"/>
      <inkml:brushProperty name="height" value="0.025" units="cm"/>
      <inkml:brushProperty name="color" value="#008C3A"/>
    </inkml:brush>
  </inkml:definitions>
  <inkml:trace contextRef="#ctx0" brushRef="#br0">1 31 13773,'0'0'11435,"58"-20"-10090,-24 20-1153,10 0-160,6 0-1313,9-3-3203,1-4-6150</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8.419"/>
    </inkml:context>
    <inkml:brush xml:id="br0">
      <inkml:brushProperty name="width" value="0.025" units="cm"/>
      <inkml:brushProperty name="height" value="0.025" units="cm"/>
    </inkml:brush>
  </inkml:definitions>
  <inkml:trace contextRef="#ctx0" brushRef="#br0">192 0 9065,'0'0'14349,"-38"77"-13228,19-41-480,-3 3-449,2 1-64,1-2-64,3-1 64,2-5-96,4-8 0,7-6-288,1-11-1121,2-19-7592</inkml:trace>
  <inkml:trace contextRef="#ctx0" brushRef="#br0" timeOffset="1">7 73 14574,'0'0'8135,"-6"55"-6661,25-34-417,12 0-545,9-3-351,7 0-33,1-3-705,5-3-1633,-5-5-128,-4-5-1474,-7-2-3106</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2.562"/>
    </inkml:context>
    <inkml:brush xml:id="br0">
      <inkml:brushProperty name="width" value="0.025" units="cm"/>
      <inkml:brushProperty name="height" value="0.025" units="cm"/>
      <inkml:brushProperty name="color" value="#008C3A"/>
    </inkml:brush>
  </inkml:definitions>
  <inkml:trace contextRef="#ctx0" brushRef="#br0">192 46 20724,'-13'9'2914,"9"-6"-2599,-21 14 1031,1 1-1,1 1 1,-23 26 0,39-37-1119,0 0 0,0 1 1,1-1-1,1 2 0,-1-1 1,-4 11-1,9-15-240,-1 0 0,0 0 0,1 0 0,0 0 0,0 0 0,1 0 0,-1 0 1,1 0-1,0 0 0,1 0 0,-1 0 0,1 0 0,0 0 0,1 5 0,-1-7-33,1-1 0,-1 0 0,0 0-1,0 0 1,1 0 0,-1 0 0,1 0 0,0 0 0,0 0 0,0 0-1,-1-1 1,1 1 0,1-1 0,-1 0 0,0 1 0,0-1 0,0 0-1,1 0 1,-1-1 0,1 1 0,-1 0 0,0-1 0,1 1-1,-1-1 1,1 0 0,-1 0 0,1 0 0,-1 0 0,5-1 0,1 0 54,-1 0 1,0 0 0,0 0-1,0-1 1,-1 0 0,1-1 0,0 0-1,-1 0 1,10-5 0,0-4 49,-1-1 0,0 0 1,0-1-1,-2-1 0,22-28 1,-27 32 37,-1 0 1,0-1 0,-1 0 0,0-1 0,-1 1 0,0-1 0,-1 0 0,0 0 0,2-19-1,-5 29-43,-1 0-1,0 1 0,1-1 0,-1 0 1,0 1-1,-1-1 0,1 1 0,0-1 1,-1 0-1,1 1 0,-1-1 1,0 1-1,0-1 0,0 1 0,0-1 1,0 1-1,-1 0 0,1 0 0,-4-4 1,3 4-40,0 1 1,0-1-1,0 1 1,0 0-1,0 0 1,-1 0-1,1 0 0,-1 1 1,1-1-1,0 0 1,-1 1-1,1 0 1,-1 0-1,1-1 1,-1 1-1,1 1 1,-4-1-1,-2 2-32,0-1 0,1 1 0,-1 0-1,0 1 1,1 0 0,-1 0 0,1 1-1,0 0 1,0 0 0,0 0 0,-10 10-1,8-4-158,1-1-1,0 1 1,0 1-1,1-1 1,-7 15-1,-2 21-2611,15-43 2144,1 1 0,-1 0-1,1 0 1,0 0 0,0-1-1,0 1 1,1 0 0,-1 0-1,3 5 1,7 3-4869,9-9-1424</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2.935"/>
    </inkml:context>
    <inkml:brush xml:id="br0">
      <inkml:brushProperty name="width" value="0.025" units="cm"/>
      <inkml:brushProperty name="height" value="0.025" units="cm"/>
      <inkml:brushProperty name="color" value="#008C3A"/>
    </inkml:brush>
  </inkml:definitions>
  <inkml:trace contextRef="#ctx0" brushRef="#br0">293 1 15695,'0'0'1970,"-15"14"96,-4 3-1614,-29 25 1697,2 2 0,2 2 0,-50 67 0,90-107-2112,1 0-1,-1 1 0,1-1 0,1 1 1,-1-1-1,1 1 0,-2 9 1,4-15-39,-1 0 1,1 1 0,0-1 0,0 1 0,0-1-1,0 0 1,0 1 0,0-1 0,0 1-1,1-1 1,-1 0 0,0 1 0,1-1-1,-1 1 1,1-1 0,0 0 0,-1 0 0,1 1-1,0-1 1,0 0 0,0 0 0,-1 0-1,1 0 1,0 0 0,1 0 0,-1 0 0,0 0-1,0 0 1,0-1 0,0 1 0,1 0-1,-1-1 1,0 1 0,1-1 0,-1 1 0,0-1-1,1 0 1,-1 0 0,1 1 0,1-1-1,10 0 144,1 0 0,-1 0-1,1-1 1,-1-1-1,0-1 1,0 0 0,0 0-1,0-1 1,0-1-1,-1 0 1,1-1 0,20-13-1,5-5 359,-1-3 1,49-44-1,-84 70-484,50-51 287,-49 49-298,-1-1 1,1 1 0,-1-1 0,0 0 0,0 1 0,0-1-1,0 0 1,-1 0 0,1 0 0,-1-1 0,0 1 0,0 0-1,-1 0 1,1-6 0,-1 8-6,-1 0 0,1 1 0,-1-1 0,1 0 0,-1 1 0,0-1 0,1 0 0,-1 1 0,0-1 0,0 1 0,0 0 0,0-1 0,0 1 0,-1 0 0,1 0 0,0-1 0,-1 1 0,1 0 0,-1 0 0,1 1 0,-1-1 0,1 0 0,-1 0 0,0 1 0,1-1 0,-1 1 0,0-1 0,1 1 0,-4 0 0,-59-4 0,54 4 0,-10 0 0,0 1 0,-30 6 0,44-6 0,-1 0 0,1 1 0,-1 0 0,1 0 0,0 1 0,0-1 0,0 1 0,0 1 0,1-1 0,-1 1 0,-7 7 0,13-11-10,0 0 0,0 0 0,0 1-1,0-1 1,0 0 0,1 0 0,-1 1 0,0-1 0,0 0 0,0 0-1,0 1 1,0-1 0,1 0 0,-1 0 0,0 1 0,0-1 0,0 0-1,1 0 1,-1 0 0,0 0 0,0 0 0,1 1 0,-1-1 0,0 0-1,0 0 1,1 0 0,-1 0 0,0 0 0,0 0 0,1 0 0,-1 0-1,0 0 1,0 0 0,1 0 0,-1 0 0,0 0 0,1 0 0,-1 0-1,0 0 1,0 0 0,1 0 0,-1 0 0,0 0 0,1-1 0,17 1-2385,14-5-3253,5-7-3502</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3.572"/>
    </inkml:context>
    <inkml:brush xml:id="br0">
      <inkml:brushProperty name="width" value="0.025" units="cm"/>
      <inkml:brushProperty name="height" value="0.025" units="cm"/>
      <inkml:brushProperty name="color" value="#008C3A"/>
    </inkml:brush>
  </inkml:definitions>
  <inkml:trace contextRef="#ctx0" brushRef="#br0">0 56 15663,'0'0'8264,"59"14"-6663,3-28-384,9-1-864,9-2-289,0 4-128,-9 4-1410,-10 7-768,-19 2-288,-19 0-2467,-23 10-2562</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3.947"/>
    </inkml:context>
    <inkml:brush xml:id="br0">
      <inkml:brushProperty name="width" value="0.025" units="cm"/>
      <inkml:brushProperty name="height" value="0.025" units="cm"/>
      <inkml:brushProperty name="color" value="#008C3A"/>
    </inkml:brush>
  </inkml:definitions>
  <inkml:trace contextRef="#ctx0" brushRef="#br0">0 60 17200,'0'0'5542,"76"-1"-3941,-26-9-512,13-2-833,2 3-288,-3 3-1665,-7-3-2788,-10-3-2817</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4.326"/>
    </inkml:context>
    <inkml:brush xml:id="br0">
      <inkml:brushProperty name="width" value="0.025" units="cm"/>
      <inkml:brushProperty name="height" value="0.025" units="cm"/>
      <inkml:brushProperty name="color" value="#008C3A"/>
    </inkml:brush>
  </inkml:definitions>
  <inkml:trace contextRef="#ctx0" brushRef="#br0">63 13 19731,'0'0'4970,"12"-2"-4837,10-2 70,0 1-1,1 1 0,38 1 1,-53 1-169,0 0 1,0 1-1,-1 0 0,1 0 1,-1 1-1,1 0 0,-1 0 1,1 1-1,-1 0 0,0 0 1,0 1-1,-1-1 0,1 2 0,-1-1 1,0 1-1,10 9 0,-14-11-1,0 0 0,1 1 0,-2 0 0,1 0 0,0-1 0,-1 1 0,1 0 0,-1 0-1,0 0 1,-1 1 0,1-1 0,-1 0 0,1 0 0,-1 0 0,-1 0 0,1 0 0,0 1-1,-1-1 1,0 0 0,0 0 0,0 0 0,-1 0 0,1 0 0,-4 5 0,-2 5 143,-1-1 0,0 0 0,-1 0 0,-1-1 0,-13 14 1,-23 20 778,-96 75 0,56-61-5188</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8.358"/>
    </inkml:context>
    <inkml:brush xml:id="br0">
      <inkml:brushProperty name="width" value="0.025" units="cm"/>
      <inkml:brushProperty name="height" value="0.025" units="cm"/>
      <inkml:brushProperty name="color" value="#008C3A"/>
    </inkml:brush>
  </inkml:definitions>
  <inkml:trace contextRef="#ctx0" brushRef="#br0">43 65 22261,'0'-3'256,"0"1"1,0-1-1,1 0 1,-1 1-1,1-1 1,0 1-1,-1 0 0,1-1 1,0 1-1,0-1 1,1 1-1,-1 0 0,0 0 1,1 0-1,0 0 1,-1 0-1,1 0 1,0 0-1,0 0 0,0 1 1,0-1-1,0 1 1,5-3-1,-3 2-235,0 0 1,0 1-1,1-1 1,-1 1-1,1 0 1,-1 0-1,1 1 1,-1-1-1,1 1 0,-1 0 1,1 0-1,0 1 1,4 0-1,-8 0-47,1-1-1,-1 1 1,0 0 0,0-1-1,0 1 1,0 0-1,0 0 1,0 0 0,0 0-1,0 0 1,0 0 0,0 0-1,0 0 1,-1 1-1,1-1 1,0 0 0,-1 0-1,1 1 1,-1-1-1,1 0 1,-1 1 0,0-1-1,0 0 1,1 1 0,-1-1-1,0 1 1,0-1-1,-1 0 1,1 1 0,0-1-1,0 1 1,-1-1-1,1 2 1,-1 3 29,0-1 0,-1 1 0,1 0 0,-1 0 1,0-1-1,-5 10 0,-16 12 175,19-23-78,0 0 0,0 1-1,1-1 1,-1 1 0,1-1 0,0 1 0,-4 8 0,9-11-108,0-1 1,-1 1 0,1-1 0,0 0 0,0 1 0,0-1 0,0 0 0,0 0 0,1 0-1,-1-1 1,0 1 0,0 0 0,0-1 0,4 1 0,7 3 12,-8-2-19,0 1 0,0-1 0,0 1 0,-1 1 0,1-1 0,-1 1 0,0 0 0,0 0 0,0 0 0,0 0 0,-1 1 0,0-1 0,0 1 0,0 0 0,0 0 0,3 10 0,-4-8 8,1 1 1,-1 0-1,-1 0 1,1 0-1,-1 0 1,-1 0-1,1 0 1,-2 1-1,1-1 1,-1 0-1,-2 10 1,2-15 86,0 1 0,0-1 0,-1 1 0,1-1 0,-1 0 0,0 0 0,0 0 0,0 0 0,0 0 0,0 0 0,-1 0-1,0-1 1,1 1 0,-1-1 0,0 0 0,0 1 0,0-2 0,0 1 0,-1 0 0,1 0 0,0-1 0,-1 0 0,1 0 0,-1 0 0,1 0 0,-6 0 0,4 0 27,0-1 1,0 1-1,0-1 1,0-1-1,0 1 1,0-1-1,0 1 1,1-1-1,-1-1 1,0 1-1,0-1 1,1 0-1,-1 0 1,1 0-1,0 0 1,-1-1-1,1 0 1,0 0-1,-3-3 1,2 1-226,1 0 1,0 0-1,0 0 0,0-1 1,1 1-1,-1-1 0,1 0 1,1 0-1,-1 0 0,1 0 1,0 0-1,0-1 0,-1-9 0,9 14-5382,11-1 1847,-12 3 1513,14-5-4860</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8.720"/>
    </inkml:context>
    <inkml:brush xml:id="br0">
      <inkml:brushProperty name="width" value="0.025" units="cm"/>
      <inkml:brushProperty name="height" value="0.025" units="cm"/>
      <inkml:brushProperty name="color" value="#008C3A"/>
    </inkml:brush>
  </inkml:definitions>
  <inkml:trace contextRef="#ctx0" brushRef="#br0">129 1 21172,'0'0'5525,"-8"8"-4665,-25 31-230,30-36-582,1 0 0,0 0 0,0 0 0,0 1 0,0-1 0,1 1 0,-1-1 0,0 5 1,2-7-85,-1-1 0,1 1 0,0 0 0,0 0 0,0 0 0,0 0 1,0 0-1,0-1 0,0 1 0,0 0 0,1 0 0,-1 0 1,0 0-1,0-1 0,1 1 0,-1 0 0,1 0 0,-1-1 0,0 1 1,1 0-1,0-1 0,0 2 0,2 0-59,0 0-1,1-1 1,-1 1-1,0-1 1,1 0-1,-1 0 1,1 0-1,-1-1 1,1 1-1,0-1 1,5 0-1,-2 1 106,-1 0 0,1 0 0,-1 0 0,0 1 0,0 0 0,1 0 0,-1 0 0,0 1 0,-1 0 0,1 0 0,0 1 0,-1-1 0,0 1 0,0 1 0,0-1 0,0 0 0,-1 1 0,4 5 0,-5-6 38,-1-1 0,0 1 0,0 0-1,-1-1 1,1 1 0,-1 0 0,0 0-1,0 0 1,0 0 0,0 0 0,-1 0-1,0 0 1,0 1 0,0-1 0,0 0-1,0 0 1,-1 0 0,0 0 0,0 0-1,0 0 1,0 0 0,-1 0 0,0-1 0,1 1-1,-1 0 1,-1-1 0,1 1 0,0-1-1,-5 5 1,-2 2 224,0-1 0,0 0 0,-1-1-1,0 0 1,-1-1 0,1 0 0,-14 7 0,16-10-170,0-1 0,0 1 0,0-1 0,0 0 1,-1-1-1,1 0 0,-1-1 0,0 1 0,1-2 0,-1 1 0,-11-2 1,19 1-211,0 0 0,0 0 0,0-1 0,1 1 0,-1-1 0,0 1 0,0 0 0,0-1 0,0 0 0,0 1 0,0-1 0,1 1 0,-1-1 0,0 0 0,0 0 0,1 1 0,-1-1 0,1 0 0,-1 0 0,1 0 0,-1 0 0,1 0 0,-1 0 0,1 0 0,0 0 0,-1 0 0,1 0 0,0 0 0,0-1 0,0-35-4714,0 30 3568,5-36-6209</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9.079"/>
    </inkml:context>
    <inkml:brush xml:id="br0">
      <inkml:brushProperty name="width" value="0.025" units="cm"/>
      <inkml:brushProperty name="height" value="0.025" units="cm"/>
      <inkml:brushProperty name="color" value="#008C3A"/>
    </inkml:brush>
  </inkml:definitions>
  <inkml:trace contextRef="#ctx0" brushRef="#br0">1 0 11819,'0'0'9769,"56"32"-9769,-36-21-2210,4-7-4004</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9.440"/>
    </inkml:context>
    <inkml:brush xml:id="br0">
      <inkml:brushProperty name="width" value="0.025" units="cm"/>
      <inkml:brushProperty name="height" value="0.025" units="cm"/>
      <inkml:brushProperty name="color" value="#008C3A"/>
    </inkml:brush>
  </inkml:definitions>
  <inkml:trace contextRef="#ctx0" brushRef="#br0">89 39 18097,'-7'10'1580,"-7"14"175,0 0 0,-12 32 0,21-42-1288,0-1 1,0 1 0,2 0-1,0 0 1,0 0 0,1 1-1,0 17 1,2-30-484,0-1 0,0 1 0,0 0-1,1 0 1,-1-1 0,0 1 0,1 0 0,-1-1 0,1 1-1,0 0 1,-1-1 0,1 1 0,0-1 0,0 1 0,0-1-1,0 1 1,0-1 0,0 0 0,0 1 0,1-1-1,-1 0 1,0 0 0,2 1 0,0-1 3,0 0 0,-1 0 1,1 0-1,0-1 0,0 1 1,0-1-1,-1 1 0,1-1 0,0 0 1,0 0-1,0-1 0,0 1 1,2-1-1,3-1 41,1 0 0,-1-1 0,-1 1 0,1-2-1,0 1 1,-1-1 0,0 0 0,13-10 0,-12 8 33,-1-1-1,0-1 0,0 1 1,0-1-1,-1 0 1,0 0-1,-1-1 1,0 0-1,0 0 0,-1 0 1,0 0-1,-1-1 1,0 0-1,0 1 0,-1-1 1,0 0-1,-1 0 1,0-1-1,-1 1 1,0 0-1,-2-16 0,1 23-51,1 1-1,-1-1 0,0 1 0,0-1 1,0 1-1,0 0 0,-1 0 0,1-1 1,-1 1-1,1 0 0,-1 0 0,0 0 1,1 0-1,-1 1 0,0-1 1,0 0-1,0 1 0,-1-1 0,1 1 1,0 0-1,-1 0 0,1 0 0,0 0 1,-1 0-1,1 1 0,-1-1 0,1 1 1,-1-1-1,0 1 0,1 0 0,-1 0 1,1 0-1,-1 0 0,0 0 0,-2 2 1,0-2-17,-1 1 1,1 1 0,-1-1 0,1 1-1,0 0 1,-1 0 0,1 1 0,0 0 0,1 0-1,-1 0 1,0 0 0,1 1 0,0-1-1,0 1 1,-5 6 0,7-7-127,0 0 1,0 0-1,0 0 0,1 0 1,-1 0-1,1 0 0,0 1 1,0-1-1,0 1 0,0-1 1,1 0-1,-1 1 0,1 4 1,0-7-120,0 0 1,1 1 0,-1-1-1,0 0 1,1 1-1,-1-1 1,1 0 0,-1 1-1,1-1 1,0 0 0,0 0-1,-1 0 1,1 0 0,0 0-1,0 0 1,0 0 0,0 0-1,0 0 1,1 0 0,-1 0-1,0 0 1,0-1 0,0 1-1,1-1 1,-1 1 0,0-1-1,1 1 1,-1-1 0,1 0-1,-1 1 1,0-1-1,1 0 1,-1 0 0,3 0-1,31-1-5822,7-2-2156</inkml:trace>
  <inkml:trace contextRef="#ctx0" brushRef="#br0" timeOffset="1">426 1 11147,'-8'9'6267,"-10"13"-4992,-14 15 1984,-27 43 0,52-70-2816,1-1 0,0 1-1,1 0 1,0 0 0,1 1-1,0-1 1,0 1 0,1 0-1,1 0 1,-3 23-1,5-33-438,0 0 0,0 0 0,0 0 0,1 0 1,-1 0-1,0 0 0,0 0 0,1 0 0,-1 0 0,0 0 0,1 0 0,-1 0 0,1-1 0,-1 1 0,1 0 0,0 0 0,-1 0 0,1 0 0,0-1 0,-1 1 0,1 0 0,0-1 0,0 1 0,0-1 0,0 1 0,0-1 0,0 1 0,-1-1 0,3 1 0,1 0 28,-1-1 1,1 1 0,-1-1-1,1 0 1,0 0 0,-1 0-1,1-1 1,0 1 0,3-2-1,4-1 85,-1 0 0,1 0 0,-1-2 0,0 1-1,12-7 1,-12 3-13,0 1 0,0-1 0,-1-1 0,0 0 0,-1 0 0,0 0 0,9-15 0,-13 19-60,-1-1 1,0 0-1,0 1 0,0-1 1,-1-1-1,0 1 1,0 0-1,-1 0 1,0-1-1,0 1 1,0-1-1,-1 1 1,0-1-1,0 1 1,-2-12-1,1 15-246,0 0-1,0 0 1,0 0 0,-1 0-1,1 1 1,-1-1 0,1 1-1,-1-1 1,0 1 0,0-1-1,0 1 1,0 0 0,-1 0-1,1 0 1,-1 0 0,1 1-1,-1-1 1,1 0 0,-1 1-1,0 0 1,0 0-1,0 0 1,0 0 0,0 0-1,0 1 1,0-1 0,0 1-1,0-1 1,0 1 0,-4 1-1,4-1-68,0 0 0,0 0 0,1 0 0,-1 1 0,0-1-1,0 1 1,1 0 0,-1 0 0,1 0 0,-1 0 0,1 0-1,-1 0 1,1 1 0,-1-1 0,1 1 0,0 0 0,0 0 0,0 0-1,0 0 1,0 0 0,0 0 0,1 0 0,-1 0 0,1 1-1,0-1 1,-1 1 0,1-1 0,0 1 0,0 0 0,1-1-1,-1 1 1,0 0 0,1 5 0,-1 4-6370</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9.865"/>
    </inkml:context>
    <inkml:brush xml:id="br0">
      <inkml:brushProperty name="width" value="0.025" units="cm"/>
      <inkml:brushProperty name="height" value="0.025" units="cm"/>
      <inkml:brushProperty name="color" value="#008C3A"/>
    </inkml:brush>
  </inkml:definitions>
  <inkml:trace contextRef="#ctx0" brushRef="#br0">192 0 22517,'0'0'4132,"-33"56"-2370,25-29-577,1 4-288,7-1-577,0-1-256,0 1 0,10-3-192,1-3-352,0-1-609,-4 0-993,-3-2-929,-4-7-1249,0-2-1890</inkml:trace>
  <inkml:trace contextRef="#ctx0" brushRef="#br0" timeOffset="1">0 180 19731,'0'0'7815,"55"-37"-7046,-14 31-33,7 1-511,9 3-225,1 0-1089,0 0-2146,-5-5 288,-7-2-3171,-6-7-8936</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8.777"/>
    </inkml:context>
    <inkml:brush xml:id="br0">
      <inkml:brushProperty name="width" value="0.025" units="cm"/>
      <inkml:brushProperty name="height" value="0.025" units="cm"/>
    </inkml:brush>
  </inkml:definitions>
  <inkml:trace contextRef="#ctx0" brushRef="#br0">79 0 13164,'0'0'9033,"-9"67"-6983,16-45-481,4 3-512,-4 3-672,1 4-225,-8 5-32,0 4 32,-15 3-352,-11 0-1442,-4-6-1312,-1-12-2019</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0.238"/>
    </inkml:context>
    <inkml:brush xml:id="br0">
      <inkml:brushProperty name="width" value="0.025" units="cm"/>
      <inkml:brushProperty name="height" value="0.025" units="cm"/>
      <inkml:brushProperty name="color" value="#008C3A"/>
    </inkml:brush>
  </inkml:definitions>
  <inkml:trace contextRef="#ctx0" brushRef="#br0">142 0 15663,'0'0'7244,"-9"3"-5338,1 0-1489,0 1 1,0 0 0,0 0-1,0 1 1,1 0-1,-9 7 1,13-10-374,0 1 0,0 0 0,0-1 0,1 1 0,-1 0 1,1 0-1,0 0 0,0 0 0,0 1 0,0-1 0,1 1 0,-1-1 0,1 1 0,0 0 0,0-1 0,0 1 0,0 0 1,1 0-1,0-1 0,0 5 0,0-6-135,1 0 1,0-1-1,0 1 1,0-1-1,0 1 1,0-1-1,0 0 1,0 1-1,0-1 1,1 0-1,-1 0 1,0 0-1,1 1 1,-1-2-1,1 1 1,0 0-1,-1 0 1,1 0 0,-1-1-1,1 1 1,0-1-1,0 1 1,-1-1-1,1 0 1,0 0-1,0 0 1,2 0-1,58 3-2407,-53-3 1973,-6 0 427,12-1-223,1 2 0,-1 0 0,0 1 0,21 4 1,-33-5 438,-1-1 0,0 1 1,0-1-1,1 1 0,-1 0 1,0 0-1,0 0 1,0 0-1,0 0 0,0 0 1,0 1-1,0-1 0,-1 0 1,1 1-1,0 0 1,-1-1-1,1 1 0,-1 0 1,0 0-1,1 0 1,-1 0-1,0 0 0,0 0 1,0 0-1,-1 0 0,1 0 1,0 1-1,-1-1 1,0 0-1,1 0 0,-1 1 1,0-1-1,0 0 0,0 1 1,0-1-1,-1 0 1,1 1-1,-2 3 0,0-1 144,-1 1-1,1-1 0,-1 0 0,-1 0 1,1 0-1,-1 0 0,0-1 0,0 1 0,0-1 1,0 0-1,-1 0 0,-9 6 0,-65 35 1447,71-40-1691,-1-1 0,0 0-1,-1 0 1,1-1 0,-1 0 0,1-1 0,-1 0 0,0 0 0,0-1 0,0-1 0,-15 0 0,23 0-190,1-1 0,0 1 1,0 0-1,-1-1 1,1 1-1,0-1 0,0 0 1,0 1-1,0-1 0,0 0 1,0 1-1,0-1 1,0 0-1,0 0 0,0 0 1,0 0-1,1 0 0,-1 0 1,0 0-1,1-1 1,-1 1-1,0 0 0,1 0 1,0 0-1,-1-2 0,-2-34-7223,3 28 5027,0-38-13198</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0.595"/>
    </inkml:context>
    <inkml:brush xml:id="br0">
      <inkml:brushProperty name="width" value="0.025" units="cm"/>
      <inkml:brushProperty name="height" value="0.025" units="cm"/>
      <inkml:brushProperty name="color" value="#008C3A"/>
    </inkml:brush>
  </inkml:definitions>
  <inkml:trace contextRef="#ctx0" brushRef="#br0">1 1 17777,'0'0'3043,"49"49"-2819,-27-38-737,6-4-2626,4-5-4964</inkml:trace>
  <inkml:trace contextRef="#ctx0" brushRef="#br0" timeOffset="1">313 40 17585,'0'0'2322,"-9"6"-197,-2 1-1276,0 1 0,1 0 0,0 1 0,0 0 1,1 0-1,-14 20 0,18-24-641,1 1 1,0 0-1,0 1 0,1-1 1,0 1-1,0-1 0,1 1 1,-1 0-1,2 0 0,-1 0 1,1 1-1,0-1 0,0 0 1,1 0-1,0 0 0,1 9 1,-1-14-211,1 0 0,0 0 1,0 0-1,0 0 0,0 0 0,1 0 1,-1 0-1,0-1 0,1 1 1,-1-1-1,1 1 0,0-1 0,-1 1 1,1-1-1,0 0 0,0 0 0,0 0 1,0 0-1,0 0 0,0 0 1,0-1-1,0 1 0,0-1 0,0 1 1,1-1-1,-1 0 0,0 0 1,0 0-1,0 0 0,3 0 0,3 0-69,1-1 1,0 1-1,-1-1 0,1-1 0,-1 0 0,13-4 0,-12 2-42,1 0 0,-1-1 0,-1 0 0,1-1 0,-1 1 0,0-2 0,0 1 0,13-16 0,-16 17 124,-2 1-1,1-1 1,0 0-1,-1-1 1,0 1-1,0-1 1,-1 1-1,0-1 1,0 0-1,0 0 1,0 0-1,-1 0 1,0 0-1,0 0 1,-1-12-1,0 15 19,0 1 1,-1 0-1,1 0 0,-1-1 0,0 1 0,1 0 1,-1 0-1,0 0 0,0 0 0,0 0 0,-1 0 1,1 0-1,0 1 0,-1-1 0,1 0 0,-1 1 1,1-1-1,-1 1 0,0-1 0,0 1 1,-3-2-1,1 1 28,-1 0 0,0 0 0,0 0-1,0 1 1,-1-1 0,1 1 0,0 0 0,0 1 0,-8-1 0,7 1-45,0 0 0,-1 0 0,1 1 0,0 0 0,0 0 0,-1 0 0,1 1-1,0-1 1,0 2 0,0-1 0,1 1 0,-1-1 0,0 2 0,1-1 0,0 1 0,-8 6 0,12-9-174,0 0 1,0-1-1,0 1 1,1 0-1,-1 0 1,0 0-1,0 0 1,1 0-1,-1 0 1,1 0-1,-1 0 1,1 0-1,-1 0 1,1 0-1,-1 1 1,1-1-1,0 0 1,0 0-1,0 0 1,0 0-1,0 1 1,0-1-1,0 0 1,0 0-1,0 0 1,0 1-1,1-1 1,-1 0-1,0 0 1,1 0-1,-1 0 1,1 0-1,0 0 1,-1 0-1,1 0 1,0 0-1,-1 0 1,1 0-1,0 0 1,0 0-1,0-1 1,0 1-1,0 0 1,1 0-1,4 2-1205,-1-1-1,1 0 0,-1 0 0,1-1 1,0 0-1,0 0 0,11 0 1,27 0-7954</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0.996"/>
    </inkml:context>
    <inkml:brush xml:id="br0">
      <inkml:brushProperty name="width" value="0.025" units="cm"/>
      <inkml:brushProperty name="height" value="0.025" units="cm"/>
      <inkml:brushProperty name="color" value="#008C3A"/>
    </inkml:brush>
  </inkml:definitions>
  <inkml:trace contextRef="#ctx0" brushRef="#br0">177 1 18738,'0'0'2824,"-10"0"-625,1 2-1860,0 0-1,1 0 1,-1 0-1,1 1 1,0 0-1,0 1 1,0 0-1,0 0 1,0 1-1,1 0 1,0 0-1,0 0 1,0 1-1,1 0 1,0 1-1,0 0 1,0 0-1,1 0 1,0 0-1,1 1 1,-5 8-1,8-13-314,0 0-1,-1 0 1,1 0-1,0 0 1,1 0-1,-1 0 1,0 0-1,1 1 1,0-1-1,0 0 1,0 0 0,0 1-1,0-1 1,1 0-1,-1 0 1,1 0-1,0 1 1,0-1-1,0 0 1,1 0-1,1 4 1,0-4-8,0 0 1,0 0 0,0-1-1,0 1 1,0-1-1,1 1 1,-1-1 0,1 0-1,-1-1 1,1 1-1,0 0 1,0-1 0,0 0-1,7 1 1,4 1 7,0-2 0,1 0 0,-1-1 0,0 0 0,1-1 0,-1-1 0,0 0 0,17-6-1,-16 3-20,0-1-1,-1-1 0,28-15 0,-38 19 14,0 0 1,0 0-1,0-1 1,-1 1-1,1-1 1,-1 0-1,0-1 1,0 1-1,0-1 1,-1 1 0,1-1-1,-1 0 1,-1-1-1,5-7 1,-7 11-12,1 0 0,-1 0 1,0 1-1,1-1 0,-1 0 1,0 0-1,0 0 0,0 0 0,0 0 1,-1 0-1,1 0 0,0 0 1,-1 1-1,1-1 0,-1 0 1,0 0-1,1 0 0,-1 1 1,0-1-1,0 1 0,0-1 0,-2-1 1,0 0 3,0 1 0,0-1 1,0 1-1,0 0 0,0 0 1,-1 0-1,1 0 0,-1 1 0,1-1 1,-6 0-1,-7-2 10,0 1 0,0 1 1,0 0-1,-16 1 0,-14 3-2867,41-1 1748,0 0 0,0 0 0,0 0 0,0 1 0,0-1-1,-7 5 1</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1.400"/>
    </inkml:context>
    <inkml:brush xml:id="br0">
      <inkml:brushProperty name="width" value="0.025" units="cm"/>
      <inkml:brushProperty name="height" value="0.025" units="cm"/>
      <inkml:brushProperty name="color" value="#008C3A"/>
    </inkml:brush>
  </inkml:definitions>
  <inkml:trace contextRef="#ctx0" brushRef="#br0">1 23 20083,'0'0'7879,"89"1"-6469,-32-1-449,13 0-545,4-1-288,-4-3-96,-7 0-929,-12 1-2145,-16 0-1058,-24 0 384,-11-2-2690</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1.758"/>
    </inkml:context>
    <inkml:brush xml:id="br0">
      <inkml:brushProperty name="width" value="0.025" units="cm"/>
      <inkml:brushProperty name="height" value="0.025" units="cm"/>
      <inkml:brushProperty name="color" value="#008C3A"/>
    </inkml:brush>
  </inkml:definitions>
  <inkml:trace contextRef="#ctx0" brushRef="#br0">1 73 13837,'0'0'7944,"84"16"-6023,-25-16-703,7-7-546,9-6-416,-5 1-191,-4-4-1219,-10-4-4034,-13 0-9098</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2.130"/>
    </inkml:context>
    <inkml:brush xml:id="br0">
      <inkml:brushProperty name="width" value="0.025" units="cm"/>
      <inkml:brushProperty name="height" value="0.025" units="cm"/>
      <inkml:brushProperty name="color" value="#008C3A"/>
    </inkml:brush>
  </inkml:definitions>
  <inkml:trace contextRef="#ctx0" brushRef="#br0">44 0 18225,'0'0'8558,"1"12"-6882,-1 4-1332,-2 0 0,1 1 0,-2-1 0,0 0 0,-1 0 0,-7 16 0,7-21-258,0 0 0,1 0 0,0 0 1,1 1-1,0-1 0,-1 19 1,3-27-80,0-1 0,1 1 1,-1-1-1,0 1 1,1-1-1,0 1 0,0-1 1,-1 1-1,1-1 1,1 0-1,-1 1 0,0-1 1,1 0-1,-1 0 0,1 0 1,-1 0-1,1 0 1,0 0-1,0-1 0,0 1 1,0-1-1,0 1 1,0-1-1,0 0 0,1 0 1,-1 1-1,0-2 1,1 1-1,-1 0 0,1 0 1,-1-1-1,1 1 1,-1-1-1,1 0 0,3 0 1,69 1-915,-39-10-1962,-5-12-3375,-16 1-483</inkml:trace>
  <inkml:trace contextRef="#ctx0" brushRef="#br0" timeOffset="1">206 163 11659,'0'0'8648,"-41"54"-5381,28-27-416,3 0-737,5 3-961,5-2-769,0 0-255,15-6-258,8-4-1600,10-7-1218,3-10-1025,5-1-1729,-2-12-3172</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2.491"/>
    </inkml:context>
    <inkml:brush xml:id="br0">
      <inkml:brushProperty name="width" value="0.025" units="cm"/>
      <inkml:brushProperty name="height" value="0.025" units="cm"/>
      <inkml:brushProperty name="color" value="#008C3A"/>
    </inkml:brush>
  </inkml:definitions>
  <inkml:trace contextRef="#ctx0" brushRef="#br0">232 40 13965,'0'0'7693,"-12"-5"-5195,6 2-2250,3 1-162,-1 0-1,1 1 1,-1-1-1,1 1 1,-1-1-1,0 1 1,0 0 0,1 1-1,-1-1 1,0 1-1,0-1 1,0 1-1,0 0 1,0 0-1,0 1 1,0-1-1,1 1 1,-1 0-1,0 0 1,0 1 0,1-1-1,-5 3 1,-4 2 125,1 2 1,1-1 0,-1 1 0,1 1 0,-17 19-1,22-23-115,1 1 0,0 0-1,0 0 1,0 0 0,1 1-1,-1-1 1,2 1 0,-1 0-1,1 0 1,0 0 0,0 0-1,0 9 1,1-13-90,1-1 0,0 0-1,0 0 1,0 0 0,0 0 0,0 0 0,1 0-1,-1 0 1,1 0 0,-1 0 0,1 0 0,0 0-1,-1 0 1,1 0 0,0 0 0,0-1 0,1 1 0,-1 0-1,0 0 1,1-1 0,-1 1 0,1-1 0,2 2-1,-1-1-3,0 0-1,1-1 0,-1 1 1,1-1-1,-1 0 1,1 0-1,0 0 0,-1-1 1,1 1-1,0-1 0,0 0 1,4 0-1,1-1 11,0 0 0,0 0 0,0-1 0,-1 0 0,1-1 0,-1 0 0,1 0-1,-1 0 1,0-1 0,13-9 0,-13 6 16,0-1-1,-1 1 1,0-1-1,0-1 1,-1 0-1,0 1 0,8-18 1,-11 21-17,-1-1 0,0 1 0,0-1 0,0 1 0,-1-1 0,0 1 0,0-1 0,0 0 0,-1 0 0,0 1 0,0-1-1,0 0 1,-1 0 0,0 1 0,-2-11 0,2 14-21,0 0 0,0 0-1,0 0 1,-1 1 0,1-1-1,0 0 1,-1 1 0,1-1-1,-1 1 1,1 0 0,-1-1-1,0 1 1,0 0 0,0 0-1,1 0 1,-1 0 0,0 0-1,0 1 1,0-1 0,0 0-1,0 1 1,-1 0 0,1-1-1,0 1 1,0 0 0,0 0-1,0 0 1,0 0 0,0 1-1,-3 0 1,0-1-16,0 1 0,-1 0 1,1 1-1,0-1 0,0 1 1,0 0-1,0 0 0,0 1 0,0-1 1,-6 6-1,6-3-101,0 0 0,0 0 0,1 0 0,-1 1 0,2-1 0,-1 1 0,0 0 0,1 0 0,0 1 0,-3 11 0,5-16-171,0 1-1,1-1 1,-1 0-1,1 0 1,0 0-1,0 0 0,0 1 1,0-1-1,0 0 1,0 0-1,0 1 1,1-1-1,-1 0 0,1 0 1,0 0-1,-1 0 1,1 0-1,0 0 1,0 0-1,0 0 0,1 0 1,-1 0-1,0-1 1,1 1-1,-1 0 1,1-1-1,0 1 0,-1-1 1,1 0-1,0 1 1,0-1-1,0 0 1,0 0-1,0 0 0,0-1 1,4 2-1,35 6-6753,4-7 2034</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2.864"/>
    </inkml:context>
    <inkml:brush xml:id="br0">
      <inkml:brushProperty name="width" value="0.025" units="cm"/>
      <inkml:brushProperty name="height" value="0.025" units="cm"/>
      <inkml:brushProperty name="color" value="#008C3A"/>
    </inkml:brush>
  </inkml:definitions>
  <inkml:trace contextRef="#ctx0" brushRef="#br0">218 20 16784,'-9'-2'3972,"-2"1"-3243,0 0 1,-1 0 0,1 1-1,0 1 1,0 0 0,-1 1 0,1 0-1,0 0 1,-11 5 0,17-6-593,0 1-1,0 0 1,0 1 0,1-1 0,-1 1 0,1 0-1,-1 0 1,1 1 0,0-1 0,0 1 0,1 0 0,-1 0-1,1 0 1,0 0 0,0 1 0,0-1 0,0 1-1,1 0 1,0 0 0,0 0 0,0 0 0,1 0-1,-2 8 1,3-10-143,-1-1-1,1 1 0,0-1 1,0 1-1,0-1 0,0 1 1,0-1-1,1 1 0,-1-1 1,1 1-1,-1-1 0,1 0 0,0 1 1,0-1-1,0 0 0,0 1 1,1-1-1,-1 0 0,1 0 1,-1 0-1,4 3 0,-1-2-35,0 0 0,0 0-1,0-1 1,0 0 0,1 0 0,-1 0-1,1 0 1,-1-1 0,1 1-1,0-1 1,4 0 0,3 1-46,0-1 0,-1-1 0,1 0 1,0-1-1,0 0 0,-1 0 0,1-1 1,-1-1-1,14-4 0,-15 2 53,0 0 0,0 0 1,-1-1-1,1 0 0,-1 0 0,15-15 0,-21 18 66,0 0 0,0-1 0,0 1 0,-1-1 0,1 1 0,-1-1-1,1 0 1,-1 0 0,-1 0 0,1 0 0,-1-1 0,1 1 0,-1 0 0,0-1-1,-1 1 1,1 0 0,-1-1 0,0 1 0,0-8 0,-1 10 9,1-1 1,-1 1 0,1 0-1,-1 0 1,0 0-1,0 0 1,0 0-1,0 0 1,0 0-1,-1 0 1,1 1-1,0-1 1,-1 0-1,1 1 1,-1-1 0,0 1-1,0 0 1,1-1-1,-4 0 1,0-1-4,0 1 0,0 0-1,-1 0 1,1 0 0,-1 1 0,1 0 0,-10-1 0,5 1-43,0 0 1,0 2 0,0-1-1,0 1 1,1 0-1,-1 1 1,0 0-1,-16 7 1,19-6 16,1 2 1,0-1-1,0 1 1,0 0-1,1 0 1,-1 0-1,1 1 1,-5 8-1,8-12-88,1 0 0,0 0 1,-1 1-1,1-1 0,0 0 0,0 1 1,0-1-1,1 1 0,-1-1 0,1 1 0,-1-1 1,1 4-1,0-4-71,0-1 1,1 0-1,-1 1 0,0-1 1,1 0-1,-1 1 0,1-1 1,0 0-1,-1 0 1,1 0-1,0 1 0,0-1 1,-1 0-1,1 0 0,0 0 1,0 0-1,0-1 1,0 1-1,1 0 0,-1 0 1,0-1-1,0 1 0,0 0 1,3 0-1,6 2-1176,0 0-1,0-1 1,0 0 0,0-1-1,1 0 1,-1-1-1,14 0 1,-7-1-1496,36 1-8140</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3.221"/>
    </inkml:context>
    <inkml:brush xml:id="br0">
      <inkml:brushProperty name="width" value="0.025" units="cm"/>
      <inkml:brushProperty name="height" value="0.025" units="cm"/>
      <inkml:brushProperty name="color" value="#008C3A"/>
    </inkml:brush>
  </inkml:definitions>
  <inkml:trace contextRef="#ctx0" brushRef="#br0">260 49 9929,'-9'-1'9129,"-12"0"-7119,1 1 0,-1 1 1,-35 5-1,48-4-1775,0 0 1,0 0 0,0 1-1,0 0 1,0 0-1,1 1 1,-1 0-1,1 0 1,0 0 0,0 1-1,1 0 1,-1 1-1,-6 7 1,11-11-233,0 0 1,0-1-1,0 1 1,1 0-1,-1 0 1,1 0-1,-1 0 1,1 0-1,0 0 1,0 0-1,0 1 1,0-1-1,0 0 1,1 1-1,-1-1 1,1 1-1,-1-1 1,1 0-1,0 1 1,0-1-1,0 1 1,0-1-1,0 1 1,1-1-1,-1 0 1,1 1-1,-1-1 1,1 1-1,0-1 1,0 0-1,0 0 1,0 0-1,1 1 0,-1-1 1,1 0-1,-1-1 1,1 1-1,0 0 1,-1 0-1,1-1 1,0 1-1,0-1 1,0 1-1,4 1 1,4 2-14,0 0 0,0 0 1,0-1-1,0-1 0,1 0 0,0 0 1,0-1-1,19 2 0,-12-4-5,-1 0 1,1-1-1,-1 0 0,1-2 0,-1 0 1,33-11-1,-41 11 26,1-1 0,-1 0 1,1-1-1,-1 0 0,-1 0 0,1-1 0,-1 0 0,0-1 1,0 0-1,-1 0 0,0 0 0,0-1 0,6-10 1,-10 15 10,-2 0 0,1 1 0,0-1 0,-1 0 0,1 0 0,-1 0 0,0 0 0,0 0 0,0 0 0,0 0 0,0-1 1,-1 1-1,0 0 0,1 0 0,-1-1 0,0 1 0,-1 0 0,1 0 0,-1-1 0,-1-4 0,1 5 26,-1 0-1,0 0 1,0 0-1,0 0 1,-1 1-1,1-1 1,-1 1-1,1-1 1,-1 1-1,0 0 1,0 0-1,0 0 1,0 1-1,0-1 1,-7-1-1,-6-3 100,0 2-1,0 0 0,-1 2 0,0-1 1,0 2-1,-25 1 0,35 0-270,0 0 1,0 1-1,0 0 1,1 1-1,-1-1 1,0 1-1,1 1 1,-11 4-1,15-6-8,-1 1-1,1-1 0,0 1 0,-1 0 1,1-1-1,0 1 0,0 0 0,0 0 1,1 1-1,-1-1 0,0 0 0,1 1 1,-1-1-1,1 0 0,0 1 1,0 0-1,0-1 0,0 1 0,0 0 1,1-1-1,-1 1 0,1 0 0,0 4 1,3 7-5986,13-2-4479</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3.746"/>
    </inkml:context>
    <inkml:brush xml:id="br0">
      <inkml:brushProperty name="width" value="0.025" units="cm"/>
      <inkml:brushProperty name="height" value="0.025" units="cm"/>
      <inkml:brushProperty name="color" value="#008C3A"/>
    </inkml:brush>
  </inkml:definitions>
  <inkml:trace contextRef="#ctx0" brushRef="#br0">1 359 18578,'0'0'2274,"63"-44"-2050,28 13-256,44-6 192,41 1 64,38-2 97,30 5-193,33 6-32,18 6-320,5 3-769,8 5-2146,2-3-1698,-8-3-128,2-7-2498</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7.298"/>
    </inkml:context>
    <inkml:brush xml:id="br0">
      <inkml:brushProperty name="width" value="0.025" units="cm"/>
      <inkml:brushProperty name="height" value="0.025" units="cm"/>
    </inkml:brush>
  </inkml:definitions>
  <inkml:trace contextRef="#ctx0" brushRef="#br0">178 14 14350,'-10'6'3470,"-1"0"-2749,-76 45 4343,80-47-4644,1 0 1,1 1-1,-1 0 0,1 0 0,-1 0 0,1 0 0,1 1 1,-1 0-1,1 0 0,0 0 0,0 0 0,-3 10 0,6-16-412,1 1-1,0 0 0,0-1 0,0 1 0,0-1 0,-1 1 0,1 0 0,0-1 0,0 1 0,0 0 0,0-1 0,0 1 1,1 0-1,-1-1 0,0 1 0,0-1 0,0 1 0,0 0 0,1-1 0,-1 1 0,0-1 0,1 1 0,-1-1 0,0 1 0,1-1 1,-1 1-1,1-1 0,-1 1 0,1-1 0,-1 1 0,1 0 0,23 2 325,-18-4-260,1 0 0,-1 0 0,0-1 0,1 1 0,-1-2 0,6-2 0,0-2-23,0-1 0,-1 0 0,0 0 0,0-1 0,10-12 0,-17 16-28,1 0-1,-1 0 1,0 0-1,-1 0 1,1-1-1,-1 0 1,0 0-1,-1 0 1,1 0-1,-1 0 0,0 0 1,2-13-1,-4 18-21,-1 0 0,1 1-1,0-1 1,0 0-1,0 0 1,-1 1-1,1-1 1,0 0 0,-1 0-1,1 1 1,-1-1-1,1 0 1,-1 1 0,1-1-1,-1 1 1,1-1-1,-1 1 1,1-1 0,-1 1-1,0-1 1,1 1-1,-1-1 1,0 1-1,0 0 1,1-1 0,-1 1-1,0 0 1,0 0-1,1 0 1,-1-1 0,0 1-1,0 0 1,0 0-1,1 0 1,-1 0 0,0 0-1,0 1 1,0-1-1,1 0 1,-1 0-1,0 0 1,0 1 0,1-1-1,-1 0 1,-1 1-1,-2 0-27,0 0-1,0 0 1,1 1-1,-1-1 1,0 1-1,0 0 1,1 0-1,-5 3 0,5-2-8,0 0-1,0 1 0,1-1 0,0 1 0,-1 0 1,1-1-1,0 1 0,1 0 0,-1 0 0,1 0 1,-2 7-1,3-10-79,0 1-1,-1-1 1,1 0 0,0 1 0,0-1 0,0 0-1,0 1 1,0-1 0,0 0 0,1 0-1,-1 1 1,0-1 0,1 0 0,-1 1 0,1-1-1,-1 0 1,1 0 0,0 0 0,-1 0-1,1 1 1,0-1 0,0 0 0,0 0 0,0 0-1,0-1 1,0 1 0,0 0 0,0 0 0,0 0-1,0-1 1,0 1 0,1-1 0,-1 1-1,0-1 1,0 1 0,1-1 0,-1 0 0,0 0-1,3 1 1,3 0-794,1-1 0,-1 1 0,0-1 1,0-1-1,1 1 0,-1-1 0,0-1 0,0 1 0,0-1 0,12-5 0,14-12-4901</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9.521"/>
    </inkml:context>
    <inkml:brush xml:id="br0">
      <inkml:brushProperty name="width" value="0.025" units="cm"/>
      <inkml:brushProperty name="height" value="0.025" units="cm"/>
    </inkml:brush>
  </inkml:definitions>
  <inkml:trace contextRef="#ctx0" brushRef="#br0">0 10 11851,'0'0'10346,"72"0"-8905,-23 0-384,12 0-704,4 0-225,4 0-64,-3-4-673,-9 2-1601,-19-1-1057,-16 2-1954</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4.194"/>
    </inkml:context>
    <inkml:brush xml:id="br0">
      <inkml:brushProperty name="width" value="0.025" units="cm"/>
      <inkml:brushProperty name="height" value="0.025" units="cm"/>
      <inkml:brushProperty name="color" value="#008C3A"/>
    </inkml:brush>
  </inkml:definitions>
  <inkml:trace contextRef="#ctx0" brushRef="#br0">1 301 3523,'293'-45'5253,"-9"-1"-2274,-3 1-320,-21 5-225,-24 10-801,-18 6-31,-24 8 576,-27 5-705,-29 5-255,-25 2-610,-22 0-352,-25 0-159,-20 1-130,-27-1-703,-19-2-1378,-21-6-3459</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0.346"/>
    </inkml:context>
    <inkml:brush xml:id="br0">
      <inkml:brushProperty name="width" value="0.025" units="cm"/>
      <inkml:brushProperty name="height" value="0.025" units="cm"/>
      <inkml:brushProperty name="color" value="#008C3A"/>
    </inkml:brush>
  </inkml:definitions>
  <inkml:trace contextRef="#ctx0" brushRef="#br0">945 4 14061,'0'0'2168,"-13"-1"-588,10 1-1488,-5-1 10,0 0 0,0 1-1,0 0 1,0 0 0,0 1 0,0 0-1,0 0 1,0 1 0,1 0 0,-1 1-1,-9 4 1,-21 14 350,2 2 0,1 1 0,1 2 0,1 1-1,-53 57 1,-129 176 676,214-259-1123,-182 251 266,153-205 28,2 1 0,2 2 0,-29 80 1,49-116-167,2 1 0,0 0 0,0 0 0,1 0 0,1 0 0,1 1 0,0-1 0,1 0 0,3 24 0,-1-30-91,0 0 0,0-1 0,1 1 0,1-1 0,-1 1 0,1-1 1,1 0-1,0 0 0,0-1 0,0 1 0,1-1 0,0 0 0,0-1 0,1 0 0,-1 0 0,2 0 0,9 6 0,10 4 35,1-1 1,1-1-1,1-1 0,0-2 0,0-1 0,1-1 1,0-2-1,41 4 0,37 0 368,113-4 0,-207-7-412,51 1-393,139-1 360,-72-12-8737,-117 8 3639,-10-1-2376</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0.703"/>
    </inkml:context>
    <inkml:brush xml:id="br0">
      <inkml:brushProperty name="width" value="0.025" units="cm"/>
      <inkml:brushProperty name="height" value="0.025" units="cm"/>
      <inkml:brushProperty name="color" value="#008C3A"/>
    </inkml:brush>
  </inkml:definitions>
  <inkml:trace contextRef="#ctx0" brushRef="#br0">0 93 13869,'0'0'2579,"3"-10"148,-3 8-2621,0-2 67,1 1 0,-1 0 0,1-1 0,0 1 0,0 0 0,0 0 0,0 0-1,1-1 1,-1 1 0,1 1 0,-1-1 0,1 0 0,0 0 0,1 1 0,-1-1 0,0 1-1,1-1 1,-1 1 0,1 0 0,0 0 0,-1 0 0,1 1 0,0-1 0,0 1-1,0-1 1,1 1 0,-1 0 0,5-1 0,13-1 62,0 0 1,0 2-1,0 0 0,0 1 1,0 1-1,41 8 0,-51-7-190,1 1-1,0 0 0,-1 1 1,0 0-1,1 1 1,-2 0-1,1 0 0,-1 2 1,1-1-1,-2 1 1,1 1-1,-1-1 0,13 15 1,-19-18-18,0 0 0,0 1 0,0-1 0,-1 0 0,0 1 0,0 0 0,0 0 0,0-1 0,-1 1 0,1 0 0,-1 0 0,0 0 0,-1 1 0,0-1 0,1 0 0,-2 0 0,1 0 0,0 0 0,-1 0 0,0 0 0,0 0 0,-1 0 0,1 0 0,-1 0 0,0 0 0,-1-1 0,1 1 0,-1-1 1,0 1-1,-5 6 0,-11 11 183,0-1 1,-1-1-1,-1-1 1,-34 24 0,15-11-106,24-19-350,-18 16-2467,-4-9-4175,24-18-8722</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1.559"/>
    </inkml:context>
    <inkml:brush xml:id="br0">
      <inkml:brushProperty name="width" value="0.025" units="cm"/>
      <inkml:brushProperty name="height" value="0.025" units="cm"/>
      <inkml:brushProperty name="color" value="#008C3A"/>
    </inkml:brush>
  </inkml:definitions>
  <inkml:trace contextRef="#ctx0" brushRef="#br0">32 0 16944,'0'0'8392,"0"9"-8435,-9 162 1811,2-57-2180,5-39-3666,2-72 3119,-1 2-688,-2-3-2612,-6-2-717</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1.998"/>
    </inkml:context>
    <inkml:brush xml:id="br0">
      <inkml:brushProperty name="width" value="0.025" units="cm"/>
      <inkml:brushProperty name="height" value="0.025" units="cm"/>
      <inkml:brushProperty name="color" value="#008C3A"/>
    </inkml:brush>
  </inkml:definitions>
  <inkml:trace contextRef="#ctx0" brushRef="#br0">0 45 16848,'0'0'8168,"15"-7"-7661,-7 3-433,1-1 23,1 0 0,0 1 1,0 0-1,0 0 0,0 1 0,1 1 0,-1 0 1,1 0-1,21 0 0,-8 2-44,0 2 0,0 0 0,0 2 0,-1 1-1,1 0 1,-1 2 0,0 1 0,0 0 0,30 18 0,-49-24-7,0 1 1,0-1 0,0 1 0,0 1-1,-1-1 1,0 0 0,1 1 0,-1 0-1,0-1 1,-1 1 0,1 0 0,-1 1-1,0-1 1,0 0 0,0 1 0,0-1-1,1 7 1,-2-4 109,-1 0-1,1-1 1,-1 1-1,0 0 1,-1-1-1,0 1 1,0-1-1,0 1 1,-1-1-1,0 1 1,-4 7 0,0 0 104,-2 0 0,1 0 0,-2-1 0,0-1 0,0 1 0,-1-2 0,-1 1 0,0-1 0,0-1 0,-14 10 0,15-13-254,0 0 0,-1-1 1,0-1-1,0 0 0,0 0 1,-1-1-1,1 0 0,-1-1 1,0 0-1,0-1 0,0-1 1,0 0-1,0 0 0,0-1 1,-23-3-1,34 3-150,-1-1-1,1 1 1,0 0 0,0-1 0,0 1-1,0 0 1,-1-1 0,1 0-1,0 1 1,0-1 0,0 1 0,0-1-1,0 0 1,0 0 0,0 0 0,1 0-1,-1 0 1,0 1 0,0-1-1,1-1 1,-1 1 0,0 0 0,1 0-1,-1 0 1,1 0 0,0 0-1,-1 0 1,1-1 0,0 1 0,0 0-1,-1 0 1,1-1 0,0 1-1,0 0 1,0 0 0,1 0 0,-1-1-1,0 1 1,0 0 0,1 0-1,-1 0 1,1-1 0,-1 1 0,1 0-1,0-2 1,2-2-1162,0 0 0,0 1 0,0-1 0,1 0 0,-1 1 0,1 0 0,0 0 0,7-6 0,26-14-10924</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2.374"/>
    </inkml:context>
    <inkml:brush xml:id="br0">
      <inkml:brushProperty name="width" value="0.025" units="cm"/>
      <inkml:brushProperty name="height" value="0.025" units="cm"/>
      <inkml:brushProperty name="color" value="#008C3A"/>
    </inkml:brush>
  </inkml:definitions>
  <inkml:trace contextRef="#ctx0" brushRef="#br0">55 1 21620,'0'0'6919,"-22"68"-5638,10-28-320,0 2-512,6-3-385,4-5 0,2-6-32,5-12-385,8-10-864,5-6-160,2-6-513,-3-18-1217,-1-9-1281,0-7-897,-3-3-3619</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2.734"/>
    </inkml:context>
    <inkml:brush xml:id="br0">
      <inkml:brushProperty name="width" value="0.025" units="cm"/>
      <inkml:brushProperty name="height" value="0.025" units="cm"/>
      <inkml:brushProperty name="color" value="#008C3A"/>
    </inkml:brush>
  </inkml:definitions>
  <inkml:trace contextRef="#ctx0" brushRef="#br0">2 245 5285,'0'0'13159,"0"9"-11387,-1 5-1392,1-7-55,-1-1-1,1 1 1,1-1-1,-1 1 1,3 11-1,-3-16-245,1-1-1,0 1 1,-1 0-1,1 0 0,0-1 1,0 1-1,0-1 0,0 1 1,0-1-1,0 1 1,1-1-1,-1 0 0,0 1 1,1-1-1,-1 0 1,1 0-1,-1 0 0,1 0 1,0 0-1,-1 0 0,1-1 1,0 1-1,-1 0 1,1-1-1,0 0 0,0 1 1,2-1-1,5 1 40,0-1 1,0 0-1,-1-1 1,1 0-1,0 0 0,-1-1 1,1 0-1,-1-1 0,1 0 1,-1 0-1,0 0 1,12-8-1,-15 8 20,-1 0 0,0 0-1,0 0 1,0 0 0,0-1 0,0 1 0,-1-1-1,1 0 1,-1 0 0,0 0 0,0 0 0,-1-1-1,1 1 1,-1-1 0,0 0 0,0 0 0,-1 0-1,1 0 1,-1 0 0,0 0 0,-1 0 0,1-9 0,-1 13-102,0 1 1,-1-1 0,1 0 0,0 0 0,-1 1 0,1-1 0,-1 0 0,1 1-1,-1-1 1,1 0 0,-1 1 0,1-1 0,-1 1 0,1-1 0,-1 1 0,0-1-1,1 1 1,-1-1 0,0 1 0,0 0 0,1-1 0,-1 1 0,0 0 0,0 0-1,1 0 1,-1-1 0,0 1 0,0 0 0,0 0 0,0 0 0,1 0 0,-1 0-1,0 0 1,0 1 0,1-1 0,-1 0 0,-1 1 0,-34 10 804,25-1-781,0-1-1,1 1 1,0 1 0,0 0 0,1 1 0,1-1 0,0 2 0,0-1 0,1 1 0,1 0 0,0 0 0,1 1-1,1 0 1,0 0 0,0 0 0,2 0 0,-2 18 0,4-31-74,0 1 0,0-1 1,1 1-1,-1-1 0,0 1 0,1-1 0,-1 1 0,1-1 1,-1 0-1,1 1 0,0-1 0,0 0 0,0 1 1,0-1-1,-1 0 0,2 0 0,-1 0 0,0 0 0,0 0 1,0 0-1,0 0 0,1 0 0,-1 0 0,0-1 1,3 2-1,0-1-98,1 1 0,0-1 0,0 1 1,1-1-1,-1-1 0,0 1 0,0-1 0,6 0 1,-3 0-209,0-1 0,0 1 0,0-1 0,0-1 0,0 0 0,0 0 0,-1-1 0,1 1 0,0-2 0,10-5 0,1-14-4965,-7-7-1553</inkml:trace>
  <inkml:trace contextRef="#ctx0" brushRef="#br0" timeOffset="1">163 16 15150,'0'0'9834,"-51"-15"-6759,48 15-2339,3 10-640,8 4-64,14 4-32,8 3-800,6-3-1955,-1 3-1601,3-5-1442,-2 1-3330</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3.125"/>
    </inkml:context>
    <inkml:brush xml:id="br0">
      <inkml:brushProperty name="width" value="0.025" units="cm"/>
      <inkml:brushProperty name="height" value="0.025" units="cm"/>
      <inkml:brushProperty name="color" value="#008C3A"/>
    </inkml:brush>
  </inkml:definitions>
  <inkml:trace contextRef="#ctx0" brushRef="#br0">57 1 8776,'0'0'22085,"-15"37"-21236,15-35-859,0 0-1,1-1 1,-1 1-1,0 0 1,0 0 0,1 0-1,-1-1 1,1 1-1,0 0 1,0-1-1,-1 1 1,1 0 0,0-1-1,0 1 1,0-1-1,0 0 1,1 1 0,-1-1-1,0 0 1,1 1-1,-1-1 1,1 0-1,-1 0 1,1 0 0,1 0-1,0 1-5,0 0 0,0 0 0,0 1 0,0-1-1,-1 0 1,0 1 0,1 0 0,-1-1 0,0 1 0,2 4 0,1 6 25,-1 0 1,0 1-1,-1-1 1,0 1-1,-1 0 1,-1 0-1,0 0 1,-2 19-1,1-31 43,-1 0 0,1 0 0,-1 0 0,0 0 0,0 0 0,0 0 0,0 0 0,0 0 0,0-1 0,0 1 0,-1 0 0,1-1 0,0 1 0,-1 0 0,0-1 0,1 0 1,-1 1-1,0-1 0,0 0 0,0 0 0,0 0 0,1 0 0,-1 0 0,-4 0 0,1 1-140,0 0 0,0-1 0,0 0 0,0 0 0,0 0 0,0-1 0,0 1 1,0-1-1,-9-1 0,13 1-235,0-1 0,0 1 0,0-1-1,0 1 1,1-1 0,-1 1 0,0-1 0,0 1 0,0-1 0,0 0 0,0 1 0,1-1 0,-1 0 0,0 0 0,1 0 0,-1 0 0,1 0 0,-1 1-1,1-1 1,-1 0 0,1 0 0,0 0 0,-1 0 0,1 0 0,0 0 0,0-1 0,0 1 0,-1-2 0,-3-25-13109</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3.823"/>
    </inkml:context>
    <inkml:brush xml:id="br0">
      <inkml:brushProperty name="width" value="0.025" units="cm"/>
      <inkml:brushProperty name="height" value="0.025" units="cm"/>
      <inkml:brushProperty name="color" value="#008C3A"/>
    </inkml:brush>
  </inkml:definitions>
  <inkml:trace contextRef="#ctx0" brushRef="#br0">54 104 11018,'3'-12'2622,"-2"5"-1916,6-39 1852,-6 8 5910,-8 47-7484,-2 13-736,0 0 0,2 1 0,0 0 0,2 0 1,-5 38-1,-1 124 435,11-160-557,3 152 737,-1-158-722,0 0 1,2 0-1,0 0 0,1 0 1,1-1-1,0 0 0,11 19 1,-17-36-130,0 0 0,1 0 0,-1 0 1,0 0-1,1 0 0,-1 0 1,1 0-1,-1 0 0,1-1 0,0 1 1,-1 0-1,1 0 0,0 0 1,0-1-1,-1 1 0,1 0 0,0-1 1,0 1-1,0-1 0,0 1 1,0-1-1,0 1 0,0-1 0,0 0 1,0 1-1,0-1 0,0 0 1,0 0-1,0 0 0,2 0 0,-2-1 34,1 0-1,-1 0 0,1 0 0,-1 0 0,1-1 0,-1 1 1,0-1-1,0 1 0,0-1 0,0 1 0,0-1 1,0 0-1,0 1 0,0-1 0,0-2 0,5-13 294,-2 1-1,6-28 1,-5 12-339,-1-1 0,-1 1 0,-2-1 0,-1 0 0,-1 0 0,-7-37 0,-3 45-37,10 25 33,1-1 1,0 1 0,-1-1-1,1 1 1,-1 0 0,1-1 0,-1 1-1,1 0 1,0-1 0,-1 1-1,1 0 1,-1 0 0,1-1 0,-1 1-1,1 0 1,-1 0 0,0 0 0,1 0-1,-1 0 1,1 0 0,-1 0-1,1 0 1,-1 0 0,1 0 0,-2 0-1,1 1-3,-1 0 1,1 0-1,0 1 0,-1-1 1,1 0-1,0 1 0,0-1 0,0 1 1,0-1-1,0 1 0,0-1 0,1 1 1,-1-1-1,0 1 0,1 0 1,-1-1-1,1 1 0,0 0 0,0 0 1,0-1-1,-1 1 0,2 3 0,-2 2-10,1 1 0,-1-1 0,2 1-1,-1-1 1,1 1 0,0-1 0,1 1-1,0-1 1,0 0 0,3 8-1,-3-12 13,0 0 0,1-1 0,-1 1 0,0 0-1,1-1 1,-1 1 0,1-1 0,0 0 0,0 0-1,0 0 1,0 0 0,0-1 0,0 1 0,1-1-1,-1 0 1,0 0 0,1 0 0,-1 0-1,1 0 1,-1-1 0,1 0 0,-1 0 0,6 0-1,-3 0 19,1 0-1,-1-1 1,0 1-1,0-1 1,0-1-1,0 1 1,0-1-1,0 0 1,0 0-1,-1-1 1,1 0-1,-1 0 1,7-5-1,2-3 24,0-1 0,-1-1 0,13-16 0,-15 17 15,0 0-1,0 0 1,2 1-1,17-13 1,-29 24-51,0 0 1,-1 0-1,1-1 1,0 1-1,0 0 1,-1 0 0,1 0-1,0 0 1,0 0-1,-1 0 1,1 0-1,0 0 1,0 0-1,-1 0 1,1 1 0,0-1-1,-1 0 1,1 0-1,0 1 1,-1-1-1,1 0 1,0 1-1,-1-1 1,1 1 0,0-1-1,-1 1 1,1-1-1,-1 1 1,1-1-1,-1 1 1,0 0-1,1-1 1,-1 1 0,1 0-1,-1-1 1,0 1-1,0 0 1,1-1-1,-1 1 1,0 0-1,0-1 1,0 1 0,0 0-1,0 0 1,0-1-1,0 2 1,9 49-4,-7-37 1,-2-10 2,1-1 0,-1 0 0,1 0 0,0 0 0,0 0 0,0 0 0,1 0 0,-1 0 0,1 0 0,-1-1 0,1 1 0,0 0 0,0-1 0,0 0 0,1 1 0,-1-1 0,0 0 0,1 0 0,-1 0 0,6 2 0,-4-3 0,0 0 0,0 0 0,0 0 0,0-1 0,0 1 0,0-1 0,0 0 0,0 0 0,0-1 0,0 1 0,0-1 0,0 0 0,0 0 0,0 0 0,0-1 0,4-2 0,56-31 0,-55 29 0,0-1 0,1 2 0,-1-1 0,1 2 0,1-1 0,-1 1 0,0 1 0,1 0 0,0 0 0,18-2 0,-28 5-53,0 0 0,0 0-1,0 0 1,0 0 0,0 0 0,0 0-1,0 1 1,0-1 0,0 0 0,0 1-1,0-1 1,0 0 0,0 1 0,0-1-1,0 1 1,0 0 0,0-1 0,0 1 0,0 0-1,0-1 1,-1 1 0,1 0 0,0 0-1,-1 0 1,2 1 0,3 27-3167,-5-28 3007,-1 1 1,1 0-1,0-1 0,0 1 1,0 0-1,0-1 0,1 1 1,-1-1-1,0 1 1,1 0-1,-1-1 0,1 1 1,0-1-1,-1 1 1,1-1-1,0 1 0,0-1 1,0 0-1,0 1 0,0-1 1,0 0-1,0 0 1,0 0-1,1 0 0,1 2 1,5-3-5383,5-5-2509</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4.200"/>
    </inkml:context>
    <inkml:brush xml:id="br0">
      <inkml:brushProperty name="width" value="0.025" units="cm"/>
      <inkml:brushProperty name="height" value="0.025" units="cm"/>
      <inkml:brushProperty name="color" value="#008C3A"/>
    </inkml:brush>
  </inkml:definitions>
  <inkml:trace contextRef="#ctx0" brushRef="#br0">26 0 10602,'0'0'10703,"1"12"-8855,-1 27 248,-12 70 1,-2 37 254,14-136-2275,-1 5-20,1 0 0,1 0 0,0 0 0,1-1-1,5 18 1,-7-29-46,1-1-1,0 0 1,0 0 0,0 0-1,0 1 1,0-1-1,1 0 1,-1 0 0,0-1-1,1 1 1,0 0-1,-1 0 1,1-1 0,0 1-1,0-1 1,3 3-1,-2-4 8,0 1 0,-1 0 0,1-1-1,-1 1 1,1-1 0,0 0-1,0 0 1,-1 0 0,1 0 0,0-1-1,-1 1 1,1-1 0,-1 1-1,1-1 1,0 0 0,-1 0 0,0 0-1,4-3 1,2-1 4,0 0 0,-1 0 0,0-1 0,0 0 0,0-1 0,-1 0 0,0 0 0,0 0 0,7-13 0,0-1-689,-1-1 0,13-31 0,-23 48 387,9-35-3479,-19 48 483,-2 3 3175,-24 45-18,23-37-353,-1 1 1,-25 30-1,36-50 407,1 0 0,0 0 0,0 0-1,0 0 1,-1 0 0,1 0 0,0 0 0,0 0-1,0 0 1,-1 0 0,1 0 0,0-1-1,0 1 1,-1 0 0,1 0 0,0 0-1,0 0 1,0 0 0,0 0 0,-1 0-1,1-1 1,0 1 0,0 0 0,0 0 0,0 0-1,0 0 1,-1-1 0,1 1 0,0 0-1,0 0 1,0 0 0,0-1 0,0 1-1,0 0 1,0 0 0,0 0 0,0-1-1,0 1 1,0 0 0,0 0 0,0-1 0,0 1-1,0 0 1,0 0 0,0 0 0,0-1-1,0 1 1,0 0 0,0 0 0,0 0-1,0-1 1,1 1 0,-1 0 0,0 0-1,0 0 1,0-1 0,0 1 0,0 0 0,1 0-1,-1 0 1,0 0 0,0-2-653,1-11-3531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9.863"/>
    </inkml:context>
    <inkml:brush xml:id="br0">
      <inkml:brushProperty name="width" value="0.025" units="cm"/>
      <inkml:brushProperty name="height" value="0.025" units="cm"/>
    </inkml:brush>
  </inkml:definitions>
  <inkml:trace contextRef="#ctx0" brushRef="#br0">1 4 11339,'0'0'8328,"58"15"-6439,-3-15-832,8 0-864,7-1-161,-4-5-1570,-6 1-3010,-7-1-6054</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4.558"/>
    </inkml:context>
    <inkml:brush xml:id="br0">
      <inkml:brushProperty name="width" value="0.025" units="cm"/>
      <inkml:brushProperty name="height" value="0.025" units="cm"/>
      <inkml:brushProperty name="color" value="#008C3A"/>
    </inkml:brush>
  </inkml:definitions>
  <inkml:trace contextRef="#ctx0" brushRef="#br0">1 0 6374,'0'0'17238,"5"9"-15744,4 5-1106,10 15 998,20 40 1,-27-53-1262,-2-11-1583,-3-11-3808,-4-8-547</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5.163"/>
    </inkml:context>
    <inkml:brush xml:id="br0">
      <inkml:brushProperty name="width" value="0.025" units="cm"/>
      <inkml:brushProperty name="height" value="0.025" units="cm"/>
      <inkml:brushProperty name="color" value="#008C3A"/>
    </inkml:brush>
  </inkml:definitions>
  <inkml:trace contextRef="#ctx0" brushRef="#br0">21 1 20467,'0'0'10186,"4"6"-10250,0 0 98,-1 1 1,1 0-1,-2 0 1,1 0-1,-1 0 1,0 0-1,-1 0 1,1 1-1,-2-1 0,1 9 1,-2 91 433,0-50-189,0-42-324,1-1 96,-1 0 0,2 0 0,2 16 1,-3-28-81,1 0 1,-1 0-1,0 0 1,0-1-1,1 1 1,-1 0-1,1 0 1,0-1-1,0 1 1,-1 0-1,1-1 1,0 1-1,0 0 1,0-1-1,1 1 1,-1-1-1,0 0 1,1 1-1,-1-1 1,0 0-1,1 0 1,-1 0-1,1 0 1,0 0-1,-1 0 1,1-1-1,0 1 1,0 0-1,-1-1 1,1 1-1,3-1 1,-4-2-258,-1-1 0,0 1 1,0-1-1,0 0 1,0 1-1,0-1 0,0 0 1,-1 1-1,1-1 1,-1 1-1,-1-5 0,-7-10-34,0 0-1,-18-25 1,-12-20 3310,71 74-2109,-24-8-849,1-1 0,-1-1 0,1 0 0,-1 0 0,1 0 0,0-1 0,-1 0 0,1-1 0,0 0 0,0 0 0,0-1 0,-1 0 0,14-4 0,-15 4 19,-1-1 0,0 0 0,0-1 0,-1 1 0,1-1 0,0-1 0,-1 1 0,0-1 0,1 1 0,-2-1 0,1-1 0,0 1 0,-1-1 0,0 0 0,0 0 0,0 0 0,-1 0 0,1-1 0,3-8 0,-7 13 221,-3 31-453,0-19 180,-1 4 183,0 1-1,2 1 1,-3 29 0,5-45-181,0-1 0,0 1 0,0-1 0,0 1 0,0-1 0,0 1 0,0-1 0,0 1 0,1-1 0,-1 1 0,0-1 0,0 1 1,0-1-1,1 1 0,-1-1 0,0 0 0,0 1 0,1-1 0,-1 1 0,0-1 0,1 0 0,-1 1 0,1-1 0,-1 0 0,0 1 0,1-1 0,-1 0 1,1 1-1,-1-1 0,1 0 0,-1 0 0,1 0 0,-1 0 0,2 1 0,22-6 8,20-18-18,-22 6 9,-2-1 0,0-1 0,0-1 0,24-33 0,-77 131 0,28-66-114,1-1 1,0 1-1,1 0 0,0-1 0,1 1 1,0 1-1,1-1 0,0 0 1,2 13-1,2-20-4445,8-4-3838</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6.069"/>
    </inkml:context>
    <inkml:brush xml:id="br0">
      <inkml:brushProperty name="width" value="0.025" units="cm"/>
      <inkml:brushProperty name="height" value="0.025" units="cm"/>
      <inkml:brushProperty name="color" value="#008C3A"/>
    </inkml:brush>
  </inkml:definitions>
  <inkml:trace contextRef="#ctx0" brushRef="#br0">180 57 9001,'1'-2'769,"0"-1"0,0 1 0,0-1 0,0 1 1,-1-1-1,1 0 0,-1 1 0,0-1 0,0 0 1,0 1-1,0-1 0,0 1 0,0-1 0,-1 0 1,0-2-1,1 4-544,-1 0 0,0 1 0,1-1 0,-1 0 0,1 0 0,-1 1 0,0-1 0,0 0 0,1 1 0,-1-1 0,0 0 0,0 1 0,0-1 0,0 1 0,0 0 0,0-1 0,0 1 0,0 0 0,0-1 0,0 1 0,0 0 0,0 0 0,0 0 0,0 0 0,0 0 1,-1 0-1,-4 1-49,1 0 1,-1 1 0,0-1 0,1 1 0,-1 0-1,1 1 1,-1-1 0,1 1 0,0 0 0,0 1-1,-8 6 1,9-6-160,-47 45 137,47-45-148,1 0 0,0 0-1,0 0 1,0 0 0,0 1 0,1-1 0,0 1-1,0-1 1,0 1 0,1 0 0,-2 8-1,3-13 2,0 1-1,0 0 1,1 0-1,-1 0 1,0-1-1,1 1 1,-1 0-1,1 0 1,-1-1-1,1 1 1,-1 0-1,1-1 0,0 1 1,-1-1-1,1 1 1,0 0-1,-1-1 1,1 0-1,0 1 1,0-1-1,0 1 1,-1-1-1,1 0 1,0 0-1,0 1 1,0-1-1,0 0 0,0 0 1,-1 0-1,1 0 1,0 0-1,0 0 1,0 0-1,0 0 1,0 0-1,-1-1 1,2 1-1,39-6 368,-23-1-277,0 0 1,26-14 0,-33 15-100,-1 0 0,1 0 0,0 2 0,1-1 0,-1 1 0,1 1 0,-1 0 1,1 1-1,0 0 0,14 0 0,-25 2-3,0 0 1,0 1-1,0-1 0,0 1 1,0-1-1,0 1 0,0-1 0,-1 1 1,1 0-1,0-1 0,0 1 1,-1 0-1,1 0 0,-1 0 1,1-1-1,0 1 0,-1 0 1,0 0-1,1 0 0,-1 0 1,1 0-1,-1 0 0,0 0 0,0 0 1,0 0-1,1 0 0,-1 0 1,0 0-1,-1 2 0,1 40 219,0-29-154,-1-1-109,1-10 79,0 0 0,0 0-1,0 0 1,0 0 0,0 0 0,0 0 0,1 0 0,0 0-1,-1 0 1,2 2 0,10 0 397,11-14 154,11-13-360,-28 17-308,1 0 0,0 0 0,0 0-1,0 1 1,1 0 0,0 0 0,0 1-1,0 0 1,0 0 0,0 1 0,0 0-1,16-1 1,-23 4-56,0-1-1,0 1 1,0 0 0,0 0-1,0 0 1,-1 0-1,1 0 1,0 0 0,-1 0-1,1 0 1,-1 0-1,1 1 1,-1-1 0,1 0-1,-1 0 1,0 0-1,0 0 1,0 1 0,1-1-1,-1 0 1,-1 2-1,9 20-6550,-8-22 6444,1-1 0,0 0 0,-1 0 0,1 0 0,0 1 0,-1-1 0,1 0 0,0 0 0,-1 0-1,1 0 1,0 0 0,-1 0 0,1 0 0,-1 0 0,1-1 0,0 1 0,-1 0 0,1 0 0,0 0-1,-1-1 1,1 1 0,-1 0 0,1-1 0,-1 1 0,1 0 0,-1-1 0,1 1 0,-1-1 0,1 1-1,-1-1 1,1 1 0,-1-1 0,0 1 0,1-1 0,-1 0 0,0 1 0,1-1 0,-1 0 0,15-21-5527</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6.489"/>
    </inkml:context>
    <inkml:brush xml:id="br0">
      <inkml:brushProperty name="width" value="0.025" units="cm"/>
      <inkml:brushProperty name="height" value="0.025" units="cm"/>
      <inkml:brushProperty name="color" value="#008C3A"/>
    </inkml:brush>
  </inkml:definitions>
  <inkml:trace contextRef="#ctx0" brushRef="#br0">0 269 4933,'25'-73'3510,"-14"38"-1370,1 0 0,2 1 0,31-58 0,-45 93-2109,0-1 1,0 0-1,0 0 0,0 0 1,0 0-1,0 1 1,1-1-1,-1 0 1,0 0-1,0 0 0,0 0 1,0 0-1,0 0 1,0 0-1,0 1 0,0-1 1,0 0-1,1 0 1,-1 0-1,0 0 1,0 0-1,0 0 0,0 0 1,0 0-1,0 0 1,1 0-1,-1 0 0,0 1 1,0-1-1,0 0 1,0 0-1,0 0 1,1 0-1,-1 0 0,0 0 1,0 0-1,0 0 1,0-1-1,1 1 1,-1 0-1,0 0 0,0 0 1,0 0-1,0 0 1,0 0-1,0 0 0,1 0 1,-1 0-1,0 0 1,0 0-1,0 0 1,0-1-1,0 1 0,0 0 1,0 0-1,0 0 1,1 0-1,-1 0 0,0 0 1,0-1-1,0 1 1,0 0-1,0 0 1,0 0-1,0 0 0,0-1 1,1 23 1019,-6 27 74,-29 61 1201,22-78-1753,1 1-1,2 0 0,2 0 1,1 1-1,-3 51 0,8-84-565,1-1 0,0 1 0,0 0 0,0 0-1,0 0 1,-1-1 0,1 1 0,0 0 0,0 0 0,1 0 0,-1 0-1,0-1 1,0 1 0,0 0 0,0 0 0,1 0 0,-1-1-1,0 1 1,1 0 0,-1-1 0,1 1 0,-1 0 0,1 0 0,-1-1-1,1 1 1,-1-1 0,1 1 0,-1-1 0,1 1 0,0-1-1,-1 1 1,1-1 0,0 1 0,0-1 0,-1 0 0,1 1-1,0-1 1,0 0 0,0 0 0,-1 0 0,1 1 0,0-1 0,1 0-1,0-1 22,-1 0 0,0 1 0,1-1-1,-1 0 1,0 0 0,1 0-1,-1 0 1,0 0 0,0 0 0,0 0-1,0 0 1,0 0 0,0-1-1,0 1 1,-1 0 0,1-1-1,0 1 1,-1 0 0,1-1 0,-1 1-1,1-1 1,-1 1 0,1-3-1,1-7 199,-1 1-1,0-1 1,-1 0-1,1 0 0,-2 1 1,0-1-1,0 0 1,-5-19-1,5 30-228,1 0 0,0 0 0,0-1 0,0 1 1,0 0-1,0 0 0,0 0 0,0-1 0,0 1 0,0 0 0,0 0 0,0 0 0,-1-1 0,1 1 1,0 0-1,0 0 0,0 0 0,0 0 0,-1 0 0,1-1 0,0 1 0,0 0 0,0 0 0,0 0 0,-1 0 1,1 0-1,0 0 0,0 0 0,-1 0 0,1 0 0,0 0 0,0 0 0,0 0 0,-1 0 0,1 0 1,0 0-1,0 0 0,0 0 0,-1 0 0,1 0 0,0 0 0,0 0 0,-1 0 0,1 0 0,0 0 0,0 0 1,0 0-1,0 1 0,-1-1 0,1 0 0,0 0 0,0 0 0,0 0 0,-1 1 0,-5 15-50,6 2-33,1-18 80,-1 1 0,0-1 0,0 0 0,0 1 0,1-1 0,-1 0 0,0 0 0,0 1 0,0-1 0,1 0 0,-1 0 0,0 0 0,1 1 0,-1-1 0,0 0 1,0 0-1,1 0 0,-1 0 0,0 0 0,1 1 0,-1-1 0,0 0 0,1 0 0,-1 0 0,0 0 0,1 0 0,-1 0 0,0 0 0,1 0 0,-1 0 0,0-1 0,1 1 0,-1 0 0,0 0 0,1 0 1,-1 0-1,0 0 0,1 0 0,-1-1 0,0 1 0,0 0 0,1-1 0,0 1-321,-1-1 0,1 1-1,-1-1 1,1 0 0,-1 1 0,0-1 0,1 0 0,-1 1 0,0-1-1,1 0 1,-1 1 0,0-1 0,0 0 0,1 0 0,-1 1 0,0-1-1,0 0 1,0 0 0,0 0 0,0 1 0,-1-2 0,1 0-452,0-8-4586</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6.894"/>
    </inkml:context>
    <inkml:brush xml:id="br0">
      <inkml:brushProperty name="width" value="0.025" units="cm"/>
      <inkml:brushProperty name="height" value="0.025" units="cm"/>
      <inkml:brushProperty name="color" value="#008C3A"/>
    </inkml:brush>
  </inkml:definitions>
  <inkml:trace contextRef="#ctx0" brushRef="#br0">1 1 5669,'0'0'96</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7.676"/>
    </inkml:context>
    <inkml:brush xml:id="br0">
      <inkml:brushProperty name="width" value="0.025" units="cm"/>
      <inkml:brushProperty name="height" value="0.025" units="cm"/>
      <inkml:brushProperty name="color" value="#008C3A"/>
    </inkml:brush>
  </inkml:definitions>
  <inkml:trace contextRef="#ctx0" brushRef="#br0">1 394 13741,'33'-36'3812,"-31"34"-3218,-1 0 1,1 0-1,-1 0 1,0 0-1,0-1 1,0 1 0,0 0-1,0 0 1,0-1-1,0-3 1,-1 5-443,0-1 0,1 1 0,-1 0 0,0 0 0,1-1 0,-1 1 0,1 0 0,-1 0 0,1 0-1,0 0 1,-1 0 0,1 0 0,0 0 0,0 0 0,0 0 0,0 0 0,0 0 0,1-1 0,1 0-25,0 0-1,-1 0 1,1 0-1,0 1 1,0-1-1,0 1 0,0 0 1,0 0-1,1 0 1,-1 0-1,0 1 1,1-1-1,-1 1 1,0 0-1,0 0 1,1 0-1,6 1 1,-9-1-121,1 1 1,0 0 0,0-1 0,0 1 0,0 0 0,-1 0 0,1 0-1,0 1 1,-1-1 0,1 0 0,-1 1 0,1-1 0,-1 0 0,0 1 0,0 0-1,0-1 1,1 1 0,-1 0 0,-1 0 0,1-1 0,0 1 0,0 0-1,-1 0 1,1 0 0,-1 0 0,0 0 0,1 0 0,-1 0 0,0 4 0,-1 8 109,0 0 0,-1 1 0,0-1 0,-1 0 1,-1 0-1,-8 23 0,5-18 91,1 0 1,-5 31 0,11-51-193,0 1 0,0 0 0,0-1 0,1 1 0,-1 0 0,0 0 0,0 0 0,0-1 0,1 1 0,-1 0 0,0 0 0,0 0 0,1-1 0,-1 1 0,0 0 0,1 0 0,-1 0 0,0 0 0,0 0 0,1 0 0,-1 0 0,0 0 0,1 0 0,-1 0 0,0 0 0,1 0 0,-1 0 0,0 0 0,1 0 0,-1 0 0,0 0 0,1 0 0,-1 0 0,0 0 0,0 0 0,1 0 0,-1 1 0,0-1 0,1 0 0,-1 0 0,0 0 0,0 1 0,0-1 0,1 0 0,-1 0 0,0 1 0,0-1 0,0 0 0,1 0 1,-1 1-1,0-1 0,0 0 0,0 1 0,0-1 0,0 0 0,0 0 0,0 1 0,0-1 0,0 0 0,0 1 0,0-1 0,0 0 0,0 1 0,0-1 0,0 0 0,0 1 0,20-19 847,-4-1-1095,-2-1 0,0 0 0,-1-1 0,-1-1 0,-1 1 0,-1-2 0,-1 0 0,-1 0 0,-1 0 0,-1-1 0,-1 0 0,-1 0 0,1-43 0,-4 64 20,0 1-1,1 0 0,-1-1 0,1 1 1,0 0-1,0 0 0,-1 0 1,1 1-1,0-1 0,1 0 0,-1 1 1,0-1-1,0 1 0,1 0 1,-1 0-1,1 0 0,-1 0 1,1 0-1,3 0 0,22-14 340,-17 7 238,0-1 0,-1 0 0,-1-1 0,0 0 0,0-1 0,-1 1 0,0-2 0,-1 1 0,0-1 0,8-21 0,-31 76-20,1 0 0,2 1 0,3 0 0,1 1 0,2 0 0,-2 90 0,10-131-335,-1 0 0,1 0 0,0 0 0,0 0 0,1 0 1,-1 0-1,1-1 0,-1 1 0,4 4 0,-4-6-114,0-1 0,0 1 0,0-1 0,1 1 0,-1 0 0,0-1 0,1 0 0,-1 1 0,1-1 0,0 0 0,-1 0 0,1 0 0,0 0 0,0 0 0,-1 0 0,1-1 0,0 1 0,0 0 0,0-1 0,4 1 0,-22-34-2047,-24-32 992,21 36 2051,1-2-1,-26-59 0,43 89-843,0 0-1,1 0 1,-1 0 0,1-1-1,-1 1 1,1 0 0,-1 0-1,1 0 1,0 0-1,-1-1 1,1 1 0,0 0-1,0 0 1,0 0 0,0-1-1,0 1 1,0 0-1,0 0 1,1-1 0,-1 1-1,0 0 1,1 0 0,-1 0-1,1 0 1,-1 0-1,1 0 1,-1 0 0,1 0-1,0 0 1,0 0 0,-1 0-1,1 0 1,0 0 0,0 0-1,0 0 1,0 1-1,2-2 1,2 1 178,0-1 0,1 2 0,-1-1-1,1 0 1,-1 1 0,0 0 0,8 1 0,5 0-43,71 8-4137,0 0-3012</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8.064"/>
    </inkml:context>
    <inkml:brush xml:id="br0">
      <inkml:brushProperty name="width" value="0.025" units="cm"/>
      <inkml:brushProperty name="height" value="0.025" units="cm"/>
      <inkml:brushProperty name="color" value="#008C3A"/>
    </inkml:brush>
  </inkml:definitions>
  <inkml:trace contextRef="#ctx0" brushRef="#br0">0 1 22101,'0'0'5445,"62"11"-5317,-29 2-384,-5-1-4068,1-8-7111</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8.547"/>
    </inkml:context>
    <inkml:brush xml:id="br0">
      <inkml:brushProperty name="width" value="0.025" units="cm"/>
      <inkml:brushProperty name="height" value="0.025" units="cm"/>
      <inkml:brushProperty name="color" value="#008C3A"/>
    </inkml:brush>
  </inkml:definitions>
  <inkml:trace contextRef="#ctx0" brushRef="#br0">175 356 8968,'9'-12'2120,"-4"5"-1833,33-53 3962,-35 54-3479,0 0 0,0 0-1,-1 0 1,1 0 0,-2 0 0,1-1 0,-1 1 0,0-1-1,0 1 1,-1-11 0,0 16-647,0-1 0,-1 1-1,1-1 1,-1 1 0,1 0 0,-1-1-1,0 1 1,1 0 0,-1 0-1,0-1 1,0 1 0,0 0 0,0 0-1,0 0 1,0 0 0,0 0 0,-1 0-1,1 1 1,0-1 0,0 0 0,-1 0-1,1 1 1,0-1 0,-1 1-1,1-1 1,-1 1 0,1 0 0,0 0-1,-1-1 1,1 1 0,-1 0 0,1 0-1,-1 0 1,-2 1 0,-2-1-38,0 1 1,0 0 0,-1 0-1,1 0 1,0 1 0,0 0-1,-8 3 1,2 2-2,1 0-1,0 1 1,0 1 0,0-1 0,1 2-1,1-1 1,-1 1 0,2 1 0,-1 0-1,1 0 1,1 0 0,0 1 0,1 0-1,0 1 1,-5 16 0,11-28-81,-1 0 0,1 0 0,0 1 1,-1-1-1,1 0 0,0 0 0,0 0 1,0 1-1,0-1 0,0 0 0,0 0 1,0 0-1,0 1 0,0-1 0,1 0 0,-1 0 1,0 0-1,1 0 0,-1 0 0,1 0 1,-1 1-1,1-1 0,0 0 0,-1 0 1,1-1-1,0 1 0,0 0 0,0 0 1,-1 0-1,1 0 0,0-1 0,0 1 0,0 0 1,0-1-1,1 1 0,-1-1 0,0 1 1,0-1-1,0 0 0,0 1 0,0-1 1,1 0-1,-1 0 0,0 0 0,0 0 0,0 0 1,1 0-1,-1 0 0,0 0 0,2-1 1,7 0 42,-1-1 0,1 0 1,-1-1-1,0 0 1,11-5-1,7-6-41,0 0 0,0-1 1,-2-2-1,0-1 0,40-37 0,-49 41 1,-2-2 0,1 1 0,-2-2 0,-1 0 0,0 0 0,-1-1 0,0-1 0,-2 0 0,10-25 0,-12 1 36,-7 43-46,0 0 1,0-1 0,0 1-1,0 0 1,0-1 0,0 1-1,0 0 1,0-1-1,0 1 1,-1 0 0,1 0-1,0-1 1,0 1 0,0 0-1,0-1 1,0 1-1,-1 0 1,1-1 0,0 1-1,0 0 1,0 0 0,-1-1-1,1 1 1,0 0-1,0 0 1,-1 0 0,1 0-1,0-1 1,-1 1 0,1 0-1,0 0 1,-1 0-1,1 0 1,-1 0 0,-17 12-279,5 5 230,0-1-1,1 2 1,0-1 0,2 2-1,-10 21 1,-36 103-344,53-135 323,-2 3-278,1 0-1,0 1 1,0 0-1,2 0 1,-1 0-1,1 1 1,1-1-1,0 0 1,2 15 0,-1-25 188,0-1 1,1 0 0,-1 0-1,0 0 1,1 0 0,0 0 0,-1 0-1,1 1 1,-1-1 0,1-1 0,0 1-1,0 0 1,0 0 0,0 0 0,0 0-1,0 0 1,0-1 0,0 1-1,0 0 1,0-1 0,0 1 0,0-1-1,0 1 1,0-1 0,0 0 0,1 1-1,-1-1 1,0 0 0,0 0-1,1 0 1,-1 0 0,2 0 0,3 0-902,-1-1 0,1 0 0,-1 0 0,0 0 1,0 0-1,8-4 0,27-18-11369</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8.904"/>
    </inkml:context>
    <inkml:brush xml:id="br0">
      <inkml:brushProperty name="width" value="0.025" units="cm"/>
      <inkml:brushProperty name="height" value="0.025" units="cm"/>
      <inkml:brushProperty name="color" value="#008C3A"/>
    </inkml:brush>
  </inkml:definitions>
  <inkml:trace contextRef="#ctx0" brushRef="#br0">159 0 15503,'0'0'1986,"-11"10"-246,-13 12-823,-36 43 1,52-55-493,1 0 0,-1 0 0,2 0 0,-1 1 0,2 0 0,-1 0 0,1 1 0,1 0 1,-3 12-1,7-24-401,0 1 0,0-1 0,0 1 0,0-1 1,0 1-1,0-1 0,0 0 0,0 1 0,0-1 1,0 1-1,0-1 0,1 0 0,-1 1 0,0-1 1,0 1-1,1-1 0,-1 0 0,0 1 0,0-1 0,1 0 1,-1 1-1,0-1 0,1 0 0,-1 0 0,0 1 1,1-1-1,-1 0 0,1 0 0,-1 0 0,0 0 1,1 1-1,-1-1 0,1 0 0,-1 0 0,1 0 1,-1 0-1,0 0 0,1 0 0,-1 0 0,1 0 1,-1 0-1,1 0 0,-1 0 0,0-1 0,1 1 1,-1 0-1,1 0 0,-1 0 0,24-7 1268,-7-4-1074,-1-1 1,-1-1 0,1 0 0,-2 0 0,0-2 0,-1 0 0,0 0 0,17-29-1,-39 62-182,1 0-1,1 0 1,1 1-1,0 1 0,1-1 1,1 1-1,-2 38 0,6-54-128,-1 0 0,1-1 0,0 1 0,1 0 0,-1-1 0,1 1 0,-1 0 0,1-1 1,0 1-1,0-1 0,1 0 0,-1 1 0,4 4 0,-4-6-277,1-1 1,0 1 0,-1-1 0,1 0 0,0 1 0,0-1 0,0 0 0,0 0 0,0 0 0,0 0 0,1 0 0,-1-1 0,0 1-1,0-1 1,1 1 0,-1-1 0,0 0 0,0 0 0,1 0 0,-1 0 0,0 0 0,4-1 0,30-6-9924</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5.614"/>
    </inkml:context>
    <inkml:brush xml:id="br0">
      <inkml:brushProperty name="width" value="0.025" units="cm"/>
      <inkml:brushProperty name="height" value="0.025" units="cm"/>
      <inkml:brushProperty name="color" value="#008C3A"/>
    </inkml:brush>
  </inkml:definitions>
  <inkml:trace contextRef="#ctx0" brushRef="#br0">85 32 19090,'0'0'9999,"-8"12"-9561,-3 7-270,2-1 1,0 2-1,1-1 1,1 1-1,1 0 1,-6 30-1,5 8-66,1 87-1,5-145-84,1 1 0,0-1 0,0 1 0,0-1 0,0 1-1,0-1 1,0 0 0,0 1 0,0-1 0,0 1 0,0-1 0,0 1-1,0-1 1,0 1 0,0-1 0,0 1 0,0-1 0,1 1 0,-1-1-1,0 0 1,0 1 0,0-1 0,1 1 0,-1-1 0,0 0 0,1 1-1,-1-1 1,0 0 0,1 1 0,-1-1 0,0 0 0,1 0 0,-1 1 0,1-1-1,-1 0 1,1 0 0,-1 0 0,0 1 0,1-1 0,-1 0 0,1 0-1,-1 0 1,1 0 0,-1 0 0,1 0 0,-1 0 0,1 0 0,-1 0-1,1 0 1,-1 0 0,0 0 0,1-1 0,-1 1 0,1 0 0,-1 0-1,1 0 1,-1 0 0,0-1 0,1 1 0,-1 0 0,1-1 0,-1 1-1,24-23 727,-11-1-739,-1-1 1,0 1 0,-2-2 0,-2 1 0,0-2 0,-1 1 0,-2-1-1,-1 0 1,0 0 0,-2-46 0,-2 70-5,0-1 0,-1 1 0,1 0 0,-1-1 0,1 1 0,-1 0 0,0 0 0,0-1 0,-1 1 0,-2-4 0,4 6 0,-1 0 0,1 0 0,-1 1 0,0-1 0,1 0 0,-1 1 0,0-1 0,0 0 0,0 1 0,1-1 0,-1 1 0,0 0 0,0-1 0,0 1 0,0 0 0,0-1 0,0 1 0,0 0 0,0 0 0,1 0 0,-1 0 0,0 0 0,0 0 0,0 0 0,0 0 0,0 0 0,0 0 0,0 0 0,0 1 0,0-1 0,0 0 0,0 1 0,0-1 0,1 1 0,-1-1 0,0 1 0,0-1 0,0 1 0,1-1 0,-1 1 0,0 0 0,0 1 0,-4 3 0,0 1 0,1 1 0,0-1 0,0 1 0,0-1 0,1 1 0,0 0 0,0 1 0,1-1 0,0 0 0,0 1 0,1-1 0,0 1 0,0-1 0,1 1 0,0 0 0,0-1 0,2 12 0,-2-17 0,1-1 0,0 1 0,-1-1 0,1 1 0,0-1 0,0 1 0,0-1 0,0 0 0,0 0 0,0 1 0,1-1 0,-1 0 0,0 0 0,0 0 0,1 0 0,-1 0 0,1 0 0,-1-1 0,1 1 0,-1 0 0,4 0 0,-1 0 0,1 0 0,0-1 0,-1 1 0,1-1 0,0 0 0,0 0 0,8-2 0,-2 0 0,1-1 0,-1 0 0,0-1 0,0 0 0,16-8 0,-6-2 0,0-1 0,-2-1 0,0 0 0,-1-2 0,26-31 0,-7 8 0,-36 40 0,-1 1 0,0 0 0,0 0 0,0-1 0,0 1 0,0 0 0,0 0 0,1 0 0,-1-1 0,0 1 0,0 0 0,0 0 0,1 0 0,-1-1 0,0 1 0,0 0 0,0 0 0,1 0 0,-1 0 0,0 0 0,0 0 0,1 0 0,-1 0 0,0-1 0,1 1 0,-1 0 0,0 0 0,0 0 0,1 0 0,-1 0 0,0 0 0,0 1 0,1-1 0,-1 0 0,0 0 0,0 0 0,1 0 0,-1 0 0,0 0 0,1 0 0,1 14 0,-5 21 0,-28 99 39,21-100-82,2 0 0,1 0 0,2 1 0,-2 35 0,7-69-66,0 0 1,0 0-1,0 1 0,0-1 1,0 0-1,0 0 0,0 0 1,0 0-1,0 0 0,0 0 1,0 1-1,1-1 0,-1 0 1,1 0-1,-1 0 0,1 0 1,-1 0-1,1 0 0,-1 0 1,1 0-1,0 0 0,-1-1 1,1 1-1,0 0 0,0 0 1,0-1-1,0 1 0,0 0 1,0-1-1,0 1 0,0-1 1,0 1-1,0-1 0,0 1 1,0-1-1,0 0 0,0 0 1,0 1-1,0-1 0,1 0 1,-1 0-1,0 0 1,0 0-1,0 0 0,0-1 1,0 1-1,0 0 0,0 0 1,2-1-1,3-1-573,-1 0 1,1-1-1,-1 1 0,1-1 0,-1 0 1,0-1-1,0 1 0,5-6 1,3-4-1081,0 0 0,0-2 1,-2 1-1,14-22 0,0-18 1253,-22 47 1445,-1-1 1,-1 1-1,1 0 0,-1-1 1,0-11-1,-1 19-855,0 0 1,0 0-1,0 0 1,1-1-1,-1 1 0,0 0 1,0 0-1,0 0 1,0-1-1,0 1 0,0 0 1,0 0-1,0 0 1,0 0-1,0-1 0,0 1 1,-1 0-1,1 0 1,0 0-1,0-1 0,0 1 1,0 0-1,0 0 1,0 0-1,0 0 0,0 0 1,0-1-1,-1 1 0,1 0 1,0 0-1,0 0 1,0 0-1,0 0 0,-1 0 1,1 0-1,0-1 1,0 1-1,0 0 0,0 0 1,-1 0-1,1 0 1,0 0-1,0 0 0,0 0 1,-1 0-1,1 0 1,0 0-1,0 0 0,0 0 1,0 0-1,-1 0 1,1 0-1,-12 9 1359,-8 16-558,12-12-304,1 0 1,1 1 0,-1 0-1,2 0 1,0 0 0,1 0-1,0 1 1,2 0 0,-3 29-1,5-43-528,0-1-1,0 1 1,0 0-1,1 0 0,-1 0 1,0-1-1,1 1 0,-1 0 1,0 0-1,1-1 1,-1 1-1,1 0 0,-1-1 1,1 1-1,-1-1 0,1 1 1,0-1-1,-1 1 1,1-1-1,0 1 0,-1-1 1,1 1-1,0-1 0,0 0 1,-1 1-1,1-1 0,0 0 1,0 0-1,0 0 1,-1 0-1,1 1 0,0-1 1,0 0-1,0 0 0,-1-1 1,1 1-1,0 0 1,0 0-1,1-1 0,35-8 918,-25 3-959,-1 0 0,0 0 0,0-1 0,-1 0 0,1-1 0,-2 0 0,1-1 0,-1 0 0,13-17 0,-21 25-7,0 0-1,-1 0 1,1 0-1,-1 1 1,1-1 0,-1 0-1,1 0 1,-1 0 0,1 0-1,-1 0 1,0 0-1,0 0 1,1 0 0,-1 0-1,0 0 1,0 0 0,0 0-1,0 0 1,0 0-1,0 0 1,0 0 0,-1 0-1,1 0 1,0 0 0,-1 0-1,1 0 1,-1-1-1,0 1 1,-1 0 0,1 0 0,0 0 0,0 0 0,-1 1 0,1-1 1,-1 0-1,1 1 0,-1-1 0,1 1 0,-1 0 0,1-1 0,-1 1 0,1 0 0,-1 0 0,-1 0 0,-3 0-21,1 0 1,-1 1 0,0 0 0,0 0-1,0 0 1,1 0 0,-1 1-1,-9 4 1,12-4-204,0 0 1,1 0-1,-1 0 0,1 1 0,-1-1 1,1 1-1,0 0 0,0-1 0,-4 7 1,5-7-171,1 0 1,-1-1-1,0 1 1,1 0-1,-1 0 1,1 0-1,-1 0 1,1 0-1,0 0 1,0 0 0,0 0-1,0 2 1,2-3-27,-1 0 0,0 0 0,0 0 0,0 0 0,1 0 0,-1 0 0,0 0 0,1 0 0,-1-1 0,1 1 0,-1 0 0,1-1 0,-1 1 0,1-1 0,0 0 0,-1 0 0,1 1 0,-1-1 0,1 0 0,0 0 0,-1 0 0,1-1 0,0 1 0,2-1 0,3 1-1641,20 0-6348</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0.251"/>
    </inkml:context>
    <inkml:brush xml:id="br0">
      <inkml:brushProperty name="width" value="0.025" units="cm"/>
      <inkml:brushProperty name="height" value="0.025" units="cm"/>
    </inkml:brush>
  </inkml:definitions>
  <inkml:trace contextRef="#ctx0" brushRef="#br0">313 1 16111,'0'0'10410,"-74"44"-9769,43-14-417,-5 5-128,3 0-64,7-3 32,8-6-224,6-6-737,4-6-480,7-11-897,-1-13-2883,-3-14-2723</inkml:trace>
  <inkml:trace contextRef="#ctx0" brushRef="#br0" timeOffset="1">1 5 13997,'0'0'5253,"8"70"-3267,15-39-160,7 1-577,12-2-704,14-2-321,5-7-96,0-7-2178,-6-10-3139</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5.985"/>
    </inkml:context>
    <inkml:brush xml:id="br0">
      <inkml:brushProperty name="width" value="0.025" units="cm"/>
      <inkml:brushProperty name="height" value="0.025" units="cm"/>
      <inkml:brushProperty name="color" value="#008C3A"/>
    </inkml:brush>
  </inkml:definitions>
  <inkml:trace contextRef="#ctx0" brushRef="#br0">271 141 12940,'0'0'6844,"-13"-5"-4255,4 1-2057,3 1-302,1 0-1,0 1 0,-1 0 0,1 0 1,-1 0-1,0 1 0,1 0 1,-1 0-1,0 0 0,0 1 0,0 0 1,0 0-1,-10 2 0,6 1 77,0 1-1,0 1 0,0 0 0,0 0 0,1 1 0,0 0 0,0 0 0,1 1 1,-10 9-1,13-11-217,0 0 1,0 0 0,0 0 0,1 1 0,0-1-1,0 1 1,0 1 0,1-1 0,0 0-1,0 1 1,0-1 0,1 1 0,0 0-1,-2 14 1,5-20-79,-1 1 1,0 0-1,1-1 0,0 1 1,-1-1-1,1 1 0,0-1 0,0 1 1,0-1-1,0 0 0,0 0 1,0 1-1,0-1 0,0 0 0,0 0 1,1 0-1,-1 0 0,0 0 0,1 0 1,-1 0-1,1-1 0,-1 1 1,1-1-1,-1 1 0,1-1 0,-1 1 1,1-1-1,0 0 0,-1 1 1,1-1-1,-1 0 0,1 0 0,3-1 1,6 1 77,0 0 0,0 0 0,1-1 0,10-3 0,-7 0-17,0-1-1,0-1 1,-1 0-1,0-1 1,0 0-1,0-1 1,-1-1 0,19-16-1,-10 6 13,-1 0 0,-1-2 0,33-43 0,-46 54-22,0 1 0,-1-1 1,-1 0-1,1 0 0,-2 0 1,1-1-1,2-13 1,-6 24-62,-1-1 1,0 1-1,0 0 1,0-1 0,0 1-1,1-1 1,-1 1 0,0-1-1,0 1 1,0 0-1,0-1 1,0 1 0,0-1-1,0 1 1,0-1-1,0 1 1,0 0 0,-1-1-1,1 1 1,0-1-1,0 1 1,0 0 0,0-1-1,-1 1 1,1-1-1,0 1 1,0 0 0,-1-1-1,1 1 1,0 0 0,0-1-1,-1 1 1,1 0-1,-1-1 1,-14 6 4,-13 17-10,5 4 5,2 1 0,-29 45 0,43-60 0,0 0 0,1 1 0,0-1 0,1 1 0,0 1 0,1-1 0,0 1 0,-2 27 0,5-39-50,1-1 0,0 0 1,0 0-1,0 0 0,0 0 0,0 0 0,1 1 1,-1-1-1,0 0 0,0 0 0,1 0 1,-1 0-1,0 0 0,1 0 0,-1 0 0,1 0 1,0 0-1,-1 0 0,1 0 0,0 0 0,0 0 1,-1 0-1,1-1 0,0 1 0,0 0 0,0-1 1,0 1-1,0 0 0,1 0 0,1 0-265,0-1-1,0 1 1,0-1-1,0 0 1,0 0-1,0 0 1,0 0-1,0-1 1,0 1-1,0-1 1,4-1-1,3-1-1396,0-1-1,0 0 0,0-1 0,0 0 1,15-10-1,8-15-10053</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6.356"/>
    </inkml:context>
    <inkml:brush xml:id="br0">
      <inkml:brushProperty name="width" value="0.025" units="cm"/>
      <inkml:brushProperty name="height" value="0.025" units="cm"/>
      <inkml:brushProperty name="color" value="#008C3A"/>
    </inkml:brush>
  </inkml:definitions>
  <inkml:trace contextRef="#ctx0" brushRef="#br0">20 97 7911,'0'0'9636,"-3"9"-5568,-11 27-1292,14-35-2655,-1 0 1,1 0-1,0-1 0,-1 1 1,1 0-1,0 0 0,0 0 1,0 0-1,0 0 0,0 0 1,0-1-1,0 1 0,0 0 1,0 0-1,1 0 1,-1 0-1,0 0 0,1-1 1,-1 1-1,0 0 0,1 0 1,-1 0-1,1-1 0,-1 1 1,1 0-1,-1-1 0,2 2 1,25 7 1675,29-12-271,-47 0-1451,0 0 0,0-1 0,-1 0 0,0 0 0,1-1 0,-1 0 0,-1 0 0,1-1 0,-1 0 0,8-8 0,-10 9-42,0 0 1,-1 0-1,0 0 1,0 0-1,0 0 1,0-1-1,-1 0 1,0 0 0,-1 0-1,1 0 1,-1 0-1,0 0 1,0-1-1,-1 1 1,1-9-1,-2 14-33,-1 1-1,1-1 1,0 0-1,0 1 0,-1-1 1,1 0-1,-1 1 0,1-1 1,0 0-1,-1 1 1,1-1-1,-1 1 0,0-1 1,1 1-1,-1-1 1,1 1-1,-1 0 0,0-1 1,1 1-1,-1-1 0,0 1 1,1 0-1,-1 0 1,0 0-1,0-1 0,1 1 1,-1 0-1,0 0 1,0 0-1,1 0 0,-1 0 1,0 0-1,0 0 0,1 0 1,-1 1-1,0-1 1,0 0-1,1 0 0,-1 0 1,0 1-1,0 0 1,-36 13-97,22-2 88,0 0 1,0 1-1,1 1 1,1 0-1,-13 18 1,19-22 0,0 0 0,1 0 0,0 0 1,0 1-1,1-1 0,1 1 1,0 1-1,0-1 0,-3 20 0,7-29 6,0-1-1,-1 1 0,1-1 1,0 0-1,0 1 0,0-1 0,1 1 1,-1-1-1,0 1 0,1-1 0,-1 0 1,0 1-1,1-1 0,-1 0 1,1 1-1,0-1 0,0 0 0,-1 0 1,1 0-1,0 0 0,0 1 0,0-1 1,0 0-1,0-1 0,0 1 1,0 0-1,1 0 0,0 0 0,2 1-21,0-1-1,0 0 1,0 0 0,0 0-1,0 0 1,0-1-1,0 1 1,0-1-1,0 0 1,5-1-1,4-1-518,0 0-1,0-1 1,0 0 0,0-1-1,18-8 1,-12 2-3022,0-1 1,32-27 0,-9 1-4908</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6.809"/>
    </inkml:context>
    <inkml:brush xml:id="br0">
      <inkml:brushProperty name="width" value="0.025" units="cm"/>
      <inkml:brushProperty name="height" value="0.025" units="cm"/>
      <inkml:brushProperty name="color" value="#008C3A"/>
    </inkml:brush>
  </inkml:definitions>
  <inkml:trace contextRef="#ctx0" brushRef="#br0">175 109 12011,'2'-8'3983,"-2"7"-3655,12-48 4467,-9 31-1020,-11 31 838,-10 26-4054,-40 59 0,-8 17 868,59-100-1308,0 0 1,1 0-1,1 1 1,0 0-1,-4 29 1,9-44-122,-1 0 0,1 1 0,0-1 0,-1 1 0,1-1-1,0 0 1,0 1 0,0-1 0,0 1 0,0-1 0,0 1 0,1-1 0,-1 1 0,0-1 0,1 0 0,-1 1 0,1-1-1,-1 0 1,1 1 0,0-1 0,0 0 0,-1 0 0,1 0 0,0 1 0,0-1 0,0 0 0,0 0 0,0 0 0,1-1-1,-1 1 1,0 0 0,0 0 0,1 0 0,-1-1 0,0 1 0,1-1 0,-1 1 0,0-1 0,1 0 0,-1 1 0,1-1-1,-1 0 1,1 0 0,-1 0 0,0 0 0,1 0 0,2-1 0,3 0-63,0-1-1,-1 1 1,1-1-1,0-1 1,0 1 0,-1-1-1,0 0 1,10-7-1,6-6-471,-1-2-1,0 0 1,-2-1-1,0-1 1,-1-1-1,-1-1 1,25-40-1,-5-6 1626,42-105 0,-152 317 213,-7 14-697,72-138-1664,1 0 1,1 0-1,-5 30 1,11-37-6063</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7.823"/>
    </inkml:context>
    <inkml:brush xml:id="br0">
      <inkml:brushProperty name="width" value="0.025" units="cm"/>
      <inkml:brushProperty name="height" value="0.025" units="cm"/>
      <inkml:brushProperty name="color" value="#008C3A"/>
    </inkml:brush>
  </inkml:definitions>
  <inkml:trace contextRef="#ctx0" brushRef="#br0">59 67 17200,'4'-10'1746,"0"-2"-796,-3 7-374,1 0 0,0 0 0,0 0 0,0 0 0,1 1-1,-1-1 1,6-6 0,-7 47 2574,-8-3-2254,-1-1 1,-20 49-1,19-60-782,1 1-1,1 1 1,0-1-1,2 1 1,1 0 0,1 0-1,-1 34 1,4-56-100,1 0 0,-1 0 1,0 0-1,1 0 0,-1 0 1,1 0-1,-1 0 0,1 0 1,0 0-1,-1 0 0,1 0 0,0 0 1,0-1-1,0 1 0,-1 0 1,1 0-1,0-1 0,0 1 1,0-1-1,0 1 0,0-1 0,0 1 1,0-1-1,1 0 0,-1 1 1,0-1-1,0 0 0,0 0 0,0 0 1,0 1-1,0-2 0,1 1 1,-1 0-1,0 0 0,0 0 1,0 0-1,0-1 0,0 1 0,2-1 1,5-1 124,-1 0 1,0 0-1,1 0 1,-1-1 0,8-4-1,52-39-8,-53 34-136,1 1 1,0 1-1,0 1 0,20-9 0,-34 17 5,-1 1 0,1 0 0,-1 0 0,1-1 0,-1 1 0,1 0 0,-1 0 0,1 0 0,-1 0 0,1-1 0,-1 1 0,1 0 0,0 0 0,-1 0 0,1 0 0,-1 0 0,1 0 0,-1 1 0,1-1 0,-1 0 0,1 0 0,-1 0 0,1 0 0,-1 1 0,1-1 0,-1 0 0,1 0 0,-1 1 0,1-1 0,-1 1 0,1-1 0,-1 0 0,0 1 0,1-1 0,-1 1 0,0-1 0,1 0 0,-1 1 0,0 0 0,1 28 0,-17 32 0,4-31-122,5-15-129,1 1 1,1 0 0,0 0 0,1 1 0,1-1-1,-1 19 1,4-35 194,0 1 0,0-1-1,0 1 1,0-1-1,1 0 1,-1 1 0,0-1-1,0 1 1,0-1 0,1 0-1,-1 1 1,0-1 0,0 0-1,1 1 1,-1-1 0,0 0-1,1 1 1,-1-1-1,1 0 1,-1 0 0,0 1-1,1-1 1,-1 0 0,1 0-1,-1 0 1,0 0 0,1 0-1,-1 0 1,1 1 0,-1-1-1,1 0 1,-1 0-1,0 0 1,1 0 0,-1 0-1,1-1 1,-1 1 0,1 0-1,-1 0 1,0 0 0,1 0-1,-1 0 1,1-1-1,-1 1 1,0 0 0,1 0-1,-1-1 1,24-10-1707,-4-5-635,0-1 0,-1-1 1,-1 0-1,29-38 0,5-19-707,-7 1 3823,-37 53 3318,-18 25-118,-24 29-664,32-31-3551,-10 10 723,-39 45 1697,47-53-1798,0 1-1,1 0 0,-1 0 1,1 0-1,1 0 0,-1 1 1,1-1-1,-1 1 0,-1 8 1,5-13-275,-1-1 0,1 1 1,0-1-1,-1 0 1,1 1-1,0-1 1,-1 0-1,1 1 0,0-1 1,0 0-1,-1 0 1,1 0-1,0 0 1,0 1-1,-1-1 1,1 0-1,0 0 0,0-1 1,-1 1-1,1 0 1,0 0-1,0 0 1,-1 0-1,1-1 0,1 1 1,23-6 495,-4-5-459,1-2 1,-2 0-1,1-1 0,-2-1 0,0 0 0,-1-2 0,16-19 1,-27 30-54,-25 50-419,15-38 365,-29 64 39,30-65-123,0 0-1,1 1 1,-1-1-1,1 1 1,0-1-1,1 1 1,-1-1-1,1 1 1,0-1 0,1 1-1,0 6 1,0-11 9,0 1 0,0-1 0,0 0-1,-1 0 1,1 0 0,0 0 0,0 0 0,1 0 0,-1 0 0,0 0 0,0-1 0,0 1 0,1 0 0,-1-1-1,0 1 1,0-1 0,1 1 0,-1-1 0,1 0 0,-1 1 0,0-1 0,1 0 0,-1 0 0,1 0 0,-1 0 0,0 0-1,1 0 1,-1-1 0,1 1 0,-1 0 0,3-2 0,45-14-3946,-15-7-604,1-7-2695</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8.196"/>
    </inkml:context>
    <inkml:brush xml:id="br0">
      <inkml:brushProperty name="width" value="0.025" units="cm"/>
      <inkml:brushProperty name="height" value="0.025" units="cm"/>
      <inkml:brushProperty name="color" value="#008C3A"/>
    </inkml:brush>
  </inkml:definitions>
  <inkml:trace contextRef="#ctx0" brushRef="#br0">238 1 13805,'0'0'7041,"-8"8"-3677,-16 18-2136,1 2 1,1 0 0,-21 39 0,31-48-709,2 1 0,0 1 1,1 0-1,1 0 0,1 1 1,-8 37-1,15-57-520,-1 0 0,0 1 0,1-1 0,0 0 0,0 0 0,-1 0 0,1 0 0,0 0 0,1 1 0,-1-1 0,0 0 0,1 0 0,-1 0 0,1 0 0,-1 0 0,1 0 0,0 0 0,0 0 0,0 0 0,0 0 0,0 0 0,1-1 0,-1 1 0,1 0 0,-1-1 0,1 1 0,-1-1 0,4 2 0,0-1 0,0-1 0,1 1 0,-1-1 0,1-1 0,-1 1 0,1-1 0,-1 0 0,1 0 0,-1 0 0,8-2 0,60-17-283,-63 15 208,-1 0-1,1 1 0,-1 1 0,1-1 1,0 2-1,0-1 0,0 1 0,0 1 1,1 0-1,15 2 0,-25-2 66,0 1 0,0 0 0,0-1 0,-1 1 0,1 0 0,0-1 0,0 1 0,0 0 0,-1 0 0,1-1-1,0 1 1,-1 0 0,1 0 0,-1 0 0,1 0 0,-1 0 0,0 0 0,1 0 0,-1 0 0,0 0 0,0 0 0,0 0 0,1 0 0,-1 1-1,0-1 1,0 0 0,-1 0 0,1 0 0,0 0 0,-1 2 0,-9 33 301,5-28-246,-1 0 0,0 0 0,0 0 0,-1-1-1,0 0 1,0-1 0,0 1 0,-1-1 0,0-1 0,0 0 0,-1 0 0,0 0 0,-14 5 0,7-4 27,-1 0 1,0-2-1,-1 1 1,1-2 0,-1-1-1,-28 2 1,43-4-215,0 0 0,1-1 0,-1 1 0,0 0 0,0-1 0,0 1-1,1-1 1,-1 0 0,0 0 0,1 0 0,-1 0 0,1-1 0,-1 1 0,1-1 0,0 1 0,-1-1 0,1 0 0,0 0-1,0 0 1,0 0 0,1 0 0,-1 0 0,-2-4 0,3 2-174,-1 1-1,1-1 1,0 1-1,0-1 1,0 1-1,0-1 1,1 0 0,0 0-1,-1 1 1,1-1-1,1 0 1,-1 0-1,1 1 1,-1-1 0,1 0-1,0 1 1,0-1-1,2-3 1,10-13-5711,4 3-3027</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8.960"/>
    </inkml:context>
    <inkml:brush xml:id="br0">
      <inkml:brushProperty name="width" value="0.025" units="cm"/>
      <inkml:brushProperty name="height" value="0.025" units="cm"/>
      <inkml:brushProperty name="color" value="#008C3A"/>
    </inkml:brush>
  </inkml:definitions>
  <inkml:trace contextRef="#ctx0" brushRef="#br0">1 205 15695,'0'0'6790,"8"4"-4163,3 0-2283,0-1 0,1 0 0,-1-1 1,1 0-1,-1-1 0,1 0 0,-1-1 0,1 0 1,0-1-1,-1 0 0,1-1 0,-1 0 0,0-1 1,13-4-1,-11 3-282,-1-1 1,1 0 0,-1-1 0,0 0 0,-1 0-1,0-2 1,0 1 0,0-1 0,-1-1-1,0 0 1,-1-1 0,16-19 0,-23 26-41,0 1 0,0-1 0,0 0 0,0 0 0,-1 0 0,1-1 0,-1 1-1,0 0 1,0 0 0,0-1 0,-1 1 0,1-1 0,-1 1 0,1 0 0,-1-1 0,0 1 0,-1-1 0,0-5 0,0 7-17,0 0 0,0 0 0,-1 0 0,1 0 0,-1 1 0,1-1 0,-1 0 0,1 1-1,-1-1 1,0 1 0,0 0 0,0-1 0,0 1 0,0 0 0,0 0 0,0 0 0,0 0 0,-1 1 0,1-1 0,0 1-1,0-1 1,-1 1 0,1 0 0,0 0 0,-1 0 0,1 0 0,-3 0 0,-4 1-17,0 0 0,0 1 0,0 0 0,0 0 0,0 1 0,0 0 0,1 1 0,-1 0 0,1 0 0,0 1 0,0 0 0,1 0 0,-1 1 0,-10 11 0,-1 0 26,2 1-1,0 2 1,1-1-1,-16 29 1,28-43 15,0 1 0,0-1 0,1 1 0,0 0 0,0 0 0,1 1 0,0-1 0,0 0 0,0 1 0,1-1 0,0 1 0,0-1 0,0 10 0,1-15-15,1 0 1,-1 0 0,1 0-1,-1 0 1,0 0 0,1 0-1,0 0 1,-1 0 0,1 0-1,-1 0 1,1 0 0,0 0-1,0 0 1,0-1 0,-1 1-1,1 0 1,0-1 0,0 1-1,0 0 1,0-1 0,0 1-1,0-1 1,0 0 0,0 1-1,0-1 1,1 0 0,-1 0-1,0 0 1,1 1 0,38-1 288,-33 0-267,24-5-28,0 0 0,-1-3 0,-1 0 0,1-2-1,-1-1 1,49-26 0,18-6-15,-71 35 7,-25 8 0,1 0 0,-1-1 0,0 1 0,1 0 0,-1 0 0,1 0 0,-1-1 0,0 1 0,1 0 0,-1 0 0,1 0 0,-1 0 0,1 0 0,-1 0 0,1 0 0,-1 0 0,0 0 0,1 0 0,-1 0 0,1 0 0,-1 1 0,0-1 0,1 0 0,-1 0 0,1 0 0,-1 1 0,0-1 0,1 0 0,-1 0 0,0 1 0,1-1 0,-1 0 0,0 0 0,1 1 0,-1-1 0,0 1 0,0-1 0,1 0 0,-1 1 0,0-1 0,0 0 0,0 1 0,0-1 0,1 1 0,-1-1 0,0 1 0,0-1 0,0 0 0,0 1 0,0-1 0,0 1 0,0-1 0,0 1 0,0-1 0,0 0 0,-1 1 0,1-1 0,0 1 0,0-1 0,0 0 0,0 1 0,-1-1 0,1 1 0,0-1 0,0 0 0,-1 1 0,1-1 0,0 0 0,-1 1 0,-36 46 0,32-43 0,0 2 0,0-1 0,0 1 0,1-1 0,0 1 0,0 1 0,0-1 0,1 0 0,0 1 0,-4 13 0,7-19 0,1-1 0,0 1 0,0-1 0,0 1 0,-1-1 0,1 0 0,0 1 0,0-1 0,0 0 0,0 0 0,-1 0 0,1 0 0,0 0 0,0 0 0,0 0 0,0 0 0,0 0 0,0 0 0,0 0 0,-1 0 0,1-1 0,0 1 0,0 0 0,0-1 0,26-6 0,15-12 0,-1-2 0,58-40 0,-9 6 0,-71 45 0,-19 10 0,0 0 0,0 0 0,1 0 0,-1 0 0,0-1 0,0 1 0,0 0 0,1 0 0,-1 0 0,0 0 0,0 0 0,0 0 0,1 0 0,-1 0 0,0 0 0,0 0 0,0 0 0,1 0 0,-1 0 0,0 0 0,0 0 0,1 0 0,-1 0 0,0 0 0,0 0 0,0 0 0,1 1 0,-1-1 0,0 0 0,0 0 0,0 0 0,0 0 0,1 0 0,-1 0 0,0 1 0,0-1 0,0 0 0,0 0 0,0 0 0,0 0 0,1 1 0,-1-1 0,0 0 0,0 0 0,0 0 0,0 1 0,0-1 0,0 0 0,0 0 0,0 1 0,0-1 0,0 0 0,0 0 0,0 0 0,0 1 0,0-1 0,0 0 0,0 0 0,0 0 0,0 1 0,0-1 0,0 0 0,0 0 0,-1 0 0,1 1 0,0-1 0,-5 12 0,-36 46 0,-12 19 0,49-70 0,1-1 0,0 1 0,0 0 0,0 0 0,1 0 0,0 0 0,0 0 0,1 0 0,-1 12 0,2-18 2,0 0-1,0 0 1,1-1 0,-1 1-1,0 0 1,1-1 0,-1 1 0,1 0-1,-1-1 1,1 1 0,-1 0-1,1-1 1,-1 1 0,1-1-1,0 1 1,-1-1 0,1 1-1,0-1 1,-1 0 0,1 1 0,0-1-1,0 0 1,-1 1 0,1-1-1,0 0 1,0 0 0,0 0-1,-1 0 1,1 0 0,0 0-1,0 0 1,0 0 0,-1 0 0,1 0-1,0 0 1,0 0 0,0-1-1,-1 1 1,1 0 0,1-1-1,36-11-348,-27 6-1044,0-1 0,0 0 0,-1 0 0,13-14-1,13-14-6076</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9.333"/>
    </inkml:context>
    <inkml:brush xml:id="br0">
      <inkml:brushProperty name="width" value="0.025" units="cm"/>
      <inkml:brushProperty name="height" value="0.025" units="cm"/>
      <inkml:brushProperty name="color" value="#008C3A"/>
    </inkml:brush>
  </inkml:definitions>
  <inkml:trace contextRef="#ctx0" brushRef="#br0">147 1 20179,'0'0'12588,"-18"50"-12588,14-24 0,-1 4 0,-4-1-2562,-3 2-3588,0 1-6758</inkml:trace>
  <inkml:trace contextRef="#ctx0" brushRef="#br0" timeOffset="1">0 497 23126,'0'0'9641,"28"22"-9641,-28-19-1249</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0.075"/>
    </inkml:context>
    <inkml:brush xml:id="br0">
      <inkml:brushProperty name="width" value="0.025" units="cm"/>
      <inkml:brushProperty name="height" value="0.025" units="cm"/>
      <inkml:brushProperty name="color" value="#008C3A"/>
    </inkml:brush>
  </inkml:definitions>
  <inkml:trace contextRef="#ctx0" brushRef="#br0">94 128 12460,'-8'-6'3096,"-8"-4"-1524,5 4 431,0 0-1,0-1 1,1-1-1,-15-14 0,25 21-1932,-1 1 0,1 0 0,0-1 0,0 1 0,0-1 0,0 1 0,0-1 0,0 1 0,0-1 1,0 1-1,0-1 0,0 1 0,0-1 0,0 1 0,0-1 0,0 1 0,0 0 0,1-1 0,-1 1 0,0-1 0,0 1 0,1-1 0,-1 1 0,0 0 0,0-1 0,1 1 0,-1 0 0,0-1 0,1 1 0,-1 0 0,1-1 0,-1 1 0,0 0 0,1 0 0,-1-1 0,1 1 0,-1 0 0,1 0 0,-1 0 0,0 0 0,1 0 0,-1 0 0,1 0 0,0 0 0,27-9-324,-24 8 459,26-6-134,0 0-1,0 2 1,56-2 0,-85 7-78,0 0 0,0 0 0,0 0 0,0 0 0,0 1 0,0-1 0,0 0 0,0 1 0,0-1 0,0 0 1,0 1-1,0-1 0,0 1 0,0 0 0,-1-1 0,1 1 0,0 0 0,0-1 0,-1 1 0,1 0 0,0 0 0,-1 0 0,1-1 0,-1 1 0,1 0 0,-1 0 0,1 0 1,-1 0-1,0 0 0,1 0 0,-1 0 0,0 0 0,0 0 0,0 0 0,0 0 0,0 0 0,0 0 0,0 0 0,0 0 0,0 0 0,-1 2 0,-13 47-107,-28 28 224,33-64-110,0 0 0,1 0 1,1 1-1,0 0 0,1 1 1,0-1-1,-6 33 0,12-48 4,0 1 1,0-1-1,0 1 0,0-1 0,0 1 0,0-1 0,0 0 1,0 1-1,0-1 0,0 1 0,0-1 0,1 1 0,-1-1 1,0 1-1,0-1 0,0 0 0,1 1 0,-1-1 0,0 1 1,0-1-1,1 0 0,-1 1 0,0-1 0,1 0 0,-1 1 1,0-1-1,1 0 0,-1 0 0,0 1 0,1-1 0,-1 0 1,1 0-1,-1 0 0,0 1 0,1-1 0,-1 0 0,1 0 1,0 0-1,23-4 304,22-20 294,-18 4-480,0-2 1,-2-1-1,0-1 0,-2-1 0,-1-2 0,-1 0 0,34-55 0,-47 66-117,-10 17-264,-14 30-15,6-11 271,-23 61-15,30-75 18,1 0-1,-1 0 1,1 0-1,0 0 0,0 1 1,1-1-1,0 0 1,0 0-1,0 1 1,3 10-1,-2-16 15,-1 0-1,0-1 1,1 1 0,0-1 0,-1 1-1,1-1 1,-1 1 0,1-1-1,-1 1 1,1-1 0,0 1 0,-1-1-1,1 0 1,0 1 0,0-1-1,-1 0 1,1 0 0,0 0 0,0 1-1,-1-1 1,1 0 0,0 0-1,0 0 1,-1 0 0,1 0 0,0-1-1,0 1 1,-1 0 0,1 0-1,0 0 1,0-1 0,0 1-1,26-11 480,-13 2-487,-1-2 0,0 0 0,0 0 0,-1-1 0,-1-1 0,0 0 0,0-1 0,-2 0 0,1 0 0,-2-1 0,0 0 0,-1 0 0,0-1 0,-1 0 0,4-20 0,-11 22-6,-9 27 0,-9 27 0,16-34 0,1 1 0,-1-1 0,1 0 0,1 1 0,-1-1 0,1 1 0,0 0 0,1-1 0,0 1 0,0 8 0,1-14 0,-1-1 0,1 1 0,-1 0 0,1-1 0,0 1 0,-1-1 0,1 1 0,0-1 0,-1 0 0,1 1 0,0-1 0,-1 0 0,1 1 0,0-1 0,0 0 0,-1 0 0,1 1 0,0-1 0,0 0 0,-1 0 0,1 0 0,0 0 0,0 0 0,0 0 0,1-1 0,21-1 0,-9-4 0,-1 0 0,0 0 0,0-1 0,0-1 0,-1 0 0,0 0 0,0-2 0,-1 1 0,-1-1 0,1-1 0,14-21 0,-27 35 0,-35 39 0,34-38 0,1 0 0,-1 0 0,0 0 0,1 1 0,0-1 0,0 1 0,0-1 0,0 1 0,1-1 0,0 1 0,0 0 0,-1 8 0,3-12 0,0 0 0,-1-1 0,1 1 0,0-1 0,-1 1 0,1-1 0,0 1 0,-1-1 0,1 1 0,0-1 0,0 0 0,0 1 0,-1-1 0,1 0 0,0 0 0,0 0 0,0 0 0,0 1 0,-1-1 0,1 0 0,0-1 0,2 1 0,28 0 0,-24 0 0,5-1 0,-3 1 0,0 0 0,-1 0 0,1 1 0,-1 0 0,10 3 0,-16-4 0,-1 1 0,1-1 0,0 1 0,-1 0 0,1-1 0,-1 1 0,1 0 0,-1 0 0,1 0 0,-1 0 0,1 1 0,-1-1 0,0 0 0,0 1 0,0-1 0,0 1 0,0-1 0,0 1 0,0-1 0,0 1 0,0-1 0,-1 1 0,1 0 0,-1 0 0,1-1 0,-1 1 0,0 0 0,0 0 0,0-1 0,0 3 0,-2 16 0,0-4 0,10-23 0,4-14 0,-1 1 0,12-32 0,-1 2 0,-21 49-206,0 0 0,1-1 1,-1 1-1,0 0 0,0 0 0,0-1 0,1 1 1,-1 0-1,1 1 0,-1-1 0,1 0 0,-1 0 0,1 0 1,-1 1-1,1-1 0,0 1 0,-1 0 0,1-1 1,0 1-1,-1 0 0,1 0 0,0 0 0,-1 0 1,1 0-1,0 0 0,0 0 0,-1 1 0,3 0 1,-2 0-209,0-1 0,-1 0 1,1 1-1,0-1 1,0 0-1,-1 0 1,1 0-1,0 0 1,0 0-1,-1 0 1,1-1-1,0 1 1,0 0-1,-1-1 1,1 0-1,0 1 1,-1-1-1,1 0 0,-1 0 1,1 0-1,-1 0 1,1 0-1,-1 0 1,0 0-1,1 0 1,-1 0-1,2-3 1,4-12-14711</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0.462"/>
    </inkml:context>
    <inkml:brush xml:id="br0">
      <inkml:brushProperty name="width" value="0.025" units="cm"/>
      <inkml:brushProperty name="height" value="0.025" units="cm"/>
      <inkml:brushProperty name="color" value="#008C3A"/>
    </inkml:brush>
  </inkml:definitions>
  <inkml:trace contextRef="#ctx0" brushRef="#br0">1 0 19891,'0'0'8552</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1.177"/>
    </inkml:context>
    <inkml:brush xml:id="br0">
      <inkml:brushProperty name="width" value="0.025" units="cm"/>
      <inkml:brushProperty name="height" value="0.025" units="cm"/>
      <inkml:brushProperty name="color" value="#008C3A"/>
    </inkml:brush>
  </inkml:definitions>
  <inkml:trace contextRef="#ctx0" brushRef="#br0">131 164 13261,'0'0'2754,"-10"3"-357,7-2-2007,-43 18 1664,44-18-1813,0 0-1,0 1 1,-1-1-1,1 0 1,1 1-1,-1-1 1,0 1-1,0-1 1,0 1-1,1 0 1,-1 0-1,1 0 1,0 0-1,-1 0 1,1 0-1,0 0 1,0 0-1,0 0 1,1 1-1,-1-1 1,0 4-1,17-7 1746,-4-6-1793,0 0-1,-1-1 1,0 0 0,0 0-1,-1-1 1,0-1-1,0 1 1,-1-2-1,-1 1 1,1-1-1,-2-1 1,0 1 0,8-18-1,-13 23-167,1 0 0,-2 0-1,1 0 1,-1 0 0,0 0-1,1-10 1,-2 15-29,0 0 0,0 0 1,0 0-1,0 0 0,0 0 1,0 0-1,-1 0 0,1 0 0,0 0 1,0 0-1,-1 0 0,1 0 0,0 0 1,-1 0-1,1 0 0,-1 1 0,0-1 1,1 0-1,-1 0 0,1 0 0,-1 1 1,0-1-1,0 0 0,1 1 0,-1-1 1,0 1-1,0-1 0,0 1 0,0-1 1,0 1-1,0 0 0,1-1 0,-1 1 1,0 0-1,0 0 0,0-1 0,0 1 1,0 0-1,0 0 0,0 0 0,0 0 1,0 1-1,0-1 0,0 0 1,0 0-1,0 0 0,0 1 0,-1 0 0,-5 1-17,1 1 0,-1 0 0,1 1-1,-1 0 1,1 0 0,1 0 0,-1 1-1,0 0 1,1 0 0,0 0 0,0 0-1,1 1 1,0 0 0,-5 7 0,-7 13-79,-24 54 1,35-70 98,0 1 0,1-1-1,0 1 1,1 0 0,0 1 0,0-1 0,2 0 0,-1 1 0,1 19 0,1-29 4,0 0 0,1 0 0,-1-1-1,0 1 1,1 0 0,-1-1 0,1 1 0,0 0 0,-1-1 0,1 1-1,0-1 1,0 1 0,0-1 0,0 0 0,0 1 0,0-1 0,1 0-1,-1 0 1,0 0 0,1 0 0,-1 0 0,1 0 0,-1 0 0,4 1-1,-1 0 15,1-1-1,-1 0 0,1 0 1,0-1-1,-1 1 0,1-1 1,0 0-1,-1 0 1,7-2-1,4 0 34,0-1 0,0-1-1,-1 0 1,1-2 0,13-6 0,-2-1-10,-1-1 0,-1-1 0,0-1 0,-1-1 0,-1-2 0,0 0 0,-2-1 0,0-1 0,20-28 0,-48 64-78,0 0-1,0 1 1,2 0-1,0 0 0,1 1 1,0 0-1,1 0 1,-2 26-1,6-42 51,1 0 0,-1 0 0,0 0 0,0 0-1,1 0 1,-1-1 0,1 1 0,-1 0 0,1 0 0,-1 0 0,1-1-1,-1 1 1,1 0 0,0 0 0,-1-1 0,1 1 0,0-1 0,-1 1-1,1 0 1,0-1 0,0 0 0,0 1 0,0-1 0,-1 1 0,1-1-1,0 0 1,0 0 0,0 1 0,0-1 0,0 0 0,0 0 0,0 0-1,0 0 1,0 0 0,0 0 0,0 0 0,0-1 0,1 1-1,42-10 627,-27 3-457,0-2 0,28-17-1,-34 18-178,1 1 0,-1 0-1,2 1 1,-1 0-1,0 1 1,1 1 0,20-5-1,-32 9-10,0 0 0,0 0 0,0 0 0,0 1 0,0-1 0,0 1 0,0-1 0,-1 1 0,1-1 0,0 1 0,0-1 0,0 1 0,0 0 0,-1-1 0,1 1 0,0 0 0,-1 0 0,1 0 0,0-1 0,-1 1 0,1 0 0,-1 0 0,1 0 0,-1 0 0,0 0 0,1 0 0,-1 0 0,0 0 0,0 0 0,0 0 0,0 0 0,0 0 0,0 0 0,0 0 0,0 2 0,-1 52 72,1-39-53,-1-14-8,1 0-1,0 1 0,0-1 1,0 0-1,1 1 1,-1-1-1,0 0 0,1 0 1,0 0-1,-1 1 0,1-1 1,0 0-1,0 0 1,0 0-1,2 2 0,-2-3 7,0-1 1,1 1-1,-1 0 0,0-1 0,1 0 0,-1 1 0,1-1 0,-1 0 0,1 1 0,-1-1 0,1 0 0,-1 0 0,1 0 1,-1-1-1,1 1 0,-1 0 0,1 0 0,-1-1 0,1 1 0,-1-1 0,0 1 0,1-1 0,-1 0 0,3-1 0,8-5 57,1 0-1,-1-1 0,18-15 0,-23 17-100,-1 0 0,1 0-1,0 1 1,0 0 0,1 1 0,0-1-1,-1 1 1,2 1 0,-1 0 0,0 0-1,0 0 1,1 1 0,13-1 0,-22 3 13,1 0 1,0 0-1,-1 0 1,1 0-1,-1 0 1,1 0 0,0 1-1,-1-1 1,1 0-1,-1 1 1,1-1-1,-1 0 1,1 1 0,-1-1-1,1 0 1,-1 1-1,1-1 1,-1 1 0,0-1-1,1 1 1,-1-1-1,0 1 1,1-1-1,-1 1 1,0-1 0,1 1-1,-1 0 1,0-1-1,0 2 1,2 25-132,-11 25 20,7-48-338,-10 24-446,4-16-2632,-2-8-5283</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1.030"/>
    </inkml:context>
    <inkml:brush xml:id="br0">
      <inkml:brushProperty name="width" value="0.025" units="cm"/>
      <inkml:brushProperty name="height" value="0.025" units="cm"/>
    </inkml:brush>
  </inkml:definitions>
  <inkml:trace contextRef="#ctx0" brushRef="#br0">143 94 10794,'-2'-9'3337,"1"6"-3296,-1-7 1104,-1-1 0,0 1 0,-1 0 0,-7-14 0,10 23-1004,1 0 0,-1 0 0,1 0 0,-1 0-1,0 0 1,1 0 0,-1 0 0,0 0 0,0 0 0,0 1 0,0-1-1,0 0 1,0 1 0,0-1 0,0 1 0,0-1 0,0 1 0,0-1-1,0 1 1,-1-1 0,1 1 0,-1 0 0,0 0-102,0 1 1,0 0-1,1 0 1,-1-1-1,0 1 1,1 0-1,-1 0 1,1 1-1,-1-1 1,1 0-1,0 0 1,-1 1-1,1-1 1,0 1-1,0-1 1,0 1-1,0-1 1,0 1-1,-1 3 1,-8 13 149,1 1 1,1 1 0,1-1 0,1 1 0,0 0 0,-3 29-1,3 1 300,1 75 0,6-113-430,0-1 0,0 1 0,1 0 1,5 16-1,-7-26-183,1 1 0,-1-1 0,1 1 0,0-1 0,-1 0-1,1 1 1,1-1 0,-1 0 0,0 0 0,0 0 0,1 0 0,0 0 0,-1 0 0,1 0 0,0 0 0,0-1 0,0 1 0,0 0 0,0-1 0,0 0 0,0 0 0,0 1-1,1-1 1,-1 0 0,0-1 0,5 2 0,-6-2 5,-1 0 0,1-1 0,-1 1 0,0 0 0,1-1 0,-1 1 1,1-1-1,-1 1 0,1 0 0,-1-1 0,0 1 0,1-1 0,-1 1 0,0-1 0,0 1 0,1-1 0,-1 0 0,0 1 0,0-1 0,0 1 0,0-1 0,1 1 0,-1-1 0,0 0 0,0 1 0,0-1 0,0 1 0,-1-1 0,1 0 0,0 0 0,-3-22-2759,-8-7-2108,-6-5-2733</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1.550"/>
    </inkml:context>
    <inkml:brush xml:id="br0">
      <inkml:brushProperty name="width" value="0.025" units="cm"/>
      <inkml:brushProperty name="height" value="0.025" units="cm"/>
      <inkml:brushProperty name="color" value="#008C3A"/>
    </inkml:brush>
  </inkml:definitions>
  <inkml:trace contextRef="#ctx0" brushRef="#br0">0 0 19731,'0'0'5349</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2.157"/>
    </inkml:context>
    <inkml:brush xml:id="br0">
      <inkml:brushProperty name="width" value="0.025" units="cm"/>
      <inkml:brushProperty name="height" value="0.025" units="cm"/>
      <inkml:brushProperty name="color" value="#008C3A"/>
    </inkml:brush>
  </inkml:definitions>
  <inkml:trace contextRef="#ctx0" brushRef="#br0">0 497 4548,'77'-194'1527,"9"5"7164,-44 100-2488,-32 64-2418,-17 30-282,-22 37-1902,-6 20-1279,-35 80 0,59-116-270,1 1 0,1 0 0,2 1 0,1 0 0,1 0 0,-1 31 1,5-56-47,1 1 1,0 0 0,0 0 0,0 0 0,1 0-1,-1 0 1,1 0 0,0-1 0,0 1 0,0 0-1,1 0 1,-1-1 0,1 1 0,0-1-1,0 1 1,0-1 0,0 0 0,5 5 0,-4-6 15,0-1 1,0 1 0,0 0 0,0-1-1,0 0 1,1 1 0,-1-1 0,1-1 0,-1 1-1,1 0 1,-1-1 0,1 0 0,-1 0-1,1 0 1,-1 0 0,1 0 0,-1-1-1,1 0 1,-1 1 0,0-1 0,6-3-1,4-2 29,1 0 0,-2-2 0,1 1 0,-1-2 0,0 1 0,-1-2 0,18-17 0,-13 11 7,-1 0 0,25-35 0,-56 80-34,7-15-2,1 0 1,0 1 0,1 1 0,1-1 0,0 1 0,1 0 0,1 0 0,-4 26 0,8-41-19,0 0 0,0 0 0,0 0 1,0 0-1,0 0 0,0 0 0,0 0 0,0 0 0,1 0 1,-1 0-1,0 0 0,1 0 0,-1 0 0,1 0 0,-1-1 1,1 1-1,-1 0 0,1 0 0,-1 0 0,1-1 0,0 1 1,0 0-1,-1-1 0,1 1 0,0 0 0,0-1 0,1 1 1,0 0 7,1 0 1,-1-1 0,0 0 0,1 1-1,-1-1 1,0 0 0,1 0 0,-1-1-1,0 1 1,1 0 0,2-2-1,7-1 36,0-1-1,0-1 1,16-9-1,24-17-47,-36 20 0,1 0 0,0 2 0,0 0 0,1 1 0,33-10 0,-50 18 0,0-1 0,0 1 0,-1 0 0,1 0 0,0 0 0,0 0 0,0 0 0,0 0 0,0 0 0,-1 1 0,1-1 0,0 0 0,0 0 0,0 1 0,-1-1 0,1 0 0,0 1 0,0-1 0,-1 1 0,1-1 0,0 1 0,-1-1 0,1 1 0,0-1 0,-1 1 0,1 0 0,-1-1 0,1 1 0,-1 0 0,1 1 0,6 32 0,-13 38 0,6-71 0,-12 58 0,17-54 0,6-10 0,8-9 0,-10 6-1526,0 0 1,-1-1-1,0 0 0,12-19 0,-6 2-6155</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2.534"/>
    </inkml:context>
    <inkml:brush xml:id="br0">
      <inkml:brushProperty name="width" value="0.025" units="cm"/>
      <inkml:brushProperty name="height" value="0.025" units="cm"/>
      <inkml:brushProperty name="color" value="#008C3A"/>
    </inkml:brush>
  </inkml:definitions>
  <inkml:trace contextRef="#ctx0" brushRef="#br0">0 0 12748,'0'0'17905</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2.922"/>
    </inkml:context>
    <inkml:brush xml:id="br0">
      <inkml:brushProperty name="width" value="0.025" units="cm"/>
      <inkml:brushProperty name="height" value="0.025" units="cm"/>
      <inkml:brushProperty name="color" value="#008C3A"/>
    </inkml:brush>
  </inkml:definitions>
  <inkml:trace contextRef="#ctx0" brushRef="#br0">5 176 13645,'0'0'9983,"0"10"-9097,0-8-822,-1 1 1,1 0-1,0 0 1,1 0-1,-1 0 0,0-1 1,1 1-1,0 0 1,-1 0-1,1-1 1,0 1-1,0 0 0,1-1 1,-1 1-1,2 2 1,0-3 10,-1 0 0,1 0 1,0 0-1,0 0 0,0-1 1,0 1-1,0-1 0,0 0 1,0 0-1,1 0 0,-1 0 1,0 0-1,1-1 0,-1 1 1,0-1-1,6 0 0,4 0 131,0-1-1,0 0 0,1 0 0,-1-2 0,0 1 1,-1-2-1,1 0 0,-1 0 0,1-1 1,-1-1-1,17-10 0,-23 13-113,0-1 1,0 0-1,0 0 1,-1-1-1,0 0 1,0 0-1,0 0 1,0 0-1,-1-1 1,0 1-1,0-1 1,-1 0-1,1-1 1,-1 1-1,-1 0 0,1-1 1,-1 0-1,0 1 1,-1-1-1,1 0 1,-1 0-1,-1 0 1,1-8-1,-2 12-68,1 0-1,-1 0 0,0 0 1,0 0-1,0 0 1,0 1-1,0-1 0,-1 0 1,1 1-1,-1-1 1,0 1-1,0 0 0,0-1 1,0 1-1,0 0 1,0 0-1,-1 0 0,1 0 1,-1 1-1,1-1 1,-1 1-1,1-1 0,-1 1 1,0 0-1,0 0 1,0 0-1,0 1 0,0-1 1,0 1-1,1-1 1,-1 1-1,0 0 0,-5 0 1,0 0-40,-1 0 0,1 0 0,-1 1 0,0 0 0,1 1 0,-1 0 0,1 0 0,0 0-1,0 1 1,-14 7 0,10-1 4,0 0-1,1 1 0,0 0 1,1 0-1,0 1 1,1 1-1,0-1 0,1 2 1,0-1-1,1 1 0,0 0 1,1 1-1,0 0 0,2-1 1,-1 2-1,2-1 0,0 0 1,-2 20-1,5-32-29,0 0 0,0 1 0,0-1 0,0 0 0,0 1 0,1-1 0,-1 0 0,1 1 0,-1-1 0,1 0 0,0 0 0,0 0 0,0 1 0,0-1 0,0 0 0,0 0 0,1 0 0,-1-1 0,1 1 0,-1 0 0,1 0 0,4 2 0,-2-2-143,0 0 0,0 0 0,0 0 0,1-1 0,-1 1 0,1-1 1,-1 0-1,1 0 0,-1-1 0,1 0 0,5 0 0,6 0-871,0-2 1,0 0-1,0 0 0,-1-2 0,1 0 1,15-7-1,29-16-4993,1-6-3287</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3.326"/>
    </inkml:context>
    <inkml:brush xml:id="br0">
      <inkml:brushProperty name="width" value="0.025" units="cm"/>
      <inkml:brushProperty name="height" value="0.025" units="cm"/>
      <inkml:brushProperty name="color" value="#008C3A"/>
    </inkml:brush>
  </inkml:definitions>
  <inkml:trace contextRef="#ctx0" brushRef="#br0">171 0 13068,'0'0'7373,"-9"8"-5900,-15 14-273,-38 44 0,51-53-751,0 0-1,2 1 1,-1 0 0,2 1 0,0 0 0,-7 18-1,14-32-433,1 0 1,0 0-1,-1 0 0,1 0 0,0 0 0,-1 0 0,1 0 0,0 0 1,0 0-1,0 0 0,0 0 0,0 0 0,0 0 0,0 0 1,0 0-1,0 0 0,1 0 0,-1 0 0,0-1 0,1 1 0,-1 0 1,1 0-1,-1 0 0,1 0 0,-1 0 0,2 1 0,-1-2 33,0 1-1,1-1 1,-1 1-1,0-1 1,1 1-1,-1-1 1,1 0 0,-1 1-1,1-1 1,-1 0-1,0 0 1,1 0-1,-1 0 1,1 0-1,2-1 1,9-2 234,0-1 1,-1 0-1,14-7 1,-18 7-314,4-1 18,0 1 0,1 0 0,0 1 0,-1 0 0,1 0 0,21 0 0,-31 3 4,-1 0 0,1 0 1,0 0-1,-1 0 0,1 0 0,-1 1 0,1-1 1,-1 1-1,1 0 0,-1-1 0,0 1 0,1 0 1,-1 0-1,0 1 0,0-1 0,1 0 0,-1 1 1,0 0-1,0-1 0,-1 1 0,1 0 0,0 0 1,-1 0-1,1 0 0,-1 0 0,1 0 0,-1 1 1,0-1-1,0 0 0,0 1 0,0-1 0,0 1 1,-1-1-1,1 1 0,-1-1 0,0 1 0,0-1 1,0 1-1,0 3 0,2 21 478,2-35 560,6-47 858,-8 46-1786,2-28-230,0-68-1,-4 88-86,0 21-385,1 0 1,0-1-1,0 1 0,0-1 1,1 1-1,-1-1 1,1 0-1,0 0 0,0 1 1,0-1-1,0-1 0,0 1 1,1 0-1,-1 0 1,6 3-1,45 33-4096,-20-22 538,6-3-1595</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3.856"/>
    </inkml:context>
    <inkml:brush xml:id="br0">
      <inkml:brushProperty name="width" value="0.025" units="cm"/>
      <inkml:brushProperty name="height" value="0.025" units="cm"/>
      <inkml:brushProperty name="color" value="#008C3A"/>
    </inkml:brush>
  </inkml:definitions>
  <inkml:trace contextRef="#ctx0" brushRef="#br0">251 97 17489,'0'0'2162,"-3"-10"539,1 2-2476,0 1 258,0 1 0,0-1 0,-1 1 0,1 0 0,-1 0 0,-1 0 0,-4-7 0,6 11-396,0 0 0,0 0 0,0 0 0,-1 1 0,1-1 0,-1 1 0,1-1 0,-1 1 0,1 0-1,-1 0 1,0 0 0,1 0 0,-1 0 0,0 1 0,0-1 0,0 1 0,1 0 0,-1-1 0,0 2 0,0-1 0,0 0 0,0 0 0,-4 2 0,0 0-92,-1 0 0,1 1 0,0 0 0,0 0 0,0 0 0,0 1 0,1 0 0,-1 1 0,1-1 0,-6 7-1,-1 0 0,2 1 0,0 1 0,-17 22 0,20-16 97,18-19 553,23-21 73,-14 2-667,17-14-244,-35 33-41,-3 1-51,0 0 1,0-1-1,0 1 0,0 0 0,0 0 0,0 1 1,0-1-1,1 0 0,-1 1 0,0-1 0,1 1 1,0-1-1,-1 1 0,-1 3 0,-8 7-3887,0-4-3772</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4.231"/>
    </inkml:context>
    <inkml:brush xml:id="br0">
      <inkml:brushProperty name="width" value="0.025" units="cm"/>
      <inkml:brushProperty name="height" value="0.025" units="cm"/>
      <inkml:brushProperty name="color" value="#008C3A"/>
    </inkml:brush>
  </inkml:definitions>
  <inkml:trace contextRef="#ctx0" brushRef="#br0">0 160 14734,'0'0'10282,"12"-1"-8094,3 1-1701,84-8 2259,-88 6-2549,0 0 0,0-1 0,0 0 1,0 0-1,-1-1 0,1-1 0,14-8 0,-19 9-130,0-1 0,-1 1 0,0-1 0,0 0 0,0 0 0,6-9 0,-9 12-53,-1 0 0,1-1 0,-1 1 1,0 0-1,0-1 0,0 1 0,0-1 0,0 0 1,0 1-1,-1-1 0,1 1 0,-1-1 1,0 0-1,1 0 0,-1 1 0,-1-1 0,1 0 1,0 1-1,-2-5 0,1 5-14,0 1 0,0-1 0,0 1 0,-1 0 0,1 0 0,0-1 0,-1 1 0,1 0 0,-1 0 0,1 0 0,-1 1 0,0-1 0,1 0 0,-1 1 0,0-1 0,0 1 0,1-1 0,-1 1 0,0 0 0,0 0 0,0 0 0,1 0 0,-1 0 0,-3 0 0,-2 1 0,0-1 0,0 1 0,0 0 0,0 0 0,-9 4 0,5 0 0,0 1 0,1 1 0,-1 0 0,2 0 0,-1 0 0,1 2 0,0-1 0,-11 14 0,13-14 0,1 0 0,0 0 0,0 0 0,1 1 0,0 0 0,0 0 0,1 0 0,0 1 0,1-1 0,-4 17 0,7-25-9,0 0 0,0 0 1,0 0-1,0 0 0,0-1 0,0 1 0,0 0 1,1 0-1,-1 0 0,0 0 0,0 0 0,1 0 1,-1 0-1,1 0 0,-1 0 0,0-1 0,1 1 1,0 0-1,-1 0 0,1-1 0,-1 1 0,1 0 1,0-1-1,0 1 0,1 1 0,28 5-660,-19-6 30,0-2 0,0 0 0,20-3 0,-17-1-1818,0 0 0,0-1 0,24-12 0,-32 15 1528,38-21-7057</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4.650"/>
    </inkml:context>
    <inkml:brush xml:id="br0">
      <inkml:brushProperty name="width" value="0.025" units="cm"/>
      <inkml:brushProperty name="height" value="0.025" units="cm"/>
      <inkml:brushProperty name="color" value="#008C3A"/>
    </inkml:brush>
  </inkml:definitions>
  <inkml:trace contextRef="#ctx0" brushRef="#br0">118 1 12492,'0'0'11621,"-9"6"-10564,2-2-930,-39 28 1737,43-29-1757,0-1 0,0 1-1,0 0 1,1 0 0,-1 0 0,1 0 0,0 0 0,0 1-1,0-1 1,0 1 0,1-1 0,-1 1 0,-1 7-1,3-10-100,0-1-1,0 1 1,1 0-1,-1 0 1,0 0-1,0-1 1,1 1-1,-1 0 1,0 0-1,1 0 1,-1-1-1,1 1 0,-1 0 1,1-1-1,-1 1 1,1-1-1,0 1 1,-1 0-1,1-1 1,0 1-1,-1-1 1,1 0-1,0 1 1,0-1-1,-1 1 0,1-1 1,0 0-1,0 0 1,0 1-1,0-1 1,34 7 175,-22-5-147,-1 1-48,0 1 1,0 0-1,0 1 1,19 11-1,-28-15 47,1 1-1,-1 0 0,0 0 0,0 0 0,0 0 1,0 1-1,-1-1 0,1 1 0,-1 0 0,1-1 0,-1 1 1,0 1-1,0-1 0,0 0 0,-1 0 0,1 1 1,-1-1-1,1 0 0,-1 1 0,1 5 0,-3-7 32,1 0 0,-1 0 0,1 0 0,-1 0 0,0-1 0,1 1 0,-1 0 0,0 0 0,0-1 0,0 1 0,-1 0 0,1-1 0,0 1-1,-1-1 1,1 0 0,-1 1 0,1-1 0,-1 0 0,0 0 0,1 0 0,-1 0 0,0 0 0,0 0 0,-2 0 0,-52 18 1410,49-17-1429,-1 0-63,0 1-297,0 0 0,0-1 0,-1 0 1,1 0-1,-1-1 0,1 0 0,-1-1 1,1 0-1,-1 0 0,-14-3 0,19-4-5877,4-8-4698</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0.427"/>
    </inkml:context>
    <inkml:brush xml:id="br0">
      <inkml:brushProperty name="width" value="0.025" units="cm"/>
      <inkml:brushProperty name="height" value="0.025" units="cm"/>
      <inkml:brushProperty name="color" value="#008C3A"/>
    </inkml:brush>
  </inkml:definitions>
  <inkml:trace contextRef="#ctx0" brushRef="#br0">372 264 14061,'-14'-4'2371,"-103"-30"1931,117 34-4227,1 0-1,-1 0 0,0 0 1,0 0-1,0 0 0,0 0 0,0 0 1,0 0-1,0 0 0,1 0 1,-1 0-1,0 0 0,0 0 1,0 0-1,0 0 0,0 0 1,0 0-1,0 0 0,0 0 1,1 0-1,-1 0 0,0 0 1,0 0-1,0 0 0,0-1 0,0 1 1,0 0-1,0 0 0,0 0 1,0 0-1,0 0 0,0 0 1,0 0-1,0 0 0,0 0 1,0-1-1,0 1 0,1 0 1,-1 0-1,0 0 0,0 0 0,0 0 1,0 0-1,0 0 0,0-1 1,0 1-1,-1 0 0,1 0 1,0 0-1,0 0 0,0 0 1,22-3 809,31 1-748,679-45 3020,-461 22-2757,166-9-242,794-73-1563,-1177 102 1145,-381 33 155,162-8 163,-300 23 363,-1023 120 111,1283-130-1551,383-81 639,2 8 0,193-17 1,336 20-1710,2 37 29,-602 1 2122,1-1-142,75 3-1583,-487-22 4925,-439 29 1,-300 113-2354,549-17-2335,199-39-7129,213-52 757</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4.703"/>
    </inkml:context>
    <inkml:brush xml:id="br0">
      <inkml:brushProperty name="width" value="0.025" units="cm"/>
      <inkml:brushProperty name="height" value="0.025" units="cm"/>
      <inkml:brushProperty name="color" value="#008C3A"/>
    </inkml:brush>
  </inkml:definitions>
  <inkml:trace contextRef="#ctx0" brushRef="#br0">254 297 8232,'1'-2'499,"0"-1"0,0 1-1,0 0 1,0-1 0,0 1 0,-1-1 0,1 1 0,-1-1 0,0 1 0,0-1 0,0 0 0,0 1-1,0-1 1,0 1 0,-1-1 0,1 1 0,-1-1 0,0 1 0,-1-4 0,1 4-275,-1 0-1,1 0 1,-1 0 0,0 1 0,0-1 0,1 1-1,-1-1 1,0 1 0,0-1 0,0 1 0,-1 0 0,1 0-1,0 0 1,0 0 0,-1 1 0,1-1 0,-3 0-1,-2 0-114,0 0-1,0 1 1,-1-1-1,1 2 0,0-1 1,0 1-1,0 0 1,-1 0-1,1 1 0,0 0 1,1 0-1,-1 1 0,-7 3 1,6-1-24,0 1 0,0 0 0,0 0 0,1 0 0,0 1 0,0 1-1,0-1 1,1 1 0,0 0 0,1 0 0,0 1 0,0-1 0,1 1 0,0 0 0,0 1 0,1-1 0,0 1 0,1-1 0,0 1 0,1 0 0,0 0 0,0 16 0,1-24-82,1-1 1,-1 1 0,0 0 0,1 0-1,-1 0 1,1 0 0,-1-1 0,1 1-1,0 0 1,0-1 0,0 1 0,0-1-1,0 1 1,0-1 0,0 1 0,1-1-1,-1 0 1,0 1 0,1-1 0,-1 0-1,1 0 1,-1 0 0,1 0 0,0 0-1,-1-1 1,1 1 0,0 0 0,0-1-1,0 1 1,-1-1 0,1 0 0,0 1-1,0-1 1,3 0 0,3 0 61,0-1 0,0 1 0,1-1 0,-1-1 0,0 1 0,0-1 0,9-4 0,5-4 111,-1-1 1,0 0-1,0-2 0,-1 0 0,-1-1 1,24-24-1,-8 5 201,-1-2 0,34-47 0,-57 68-216,-1 0 0,0-1 1,-1 0-1,0-1 0,-1 1 0,-1-2 0,-1 1 1,0-1-1,6-32 0,-15 31 378,-8 16 170,9 4-675,-1-1 0,1 0 0,-1 1 0,1 0 1,0-1-1,0 1 0,-1 0 0,1 0 0,1 1 0,-3 2 0,-6 11-39,0 0-1,2 0 1,0 1 0,1 0-1,1 0 1,0 1 0,-4 27-1,5-11 8,1 0-1,1 0 0,3 40 1,0-71-84,0 0 1,0 0 0,0 0 0,1 0-1,-1 0 1,1 0 0,0 0 0,0 0-1,0 0 1,1 0 0,-1 0 0,0 0-1,1-1 1,0 1 0,0 0 0,0-1 0,0 0-1,0 1 1,0-1 0,0 0 0,1 0-1,-1 0 1,6 3 0,-4-4-591,-1 0 0,1 0-1,-1 0 1,1 0 0,-1-1 0,1 1 0,-1-1 0,1 0-1,-1 0 1,1 0 0,0-1 0,-1 1 0,7-2-1,13-9-8263</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1.403"/>
    </inkml:context>
    <inkml:brush xml:id="br0">
      <inkml:brushProperty name="width" value="0.025" units="cm"/>
      <inkml:brushProperty name="height" value="0.025" units="cm"/>
    </inkml:brush>
  </inkml:definitions>
  <inkml:trace contextRef="#ctx0" brushRef="#br0">1 402 6182,'0'0'12620,"71"-11"-12012,-28 11-415,9 0-97,0-14-1185,-4-9-2531,-3-4-4516</inkml:trace>
  <inkml:trace contextRef="#ctx0" brushRef="#br0" timeOffset="1">419 1 11851,'0'0'9321,"-52"11"-8616,41 11 480,2 5-545,4 4-447,5 0-161,0-3 32,5 1 0,10-2-32,2-2-737,7-6-960,-3-6-1763,-1-5-4611</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5.762"/>
    </inkml:context>
    <inkml:brush xml:id="br0">
      <inkml:brushProperty name="width" value="0.025" units="cm"/>
      <inkml:brushProperty name="height" value="0.025" units="cm"/>
      <inkml:brushProperty name="color" value="#008C3A"/>
    </inkml:brush>
  </inkml:definitions>
  <inkml:trace contextRef="#ctx0" brushRef="#br0">243 90 9385,'0'0'3571,"4"-9"-950,-1 4-1988,18-36 1635,-20 39-1839,-1 0 0,1 0 0,-1 0 0,1 0 0,-1 0 0,0 0 0,1-1 0,-1 1 0,0 0 0,-1 0 0,1 0 0,-1-4 0,-1 6-278,0-1 0,0 0 0,-1 1 0,1-1 0,0 1 0,-1-1 0,1 1 0,-1 0 0,1 0 0,0 0 0,-1 1 0,1-1 0,0 1 0,-1-1 0,1 1 0,-4 1 1,-6 4-122,0 0 1,1 1 0,0 0-1,0 0 1,1 1 0,0 1-1,0 0 1,-16 20 0,8-8 37,2 1 0,1 1 1,-16 31-1,25-43-24,0 1 0,1 0 0,1 0 1,0 0-1,1 0 0,0 1 0,1-1 0,0 1 0,1 0 0,0 0 0,2 17 0,-1-27-43,1-1 0,-1 0 1,1 0-1,0 0 0,-1 0 0,1 0 1,0 0-1,0 0 0,0 0 1,0 0-1,1 0 0,-1 0 0,1 0 1,-1-1-1,1 1 0,-1-1 0,1 1 1,0-1-1,0 1 0,2 0 1,0 0 13,0 0 1,1-1-1,-1 0 1,0 1-1,0-2 1,1 1-1,-1 0 1,0-1-1,1 0 1,4 0-1,-1-1 18,1 0-1,-1 0 1,0 0-1,0-1 1,0-1-1,-1 1 1,1-1 0,0-1-1,-1 1 1,13-9-1,-16 9 66,0 0 1,0 0-1,-1-1 0,0 1 1,0-1-1,0 1 0,0-1 1,0 0-1,-1 0 0,1 0 1,-1-1-1,0 1 0,-1-1 0,1 1 1,-1-1-1,0 1 0,0-1 1,0 0-1,-1 1 0,1-1 1,-1 0-1,0 0 0,-2-8 1,2 12-73,-1 0 1,1 0 0,-1-1 0,0 1-1,1 0 1,-1 0 0,0 0 0,0 0-1,0 0 1,0 0 0,0 0 0,0 0-1,0 1 1,0-1 0,0 0 0,-1 1-1,1-1 1,0 0 0,0 1 0,-1 0-1,1-1 1,0 1 0,0 0 0,-1-1-1,1 1 1,0 0 0,-1 0 0,1 0-1,0 0 1,-1 1 0,1-1 0,0 0-1,-1 0 1,1 1 0,-2 0 0,-1 0-24,0 0 0,0 1 0,0-1 0,1 1 1,-1 0-1,1 0 0,-1 0 0,1 0 0,0 1 1,-5 3-1,6-3-6,-1 0 1,1 0 0,0 0-1,0 1 1,1-1-1,-1 1 1,1-1-1,-1 1 1,1-1-1,0 1 1,1 0-1,-2 5 1,2-7 0,0-1 1,0 0-1,0 1 1,0-1-1,1 1 0,-1-1 1,0 0-1,1 1 1,-1-1-1,0 0 0,1 0 1,0 1-1,-1-1 1,1 0-1,0 0 0,-1 0 1,1 0-1,0 0 1,0 0-1,0 0 1,0 0-1,0 0 0,0 0 1,0 0-1,0-1 1,1 1-1,-1 0 0,0-1 1,0 1-1,1-1 1,-1 1-1,0-1 1,1 0-1,-1 0 0,0 1 1,2-1-1,9 0 27,0 0 0,1-1 0,-1 0-1,0-1 1,0 0 0,-1 0 0,1-2 0,0 0-1,-1 0 1,0-1 0,0 0 0,0 0 0,-1-2-1,0 1 1,0-1 0,16-16 0,-26 23-28,0 0 0,0 1 1,0-1-1,0 0 0,0 0 0,0 0 0,0 0 1,0 1-1,0-1 0,0 0 0,0 0 0,0 0 1,0 0-1,0 1 0,0-1 0,0 0 0,0 0 1,0 0-1,0 0 0,0 1 0,0-1 0,0 0 1,0 0-1,0 0 0,0 0 0,0 1 0,0-1 1,0 0-1,0 0 0,0 0 0,1 0 0,-1 0 1,0 0-1,0 1 0,0-1 0,0 0 0,0 0 1,0 0-1,1 0 0,-1 0 0,0 0 1,0 0-1,0 0 0,0 0 0,1 0 0,-1 1 1,0-1-1,0 0 0,0 0 0,0 0 0,1 0 1,-1 0-1,0 0 0,0 0 0,0 0 0,0-1 1,1 1-1,-1 0 0,0 0 0,-5 16-128,-36 63-228,5-12 1196,17-21-3214,8-7-3040,7 0-4318</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6.121"/>
    </inkml:context>
    <inkml:brush xml:id="br0">
      <inkml:brushProperty name="width" value="0.025" units="cm"/>
      <inkml:brushProperty name="height" value="0.025" units="cm"/>
      <inkml:brushProperty name="color" value="#008C3A"/>
    </inkml:brush>
  </inkml:definitions>
  <inkml:trace contextRef="#ctx0" brushRef="#br0">1 176 16784,'0'0'4959,"15"-5"-4377,114-34 1775,2 5 0,192-23 1,-119 37-3305,-2 13-4116,-200 7 4627,16-1-1068,-13-1-1246,-11-3-4042,-7-1-5113</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6.617"/>
    </inkml:context>
    <inkml:brush xml:id="br0">
      <inkml:brushProperty name="width" value="0.025" units="cm"/>
      <inkml:brushProperty name="height" value="0.025" units="cm"/>
      <inkml:brushProperty name="color" value="#008C3A"/>
    </inkml:brush>
  </inkml:definitions>
  <inkml:trace contextRef="#ctx0" brushRef="#br0">214 290 6726,'0'0'8953,"8"-5"-5889,25-17-341,-32 21-2620,0 1 0,-1 0 0,1-1 1,0 1-1,-1-1 0,1 1 0,0-1 0,-1 0 1,1 1-1,-1-1 0,1 1 0,-1-1 1,1 0-1,-1 0 0,1 1 0,-1-1 1,0 0-1,0 0 0,1 1 0,-1-1 1,0 0-1,0 0 0,0 0 0,0 0 0,0 1 1,0-1-1,0 0 0,0 0 0,0 0 1,0 1-1,0-1 0,0 0 0,-1 0 1,1 0-1,0 1 0,0-1 0,-1 0 0,1 0 1,-1 1-1,1-1 0,-1 0 0,1 1 1,-1-1-1,1 0 0,-1 1 0,0-1 1,1 1-1,-1-1 0,0 1 0,1 0 0,-1-1 1,0 1-1,-1-1 0,-38-12 1529,30 13-1590,1 0 0,-1 0 0,1 1 0,-1 1 0,1-1 0,0 1 0,0 1 0,0 0 0,0 0 0,0 1 0,0 0 0,-12 8 0,15-8-9,0 0 0,0 0 0,1 1-1,-1 0 1,1 0 0,0 0 0,1 0 0,-1 1 0,1 0 0,0 0 0,0 0-1,1 0 1,-1 1 0,2 0 0,-1-1 0,1 1 0,-2 9 0,3-14-32,1-1 0,-1 1 1,1-1-1,0 1 1,0-1-1,0 0 0,0 1 1,0-1-1,0 1 1,0-1-1,0 1 1,0-1-1,1 1 0,-1-1 1,1 1-1,-1-1 1,1 0-1,-1 1 1,1-1-1,0 0 0,0 0 1,0 1-1,-1-1 1,1 0-1,0 0 1,0 0-1,3 1 0,-2-1 4,1 0-1,-1 0 0,1-1 0,-1 1 0,1-1 1,0 1-1,-1-1 0,1 0 0,0 0 1,-1-1-1,1 1 0,0 0 0,-1-1 1,4 0-1,7-3 28,0-1 1,0 0 0,-1-1-1,0 0 1,14-9-1,0-3 7,-1-2-1,0-1 0,-1-1 1,-2-1-1,0-1 0,-2-1 0,0-1 1,-2-1-1,-1 0 0,-1-1 0,18-44 1,-28 46 114,-19 38-76,-18 35-46,24-35-53,-60 111 139,60-108-61,0 0 1,1 1 0,1 0-1,0 0 1,2 0 0,-3 21-1,6-36-100,-1 1-1,1-1 0,0 0 1,0 0-1,1 0 0,-1 0 1,0 0-1,0 0 0,0 0 1,1 0-1,-1 0 0,0 0 1,1 0-1,-1 0 0,1 0 1,-1 0-1,1 0 0,0 0 1,-1 0-1,1 0 0,0-1 1,0 1-1,0 0 0,-1 0 1,1-1-1,0 1 0,0-1 1,0 1-1,0-1 0,0 1 1,0-1-1,0 1 0,2-1 1,38 1-6002,-16-7-894</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7.068"/>
    </inkml:context>
    <inkml:brush xml:id="br0">
      <inkml:brushProperty name="width" value="0.025" units="cm"/>
      <inkml:brushProperty name="height" value="0.025" units="cm"/>
      <inkml:brushProperty name="color" value="#008C3A"/>
    </inkml:brush>
  </inkml:definitions>
  <inkml:trace contextRef="#ctx0" brushRef="#br0">14 1 13837,'0'0'14254,"-13"63"-13614,26-49-384,3-2-192,7-6-96,1-2-1025,5-4-1249,2-1-1153,0-13-1602,-5-3-4356</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7.441"/>
    </inkml:context>
    <inkml:brush xml:id="br0">
      <inkml:brushProperty name="width" value="0.025" units="cm"/>
      <inkml:brushProperty name="height" value="0.025" units="cm"/>
      <inkml:brushProperty name="color" value="#008C3A"/>
    </inkml:brush>
  </inkml:definitions>
  <inkml:trace contextRef="#ctx0" brushRef="#br0">227 0 12396,'0'0'11146,"-48"66"-9672,29-31-65,-5 13-320,-5 10-384,-3 9-193,4 1-159,1-4-225,10-10-96,15-12-737,2-23-2370,25-19-3011,6-11-6149</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8.375"/>
    </inkml:context>
    <inkml:brush xml:id="br0">
      <inkml:brushProperty name="width" value="0.025" units="cm"/>
      <inkml:brushProperty name="height" value="0.025" units="cm"/>
      <inkml:brushProperty name="color" value="#008C3A"/>
    </inkml:brush>
  </inkml:definitions>
  <inkml:trace contextRef="#ctx0" brushRef="#br0">1621 130 9801,'-12'-13'1148,"3"2"-915,0 1 0,0 1 0,0 0 0,-2 0 1,1 1-1,-1 0 0,0 0 0,0 2 0,-1-1 0,0 1 0,0 1 0,0 0 0,-1 1 1,-18-4-1,-4 5-137,-1 2-1,0 2 1,0 1 0,0 1 0,1 2 0,0 2 0,0 1 0,0 2-1,1 1 1,-34 16 0,-14 12 562,2 3-1,-134 93 1,156-93-195,2 1 0,2 3 1,2 3-1,3 1 1,1 3-1,3 2 1,-51 81-1,71-95-378,2 1 0,2 1-1,2 0 1,1 2 0,3 0 0,2 1-1,1 0 1,3 1 0,2 0 0,1 1-1,3 86 1,3-113-136,2-1-1,0 1 1,1-1 0,2 0-1,0 0 1,0 0 0,2 0-1,1-1 1,0 0 0,1-1-1,1 0 1,1 0-1,1-1 1,0-1 0,1 0-1,1 0 1,0-1 0,1-1-1,1-1 1,18 14 0,-6-11 8,1 0-1,0-2 1,1-1 0,0-2 0,1 0 0,0-2 0,1-2-1,44 6 1,-7-7 157,0-2-1,133-10 1,-116-5-18,-2-4 1,0-4 0,-1-3 0,-1-4-1,-1-3 1,-2-4 0,81-46 0,-110 51 190,-1-2 0,-2-1 0,-1-3 0,-2-2 0,-1-2 0,-2-2 0,-2-1 0,67-92 0,-82 97-19,-2-1 0,-1-1 0,-2 0 1,-2-2-1,-2 0 0,-1 0 0,-2-1 0,-2-1 1,-2 0-1,-1-1 0,-3 1 0,-1-67 0,-3 92-324,-1 0 0,-1 0-1,-1 0 1,0 1 0,-2-1 0,1 1-1,-2 0 1,0 0 0,-1 0-1,-1 1 1,-10-16 0,8 18-381,0 0 0,0 2 1,-1-1-1,-1 1 0,0 1 1,0 0-1,-1 0 0,0 2 1,-1-1-1,0 2 0,0 0 0,-17-6 1,-59-15-3403,-7 6-2802</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9.479"/>
    </inkml:context>
    <inkml:brush xml:id="br0">
      <inkml:brushProperty name="width" value="0.025" units="cm"/>
      <inkml:brushProperty name="height" value="0.025" units="cm"/>
      <inkml:brushProperty name="color" value="#008C3A"/>
    </inkml:brush>
  </inkml:definitions>
  <inkml:trace contextRef="#ctx0" brushRef="#br0">97 311 12172,'-11'5'2183,"0"0"-1549,2-1 122,-1 0 0,1 0 0,0 1 0,1 0 0,-1 0 0,-11 11 0,20-15-722,-1-1 0,1 0 0,0 0 0,0 0 0,0 0 0,0 1 0,0-1 0,0 0 0,0 0 0,0 0 0,0 1 0,0-1 0,0 0 1,0 0-1,0 0 0,0 1 0,0-1 0,0 0 0,1 0 0,-1 0 0,0 0 0,0 1 0,0-1 0,0 0 0,0 0 0,0 0 0,0 0 1,1 0-1,-1 1 0,0-1 0,0 0 0,0 0 0,0 0 0,0 0 0,1 0 0,-1 0 0,0 0 0,0 0 0,0 1 0,1-1 1,-1 0-1,0 0 0,0 0 0,0 0 0,0 0 0,1 0 0,-1 0 0,0 0 0,0 0 0,0 0 0,1 0 0,-1-1 0,0 1 0,0 0 1,0 0-1,1 0 0,-1 0 0,0 0 0,0 0 0,0 0 0,1-1 0,16 0 154,14-9 586,0-1-1,-1-1 0,55-31 0,-27 13-540,4 0-246,11-5-1064,109-68 0,-177 99 424,0 0 1,1 0 0,-1 0-1,-1 0 1,1-1 0,-1 0-1,5-5 1,-8 8-50,1-1 0,-1 1-1,0-1 1,0 0 0,0 1 0,0-1 0,-1 0 0,1 0-1,-1 0 1,1 0 0,-1-3 0,0-12-5838</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9.839"/>
    </inkml:context>
    <inkml:brush xml:id="br0">
      <inkml:brushProperty name="width" value="0.025" units="cm"/>
      <inkml:brushProperty name="height" value="0.025" units="cm"/>
      <inkml:brushProperty name="color" value="#008C3A"/>
    </inkml:brush>
  </inkml:definitions>
  <inkml:trace contextRef="#ctx0" brushRef="#br0">35 0 6246,'0'0'15535,"5"8"-14340,0-1-988,0-1-1,1 1 0,-1-2 0,1 1 0,0 0 0,1-1 0,-1 0 1,14 6-1,4 2 238,45 17 0,-53-24-398,-4-3-26,-1 1 0,0 1 1,0 0-1,-1 0 0,20 14 1,-28-18-21,0 1 1,-1 0 0,1-1-1,-1 1 1,1 0 0,-1 0-1,0 0 1,1 0 0,-1 0-1,0 0 1,0 0-1,-1 0 1,1 0 0,0 1-1,-1-1 1,1 0 0,-1 1-1,0-1 1,0 0 0,0 0-1,0 1 1,0-1 0,0 0-1,-1 1 1,1-1 0,-1 0-1,1 0 1,-1 1 0,0-1-1,0 0 1,0 0 0,0 0-1,0 0 1,-1 0 0,1 0-1,-1 0 1,-1 1 0,-29 35-766,-1-1 1,-2-1 0,-43 32-1,29-25-544,8-7-4222,6-10-7057</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0.739"/>
    </inkml:context>
    <inkml:brush xml:id="br0">
      <inkml:brushProperty name="width" value="0.025" units="cm"/>
      <inkml:brushProperty name="height" value="0.025" units="cm"/>
      <inkml:brushProperty name="color" value="#008C3A"/>
    </inkml:brush>
  </inkml:definitions>
  <inkml:trace contextRef="#ctx0" brushRef="#br0">271 0 16720,'0'0'5931,"-6"13"-5189,-255 496 598,261-509-1364,-1 0 0,1 0 0,0 0 0,0 0 0,0 0 0,0 0 0,-1 0 0,1 0-1,0 1 1,0-1 0,0 0 0,0 0 0,0 0 0,-1 0 0,1 0 0,0 0 0,0 0 0,0 1 0,0-1 0,0 0 0,0 0 0,0 0 0,0 0 0,-1 1 0,1-1 0,0 0 0,0 0 0,0 0 0,0 0 0,0 1 0,0-1 0,0 0 0,0 0 0,0 0 0,0 0 0,0 1 0,0-1 0,0 0 0,0 0 0,0 0 0,1 0 0,-1 1 0,0-1-1,0 0 1,0 0 0,0 0 0,0 0 0,0 1 0,0-1 0,0 0 0,1 0 0,-1 0 0,0 0 0,0 0 0,0 0 0,0 0 0,0 0 0,1 1 0,-1-1 0,0 0 0,0 0 0,0 0 0,0 0 0,1 0 0,-1 0 0,0 0 0,0 0 0,16-11-1175,19-22-805,53-89-6617,-37 43 1414</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1.114"/>
    </inkml:context>
    <inkml:brush xml:id="br0">
      <inkml:brushProperty name="width" value="0.025" units="cm"/>
      <inkml:brushProperty name="height" value="0.025" units="cm"/>
      <inkml:brushProperty name="color" value="#008C3A"/>
    </inkml:brush>
  </inkml:definitions>
  <inkml:trace contextRef="#ctx0" brushRef="#br0">348 1 5445,'0'0'13325,"-30"85"-12108,0-11-801,-3 9-320,2 1 0,6-3 321,4-9 256,8-11-353,11-14-192,2-13-128,3-14-288,14-15-994,-1-5-735,-6-14-2948</inkml:trace>
  <inkml:trace contextRef="#ctx0" brushRef="#br0" timeOffset="1">1 408 18033,'0'0'7559,"69"21"-6310,-21-21-704,9-5-417,-2-4-801,0 0-2626,-10 1-1826,-5-2-4932</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1.760"/>
    </inkml:context>
    <inkml:brush xml:id="br0">
      <inkml:brushProperty name="width" value="0.025" units="cm"/>
      <inkml:brushProperty name="height" value="0.025" units="cm"/>
    </inkml:brush>
  </inkml:definitions>
  <inkml:trace contextRef="#ctx0" brushRef="#br0">162 0 16335,'0'0'6214,"-69"63"-5125,45-28-288,1 5-320,1 0-257,8-1-128,7-4-64,5-5-32,2-3-96,7-5 32,13-5-417,6-8-127,8-8-706,5-1-703,2-9-1859,-1-13-5093</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1.680"/>
    </inkml:context>
    <inkml:brush xml:id="br0">
      <inkml:brushProperty name="width" value="0.025" units="cm"/>
      <inkml:brushProperty name="height" value="0.025" units="cm"/>
      <inkml:brushProperty name="color" value="#008C3A"/>
    </inkml:brush>
  </inkml:definitions>
  <inkml:trace contextRef="#ctx0" brushRef="#br0">191 1 16400,'0'0'8498,"-1"13"-7158,-21 119 1926,9-66-2299,-6 88 0,19-152-959,-1-1 1,1 0-1,0 1 0,1-1 1,-1 1-1,0-1 1,0 0-1,1 1 1,-1-1-1,0 0 0,1 1 1,0-1-1,-1 0 1,1 0-1,0 1 1,-1-1-1,1 0 0,0 0 1,0 0-1,0 0 1,0 0-1,0 0 0,2 1 1,-1-1 7,1 0 0,0 0 0,-1 0 0,1 0 0,0 0 0,0-1 0,0 1 0,0-1 0,0 0 0,0 1 0,3-2 0,11 0-54,0-2-1,0 0 1,21-7 0,-18 5-299,-16 3 275,1 1-1,0 0 1,0 0 0,-1 1 0,1-1 0,0 1 0,0 0 0,0 1 0,6 0-1,-9 0 53,-1 0-1,1-1 1,-1 1-1,0 0 0,1 0 1,-1 0-1,0 0 0,0 0 1,0 1-1,0-1 1,0 0-1,0 0 0,0 1 1,0-1-1,-1 0 1,1 1-1,0-1 0,-1 1 1,1-1-1,-1 1 0,0-1 1,1 1-1,-1-1 1,0 1-1,0 0 0,0-1 1,0 1-1,0-1 1,0 1-1,-1-1 0,0 3 1,0 1 31,0-1 0,0 1 0,-1-1 0,0 1 0,0-1 0,0 0 0,0 1 0,-1-1-1,0 0 1,0-1 0,0 1 0,0 0 0,0-1 0,-1 0 0,1 1 0,-1-2 0,0 1 0,-8 4 0,-5 3 163,0-1-1,0-1 0,-26 9 0,25-10-43,-1-1-1,0-1 1,0-1-1,0 0 0,0-1 1,0-2-1,-1 0 1,-22-1-1,41 0-190,0 0-1,0 0 1,0-1 0,0 1-1,0 0 1,0 0 0,0-1-1,0 1 1,0 0 0,0-1-1,1 1 1,-1-1 0,0 1-1,0-1 1,0 0 0,0 1-1,1-1 1,-1 0-1,0 0 1,1 0 0,-1 1-1,0-1 1,1 0 0,-1 0-1,1 0 1,-1 0 0,1 0-1,0 0 1,-1 0 0,1 0-1,0 0 1,0 0 0,0 0-1,0 0 1,0 0 0,0 0-1,0 0 1,0 0 0,0 0-1,0 0 1,1 0 0,-1 0-1,0 0 1,1 0 0,-1 0-1,0 0 1,1 0 0,-1 0-1,1 0 1,1-1 0,1-4-784,1-1 1,0 1 0,0 0 0,0 0 0,10-9 0,15-11-4953,4-5-2488</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2.026"/>
    </inkml:context>
    <inkml:brush xml:id="br0">
      <inkml:brushProperty name="width" value="0.025" units="cm"/>
      <inkml:brushProperty name="height" value="0.025" units="cm"/>
      <inkml:brushProperty name="color" value="#008C3A"/>
    </inkml:brush>
  </inkml:definitions>
  <inkml:trace contextRef="#ctx0" brushRef="#br0">107 1 22197,'0'0'2851,"-9"71"-609,-4-25-384,-3 7-641,-1 2-481,1 2-511,1-6-97,3-5-128,6-11 32,4-8 0,2-7-352,0-9-225,5-6-736,7-5-1666,-2 0-929,3-15-3363</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2.415"/>
    </inkml:context>
    <inkml:brush xml:id="br0">
      <inkml:brushProperty name="width" value="0.025" units="cm"/>
      <inkml:brushProperty name="height" value="0.025" units="cm"/>
      <inkml:brushProperty name="color" value="#008C3A"/>
    </inkml:brush>
  </inkml:definitions>
  <inkml:trace contextRef="#ctx0" brushRef="#br0">17 63 17777,'0'0'2546,"-1"9"-437,2 32-118,-1-39-1873,0-1-1,1 1 1,-1 0-1,1-1 1,0 0-1,0 1 1,-1-1-1,1 1 1,0-1-1,0 0 0,0 0 1,0 1-1,0-1 1,1 0-1,-1 0 1,0 0-1,1 0 1,-1-1-1,0 1 1,1 0-1,-1 0 1,1-1-1,-1 1 1,1-1-1,-1 1 1,1-1-1,-1 0 1,4 0-1,44 1 1065,-44-2-1164,-1 1 3,-1-1-1,1 0 1,0 0-1,-1 0 1,1 0-1,-1-1 1,1 1-1,-1-1 1,0 0-1,1 0 1,-1 0-1,0 0 1,0-1-1,-1 1 1,1-1-1,0 0 1,-1 0-1,0 0 1,1 0-1,-1 0 1,-1-1-1,1 1 1,0 0-1,-1-1 1,1 1-1,-1-1 1,0 0-1,0 1 1,-1-1-1,1 0 1,-1 0-1,0 1 1,0-1 0,0 0-1,0 0 1,-1 0-1,-1-6 1,1 8-19,1 0 1,-1 1 0,1-1-1,-1 1 1,0-1 0,1 1-1,-1-1 1,0 1-1,0-1 1,0 1 0,0 0-1,0 0 1,0-1 0,-1 1-1,1 0 1,0 0 0,-1 0-1,1 0 1,-1 0 0,1 1-1,-1-1 1,1 0 0,-1 1-1,1-1 1,-1 1 0,0-1-1,1 1 1,-1 0 0,0 0-1,1 0 1,-1 0 0,0 0-1,1 0 1,-1 0 0,0 0-1,1 1 1,-1-1 0,1 1-1,-1-1 1,0 1 0,1 0-1,-1-1 1,1 1 0,-1 0-1,0 1 1,-5 2 2,0 0 1,0 1-1,1-1 0,0 1 1,0 0-1,0 1 1,0-1-1,-5 8 0,1 3 44,0 0 0,-11 26-1,18-35 3,1-1 0,-1 1 0,1 0 1,1 0-1,-1 0 0,1 0 0,1 0 0,-1 0 0,2 13 0,-1-19-44,0 0 0,1 0 0,0 0 1,-1 1-1,1-1 0,0 0 0,-1 0 0,1 0 0,0 0 1,0 0-1,0 0 0,0 0 0,0-1 0,0 1 0,0 0 1,0 0-1,0-1 0,0 1 0,0-1 0,1 1 0,-1-1 1,0 1-1,0-1 0,1 0 0,-1 0 0,0 0 0,1 1 1,-1-1-1,0 0 0,1-1 0,-1 1 0,0 0 0,2-1 0,4 1 72,0-1 0,-1 0-1,1 0 1,-1-1 0,10-3-1,-2-2-40,-1-1 0,0 0-1,-1-1 1,0-1 0,0 0 0,-1 0-1,0-1 1,-1 0 0,0-1-1,-1 0 1,0-1 0,-1 0-1,0 0 1,-1-1 0,10-27 0,-48 115-132,24-61 165,0 0 0,1 0 0,1 1 0,0 0 0,1 0-1,1 0 1,0 0 0,-2 19 0,5-32-86,0 0 1,0 0-1,0-1 0,0 1 0,0 0 1,1-1-1,-1 1 0,0 0 1,0 0-1,1-1 0,-1 1 0,0 0 1,0-1-1,1 1 0,-1 0 1,1-1-1,-1 1 0,1-1 0,-1 1 1,1-1-1,-1 1 0,1-1 1,-1 1-1,1-1 0,0 0 0,-1 1 1,1-1-1,1 1 0,24 0-1155,24-19-3682,-17-1 10,2-5-2978</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3.209"/>
    </inkml:context>
    <inkml:brush xml:id="br0">
      <inkml:brushProperty name="width" value="0.025" units="cm"/>
      <inkml:brushProperty name="height" value="0.025" units="cm"/>
      <inkml:brushProperty name="color" value="#008C3A"/>
    </inkml:brush>
  </inkml:definitions>
  <inkml:trace contextRef="#ctx0" brushRef="#br0">91 1 13325,'0'0'11429,"4"8"-9603,0 0-1527,-1 1 0,0-1 1,-1 0-1,0 1 0,0 0 1,-1-1-1,0 1 0,-1 0 1,0 0-1,0-1 0,-1 1 0,0 0 1,0 0-1,-5 13 0,-47 138 857,3-6-614,50-154-542,0 0 0,0-1 0,0 1 0,0 0 0,0 0 0,1 0 0,-1 0 0,0-1 0,0 1 0,0 0 0,0 0 0,1 0 0,-1 0 0,0 0 0,0 0 0,0 0 0,1-1 0,-1 1 0,0 0 0,0 0 0,0 0 0,1 0 0,-1 0 0,0 0 0,0 0 0,1 0 0,-1 0 0,0 0 0,0 0 0,0 0 0,1 0 0,-1 1 0,0-1 0,0 0 0,0 0 0,1 0 0,-1 0 0,0 0 0,0 0 0,0 0 0,0 1 0,1-1 0,-1 0 0,0 0 0,0 0 0,0 0 0,0 1 0,0-1 0,1 0 0,-1 0 0,0 0 0,0 0 0,0 1 0,0-1 0,0 0 0,0 0 0,0 1 0,6-9 0,0 0 0,-1-1 0,0 0 0,-1 0 0,0 0 0,0 0 0,-1-1 0,2-11 0,13-86 0,-12 57 0,-7 60 0,0-1 0,1 1 0,0-1 0,0 1 0,1-1 0,0 0 0,4 16 0,-4-22 0,-1 0 0,1 0 0,0 0 0,1 0 0,-1 0 0,0 0 0,1-1 0,-1 1 0,1-1 0,0 1 0,0-1 0,0 0 0,0 1 0,0-1 0,1 0 0,-1 0 0,1-1 0,-1 1 0,1 0 0,0-1 0,-1 0 0,1 0 0,0 1 0,0-2 0,0 1 0,0 0 0,0 0 0,4-1 0,6 0 0,0-2 0,-1 1 0,1-2 0,-1 1 0,1-2 0,-1 0 0,0 0 0,-1-1 0,1-1 0,21-13 0,46-19 0,-79 38 0,1 0 0,-1-1 0,1 1 0,0 0 0,-1 0 0,1 0 0,-1 0 0,1 0 0,-1 0 0,1 1 0,0-1 0,-1 0 0,1 0 0,-1 0 0,1 0 0,-1 1 0,1-1 0,-1 0 0,1 0 0,-1 1 0,1-1 0,-1 1 0,1-1 0,-1 0 0,0 1 0,1-1 0,-1 1 0,0-1 0,1 1 0,-1-1 0,0 1 0,1-1 0,-1 1 0,0-1 0,0 1 0,0-1 0,0 1 0,1-1 0,-1 1 0,0 0 0,0-1 0,0 1 0,0-1 0,0 1 0,0-1 0,-1 1 0,1 0 0,0-1 0,0 1 0,0-1 0,0 1 0,-1-1 0,1 1 0,-9 48 0,5-28 0,3-19 0,1-1 0,-1 1 0,1-1 0,0 1 0,0 0 0,0-1 0,0 1 0,0-1 0,0 1 0,0-1 0,1 1 0,-1-1 0,0 1 0,1-1 0,-1 1 0,1-1 0,0 1 0,-1-1 0,1 1 0,0-1 0,0 0 0,0 0 0,0 1 0,0-1 0,2 1 0,1 0 0,0-1 0,0 0 0,0-1 0,0 1 0,1-1 0,-1 0 0,0 0 0,8-1 0,7-1-113,-1-1 0,0-1 0,0-1 0,0 0-1,18-9 1,-19 7-45,0 1 0,0 1 0,1 0-1,0 1 1,24-2 0,-41 6 145,-1 0 0,1 0 0,-1 0 0,1 0 0,-1 0 0,1 1 0,-1-1 0,1 0 0,-1 0 0,1 0 0,-1 0 0,0 1 0,1-1 0,-1 0 0,1 0 0,-1 1 0,1-1 0,-1 0 0,0 1 0,1-1 0,-1 0 0,0 1 0,1-1 0,-1 1 0,0-1 1,1 1-1,-1-1 0,0 1 0,0-1 0,0 0 0,0 1 0,1-1 0,-1 2 0,-1 22 81,-15 23 428,7-25-375,2 0 0,0 0 0,1 1 1,1 0-1,1 0 0,-2 28 0,5-1 208,11 93-1,-9-132-328,0-1 0,0 1 0,-1 0 0,0 0 0,-1-1 0,0 1 0,-1 0 0,-4 14 0,3-19 0,1-1 0,-1 0 0,0 0 0,0 0 0,0 0 0,-1-1 0,0 1 0,0-1 0,0 0 0,0 0 0,-1 0 0,1-1 0,-1 0 0,0 0 0,0 0 0,0 0 0,-7 2 0,5-2 0,1 0 0,0-1 0,-1 0 0,0 0 0,0-1 0,1 1 0,-1-2 0,0 1 0,0-1 0,0 0 0,0 0 0,-12-2 0,16 1 0,0 0 0,0 0 0,0-1 0,0 1 0,0-1 0,0 0 0,0 1 0,0-1 0,1 0 0,-1-1 0,1 1 0,-1 0 0,1-1 0,0 0 0,0 1 0,0-1 0,0 0 0,1 0 0,-1 0 0,1 0 0,0 0 0,0 0 0,0 0 0,0-1 0,0 1 0,1 0 0,-1-7 0,-1-7-79,2 1 0,0-1 0,0 1 0,2-1-1,0 1 1,1 0 0,0-1 0,2 2 0,0-1 0,0 0 0,2 1 0,0 0 0,0 0-1,2 1 1,-1 0 0,2 0 0,19-20 0,-6 10-484,1 2-1,1 0 1,1 2 0,1 0-1,1 2 1,0 1-1,62-25 1,-19 12-6895</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7.471"/>
    </inkml:context>
    <inkml:brush xml:id="br0">
      <inkml:brushProperty name="width" value="0.025" units="cm"/>
      <inkml:brushProperty name="height" value="0.025" units="cm"/>
      <inkml:brushProperty name="color" value="#008C3A"/>
    </inkml:brush>
  </inkml:definitions>
  <inkml:trace contextRef="#ctx0" brushRef="#br0">69 101 192,'0'0'13549,"-54"30"-12076,41-25-1280,12-4-161,15-5-641,11-13 321,13-8 64,7-14-225,8-12-2305</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6.940"/>
    </inkml:context>
    <inkml:brush xml:id="br0">
      <inkml:brushProperty name="width" value="0.025" units="cm"/>
      <inkml:brushProperty name="height" value="0.025" units="cm"/>
      <inkml:brushProperty name="color" value="#008C3A"/>
    </inkml:brush>
  </inkml:definitions>
  <inkml:trace contextRef="#ctx0" brushRef="#br0">0 31 8232,'0'0'3011,"52"11"-3844,-37-11-1601,-2-1-577,-11-5 2658,-2-2 1410,-12-3 577,-22-5-4965</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7.857"/>
    </inkml:context>
    <inkml:brush xml:id="br0">
      <inkml:brushProperty name="width" value="0.025" units="cm"/>
      <inkml:brushProperty name="height" value="0.025" units="cm"/>
      <inkml:brushProperty name="color" value="#008C3A"/>
    </inkml:brush>
  </inkml:definitions>
  <inkml:trace contextRef="#ctx0" brushRef="#br0">0 27 15054,'0'0'1281,"56"-21"-4484,-44 16-256</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45.774"/>
    </inkml:context>
    <inkml:brush xml:id="br0">
      <inkml:brushProperty name="width" value="0.025" units="cm"/>
      <inkml:brushProperty name="height" value="0.025" units="cm"/>
      <inkml:brushProperty name="color" value="#008C3A"/>
    </inkml:brush>
  </inkml:definitions>
  <inkml:trace contextRef="#ctx0" brushRef="#br0">27 143 8136,'0'0'9646,"-5"9"-8482,-13 25 69,18-34-1200,0 1 1,-1-1-1,1 0 0,0 0 0,0 0 1,-1 1-1,1-1 0,0 0 0,0 0 1,0 1-1,0-1 0,-1 0 0,1 1 0,0-1 1,0 0-1,0 0 0,0 1 0,0-1 1,0 0-1,0 1 0,0-1 0,0 0 1,0 1-1,0-1 0,0 0 0,0 1 1,0-1-1,0 0 0,0 1 0,0-1 1,0 0-1,0 0 0,1 1 0,-1-1 1,0 0-1,0 1 0,0-1 0,0 0 1,1 0-1,-1 0 0,0 1 0,0-1 1,1 0-1,-1 0 0,0 0 0,0 1 1,1-1-1,-1 0 0,0 0 0,1 0 0,-1 0 1,0 0-1,0 0 0,1 0 0,-1 1 1,0-1-1,1 0 0,0 0 0,13-4 755,-8 0-465,-1 0 1,1 0-1,-1 0 0,0-1 0,-1 0 0,1 0 0,-1 0 0,0 0 0,0-1 0,-1 1 0,6-13 0,-4 8 251,0 0-1,-1-1 0,-1 0 1,0 0-1,0 0 0,1-14 0,-3 23-538,-1 1-1,0 0 0,0-1 0,0 1 0,0 0 1,0-1-1,0 1 0,0 0 0,0-1 0,0 1 0,0 0 1,-1-1-1,1 1 0,-1 0 0,1-1 0,-1 1 1,0-1-1,0 2-11,1 0 1,-1 0-1,1 0 1,-1 0-1,1 0 1,-1 0-1,1 0 1,-1 0 0,1 0-1,-1 1 1,1-1-1,-1 0 1,1 0-1,-1 1 1,1-1-1,-1 0 1,1 1-1,-1-1 1,1 0-1,0 1 1,-1-1-1,1 1 1,0-1-1,-1 0 1,1 1-1,-1 0 1,-23 44 674,20-35-698,2 1 0,-1 0 0,1 0 0,1 0 0,0 0 0,0 12 0,1-22 0,0-1 0,0 1 0,0-1 0,0 1 0,0-1 0,0 1 0,0-1 0,1 0 0,-1 1 0,0-1 0,0 1 0,0-1 0,0 0 0,1 1 0,-1-1 0,0 0 0,0 1 0,1-1 0,-1 0 0,0 1 0,1-1 0,-1 0 0,0 1 0,1-1 0,-1 0 0,0 0 0,1 1 0,-1-1 0,1 0 0,-1 0 0,0 0 0,1 0 0,-1 0 0,2 1 0,18-6 0,14-17 0,-29 17 0,-1 0 0,0-1 0,-1 1 0,1-1 0,-1 1 0,0-1 0,-1 0 0,1-1 0,-1 1 0,0 0 0,-1-1 0,0 1 0,0 0 0,0-1 0,-1 0 0,0 1 0,-1-11 0,2 17 0,-1-1 0,-1 0 0,1 0 0,0 1 0,0-1 0,0 0 0,0 1 0,0-1 0,-1 0 0,1 1 0,0-1 0,-1 0 0,1 1 0,0-1 0,-1 0 0,1 1 0,-1-1 0,1 1 0,-1-1 0,1 1 0,-1-1 0,1 1 0,-1 0 0,0-1 0,1 1 0,-1-1 0,0 1 0,1 0 0,-1 0 0,0-1 0,1 1 0,-1 0 0,0 0 0,1 0 0,-1 0 0,0 0 0,0 0 0,1 0 0,-1 0 0,0 0 0,1 0 0,-1 0 0,0 1 0,0-1 0,1 0 0,-1 0 0,-1 1 0,-1 0 0,0 1 0,0-1 0,0 1 0,0-1 0,0 1 0,1 0 0,-1 0 0,0 0 0,-2 3 0,0 1 0,1-1 0,0 1 0,0-1 0,1 1 0,-1 0 0,1 0 0,1 1 0,-1-1 0,1 1 0,0-1 0,1 1 0,-2 13 0,3-20 0,0 0 0,0 1 0,0-1 0,0 0 0,0 1 0,0-1 0,0 0 0,0 0 0,0 1 0,1-1 0,-1 0 0,0 1 0,0-1 0,0 0 0,1 0 0,-1 1 0,0-1 0,0 0 0,1 0 0,-1 0 0,0 1 0,0-1 0,1 0 0,-1 0 0,0 0 0,0 0 0,1 1 0,-1-1 0,0 0 0,1 0 0,-1 0 0,0 0 0,1 0 0,-1 0 0,0 0 0,1 0 0,19-3 0,13-11 0,17-27 0,-47 37 0,0 1 0,0 0 0,0-1 0,0 0 0,0 0 0,-1 0 0,0 0 0,0 0 0,0-1 0,0 1 0,2-8 0,-5 12 0,1 0 0,0-1 0,0 1 0,0-1 0,0 1 0,0 0 0,-1-1 0,1 1 0,0 0 0,0-1 0,0 1 0,-1 0 0,1-1 0,0 1 0,-1 0 0,1-1 0,0 1 0,-1 0 0,1 0 0,0-1 0,-1 1 0,1 0 0,0 0 0,-1 0 0,1 0 0,-1 0 0,1 0 0,0-1 0,-1 1 0,1 0 0,-1 0 0,1 0 0,0 0 0,-1 0 0,1 0 0,-1 0 0,1 1 0,0-1 0,-1 0 0,1 0 0,-1 0 0,1 0 0,0 0 0,-1 1 0,1-1 0,0 0 0,-1 0 0,1 1 0,0-1 0,-1 1 0,1-1 0,-8 5 0,1 1 0,0 0 0,0 0 0,1 1 0,0 0 0,0 0 0,1 0 0,-9 14 0,2 1 0,-20 46 0,31-67 0,0 0 0,1 1 0,-1-1 0,0 0 0,1 1 0,-1-1 0,1 0 0,0 1 0,-1-1 0,1 1 0,0-1 0,0 1 0,0-1 0,0 1 0,0-1 0,0 1 0,0-1 0,1 0 0,-1 1 0,0-1 0,2 2 0,-2-2 0,1-1 0,0 0 0,0 0 0,0 1 0,0-1 0,0 0 0,0 0 0,0 0 0,0 0 0,0 0 0,0 0 0,0 0 0,-1 0 0,1-1 0,0 1 0,0 0 0,0 0 0,0-1 0,0 1 0,0-1 0,-1 1 0,3-2 0,7-4 0,0 0 0,-1-1 0,16-14 0,-18 15 0,-1 0 0,1-1 0,-1 0 0,-1 0 0,0 0 0,0-1 0,0 0 0,-1 0 0,0 0 0,0 0 0,-1 0 0,0-1 0,-1 0 0,2-10 0,-8 14 0,-5 11 0,-7 11 0,16-17 0,-9 12 0,1 0 0,0 0 0,1 1 0,0 0 0,-8 25 0,15-37 0,0-1 0,0 0 0,0 0 0,1 0 0,-1 0 0,0 1 0,0-1 0,0 0 0,1 0 0,-1 0 0,0 0 0,0 0 0,1 0 0,-1 1 0,0-1 0,0 0 0,1 0 0,-1 0 0,0 0 0,0 0 0,1 0 0,-1 0 0,0 0 0,0 0 0,1 0 0,-1 0 0,0 0 0,0 0 0,1-1 0,-1 1 0,0 0 0,0 0 0,1 0 0,-1 0 0,0 0 0,0 0 0,1-1 0,-1 1 0,0 0 0,0 0 0,0 0 0,0-1 0,1 1 0,-1 0 0,0 0 0,0 0 0,0-1 0,0 1 0,0 0 0,0 0 0,1-1 0,12-10 0,-8 7 0,-1-1 0,0 0 0,0 0 0,0-1 0,-1 1 0,1-1 0,-2 1 0,1-1 0,3-11 0,-5 17-40,-1 0 0,0-1 0,0 1 0,0 0 0,0-1 0,0 1 0,0 0 1,0 0-1,1-1 0,-1 1 0,0 0 0,0-1 0,0 1 0,0 0 0,0-1 0,0 1 0,-1 0 0,1-1 0,0 1 0,0 0 0,0 0 1,0-1-1,0 1 0,0 0 0,0-1 0,-1 1 0,1 0 0,0 0 0,0-1 0,0 1 0,-1 0 0,1 0 0,0 0 0,0-1 0,0 1 1,-1 0-1,1 0 0,0 0 0,-1 0 0,1-1 0,0 1 0,0 0 0,-1 0 0,1 0 0,0 0 0,-1 0 0,1 0 0,0 0 0,-1 0 0,-8 3-5255,-5 6-2179</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5.142"/>
    </inkml:context>
    <inkml:brush xml:id="br0">
      <inkml:brushProperty name="width" value="0.025" units="cm"/>
      <inkml:brushProperty name="height" value="0.025" units="cm"/>
      <inkml:brushProperty name="color" value="#008C3A"/>
    </inkml:brush>
  </inkml:definitions>
  <inkml:trace contextRef="#ctx0" brushRef="#br0">240 0 16111,'0'0'13752,"-9"12"-13501,-66 87-89,-80 112-1045,167-225-10991,16-25 4557,-3-2-1444</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5.531"/>
    </inkml:context>
    <inkml:brush xml:id="br0">
      <inkml:brushProperty name="width" value="0.025" units="cm"/>
      <inkml:brushProperty name="height" value="0.025" units="cm"/>
      <inkml:brushProperty name="color" value="#008C3A"/>
    </inkml:brush>
  </inkml:definitions>
  <inkml:trace contextRef="#ctx0" brushRef="#br0">138 36 12844,'0'0'4057,"2"-8"-224,8-20 456,-13 56 519,-1-9-4609,-5 15-115,3 1-1,0 0 0,2 0 1,2 0-1,3 54 0,0-86-314,-1 1 0,1 0 0,0 0 0,1 0 0,-1 0 0,1-1 0,-1 1 0,1-1 1,0 1-1,0-1 0,1 0 0,3 5 0,9 4-3885,3-5-4482</inkml:trace>
  <inkml:trace contextRef="#ctx0" brushRef="#br0" timeOffset="1">1 339 18898,'0'0'10762,"80"48"-10634,-32-48-32,6 2-1185,4-2-2178,-3 0-2018,-7-2-3747</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2.132"/>
    </inkml:context>
    <inkml:brush xml:id="br0">
      <inkml:brushProperty name="width" value="0.025" units="cm"/>
      <inkml:brushProperty name="height" value="0.025" units="cm"/>
    </inkml:brush>
  </inkml:definitions>
  <inkml:trace contextRef="#ctx0" brushRef="#br0">221 1 5894,'0'0'13260,"-31"52"-11562,11-19-161,-7 5-608,-5 3-513,2 1-287,3-3-65,4-4 0,7-6 0,4-8-32,9-5-64,3-8-1217,6-8-1762,9-1-929,0-16-5477</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5.968"/>
    </inkml:context>
    <inkml:brush xml:id="br0">
      <inkml:brushProperty name="width" value="0.025" units="cm"/>
      <inkml:brushProperty name="height" value="0.025" units="cm"/>
      <inkml:brushProperty name="color" value="#008C3A"/>
    </inkml:brush>
  </inkml:definitions>
  <inkml:trace contextRef="#ctx0" brushRef="#br0">90 1 14862,'0'0'4586,"-8"3"-1901,3-2-2507,0 1 0,1 0 1,-1 0-1,1 1 0,-1 0 1,1-1-1,0 1 0,0 1 0,0-1 1,1 1-1,-1-1 0,1 1 0,0 0 1,0 0-1,0 1 0,0-1 0,1 0 1,-1 1-1,1 0 0,1-1 0,-1 1 1,0 0-1,1 0 0,0 0 1,1 0-1,-1 0 0,1 8 0,0-12-177,0 1 0,0-1 0,0 0 0,0 1 0,0-1 0,1 0 0,-1 1 0,0-1 0,1 0-1,-1 1 1,1-1 0,0 0 0,-1 0 0,1 1 0,0-1 0,0 0 0,0 0 0,0 0 0,0 0 0,0 0-1,0 0 1,0 0 0,0-1 0,0 1 0,0 0 0,2 0 0,1 1-150,0-1 0,0 0 0,0 0 0,0-1 0,0 1 0,0-1 0,0 0 0,0 0 0,5 0 0,2-2-741,-1 1-1,0-1 1,0-1-1,-1 1 0,1-2 1,0 0-1,9-5 1,-9 3-618,0-2 1,-1 1-1,1-1 0,-2-1 1,14-16-1,-4-1 1958,-6-1 3550,-21 47 3369,-15 18-5033,-4 9-2112,11-15-441,-35 72 1508,47-92-1659,1-1 0,0 1 1,1 0-1,0 1 0,0-1 1,0 22-1</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6.327"/>
    </inkml:context>
    <inkml:brush xml:id="br0">
      <inkml:brushProperty name="width" value="0.025" units="cm"/>
      <inkml:brushProperty name="height" value="0.025" units="cm"/>
      <inkml:brushProperty name="color" value="#008C3A"/>
    </inkml:brush>
  </inkml:definitions>
  <inkml:trace contextRef="#ctx0" brushRef="#br0">1 205 18706,'12'-1'1473,"62"-9"2021,142-38 0,-70 13-2336,242-40 190,-279 59-2673,176-3 0,-283 19 1118,-1-1 0,1 1 1,-1 0-1,1 0 0,-1 0 0,1 1 1,-1-1-1,1 0 0,-1 1 0,1-1 1,-1 0-1,1 1 0,-1 0 0,0-1 1,1 1-1,-1 0 0,0 0 0,1 0 1,0 1-1,-2-1-69,0 0 1,0-1-1,0 1 1,-1 0-1,1-1 1,0 1-1,-1 0 1,1-1-1,-1 1 1,1 0-1,0-1 1,-1 1-1,1-1 1,-1 1-1,0-1 1,1 1-1,-1-1 1,1 1 0,-1-1-1,0 0 1,1 1-1,-1-1 1,0 0-1,1 0 1,-1 1-1,0-1 1,0 0-1,1 0 1,-1 0-1,0 0 1,0 0-1,1 0 1,-1 0-1,0 0 1,0 0-1,0-1 1,-23 3-9185</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6.716"/>
    </inkml:context>
    <inkml:brush xml:id="br0">
      <inkml:brushProperty name="width" value="0.025" units="cm"/>
      <inkml:brushProperty name="height" value="0.025" units="cm"/>
      <inkml:brushProperty name="color" value="#008C3A"/>
    </inkml:brush>
  </inkml:definitions>
  <inkml:trace contextRef="#ctx0" brushRef="#br0">230 0 18834,'0'0'12972,"-35"74"-12780,7-31-96,-1-1-128,-1-1-192,2-5-256,3-5-481,3-7-352,4-9-769,7-14-385,8-1-608,3-21-2146,6-11-5285</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7.075"/>
    </inkml:context>
    <inkml:brush xml:id="br0">
      <inkml:brushProperty name="width" value="0.025" units="cm"/>
      <inkml:brushProperty name="height" value="0.025" units="cm"/>
      <inkml:brushProperty name="color" value="#008C3A"/>
    </inkml:brush>
  </inkml:definitions>
  <inkml:trace contextRef="#ctx0" brushRef="#br0">156 0 15214,'0'0'9001,"-1"71"-7432,-12-33-416,3 1-256,2-2-64,2-3-128,6-5-353,0-6-224,9-9-64,11-6-640,7-7-577,2-1-1506,-4-1-1313,-4-10-3907</inkml:trace>
  <inkml:trace contextRef="#ctx0" brushRef="#br0" timeOffset="1">0 328 17200,'0'0'11083,"97"18"-10827,-44-30-192,3-1-64,-2 3-865,-8-2-2914,-8 1-3268</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7.757"/>
    </inkml:context>
    <inkml:brush xml:id="br0">
      <inkml:brushProperty name="width" value="0.025" units="cm"/>
      <inkml:brushProperty name="height" value="0.025" units="cm"/>
      <inkml:brushProperty name="color" value="#008C3A"/>
    </inkml:brush>
  </inkml:definitions>
  <inkml:trace contextRef="#ctx0" brushRef="#br0">224 27 19410,'0'0'5595,"-12"-6"-3332,6 1-1921,4 4-280,0-1 0,0 1 1,0-1-1,-1 1 0,1-1 0,0 1 0,0 0 0,-1 0 0,1 0 0,-1 1 0,1-1 0,-1 0 1,1 1-1,-1 0 0,1-1 0,-1 1 0,0 0 0,1 1 0,-1-1 0,1 0 0,-1 1 0,1-1 1,-1 1-1,1 0 0,-1-1 0,1 1 0,0 1 0,-1-1 0,-2 3 0,-8 8 49,0 1 0,2 1 1,0 0-1,0 1 0,1 0 0,1 0 0,1 1 0,0 0 0,1 1 0,0 0 0,2 0 0,0 0 1,1 1-1,1-1 0,-2 25 0,4-40-111,1 0 0,0 0 0,0 0 0,0 0 0,0-1 0,0 1 0,1 0 0,-1 0 0,0 0 0,1 0 0,0-1 0,-1 1 0,1 0 1,0-1-1,0 1 0,0 0 0,0-1 0,0 1 0,0-1 0,0 1 0,0-1 0,1 0 0,-1 0 0,1 1 0,1 0 0,0-1 13,0 0 0,0 0 0,1 0 0,-1 0 0,0-1 0,1 1 0,-1-1 0,0 0 0,1 0 0,-1 0 0,0 0 0,1-1 0,3 0 0,3-1 26,0-1 0,0 0 0,0-1 0,-1 0 0,1-1 0,-1 0 0,0 0 0,12-9 0,-17 10 7,1 0 0,-1 0 0,0 0 0,0 0 1,0-1-1,-1 1 0,0-1 0,1 0 0,-2 0 1,1 0-1,-1-1 0,1 1 0,-1-1 0,-1 1 0,1-1 1,-1 0-1,0 0 0,0 1 0,-1-13 0,0 17-44,-1 1-1,1-1 1,0 0 0,-1 1-1,1-1 1,0 0-1,-1 1 1,1-1 0,-1 1-1,0-1 1,1 1-1,-1-1 1,1 1 0,-1-1-1,0 1 1,1 0-1,-1-1 1,0 1-1,1 0 1,-1-1 0,0 1-1,0 0 1,1 0-1,-1 0 1,0 0 0,0 0-1,1 0 1,-1 0-1,0 0 1,0 0 0,1 0-1,-1 0 1,0 0-1,0 0 1,1 1 0,-1-1-1,0 0 1,1 1-1,-1-1 1,-1 1-1,-28 15-23,27-12 13,-1 0 0,1 0 1,0 0-1,0 0 0,1 1 0,-1 0 0,1-1 1,0 1-1,0 0 0,0 0 0,1 0 0,0 0 1,0 0-1,0 0 0,0 1 0,1 7 1,1-12 10,-1 1 0,1-1 1,-1 0-1,1 0 0,0 0 1,0 0-1,0 0 1,0 0-1,0-1 0,0 1 1,0 0-1,0 0 1,0-1-1,0 1 0,0 0 1,0-1-1,0 1 0,1-1 1,-1 0-1,0 1 1,0-1-1,0 0 0,1 0 1,-1 0-1,0 0 1,1 0-1,-1 0 0,0 0 1,0 0-1,1 0 0,-1-1 1,2 0-1,45-10 85,-28 1-87,-1 0 0,0-1 0,23-19 0,-4 4 0,-38 25-12,1 1 0,-1-1 0,0 1 0,1 0 0,-1-1 0,1 1 0,-1 0-1,0-1 1,1 1 0,-1 0 0,1 0 0,-1-1 0,1 1 0,-1 0 0,1 0 0,-1 0 0,1 0 0,0 0 0,-1-1 0,1 1 0,-1 0 0,1 0-1,-1 1 1,1-1 0,-1 0 0,1 0 0,-1 0 0,1 0 0,-1 0 0,1 0 0,-1 1 0,1-1 0,-1 0 0,1 0 0,-1 1 0,1-1 0,-1 0-1,1 1 1,-1-1 0,0 1 0,1 0 0,2 29-1263,-17 39-2113,13-67 3204,-1 6-1393,0 0-764,1-1-4680</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8.165"/>
    </inkml:context>
    <inkml:brush xml:id="br0">
      <inkml:brushProperty name="width" value="0.025" units="cm"/>
      <inkml:brushProperty name="height" value="0.025" units="cm"/>
      <inkml:brushProperty name="color" value="#008C3A"/>
    </inkml:brush>
  </inkml:definitions>
  <inkml:trace contextRef="#ctx0" brushRef="#br0">0 1 18321,'0'0'9193,"78"17"-7495,-40-17-834,1 0-511,1 0-225,-1-3-128,-4-2-416,-9 2-1058,-4 1-1569,-13 2-1825</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8.523"/>
    </inkml:context>
    <inkml:brush xml:id="br0">
      <inkml:brushProperty name="width" value="0.025" units="cm"/>
      <inkml:brushProperty name="height" value="0.025" units="cm"/>
      <inkml:brushProperty name="color" value="#008C3A"/>
    </inkml:brush>
  </inkml:definitions>
  <inkml:trace contextRef="#ctx0" brushRef="#br0">0 40 14286,'0'0'11979,"67"15"-10217,-25-16-1026,7-8-512,2 0-160,-5-3-352,-2 2-2434,-8-4-5254</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8.975"/>
    </inkml:context>
    <inkml:brush xml:id="br0">
      <inkml:brushProperty name="width" value="0.025" units="cm"/>
      <inkml:brushProperty name="height" value="0.025" units="cm"/>
      <inkml:brushProperty name="color" value="#008C3A"/>
    </inkml:brush>
  </inkml:definitions>
  <inkml:trace contextRef="#ctx0" brushRef="#br0">1 312 13229,'0'0'12427,"10"-6"-11039,41-24-165,66-52-1,-97 67-1076,-2-1 1,0-1-1,-1-1 1,-1 0-1,0-1 1,22-37-1,-28 30 20,-7 18-161,-7 18-235,-5 26 208,2 0 0,1 1 0,2-1-1,1 1 1,5 64 0,-2-42-5,3-30-1594,1-11-4034,-2-10-1221</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9.360"/>
    </inkml:context>
    <inkml:brush xml:id="br0">
      <inkml:brushProperty name="width" value="0.025" units="cm"/>
      <inkml:brushProperty name="height" value="0.025" units="cm"/>
      <inkml:brushProperty name="color" value="#008C3A"/>
    </inkml:brush>
  </inkml:definitions>
  <inkml:trace contextRef="#ctx0" brushRef="#br0">0 125 19154,'0'0'7047,"72"16"-4997,-21-16-1121,17-6-449,12-7-288,2-3-96,3 0-96,-3 0-480,-7-1-769,-11 2 224,-13 3-769,-9 0-2018,-10 2-1216,-9 2-3845</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9.719"/>
    </inkml:context>
    <inkml:brush xml:id="br0">
      <inkml:brushProperty name="width" value="0.025" units="cm"/>
      <inkml:brushProperty name="height" value="0.025" units="cm"/>
      <inkml:brushProperty name="color" value="#008C3A"/>
    </inkml:brush>
  </inkml:definitions>
  <inkml:trace contextRef="#ctx0" brushRef="#br0">0 354 15631,'0'0'7847,"12"-5"-5466,5-5-1718,0 0 0,0-1-1,-1-1 1,-1-1 0,0 0-1,22-25 1,-32 32-620,27-30 513,-2-2 1,-1-1-1,46-83 1,-88 173-557,2-17 0,1 1 0,2 0 0,1 0 0,2 1 0,-2 56 0,7-91-74,0 0-1,0-1 1,0 1-1,0 0 1,-1 0 0,1 0-1,0 0 1,0-1-1,0 1 1,1 0 0,-1 0-1,0 0 1,0 0-1,0-1 1,1 1 0,-1 0-1,0 0 1,1-1-1,-1 1 1,0 0 0,1 0-1,-1-1 1,1 1-1,-1-1 1,1 1-1,0 0 1,-1-1 0,1 1-1,0-1 1,-1 1-1,1-1 1,0 0 0,-1 1-1,1-1 1,0 0-1,0 1 1,0-1 0,-1 0-1,1 0 1,0 0-1,0 0 1,0 1 0,0-1-1,-1-1 1,1 1-1,0 0 1,1 0 0,2-1-600,-1 0-1,0-1 1,0 1 0,0-1 0,0 0 0,0 1 0,-1-1 0,1 0 0,-1-1 0,5-4 0,14-17-8103</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2.522"/>
    </inkml:context>
    <inkml:brush xml:id="br0">
      <inkml:brushProperty name="width" value="0.025" units="cm"/>
      <inkml:brushProperty name="height" value="0.025" units="cm"/>
    </inkml:brush>
  </inkml:definitions>
  <inkml:trace contextRef="#ctx0" brushRef="#br0">0 16 5958,'0'0'19186,"64"-16"-18898,-26 32-192,3 5-64,-4 0-224,1 4-961,-9-3-1089,-6 2-1089,-8-3-1698,-1-4-2819</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0.112"/>
    </inkml:context>
    <inkml:brush xml:id="br0">
      <inkml:brushProperty name="width" value="0.025" units="cm"/>
      <inkml:brushProperty name="height" value="0.025" units="cm"/>
      <inkml:brushProperty name="color" value="#008C3A"/>
    </inkml:brush>
  </inkml:definitions>
  <inkml:trace contextRef="#ctx0" brushRef="#br0">0 122 19090,'0'0'13677,"60"39"-13677,-32-39-2242,2-2-2403,4-9-1921,-3-3-673</inkml:trace>
  <inkml:trace contextRef="#ctx0" brushRef="#br0" timeOffset="1">534 2 15855,'0'0'10068,"-9"-1"-7174,1 1-2654,-1 0 0,0 0 0,1 1 1,-1 1-1,0-1 0,1 2 0,0-1 0,-1 1 1,1 0-1,0 0 0,1 1 0,-1 0 1,0 1-1,-8 7 0,2-2-196,2 1-1,-1 1 1,1 0-1,-18 25 1,26-32-37,1 0 1,-1 0-1,1 1 1,0 0 0,0-1-1,1 1 1,0 0-1,0 0 1,0 0 0,1 0-1,0 1 1,0-1 0,1 0-1,-1 0 1,1 1-1,1 6 1,0-11-58,0-1 1,1 1-1,-1-1 0,0 1 1,1-1-1,-1 0 1,1 0-1,-1 1 0,1-1 1,-1 0-1,1-1 0,0 1 1,0 0-1,-1 0 0,1-1 1,0 1-1,0-1 1,0 1-1,0-1 0,0 0 1,-1 0-1,1 0 0,0 0 1,0 0-1,2-1 0,53-2-3490,-26-6-2503,0-7-2846</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0.486"/>
    </inkml:context>
    <inkml:brush xml:id="br0">
      <inkml:brushProperty name="width" value="0.025" units="cm"/>
      <inkml:brushProperty name="height" value="0.025" units="cm"/>
      <inkml:brushProperty name="color" value="#008C3A"/>
    </inkml:brush>
  </inkml:definitions>
  <inkml:trace contextRef="#ctx0" brushRef="#br0">26 23 19122,'0'0'10575,"-5"8"-9288,-12 28-363,17-36-906,0 1 0,-1 0 0,1 0 1,-1-1-1,1 1 0,0 0 0,0 0 1,-1 0-1,1 0 0,0-1 1,0 1-1,0 0 0,0 0 0,0 0 1,0 0-1,0 0 0,0-1 1,0 1-1,1 0 0,-1 0 0,0 0 1,0 0-1,1-1 0,-1 1 0,1 0 1,-1 0-1,1-1 0,-1 1 1,1 0-1,-1-1 0,1 1 0,-1 0 1,1-1-1,0 1 0,-1-1 0,1 1 1,0-1-1,0 1 0,-1-1 1,1 0-1,0 1 0,0-1 0,1 1 1,38 1-1,-34-2-8,4-2-248,1 0 0,-1 0 0,0-1 0,0 0 0,0-1 0,0 0 0,-1 0 0,1-1 0,-1-1 0,-1 1 0,1-1 0,14-14 0,24-14-960,-66 77 2116,-2-10-881,1 1-1,2 1 1,1 1-1,2 1 1,-13 47-1,27-77-5705</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1.964"/>
    </inkml:context>
    <inkml:brush xml:id="br0">
      <inkml:brushProperty name="width" value="0.025" units="cm"/>
      <inkml:brushProperty name="height" value="0.025" units="cm"/>
      <inkml:brushProperty name="color" value="#008C3A"/>
    </inkml:brush>
  </inkml:definitions>
  <inkml:trace contextRef="#ctx0" brushRef="#br0">1580 20 10826,'-45'-8'326,"0"2"-1,-1 3 1,1 1-1,-1 2 1,1 2-1,0 3 0,-1 1 1,2 2-1,-1 2 1,1 2-1,-60 25 1,31-5 522,1 3 0,2 2 1,2 4-1,1 3 0,-102 88 0,121-90-308,1 3 0,2 2 0,3 2 0,1 2 0,3 1-1,3 3 1,-34 65 0,53-88-531,1 1 0,2 1 0,1 0 0,2 1 0,1 0-1,2 0 1,1 1 0,2 0 0,1 0 0,2 0 0,2 0 0,1 0 0,2 0 0,11 48 0,-9-60 14,2-1 0,0-1 1,2 0-1,0 0 1,2-1-1,0 0 0,1-1 1,1 0-1,1-1 1,22 21-1,-14-18-14,0-2 0,2-1 0,0-1 0,1 0 0,1-3 0,0 0 0,42 16 0,-29-17-146,1-1 0,0-2-1,1-2 1,0-1 0,1-3-1,0-1 1,0-2-1,0-2 1,-1-2 0,1-2-1,77-17 1,-72 8 242,-1-2-1,0-2 1,-1-2 0,0-2-1,-2-2 1,-1-2-1,-1-1 1,-1-3 0,-1-1-1,-2-2 1,-1-2 0,-2-1-1,-1-2 1,-2-1 0,-2-2-1,-1 0 1,-2-3-1,-2 0 1,36-87 0,-38 65 259,-4-1 0,-2-1 1,-4 0-1,-2-1 0,-4 0 1,-2 0-1,-5-84 0,-1 127-329,-2-1 0,0 1 0,-2 0 0,-1 0 0,0 0-1,-2 1 1,-1 0 0,-21-40 0,21 49-187,-1 0 0,0 1 0,-1 0 0,-1 0 0,0 1 0,-1 1 0,0 0 0,-1 1 0,0 0 0,-1 1 0,0 0-1,0 2 1,-23-10 0,7 6-1835,0 2 0,-1 1 0,-48-6 0,-4 3-9774</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48.291"/>
    </inkml:context>
    <inkml:brush xml:id="br0">
      <inkml:brushProperty name="width" value="0.025" units="cm"/>
      <inkml:brushProperty name="height" value="0.025" units="cm"/>
      <inkml:brushProperty name="color" value="#008C3A"/>
    </inkml:brush>
  </inkml:definitions>
  <inkml:trace contextRef="#ctx0" brushRef="#br0">1426 259 13581,'-1'-11'223,"1"-1"1,-1 1-1,-1 0 0,0 0 1,-1 1-1,0-1 0,0 0 1,-1 1-1,0 0 1,-1 0-1,0 0 0,-1 0 1,0 1-1,-1 0 1,0 0-1,0 1 0,0 0 1,-1 0-1,-1 1 0,1-1 1,-1 2-1,0 0 1,-1 0-1,1 0 0,-1 1 1,-1 1-1,1 0 0,0 0 1,-1 1-1,0 0 1,-19-2-1,6 3-87,1 1 1,-1 1-1,1 2 1,-1 0-1,1 1 0,0 2 1,0 0-1,0 2 1,1 0-1,0 1 1,-38 21-1,5 2 39,1 3 1,2 2-1,-56 51 0,44-32-155,3 3-1,2 3 1,3 3 0,3 1-1,-58 95 1,80-109-38,3 1 0,2 2 1,2 1-1,3 0 0,2 2 0,2 0 0,4 1 0,-10 81 0,17-81-181,3 1 0,3-1 1,2 0-1,3 1 0,2-1 0,27 104 0,-26-135 149,1-1 0,1 0 1,1-1-1,1 0 0,1-1 1,1 0-1,1-1 0,2 0 1,0-2-1,1 0 1,1-1-1,1 0 0,0-2 1,2-1-1,0 0 0,38 20 1,-40-27 125,1-1 0,0 0-1,0-2 1,0-1 0,1 0 0,0-2 0,1 0 0,24 0 0,-14-4 18,0-1-1,0-1 1,0-2-1,60-16 1,-13-5 285,-1-4 1,-2-3-1,108-63 1,-110 54 269,-2-4 1,-2-3-1,108-95 1,-138 103-374,-1-1 1,-1-3-1,-3 0 0,-2-3 1,-2-1-1,37-72 0,-48 79-206,-3-1-1,-1 0 1,-3-2-1,-1 1 1,-2-1-1,9-75 1,-18 100-75,-1 0 1,-1 0 0,-1 0 0,0 0-1,-1 0 1,-1 0 0,-1 0 0,-1 1-1,0-1 1,-2 1 0,0 1 0,-1-1-1,0 1 1,-2 0 0,0 1 0,0 0-1,-2 1 1,-17-19 0,5 13-196,-1 0-1,0 2 1,-1 1 0,-1 1-1,-1 1 1,-1 1 0,0 2-1,0 1 1,-46-12 0,-28-1-3391,-156-19-1,209 38 1840,-53-11-4302</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9.519"/>
    </inkml:context>
    <inkml:brush xml:id="br0">
      <inkml:brushProperty name="width" value="0.025" units="cm"/>
      <inkml:brushProperty name="height" value="0.025" units="cm"/>
      <inkml:brushProperty name="color" value="#008C3A"/>
    </inkml:brush>
  </inkml:definitions>
  <inkml:trace contextRef="#ctx0" brushRef="#br0">0 52 19442,'0'0'2755,"54"10"-993,-6-10-417,14 0 256,13-2-736,1-9-641,3-2-159,-7 3-930,-15-1-1313,-13 4-1089,-20 2-97,-17 3-1536</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9.864"/>
    </inkml:context>
    <inkml:brush xml:id="br0">
      <inkml:brushProperty name="width" value="0.025" units="cm"/>
      <inkml:brushProperty name="height" value="0.025" units="cm"/>
      <inkml:brushProperty name="color" value="#008C3A"/>
    </inkml:brush>
  </inkml:definitions>
  <inkml:trace contextRef="#ctx0" brushRef="#br0">1 26 14894,'0'0'8937,"53"37"-7176,9-37-480,15-4-768,7-5-385,0-5-96,-9 4-929,-6-3-3107,-16 0-4996</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18.079"/>
    </inkml:context>
    <inkml:brush xml:id="br0">
      <inkml:brushProperty name="width" value="0.025" units="cm"/>
      <inkml:brushProperty name="height" value="0.025" units="cm"/>
      <inkml:brushProperty name="color" value="#008C3A"/>
    </inkml:brush>
  </inkml:definitions>
  <inkml:trace contextRef="#ctx0" brushRef="#br0">237 0 17809,'0'0'10970,"-10"16"-10601,-60 82-96,-71 108 41,137-199-325,-7 20-619,36-40-2461,-5-4 849,-1-1 0,-1-1 0,0 0 0,19-30 0,-34 46 1809,39-54-7040</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18.436"/>
    </inkml:context>
    <inkml:brush xml:id="br0">
      <inkml:brushProperty name="width" value="0.025" units="cm"/>
      <inkml:brushProperty name="height" value="0.025" units="cm"/>
      <inkml:brushProperty name="color" value="#008C3A"/>
    </inkml:brush>
  </inkml:definitions>
  <inkml:trace contextRef="#ctx0" brushRef="#br0">10 59 5862,'73'-46'6342,"-69"33"3907,-11 27-9256,-8 9 64,-1 8-160,0 5-288,1 3-65,5-1-95,3 0-193,7-5-224,0-6-96,15-5-1153,3-5-641,1-2-929,-5-6-2626,-6-1-4132</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18.811"/>
    </inkml:context>
    <inkml:brush xml:id="br0">
      <inkml:brushProperty name="width" value="0.025" units="cm"/>
      <inkml:brushProperty name="height" value="0.025" units="cm"/>
      <inkml:brushProperty name="color" value="#008C3A"/>
    </inkml:brush>
  </inkml:definitions>
  <inkml:trace contextRef="#ctx0" brushRef="#br0">52 122 15439,'0'0'6374,"-52"17"-4196,52-11-961,0 3-577,16-3-415,16-3 63,13-3 0,9 0-160,7 0-32,1-10-96,0-5-1505,-7-5-897,-4-3-1154,-5-3-928,-1-6-449,-2-5-2049</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19.171"/>
    </inkml:context>
    <inkml:brush xml:id="br0">
      <inkml:brushProperty name="width" value="0.025" units="cm"/>
      <inkml:brushProperty name="height" value="0.025" units="cm"/>
      <inkml:brushProperty name="color" value="#008C3A"/>
    </inkml:brush>
  </inkml:definitions>
  <inkml:trace contextRef="#ctx0" brushRef="#br0">256 3 7847,'0'0'10843,"-14"-1"-8815,8 1-1836,0-1-53,0 1-1,1 0 1,-1 0 0,0 0 0,0 1 0,0 0 0,0 0-1,1 0 1,-1 1 0,0 0 0,1 0 0,0 0 0,-1 1 0,1 0-1,-9 6 1,0 3 148,0 1 0,2 0 0,-1 1 0,2 0 0,0 0 0,-16 28 0,22-31-219,0-1 1,0 1 0,1 1 0,0-1 0,1 0 0,0 1 0,1 0-1,0 0 1,1 0 0,1-1 0,0 18 0,0-26-64,1 0 1,-1 0-1,1 0 0,0 0 1,0 0-1,0 0 1,0 0-1,0 0 0,1-1 1,-1 1-1,1 0 0,0-1 1,0 1-1,0-1 1,0 0-1,0 1 0,0-1 1,0 0-1,1 0 0,3 2 1,-2-2 12,1 0 0,0 0 0,-1 0-1,1-1 1,0 1 0,0-1 0,0 0 0,0 0 0,0-1 0,0 0 0,10 0 0,-11 0 86,1 0 1,-1-1-1,0 1 1,0-1-1,1 0 1,-1 0-1,0 0 0,0-1 1,0 1-1,0-1 1,0 0-1,0 0 1,-1 0-1,1-1 1,-1 1-1,1-1 1,-1 0-1,0 0 0,0 0 1,0 0-1,-1-1 1,1 1-1,-1-1 1,0 0-1,0 0 1,0 1-1,0-1 1,0 0-1,-1-1 0,1-5 1,-2 9-59,0-1 0,0 1 0,0-1 0,-1 1 0,1 0 0,-1-1 0,1 1 0,-1 0 0,1-1 0,-1 1 0,0 0-1,0 0 1,1 0 0,-1 0 0,0-1 0,0 1 0,0 0 0,0 1 0,0-1 0,-1 0 0,1 0 0,0 0 0,0 1 0,-1-1 0,1 0 0,0 1 0,-1 0 0,1-1 0,0 1 0,-1 0 0,1-1 0,-1 1 0,1 0 0,-2 0 0,-3-1-34,0 1 1,0 0-1,-1 0 0,1 0 1,0 1-1,0 0 1,-7 1-1,4 4-27,20-2-16,20-3 67,28-20-81,-49 14-41,0 1 0,0 0 0,0 1 0,12-2-1,-21 5 83,-1 0 0,0 0-1,1 0 1,-1 0-1,1 0 1,-1 0 0,0 1-1,1-1 1,-1 0-1,0 0 1,1 0 0,-1 0-1,1 1 1,-1-1-1,0 0 1,0 0-1,1 1 1,-1-1 0,0 0-1,1 0 1,-1 1-1,0-1 1,0 0 0,0 1-1,1-1 1,-1 0-1,0 1 1,0-1 0,0 1-1,0-1 1,0 0-1,0 1 1,1-1 0,-1 0-1,0 1 1,0-1-1,0 1 1,-1 20-179,1-16 165,-2 11 158,-1-1-1,0 0 1,-10 29 0,8-28-5,0 0 0,1 0 0,-3 23 1,7-38-193,0 1 1,0-1-1,0 0 0,0 1 1,0-1-1,0 1 0,0-1 1,0 1-1,0-1 0,0 0 1,1 1-1,-1-1 1,1 0-1,-1 1 0,1-1 1,-1 0-1,1 1 0,0-1 1,0 0-1,0 0 1,0 0-1,1 2 0,-1-3-242,0 1 0,1-1 0,-1 1 0,1-1 0,-1 1 1,0-1-1,1 0 0,-1 0 0,1 0 0,-1 0 0,0 0 0,1 0 0,-1 0 0,1 0 0,1-1 0,26-8-8125</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2.863"/>
    </inkml:context>
    <inkml:brush xml:id="br0">
      <inkml:brushProperty name="width" value="0.025" units="cm"/>
      <inkml:brushProperty name="height" value="0.025" units="cm"/>
    </inkml:brush>
  </inkml:definitions>
  <inkml:trace contextRef="#ctx0" brushRef="#br0">46 1 12011,'0'0'6027,"-1"9"-5087,0-5-814,1 0 0,0 0 0,0 0 0,0 0 0,0 0 0,1-1 0,-1 1 0,1 0 0,0 0 0,0 0 0,0 0 0,1-1 0,-1 1 0,1 0 0,0-1 0,0 1 0,0-1 0,1 0 0,-1 0 0,1 0 0,0 0 0,0 0 0,0-1 0,3 4 0,14 10 230,-7-5-241,-1 0 0,0 0 0,0 1 0,-1 0 1,13 21-1,-22-30-104,0 0 1,-1 0-1,1 1 1,-1-1-1,1 0 1,-1 1-1,0-1 1,-1 1-1,1-1 1,-1 1-1,1 0 1,-1-1-1,0 1 1,-1 0-1,1-1 1,0 1-1,-1-1 1,0 1-1,0 0 1,0-1-1,0 0 1,-1 1 0,1-1-1,-1 0 1,0 0-1,0 0 1,0 0-1,0 0 1,0 0-1,-5 4 1,-11 11-225,-1-1 1,-36 26 0,46-37-378,0 0-1,-1-1 0,0 0 1,0-1-1,-11 4 1,9-6-3500</inkml:trace>
  <inkml:trace contextRef="#ctx0" brushRef="#br0" timeOffset="1">524 153 18225,'0'0'8552,"51"33"-7559,-4-33-736,9 0-193,-2 0-193,2 2-1152,-8 0-1858,-17 1-865,-16 1-2434</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0.048"/>
    </inkml:context>
    <inkml:brush xml:id="br0">
      <inkml:brushProperty name="width" value="0.025" units="cm"/>
      <inkml:brushProperty name="height" value="0.025" units="cm"/>
      <inkml:brushProperty name="color" value="#008C3A"/>
    </inkml:brush>
  </inkml:definitions>
  <inkml:trace contextRef="#ctx0" brushRef="#br0">21 27 19058,'-10'1'2819,"3"-1"-225,4 0 1730,16 0-4388,8 0-801,4-10-2562,1-7-3748</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0.482"/>
    </inkml:context>
    <inkml:brush xml:id="br0">
      <inkml:brushProperty name="width" value="0.025" units="cm"/>
      <inkml:brushProperty name="height" value="0.025" units="cm"/>
      <inkml:brushProperty name="color" value="#008C3A"/>
    </inkml:brush>
  </inkml:definitions>
  <inkml:trace contextRef="#ctx0" brushRef="#br0">1 379 17296,'0'0'6898,"12"-3"-4555,13-7-1858,-1-1 0,0-1 0,-1-1 0,0 0 0,-1-2 0,38-33 0,-27 18-432,44-49 0,-66 66-30,0-1 0,-1 0 0,-1-1 0,0 0 0,0 0 0,10-30 0,-18 31-133,-12 25 66,-13 27 129,14-18-48,0 1-1,2 1 1,0-1 0,1 1 0,2 0-1,0 1 1,1-1 0,-1 36 0,5-56-14,0 0 0,0 0 1,0 1-1,1-1 0,-1 0 0,1 0 1,-1 0-1,1 0 0,0 0 0,0 0 1,0 0-1,0-1 0,0 1 0,0 0 1,0 0-1,1-1 0,-1 1 0,1-1 1,-1 1-1,1-1 0,-1 1 0,1-1 1,0 0-1,0 0 0,0 0 0,3 1 1,25 7-2798,1-5-9072</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0.884"/>
    </inkml:context>
    <inkml:brush xml:id="br0">
      <inkml:brushProperty name="width" value="0.025" units="cm"/>
      <inkml:brushProperty name="height" value="0.025" units="cm"/>
      <inkml:brushProperty name="color" value="#008C3A"/>
    </inkml:brush>
  </inkml:definitions>
  <inkml:trace contextRef="#ctx0" brushRef="#br0">1 108 17008,'0'0'9897,"15"4"-8637,3 0-1062,0-1-1,0 0 1,0-2-1,1 0 1,-1-1-1,23-2 1,241-39 436,-41 6-1831,-81 15-4294,-146 18 4492,40-5-3715,-21-2-2316,-20 2-390</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1.258"/>
    </inkml:context>
    <inkml:brush xml:id="br0">
      <inkml:brushProperty name="width" value="0.025" units="cm"/>
      <inkml:brushProperty name="height" value="0.025" units="cm"/>
      <inkml:brushProperty name="color" value="#008C3A"/>
    </inkml:brush>
  </inkml:definitions>
  <inkml:trace contextRef="#ctx0" brushRef="#br0">1 331 15887,'0'0'10501,"14"-8"-8548,27-19-1529,-2-3-1,-2 0 0,64-67 0,12-41 858,-133 186-1068,6-15-96,1 1-1,-8 35 0,17-54-85,1 0-1,0 0 1,2 1-1,-1 0 1,2-1-1,0 1 1,3 18-1,-3-33-68,0 0-1,1 0 1,-1 0 0,0 0-1,1 0 1,-1 1-1,1-1 1,-1 0 0,1 0-1,0 0 1,-1 0 0,1 0-1,0-1 1,0 1 0,-1 0-1,1 0 1,0 0-1,0-1 1,0 1 0,0 0-1,0-1 1,0 1 0,0-1-1,1 1 1,-1-1 0,0 0-1,0 1 1,0-1-1,0 0 1,0 0 0,1 0-1,-1 0 1,2 0 0,0 0-497,0 0 1,0-1 0,0 1 0,0-1 0,-1 0 0,1 0 0,0 0 0,0 0 0,0 0 0,-1 0-1,1-1 1,4-3 0,19-20-7452</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1.659"/>
    </inkml:context>
    <inkml:brush xml:id="br0">
      <inkml:brushProperty name="width" value="0.025" units="cm"/>
      <inkml:brushProperty name="height" value="0.025" units="cm"/>
      <inkml:brushProperty name="color" value="#008C3A"/>
    </inkml:brush>
  </inkml:definitions>
  <inkml:trace contextRef="#ctx0" brushRef="#br0">0 176 16111,'0'0'15054,"57"39"-14765,-14-51-610,-1-1-2273,1-3-2787,-2 0-3459</inkml:trace>
  <inkml:trace contextRef="#ctx0" brushRef="#br0" timeOffset="1">577 1 12107,'0'0'15887,"-13"0"-14888,2 2-880,-1 0 0,0 0-1,1 1 1,-1 0 0,1 1 0,0 0 0,0 1 0,1 0 0,-1 1 0,-9 7 0,-3 3 111,-39 36 0,57-48-172,0 1 1,0 0 0,1 0-1,0 0 1,0 0 0,0 1-1,1 0 1,0-1 0,0 1-1,0 1 1,1-1 0,0 0-1,-2 13 1,4-17-53,0-1 0,0 1 1,0-1-1,0 1 0,1-1 0,-1 1 0,1-1 1,-1 1-1,1-1 0,0 0 0,0 1 1,-1-1-1,1 0 0,0 0 0,0 1 0,0-1 1,0 0-1,0 0 0,0 0 0,1 0 1,-1 0-1,0 0 0,1-1 0,-1 1 0,0 0 1,1-1-1,-1 1 0,1-1 0,-1 1 1,0-1-1,1 0 0,0 0 0,-1 1 0,3-1 1,66 1-419,-51-2-302,-6 1-643,0 0-1,-1-2 0,1 1 0,-1-2 1,20-5-1,14-9-6244</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2.018"/>
    </inkml:context>
    <inkml:brush xml:id="br0">
      <inkml:brushProperty name="width" value="0.025" units="cm"/>
      <inkml:brushProperty name="height" value="0.025" units="cm"/>
      <inkml:brushProperty name="color" value="#008C3A"/>
    </inkml:brush>
  </inkml:definitions>
  <inkml:trace contextRef="#ctx0" brushRef="#br0">1 49 16528,'0'0'10132,"13"3"-10372,46 0-1613,-52-3 1281,1-1 1,0-1 0,-1 1 0,0-1 0,1-1 0,-1 1 0,0-1 0,8-5-1,12-11-1819,-7 5 3621,-31 31 2141,-9 7-142,-34 53-1,49-69-2921,1-1 0,0 1 0,0 1-1,1-1 1,0 1 0,0-1-1,1 1 1,0 0 0,1 0 0,0 0-1,0 15 1,1-23-344,0 1 0,0-1 1,1 0-1,-1 0 0,0 0 0,1 0 0,-1 0 0,1 0 0,-1 0 1,1 0-1,-1 0 0,1 0 0,0 0 0,0 0 0,-1 0 0,1 0 1,0 0-1,0-1 0,0 1 0,0 0 0,0-1 0,0 1 0,0 0 1,0-1-1,0 1 0,0-1 0,0 0 0,1 1 0,1-1 1,22 2-5692,-10-4-1853</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8.139"/>
    </inkml:context>
    <inkml:brush xml:id="br0">
      <inkml:brushProperty name="width" value="0.025" units="cm"/>
      <inkml:brushProperty name="height" value="0.025" units="cm"/>
      <inkml:brushProperty name="color" value="#008C3A"/>
    </inkml:brush>
  </inkml:definitions>
  <inkml:trace contextRef="#ctx0" brushRef="#br0">323 1 14894,'0'0'9951,"-5"8"-8926,-32 49-110,-3-1 0,-57 61 1,-45 60-550,141-170-3492,15-15 1129,18-20-1149,10-20-2801,5-11-2861</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8.528"/>
    </inkml:context>
    <inkml:brush xml:id="br0">
      <inkml:brushProperty name="width" value="0.025" units="cm"/>
      <inkml:brushProperty name="height" value="0.025" units="cm"/>
      <inkml:brushProperty name="color" value="#008C3A"/>
    </inkml:brush>
  </inkml:definitions>
  <inkml:trace contextRef="#ctx0" brushRef="#br0">416 0 16560,'0'0'4644,"-39"60"-2434,14-15-480,-4 9-65,4 4-223,2-3-577,10-2-609,8-7-160,5-10-64,17-13-609,11-8-255,1-9-161,-2-5-929,-5-1-1217,-11 0-929</inkml:trace>
  <inkml:trace contextRef="#ctx0" brushRef="#br0" timeOffset="1">0 464 15887,'0'0'10538,"49"42"-9193,7-42-544,10 0-385,7-7-255,-1-4-97,-1 2-865,-12-2-2466,-7-1-1570,-16 2-3298</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8.976"/>
    </inkml:context>
    <inkml:brush xml:id="br0">
      <inkml:brushProperty name="width" value="0.025" units="cm"/>
      <inkml:brushProperty name="height" value="0.025" units="cm"/>
      <inkml:brushProperty name="color" value="#008C3A"/>
    </inkml:brush>
  </inkml:definitions>
  <inkml:trace contextRef="#ctx0" brushRef="#br0">7 8 20852,'0'0'1874,"-1"10"95,-1 4-1059,-2 54 2768,4-65-3602,0 0 1,0 0-1,0 0 0,1 0 0,-1 0 1,1 0-1,0 0 0,-1 0 0,1 0 1,1 0-1,-1 0 0,0-1 0,1 1 0,-1 0 1,1-1-1,0 0 0,0 1 0,0-1 1,2 3-1,2-2-154,-1 0 1,1-1 0,0 1-1,-1-1 1,1 0 0,0-1-1,0 1 1,0-1 0,1-1-1,8 1 1,-7-1-439,1-1-1,-1 0 1,0 0 0,0-1 0,0 0-1,0 0 1,11-5 0,-10 2-550,0 1 1,0-2-1,0 1 0,0-1 1,-1 0-1,0-1 1,0 0-1,0 0 0,-1-1 1,0 0-1,-1 0 1,10-17-1,-9 9-1423,5-15 5344,-10 19 1879,-15 30-1431,4-2-2260,-90 171 5835,90-166-6616,1 0 0,1 0 1,0 1-1,2 0 1,0 0-1,2 0 0,-1 29 1,3-50-370,1 0 0,0 0 0,0 1 0,0-1 0,0 0 0,1 0 0,-1 1 0,0-1 0,0 0 0,1 0 0,-1 1 0,1-1 0,-1 0 0,1 0 1,-1 0-1,1 0 0,0 0 0,0 0 0,-1 0 0,1 0 0,0 0 0,0 0 0,0 0 0,1 1 0,0-2-326,-1 1 0,0-1 0,1 0-1,-1 1 1,1-1 0,-1 0 0,1 0 0,-1 0-1,0 0 1,1 0 0,-1 0 0,1-1 0,-1 1 0,2-1-1,16-8-10221</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22.069"/>
    </inkml:context>
    <inkml:brush xml:id="br0">
      <inkml:brushProperty name="width" value="0.025" units="cm"/>
      <inkml:brushProperty name="height" value="0.025" units="cm"/>
      <inkml:brushProperty name="color" value="#008C3A"/>
    </inkml:brush>
  </inkml:definitions>
  <inkml:trace contextRef="#ctx0" brushRef="#br0">1 59 6822,'0'0'13314,"8"0"-12497,187-14 964,370 24-1,-454-2-1735,120-6 1,-229-2-39,47-5-12,-47 4 13,0 1-1,0 0 0,0-1 0,0 1 0,0-1 0,0 0 1,0 0-1,0 0 0,0 0 0,0 0 0,0 0 0,0 0 0,-1 0 1,1-1-1,0 1 0,-1-1 0,0 1 0,3-4 0,-4 4 8,-1 0 0,1 0 0,0 0 0,-1 1 0,1-1 0,-1 0 0,0 0-1,1 1 1,-1-1 0,0 1 0,1-1 0,-1 0 0,0 1 0,1-1 0,-1 1 0,0-1-1,0 1 1,0 0 0,0-1 0,1 1 0,-1 0 0,0 0 0,0 0 0,0-1 0,0 1-1,0 0 1,0 0 0,0 0 0,0 0 0,-1 1 0,-35-4 127,-56 2-257,-125 14 0,-94 31-436,56-7 622,241-36-31,-48 8-186,63-9 141,0 0 0,0 1 0,0-1 1,0 0-1,0 0 0,0 0 0,0 0 1,0 0-1,0 0 0,0 0 0,0 1 0,0-1 1,0 0-1,0 0 0,0 0 0,0 0 1,0 0-1,0 0 0,-1 0 0,1 0 1,0 1-1,0-1 0,0 0 0,0 0 1,0 0-1,0 0 0,0 0 0,0 0 0,0 0 1,0 0-1,-1 0 0,40 2-99,115-10-36,243-43 1,-197 20-890,-142 24 806,-21 3 160,0-2 0,41-11 1,-89 14 658,-17 0-317,-483 47 254,174-6-318,278-37-169,42-2-173,1 1 0,0 1 0,0 0-1,0 1 1,-1 1 0,2 0-1,-26 10 1,29-2-3099,14-3-2527,9 0-4182</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3.288"/>
    </inkml:context>
    <inkml:brush xml:id="br0">
      <inkml:brushProperty name="width" value="0.025" units="cm"/>
      <inkml:brushProperty name="height" value="0.025" units="cm"/>
    </inkml:brush>
  </inkml:definitions>
  <inkml:trace contextRef="#ctx0" brushRef="#br0">1 12 13036,'0'0'9609,"54"15"-7495,5-15-672,13 0-1026,9 0-352,7-3-256,2-3-2050,-11-2-3652,-8-2-9800</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23.224"/>
    </inkml:context>
    <inkml:brush xml:id="br0">
      <inkml:brushProperty name="width" value="0.025" units="cm"/>
      <inkml:brushProperty name="height" value="0.025" units="cm"/>
      <inkml:brushProperty name="color" value="#008C3A"/>
    </inkml:brush>
  </inkml:definitions>
  <inkml:trace contextRef="#ctx0" brushRef="#br0">0 0 5285,'0'0'224</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28.201"/>
    </inkml:context>
    <inkml:brush xml:id="br0">
      <inkml:brushProperty name="width" value="0.025" units="cm"/>
      <inkml:brushProperty name="height" value="0.025" units="cm"/>
      <inkml:brushProperty name="color" value="#008C3A"/>
    </inkml:brush>
  </inkml:definitions>
  <inkml:trace contextRef="#ctx0" brushRef="#br0">19301 1244 10666,'-33'-70'2151,"26"57"-2877,-1 1 0,0 1 1,-1 0-1,-1 0 1,1 1-1,-16-13 0,-21-10 1301,13 13-58,-2 2 1,0 1 0,-62-21-1,-121-23 1867,80 25-1628,-346-112 1354,-417-108-1780,109 94-220,-6 35 0,-1315-39 1,442 165-170,-917 195 860,1933-119-1491,-448 55 1130,6 39-62,-526 179 342,1286-271-741,-825 153 112,747-154-16,76-17-108,-172 34 132,369-60-34,-215 81 1,-134 108-15,121-49 32,342-162-41,-47 21 256,1 2 0,-89 57 0,143-77-284,-1 1 0,2 0 0,0 2 0,1 0 0,0 1 0,1 1 0,2 0 0,0 1 0,1 1 1,1 0-1,-19 43 0,14-15-196,3 0 0,1 2 0,3 0 0,3 0 1,1 1-1,3 0 0,2 52 0,42 370-491,-24-345 761,51 324-53,-47-359 16,5-2-1,64 161 1,-51-173-71,3-1-1,3-3 0,4-2 0,3-1 1,3-3-1,3-3 0,2-2 0,86 71 0,164 126 163,449 289-1,-472-373 718,609 277 1,-677-369-598,267 68-1,241 3-314,-614-143 351,122-1-1,20 2 74,-124 5-517,-82-11 37,0-2-1,59 1 0,6-14 142,216-41 0,-267 36-42,64-17-44,224-83 0,-5 1 220,-147 68-100,2 9 0,325-13 0,-182 21-12,205-6-76,-225 42 81,-2 0-27,-63-18-14,507-80 1,-377 44 65,-92 14-1166,-22-29 632,-186 36 502,160-20-1,-5 10 51,-102 10 276,62 4 61,51-8-365,-109 2-66,245-11 0,-159 34-302,-227 1 304,-1 0-1,1 0 0,0 0 1,-1 0-1,1 1 1,0 0-1,-1-1 0,1 2 1,-1-1-1,1 0 1,-1 1-1,0-1 1,0 1-1,1 0 0,-1 0 1,0 0-1,-1 0 1,1 1-1,0-1 0,-1 1 1,1 0-1,-1 0 1,0 0-1,0 0 1,4 6-1,-3 3 65,0-1 1,0 1-1,-1 0 1,-1 0-1,0 0 1,0 19-1,-2-22-43,1-1-1,0 1 0,0 0 1,1 0-1,0 0 0,1 0 1,0-1-1,0 1 0,1 0 0,0-1 1,0 0-1,1 0 0,6 10 1,-4-12-34,1-1 1,-1 0 0,1 0 0,0-1-1,1 1 1,-1-2 0,1 1 0,-1-1-1,1 0 1,0 0 0,0-1 0,1-1-1,-1 1 1,0-1 0,12 0 0,16 0-2,0-1 0,42-7 0,98-14 128,238-14 29,505 79-78,-697-27-75,328-16 0,-49-59-27,-5-38-29,-153 28 37,-74 30-30,317-3-1,-219 20 16,-343 20 30,638-65-9,-544 47-14,0-4-1,-2-7 0,174-67 0,-260 84 36,0-1 1,0-2-1,-2 0 0,0-3 1,-1 0-1,27-25 1,-37 28 11,-1-2 1,0 1 0,-1-2 0,-1 0 0,-1-1 0,0 0-1,-2-1 1,0 0 0,10-29 0,-3-9 24,-3 0 1,-2-1-1,-3-1 1,3-77-1,-11-249 40,-3 329-50,-3-960 330,5 607 530,-3 290-736,-5 0 1,-5 0-1,-40-170 1,31 209-131,-3 2 0,-4 0 0,-4 2-1,-2 2 1,-83-132 0,13 64 21,-207-218 1,218 259-18,-131-126-239,183 193-386,-2 2 0,-1 2 0,-91-50 0,11 22-1543,-2 0-1287</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7:38.971"/>
    </inkml:context>
    <inkml:brush xml:id="br0">
      <inkml:brushProperty name="width" value="0.025" units="cm"/>
      <inkml:brushProperty name="height" value="0.025" units="cm"/>
    </inkml:brush>
  </inkml:definitions>
  <inkml:trace contextRef="#ctx0" brushRef="#br0">3769 275 9801,'0'0'1762,"-11"-10"-358,-14-9-1134,0 1 0,-1 1 1,0 1-1,-2 1 0,0 2 0,0 1 1,-41-12-1,8 12 383,0 3 0,-86-3 0,-127 14-471,-335 73 1086,234-19-75,115-28-919,-244 33-215,386-40 15,0 5 0,-138 49 0,163-40 196,-134 71 1,180-80-247,1 3 0,2 1 0,1 2 1,-60 58-1,91-78-33,1 0 0,0 1 1,1 1-1,0 0 1,1 0-1,1 1 0,0 0 1,1 0-1,1 1 0,0 0 1,1 0-1,1 1 0,-4 25 1,7-26 7,0-1 1,1 0 0,1 0 0,0 0 0,2 1 0,-1-1 0,2-1 0,0 1 0,0 0 0,2-1 0,0 0-1,0 0 1,1-1 0,1 1 0,11 14 0,-2-7-27,2-1 0,0-1 0,1-1 0,0 0 1,2-2-1,0 0 0,1-1 0,0-2 0,1 0 0,1-2 0,0 0 0,39 10 0,10-1 15,1-3-1,0-4 0,93 4 1,14-9 56,1-9 1,0-7-1,-1-8 1,337-76-1,683-276 219,-633 142-190,-473 182 576,-2-5 0,-3-4 1,147-113-1,-207 141-198,0-2-1,29-35 1,-51 53-340,-1-1 0,-1 0 0,0-1 0,0 1 0,-1-2 0,0 1 0,-1-1 0,-1 1 0,1-1 0,3-24 0,-7 30-37,-1 0 0,0 0-1,0 0 1,-1 0 0,0 0 0,0 0 0,-1 0 0,1 0 0,-1 0 0,0 1 0,-1-1 0,1 1-1,-1-1 1,0 1 0,-1 0 0,1 0 0,-1 0 0,0 1 0,0-1 0,-1 1 0,1 0 0,-1 0 0,0 1-1,0-1 1,-8-3 0,-12-7 16,1 2 0,-2 0-1,0 2 1,-38-10 0,-22-1-77,0 3 0,-1 5-1,-127-4 1,-270 20-3040,445-2 2432,-160 6-3612,15-5-2188</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0:03.505"/>
    </inkml:context>
    <inkml:brush xml:id="br0">
      <inkml:brushProperty name="width" value="0.025" units="cm"/>
      <inkml:brushProperty name="height" value="0.025" units="cm"/>
    </inkml:brush>
  </inkml:definitions>
  <inkml:trace contextRef="#ctx0" brushRef="#br0">1 129 8904,'0'0'8894,"8"0"-8824,9-3-249,0 0 1,0-1 0,0-1 0,-1 0-1,1-1 1,-1-1 0,22-13 0,47-17 232,-54 27-46,0 2 0,0 1 0,1 1 0,0 2 0,57 0 0,168 21 379,-88-3 58,-55-9-174,12-1 173,213 35 0,-86 14-183,24 7 190,295 23 1,-227-66 60,1-15 1,0-14-1,438-74 1,-480 44-324,453-6 1,-302 36 300,333 12-313,-363 22-105,-117-8 352,635-27-150,-805 6-265,17-3 70,134-2 168,75 27 874,-357-14-1091,0 0-1,0 1 1,0 0-1,0 0 1,0 0 0,8 5-1,30 8 111,-19-11-140,0 0 0,0-2 0,0-1 0,0-1 0,0-1 0,0-1 0,44-10 0,-45 6 2,1 2 0,-1 0 1,1 2-1,0 0 0,33 3 0,125 23 23,-83-8-15,-40-9 54,1-4 0,-1-2 0,83-9 0,182-41 468,-193 25-443,179-8 0,-226 32-4,-33 0-1634,-19-1-3051,-55 2-1208</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29.078"/>
    </inkml:context>
    <inkml:brush xml:id="br0">
      <inkml:brushProperty name="width" value="0.025" units="cm"/>
      <inkml:brushProperty name="height" value="0.025" units="cm"/>
    </inkml:brush>
  </inkml:definitions>
  <inkml:trace contextRef="#ctx0" brushRef="#br0">1 150 10762,'0'0'5066,"9"2"-4452,27 5-70,0-2-1,1-2 1,0-1 0,56-5-1,-11 2-26,2084 17 1944,-585-44-2274,-477-25-117,503-27 52,-1506 70 252,-26 3-1390,-39 6-4903,-45 0-364</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38.751"/>
    </inkml:context>
    <inkml:brush xml:id="br0">
      <inkml:brushProperty name="width" value="0.025" units="cm"/>
      <inkml:brushProperty name="height" value="0.025" units="cm"/>
    </inkml:brush>
  </inkml:definitions>
  <inkml:trace contextRef="#ctx0" brushRef="#br0">1 0 2659,'0'0'1665</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39.706"/>
    </inkml:context>
    <inkml:brush xml:id="br0">
      <inkml:brushProperty name="width" value="0.025" units="cm"/>
      <inkml:brushProperty name="height" value="0.025" units="cm"/>
    </inkml:brush>
  </inkml:definitions>
  <inkml:trace contextRef="#ctx0" brushRef="#br0">314 13 2659,'0'0'1035,"-10"-1"-656,-26 0 71,1 1 1,-40 6-1,25-5 1719,-21-14 6477,38 8-5277,29 7-1602,22 2-1367,41 2-145,1-2 0,86-5 0,-43-1-150,204 4 10,319-5-299,-566 1 304,-47 0 305,-41 1 306,-1046 38 1586,974-29-2312,99-8-186,5-1 145,0 0 1,0 1 0,0-1 0,0 1 0,0 0-1,0 0 1,0 0 0,6 2 0,8-1-17,1121-1-4000,-1122 1 3948,-13-1 92,0 1 0,0-1 0,0 1 0,1-2 0,-1 1 0,0 0-1,0-1 1,0 1 0,0-1 0,1 0 0,-1-1 0,7-2 0,-13 2 120,0 1 0,0 0 0,0 0 0,0 0 0,0 0 0,0 0 0,0 1 0,0-1 0,0 1 0,0-1 0,0 1 0,-5 0 0,-87-8 899,-1 4 0,-142 12 0,-186 47 520,373-47-1493,-35 5-250,1 4 0,-89 30 0,181-49-3510,55-16 1729,66-51-3085,-55 21-416</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49.867"/>
    </inkml:context>
    <inkml:brush xml:id="br0">
      <inkml:brushProperty name="width" value="0.025" units="cm"/>
      <inkml:brushProperty name="height" value="0.025" units="cm"/>
    </inkml:brush>
  </inkml:definitions>
  <inkml:trace contextRef="#ctx0" brushRef="#br0">1365 213 11691,'0'0'432,"-12"-10"22,-33-22 964,0 2-1,-2 2 0,-90-39 1,107 57-1167,0 1-1,0 1 1,-1 2 0,-1 1 0,1 1 0,0 2 0,-1 1 0,0 1 0,1 2 0,-45 8 0,40-3-259,2 1-1,-1 1 1,1 3 0,0 0-1,1 2 1,1 2 0,0 0-1,-57 43 1,65-39-7,1 2-1,1 1 1,0 1 0,2 1 0,1 0-1,1 1 1,2 1 0,0 1 0,-12 31-1,3 3-4,2 0-1,3 2 1,-15 83-1,27-107 0,2 0 0,1 0 0,3 0 0,1 0 0,1 1-1,12 71 1,-9-95 10,1 0-1,1 0 1,0 0-1,2-1 0,0 1 1,0-2-1,1 1 0,1-1 1,1 0-1,0-1 1,1 0-1,0-1 0,1 0 1,1-1-1,0 0 0,1-1 1,0 0-1,16 8 1,1-2 110,2-2 1,0-2 0,0 0-1,1-3 1,1 0 0,-1-3-1,55 6 1,253-3 419,-279-11-522,8 0 29,-1-4 0,85-16 0,-120 14 66,0-1 1,-1-2-1,0-2 1,-1-1 0,-1-1-1,41-25 1,-51 25 139,-2-2 0,0-1 0,0 0 0,-2-1 0,0-1 0,-1-1 0,-2-1 0,0 0 0,0-1 0,-2 0 0,-1-1 0,16-44 0,-11 19 84,-3 0 0,-2-2 0,-2 1 0,-2-1-1,2-81 1,-9 104-181,-1-1-1,-2 1 0,-1 0 1,-1 0-1,-1 0 1,-1 0-1,-1 1 1,-2 0-1,-13-29 0,12 34-108,-2 1 0,-1 0 0,0 0 0,-2 1-1,0 1 1,-1 1 0,0 0 0,-2 1 0,0 0 0,-38-23-1,26 21-292,-1 1-1,-1 1 0,-1 2 0,0 1 1,-66-16-1,63 22-1669,-1 1 1,1 2-1,-40 1 1,44 3-3462</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58.676"/>
    </inkml:context>
    <inkml:brush xml:id="br0">
      <inkml:brushProperty name="width" value="0.025" units="cm"/>
      <inkml:brushProperty name="height" value="0.025" units="cm"/>
    </inkml:brush>
  </inkml:definitions>
  <inkml:trace contextRef="#ctx0" brushRef="#br0">1803 415 9257,'-4'-14'854,"-4"-17"-1,-2 0 1,-1 1-1,-2 0 0,-1 0 1,-1 2-1,-24-36 1,26 50-716,-1 0 1,0 1 0,-1 1-1,0 0 1,-1 1 0,0 0 0,-1 1-1,0 1 1,0 1 0,-1 1-1,0 0 1,-1 1 0,1 1 0,-1 1-1,-37-4 1,1 4 172,-1 2 0,1 3 0,0 3 0,-75 13 0,51-3-43,1 3-1,1 4 1,1 3 0,-143 67-1,180-71-133,0 1 1,2 2-1,0 2 0,1 1 0,2 2 0,1 1 0,1 2 0,2 1 0,1 1 0,-39 59 0,55-70-143,0 1-1,2 0 1,0 1-1,2 0 1,1 0-1,1 1 1,0 0-1,2 1 1,2-1-1,0 1 1,1 0-1,2 0 1,0 0 0,2 0-1,1-1 1,1 1-1,1-1 1,1 0-1,1 0 1,2 0-1,0-1 1,2-1-1,0 1 1,2-2-1,0 0 1,1 0-1,2-1 1,0-1-1,1-1 1,33 29 0,-19-24 49,1-1 0,2-2 0,0-1 0,1-1 0,1-3 1,0 0-1,1-3 0,1-1 0,0-2 0,1-1 1,0-2-1,0-2 0,60 1 0,-35-6 266,-1-3 0,1-2 0,-1-3 0,0-3 0,-1-3 0,0-2 0,95-40 0,-111 36-153,0-2 0,-2-2 1,0-2-1,-2-2 0,-1-2 0,-1-2 0,-1-1 0,-3-2 0,51-61 0,-62 65-114,-2-2-1,-2-1 1,-1-1 0,-1 0 0,-2-2-1,-2 0 1,-1 0 0,-2-2-1,-2 1 1,-1-2 0,-2 1 0,3-62-1,-9 80-34,-1 0-1,-1 0 0,-1 1 1,-1-1-1,0 0 0,-2 1 1,0 0-1,-14-32 0,13 39 25,-1 1-1,0 0 0,0 0 0,-1 0 0,-1 1 1,0 0-1,-1 1 0,0 0 0,0 0 1,-1 1-1,0 1 0,-1 0 0,-22-12 0,10 9-8,-1 2 0,-1 0 0,0 1 0,0 2 0,0 1 0,0 1 0,-1 1 0,0 1 0,-35 2-1,0 4-191,-1 3 0,-115 27-1,-176 73-4189,123-21-2981,52-12-3968</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00.409"/>
    </inkml:context>
    <inkml:brush xml:id="br0">
      <inkml:brushProperty name="width" value="0.025" units="cm"/>
      <inkml:brushProperty name="height" value="0.025" units="cm"/>
    </inkml:brush>
  </inkml:definitions>
  <inkml:trace contextRef="#ctx0" brushRef="#br0">0 429 11627,'16'0'683,"458"-33"1864,-249 12-796,275-18 976,1159-117-3474,-1652 155 617,51-8 1058,-51 5 82,-35 1-159,-694-6 305,541 9-1111,-763 33-179,172-3 337,571-29 587,191-4-93,24-3-564,28-3-215,939-20 202,-761 30-336,378 14-1047,260-4 951,-830-11 314,1-1-1,0-2 1,-1-1 0,1-1 0,41-13 0,-68 17 2,1 0 1,-1 0 0,1 0 0,-1 0 0,0-1 0,1 1 0,-1-1 0,0 1-1,0-1 1,4-4 0,-6 6-2,1-1-1,-1 0 1,0 1-1,1-1 1,-1 0 0,0 0-1,1 1 1,-1-1-1,0 0 1,0 0-1,0 0 1,0 1-1,0-1 1,0 0 0,0 0-1,0 0 1,0 1-1,0-1 1,0 0-1,0 0 1,0 0-1,-1 1 1,1-1-1,-1-1 1,-1-1-12,-1 0 0,1 0 1,-1 1-1,0-1 0,1 1 0,-1-1 1,-1 1-1,1 0 0,0 0 0,-1 0 1,1 1-1,0-1 0,-8-1 0,-39-13-70,-1 3 0,-99-13 0,-117 5 162,225 19-89,-1206-5 54,1230 7-38,-216 8 335,-310 51-1,528-56-334,3-2-11,1 2 0,-1-1 1,1 2-1,0 0 0,-20 9 1,31-13-8,0 0 0,1 1 0,-1-1 0,0 1 0,1-1 0,-1 1 0,0-1 0,1 1 0,-1-1 0,1 1 0,-1-1 0,1 1 1,-1 0-1,1-1 0,-1 1 0,1 0 0,-1-1 0,1 1 0,0 0 0,0 0 0,-1 0 0,1 1 0,0-1-15,1-1 0,-1 1-1,1 0 1,-1 0 0,1 0-1,-1-1 1,1 1 0,0 0-1,-1-1 1,1 1 0,0 0-1,0-1 1,-1 1 0,1-1-1,0 1 1,0-1 0,0 0 0,0 1-1,-1-1 1,1 0 0,0 0-1,0 1 1,2-1 0,34 7-73,0-1 1,1-2 0,-1-1 0,57-4-1,-22 0 103,1287-23-1228,-833 9 509,-435 13 654,305-15 47,-364 11 107,-32 6-85,1 0 0,-1 0-1,0 0 1,0-1-1,0 1 1,1 0-1,-1 0 1,0 0 0,0 0-1,0 0 1,0-1-1,1 1 1,-1 0-1,0 0 1,0 0 0,0 0-1,0-1 1,0 1-1,0 0 1,1 0 0,-1 0-1,0-1 1,0 1-1,0 0 1,0 0-1,0-1 1,0 1 0,0 0-1,0 0 1,0 0-1,0-1 1,0 1 0,0 0-1,0 0 1,0-1-1,0 1 1,0 0-1,-1 0 1,1 0 0,0-1-1,0 1 1,0 0-1,0 0 1,0 0 0,0 0-1,-1-1 1,1 1-1,0 0 1,0 0-1,0 0 1,0 0 0,-1-1-1,-4-1 84,0-1 0,0 1 0,0-1 0,0 2 0,0-1 0,-1 0 0,-9 0 0,-150-23 657,-186-3-1,-172 20-525,453 8-205,-1466 54-239,1500-50-31,-15 0-2278,-61-1 0,68-7-4845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7.971"/>
    </inkml:context>
    <inkml:brush xml:id="br0">
      <inkml:brushProperty name="width" value="0.025" units="cm"/>
      <inkml:brushProperty name="height" value="0.025" units="cm"/>
    </inkml:brush>
  </inkml:definitions>
  <inkml:trace contextRef="#ctx0" brushRef="#br0">175 195 14446,'0'0'2856,"-8"9"-534,3-5-2074,-31 34 1950,33-35-2048,0 0-1,1 0 1,0 1 0,-1-1 0,1 1 0,1-1-1,-1 1 1,0 0 0,1 0 0,0 0 0,0 0 0,-1 6-1,22-19 230,-17 7-440,-1-1 0,1 1-1,0 0 1,0 0-1,0 1 1,0-1-1,0 0 1,0 1-1,1 0 1,5-2 0,-8 3 28,-1 1 1,1-1 0,-1 0-1,1 0 1,-1 0 0,1 0 0,-1 0-1,1 1 1,-1-1 0,1 0-1,-1 0 1,1 1 0,-1-1 0,0 0-1,1 1 1,-1-1 0,1 0-1,-1 1 1,0-1 0,1 1 0,-1-1-1,0 0 1,1 1 0,-1-1 0,0 1-1,4 26 38,-6 15 797,-1 0 0,-3 0 0,-1 0 0,-24 73 1,-73 153 1987,103-266-2771,-11 23 34,12-25-46,0-1 1,0 1 0,0 0 0,0 0-1,0 0 1,0-1 0,0 1-1,-1 0 1,1 0 0,0 0 0,0 0-1,0-1 1,0 1 0,-1 0 0,1 0-1,0 0 1,0 0 0,0 0-1,0 0 1,-1 0 0,1-1 0,0 1-1,0 0 1,-1 0 0,1 0-1,0 0 1,0 0 0,0 0 0,-1 0-1,1 0 1,0 0 0,0 0-1,0 0 1,-1 0 0,1 0 0,0 1-1,0-1 1,0 0 0,-1 0-1,1 0 1,0 0 0,0 0 0,0 0-1,-1 0 1,1 1 0,2-43-28,2 1 0,2 0 0,2 0 0,1 0 0,2 1 0,2 0 0,2 1 0,1 1 0,39-65 0,-4 20-1354,4 3 0,3 2 0,76-77 0,-121 137 1842,-36 42 318,1 3-553,1 1-1,-28 49 0,41-63-65,1 1-1,0 0 1,1 0-1,0 1 1,2 0-1,0 0 0,-4 27 1,8-41-132,0-1 0,0 1 0,0-1 0,0 1 0,0 0 0,0-1 0,0 1 0,0-1 0,1 1 0,-1-1 0,1 1 0,-1 0 0,1-1 1,0 0-1,-1 1 0,1-1 0,0 1 0,0-1 0,0 0 0,0 0 0,0 1 0,0-1 0,3 1 0,-2 0 45,1-1 0,-1 0 0,1 0 0,0 0 0,-1-1 0,1 1 0,0-1 0,0 1 0,-1-1 1,1 0-1,0 0 0,4 0 0,4-2 90,0 0 1,-1 0-1,1-1 0,-1 0 1,1-1-1,9-5 1,-1 0-120,-1-1 0,-1-1 0,0 0 0,0-1 0,-2-1 0,1-1 0,-1 0 0,24-31 0,-33 33 123,-13 17-26,-14 18-70,6 0 213,-23 47 0,34-62-241,0-1 0,1 1 0,1 0 0,-1 0 0,2 1 0,-1-1 0,1 0 0,0 1 0,0-1 0,2 15 0,-1-22-55,0-1-1,1 1 1,-1 0-1,0-1 1,1 1 0,-1-1-1,0 1 1,1-1-1,-1 1 1,1-1 0,-1 0-1,1 1 1,-1-1-1,1 1 1,-1-1 0,1 0-1,-1 1 1,1-1-1,-1 0 1,1 0 0,0 0-1,-1 1 1,1-1-1,-1 0 1,1 0 0,0 0-1,-1 0 1,1 0-1,0 0 1,-1 0 0,1 0-1,-1 0 1,1 0-1,0-1 1,-1 1 0,1 0-1,-1 0 1,1-1-1,0 1 1,-1 0 0,1 0-1,-1-1 1,1 1-1,0-1 1,25-16-1663,-21 11-80,0 0 0,0 0 0,-1-1 0,0 1 0,0-1 0,4-11 0,6-20-11010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3.646"/>
    </inkml:context>
    <inkml:brush xml:id="br0">
      <inkml:brushProperty name="width" value="0.025" units="cm"/>
      <inkml:brushProperty name="height" value="0.025" units="cm"/>
    </inkml:brush>
  </inkml:definitions>
  <inkml:trace contextRef="#ctx0" brushRef="#br0">1 388 21813,'0'0'5568,"9"-2"-4575,33-12 477,58-25 1,114-75-1658,-177 92-496,60-48 1,-83 58 251,0-1 0,-1 0-1,-1-1 1,0 0 0,0-1 0,15-28 0,-27 43 432,0 0-1,0 1 0,0-1 1,0 0-1,0 0 1,-1 0-1,1 0 0,0-1 1,0 1-1,0 0 1,0 0-1,0 0 0,0 0 1,0 0-1,0 0 1,0 0-1,0 0 0,0 0 1,-1 0-1,1 0 1,0 0-1,0 0 0,0 0 1,0 0-1,0 0 1,0 0-1,0 0 0,0 0 1,0 0-1,0-1 0,0 1 1,0 0-1,0 0 1,0 0-1,0 0 0,0 0 1,0 0-1,0 0 1,0 0-1,0 0 0,0 0 1,0-1-1,0 1 1,0 0-1,0 0 0,0 0 1,0 0-1,0 0 1,0 0-1,0 0 0,0 0 1,0 0-1,0 0 1,0 0-1,0-1 0,0 1 1,0 0-1,0 0 0,0 0 1,0 0-1,1 0 1,-9 5 12,-2 7 143,-1 0 0,1 1 0,1 0 0,0 0 0,1 1 0,1 0 0,0 1 0,1 0 0,-7 26 0,7-22-130,2 0-1,1 0 0,0 0 0,1 1 0,1 0 0,1-1 0,4 34 0,11 0-1911,1-23-3264,5-8-5019</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37.787"/>
    </inkml:context>
    <inkml:brush xml:id="br0">
      <inkml:brushProperty name="width" value="0.025" units="cm"/>
      <inkml:brushProperty name="height" value="0.025" units="cm"/>
    </inkml:brush>
  </inkml:definitions>
  <inkml:trace contextRef="#ctx0" brushRef="#br0">1996 179 3171,'-108'-38'2179,"-1"5"0,-2 4 0,-133-16 0,82 27-563,-263 3-1,369 16-1244,0 3-1,-1 3 0,2 2 0,-1 2 0,2 3 0,0 2 1,-92 40-1,123-44-282,0 1 0,0 1 0,1 1 1,1 0-1,1 2 0,0 1 0,1 0 0,-19 24 0,26-26-85,2-1-1,-1 2 0,2-1 0,0 1 1,1 1-1,1 0 0,1 0 1,0 0-1,2 1 0,0-1 1,1 1-1,-1 26 0,4-25 11,1 1 0,1-1 0,1 1-1,1-1 1,1 0 0,0 0 0,2-1-1,0 0 1,1 0 0,1 0 0,1-1 0,1-1-1,0 1 1,1-2 0,18 20 0,-3-6 82,1-2 0,1 0 0,2-2 1,0-2-1,2-1 0,1-1 0,37 18 0,-22-18 248,1-2-1,0-3 0,2-1 0,0-3 0,57 7 0,15-4 532,132-2 0,-132-13-521,0-6 0,0-4-1,0-7 1,174-43-1,-227 40-266,-1-3 0,-1-4 0,-2-2 0,0-3 0,-2-3 0,-2-3-1,-1-3 1,107-89 0,-137 99-65,-1-1-1,-1-1 0,27-40 1,-48 60 23,0-1 1,-1 0 0,-1-1-1,0 0 1,-1 0 0,0 0-1,-1-1 1,-1 0 0,0 0-1,-1 0 1,0 0-1,0-21 1,-4 29 14,0-1 0,0 1-1,-1 0 1,0-1 0,0 1 0,-1 0 0,1 0-1,-2 1 1,1-1 0,-1 0 0,0 1-1,0 0 1,0 0 0,-1 0 0,0 1 0,-1-1-1,1 1 1,-1 1 0,0-1 0,-8-4-1,-9-6-5,-1 2-1,-1 1 0,0 0 0,-36-10 0,-32-6-26,-189-30 1,-104 14-128,-75 22-2732,154 18-2504,199 3 2408,-69-1-6728</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50.357"/>
    </inkml:context>
    <inkml:brush xml:id="br0">
      <inkml:brushProperty name="width" value="0.025" units="cm"/>
      <inkml:brushProperty name="height" value="0.025" units="cm"/>
    </inkml:brush>
  </inkml:definitions>
  <inkml:trace contextRef="#ctx0" brushRef="#br0">181 447 2498,'0'0'4287,"-9"-1"-2087,4 1-2080,-11-2 802,-1 1 1,1 1 0,-23 2 0,35-1-771,0-1 0,0 1 0,0-1 0,0 1 0,0 0 0,1 0 0,-1 1 0,0-1 0,1 1 0,-1 0 0,1 0 0,0 0 0,0 0 0,0 1 0,0-1 0,0 1 0,0 0 1,0 0-1,1 0 0,-1 0 0,1 0 0,-3 6 0,5-8-146,0-1-1,0 0 1,0 0 0,0 1 0,0-1 0,0 0-1,0 1 1,0-1 0,0 0 0,0 1 0,0-1 0,0 0-1,0 0 1,0 1 0,0-1 0,0 0 0,0 1-1,0-1 1,0 0 0,1 0 0,-1 1 0,0-1 0,0 0-1,0 0 1,0 0 0,1 1 0,-1-1 0,0 0-1,0 0 1,1 0 0,-1 1 0,0-1 0,0 0 0,1 0-1,-1 0 1,0 0 0,0 0 0,1 1 0,18 1 177,21-4 341,-7-6 8,-1 0 1,53-23-1,-2 1-15,239-60 302,366-52 1,-471 109-799,0 10 1,225 5-1,-265 13 391,0-7 1,-1-8-1,233-57 0,-390 73-3,-13 3-3504,-24 0-1321,18 1 4381,-30-2-6809</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50.993"/>
    </inkml:context>
    <inkml:brush xml:id="br0">
      <inkml:brushProperty name="width" value="0.025" units="cm"/>
      <inkml:brushProperty name="height" value="0.025" units="cm"/>
    </inkml:brush>
  </inkml:definitions>
  <inkml:trace contextRef="#ctx0" brushRef="#br0">640 0 5894,'0'0'11872,"-14"1"-11365,4 0-451,-1 0 0,1 0 0,-1 1 0,1 1 1,-1 0-1,1 0 0,0 1 0,1 0 0,-16 9 0,-232 161 1426,228-151-1272,0 2 0,2 1 0,0 1 0,2 1 0,1 1 0,-23 38 0,39-54-168,1 0 1,0 0-1,-8 27 1,13-37-43,1-1 0,1 0 1,-1 1-1,0-1 1,1 1-1,-1-1 0,1 1 1,0 0-1,-1-1 0,1 1 1,1-1-1,-1 1 1,0 0-1,1-1 0,-1 1 1,1-1-1,0 1 0,-1-1 1,1 0-1,1 1 1,-1-1-1,0 0 0,0 0 1,1 1-1,-1-1 1,1 0-1,0 0 0,0-1 1,0 1-1,3 2 0,2-1 8,1 0 0,-1 0-1,1-1 1,0 0-1,0 0 1,0-1 0,0 0-1,0 0 1,15-1-1,78-11 198,-97 11-197,365-87 318,-115 22-268,64 10-1286,-106 33-8135,-146 18 485</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51.588"/>
    </inkml:context>
    <inkml:brush xml:id="br0">
      <inkml:brushProperty name="width" value="0.025" units="cm"/>
      <inkml:brushProperty name="height" value="0.025" units="cm"/>
    </inkml:brush>
  </inkml:definitions>
  <inkml:trace contextRef="#ctx0" brushRef="#br0">0 8 13261,'0'0'4617,"11"0"-4051,230-5 2109,140 2-2366,-370 3-302,36 4-12,-45-4-7,0 0 0,0 0 1,1 1-1,-1-1 0,0 1 1,0 0-1,0 0 0,0 0 0,0 0 1,0 0-1,0 0 0,0 0 1,-1 0-1,1 1 0,0-1 0,1 3 1,-3-2 6,0-1 0,0 0 0,0 1 0,0-1 0,0 1 0,0-1 0,0 0 0,-1 1 0,1-1 0,-1 0 1,1 1-1,-1-1 0,1 0 0,-1 1 0,0-1 0,0 0 0,0 0 0,1 0 0,-1 0 0,0 0 0,0 0 0,-1 0 0,1 0 0,0 0 1,0 0-1,0-1 0,-1 1 0,1-1 0,-2 2 0,-2 2 19,-172 114 1065,-6 5 495,161-106-1494,1 1 0,1 1 1,0 1-1,2 0 0,-29 42 0,42-56-528,2 1 0,-1 0 1,1 0-1,0 0 0,0 0 0,1 0 1,-4 15-1,6-5-4570</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4:28.099"/>
    </inkml:context>
    <inkml:brush xml:id="br0">
      <inkml:brushProperty name="width" value="0.025" units="cm"/>
      <inkml:brushProperty name="height" value="0.025" units="cm"/>
    </inkml:brush>
  </inkml:definitions>
  <inkml:trace contextRef="#ctx0" brushRef="#br0">6891 411 10154,'0'0'3801,"1"-8"-2830,-1 3-894,0 1 0,0-1 0,-1 1-1,0-1 1,0 0 0,0 1 0,0-1 0,0 1 0,-1 0-1,0-1 1,0 1 0,0 0 0,-1 0 0,1 0 0,-1 1-1,0-1 1,0 0 0,0 1 0,-1 0 0,1 0-1,-1 0 1,-6-4 0,-11-6 147,0 1 0,-1 0 0,0 2 0,-1 1 0,0 1 1,0 1-1,-31-6 0,-177-18-75,194 28-110,-1264-71 1858,671 47-1440,22-10-351,-189-9 215,-1 42-252,94 75-156,543-41 296,2 7 0,-204 76 0,276-79 116,2 4 0,1 3 0,-90 60 0,135-75-299,1 2 1,1 1-1,1 2 0,2 2 1,1 1-1,2 2 0,1 0 1,-26 45-1,44-62-37,2 0 0,0 1 0,2 0 0,0 0 1,1 1-1,1 0 0,1 0 0,1 1 0,-3 40 0,7-49-3,0 1 1,1 0-1,1-1 0,0 1 1,1-1-1,0 0 0,1 0 1,1 0-1,0 0 0,0-1 0,2 1 1,-1-1-1,2-1 0,-1 1 1,2-1-1,15 16 0,-1-5 21,2-2 0,0 0-1,1-2 1,1-1-1,1-1 1,0-1 0,1-2-1,42 14 1,8-2 53,0-5 0,89 13 1,441 21 350,9-50-235,-415-6-166,2045-102 205,-21-217-24,-1748 212-173,-336 70 8,178-76 0,-311 110-7,28-11 0,0-1 0,36-25 0,-67 38 32,1-1 1,-1 0-1,0 0 0,0-1 0,0 0 1,-1 0-1,0-1 0,0 0 1,-1 0-1,0 0 0,0-1 0,-1 1 1,1-1-1,-2 0 0,6-15 0,-9 17-13,1 0 0,-1 0 0,0 1 0,-1-1 1,1 0-1,-1 1 0,0-1 0,-1 0 0,1 1 0,-1-1 0,0 1 0,-1 0 0,1 0 0,-1 0 0,0 0 0,0 0 0,-1 0 0,1 1 0,-1 0 0,0 0 0,0 0 0,-1 0 0,-8-6 0,-10-6-25,0 0 1,-2 1-1,-39-17 1,-13 0 245,0 3 0,-2 4 0,0 3 0,-126-17-1,-337-8 941,-516 41-3580,563 10-6273,222-4-3186</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07.297"/>
    </inkml:context>
    <inkml:brush xml:id="br0">
      <inkml:brushProperty name="width" value="0.025" units="cm"/>
      <inkml:brushProperty name="height" value="0.025" units="cm"/>
    </inkml:brush>
  </inkml:definitions>
  <inkml:trace contextRef="#ctx0" brushRef="#br0">17 49 5285,'-3'-4'501,"-8"-23"2405,11 26-2777,-1 1 1,1 0-1,0-1 0,-1 1 1,1-1-1,0 1 0,0 0 1,0-1-1,0 1 1,-1-1-1,1 1 0,0-1 1,0 1-1,0 0 0,0-1 1,0 1-1,0-1 1,0 1-1,0-1 0,0 1 1,0-1-1,1 1 0,-1 0 1,0-1-1,0 1 1,0-1-1,0 1 0,1-1 1,-1 1-1,0 0 0,0-1 1,1 1-1,-1 0 1,0-1-1,1 1 0,-1 0 1,0-1-1,1 1 1,-1 0-1,1 0 0,-1 0 1,0-1-1,1 1 0,-1 0 1,1 0-1,10 50 640,-10-49-663,1 0 0,-1 0 0,1 1 0,-1-1 0,1-1 1,-1 1-1,1 0 0,0 0 0,0 0 0,-1-1 0,1 1 0,0-1 0,0 0 1,-1 1-1,1-1 0,0 0 0,3 0 0,43-2 1413,-31 2-1227,171-1 1524,857 22 1930,157-3-2694,-897-20-945,625-40 49,-265 5-45,694 41-85,404 24 311,-1708-21-8895,-32-8 2387</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1.377"/>
    </inkml:context>
    <inkml:brush xml:id="br0">
      <inkml:brushProperty name="width" value="0.025" units="cm"/>
      <inkml:brushProperty name="height" value="0.025" units="cm"/>
    </inkml:brush>
  </inkml:definitions>
  <inkml:trace contextRef="#ctx0" brushRef="#br0">0 30 16624,'0'0'4548,"56"9"-3747,-20-9-161,12 0-319,2-2-257,3-8-320,-5 1-1794,-8 0-2050,-11 0-2979</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1.783"/>
    </inkml:context>
    <inkml:brush xml:id="br0">
      <inkml:brushProperty name="width" value="0.025" units="cm"/>
      <inkml:brushProperty name="height" value="0.025" units="cm"/>
    </inkml:brush>
  </inkml:definitions>
  <inkml:trace contextRef="#ctx0" brushRef="#br0">0 40 13933,'0'0'5253,"87"3"-4068,-38-9-128,10 0-608,4-2-385,-3 3-64,-4-1-1602,-9 0-1953,-14 0-3268</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2.231"/>
    </inkml:context>
    <inkml:brush xml:id="br0">
      <inkml:brushProperty name="width" value="0.025" units="cm"/>
      <inkml:brushProperty name="height" value="0.025" units="cm"/>
    </inkml:brush>
  </inkml:definitions>
  <inkml:trace contextRef="#ctx0" brushRef="#br0">14 4 13196,'0'0'3332,"11"-1"-2137,10 0-805,8 0 1229,60 4 0,-82-3-1504,-1 0-1,0 1 1,0 0 0,0 1 0,0-1-1,0 1 1,0 0 0,0 1 0,0-1 0,-1 1-1,1 0 1,-1 1 0,0-1 0,0 1-1,0 0 1,7 9 0,-10-11-89,-1 1 1,1 0-1,-1 0 1,0 0-1,0 0 1,-1 0-1,1 0 1,-1 0-1,1 0 0,-1 1 1,0-1-1,0 0 1,0 0-1,-1 0 1,1 0-1,-1 0 1,0 0-1,1 0 0,-1 0 1,-1 0-1,1 0 1,0 0-1,-1 0 1,1-1-1,-1 1 0,0-1 1,-3 4-1,-7 9 299,0-1-1,-1-1 0,-21 17 1,23-21-142,-10 10 133,-122 96-515,132-109-4322</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2.927"/>
    </inkml:context>
    <inkml:brush xml:id="br0">
      <inkml:brushProperty name="width" value="0.025" units="cm"/>
      <inkml:brushProperty name="height" value="0.025" units="cm"/>
    </inkml:brush>
  </inkml:definitions>
  <inkml:trace contextRef="#ctx0" brushRef="#br0">1 0 17328,'0'0'5830,"56"24"-4773,-28-3-513,8 6-63,-5 0 224,0 1-225,-2-2-256,-7-3-160,-4-1 0,-2-4-416,-5-4-961,-2-6-769,-1-7-1602,-3-1-2594</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5.773"/>
    </inkml:context>
    <inkml:brush xml:id="br0">
      <inkml:brushProperty name="width" value="0.025" units="cm"/>
      <inkml:brushProperty name="height" value="0.025" units="cm"/>
    </inkml:brush>
  </inkml:definitions>
  <inkml:trace contextRef="#ctx0" brushRef="#br0">0 350 15855,'0'0'4223,"6"-13"-3417,-1 3-672,0-1 0,0 2 0,1-1 0,1 0 0,-1 1 0,2 1 0,-1-1 0,1 1 0,13-11 0,26-14 347,1 2 0,1 2 0,83-35 0,-94 48-1131,1 2 0,0 2 0,1 2 0,1 1 0,69-6 1,-110 15 629,21 0-2491,-15 3-4819,-10 1 2515</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3.286"/>
    </inkml:context>
    <inkml:brush xml:id="br0">
      <inkml:brushProperty name="width" value="0.025" units="cm"/>
      <inkml:brushProperty name="height" value="0.025" units="cm"/>
    </inkml:brush>
  </inkml:definitions>
  <inkml:trace contextRef="#ctx0" brushRef="#br0">208 0 19891,'0'0'1505,"-57"57"-416,37-26 225,2 2-129,5 6-289,-3 3-575,4-1-225,1 5-32,1 1 0,2-3-64,0 1-288,0-2-289,-1-2-384,1-6-736,1-7-1122,4-8-1537,3-13-4613</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4.314"/>
    </inkml:context>
    <inkml:brush xml:id="br0">
      <inkml:brushProperty name="width" value="0.025" units="cm"/>
      <inkml:brushProperty name="height" value="0.025" units="cm"/>
    </inkml:brush>
  </inkml:definitions>
  <inkml:trace contextRef="#ctx0" brushRef="#br0">20 276 9225,'-20'6'12941,"32"-4"-7348,3-5-6431,31-15 1836,-2-1 0,84-50 0,-79 41-874,-5 3-159,162-97-613,-261 169-2712,33-25-6402</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4.673"/>
    </inkml:context>
    <inkml:brush xml:id="br0">
      <inkml:brushProperty name="width" value="0.025" units="cm"/>
      <inkml:brushProperty name="height" value="0.025" units="cm"/>
    </inkml:brush>
  </inkml:definitions>
  <inkml:trace contextRef="#ctx0" brushRef="#br0">0 6 12684,'0'0'10437,"14"0"-9226,229-5 1015,-242 5-2223,0 0 0,-1 0-1,1 0 1,0 0 0,0 0-1,-1 1 1,1-1 0,0 0-1,-1 0 1,1 1-1,0-1 1,-1 0 0,1 1-1,0-1 1,-1 0 0,1 1-1,-1-1 1,1 1-1,-1-1 1,1 1 0,-1 0-1,1-1 1,-1 1 0,1-1-1,-1 1 1,0 0-1,1-1 1,-1 1 0,0 1-1,1 28 477,-2-21-265,-1 0 0,-1 0 0,0 0 1,-5 12-1,5-15-335,-38 81 1075,39-79-1784,-1 0 0,1 0-1,1 1 1,-1-1 0,1 12 0</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5.328"/>
    </inkml:context>
    <inkml:brush xml:id="br0">
      <inkml:brushProperty name="width" value="0.025" units="cm"/>
      <inkml:brushProperty name="height" value="0.025" units="cm"/>
    </inkml:brush>
  </inkml:definitions>
  <inkml:trace contextRef="#ctx0" brushRef="#br0">0 1 12524,'0'0'11157,"11"0"-10233,21 3-280,0 1 0,-1 1 0,0 2 0,0 1 1,43 18-1,157 77-683,-167-73-526,-52-20-739,-3-2-1855,0-4-5489,0-4 747</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5.799"/>
    </inkml:context>
    <inkml:brush xml:id="br0">
      <inkml:brushProperty name="width" value="0.025" units="cm"/>
      <inkml:brushProperty name="height" value="0.025" units="cm"/>
    </inkml:brush>
  </inkml:definitions>
  <inkml:trace contextRef="#ctx0" brushRef="#br0">39 0 12556,'0'0'11301,"9"0"-10340,19 1-684,0 1-1,0 1 1,0 1-1,47 14 1,-74-18-281,0 1 0,0-1-1,0 1 1,0-1 0,0 1 0,0-1 0,0 1 0,0 0 0,0 0-1,0-1 1,0 1 0,0 0 0,-1 0 0,1 0 0,0 0 0,-1 0 0,1 0-1,0 0 1,-1 0 0,1 0 0,-1 0 0,0 0 0,1 0 0,-1 0 0,0 0-1,0 1 1,0-1 0,0 0 0,0 0 0,0 0 0,0 0 0,0 1-1,0-1 1,0 0 0,-1 0 0,1 0 0,0 0 0,-1 0 0,1 0 0,-1 0-1,1 0 1,-1 0 0,0 0 0,1 0 0,-2 1 0,-4 6 129,0 0 0,0-1 1,-1 0-1,-8 8 1,10-12 40,-71 61 1636,48-42-1289,0 1 0,-38 41 1,62-56-684,15-6-13951</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6.955"/>
    </inkml:context>
    <inkml:brush xml:id="br0">
      <inkml:brushProperty name="width" value="0.025" units="cm"/>
      <inkml:brushProperty name="height" value="0.025" units="cm"/>
    </inkml:brush>
  </inkml:definitions>
  <inkml:trace contextRef="#ctx0" brushRef="#br0">7 1 15567,'0'0'6961,"-1"12"-6118,-1 13-547,0-3 290,1-1-1,0 0 1,2 1 0,4 28 0,-5-48-539,1 0 0,0 0 0,0-1 0,0 1 0,0 0 0,0-1 0,0 1 0,0 0 0,0-1 0,1 1 0,-1-1 0,1 0 0,-1 0 0,1 1 0,-1-1 0,1 0 0,0 0 0,0-1 0,-1 1 0,1 0 1,0 0-1,0-1 0,0 1 0,0-1 0,0 0 0,0 1 0,0-1 0,0 0 0,0 0 0,0 0 0,0-1 0,0 1 0,0 0 0,-1-1 0,1 1 0,3-2 0,5-1 167,0 0-1,-1 0 1,1-1-1,-1 0 1,15-10-1,63-49 62,-78 55-316,-1 1-1,0-1 0,0 0 0,-1-1 1,0 0-1,0 0 0,7-15 1,-14 24-49,0 0 0,0 0 0,1 0 1,-1 0-1,0-1 0,0 1 0,0 0 1,0 0-1,1 0 0,-1-1 1,0 1-1,0 0 0,0 0 0,0-1 1,0 1-1,0 0 0,0 0 0,0-1 1,0 1-1,0 0 0,0 0 0,0-1 1,0 1-1,0 0 0,0 0 1,0-1-1,0 1 0,0 0 0,0 0 1,0-1-1,0 1 0,0 0 0,0 0 1,0 0-1,0-1 0,-1 1 0,1 0 1,0 0-1,0 0 0,0-1 0,0 1 1,-1 0-1,1 0 0,0 0 1,0 0-1,0-1 0,-1 1 0,1 0 1,0 0-1,-17 5-3707,-16 16-4308,14-7 1117</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7.342"/>
    </inkml:context>
    <inkml:brush xml:id="br0">
      <inkml:brushProperty name="width" value="0.025" units="cm"/>
      <inkml:brushProperty name="height" value="0.025" units="cm"/>
    </inkml:brush>
  </inkml:definitions>
  <inkml:trace contextRef="#ctx0" brushRef="#br0">0 0 9129,'0'0'12043,"24"53"-11755,-13-37-192,2-2-32,7-2-800,-1-8-1795,2-4-4163</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7.781"/>
    </inkml:context>
    <inkml:brush xml:id="br0">
      <inkml:brushProperty name="width" value="0.025" units="cm"/>
      <inkml:brushProperty name="height" value="0.025" units="cm"/>
    </inkml:brush>
  </inkml:definitions>
  <inkml:trace contextRef="#ctx0" brushRef="#br0">26 48 16816,'0'0'4452,"-4"8"-3240,-15 26-401,19-33-794,0-1 0,0 1 0,-1-1 0,1 0 0,0 1 0,0-1 0,0 1 0,-1-1 0,1 0 0,0 1 0,0-1 0,0 1 0,0-1 0,0 1 0,0-1 0,0 0 0,0 1 0,0-1 0,0 1 0,0-1-1,0 1 1,0-1 0,0 1 0,0-1 0,1 0 0,-1 1 0,0-1 0,0 1 0,0-1 0,1 0 0,-1 1 0,0-1 0,0 0 0,1 1 0,-1-1 0,0 0 0,1 1 0,-1-1 0,1 0 0,-1 0 0,0 1 0,1-1 0,-1 0 0,1 0-1,-1 0 1,0 0 0,2 1 0,20-1 308,-19 0-177,10-1 7,1 0 0,-1-1-1,0-1 1,-1 0 0,1-1 0,-1 0 0,1-1 0,22-12-1,30-12-26,-66 34-122,1-1-1,-1 0 0,-1 1 0,1-1 0,0 0 1,-1 0-1,0 0 0,-3 5 0,2-3 7,3-6-23,-1 1 1,1 0-1,-1 0 0,1-1 0,-1 1 1,1 0-1,0 0 0,-1 0 0,1 0 1,0 0-1,0-1 0,0 1 0,0 0 1,0 0-1,0 0 0,0 0 0,0 0 1,0 0-1,0 0 0,0-1 0,1 1 1,-1 0-1,0 0 0,0 0 0,1 0 1,-1-1-1,1 1 0,-1 0 1,1 0-1,-1-1 0,1 1 0,-1 0 1,1-1-1,0 1 0,-1 0 0,1-1 1,0 1-1,0-1 0,-1 1 0,1-1 1,0 0-1,0 1 0,0-1 0,0 0 1,-1 0-1,1 1 0,0-1 0,0 0 1,0 0-1,0 0 0,0 0 0,0 0 1,0 0-1,-1 0 0,1 0 0,0-1 1,0 1-1,0 0 0,1-1 0,6 0-612,0-1 0,-1 1 0,1-2 0,-1 1 0,13-6 0,-6 0-1112,0 0 0,0-1 0,-1-1 1,22-20-1,-8-6 902,-33 36 6480,-25 8-4803,28-7-793,0 1-1,1 0 1,-1 0 0,0 0-1,1 0 1,-1 0-1,1 1 1,0-1 0,0 1-1,0-1 1,0 1 0,-2 5-1,3-5-78,1-1 0,0 1 0,1-1 0,-1 1 0,0-1 0,1 1 0,-1-1 0,1 1 0,0-1 0,0 0 0,0 1 0,0-1 0,0 0 0,1 0 0,-1 0 0,4 4 0,-3-3 45,1 1 1,-1-1-1,0 1 1,0-1-1,0 1 1,0 0 0,-1 0-1,0 0 1,0 0-1,0 0 1,0 0-1,0 0 1,-1 0-1,0 7 1,-1-8 155,1 0-1,-2-1 1,1 1 0,0 0-1,0-1 1,-1 1 0,0-1 0,1 0-1,-1 1 1,0-1 0,0 0-1,0 0 1,0 0 0,-1-1-1,1 1 1,0 0 0,-1-1-1,1 1 1,-1-1 0,0 0-1,-2 1 1,-1 1 13,1-1 0,-1 0 1,0 0-1,0 0 0,0-1 0,0 0 0,-11 1 1,21-14-1154,38-23-5289,-15 14 101</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8.140"/>
    </inkml:context>
    <inkml:brush xml:id="br0">
      <inkml:brushProperty name="width" value="0.025" units="cm"/>
      <inkml:brushProperty name="height" value="0.025" units="cm"/>
    </inkml:brush>
  </inkml:definitions>
  <inkml:trace contextRef="#ctx0" brushRef="#br0">0 0 1409,'0'0'17153,"0"10"-15739,1 30-266,-1-39-1109,1 1 0,0-1 0,-1 0 0,1 0 0,0 1 0,-1-1 0,1 0 0,0 0 0,0 0 0,0 0 0,0 0 0,0 0 0,0 0 0,0 0 0,0-1 0,1 1 0,-1 0 0,0-1 0,0 1-1,1 0 1,-1-1 0,0 0 0,1 1 0,-1-1 0,0 0 0,1 0 0,-1 0 0,1 1 0,-1-2 0,0 1 0,1 0 0,-1 0 0,1 0 0,-1-1 0,3 0 0,2 1 95,9 0-54,0 0-1,1-1 0,-1 0 0,0-1 0,0-1 0,0 0 0,0-1 0,-1-1 0,1 0 0,19-11 1,-33 16 1025,-2 5 61,0-5-1156,1 1-1,0-1 1,-1 1-1,1-1 0,0 1 1,-1-1-1,1 1 1,0-1-1,0 1 1,-1-1-1,1 1 0,0-1 1,0 1-1,0-1 1,0 1-1,0 0 1,0-1-1,0 1 0,0-1 1,0 1-1,0-1 1,0 1-1,0 0 1,0-1-1,1 1 0,-1-1 1,0 1-1,0-1 1,1 1-1,-1-1 1,0 1-1,1-1 0,-1 1 1,0-1-1,1 1 1,-1-1-1,1 0 0,-1 1 1,0-1-1,1 0 1,-1 1-1,1-1 1,-1 0-1,2 1 0,16-1-7600,-7-1-2044</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8.730"/>
    </inkml:context>
    <inkml:brush xml:id="br0">
      <inkml:brushProperty name="width" value="0.025" units="cm"/>
      <inkml:brushProperty name="height" value="0.025" units="cm"/>
    </inkml:brush>
  </inkml:definitions>
  <inkml:trace contextRef="#ctx0" brushRef="#br0">196 57 15407,'0'0'2754,"-1"-9"268,1 7-2798,-1-1 1,1 1-1,-1-1 1,1 1-1,-1-1 1,0 1-1,0-1 1,0 1-1,0-1 1,-1 1-1,1 0 1,-1 0-1,1 0 1,-4-3-1,3 4-126,0-1 0,0 1-1,-1 0 1,1 0 0,0 0-1,-1 1 1,1-1 0,-1 0-1,1 1 1,-1 0 0,0-1-1,1 1 1,-1 0 0,1 1-1,-1-1 1,1 0 0,-1 1-1,1-1 1,-1 1 0,-2 1-1,-5 1-81,0 1 0,1 1 0,-1 0 0,1 0 0,0 1 0,0 0 0,1 1 0,-1 0 0,2 0 0,-1 1 0,1 0 0,-8 10 0,15-17-16,-1-1-1,1 1 0,0-1 1,0 0-1,-1 1 0,1-1 0,0 1 1,0-1-1,0 1 0,0-1 1,-1 0-1,1 1 0,0-1 1,0 1-1,0-1 0,0 1 1,0-1-1,0 1 0,0-1 0,0 1 1,0-1-1,1 0 0,-1 1 1,0-1-1,0 1 0,0-1 1,0 1-1,1-1 0,-1 0 1,0 1-1,0-1 0,1 1 0,-1-1 1,0 0-1,1 1 0,-1-1 1,0 0-1,1 0 0,-1 1 1,1-1-1,-1 0 0,0 0 0,1 1 1,-1-1-1,1 0 0,-1 0 1,1 0-1,-1 0 0,1 0 1,-1 0-1,0 0 0,2 0 0,37 5-125,-14-2-52,-20-2 93,-1 1 0,1 0 0,-1 0 0,0 0 0,1 0 0,-1 1 1,0-1-1,-1 1 0,1 0 0,0 0 0,-1 1 0,0-1 0,0 1 0,0 0 0,3 5 1,-4-7 98,-1 1 1,0 0 0,0-1-1,0 1 1,0 0 0,0-1 0,-1 1-1,1 0 1,-1 0 0,0 0-1,0 0 1,0-1 0,0 1 0,0 0-1,-1 0 1,1 0 0,-1 0-1,0-1 1,0 1 0,0 0 0,0-1-1,0 1 1,0-1 0,-1 1-1,1-1 1,-4 4 0,-1 2 129,1-1 1,-2 0 0,1 0-1,-1-1 1,0 0-1,0 0 1,0-1-1,-1 1 1,0-2 0,0 1-1,-12 4 1,19-9-221,1 0 0,0 0 1,0 0-1,0 0 0,-1 0 0,1 0 1,0-1-1,0 1 0,0 0 1,-1 0-1,1 0 0,0 0 1,0 0-1,0 0 0,0-1 0,0 1 1,-1 0-1,1 0 0,0 0 1,0-1-1,0 1 0,0 0 0,0 0 1,0 0-1,0-1 0,0 1 1,0 0-1,0 0 0,0 0 0,0-1 1,0 1-1,0 0 0,0 0 1,0 0-1,0-1 0,0 1 0,0 0 1,0 0-1,0 0 0,0-1 1,0 1-1,0 0 0,0 0 0,0 0 1,0-1-1,1 1 0,-1 0 1,0 0-1,0 0 0,0-1 0,6-12-3344,10-8-4561</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6.145"/>
    </inkml:context>
    <inkml:brush xml:id="br0">
      <inkml:brushProperty name="width" value="0.025" units="cm"/>
      <inkml:brushProperty name="height" value="0.025" units="cm"/>
    </inkml:brush>
  </inkml:definitions>
  <inkml:trace contextRef="#ctx0" brushRef="#br0">408 1 14542,'0'0'6667,"-12"14"-6506,-44 51-67,-161 169 1915,176-201-999,27-22-686,0 0 0,1 1 0,-20 21 0,33-33-324,-1 1-1,0 0 1,1-1-1,-1 1 1,1 0 0,-1-1-1,1 1 1,-1 0 0,1-1-1,-1 1 1,1 0-1,0 0 1,-1 0 0,1-1-1,0 1 1,0 0-1,0 0 1,0 0 0,-1 0-1,1-1 1,0 1-1,0 0 1,1 0 0,-1 0-1,0 0 1,0 0-1,0-1 1,0 1 0,1 0-1,-1 0 1,0 0-1,1-1 1,0 3 0,1-2 1,0 0 0,0 0 1,0 0-1,0 0 0,1 0 1,-1 0-1,0 0 1,0-1-1,1 1 0,-1-1 1,0 1-1,4-1 0,10 1 48,1-1-1,26-4 1,15-8-330,0-3 0,100-39 1,-110 36-576,12-6-2198,-8 0-2845</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9.136"/>
    </inkml:context>
    <inkml:brush xml:id="br0">
      <inkml:brushProperty name="width" value="0.025" units="cm"/>
      <inkml:brushProperty name="height" value="0.025" units="cm"/>
    </inkml:brush>
  </inkml:definitions>
  <inkml:trace contextRef="#ctx0" brushRef="#br0">108 0 14221,'0'0'2536,"-6"12"37,5-11-2556,-61 126 5523,55-110-5081,0 1-1,1 0 0,1 1 1,0-1-1,2 1 1,-2 27-1,7-42 881,5-12-557,15-30-365,23-53-526,-27 46 138,-13 29-46,2 0 1,0 1-1,11-19 0,-18 33-2,1 0-1,0 0 0,0 0 1,0 0-1,-1 0 0,1 0 1,0 0-1,0 0 0,0 1 1,0-1-1,0 0 0,1 0 1,-1 1-1,0-1 0,0 1 1,0-1-1,0 1 0,1 0 0,-1-1 1,0 1-1,1 0 0,-1 0 1,0 0-1,0 0 0,1 0 1,-1 0-1,0 0 0,1 0 1,-1 1-1,0-1 0,0 0 1,0 1-1,1-1 0,-1 1 1,0-1-1,0 1 0,0 0 0,0 0 1,0-1-1,0 1 0,0 0 1,1 1-1,-1-1 4,1 1 1,-1-1-1,0 0 0,0 1 0,0-1 0,0 0 1,-1 1-1,1-1 0,0 1 0,-1-1 1,1 1-1,-1-1 0,1 1 0,-1 0 0,0-1 1,0 1-1,1 0 0,-1-1 0,0 1 1,-1 0-1,1-1 0,0 1 0,0 0 0,-1-1 1,1 1-1,-1-1 0,1 1 0,-1-1 0,0 1 1,0-1-1,1 1 0,-1-1 0,0 0 1,-2 2-1,0 1-11,-1 0-2,1 1 0,-2-1 0,1 1 0,0-1-1,-1 0 1,0-1 0,0 1 0,0-1 0,0 0 0,-6 2 0,13-8-5186,11-11 1072,5-1-2167,2-1-1735</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9.785"/>
    </inkml:context>
    <inkml:brush xml:id="br0">
      <inkml:brushProperty name="width" value="0.025" units="cm"/>
      <inkml:brushProperty name="height" value="0.025" units="cm"/>
    </inkml:brush>
  </inkml:definitions>
  <inkml:trace contextRef="#ctx0" brushRef="#br0">8 36 14542,'0'0'12684,"-1"0"-12665,1 0 0,-1 1 0,1-1 0,-1 1 0,1-1 0,-1 1 0,1 0 0,-1-1 0,1 1 0,0-1 0,-1 1 0,1 0 0,0-1 0,0 1 0,-1 0 0,1-1 0,0 1 0,0 0 0,0-1 0,0 1 0,0 0 0,0 1 1,36-2 484,-29 0-498,1 0 1,-1 0 0,0 0 0,1 1 0,6 2 0,-12-3-23,0 0 0,-1 1 0,1 0 0,-1-1 1,1 1-1,-1 0 0,1 0 0,-1 0 0,0 0 0,0 0 1,1 0-1,-1 0 0,0 0 0,0 1 0,0-1 0,0 0 0,0 1 1,0-1-1,-1 1 0,1-1 0,0 1 0,-1-1 0,1 1 1,-1 0-1,1-1 0,-1 4 0,0-5 28,1 0 1,-1 1 0,0-1-1,1 0 1,-1 1-1,0-1 1,1 0-1,-1 0 1,1 1-1,-1-1 1,0 0-1,1 0 1,-1 0-1,1 1 1,-1-1-1,1 0 1,-1 0-1,1 0 1,-1 0-1,1 0 1,-1 0-1,0 0 1,1 0 0,-1 0-1,1 0 1,-1 0-1,1 0 1,-1-1-1,1 1 1,-1 0-1,1 0 1,-1 0-1,0-1 1,1 1-1,-1 0 1,1 0-1,-1-1 1,1 1-1,16-10 301,47-62-164,-63 72-202,3 31-647,-2-30 725,0 0-1,0 0 1,0 0-1,1 0 0,-1 0 1,0 0-1,1-1 0,-1 1 1,0-1-1,1 0 0,-1 0 1,1 0-1,-1 0 0,1 0 1,-1 0-1,0 0 0,1-1 1,-1 1-1,1-1 1,-1 0-1,0 0 0,0 0 1,4-2-1,-1 1-9,0 0 0,0-1 1,0 0-1,0 0 0,-1 0 0,0-1 1,1 1-1,-1-1 0,5-7 0,-9 11-116,-7 31-385,6-29 505,1-1-1,-1 0 1,1 0-1,-1 0 1,1 1-1,0-1 1,0 0 0,0 0-1,-1 1 1,1-1-1,0 0 1,1 1 0,-1-1-1,0 0 1,0 0-1,1 1 1,-1-1-1,0 0 1,1 0 0,-1 1-1,1-1 1,0 0-1,-1 0 1,1 0-1,0 0 1,0 0 0,-1 0-1,2 1 1,1 0 50,0 0-1,0-1 1,1 1 0,-1-1-1,0 1 1,0-1 0,1 0 0,-1 0-1,0-1 1,7 1 0,11 1 229,0-2 0,37-4 1,-52 3-327,49-8 93,22-1-557,-75 56 796,3-44-607,0-1-1,1-1 0,-1 1 0,1-1 1,-1 0-1,1 0 0,-1 0 1,11-3-1,15-5-5478</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6.054"/>
    </inkml:context>
    <inkml:brush xml:id="br0">
      <inkml:brushProperty name="width" value="0.025" units="cm"/>
      <inkml:brushProperty name="height" value="0.025" units="cm"/>
    </inkml:brush>
  </inkml:definitions>
  <inkml:trace contextRef="#ctx0" brushRef="#br0">1 0 17392,'0'0'8766,"5"10"-7741,5 10-532,-1 0-1,-1 0 0,7 28 1,-13-40-390,0 0 0,1-1 0,0 1 0,0 0 0,1-1 0,-1 1 1,2-1-1,9 13 0,-12-18-163,0-1 1,-1 1 0,1 0-1,0-1 1,0 1 0,0-1-1,1 0 1,-1 0 0,0 0-1,0 0 1,1 0 0,-1 0-1,0 0 1,4 0 0,-3-1-207,-1 0 0,1 0 1,0-1-1,0 1 1,0 0-1,-1-1 0,1 0 1,0 0-1,-1 0 1,1 0-1,-1 0 0,1 0 1,-1-1-1,1 1 1,2-3-1,1-2-1614,1 1 0,-1-2-1,0 1 1,7-11 0,6-9-5941</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6.424"/>
    </inkml:context>
    <inkml:brush xml:id="br0">
      <inkml:brushProperty name="width" value="0.025" units="cm"/>
      <inkml:brushProperty name="height" value="0.025" units="cm"/>
    </inkml:brush>
  </inkml:definitions>
  <inkml:trace contextRef="#ctx0" brushRef="#br0">219 0 15439,'0'0'7751,"-54"68"-5669,28-30-128,0 8-641,2 2-544,-2 2-321,5-2-160,3-3-191,8-6-65,0-10 0,7-7-257,3-6-800,0-10-1089,6-6-5253,4-15 897</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6.751"/>
    </inkml:context>
    <inkml:brush xml:id="br0">
      <inkml:brushProperty name="width" value="0.025" units="cm"/>
      <inkml:brushProperty name="height" value="0.025" units="cm"/>
    </inkml:brush>
  </inkml:definitions>
  <inkml:trace contextRef="#ctx0" brushRef="#br0">92 0 12876,'0'0'11947,"-7"61"-10922,-4-31-448,-2 4-449,1-2-96,4-3 32,-2-4-608,4-5-1026,2-5-960,-4-9-801,2-6-1858,0 0-4068</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7.126"/>
    </inkml:context>
    <inkml:brush xml:id="br0">
      <inkml:brushProperty name="width" value="0.025" units="cm"/>
      <inkml:brushProperty name="height" value="0.025" units="cm"/>
    </inkml:brush>
  </inkml:definitions>
  <inkml:trace contextRef="#ctx0" brushRef="#br0">29 9 16303,'0'0'4586,"13"-2"-4266,22-2-100,1 2 0,-1 1-1,1 2 1,-1 1 0,0 2-1,63 15 1,-95-18-161,-1 0 1,1-1-1,-1 1 1,1 0 0,-1 0-1,1 1 1,-1-1-1,0 0 1,0 1-1,0-1 1,1 1-1,-2 0 1,1 0-1,0 0 1,0 0-1,0 0 1,-1 0 0,1 0-1,-1 0 1,0 1-1,0-1 1,0 1-1,0-1 1,0 1-1,0-1 1,0 1-1,-1-1 1,0 1-1,1 0 1,-1-1 0,0 1-1,0 0 1,0-1-1,-1 1 1,1 0-1,-1-1 1,1 1-1,-1-1 1,0 1-1,-2 4 1,-1 2 271,-1 0 1,0 0-1,-1-1 0,0 1 1,0-1-1,-1 0 1,0-1-1,0 1 0,-12 7 1,4-4-4,-1 0 0,0-2 0,-1 0 0,0-1 0,-1 0 0,1-2 0,-1 0 0,0-1 1,-1-1-1,1 0 0,-1-2 0,-34 1 0,50-3-461,0 0 0,0 0 0,0-1 0,1 1 0,-1-1 0,0 0 0,0 1 0,1-2 0,-1 1-1,0 0 1,1 0 0,0-1 0,-1 1 0,1-1 0,-4-3 0,4 3-107,1 1 0,0-1-1,-1 1 1,1-1 0,0 0 0,0 1-1,0-1 1,0 0 0,0 0 0,1 0-1,-1 0 1,0 0 0,1 0 0,0 0-1,-1 0 1,1 0 0,0 0-1,0 0 1,0 0 0,0 0 0,0 0-1,1 0 1,-1 0 0,1 0 0,-1 0-1,1 0 1,0 1 0,-1-1 0,1 0-1,0 0 1,0 0 0,1 1 0,-1-1-1,2-2 1,12-13-9785</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7.891"/>
    </inkml:context>
    <inkml:brush xml:id="br0">
      <inkml:brushProperty name="width" value="0.025" units="cm"/>
      <inkml:brushProperty name="height" value="0.025" units="cm"/>
    </inkml:brush>
  </inkml:definitions>
  <inkml:trace contextRef="#ctx0" brushRef="#br0">0 1 18257,'0'0'4517,"68"1"-3460,-29-1 160,7 0-449,8 0-511,1 0-161,-3-1-128,-3 0-961,-12 1-1121,-13 0-993,-13 0-961</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8.310"/>
    </inkml:context>
    <inkml:brush xml:id="br0">
      <inkml:brushProperty name="width" value="0.025" units="cm"/>
      <inkml:brushProperty name="height" value="0.025" units="cm"/>
    </inkml:brush>
  </inkml:definitions>
  <inkml:trace contextRef="#ctx0" brushRef="#br0">0 33 2819,'0'0'15566,"50"13"-13708,-2-13 352,16-4-608,10-7-769,4 1-481,-1 3-224,-8 2-192,-16 1-2146,-16 0-4196</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8.871"/>
    </inkml:context>
    <inkml:brush xml:id="br0">
      <inkml:brushProperty name="width" value="0.025" units="cm"/>
      <inkml:brushProperty name="height" value="0.025" units="cm"/>
    </inkml:brush>
  </inkml:definitions>
  <inkml:trace contextRef="#ctx0" brushRef="#br0">1 1 18706,'0'0'6117,"59"18"-5027,-41 0-98,0 5-511,0 2-289,-5-1-128,-1-2 32,-1-1-96,-1-4-608,-3-4-738,3-6-511,4-7-1026,1 0-1153,6-14-3139</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9.278"/>
    </inkml:context>
    <inkml:brush xml:id="br0">
      <inkml:brushProperty name="width" value="0.025" units="cm"/>
      <inkml:brushProperty name="height" value="0.025" units="cm"/>
    </inkml:brush>
  </inkml:definitions>
  <inkml:trace contextRef="#ctx0" brushRef="#br0">219 0 17809,'0'0'1986,"-59"54"800,25-17-768,1 2-128,5 3-352,2 1-770,6-4-608,9-4-64,4-5-63,7-2-994,0-9-1506,3-8-1312,7-6-3012</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7.759"/>
    </inkml:context>
    <inkml:brush xml:id="br0">
      <inkml:brushProperty name="width" value="0.025" units="cm"/>
      <inkml:brushProperty name="height" value="0.025" units="cm"/>
    </inkml:brush>
  </inkml:definitions>
  <inkml:trace contextRef="#ctx0" brushRef="#br0">218 1 14670,'0'0'6662,"-12"1"-5882,0 1-560,1 0 0,-1 1 0,1 1 0,0-1 1,0 2-1,0-1 0,1 2 0,0-1 0,0 1 1,0 1-1,-11 9 0,11-7 258,1 1 0,-1 0 0,-8 14 0,16-21-397,0 0 0,0 0 1,0 0-1,0 0 0,1 0 0,-1 1 0,1-1 1,0 0-1,0 1 0,0-1 0,0 1 1,1-1-1,0 1 0,-1 0 0,1-1 1,1 1-1,0 5 0,-1-8-76,1 0 0,-1 0 0,1 1 0,0-1 0,0 0 0,0 0 0,-1 0 0,1 0 0,0 0 0,0 0 0,1 0 0,-1 0 0,0-1 0,0 1 0,0 0 0,0-1 0,1 1 0,-1-1 0,0 1 0,1-1 0,-1 1 0,0-1 0,1 0 0,1 0 0,39 2 63,-32-2-5,10-1-257,-1-1 1,1 0-1,-1-1 0,0-1 0,0-1 0,27-11 0,-30 9-1622,-1 0 0,0-1 1,0 0-1,19-16 0,-2-5-7035</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31.831"/>
    </inkml:context>
    <inkml:brush xml:id="br0">
      <inkml:brushProperty name="width" value="0.025" units="cm"/>
      <inkml:brushProperty name="height" value="0.025" units="cm"/>
    </inkml:brush>
  </inkml:definitions>
  <inkml:trace contextRef="#ctx0" brushRef="#br0">570 274 6662,'0'0'1159,"-3"-8"271,1 1-1087,0 0 0,0 0 0,1 0 0,0 0 0,0 0 0,1 0-1,0-9 1,0 14-141,0 0-1,0 0 0,1 0 1,-1 0-1,1 0 0,-1 0 0,1 0 1,0 0-1,0 0 0,0 0 1,0 0-1,0 0 0,0 1 1,0-1-1,0 0 0,1 1 0,-1-1 1,1 1-1,-1 0 0,1-1 1,0 1-1,-1 0 0,1 0 1,0 0-1,0 0 0,0 0 0,0 0 1,0 1-1,0-1 0,0 1 1,0-1-1,0 1 0,0 0 0,0 0 1,0 0-1,3 0 0,13 1 155,1 1-1,33 8 1,19 2-125,417-3 244,-185-10-358,1001-21 220,-707 16-252,-337 8 1266,-936-8-3454,-846 21 1894,1397-8 222,-419 33 1111,645-39-987,-26 1-66,381-15 226,-99 0-12,1305 10-366,-791 7 23,-628 14 212,1 1 39,-270-21-216,0-1-1,-41-10 0,0 0-161,-573-47 611,-1 38 109,-812 62-914,1075-8 235,-901 41-32,1244-72 191,1-1 0,0-2 0,-1-2 0,1 0 0,-55-17 0,87 20-11,0 1-1,0-1 1,0 0 0,0 1-1,0-1 1,0 0-1,0 0 1,1 0-1,-1-1 1,0 1-1,1 0 1,-3-3-1,4 3-3,-1 1-1,1-1 0,0 1 1,0-1-1,0 1 1,0 0-1,0-1 0,0 1 1,0-1-1,0 1 1,1 0-1,-1-1 1,0 1-1,0-1 0,0 1 1,0 0-1,0-1 1,1 1-1,-1-1 0,0 1 1,0 0-1,1-1 1,-1 1-1,0 0 0,1 0 1,-1-1-1,0 1 1,1 0-1,-1 0 0,0-1 1,1 1-1,-1 0 1,0 0-1,1 0 0,0-1 1,6-2-25,1 1-1,0-1 1,-1 1 0,16-2 0,523-39-57,5 40-444,-311 4 34,-19 0 284,870-7-628,-3-37-1734,-168-38 4711,-744 80-1971,-86 3-463,-530-16-1725,90 13-1436,142-3-1564</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52.024"/>
    </inkml:context>
    <inkml:brush xml:id="br0">
      <inkml:brushProperty name="width" value="0.025" units="cm"/>
      <inkml:brushProperty name="height" value="0.025" units="cm"/>
    </inkml:brush>
  </inkml:definitions>
  <inkml:trace contextRef="#ctx0" brushRef="#br0">702 27 7399,'-11'-2'843,"-3"0"-574,-1 0-1,0 1 1,0 1-1,0 0 0,0 1 1,0 1-1,0 0 0,1 1 1,-1 0-1,-15 7 1,-3 6 17,1 2 1,1 2-1,1 0 1,1 2 0,1 2-1,1 0 1,1 2 0,1 0-1,1 2 1,2 1-1,0 1 1,2 0 0,2 2-1,-28 64 1,26-47-277,2 1 0,3 1 0,1 0 0,3 1 0,2 1 0,3-1 0,2 1 0,2 0-1,8 89 1,-2-111-2,1 1 0,2-1-1,1 1 1,2-2-1,0 0 1,2 0-1,2-1 1,0 0 0,2-1-1,25 33 1,-29-44-9,1-2 1,1 1-1,1-2 1,0 0-1,1 0 1,0-2-1,1 0 1,0-1-1,1 0 1,0-2-1,1 0 1,0-1-1,0-1 1,0-1-1,1 0 1,41 5-1,-28-9 111,0-1 0,0-1 0,0-2-1,0-1 1,-1-2 0,1-1 0,-1-2 0,0-1 0,-1-1-1,0-2 1,-1-1 0,0-1 0,-1-2 0,0-1-1,-2-1 1,0-1 0,-1-1 0,-1-2 0,-1-1 0,-1 0-1,-1-2 1,-1 0 0,-1-2 0,-1 0 0,-2-1-1,-1-1 1,15-34 0,-8 4 183,-2-1 0,-3-1 0,-3-1 0,11-87 0,-13 24-51,-5-152 0,-8 242-139,-1 1 0,-2 0 0,-2 0 0,-13-52 0,16 77-71,-1 0 0,0 1 0,0-1 0,-1 0 0,0 1 1,0 0-1,-1 0 0,0 0 0,-1 1 0,1 0 0,-2 0 1,1 0-1,-1 0 0,0 1 0,0 1 0,0-1 0,-1 1 0,0 0 1,0 1-1,0-1 0,-18-5 0,12 7-235,-1 1-1,1 0 0,-1 1 1,0 0-1,1 1 1,-1 1-1,0 0 1,1 1-1,-1 1 1,-25 8-1,-2 3-1511,0 3 1,-49 28-1,-21 15-3175</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6.933"/>
    </inkml:context>
    <inkml:brush xml:id="br0">
      <inkml:brushProperty name="width" value="0.025" units="cm"/>
      <inkml:brushProperty name="height" value="0.025" units="cm"/>
    </inkml:brush>
  </inkml:definitions>
  <inkml:trace contextRef="#ctx0" brushRef="#br0">218 56 5926,'0'-9'6149,"-1"-28"-2828,1 37-3253,0 0 0,0-1-1,0 1 1,0-1 0,0 1 0,0 0 0,0-1-1,0 1 1,-1 0 0,1-1 0,0 1 0,0 0-1,0-1 1,0 1 0,-1 0 0,1-1 0,0 1 0,0 0-1,0-1 1,-1 1 0,1 0 0,0 0 0,-1-1-1,1 1 1,0 0 0,-1 0 0,1 0 0,0-1-1,-1 1 1,1 0 0,0 0 0,-1 0 0,1 0-1,0 0 1,-1 0 0,1 0 0,-1 0 0,1 0 0,0 0-1,-1 0 1,1 0 0,0 0 0,-1 0 0,1 0-1,-1 0 1,1 0 0,0 0 0,-1 1 0,-14 9 1002,5 1-869,1 1 0,0 1 0,1-1-1,1 1 1,0 1 0,-11 27 0,-25 97 37,40-127-216,-20 79 38,4 1-1,4 1 1,5 0-1,3 1 1,10 179 0,-1-250-62,1-1 0,1 0-1,1 1 1,10 26 0,-14-43-6,1 0 0,0 0 0,0 0 0,1 0 0,-1 0 0,1 0-1,0-1 1,0 0 0,1 1 0,-1-1 0,1 0 0,0 0 0,0-1-1,0 0 1,1 1 0,-1-1 0,1 0 0,0-1 0,0 1 0,0-1-1,0 0 1,5 1 0,-5-3 33,1 0 0,-1-1-1,0 1 1,0-1 0,0 0 0,0 0 0,0-1-1,0 0 1,0 1 0,0-2 0,0 1 0,-1 0-1,1-1 1,-1 0 0,0 0 0,0-1 0,0 1-1,0-1 1,-1 1 0,1-1 0,-1 0 0,5-8-1,7-9 230,-1-1 0,-1 0 0,13-32 0,-6 5-19,-2-1 1,-2-1 0,-2 0 0,-3 0 0,-2-1 0,-2-1 0,-2 0-1,-3 0 1,-2 1 0,-11-85 0,8 118-191,-1 0 0,-2 0-1,0 0 1,0 1 0,-2 0 0,-14-25 0,18 36-64,-1-1 1,0 1-1,-1 1 1,1-1-1,-1 1 1,-1 0-1,-10-8 1,13 11-44,0 1 1,0 0 0,0 0 0,0 0-1,-1 0 1,1 1 0,-1-1 0,1 1 0,-1 0-1,1 0 1,-1 1 0,0 0 0,1-1 0,-10 2-1,11 0-156,-1 0 0,0-1 0,0 2 0,1-1 0,-1 0 0,1 1 0,-1-1 0,1 1 0,0 0 0,0 0 0,-1 0-1,1 1 1,1-1 0,-1 1 0,0 0 0,1 0 0,-1 0 0,1 0 0,-3 5 0,-18 32-4800</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7.900"/>
    </inkml:context>
    <inkml:brush xml:id="br0">
      <inkml:brushProperty name="width" value="0.025" units="cm"/>
      <inkml:brushProperty name="height" value="0.025" units="cm"/>
    </inkml:brush>
  </inkml:definitions>
  <inkml:trace contextRef="#ctx0" brushRef="#br0">347 95 13485,'0'0'859,"-10"-6"-506,5 2-315,3 2 1,0 0-1,1 1 1,-1-1 0,0 1 0,0 0 0,0-1 0,0 1 0,0 0 0,0 0 0,0 0 0,-1 1 0,1-1 0,0 0 0,0 1 0,-1-1 0,1 1 0,0 0-1,-1 0 1,1 0 0,0 0 0,-1 0 0,1 1 0,0-1 0,-1 1 0,1-1 0,0 1 0,0 0 0,0 0 0,0 0 0,-1 0 0,1 0 0,1 0 0,-1 1-1,0-1 1,0 1 0,-3 2 0,-15 20 187,1 0-1,2 2 1,0-1-1,1 2 0,2 0 1,1 1-1,-15 44 1,4 6 612,-25 129 1,36-127-113,2 1 0,1 115 1,11-157-645,1 1 0,2-1 0,1 1 1,3-1-1,1 0 0,26 70 1,-30-96-74,1-1 1,0-1-1,1 1 1,0-1-1,1 0 0,0-1 1,1 0-1,0 0 1,17 15-1,-20-21 11,0 0 0,0 0 0,1-1-1,-1 1 1,1-1 0,0-1 0,0 1-1,0-1 1,0 0 0,0-1-1,0 0 1,1 0 0,-1 0 0,0-1-1,1 0 1,-1-1 0,0 1 0,14-4-1,-4-2 175,0 0-1,-1-1 1,1 0-1,-2-2 1,1 0-1,-1 0 1,0-2-1,-1 0 1,0 0-1,12-14 1,11-14 386,-2-1 1,34-49 0,-40 47-474,-1 0 1,-2-2-1,-2-1 1,-2-1-1,-2-1 1,-2 0-1,-2-2 0,-3 0 1,-1 0-1,-3-1 1,-2-1-1,-2 1 1,-2-1-1,-5-69 1,-1 90-15,-2 0-1,-1 1 1,-1 0 0,-2 0-1,-23-55 1,26 71-125,-1-1 1,0 1-1,-1 0 0,-1 1 0,0 0 1,0 0-1,-1 1 0,-1 0 1,0 1-1,0 0 0,-1 1 0,0 0 1,-24-12-1,31 18-169,-1 0 0,1 1 0,-1 0 1,0 0-1,0 0 0,0 1 0,0 0 0,0 0 0,-1 0 1,1 1-1,0 0 0,0 1 0,0-1 0,0 1 0,-1 0 0,-10 4 1,13-3-284,-1 0 1,1 1-1,0 0 1,0 0-1,1 0 1,-1 0-1,0 0 1,1 1-1,0 0 1,0 0-1,0 0 1,0 0 0,1 0-1,0 0 1,0 1-1,0-1 1,0 1-1,1-1 1,-1 1-1,1 0 1,-1 8-1,-4 51-9328</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5.875"/>
    </inkml:context>
    <inkml:brush xml:id="br0">
      <inkml:brushProperty name="width" value="0.025" units="cm"/>
      <inkml:brushProperty name="height" value="0.025" units="cm"/>
    </inkml:brush>
  </inkml:definitions>
  <inkml:trace contextRef="#ctx0" brushRef="#br0">405 16 13261,'-10'-2'2242,"-2"-2"-1878,0 1 0,0 1 0,0 0 0,-1 0 0,1 2 0,-1-1 0,1 2 0,-1-1 0,1 2 0,0 0 0,-1 0 0,1 1 0,0 0 0,0 1 0,1 1 0,-1 0 0,1 0 0,0 1 0,0 1 0,1 0 0,0 0 0,0 1 0,1 0 1,0 1-1,-13 15 0,11-8-132,1 1 1,0 0 0,1 0 0,1 1 0,1 0 0,0 0-1,2 1 1,0 0 0,1 0 0,1 0 0,0 1 0,1 30-1,2-46-213,0 0-1,0 0 1,0-1-1,0 1 1,0 0-1,1-1 1,0 1-1,0 0 1,0-1-1,0 1 1,1-1-1,-1 1 1,1-1-1,0 0 1,0 0-1,0 0 1,0 0-1,0 0 1,1 0-1,-1 0 1,1-1-1,0 1 1,0-1-1,0 0 0,0 0 1,0 0-1,1 0 1,-1-1-1,0 1 1,1-1-1,-1 0 1,1 0-1,0 0 1,-1 0-1,1-1 1,0 1-1,0-1 1,5 0-1,5 0 45,1-1 0,-1 0 0,0 0 0,0-1 0,0-1 0,0-1 0,18-7 0,-23 8-43,-1 0 0,1-1 0,-1 0 0,0-1 0,-1 0 0,1 0 0,-1-1 0,0 0 0,0 0 0,-1 0 0,1-1 0,7-12 0,-13 18-8,0 0 1,0 0 0,-1 0 0,1 0-1,-1 0 1,1 0 0,-1-1 0,0 1-1,1 0 1,-1 0 0,0 0-1,0 0 1,1-1 0,-1 1 0,0 0-1,-1-2 1,1 3-10,0-1-1,0 1 1,0 0-1,-1-1 1,1 1 0,0-1-1,0 1 1,-1 0-1,1 0 1,0-1-1,-1 1 1,1 0-1,-1-1 1,1 1 0,0 0-1,-1 0 1,1 0-1,-1-1 1,1 1-1,0 0 1,-1 0-1,1 0 1,-1 0 0,1 0-1,-1 0 1,1 0-1,-1 0 1,-2 0-12,1 0 0,0 1 1,0-1-1,0 1 0,0-1 1,-1 1-1,1 0 0,0 0 1,0 0-1,1 0 0,-1 0 1,0 0-1,0 1 0,0-1 1,-2 3-1,3-3 8,0 0-1,0 0 1,0 0-1,0 0 1,0 0 0,0 0-1,0 1 1,1-1-1,-1 0 1,1 0-1,-1 1 1,0-1 0,1 0-1,0 1 1,-1-1-1,1 0 1,0 1-1,0-1 1,0 1 0,0-1-1,0 0 1,0 2-1,1-2 7,-1 0 0,1 0-1,0 0 1,0-1-1,-1 1 1,1 0 0,0-1-1,0 1 1,0 0-1,0-1 1,0 1 0,0-1-1,0 0 1,0 1-1,0-1 1,0 0 0,0 0-1,0 1 1,0-1-1,0 0 1,2 0 0,5 0 26,-1 0 0,1-1 1,0 1-1,-1-2 1,1 1-1,13-5 0,10-9 20,-25 11-52,0 1 0,0-1 0,0 1 0,0 1 0,0-1 0,0 1 0,1 0 0,-1 1 0,1-1 0,0 1 0,-1 0 0,14 1 0,-19 1-5,0-1 0,-1 1 0,1 0 0,0-1 1,-1 1-1,1 0 0,-1 0 0,1 0 0,-1 0 0,0 0 1,1-1-1,-1 1 0,0 0 0,1 0 0,-1 0 0,0 0 1,0 0-1,0 0 0,0 0 0,0 0 0,0 2 0,-1 27 259,0-24-153,-12 114 284,13-120-405,3 14-2236,7-12-2602,9-4-4569</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6.674"/>
    </inkml:context>
    <inkml:brush xml:id="br0">
      <inkml:brushProperty name="width" value="0.025" units="cm"/>
      <inkml:brushProperty name="height" value="0.025" units="cm"/>
    </inkml:brush>
  </inkml:definitions>
  <inkml:trace contextRef="#ctx0" brushRef="#br0">70 395 12011,'0'0'2253,"-8"0"-21,-1-1-1554,5 0-459,1 0 1,0 1 0,0-1 0,0 1-1,0 0 1,0 0 0,0 0 0,0 1-1,0-1 1,0 1 0,-6 1 0,8-2-132,1 1 1,-1-1 0,0 1 0,1-1-1,-1 1 1,1-1 0,-1 1 0,1 0-1,-1-1 1,1 1 0,-1 0 0,1-1-1,-1 1 1,1 0 0,0 0-1,-1-1 1,1 1 0,0 0 0,0 0-1,0-1 1,0 1 0,-1 0 0,1 0-1,0 0 1,0-1 0,1 1 0,-1 0-1,0 0 1,0 0 0,0-1-1,1 3 1,-1-2 2,1 1-1,-1-1 1,1 1-1,-1-1 0,1 1 1,-1-1-1,1 1 1,0-1-1,0 0 1,0 1-1,0-1 1,0 0-1,0 0 1,0 0-1,3 2 0,2-1 44,0 0 0,0 0 0,0-1 0,1 1 0,-1-2 0,0 1 0,1-1 0,-1 0 0,1 0 0,-1 0 0,0-1 0,1 0 0,-1-1 0,0 1 0,0-1-1,0 0 1,0-1 0,0 1 0,0-1 0,5-4 0,5-3 34,0 0 1,-1 0-1,-1-2 0,0 0 0,22-23 1,-33 32-137,0 0 1,0-1 0,-1 1-1,1 0 1,-1-1-1,0 0 1,0 1-1,0-1 1,0 0 0,0 0-1,-1 0 1,0 0-1,0 0 1,0 0 0,-1 0-1,1-1 1,-1 1-1,0-5 1,0 9-23,-1-1 0,1 0 1,-1 0-1,1 1 0,-1-1 0,1 0 1,-1 1-1,1-1 0,-1 1 0,0-1 0,1 1 1,-1-1-1,0 1 0,0-1 0,1 1 1,-1-1-1,0 1 0,0 0 0,0 0 0,1-1 1,-1 1-1,0 0 0,0 0 0,0 0 1,0 0-1,1 0 0,-1 0 0,0 0 1,0 0-1,0 0 0,0 1 0,1-1 0,-1 0 1,0 0-1,0 1 0,0-1 0,1 1 1,-1-1-1,0 0 0,0 2 0,-33 17-50,24-8 110,0 0 1,0 1-1,1 0 1,0 1-1,1 0 1,1 0-1,0 1 1,1 0-1,0 0 1,1 1-1,1-1 1,0 1-1,1 0 1,-1 21-1,4-35-61,0 0 1,0 0-1,0 0 1,0 0-1,0 0 1,1 0-1,-1 0 1,0 0-1,1 0 0,-1 0 1,1 0-1,-1 0 1,1 0-1,-1 0 1,1-1-1,-1 1 1,1 0-1,0 0 0,0 0 1,-1-1-1,1 1 1,0 0-1,0-1 1,0 1-1,0-1 1,0 1-1,1 0 0,2 0 16,-1 0-1,1-1 0,0 1 0,-1-1 0,1 1 1,0-1-1,0 0 0,5-1 0,3-1 43,0 0 0,1-1 0,-1 0 0,15-7 0,7-5-176,0-3 0,-1 0 0,-1-2 1,-1-2-1,-1 0 0,-1-2 0,-1-2 0,-2 0 0,0-2 1,-2-1-1,0 0 0,28-50 0,-48 71 106,0 1 1,0-1-1,0 0 0,-1 0 1,0-1-1,-1 1 0,0-1 1,0 1-1,0-1 0,-2 1 1,1-1-1,-1 0 0,-1-16 1,0 24 2,1 0 0,-1 0 1,0 0-1,1 0 1,-1 0-1,0 1 0,0-1 1,0 0-1,0 0 0,1 1 1,-1-1-1,0 0 0,0 1 1,0-1-1,-1 1 0,1-1 1,0 1-1,0 0 0,0-1 1,0 1-1,0 0 0,0 0 1,0 0-1,-1 0 1,1 0-1,0 0 0,0 0 1,0 0-1,0 0 0,-1 0 1,1 1-1,0-1 0,0 0 1,0 1-1,0-1 0,0 1 1,0 0-1,0-1 0,-1 2 1,-42 25 60,25-8 37,1 0 1,0 1 0,1 0-1,2 2 1,-21 35 0,29-43-52,-1 0 0,2 1 0,0 0 0,0 0 0,2 1 0,0-1 0,1 1 1,0 0-1,1 0 0,1 21 0,1-35-92,0 1 0,0-1 1,1 1-1,-1 0 0,1-1 0,0 1 1,0-1-1,0 0 0,0 1 1,0-1-1,0 0 0,0 1 0,1-1 1,-1 0-1,1 0 0,0 0 0,0 0 1,0-1-1,0 1 0,0 0 0,0-1 1,0 1-1,0-1 0,1 0 1,-1 0-1,0 0 0,6 2 0,0-1-828,1 0-1,0-1 0,0 0 0,-1 0 1,1-1-1,0 0 0,10-1 0,22-6-5425</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7.061"/>
    </inkml:context>
    <inkml:brush xml:id="br0">
      <inkml:brushProperty name="width" value="0.025" units="cm"/>
      <inkml:brushProperty name="height" value="0.025" units="cm"/>
    </inkml:brush>
  </inkml:definitions>
  <inkml:trace contextRef="#ctx0" brushRef="#br0">200 205 18001,'-10'1'3022,"-1"3"-2302,-1-1 1,0 2-1,1-1 1,0 2-1,0-1 1,1 1-1,0 1 1,0 0-1,-10 8 1,14-9-579,0-1 1,0 1-1,0 0 1,1 0 0,0 1-1,0-1 1,0 1-1,1 0 1,0 0-1,1 1 1,-1-1 0,1 1-1,1 0 1,0 0-1,-3 13 1,5-20-143,0 0 1,0 0-1,0 0 1,0 0 0,0 0-1,0 1 1,0-1-1,1 0 1,-1 0-1,0 0 1,1 0-1,-1 0 1,0 0-1,1 0 1,-1 0-1,1 0 1,0 0-1,-1 0 1,1 0 0,0 0-1,0 0 1,-1-1-1,1 1 1,0 0-1,0 0 1,2 0-1,-1 0 6,1 0-1,0 0 1,0 0 0,0 0-1,-1-1 1,1 1-1,0-1 1,0 0 0,0 0-1,4-1 1,3 0 27,0 0 1,-1-1 0,1 0-1,-1-1 1,17-7-1,-7-1-78,-1-1-1,0 0 1,-1-1-1,0-2 0,-1 1 1,0-2-1,-1 0 0,19-28 1,-14 16-59,-2-1 1,-1 0-1,-2-2 0,22-56 1,-26 40 183,-32 70 245,-5 19 3,-27 59 0,46-86-251,1 0 0,1 0 0,0 1 1,1 0-1,1 0 0,0 0 0,1 0 1,0 18-1,2-33-115,0 1 1,1 0-1,-1 0 1,0-1-1,1 1 0,-1 0 1,1-1-1,-1 1 1,1-1-1,0 1 0,-1 0 1,1-1-1,0 0 1,0 1-1,0-1 0,0 1 1,1-1-1,-1 0 1,0 0-1,1 0 1,-1 0-1,0 0 0,1 0 1,-1 0-1,1 0 1,1 0-1,1 0-692,-1 0-1,1 0 1,-1 0-1,1-1 1,-1 1 0,1-1-1,0 0 1,-1 0-1,1 0 1,0-1-1,6-1 1,18-9-11111</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7.698"/>
    </inkml:context>
    <inkml:brush xml:id="br0">
      <inkml:brushProperty name="width" value="0.025" units="cm"/>
      <inkml:brushProperty name="height" value="0.025" units="cm"/>
    </inkml:brush>
  </inkml:definitions>
  <inkml:trace contextRef="#ctx0" brushRef="#br0">33 0 16656,'0'0'6619,"-4"11"-5407,-2 6-621,0 0 1,2 1-1,0-1 0,0 1 0,2 0 1,0 0-1,2 23 0,0-40-580,0 0-1,1 0 1,-1 0-1,1 0 1,-1 0-1,1 0 1,-1 0-1,1 0 1,0 0-1,-1 0 1,1 0 0,0 0-1,0 0 1,0-1-1,0 1 1,-1 0-1,1-1 1,0 1-1,0-1 1,0 1-1,1-1 1,-1 1 0,0-1-1,0 0 1,0 1-1,0-1 1,0 0-1,0 0 1,1 0-1,-1 0 1,0 0-1,0 0 1,0 0-1,0 0 1,0 0 0,2-1-1,3 0 82,0-1-1,0 1 1,0-1-1,0 0 1,10-5 0,2-4 32,-1-1 1,0 0 0,-1-2 0,15-15 0,30-25-34,-61 54-96,1 0 0,-1-1 1,0 1-1,0 0 0,0 0 1,1 0-1,-1 0 0,0-1 0,0 1 1,1 0-1,-1 0 0,0 0 1,0 0-1,1 0 0,-1 0 0,0-1 1,1 1-1,-1 0 0,0 0 1,0 0-1,1 0 0,-1 0 0,0 0 1,1 0-1,-1 0 0,0 1 0,0-1 1,1 0-1,-1 0 0,0 0 1,0 0-1,1 0 0,-1 0 0,0 0 1,0 1-1,1-1 0,-1 0 1,0 0-1,0 0 0,1 1 0,-1-1 1,0 0-1,0 0 0,0 1 1,0-1-1,1 0 0,-1 0 0,0 1 1,0-1-1,0 0 0,0 1 1,2 24 121,-8 27 401,-1-30-398,5-15-86,-1 0 0,1 1 0,0 0 0,1 0 0,0-1 0,0 1 0,1 0 1,0 12-1,2-19-37,-1-1 1,1 1-1,-1 0 1,1-1 0,0 1-1,-1-1 1,1 1-1,0-1 1,0 0 0,-1 0-1,1 0 1,0 0-1,-1 0 1,1 0 0,0 0-1,0 0 1,-1-1-1,1 1 1,2-2 0,5-2-653,0 0 1,0 0 0,0-1 0,-1 0 0,0-1 0,0 0 0,9-9 0,51-56-9423,-49 51 5752,7-8-3805</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8.059"/>
    </inkml:context>
    <inkml:brush xml:id="br0">
      <inkml:brushProperty name="width" value="0.025" units="cm"/>
      <inkml:brushProperty name="height" value="0.025" units="cm"/>
    </inkml:brush>
  </inkml:definitions>
  <inkml:trace contextRef="#ctx0" brushRef="#br0">121 0 6022,'0'0'18054,"-11"9"-16436,-3 1-1024,1 0 1,0 1-1,-12 15 1,20-21-422,0 0 0,1 1 0,0 0 0,0 0 0,1 0 0,-1 0 1,2 0-1,-1 1 0,0 0 0,1-1 0,1 1 0,-3 13 0,4-19-165,0 0 0,0 0 0,0 0 1,0 0-1,0 0 0,0 0 0,0 0 0,0 0 0,0 0 0,1-1 0,-1 1 1,0 0-1,1 0 0,-1 0 0,0 0 0,1 0 0,-1 0 0,1-1 0,0 1 1,-1 0-1,1 0 0,0-1 0,-1 1 0,1 0 0,0-1 0,0 1 0,-1-1 1,1 1-1,0-1 0,1 1 0,1 0 18,0 0-1,0-1 1,1 1 0,-1-1-1,0 0 1,0 0-1,0 0 1,0-1 0,6 0-1,2-2 20,-1 0-1,1 0 0,-1-1 0,0 0 1,10-6-1,-6 1-159,0-1 0,-1 0 0,-1-1 0,0 0 0,0-1 0,-1 0 0,0-1 0,-1 0 0,-1-1 0,10-17 0,-19 31 108,0 0 1,0 0-1,-1 0 1,1 0-1,0 0 0,0 0 1,0 1-1,0-1 1,0 0-1,0 0 1,-1 0-1,1 0 0,0 0 1,0 0-1,0 0 1,0 0-1,0 0 1,-1 0-1,1 0 0,0 0 1,0 0-1,0 0 1,0 0-1,0 0 1,0 0-1,-1 0 0,1-1 1,0 1-1,0 0 1,0 0-1,0 0 1,0 0-1,0 0 1,0 0-1,-1 0 0,1 0 1,0 0-1,0 0 1,0-1-1,0 1 1,0 0-1,0 0 0,0 0 1,0 0-1,0 0 1,0-1-1,-12 11-117,-11 22 171,-23 39-1,41-62-10,0 1 0,0-1-1,1 1 1,0 1-1,0-1 1,2 0-1,-1 1 1,1 0-1,-1 13 1,3-23-104,1 0 0,-1 0-1,0 0 1,1 0 0,-1 0 0,1 0 0,-1 0 0,1 0-1,0 0 1,-1 0 0,1 0 0,0 0 0,0 0 0,-1 0-1,1-1 1,0 1 0,0 0 0,0 0 0,0-1 0,0 1-1,0-1 1,0 1 0,0-1 0,0 1 0,0-1 0,1 0-1,-1 0 1,0 1 0,0-1 0,0 0 0,0 0 0,1 0-1,-1 0 1,0 0 0,0-1 0,0 1 0,0 0 0,2-1-1,3 0-1030,-1 1 0,1-1 0,-1-1 0,0 1 0,1-1 0,-1 0 0,7-4 0,14-12-8617</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8.561"/>
    </inkml:context>
    <inkml:brush xml:id="br0">
      <inkml:brushProperty name="width" value="0.025" units="cm"/>
      <inkml:brushProperty name="height" value="0.025" units="cm"/>
    </inkml:brush>
  </inkml:definitions>
  <inkml:trace contextRef="#ctx0" brushRef="#br0">148 216 16400,'0'0'7900,"-11"-4"-6896,4 2-876,5 1-93,0 0 1,0 0 0,-1 0 0,1 0-1,-1 0 1,1 0 0,0 1 0,-1-1 0,0 1-1,1 0 1,-1 0 0,1 0 0,-1 0 0,1 0-1,-1 1 1,1-1 0,-1 1 0,1-1-1,-1 1 1,1 0 0,0 0 0,-1 0 0,1 0-1,0 1 1,0-1 0,0 1 0,0-1-1,0 1 1,-3 2 0,-1 4 95,0 1 0,0-1 0,0 1 0,1 0 0,1 0 0,-1 1 0,1-1 0,1 1 0,0 0 0,0 0 0,1 0 0,1 1 0,-1-1 0,1 18 0,2-27-121,-1 1 1,0-1 0,1 0-1,0 1 1,-1-1 0,1 0-1,0 0 1,-1 0 0,1 1 0,0-1-1,0 0 1,0 0 0,0 0-1,0 0 1,0 0 0,0 0-1,1-1 1,-1 1 0,0 0-1,0-1 1,1 1 0,-1 0-1,0-1 1,1 0 0,-1 1 0,1-1-1,-1 0 1,0 0 0,1 0-1,-1 1 1,1-2 0,-1 1-1,0 0 1,1 0 0,1-1-1,5 0 47,0 0 0,-1 0 0,1-1 0,0 0 0,9-4 0,2-4-47,-1 0 1,-1-1-1,0 0 0,0-2 1,-1 0-1,-1-1 1,0 0-1,20-26 1,-20 21-355,-1-1 0,0 0 1,-2-1-1,0 0 0,-1-1 1,15-45-1,-24 61 261,-1-1 0,1 1 1,-1 0-1,0 0 0,-1-1 0,0-6 0,0 12 76,0 1 0,0-1-1,0 0 1,0 1 0,0-1-1,0 0 1,-1 1 0,1-1-1,0 0 1,0 1 0,-1-1-1,1 0 1,0 1 0,-1-1-1,1 1 1,-1-1 0,1 1-1,-1-1 1,1 1 0,-1-1-1,1 1 1,-1 0 0,1-1-1,-2 0 1,0 1-13,1 0 0,-1 0 0,1 0 0,-1 0 0,0 0 0,1 1 0,-1-1 0,1 0 0,-1 1 0,1-1 0,-1 1 0,1-1 0,-1 1-1,1 0 1,-3 1 0,-9 7 236,0 0 0,1 1-1,0 0 1,1 1-1,0 0 1,0 1 0,1 0-1,1 1 1,0 0-1,1 0 1,0 1-1,-10 26 1,18-39-206,0 0-1,-1 0 0,1 1 1,0-1-1,0 0 1,0 0-1,0 1 1,0-1-1,0 0 0,0 0 1,0 1-1,1-1 1,-1 0-1,0 0 1,1 1-1,-1-1 1,1 0-1,-1 0 0,1 0 1,0 0-1,-1 0 1,1 0-1,0 0 1,0 0-1,0 0 0,-1 0 1,1 0-1,0 0 1,0-1-1,1 1 1,-1 0-1,0-1 1,0 1-1,0-1 0,0 1 1,0-1-1,1 0 1,-1 1-1,0-1 1,0 0-1,3 0 0,7 2-79,0-2 0,1 1 0,22-3 0,-12 0-537,-10 2 108,-3 0 147,-1 0-1,1 0 0,-1 1 1,0 0-1,1 0 0,9 4 0,-16-5 332,0 1-1,0 1 1,0-1-1,0 0 1,0 0-1,0 1 0,0-1 1,0 1-1,-1-1 1,1 1-1,-1 0 1,1 0-1,-1 0 0,0 0 1,0 0-1,1 0 1,-1 0-1,-1 0 1,1 0-1,0 0 1,-1 1-1,1-1 0,-1 0 1,1 1-1,-1-1 1,0 0-1,0 3 1,0 7-150,0-1 1,0 0 0,-1 1 0,-1-1 0,0 0 0,0 0-1,-7 18 1,2-9-4752</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8.131"/>
    </inkml:context>
    <inkml:brush xml:id="br0">
      <inkml:brushProperty name="width" value="0.025" units="cm"/>
      <inkml:brushProperty name="height" value="0.025" units="cm"/>
    </inkml:brush>
  </inkml:definitions>
  <inkml:trace contextRef="#ctx0" brushRef="#br0">41 1 13741,'0'0'13485,"-25"51"-12236,17-19-352,2 7-641,4-6-192,2 1-32,0-7-608,7-4-481,6-7-769,-2-5-1185,-2-6-2370,-3-5-5189</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9.492"/>
    </inkml:context>
    <inkml:brush xml:id="br0">
      <inkml:brushProperty name="width" value="0.025" units="cm"/>
      <inkml:brushProperty name="height" value="0.025" units="cm"/>
    </inkml:brush>
  </inkml:definitions>
  <inkml:trace contextRef="#ctx0" brushRef="#br0">40 1 6662,'0'0'15423,"5"12"-14825,0 3-342,-1 0 0,0 1 1,-1-1-1,-1 1 0,-1 0 0,0 0 0,-2 22 1,-9 38 919,5-43 117,-2 49 1,-6-107 1392,5 15-3000,8 10 296,-1 0 0,1 0 0,0 0 0,0 0 0,0 0 0,-1 0 0,1 0 1,0 0-1,0 0 0,0 0 0,0 0 0,-1 0 0,1 0 0,0 0 0,0 0 0,0 0 0,0 0 0,0 1 0,-1-1 0,1 0 0,0 0 0,0 0 0,0 0 0,0 0 0,0 0 0,0 1 0,-1-1 0,1 0 0,0 0 0,0 0 0,0 0 0,0 0 0,0 1 0,0-1 0,0 0 0,0 0 0,0 0 0,0 1 0,0-1 0,0 0 0,0 0 0,0 0 0,0 0 0,0 1 0,0-1 0,0 0 0,0 0 0,0 0 0,0 0 0,0 1 0,0-1 0,0 0 0,0 0 0,1 0 0,-2 15 835,-2-7-3573,0-10-1392,2-14 786,-4 1 2403,3 11-822,1-1-4549,1-3 800</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20.994"/>
    </inkml:context>
    <inkml:brush xml:id="br0">
      <inkml:brushProperty name="width" value="0.025" units="cm"/>
      <inkml:brushProperty name="height" value="0.025" units="cm"/>
    </inkml:brush>
  </inkml:definitions>
  <inkml:trace contextRef="#ctx0" brushRef="#br0">104 156 9001,'2'-10'2332,"5"-55"1880,-6-12 3876,-1 77-8067,0 0 0,0 0-1,0 0 1,0 0 0,0-1 0,0 1 0,0 0 0,0 0-1,0 0 1,0 0 0,-1-1 0,1 1 0,0 0-1,0 0 1,0 0 0,0 0 0,0 0 0,0 0 0,0-1-1,0 1 1,0 0 0,0 0 0,-1 0 0,1 0-1,0 0 1,0 0 0,0 0 0,0 0 0,0 0 0,0-1-1,-1 1 1,1 0 0,0 0 0,0 0 0,0 0-1,0 0 1,0 0 0,-1 0 0,1 0 0,0 0 0,0 0-1,0 0 1,0 0 0,0 0 0,-1 0 0,1 0-1,0 0 1,0 0 0,0 0 0,0 1 0,0-1 0,-1 0-1,-9 8 160,-6 10-299,1 15 302,2 0 0,1 1 1,1 1-1,2 0 0,2 0 0,1 0 1,2 1-1,1 0 0,2 0 1,1 0-1,6 36 0,13 0-91,-15-62 24,0 0 0,-1 1 0,0 0 0,-1 0 0,0 0 0,-1 0 0,0 19 0,-16-55 2692,9 9-2718,1-1-1,1 1 1,1-1 0,0 1 0,1-1 0,1 0-1,1 0 1,0 0 0,1 0 0,5-24-1,-5 38-98,0 0-1,0 0 1,0 0 0,0 0-1,0 0 1,1 1-1,0-1 1,-1 0-1,1 1 1,0-1-1,0 1 1,0-1-1,1 1 1,-1 0-1,1 0 1,-1 0-1,1 0 1,0 1-1,2-2 1,1 0 3,0 1-1,0 0 1,1 1-1,-1-1 1,0 1-1,0 1 1,1-1-1,-1 1 1,8 0-1,4 2-159,1 1 0,-1 0 1,0 1-1,0 1 0,30 13 0,-47-17 177,1 0-1,-1 0 0,1 0 0,-1 0 1,1 1-1,-1-1 0,0 0 1,0 1-1,1-1 0,-1 1 1,0-1-1,-1 1 0,1-1 0,0 1 1,0 0-1,-1-1 0,1 1 1,-1 0-1,1 0 0,-1 0 1,0-1-1,1 1 0,-1 0 1,0 0-1,0 0 0,-1 0 0,1-1 1,0 1-1,0 0 0,-2 2 1,2 23 107,0-27-113,0 1 0,0-1 0,0 0 0,0 1 0,0-1-1,0 0 1,0 0 0,0 1 0,0-1 0,0 0 0,0 1 0,1-1 0,-1 0 0,0 0 0,0 1-1,0-1 1,0 0 0,1 0 0,-1 1 0,0-1 0,0 0 0,0 0 0,1 0 0,-1 1 0,0-1 0,1 0-1,-1 0 1,0 0 0,0 0 0,1 0 0,-1 0 0,0 1 0,1-1 0,-1 0 0,0 0 0,0 0-1,1 0 1,-1 0 0,1 0 0,14-8 252,9-15 75,-17 10-425,0 1 0,-1-2 0,0 1 0,-1-1 0,0 1 0,-1-1 1,-1 0-1,0-1 0,1-18 0,-5 37-316,1 1 1,0-1 0,1 0-1,-1 0 1,1 0 0,0 1-1,0-1 1,0 0-1,0 0 1,1 0 0,-1-1-1,1 1 1,0 0 0,3 3-1,-2-5-265,-1 1-1,1-1 0,0 0 0,0 1 1,0-2-1,0 1 0,1 0 1,-1-1-1,0 1 0,1-1 1,-1 0-1,1 0 0,0 0 1,-1-1-1,1 1 0,7-1 1,35-2-5412,1-12 3314,-43 12 3025,-1 0-1,1 0 1,-1 0 0,1 0-1,-1-1 1,0 0 0,0 0-1,0 1 1,3-5 0,-4 4 502,-1 0-1,1 1 1,-1-1 0,1 0-1,-1 0 1,0 0 0,0 0 0,0-1-1,0 1 1,-1 0 0,0 0-1,1-6 1,-1 8-521,0 0 0,0 0 0,0 1 0,0-1 0,0 0 0,0 0 0,0 1 0,0-1 0,-1 0 0,1 1 0,0-1 0,0 0-1,-1 1 1,1-1 0,0 0 0,-1 1 0,1-1 0,-1 0 0,1 1 0,-1-1 0,1 1 0,-1-1 0,1 1 0,-1-1 0,1 1 0,-1-1 0,0 1 0,1 0 0,-2-1-1,-22 3 2204,19 0-2330,1 0 0,-1 0-1,0 0 1,1 1 0,0 0-1,0 0 1,0 0 0,-4 3-1,6-3-58,0-1-1,0 1 1,0 0-1,0 0 1,1 0-1,-1 0 1,1 0-1,0 0 1,0 0-1,0 0 1,0 0-1,0 0 1,1 1-1,-1-1 1,1 0-1,0 1 1,0-1-1,1 4 1,1-6-19,0 0 0,0 0 1,1 0-1,-1-1 0,0 1 1,1-1-1,-1 1 0,1-1 1,-1 0-1,0 0 1,1 0-1,-1 0 0,1-1 1,-1 1-1,0 0 0,1-1 1,2-1-1,7-3-98,1-1 1,-1-1-1,-1 0 1,1 0-1,-1-1 0,-1-1 1,0 0-1,14-15 1,32-26-1322,-57 74 114,-10 13 1270,8-28 157,0-1-1,1 1 0,0 0 1,0-1-1,0 14 1,3-21-128,-1 0 0,0 0 0,1 0 0,-1-1 0,1 1 0,-1 0 0,1 0 0,0-1 0,-1 1 0,1 0 0,0-1 0,0 1 0,-1 0 0,1-1 0,0 1 0,0-1 0,0 0 0,0 1 0,0-1 0,-1 0 0,1 1 0,0-1 0,0 0 0,0 0 0,0 0 0,0 0 0,0 0 0,0 0 1,0 0-1,0 0 0,0 0 0,2-1 0,36-4 322,17-16-757,-45 15-287,1 1 0,0 0 0,0 1-1,16-2 1,-28 6 676,1 0 0,0 1 0,0-1 0,-1 1 0,1-1 0,0 1 0,0-1 0,-1 1 0,1-1-1,-1 1 1,1 0 0,0-1 0,-1 1 0,1 0 0,-1 0 0,0-1 0,1 1 0,-1 0 0,0 0 0,1 0 0,-1 0 0,0-1 0,0 1 0,0 0-1,1 0 1,-1 0 0,0 0 0,0 0 0,-1 0 0,1-1 0,0 1 0,0 0 0,-1 1 0,-2 37 695,-35 107 1826,11-47-704,20-63-1378,5-25-308,0 1 0,0-1 0,-1 1 1,0-1-1,-1 0 0,0 0 0,-7 12 0,6-54 405,6 14-638,0 1 0,0-1 0,2 1 0,0 0 0,1-1 0,1 1 0,0 1 0,1-1 1,1 1-1,0 0 0,1 0 0,1 1 0,0 0 0,19-21 0,91-89 126,-75 82 105,46-59 1,-78 78 492,-12 23-573,0-1 1,-1 1-1,1 0 1,0-1-1,0 1 1,0 0-1,0-1 1,-1 1-1,1 0 1,0 0-1,0-1 1,-1 1 0,1 0-1,0 0 1,0-1-1,-1 1 1,1 0-1,0 0 1,-1 0-1,1 0 1,0-1-1,-1 1 1,1 0-1,0 0 1,-1 0-1,1 0 1,0 0-1,-1 0 1,1 0-1,0 0 1,-1 0 0,1 0-1,-1 0 1,1 0-1,0 0 1,-1 1-1,-3 0 36,0 0 0,1 0 0,-1 0 0,0 1 1,1-1-1,-1 1 0,1 0 0,0 0 0,-1 0 0,-2 4 0,-3 2-19,1 1 1,1 0-1,0 1 1,0-1-1,1 1 1,0 0-1,-6 16 0,11-23-33,-1 1 0,1 0-1,0 0 1,0 0-1,1 0 1,-1 0-1,1 0 1,0 0 0,0 0-1,0 0 1,1 5-1,0-7-5,-1 1-1,1-1 1,0 0-1,0 0 0,0 0 1,0 0-1,1 0 1,-1 0-1,0 0 0,1 0 1,0 0-1,-1-1 1,1 1-1,0-1 0,0 1 1,0-1-1,0 0 1,0 1-1,0-1 0,4 1 1,7 3-287,0-1-1,0-1 1,1 0 0,-1-1 0,1 0-1,26-1 1,43-7-9366,-23-10-8940</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4.669"/>
    </inkml:context>
    <inkml:brush xml:id="br0">
      <inkml:brushProperty name="width" value="0.025" units="cm"/>
      <inkml:brushProperty name="height" value="0.025" units="cm"/>
    </inkml:brush>
  </inkml:definitions>
  <inkml:trace contextRef="#ctx0" brushRef="#br0">417 52 10122,'0'0'1388,"-5"-9"1713,4 7-3003,0 0 10,1 0 0,-1 0 0,0-1 0,0 1 1,-1 0-1,1 0 0,0 0 0,-1 0 1,1 0-1,-1 0 0,0 0 0,1 1 0,-1-1 1,0 1-1,0-1 0,0 1 0,0 0 0,-1-1 1,1 1-1,0 0 0,0 1 0,-1-1 1,1 0-1,0 1 0,-1-1 0,1 1 0,-1 0 1,1-1-1,-1 1 0,1 1 0,-1-1 0,1 0 1,0 0-1,-1 1 0,-3 1 0,-2 1-36,0 1 0,1 1 0,0-1 0,0 1 0,0 0 0,1 1 0,-1 0 0,-7 9 0,-44 60 213,50-64-230,-18 26 127,2 2 0,1 1 0,2 1 1,2 0-1,1 2 0,3 0 0,1 0 0,2 2 0,3 0 1,1 0-1,2 0 0,2 1 0,2 0 0,2-1 0,9 62 1,-7-89-129,1-1 0,2 1 1,-1-1-1,2 1 0,0-1 1,2-1-1,-1 1 0,2-1 1,0-1-1,16 21 0,-18-27 146,1-1 0,0 0 0,1 0 0,0-1 0,0 0 0,0 0 0,1-1 0,0 0 0,0-1-1,1 0 1,-1-1 0,1 0 0,0-1 0,0 0 0,0 0 0,1-1 0,14 0 0,-12-1-31,1 0 1,-1-2 0,1 0-1,-1 0 1,0-1-1,1-1 1,-1-1 0,-1 0-1,1 0 1,0-2 0,-1 0-1,0 0 1,-1-1 0,1 0-1,-1-1 1,-1-1 0,1 0-1,-2-1 1,1 0-1,-1 0 1,-1-1 0,0 0-1,0-1 1,-1 0 0,-1 0-1,8-16 1,-2 1-79,-1-1-1,-1 0 1,-1-1 0,-2 0 0,-1-1-1,-1 1 1,-2-1 0,-1 0 0,-1-1-1,-1 1 1,-7-56 0,3 62-112,-2 0 1,-1 0 0,0 1 0,-2-1-1,-1 2 1,0-1 0,-2 1 0,-1 1-1,0 0 1,-2 0 0,0 1-1,-1 1 1,-1 0 0,-36-31 0,39 38-177,-1 1 1,-1 0-1,0 1 1,0 0-1,-1 1 1,0 1-1,0 1 1,-1 0 0,0 1-1,0 1 1,-1 0-1,0 2 1,1 0-1,-33-1 1,46 4-50,1 0 0,-1 0 0,1 1 0,-1-1 1,1 1-1,-1 0 0,1 0 0,-1 0 0,1 0 0,0 1 0,0-1 0,0 1 1,0 0-1,0 0 0,0 0 0,-3 3 0,4-2-324,0-1 0,0 1 0,0 0 0,1-1 0,-1 1 0,1 0 0,0 0 0,0 0 0,0 0 0,0 0 0,1 0 0,-1 4 0,-1 25-8569</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28.570"/>
    </inkml:context>
    <inkml:brush xml:id="br0">
      <inkml:brushProperty name="width" value="0.025" units="cm"/>
      <inkml:brushProperty name="height" value="0.025" units="cm"/>
    </inkml:brush>
  </inkml:definitions>
  <inkml:trace contextRef="#ctx0" brushRef="#br0">299 149 10218,'5'-9'2349,"-4"7"-2248,24-45 2886,-22 41-2159,-1 0 1,0 0-1,0-1 1,0 1-1,-1-1 0,0 0 1,1-11-1,-3 16-664,1 1-1,-1-1 1,1 1 0,-1 0-1,0-1 1,0 1-1,1-1 1,-1 1-1,0 0 1,0 0-1,0 0 1,0-1-1,-1 1 1,1 0-1,0 0 1,0 1-1,-1-1 1,1 0-1,0 0 1,-1 0 0,1 1-1,-1-1 1,1 1-1,-1-1 1,1 1-1,-1 0 1,1 0-1,-1-1 1,0 1-1,1 0 1,-1 0-1,1 1 1,-1-1-1,-1 0 1,-4 0-28,0 1 1,0-1-1,0 1 1,0 1-1,0-1 0,-13 5 1,8 1-74,0 1 0,0 0 0,0 0 0,1 1 0,0 1 1,1 0-1,0 0 0,0 1 0,1 0 0,-11 19 0,2-1 181,1 1 0,2 1 1,-15 41-1,22-50-117,2 0 1,-6 29-1,11-43-108,0-1-1,0 1 1,0-1-1,1 1 1,0 0 0,1-1-1,0 1 1,0-1 0,1 1-1,3 11 1,-3-15-6,0-1 0,1 0 0,-1 0 0,1-1 0,-1 1 0,1 0 0,0-1 0,0 0 0,0 1 0,0-1 0,0-1 0,1 1 0,-1 0 0,1-1 0,-1 1 0,1-1 0,-1 0 0,1 0 0,0-1 0,0 1 0,-1-1 0,1 0 0,0 0 0,0 0 0,4-1 0,2 1 29,0-1 1,0-1-1,0 1 1,0-2-1,0 1 1,0-1-1,0-1 1,10-5 0,-14 6-10,-1 0 1,0 0 0,0 0-1,0 0 1,-1-1-1,1 0 1,-1 0 0,0 0-1,0-1 1,0 1 0,0-1-1,-1 0 1,0 0 0,0 0-1,0-1 1,-1 1 0,0 0-1,0-1 1,0 0 0,0 0-1,-1 1 1,1-11 0,-2 15-33,0 0 1,-1 0-1,1 1 1,0-1-1,0 0 1,-1 1-1,1-1 1,-1 0 0,1 1-1,0-1 1,-1 0-1,1 1 1,-1-1-1,1 1 1,-1-1-1,0 1 1,1-1 0,-1 1-1,1 0 1,-1-1-1,0 1 1,1 0-1,-1-1 1,0 1-1,0 0 1,1 0 0,-1-1-1,0 1 1,0 0-1,1 0 1,-1 0-1,0 0 1,0 0-1,1 0 1,-1 0 0,0 1-1,1-1 1,-1 0-1,0 0 1,0 0-1,1 1 1,-2 0-1,-1-1-2,0 1 0,1 0 0,-1 0 0,1 0 0,-1 0 0,1 0 0,-1 0-1,1 1 1,0-1 0,0 1 0,-4 2 0,6-3 1,-1 0 0,0 0 0,0-1 0,1 1 0,-1 0 0,1 0 0,-1 0 0,1 0 0,-1 0 0,1 0 0,-1-1 0,1 1 0,0 0 0,0 0 0,-1 1 0,1-1 0,0 0 0,0 0 0,0 0 0,0 0 0,0 0 0,0 0 0,0 0 0,1 0 0,-1 0 0,0 0 0,0 0 0,2 2 0,-1-2 0,0 0 0,1-1 0,-1 1 0,1 0 0,-1 0 0,1-1 0,0 1 0,-1-1 0,1 1 0,-1-1 0,1 0 0,0 1 0,0-1 0,-1 0 0,4 0 0,8-1 0,0 0 0,0-1 0,18-5 0,-10 0 0,-1-1 0,29-15 0,28-11 0,-77 34 0,0 0 0,1-1 0,-1 1 0,1 0 0,-1 0 0,0 0 0,1 0 0,-1 0 0,0 0 0,1 0 0,-1 0 0,1 0 0,-1 0 0,0 0 0,1 0 0,-1 1 0,0-1 0,1 0 0,-1 0 0,0 0 0,1 0 0,-1 1 0,0-1 0,1 0 0,-1 0 0,0 1 0,1-1 0,-1 0 0,0 0 0,0 1 0,1-1 0,-1 0 0,0 1 0,0-1 0,0 0 0,0 1 0,1-1 0,-1 1 0,0-1 0,0 0 0,0 1 0,0-1 0,0 0 0,0 1 0,0-1 0,0 1 0,0-1 0,0 0 0,0 1 0,0-1 0,0 0 0,-1 1 0,1-1 0,0 1 0,0-1 0,0 0 0,0 1 0,-1-1 0,1 0 0,0 1 0,-1-1 0,-9 27 0,10-27 0,-22 42-4,15-33-77,2 1 0,-1 0 0,1 0 0,1 0 0,0 0-1,0 1 1,1-1 0,0 1 0,1 0 0,0 0 0,0 13 0,2-24-72,1 1-1,-1 0 1,0-1-1,0 1 1,1-1 0,-1 1-1,0 0 1,1-1-1,-1 1 1,0-1 0,1 1-1,-1-1 1,1 1-1,-1-1 1,1 0 0,-1 1-1,1-1 1,-1 1-1,1-1 1,-1 0-1,1 0 1,0 1 0,-1-1-1,1 0 1,0 0-1,-1 0 1,1 1 0,-1-1-1,1 0 1,0 0-1,-1 0 1,2 0 0,22-4-5221,-4-7-926</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29.082"/>
    </inkml:context>
    <inkml:brush xml:id="br0">
      <inkml:brushProperty name="width" value="0.025" units="cm"/>
      <inkml:brushProperty name="height" value="0.025" units="cm"/>
    </inkml:brush>
  </inkml:definitions>
  <inkml:trace contextRef="#ctx0" brushRef="#br0">0 333 15278,'0'0'11382,"11"2"-9973,-2 0-1316,-1-2 0,1 1 0,-1-1 0,1 0 0,-1-1 0,1 0-1,-1-1 1,1 1 0,-1-2 0,0 1 0,0-1 0,0 0 0,0-1 0,11-7 0,1 0-46,-1-2 1,21-17 0,-36 27-9,0-1 0,0 1 0,-1 0 0,1-1 0,-1 0 0,0 0 0,0 0 0,0 0 0,0 0 0,-1-1 0,0 1 0,0-1 0,0 0 0,0 1 0,-1-1 0,1-6 0,-2 10 1,-1 1 0,0 0 0,1-1 0,-1 1 0,0 0 0,1-1 0,-1 1 0,0 0 0,0 0 0,0-1 0,1 1 0,-1 0 0,0 0 0,0 0 0,0 0 0,1 0 0,-1 0 0,0 0 0,0 1 0,1-1 0,-1 0 0,0 0 1,0 0-1,1 1 0,-2 0 0,-4 2 3,0-1 1,1 2 0,0-1 0,0 0 0,0 1 0,0 0-1,0 1 1,1-1 0,-8 10 0,-34 51 225,40-55-192,-29 54 332,33-60-389,0 1 0,0-1 1,1 1-1,0 0 0,0-1 1,0 1-1,0 0 0,1 0 1,-1 0-1,1 0 0,1 0 1,0 7-1,0-10-20,0-1 0,0 1 0,0-1 0,1 1 0,-1-1 0,0 1 0,1-1 0,-1 0 0,1 0 0,-1 0 0,1 0 0,0 0 0,-1 0 0,1 0 0,0 0 0,0-1 0,0 1 0,-1-1 0,1 1 0,0-1 0,0 0 0,0 1 0,0-1 0,0 0 0,0 0 0,0-1 0,0 1 0,0 0 0,3-2 0,5 1 0,1-1 0,-1 0 0,0-1 0,13-5 0,-2-3 0,-1 0 0,0-1 0,0-2 0,-1 0 0,-1-1 0,-1 0 0,0-2 0,-1 0 0,0-1 0,-2 0 0,0-1 0,-1-1 0,-1 0 0,-1-1 0,-1 0 0,-1-1 0,0 0 0,-2 0 0,0-1 0,3-30 0,-9 52 0,-1 0 0,0 0 0,1 0 0,-1-1 0,0 1 0,0 0 0,0 0 0,0 0 0,0 0 0,0 0 0,0-1 0,0 1 0,0 0 0,-1 0 0,1 0 0,0 0 0,-1 0 0,1 0 0,-1 0 0,1 0 0,-1 0 0,0 0 0,1 0 0,-2-1 0,0 2 0,1 0 0,0 0 0,0 0 0,0 0 0,0 0 0,0 0 0,0 1 0,0-1 0,0 0 0,0 1 0,-1-1 0,1 1 0,1-1 0,-1 1 0,0-1 0,0 1 0,0 0 0,0 0 0,-1 1 0,-45 50 0,44-50 0,-11 15 0,1 1 0,0-1 0,1 2 0,1 0 0,1 0 0,0 1 0,2 1 0,0-1 0,1 1 0,-4 27 0,11-46-111,-1 1 0,1-1 0,0 1-1,1 0 1,-1-1 0,0 1 0,1 0 0,-1-1 0,1 1 0,0-1 0,0 1-1,0-1 1,0 0 0,0 1 0,1-1 0,-1 0 0,1 0 0,0 0-1,-1 0 1,1 0 0,0 0 0,0 0 0,0-1 0,0 1 0,0-1 0,1 1-1,-1-1 1,0 0 0,1 0 0,-1 0 0,1 0 0,-1 0 0,1-1-1,-1 1 1,1-1 0,5 1 0,3 0-858,1 0-1,0-1 1,0 0-1,-1-1 1,1 0 0,0-1-1,14-4 1,9-7-6863</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29.456"/>
    </inkml:context>
    <inkml:brush xml:id="br0">
      <inkml:brushProperty name="width" value="0.025" units="cm"/>
      <inkml:brushProperty name="height" value="0.025" units="cm"/>
    </inkml:brush>
  </inkml:definitions>
  <inkml:trace contextRef="#ctx0" brushRef="#br0">142 168 18417,'0'0'6423,"-12"9"-4187,-6 6-1119,0 0 0,-23 28-1,35-37-921,0 1 0,1 0 0,0 1 0,0-1 0,1 1 1,0 0-1,0 0 0,1 0 0,0 1 0,1-1 0,-4 18 0,6-25-195,0 1 0,0-1 0,0 0 0,0 1 0,0-1 0,0 0 0,1 1 0,-1-1 0,0 0 0,1 0 0,-1 0 0,1 1 0,-1-1 0,1 0 0,0 0 0,-1 0 0,1 0 0,0 0 0,0 0 0,0 0 0,-1 0 0,1 0 0,0 0 0,2 0 0,-1 1 0,1-1 0,0 1 0,0-1 0,0 0 0,0 0 0,0-1 0,0 1 0,0-1 0,7 1 0,0-1 0,0 0 0,0-1 0,0-1 0,1 1 0,15-6 0,-11 0-15,0 0 0,0 0 0,-1-1 0,0-1 1,-1-1-1,0 0 0,0 0 0,-1-1 0,-1-1 0,0 0 0,0-1 0,9-14 0,-9 10-3,0 0-1,-1-1 1,0-1-1,-1 0 1,-2 0-1,0 0 1,-1-1-1,0 0 1,2-23-1,-8 41 22,1 1 1,-1-1-1,0 1 0,0-1 1,0 1-1,0-1 0,0 0 1,0 1-1,0-1 1,0 1-1,0-1 0,-1 1 1,1-1-1,-1 1 0,1-1 1,-1 1-1,0-1 0,-1-2 1,1 4 1,1 0 0,-1 0 0,0-1 0,0 1 0,1 0 0,-1 0 0,0 0 0,0 0 0,0 0 0,1 0 0,-1 0 0,0 0 0,0 0 0,1 1 0,-1-1 0,0 0 0,0 0 0,1 1 0,-1-1 0,0 0 0,1 1 0,-1-1 0,0 1 0,1-1 0,-2 2-1,-5 4 34,0 0-1,0 1 0,1-1 0,-10 14 0,7-7-37,0-1 0,0 1 0,2 1 0,-1 0 0,2 0 0,0 0 0,1 1 0,0 0 0,1 0 0,1 0 0,0 0 0,1 1 0,0 21 0,2-34-148,0 0 1,1 0-1,-1-1 0,1 1 0,0 0 1,0 0-1,0-1 0,0 1 0,0 0 1,0-1-1,1 0 0,-1 1 0,1-1 1,0 0-1,0 1 0,0-1 0,0 0 1,0-1-1,4 4 0,-1-2-524,-1-1 0,1 0 0,0 0 1,-1 0-1,1-1 0,0 0 0,0 0 0,0 0 0,0 0 0,8-1 0,19 1-10250</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0.194"/>
    </inkml:context>
    <inkml:brush xml:id="br0">
      <inkml:brushProperty name="width" value="0.025" units="cm"/>
      <inkml:brushProperty name="height" value="0.025" units="cm"/>
    </inkml:brush>
  </inkml:definitions>
  <inkml:trace contextRef="#ctx0" brushRef="#br0">143 1 9929,'0'0'7944,"-10"0"-6225,5-1-1509,0 1 0,-1 0 0,1 0 0,0 1 0,0-1 1,0 1-1,0 0 0,0 1 0,0-1 0,0 1 0,0 0 0,0 0 0,1 1 1,-1-1-1,1 1 0,0 0 0,0 0 0,0 0 0,0 1 0,0 0 0,1-1 0,-1 1 1,1 0-1,-4 7 0,5-7-41,-1 0 0,1 0 0,1 0 0,-1 1-1,1-1 1,-1 0 0,1 1 0,0-1 0,1 1 0,-1-1 0,1 1 0,0-1 0,0 6 0,1-9-123,0 0 0,0 0 0,0 0 0,0 0 0,0-1 0,0 1 1,0 0-1,0 0 0,0-1 0,0 1 0,0-1 0,0 1 0,1-1 0,-1 1 0,0-1 1,0 0-1,1 1 0,-1-1 0,0 0 0,1 0 0,-1 0 0,0 0 0,0 0 0,1 0 0,1-1 1,37-3 617,-27 0-585,0-1 0,0 0 0,-1 0 1,16-10-1,-19 9-67,0 1 0,0 0 1,0 1-1,1 0 1,-1 0-1,1 1 0,0 0 1,19-2-1,-28 5-7,0 1 1,0-1-1,0 0 1,-1 1-1,1-1 1,0 0-1,0 1 1,0-1-1,-1 1 1,1-1-1,0 1 0,-1 0 1,1-1-1,0 1 1,-1 0-1,1-1 1,-1 1-1,1 0 1,-1 0-1,1 0 1,-1-1-1,0 1 1,1 0-1,-1 2 0,10 31 724,-3-8-179,-6-24-519,1 0 1,0 0 0,0 0-1,0 0 1,0 0 0,0 0-1,1 0 1,-1-1 0,0 1-1,1-1 1,-1 0 0,1 0-1,0 0 1,-1 0 0,1 0-1,0 0 1,0-1 0,-1 1-1,1-1 1,0 0 0,0 0-1,0 0 1,0 0 0,-1 0-1,1-1 1,0 1 0,0-1 0,-1 0-1,4-1 1,10-2 173,-1-1 1,0 0-1,25-13 1,-6-2-3021,-27 15 1269,1 0 0,0 0 0,0 1-1,0 0 1,1 0 0,0 1 0,0 0 0,15-3-1,-16 5-4437,2-1-4036</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0.908"/>
    </inkml:context>
    <inkml:brush xml:id="br0">
      <inkml:brushProperty name="width" value="0.025" units="cm"/>
      <inkml:brushProperty name="height" value="0.025" units="cm"/>
    </inkml:brush>
  </inkml:definitions>
  <inkml:trace contextRef="#ctx0" brushRef="#br0">104 18 7815,'0'0'14382,"-2"8"-13288,-1 3-917,0 1-1,1-1 0,1 1 0,-1 0 0,2-1 0,0 1 1,0 0-1,1-1 0,0 1 0,1 0 0,6 18 0,-4-20-125,0 0-1,-1 0 0,0 1 1,0 0-1,-1 0 0,-1 0 1,0 0-1,-1 0 0,0 15 0,-1-20 131,0 0-1,0-1 0,-1 1 0,0-1 0,1 0 0,-2 0 0,1 1 0,-1-1 0,0 0 0,0-1 1,0 1-1,0-1 0,-1 1 0,0-1 0,0 0 0,0 0 0,0-1 0,-1 1 0,-9 5 1,13-8-115,0 0 1,0-1 0,-1 1 0,1 0-1,0 0 1,-1 0 0,1-1 0,0 1-1,-1-1 1,1 1 0,-1-1 0,1 0-1,-1 1 1,1-1 0,-1 0 0,0 0-1,1 0 1,-1 0 0,1 0 0,-1-1-1,1 1 1,-1 0 0,1-1 0,-1 1-1,1-1 1,0 1 0,-3-2 0,2 0-23,1 0 1,-1 0-1,1 0 1,0-1-1,0 1 0,0 0 1,0 0-1,0-1 1,0 1-1,0-1 1,1 1-1,0-1 1,-1 1-1,1-1 1,0-2-1,0-8-129,0 1-1,1-1 0,1 0 0,0 1 0,7-23 1,-4 23-68,0 1 1,1 0-1,0 0 1,1 0-1,0 1 1,1 0-1,0 0 1,1 1 0,0 0-1,0 1 1,1 0-1,0 0 1,1 1-1,-1 0 1,1 1-1,0 0 1,14-4 0,-17 6 46,-1 0 1,0 0-1,1-1 1,-2 0-1,8-5 0,-12 7 316,0 1 0,1 0 0,-1 0 0,0-1 0,-1 1 0,1-1 0,0 1 0,-1-1 0,1 0 0,-1 0 0,0 1 0,0-1 0,0 0 0,0 0 0,-1 0 0,1-6 0,-5 6 183,0 1-382,11-5-1317,0 4-729,-1-1-3606,-5-2-4668</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1.453"/>
    </inkml:context>
    <inkml:brush xml:id="br0">
      <inkml:brushProperty name="width" value="0.025" units="cm"/>
      <inkml:brushProperty name="height" value="0.025" units="cm"/>
    </inkml:brush>
  </inkml:definitions>
  <inkml:trace contextRef="#ctx0" brushRef="#br0">1 179 11627,'0'0'16512,"9"-1"-15605,0-1-818,1-1-1,-1 0 0,1 0 1,-1-1-1,0 0 1,0-1-1,-1 0 0,1 0 1,-1-1-1,0 0 1,-1-1-1,1 0 1,-1 0-1,-1 0 0,8-10 1,-13 14-82,26-37 88,-26 38-86,0 0 0,1 0 1,-1-1-1,0 1 0,0 0 1,-1-1-1,1 1 0,0-1 0,-1 1 1,0-1-1,1 0 0,-1 1 1,0-1-1,0 1 0,-1-5 1,0 7-21,0 0 0,0 0 0,0 0 0,0 0 0,0 0 0,0 0 0,0 0 0,1 0 0,-1 0 0,0 0 0,0 0 0,0 1 0,0-1 0,0 0 0,0 1 0,1-1 0,-1 1 0,-1 0 1,-5 5-18,0 0 0,0 0 1,0 1-1,1 0 0,0 0 1,1 1-1,-9 14 1,-28 62 242,23-26 29,18-57-244,1 1 1,-1-1-1,1 1 0,-1-1 1,1 0-1,0 1 0,0-1 1,0 1-1,0-1 0,0 1 1,0-1-1,0 1 0,0-1 1,0 0-1,1 1 1,-1-1-1,1 1 0,-1-1 1,1 0-1,0 1 0,-1-1 1,1 0-1,0 0 0,0 1 1,0-1-1,0 0 0,0 0 1,0 0-1,0 0 0,0 0 1,0-1-1,0 1 0,1 0 1,-1 0-1,3 0 0,1 0-259,0 0-1,0 0 1,1-1-1,-1 0 1,1 0-1,-1-1 1,0 1-1,1-1 1,-1 0-1,0-1 1,0 1-1,7-4 0,-4 1-837,-1 0 0,1 0 0,-1-1 0,0 0 0,-1 0 0,1-1 0,6-7 0,17-21-5624</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1.856"/>
    </inkml:context>
    <inkml:brush xml:id="br0">
      <inkml:brushProperty name="width" value="0.025" units="cm"/>
      <inkml:brushProperty name="height" value="0.025" units="cm"/>
    </inkml:brush>
  </inkml:definitions>
  <inkml:trace contextRef="#ctx0" brushRef="#br0">147 0 8584,'0'0'12561,"-12"12"-10036,-11 10-469,-34 42-1,50-56-1728,1 1-1,1-1 1,-1 1-1,1 0 1,1 0-1,-1 0 1,2 1-1,-1 0 1,1 0-1,1 0 1,-2 13-1,4-21-323,0-1 1,1 1-1,-1-1 0,1 1 0,0-1 0,-1 1 0,1-1 0,0 0 0,0 1 0,0-1 0,0 0 0,0 0 1,0 0-1,0 1 0,0-1 0,0 0 0,1 0 0,-1-1 0,0 1 0,1 0 0,-1 0 0,0-1 1,1 1-1,-1-1 0,1 1 0,-1-1 0,1 1 0,0-1 0,-1 0 0,1 0 0,-1 0 0,1 0 0,2 0 1,66-1-696,-60 0 344,8-1-94,36-1-297,-52 3 745,-1 1-1,0-1 0,0 0 1,0 0-1,1 0 0,-1 1 1,0-1-1,0 1 1,0-1-1,0 1 0,1-1 1,-1 1-1,0 0 0,0-1 1,0 1-1,0 0 1,0 0-1,-1 0 0,1 0 1,0 0-1,0 0 0,-1 0 1,1 0-1,0 0 1,-1 0-1,1 0 0,-1 0 1,1 0-1,-1 1 0,0-1 1,0 0-1,1 0 0,-1 1 1,0 1-1,-1 2 91,1 0-1,-1 0 0,-1 0 1,1 0-1,-1-1 0,1 1 1,-1 0-1,-1-1 1,1 0-1,-1 1 0,0-1 1,1 0-1,-2 0 1,1 0-1,0-1 0,-8 7 1,6-6 2,0 0 0,0 0 0,0-1 0,0 0 0,-1 0 0,1 0 0,-1 0 0,0-1 1,0 0-1,0 0 0,0-1 0,0 1 0,-11 0 0,16-2-179,0-1-1,0 1 1,0 0-1,0 0 1,0 0-1,0-1 1,1 1-1,-1-1 1,0 1-1,0 0 1,0-1-1,0 0 1,0 1-1,1-1 1,-1 1-1,0-1 1,0 0-1,1 0 1,-1 1-1,1-1 1,-1 0-1,1 0 1,-1 0-1,1 0 1,-1 0-1,1 0 1,0 0-1,-1 0 1,1 1-1,0-1 1,0 0-1,0 0 1,0 0-1,0 0 1,0 0-1,0 0 1,0 0-1,0 0 1,0 0-1,0 0 1,1 0-1,-1 0 1,0 0-1,1 0 1,0-1-1,0-2-436,0 0 1,0 0-1,1 0 0,-1 1 1,1-1-1,0 0 0,0 1 1,1-1-1,-1 1 0,5-6 0,30-11-9571,-16 10 1660</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8.500"/>
    </inkml:context>
    <inkml:brush xml:id="br0">
      <inkml:brushProperty name="width" value="0.025" units="cm"/>
      <inkml:brushProperty name="height" value="0.025" units="cm"/>
    </inkml:brush>
  </inkml:definitions>
  <inkml:trace contextRef="#ctx0" brushRef="#br0">98 0 13068,'0'0'14628,"-4"12"-14047,-71 146 322,72-152-992,0-1 0,1 1 0,0 0 0,0 0 0,0 0 1,1 0-1,0 0 0,0 0 0,0 0 0,1 0 0,0 0 0,1 10 1,0-13-308,0 0 1,0 0 0,0 0 0,1 0 0,-1 0 0,1-1-1,0 1 1,-1 0 0,1-1 0,0 0 0,1 1 0,-1-1-1,0 0 1,1 0 0,-1 0 0,1-1 0,-1 1-1,1 0 1,0-1 0,0 0 0,0 0 0,0 0 0,0 0-1,0 0 1,4 0 0,21 4-7041</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2.524"/>
    </inkml:context>
    <inkml:brush xml:id="br0">
      <inkml:brushProperty name="width" value="0.025" units="cm"/>
      <inkml:brushProperty name="height" value="0.025" units="cm"/>
    </inkml:brush>
  </inkml:definitions>
  <inkml:trace contextRef="#ctx0" brushRef="#br0">152 235 17777,'0'0'5840,"-11"3"-4767,-2 0-624,1 1 1,-1 1-1,1 0 1,-21 11-1,29-14-288,0 0-1,0 1 1,1-1 0,-1 1-1,1 0 1,-1 0 0,1 0-1,0 1 1,0-1 0,0 0-1,1 1 1,-1 0 0,1 0-1,0 0 1,0 0 0,0 0-1,1 0 1,-1 0 0,1 1-1,0-1 1,0 6-1,1-9-145,0 0 0,0 0-1,0 0 1,0 1-1,0-1 1,1 0-1,-1 0 1,0 0-1,1 0 1,-1 0-1,1 0 1,-1 0-1,1 0 1,-1 0-1,1 0 1,0 0-1,-1 0 1,1 0-1,0 0 1,0 0-1,0-1 1,0 1-1,0 0 1,0-1-1,2 2 1,0-1 7,1 1 1,-1-1-1,1 0 0,-1 0 1,1-1-1,0 1 0,0-1 1,5 0-1,2 0 18,-1-1-1,1-1 1,0 1 0,-1-2 0,14-3-1,-11 0-116,1 0-1,-2-1 0,1 0 0,-1-1 1,0 0-1,0-1 0,12-12 1,-19 16 14,0-1 0,0 1 1,0-1-1,-1 0 0,0 0 1,0 0-1,-1 0 0,1-1 1,-1 0-1,-1 1 0,1-1 1,-1 0-1,-1 0 0,1-1 1,-1 1-1,0-8 0,0 14 61,-1 1-1,0-1 1,0 0-1,0 1 0,0-1 1,0 0-1,0 1 1,0-1-1,0 0 0,0 1 1,0-1-1,0 0 1,0 1-1,-1-1 1,1 0-1,0 1 0,0-1 1,-1 1-1,1-1 1,0 1-1,-1-1 0,1 0 1,-1 1-1,1-1 1,-1 1-1,1 0 0,-1-1 1,1 1-1,-1-1 1,1 1-1,-1 0 1,0-1-1,1 1 0,-1 0 1,1 0-1,-1-1 1,0 1-1,1 0 0,-1 0 1,0 0-1,1 0 1,-1 0-1,0 0 0,1 0 1,-1 0-1,0 0 1,1 0-1,-1 0 1,0 0-1,1 1 0,-1-1 1,0 0-1,1 0 1,-1 1-1,1-1 0,-1 0 1,1 1-1,-1-1 1,1 1-1,-1-1 0,0 1 1,-3 1 24,1 1 0,-1-1 0,1 1 0,0 0 0,0 0 0,0 0 0,0 0 0,-4 7 0,6-9-5,0 1 1,1-1-1,-1 1 1,0-1 0,0 1-1,1-1 1,-1 1-1,1 0 1,0-1 0,-1 1-1,1 0 1,0 0-1,0-1 1,0 1-1,0 0 1,0-1 0,0 1-1,1 0 1,-1 2-1,1-4-4,0 1 0,-1 0 0,1-1-1,0 1 1,0 0 0,0-1 0,-1 1 0,1-1-1,0 1 1,0-1 0,0 1 0,0-1 0,0 1-1,0-1 1,0 0 0,0 0 0,0 0-1,0 1 1,0-1 0,0 0 0,0 0 0,0 0-1,1-1 1,5 0 26,0 0 0,-1 0 0,1-1 0,-1 0 0,1 0 0,-1-1 0,0 1 0,7-6 0,10-7-73,0-1 0,-2-1 1,0-1-1,-1 0 1,0-2-1,-2-1 0,0 0 1,-2-1-1,19-31 0,-52 83 338,-3 6 191,1 1 0,-16 44 0,30-66-429,0 1 1,1 0 0,1-1 0,0 1-1,2 0 1,0 0 0,0 0 0,1 1-1,4 22 1,-3-37-67,-1 0 0,1 0 0,-1-1 0,1 1 0,0 0 0,0-1 0,-1 1 0,1-1 0,0 1 0,1-1 0,-1 0 0,0 1 0,0-1 0,1 0 0,-1 0 0,0 1 0,1-1 0,-1 0 0,1-1 0,0 1 0,-1 0 0,1 0 0,0-1 0,-1 1 0,1-1 0,0 1 0,2-1 0,-3-4-38,0 0 0,0 0 0,0 1 1,-1-1-1,1 0 0,-1-1 0,0 1 0,0 0 0,0 0 0,-2-6 1,-2-12-27,-1 0 0,-2 1 0,0 0 0,-1 0 0,-12-23 0,-1-2 63,13 29 13,5 12 80,1 1 0,0-1 0,0 0 0,0 0 0,1 0 0,-1 0 0,0-8 0,4 12-88,-1 0-1,1 1 1,0-1 0,0 1 0,0-1 0,-1 1 0,1 0 0,0 0 0,0 0 0,0 0 0,0 0 0,0 0 0,3 1 0,-2-1-6,101 15-2616,-71-9-1272,58 3-1,-26-9-6305</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5.738"/>
    </inkml:context>
    <inkml:brush xml:id="br0">
      <inkml:brushProperty name="width" value="0.025" units="cm"/>
      <inkml:brushProperty name="height" value="0.025" units="cm"/>
    </inkml:brush>
  </inkml:definitions>
  <inkml:trace contextRef="#ctx0" brushRef="#br0">708 54 6983,'0'0'8178,"-8"-9"-4996,5 5-3083,0 1 0,-1-1 0,1 1 1,-1-1-1,0 1 0,0 0 0,0 0 0,0 1 1,-1-1-1,1 1 0,0 0 0,-1 0 1,0 1-1,0-1 0,1 1 0,-1 0 0,0 0 1,0 1-1,0-1 0,0 1 0,0 0 1,0 1-1,0-1 0,0 1 0,1 0 0,-1 0 1,0 0-1,-6 3 0,-9 4-68,0 1 0,0 0-1,1 1 1,0 2 0,1 0 0,1 0-1,0 2 1,-29 29 0,11-7 108,3 3 0,-49 72 0,50-62 51,2 2 1,3 1-1,1 1 0,3 1 0,2 1 1,3 1-1,2 0 0,3 1 0,2 1 0,-2 63 1,11-98-173,1 0 0,1 0 1,1 0-1,0 0 0,2 0 1,10 30-1,-12-44-7,2 0 0,-1 0 1,2 0-1,-1-1 0,1 1 0,0-1 1,1 0-1,0-1 0,0 1 1,0-1-1,1 0 0,0-1 0,1 0 1,-1 0-1,1 0 0,0-1 0,14 7 1,-7-7 150,1 0 1,-1-1-1,1 0 1,0-1 0,0-1-1,0 0 1,0-2-1,0 1 1,0-2-1,0 0 1,0-1-1,0-1 1,0 0 0,17-7-1,0-1 133,0-2 0,-1-1-1,-1-1 1,0-2 0,40-29-1,-32 17-94,-2-1 0,-1-2 0,-1-2 0,-2-1-1,-2-1 1,-1-2 0,-1-1 0,35-68 0,-47 75-144,-1-2 0,-2 1 0,-1-2 0,-2 0 0,-1 0 0,-2-1 0,-2 0 1,-1 0-1,-1-1 0,-3 1 0,-5-71 0,3 95-46,-1 0 0,-1-1 0,0 1 0,0 0 1,-1 0-1,-1 1 0,0-1 0,-1 1 0,0 0 0,0 1 0,-1-1 0,-1 1 0,1 0 0,-2 1 1,-17-16-1,17 19-27,0-1 0,0 2 1,-1-1-1,0 1 0,0 1 1,0 0-1,-1 0 0,1 1 1,-1 1-1,0-1 0,0 2 1,0 0-1,0 0 0,0 1 1,0 0-1,0 0 1,0 2-1,-15 2 0,5 2-187,1 1 0,0 0 0,0 2 0,1 0 1,0 1-1,0 1 0,1 1 0,1 0 0,-29 27 0,-11 15-3011,-61 77 0,118-131 3196,-89 108-7780</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9.287"/>
    </inkml:context>
    <inkml:brush xml:id="br0">
      <inkml:brushProperty name="width" value="0.025" units="cm"/>
      <inkml:brushProperty name="height" value="0.025" units="cm"/>
    </inkml:brush>
  </inkml:definitions>
  <inkml:trace contextRef="#ctx0" brushRef="#br0">8397 0 13869,'0'0'3801,"1"15"-3118,2 39 135,2 0 0,21 93 0,-21-127-789,1 1 0,1-1 1,0 0-1,2-1 0,0 0 1,1 0-1,1-1 0,0-1 1,2 0-1,26 29 0,-36-43 71,-1 0-1,1-1 1,0 1-1,0-1 1,0 0-1,1 0 1,-1 0 0,1 0-1,-1 0 1,1-1-1,-1 0 1,1 0-1,7 2 1,-24-14 1672,4 7-1784,-1 2 1,0-1-1,0 1 0,-1 1 1,1 0-1,-21 0 0,-68 8-90,90-6 99,-252 37-476,-30 4 478,-257-27 586,0-35 188,-35-1-578,-516 17-124,-529-8-238,932 0 175,-883-39-555,1347 35 519,-524-52 349,729 65-239,13 2 39,0-1 1,1 0-1,-1-1 1,1 0-1,-1-1 1,1 0-1,0-1 0,-15-8 1,28 13-124,-1-1 0,0 1 1,0-1-1,0 1 0,0-1 1,0 1-1,1-1 0,-1 1 0,0-1 1,0 0-1,1 1 0,-1-1 0,0 0 1,1 0-1,-1 1 0,1-1 1,-1 0-1,1 0 0,-1 0 0,1 0 1,0 0-1,-1 0 0,1 1 0,0-1 1,0 0-1,0 0 0,0 0 1,0 0-1,0 0 0,0 0 0,0 0 1,0 0-1,0-1 0,2 0-2,-1 1 0,1 0 0,0-1-1,-1 1 1,1 0 0,0 0 0,0 0 0,0 0-1,0 0 1,0 0 0,0 1 0,0-1 0,0 0-1,2 1 1,72-8-2890,-74 8 2135,24 0-844,-15 0-7620</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9.674"/>
    </inkml:context>
    <inkml:brush xml:id="br0">
      <inkml:brushProperty name="width" value="0.025" units="cm"/>
      <inkml:brushProperty name="height" value="0.025" units="cm"/>
    </inkml:brush>
  </inkml:definitions>
  <inkml:trace contextRef="#ctx0" brushRef="#br0">73 288 10698,'0'0'2482,"-10"-8"-53,-32-30-501,40 36-1767,0-1-1,0 0 1,0 1 0,0-1 0,0 0 0,1 0 0,-1 0 0,1-1 0,0 1 0,0 0 0,0 0 0,0-1 0,1 1 0,-1 0 0,1-1 0,0 1 0,0-1 0,0 1 0,1 0-1,-1-1 1,1 1 0,1-5 0,0-1 1,2 0-1,-1 0 1,1 0 0,1 0-1,7-11 1,1-1 164,-7 10-171,0 1 0,1 0-1,0 1 1,0-1 0,16-14-1,-22 24-216,0-1 0,-1 1 1,1-1-1,-1 1 0,1 0 0,0-1 0,0 1 0,-1 0 0,1 0 0,0-1 0,-1 1 0,1 0 1,0 0-1,0 0 0,-1 0 0,1 0 0,0 0 0,0 0 0,0 0 0,-1 0 0,1 0 1,0 0-1,-1 1 0,1-1 0,0 0 0,0 0 0,-1 1 0,1-1 0,0 1 0,-1-1 1,1 0-1,-1 1 0,2 0 0,15 23-5261,-13-17 2661,6 7-4881</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0.282"/>
    </inkml:context>
    <inkml:brush xml:id="br0">
      <inkml:brushProperty name="width" value="0.025" units="cm"/>
      <inkml:brushProperty name="height" value="0.025" units="cm"/>
    </inkml:brush>
  </inkml:definitions>
  <inkml:trace contextRef="#ctx0" brushRef="#br0">3572 827 16464,'0'0'4003,"-4"9"-4819,-14 30 1081,-2-1 0,-2-1 0,-1-1 1,-2 0-1,-1-2 0,-2-1 0,-1-2 1,-2 0-1,0-2 0,-2-1 0,-2-2 1,0-2-1,-1-1 0,-2-1 0,-49 20 1,4-10-193,0-5 0,-2-3 1,-175 26-1,134-37 130,-1-5 0,-149-10 0,176-6 56,1-5 0,-150-38 0,-185-88-182,329 98-74,2-5 0,-104-62-1,140 67 11,3-3 0,1-2-1,-106-104 1,108 89 4,3-3 1,-56-79-1,99 122 53,1-2-1,1 1 1,1-2-1,0 1 1,2-2-1,1 1 0,1-1 1,1-1-1,2 1 1,0-1-1,-1-35 1,6 54-65,-1-19 65,1 0 0,6-34 1,-6 54-65,1 0 1,0 1-1,1-1 1,-1 0-1,1 1 1,0-1-1,1 1 0,-1 0 1,1 0-1,0 0 1,0 0-1,1 0 1,-1 1-1,1 0 1,0-1-1,8-5 0,-12 10-18,1-1 0,0 1 0,0-1-1,0 1 1,-1-1 0,1 1-1,0 0 1,0-1 0,0 1 0,0 0-1,0 0 1,0 0 0,0 0-1,0 0 1,0 0 0,-1 0 0,1 0-1,0 0 1,0 0 0,0 0-1,0 1 1,0-1 0,0 0 0,0 1-1,-1-1 1,1 0 0,0 1-1,0-1 1,0 1 0,-1 0 0,1-1-1,0 1 1,-1 0 0,1-1-1,0 1 1,-1 0 0,1-1-1,-1 1 1,1 0 0,-1 0 0,0 0-1,1 0 1,-1 1 0,15 46-728,-12-37 403,12 40-1868,1 3-1861,-4 0-3970,-11-37 2484</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0.639"/>
    </inkml:context>
    <inkml:brush xml:id="br0">
      <inkml:brushProperty name="width" value="0.025" units="cm"/>
      <inkml:brushProperty name="height" value="0.025" units="cm"/>
    </inkml:brush>
  </inkml:definitions>
  <inkml:trace contextRef="#ctx0" brushRef="#br0">0 277 12780,'0'0'8691,"10"-4"-7997,-2 1-496,0-2 0,0 1 0,0-1 0,-1 0 0,1-1 0,-1 0-1,-1 0 1,1 0 0,-1-1 0,0 0 0,0 0 0,4-9 0,25-44 470,-26 42-489,1 1 0,0 0-1,1 0 1,1 1 0,17-17-1,-28 32-181,0-1 0,1 1 0,-1 0 0,0 0 0,1 1 0,-1-1 0,1 0 0,-1 0 0,1 1 0,0-1 0,-1 1 0,1-1 0,-1 1 0,1 0 0,0 0 0,-1 0 0,1 0 0,0 0 0,-1 0-1,1 0 1,0 0 0,-1 1 0,1-1 0,0 0 0,-1 1 0,1 0 0,-1-1 0,1 1 0,-1 0 0,1 0 0,1 1 0,5 4-26,0 0 0,-1 1 0,0 0 0,9 11 0,5 5 10,-8-12-212,1 0 0,0-1 0,1 0 0,-1-1 0,2 0 1,-1-2-1,1 0 0,23 7 0,-21-9-1032,0-1 0,1-1 1,0 0-1,30-1 0,51-5-9355</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3.443"/>
    </inkml:context>
    <inkml:brush xml:id="br0">
      <inkml:brushProperty name="width" value="0.025" units="cm"/>
      <inkml:brushProperty name="height" value="0.025" units="cm"/>
    </inkml:brush>
  </inkml:definitions>
  <inkml:trace contextRef="#ctx0" brushRef="#br0">0 1 19987,'0'0'3331,"8"49"-2146,-8-18-544,0 5-289,0 1-288,0 2-32,0-6-448,0-2-1026,0-7-736,0-6 513,1-5 384,2-4-994,-3-2-1921</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3.817"/>
    </inkml:context>
    <inkml:brush xml:id="br0">
      <inkml:brushProperty name="width" value="0.025" units="cm"/>
      <inkml:brushProperty name="height" value="0.025" units="cm"/>
    </inkml:brush>
  </inkml:definitions>
  <inkml:trace contextRef="#ctx0" brushRef="#br0">1 47 13741,'0'0'8232,"74"0"-6727,-31-4 129,6-3-801,4-4-577,-1 2-192,-8 4 0,-8-1-384,-7 3-1282,-13 2-928,-13 0-1378</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4.175"/>
    </inkml:context>
    <inkml:brush xml:id="br0">
      <inkml:brushProperty name="width" value="0.025" units="cm"/>
      <inkml:brushProperty name="height" value="0.025" units="cm"/>
    </inkml:brush>
  </inkml:definitions>
  <inkml:trace contextRef="#ctx0" brushRef="#br0">1 48 20595,'0'0'4068,"74"-19"-3491,-18 13 544,11 0-416,10 4-545,7-1-96,-5-1-1602,-7 2-3330,-10-4-8617</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0.128"/>
    </inkml:context>
    <inkml:brush xml:id="br0">
      <inkml:brushProperty name="width" value="0.025" units="cm"/>
      <inkml:brushProperty name="height" value="0.025" units="cm"/>
    </inkml:brush>
  </inkml:definitions>
  <inkml:trace contextRef="#ctx0" brushRef="#br0">1 1 17649,'0'0'4003,"53"0"-2881,-15 0 159,6 0-320,7 0-481,4 0-448,-2 0 32,-5-1-288,-11 1-1153,-14 0-1474,-14 0-1249</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8.857"/>
    </inkml:context>
    <inkml:brush xml:id="br0">
      <inkml:brushProperty name="width" value="0.025" units="cm"/>
      <inkml:brushProperty name="height" value="0.025" units="cm"/>
    </inkml:brush>
  </inkml:definitions>
  <inkml:trace contextRef="#ctx0" brushRef="#br0">53 0 10378,'0'0'12844,"-6"6"-11573,2-3-1222,0 0 192,1 0 0,-1 0 0,1 0 1,0 1-1,0-1 0,0 1 0,0 0 0,0 0 1,1 0-1,0 0 0,0 0 0,0 0 1,0 1-1,-1 7 0,23-10 65,-19-2-318,0 0 0,-1 0 1,1 0-1,0 0 0,0 0 0,-1 0 0,1 0 1,0 0-1,0 0 0,0-1 0,-1 1 1,1 0-1,0 0 0,-1-1 0,1 1 1,0 0-1,-1-1 0,1 1 0,0-1 1,-1 1-1,1-1 0,-1 1 0,1-1 1,0 1-1,-1-1 0,0 0 0,1 1 1,-1-1-1,1 0 0,-1 0 0,-8-4-12752</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0.485"/>
    </inkml:context>
    <inkml:brush xml:id="br0">
      <inkml:brushProperty name="width" value="0.025" units="cm"/>
      <inkml:brushProperty name="height" value="0.025" units="cm"/>
    </inkml:brush>
  </inkml:definitions>
  <inkml:trace contextRef="#ctx0" brushRef="#br0">1 12 12908,'0'0'5958,"59"10"-4357,-12-10-63,11 0-513,7-5-577,4-2-352,-1 3-64,-9 1-1537,-13 0-2723,-12 3-5189</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0.859"/>
    </inkml:context>
    <inkml:brush xml:id="br0">
      <inkml:brushProperty name="width" value="0.025" units="cm"/>
      <inkml:brushProperty name="height" value="0.025" units="cm"/>
    </inkml:brush>
  </inkml:definitions>
  <inkml:trace contextRef="#ctx0" brushRef="#br0">49 0 8392,'0'0'16079,"-46"61"-14413,44-36 63,2 0-704,2-7-608,16-1-289,6-7-32,5-5 0,4-5-128,-2 0-737,2-9-1345,-5-7-1345,-5-6-1089,-6-7-2115</inkml:trace>
  <inkml:trace contextRef="#ctx0" brushRef="#br0" timeOffset="1">256 3 14798,'0'0'3972,"-42"59"-1762,27-33 320,0 6-288,-2 3-384,-2 5-769,2 3-256,-3 6-128,2-1-225,3-1-352,5-3-96,3-8-993,7-14-3107,0-12-5348</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2.326"/>
    </inkml:context>
    <inkml:brush xml:id="br0">
      <inkml:brushProperty name="width" value="0.025" units="cm"/>
      <inkml:brushProperty name="height" value="0.025" units="cm"/>
    </inkml:brush>
  </inkml:definitions>
  <inkml:trace contextRef="#ctx0" brushRef="#br0">34 0 17585,'0'0'2562,"15"48"-1185,-15-6-448,0 11-416,-10 7-353,-2 8-32,1-3-128,2-1-448,5-6-770,2-8-1536,2-14-1474,2-13-2402</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2.713"/>
    </inkml:context>
    <inkml:brush xml:id="br0">
      <inkml:brushProperty name="width" value="0.025" units="cm"/>
      <inkml:brushProperty name="height" value="0.025" units="cm"/>
    </inkml:brush>
  </inkml:definitions>
  <inkml:trace contextRef="#ctx0" brushRef="#br0">0 10 21652,'0'0'1442,"64"25"-705,-28-23-417,10-2-160,3 0-1121,2-15-3459,-2-7-6374</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7.438"/>
    </inkml:context>
    <inkml:brush xml:id="br0">
      <inkml:brushProperty name="width" value="0.025" units="cm"/>
      <inkml:brushProperty name="height" value="0.025" units="cm"/>
    </inkml:brush>
  </inkml:definitions>
  <inkml:trace contextRef="#ctx0" brushRef="#br0">451 21 13196,'-1'0'202,"1"-1"0,0 0 0,0 0 0,0 0 0,-1 0 0,1 0-1,-1 0 1,1 0 0,-1 0 0,1 1 0,-1-1 0,1 0 0,-1 0-1,0 1 1,1-1 0,-1 0 0,0 1 0,1-1 0,-1 1-1,0-1 1,0 1 0,0-1 0,0 1 0,0 0 0,1-1 0,-1 1-1,0 0 1,0 0 0,0-1 0,0 1 0,-2 0 0,-37-1 1018,30 1-694,-14 1-222,-1 1 1,1 0-1,0 2 1,0 2-1,0 0 1,1 1 0,-24 10-1,36-12-112,0-1 0,1 2-1,0-1 1,0 1 0,0 1 0,1 0-1,-1 0 1,2 1 0,-1 0-1,1 0 1,0 1 0,1 0 0,0 1-1,1-1 1,-1 1 0,-7 19 0,13-27-185,0 1 1,0-1 0,0 1 0,0-1 0,0 1 0,1-1 0,-1 1-1,1-1 1,0 1 0,0-1 0,0 1 0,0 0 0,0-1 0,0 1-1,1-1 1,-1 1 0,1-1 0,0 1 0,0-1 0,0 1 0,0-1-1,0 0 1,0 1 0,1-1 0,-1 0 0,1 0 0,-1 0-1,1 0 1,3 2 0,0-1 9,1 0-1,0 0 1,0 0-1,0-1 0,0 0 1,1-1-1,-1 1 1,0-1-1,1 0 1,11-1-1,34 3-267,94-9 0,-124 3-1107,1-1 1,-1-1 0,37-13 0,-13-3-3891</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0.237"/>
    </inkml:context>
    <inkml:brush xml:id="br0">
      <inkml:brushProperty name="width" value="0.025" units="cm"/>
      <inkml:brushProperty name="height" value="0.025" units="cm"/>
    </inkml:brush>
  </inkml:definitions>
  <inkml:trace contextRef="#ctx0" brushRef="#br0">1 21 18738,'0'0'12395,"68"0"-12202,-32-4-129,3-1-64,0 2-865,-4 1-1121,-4 2-1569,-6-4-1410,-6 2-5637</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0.762"/>
    </inkml:context>
    <inkml:brush xml:id="br0">
      <inkml:brushProperty name="width" value="0.025" units="cm"/>
      <inkml:brushProperty name="height" value="0.025" units="cm"/>
    </inkml:brush>
  </inkml:definitions>
  <inkml:trace contextRef="#ctx0" brushRef="#br0">330 8 20403,'0'0'1025,"-10"-2"-133,10 2-882,-9-2 182,1 1-1,0 0 0,-1 0 0,1 1 1,-1 0-1,1 0 0,-1 1 1,1 0-1,0 1 0,-1-1 1,-8 5-1,0 2 59,1 0-1,0 1 1,1 1 0,0 1 0,1 0-1,0 1 1,-19 20 0,26-24-39,0 1-1,0-1 1,1 1 0,0 0 0,0 0-1,1 1 1,1 0 0,-1 0 0,2 0 0,-1 0-1,1 1 1,1-1 0,-2 21 0,4-28-191,0-1 1,0 1 0,0 0 0,0-1-1,1 1 1,-1-1 0,1 0 0,0 1 0,-1-1-1,1 1 1,0-1 0,1 0 0,-1 0-1,0 1 1,1-1 0,-1 0 0,1 0-1,0-1 1,-1 1 0,4 2 0,0-1 33,-1 0 0,1 0 0,0-1-1,0 1 1,0-1 0,0-1 0,0 1 0,0-1 0,8 1 0,5 0 63,-1 0 0,1-2 0,0 0-1,0-2 1,18-2 0,-25 2-90,0-1-1,-1 0 1,0-1 0,1 0 0,-1 0 0,-1-1-1,12-7 1,-17 10 39,1-1 1,-1-1-1,0 1 0,0 0 0,0-1 1,0 0-1,-1 0 0,0 0 0,1 0 0,-2-1 1,1 1-1,0-1 0,-1 0 0,0 0 0,0 0 1,2-9-1,-3 12-61,-1 1-1,0 0 1,0-1 0,0 1-1,0-1 1,0 1 0,0 0-1,0-1 1,-1 1 0,1 0 0,0-1-1,-1 1 1,1 0 0,-1-1-1,1 1 1,-1 0 0,0 0-1,1-1 1,-1 1 0,0 0-1,0 0 1,0 0 0,0 0 0,0 0-1,-2-1 1,0 0 0,0 0 0,-1 1 0,1-1 0,-1 1 0,1 0 0,-1 0 0,1 0 0,-1 0 0,-6 0 0,-1 1-4,0 0-1,0 0 1,1 1-1,-1 0 1,0 1-1,-12 3 1,21-4-1,-1 0 0,0 0 0,0 0 0,0 0 0,0 0 0,1 1 0,-1-1 0,0 1 0,1 0 0,-1 0 0,1 0 0,0 0 0,0 0 0,0 0 0,0 1 0,0-1 0,0 1 0,1-1 0,-1 1 0,1 0 0,-1-1 0,1 1 0,0 0 0,0 0 0,0 4 0,1-6 0,1 0 0,0 0 0,-1 0 0,1 0 0,0 0 0,0 0 0,0 0 0,-1 0 0,1 0 0,0-1 0,0 1 0,0 0 0,0-1 0,1 1 0,-1-1 0,0 1 0,0-1 0,0 0 0,0 1 0,0-1 0,1 0 0,-1 0 0,0 0 0,0 0 0,0 0 0,1 0 0,-1 0 0,1 0 0,49-1 0,-40 1 0,4-1 0,-1-1 0,0-1 0,25-7 0,31-4 0,-69 14 0,-1 0 0,0 0 0,1 0 0,-1 0 0,1 0 0,-1 0 0,0 0 0,1 0 0,-1 0 0,0 1 0,1-1 0,-1 0 0,0 0 0,1 1 0,-1-1 0,0 0 0,1 0 0,-1 1 0,0-1 0,0 0 0,1 1 0,-1-1 0,0 0 0,0 1 0,0-1 0,0 0 0,1 1 0,-1-1 0,0 0 0,0 1 0,0-1 0,0 1 0,0-1 0,0 0 0,0 1 0,0-1 0,0 1 0,0-1 0,0 0 0,0 1 0,0-1 0,0 0 0,-1 1 0,1-1 0,0 1 0,0-1 0,-8 22 0,-1-6-446,-2 1 1,-19 22-1,-22 35-2673,49-69 2792,0 1-1,0-1 0,1 1 1,0 0-1,0 0 1,0 0-1,1 0 1,0 0-1,0 0 1,1 0-1,0 11 0,1-10-6660</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4.533"/>
    </inkml:context>
    <inkml:brush xml:id="br0">
      <inkml:brushProperty name="width" value="0.025" units="cm"/>
      <inkml:brushProperty name="height" value="0.025" units="cm"/>
    </inkml:brush>
  </inkml:definitions>
  <inkml:trace contextRef="#ctx0" brushRef="#br0">1 75 17008,'0'0'4709,"70"5"-3076,-19-6-160,6-9-223,6-6-610,-1 1-512,-4-2-96,-11 6-640,-10 3-898,-10 7-768,-14 1-224</inkml:trace>
  <inkml:trace contextRef="#ctx0" brushRef="#br0" timeOffset="1">108 165 12684,'0'0'7079,"63"9"-5574,-17-13-256,7-6-128,4-3-448,2 0-577,-5 2-1025,-8 2-3363,-4 1-6214</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5.173"/>
    </inkml:context>
    <inkml:brush xml:id="br0">
      <inkml:brushProperty name="width" value="0.025" units="cm"/>
      <inkml:brushProperty name="height" value="0.025" units="cm"/>
    </inkml:brush>
  </inkml:definitions>
  <inkml:trace contextRef="#ctx0" brushRef="#br0">0 1 13036,'0'0'11852,"38"51"-10443,-14-29-416,0-3-737,2-2-224,6-6 64,0-7-288,6-4-1249,1-10-1346,-2-16-1153,-5-8-4612</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5.564"/>
    </inkml:context>
    <inkml:brush xml:id="br0">
      <inkml:brushProperty name="width" value="0.025" units="cm"/>
      <inkml:brushProperty name="height" value="0.025" units="cm"/>
    </inkml:brush>
  </inkml:definitions>
  <inkml:trace contextRef="#ctx0" brushRef="#br0">185 1 17392,'0'0'2243,"-66"86"-354,32-36-127,5 1-449,5-1-256,5 1-96,6-4-705,13-10-576,0-12-2531,8-13-4804</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9.419"/>
    </inkml:context>
    <inkml:brush xml:id="br0">
      <inkml:brushProperty name="width" value="0.025" units="cm"/>
      <inkml:brushProperty name="height" value="0.025" units="cm"/>
    </inkml:brush>
  </inkml:definitions>
  <inkml:trace contextRef="#ctx0" brushRef="#br0">0 1 18578,'0'0'12449,"4"10"-11707,0 5-644,0-2 104,1 1-1,0-1 0,11 20 0,-14-30-284,-1 1 0,1-1 0,1 0 0,-1 0 1,0-1-1,1 1 0,-1 0 0,1-1 0,0 1 0,0-1 0,0 0 0,0 0 0,0 0 0,1 0 0,-1-1 0,1 0 0,-1 1 0,1-1 0,-1 0 1,6 0-1,-5 0-298,0-1 1,0-1-1,0 1 1,0 0 0,0-1-1,-1 0 1,1 0-1,4-1 1,-3-1-617,1 0 0,-1 1 0,1-2 0,-1 1 0,0-1 0,0 1 0,-1-1 0,1-1 0,-1 1 0,0-1 0,0 1 0,0-1 0,5-11 0,2-11-198,-7-2 9966,-13 40-7614,-11 17 1246,-68 104 3345,82-120-5678,-1 0-1,2 1 1,0-1-1,0 1 1,1 0-1,0 0 1,1 1-1,1-1 1,-1 17-1,3-29-173,0 0-1,0 0 0,0 0 1,0 0-1,0 0 1,1 0-1,-1 0 0,0 0 1,1 0-1,-1 0 1,0 0-1,1 0 0,-1 0 1,1 0-1,-1 0 1,1 0-1,0 0 0,-1-1 1,1 1-1,0 0 1,0 0-1,0-1 0,-1 1 1,1-1-1,0 1 1,0-1-1,0 1 0,0-1 1,0 1-1,0-1 1,0 0-1,1 1 0,1-1-463,-1 0-1,1 1 0,0-1 1,-1-1-1,1 1 0,-1 0 0,1 0 1,-1-1-1,1 0 0,-1 1 1,1-1-1,-1 0 0,4-2 1,20-17-7872</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6.437"/>
    </inkml:context>
    <inkml:brush xml:id="br0">
      <inkml:brushProperty name="width" value="0.025" units="cm"/>
      <inkml:brushProperty name="height" value="0.025" units="cm"/>
    </inkml:brush>
  </inkml:definitions>
  <inkml:trace contextRef="#ctx0" brushRef="#br0">1 62 2274,'0'0'23639,"48"0"-22358,-13-3-609,10-4-544,3 1-63,5-2-258,0-2-1408,-5-3-2435,-6-1-2690</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6.810"/>
    </inkml:context>
    <inkml:brush xml:id="br0">
      <inkml:brushProperty name="width" value="0.025" units="cm"/>
      <inkml:brushProperty name="height" value="0.025" units="cm"/>
    </inkml:brush>
  </inkml:definitions>
  <inkml:trace contextRef="#ctx0" brushRef="#br0">334 1 18962,'0'0'5333,"-11"-1"-4639,-5 3-571,1 0 0,0 2-1,0-1 1,0 2 0,1 0 0,-1 0-1,1 1 1,0 1 0,-20 14 0,31-20-118,-22 16 517,-44 33 1,64-45-434,0-1 0,0 1 0,0 0 0,1 0 0,-1 0 0,1 1 0,0 0 0,1 0 0,0 0 1,-1 0-1,2 0 0,-1 0 0,1 1 0,-2 8 0,4-13-88,0 0 1,0-1-1,1 1 0,-1 0 1,0 0-1,1-1 0,-1 1 1,1 0-1,0-1 0,-1 1 1,1-1-1,0 1 0,0-1 0,0 1 1,0-1-1,0 1 0,0-1 1,1 0-1,-1 0 0,0 0 1,1 1-1,-1-1 0,1-1 1,-1 1-1,1 0 0,-1 0 1,1 0-1,0-1 0,-1 1 1,1-1-1,0 1 0,0-1 1,-1 0-1,1 0 0,3 0 0,11 2 49,0-1 0,32-1 0,-30 0-7,23-1-1202,53-6-1,-50-1-2785,0-4-3388,-4-3-6632</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8.752"/>
    </inkml:context>
    <inkml:brush xml:id="br0">
      <inkml:brushProperty name="width" value="0.025" units="cm"/>
      <inkml:brushProperty name="height" value="0.025" units="cm"/>
    </inkml:brush>
  </inkml:definitions>
  <inkml:trace contextRef="#ctx0" brushRef="#br0">1 28 18161,'0'0'4901,"2"0"-3300,16 0-384,11-3 225,7 1-385,7-1-481,0-1-383,2 2-129,-5 0-257,-3 2-1408,-10-1-2211,-4-3-2305,-7-2-8521</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9.282"/>
    </inkml:context>
    <inkml:brush xml:id="br0">
      <inkml:brushProperty name="width" value="0.025" units="cm"/>
      <inkml:brushProperty name="height" value="0.025" units="cm"/>
    </inkml:brush>
  </inkml:definitions>
  <inkml:trace contextRef="#ctx0" brushRef="#br0">249 18 20948,'0'0'5653,"-11"-4"-4937,3 1-642,5 1-65,0 1-1,0 0 1,0-1-1,0 1 1,0 0-1,0 1 1,-1-1-1,1 0 1,0 1-1,0 0 1,-1 0-1,1 0 1,0 0-1,-1 0 1,1 1-1,0 0 1,0-1-1,0 1 1,-1 0-1,1 0 1,-5 4-1,-6 4 153,1 2-1,0 0 1,0 1-1,2 0 1,-1 1-1,1 0 1,-17 29 0,22-33-31,1 0 0,0 0 0,1 1 0,0 0 0,0 0 0,1 0 0,1 0 0,-1 1 0,2-1 0,0 1 0,0-1 0,0 1 0,2 0 0,0 10 0,0-19-117,-1 0 0,1 0 0,-1 1 1,1-1-1,0 0 0,0 0 0,0 0 0,0 0 0,1 0 0,-1 0 0,0-1 0,1 1 0,-1 0 0,1-1 1,0 1-1,-1-1 0,1 1 0,0-1 0,0 0 0,3 2 0,0-1 15,-1 0-1,1-1 1,0 0 0,0 0-1,0 0 1,0 0 0,0-1-1,0 1 1,7-2-1,-6 1 7,0 0 0,0-1-1,0 0 1,0 0-1,0-1 1,-1 0-1,1 1 1,0-2-1,-1 1 1,0-1-1,1 0 1,-1 0-1,0 0 1,0-1-1,-1 0 1,7-5-1,-10 7-25,0 1-1,0-1 1,0 0 0,0 1-1,0-1 1,0 0 0,0 0-1,0 1 1,-1-1-1,1 0 1,-1 0 0,1 0-1,-1 0 1,0 0-1,0 0 1,1 0 0,-2 0-1,1 0 1,0 0 0,0 0-1,-1 0 1,0-3-1,0 3 7,0 1-1,0 0 1,0 0-1,0-1 0,-1 1 1,1 0-1,0 0 1,-1 0-1,1 0 0,0 0 1,-1 0-1,1 1 0,-1-1 1,1 0-1,-1 1 1,0-1-1,1 1 0,-1 0 1,0-1-1,-2 1 1,1 0-4,1 0 1,0-1 0,-1 1 0,1 0-1,-1 1 1,1-1 0,-1 0 0,1 1-1,0-1 1,-1 1 0,1 0 0,0 0-1,-1 0 1,1 0 0,0 0 0,0 1-1,0-1 1,0 0 0,0 1 0,0 0-1,0-1 1,1 1 0,-1 0 0,1 0-1,-1 0 1,1 0 0,0 0 0,0 0-1,-1 0 1,2 1 0,-1-1 0,0 0-1,0 1 1,0 4 0,1-6-11,1 0 0,-1 0 0,0 0 0,1 0 0,-1 0 0,1 0 0,-1 0 0,1 0 0,0-1 0,-1 1 0,1 0 0,0 0 0,0-1 0,0 1 0,0 0 0,-1-1 0,1 1 0,0 0 0,0-1 0,0 0 0,0 1 0,0-1 0,0 1 0,0-1 0,0 0 0,1 0 0,-1 0 0,0 0 0,0 0 0,0 0 0,1 0 0,46 1 0,-38-1 0,9-1 0,0-1 0,0-1 0,27-7 0,-25 4 0,0 2 0,27-3 0,-48 7 0,0 0 0,0 0 0,0 0 0,0 0 0,1 0 0,-1 0 0,0 0 0,0 0 0,0 0 0,1 0 0,-1 0 0,0 0 0,0 1 0,0-1 0,0 0 0,1 0 0,-1 0 0,0 0 0,0 0 0,0 0 0,0 0 0,1 0 0,-1 1 0,0-1 0,0 0 0,0 0 0,0 0 0,0 0 0,0 0 0,0 1 0,1-1 0,-1 0 0,0 0 0,0 0 0,0 0 0,0 1 0,0-1 0,0 0 0,0 0 0,0 0 0,0 0 0,0 1 0,0-1 0,0 0 0,0 0 0,-5 13 0,-10 8 0,0-2-119,-30 40-1636,42-54 1341,0 0-1,0-1 1,1 1 0,-1 1-1,1-1 1,0 0-1,1 0 1,0 1-1,-1-1 1,1 9-1</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2.128"/>
    </inkml:context>
    <inkml:brush xml:id="br0">
      <inkml:brushProperty name="width" value="0.025" units="cm"/>
      <inkml:brushProperty name="height" value="0.025" units="cm"/>
    </inkml:brush>
  </inkml:definitions>
  <inkml:trace contextRef="#ctx0" brushRef="#br0">50 97 545,'0'0'6731,"-8"0"-6512,-25-1-182,24 3-337,12 1 38,14-1 1412,-16-3-1065,0 0 1,0 0-1,1 1 1,-1-1-1,0 0 1,0 0 0,0 0-1,0 0 1,0 0-1,0 0 1,0 0-1,-1 0 1,1-1-1,0 1 1,-1 0 0,1 0-1,0-1 1,-1 1-1,0 0 1,1-1-1,-1 1 1,0-1-1,0-1 1,-4-36-549,-1 5 512,4 60-6851,1-18 5639</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2.488"/>
    </inkml:context>
    <inkml:brush xml:id="br0">
      <inkml:brushProperty name="width" value="0.025" units="cm"/>
      <inkml:brushProperty name="height" value="0.025" units="cm"/>
    </inkml:brush>
  </inkml:definitions>
  <inkml:trace contextRef="#ctx0" brushRef="#br0">6 29 1794</inkml:trace>
  <inkml:trace contextRef="#ctx0" brushRef="#br0" timeOffset="1">6 29 1794,'14'-8'64,"-21"0"608,3 4 33,-2 0-641,5 2-32,0 1-32,1-1 833,0 6-705,0 5-64,0-1-256,0 2-545,0 1-544</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3.625"/>
    </inkml:context>
    <inkml:brush xml:id="br0">
      <inkml:brushProperty name="width" value="0.025" units="cm"/>
      <inkml:brushProperty name="height" value="0.025" units="cm"/>
    </inkml:brush>
  </inkml:definitions>
  <inkml:trace contextRef="#ctx0" brushRef="#br0">41 31 6342,'0'-2'490,"0"1"1,0-1-1,-1 0 1,1 1-1,-1-1 1,0 1-1,1-1 1,-1 0-1,0 1 0,0 0 1,0-1-1,0 1 1,0-1-1,0 1 1,0 0-1,0 0 0,-1 0 1,1 0-1,0 0 1,-3-2-1,-6 10 3321,4 17-4009,3-2 854,2 0 1,0 0-1,1 0 0,2 1 1,7 41-1,-8-59-634,0 1 0,1-1 1,-1 1-1,1-1 0,1 0 0,-1 0 0,1 0 0,-1 0 0,1 0 1,1-1-1,-1 1 0,1-1 0,-1 0 0,1 0 0,1 0 0,-1-1 1,0 1-1,1-1 0,0 0 0,0 0 0,0-1 0,0 1 0,0-1 0,0 0 1,0-1-1,1 1 0,-1-1 0,12 1 0,-3-1 59,1-1 1,0-1-1,0 0 0,0-1 1,0 0-1,-1-1 0,1-1 1,24-9-1,-10-1 29,1-1 0,51-36 1,-72 44-24,1 1 0,0 1 1,0-1-1,1 2 1,-1 0-1,1 0 1,22-4-1,-6 4-2,-1 2-1,32 1 1,-50 1-94,40-1 75,61 2 71,-100-1-24,1 2 0,-1-1-1,1 1 1,-1 0 0,1 1-1,-1 0 1,0 1 0,13 6 0,-20-8-48,1 0 0,-1-1 0,1 1 0,-1 0 0,0 0 0,0 1 1,0-1-1,0 0 0,-1 1 0,1-1 0,-1 1 0,1-1 0,-1 1 1,0 0-1,0-1 0,1 5 0,2 47 981,-4-37-915,23-40-14368,-17 13 6715</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4.063"/>
    </inkml:context>
    <inkml:brush xml:id="br0">
      <inkml:brushProperty name="width" value="0.025" units="cm"/>
      <inkml:brushProperty name="height" value="0.025" units="cm"/>
    </inkml:brush>
  </inkml:definitions>
  <inkml:trace contextRef="#ctx0" brushRef="#br0">1 100 14029,'0'0'8787,"4"-8"-7586,0 2-1100,0 0-1,0 0 0,1 1 1,-1-1-1,1 1 0,0 0 1,1 0-1,-1 1 0,1 0 0,0 0 1,0 0-1,0 1 0,0 0 1,1 0-1,-1 0 0,1 1 1,0 0-1,10-2 0,-10 2-56,0 1-1,1 0 1,-1 0 0,1 1-1,-1 0 1,0 0 0,1 0-1,-1 1 1,1 0-1,-1 1 1,9 2 0,-11-1-47,-1-1 0,0 1 0,0 0 0,0 0 0,0 0 0,0 0 0,-1 1 0,1-1 0,-1 1 0,0 0 0,0 0 0,0 0 0,-1 0 0,1 1 0,-1-1 0,0 1 0,2 6 0,2 7 62,-4-12 82,0 0 1,0 0 0,1 0-1,0 0 1,0 0 0,0 0-1,8 8 1,-9-12-29,1 0 0,0 0 0,0 0-1,0 0 1,0-1 0,0 1 0,0-1 0,0 0 0,1 0 0,-1 0 0,0 0-1,1 0 1,-1-1 0,1 0 0,-1 0 0,1 0 0,-1 0 0,5-1-1,8-1 218,1 0-1,-1-1 0,0-1 0,0 0 0,23-11 0,78-42-149,-15 7 110,-101 50-284,-1-1 0,1 1-1,-1 0 1,1 0 0,-1-1 0,1 1-1,-1 0 1,1 0 0,-1-1-1,1 1 1,-1 0 0,1 0-1,-1 0 1,1 0 0,-1 0-1,1 0 1,0 0 0,-1 0-1,1 0 1,-1 0 0,1 0-1,-1 0 1,1 0 0,-1 1-1,1-1 1,-1 0 0,1 0-1,-1 1 1,1-1 0,-1 0-1,1 1 1,-1-1 0,1 0 0,-1 1-1,0-1 1,1 1 0,-1-1-1,0 0 1,1 1 0,-1-1-1,0 1 1,1-1 0,-1 1-1,0-1 1,0 2 0,0 26 277,-1-16-235,4-11-48,0-1 0,0 1 0,0-1 0,1 0 0,-1 0 0,0 0 0,0 0 0,0-1 0,0 1 0,1-1 0,3-1 0,44-22-2308,-6-11-4699,-20 8-4882</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6.442"/>
    </inkml:context>
    <inkml:brush xml:id="br0">
      <inkml:brushProperty name="width" value="0.025" units="cm"/>
      <inkml:brushProperty name="height" value="0.025" units="cm"/>
    </inkml:brush>
  </inkml:definitions>
  <inkml:trace contextRef="#ctx0" brushRef="#br0">69 0 13645,'0'0'12065,"4"8"-10880,1 2-925,0 1 0,-1-1 0,-1 1-1,0 0 1,0 0 0,-1 0 0,-1 0 0,1 22 0,-7 108-867,1-72-3357,4-68 3809,0-1 0,0 0-1,0 0 1,1 1 0,-1-1-1,0 0 1,0 0 0,0 1-1,0-1 1,0 0-1,0 0 1,0 1 0,0-1-1,0 0 1,0 0 0,0 1-1,0-1 1,0 0 0,-1 0-1,1 1 1,0-1 0,0 0-1,0 0 1,0 0 0,0 1-1,0-1 1,-1 0 0,1 0-1,0 0 1,0 1-1,0-1 1,0 0 0,-1 0-1,1 0 1,0 0 0,0 1-1,-1-1 1,1 0 0,0 0-1,0 0 1,-1 0 0,1 0-1,-9-10-2345,-7-21-158,15 30 2368,-21-54-5853,1-3 5496,16 44 1988,1-1-1,1 1 1,0-1 0,1 0 0,1 1 0,0-19-1,2 30-1088,-1 0 0,1 0 0,0 0-1,0-1 1,0 1 0,0 0-1,0 0 1,1 1 0,0-1 0,-1 0-1,1 0 1,0 1 0,0-1 0,0 1-1,1 0 1,-1-1 0,0 1 0,1 0-1,0 1 1,-1-1 0,1 0 0,0 1-1,0-1 1,0 1 0,0 0 0,0 0-1,0 0 1,0 0 0,0 1 0,1-1-1,-1 1 1,0 0 0,6 0-1,-3 0-31,1 0-1,0 0 0,0 0 0,0 1 1,0 0-1,0 1 0,-1-1 0,1 1 0,-1 1 1,1-1-1,-1 1 0,0 0 0,0 0 1,0 1-1,5 4 0,-8-6-192,-1 0 0,1 1 0,-1-1 1,0 1-1,0-1 0,0 1 0,0 0 0,-1-1 0,1 1 1,-1 0-1,1 0 0,-1 0 0,0 0 0,0 1 0,-1-1 1,1 0-1,0 4 0,-2-5 45,1 0 0,-1 0 0,1 0 1,-1 0-1,0 0 0,0 0 0,0 0 0,0 0 1,0 0-1,-1 0 0,1 0 0,0-1 1,-1 1-1,1-1 0,-1 1 0,0-1 0,1 1 1,-1-1-1,0 0 0,0 0 0,0 0 0,0 0 1,0 0-1,0 0 0,-3 0 0,-8 4 169,-1-1-1,0 0 1,1-1-1,-1-1 1,-1 0-1,-18 0 0,64-20-6394,-4 7 1030,2-2-2332</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6.965"/>
    </inkml:context>
    <inkml:brush xml:id="br0">
      <inkml:brushProperty name="width" value="0.025" units="cm"/>
      <inkml:brushProperty name="height" value="0.025" units="cm"/>
    </inkml:brush>
  </inkml:definitions>
  <inkml:trace contextRef="#ctx0" brushRef="#br0">44 5 19250,'0'0'3513,"-4"11"-1714,-4 10-1042,0 1 0,1 0 0,2 0 1,0 1-1,-2 36 0,7-58-751,0-1 0,0 1 0,0-1 0,0 0 0,0 1 0,1-1-1,-1 1 1,0-1 0,0 0 0,0 1 0,0-1 0,1 0 0,-1 1 0,0-1 0,0 0 0,1 1 0,-1-1 0,0 0 0,0 1 0,1-1 0,-1 0 0,0 0-1,1 1 1,-1-1 0,1 0 0,-1 0 0,0 0 0,1 0 0,-1 0 0,1 1 0,-1-1 0,0 0 0,1 0 0,-1 0 0,1 0 0,-1 0 0,0 0 0,1 0 0,-1 0-1,1-1 1,-1 1 0,0 0 0,1 0 0,-1 0 0,1 0 0,-1 0 0,0-1 0,1 1 0,-1 0 0,0 0 0,1-1 0,-1 1 0,0 0 0,0 0 0,1-1-1,-1 1 1,0 0 0,0-1 0,1 0 0,21-17 583,-12 4-473,0 0 1,-1 0-1,-1-1 0,-1 0 1,0 0-1,0-1 0,-2 0 1,0 0-1,3-18 1,-8 32-5,-1 5-128,-10 18-14,5-11 20,1 1-1,0 0 1,1 0 0,0 0-1,0 0 1,1 1 0,0-1-1,0 13 1,3-24 12,0 0 0,0 1-1,0-1 1,0 0 0,0 0 0,0 1 0,0-1 0,0 0 0,0 0-1,0 0 1,1 1 0,-1-1 0,0 0 0,0 0 0,0 0 0,0 0-1,0 1 1,0-1 0,1 0 0,-1 0 0,0 0 0,0 0 0,0 0-1,0 1 1,1-1 0,-1 0 0,0 0 0,0 0 0,0 0 0,1 0-1,-1 0 1,0 0 0,0 0 0,1 0 0,-1 0 0,0 0 0,0 0-1,0 0 1,1 0 0,-1 0 0,0 0 0,0 0 0,1 0 0,14-5 189,10-10 203,61-58-4,-85 73-402,0 1 0,-1-1 1,1 0-1,-1 1 0,1-1 1,-1 0-1,1 1 0,-1-1 0,1 1 1,-1-1-1,1 1 0,-1-1 0,0 1 1,1-1-1,-1 1 0,0 0 1,1-1-1,-1 1 0,0-1 0,0 1 1,0 0-1,0-1 0,1 1 1,-1 0-1,0-1 0,0 1 0,0 0 1,0-1-1,0 1 0,-1 0 1,1-1-1,0 1 0,0-1 0,0 1 1,-1 0-1,1 32 1,-7 5 49,5-28-39,1 0 0,-1 0 0,1 0 0,1 18-1,1-27 8,-1-1-1,1 1 0,-1-1 0,1 1 0,0 0 0,-1-1 0,1 1 0,0-1 0,-1 0 0,1 1 0,0-1 0,-1 0 1,1 1-1,0-1 0,0 0 0,0 0 0,-1 1 0,1-1 0,0 0 0,0 0 0,0 0 0,-1 0 0,1 0 1,0 0-1,0 0 0,0-1 0,-1 1 0,1 0 0,0 0 0,0-1 0,-1 1 0,1 0 0,0-1 0,-1 1 0,1-1 1,0 1-1,0-1 0,30-14 170,-29 14-216,5-3-160,-1 0 0,0 0 0,0 0-1,0-1 1,0 0 0,0 0-1,-1 0 1,0-1 0,0 0 0,-1 0-1,6-10 1,-10 15-33,0 1 0,0 0 0,0 0 0,0-1 0,0 1 0,0 0 0,0 0 0,0-1-1,0 1 1,0 0 0,0 0 0,0-1 0,0 1 0,-1 0 0,1 0 0,0-1 0,0 1 0,0 0 0,0 0 0,-1 0 0,1 0 0,0-1-1,0 1 1,0 0 0,-1 0 0,1 0 0,0 0 0,0 0 0,-1-1 0,1 1 0,0 0 0,0 0 0,-1 0 0,1 0 0,0 0-1,0 0 1,-1 0 0,1 0 0,0 0 0,0 0 0,-1 0 0,1 0 0,0 0 0,0 0 0,-1 1 0,1-1 0,0 0 0,0 0-1,-1 0 1,-2 0-1541,-10 0-9377</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9.839"/>
    </inkml:context>
    <inkml:brush xml:id="br0">
      <inkml:brushProperty name="width" value="0.025" units="cm"/>
      <inkml:brushProperty name="height" value="0.025" units="cm"/>
    </inkml:brush>
  </inkml:definitions>
  <inkml:trace contextRef="#ctx0" brushRef="#br0">175 0 17905,'0'0'7975,"4"11"-6453,18 31-327,-10-20-513,-1 0 0,11 32 1,-19-46-630,-1-1 0,0 1 0,-1-1 1,1 1-1,-2 0 0,1 0 1,-1-1-1,0 1 0,-1 0 0,1 0 1,-2-1-1,-2 12 0,-2-4 2,0-1-1,-1 0 0,-1 0 0,0 0 1,-1-1-1,-11 12 0,-69 73 15,52-60-213,32-32-17,-25 26-1251,12-14-2642,11-13-4407</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7.324"/>
    </inkml:context>
    <inkml:brush xml:id="br0">
      <inkml:brushProperty name="width" value="0.025" units="cm"/>
      <inkml:brushProperty name="height" value="0.025" units="cm"/>
    </inkml:brush>
  </inkml:definitions>
  <inkml:trace contextRef="#ctx0" brushRef="#br0">0 1 15855,'0'0'9833,"53"0"-27994</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8.115"/>
    </inkml:context>
    <inkml:brush xml:id="br0">
      <inkml:brushProperty name="width" value="0.025" units="cm"/>
      <inkml:brushProperty name="height" value="0.025" units="cm"/>
    </inkml:brush>
  </inkml:definitions>
  <inkml:trace contextRef="#ctx0" brushRef="#br0">115 205 14125,'0'0'12498,"-10"1"-12135,5 0-362,0 0 1,-1 0-1,1 1 1,0 0-1,0 0 1,0 0 0,1 0-1,-1 1 1,0 0-1,1 0 1,0 0 0,0 0-1,0 1 1,0-1-1,0 1 1,1 0-1,-1 0 1,1 1 0,0-1-1,1 1 1,-1 0-1,1-1 1,0 1-1,0 0 1,0 0 0,-1 8-1,2-12-3,1-1 1,0 1-1,0-1 0,0 1 0,0-1 1,0 1-1,-1-1 0,1 1 0,0-1 1,0 1-1,0-1 0,0 1 0,1 0 1,-1-1-1,0 1 0,0-1 0,0 1 1,0-1-1,0 1 0,1-1 0,-1 0 1,0 1-1,0-1 0,1 1 0,-1-1 1,0 1-1,1-1 0,-1 0 0,0 1 1,1-1-1,-1 0 0,1 1 0,-1-1 1,0 0-1,1 0 0,-1 1 0,1-1 1,0 0-1,24-4 84,23-21 59,-34 13-181,0-1 0,0 0 0,-1 0 0,-1-2 0,0 1 0,-1-2 0,-1 1 0,0-2 0,-1 1 0,-1-1 0,9-26 0,-14 36-98,0 0 0,1 0 0,0 0 1,0 0-1,0 1 0,1 0 1,11-11-1,3-7 663,-35 71-594,-31 38 345,-24 51 2047,70-135-2299,0 0 0,0 0 0,0 1 0,1-1 0,-1 0 0,0 0 0,1 1 0,0-1 0,-1 1 0,1-1 0,0 0 0,-1 1 0,1-1 0,0 1 0,0-1 0,0 1 0,0-1 0,1 3 0,0-4 16,0 0-1,0 0 1,0 0-1,0-1 0,0 1 1,0 0-1,0-1 0,0 1 1,0 0-1,0-1 0,0 1 1,0-1-1,-1 1 1,1-1-1,0 0 0,0 1 1,0-1-1,0-1 0,44-45 642,-37 36-673,-1 0 1,0-1-1,0 0 1,-1 0-1,-1 0 1,0-1-1,-1 0 1,0 0-1,-1 0 0,0 0 1,1-25-1,-34 91-285,28-48 288,0-1 1,0 1-1,1 0 1,0 0 0,0 0-1,0 0 1,1 0-1,-1 8 1,1-12-4,1 1 0,-1-1 0,1 0 1,-1 0-1,1 1 0,-1-1 0,1 0 1,0 0-1,-1 0 0,1 0 0,0 0 1,0 0-1,0 0 0,0 0 0,0 0 0,0 0 1,0-1-1,0 1 0,0 0 0,0 0 1,0-1-1,1 1 0,-1-1 0,0 0 1,0 1-1,1-1 0,-1 0 0,0 1 1,1-1-1,-1 0 0,0 0 0,1 0 0,-1 0 1,0-1-1,2 1 0,5-1 31,1-1-1,-1 0 0,0 0 1,0-1-1,0 0 1,0 0-1,0-1 1,-1 0-1,0 0 0,0 0 1,0-1-1,0-1 1,-1 1-1,7-8 1,-21 24-42,1 1 0,0 0 1,0 0-1,-9 25 0,14-33 6,1 0 4,-1-1 0,0 1 0,1 0 0,0 0 0,0 0 1,0 0-1,1 0 0,-1 0 0,1 0 0,0 0 0,0 6 0,0-10-4,1 1 1,-1 0-1,0 0 0,1 0 0,-1 0 1,0-1-1,1 1 0,-1 0 0,1 0 1,-1-1-1,1 1 0,0 0 0,-1-1 1,1 1-1,-1-1 0,1 1 0,0-1 1,0 1-1,-1-1 0,3 1 0,-1 0 15,0-1-1,0 1 1,0-1-1,0 0 1,1 0-1,-1 1 1,0-2-1,0 1 1,0 0-1,1 0 1,3-2-1,-3 1 8,1 0 0,0-1 0,-1 0 0,1 0 0,-1 0 0,1 0 0,-1 0 0,0 0 0,0-1 0,0 0-1,0 1 1,0-1 0,-1 0 0,0-1 0,1 1 0,-1 0 0,0-1 0,0 1 0,-1-1 0,1 1 0,-1-1 0,0 0 0,0 0 0,0 0 0,0 0 0,0 0 0,-1 1 0,0-1 0,0 0 0,0 0 0,-1 0 0,1 0-1,-1 0 1,0 0 0,0 0 0,0 0 0,0 1 0,-1-1 0,1 0 0,-1 1 0,0-1 0,-3-2 0,51 4-25,26 4-2432,0 0-4467,-35-2-4269</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8.723"/>
    </inkml:context>
    <inkml:brush xml:id="br0">
      <inkml:brushProperty name="width" value="0.025" units="cm"/>
      <inkml:brushProperty name="height" value="0.025" units="cm"/>
    </inkml:brush>
  </inkml:definitions>
  <inkml:trace contextRef="#ctx0" brushRef="#br0">0 9 20147,'7'-7'1698,"-5"5"832,0 2-896,1 20-1442,-3 7 384,0 9 129,0 4-481,0 1-160,-6-2-32,2-8-512,1-5-1218,3-9-896,0-10-161</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9.126"/>
    </inkml:context>
    <inkml:brush xml:id="br0">
      <inkml:brushProperty name="width" value="0.025" units="cm"/>
      <inkml:brushProperty name="height" value="0.025" units="cm"/>
    </inkml:brush>
  </inkml:definitions>
  <inkml:trace contextRef="#ctx0" brushRef="#br0">1 1 13036,'0'0'7880,"69"15"-7496,-32-6-352,2-4-1281,-3-5-2819,1 0-6278</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9.499"/>
    </inkml:context>
    <inkml:brush xml:id="br0">
      <inkml:brushProperty name="width" value="0.025" units="cm"/>
      <inkml:brushProperty name="height" value="0.025" units="cm"/>
    </inkml:brush>
  </inkml:definitions>
  <inkml:trace contextRef="#ctx0" brushRef="#br0">183 1 16367,'0'0'3775,"-9"4"-2313,-16 7-1010,1 0-1,1 2 0,0 1 0,0 1 0,-31 28 0,54-43-450,0 0 0,0 0 0,-1 1 0,1-1 0,0 0 0,0 0 0,0 0 0,0 0 0,0 1 0,0-1 0,0 0 0,0 0 0,0 0-1,0 1 1,0-1 0,0 0 0,0 0 0,0 0 0,0 1 0,0-1 0,0 0 0,0 0 0,0 0 0,0 0 0,1 1 0,-1-1 0,0 0 0,0 0 0,0 0 0,0 0 0,0 0 0,0 1 0,0-1 0,1 0 0,-1 0 0,0 0 0,0 0 0,0 0 0,0 0 0,1 0-1,-1 1 1,0-1 0,0 0 0,0 0 0,0 0 0,1 0 0,-1 0 0,0 0 0,0 0 0,0 0 0,1 0 0,-1 0 0,0 0 0,0 0 0,1 0 0,22 3 122,35-2 101,-51-1-214,-2 0-63,0 0 0,0 0 0,0 0 1,-1 1-1,1 0 0,0 0 0,-1 0 0,1 1 0,-1 0 0,1 0 0,-1 0 1,0 0-1,1 0 0,-1 1 0,-1 0 0,1 0 0,0 0 0,4 6 0,-6-7 76,0 1 0,-1 0 0,1 0 0,-1-1-1,0 1 1,0 0 0,0 0 0,0 0 0,-1 0-1,1 1 1,-1-1 0,0 0 0,0 0 0,0 0 0,0 0-1,-1 0 1,1 0 0,-1 1 0,0-1 0,1 0-1,-1 0 1,-1-1 0,1 1 0,0 0 0,-1 0 0,0-1-1,1 1 1,-1 0 0,-3 2 0,-5 7 434,1 0 0,-2-2 0,-22 20-1,28-26-338,0 0-1,-1 0 0,0 0 1,1-1-1,-1 0 0,-1 0 0,1-1 1,0 1-1,-1-1 0,-12 2 0,19-4-143,-1 0-1,1 0 1,-1 0-1,1 0 1,-1 0-1,1 0 0,-1 0 1,1 0-1,-1 0 1,1 0-1,-1 0 1,1 0-1,-1-1 1,1 1-1,0 0 0,-1 0 1,1-1-1,-1 1 1,1 0-1,0 0 1,-1-1-1,1 1 1,0 0-1,-1-1 0,1 1 1,0-1-1,-1 1 1,1 0-1,0-1 1,0 1-1,-1-1 1,1 0-1,2-18-1841,15-21-3230,6-2-1415</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9.875"/>
    </inkml:context>
    <inkml:brush xml:id="br0">
      <inkml:brushProperty name="width" value="0.025" units="cm"/>
      <inkml:brushProperty name="height" value="0.025" units="cm"/>
    </inkml:brush>
  </inkml:definitions>
  <inkml:trace contextRef="#ctx0" brushRef="#br0">120 1 18097,'0'0'1223,"-6"12"474,-11 18-622,2 1 0,2 0 0,0 1-1,2 1 1,-13 67 0,23-84-1210,-1-2-306,0 1 1,2-1-1,0 0 0,3 29 1,-3-43 364,0 0 0,0 0 0,0-1 0,0 1 0,0 0 0,0 0 0,0 0 0,-1 0 0,1 0 0,0-1-1,0 1 1,0 0 0,1 0 0,-1 0 0,0 0 0,0 0 0,0-1 0,0 1 0,0 0 0,0 0 0,0 0 0,0 0 0,0 0 0,0 0 0,0-1 0,0 1 0,0 0 0,0 0 0,1 0 0,-1 0 0,0 0 0,0 0 0,0 0 0,0 0 0,0 0 0,0 0 0,1-1 0,-1 1 0,0 0 0,0 0 0,0 0 0,0 0 0,0 0 0,1 0 0,-1 0 0,0 0 0,0 0-1,0 0 1,0 0 0,0 0 0,0 0 0,1 0 0,-1 0 0,0 0 0,0 0 0,0 1 0,0-1 0,0 0 0,1 0 0,-1 0 0,0 0 0,0 0 0,0 0 0,0 0 0,4-12-1484,-8-42-521,4 51 2388,0 0 0,-1 0-1,1 0 1,-1 1 0,0-1-1,0 0 1,0 1 0,0-1 0,0 1-1,-1-1 1,1 1 0,-1-1-1,1 1 1,-1 0 0,0 0 0,-4-3-1,6 4 767,89 17-2696,-87-16 1452,45-1-4746,-16-7-1264,-7-3-3150</inkml:trace>
  <inkml:trace contextRef="#ctx0" brushRef="#br0" timeOffset="1">223 231 9641,'0'0'8803,"-11"12"-7233,2-3-1360,-49 57 1867,52-58-1623,0 0-1,1 0 1,0 1-1,0 0 0,1 0 1,0 0-1,-6 19 1,10-28-439,0 1 1,0-1-1,0 1 1,0-1 0,0 1-1,0-1 1,0 1 0,0-1-1,0 1 1,0-1 0,0 1-1,1-1 1,-1 1-1,0-1 1,0 1 0,0-1-1,1 1 1,-1-1 0,0 1-1,0-1 1,1 0 0,-1 1-1,0-1 1,1 1 0,-1-1-1,1 0 1,-1 1-1,0-1 1,1 0 0,-1 0-1,1 1 1,-1-1 0,1 0-1,-1 0 1,1 0 0,-1 0-1,1 1 1,-1-1-1,1 0 1,-1 0 0,1 0-1,-1 0 1,1 0 0,-1 0-1,1 0 1,-1 0 0,1-1-1,-1 1 1,1 0 0,-1 0-1,1 0 1,-1 0-1,1-1 1,-1 1 0,1-1-1,30-11 706,-16 1-529,0-1 1,-1 0 0,-1-1-1,0 0 1,0-1 0,-1 0-1,-1-1 1,-1-1 0,0 0-1,14-30 1,-32 80-182,0-18-37,3-9-38,1 1 0,0 0 0,1 0 0,-1 0-1,2 1 1,-1-1 0,1 1 0,-2 17-1,4-26-66,0 0-1,0 1 1,0-1 0,0 0-1,0 1 1,0-1-1,0 0 1,0 1-1,0-1 1,0 1-1,0-1 1,0 0-1,1 1 1,-1-1-1,0 0 1,0 1-1,0-1 1,0 0-1,1 1 1,-1-1-1,0 0 1,0 0-1,1 1 1,-1-1-1,0 0 1,0 0-1,1 1 1,-1-1-1,0 0 1,1 0-1,-1 0 1,0 0-1,1 0 1,-1 1-1,0-1 1,1 0-1,-1 0 1,1 0-1,-1 0 1,0 0-1,1 0 1,-1 0-1,0 0 1,1 0-1,-1 0 1,0 0-1,1-1 1,0 1-1,1 0-797,17 0-6817</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0.401"/>
    </inkml:context>
    <inkml:brush xml:id="br0">
      <inkml:brushProperty name="width" value="0.025" units="cm"/>
      <inkml:brushProperty name="height" value="0.025" units="cm"/>
    </inkml:brush>
  </inkml:definitions>
  <inkml:trace contextRef="#ctx0" brushRef="#br0">1 0 2018,'0'0'3651</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0.943"/>
    </inkml:context>
    <inkml:brush xml:id="br0">
      <inkml:brushProperty name="width" value="0.025" units="cm"/>
      <inkml:brushProperty name="height" value="0.025" units="cm"/>
    </inkml:brush>
  </inkml:definitions>
  <inkml:trace contextRef="#ctx0" brushRef="#br0">51 100 8136,'0'0'5851,"7"-10"-2435,3-1-2342,10-15 57,-9-3 2963,-12 29-3996,0 0 0,0 0 0,0 0 0,0 0-1,0 0 1,0 0 0,0 0 0,0 1 0,1-1-1,-1 0 1,0 1 0,0-1 0,0 1-1,1-1 1,-1 1 0,0-1 0,0 1 0,1-1-1,-1 1 1,1 0 0,-2 0 0,-6 8-81,0 1 0,0 0 0,1 0 0,0 0 0,1 1 0,0 0 0,1 0 0,0 1 1,1-1-1,0 1 0,0 0 0,2 0 0,-1 1 0,0 19 0,3-31-7,1 0 0,-1 0-1,0 0 1,1 0 0,-1-1 0,1 1 0,-1 0 0,1 0-1,0 0 1,-1-1 0,1 1 0,0 0 0,-1-1-1,1 1 1,0-1 0,0 1 0,-1-1 0,1 1-1,0-1 1,0 1 0,0-1 0,0 0 0,0 1-1,0-1 1,0 0 0,0 0 0,0 0 0,0 0-1,-1 0 1,1 0 0,0 0 0,0 0 0,0 0 0,0 0-1,0-1 1,0 1 0,0 0 0,0 0 0,1-1-1,40-14 731,-29 7-606,0-1 1,-1-1-1,0 0 1,0 0-1,-1-2 1,-1 1-1,0-1 0,-1-1 1,0 1-1,0-2 1,-2 1-1,0-1 1,0 0-1,-1-1 1,6-24-1,-17 43-223,0 0 0,0 0 0,1 1 0,-1 0 0,-6 10 0,9-11 63,-6 7-362,0 2 0,1-1 0,0 1 0,1 0 0,1 0 0,0 1 0,1 0 0,-3 17 0,7-30 273,0-1-1,0 1 0,0-1 0,0 1 0,0-1 1,1 1-1,-1-1 0,0 1 0,0-1 0,0 0 1,1 1-1,-1-1 0,0 1 0,0-1 0,1 0 1,-1 1-1,0-1 0,1 0 0,-1 1 1,1-1-1,-1 0 0,0 0 0,1 1 0,-1-1 1,1 0-1,-1 0 0,1 0 0,-1 0 0,1 1 1,-1-1-1,1 0 0,-1 0 0,0 0 1,1 0-1,-1 0 0,1 0 0,-1 0 0,1 0 1,-1 0-1,1-1 0,-1 1 0,1 0 0,23-6-2282,3-13-1280,2-10-1640</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1.564"/>
    </inkml:context>
    <inkml:brush xml:id="br0">
      <inkml:brushProperty name="width" value="0.025" units="cm"/>
      <inkml:brushProperty name="height" value="0.025" units="cm"/>
    </inkml:brush>
  </inkml:definitions>
  <inkml:trace contextRef="#ctx0" brushRef="#br0">156 0 11179,'0'0'6224,"-5"12"-4521,-48 96 746,23-50-353,-33 92 0,59-127-2003,4-23-86,0 0 0,0 0-1,0 0 1,0 1 0,0-1 0,0 0 0,0 0-1,0 1 1,0-1 0,0 0 0,1 0 0,-1 0-1,0 1 1,0-1 0,0 0 0,0 0 0,0 0-1,1 0 1,-1 1 0,0-1 0,0 0 0,0 0 0,0 0-1,1 0 1,-1 0 0,0 0 0,0 0 0,0 1-1,1-1 1,-1 0 0,0 0 0,0 0 0,1 0-1,-1 0 1,0 0 0,0 0 0,1 0 0,-1 0-1,0 0 1,0 0 0,1 0 0,1-2 35,0 1 0,1 0 0,-1-1-1,0 1 1,0-1 0,0 0 0,0 0 0,0 1 0,-1-1 0,1-1 0,0 1 0,1-3 0,18-31-61,0-2 0,16-45 0,-13 28-512,-26 66 402,-1 0 0,2 1-1,0-1 1,0 14-1,1-19 115,-1-3 9,1-1 0,0 1 0,0-1 0,0 1 0,0-1 0,0 1 0,1-1 0,-1 1 0,1-1 0,0 1 0,-1-1 0,1 1 0,0-1 0,0 0 0,1 0 0,-1 1 0,3 2 0,-2-4 6,0 1 0,1-1 0,-1 0-1,0 0 1,1-1 0,-1 1 0,1 0 0,-1-1-1,1 1 1,0-1 0,-1 0 0,1 0 0,-1 0-1,1 0 1,-1 0 0,1-1 0,-1 1-1,5-2 1,0 0 61,-1-1-1,1 0 0,-1 0 1,0 0-1,0 0 0,0-1 1,-1 0-1,1 0 0,-1-1 0,0 0 1,0 1-1,6-10 0,-5 7 19,0-1-1,0 0 1,-1 0-1,0 0 0,-1 0 1,0-1-1,0 1 0,4-17 1,-8 24-79,0 1 0,0-1 0,1 1 0,-1-1 0,0 1 0,0-1 0,0 1 0,0 0 0,0-1 0,0 1 0,0-1 0,0 1 0,0-1 0,0 1 0,0-1 1,0 1-1,0-1 0,0 1 0,0-1 0,0 1 0,-1-1 0,1 1 0,0-1 0,0 1 0,0 0 0,-1-1 0,1 1 0,0 0 0,-1-1 0,1 1 0,-1-1 0,-12 7-107,-14 21 117,23-23 4,-55 78 192,54-74-38,0 0 0,0 0-1,1 1 1,1 0 0,-1 0-1,2 0 1,-1 0 0,-1 14-1,4-22-156,0-1 0,0 1 0,0 0 0,0 0 0,0 0 1,1-1-1,-1 1 0,0 0 0,0 0 0,1-1 0,-1 1 0,0 0 0,1 0 0,-1-1 0,1 1 0,-1-1 0,1 1 0,-1 0 0,1-1 0,0 1 0,-1-1 0,1 1 0,0-1 0,-1 1 1,1-1-1,0 0 0,0 1 0,-1-1 0,1 0 0,0 0 0,0 0 0,-1 1 0,1-1 0,0 0 0,0 0 0,0 0 0,-1 0 0,1 0 0,0 0 0,0 0 0,0-1 0,-1 1 0,2 0 1,39-12 980,-21 1-841,-1-1 0,0-1 0,-1-1 0,21-19 0,5-5-180,-44 38 13,0-1 0,0 1 0,0 0 0,0 0-1,0-1 1,1 1 0,-1 0 0,0-1 0,0 1 0,0 0 0,1 0 0,-1 0 0,0-1 0,0 1-1,1 0 1,-1 0 0,0 0 0,0-1 0,1 1 0,-1 0 0,0 0 0,1 0 0,-1 0 0,0 0-1,1 0 1,-1 0 0,0 0 0,1 0 0,-1 0 0,0 0 0,1 0 0,-1 0 0,0 0-1,1 0 1,-1 0 0,0 0 0,0 0 0,1 0 0,-1 1 0,0-1 0,1 0 0,-1 0 0,0 0-1,0 0 1,1 1 0,-1-1 0,0 0 0,1 1 0,-4 20-158,-15 26 283,10-33-104,-14 32 97,21-44-103,1 0 0,-1 0 0,0 1 0,0-1 0,1 0 0,-1 1 0,1-1 0,0 0 0,0 1 0,0-1 0,0 0 0,0 1 0,0-1 0,1 0 1,-1 0-1,2 4 0,-2-6-55,1 1 0,-1-1 1,1 0-1,0 1 0,-1-1 1,1 0-1,-1 0 1,1 1-1,0-1 0,-1 0 1,1 0-1,0 0 0,-1 0 1,1 0-1,0 0 1,-1 0-1,1 0 0,0 0 1,-1 0-1,1 0 0,0 0 1,-1-1-1,1 1 0,-1 0 1,1 0-1,0-1 1,-1 1-1,1 0 0,0-1 1,18-11-2286,-13 5 404,-1 0-1,1 0 0,-1 0 0,0-1 0,4-10 0,6-18-10601</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1.936"/>
    </inkml:context>
    <inkml:brush xml:id="br0">
      <inkml:brushProperty name="width" value="0.025" units="cm"/>
      <inkml:brushProperty name="height" value="0.025" units="cm"/>
    </inkml:brush>
  </inkml:definitions>
  <inkml:trace contextRef="#ctx0" brushRef="#br0">27 0 15246,'0'0'2403,"-26"61"-1795,26-37-384,2-3-256,12-3-1121,5-5-3395,4-4-6406</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05.082"/>
    </inkml:context>
    <inkml:brush xml:id="br0">
      <inkml:brushProperty name="width" value="0.025" units="cm"/>
      <inkml:brushProperty name="height" value="0.025" units="cm"/>
    </inkml:brush>
  </inkml:definitions>
  <inkml:trace contextRef="#ctx0" brushRef="#br0">1 139 9353,'4'-3'7245,"23"-6"-4881,14 5-889,76 2 0,-80 3-1373,0-2 0,-1-1 0,40-7 0,96-39 329,-131 34-294,0 1 0,2 2 0,-1 3 1,1 1-1,50-2 0,-63 9 198,-25 0-93,-19 0-109,-329 13-366,272-6 560,1 3 0,-127 36 0,195-45-312,1-1-1,-1 0 1,0 1 0,0 0 0,1-1 0,-1 1 0,1 0 0,-1-1-1,1 1 1,-1 0 0,1 0 0,-1 0 0,1 1 0,0-1 0,-1 0-1,1 0 1,-1 2 0,2-2-17,0 0 0,0-1-1,0 1 1,0 0 0,0-1 0,1 1 0,-1 0-1,0-1 1,0 1 0,1 0 0,-1-1-1,0 1 1,1-1 0,-1 1 0,0-1 0,1 1-1,-1-1 1,1 1 0,-1-1 0,1 1-1,-1-1 1,1 1 0,-1-1 0,1 0 0,-1 1-1,1-1 1,0 0 0,0 1 0,7 2-22,-1 0 1,1 0 0,-1-1 0,1 0 0,15 2 0,7-2 50,1-1 0,-1-2 0,0-1 1,59-12-1,110-42 202,-19 3-327,-677 189 2713,436-119-2584,38-10 13,0-1 0,0-1 0,-1 0 0,-29 0 0,60-16-1277,60-49-4004,-22 18 198</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2.326"/>
    </inkml:context>
    <inkml:brush xml:id="br0">
      <inkml:brushProperty name="width" value="0.025" units="cm"/>
      <inkml:brushProperty name="height" value="0.025" units="cm"/>
    </inkml:brush>
  </inkml:definitions>
  <inkml:trace contextRef="#ctx0" brushRef="#br0">67 181 12780,'0'0'4762,"-10"11"-3150,-30 35 80,38-44-1516,0 0-1,1 1 0,-1-1 0,1 0 0,-1 0 1,1 1-1,0-1 0,0 0 0,0 1 0,0-1 1,0 4-1,1-6-143,0 1-1,0-1 1,0 1 0,0-1 0,0 1 0,0-1 0,0 1 0,0-1-1,1 1 1,-1-1 0,0 1 0,0-1 0,0 1 0,1-1 0,-1 0-1,0 1 1,1-1 0,-1 1 0,0-1 0,1 0 0,-1 1 0,0-1-1,1 0 1,-1 1 0,1-1 0,-1 0 0,0 0 0,1 0 0,-1 1-1,1-1 1,-1 0 0,2 0 0,1 1 63,0-1-1,0 0 1,0 0 0,0-1-1,0 1 1,0 0 0,0-1-1,0 0 1,0 0 0,-1 0-1,1 0 1,0 0 0,3-2-1,6-5-28,-1 0 0,0-1 0,0 0 0,-1-1 0,0 0 0,-1-1 0,0 0 0,-1 0 0,0-1 0,-1 0 0,0 0-1,-1-1 1,0 0 0,-1 0 0,0 0 0,-1-1 0,-1 0 0,0 0 0,1-24 0,-4 38-66,0-1 0,0 0 0,0 1 0,0-1 0,0 0 0,0 1 0,0-1 0,0 0 0,0 1 0,0-1 0,0 0 0,-1 1 0,1-1 0,0 1 0,-1-1 0,1 0 0,0 1 0,-1-1 0,1 1 1,-1-1-1,1 1 0,0-1 0,-1 1 0,1 0 0,-1-1 0,0 1 0,1 0 0,-1-1 0,1 1 0,-1 0 0,-1-1 0,-22 5-29,-21 21-23,39-20 60,-2 0 35,1 0 1,0 1-1,0 0 0,0 0 1,1 1-1,0-1 0,0 1 1,1 0-1,0 1 1,0 0-1,-6 13 0,11-20-47,0 0 1,0 0-1,0 0 0,0 0 0,1-1 0,-1 1 0,0 0 0,0 0 0,1 0 1,-1 0-1,0 0 0,1-1 0,-1 1 0,1 0 0,-1 0 0,1-1 1,-1 1-1,1 0 0,-1-1 0,1 1 0,0 0 0,-1-1 0,1 1 0,0-1 1,0 1-1,0-1 0,-1 0 0,1 1 0,0-1 0,0 0 0,0 1 0,0-1 1,1 0-1,37 8-356,-29-6 8,0 0-126,-1 0 0,0 0-1,0 1 1,0 0 0,15 8 0,-22-10 511,1 1-1,-1-1 1,0 1-1,0 0 1,0 0 0,0 0-1,0 0 1,0 0-1,0 0 1,-1 0-1,1 1 1,-1-1-1,0 1 1,1-1 0,-1 1-1,0-1 1,-1 1-1,1 0 1,0 0-1,-1-1 1,1 1-1,-1 0 1,0 3 0,-9 38 1162,28-70-13398,-6 11 3277</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2.759"/>
    </inkml:context>
    <inkml:brush xml:id="br0">
      <inkml:brushProperty name="width" value="0.025" units="cm"/>
      <inkml:brushProperty name="height" value="0.025" units="cm"/>
    </inkml:brush>
  </inkml:definitions>
  <inkml:trace contextRef="#ctx0" brushRef="#br0">35 62 10250,'0'0'13367,"9"-3"-12294,25-14-91,-33 17-894,0-1-1,0 1 1,0 0-1,-1-1 1,1 1-1,0 0 0,0-1 1,-1 1-1,1-1 1,0 1-1,0-1 1,-1 1-1,1-1 1,-1 0-1,1 1 0,-1-1 1,1 0-1,-1 0 1,1 1-1,-1-1 1,1 0-1,-1 0 1,0 1-1,0-1 1,1 0-1,-1 0 0,0 0 1,0 0-1,0 0 1,0 1-1,0-1 1,0 0-1,0 0 1,0 0-1,0 0 0,-1 0 1,1 0-1,-1 0-22,1 0 0,-1 0-1,0 1 1,0-1-1,0 0 1,0 1 0,1-1-1,-1 1 1,0-1 0,0 1-1,0-1 1,0 1-1,0 0 1,0-1 0,0 1-1,0 0 1,0 0 0,0 0-1,0 0 1,-1 0-1,1 0 1,0 0 0,-1 0-1,-3 2-63,1 0 0,-1 0 0,1 1-1,0 0 1,0-1 0,0 1 0,0 1-1,0-1 1,1 0 0,-6 7 0,8-8-11,-1-1 0,0 1 0,1 0 0,-1 0 0,1 0 0,0 0 0,-1 0 0,1 0 0,0 0 0,0 0 0,0 0 0,1 0 0,-1 1 0,1-1 1,-1 0-1,1 1 0,0-1 0,-1 0 0,1 1 0,0-1 0,1 0 0,-1 1 0,0-1 0,1 3 0,3-3 5,0-1 0,-1 0 0,1 0 0,0 0 0,-1 0 0,1-1 0,0 1 0,0-1-1,0 0 1,0 0 0,-1 0 0,8-2 0,-1 1-9,23 0-162,63-12 0,-93 9 438,0 1-1,0-1 1,-1 0 0,0 0 0,1 0 0,-1 0 0,-1 0 0,1 0 0,1-6 0,0 1 12,-1 5-334,-1 3-254,-1-1 0,1 0 1,-1 1-1,1-1 0,-1 1 1,1 0-1,0-1 0,0 1 1,0-1-1,0 1 0,0 0 1,0 0-1,0 0 0,0-1 1,0 1-1,1 0 0,-1 1 1,0-1-1,1 0 0,-1 0 1,1 0-1,-1 1 0,1-1 1,-1 1-1,3-1 0,8-2-8670</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3.324"/>
    </inkml:context>
    <inkml:brush xml:id="br0">
      <inkml:brushProperty name="width" value="0.025" units="cm"/>
      <inkml:brushProperty name="height" value="0.025" units="cm"/>
    </inkml:brush>
  </inkml:definitions>
  <inkml:trace contextRef="#ctx0" brushRef="#br0">28 0 15054,'0'0'4458,"0"12"-2947,0 50 707,-18 119 0,15-165-1978,1-5 68,0-1-1,1 1 1,0 0-1,0 18 0,2-28-271,-1-1 0,0 1 0,1 0 0,-1-1 0,1 1 0,-1 0 0,1-1 0,0 1 0,-1-1 0,1 1 0,-1-1 0,1 1 0,0-1 0,0 1 0,-1-1 0,1 0 0,0 0 0,0 1 0,-1-1 0,1 0 0,0 0 0,0 0 0,0 0 0,-1 1 0,1-1 0,0 0 0,0-1 0,0 1-1,-1 0 1,1 0 0,0 0 0,0 0 0,-1-1 0,1 1 0,0 0 0,0-1 0,-1 1 0,1 0 0,1-2 0,32-13 1227,-2-7-1009,0-2 1,-2-2 0,0 0-1,-2-2 1,-2-1 0,0-1-1,-2-2 1,-1 0-1,23-44 1,-43 69-2077,-7 8 122,-14 16-1535,-25 29-4021,42-46 7074,-27 29-6000</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3.700"/>
    </inkml:context>
    <inkml:brush xml:id="br0">
      <inkml:brushProperty name="width" value="0.025" units="cm"/>
      <inkml:brushProperty name="height" value="0.025" units="cm"/>
    </inkml:brush>
  </inkml:definitions>
  <inkml:trace contextRef="#ctx0" brushRef="#br0">0 1 13805,'0'0'8392,"0"55"-7687,0-34-545,0-3-160,9-3-1345,7-5-1442,7-7-672,5-3-2211</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4.094"/>
    </inkml:context>
    <inkml:brush xml:id="br0">
      <inkml:brushProperty name="width" value="0.025" units="cm"/>
      <inkml:brushProperty name="height" value="0.025" units="cm"/>
    </inkml:brush>
  </inkml:definitions>
  <inkml:trace contextRef="#ctx0" brushRef="#br0">41 42 8648,'0'0'11504,"-5"9"-10399,-1-1-781,2-3-73,0 1 0,0 0 0,1 0 0,0 0 1,0 0-1,0 1 0,-3 10 0,7-17-221,-1 1 0,0-1-1,1 1 1,-1 0-1,1-1 1,-1 1 0,1-1-1,-1 1 1,1-1-1,-1 0 1,1 1 0,-1-1-1,1 1 1,0-1-1,-1 0 1,1 0 0,-1 1-1,1-1 1,0 0-1,0 0 1,-1 0 0,1 0-1,0 0 1,-1 1-1,1-1 1,0-1 0,-1 1-1,1 0 1,0 0 0,-1 0-1,1 0 1,0 0-1,-1-1 1,2 1 0,28-5 540,18-15-317,-40 15-274,0 1 0,0 1 0,0 0 0,0 0 0,0 1 0,1-1 0,-1 2 0,10-2 0,-18 4 5,1-1-1,-1 1 0,1 0 0,-1-1 1,1 1-1,-1 0 0,1-1 0,-1 1 1,0 0-1,1 0 0,-1-1 1,0 1-1,0 0 0,0 0 0,1-1 1,-1 1-1,0 0 0,0 0 1,0 0-1,0 0 0,0-1 0,0 1 1,-1 0-1,1 0 0,0-1 0,0 1 1,0 0-1,-1 0 0,1-1 1,-1 2-1,-7 26-63,8-26-76,-1-1 0,0 0 0,1 1 0,-1-1 0,1 0-1,-1 1 1,1-1 0,0 1 0,-1-1 0,1 1 0,0-1-1,0 1 1,0-1 0,0 1 0,1-1 0,-1 0 0,0 1-1,0-1 1,1 1 0,-1-1 0,1 1 0,-1-1 0,2 2-1,-1-3-4,0 1-1,0-1 1,1 0-1,-1 0 1,0 1-1,0-1 1,0 0 0,1 0-1,-1 0 1,0 0-1,0 0 1,0-1-1,1 1 1,-1 0-1,0 0 1,0-1-1,0 1 1,0-1-1,0 1 1,0-1-1,2 0 1,7-5-1029,-1 0 0,1 0 0,-1-1 0,14-13 0,20-31-846,-26 21 3271,-11-1 3976,-10 31-2177,-14 9-2032,-39 24 5148,99-12-8425,-37-18 2150,0 1 0,0-1 0,0 0 0,0 1-1,-1 0 1,0 0 0,1 1 0,-2-1 0,1 1-1,6 9 1,-9-12 200,-1 0 0,1 0-1,0 0 1,-1 0 0,1-1 0,-1 1-1,1 0 1,-1 0 0,0 0-1,0 0 1,0 0 0,0 0 0,0 0-1,-1 0 1,1 0 0,0 0 0,-1 0-1,0 0 1,1 0 0,-1 0 0,0 0-1,0-1 1,0 1 0,0 0 0,0-1-1,0 1 1,-1-1 0,1 1 0,-1-1-1,1 1 1,-1-1 0,1 0-1,-1 0 1,0 0 0,-2 2 0,-36 15 2069,38-17-2089,0 0 1,0 0-1,0-1 0,0 1 1,-1 0-1,1-1 1,0 0-1,0 0 0,-1 1 1,1-1-1,0-1 0,-1 1 1,1 0-1,0 0 1,0-1-1,-3 0 0,5 0-204,-1 0 0,1 1 1,-1-1-1,1 0 0,0 0 0,0 1 0,-1-1 0,1 0 0,0 0 0,0 0 0,0 1 1,0-1-1,0 0 0,0 0 0,0 0 0,0 1 0,0-1 0,0 0 0,0 0 0,0 0 1,1 1-1,-1-1 0,0 0 0,1 1 0,-1-1 0,0 0 0,1 0 0,-1 1 0,1-1 1,-1 1-1,1-1 0,1-1 0,17-20-5476,1 3-1112</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4.527"/>
    </inkml:context>
    <inkml:brush xml:id="br0">
      <inkml:brushProperty name="width" value="0.025" units="cm"/>
      <inkml:brushProperty name="height" value="0.025" units="cm"/>
    </inkml:brush>
  </inkml:definitions>
  <inkml:trace contextRef="#ctx0" brushRef="#br0">60 0 12236,'0'0'7217,"-7"9"-4980,3-3-1930,-30 44 2430,32-47-2513,0 0 0,1 0 0,-1 1 1,1-1-1,-1 1 0,1-1 0,0 1 0,0-1 0,1 1 0,-1 0 0,1-1 1,-1 1-1,1 0 0,1 7 0,0-10-193,0 0-1,0-1 1,-1 1 0,1 0-1,0-1 1,0 1 0,0-1-1,0 1 1,0-1-1,0 1 1,0-1 0,0 0-1,0 0 1,0 1 0,0-1-1,0 0 1,1 0 0,-1 0-1,0 0 1,0 0 0,0 0-1,1-1 1,27-2 695,-15-2-590,-1 0 0,1-1 1,-1-1-1,24-14 0,-25 12-132,1 2 0,0 0 0,0 0 0,0 2-1,19-6 1,-31 10-5,-1 1 0,1 0-1,-1 0 1,1 0 0,0 0-1,-1 0 1,1 0 0,-1 0-1,1 0 1,-1 0-1,1 1 1,0-1 0,-1 0-1,1 0 1,-1 0 0,1 1-1,-1-1 1,1 0 0,-1 1-1,1-1 1,-1 0 0,0 1-1,1-1 1,-1 0 0,1 1-1,-1-1 1,0 1 0,1-1-1,-1 1 1,0-1 0,0 1-1,1-1 1,-1 1 0,0-1-1,0 1 1,0 0-1,0-1 1,1 1 0,-1-1-1,0 1 1,0-1 0,0 1-1,0 0 1,0-1 0,-1 1-1,1-1 1,0 1 0,0-1-1,-1 2 1,-8 42 311,3-18 8,10-25-174,-1-1 1,0 1 0,0 0-1,0-1 1,1 1-1,-1-1 1,0 0-1,0 0 1,1-1 0,-1 1-1,4-1 1,62-19 94,-56 15-239,0 1 0,1 0 0,-1 1 1,1 1-1,21-2 0,-34 4 0,0 0 0,0 0 0,-1 0 0,1 0 0,0 0 0,0 0 0,-1 1 0,1-1 0,0 0 0,0 0 0,-1 1 0,1-1 0,0 1 0,0-1 0,-1 0 0,1 1 0,-1-1 0,1 1 0,0-1 0,-1 1 0,1 0 0,-1-1 0,1 1 0,-1-1 0,0 1 0,1 0 0,-1 0 0,0-1 0,1 2 0,3 27 0,-5-26 0,1-1 0,0 0 0,0 0 0,0 1 0,0-1 0,0 0 0,0 1 0,1-1 0,-1 0 0,1 0 0,-1 0 0,1 1 0,0-1 0,0 0 0,0 0 0,0 0 0,0 0 0,1 0 0,-1 0 0,1-1 0,-1 1 0,1 0 0,-1-1 0,1 1 0,4 2 0,1-3-440,0 1 1,1-1-1,-1 0 1,1 0-1,-1-1 1,1 0-1,-1-1 1,13-1-1,13-6-7679</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6.894"/>
    </inkml:context>
    <inkml:brush xml:id="br0">
      <inkml:brushProperty name="width" value="0.025" units="cm"/>
      <inkml:brushProperty name="height" value="0.025" units="cm"/>
    </inkml:brush>
  </inkml:definitions>
  <inkml:trace contextRef="#ctx0" brushRef="#br0">0 1 9801,'0'0'128</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25.504"/>
    </inkml:context>
    <inkml:brush xml:id="br0">
      <inkml:brushProperty name="width" value="0.025" units="cm"/>
      <inkml:brushProperty name="height" value="0.025" units="cm"/>
    </inkml:brush>
  </inkml:definitions>
  <inkml:trace contextRef="#ctx0" brushRef="#br0">30 317 9225,'0'0'5915,"-7"-8"-4928,7 8-977,-2-2 27,0 1 1,0-1-1,0 0 1,1 0-1,-1 0 0,1 0 1,-1 0-1,1 0 1,0 0-1,0 0 0,0-1 1,0 1-1,0 0 0,0-1 1,1 1-1,-1 0 1,1-1-1,0 1 0,0-1 1,0 1-1,0-1 1,0 1-1,0-1 0,0 1 1,1-1-1,0 1 1,-1 0-1,1-1 0,0 1 1,0 0-1,0-1 1,0 1-1,1 0 0,-1 0 1,1 0-1,-1 0 1,1 0-1,1-1 0,7-10 514,0 0-1,1 1 0,0 1 1,1 0-1,0 0 0,18-11 1,-17 14-475,0 1 0,1 1 0,0 0 1,0 1-1,0 0 0,0 1 0,1 1 1,-1 0-1,1 1 0,0 1 0,19 0 0,14 0-81,1 3 0,0 2-1,-1 1 1,51 14 0,-54-9 336,1-1 0,0-3 0,0-2 0,0-2 0,1-1 0,-1-3 0,1-2 0,-1-2 0,68-17 0,-13-5 250,-61 15-393,2 2 0,0 2 0,0 1 0,62-3 0,-101 11-178,0 0 0,0 1 0,-1-1 0,1 0 0,0 1 0,-1-1 0,1 1 0,0 0 0,-1 0 0,1 0 0,-1 0 0,1 1 0,-1-1 0,0 0 0,0 1 0,1 0 0,1 2 0,13 9 50,-17-13-232,1 0 0,-1 0-1,1 0 1,0-1 0,-1 1-1,1 0 1,-1 0 0,1 0-1,-1 0 1,1-1-1,-1 1 1,1 0 0,-1 0-1,1-1 1,-1 1 0,0 0-1,1-1 1,-1 1 0,1-1-1,-1 1 1,0-1 0,1 1-1,-1 0 1,0-1 0,0 1-1,1-1 1,-1 1 0,0-1-1,0 1 1,0-1 0,1 0-1,-1 1 1,0-1 0,8-22-7356,-8 22 6512,6-19-8817</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26.001"/>
    </inkml:context>
    <inkml:brush xml:id="br0">
      <inkml:brushProperty name="width" value="0.025" units="cm"/>
      <inkml:brushProperty name="height" value="0.025" units="cm"/>
    </inkml:brush>
  </inkml:definitions>
  <inkml:trace contextRef="#ctx0" brushRef="#br0">16 1 14926,'0'0'6977,"-4"11"-6742,3-9-228,0 1 26,-1-1-1,1 0 1,0 0 0,0 1-1,0-1 1,0 1 0,1-1-1,-1 1 1,0-1 0,1 1-1,0-1 1,0 1 0,0 0-1,0-1 1,0 1 0,0-1-1,1 1 1,-1 0 0,1-1-1,0 1 1,0-1 0,0 0-1,0 1 1,0-1 0,0 0-1,0 1 1,1-1 0,0 0-1,-1 0 1,1 0 0,0 0-1,0-1 1,0 1 0,0 0-1,0-1 1,0 1 0,0-1-1,1 0 1,2 2 0,10 3 23,0 0 0,0-2 0,0 1 0,0-2 0,1 0 1,-1 0-1,1-2 0,0 0 0,16-1 0,26-4 195,63-11 0,-53 5-188,-42 7-50,0 2 0,-1 0 0,1 2 0,0 1 0,0 1 0,44 11 0,-39-9 47,1-2 1,0-1 0,0-2-1,0-1 1,0-1 0,31-6 0,88-5 128,-140 14-172,-1 0-1,1 1 1,-1 0 0,1 1 0,-1 0 0,0 0 0,0 1 0,-1 1 0,1-1 0,-1 2 0,10 6 0,3 1-300,-21-13-726</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26.684"/>
    </inkml:context>
    <inkml:brush xml:id="br0">
      <inkml:brushProperty name="width" value="0.025" units="cm"/>
      <inkml:brushProperty name="height" value="0.025" units="cm"/>
    </inkml:brush>
  </inkml:definitions>
  <inkml:trace contextRef="#ctx0" brushRef="#br0">347 14 11147,'0'0'12700,"-8"-4"-11926,3 2-703,0 1 0,1-1 1,-1 1-1,0 0 1,0 0-1,0 0 1,0 1-1,0 0 1,0 0-1,0 0 0,0 0 1,0 1-1,0 0 1,0 0-1,0 1 1,0-1-1,0 1 0,1 0 1,-1 0-1,-6 5 1,5-5 28,-17 8 384,0 1-1,1 1 1,0 1 0,1 1-1,1 1 1,-21 19 0,40-33-484,-1 0 0,1 1-1,-1-1 1,1 1 0,0-1 0,0 1 0,0-1 0,0 1 0,0 0 0,0 0 0,0-1 0,0 1 0,1 0 0,-1 0 0,1 0 0,-1 0 0,1 0-1,0 0 1,0 3 0,0-4-1,1 0 0,-1 0 1,1 0-1,0 0 0,-1 0 0,1 0 0,0 0 0,0 0 0,0 0 0,0 0 0,0-1 0,0 1 0,0 0 0,0 0 0,0-1 0,0 1 1,0-1-1,0 1 0,1-1 0,-1 1 0,0-1 0,2 0 0,11 3 9,0-1 1,0-1-1,1-1 1,15-1-1,-15 1 47,36-2-27,-36 0-57,1 1 1,-1 1-1,0 0 0,1 1 0,-1 1 0,0 0 0,19 6 1,-33-8 26,0 0 1,0 0 0,0 0 0,0 1 0,0-1 0,-1 0 0,1 0 0,0 1-1,0-1 1,0 1 0,-1-1 0,1 1 0,0-1 0,0 1 0,-1 0 0,1-1 0,-1 1-1,1 0 1,-1-1 0,1 1 0,-1 0 0,1 0 0,-1-1 0,1 1 0,-1 0-1,0 0 1,1 0 0,-1 0 0,0 0 0,0-1 0,0 1 0,0 0 0,0 0-1,0 0 1,0 0 0,0 0 0,0 0 0,0 0 0,0-1 0,-1 1 0,1 0-1,0 0 1,-1 0 0,1 0 0,-1-1 0,1 1 0,-1 0 0,1 0 0,-2 1 0,-1 1 87,0 1 0,-1-1 1,1 0-1,-1 0 1,0 0-1,0 0 0,-8 3 1,-24 9 292,-1-2 0,0-1 0,-1-2 0,0-2 0,-1-1 0,-64 3 0,147-43-7722,-33 25 4095,29-22-6917</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8.342"/>
    </inkml:context>
    <inkml:brush xml:id="br0">
      <inkml:brushProperty name="width" value="0.025" units="cm"/>
      <inkml:brushProperty name="height" value="0.025" units="cm"/>
    </inkml:brush>
  </inkml:definitions>
  <inkml:trace contextRef="#ctx0" brushRef="#br0">0 1 19218,'0'0'6887,"12"57"-11564,-1-44-1152,-3-2-9770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07.680"/>
    </inkml:context>
    <inkml:brush xml:id="br0">
      <inkml:brushProperty name="width" value="0.025" units="cm"/>
      <inkml:brushProperty name="height" value="0.025" units="cm"/>
    </inkml:brush>
  </inkml:definitions>
  <inkml:trace contextRef="#ctx0" brushRef="#br0">17 100 17424,'0'0'7859,"15"2"-7491,-9-1-336,5 1 4,1-1 0,-1 0 0,1-1 0,-1 0 0,1-1 0,-1 0 0,20-5 0,26-10 71,-17 3-46,1 2 0,0 2 0,0 2-1,67-4 1,-139 26 1642,-29 5-1423,-53 18 1921,-159 33 0,317-103-2201,115-52-835,-134 71 491,1 2 1,0 2 0,1 0 0,34-6-1,-60 15 97,0-1 0,1 1 0,-1-1 0,1 1 0,-1 0 0,0 0 0,1 0-1,-1 0 1,1 0 0,-1 1 0,0-1 0,1 1 0,-1-1 0,0 1 0,1 0 0,-1 0 0,0 0 0,4 3-1,-5-3 58,0 1 0,-1-1 0,1 1 0,-1 0 0,0-1 0,1 1 0,-1 0 0,0-1 0,0 1 0,0 0 0,0-1 0,-1 1-1,1 0 1,0-1 0,-1 1 0,1-1 0,-1 1 0,1 0 0,-1-1 0,0 1 0,0-1 0,1 0 0,-1 1 0,0-1 0,0 1 0,-1-1-1,1 0 1,-2 2 0,-31 29-6226,-12-3-6087</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34.589"/>
    </inkml:context>
    <inkml:brush xml:id="br0">
      <inkml:brushProperty name="width" value="0.025" units="cm"/>
      <inkml:brushProperty name="height" value="0.025" units="cm"/>
    </inkml:brush>
  </inkml:definitions>
  <inkml:trace contextRef="#ctx0" brushRef="#br0">158 1 10314,'0'0'6609,"-5"13"-6129,-8 35 16,1 1 1,3 1-1,-4 73 0,1-16-25,-28 147 175,-7 56 106,45-295-615,0-5-54,1 1 0,0 0-1,1 0 1,0 0 0,0 0-1,3 11 1,-2-21-76,0 1 0,0-1 0,0 0-1,0 0 1,0 0 0,0 0 0,0 0 0,0 0 0,1 0 0,-1 0 0,0 0 0,1 0 0,-1-1 0,1 1 0,-1 0 0,1-1-1,-1 1 1,1-1 0,-1 0 0,1 0 0,-1 1 0,1-1 0,-1 0 0,1 0 0,2-1 0,44-2-214,-41 2-313,0-1 0,0 0 0,0 0-1,-1 0 1,1-1 0,-1 0 0,1-1 0,8-5-1,14-14-5340</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35.180"/>
    </inkml:context>
    <inkml:brush xml:id="br0">
      <inkml:brushProperty name="width" value="0.025" units="cm"/>
      <inkml:brushProperty name="height" value="0.025" units="cm"/>
    </inkml:brush>
  </inkml:definitions>
  <inkml:trace contextRef="#ctx0" brushRef="#br0">1 32 16752,'0'0'1703,"8"5"-726,3 1-725,0-2 0,0 1 1,1-2-1,0 1 0,-1-2 1,1 1-1,0-2 0,0 0 1,23 0-1,124-12 77,-153 11-325,749-43 433,-417 46 56,396-8 1299,-659 2-1731,61-4 111,-1 6 0,199 24 0,-332-23-169,25 6-1,-26-6-2,-1 0 0,1 0 0,-1 0 1,0 0-1,1 0 0,-1 0 0,1 0 0,-1 1 1,1-1-1,-1 0 0,0 0 0,1 0 1,-1 0-1,1 1 0,-1-1 0,0 0 1,1 0-1,-1 1 0,0-1 0,1 0 1,-1 1-1,0-1 0,0 0 0,1 1 0,-1-1 1,0 1-1,0-1 0,0 0 0,1 1 1,-1-1-1,0 1 0,0-1 0,0 0 1,0 1-1,0-1 0,0 1 0,0-1 1,0 1-1,0-1 0,0 0 0,0 1 0,0-1 1,0 1-1,0-1 0,0 1 0,0-1 1,-1 1-1,-2 1-2028,-2-3-3615,-1-4-758</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37.423"/>
    </inkml:context>
    <inkml:brush xml:id="br0">
      <inkml:brushProperty name="width" value="0.025" units="cm"/>
      <inkml:brushProperty name="height" value="0.025" units="cm"/>
    </inkml:brush>
  </inkml:definitions>
  <inkml:trace contextRef="#ctx0" brushRef="#br0">2868 1538 8456,'0'0'2589,"-8"-7"-1628,-26-22-27,34 29-840,-1-1 0,0 1 0,0 0 0,1-1 0,-1 1 0,1-1 0,-1 1 0,0-1 0,1 1 0,-1-1 0,1 0 0,-1 1 0,1-1 0,-1 1 0,1-1 0,0 0 0,-1 0 0,1 1 0,0-1 0,0 0 0,-1 0 0,1 1 0,0-1 0,0 0 0,0 0 0,0 1 0,0-1 0,0 0 0,0 0 0,0 0 0,0 1 0,0-1 0,1 0 0,-1 0 0,0 1 0,0-1-1,1 0 1,-1 1 0,1-1 0,-1 0 0,0 1 0,1-1 0,-1 0 0,1 1 0,-1-1 0,1 1 0,0-1 0,-1 1 0,1-1 0,0 1 0,-1-1 0,1 1 0,1-1 0,37-8 67,-36 8-53,96-7 69,195 9-1,-271 0-166,113 10 29,-119-8-40,1 0 0,-1 2 0,0-1-1,0 2 1,26 12 0,-41-17-1,0 0 0,0-1 0,0 1-1,0 0 1,-1 0 0,1 0 0,0 0 0,-1 0 0,1 1 0,-1-1 0,0 0-1,1 1 1,-1-1 0,0 1 0,0 0 0,1-1 0,-1 1 0,-1 0-1,1-1 1,0 1 0,0 0 0,-1 0 0,1 0 0,-1 0 0,1 0 0,-1 0-1,0 0 1,0 0 0,0 0 0,0 0 0,0 0 0,0 0 0,-1-1-1,1 1 1,0 0 0,-1 0 0,0 0 0,1 0 0,-1 0 0,0-1 0,0 1-1,0 0 1,0-1 0,-1 1 0,-1 2 0,-8 8 37,0 0 1,-1-1 0,0-1-1,-24 15 1,15-9 103,2-1 216,0 1 0,1 0-1,1 1 1,-24 32 0,36-43-276,0 1-1,1-1 1,0 1-1,1 0 1,-1 0-1,2 1 1,-1-1 0,1 0-1,0 1 1,0 0-1,1 0 1,0-1 0,0 1-1,1 0 1,0 0-1,0 0 1,1 0-1,2 11 1,-1-15-56,0 0 1,0 0-1,0 0 0,0-1 1,0 1-1,1-1 0,0 0 0,-1 1 1,1-1-1,0-1 0,1 1 1,-1 0-1,0-1 0,1 1 1,0-1-1,-1 0 0,1 0 1,0-1-1,5 3 0,12 3 178,1 0-1,30 4 0,-31-7-194,-7-1-15,-1 0 0,1 1 1,-1 1-1,19 9 0,-26-11 4,-1 0-1,0 1 1,0 0 0,0 0 0,0 0 0,-1 1-1,1-1 1,-1 1 0,0 0 0,-1 1-1,1-1 1,2 6 0,-1-1 28,0 0 1,0 0-1,1-1 1,1 0-1,0 0 0,0 0 1,0-1-1,1 0 1,0-1-1,1 0 1,0 0-1,0 0 0,0-2 1,1 1-1,0-1 1,0 0-1,14 4 1,32 6 220,0-2 1,1-3 0,84 4 0,-29-3-162,-15 1 214,914 71 741,-748-83-987,675 21 250,456 51-264,-1385-71-37,618 7 93,-604-8-90,-2-1 278,-1-1-1,0-1 0,36-10 1,-35 7-193,0 1 0,1 1 0,23-1 0,-22 3-13,-1-1 1,1-1-1,-1-1 1,1-1-1,-1-1 1,33-15-1,-13 2 59,0-2-1,46-33 1,-75 44-111,1-1 1,-1 0-1,-1 0 1,0-1 0,-1-1-1,-1 0 1,0 0 0,-1-1-1,0-1 1,-1 1 0,-1-1-1,0-1 1,-1 1-1,5-28 1,-2 5-41,-3 0 0,-1 0-1,-2-1 1,-1 0 0,-6-54 0,1 68-5,-1 1 1,-1-1 0,-1 1-1,-1 0 1,-1 1 0,-1 0-1,-2 0 1,0 1 0,-1 0-1,-2 1 1,-29-38 0,17 30-122,-2 0 0,-1 2 1,-2 1-1,0 1 0,-2 2 1,-65-37-1,-797-393-1463,663 355 1379,-484-134-1,85 94 18,-1027-91-1,4 145 269,991 117-95,-538 146 68,342-45 2,626-92 285,39-7-3791,211-55-16370</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4.582"/>
    </inkml:context>
    <inkml:brush xml:id="br0">
      <inkml:brushProperty name="width" value="0.025" units="cm"/>
      <inkml:brushProperty name="height" value="0.025" units="cm"/>
    </inkml:brush>
  </inkml:definitions>
  <inkml:trace contextRef="#ctx0" brushRef="#br0">272 11 10186,'1'-6'9079,"-5"2"-3569,-15 3-1929,-21 11-3281,21 0 16,1 1-1,0 1 0,1 1 1,0 0-1,-23 24 0,31-28-266,1 0 0,0 0 0,1 1-1,0 0 1,0 0 0,1 1 0,0 0-1,1 0 1,0 0 0,1 1 0,-3 13-1,6-23-46,1 0 0,0 0-1,-1-1 1,1 1 0,0 0-1,0 0 1,0 0-1,1-1 1,-1 1 0,0 0-1,1 0 1,-1 0 0,1-1-1,-1 1 1,1 0-1,0-1 1,0 1 0,0-1-1,0 1 1,0-1-1,0 1 1,0-1 0,0 1-1,1-1 1,1 1 0,1 1-20,-1-1 0,1-1 0,0 1 1,0 0-1,0-1 0,0 0 1,0 0-1,1 0 0,-1 0 0,7-1 1,7 0-511,-1 0 0,1-2 0,-1 0 0,27-7 0,24-12-4094,-24 1-1400,-19 5-240</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6.585"/>
    </inkml:context>
    <inkml:brush xml:id="br0">
      <inkml:brushProperty name="width" value="0.025" units="cm"/>
      <inkml:brushProperty name="height" value="0.025" units="cm"/>
    </inkml:brush>
  </inkml:definitions>
  <inkml:trace contextRef="#ctx0" brushRef="#br0">22 11 10122,'5'-11'7549,"-2"13"-2984,0 28-1638,-4 46-2663,-8-2 174,0-9-1375,7-22-4623,-3-44-2416,-1-9 588</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6.974"/>
    </inkml:context>
    <inkml:brush xml:id="br0">
      <inkml:brushProperty name="width" value="0.025" units="cm"/>
      <inkml:brushProperty name="height" value="0.025" units="cm"/>
    </inkml:brush>
  </inkml:definitions>
  <inkml:trace contextRef="#ctx0" brushRef="#br0">1 9 13229,'0'0'10570,"63"-8"-10474,-29 12 0,4-4-160,4 0-1154,1 0-1696,-2 0-2820,-4 0-7238</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7.409"/>
    </inkml:context>
    <inkml:brush xml:id="br0">
      <inkml:brushProperty name="width" value="0.025" units="cm"/>
      <inkml:brushProperty name="height" value="0.025" units="cm"/>
    </inkml:brush>
  </inkml:definitions>
  <inkml:trace contextRef="#ctx0" brushRef="#br0">234 9 14350,'0'0'10217,"8"69"-9160,-8-40-384,0 0-545,0 2-64,0-3-32,0-2-224,0-4-769,0-3-1057,0-1-961,-5-5-1121,-2-4-1953</inkml:trace>
  <inkml:trace contextRef="#ctx0" brushRef="#br0" timeOffset="1">1 312 14798,'0'0'10506,"69"-1"-9225,-30-3-640,7-3-385,-2-1-224,-1-1 32,-4-1-576,-11 0-1634,-10 1-641,-8-1-1057,-10 0-2594</inkml:trace>
  <inkml:trace contextRef="#ctx0" brushRef="#br0" timeOffset="2">29 77 15855,'0'0'9193,"52"-41"-8457,-14 28-95,8 4-193,3 1-319,1 3-161,-6 5-1666,-5 0-2082,-8 0-2049,-9 0-4453</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7.794"/>
    </inkml:context>
    <inkml:brush xml:id="br0">
      <inkml:brushProperty name="width" value="0.025" units="cm"/>
      <inkml:brushProperty name="height" value="0.025" units="cm"/>
    </inkml:brush>
  </inkml:definitions>
  <inkml:trace contextRef="#ctx0" brushRef="#br0">1 1 15663,'0'0'5189,"2"68"-3780,0-43-160,1 0-448,0 1-545,0 1-192,-1-4-288,0-3-1185,-1 0-1026,-1-6-1024,0-6-833,0-3-2787</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8.154"/>
    </inkml:context>
    <inkml:brush xml:id="br0">
      <inkml:brushProperty name="width" value="0.025" units="cm"/>
      <inkml:brushProperty name="height" value="0.025" units="cm"/>
    </inkml:brush>
  </inkml:definitions>
  <inkml:trace contextRef="#ctx0" brushRef="#br0">1 20 14990,'0'0'9449,"63"-2"-8520,-27 2-609,4 0-224,2 0-320,-2-2-1505,-3-4-2564,0-3-3618</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8.622"/>
    </inkml:context>
    <inkml:brush xml:id="br0">
      <inkml:brushProperty name="width" value="0.025" units="cm"/>
      <inkml:brushProperty name="height" value="0.025" units="cm"/>
    </inkml:brush>
  </inkml:definitions>
  <inkml:trace contextRef="#ctx0" brushRef="#br0">312 37 15791,'0'0'3107,"-9"-7"-91,6 4-2835,0 1-1,0-1 1,-1 0 0,1 1-1,-1-1 1,0 1 0,0 0-1,0 1 1,0-1 0,0 1-1,0-1 1,0 1 0,-1 0-1,1 1 1,0-1-1,-1 1 1,1 0 0,0 0-1,-1 0 1,1 0 0,0 1-1,-1 0 1,1 0 0,-7 2-1,-2 4 0,1 0 1,0 1-1,0 0 0,1 1 0,0 0 0,1 0 0,0 2 0,0-1 1,1 1-1,0 0 0,-10 18 0,11-15-75,0-1 0,1 1 0,1 1-1,0-1 1,1 1 0,0 0 0,2 0 0,-1 1 0,2-1 0,-1 20-1,3-32-93,0 1-1,0-1 0,0 0 0,1 0 0,-1 0 0,1 1 0,0-1 0,0 0 0,0 0 0,0 0 0,1 0 0,-1 0 0,1 0 1,0-1-1,0 1 0,0-1 0,0 1 0,0-1 0,1 1 0,-1-1 0,1 0 0,3 2 0,-1-1 12,-1-1 0,1 0 0,0 0-1,0 0 1,0-1 0,0 0 0,0 0-1,0 0 1,0-1 0,1 1 0,-1-1-1,0 0 1,7-2 0,-7 2 7,1-1 0,0-1 1,-1 1-1,1-1 0,-1 0 0,1 0 0,-1 0 1,0-1-1,0 0 0,0 0 0,0 0 0,4-5 0,-7 6-8,1-1 0,-1 1 0,0-1-1,0 0 1,0 1 0,0-1 0,0 0-1,-1 0 1,1 0 0,-1-1-1,0 1 1,0 0 0,0 0 0,0-1-1,-1 1 1,1-1 0,-1 1 0,0 0-1,0-1 1,0 1 0,-1-5-1,0 7-11,1 0-1,-1 0 0,0 0 1,0 0-1,0-1 0,0 1 1,0 0-1,-1 0 0,1 1 0,0-1 1,0 0-1,-1 0 0,1 1 1,0-1-1,-1 0 0,1 1 1,0 0-1,-1-1 0,1 1 1,-1 0-1,1-1 0,-1 1 0,1 0 1,-1 0-1,1 0 0,-1 1 1,1-1-1,-1 0 0,-1 1 1,-4 0-3,1-1 1,0 1-1,-1 1 1,1-1-1,-11 5 1,14-4 15,0-1 1,0 1-1,0 0 1,0 0-1,1 0 1,-1 0-1,1 0 1,-1 0-1,1 1 0,0-1 1,0 1-1,0 0 1,0 0-1,0 0 1,1 0-1,-1 0 1,1 0-1,-2 6 1,4-8-17,-1 0 1,1-1-1,0 1 1,0-1-1,-1 1 1,1-1-1,0 1 1,0-1-1,0 1 0,0-1 1,-1 0-1,1 0 1,0 1-1,0-1 1,0 0-1,0 0 1,0 0-1,0 0 1,0 0-1,0 0 1,0 0-1,1-1 1,28 0 126,-29 1-122,12-2 31,1-1-1,-1 0 0,0-1 0,0-1 0,24-11 0,30-11-69,-66 27 23,-1 0 0,0 0-1,0 0 1,1 0 0,-1 0-1,0 0 1,0 0 0,1 0-1,-1 0 1,0 0 0,0 0-1,0 0 1,1 0 0,-1 0-1,0 0 1,0 0 0,1 0-1,-1 0 1,0 0 0,0 0-1,0 0 1,1 1 0,-1-1-1,0 0 1,0 0 0,0 0-1,0 0 1,1 0 0,-1 1-1,0-1 1,0 0 0,0 0-1,0 0 1,0 1 0,0-1-1,1 0 1,-1 0 0,0 1-1,0-1 1,0 0 0,0 0-1,0 0 1,0 1 0,0-1-1,-2 17-40,-8 18 199,10-35-148,-6 15-241,1 1 1,0-1-1,1 1 0,1 0 0,-3 28 0,8-38-4018,5-5-3332</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2.185"/>
    </inkml:context>
    <inkml:brush xml:id="br0">
      <inkml:brushProperty name="width" value="0.025" units="cm"/>
      <inkml:brushProperty name="height" value="0.025" units="cm"/>
    </inkml:brush>
  </inkml:definitions>
  <inkml:trace contextRef="#ctx0" brushRef="#br0">327 39 7751,'0'0'17195,"-11"-7"-16485,3 2-586,6 2-93,-1 0 0,0 1-1,0 0 1,0 0 0,-1 0-1,1 0 1,0 0 0,-1 0 0,1 1-1,-1 0 1,0 0 0,1 0-1,-1 0 1,0 0 0,0 1-1,1 0 1,-1-1 0,0 2 0,0-1-1,-5 1 1,-7 5 55,0 1-1,1 1 1,0 0 0,1 1 0,0 1-1,0 0 1,1 1 0,0 1 0,1 0-1,0 0 1,1 1 0,0 0 0,1 1-1,1 1 1,-12 24 0,19-35-84,0 0 0,0 1 0,0-1-1,1 1 1,0 0 0,0-1 0,0 1 0,0 0 0,1 0 0,0 0 0,0-1-1,0 1 1,2 9 0,-1-11-60,1 0-1,-1-1 1,0 1-1,1-1 1,0 1-1,-1-1 1,1 0-1,0 0 1,0 0-1,0 0 1,0 0-1,1 0 1,-1 0-1,0-1 1,1 1-1,-1-1 1,1 0 0,-1 0-1,1 0 1,0 0-1,0 0 1,-1 0-1,6 0 1,8 2-1447,0-1 0,32 0 1,6-7-4803,-6-8-2950</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8.503"/>
    </inkml:context>
    <inkml:brush xml:id="br0">
      <inkml:brushProperty name="width" value="0.025" units="cm"/>
      <inkml:brushProperty name="height" value="0.025" units="cm"/>
    </inkml:brush>
  </inkml:definitions>
  <inkml:trace contextRef="#ctx0" brushRef="#br0">135 0 14125,'0'0'7485,"-10"8"-7240,4-4-223,0 1-1,1 0 0,-1 0 1,1 1-1,0 0 0,0 0 1,1 0-1,0 0 1,0 1-1,0-1 0,1 1 1,0 0-1,-4 14 0,-11 54 1144,4 0 0,2 0 1,-2 144-1,14-217-1316,0 0 0,0 0-1,0 0 1,1 1 0,-1-1 0,0 0 0,1 0 0,0 0 0,-1 0 0,1 0 0,0 0 0,0 0 0,0 0 0,0-1 0,0 1 0,0 0 0,1 0-1,-1-1 1,1 1 0,-1-1 0,1 1 0,-1-1 0,1 0 0,0 1 0,0-1 0,0 0 0,0 0 0,3 1 0,-1-1-457,-1-1 1,0 1-1,1-1 1,-1 0-1,1 0 1,-1 0-1,1 0 1,-1 0-1,0-1 1,1 0-1,-1 1 1,1-1-1,-1 0 1,0-1-1,0 1 1,0-1-1,5-3 1,20-16-9611</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9.420"/>
    </inkml:context>
    <inkml:brush xml:id="br0">
      <inkml:brushProperty name="width" value="0.025" units="cm"/>
      <inkml:brushProperty name="height" value="0.025" units="cm"/>
    </inkml:brush>
  </inkml:definitions>
  <inkml:trace contextRef="#ctx0" brushRef="#br0">25 1 7143,'0'0'16682,"-2"8"-16105,-5 19-369,2 1 0,-5 52 0,11-80-342,0 1 0,0-1 0,0 1-1,0-1 1,0 0 0,0 1 0,0-1 0,0 0-1,0 0 1,0 0 0,0 0 0,0 0-1,1 0 1,-1 0 0,0 0 0,0 0 0,0-1-1,0 1 1,0 0 0,2-2 0,1 0-684,-1-1 1,1 0 0,-1-1-1,0 1 1,1 0-1,-1-1 1,-1 0 0,5-6-1,8-17-6922</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9.811"/>
    </inkml:context>
    <inkml:brush xml:id="br0">
      <inkml:brushProperty name="width" value="0.025" units="cm"/>
      <inkml:brushProperty name="height" value="0.025" units="cm"/>
    </inkml:brush>
  </inkml:definitions>
  <inkml:trace contextRef="#ctx0" brushRef="#br0">16 1 16143,'0'0'7399,"-15"53"-10313,22-52 191,1-1-2242,-1-2-6021</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0.231"/>
    </inkml:context>
    <inkml:brush xml:id="br0">
      <inkml:brushProperty name="width" value="0.025" units="cm"/>
      <inkml:brushProperty name="height" value="0.025" units="cm"/>
    </inkml:brush>
  </inkml:definitions>
  <inkml:trace contextRef="#ctx0" brushRef="#br0">72 60 10474,'46'-58'3427,"-40"56"1662,-3 12-3470,-3 18-1524,0-24 528,-1 23 90,-1-1 1,-1 1-1,-2-1 1,-9 31-1,-40 103 516,21-67-1829,26-74-2059,-1-5-3005</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1.718"/>
    </inkml:context>
    <inkml:brush xml:id="br0">
      <inkml:brushProperty name="width" value="0.025" units="cm"/>
      <inkml:brushProperty name="height" value="0.025" units="cm"/>
    </inkml:brush>
  </inkml:definitions>
  <inkml:trace contextRef="#ctx0" brushRef="#br0">144 0 13933,'0'0'7954,"-9"6"-7804,-1 2-132,0 1 0,1 1 1,0 0-1,1 0 0,0 1 0,0 0 1,1 0-1,0 1 0,1-1 0,1 2 0,-8 21 1,5-8 113,1 0 1,1 0-1,1 1 1,1 0 0,-1 51-1,5-76-162,0 0 0,1-1-1,-1 1 1,0 0 0,1 0 0,-1 0-1,1-1 1,-1 1 0,1 0-1,0-1 1,0 1 0,0 0 0,0-1-1,0 1 1,0-1 0,0 1 0,0-1-1,1 0 1,-1 0 0,0 1 0,1-1-1,-1 0 1,1 0 0,-1 0 0,1 0-1,0-1 1,-1 1 0,1 0-1,0-1 1,0 1 0,0-1 0,-1 0-1,1 1 1,0-1 0,3 0 0,0 0-657,1 0 1,-1 0-1,1-1 1,-1 1 0,0-1-1,0 0 1,1-1 0,-1 1-1,0-1 1,0 0-1,7-4 1,13-11-8106</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2.124"/>
    </inkml:context>
    <inkml:brush xml:id="br0">
      <inkml:brushProperty name="width" value="0.025" units="cm"/>
      <inkml:brushProperty name="height" value="0.025" units="cm"/>
    </inkml:brush>
  </inkml:definitions>
  <inkml:trace contextRef="#ctx0" brushRef="#br0">36 132 13869,'0'0'7463,"-21"48"-6150,14-25-320,1 0-288,4 2-417,2-5-224,0 0-96,0-3-576,2-6-1250,6-5-1153,1-6-1089,-2 0-1537</inkml:trace>
  <inkml:trace contextRef="#ctx0" brushRef="#br0" timeOffset="1">76 30 17296,'0'0'6535,"-15"-29"-9162</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2.544"/>
    </inkml:context>
    <inkml:brush xml:id="br0">
      <inkml:brushProperty name="width" value="0.025" units="cm"/>
      <inkml:brushProperty name="height" value="0.025" units="cm"/>
    </inkml:brush>
  </inkml:definitions>
  <inkml:trace contextRef="#ctx0" brushRef="#br0">146 5 8200,'0'0'8365,"0"0"-8306,1 0 1,-1 0-1,0-1 0,0 1 0,0 0 1,0 0-1,0-1 0,0 1 0,1 0 1,-1 0-1,0 0 0,0 0 0,0-1 1,0 1-1,1 0 0,-1 0 0,0 0 1,0 0-1,1 0 0,-1-1 0,0 1 1,0 0-1,0 0 0,1 0 0,-1 0 1,0 0-1,0 0 0,1 0 0,-1 0 1,0 0-1,0 0 0,1 0 0,-1 0 1,0 0-1,0 0 0,1 0 0,-1 0 1,0 0-1,0 1 0,1-1 1,-1 0-1,0 0 0,0 0 0,1 0 1,-1 0-1,0 1 0,0-1 0,0 0 1,1 0-1,17 94 3677,22 86-2331,-39-175-1384,0 0 1,0 0-1,-1 0 1,0 0 0,0 0-1,0 0 1,-1 0-1,0 0 1,0-1-1,0 1 1,0 0 0,-1 0-1,1 0 1,-1-1-1,-1 1 1,1-1-1,-1 0 1,1 0 0,-1 1-1,-1-2 1,-3 6-1,-9 7-588,-1 0-1,0-1 1,-27 17-1,29-20-658,-24 15-4598,3-4-5579</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4.074"/>
    </inkml:context>
    <inkml:brush xml:id="br0">
      <inkml:brushProperty name="width" value="0.025" units="cm"/>
      <inkml:brushProperty name="height" value="0.025" units="cm"/>
    </inkml:brush>
  </inkml:definitions>
  <inkml:trace contextRef="#ctx0" brushRef="#br0">59 1 15246,'0'0'4997,"0"53"-4068,-5-16-192,2 3-449,-3 2-224,2 2-32,-1-3-128,1-2-481,-1-6-832,-1-4-801,-3-8-2018,-3-9-2434</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4.465"/>
    </inkml:context>
    <inkml:brush xml:id="br0">
      <inkml:brushProperty name="width" value="0.025" units="cm"/>
      <inkml:brushProperty name="height" value="0.025" units="cm"/>
    </inkml:brush>
  </inkml:definitions>
  <inkml:trace contextRef="#ctx0" brushRef="#br0">0 104 15246,'0'0'2243,"0"66"-930,0-42-128,12-1 32,6-3-448,9-5-385,3-9-128,6-6-63,4-1-33,0-21-64,-3-9-32,-4-6-224,-6-2-481,-8-3-608,-7-3-1410,-9 5-2850</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4.789"/>
    </inkml:context>
    <inkml:brush xml:id="br0">
      <inkml:brushProperty name="width" value="0.025" units="cm"/>
      <inkml:brushProperty name="height" value="0.025" units="cm"/>
    </inkml:brush>
  </inkml:definitions>
  <inkml:trace contextRef="#ctx0" brushRef="#br0">14 212 9929,'-3'-10'5045,"1"2"-4499,-1 0 1,2-1-1,-1 1 0,1-1 1,0 0-1,1-9 0,0 14-328,1 0 1,-1 0-1,1 0 0,0 0 0,0 0 0,1 0 0,-1 0 1,1 0-1,0 0 0,0 1 0,0-1 0,1 1 1,-1-1-1,1 1 0,0 0 0,0 0 0,5-4 1,3-2 319,1 2 0,0-1 1,0 1-1,1 1 0,20-7 1,-27 10-463,0 1-1,0 0 1,1 1 0,-1-1 0,0 1-1,1 0 1,-1 1 0,1 0 0,0 0 0,-1 0-1,1 1 1,-1 0 0,1 0 0,6 2-1,-11-1-71,1 0 0,0 0-1,-1 0 1,1 1-1,-1-1 1,0 0 0,0 1-1,0 0 1,0-1 0,0 1-1,-1 0 1,1 0-1,-1 0 1,0 0 0,0 1-1,0-1 1,0 0 0,-1 0-1,1 0 1,-1 1-1,0-1 1,1 0 0,-2 1-1,1 4 1,-1 3 18,0 0 0,0 1 1,-1-1-1,0 0 0,-8 21 1,0-10 30,-2 0 0,0-1 0,-26 33 0,21-32-33,2 1 0,-21 39 0,35-61-16,0 1 0,1 0 0,-1 0 0,0 0 0,0 0 0,1 0 0,-1 0 0,1 0 0,0 0 0,0 0 0,-1 0 0,1 1 0,1-1 0,-1 0 0,0 0 0,0 0 0,1 2 0,0-2-1,0-1 0,0 0 1,0 0-1,0 0 0,0 1 1,0-1-1,0 0 0,0 0 0,0 0 1,0-1-1,0 1 0,1 0 0,-1 0 1,0-1-1,1 1 0,-1 0 1,0-1-1,3 1 0,7 1-16,-1-1 1,1 0-1,0-1 0,0 0 0,14-3 1,-20 3-9,1-1-349,0 1 0,1-1 0,-1-1 0,0 1 0,11-5 0,-15 5-174,0 0 0,0-1 0,0 1 0,1 0 0,-1-1-1,0 0 1,-1 1 0,1-1 0,0 0 0,2-4 0,3-11-6545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2.571"/>
    </inkml:context>
    <inkml:brush xml:id="br0">
      <inkml:brushProperty name="width" value="0.025" units="cm"/>
      <inkml:brushProperty name="height" value="0.025" units="cm"/>
    </inkml:brush>
  </inkml:definitions>
  <inkml:trace contextRef="#ctx0" brushRef="#br0">154 1 15375,'-9'5'2172,"2"-1"-1761,-13 7 1174,1 1 1,-29 23-1,43-32-1449,1 0-1,1 0 1,-1 1-1,0-1 1,1 1-1,0 0 1,0 0-1,0 0 1,0 0-1,1 1 1,0-1-1,-1 1 1,2 0 0,-1-1-1,0 1 1,1 0-1,0 0 1,0 0-1,1 0 1,-1 5-1,2-8-122,-1-1-1,1 0 1,-1 1-1,1-1 1,0 0-1,-1 1 1,1-1-1,0 0 0,0 0 1,0 0-1,0 0 1,0 0-1,0 0 1,0 0-1,1 0 1,-1 0-1,0 0 1,0-1-1,1 1 1,-1-1-1,0 1 1,1-1-1,-1 1 1,1-1-1,-1 0 1,1 1-1,2-1 0,49 2 477,-42-2-313,7 1-98,0-1-1,0-1 1,0-1-1,0 0 1,0-1-1,0-1 0,0-1 1,-1-1-1,0 0 1,0-1-1,19-11 0,-34 17 20,-1 0 1,1 0-1,0 0 0,-1 0 0,0-1 0,1 1 0,-1 0 0,0-1 0,1 1 0,-1-1 0,0 0 0,0 1 0,0-1 1,0 0-1,0-2 0,-1 3-24,0 0 0,0 1 1,0-1-1,0 0 0,0 0 0,0 0 1,0 0-1,0 1 0,-1-1 0,1 0 1,0 0-1,0 1 0,-1-1 1,1 0-1,-1 0 0,1 1 0,-1-1 1,1 0-1,-1 1 0,1-1 1,-1 1-1,0-1 0,1 1 0,-2-1 1,-2-2 63,-1 1 1,1-1-1,-1 1 1,0 1-1,1-1 1,-1 1-1,0-1 1,-10 0-1,-104-1-215,86 3-869,31 0 167,-1 0-1012,27-14-17032</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5.159"/>
    </inkml:context>
    <inkml:brush xml:id="br0">
      <inkml:brushProperty name="width" value="0.025" units="cm"/>
      <inkml:brushProperty name="height" value="0.025" units="cm"/>
    </inkml:brush>
  </inkml:definitions>
  <inkml:trace contextRef="#ctx0" brushRef="#br0">1 70 17745,'0'0'4644,"73"1"-3267,-27-7-800,5-4-481,3-2-769,-2 1-2049,-10-2-898,-8 5-1697,-7 0-2338</inkml:trace>
  <inkml:trace contextRef="#ctx0" brushRef="#br0" timeOffset="1">413 1 4773,'0'0'11808,"1"9"-10142,5 28-102,-6-36-1468,1 0 0,-1 0 1,1 0-1,-1 0 0,1 0 0,-1 0 1,1 0-1,0 0 0,-1 0 1,1-1-1,0 1 0,0 0 1,-1-1-1,1 1 0,0 0 0,0-1 1,0 1-1,0-1 0,0 1 1,0-1-1,0 0 0,0 1 0,0-1 1,0 0-1,0 0 0,2 1 1,27-2 412,-23 0-373,3-1-73,1 0-1,-1 0 1,1-1-1,-1 0 1,0-1-1,11-5 1,-11 4-52,0 0 1,0 1 0,1 1-1,-1 0 1,18-3 0,-27 6-18,0 0 1,0 0 0,-1 0 0,1 0 0,0 1-1,0-1 1,0 0 0,-1 0 0,1 0 0,0 1-1,0-1 1,-1 0 0,1 1 0,0-1-1,-1 1 1,1-1 0,0 1 0,-1-1 0,1 1-1,-1-1 1,1 1 0,0 0 0,-1-1 0,0 1-1,1 0 1,-1-1 0,1 1 0,-1 1 0,6 32 172,-12 32 265,-1-11-432,7-55-29,0 0-1,0 1 1,1-1-1,-1 0 1,0 0 0,0 1-1,1-1 1,-1 0-1,0 0 1,1 1-1,-1-1 1,0 0 0,1 0-1,-1 0 1,0 1-1,1-1 1,-1 0-1,0 0 1,1 0 0,-1 0-1,1 0 1,-1 0-1,0 0 1,1 0 0,-1 0-1,1 0 1,-1 0-1,0 0 1,1 0-1,-1 0 1,0 0 0,1 0-1,-1-1 1,0 1-1,1 0 1,-1 0-1,1-1 1,15-5-1111,0-13-2191,1-9-3273</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5.566"/>
    </inkml:context>
    <inkml:brush xml:id="br0">
      <inkml:brushProperty name="width" value="0.025" units="cm"/>
      <inkml:brushProperty name="height" value="0.025" units="cm"/>
    </inkml:brush>
  </inkml:definitions>
  <inkml:trace contextRef="#ctx0" brushRef="#br0">1 1 19474,'0'0'4431,"12"3"-4564,50 6-1284,21-4-3444,-95 29 7610,7-23-2397,1-1-1,1 0 1,-1 1 0,-1 15-1,4-24-313,1 1-1,-1-1 0,1 1 0,0-1 1,0 1-1,0-1 0,1 1 1,-1-1-1,0 1 0,1-1 1,0 1-1,-1-1 0,1 0 0,0 1 1,0-1-1,1 0 0,-1 0 1,0 1-1,1-1 0,-1 0 1,1-1-1,0 1 0,-1 0 0,4 2 1,-2-2-16,-1-1 1,0 0-1,0 1 0,1 0 1,-1 0-1,0-1 1,-1 1-1,1 0 1,0 1-1,-1-1 0,1 0 1,-1 0-1,1 1 1,-1-1-1,0 1 1,0-1-1,1 5 1,-2-5 54,0 0 0,0 0 0,0 0 0,-1 0 0,1 0 0,0 0 0,-1-1 0,0 1 0,1 0 0,-1 0 0,0-1 0,0 1 0,0 0 0,0-1 0,0 1 1,0-1-1,0 1 0,-1-1 0,-1 2 0,-2 1 164,0 0-1,-1 0 1,1-1 0,-1 1 0,0-2 0,0 1 0,0 0 0,0-1-1,0 0 1,0-1 0,-1 1 0,1-1 0,-9 0 0,-51-1 15,65 0-459,1 0-1,0-1 1,-1 1 0,1 0-1,0 0 1,0-1 0,0 1 0,-1 0-1,1 0 1,0-1 0,0 1-1,0 0 1,0-1 0,-1 1-1,1 0 1,0-1 0,0 1-1,0 0 1,0-1 0,0 1 0,0 0-1,0-1 1,0 1 0,0-1-1,0 1 1,0 0 0,0-1-1,0 1 1,0 0 0,1-1 0,-1 1-1,0 0 1,0-1 0,0 1-1,0 0 1,1 0 0,-1-1-1,0 1 1,0 0 0,0 0-1,1-1 1,-1 1 0,0 0 0,1 0-1,-1-1 1,0 1 0,1 0-1,12-9-6405</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6.003"/>
    </inkml:context>
    <inkml:brush xml:id="br0">
      <inkml:brushProperty name="width" value="0.025" units="cm"/>
      <inkml:brushProperty name="height" value="0.025" units="cm"/>
    </inkml:brush>
  </inkml:definitions>
  <inkml:trace contextRef="#ctx0" brushRef="#br0">127 97 2242,'0'0'11835,"0"-9"-10938,1-11-592,0-2 1174,-1 1 4729,-6 21-2834,-17 14-2510,10-3-511,0 2 0,1 0 0,-15 19 0,23-27-333,0 0-1,0 1 0,1 0 1,0 0-1,0 0 0,0 0 1,1 1-1,0-1 1,0 0-1,0 1 0,0 12 1,2-18-25,0-1 1,0 0 0,0 1 0,0-1-1,0 1 1,0-1 0,0 0 0,0 1-1,0-1 1,0 1 0,1-1-1,-1 0 1,0 1 0,0-1 0,0 0-1,1 1 1,-1-1 0,0 0 0,1 1-1,-1-1 1,0 0 0,1 1 0,-1-1-1,0 0 1,1 0 0,-1 0-1,0 1 1,1-1 0,-1 0 0,1 0-1,-1 0 1,0 0 0,1 0 0,-1 0-1,1 0 1,0 1 0,22-6 0,19-15 155,-25 7-110,-1 0 0,0-1 0,-1-1 0,0 0 0,-2-1 1,0 0-1,0-2 0,-2 1 0,13-25 0,-51 92 339,19-39-592,2 0 1,-1 1-1,2-1 1,-1 1-1,2 1 1,0-1-1,0 0 1,1 1-1,-2 19 1,6-32-46,0 1 0,0-1 1,0 0-1,0 1 0,0-1 0,0 0 0,0 0 1,0 0-1,0 0 0,0 0 0,0 0 0,0 0 1,0 0-1,0-1 0,0 1 0,0 0 0,0-1 1,1 1-1,4-4-811,0 1 0,0-1 1,-1 1-1,1-2 0,-1 1 1,0-1-1,8-8 0,17-21-6171</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6.392"/>
    </inkml:context>
    <inkml:brush xml:id="br0">
      <inkml:brushProperty name="width" value="0.025" units="cm"/>
      <inkml:brushProperty name="height" value="0.025" units="cm"/>
    </inkml:brush>
  </inkml:definitions>
  <inkml:trace contextRef="#ctx0" brushRef="#br0">141 1 11179,'0'0'11493,"-10"10"-9971,8-9-1506,-72 80 2941,67-73-2722,1 0 0,0 0-1,1 1 1,0 0 0,0 0 0,1 0 0,0 1 0,0-1 0,1 1 0,-2 13 0,5-23-236,0 1 1,1 0 0,-1 0-1,0 0 1,0 0-1,1 0 1,-1-1 0,1 1-1,-1 0 1,1 0 0,-1-1-1,1 1 1,0 0-1,-1-1 1,1 1 0,0-1-1,-1 1 1,1 0-1,0-1 1,0 0 0,-1 1-1,1-1 1,0 1-1,0-1 1,0 0 0,0 0-1,0 1 1,-1-1 0,1 0-1,0 0 1,0 0-1,0 0 1,0 0 0,0 0-1,0 0 1,0-1-1,1 1 1,41-5 138,14-14 36,-49 15-230,1 0 1,-1 1-1,1 0 1,0 0-1,0 1 1,0 0 0,0 1-1,0 0 1,0 0-1,0 1 1,11 1-1,-20-1 54,1 1-1,0-1 0,0 1 1,-1-1-1,1 1 0,-1 0 0,1-1 1,-1 1-1,1 0 0,-1-1 1,1 1-1,-1 0 0,1 0 0,-1-1 1,0 1-1,1 0 0,-1 0 1,0 0-1,0 0 0,0 0 0,0-1 1,1 1-1,-1 0 0,-1 0 1,1 0-1,0 0 0,0 0 0,0-1 1,0 1-1,0 0 0,-1 0 1,1 0-1,0 0 0,-1-1 0,1 1 1,-1 0-1,0 1 0,-17 30 165,7-20 178,-1 0 0,0 0 0,-1-2-1,-23 16 1,30-22-215,0 0 0,-1 0 1,1-1-1,-1 0 0,0 0 0,0-1 0,0 0 0,0 0 0,0-1 1,-1 1-1,1-2 0,-15 1 0,21-1-249,0-1-1,0 1 1,0-1 0,0 0 0,0 1-1,0-1 1,0 0 0,0 0-1,1 1 1,-1-1 0,0 0-1,0 0 1,1 0 0,-1 0 0,0 0-1,1 0 1,-1 0 0,1 0-1,-1 0 1,1 0 0,0-1 0,-1 1-1,1 0 1,0 0 0,0 0-1,0 0 1,0-1 0,0 1-1,0 0 1,0 0 0,0 0 0,1 0-1,-1-1 1,0 1 0,1 0-1,-1 0 1,1-1 0,0-3-788,1-1 0,-1 1 1,1 0-1,0 0 0,0 0 1,1 0-1,3-6 0,10-6-4816</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7.624"/>
    </inkml:context>
    <inkml:brush xml:id="br0">
      <inkml:brushProperty name="width" value="0.025" units="cm"/>
      <inkml:brushProperty name="height" value="0.025" units="cm"/>
    </inkml:brush>
  </inkml:definitions>
  <inkml:trace contextRef="#ctx0" brushRef="#br0">28 0 14894,'0'0'8622,"1"13"-7165,-1 22-802,0 0 1,-3 0-1,-9 47 0,9-68-561,1-9-74,0 1 0,0 0 0,1 0-1,-1 0 1,1 0 0,1 0-1,-1 0 1,1 0 0,0 0 0,1 0-1,1 11 1,0-16-13,-1 0 1,0 0-1,1 0 1,-1 0-1,0 0 0,1-1 1,-1 1-1,1-1 1,-1 1-1,1-1 0,-1 1 1,1-1-1,-1 0 1,1 0-1,0 0 0,-1 0 1,1 0-1,-1 0 1,1 0-1,-1 0 0,1-1 1,0 1-1,2-2 1,36-12 225,-19 3-195,30-13 15,-51 24-55,0 0 0,0 0 1,0 0-1,1 0 0,-1 0 0,0 0 0,0 0 1,0 0-1,0 0 0,1 0 0,-1 0 0,0 0 1,0 0-1,0 0 0,0 0 0,1 1 0,-1-1 1,0 0-1,0 0 0,0 0 0,0 0 0,0 0 1,0 0-1,1 1 0,-1-1 0,0 0 0,0 0 1,0 0-1,0 0 0,0 0 0,0 1 0,0-1 1,0 0-1,0 0 0,0 0 0,0 0 0,0 1 1,0-1-1,0 0 0,0 0 0,0 0 1,0 0-1,0 1 0,0-1 0,0 0 0,0 0 1,0 0-1,0 0 0,0 1 0,0-1 0,0 0 1,-5 18 89,-8 13 88,12-30-86,-11 29-996,17-21-1076,14-9-25,-5-4 899,-1-1 0,1-1 0,-1 0 0,0-1 0,-1-1 0,1 0-1,21-18 1,-20 14 922,1 1 0,1 1 0,0 0-1,20-8 1,-35 17 266,-1 1-1,1-1 0,0 1 1,-1 0-1,1-1 0,0 1 1,-1 0-1,1 0 0,0-1 1,-1 1-1,1 0 0,0 0 1,-1 0-1,1 0 1,0 0-1,0 0 0,-1 0 1,1 0-1,0 0 0,-1 0 1,1 1-1,0-1 0,-1 0 1,1 0-1,0 1 0,-1-1 1,2 1-1,-1 15 2443,-2-16-2496,1 1-1,0-1 0,-1 1 0,1-1 0,0 1 0,0-1 0,0 1 1,0-1-1,-1 1 0,1-1 0,0 1 0,0-1 0,0 1 1,0 0-1,0-1 0,0 1 0,0-1 0,1 1 0,-1-1 0,0 1 1,0-1-1,0 1 0,0-1 0,1 1 0,-1-1 0,0 1 1,1-1-1,-1 1 0,0-1 0,1 1 0,-1-1 0,0 0 0,1 1 1,-1-1-1,1 0 0,-1 1 0,1-1 0,-1 0 0,1 0 0,-1 1 1,1-1-1,-1 0 0,1 0 0,4 0 62,0-1 0,-1 0 0,1 0 0,0 0 0,-1 0 0,0-1 0,1 0 0,-1 0 0,0 0 0,0-1 0,8-5-1,-8 5-84,0 0-1,0 1 0,0-1 0,0 1 1,1 0-1,0 0 0,-1 0 0,1 1 1,0-1-1,9 0 0,-13 2 6,0 0-1,0 0 1,0 1-1,0-1 1,0 0-1,0 1 1,0-1 0,0 1-1,0-1 1,0 1-1,0-1 1,-1 1-1,1 0 1,0-1-1,0 1 1,0 0 0,-1 0-1,1-1 1,0 1-1,-1 0 1,1 0-1,-1 0 1,1 0 0,-1 0-1,0 0 1,1 0-1,-1 0 1,0 0-1,1 0 1,-1 0-1,0 0 1,0 2 0,2 45 923,-2-31-636,2-8-255,0 0 0,0 0 0,1 0 0,0-1 0,1 1 0,0-1 0,0 1 0,1-1 0,0 0 0,0-1 0,8 9 0,-8-10-104,0 0 1,0 0-1,0 0 1,-1 1-1,0-1 1,-1 1-1,1 0 0,-1 1 1,-1-1-1,1 0 1,-1 1-1,-1-1 0,1 1 1,-1 0-1,0 8 1,-2-14 139,1 0 0,-1 0 0,1 0 1,-1 0-1,0 0 0,0-1 0,0 1 0,0 0 1,0-1-1,0 1 0,0-1 0,-1 1 1,1-1-1,-1 1 0,1-1 0,-1 0 1,1 0-1,-1 0 0,0 0 0,1 0 0,-1 0 1,0 0-1,0-1 0,0 1 0,0-1 1,0 1-1,0-1 0,1 0 0,-1 1 1,0-1-1,-4-1 0,4 2 26,-1-1-1,1 0 0,0 0 1,-1-1-1,1 1 1,-1 0-1,1-1 1,0 1-1,-1-1 1,1 0-1,0 0 0,0 0 1,0 0-1,0 0 1,0 0-1,0-1 1,0 1-1,0-1 1,0 1-1,0-1 0,1 0 1,-1 0-1,1 0 1,-1 0-1,1 0 1,-2-3-1,1-3-199,-1 0-1,2 0 0,-1-1 1,1 1-1,0 0 1,1 0-1,0-1 0,1 1 1,-1-1-1,1 1 1,1 0-1,0 0 0,0 0 1,0 0-1,1 0 1,1 0-1,-1 1 0,1-1 1,0 1-1,1 0 1,0 0-1,0 1 0,0-1 1,1 1-1,0 0 1,0 1-1,0-1 0,1 1 1,0 0-1,0 1 1,10-5-1,-9 6 207,0 0 0,0 0 0,-1-1 1,1 0-1,-1 0 0,0-1 0,0 0 0,0 0 0,0-1 0,-1 0 0,0 0 0,-1 0 0,1-1 1,-1 0-1,7-11 0,-12 18 293,-1 32 187,0-31-583,1 1-1,-1-1 0,1 1 0,0-1 1,0 1-1,0-1 0,0 1 0,0 0 1,0-1-1,0 1 0,0-1 0,1 1 0,-1-1 1,1 1-1,-1-1 0,1 0 0,-1 1 1,1-1-1,0 1 0,0-1 0,0 0 1,0 0-1,2 3 0,0-3-43,0 0 0,0 0 0,1 0-1,-1-1 1,0 1 0,1-1 0,-1 0 0,1 0-1,5 0 1,-5 0-25,6 0-711,-1-1 0,1 0 0,0-1 0,-1 0 0,15-5 0,-12 3-1700,0-1 1,-1-1-1,20-12 1,-12 5-4924</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8.011"/>
    </inkml:context>
    <inkml:brush xml:id="br0">
      <inkml:brushProperty name="width" value="0.025" units="cm"/>
      <inkml:brushProperty name="height" value="0.025" units="cm"/>
    </inkml:brush>
  </inkml:definitions>
  <inkml:trace contextRef="#ctx0" brushRef="#br0">101 0 10570,'0'0'14462,"0"9"-14302,0 10-131,0 0 1,2-1-1,0 1 0,1 0 1,6 18-1,-4-23-20,-1 0 0,0 1 0,-1-1 0,0 1 0,-1 0 0,0 24 0,-2-32-3,-1 1 1,0-1-1,-1 0 0,0 0 1,0 0-1,0 0 1,-1 0-1,0-1 1,0 1-1,-1-1 0,0 1 1,0-1-1,0-1 1,-1 1-1,-7 7 0,8-9 9,-32 30 539,34-32-353,-1-1-1,1 1 1,0 0 0,0-1-1,0 0 1,-1 0 0,1 0-1,-1 0 1,1 0 0,-1 0 0,1 0-1,-1-1 1,0 1 0,1-1-1,-4 0 1,4-4-51,1 0-1,1 0 0,-1-1 1,0 1-1,1 0 1,0-1-1,0 1 1,0 0-1,0-1 1,2-3-1,3-21-210,1 1 0,1 0-1,1 0 1,2 1-1,1 0 1,0 1 0,17-26-1,-25 48-93,0-1-1,0 1 1,0-1-1,1 1 1,-1 0-1,1 0 1,0 0-1,1 1 1,-1 0-1,0-1 1,1 1 0,0 1-1,6-4 1,-1 3-1096,0 0 1,0 1 0,1 0-1,-1 0 1,19 1 0,-2-1-4292</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9.175"/>
    </inkml:context>
    <inkml:brush xml:id="br0">
      <inkml:brushProperty name="width" value="0.025" units="cm"/>
      <inkml:brushProperty name="height" value="0.025" units="cm"/>
    </inkml:brush>
  </inkml:definitions>
  <inkml:trace contextRef="#ctx0" brushRef="#br0">1203 315 6854,'0'0'3492,"2"-11"-2606,0 0-761,2-13 919,-1 1-1,0 0 0,-2-1 0,-2-33 1,0 52-919,1-1 0,-1 0 0,0 0 0,-1 0 0,1 1 0,-1-1 0,0 1 0,-1-1 0,1 1 0,-1 0 0,0 0 0,0 0 0,-1 0 0,0 1 0,1-1 0,-2 1 0,1 0 0,0 0 0,-1 1 0,1-1 0,-1 1 0,0 0 0,-1 0 0,-6-3 0,-7 0-91,1 2 1,-1-1 0,1 2 0,-1 1-1,0 0 1,0 1 0,-30 3-1,10 1 48,1 2 0,-66 18 0,52-7 155,1 2-1,1 3 1,1 1 0,0 3-1,2 2 1,1 2 0,1 2-1,-75 68 1,91-71-62,2 1 0,1 1 0,1 1 0,2 2 0,-27 48 0,36-54-186,2 0 0,1 0-1,1 1 1,1 0 0,2 1 0,0 0 0,-3 55 0,9-72 33,0 0 0,1-1 1,1 1-1,0 0 0,1 0 1,0 0-1,1-1 0,0 1 0,1-1 1,0 0-1,0 0 0,1 0 1,1-1-1,0 1 0,1-1 1,-1-1-1,2 1 0,0-1 1,0 0-1,0-1 0,1 0 0,0-1 1,1 1-1,-1-2 0,2 1 1,-1-2-1,17 8 0,5 0 294,0-2 0,0-1 0,1-2 0,0-1-1,55 4 1,-1-6 178,86-7 0,-90-3-275,-1-4 1,0-3-1,-1-4 1,102-34-1,-130 32-119,-1-2 0,-2-2 0,0-3-1,-1-2 1,-1-1 0,-2-3-1,57-49 1,-87 65-44,-1 0-1,0-2 1,-1 0-1,-1 0 1,0-1-1,-1-1 1,12-28-1,-20 41-24,-1-1-1,0 0 1,-1 0-1,1 0 1,-2 0-1,1-1 1,-1 1 0,0 0-1,0-1 1,-1 1-1,0-1 1,0 1-1,-1-1 1,0 1-1,0 0 1,-1-1 0,0 1-1,0 0 1,-1 0-1,0 0 1,0 0-1,0 1 1,-1-1 0,0 1-1,-6-7 1,0 3-42,-1 1 0,-1-1 0,1 2 1,-1 0-1,-1 0 0,0 1 0,0 1 1,0 0-1,0 1 0,-1 0 0,0 1 1,0 1-1,-25-4 0,6 3-1210,-55 0-1,-22 12-6172,60 0-2290</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6.817"/>
    </inkml:context>
    <inkml:brush xml:id="br0">
      <inkml:brushProperty name="width" value="0.025" units="cm"/>
      <inkml:brushProperty name="height" value="0.025" units="cm"/>
    </inkml:brush>
  </inkml:definitions>
  <inkml:trace contextRef="#ctx0" brushRef="#br0">131 102 5349,'0'0'8456,"5"-9"-4570,-2 3-3420,18-37 2446,-14 7 2012,-7 36-4881,0 0 1,0-1 0,0 1-1,0 0 1,0 0-1,0-1 1,0 1 0,0 0-1,0 0 1,0-1 0,0 1-1,0 0 1,0 0 0,-1-1-1,1 1 1,0 0 0,0 0-1,0-1 1,0 1 0,0 0-1,-1 0 1,1 0-1,0-1 1,0 1 0,0 0-1,-1 0 1,1 0 0,0 0-1,0-1 1,0 1 0,-1 0-1,1 0 1,0 0 0,0 0-1,-1 0 1,1 0 0,0 0-1,-1 0 1,1 0-1,0 0 1,-1 0 0,-14 6 245,-12 13-463,19-11 194,3-5-24,1 0 0,0 1-1,0 0 1,0 0 0,1 0 0,-1 0-1,1 0 1,0 1 0,0-1 0,1 1-1,-1 0 1,1 0 0,0 0 0,1 0-1,-2 7 1,3-11-6,0 1 0,1-1 0,-1 0 0,1 0 1,0 1-1,-1-1 0,1 0 0,0 0 0,0 0 0,0 0 0,-1 0 0,1 0 0,0 0 1,0 0-1,1 0 0,-1 0 0,0-1 0,0 1 0,2 1 0,35 16 44,-15-8-46,-19-7 15,0 0 0,0 0 0,0 1 0,0-1 0,0 1 0,-1 0 0,1 0-1,-1 0 1,0 0 0,0 0 0,3 8 0,-5-10 22,-1-1-1,1 1 0,-1 0 1,1 0-1,-1 0 1,0 0-1,1 0 0,-1 0 1,0 0-1,0 0 1,-1 0-1,1 0 0,0 0 1,0-1-1,-1 1 1,0 0-1,1 0 0,-1 0 1,0 0-1,0-1 1,0 1-1,0 0 0,0-1 1,0 1-1,0-1 1,-1 1-1,1-1 0,0 1 1,-1-1-1,1 0 1,-1 0-1,0 0 0,-2 2 1,-5 2 146,0 0 1,-1-1-1,0 1 1,1-2 0,-1 1-1,-1-2 1,1 1-1,0-1 1,-1-1 0,1 0-1,-1 0 1,1-1-1,-14-2 1,23 2-192,1 0-1,-1 0 1,1-1 0,-1 1 0,1 0 0,-1 0-1,1-1 1,0 1 0,-1 0 0,1-1-1,-1 1 1,1-1 0,0 1 0,-1 0-1,1-1 1,0 1 0,-1-1 0,1 1-1,0-1 1,0 1 0,0-1 0,0 1-1,-1-1 1,1 1 0,0-1 0,0 0-1,0 1 1,0-1 0,0 1 0,0-1-1,0 1 1,0-1 0,0 1 0,0-1-1,1 1 1,-1-1 0,0 1 0,0-1-1,0 1 1,1-1 0,-1 1 0,1-1-1,12-24-2049,57-44-6221,-22 24 2440</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7.996"/>
    </inkml:context>
    <inkml:brush xml:id="br0">
      <inkml:brushProperty name="width" value="0.025" units="cm"/>
      <inkml:brushProperty name="height" value="0.025" units="cm"/>
    </inkml:brush>
  </inkml:definitions>
  <inkml:trace contextRef="#ctx0" brushRef="#br0">108 40 17617,'0'0'9673,"-8"13"-8344,-11 19-218,-25 60 0,37-75-1033,1 1 0,0 0 1,1 0-1,1 0 1,1 1-1,-2 27 1,5-42-96,0 0 1,0 0 0,1 0-1,-1-1 1,1 1-1,0 0 1,0 0 0,0-1-1,2 5 1,-2-7 13,-1-1 1,0 1 0,1-1-1,-1 1 1,0-1-1,1 1 1,-1-1 0,1 1-1,-1-1 1,1 0-1,-1 1 1,1-1 0,-1 0-1,1 0 1,-1 1-1,1-1 1,-1 0 0,1 0-1,-1 0 1,1 0-1,-1 0 1,1 1-1,0-1 1,-1 0 0,2 0-1,-1-1 20,1 0-1,0 1 1,-1-1-1,1 0 1,-1 0 0,1 1-1,-1-1 1,1-1-1,-1 1 1,0 0-1,1 0 1,-1 0-1,1-2 1,8-12-97,-1-1 0,0 0 0,-1 0 0,-1-1 0,7-25 0,-15 47 61,1 1 0,0-1 0,1 1 0,-1-1 0,1 1 1,0-1-1,0 1 0,1-1 0,2 7 0,-2-10 14,0 0 0,0 0 0,-1 0-1,1 0 1,0 0 0,1 0-1,-1-1 1,0 1 0,0-1 0,1 0-1,-1 1 1,1-1 0,-1 0 0,1 0-1,-1-1 1,1 1 0,0 0-1,-1-1 1,1 0 0,0 0 0,3 0-1,2 1 37,-1-1-1,1 0 1,-1 0-1,1-1 1,0 0-1,-1 0 0,0-1 1,1 0-1,-1 0 1,8-4-1,-12 4-15,0 1 0,0-1 0,0 0 0,0 0 0,-1 0 0,1 0 0,-1 0 0,1-1 0,-1 1 0,0-1 0,0 0 0,0 1 0,0-1 0,0 0 0,-1 0 0,0 0 0,1 0 0,-1-1 0,0 1 0,0 0 0,-1 0 0,1-1 0,-1 1 0,1-7 0,-2 9-14,1 0-1,0 1 0,0-1 0,0 0 1,-1 0-1,1 0 0,0 0 0,-1 1 1,1-1-1,-1 0 0,1 0 1,-1 1-1,1-1 0,-1 0 0,0 1 1,1-1-1,-1 1 0,0-1 1,1 1-1,-1-1 0,0 1 0,0-1 1,0 1-1,1 0 0,-1-1 0,0 1 1,0 0-1,0 0 0,0 0 1,1-1-1,-1 1 0,0 0 0,0 0 1,0 0-1,0 0 0,0 1 0,0-1 1,1 0-1,-1 0 0,0 0 1,0 1-1,-1 0 0,-37 13-129,34-10 133,1-1 0,-1 1 0,1 0 1,-1 0-1,1 0 0,1 0 0,-1 1 1,1 0-1,-1 0 0,1 0 0,1 0 0,-1 0 1,1 1-1,0-1 0,0 1 0,0-1 1,1 1-1,-2 10 0,3-15-3,1 0 0,-1-1 0,0 1-1,0 0 1,0 0 0,0 0 0,0-1 0,1 1 0,-1 0 0,0 0-1,1 0 1,-1-1 0,1 1 0,-1 0 0,1-1 0,-1 1 0,1 0 0,-1-1-1,1 1 1,0-1 0,-1 1 0,1-1 0,0 1 0,-1-1 0,1 1-1,0-1 1,0 0 0,-1 1 0,2-1 0,32 2 61,-22-4-28,0 0 0,-1-1 0,20-7 0,-6-1-19,-2-1 0,1-1-1,-2 0 1,0-2 0,0-1 0,-2 0 0,0-2-1,-1 0 1,0-2 0,-2 1 0,0-2 0,26-45-1,-37 51-7,-7 12-7,-18 18-10,-24 33 40,25-26 140,-24 41 0,38-57-147,1-1 0,0 1-1,0 1 1,1-1-1,-1 0 1,1 1-1,1-1 1,-1 1 0,1 0-1,0-1 1,1 1-1,0 0 1,0 7 0,1-12-18,0-1 0,0 1 1,0-1-1,0 1 0,0-1 0,1 1 1,-1-1-1,0 0 0,1 0 1,-1 1-1,1-1 0,-1 0 0,1 0 1,-1-1-1,1 1 0,0 0 1,0 0-1,-1-1 0,1 1 1,0-1-1,0 0 0,0 1 0,0-1 1,-1 0-1,1 0 0,0 0 1,0 0-1,0 0 0,2-1 0,4 0 29,0 1-1,0-1 0,1 0 0,-1-1 0,13-4 0,-10 0-31,1-1 1,-1 0-1,0-1 0,0 0 0,-1-1 0,0 0 1,-1 0-1,0-1 0,10-14 0,1-4-6,-1-1 1,21-43-1,-29 33-8,-11 39 8,0 0 1,1-1 0,-1 1-1,0 0 1,0 0 0,0-1 0,0 1-1,0 0 1,0 0 0,0-1-1,-1 1 1,1 0 0,0 0 0,0-1-1,0 1 1,0 0 0,0 0-1,0-1 1,0 1 0,0 0 0,-1 0-1,1 0 1,0-1 0,0 1-1,0 0 1,-1 0 0,1 0 0,0 0-1,0-1 1,0 1 0,-1 0-1,1 0 1,0 0 0,0 0 0,-1 0-1,1 0 1,0 0 0,0 0-1,-1 0 1,-17 11-216,6 1 199,0 1 0,1 0 0,1 1 0,0 0 0,-8 15 0,13-20 28,0 0 0,1 0 0,1 0 0,-1 0 0,1 0 0,1 1 0,0 0 0,0-1 0,1 1 0,-1 11 0,2-20-10,0 0 0,1 0 1,-1 0-1,0 0 0,0 0 0,0 0 1,1 0-1,-1 0 0,1 0 0,-1 0 1,1 0-1,-1-1 0,1 1 0,-1 0 1,1 0-1,0-1 0,-1 1 0,1 0 1,0-1-1,0 1 0,-1 0 0,1-1 1,0 1-1,0-1 0,0 0 0,1 1 1,32 3 68,-24-5-39,-1-1-1,1 0 1,-1 0 0,0 0 0,10-5 0,13-11-34,-2-1 0,-1-1 0,0-2 0,-2-1 0,0-1 1,-2-1-1,0-1 0,-2-1 0,35-55 0,-113 156-448,44-55 486,0 0 0,2 0 0,0 0-1,-7 26 1,13-34-15,0 0-1,1 0 1,0 1 0,1-1 0,0 0-1,0 0 1,1 1 0,1-1-1,3 21 1,-3-30-7,0 1 1,0 0-1,0 0 1,0-1-1,0 1 1,0 0-1,1-1 1,-1 1-1,1-1 1,0 0-1,-1 1 1,1-1-1,0 0 0,0 0 1,1 0-1,-1 0 1,0-1-1,1 1 1,-1-1-1,1 1 1,-1-1-1,1 0 1,0 0-1,3 1 1,-7-30-1437,-2 20 908,0 0 0,-1 0 0,0 0 0,0 0 0,-1 1-1,0 0 1,0 0 0,-7-7 0,-55-53-108,37 38 1554,16 12 894,14 16-1792,0 1 1,-1 0 0,1 0 0,0 0 0,0 0 0,0-1 0,0 1 0,0 0-1,0 0 1,0 0 0,0 0 0,0-1 0,0 1 0,0 0 0,0 0 0,0 0-1,0 0 1,0-1 0,0 1 0,0 0 0,0 0 0,1 0 0,-1 0 0,0-1-1,0 1 1,0 0 0,0 0 0,0 0 0,0 0 0,0 0 0,1-1-1,-1 1 1,0 0 0,0 0 0,0 0 0,0 0 0,0 0 0,1 0 0,-1 0-1,0 0 1,0 0 0,0 0 0,0 0 0,1-1 0,-1 1 0,0 0 0,0 0-1,1 0 1,35 7 943,-28-5-1204,17 5-67,1-2 0,32 2-1,16-8-6508,-24-7-4137</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8.806"/>
    </inkml:context>
    <inkml:brush xml:id="br0">
      <inkml:brushProperty name="width" value="0.025" units="cm"/>
      <inkml:brushProperty name="height" value="0.025" units="cm"/>
    </inkml:brush>
  </inkml:definitions>
  <inkml:trace contextRef="#ctx0" brushRef="#br0">10 148 14894,'0'1'182,"-1"-1"-1,0 1 1,0-1 0,1 1-1,-1 0 1,1 0 0,-1-1-1,0 1 1,1 0 0,-1 0-1,1-1 1,-1 1-1,1 0 1,0 0 0,-1 0-1,1 0 1,0 0 0,0 0-1,0 0 1,0 0 0,0 0-1,0 0 1,0 0-1,0 0 1,0-1 0,0 1-1,0 0 1,0 0 0,1 0-1,-1 1 1,2-1-39,-1 0 0,1 0 0,-1 0 0,0 0 0,1 0 0,0 0 0,-1-1 0,1 1 0,-1-1 1,1 1-1,0-1 0,-1 0 0,1 0 0,0 1 0,2-1 0,5 0 233,0 0 0,0-1-1,0 0 1,0 0 0,13-4 0,-14 1-257,0 0-1,0-1 1,0 0 0,-1 0-1,0 0 1,0-1 0,0 0-1,-1 0 1,10-12 0,-13 14-67,-1 1 1,1 0 0,-1-1-1,0 1 1,0-1-1,0 0 1,0 0 0,0 0-1,-1 0 1,0 0 0,0 0-1,0 0 1,0 0-1,-1 0 1,1-1 0,-1 1-1,0 0 1,-1 0-1,1-1 1,-1 1 0,1 0-1,-3-7 1,2 10-38,0 0 0,1 0 0,-1 0 1,0 0-1,0 0 0,0 0 0,0 1 0,0-1 0,0 0 0,0 0 1,0 1-1,0-1 0,0 0 0,0 1 0,0-1 0,-1 1 0,1 0 1,0-1-1,0 1 0,0 0 0,-1 0 0,1 0 0,0 0 0,-1 0 1,1 0-1,0 0 0,0 0 0,-1 0 0,1 1 0,0-1 1,0 0-1,-2 2 0,-1-1-11,0 0 1,0 0-1,1 1 1,-1 0-1,1 0 1,-1 0-1,1 0 1,0 0-1,-5 5 0,0 3 29,0 0 0,1 0 0,0 1 0,0-1 0,-7 20 0,12-25-30,0 0 0,0 0 0,0 0 0,1 0 0,-1 1 0,1-1 0,1 1 0,-1-1 0,1 1 0,0-1 0,0 1 0,1-1 0,-1 1 0,1-1 0,3 9 0,-3-12 5,1 0 1,0 0-1,-1 0 0,1 0 1,0 0-1,0-1 0,0 1 1,0-1-1,1 1 0,-1-1 0,0 0 1,1 0-1,-1 0 0,0 0 1,1 0-1,-1-1 0,1 1 1,-1-1-1,1 0 0,-1 0 1,1 1-1,3-2 0,61-2 420,-44-2-314,-1-1 0,1-1 0,-1 0 0,0-2 0,22-13 0,42-15-40,-86 36-77,1 1 0,0-1 0,0 1 0,0-1 0,0 1 0,0 0 0,0-1 0,0 1 0,0 0 0,0-1 0,-1 1 0,1 0 0,0 0 0,0 0 0,0 0 0,0 0 0,0 0 0,0 0 0,0 0 0,0 1 0,0-1 0,0 0 0,0 1 0,0-1 0,0 0 0,0 1 0,0-1 0,0 1 0,-1-1 0,1 1 0,0 0 0,0-1 0,1 2 0,-2 2 36,1-1 0,0 0 0,-1 0 0,0 0 0,1 0 0,-1 0 0,-1 1 1,0 5-1,1 24 413,0-32-425,1 0 1,-1 0-1,0 0 0,0 0 1,1 0-1,-1 0 0,1 0 1,-1 0-1,1 0 0,-1 0 0,1 0 1,-1 0-1,1 0 0,0 0 1,0-1-1,-1 1 0,1 0 1,0-1-1,0 1 0,0 0 1,0-1-1,0 1 0,0-1 1,1 1-1,5 1 38,0-1 0,0 0 0,-1 0 0,1-1 0,0 0 0,0 0 0,0-1 0,-1 1 0,1-2 0,0 1 0,-1-1 0,8-2 0,13-7 419,41-21 0,-16 7-242,-41 20-236,-4 2 0,-1 0 0,1 0 0,-1 1 0,1 0 0,0 0 0,8 0 0,-15 2-13,1 0 0,0 1 1,-1-1-1,1 1 0,-1-1 0,1 1 1,-1-1-1,0 1 0,1-1 0,-1 1 0,1 0 1,-1-1-1,0 1 0,1-1 0,-1 1 1,0 0-1,0-1 0,0 1 0,0 0 0,1-1 1,-1 1-1,0 0 0,0-1 0,0 1 1,0 0-1,-1 0 0,1-1 0,0 1 0,0 0 1,0-1-1,0 1 0,-1-1 0,1 1 1,0 0-1,-1-1 0,1 1 0,0-1 0,-1 1 1,0 0-1,-11 28-1403,6-13-714,5-14-1938</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3.454"/>
    </inkml:context>
    <inkml:brush xml:id="br0">
      <inkml:brushProperty name="width" value="0.025" units="cm"/>
      <inkml:brushProperty name="height" value="0.025" units="cm"/>
    </inkml:brush>
  </inkml:definitions>
  <inkml:trace contextRef="#ctx0" brushRef="#br0">0 1 24087,'0'0'5509</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9.194"/>
    </inkml:context>
    <inkml:brush xml:id="br0">
      <inkml:brushProperty name="width" value="0.025" units="cm"/>
      <inkml:brushProperty name="height" value="0.025" units="cm"/>
    </inkml:brush>
  </inkml:definitions>
  <inkml:trace contextRef="#ctx0" brushRef="#br0">1 0 15150,'0'0'10474</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9.629"/>
    </inkml:context>
    <inkml:brush xml:id="br0">
      <inkml:brushProperty name="width" value="0.025" units="cm"/>
      <inkml:brushProperty name="height" value="0.025" units="cm"/>
    </inkml:brush>
  </inkml:definitions>
  <inkml:trace contextRef="#ctx0" brushRef="#br0">1 47 17360,'0'0'4431,"8"6"-3171,-3-2-1019,1-1 0,-1 0 0,1-1 0,0 1-1,0-1 1,0 0 0,0 0 0,0-1 0,1 0 0,9 1-1,-13-2-179,1 0 0,-1-1-1,1 1 1,-1 0-1,1-1 1,-1 0 0,1 0-1,-1 0 1,0 0-1,0-1 1,1 1-1,-1-1 1,0 0 0,0 0-1,0 0 1,-1 0-1,1-1 1,-1 1 0,1-1-1,-1 1 1,0-1-1,1 0 1,-1 0-1,2-5 1,-3 8-11,-1-1-1,1 0 1,0 0-1,-1 1 1,1-1 0,-1 0-1,1 0 1,-1 0-1,1 0 1,-1 0 0,0 0-1,0 0 1,1 0-1,-1 0 1,0 0 0,0 0-1,0 0 1,0 0-1,0 0 1,0 0 0,0 0-1,0 0 1,0 0-1,-1 0 1,1 0 0,0 0-1,-1 0 1,1 1-1,-1-1 1,1 0 0,-1 0-1,1 0 1,-2-1-1,1 2-44,0 0 0,0 0 0,0 0-1,-1 0 1,1 0 0,0 0 0,0 1-1,-1-1 1,1 0 0,0 1 0,0-1 0,0 1-1,0-1 1,0 1 0,0-1 0,-1 1-1,1 0 1,1-1 0,-1 1 0,0 0-1,0 0 1,0 0 0,0 0 0,0 0 0,1 0-1,-2 2 1,-3 3-10,0 1 0,1 0 0,-1 1 0,2-1 0,-1 1 0,1 0 0,0-1 0,1 1 0,-1 1 0,2-1 0,-1 0 0,1 0 0,0 1 0,1 14 0,1-22 8,0 1 0,0-1 0,1 1 0,-1-1 0,0 0-1,0 1 1,1-1 0,-1 0 0,1 0 0,-1 0 0,1 0-1,0 0 1,-1 0 0,1-1 0,0 1 0,-1 0 0,1-1-1,0 1 1,0-1 0,0 0 0,0 0 0,-1 0 0,1 0-1,0 0 1,0 0 0,0 0 0,0 0 0,2-1 0,58-9 256,-26-3-162,0-2 0,64-37 0,-57 28-30,-42 24-63,-1 0 1,1 0 0,-1-1-1,1 1 1,-1 0 0,0 0 0,1 0-1,-1 0 1,1 0 0,-1 0-1,1 0 1,-1 0 0,1 0-1,-1 0 1,0 0 0,1 0-1,-1 0 1,1 0 0,-1 0-1,1 0 1,-1 1 0,0-1 0,1 0-1,-1 0 1,1 0 0,-1 1-1,0-1 1,1 0 0,-1 0-1,0 1 1,1-1 0,-1 0-1,0 1 1,1-1 0,-1 1-1,0-1 1,0 0 0,0 1 0,1-1-1,-1 1 1,0-1 0,0 0-1,0 1 1,0-1 0,0 1-1,0-1 1,0 1 0,0-1-1,0 1 1,0-1 0,0 0-1,0 1 1,0-1 0,0 1 0,0-1-1,0 1 1,-4 39 803,3-24-495,1-15-282,0 0 1,1-1-1,-1 1 1,1 0-1,0-1 0,-1 1 1,1-1-1,0 1 1,-1-1-1,1 1 1,0-1-1,-1 1 1,1-1-1,0 0 1,0 1-1,-1-1 0,1 0 1,0 0-1,0 0 1,0 1-1,0-1 1,-1 0-1,1 0 1,0 0-1,0 0 0,0 0 1,0-1-1,-1 1 1,2 0-1,30-4 654,14-11-980,-34 10 303,-1 1 0,1 0-1,23-3 1,-1 10-5198,-30-2 3693,0 0 0,-1 0 0,1 1 0,-1 0 0,1-1 0,-1 1 0,6 5 0,0 1-8107</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0.003"/>
    </inkml:context>
    <inkml:brush xml:id="br0">
      <inkml:brushProperty name="width" value="0.025" units="cm"/>
      <inkml:brushProperty name="height" value="0.025" units="cm"/>
    </inkml:brush>
  </inkml:definitions>
  <inkml:trace contextRef="#ctx0" brushRef="#br0">1 119 2787,'9'-11'9411,"-2"3"-8161,6-8 1383,0 1 0,31-25-1,-41 37-2329,0 0-1,0 1 0,0-1 1,0 1-1,1 0 1,-1 0-1,1 0 0,-1 0 1,1 1-1,0-1 0,0 1 1,-1 0-1,1 0 0,0 1 1,0-1-1,0 1 1,0 0-1,0 0 0,0 0 1,0 0-1,0 1 0,0-1 1,7 3-1,-9-1-243,0-1 1,0 1-1,0-1 0,-1 1 1,1 0-1,0 0 0,-1 0 1,1-1-1,-1 1 0,0 1 0,0-1 1,0 0-1,0 0 0,0 0 1,0 1-1,0-1 0,-1 0 1,1 1-1,-1-1 0,0 0 1,0 1-1,0-1 0,0 1 0,0-1 1,-1 4-1,1 0 42,-1 0 0,0 0 0,0 0 0,-1 0 0,0-1 0,0 1 0,0 0 0,-1-1 0,-3 6 0,-6 5 122,-2 0 0,0-1 1,-21 17-1,22-21-103,0 1 0,1 0 0,0 1-1,1 0 1,-14 23 0,24-35-120,1-1 0,-1 1 0,0 0 0,1 0 0,-1 0 0,1 0 0,-1 0 0,1 0 0,0 0 0,-1 0 0,1 0 0,0 0 0,0 0 0,0 0 0,0 0 0,0 0 0,0 0 0,0 0 0,0 0 0,0 0 0,0 0 0,0 0 0,1 0 0,-1 0 0,0 0 0,1 0 0,-1 0 0,1 0 0,-1 0 0,1 0 0,0 0 0,-1-1 0,1 1 0,0 0 0,-1 0 0,1-1 0,0 1 0,0 0 0,0-1 0,0 1 0,0-1 0,0 1 0,-1-1 0,1 0 0,0 1 0,0-1 0,0 0 0,0 0 0,1 1 0,1-1 0,8 1 0,0 1 0,1-2 0,22-1 0,-17 1 0,-16 0-1,74-5-2297,-71 5 2033,1-1 0,-1 1 0,1-1 0,-1 0 0,0-1 0,1 1 1,-1-1-1,0 0 0,0 0 0,0 0 0,0-1 0,-1 1 0,1-1 0,4-4 0,-7 6-263,0-1 0,-1 1 0,1 0 0,-1 0-1,1-1 1,-1 1 0,0 0 0,1 0-1,-1-1 1,0 1 0,0 0 0,0-1 0,0 1-1,0 0 1,0-1 0,0 1 0,0 0-1,-1-3 1,-6-12-8307</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0.380"/>
    </inkml:context>
    <inkml:brush xml:id="br0">
      <inkml:brushProperty name="width" value="0.025" units="cm"/>
      <inkml:brushProperty name="height" value="0.025" units="cm"/>
    </inkml:brush>
  </inkml:definitions>
  <inkml:trace contextRef="#ctx0" brushRef="#br0">57 21 10025,'0'0'8905,"-52"-19"-6247,47 18 417,14 1-2818,11 0-225,10 6 192,4-1-128,4 4-673,3-5-1921,-3 1-1922,-7 0-3972</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0.750"/>
    </inkml:context>
    <inkml:brush xml:id="br0">
      <inkml:brushProperty name="width" value="0.025" units="cm"/>
      <inkml:brushProperty name="height" value="0.025" units="cm"/>
    </inkml:brush>
  </inkml:definitions>
  <inkml:trace contextRef="#ctx0" brushRef="#br0">163 173 17649,'0'0'3160,"-10"0"-106,0-1-2444,-1 1 0,1 0 0,-1 1 0,1 0 0,0 1 1,-1 0-1,1 1 0,0 0 0,-11 5 0,17-6-498,2-2-89,0 1 0,0 0 0,0 0 0,0-1-1,0 2 1,0-1 0,1 0 0,-1 0 0,0 0 0,0 1-1,1-1 1,-1 1 0,1 0 0,0-1 0,-1 1-1,1 0 1,0 0 0,0 0 0,0-1 0,0 1-1,0 3 1,2-4-36,1 0 0,-1-1-1,1 1 1,0 0 0,-1 0 0,1-1-1,0 1 1,0-1 0,0 0 0,-1 1-1,1-1 1,0 0 0,0 0 0,0 0-1,0 0 1,3-1 0,-2 1 3,43-1-562,-22-1-723,0 2 0,36 4 0,-59-4 1282,1 1-1,-1-1 1,1 0 0,-1 0 0,1 1-1,-1-1 1,1 1 0,-1-1 0,1 1-1,-1 0 1,1-1 0,-1 1 0,0 0-1,1 0 1,-1 0 0,0 0 0,0 0-1,0 0 1,0 1 0,1 0 0,-1 0 101,-1-1 0,0 0 0,0 0 1,1 1-1,-1-1 0,0 0 0,0 0 0,0 1 1,0-1-1,-1 0 0,1 0 0,0 1 1,0-1-1,-1 0 0,1 0 0,-1 0 0,1 1 1,-1-1-1,0 1 0,-3 4 306,0-1-1,0 0 0,0 1 1,-1-2-1,1 1 1,-1 0-1,-11 6 1,14-9-311,-6 4 52,0-1 0,0 0 0,0 0 0,-1-1-1,0 0 1,0 0 0,0-1 0,-16 4 0,27-19-3226,40-34-7490,-15 14 1821</inkml:trace>
  <inkml:trace contextRef="#ctx0" brushRef="#br0" timeOffset="1">339 1 16976,'0'0'7303,"-6"9"-5141,-2 4-1712,-8 13 1348,-21 47 0,34-66-1635,0 0 0,0 0-1,1 1 1,0-1 0,0 1 0,0-1 0,1 1 0,1 0 0,-1-1 0,1 1-1,1 0 1,-1-1 0,3 10 0,-2-16-163,0 1 0,1 0 0,0 0 0,-1 0 0,1-1 0,0 1 0,0-1 0,0 0 0,0 1 0,0-1 0,0 0 0,0 0 0,0 0 0,0 0 0,1-1 0,-1 1 0,0-1 0,1 1 0,-1-1 0,0 0 0,1 0 0,-1 0 0,0 0 0,1 0 0,-1 0 0,5-2 0,3 2 0,0-2 0,0 1 0,0-2 0,-1 1 0,12-5 0,-6-1 0,-13 6 0,1 0 0,0 1 0,0-1 0,0 1 0,0 0 0,0 0 0,1 0 0,-1 0 0,5 0 0,-7 39 0,-7-13 33,5-21-29,0 0-1,0 0 0,0 1 0,0-1 1,1 1-1,-1-1 0,1 5 0,1-8-13,-1 0 0,0 0-1,1 0 1,-1 0-1,0 0 1,1 0 0,0 0-1,-1 0 1,1 0 0,-1 0-1,1 0 1,0-1-1,0 1 1,0 0 0,-1 0-1,1-1 1,0 1-1,0-1 1,0 1 0,0-1-1,0 1 1,0-1 0,0 1-1,0-1 1,0 0-1,0 0 1,0 1 0,0-1-1,0 0 1,1 0 0,-1 0-1,0 0 1,2-1-1,45 0-6774,-19-7-325</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1.103"/>
    </inkml:context>
    <inkml:brush xml:id="br0">
      <inkml:brushProperty name="width" value="0.025" units="cm"/>
      <inkml:brushProperty name="height" value="0.025" units="cm"/>
    </inkml:brush>
  </inkml:definitions>
  <inkml:trace contextRef="#ctx0" brushRef="#br0">0 1 21588,'0'0'10506</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2.547"/>
    </inkml:context>
    <inkml:brush xml:id="br0">
      <inkml:brushProperty name="width" value="0.025" units="cm"/>
      <inkml:brushProperty name="height" value="0.025" units="cm"/>
    </inkml:brush>
  </inkml:definitions>
  <inkml:trace contextRef="#ctx0" brushRef="#br0">24 0 18033,'-8'0'2306,"1"0"-576,2 0 160,2 0-609,3 5-480,0 1-417,0 1-352,2-2-128,9-3-1057,-1-2-1346,0-1-1440,-2-15-5478</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4.217"/>
    </inkml:context>
    <inkml:brush xml:id="br0">
      <inkml:brushProperty name="width" value="0.025" units="cm"/>
      <inkml:brushProperty name="height" value="0.025" units="cm"/>
    </inkml:brush>
  </inkml:definitions>
  <inkml:trace contextRef="#ctx0" brushRef="#br0">0 109 16015,'0'0'1938,"1"-9"-91,-1 3-1503,0 0 0,1 0 0,0 1 0,0-1 0,1 0 0,0 0 0,0 1 0,3-7 0,-3 9-236,-1 0 1,1 0-1,0 1 0,0-1 1,0 1-1,0-1 0,0 1 0,0 0 1,1 0-1,-1 0 0,1 0 1,-1 0-1,1 0 0,0 1 1,0 0-1,0-1 0,0 1 1,0 0-1,0 0 0,5 0 0,-7 1-110,-1 0 0,1 0 0,0 0 0,0 0-1,-1 1 1,1-1 0,0 0 0,-1 1-1,1-1 1,-1 0 0,1 1 0,0-1 0,-1 1-1,1-1 1,-1 1 0,1-1 0,-1 1-1,1-1 1,-1 1 0,0 0 0,1-1 0,-1 1-1,0 0 1,1-1 0,-1 1 0,0 0-1,0-1 1,1 1 0,-1 0 0,0-1 0,0 1-1,0 0 1,0 0 0,0-1 0,0 1-1,0 0 1,-1 1 0,-1 31 126,2-33-115,-3 12 100,0-1 1,-1 0-1,0 0 1,-11 21 0,10-22 75,0 0 1,1 0-1,0 0 1,1 1-1,0-1 1,-2 13 0,5-23-161,0 1 0,0-1 0,0 1 0,0-1 0,0 1 0,0-1 0,0 1 0,0-1 0,0 1 1,0-1-1,0 1 0,0-1 0,0 0 0,1 1 0,-1-1 0,0 1 0,0-1 0,1 1 0,-1-1 1,0 1-1,0-1 0,1 0 0,-1 1 0,0-1 0,1 0 0,-1 1 0,1-1 0,-1 0 0,0 1 0,1-1 1,-1 0-1,1 0 0,-1 1 0,1-1 0,-1 0 0,1 0 0,0 0 0,25-4 449,23-19-6,-31 12-404,0-1 0,0 0 0,-2-1 0,1-1 0,-1 0 0,-1-2 0,-1 1 0,0-2 0,16-25 0,-29 40 6,-4 5-76,-16 23 37,-26 44-1,39-59 1,1 0-1,0 0 1,0 0-1,1 1 0,1 0 1,0 0-1,-3 19 1,6-30-25,0-1-1,0 1 1,0 0 0,0-1 0,0 1 0,0-1 0,0 1 0,0-1 0,1 1-1,-1-1 1,0 1 0,0-1 0,0 1 0,1-1 0,-1 1 0,0-1-1,0 1 1,1-1 0,-1 1 0,0-1 0,1 1 0,-1-1 0,1 0 0,-1 1-1,0-1 1,1 0 0,-1 1 0,1-1 0,-1 0 0,1 0 0,-1 1 0,1-1-1,-1 0 1,1 0 0,0 0 0,26-3 238,24-18 123,-30 7-292,-1-1 0,33-29 0,-44 36-38,-1-1-1,0 0 1,0 0-1,-1-1 1,0 0-1,-1 0 1,10-20 0,-16 30-32,-1 0 0,1 0 1,0 0-1,0 0 0,0 0 1,0 0-1,0 0 0,0 0 0,0 0 1,0 0-1,0 0 0,0 0 1,0 0-1,-1 0 0,1 0 1,0 0-1,0 0 0,0 0 1,0 0-1,0 0 0,0 0 1,0 0-1,0 0 0,0 0 0,0 0 1,0 0-1,0 0 0,0 0 1,-1 0-1,1 0 0,0 0 1,0 0-1,0 0 0,0 0 1,0-1-1,0 1 0,0 0 1,0 0-1,0 0 0,0 0 1,0 0-1,0 0 0,0 0 0,0 0 1,0 0-1,0 0 0,0 0 1,0 0-1,0-1 0,0 1 1,0 0-1,0 0 0,0 0 1,0 0-1,-11 9 105,-14 17-32,18-17-35,0-2 57,1 0 0,1 0 1,-1 0-1,1 1 0,1 0 0,0 0 1,0 1-1,-6 16 0,10-25-99,0 1 0,0-1-1,0 0 1,0 1 0,0-1 0,0 0 0,0 0-1,0 1 1,0-1 0,1 0 0,-1 0 0,0 1-1,0-1 1,0 0 0,0 0 0,0 1 0,1-1-1,-1 0 1,0 0 0,0 1 0,0-1 0,1 0-1,-1 0 1,0 0 0,0 1 0,0-1 0,1 0-1,-1 0 1,0 0 0,1 0 0,-1 0 0,0 0-1,0 0 1,1 0 0,-1 0 0,0 1 0,1-1-1,-1 0 1,0 0 0,20-2 7,16-8-16,-24 3 8,0 0 0,0-1 0,-1-1 0,0 1 0,17-19 0,-32 34 0,0-1 0,1 1 0,-1-1 0,1 1 0,1 0 0,0 0 0,-1 0 0,2 0 0,-2 14 0,3-21 0,0 1 0,0-1 0,0 1 0,0-1 0,0 1 0,0-1 0,0 1 0,0 0 0,0-1 0,0 1 0,0-1 0,1 1 0,-1-1 0,0 1 0,0-1 0,1 1 0,-1-1 0,0 0 0,1 1 0,-1-1 0,0 1 0,1-1 0,-1 0 0,1 1 0,-1-1 0,1 0 0,-1 1 0,0-1 0,1 0 0,-1 0 0,1 0 0,0 1 0,23-1 0,22-15 0,-28 4 0,-1-1 0,0 0 0,-1-1 0,0-1 0,-1-1 0,15-19 0,-53 92 0,22-58 0,1 1 0,-1 0 0,1 0 0,-1 0 0,1 0 0,-1 0 0,1 0 0,0 0 0,-1 0 0,1 0 0,0 0 0,0 0 0,0 0 0,0 0 0,0 0 0,0 0 0,0 0 0,0 0 0,0 0 0,1 0 0,-1 0 0,0 0 0,0 0 0,1 0 0,-1 0 0,1 0 0,-1 0 0,1 0 0,0 0 0,1 0 0,-1-1 0,1 0 0,-1 0 0,1 1 0,-1-1 0,1 0 0,0-1 0,-1 1 0,1 0 0,-1 0 0,1-1 0,-1 1 0,1 0 0,-1-1 0,0 0 0,3 0 0,57-35 0,-25 8-4746,54-55 0,-89 82 3156,-10 20 351,-27 27 2255,29-40-1005,1 1 0,0 0 0,1 1 0,-1-1 1,2 1-1,-1 0 0,-6 15 0,11-23-99,0 0 1,0 0-1,1 0 1,-1 0-1,0 0 1,0 0-1,0 0 0,0-1 1,0 1-1,0 0 1,0 0-1,1 0 0,-1 0 1,0 0-1,0 0 1,0 0-1,0 0 0,0 0 1,0 0-1,1 0 1,-1 0-1,0 0 1,0 0-1,0 0 0,0 0 1,0 0-1,1 0 1,-1 0-1,0 0 0,0 0 1,0 0-1,0 0 1,0 0-1,0 1 0,1-1 1,-1 0-1,0 0 1,0 0-1,0 0 0,0 0 1,0 0-1,0 0 1,0 0-1,0 0 1,0 1-1,0-1 0,0 0 1,1 0-1,-1 0 1,0 0-1,0 0 0,0 0 1,0 1-1,15-14-5298</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4.589"/>
    </inkml:context>
    <inkml:brush xml:id="br0">
      <inkml:brushProperty name="width" value="0.025" units="cm"/>
      <inkml:brushProperty name="height" value="0.025" units="cm"/>
    </inkml:brush>
  </inkml:definitions>
  <inkml:trace contextRef="#ctx0" brushRef="#br0">62 0 20531,'0'0'3492,"-52"50"-2724,46-29-415,3 0-129,3-4-544,2-5-2723,11-7-2402,5-5-9001</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5.023"/>
    </inkml:context>
    <inkml:brush xml:id="br0">
      <inkml:brushProperty name="width" value="0.025" units="cm"/>
      <inkml:brushProperty name="height" value="0.025" units="cm"/>
    </inkml:brush>
  </inkml:definitions>
  <inkml:trace contextRef="#ctx0" brushRef="#br0">118 1 17264,'0'0'2499,"-11"7"-113,3-2-2061,-46 32 2120,50-33-2097,-1-1 0,1 1 0,0 0 0,0 0 0,0 0 0,0 1 0,1-1 0,0 1 0,0 0 0,-4 7 0,8-11-386,-1 0 0,1-1-1,-1 1 1,1-1-1,0 1 1,-1-1 0,1 1-1,-1-1 1,1 1 0,0-1-1,0 1 1,-1-1 0,1 0-1,0 1 1,0-1 0,-1 0-1,1 0 1,0 0 0,0 1-1,0-1 1,-1 0 0,1 0-1,0 0 1,0 0 0,0 0-1,-1-1 1,1 1 0,1 0-1,30-1-1251,-12-2-52,-14 2 1193,-1 0 0,0 0 0,1 0 0,-1 1 0,1 0 0,-1 0 1,1 0-1,-1 0 0,1 1 0,-1 0 0,1 0 0,8 4 0,-13-4 231,0 0-1,-1-1 1,1 1-1,0 0 1,-1 0-1,1 0 1,-1 0-1,1 0 1,-1 0-1,1 0 1,-1 0 0,0 0-1,0 0 1,1 0-1,-1 1 1,0-1-1,0 0 1,0 0-1,0 0 1,0 0-1,-1 0 1,1 0-1,0 0 1,0 0-1,-1 0 1,1 0 0,0 0-1,-1 0 1,1 0-1,-1 0 1,0 0-1,1 0 1,-1 0-1,0 0 1,1 0-1,-1 0 1,0-1-1,-1 2 1,-32 26 2509,11-15-909,-44 16-1,52-23-4932,67-41-8477,-17 12 976</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3.812"/>
    </inkml:context>
    <inkml:brush xml:id="br0">
      <inkml:brushProperty name="width" value="0.025" units="cm"/>
      <inkml:brushProperty name="height" value="0.025" units="cm"/>
    </inkml:brush>
  </inkml:definitions>
  <inkml:trace contextRef="#ctx0" brushRef="#br0">48 1 14446,'0'0'8680,"-44"56"-5605,40-47-801,4-5-1569,2-4-609,16-4-1185,5-15-2787,-3-13-5221</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5.384"/>
    </inkml:context>
    <inkml:brush xml:id="br0">
      <inkml:brushProperty name="width" value="0.025" units="cm"/>
      <inkml:brushProperty name="height" value="0.025" units="cm"/>
    </inkml:brush>
  </inkml:definitions>
  <inkml:trace contextRef="#ctx0" brushRef="#br0">183 142 12684,'-10'4'5819,"-10"6"-4336,1 1 0,1 1 0,-22 17 0,33-24-1086,0 1 1,1-1 0,0 1-1,0 1 1,0-1 0,1 1-1,0 0 1,0 0-1,1 0 1,0 1 0,0-1-1,1 1 1,-3 9 0,6-16-394,-1 1 0,1-1 1,0 0-1,0 0 1,0 1-1,0-1 0,0 0 1,0 1-1,0-1 0,0 0 1,0 0-1,0 1 0,1-1 1,-1 0-1,1 0 1,-1 1-1,1-1 0,-1 0 1,1 0-1,0 0 0,-1 0 1,1 0-1,0 0 0,0 0 1,0 0-1,1 1 0,1-1 0,-1 1 0,1-1 0,-1 0-1,1-1 1,-1 1 0,1 0 0,-1-1-1,1 1 1,0-1 0,0 0 0,-1 0-1,4 0 1,4-1-17,0-1 0,-1 1 0,0-2 0,1 1 0,-1-1 0,13-6-1,-5-1-109,0-1 0,-1-1 1,0 0-1,-1-1 0,0-1 0,-2 0 0,25-31 0,-31 35 96,1 0 1,-2-1 0,1 1 0,-2-1 0,1-1-1,-2 1 1,1-1 0,-1 1 0,-1-1 0,0-1-1,-1 1 1,0 0 0,-1-22 0,-1 33 27,0 0 0,0 0 0,-1 0 1,1 0-1,-1 0 0,1 0 0,-1 0 0,1 0 1,-1 0-1,1 1 0,-1-1 0,0 0 0,1 0 0,-1 1 1,0-1-1,0 1 0,1-1 0,-1 0 0,0 1 1,0-1-1,0 1 0,0 0 0,0-1 0,0 1 0,0 0 1,0 0-1,0-1 0,0 1 0,0 0 0,0 0 1,0 0-1,0 0 0,0 0 0,0 0 0,0 1 0,0-1 1,-1 1-1,-40 11 61,-25 35 261,63-45-278,1 1 0,-1 0 1,1 0-1,0 0 0,0 1 0,0-1 0,0 1 0,1 0 1,0-1-1,-1 1 0,1 0 0,0 0 0,1 0 1,-1 1-1,-1 7 0,4-11-48,-1-1 1,1 1-1,0 0 1,-1-1-1,1 1 0,0-1 1,0 1-1,-1 0 1,1-1-1,0 0 0,0 1 1,0-1-1,0 1 1,0-1-1,0 0 0,0 0 1,0 0-1,-1 1 1,1-1-1,0 0 0,0 0 1,0 0-1,2-1 1,33 1-30,-28 0-45,2 0-50,-1 0 0,1 1 0,0 0 1,0 1-1,0 0 0,17 6 0,-24-7 147,0 1 1,0-1 0,-1 0-1,1 1 1,0 0 0,-1 0-1,1 0 1,-1 0-1,1 0 1,-1 0 0,0 1-1,0-1 1,0 1-1,0-1 1,-1 1 0,1 0-1,-1 0 1,1 0-1,-1 0 1,0 0 0,0 0-1,0 0 1,-1 0 0,1 0-1,-1 4 1,1 4 236,-2 0 0,1 0 0,-5 19 0,0-4-2363,3-18 691</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6.597"/>
    </inkml:context>
    <inkml:brush xml:id="br0">
      <inkml:brushProperty name="width" value="0.025" units="cm"/>
      <inkml:brushProperty name="height" value="0.025" units="cm"/>
    </inkml:brush>
  </inkml:definitions>
  <inkml:trace contextRef="#ctx0" brushRef="#br0">1 1 18129,'0'0'7848,"1"12"-5734,1 2-1702,0 0 1,1-1-1,1 1 1,0-1-1,8 17 1,-10-25-384,0-1 0,1 1 0,-1-1 0,1 0 0,0 0 0,0 0 0,0 0 0,1-1-1,-1 1 1,1-1 0,0 0 0,0 0 0,0 0 0,0 0 0,0-1 0,1 0 0,-1 0 0,1 0 0,0 0 0,0-1 0,9 2 0,47-3-691,-48-1-924,0-1-1,0-1 1,0 0 0,0-1-1,19-9 1,-25 11 800,-1-2 1,0 1 0,0-1 0,0 0 0,0 0 0,-1-1 0,0 1 0,0-1 0,0 0 0,0-1 0,5-8 0,-7 9 740,-1 1 1,0-1 0,0 0-1,0 0 1,0 0 0,-1 0 0,0 0-1,0 0 1,0 0 0,-1-8 0,0 12 283,0 1 1,0-1 0,0 1 0,0-1 0,0 1-1,0-1 1,0 1 0,0 0 0,0-1 0,0 1-1,0-1 1,0 1 0,0-1 0,0 1 0,-1 0-1,1-1 1,0 1 0,0-1 0,-1 1 0,1 0-1,0-1 1,0 1 0,-1 0 0,1-1 0,-1 1 0,1 0-1,0 0 1,-1-1 0,-12 4 2976,-11 16-804,4 6-1812,0 1-1,1 0 1,1 1-1,2 1 1,1 1-1,1 0 1,2 1-1,0 1 1,-8 42-1,19-72-617,0 4-612,0 0-1,0 0 1,0 0 0,1 0 0,0 0-1,0 0 1,0 0 0,0 0 0,3 9-1,5-12-5604</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8.620"/>
    </inkml:context>
    <inkml:brush xml:id="br0">
      <inkml:brushProperty name="width" value="0.025" units="cm"/>
      <inkml:brushProperty name="height" value="0.025" units="cm"/>
    </inkml:brush>
  </inkml:definitions>
  <inkml:trace contextRef="#ctx0" brushRef="#br0">0 7 19410,'0'-6'10378,"3"6"-10282,3 0-192,2 4-32,2 1-1153,-2 2-2018,-1-5-2627</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8.994"/>
    </inkml:context>
    <inkml:brush xml:id="br0">
      <inkml:brushProperty name="width" value="0.025" units="cm"/>
      <inkml:brushProperty name="height" value="0.025" units="cm"/>
    </inkml:brush>
  </inkml:definitions>
  <inkml:trace contextRef="#ctx0" brushRef="#br0">17 1 17136,'0'0'9097,"-16"50"-9001,24-44-256,2-4-1986,1-2-2659,1-4-4420</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9.323"/>
    </inkml:context>
    <inkml:brush xml:id="br0">
      <inkml:brushProperty name="width" value="0.025" units="cm"/>
      <inkml:brushProperty name="height" value="0.025" units="cm"/>
    </inkml:brush>
  </inkml:definitions>
  <inkml:trace contextRef="#ctx0" brushRef="#br0">49 1 14189,'0'0'12524,"-13"68"-12332,5-28-127,-1-4-33,0-1-64,3-8-129,3-6-351,3-7-385,0-6-192,0-6-737,2-7-3843,0-12-2114</inkml:trace>
  <inkml:trace contextRef="#ctx0" brushRef="#br0" timeOffset="1">42 31 17136,'0'0'9161,"48"-10"-8873,-28 10-224,1 0-224,-2 0-1217,-4 0-1538,-6 0-1825,-3 0-4197</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9.713"/>
    </inkml:context>
    <inkml:brush xml:id="br0">
      <inkml:brushProperty name="width" value="0.025" units="cm"/>
      <inkml:brushProperty name="height" value="0.025" units="cm"/>
    </inkml:brush>
  </inkml:definitions>
  <inkml:trace contextRef="#ctx0" brushRef="#br0">33 0 9129,'0'0'13613,"59"44"-13421,-34-48-192,-2-2-1153,-7 2-2467,-8-1-3971</inkml:trace>
  <inkml:trace contextRef="#ctx0" brushRef="#br0" timeOffset="1">6 88 14350,'0'0'10057,"-6"48"-9865,29-46-32,2-2-448,2 0-1185,-3 0-833,0 0-1410,-6-5-2210</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0.071"/>
    </inkml:context>
    <inkml:brush xml:id="br0">
      <inkml:brushProperty name="width" value="0.025" units="cm"/>
      <inkml:brushProperty name="height" value="0.025" units="cm"/>
    </inkml:brush>
  </inkml:definitions>
  <inkml:trace contextRef="#ctx0" brushRef="#br0">19 278 13196,'0'0'6636,"-3"8"-5104,-1 1-1131,2-7-294,1 1 0,-1 0 0,1 0 0,0 0 0,0 0 1,0 0-1,0 0 0,0 0 0,1 0 0,0 0 1,-1 0-1,1 4 0,1-6-74,0 0 0,0-1 0,0 1-1,1 0 1,-1 0 0,0-1 0,0 1 0,0-1 0,0 0 0,1 1 0,-1-1-1,0 0 1,1 1 0,-1-1 0,0 0 0,0 0 0,1 0 0,-1 0 0,0 0 0,2-1-1,31-1 314,-23 0-313,-1 0 1,1-1-1,0-1 1,15-7-1,-20 8 81,1-1-1,0 1 1,0 1-1,0-1 1,1 1 0,-1 1-1,0-1 1,1 1-1,-1 0 1,1 1 0,-1 0-1,11 1 1,-1 7 894,-16-7-944,1 0-1,-1 0 0,1 0 1,-1 0-1,0 0 1,1-1-1,0 1 0,-1-1 1,1 1-1,-1-1 0,1 1 1,-1-1-1,1 0 1,2 0-1,0 0-164,1 0 1,-1 0-1,1-1 0,-1 1 1,0-1-1,1 0 0,-1-1 0,0 1 1,7-4-1,-9 4-632,1-1-1,-1 0 1,0 0-1,1 1 1,-1-1-1,0 0 1,0-1-1,0 1 1,-1 0-1,3-4 1,2-7-6074</inkml:trace>
  <inkml:trace contextRef="#ctx0" brushRef="#br0" timeOffset="1">350 22 9417,'0'0'18385,"14"-21"-34752</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0.444"/>
    </inkml:context>
    <inkml:brush xml:id="br0">
      <inkml:brushProperty name="width" value="0.025" units="cm"/>
      <inkml:brushProperty name="height" value="0.025" units="cm"/>
    </inkml:brush>
  </inkml:definitions>
  <inkml:trace contextRef="#ctx0" brushRef="#br0">75 1 21909,'0'0'1142,"-6"10"711,-4 9-1284,1 0 1,1 1 0,1 0 0,1 0 0,0 1 0,2 0 0,-4 32 0,-2 108 118,10-161-672,0 1-1,0-1 1,0 1-1,0-1 1,0 1-1,0-1 1,0 1-1,0-1 1,0 1-1,0-1 1,0 0-1,0 1 1,1-1-1,-1 1 1,0-1-1,0 1 1,1-1-1,-1 0 1,0 1-1,0-1 1,1 0-1,-1 1 1,0-1-1,1 0 1,-1 1-1,1-1 1,-1 0-1,0 0 1,1 1-1,-1-1 1,1 0-1,-1 0 1,1 0-1,-1 0 1,1 1-1,-1-1 1,1 0-1,23-7 864,19-19 269,-14 2-1148,-1-1 0,-1-1 0,-1-2 0,-2 0 0,0-2 0,-2 0 0,24-46 0,-37 49-4655,-14 24 518,-10 11 288,-5 8-3561</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0.832"/>
    </inkml:context>
    <inkml:brush xml:id="br0">
      <inkml:brushProperty name="width" value="0.025" units="cm"/>
      <inkml:brushProperty name="height" value="0.025" units="cm"/>
    </inkml:brush>
  </inkml:definitions>
  <inkml:trace contextRef="#ctx0" brushRef="#br0">1 0 11851,'0'0'9609,"4"57"-7495,9-44-320,2 0-1185,3-2-481,1-4-1666,0-5-3266,7-2-4805</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1.191"/>
    </inkml:context>
    <inkml:brush xml:id="br0">
      <inkml:brushProperty name="width" value="0.025" units="cm"/>
      <inkml:brushProperty name="height" value="0.025" units="cm"/>
    </inkml:brush>
  </inkml:definitions>
  <inkml:trace contextRef="#ctx0" brushRef="#br0">125 1 16047,'0'0'4474,"-11"3"-2045,2-1-1943,0 2-1,0-1 1,0 1 0,1 0 0,-1 1 0,-7 5 0,12-7-365,1-1 1,0 1 0,-1 0-1,1 0 1,0 1 0,0-1-1,1 0 1,-1 1-1,1 0 1,0 0 0,0 0-1,0 0 1,0 0 0,1 0-1,-1 0 1,1 0 0,0 1-1,0 5 1,1-9-115,0 0 0,1 0-1,-1 0 1,1 0 0,-1 0 0,0 0 0,1-1 0,0 1 0,-1 0 0,1 0-1,-1 0 1,1-1 0,0 1 0,0 0 0,-1-1 0,1 1 0,0 0-1,0-1 1,0 1 0,0-1 0,0 0 0,0 1 0,-1-1 0,1 0 0,0 1-1,0-1 1,0 0 0,0 0 0,0 0 0,0 0 0,0 0 0,0 0 0,0 0-1,0 0 1,0 0 0,0-1 0,0 1 0,0 0 0,1-1 0,45-8 278,30-25-1093,-59 25 590,0 1-1,1 0 1,22-6 0,-41 14 264,1 1 0,-1-1 0,1 0 0,-1 0 0,0 1 0,1-1 0,-1 0 0,0 0 0,1 1-1,-1-1 1,0 0 0,1 1 0,-1-1 0,0 0 0,0 1 0,0-1 0,1 1 0,-1-1 0,0 0 0,0 1 0,0-1 0,0 1 0,0-1 0,1 0 0,-1 1 0,0-1 0,0 1 0,0-1 0,0 1 0,0-1 0,-1 1 0,1-1 0,0 0 0,0 1 0,0-1 0,0 1 0,0-1 0,-1 0 0,1 1 0,0-1 0,0 1 0,0-1 0,-1 0 0,1 1 0,-1-1 0,-7 23 316,6-20-308,1 0 0,-1 0 0,1 1 0,0-1 0,0 1 0,0-1 0,0 1 0,0-1 0,1 1 0,-1 6 0,2-9-34,0 0 0,0 0 1,-1 1-1,1-1 1,0 0-1,0 0 1,0-1-1,0 1 0,0 0 1,0 0-1,1 0 1,-1-1-1,0 1 0,0 0 1,0-1-1,1 1 1,-1-1-1,0 0 1,1 1-1,-1-1 0,0 0 1,1 0-1,-1 0 1,0 0-1,1 0 1,-1 0-1,0 0 0,1 0 1,1-1-1,12 0 20,0-1 0,0-1-1,-1 0 1,1-1 0,-1-1 0,1 0-1,-1-1 1,14-8 0,-8 5-200,-1 1 0,41-12-1,-60 20 162,1 0 0,-1 0 0,0 0 0,1-1 0,-1 1 0,0 0 0,1 0 0,-1 0 0,1 0 0,-1 0 0,0 0-1,1 0 1,-1 1 0,0-1 0,1 0 0,-1 0 0,1 0 0,-1 0 0,0 0 0,1 0 0,-1 1 0,0-1 0,0 0-1,1 0 1,-1 1 0,0-1 0,1 0 0,-1 0 0,0 1 0,0-1 0,1 0 0,-1 1 0,0-1 0,0 0 0,0 1-1,0-1 1,1 0 0,-1 1 0,0-1 0,0 0 0,0 1 0,0-1 0,0 1 0,0-1 0,0 0 0,0 1 0,0-1-1,0 0 1,0 1 0,0-1 0,0 1 0,-1-1 0,1 0 0,0 1 0,0-1 0,0 0 0,0 1 0,-1-1 0,-12 34 541,3-9 52,11-25-580,-1 1 0,1 0-1,0-1 1,-1 1 0,1-1 0,0 1 0,0-1 0,-1 0 0,1 1 0,0-1-1,0 0 1,0 1 0,0-1 0,-1 0 0,1 0 0,0 0 0,0 0-1,0 1 1,0-1 0,0-1 0,0 1 0,0 0 0,-1 0 0,3-1-1,25-1 47,-15-2-843,-1 1 1,1-1 0,22-12 0,10-10-7033,-16 6-198</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3.158"/>
    </inkml:context>
    <inkml:brush xml:id="br0">
      <inkml:brushProperty name="width" value="0.025" units="cm"/>
      <inkml:brushProperty name="height" value="0.025" units="cm"/>
    </inkml:brush>
  </inkml:definitions>
  <inkml:trace contextRef="#ctx0" brushRef="#br0">281 140 16624,'2'-8'2119,"0"4"-1986,1-8 1028,1 1 1,-1-1 0,2-22-1,-5 32-1002,1 0 0,-1 0 1,0 0-1,0-1 0,0 1 0,0 0 1,0 0-1,0 0 0,-1 0 0,1 0 0,-1 0 1,1 1-1,-1-1 0,0 0 0,0 0 0,0 0 1,0 0-1,0 1 0,0-1 0,0 0 0,0 1 1,-1-1-1,1 1 0,-1 0 0,1-1 0,-1 1 1,0 0-1,1 0 0,-1 0 0,0 0 0,0 0 1,0 0-1,1 1 0,-4-2 0,-1 1-98,0 1 1,1 0-1,-1 0 0,0 0 0,1 0 0,-1 1 0,0 0 1,1 0-1,-1 1 0,1-1 0,0 1 0,-1 1 1,-4 2-1,0 0-11,1 1 0,0 1 1,0-1-1,1 1 0,0 1 1,-11 12-1,6-4 2,0 1 1,1 1-1,1 0 0,1 0 0,0 2 1,-11 31-1,17-37-30,0 1 0,0-1-1,1 0 1,1 1 0,0 0 0,1 0 0,1-1-1,0 1 1,5 26 0,-4-35-4,0-1 0,1 0 0,0 0-1,0 1 1,0-1 0,0 0 0,1-1 0,0 1 0,0 0 0,0-1 0,1 0 0,0 1-1,0-2 1,0 1 0,0 0 0,0-1 0,1 1 0,-1-1 0,1-1 0,0 1 0,0-1-1,0 1 1,0-1 0,0-1 0,1 1 0,-1-1 0,0 0 0,9 1 0,56-1 714,-36-10-296,-33 8-428,0 1 0,0-1 0,0 0 0,0 1 0,0-1 0,0 0 0,0 1 0,-1-1 0,1 0 0,0 0 0,-1 0 0,1 0 0,0 0 1,-1 0-1,1 0 0,-1 0 0,1 0 0,-1 0 0,0 0 0,0 0 0,1 0 0,-1 0 0,0-2 0,-1 1-8,0 0 0,0 0 0,0 0 0,0 1 0,0-1 0,0 0 0,-1 1 0,1-1 0,-1 1 0,1-1 0,-1 1 0,1 0 0,-1-1 0,0 1 0,0 0 0,0 0 0,1 0 0,-1 1 0,0-1 0,0 0 0,0 1 0,0-1 0,0 1 0,-1 0 0,1 0 0,-4 0 0,-58-5 0,52 3 0,31-2 0,16-4 0,32-25 0,12-5 0,-78 38 0,-1-1 0,1 1 0,-1 0 0,1 0 0,0 0 0,-1 0 0,1 0 0,0 0 0,-1 0 0,1 0 0,-1 0 0,1 0 0,0 0 0,-1 0 0,1 0 0,-1 0 0,1 0 0,0 1 0,-1-1 0,1 0 0,-1 1 0,1-1 0,-1 0 0,1 1 0,-1-1 0,1 0 0,-1 1 0,1-1 0,-1 1 0,0-1 0,1 1 0,-1-1 0,0 1 0,1-1 0,-1 1 0,0-1 0,1 2 0,4 33 0,-14 38 0,-1-36 0,7-26 0,0 0 0,0 0 0,1 0 0,0 1 0,1-1 0,0 20 0,2-30-8,-1-1 0,0 1 0,0-1 0,1 0 0,-1 1 0,0-1 0,1 0 0,-1 0 0,1 1 0,-1-1 0,0 0 0,1 0 0,-1 1 0,1-1 0,-1 0 0,1 0 0,-1 0 0,0 0 0,1 0 0,-1 0 0,1 0 0,-1 0 0,1 0 0,-1 0 0,1 0 0,-1 0 0,1 0 0,-1 0 0,0 0 0,1 0 0,-1-1 0,1 1 0,-1 0 0,0 0 0,1 0 0,0-1 0,16-7-1586,-12 3 373,-1 0 0,1 0-1,-1 0 1,-1 0 0,1-1-1,-1 1 1,0-1 0,3-7-1,12-25-9951</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1.559"/>
    </inkml:context>
    <inkml:brush xml:id="br0">
      <inkml:brushProperty name="width" value="0.025" units="cm"/>
      <inkml:brushProperty name="height" value="0.025" units="cm"/>
    </inkml:brush>
  </inkml:definitions>
  <inkml:trace contextRef="#ctx0" brushRef="#br0">12 0 13132,'0'0'16074,"-1"9"-15785,0-7-296,-7 35 165,8-36-164,-1 0 1,1 0 0,0 0-1,0 0 1,0 0-1,0 0 1,0 0 0,0 0-1,0 0 1,0-1-1,0 1 1,0 0 0,0 0-1,1 0 1,-1 0 0,0 0-1,1 0 1,-1 0-1,0-1 1,1 1 0,-1 0-1,1 0 1,0 0 0,-1-1-1,1 1 1,-1 0-1,1-1 1,0 1 0,0-1-1,-1 1 1,1-1 0,0 1-1,0-1 1,0 1-1,0-1 1,-1 0 0,1 1-1,0-1 1,1 0 0,8-1-234,-1 0 0,1 0 0,-1-1 0,0 0 0,0-1 0,0 0 0,0-1 0,0 1 0,-1-2 0,15-8 0,24-12-426,-45 29 982,-6 8 417,-6 11 670,5-16-1098,4-5-167,-1 0 1,1 0-1,-1 0 1,1 0-1,0 0 0,0 1 1,0-1-1,0 0 0,0 1 1,0-1-1,1 1 1,-1-1-1,1 1 0,0 0 1,-1 4-1,4-6-87,-1 0 1,1 0-1,0 0 1,-1-1-1,1 1 0,0-1 1,-1 1-1,1-1 0,0 0 1,-1 0-1,1 0 1,0-1-1,4 0 0,-2 1 27,9-2-261,0 0 0,0-1 1,0-1-1,-1 0 0,1 0 1,12-8-1,-14 7-597,0 0-1,1 0 1,-1 1 0,1 1 0,0 0-1,24-2 1,-40 27 987,-6-7-247,-8 16 628,20-21-3830,17-9-4814,1-7-726</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1.947"/>
    </inkml:context>
    <inkml:brush xml:id="br0">
      <inkml:brushProperty name="width" value="0.025" units="cm"/>
      <inkml:brushProperty name="height" value="0.025" units="cm"/>
    </inkml:brush>
  </inkml:definitions>
  <inkml:trace contextRef="#ctx0" brushRef="#br0">69 21 18642,'0'0'10703,"6"1"-10991,-3 0 257,16 3-92,-18-4 116,-1 0-1,0-1 1,1 1 0,-1 0 0,0 0 0,1 0 0,-1 0-1,1 0 1,-1 0 0,0 0 0,1-1 0,-1 1 0,0 0-1,1 0 1,-1-1 0,0 1 0,1 0 0,-1 0 0,0-1-1,0 1 1,1 0 0,-1-1 0,0 1 0,0 0 0,0-1-1,1 1 1,-1 0 0,0-1 0,0 1 0,0 0 0,0-1-1,0 1 1,0-1 0,0 1 0,0 0 0,0-1 0,0 1-1,0-1 1,0 1 0,0 0 0,0-1 0,0 1-1,0-1 1,0 1 0,0 0 0,-1-1 0,1 1 0,0 0-1,-1-1 1,1 0-9,-1 0 1,1 0-1,-1 0 0,0 1 0,1-1 0,-1 0 0,0 1 0,0-1 0,0 0 1,0 1-1,1-1 0,-1 1 0,0-1 0,0 1 0,0 0 0,0-1 0,0 1 1,0 0-1,0 0 0,0 0 0,0 0 0,0-1 0,0 1 0,0 1 0,0-1 1,0 0-1,0 0 0,0 0 0,0 0 0,0 1 0,0-1 0,0 0 0,-2 2 1,-30 14-92,29-13 180,1-1 0,0 1-1,0 0 1,0 0 0,1 1-1,-1-1 1,1 1 0,0-1-1,0 1 1,0 0 0,0 0-1,0 0 1,1 0-1,0 0 1,0 0 0,0 0-1,0 0 1,1 0 0,-1 1-1,1-1 1,0 0 0,1 5-1,0-8-52,0 0 0,0 1-1,-1-1 1,1 0 0,0 0 0,1 0-1,-1 0 1,0 0 0,0 0-1,0 0 1,1-1 0,-1 1 0,0 0-1,1-1 1,-1 1 0,0-1-1,1 1 1,-1-1 0,1 1 0,-1-1-1,1 0 1,-1 0 0,3 0-1,42 0 244,-33-1-203,2 0-38,-1-1 1,0 0 0,-1-1-1,1-1 1,-1-1 0,23-9-1,-21 7-104,0 1 0,1 1 1,0 0-1,18-2 0,-53 45 1908,18-37-1818,1 0 1,-1-1 0,1 1-1,-1 0 1,1 0 0,0 0-1,0 0 1,-1 0 0,1-1-1,0 1 1,0 0 0,0 0-1,0 0 1,0 0 0,0 0-1,0 0 1,0 0 0,0 0 0,1-1-1,-1 1 1,0 0 0,0 0-1,1 0 1,-1 0 0,1-1-1,-1 1 1,1 0 0,-1 0-1,1-1 1,-1 1 0,1 0-1,0-1 1,-1 1 0,1-1-1,0 1 1,0 0 0,-1-1 0,1 0-1,0 1 1,0-1 0,0 0-1,0 1 1,-1-1 0,1 0-1,0 0 1,0 1 0,0-1-1,0 0 1,0 0 0,1 0-1,59 0 337,-43-1-305,44-4-5390,-8 1-2251,-59 4 149</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2.524"/>
    </inkml:context>
    <inkml:brush xml:id="br0">
      <inkml:brushProperty name="width" value="0.025" units="cm"/>
      <inkml:brushProperty name="height" value="0.025" units="cm"/>
    </inkml:brush>
  </inkml:definitions>
  <inkml:trace contextRef="#ctx0" brushRef="#br0">1 1 15503,'0'0'14002,"1"9"-13447,-1-5-518,-1-2-17,1 0 1,0 0-1,-1 1 1,1-1-1,0 0 0,1 0 1,-1 0-1,0 0 0,1 0 1,-1 1-1,1-1 1,-1 0-1,1 0 0,0 0 1,0 0-1,0 0 1,0-1-1,0 1 0,1 0 1,-1 0-1,0-1 1,1 1-1,-1-1 0,1 1 1,0-1-1,-1 1 1,1-1-1,0 0 0,0 0 1,0 0-1,0 0 1,0 0-1,0-1 0,0 1 1,0-1-1,0 1 1,4 0-1,14-1 121,1-1-1,-1 0 1,1-1 0,-1-2-1,0 0 1,0-1 0,-1 0-1,23-11 1,52-13-83,-93 29-68,0 0 1,-1 0 0,1 0 0,0 0-1,-1 0 1,1 0 0,0 0-1,-1 0 1,1 0 0,0 0-1,-1 0 1,1 0 0,-1 1-1,1-1 1,0 0 0,-1 1-1,1-1 1,-1 0 0,1 1-1,-1-1 1,1 1 0,-1-1-1,1 0 1,-1 1 0,1-1 0,-1 1-1,1 0 1,-1-1 0,0 1-1,1-1 1,-1 1 0,0 0-1,0-1 1,0 1 0,1-1-1,-1 1 1,0 0 0,0-1-1,0 1 1,0 0 0,0-1-1,0 1 1,0 0 0,0-1-1,0 1 1,0 0 0,-1 1 0,-7 49 121,2-19-311,7-31 134,-1 0-1,1 0 1,-1 0-1,1-1 1,0 1 0,-1 0-1,1 0 1,0-1-1,-1 1 1,1-1 0,0 1-1,0-1 1,0 1 0,0-1-1,0 1 1,-1-1-1,1 0 1,0 1 0,0-1-1,0 0 1,0 0-1,0 0 1,0 0 0,0 0-1,0 0 1,0 0-1,0 0 1,0 0 0,0 0-1,1-1 1,35-5-2974,-31 4 1900,-1-1 0,1-1 0,0 1 1,-1-1-1,10-8 0,-11 8 274,21-18-5477</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3.007"/>
    </inkml:context>
    <inkml:brush xml:id="br0">
      <inkml:brushProperty name="width" value="0.025" units="cm"/>
      <inkml:brushProperty name="height" value="0.025" units="cm"/>
    </inkml:brush>
  </inkml:definitions>
  <inkml:trace contextRef="#ctx0" brushRef="#br0">95 154 5701,'0'0'20366,"-3"16"-19533,3-17-834,-1 1-1,1-1 0,0 1 1,0 0-1,-1-1 1,1 1-1,0-1 1,-1 1-1,1 0 1,-1-1-1,1 1 1,0 0-1,-1-1 0,1 1 1,-1 0-1,1 0 1,-1 0-1,1-1 1,-1 1-1,1 0 1,-1 0-1,1 0 1,-1 0-1,1 0 0,-1 0 1,1 0-1,-1 0 1,1 0-1,-1 0 1,1 0-1,-1 0 1,1 0-1,-1 0 1,1 1-1,-1-1 1,1 0-1,-1 0 0,1 1 1,-1-1-1,1 0 1,-1 0-1,1 1 1,-1 0-1,-23 11-111,19-8 126,2-3 8,0 1 0,0 0 0,0 0 0,0 0 0,0 1 0,0-1-1,1 1 1,-1-1 0,1 1 0,0 0 0,0 0 0,0 0 0,0 0-1,0 1 1,1-1 0,-2 5 0,8-7 186,1-1-1,1 0 1,-1 0 0,0 0-1,0 0 1,6-2 0,-1-4-146,0 1 0,-1-2 1,0 1-1,0-1 1,0-1-1,-1 0 1,0 0-1,9-11 0,-3 2-7,-1-1 0,0-1 0,15-27 0,-28 44-11,2-3 132,0 1 0,-1-1 0,1 0 0,-1 0 0,-1 0 0,1 0 0,-1 0 0,2-8 0,-8 10 642,-7 11-713,-7 9-208,11-8 102,1 1 0,0-1 0,1 1 0,0 0 1,-8 22-1,12-29 5,1 1 1,0 0-1,0-1 0,0 1 1,0 0-1,1 0 1,-1 0-1,1 0 1,0-1-1,0 1 0,1 0 1,-1 0-1,1 0 1,0 0-1,0-1 0,0 1 1,0 0-1,1-1 1,-1 1-1,1-1 0,3 6 1,13 19-29,-5-8-2279,-4-8-3263</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3.710"/>
    </inkml:context>
    <inkml:brush xml:id="br0">
      <inkml:brushProperty name="width" value="0.025" units="cm"/>
      <inkml:brushProperty name="height" value="0.025" units="cm"/>
    </inkml:brush>
  </inkml:definitions>
  <inkml:trace contextRef="#ctx0" brushRef="#br0">10 1 19442,'0'0'6246,"0"76"-4420,-4-41-769,0-1-609,2-3-319,2-6-65,0-10-160,10-10-641,8-5 64,2-5-96,1-14-800,-1-8-1057,-10-5-610,-4-4-2465</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4.070"/>
    </inkml:context>
    <inkml:brush xml:id="br0">
      <inkml:brushProperty name="width" value="0.025" units="cm"/>
      <inkml:brushProperty name="height" value="0.025" units="cm"/>
    </inkml:brush>
  </inkml:definitions>
  <inkml:trace contextRef="#ctx0" brushRef="#br0">0 19 9033,'0'0'22581,"2"-18"-23510,16 24-1281,3 3-2787,1 0-2594</inkml:trace>
  <inkml:trace contextRef="#ctx0" brushRef="#br0" timeOffset="1">370 188 22069,'0'0'7143</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4.428"/>
    </inkml:context>
    <inkml:brush xml:id="br0">
      <inkml:brushProperty name="width" value="0.025" units="cm"/>
      <inkml:brushProperty name="height" value="0.025" units="cm"/>
    </inkml:brush>
  </inkml:definitions>
  <inkml:trace contextRef="#ctx0" brushRef="#br0">13 0 18834,'0'0'8520,"-13"50"-8136,18-45-288,8-4-928,5-1-1859,8 0-2530,1-10-5669</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4.789"/>
    </inkml:context>
    <inkml:brush xml:id="br0">
      <inkml:brushProperty name="width" value="0.025" units="cm"/>
      <inkml:brushProperty name="height" value="0.025" units="cm"/>
    </inkml:brush>
  </inkml:definitions>
  <inkml:trace contextRef="#ctx0" brushRef="#br0">32 37 9641,'0'0'12182,"8"-5"-10126,0-1-1499,1 2-1,0-1 1,1 1 0,-1 1 0,15-5 0,-21 8-418,-1-1 1,1 1-1,0-1 0,0 1 0,-1 0 1,1 0-1,0 0 0,0 1 0,-1-1 0,1 0 1,0 1-1,-1 0 0,3 1 0,-3-2-105,-1 1-1,0 0 0,1 0 1,-1 0-1,0 1 0,0-1 0,0 0 1,0 0-1,0 1 0,0-1 1,0 0-1,0 1 0,-1-1 0,1 1 1,0-1-1,-1 1 0,0-1 1,1 1-1,-1 0 0,0-1 1,0 1-1,1 0 0,-1-1 0,-1 4 1,1-1 71,-1 1 0,0 0 1,0-1-1,0 1 0,-1-1 1,0 1-1,0-1 1,0 1-1,0-1 0,0 0 1,-1 0-1,-5 6 0,-48 49 451,26-29-410,26-26-143,0-1 0,1 1 0,-1 0 1,1 0-1,0 0 0,0 0 0,1 1 0,-1-1 0,1 1 0,0 0 1,0 0-1,0-1 0,1 1 0,0 0 0,0 1 0,-1 4 0,3-9 3,-1 0-1,0 0 1,1 0-1,-1 0 1,1 0-1,-1 0 0,1 0 1,0 0-1,0 0 1,-1 0-1,1 0 1,0 0-1,0-1 1,0 1-1,0 0 0,0-1 1,0 1-1,0-1 1,0 1-1,0-1 1,0 1-1,0-1 1,0 1-1,0-1 0,0 0 1,0 0-1,0 0 1,2 0-1,40 2 255,-33-2-219,5-1-146,0 1-1,0-2 1,21-4-1,4-11-2911,-38 16 2363,0 0 1,0-1 0,0 1-1,0-1 1,-1 0-1,1 1 1,-1-1-1,1 0 1,-1 0-1,1 0 1,-1 0-1,0 0 1,2-4 0,-2-6-6309</inkml:trace>
  <inkml:trace contextRef="#ctx0" brushRef="#br0" timeOffset="1">0 160 641,'0'0'25688,"70"0"-24663,-29-2-801,3 0-224,-3 1-929,-3 0-1761,-8 0-1506,-6-1-2499</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5.159"/>
    </inkml:context>
    <inkml:brush xml:id="br0">
      <inkml:brushProperty name="width" value="0.025" units="cm"/>
      <inkml:brushProperty name="height" value="0.025" units="cm"/>
    </inkml:brush>
  </inkml:definitions>
  <inkml:trace contextRef="#ctx0" brushRef="#br0">34 0 13164,'0'0'7752,"-4"9"-6332,3-6-1372,-20 43 1548,19-43-1491,1 0-1,0-1 0,0 1 0,0 0 0,1 0 1,-1 1-1,1-1 0,-1 0 0,1 0 1,0 0-1,0 0 0,0 0 0,1 0 1,-1 0-1,1 0 0,1 4 0,-1-6-58,1 1 0,0-2 0,-1 1-1,1 0 1,0 0 0,0 0 0,-1-1 0,1 1-1,0-1 1,0 0 0,0 1 0,0-1 0,-1 0-1,1 0 1,0 0 0,0 0 0,0-1-1,2 1 1,37-8 921,-25 1-839,0 0 0,28-19 0,-33 18 91,0 1 0,1 1 0,-1 0 0,1 1 0,0 0-1,1 0 1,12-2 0,-24 7-189,0 0-1,-1 0 1,1 0-1,0 1 1,-1-1 0,1 0-1,-1 0 1,1 0-1,0 1 1,-1-1-1,1 0 1,-1 0 0,1 1-1,-1-1 1,1 1-1,-1-1 1,1 0 0,-1 1-1,1-1 1,-1 1-1,0-1 1,1 1-1,-1 0 1,0-1 0,1 1-1,-1-1 1,0 1-1,0-1 1,1 1-1,-1 0 1,0-1 0,0 1-1,0 0 1,0-1-1,0 1 1,0 0 0,0-1-1,0 1 1,0-1-1,-1 2 1,-2 37 655,1-21-223,25-18 173,29-14 24,-10 2-3784,-12 8-9597</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5.521"/>
    </inkml:context>
    <inkml:brush xml:id="br0">
      <inkml:brushProperty name="width" value="0.025" units="cm"/>
      <inkml:brushProperty name="height" value="0.025" units="cm"/>
    </inkml:brush>
  </inkml:definitions>
  <inkml:trace contextRef="#ctx0" brushRef="#br0">1 1 16047,'0'0'4645,"53"14"-5638,-25-8-2403,0-3-4291,1-3 1217</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3.733"/>
    </inkml:context>
    <inkml:brush xml:id="br0">
      <inkml:brushProperty name="width" value="0.025" units="cm"/>
      <inkml:brushProperty name="height" value="0.025" units="cm"/>
    </inkml:brush>
  </inkml:definitions>
  <inkml:trace contextRef="#ctx0" brushRef="#br0">1 1 17905,'0'0'9438,"1"11"-8034,1 49-22,-1-23-512,1 0 1,8 44-1,-10-81-869,0-1-1,1 1 1,-1-1-1,0 1 1,0 0-1,1-1 1,-1 1-1,0-1 1,1 1-1,-1-1 1,0 1-1,1 0 1,-1-1-1,1 1 1,-1 0-1,0-1 1,1 1-1,-1 0 1,1 0-1,-1 0 0,1-1 1,-1 1-1,1 0 1,-1 0-1,1 0 1,-1 0-1,1 0 1,-1 0-1,1 0 1,0 0-1,-1 0 1,1 0-1,-1 0 1,1 0-1,-1 0 1,1 0-1,-1 1 1,1-1-1,-1 0 1,1 0-1,-1 1 1,0-1-1,1 0 1,-1 1-1,1-1 1,-1 0-1,1 1 1,-1-1-1,0 0 1,1 1-1,-1-1 0,0 1 1,0-1-1,1 1 1,-1-1-1,0 1 1,0-1-1,0 1 1,0-1-1,1 1 1,-1-1-1,0 1 1,0-1-1,0 1 1,0-1-1,0 1 1,0-1-1,0 1 1,18-39-8,-13 16 7,-1 0 0,-1-1 0,-1 1 0,-1-1 0,-2-26 0,1 49 0,0 1 0,0-1 0,0 0 0,0 0 0,0 0 0,0 0 0,0 0 0,0 0 0,0 1 0,-1-1 0,1 0 0,0 0 0,0 0 0,0 0 0,0 0 0,0 0 0,0 0 0,0 0 0,-1 0 0,1 0 0,0 1 0,0-1 0,0 0 0,0 0 0,0 0 0,-1 0 0,1 0 0,0 0 0,0 0 0,0 0 0,0 0 0,0 0 0,0 0 0,-1 0 0,1 0 0,0 0 0,0 0 0,0 0 0,0-1 0,0 1 0,-1 0 0,1 0 0,0 0 0,0 0 0,0 0 0,0 0 0,0 0 0,0 0 0,0 0 0,-1 0 0,1-1 0,0 1 0,-5 14 0,4-12 0,1 1 0,0-1 0,0 1 0,0-1 0,0 0 0,0 1 0,0-1 0,1 0 0,-1 1 0,1-1 0,0 0 0,0 1 0,0-1 0,0 0 0,0 0 0,0 0 0,0 0 0,1 0 0,-1 0 0,1 0 0,-1-1 0,4 4 0,-1-3 0,-1 0 0,1 0 0,0-1 0,0 1 0,0-1 0,0 0 0,0 0 0,0 0 0,0 0 0,0-1 0,1 1 0,3-1 0,6-1 0,0 0 0,0-1 0,0 0 0,0-1 0,0-1 0,25-10 0,-14 0 0,-20 11 0,0-1 0,0 1 0,1 0 0,-1 1 0,1-1 0,-1 1 0,1 0 0,0 1 0,0-1 0,9 0 0,-14 6 0,1 0 0,-1 0 0,0 0 0,-1 0 0,1 0 0,-1 1 0,1-1 0,-1 0 0,-1 0 0,0 7 0,1-5 0,-1-2 0,1-1 0,0 1 0,0 0 0,0-1 0,1 1 0,-1-1 0,1 1 0,0-1 0,0 0 0,0 1 0,0-1 0,1 0 0,2 4 0,-3-6 0,1 1 0,0-1 0,0 0 0,0 0 0,0 0 0,0 0 0,0-1 0,0 1 0,0 0 0,1-1 0,-1 1 0,0-1 0,0 0 0,1 0 0,-1 0 0,0 0 0,0 0 0,1-1 0,-1 1 0,0 0 0,0-1 0,4-1 0,4-1-518,0-1 1,0 0-1,0 0 1,-1-1-1,16-9 1,-19 9-16,2 0 0,-1 1 0,0 0 0,1 1 0,0-1 0,0 1 0,0 1 0,0 0 0,0 0 0,17-2 0,59 1-12947,-56-2 6044</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5.940"/>
    </inkml:context>
    <inkml:brush xml:id="br0">
      <inkml:brushProperty name="width" value="0.025" units="cm"/>
      <inkml:brushProperty name="height" value="0.025" units="cm"/>
    </inkml:brush>
  </inkml:definitions>
  <inkml:trace contextRef="#ctx0" brushRef="#br0">123 1 13261,'0'0'5605,"-9"5"-3529,4-3-1931,-36 24 2063,38-25-2064,1 1 1,0 0-1,0 0 1,0 0-1,0 0 1,0 0-1,0 0 1,1 0-1,-1 1 1,1-1 0,0 0-1,-1 1 1,1 0-1,0-1 1,0 1-1,1-1 1,-1 1-1,0 3 1,1-5-138,1 0 1,-1 0-1,1 1 1,-1-1-1,1 0 1,0 0-1,-1 0 1,1-1-1,0 1 1,0 0-1,0 0 1,-1 0-1,1-1 1,0 1-1,0 0 1,0-1-1,0 1 1,0-1-1,1 1 1,-1-1-1,1 1 1,35 13-176,-17-7 107,-19-7 99,1 1 1,-1-1-1,0 0 0,0 1 1,1-1-1,-1 1 1,0 0-1,0-1 1,0 1-1,0 0 1,0 0-1,0 0 1,0 0-1,0 0 1,-1 0-1,1 0 1,0 0-1,0 0 1,-1 0-1,1 0 1,-1 0-1,1 0 0,-1 1 1,1-1-1,-1 0 1,0 0-1,0 1 1,1 1-1,-2-1 126,0 0-1,0-1 0,0 1 1,0 0-1,0 0 1,-1-1-1,1 1 0,0-1 1,-1 1-1,1-1 0,-1 0 1,1 1-1,-1-1 0,0 0 1,-3 1-1,-9 6 181,-1-2-1,0 0 1,-18 5-1,15-8-2180,8-2-2155,1-1-4059</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6.393"/>
    </inkml:context>
    <inkml:brush xml:id="br0">
      <inkml:brushProperty name="width" value="0.025" units="cm"/>
      <inkml:brushProperty name="height" value="0.025" units="cm"/>
    </inkml:brush>
  </inkml:definitions>
  <inkml:trace contextRef="#ctx0" brushRef="#br0">1 92 5894,'0'0'22052,"10"7"-21181,-4-2-735,-2-2-68,-1 0 1,1-1-1,0 1 0,0-1 1,0 1-1,1-1 0,-1 0 1,0-1-1,1 1 0,-1-1 1,1 0-1,0 0 1,-1 0-1,1-1 0,0 0 1,-1 0-1,11-1 0,0-3 76,0-1 0,0 0-1,-1-1 1,24-14 0,-32 17-123,-1 0 0,0 0 0,0 0 0,0-1 1,-1 0-1,1 0 0,-1 0 0,0 0 0,0-1 0,0 1 0,-1-1 1,1 0-1,-1-1 0,-1 1 0,4-7 0,-6 12-21,0-1 0,1 1 0,-1-1-1,0 1 1,0-1 0,0 1 0,0-1-1,0 1 1,0 0 0,0-1 0,0 1 0,0-1-1,0 1 1,0-1 0,0 1 0,0-1 0,0 1-1,0-1 1,0 1 0,0-1 0,-1 1-1,1 0 1,0-1 0,0 1 0,-1-1 0,1 1-1,0 0 1,0-1 0,-1 1 0,1-1 0,0 1-1,-1 0 1,1 0 0,-1-1 0,1 1-1,-1 0 1,-19 3-70,-19 20-65,32-17 134,0 1 0,1 0 1,0-1-1,0 2 0,1-1 0,0 1 1,0 0-1,0 0 0,1 0 1,1 1-1,-1-1 0,1 1 0,1 0 1,-2 10-1,4-18 7,0 0 1,0 0-1,1 0 0,-1 0 0,0 0 1,0 0-1,1-1 0,-1 1 1,1 0-1,-1 0 0,1 0 0,-1 0 1,1 0-1,0-1 0,-1 1 1,1 0-1,0-1 0,0 1 0,0 0 1,-1-1-1,1 1 0,0-1 0,0 1 1,0-1-1,0 1 0,0-1 1,0 0-1,0 0 0,0 1 0,0-1 1,0 0-1,0 0 0,0 0 1,0 0-1,0 0 0,0 0 0,0 0 1,0 0-1,0-1 0,1 1 1,45-8 466,-21-1-331,-1-1-1,-1-2 0,40-23 1,-39 20-44,1 1 0,46-18 0,-71 32-97,-1 0-1,1-1 1,-1 1 0,1 0 0,-1 0 0,1 0 0,0-1-1,-1 1 1,1 0 0,-1 0 0,1 0 0,-1 0-1,1 0 1,0 0 0,-1 0 0,1 1 0,-1-1-1,1 0 1,-1 0 0,1 0 0,0 0 0,-1 1-1,1-1 1,-1 0 0,1 1 0,-1-1 0,1 0-1,-1 1 1,0-1 0,1 0 0,-1 1 0,1-1 0,-1 1-1,0-1 1,1 1 0,-1-1 0,0 1 0,0-1-1,1 1 1,-1-1 0,0 1 0,0 0 0,0-1-1,0 1 1,0-1 0,0 1 0,0-1 0,0 1-1,0 0 1,-4 43 75,1-6-32,5-37-44,1 0 0,0 0 0,0 0 0,0 0 0,-1-1 0,1 1 0,0-1 0,0 0 0,0 0 0,0 0 0,0 0 0,0 0 0,0-1 0,5-1 0,4-2 0,0 0 0,-1-1 0,22-12 0,-25 12 0,0 1 0,0 0 0,0 0 0,1 0 0,-1 1 0,1 1 0,0-1 0,0 1 0,10-1 0,-19 4-53,1-1-1,-1 1 1,1-1-1,-1 1 1,1 0-1,-1-1 1,0 1-1,1-1 1,-1 1-1,0 0 1,1-1-1,-1 1 1,0 0-1,0-1 1,1 1 0,-1 0-1,0 0 1,0-1-1,0 1 1,0 0-1,0 0 1,0-1-1,0 1 1,0 0-1,-1-1 1,1 1-1,0 0 1,0 0-1,0-1 1,-1 1 0,0 0-1,-6 24-4716,0-18-2650</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7.003"/>
    </inkml:context>
    <inkml:brush xml:id="br0">
      <inkml:brushProperty name="width" value="0.025" units="cm"/>
      <inkml:brushProperty name="height" value="0.025" units="cm"/>
    </inkml:brush>
  </inkml:definitions>
  <inkml:trace contextRef="#ctx0" brushRef="#br0">162 219 15118,'0'0'5296,"-3"-8"-1719,2 5-3284,1 0 1,-2 0 0,1 0-1,0 0 1,0 0 0,-1 0-1,0 1 1,1-1 0,-1 0-1,0 1 1,0 0 0,-1-1-1,-2-1 1,4 3-194,-1 0-1,0 0 0,0 0 1,0 1-1,0-1 1,0 1-1,-1-1 1,1 1-1,0 0 0,0 0 1,0 0-1,0 0 1,0 0-1,0 0 0,0 1 1,-1-1-1,1 1 1,0-1-1,0 1 1,0 0-1,1 0 0,-1 0 1,0 0-1,0 0 1,0 0-1,-2 3 0,-2 0-69,0 0 0,0 0 0,1 1 0,0 0 0,0 0 0,0 0 0,1 0 0,-1 1 0,1 0-1,0 0 1,1 0 0,0 0 0,0 1 0,0-1 0,1 1 0,-1 0 0,2 0 0,-1 0-1,0 8 1,2-14-28,0 0-1,1-1 0,-1 1 0,1 0 0,-1 0 1,1-1-1,-1 1 0,1 0 0,-1-1 0,1 1 1,-1 0-1,1-1 0,0 1 0,-1-1 0,1 1 1,0-1-1,0 1 0,-1-1 0,1 0 0,0 1 1,0-1-1,-1 0 0,1 0 0,0 1 0,0-1 1,0 0-1,0 0 0,0 0 0,-1 0 0,1 0 1,0 0-1,1-1 0,32-3 114,-20-1-94,-1 0 0,0 0 0,0-2-1,-1 0 1,0 0 0,0-1 0,-1 0 0,0-1 0,0-1-1,10-11 1,1-2 90,-2-1 0,0-1 0,23-41 0,-40 60-65,3-3 38,0-1 1,-1 0 0,-1 0 0,1 0 0,3-14 0,-24 36-85,-7 14 0,9-5-7,-63 100-331,71-110 218,0 1 1,0 0 0,1 0-1,1 1 1,0-1-1,1 1 1,0 0-1,-1 19 1,4-31-29,0 0 0,0 0 1,0 0-1,0 0 0,0 0 0,0 0 1,0 0-1,1-1 0,-1 1 0,0 0 1,0 0-1,1 0 0,-1 0 0,0-1 1,1 1-1,-1 0 0,1 0 0,-1 0 1,1-1-1,0 1 0,-1 0 0,1-1 1,0 1-1,-1-1 0,1 1 0,0-1 1,0 1-1,-1-1 0,1 1 0,0-1 1,1 1-1,30 0-5843,-3-5-1184</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7.550"/>
    </inkml:context>
    <inkml:brush xml:id="br0">
      <inkml:brushProperty name="width" value="0.025" units="cm"/>
      <inkml:brushProperty name="height" value="0.025" units="cm"/>
    </inkml:brush>
  </inkml:definitions>
  <inkml:trace contextRef="#ctx0" brushRef="#br0">137 37 17905,'-9'5'1260,"-118"78"6475,130-91-5464,0 6-2618,-1 11 473,-3 10 26,2 8 295,0-26-433,0 0 0,-1 0 0,1 0 1,0-1-1,0 1 0,-1 0 0,1-1 0,0 1 0,0 0 0,0-1 0,0 1 1,0-1-1,0 1 0,0-1 0,0 0 0,0 1 0,0-1 0,0 0 0,0 0 1,0 0-1,0 0 0,0 0 0,0 0 0,0 0 0,2 0 0,12-1 92,0-1 0,0 0 0,0-2-1,0 1 1,26-12 0,-27 10-102,1 0-1,-1 0 1,1 2 0,0 0-1,28-2 1,-42 5 23,-1 0-1,1 0 1,-1 1 0,1-1-1,0 0 1,-1 1 0,1-1 0,-1 0-1,1 1 1,-1-1 0,1 1-1,-1-1 1,1 1 0,-1-1 0,0 1-1,1-1 1,-1 1 0,0 0-1,1-1 1,-1 1 0,0 0 0,0-1-1,0 1 1,0-1 0,1 1-1,-1 0 1,0-1 0,0 1 0,0 0-1,0-1 1,0 1 0,0 0-1,-1-1 1,1 1 0,0 0-1,0-1 1,0 1 0,-1 0 0,1-1-1,0 1 1,-1-1 0,1 1-1,0-1 1,-1 1 0,0 0 0,-15 30 906,24-42-925,-1-1 0,0 0 0,-1 0 0,8-21 0,-9 18-10,1 0 1,1 1-1,1 0 1,12-18-1,-18 30 2,0 1 0,0 0 0,0-1 0,0 1 0,0 0 0,0 0 0,1 0 0,-1 0 0,0 1 0,1-1 0,-1 0 0,1 1 0,-1 0 0,1 0 0,-1 0 0,1 0 0,-1 0 0,5 1 0,52 10 0,-47-9 0,18 5-977,1-2 0,59 2 0,-32-7-7911</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31.662"/>
    </inkml:context>
    <inkml:brush xml:id="br0">
      <inkml:brushProperty name="width" value="0.025" units="cm"/>
      <inkml:brushProperty name="height" value="0.025" units="cm"/>
    </inkml:brush>
  </inkml:definitions>
  <inkml:trace contextRef="#ctx0" brushRef="#br0">3257 405 9769,'-12'-14'2472,"-12"-14"-1746,-2 2 0,-1 1 0,-1 1 0,-49-32 0,15 21-434,-2 3-1,-1 2 1,-1 4-1,-2 2 1,0 4 0,-1 2-1,-1 4 1,-120-10 0,47 16-412,0 7 0,0 7 1,-193 31-1,162-11 162,2 8 0,-243 80 0,339-86 244,1 4 0,-127 75 1,155-77-141,2 2 1,1 1 0,1 3 0,-73 81 0,96-94-137,2 1 0,0 0 0,2 1 0,1 1 0,1 1 0,1 0 0,1 1 0,1 0-1,-9 42 1,17-56-14,0 1-1,1 0 1,1-1 0,1 1-1,0 0 1,0 0-1,2-1 1,-1 1-1,2 0 1,0-1-1,1 0 1,1 0-1,0 0 1,0 0-1,2-1 1,-1 0-1,2 0 1,0 0-1,0-1 1,21 21-1,-8-13 20,0-1-1,2-2 0,1 0 0,0-1 0,0-2 0,2-1 1,0 0-1,0-2 0,53 15 0,0-7 133,1-3 0,107 8-1,37-8 408,271-17 1,226-66-52,-150-39-162,-503 88-297,1-3-1,-2-3 1,-1-3 0,-2-3-1,0-2 1,66-47-1,-104 60-6,0-2 1,-1-1-1,-1-1 0,-1-1 0,-2 0 0,0-2 0,31-52 0,-43 62-27,0 0 0,-2 0 1,0 0-1,0-1 0,-2 0 0,0-1 0,-1 1 0,-1-1 0,0 0 1,-1 0-1,-1 1 0,-1-1 0,-1 0 0,0 0 0,-8-33 0,5 37 8,-1 1-1,-1-1 0,0 1 0,-1 0 1,-1 0-1,0 1 0,0 0 0,-1 1 1,-1 0-1,0 0 0,0 1 0,-1 0 0,0 1 1,-1 0-1,0 1 0,-1 0 0,-16-8 1,-6 0 2,0 1 0,0 2 1,-2 2-1,1 1 0,-62-9 1,9 9-67,-1 4-1,-177 10 1,-176 49-4753,223-19-2686</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19.353"/>
    </inkml:context>
    <inkml:brush xml:id="br0">
      <inkml:brushProperty name="width" value="0.025" units="cm"/>
      <inkml:brushProperty name="height" value="0.025" units="cm"/>
    </inkml:brush>
  </inkml:definitions>
  <inkml:trace contextRef="#ctx0" brushRef="#br0">56 71 5029,'0'0'20163,"-1"8"-18978,-21 77 647,14-60-1132,1 1 0,1 0 0,1 0 1,-1 34-1,10-58-391,7-8 39,7-11 52,-6 2-400,-1-1 0,0 0 0,0 0 0,-2-2 0,0 1 0,-1-1 0,-1 0 0,-1-1 0,0 1 0,-2-1 0,0-1 0,2-30 0,-6 50 0,0 0 0,0-1 0,0 1 0,0 0 0,0 0 0,1 0 0,-1 0 0,0 0 0,0 0 0,0-1 0,0 1 0,0 0 0,0 0 0,0 0 0,0 0 0,0 0 0,-1-1 0,1 1 0,0 0 0,0 0 0,0 0 0,0 0 0,0 0 0,0 0 0,0-1 0,0 1 0,0 0 0,0 0 0,0 0 0,0 0 0,-1 0 0,1 0 0,0 0 0,0 0 0,0-1 0,0 1 0,0 0 0,0 0 0,-1 0 0,1 0 0,0 0 0,0 0 0,0 0 0,0 0 0,0 0 0,0 0 0,-1 0 0,1 0 0,0 0 0,0 0 0,0 0 0,0 0 0,0 0 0,-1 0 0,-8 8 0,-6 13 0,-13 38 0,26-56 0,1 1 0,0 0 0,-1 0 0,1 0 0,1 0 0,-1 0 0,0 0 0,1 0 0,0 0 0,0 1 0,0-1 0,1 0 0,1 6 0,-2-9 0,1 0 0,0 0 0,0-1 0,-1 1 0,1 0 0,0 0 0,0-1 0,0 1 0,0-1 0,0 1 0,0-1 0,0 1 0,0-1 0,0 1 0,0-1 0,0 0 0,0 0 0,1 0 0,-1 0 0,0 1 0,0-1 0,0 0 0,0-1 0,0 1 0,2 0 0,31-8 0,-23 4 0,0-1 0,-1-1 0,1 0 0,-1-1 0,0 0 0,-1 0 0,0-1 0,9-9 0,62-78 0,-57 64 0,-19 69 0,-16 29 0,8-50 0,1-1 0,1 1 0,0 0 0,1 0 0,2 24 0,-1-39-156,0-1 0,1 1 0,-1 0 0,0-1 0,1 1 0,-1-1 0,1 1 0,0-1 0,0 0-1,-1 1 1,1-1 0,0 0 0,2 3 0,-2-3-416,0 0 0,1 0 0,-1-1 0,0 1-1,0 0 1,1-1 0,-1 1 0,1 0 0,-1-1-1,1 0 1,-1 1 0,0-1 0,1 0 0,2 0-1,12 1-15949</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38.453"/>
    </inkml:context>
    <inkml:brush xml:id="br0">
      <inkml:brushProperty name="width" value="0.025" units="cm"/>
      <inkml:brushProperty name="height" value="0.025" units="cm"/>
    </inkml:brush>
  </inkml:definitions>
  <inkml:trace contextRef="#ctx0" brushRef="#br0">60 115 10826,'4'-9'3257,"-1"1"-2411,18-45 3081,-20 49-3177,1 0 0,0 0 0,0 1 0,0-1 0,0 1 0,1 0 0,-1-1 0,1 1 0,0 0 0,0 1 0,5-5 0,-8 7-670,1 0-1,0 0 1,-1 0 0,1 0 0,-1 0 0,1 0-1,-1 0 1,1 0 0,0 0 0,-1 0 0,1 0-1,-1 0 1,1 1 0,-1-1 0,1 0 0,-1 0 0,1 1-1,-1-1 1,1 0 0,-1 1 0,1-1 0,-1 0-1,1 1 1,-1-1 0,0 1 0,1-1 0,-1 1-1,0-1 1,1 1 0,-1-1 0,0 1 0,0-1 0,1 1-1,-1-1 1,0 1 0,0 0 0,0-1 0,0 1-1,0-1 1,0 1 0,0-1 0,0 1 0,0 0 0,0-1-1,0 1 1,0-1 0,-1 2 0,1 36 548,-1-34-422,-2 14-180,-1 1 0,-1-1 0,-1 0-1,0 0 1,-2 0 0,0-1-1,0 0 1,-13 16 0,10-15-24,1 1 0,0 0 1,1 0-1,1 1 1,-10 40-1,18-59-2,0 0 0,0-1 0,1 1 0,-1 0 0,0 0 0,0-1 0,1 1 0,-1 0 0,0-1 0,1 1 0,-1 0 0,0-1 0,1 1 0,-1 0 0,1-1 0,0 1 0,-1-1 0,1 1 0,-1-1 0,1 1 0,0-1 0,-1 0 0,1 1 0,0-1 0,-1 0 0,1 1 0,0-1 0,0 0 0,-1 0 0,1 0 0,0 0 0,0 1 0,-1-1 0,1 0 0,0 0 0,0-1 0,1 1 0,40-1 0,-32 0 0,36-3 58,60-14 0,23-4-649,-122 22 38,10-2-2546,-6-2-1742,-3-3-3712</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38.844"/>
    </inkml:context>
    <inkml:brush xml:id="br0">
      <inkml:brushProperty name="width" value="0.025" units="cm"/>
      <inkml:brushProperty name="height" value="0.025" units="cm"/>
    </inkml:brush>
  </inkml:definitions>
  <inkml:trace contextRef="#ctx0" brushRef="#br0">114 0 17072,'0'0'14174,"2"9"-13400,-1-2-728,-1 0 1,0 0 0,0 0-1,0 0 1,-1 0 0,0 0 0,0 0-1,-1 0 1,0 0 0,0 0-1,0-1 1,-1 1 0,0-1 0,0 0-1,-7 9 1,-5 12-47,-3 2 0,-18 44 0,33-65 0,0 1 0,0-1 0,1 0 0,0 1 0,0 0 0,1-1 0,0 1 0,1 0 0,0-1 0,1 15 0,0-20 5,0-1-1,0 0 1,0 0-1,0 0 1,0 0 0,0 0-1,1 0 1,-1 0 0,1 0-1,0 0 1,-1-1-1,1 1 1,0-1 0,0 1-1,0-1 1,0 0 0,0 1-1,0-1 1,0 0-1,1-1 1,-1 1 0,0 0-1,0 0 1,1-1 0,4 1-1,8 1-243,0 0 0,29-1 0,-35-1-72,34-2-4290,3-6-4528</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39.628"/>
    </inkml:context>
    <inkml:brush xml:id="br0">
      <inkml:brushProperty name="width" value="0.025" units="cm"/>
      <inkml:brushProperty name="height" value="0.025" units="cm"/>
    </inkml:brush>
  </inkml:definitions>
  <inkml:trace contextRef="#ctx0" brushRef="#br0">33 1 16496,'0'0'13041,"-1"9"-12656,-11 50 121,6-35-126,1 0-1,-3 44 0,8-68-433,0 1 0,0-1 0,0 1 0,0-1 0,0 1 0,1-1 0,-1 1 0,0-1 1,0 1-1,1-1 0,-1 1 0,0-1 0,1 1 0,-1-1 0,1 1 0,-1-1 0,0 0 0,1 1 0,-1-1 0,1 0 0,-1 1 0,1-1 1,-1 0-1,1 0 0,-1 0 0,1 1 0,-1-1 0,1 0 0,0 0 0,-1 0 0,1 0 0,-1 0 0,1 0 0,-1 0 0,1 0 1,-1 0-1,1 0 0,0 0 0,0-1 0,14-6-5514,-5-10-1681</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0.016"/>
    </inkml:context>
    <inkml:brush xml:id="br0">
      <inkml:brushProperty name="width" value="0.025" units="cm"/>
      <inkml:brushProperty name="height" value="0.025" units="cm"/>
    </inkml:brush>
  </inkml:definitions>
  <inkml:trace contextRef="#ctx0" brushRef="#br0">0 1 22197,'0'0'9801,"7"3"-20595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4.093"/>
    </inkml:context>
    <inkml:brush xml:id="br0">
      <inkml:brushProperty name="width" value="0.025" units="cm"/>
      <inkml:brushProperty name="height" value="0.025" units="cm"/>
    </inkml:brush>
  </inkml:definitions>
  <inkml:trace contextRef="#ctx0" brushRef="#br0">64 220 7143,'0'0'9038,"8"-9"-5515,26-24-897,-28 24 1203,-10 7-2904,-8 5-682,6 0-164,1 1 0,-1 0-1,0 1 1,1-1 0,0 1 0,0 0-1,0 0 1,1 1 0,0 0 0,0-1-1,-4 8 1,3-4 228,0 1-1,1-1 1,0 1-1,0 0 1,1 0 0,-4 18-1,7-26-290,0 0-1,0 0 0,0-1 1,0 1-1,0 0 1,0 0-1,0-1 1,0 1-1,1 0 0,-1-1 1,1 1-1,-1 0 1,1-1-1,0 1 0,0-1 1,0 1-1,0-1 1,0 1-1,0-1 1,0 0-1,0 1 0,0-1 1,0 0-1,1 0 1,-1 0-1,1 0 1,-1 0-1,1 0 0,-1 0 1,1 0-1,-1-1 1,1 1-1,0-1 1,-1 1-1,1-1 0,0 0 1,-1 1-1,1-1 1,0 0-1,0 0 1,-1 0-1,1 0 0,0-1 1,3 0-1,4 0 55,1 0 0,-1-1 0,0 0 0,0 0 0,1-1 1,-2-1-1,13-5 0,-1-2-52,0-2 1,0 0 0,-1-1-1,-1-1 1,0-1 0,-1-1-1,-1 0 1,0-1 0,-2 0-1,0-2 1,-1 1 0,-1-2 0,0 0-1,-2 0 1,12-37 0,-21 56-17,0 1 1,0-1 0,-1 0-1,1 0 1,-1 0 0,0 1 0,1-1-1,-1 0 1,0 0 0,0 0 0,0 0-1,0 0 1,0 1 0,-2-5-1,2 7 9,-1-1 0,0 0 0,0 0-1,0 1 1,0-1 0,1 0-1,-1 1 1,0-1 0,0 1 0,1 0-1,-1-1 1,0 1 0,1-1-1,-1 1 1,1 0 0,-1-1 0,1 1-1,-1 0 1,1 0 0,-1 0-1,-33 55 355,29-44-347,0 0 0,1 0 0,1 0 0,0 0 0,0 0 0,0 23 0,2-31-16,1 0-1,0 0 1,1 0-1,-1 0 1,1 0-1,-1 0 1,1 0-1,0 0 1,1-1-1,-1 1 1,1 0-1,-1-1 1,1 1-1,0-1 1,1 0-1,-1 0 1,0 1-1,1-1 1,0-1-1,0 1 1,0 0-1,0-1 1,0 1-1,0-1 1,6 3-1,1-1-310,1 0 1,0-1-1,1 0 1,-1 0-1,0-1 1,1-1-1,0 0 1,-1-1-1,22-1 0,18-5-6278</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0.387"/>
    </inkml:context>
    <inkml:brush xml:id="br0">
      <inkml:brushProperty name="width" value="0.025" units="cm"/>
      <inkml:brushProperty name="height" value="0.025" units="cm"/>
    </inkml:brush>
  </inkml:definitions>
  <inkml:trace contextRef="#ctx0" brushRef="#br0">14 0 18802,'0'0'13527,"-1"9"-13164,-2 7-366,-6 55 147,8-69-169,1 0-1,0 0 1,0 0-1,0 1 1,0-1-1,1 0 1,-1 0 0,0 0-1,1 0 1,0 0-1,-1 0 1,1 0-1,0 0 1,0 0 0,0 0-1,0 0 1,0 0-1,1-1 1,-1 1-1,0 0 1,1-1 0,0 1-1,-1-1 1,1 1-1,0-1 1,-1 0-1,5 2 1,34 3-5457,-14-5-5697,-14-1-1462</inkml:trace>
  <inkml:trace contextRef="#ctx0" brushRef="#br0" timeOffset="1">196 63 17969,'0'0'9033,"-30"59"-8521,27-43-416,0 0-32,2 4-640,-3 0-1026,2-3-1825,-3-8-2499</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1.559"/>
    </inkml:context>
    <inkml:brush xml:id="br0">
      <inkml:brushProperty name="width" value="0.025" units="cm"/>
      <inkml:brushProperty name="height" value="0.025" units="cm"/>
    </inkml:brush>
  </inkml:definitions>
  <inkml:trace contextRef="#ctx0" brushRef="#br0">71 85 9705,'0'0'3769,"7"-9"-1399,-7 9-2363,37-48 3146,-18 20 3558,-34 57-3825,-20 53 1,14-30-1608,15-40-1279,-1 1 0,1 1 0,1 0 0,0 1 0,1-1 0,0 1 0,-2 25 0,8-41 0,0 0 0,0 0 0,0 0 0,0 0 0,0-1 0,0 1 0,0-1 0,0 1 0,-1-1 0,1 1 0,0-1 0,1-3 0,13-19 0,-2 0 0,0-1 0,-2-1 0,0 0 0,9-35 0,-93 172 0,58-89 0,2-1 0,1 0 0,-11 26 0,56-107 0,-4 11 0,-11 10 0,22-65 0,-84 162 0,25-30 0,5-8 0,1 0 0,0 1 0,-17 44 0,29-65 0,0 0 0,0 0 0,0 1 0,0-1 0,0 0 0,0 0 0,0 1 0,0-1 0,0 0 0,0 0 0,0 1 0,0-1 0,0 0 0,0 0 0,0 0 0,1 1 0,-1-1 0,0 0 0,0 0 0,0 0 0,0 0 0,0 1 0,1-1 0,-1 0 0,0 0 0,0 0 0,0 0 0,1 0 0,-1 1 0,0-1 0,0 0 0,0 0 0,1 0 0,-1 0 0,0 0 0,0 0 0,1 0 0,-1 0 0,0 0 0,0 0 0,0 0 0,1 0 0,-1 0 0,0 0 0,0 0 0,1 0 0,-1 0 0,0 0 0,0 0 0,0 0 0,1-1 0,-1 1 0,0 0 0,0 0 0,0 0 0,1 0 0,-1 0 0,0-1 0,0 1 0,0 0 0,1 0 0,8-8 0,1 0 0,-1 0 0,0-1 0,-1 0 0,0-1 0,0 0 0,-1 0 0,0 0 0,-1-1 0,9-21 0,-41 79-565,19-38 234,2 0 0,-1 0 0,1 0 0,0 1 0,1 0 0,0 0 0,1 0-1,0 0 1,1 1 0,-2 13 0,4-24 181,0 0 0,0 0 0,0 0 0,0 0 0,0 1-1,0-1 1,0 0 0,0 0 0,0 0 0,0 0 0,0 1 0,0-1-1,0 0 1,0 0 0,0 0 0,0 0 0,0 0 0,0 1-1,0-1 1,0 0 0,0 0 0,1 0 0,-1 0 0,0 0 0,0 0-1,0 0 1,0 1 0,0-1 0,0 0 0,0 0 0,1 0-1,-1 0 1,0 0 0,0 0 0,0 0 0,0 0 0,0 0 0,0 0-1,1 0 1,-1 0 0,0 0 0,0 0 0,0 0 0,0 0-1,1 0 1,-1 0 0,0 0 0,0 0 0,0 0 0,0 0 0,0 0-1,1 0 1,-1 0 0,0 0 0,0 0 0,0 0 0,1 0-906,8-3-7192</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1.919"/>
    </inkml:context>
    <inkml:brush xml:id="br0">
      <inkml:brushProperty name="width" value="0.025" units="cm"/>
      <inkml:brushProperty name="height" value="0.025" units="cm"/>
    </inkml:brush>
  </inkml:definitions>
  <inkml:trace contextRef="#ctx0" brushRef="#br0">21 1 18770,'0'0'10831,"-2"11"-8802,-1 1-1577,-10 47 132,12-54-575,0 0 0,1 0 1,-1 0-1,1 0 0,0 0 0,0 0 0,1 0 0,0 0 1,0 0-1,1 5 0,0-8-63,0 0 1,0-1-1,0 1 0,0 0 1,0-1-1,0 1 1,0-1-1,1 0 0,-1 0 1,0 0-1,1 0 0,-1 0 1,1-1-1,-1 1 0,1-1 1,-1 1-1,1-1 1,-1 0-1,1 0 0,3 0 1,2 0-338,-1 0 0,1-1 1,-1 0-1,1 0 1,13-4-1,19-20-5807,-5-7-4105,-20 15 1575</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2.293"/>
    </inkml:context>
    <inkml:brush xml:id="br0">
      <inkml:brushProperty name="width" value="0.025" units="cm"/>
      <inkml:brushProperty name="height" value="0.025" units="cm"/>
    </inkml:brush>
  </inkml:definitions>
  <inkml:trace contextRef="#ctx0" brushRef="#br0">155 162 7911,'0'0'18162,"-7"12"-15840,-17 23-634,-56 94 926,73-116-2622,1 0 0,0 0-1,1 0 1,0 1 0,1 0 0,1-1-1,0 2 1,-1 21 0,4-35 15,2 17-1711,-2-18 1473,0 0 1,1 1-1,-1-1 1,0 1-1,1-1 1,-1 1-1,0-1 0,1 0 1,-1 1-1,1-1 1,-1 0-1,1 0 1,-1 1-1,1-1 1,-1 0-1,1 0 1,-1 0-1,1 1 1,0-1-1,-1 0 1,1 0-1,-1 0 1,1 0-1,-1 0 1,1 0-1,-1 0 1,2-1-1,13 0-6015</inkml:trace>
  <inkml:trace contextRef="#ctx0" brushRef="#br0" timeOffset="1">367 0 18706,'0'0'8440,"10"12"-7613,-8-10-785,6 6 144,-1 0 1,-1 0-1,1 1 1,-2-1-1,1 2 1,-1-1-1,0 0 1,-1 1-1,0 0 1,-1 0-1,4 16 1,-6-10 0,-1 1 0,-1-1 0,0 1 0,-1-1 0,-1 0 0,0 0 0,-2 0 0,1 0 1,-2-1-1,0 1 0,-1-1 0,0-1 0,-15 22 0,-8 8-512,-2-2 0,-69 71 0,59-72-3391,4-10-4094</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3.370"/>
    </inkml:context>
    <inkml:brush xml:id="br0">
      <inkml:brushProperty name="width" value="0.025" units="cm"/>
      <inkml:brushProperty name="height" value="0.025" units="cm"/>
    </inkml:brush>
  </inkml:definitions>
  <inkml:trace contextRef="#ctx0" brushRef="#br0">0 1 14958,'0'0'6182,"71"0"-5317,-32 0-64,6 0-353,2 0-384,0 3-32,-5 4-833,-9 0-1153,-15 0-1120,-13-2-2243</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3.726"/>
    </inkml:context>
    <inkml:brush xml:id="br0">
      <inkml:brushProperty name="width" value="0.025" units="cm"/>
      <inkml:brushProperty name="height" value="0.025" units="cm"/>
    </inkml:brush>
  </inkml:definitions>
  <inkml:trace contextRef="#ctx0" brushRef="#br0">1 27 14478,'0'0'6694,"91"3"-5605,-36-5-641,5-3-383,2 1-226,-2-4-2785,-5-3-8265</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2.983"/>
    </inkml:context>
    <inkml:brush xml:id="br0">
      <inkml:brushProperty name="width" value="0.025" units="cm"/>
      <inkml:brushProperty name="height" value="0.025" units="cm"/>
    </inkml:brush>
  </inkml:definitions>
  <inkml:trace contextRef="#ctx0" brushRef="#br0">96 19 13357,'0'-1'250,"0"0"1,0 0-1,0 1 1,0-1 0,-1 0-1,1 0 1,0 1-1,0-1 1,-1 0 0,1 1-1,0-1 1,-1 0 0,1 1-1,0-1 1,-1 0-1,1 1 1,-1-1 0,1 1-1,-1-1 1,1 1-1,-1-1 1,0 1 0,1-1-1,-1 1 1,0 0-1,1-1 1,-1 1 0,0 0-1,1-1 1,-1 1-1,0 0 1,0 0 0,1 0-1,-1 0 1,-1 0 0,0 0-33,0 2 1,0-1-1,1 0 1,-1 0 0,0 0-1,1 1 1,-1-1 0,1 1-1,-1-1 1,1 1-1,0 0 1,-2 2 0,-29 60 1700,27-54-1461,1 0-1,1 1 1,0 0 0,0-1-1,1 1 1,-1 17-1,24-31 889,-6-7-1201,1-1 0,-1 0 1,-1 0-1,0-2 1,12-14-1,24-20 61,-44 42-206,28-21 0,-33 25 0,1 0 0,0 0 0,0 0 0,-1 0 0,1 0 0,0 1 0,0-1 0,0 0 0,0 1 0,0 0 0,0-1 0,0 1 0,0 0 0,0 0 0,0 0 0,4 1 0,-5-1 0,0 1 0,0 0 0,0 0 0,0 0 0,-1 0 0,1 0 0,0 1 0,-1-1 0,1 0 0,0 0 0,-1 0 0,0 1 0,1-1 0,-1 0 0,0 0 0,1 1 0,-1-1 0,0 0 0,0 3 0,1 32 0,-1-31 0,0 72 0,30-107 0,-13 9 0,22-26 0,-36 44 0,-1 0 0,1 1 0,0-1 0,0 1 0,0 0 0,0 0 0,0 0 0,1 0 0,-1 0 0,1 1 0,-1 0 0,6-2 0,-7 3 0,-1 1 0,0-1 0,0 1 0,0-1 0,1 1 0,-1-1 0,0 1 0,0-1 0,0 1 0,0 0 0,0 0 0,0 0 0,0 0 0,0-1 0,-1 1 0,1 0 0,0 0 0,0 1 0,-1-1 0,1 0 0,-1 0 0,1 0 0,-1 0 0,1 1 0,-1-1 0,0 0 0,1 0 0,-1 0 0,0 1 0,0-1 0,0 0 0,0 1 0,-1 1 0,3 57 0,-3-48 0,1 56 0,-4-66-3288,-5 0-8644</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3.510"/>
    </inkml:context>
    <inkml:brush xml:id="br0">
      <inkml:brushProperty name="width" value="0.025" units="cm"/>
      <inkml:brushProperty name="height" value="0.025" units="cm"/>
    </inkml:brush>
  </inkml:definitions>
  <inkml:trace contextRef="#ctx0" brushRef="#br0">1 593 17617,'0'0'1954,"6"-9"-38,98-106 1775,79-56-2848,-69 66-823,-80 73-111,1-3-64,2 1 0,76-52 0,-113 86 102,1-1-1,-1 1 0,1-1 1,-1 1-1,1-1 0,0 1 0,-1 0 1,1-1-1,-1 1 0,1 0 0,0 0 1,-1-1-1,1 1 0,0 0 0,-1 0 1,1 0-1,0 0 0,0 0 1,-1 0-1,1 0 0,0 0 0,-1 0 1,1 0-1,0 0 0,-1 0 0,1 1 1,0-1-1,0 1 0,-1-1-71,0 1-1,0 0 1,0 0-1,0-1 1,0 1-1,0 0 1,0 0-1,-1-1 1,1 1-1,0 0 1,0-1 0,-1 1-1,1 0 1,-1-1-1,1 1 1,0-1-1,-1 1 1,1 0-1,-1-1 1,1 1-1,-1-1 1,0 1-1,1-1 1,-1 0-1,-1 1 1,-17 12-3868,-5-2-3646</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3.869"/>
    </inkml:context>
    <inkml:brush xml:id="br0">
      <inkml:brushProperty name="width" value="0.025" units="cm"/>
      <inkml:brushProperty name="height" value="0.025" units="cm"/>
    </inkml:brush>
  </inkml:definitions>
  <inkml:trace contextRef="#ctx0" brushRef="#br0">87 38 15855,'0'0'5685,"10"-6"-4115,32-20-241,-41 26-1281,-1-1 0,1 1 0,0-1 0,0 1 0,0-1-1,0 1 1,0-1 0,0 1 0,0 0 0,0-1 0,0 1 0,0 0 0,0 0-1,0 0 1,0 0 0,0 0 0,0 0 0,0 0 0,0 0 0,0 0 0,0 0-1,0 0 1,-1 1 0,1-1 0,0 0 0,0 1 0,0-1 0,0 1 0,0-1-1,0 1 1,0 0 0,-1-1 0,1 1 0,0 0 0,-1-1 0,1 1 0,0 0-1,-1 0 1,1 0 0,-1-1 0,1 1 0,-1 0 0,1 0 0,0 2 0,4 40 1203,-5-40-1155,-1 10 104,0 1-1,-1-1 1,-1 0-1,0 0 1,-1 0-1,0 0 1,-11 22-1,-53 85 58,42-78-199,8-14-32,11-18 12,1 0-1,-1 1 1,2-1-1,-7 17 1,13-27-37,-1 0 1,0 0-1,1 1 1,-1-1 0,0 0-1,1 0 1,-1 0-1,0 1 1,1-1-1,-1 0 1,0 0 0,1 0-1,-1 0 1,1 0-1,-1 0 1,0 0-1,1 0 1,-1 0 0,0 0-1,1 0 1,-1 0-1,1 0 1,-1 0-1,0 0 1,1 0 0,-1 0-1,0 0 1,1-1-1,-1 1 1,0 0-1,1 0 1,-1 0 0,1-1-1,18-9-20,-1-1-1,1 0 1,-2-1 0,0-2-1,21-19 1,27-20-1269,28-15-5401,-51 36-1948</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4.799"/>
    </inkml:context>
    <inkml:brush xml:id="br0">
      <inkml:brushProperty name="width" value="0.025" units="cm"/>
      <inkml:brushProperty name="height" value="0.025" units="cm"/>
    </inkml:brush>
  </inkml:definitions>
  <inkml:trace contextRef="#ctx0" brushRef="#br0">205 139 19282,'-1'-10'2632,"0"5"-2267,1 0-1,-2 0 1,1 1-1,0-1 1,-1 0 0,0 1-1,0-1 1,0 1-1,-1 0 1,0-1-1,-3-3 1,4 6-264,1 0 1,-1 1-1,0-1 0,0 1 1,0 0-1,0 0 0,0-1 1,-1 1-1,1 0 0,0 1 1,0-1-1,-1 0 0,1 1 1,0-1-1,-1 1 0,1 0 1,-1 0-1,1-1 1,-1 2-1,1-1 0,0 0 1,-1 0-1,1 1 0,0 0 1,-1-1-1,1 1 0,0 0 1,0 0-1,-1 0 0,1 0 1,-3 3-1,-3 2-104,-1 1 0,1 0 1,0 0-1,1 1 0,0 0 0,0 0 0,1 1 0,0 0 1,0 0-1,1 0 0,0 1 0,1 0 0,0 0 1,0 0-1,1 0 0,1 1 0,0-1 0,-2 16 1,4-25-29,0 0 0,0 1 1,0-1-1,1 0 1,-1 0-1,0 1 0,0-1 1,1 0-1,-1 0 1,1 0-1,-1 0 0,1 0 1,-1 1-1,1-1 1,0 0-1,-1 0 1,1 0-1,0-1 0,0 1 1,0 0-1,0 0 1,0 0-1,0-1 0,0 1 1,0 0-1,0-1 1,0 1-1,0-1 0,0 1 1,0-1-1,1 0 1,-1 1-1,0-1 1,0 0-1,1 0 0,-1 0 1,0 0-1,0 0 1,0 0-1,1 0 0,1-1 1,10 0-216,0 0 0,0-1 1,17-5-1,-4 1-204,-23 5 435,-1 1 0,1-1-1,0 1 1,0 0-1,0 0 1,0 0 0,0 0-1,0 1 1,-1-1 0,1 1-1,0-1 1,0 1 0,0 0-1,-1 0 1,1 0-1,-1 1 1,1-1 0,-1 1-1,1-1 1,-1 1 0,0 0-1,0 0 1,0 0-1,3 3 1,-2 0 22,-1 0 0,1 1 0,-1-1 1,0 1-1,0 0 0,-1-1 0,0 1 0,0 0 0,0 0 0,-1 0 0,0 7 0,-1 1 170,0-1-1,-1 1 0,-1 0 0,0 0 0,-1-1 0,-1 0 1,0 0-1,0 0 0,-2 0 0,1-1 0,-2 0 0,1-1 1,-2 1-1,1-2 0,-2 1 0,1-1 0,-1 0 0,-13 9 1,21-17-108,0-1 0,1 1 1,-1-1-1,0 0 1,0 0-1,0 1 0,0-1 1,0 0-1,0 0 0,0-1 1,0 1-1,0 0 1,0-1-1,-1 1 0,1-1 1,0 0-1,0 0 1,-1 0-1,1 0 0,0 0 1,-3-1-1,4 0-44,-1 0 0,1 0 0,0 0 0,0 0 0,0 0-1,0 0 1,0-1 0,0 1 0,0 0 0,0-1 0,0 1 0,0-1 0,1 1-1,-1-1 1,1 1 0,-1-1 0,1 1 0,0-1 0,-1 0 0,1 1-1,0-4 1,0-5-105,0 0 0,0 0-1,1 0 1,1 0 0,0 0-1,0 0 1,1 0 0,4-10-1,1 5-89,0 0-1,1 0 1,1 1 0,0 0-1,1 0 1,23-22-1,86-60-125,-94 78 290,-1-1 0,0-1-1,-2-1 1,0-1 0,38-49-1,-57 65 27,-1 1-1,0 0 0,0-1 0,-1 0 0,0 0 0,0 0 1,2-7-1,-4 12 12,0 0 0,0-1 1,1 1-1,-1 0 0,0 0 0,0 0 1,0-1-1,0 1 0,0 0 1,0 0-1,-1 0 0,1-1 0,0 1 1,-1 0-1,1 0 0,0 0 1,-1 0-1,0 0 0,1 0 0,-1 0 1,0 0-1,1 0 0,-1 0 1,0 0-1,0 0 0,0 0 0,0 0 1,0 1-1,0-1 0,0 0 1,0 1-1,0-1 0,0 1 0,0-1 1,0 1-1,0-1 0,-1 1 1,1 0-1,0 0 0,-2-1 0,-5 1 21,-1 0-1,1 0 1,0 1-1,0 0 0,0 1 1,0-1-1,1 2 1,-1-1-1,0 1 1,1 0-1,0 0 0,-1 1 1,1 0-1,1 1 1,-1-1-1,1 1 1,0 1-1,-9 8 0,8-7-8,1-1-1,1 1 1,-1 0-1,1 1 0,0-1 1,1 1-1,0 0 0,0 0 1,0 1-1,1-1 1,1 1-1,0 0 0,0 0 1,0-1-1,1 1 1,0 15-1,1-22-103,0-1 1,0 1-1,0 0 0,1 0 1,-1-1-1,1 1 0,-1 0 0,1-1 1,0 1-1,-1-1 0,1 1 1,0-1-1,0 1 0,0-1 1,0 0-1,0 1 0,0-1 0,1 0 1,-1 0-1,0 0 0,1 0 1,-1 0-1,3 1 0,0 0-279,-1-1 0,1 0 0,0 0-1,0 0 1,0 0 0,0-1-1,0 1 1,0-1 0,0 0 0,4-1-1,1 0-834,1 0-1,-1-1 1,0 0-1,0-1 0,0 0 1,0 0-1,-1-1 0,12-6 1,15-16-12385</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6.545"/>
    </inkml:context>
    <inkml:brush xml:id="br0">
      <inkml:brushProperty name="width" value="0.025" units="cm"/>
      <inkml:brushProperty name="height" value="0.025" units="cm"/>
    </inkml:brush>
  </inkml:definitions>
  <inkml:trace contextRef="#ctx0" brushRef="#br0">356 20 15855,'0'0'10463,"-8"-5"-9192,4 2-1210,1 2 0,-1-1 0,0 0 0,0 1 0,0 0 0,0-1 0,0 2 0,0-1 0,0 0 0,0 1 0,0 0 0,-9 0 1,4 2-32,0 0 1,0 0 0,1 1 0,-1 0-1,0 0 1,-11 7 0,-7 4 176,1 1 1,-37 29 0,53-36-66,0 0 0,0 1 0,1 1 0,0-1-1,1 1 1,0 0 0,0 1 0,-9 19 0,16-28-126,0 0 1,-1 0-1,2-1 0,-1 1 0,0 0 1,0 1-1,1-1 0,-1 0 0,1 0 0,-1 0 1,1 0-1,0 0 0,0 0 0,0 1 1,0-1-1,0 0 0,1 0 0,-1 0 0,1 0 1,-1 0-1,1 0 0,0 0 0,0 0 1,-1 0-1,1 0 0,1 0 0,-1 0 0,0 0 1,0-1-1,1 1 0,-1 0 0,1-1 1,0 1-1,-1-1 0,1 0 0,0 0 0,0 1 1,0-1-1,0 0 0,-1-1 0,2 1 1,-1 0-1,3 0 0,10 3 73,0-1 1,1-1-1,-1 0 1,31-1-1,-35 0-81,-2-1-90,89 1-2345,-34 0-5014,-41-1 714</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5.395"/>
    </inkml:context>
    <inkml:brush xml:id="br0">
      <inkml:brushProperty name="width" value="0.025" units="cm"/>
      <inkml:brushProperty name="height" value="0.025" units="cm"/>
    </inkml:brush>
  </inkml:definitions>
  <inkml:trace contextRef="#ctx0" brushRef="#br0">79 67 18193,'0'0'3022,"-9"3"-369,5-2-2160,-2 1-71,0-1 0,0 1 0,0-1 0,1 2 0,-1-1 0,1 1 0,-1 0 1,1 0-1,-10 7 0,15-9-419,0-1 0,0 1 1,0-1-1,0 1 1,0-1-1,1 0 0,-1 1 1,0-1-1,0 1 1,0-1-1,0 0 0,1 1 1,-1-1-1,0 1 1,0-1-1,1 0 0,-1 1 1,0-1-1,0 0 1,1 0-1,-1 1 0,0-1 1,1 0-1,-1 0 1,1 1-1,-1-1 0,0 0 1,1 0-1,-1 0 0,1 0 1,-1 1-1,0-1 1,1 0-1,-1 0 0,1 0 1,-1 0-1,1 0 1,-1 0-1,0 0 0,1 0 1,-1 0-1,1-1 1,-1 1-1,1 0 0,29 0 46,-24 0-47,81-17-1860,-86 17 1845,0 0 1,0 1-1,-1-1 0,1 0 1,0 0-1,0 1 1,-1-1-1,1 0 0,0 1 1,-1-1-1,1 0 1,0 1-1,-1-1 0,1 1 1,-1 0-1,1-1 1,-1 1-1,1-1 0,-1 1 1,1 0-1,-1-1 1,0 1-1,1 0 0,-1-1 1,0 1-1,1 0 1,-1 0-1,0-1 0,0 1 1,0 0-1,0 0 1,0 1-1,1 33 41,-2-23-3,-2 21 455,-2 0-1,-1 1 1,-1-2 0,-2 1 0,-2-1 0,0-1-1,-22 41 1,16-46 640,17-26-1108,-1 0 0,1 0 0,0 0 0,0 0 0,-1 0-1,1 0 1,0 0 0,-1 0 0,1 0 0,0 0 0,0 0-1,-1 0 1,1 0 0,0 0 0,-1 0 0,1 0-1,0-1 1,0 1 0,0 0 0,-1 0 0,1 0 0,0 0-1,0-1 1,0 1 0,-1 0 0,1 0 0,0-1 0,0 1-1,0 0 1,0 0 0,-1-1 0,1 1 0,0 0 0,0 0-1,0-1 1,0 1 0,0 0 0,0-1 0,0 1 0,0 0-1,0 0 1,0-1 0,0 1 0,0 0 0,0-1-1,-1-59-336,2 41-186,-1 6 235,1 1 1,0-1 0,1 1-1,0-1 1,1 1 0,0 0-1,1 0 1,1 0 0,0 0-1,0 1 1,1 0 0,14-19-1,2 2-225,2 2 0,1 0 0,33-25 0,-23 19 388,-34 31 131,3-1 83,-1-1 0,1 0-1,-1 0 1,0 0 0,0-1 0,0 1 0,0-1 0,-1 0 0,0 0 0,1 0 0,-1 0 0,-1 0 0,4-8 0,-5 12-61,0 0 0,0 0 0,0 0 0,0 0 0,0 0 0,0 0 0,0-1 0,0 1 0,0 0 0,-1 0 0,1 0 0,0 0 0,0 0 0,0 0 0,0 0 0,0-1 0,0 1 0,0 0 0,0 0 0,0 0 0,0 0 0,0 0 0,0 0-1,0 0 1,0 0 0,-1 0 0,1 0 0,0 0 0,0-1 0,0 1 0,0 0 0,0 0 0,0 0 0,0 0 0,-1 0 0,1 0 0,0 0 0,0 0 0,0 0 0,0 0 0,0 0 0,0 0 0,0 0 0,-1 0 0,1 0 0,0 0 0,0 0 0,0 0 0,0 0 0,0 0 0,0 1 0,0-1 0,0 0 0,-1 0 0,1 0 0,0 0 0,0 0 0,0 0-1,0 0 1,0 0 0,-12 8 649,-7 12-389,10-8-160,0 1-1,2-1 0,-1 2 1,2-1-1,0 1 0,0 0 1,1 0-1,1 1 0,-4 25 1,8-39-169,-1 1 0,1-1-1,0 0 1,0 0 0,0 0 0,-1 0 0,1 1 0,1-1 0,-1 0 0,0 0 0,0 0 0,0 1-1,0-1 1,1 0 0,-1 0 0,1 0 0,-1 0 0,1 0 0,-1 0 0,1 0 0,0 0-1,-1 0 1,1 0 0,0 0 0,0 0 0,0 0 0,0 0 0,-1-1 0,1 1 0,0 0 0,0-1-1,1 1 1,-1-1 0,0 1 0,0-1 0,0 1 0,0-1 0,0 0 0,0 0 0,1 1 0,-1-1-1,0 0 1,0 0 0,0 0 0,1 0 0,-1 0 0,0-1 0,0 1 0,3-1 0,2 0-424,0-1 1,1 0 0,-1 0 0,0-1-1,0 0 1,-1 0 0,1 0 0,6-5 0,2-4-2874,0-1 0,0 0 0,17-23 0,3-11-4313</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5.829"/>
    </inkml:context>
    <inkml:brush xml:id="br0">
      <inkml:brushProperty name="width" value="0.025" units="cm"/>
      <inkml:brushProperty name="height" value="0.025" units="cm"/>
    </inkml:brush>
  </inkml:definitions>
  <inkml:trace contextRef="#ctx0" brushRef="#br0">159 1 10570,'0'0'6705,"-11"11"-2936,-18 21-1022,-28 38 0,49-60-2178,1 0 0,0 1 0,1 0 0,0 0 0,0 0 0,1 1 0,1 0 0,0 0 0,-4 24 0,8-35-565,0 0-1,0 0 1,0 0 0,0 0 0,0 0-1,0 0 1,0 0 0,0-1 0,1 1-1,-1 0 1,0 0 0,1 0 0,-1 0-1,0 0 1,1-1 0,-1 1 0,1 0-1,-1 0 1,1-1 0,0 1 0,-1 0-1,1-1 1,0 1 0,0-1 0,-1 1-1,1-1 1,0 1 0,0-1 0,1 1-1,1 0 13,0 0 0,0-1 0,1 1 0,-1-1 0,1 1-1,-1-1 1,0 0 0,6-1 0,3 0-108,0-1 0,0-1 1,21-7-1,11-10-1310,-28 12 508,0 1-1,0 0 0,31-7 0,-46 14 902,-1 0-1,0 0 1,0 0-1,0-1 1,0 1-1,0 0 1,1 0-1,-1 0 1,0 0-1,0 0 1,0 0 0,0 0-1,1 0 1,-1 0-1,0 0 1,0 0-1,0 0 1,0 0-1,0 1 1,1-1-1,-1 0 1,0 0 0,0 0-1,0 0 1,0 0-1,0 0 1,1 0-1,-1 0 1,0 0-1,0 0 1,0 1-1,0-1 1,0 0 0,0 0-1,0 0 1,0 0-1,0 0 1,1 0-1,-1 1 1,0-1-1,0 0 1,0 0 0,0 0-1,0 0 1,0 1-1,0-1 1,0 0-1,0 0 1,0 0-1,0 1 1,-5 10 639,-9 10 670,-103 97 2020,117-117-3351,0-1-1,0 0 1,0 0 0,0 0-1,0 1 1,0-1 0,0 0 0,0 0-1,0 0 1,0 0 0,0 1-1,-1-1 1,1 0 0,0 0-1,0 0 1,0 0 0,0 1-1,0-1 1,0 0 0,-1 0 0,1 0-1,0 0 1,0 0 0,0 0-1,0 0 1,-1 0 0,1 1-1,0-1 1,0 0 0,0 0 0,-1 0-1,1 0 1,0 0 0,0 0-1,0 0 1,-1 0 0,1 0-1,0 0 1,0 0 0,0 0-1,0 0 1,-1 0 0,1 0 0,0-1-1,0 1 1,0 0 0,-1 0-1,1 0 1,0 0 0,0 0-1,0 0 1,0 0 0,0-1-1,-1 1 1,1 0 0,5-14-2137,13-18-3525,0 8-1017,5 0-2942</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6.187"/>
    </inkml:context>
    <inkml:brush xml:id="br0">
      <inkml:brushProperty name="width" value="0.025" units="cm"/>
      <inkml:brushProperty name="height" value="0.025" units="cm"/>
    </inkml:brush>
  </inkml:definitions>
  <inkml:trace contextRef="#ctx0" brushRef="#br0">0 10 12396,'0'0'15588,"9"5"-14264,-6-2-1244,1-1 0,0 1 1,0-1-1,0-1 0,1 1 1,-1 0-1,0-1 0,1 0 1,-1 0-1,1 0 0,-1-1 1,1 1-1,-1-1 0,1 0 1,-1 0-1,1-1 0,-1 1 1,1-1-1,-1 0 0,6-2 1,-2 0-55,4-1-17,0 0 0,0 0 0,0 2 0,1-1 0,-1 1 0,1 1 0,-1 1 0,19 0-1,-30 0 2,0 1 0,1-1 0,-1 0-1,0 1 1,0-1 0,0 0 0,0 1-1,1 0 1,-1-1 0,0 1-1,0 0 1,0-1 0,0 1 0,-1 0-1,1 0 1,0 0 0,0 0 0,0 0-1,-1 0 1,1 0 0,0 0-1,-1 0 1,1 0 0,0 2 0,3 33 533,2 3 58,-6-37-590,1-1 0,0 0 1,-1 1-1,1-1 0,0 0 0,0 0 0,0 0 0,0 0 0,0 0 0,0 0 0,0 0 1,0 0-1,0 0 0,0 0 0,1-1 0,-1 1 0,0 0 0,0-1 0,1 1 0,-1-1 1,1 0-1,-1 1 0,0-1 0,4 0 0,7 1 4,-1-1 0,1-1 0,0 0 0,0 0 0,0-1 0,0-1 0,-1 0 0,18-7 0,91-46-342,-86 38-52,-11 4-3214,-5 1-3518</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8.087"/>
    </inkml:context>
    <inkml:brush xml:id="br0">
      <inkml:brushProperty name="width" value="0.025" units="cm"/>
      <inkml:brushProperty name="height" value="0.025" units="cm"/>
    </inkml:brush>
  </inkml:definitions>
  <inkml:trace contextRef="#ctx0" brushRef="#br0">1 5 7687,'7'0'1986,"-1"-5"3139,-6 12-5061,-3 2-448,-4-2-3172</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5.454"/>
    </inkml:context>
    <inkml:brush xml:id="br0">
      <inkml:brushProperty name="width" value="0.025" units="cm"/>
      <inkml:brushProperty name="height" value="0.025" units="cm"/>
    </inkml:brush>
  </inkml:definitions>
  <inkml:trace contextRef="#ctx0" brushRef="#br0">60 639 12107,'0'0'3086,"-7"10"-1218,2-5-1619,0 1 0,0-1 1,0 1-1,0 0 0,1 0 0,0 1 0,0-1 0,1 1 1,0 0-1,0 0 0,-4 14 0,20-24-68,13-15 732,0-1 0,-1-2-1,29-31 1,8-5-325,315-246 414,-276 232-977,211-110 0,-293 173 694,-11 3-5968,-30 9-1523,-9 4-2484</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5.830"/>
    </inkml:context>
    <inkml:brush xml:id="br0">
      <inkml:brushProperty name="width" value="0.025" units="cm"/>
      <inkml:brushProperty name="height" value="0.025" units="cm"/>
    </inkml:brush>
  </inkml:definitions>
  <inkml:trace contextRef="#ctx0" brushRef="#br0">253 96 15695,'0'0'2269,"2"-10"-1362,16-37-302,-17 44-467,1 1-1,0-1 0,-1 0 0,1 1 0,1-1 1,-1 1-1,0 0 0,0 0 0,1 0 0,0 0 1,-1 0-1,1 0 0,0 1 0,0-1 0,-1 1 1,1-1-1,7 0 0,-10 2-123,1-1 0,-1 1-1,1 0 1,-1 0 0,1 0 0,-1 0 0,1 0-1,-1 0 1,1 0 0,-1 0 0,1 0 0,-1 1-1,1-1 1,-1 0 0,1 0 0,-1 0 0,1 1-1,-1-1 1,0 0 0,1 0 0,-1 1-1,1-1 1,-1 0 0,0 1 0,1-1 0,-1 0-1,0 1 1,1-1 0,-1 1 0,0-1 0,0 1-1,1-1 1,-1 1 0,0-1 0,0 1 0,0-1-1,1 1 1,-1-1 0,0 1 0,0-1 0,0 1-1,0-1 1,0 2 0,-3 25 73,-7 1 161,-1-1 1,-2 0-1,0 0 1,-2-1-1,-1-1 1,-23 29-1,9-12 138,-21 32 393,-73 116 1917,123-188-2635,0 0 0,-1 0 0,1 0 0,0 0 0,0 0 0,0 1-1,0-1 1,0 0 0,1 1 0,-1-1 0,1 0 0,0 1 0,-1-1 0,1 0 0,0 1 0,0-1 0,1 1 0,-1-1-1,0 0 1,2 3 0,-1-3-48,1-1 0,0 0 0,-1 0 0,1 0-1,0 0 1,0-1 0,-1 1 0,1 0 0,0-1-1,0 1 1,0-1 0,0 0 0,0 0 0,0 0-1,0 0 1,0 0 0,0 0 0,0 0 0,0 0-1,0-1 1,0 1 0,-1-1 0,1 0 0,0 1-1,2-2 1,37-13 131,0-1-1,-1-3 1,56-33 0,-4 1-89,179-65-1513,-194 85-2195,0-1-3455,-25 7-6607</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6.830"/>
    </inkml:context>
    <inkml:brush xml:id="br0">
      <inkml:brushProperty name="width" value="0.025" units="cm"/>
      <inkml:brushProperty name="height" value="0.025" units="cm"/>
    </inkml:brush>
  </inkml:definitions>
  <inkml:trace contextRef="#ctx0" brushRef="#br0">18 153 15695,'0'0'3827,"-4"10"-2113,-9 33 21,13-43-1678,0 1-1,0 0 1,-1 0-1,1 0 1,0 0 0,1 0-1,-1 0 1,0 0-1,0 0 1,0-1 0,0 1-1,1 0 1,-1 0-1,0 0 1,1 0 0,-1 0-1,1-1 1,-1 1-1,1 0 1,-1 0 0,1-1-1,-1 1 1,1 0-1,0-1 1,-1 1 0,1-1-1,0 1 1,0-1-1,-1 1 1,1-1 0,0 0-1,0 1 1,0-1-1,0 0 1,0 1 0,1-1-1,31 2 889,-30-2-792,5-1-7,0-1 0,0 0-1,-1 0 1,1 0-1,-1-1 1,1-1 0,-1 1-1,0-1 1,0 0-1,0-1 1,-1 1 0,1-1-1,-1-1 1,0 1-1,7-10 1,-6 8-75,-1-1 1,0 1-1,0-1 0,-1-1 0,0 1 1,0-1-1,-1 0 0,0 0 1,0 0-1,-1 0 0,-1-1 1,3-13-1,-5 22-40,1 0-1,-1-1 1,0 1 0,0 0 0,1 0-1,-1-1 1,0 1 0,0 0 0,-1-1-1,1 1 1,0 0 0,0 0 0,-1-1-1,1 1 1,-1 0 0,1 0 0,-1-1-1,1 1 1,-1 0 0,0 0 0,1 0-1,-1 0 1,0 0 0,0 0 0,0 0-1,0 0 1,0 0 0,0 1 0,0-1-1,0 0 1,0 1 0,0-1 0,0 0-1,-1 1 1,1-1 0,0 1 0,0 0-1,-1-1 1,1 1 0,0 0 0,0 0-1,-3 0 1,0 0-13,0 1 0,1 0-1,-1 0 1,0 0-1,0 0 1,1 1 0,-1-1-1,1 1 1,-1 0 0,1 0-1,0 0 1,0 0 0,-4 4-1,-3 4-9,1 0 0,1 1 0,0-1 0,0 2 0,1-1 0,-10 23 0,14-28-15,0 0 0,1 1 0,0-1 1,0 1-1,0 0 0,1 0 0,0 0 0,0-1 1,1 1-1,0 0 0,0 0 0,0 0 0,1 0 1,0 0-1,2 7 0,-2-12 6,0 0-1,1-1 1,-1 1 0,0 0-1,0-1 1,1 1 0,-1-1-1,1 1 1,-1-1 0,1 0-1,-1 0 1,1 0 0,0 0-1,0 0 1,0 0 0,-1 0-1,1 0 1,0-1 0,0 1-1,0-1 1,0 1 0,0-1 0,0 0-1,0 0 1,0 0 0,0 0-1,0 0 1,3-1 0,3 0 37,0 0 1,1 0-1,-1-1 1,0 0 0,12-5-1,52-29 120,24-9-106,-87 42-45,0-1-1,1 2 1,-1 0-1,1 0 0,0 0 1,0 2-1,0-1 1,13 2-1,-22-1 6,0 0 0,0 0 0,0 0 0,1 0 1,-1 1-1,0-1 0,0 0 0,0 1 0,0-1 0,0 1 0,0 0 0,0-1 0,0 1 0,-1 0 1,1-1-1,0 1 0,0 0 0,0 0 0,-1 0 0,1 0 0,0-1 0,-1 1 0,1 0 0,-1 0 1,1 0-1,-1 0 0,0 1 0,1-1 0,-1 0 0,0 0 0,0 0 0,1 0 0,-1 2 0,10 19 667,-9-24-642,0 0 0,0 0-1,0 0 1,0 0 0,0 0 0,0 0 0,0 0 0,-1 0 0,1-1 0,-1-3 0,6-47-35,-3-69 0,38 166-4399,-23-31-1425,0-4-1986</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8.279"/>
    </inkml:context>
    <inkml:brush xml:id="br0">
      <inkml:brushProperty name="width" value="0.025" units="cm"/>
      <inkml:brushProperty name="height" value="0.025" units="cm"/>
    </inkml:brush>
  </inkml:definitions>
  <inkml:trace contextRef="#ctx0" brushRef="#br0">169 346 18033,'0'0'3657,"-9"0"-75,8 0-3475,-5-1 198,1 1 1,0 0 0,-1 0 0,1 0 0,-1 1-1,1-1 1,0 1 0,0 1 0,-1-1-1,1 1 1,0 0 0,0 0 0,0 0-1,1 1 1,-1-1 0,1 1 0,-5 4 0,3-2-202,1 0 1,-1 0 0,1 0-1,1 1 1,-1 0 0,1 0-1,0 0 1,0 1 0,1-1-1,0 1 1,0 0 0,1 0 0,-1 0-1,2 0 1,-1 0 0,1 0-1,-1 10 1,2-16-106,0 0-1,0-1 1,0 1 0,1 0-1,-1 0 1,0-1 0,0 1-1,1 0 1,-1-1 0,0 1-1,1 0 1,-1-1 0,1 1-1,-1-1 1,0 1 0,1-1-1,0 1 1,-1-1 0,1 1 0,-1-1-1,1 1 1,-1-1 0,1 0-1,0 1 1,-1-1 0,1 0-1,0 1 1,0-1 0,0 0-1,28-2-99,-22 1 53,0-1 0,-1-1 1,1 0-1,-1 0 1,12-7-1,-8 2-20,0 0 0,-1-1 0,0 0 0,0 0 0,-1-1 0,-1 0-1,10-16 1,-20 63-535,-20 66 630,-11 69 635,29-82-349,5-69-241,0 0 0,-2 0-1,0 0 1,-1 0-1,-2 0 1,0 0-1,-10 25 1,15-45-72,0 0-1,0 0 1,0 0-1,-1 0 1,1 0 0,0 0-1,-1-1 1,1 1 0,-1 0-1,1 0 1,-1-1-1,1 1 1,-1 0 0,1 0-1,-1-1 1,0 1 0,1-1-1,-1 1 1,0-1-1,0 1 1,1-1 0,-1 1-1,0-1 1,0 1 0,0-1-1,0 0 1,1 0-1,-1 1 1,0-1 0,0 0-1,0 0 1,0 0 0,0 0-1,0 0 1,0 0-1,0 0 1,1 0 0,-3-1-1,2 0-5,-1-1-1,1 1 1,0-1-1,0 1 0,-1-1 1,1 1-1,0-1 1,0 0-1,0 0 0,1 1 1,-1-1-1,0 0 1,1 0-1,-1 0 0,1 0 1,0 0-1,-1-3 1,-1-14-103,2 0-1,0 0 1,0-1 0,2 1 0,1 0 0,0 0 0,1 0 0,1 1 0,1-1 0,0 1 0,2 1 0,18-34 0,6 1 86,3 1-1,73-79 0,-6 8 178,-110 139-12,-5 8-76,2 0 1,0 0 0,1 1-1,-6 32 1,16-59-65,0-1 0,0 1-1,0-1 1,0 0 0,0 1 0,0-1 0,0 1-1,0-1 1,0 1 0,0-1 0,1 1 0,-1-1-1,0 0 1,0 1 0,0-1 0,1 1 0,-1-1 0,0 0-1,0 1 1,1-1 0,-1 1 0,0-1 0,1 0-1,-1 0 1,0 1 0,1-1 0,-1 0 0,0 1-1,1-1 1,-1 0 0,1 0 0,-1 0 0,0 0-1,1 1 1,0-1 0,21-3 61,20-18 92,-10-5-131,-1-2 1,-1 0-1,-1-2 1,-2-1-1,-1-2 1,-2 0-1,-1-2 1,-1 0-1,-3-1 1,0-2-1,18-56 1,-35 84-33,-6 13-10,-15 27-31,-23 50 38,31-59 53,0 2 1,2-1-1,0 1 0,2 0 0,0 1 0,2 0 0,0 0 1,2 0-1,-1 45 0,4-68-42,0-1 0,0 0 0,0 1 0,0-1 0,0 1 0,0-1 0,0 0 0,0 1 0,0-1 0,1 0 0,-1 1 0,0-1 0,0 0 0,0 1 0,0-1 0,0 0 0,1 1 0,-1-1-1,0 0 1,0 0 0,0 1 0,1-1 0,-1 0 0,0 0 0,1 1 0,-1-1 0,0 0 0,0 0 0,1 0 0,-1 0 0,0 1 0,1-1 0,-1 0 0,0 0 0,1 0 0,-1 0 0,0 0 0,1 0 0,-1 0 0,1 0 0,16-8 29,12-17 23,-10 4-52,0 0 0,-2-2 0,0 0 0,-2 0 0,0-2 0,-2 0 0,0 0 0,15-48 0,-48 132-108,14-45 68,0 1 1,2-1-1,0 1 1,0 0 0,1 0-1,-1 21 1,5-35 40,-1-1 1,0 0-1,0 1 1,1-1-1,-1 1 1,0-1 0,0 1-1,1-1 1,-1 0-1,1 1 1,-1-1-1,0 0 1,1 1-1,-1-1 1,1 0-1,-1 0 1,0 1 0,1-1-1,-1 0 1,1 0-1,-1 0 1,1 0-1,-1 1 1,1-1-1,-1 0 1,1 0 0,-1 0-1,1 0 1,-1 0-1,1 0 1,-1 0-1,1-1 1,-1 1-1,1 0 1,-1 0 0,1 0-1,-1 0 1,1-1-1,-1 1 1,1 0-1,-1 0 1,1-1-1,-1 1 1,0 0 0,1-1-1,-1 1 1,0 0-1,1-1 1,24-16 130,1-12-162,-1-1 0,-2-2 0,-1 0 0,-1-1 0,-2-2 0,-1 0 0,17-49 0,-27 50-77,-11 27 26,-10 19-36,-2 10 160,1 0 0,1 1-1,1 0 1,1 1 0,1 1 0,2-1-1,0 2 1,1-1 0,2 1-1,0 0 1,2 0 0,1 0 0,1 0-1,3 29 1,8-17-363,-10-38 315,0 0 0,0 0 0,0-1 1,0 1-1,0 0 0,0 0 0,0 0 0,0 0 0,0 0 1,1 0-1,-1 0 0,0 0 0,0 0 0,0 0 0,0 0 1,0 0-1,0 0 0,0 0 0,0 0 0,0 0 0,0-1 1,0 1-1,0 0 0,0 0 0,1 0 0,-1 0 1,0 0-1,0 0 0,0 0 0,0 0 0,0 0 0,0 0 1,0 0-1,0 0 0,0 0 0,0 0 0,1 0 0,-1 0 1,0 0-1,0 1 0,0-1 0,0 0 0,0 0 0,0 0 1,0 0-1,0 0 0,0 0 0,0 0 0,0 0 0,0 0 1,0 0-1,0 0 0,1 0 0,-1 0 0,0 0 1,0 0-1,0 1 0,-3-24-153,-5-6-105,-1-1-1,-14-31 1,-13-37 1288,36 97-1016,0 0 1,1 1-1,-1-1 1,0 1-1,0-1 1,0 0-1,0 1 1,0-1-1,1 1 1,-1-1-1,0 1 1,1-1-1,-1 1 1,0-1-1,1 1 1,-1-1-1,0 1 1,1-1-1,-1 1 1,1-1-1,-1 1 1,1 0-1,-1-1 1,1 1-1,-1 0 1,1 0-1,0-1 1,-1 1-1,1 0 1,-1 0-1,1 0 1,0 0-1,-1 0 1,1 0-1,-1 0 1,1 0-1,0 0 1,-1 0-1,1 0 1,0 0-1,38 0 185,-27 1-174,20 0-855,45 0-4567,-73-1 4933,0-1 0,-1 1 1,1-1-1,-1 1 0,1-1 0,-1 0 1,1 0-1,-1-1 0,0 1 1,0-1-1,1 1 0,-1-1 0,0 0 1,0 0-1,-1-1 0,5-3 1,4-16-12457</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8.639"/>
    </inkml:context>
    <inkml:brush xml:id="br0">
      <inkml:brushProperty name="width" value="0.025" units="cm"/>
      <inkml:brushProperty name="height" value="0.025" units="cm"/>
    </inkml:brush>
  </inkml:definitions>
  <inkml:trace contextRef="#ctx0" brushRef="#br0">15 12 19122,'-14'-2'1409,"13"2"97,1-1-1730,17-2-2659,11-3-6214</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9.261"/>
    </inkml:context>
    <inkml:brush xml:id="br0">
      <inkml:brushProperty name="width" value="0.025" units="cm"/>
      <inkml:brushProperty name="height" value="0.025" units="cm"/>
    </inkml:brush>
  </inkml:definitions>
  <inkml:trace contextRef="#ctx0" brushRef="#br0">9 113 12107,'0'0'2840,"-2"11"17,2-10-2815,-2 11 1019,0 0-1,0 1 1,1-1-1,1 23 1,1-33-905,-1 0 1,0 0 0,0 0 0,1 0-1,-1 0 1,1-1 0,-1 1 0,1 0 0,0-1-1,0 1 1,0 0 0,0-1 0,0 1-1,0-1 1,0 1 0,0-1 0,1 1 0,-1-1-1,2 1 1,0-1-92,-1 0-1,0-1 1,0 1 0,1-1-1,-1 0 1,0 0 0,1 0-1,-1 0 1,0 0 0,0 0-1,1-1 1,-1 1 0,0-1-1,0 0 1,1 1 0,-1-1-1,0 0 1,0 0 0,0-1-1,3-1 1,4-3 18,-1 0 1,0-1-1,0 1 0,0-1 1,-1-1-1,0 0 0,-1 0 0,1 0 1,-2 0-1,1-1 0,-1 0 0,-1-1 1,1 1-1,-2-1 0,1 1 1,-1-1-1,-1 0 0,0 0 0,2-21 1,-4 30-83,1-1 0,-1 1 0,0-1 0,0 0 0,0 1 0,0-1 0,0 1 0,0-1 1,0 1-1,0-1 0,-1 1 0,1-1 0,-1 1 0,1-1 0,-1 1 0,0-1 0,1 1 0,-1-1 1,0 1-1,0 0 0,0 0 0,0-1 0,0 1 0,0 0 0,0 0 0,-1 0 0,1 0 0,0 0 0,0 0 1,-1 1-1,1-1 0,-1 0 0,1 1 0,-1-1 0,1 1 0,-1-1 0,1 1 0,-1 0 0,1-1 0,-1 1 1,1 0-1,-1 0 0,0 0 0,1 1 0,-1-1 0,1 0 0,-4 1 0,1 1-16,-1-1 0,1 1 0,-1 0 0,1 0 0,0 0 0,0 0 1,0 1-1,0 0 0,0 0 0,1 0 0,-1 0 0,1 1 0,0-1 0,0 1 0,-4 5 0,1 3 30,1 1 0,-1 0 1,2 0-1,0 0 0,1 1 0,0-1 1,1 1-1,0 0 0,1 0 0,1 0 1,0 0-1,1 0 0,5 22 0,-6-33-10,1-1 0,0 1-1,0-1 1,0 1 0,0-1-1,1 0 1,-1 0-1,0 1 1,1-1 0,0 0-1,0 0 1,-1 0 0,1-1-1,0 1 1,0 0-1,1-1 1,-1 1 0,0-1-1,0 0 1,4 2 0,-2-2 8,0 0 0,0-1 1,1 1-1,-1-1 0,0 1 1,1-1-1,-1-1 0,0 1 1,1 0-1,-1-1 0,6-2 1,5-1 28,-1-2 1,1 0-1,-1 0 1,0-2-1,21-13 1,108-84 53,-142 104-99,0 0-1,0 0 1,1 0-1,-1 1 1,0-1-1,1 1 1,-1-1-1,0 1 1,1-1-1,-1 1 1,1 0 0,-1 0-1,1-1 1,-1 1-1,1 0 1,2 1-1,-4-1-1,1 0-1,0 1 0,0-1 1,-1 1-1,1-1 0,0 1 1,0-1-1,-1 1 1,1 0-1,-1-1 0,1 1 1,-1 0-1,1-1 0,-1 1 1,1 0-1,-1 0 0,1-1 1,-1 1-1,0 0 1,1 2-1,0 4-20,0 1-1,0 0 1,-1 0-1,0 0 1,-1 9 0,1 6 110,-1-20-76,1 0 1,1 0-1,-1 1 1,0-1-1,1 0 1,-1 0-1,1 0 0,0 0 1,0 0-1,0 0 1,1 0-1,-1 0 0,1 0 1,-1-1-1,1 1 1,0 0-1,0-1 0,0 1 1,1-1-1,-1 0 1,5 4-1,-4-5 44,1 0-1,-1-1 1,0 1 0,1 0-1,-1-1 1,1 0 0,-1 0 0,1 0-1,-1 0 1,0-1 0,1 1-1,-1-1 1,1 0 0,-1 0-1,0 0 1,0 0 0,1 0 0,-1-1-1,0 0 1,5-3 0,16-11 145,0-1 0,31-29 0,-33 27-91,1 0-1,34-21 0,-56 39-101,-1 1 0,1-1-1,0 1 1,-1-1 0,1 1-1,-1-1 1,1 1 0,0 0 0,-1-1-1,1 1 1,0 0 0,0 0 0,-1 0-1,1-1 1,0 1 0,-1 0-1,1 0 1,0 0 0,0 0 0,-1 0-1,1 0 1,0 0 0,0 1 0,-1-1-1,1 0 1,0 0 0,0 0-1,-1 1 1,1-1 0,0 0 0,0 1-1,0 1 15,-1-1 0,1 0 0,-1 1 0,1-1 0,-1 1 0,0-1 0,0 1 0,1-1 0,-1 0 0,0 1 0,0-1 0,-1 1 0,1-1 0,-1 3 0,-15 51 442,12-45-658,-18 38 522,14-41-1797,8-30-2679,7-40-9226,-6 19-112</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6.934"/>
    </inkml:context>
    <inkml:brush xml:id="br0">
      <inkml:brushProperty name="width" value="0.025" units="cm"/>
      <inkml:brushProperty name="height" value="0.025" units="cm"/>
    </inkml:brush>
  </inkml:definitions>
  <inkml:trace contextRef="#ctx0" brushRef="#br0">54 0 17617,'0'0'10762,"-51"29"-9865,49-10-161,2 0-415,5-2-257,15-3 96,5-4-64,4-6 0,1-4-704,-1 0-1090,-1-4-1825,-4-10-1506,-4-4-2274</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9.636"/>
    </inkml:context>
    <inkml:brush xml:id="br0">
      <inkml:brushProperty name="width" value="0.025" units="cm"/>
      <inkml:brushProperty name="height" value="0.025" units="cm"/>
    </inkml:brush>
  </inkml:definitions>
  <inkml:trace contextRef="#ctx0" brushRef="#br0">1 0 5509,'0'0'16240,"4"55"-16144,7-34-321,3-2-2465,2-2-4068</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0.008"/>
    </inkml:context>
    <inkml:brush xml:id="br0">
      <inkml:brushProperty name="width" value="0.025" units="cm"/>
      <inkml:brushProperty name="height" value="0.025" units="cm"/>
    </inkml:brush>
  </inkml:definitions>
  <inkml:trace contextRef="#ctx0" brushRef="#br0">56 83 14061,'0'0'12140,"2"-3"-11446,0-2-632,1 0 0,-1 0 0,-1 0 0,1 0 0,-1 0 0,0 0 0,0 0 0,0 0 0,-1 0 0,0 0 0,0-1 0,-1-8 0,0 14-55,1 0-1,0-1 1,-1 1 0,1 0 0,0-1 0,-1 1-1,1 0 1,0-1 0,-1 1 0,1 0 0,-1 0-1,1 0 1,0-1 0,-1 1 0,1 0-1,-1 0 1,1 0 0,-1 0 0,1 0 0,-1 0-1,1 0 1,-1 0 0,1 0 0,-1 0 0,1 0-1,0 0 1,-1 0 0,1 0 0,-1 0-1,1 1 1,-1-1 0,1 0 0,0 0 0,-1 1-1,1-1 1,-1 0 0,0 1 0,-15 10 151,12-7-108,1 1 0,-1-1 0,1 1 0,-1 0 0,1 0 0,1 0 0,-1 0 0,1 0 0,0 1 0,0-1 0,0 1 0,1-1 0,0 1 0,0 0 0,1-1 0,-1 1 0,1 0 0,1 7 1,-1-12-48,1 0 0,0 1 0,0-1 0,-1 0 0,1 0 0,0 1 0,0-1 0,0 0 0,0 0 0,1 0 0,-1 0 1,0-1-1,0 1 0,0 0 0,1 0 0,-1-1 0,0 1 0,1-1 0,-1 1 0,1-1 0,-1 1 0,1-1 0,-1 0 1,1 0-1,-1 0 0,1 0 0,-1 0 0,0 0 0,1 0 0,-1 0 0,1-1 0,-1 1 0,2-1 0,3 0-15,1 0 1,-1-1-1,0 1 0,-1-1 0,1-1 0,9-4 0,15-15-30,-24 16-13,0 1 0,0 0-1,1 1 1,0-1 0,0 1 0,0 0-1,1 1 1,7-3 0,-14 6 50,-1 1 1,1-1 0,0 1 0,-1-1 0,1 0-1,-1 1 1,1-1 0,-1 1 0,0-1 0,1 1-1,-1 0 1,1-1 0,-1 1 0,0-1 0,0 1-1,1 0 1,-1-1 0,0 1 0,0 0 0,0-1-1,0 1 1,0 0 0,1-1 0,-1 1 0,0 0-1,-1-1 1,1 1 0,0 1 0,1 31 515,-1-19-292,0-12-180,1 0-1,-1 0 1,0 0-1,1 0 1,0 1-1,-1-1 1,1 0-1,0 0 1,0 0-1,0-1 1,0 1-1,1 0 1,-1 0-1,0 0 1,1-1-1,-1 1 1,1-1-1,-1 1 1,1-1-1,0 0 1,2 2-1,0-1 54,0-1 0,0 0 0,-1 0 1,1 0-1,0 0 0,0-1 0,0 1 0,0-1 0,0 0 0,8-1 0,5-2 119,-1 0 0,0-1 0,1-1 0,21-10 0,-1-2-143,-25 11-70,1-1-1,1 2 1,-1 0-1,1 0 1,0 2-1,0-1 1,15 0-1,-29 4-9,1 0-1,0 0 1,-1 0-1,1 0 1,-1 0-1,1 0 1,-1 0-1,1 0 1,-1 0-1,1 1 1,0-1-1,-1 0 1,1 0-1,-1 1 1,0-1 0,1 0-1,-1 1 1,1-1-1,-1 0 1,1 1-1,-1-1 1,0 1-1,1-1 1,-1 1-1,0-1 1,1 1-1,-1-1 1,0 1-1,0-1 1,0 1-1,1-1 1,-1 1-1,0-1 1,0 2 0,0 21-1818,0-14-1338,0-5-3724</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0.459"/>
    </inkml:context>
    <inkml:brush xml:id="br0">
      <inkml:brushProperty name="width" value="0.025" units="cm"/>
      <inkml:brushProperty name="height" value="0.025" units="cm"/>
    </inkml:brush>
  </inkml:definitions>
  <inkml:trace contextRef="#ctx0" brushRef="#br0">0 144 14926,'9'-9'2418,"7"-6"-1548,1 1 0,0 0-1,1 2 1,1 0-1,-1 1 1,2 1-1,0 0 1,33-10-1,-42 16-561,0 1 0,0 0 0,0 1-1,0 0 1,1 1 0,-1 0-1,0 1 1,1 0 0,-1 1-1,13 2 1,-23-3-291,1 0-1,-1 1 1,0-1-1,0 1 1,0 0-1,1-1 1,-1 1-1,0 0 1,0 0-1,0 0 1,0 0 0,0 0-1,0 0 1,-1 0-1,1 0 1,0 0-1,0 0 1,-1 0-1,1 1 1,-1-1-1,1 0 1,-1 0-1,1 1 1,-1 1 0,0 0 11,1 1 1,-1-1 0,-1 1-1,1 0 1,0-1 0,-1 1-1,0-1 1,0 1 0,-1 3-1,-3 5 70,0-1 0,0 0 0,-1 0 0,-12 15 0,-18 18 54,-47 43-1,48-52 26,0 2-1,-29 42 1,40-32 670,23-46-832,1 0-1,-1 0 0,1 0 0,0 0 0,-1 0 0,1 0 0,0 0 0,-1 1 0,1-1 0,0 0 1,0 0-1,0 0 0,0 0 0,0 0 0,0 1 0,1-1 0,-1 0 0,0 0 0,1 0 0,-1 0 1,0 0-1,1 0 0,-1 0 0,1 0 0,0 0 0,-1 0 0,1 0 0,0 0 0,-1 0 0,1 0 1,0-1-1,0 1 0,0 0 0,0-1 0,0 1 0,0 0 0,0-1 0,0 1 0,0-1 0,1 1 1,12 1 49,-1 0 1,1-1 0,0-1 0,0 0 0,0-1 0,0 0 0,-1-1 0,1-1-1,14-4 1,18-7-1531,54-24-1,-99 37 1323,19-9-3130,-19 9 3015,-1 1 0,1 0 0,-1-1 1,0 1-1,1-1 0,-1 1 0,1-1 0,-1 1 0,0-1 0,1 1 0,-1-1 1,0 1-1,0-1 0,1 1 0,-1-1 0,0 1 0,0-1 0,0 0 0,0 1 0,0-1 1,0 1-1,0-1 0,0 0 0,0 1 0,0-1 0,0 1 0,0-1 0,0 0 1,0 1-1,0-1 0,-1 1 0,1-1 0,-1 0 0,-9-11-7343</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0.832"/>
    </inkml:context>
    <inkml:brush xml:id="br0">
      <inkml:brushProperty name="width" value="0.025" units="cm"/>
      <inkml:brushProperty name="height" value="0.025" units="cm"/>
    </inkml:brush>
  </inkml:definitions>
  <inkml:trace contextRef="#ctx0" brushRef="#br0">54 14 6342,'0'0'13196,"-54"-14"-9416,78 19-3556,10 0 65,10 1-129,11-3-256,6 0-2883,0-3-2947,-2 0-8135</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1.156"/>
    </inkml:context>
    <inkml:brush xml:id="br0">
      <inkml:brushProperty name="width" value="0.025" units="cm"/>
      <inkml:brushProperty name="height" value="0.025" units="cm"/>
    </inkml:brush>
  </inkml:definitions>
  <inkml:trace contextRef="#ctx0" brushRef="#br0">196 0 6150,'0'0'11557,"-11"4"-7046,-80 34-481,84-35-3836,1 1 0,-1-1 1,1 1-1,-1 0 0,1 1 1,1-1-1,-1 1 0,1 1 1,-1-1-1,2 1 0,-1-1 1,-7 14-1,12-19-244,0 0 1,-1 1 0,1-1-1,0 0 1,0 0-1,0 1 1,0-1 0,0 0-1,0 1 1,0-1-1,0 0 1,0 1 0,0-1-1,0 0 1,1 0-1,-1 1 1,0-1 0,0 0-1,0 1 1,0-1-1,0 0 1,1 0-1,-1 1 1,0-1 0,0 0-1,0 0 1,1 0-1,-1 1 1,0-1 0,0 0-1,1 0 1,-1 0-1,0 0 1,0 1 0,1-1-1,-1 0 1,18 4-908,29-4 271,-36 0 404,-1 0 121,2-1 94,0 1-1,-1 1 1,1 0-1,0 1 1,12 3 0,-22-5 73,0 1 1,0-1 0,0 1 0,0 0 0,0 0 0,-1 0 0,1 0 0,0 0-1,-1 0 1,1 0 0,0 1 0,-1-1 0,0 1 0,1-1 0,-1 1 0,0-1-1,0 1 1,0 0 0,0-1 0,0 1 0,0 0 0,0 0 0,0 0 0,-1 0-1,1 0 1,-1 0 0,0 0 0,1 0 0,-1 0 0,0 0 0,0 0-1,0 0 1,0 0 0,-1 0 0,1 0 0,-1 0 0,0 3 0,-1 0 203,0-1 0,-1 1 0,1 0 0,-1-1 0,0 1 0,0-1 0,-1 0 0,1 0 0,-1 0 0,0-1 0,0 1 1,-8 4-1,-58 36 1849,62-40-1858,-5 4 90,-29 15 261,40-22-547,0 0 0,0 0-1,0 0 1,0 0 0,0-1-1,-1 1 1,1-1-1,0 1 1,-1-1 0,1 0-1,0 0 1,-1 0 0,1 0-1,-4-1 1,7 0-253,-1-1 0,0 0-1,1 0 1,-1 0 0,1 0 0,-1 0-1,1 0 1,0 1 0,0-1 0,0 0-1,0 1 1,0-1 0,1-1 0,59-69-8710,-20 23 1692</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1.527"/>
    </inkml:context>
    <inkml:brush xml:id="br0">
      <inkml:brushProperty name="width" value="0.025" units="cm"/>
      <inkml:brushProperty name="height" value="0.025" units="cm"/>
    </inkml:brush>
  </inkml:definitions>
  <inkml:trace contextRef="#ctx0" brushRef="#br0">147 0 17457,'0'0'3144,"-4"9"-817,-22 40-836,-44 93 2531,60-120-3645,1 1 1,2 0-1,0 1 0,-5 36 0,12-59-375,-1 1-1,1 0 0,0 0 0,0 0 0,0 0 0,0-1 0,0 1 1,0 0-1,0 0 0,0 0 0,1 0 0,-1-1 0,1 1 1,-1 0-1,1 0 0,0-1 0,0 1 0,0-1 0,0 1 1,0 0-1,0-1 0,0 0 0,0 1 0,0-1 0,1 0 0,2 3 1,-1-3-7,1 0 1,-1 0-1,1 0 1,0-1-1,-1 1 1,1-1-1,0 1 0,-1-1 1,1-1-1,0 1 1,-1 0-1,1-1 1,4-1-1,7-2-260,1-1 0,-1-1 0,0 0 0,0-2 0,26-16 0,-28 16 24,1 0 0,0 0 0,1 1 0,0 1 0,0 0 0,17-4 0,-31 10 239,-1 0-1,1 0 1,-1 0 0,1 0 0,-1 0 0,1 0 0,-1 0 0,1 0 0,-1 0 0,0 0 0,1 0 0,-1 0 0,1 0 0,-1 0 0,1 0 0,-1 0 0,1 1 0,-1-1 0,0 0 0,1 0 0,-1 0 0,1 1 0,-1-1 0,0 0-1,1 1 1,-1-1 0,0 0 0,1 1 0,-1-1 0,0 0 0,1 1 0,-1-1 0,0 1 0,0 0 0,-1 19 583,-15 22 730,7-25-1032,4-7-93,-1 1 0,2-1 0,-1 1 0,1 0-1,1 0 1,-3 12 0,6-22-179,0-1 0,0 1 0,0 0 0,0-1-1,0 1 1,0-1 0,0 1 0,0 0 0,0-1 0,0 1 0,1-1-1,-1 1 1,0 0 0,0-1 0,0 1 0,1-1 0,-1 1 0,0-1-1,1 1 1,-1-1 0,0 1 0,1-1 0,-1 1 0,1-1 0,-1 1-1,1-1 1,-1 0 0,1 1 0,-1-1 0,1 0 0,0 1 0,24-1-46,22-17-1167,-41 14 790,45-21-4403,-17 15-2224,-33 8 6873,-1 1 0,1 0-1,-1 0 1,0 0 0,1 0 0,-1 0 0,1 0 0,-1 0 0,0 0 0,1 0-1,-1 0 1,1 0 0,-1 1 0,0-1 0,1 0 0,-1 0 0,0 0 0,1 0-1,-1 1 1,0-1 0,1 0 0,-1 0 0,0 0 0,1 1 0,-1-1-1,0 0 1,0 1 0,1-1 0,-1 0 0,0 1 0,0-1 0,0 0 0,1 1-1,-1-1 1,0 0 0,0 1 0,0-1 0,0 1 0,0-1 0,0 0 0,0 1-1,-5 23 277,-18 19 2343,17-33-5044</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1.886"/>
    </inkml:context>
    <inkml:brush xml:id="br0">
      <inkml:brushProperty name="width" value="0.025" units="cm"/>
      <inkml:brushProperty name="height" value="0.025" units="cm"/>
    </inkml:brush>
  </inkml:definitions>
  <inkml:trace contextRef="#ctx0" brushRef="#br0">35 0 17264,'0'0'6919,"-35"56"-5670,35-45-128,9-4-544,14-7-385,10 0-96,6-10-1634,1-16-2978,-2-5-6534</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2.759"/>
    </inkml:context>
    <inkml:brush xml:id="br0">
      <inkml:brushProperty name="width" value="0.025" units="cm"/>
      <inkml:brushProperty name="height" value="0.025" units="cm"/>
    </inkml:brush>
  </inkml:definitions>
  <inkml:trace contextRef="#ctx0" brushRef="#br0">32 111 12812,'0'0'3983,"11"-10"-887,34-34-432,-43 42-2397,0 0 0,0 0 1,0 0-1,1 0 1,-1 0-1,1 1 0,-1-1 1,1 1-1,-1-1 0,1 1 1,0 0-1,0 0 1,3-1-1,-5 2-213,0 1-1,-1-1 1,1 0 0,-1 0 0,1 0-1,0 1 1,-1-1 0,1 0 0,-1 1-1,1-1 1,-1 0 0,1 1-1,-1-1 1,1 1 0,-1-1 0,0 1-1,1-1 1,-1 1 0,0-1 0,1 1-1,-1-1 1,0 1 0,1 0-1,-1-1 1,0 1 0,0-1 0,0 1-1,0 0 1,0-1 0,0 1 0,0-1-1,0 1 1,0 0 0,0 0 0,0 6 47,-1-1 0,1 0 0,-1 0 0,-1 0 0,1 0 0,-1 0 1,0 0-1,-6 11 0,-29 37 217,-17 30-166,50-75-98,-1-1 1,1 1 0,0 0-1,1 1 1,0-1 0,1 1 0,-2 13-1,4-22-48,0 0-1,0 0 1,0 0-1,0 0 0,0 0 1,1-1-1,-1 1 1,0 0-1,1 0 1,-1 0-1,0 0 0,1-1 1,-1 1-1,1 0 1,-1 0-1,1-1 0,0 1 1,-1 0-1,1-1 1,0 1-1,-1-1 1,1 1-1,0-1 0,0 1 1,-1-1-1,1 1 1,0-1-1,0 0 0,0 0 1,0 1-1,0-1 1,-1 0-1,1 0 1,0 0-1,0 0 0,0 0 1,0 0-1,0 0 1,0 0-1,0 0 0,1-1 1,43-9 279,-20-2-307,0-2-1,-1 0 1,0-2 0,-2-1-1,0 0 1,0-2 0,-2 0-1,0-2 1,-2 0 0,19-27-1,-36 47 31,0 1 0,-1-1 0,1 0 0,0 0 0,0 0 0,-1 1 0,1-1 0,0 0 0,-1 0 0,1 0 0,-1 0-1,0 0 1,1 0 0,-1 0 0,0 0 0,1-1 0,-1 1 0,0 0 0,0 0 0,0 0 0,0 0 0,0 0 0,0 0 0,0 0 0,0-1 0,-1 0-1,-1 2 3,1 0 0,0 0 0,-1 0-1,1 1 1,0-1 0,0 0-1,-1 1 1,1-1 0,0 1-1,0 0 1,-1-1 0,1 1-1,0 0 1,0 0 0,0 0-1,0 0 1,0 0 0,0 0-1,0 0 1,1 0 0,-3 2-1,-5 7 31,-1 0 0,1 1 0,1 0 1,0 0-1,1 1 0,0-1 0,0 2 0,1-1 0,1 0 0,0 1 0,1 0 0,0 0 0,-1 23 0,4-35-31,0 0-1,0 0 1,0 0 0,1 0 0,-1 0 0,0 0-1,1 0 1,-1 0 0,0 0 0,1 0-1,-1 0 1,1 0 0,0-1 0,-1 1-1,1 0 1,0 0 0,-1-1 0,1 1 0,0 0-1,0-1 1,-1 1 0,1-1 0,0 1-1,0-1 1,0 1 0,0-1 0,0 1 0,0-1-1,0 0 1,0 0 0,0 0 0,0 1-1,0-1 1,0 0 0,0 0 0,0 0 0,0 0-1,0-1 1,0 1 0,0 0 0,0 0-1,0-1 1,1 0 0,5 0 84,0-1 0,0 0 0,0 0 1,-1-1-1,10-4 0,9-9-30,0 0 1,-2-2-1,0-1 1,-1 0-1,0-2 1,-2 0-1,0-1 1,29-46-1,-97 130-63,18-4 0,28-54 0,1 0 0,0 0 0,0-1 0,0 1 0,0 0 0,1 0 0,0 0 0,-1 0 0,2 0 0,-1-1 0,0 1 0,2 5 0,-2-8 0,1 1 0,0-1 0,0 0 0,0 0 0,0 0 0,0 0 0,1 0 0,-1-1 0,0 1 0,0 0 0,1 0 0,-1-1 0,0 1 0,1-1 0,-1 1 0,0-1 0,1 0 0,-1 1 0,1-1 0,-1 0 0,1 0 0,-1 0 0,0 0 0,1 0 0,-1 0 0,1-1 0,-1 1 0,3-1 0,44-12 0,-29 3 0,0 0 0,-1-1 0,0-1 0,-1-1 0,-1 0 0,0-2 0,0 1 0,-2-2 0,0 0 0,19-28 0,-28 29 0,-15 22 0,-16 18 0,24-21 0,-1-1 0,1 1 0,0-1 0,0 1 0,1 0 0,-1 0 0,-1 7 0,7 0 0,17-11 0,-11-4 0,0 0 0,0-1 0,0 0 0,0-1 0,-1 0 0,17-14 0,51-51 0,-67 60 0,-3 3 0,12-11 0,-14 19 0,-9 14 0,-34 60 0,29-59 0,0 1 0,1-1 0,1 1 0,1 1 0,-8 27 0,14-44-1,0 1 0,0-1 0,0 0-1,-1 1 1,1-1 0,0 1 0,0-1 0,0 1 0,0-1 0,0 0 0,0 1-1,1-1 1,-1 1 0,0-1 0,0 1 0,0-1 0,0 0 0,0 1-1,1-1 1,-1 1 0,0-1 0,0 0 0,0 1 0,1-1 0,-1 0 0,0 1-1,1-1 1,-1 0 0,0 0 0,1 1 0,-1-1 0,0 0 0,1 0-1,-1 1 1,1-1 0,-1 0 0,0 0 0,1 0 0,-1 0 0,1 0 0,-1 0-1,1 0 1,-1 0 0,0 0 0,1 0 0,-1 0 0,1 0 0,-1 0-1,1 0 1,-1 0 0,0 0 0,1 0 0,-1 0 0,1-1 0,-1 1 0,0 0-1,1 0 1,-1-1 0,1 1 0,-1 0 0,0 0 0,0-1 0,1 1 0,-1 0-1,1-1 1,25-18-1163,-18 10-1178,0-1 0,-1 0 0,9-17 0,2-13-5468</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3.196"/>
    </inkml:context>
    <inkml:brush xml:id="br0">
      <inkml:brushProperty name="width" value="0.025" units="cm"/>
      <inkml:brushProperty name="height" value="0.025" units="cm"/>
    </inkml:brush>
  </inkml:definitions>
  <inkml:trace contextRef="#ctx0" brushRef="#br0">39 0 14318,'0'0'16079,"-39"67"-15182,39-48-737,4 2-160,15-6-1089,2-2-1506,7-5-2049,-1-3-2499,0-4-4612</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3.600"/>
    </inkml:context>
    <inkml:brush xml:id="br0">
      <inkml:brushProperty name="width" value="0.025" units="cm"/>
      <inkml:brushProperty name="height" value="0.025" units="cm"/>
    </inkml:brush>
  </inkml:definitions>
  <inkml:trace contextRef="#ctx0" brushRef="#br0">142 1 9545,'0'0'11579,"-9"5"-8590,-61 43 955,63-43-3687,1 0 0,-1 1 0,1-1 0,1 1 0,-1 1 0,1-1 0,0 1-1,0 0 1,-5 12 0,10-19-304,0 1-1,0 0 1,0-1 0,0 1-1,0 0 1,1-1-1,-1 1 1,0-1-1,0 1 1,1 0 0,-1-1-1,0 1 1,1-1-1,-1 1 1,1-1-1,-1 1 1,1-1 0,-1 1-1,1-1 1,-1 1-1,1-1 1,-1 1-1,1-1 1,-1 0 0,1 0-1,0 1 1,-1-1-1,1 0 1,-1 0-1,1 1 1,0-1-1,-1 0 1,1 0 0,0 0-1,-1 0 1,1 0-1,0 0 1,-1 0-1,1 0 1,0-1 0,0 1-1,44 0-2543,-32-1 1484,2 1-197,48 2-814,-61-2 2135,1 0 0,0 1 0,-1-1 0,1 1 0,-1-1 0,1 1 0,-1 0 1,1 0-1,-1 0 0,0 0 0,1 1 0,-1-1 0,0 0 0,0 1 0,0 0 0,0-1 0,0 1 0,-1 0 0,3 3 0,-3-3 185,-1-1 0,1 1 0,-1-1 0,1 1-1,-1 0 1,0-1 0,0 1 0,0 0 0,0-1 0,0 1-1,0 0 1,-1-1 0,1 1 0,0-1 0,-1 1 0,1 0-1,-1-1 1,0 1 0,1-1 0,-1 1 0,0-1-1,0 0 1,0 1 0,0-1 0,0 0 0,0 0 0,-2 2-1,-40 30 2555,35-28-2397,-12 9 431,8-4-596,-1-2 0,0 1 0,-1-2 0,0 1 0,-22 7 0,50-36-7508,10-1 1976,5-3-1292</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8.730"/>
    </inkml:context>
    <inkml:brush xml:id="br0">
      <inkml:brushProperty name="width" value="0.025" units="cm"/>
      <inkml:brushProperty name="height" value="0.025" units="cm"/>
    </inkml:brush>
  </inkml:definitions>
  <inkml:trace contextRef="#ctx0" brushRef="#br0">52 392 8616,'0'0'4927,"-5"10"-2081,2-3-2530,-1-1-43,0 0-1,1 0 1,0 0-1,0 1 1,0 0-1,1-1 1,0 1 0,1 0-1,-1 0 1,1 0-1,1 0 1,-1 0-1,2 10 1,0-16-262,0 0 0,0 1 0,0-1 0,0 0 1,0 0-1,0 0 0,0-1 0,1 1 0,-1 0 1,0 0-1,1-1 0,-1 1 0,1-1 0,-1 1 0,0-1 1,1 1-1,-1-1 0,1 0 0,-1 0 0,1 0 1,-1 0-1,1 0 0,-1 0 0,1 0 0,-1 0 0,1-1 1,-1 1-1,3-1 0,44-13 1480,-32 5-1139,0-1 0,-1-1 0,0 0 0,-1-1-1,0-1 1,-1 0 0,0-1 0,-1 0 0,-1-1 0,0 0 0,12-24 0,-12 19-99,-1-1 0,-1 0 1,-1 0-1,-1-1 0,-1 0 0,-1 0 1,-1-1-1,3-43 0,-7 62-240,0 0 0,0 0 0,0-1 0,0 1 0,-1 0 0,1 0 0,-1 0 0,0 0 0,0 0 0,-1 0 0,1 0 0,-1 1 0,0-1 0,0 0 0,0 1 0,-1 0 0,1-1 0,-6-4 0,5 6-4,-1-1 1,1 1-1,-1 1 1,0-1 0,0 0-1,0 1 1,0 0-1,0 0 1,0 0-1,0 1 1,0-1-1,0 1 1,0 0-1,0 0 1,-1 0 0,1 1-1,0-1 1,0 1-1,-4 1 1,-10 4 82,0 1 1,0 0-1,1 2 1,0-1-1,1 2 1,0 1-1,0 0 1,1 0-1,1 2 1,0 0 0,-15 18-1,26-29-58,0 2 0,1-1-1,0 0 1,0 0 0,0 1-1,0 0 1,0-1 0,1 1 0,-1 0-1,1 0 1,0-1 0,0 1 0,1 0-1,-1 8 1,1-10-28,0 0 0,1 1-1,-1-1 1,1 0 0,0 1 0,0-1 0,0 0-1,0 0 1,0 0 0,0 0 0,1 0 0,-1 0-1,0 0 1,1 0 0,0-1 0,-1 1 0,1 0-1,0-1 1,0 0 0,0 1 0,0-1 0,0 0-1,0 0 1,1 0 0,2 1 0,15 4 75,0 0 0,36 5 1,-40-9-69,-1 1 0,1 0 0,-1 1 0,0 1 1,0 0-1,16 9 0,-29-12-30,1 0 0,0 0 0,-1 0 0,1 0 0,-1 0 0,0 0 0,0 1 0,0 0 0,0-1 0,0 1 0,-1 0 0,1 0 0,-1-1 0,1 1 0,-1 0 0,0 1 0,0-1 0,-1 0 0,1 0 0,0 4 0,-1 6 25,0 1-1,0-1 0,-4 24 0,-1 16-31,5-52 2,1 0 1,-1-1-1,1 1 1,0 0-1,-1 0 0,1 0 1,0 0-1,0 0 1,-1-1-1,1 1 1,0 0-1,0-1 1,0 1-1,0-1 1,0 1-1,0-1 0,0 1 1,0-1-1,0 0 1,0 1-1,0-1 1,0 0-1,0 0 1,0 0-1,0 0 1,0 0-1,0 0 1,1 0-1,-1 0 0,0 0 1,0 0-1,0-1 1,0 1-1,0 0 1,0-1-1,1 0 1,41-14-1969,-39 12 1159,0-1 0,0 1 1,0-1-1,-1 0 0,1 0 0,-1 0 1,4-9-1,1-9-6029</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7.293"/>
    </inkml:context>
    <inkml:brush xml:id="br0">
      <inkml:brushProperty name="width" value="0.025" units="cm"/>
      <inkml:brushProperty name="height" value="0.025" units="cm"/>
    </inkml:brush>
  </inkml:definitions>
  <inkml:trace contextRef="#ctx0" brushRef="#br0">78 0 15951,'0'0'6668,"-10"10"-3919,3-4-2302,-30 28 1504,35-31-1713,-1 0-1,1 0 1,0 0-1,0 0 1,0 0-1,0 0 0,1 0 1,-1 1-1,1-1 1,0 1-1,0-1 1,0 1-1,0 6 1,1-9-223,0 0 0,1-1 1,-1 1-1,0 0 0,1 0 1,-1 0-1,0 0 0,1 0 0,-1 0 1,1 0-1,0-1 0,-1 1 1,1 0-1,0-1 0,-1 1 0,1 0 1,0-1-1,0 1 0,0-1 1,-1 1-1,1-1 0,0 1 1,0-1-1,0 1 0,0-1 0,0 0 1,0 0-1,0 0 0,0 1 1,0-1-1,1 0 0,38 1 20,-31-1-410,-9 0 343,1 1 0,-1-1 0,1 1 0,-1 0-1,0-1 1,1 1 0,-1-1 0,0 1 0,1 0 0,-1-1-1,0 1 1,0 0 0,1-1 0,-1 1 0,0 0-1,0-1 1,0 1 0,0 0 0,0 0 0,0-1 0,0 1-1,0 0 1,0-1 0,0 1 0,-1 0 0,1 0 0,0-1-1,0 1 1,-1 0 0,1-1 0,0 1 0,-1-1 0,1 1-1,-1 0 1,0 0 0,-12 27 123,-19 39 386,31-63-578,-1 1 0,1-1-1,-1 0 1,2 1 0,-1-1 0,0 0-1,1 1 1,0-1 0,0 1 0,0-1 0,0 1-1,1-1 1,-1 0 0,3 7 0,7-3-3919,4-7-2546</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3.973"/>
    </inkml:context>
    <inkml:brush xml:id="br0">
      <inkml:brushProperty name="width" value="0.025" units="cm"/>
      <inkml:brushProperty name="height" value="0.025" units="cm"/>
    </inkml:brush>
  </inkml:definitions>
  <inkml:trace contextRef="#ctx0" brushRef="#br0">153 254 15054,'0'0'7127,"-9"5"-5734,-8 5-737,1 1 0,0 0-1,-20 19 1,30-25-446,1 0-1,0 0 1,0 1-1,0-1 1,1 1-1,0 0 1,0 0-1,0 1 1,1-1-1,0 1 1,0 0-1,1-1 1,0 1-1,-2 9 1,4-15-201,1 0 0,-1 0 0,1 0 0,-1 1 0,1-1 0,-1 0 0,1 0 0,-1 0 0,1 0 0,0 0 0,0 0 0,-1-1 0,1 1 0,0 0 0,0 0 0,0 0 0,0-1 0,0 1 0,0-1 0,0 1 0,0-1 0,0 1 0,0-1 0,1 1 0,-1-1 0,0 0 0,0 0 0,0 1 0,0-1 0,1 0 0,-1 0 0,0 0 0,0-1 0,0 1 0,1 0 0,1-1 0,52-6 170,-37 1-147,1-1 0,-1 0 0,0-1 1,-1-1-1,0-1 0,0-1 0,-1 0 0,28-25 0,-26 19-41,0-2-1,-1 1 1,-1-2 0,0 0 0,-2-1 0,17-33-1,-26 46-10,0-1 0,-1-1-1,-1 1 1,1-1-1,-1 1 1,-1-1-1,0 0 1,0 0-1,-1 0 1,0 0-1,-1-15 1,-1 24 13,1-1 0,-1 1-1,1-1 1,-1 1 0,1-1 0,-1 1 0,0 0 0,1-1-1,-1 1 1,0 0 0,0-1 0,0 1 0,0 0 0,0 0 0,-1 0-1,1 0 1,0 0 0,0 0 0,-1 0 0,1 1 0,-1-1-1,1 0 1,0 1 0,-1-1 0,1 1 0,-1-1 0,1 1 0,-1 0-1,0 0 1,1 0 0,-1 0 0,1 0 0,-1 0 0,1 0-1,-1 0 1,1 0 0,-1 1 0,0-1 0,1 1 0,-2 0-1,-6 1 19,0 1 0,0 0-1,1 0 1,0 1 0,-14 8-1,-3 5 168,0 1 0,2 1 0,-22 22 0,38-34-56,1-1 0,-1 1 1,1 1-1,1-1 0,-1 1 1,1 0-1,1 1 0,-1-1 0,2 1 1,-1 0-1,1 0 0,0 0 1,-2 15-1,5-23-116,0 1 0,0-1 0,0 0 0,1 1 0,-1-1 1,0 0-1,1 0 0,-1 0 0,1 1 0,-1-1 0,1 0 0,0 0 0,-1 0 0,1 0 1,0 0-1,0 0 0,0 0 0,0 0 0,0 0 0,0 0 0,0-1 0,0 1 0,0 0 0,0-1 1,0 1-1,0-1 0,1 1 0,-1-1 0,0 1 0,0-1 0,1 0 0,-1 0 0,0 0 1,2 0-1,55 2 172,-45-3-127,84-8-357,-68 4-373,0 2 0,29 1 0,-57 2 670,0 0 0,0 0 0,1 0 0,-1 0 0,0 0 0,0 1 1,0-1-1,0 0 0,1 1 0,-1-1 0,0 0 0,0 1 0,0-1 1,0 1-1,0 0 0,0-1 0,0 1 0,0 0 0,0 0 0,-1-1 1,1 1-1,0 0 0,0 0 0,-1 0 0,2 2 0,-2-1 61,1 0-1,-1 0 0,1 0 0,-1 0 0,0 0 0,0 0 0,0 1 1,0-1-1,0 0 0,-1 0 0,1 0 0,-1 0 0,0 2 0,-3 7 252,-1-1-1,1 1 0,-2-1 0,-6 9 0,10-15-492,-22 40 598,20-24-4304</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4.392"/>
    </inkml:context>
    <inkml:brush xml:id="br0">
      <inkml:brushProperty name="width" value="0.025" units="cm"/>
      <inkml:brushProperty name="height" value="0.025" units="cm"/>
    </inkml:brush>
  </inkml:definitions>
  <inkml:trace contextRef="#ctx0" brushRef="#br0">20 105 17969,'0'0'4570,"-4"9"-3022,-10 29-438,14-38-1055,0 1 0,-1-1 0,1 1 0,0-1 0,0 0 0,0 1 0,0-1 0,0 1 0,0-1 0,0 1 0,0-1 0,0 1 0,0-1 0,0 1 0,0-1 0,0 1 0,0-1 0,1 1 0,-1-1 0,0 1 0,0-1 0,0 1 0,1-1 0,-1 0-1,0 1 1,1-1 0,-1 0 0,0 1 0,1-1 0,-1 0 0,0 1 0,1-1 0,-1 0 0,1 1 0,-1-1 0,1 0 0,-1 0 0,0 0 0,1 0 0,-1 1 0,1-1 0,-1 0 0,1 0 0,-1 0 0,1 0 0,0 0 0,24-2 1465,-23 2-1268,6-2-144,0-1 0,-1 0 0,1 0 0,-1-1-1,0 0 1,0 0 0,0 0 0,-1-1 0,0 0 0,0-1-1,0 1 1,0-1 0,-1 0 0,0-1 0,0 1 0,0-1-1,-1 0 1,0 0 0,-1 0 0,0-1 0,0 1 0,0-1-1,-1 1 1,2-13 0,-4 19-107,1 1-1,-1-1 1,0 1-1,0-1 0,0 1 1,0-1-1,0 1 1,0-1-1,0 1 1,0 0-1,0-1 0,0 1 1,-1-1-1,1 1 1,0-1-1,0 1 1,0-1-1,-1 1 1,1-1-1,0 1 0,0 0 1,-1-1-1,1 1 1,0-1-1,-1 1 1,1 0-1,0-1 1,-1 1-1,1 0 0,-1 0 1,1-1-1,0 1 1,-2 0-1,-17 3-139,-17 21-62,25-13 189,1-1 0,0 2-1,1-1 1,1 1 0,0 1 0,0 0 0,1 0 0,1 0 0,0 1 0,1 0 0,-4 16 0,9-29 11,0 0 0,0 0-1,0 0 1,0 0-1,0 0 1,1 0-1,-1 0 1,0 0-1,0 0 1,1 0 0,-1 0-1,1 0 1,-1 0-1,0 0 1,1 0-1,0 0 1,-1-1 0,1 1-1,0 0 1,-1 0-1,1 0 1,0-1-1,0 1 1,-1-1 0,1 1-1,0 0 1,0-1-1,0 1 1,0-1-1,0 0 1,0 1-1,0-1 1,0 0 0,0 0-1,0 1 1,0-1-1,0 0 1,0 0-1,0 0 1,0 0 0,0 0-1,0-1 1,2 1-1,50-10 87,-22-2-54,-1-1 0,-1-1-1,0-2 1,27-20 0,-19 13 7,58-29-1,-94 52-34,-1-1 1,1 1-1,0 0 0,0-1 0,0 1 0,-1 0 1,1 0-1,0 0 0,0 0 0,-1 0 0,1-1 1,0 1-1,0 1 0,0-1 0,0 0 0,-1 0 1,1 0-1,0 0 0,0 0 0,-1 1 0,1-1 0,0 0 1,0 1-1,-1-1 0,1 1 0,0-1 0,-1 1 1,1-1-1,0 1 0,-1-1 0,1 1 0,-1-1 1,1 1-1,-1 0 0,1-1 0,-1 1 0,0 0 1,1 0-1,-1-1 0,0 1 0,1 0 0,-1 0 0,0-1 1,0 1-1,0 0 0,0 0 0,0 0 0,0 1 1,0 53 282,-1-37-190,1 0-46,-1-15-39,1 2 0,0-1 1,0 0-1,0 0 0,0 0 1,1-1-1,0 1 0,0 0 0,2 6 1,-2-9-11,0 1 1,1-1-1,-1 0 0,1 1 1,-1-1-1,1 0 1,-1 0-1,1 0 0,0 0 1,-1-1-1,1 1 1,0 0-1,0-1 0,-1 1 1,1-1-1,0 1 1,0-1-1,0 0 1,0 0-1,0 0 0,-1 0 1,1 0-1,0-1 1,3 1-1,1-2-15,1 1 0,-1-1 0,0 0-1,0 0 1,0 0 0,0-1 0,0 0 0,0 0 0,-1-1 0,9-6 0,-1 1-162,-20 17-7552,-10 14 1096,6-12-2540</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5.106"/>
    </inkml:context>
    <inkml:brush xml:id="br0">
      <inkml:brushProperty name="width" value="0.025" units="cm"/>
      <inkml:brushProperty name="height" value="0.025" units="cm"/>
    </inkml:brush>
  </inkml:definitions>
  <inkml:trace contextRef="#ctx0" brushRef="#br0">76 1 20115,'0'0'8643,"-8"11"-8221,-3 5-282,0 1 0,2 1 1,-9 19-1,15-29-120,0-1 1,0 1-1,1 0 1,0-1-1,0 1 1,1 0-1,0 0 1,0 0-1,1 1 1,0-1-1,0 0 1,3 13-1,-2-20-11,0 1-1,0-1 1,0 1-1,0-1 1,0 1-1,0-1 1,0 0-1,1 0 1,-1 1 0,1-1-1,-1 0 1,1 0-1,-1-1 1,1 1-1,-1 0 1,1 0-1,0-1 1,-1 1 0,1-1-1,0 1 1,0-1-1,-1 0 1,1 0-1,0 0 1,0 0-1,-1 0 1,1 0 0,2-1-1,3 1 15,-1 0 0,0-1 0,0 0 0,1-1 0,-1 1 0,0-1 0,6-3 0,-7 2-239,1-1-1,-1 1 0,1-1 0,-1 0 1,0-1-1,0 1 0,7-10 0,-8 8-628,0 0-1,0 0 1,-1 0-1,0 0 0,0 0 1,0 0-1,2-13 1,2-18-5818</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5.482"/>
    </inkml:context>
    <inkml:brush xml:id="br0">
      <inkml:brushProperty name="width" value="0.025" units="cm"/>
      <inkml:brushProperty name="height" value="0.025" units="cm"/>
    </inkml:brush>
  </inkml:definitions>
  <inkml:trace contextRef="#ctx0" brushRef="#br0">0 23 17905,'0'0'11403,"30"-22"-22550</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5.810"/>
    </inkml:context>
    <inkml:brush xml:id="br0">
      <inkml:brushProperty name="width" value="0.025" units="cm"/>
      <inkml:brushProperty name="height" value="0.025" units="cm"/>
    </inkml:brush>
  </inkml:definitions>
  <inkml:trace contextRef="#ctx0" brushRef="#br0">0 1 5125,'0'0'20739,"1"9"-18806,0 12-1203,-1-13-535,0-1 1,0 1-1,1 0 1,0 0 0,0-1-1,3 9 1,-3-14-185,0 0 1,0 0-1,0 0 0,1 1 1,-1-1-1,0-1 1,1 1-1,-1 0 1,1 0-1,0 0 1,0-1-1,-1 1 0,1-1 1,0 1-1,0-1 1,0 0-1,1 0 1,-1 0-1,0 0 0,0 0 1,1-1-1,-1 1 1,0-1-1,1 1 1,-1-1-1,3 0 1,18 1-411,-1-2-1,0-1 1,1-1 0,-1 0 0,40-14 0,0 2-3928,1 5-3653,-43 10 1990</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6.214"/>
    </inkml:context>
    <inkml:brush xml:id="br0">
      <inkml:brushProperty name="width" value="0.025" units="cm"/>
      <inkml:brushProperty name="height" value="0.025" units="cm"/>
    </inkml:brush>
  </inkml:definitions>
  <inkml:trace contextRef="#ctx0" brushRef="#br0">107 188 7271,'0'0'4207,"5"-10"143,14-29-709,-19 39-3547,1-1 0,-1 1-1,0 0 1,1-1 0,-1 1 0,0-1 0,0 1-1,0-1 1,1 1 0,-1-1 0,0 1-1,0-1 1,0 1 0,0-1 0,0 1 0,0-1-1,0 1 1,0-1 0,0 1 0,0-1-1,0 1 1,0-1 0,0 1 0,0-1 0,-1 1-1,1-1 1,0 1 0,0-1 0,0 1-1,-1-1 1,1 1 0,0 0 0,-1-1 0,1 1-1,0-1 1,-1 1 0,1 0 0,-1 0-1,1-1 1,0 1 0,-1 0 0,1-1 0,-1 1-1,1 0 1,-1 0 0,1 0 0,-1 0-1,1-1 1,-1 1 0,1 0 0,-1 0 0,1 0-1,-1 0 1,1 0 0,-1 0 0,1 0-1,-1 0 1,1 1 0,-1-1 0,1 0 0,-1 0-1,1 0 1,-1 0 0,1 1 0,-1-1-1,0 1 1,-31 12 1348,24-7-1347,1 0 0,0 1 1,1 0-1,-1 0 1,1 0-1,1 1 0,-1 0 1,1 0-1,1 0 1,0 1-1,0-1 0,0 1 1,1 0-1,-3 19 0,5-27-89,1 0 0,0 0-1,0 0 1,0-1 0,1 1-1,-1 0 1,0 0 0,0 0-1,0 0 1,1 0 0,-1 0-1,0 0 1,1 0 0,-1-1-1,1 1 1,-1 0 0,1 0-1,-1-1 1,1 1-1,0 0 1,-1 0 0,1-1-1,0 1 1,0-1 0,-1 1-1,1-1 1,0 1 0,0-1-1,0 1 1,0-1 0,-1 0-1,1 1 1,0-1 0,0 0-1,0 0 1,0 0 0,0 0-1,0 0 1,0 0 0,0 0-1,0 0 1,0 0-1,0 0 1,0 0 0,-1-1-1,3 0 1,47-15 257,-15-4-182,-1-1-1,0-1 1,-2-2 0,-1-1 0,-1-2-1,-1-1 1,50-61 0,-68 69 2,-19 23-103,-25 30 48,14-6 42,1 0 1,-15 33 0,28-51-60,1 1 1,0 0-1,1 0 0,0 0 0,0 0 1,1 0-1,0 1 0,1-1 0,0 1 1,1 17-1,0-27-48,1 1 0,-1-1 0,0 1 1,1-1-1,-1 0 0,1 1 0,-1-1 0,1 1 1,0-1-1,-1 0 0,1 0 0,0 1 0,0-1 0,0 0 1,0 0-1,0 0 0,0 0 0,0 0 0,1 0 0,-1 0 1,0 0-1,0-1 0,3 2 0,0-1-159,0 0-1,0 0 0,0 0 1,0 0-1,1-1 0,-1 1 1,0-1-1,7-1 1,1 0-601,0-1 1,0 0 0,0-1-1,0-1 1,14-6 0,21-14-4003,-1-6-1954</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6.574"/>
    </inkml:context>
    <inkml:brush xml:id="br0">
      <inkml:brushProperty name="width" value="0.025" units="cm"/>
      <inkml:brushProperty name="height" value="0.025" units="cm"/>
    </inkml:brush>
  </inkml:definitions>
  <inkml:trace contextRef="#ctx0" brushRef="#br0">103 0 15887,'0'0'2669,"-11"11"-181,5-5-2297,-52 54 3209,56-57-3135,-1 0-1,0 1 1,1-1-1,-1 0 1,1 1-1,0 0 1,0-1-1,1 1 1,-1 0-1,1 0 0,0 0 1,0 0-1,0 0 1,0 0-1,1 0 1,0 0-1,-1 0 1,2 8-1,0-11-252,0 0-1,0 0 1,1 0 0,-1-1 0,0 1-1,1 0 1,-1 0 0,0-1-1,1 1 1,-1-1 0,1 1 0,-1-1-1,0 0 1,1 1 0,-1-1-1,1 0 1,-1 0 0,1 0 0,-1 0-1,1 0 1,2-1 0,34-4-24,-12-4-634,0-1 0,-1-1 0,-1-2 0,0 0 0,29-21 0,9-5-235,-68 44 1216,1 0 0,-1 0 0,1 1 0,1 0 0,-1-1 0,-4 9 0,-7 8 491,-101 132 1746,100-129-2197,2 0 0,0 2 0,2 0 0,-15 40 0,17-25-1097,10-39 447,1-1 0,-1 0 0,1 1 1,-1-1-1,1 1 0,0-1 0,0 0 0,0 1 0,0-1 1,1 0-1,-1 1 0,1-1 0,-1 0 0,1 1 0,1 2 0,8-3-9307</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50.839"/>
    </inkml:context>
    <inkml:brush xml:id="br0">
      <inkml:brushProperty name="width" value="0.025" units="cm"/>
      <inkml:brushProperty name="height" value="0.025" units="cm"/>
    </inkml:brush>
  </inkml:definitions>
  <inkml:trace contextRef="#ctx0" brushRef="#br0">21179 1 10282,'0'0'907,"10"1"-341,2 1-384,1 1-1,-1 1 1,0-1-1,0 2 1,-1 0-1,0 0 1,14 9-1,-2 1-29,2 1 21,0 1 1,0 1-1,28 29 1,-47-41-73,0 1 1,0 0 0,-1 0-1,0 0 1,0 1 0,-1 0-1,0 0 1,0 0-1,-1 1 1,0-1 0,0 1-1,-1 0 1,0-1 0,0 1-1,-1 15 1,-1-11-14,0 1 1,-2 0 0,1-1-1,-2 1 1,0-1-1,-1 1 1,0-1 0,-1 0-1,-7 14 1,1-7 47,0-1 0,-1-1 1,-1 0-1,-1-1 0,-18 18 1,-10 3 191,-1-2 0,-1-2 0,-81 47 0,-44 15-221,-189 77-1,-196 40 663,541-208-718,-760 250 1189,-18-66-1143,-20-108-51,-3-73-17,-104-70 9,189 8-12,-385 51-53,925 20-71,1 9 1,2 8-1,-277 86 0,350-81 92,3 4 0,1 5 0,2 4 0,3 6 1,2 3-1,-166 134 0,221-153 141,2 2 0,2 3 0,1 1-1,3 2 1,2 2 0,-39 72 0,20-13-110,4 3 0,-46 147 1,-106 469-8,172-566-8,7 1 0,-6 258 0,32 333 147,1-300 150,-1-344-27,29 200 0,-18-247-199,2 1 1,4-2-1,2 0 0,39 81 0,6-16-35,40 96 33,-93-193-65,-1 0 0,-2 0 0,-1 1 0,-2 1 0,3 45 0,-8-47 11,-1 0 0,-2 0 1,-1 0-1,-1 0 0,-2-1 1,-1 1-1,-2-1 0,-1-1 1,-1 0-1,-2 0 0,-1-1 1,-1-1-1,-1 0 1,-2-1-1,-21 26 0,2-10 71,-2-2 0,-2-2-1,-1-2 1,-1-1-1,-3-2 1,0-3 0,-3-1-1,0-3 1,-68 28 0,-13-4-61,-2-5 0,-219 45 1,10-28 76,-592 32 0,-353-80 112,64-109 499,589 31-193,-2 32-272,311 32-165,-574 77 1,313 28 106,13-2-160,-3-34 152,384-62-26,-348-32-1,413 15-171,-1 5-1,0 6 1,0 5-1,-145 28 1,218-25 13,-204 30-326,200-34 256,-1-2-1,-81-6 1,121 0 100,1-1 0,-1-1 0,1 0 0,0-2 1,0 0-1,0-1 0,1-1 0,-27-16 0,32 17-14,0-1-1,1 0 1,0-1 0,0 0 0,1-1 0,0-1-1,1 1 1,0-1 0,0-1 0,2 1 0,-1-2-1,-6-13 1,13 22-66,0 1 0,-1-1 0,1 0 1,1 0-1,-1 1 0,0-1 0,1 0 0,0 0 0,0 0 0,0 0 0,0 0 1,1 0-1,-1 1 0,1-1 0,0 0 0,0 0 0,1 1 0,-1-1 0,1 0 1,0 1-1,-1 0 0,2-1 0,-1 1 0,0 0 0,1 0 0,-1 0 0,1 0 1,0 1-1,0-1 0,4-2 0,0 0-613,0 1 1,0-1-1,0 1 0,1 1 1,14-6-1,-14 6-851,1 1-1,-1 0 1,1 1 0,0 0 0,9 0-1,-9 1-3814</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51.228"/>
    </inkml:context>
    <inkml:brush xml:id="br0">
      <inkml:brushProperty name="width" value="0.025" units="cm"/>
      <inkml:brushProperty name="height" value="0.025" units="cm"/>
    </inkml:brush>
  </inkml:definitions>
  <inkml:trace contextRef="#ctx0" brushRef="#br0">154 322 4644,'-11'6'514,"-5"0"986,0 2-1,1 0 1,0 1-1,-25 19 1,36-25-1225,0 1 0,1 0 1,0-1-1,0 1 0,0 0 0,0 1 0,0-1 1,1 1-1,0-1 0,0 1 0,0-1 1,0 1-1,1 0 0,0 0 0,0 0 1,0 0-1,1 0 0,-1 0 0,1 0 1,0 0-1,2 6 0,-2-8-190,0-1 0,1 0 0,-1 0 0,1 0 0,0 0-1,0 0 1,0 0 0,0 0 0,0 0 0,0 0 0,0-1 0,1 1 0,-1 0 0,1-1 0,-1 1-1,1-1 1,0 1 0,0-1 0,-1 0 0,1 0 0,0 0 0,0 0 0,0 0 0,0 0 0,0 0-1,0-1 1,1 1 0,-1-1 0,0 1 0,0-1 0,0 0 0,0 0 0,1 0 0,2 0 0,1-1 145,1 1 1,-1-1 0,1 0-1,-1 0 1,1-1 0,-1 0-1,1 0 1,-1 0 0,0-1 0,8-4-1,10-11 41,-1-1-1,-1-1 0,0-1 1,-2-1-1,32-43 0,-15 12-200,46-92 0,-23-2 175,-59 147-246,-1 0 0,0-1 0,0 1 0,0 0-1,0 0 1,1-1 0,-1 1 0,0 0 0,0 0-1,1 0 1,-1 0 0,0-1 0,0 1-1,1 0 1,-1 0 0,0 0 0,1 0 0,-1 0-1,0 0 1,1 0 0,-1 0 0,0 0-1,0 0 1,1 0 0,-1 0 0,0 0 0,1 0-1,-1 0 1,0 0 0,1 0 0,-1 0-1,0 0 1,0 0 0,1 0 0,-1 0 0,0 1-1,1-1 1,-1 0 0,0 0 0,0 0 0,1 1-1,-1-1 1,0 0 0,0 0 0,0 1-1,0-1 1,1 0 0,-1 0 0,0 1 0,0-1-1,0 0 1,0 0 0,0 1 0,0-1-1,1 1 1,11 20-159,-10-18 138,5 9-85,1-1 1,1 1-1,0-2 0,0 1 1,1-1-1,1 0 1,-1-1-1,2-1 1,-1 0-1,1 0 1,0-1-1,1 0 1,-1-1-1,17 5 1,-6-4-949,0-1 0,0 0 0,1-2 1,0-1-1,-1-1 0,1-1 0,42-4 0,64-14-9216</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0:27.679"/>
    </inkml:context>
    <inkml:brush xml:id="br0">
      <inkml:brushProperty name="width" value="0.025" units="cm"/>
      <inkml:brushProperty name="height" value="0.025" units="cm"/>
    </inkml:brush>
  </inkml:definitions>
  <inkml:trace contextRef="#ctx0" brushRef="#br0">922 112 7111,'-16'-12'318,"0"0"0,0 0 0,-1 2 0,0 0 0,-1 1 0,0 0 0,0 2 0,-1 0 1,0 1-1,0 1 0,0 1 0,-1 0 0,0 2 0,1 0 0,-1 1 0,-31 3 0,28 1-192,0 1-1,0 1 1,0 0-1,1 2 1,0 1-1,0 1 1,1 0-1,0 2 1,1 1-1,0 0 0,1 1 1,0 1-1,-30 31 1,23-18 77,2 1 0,1 2 0,2 0 1,0 1-1,2 1 0,2 1 0,1 1 0,1 0 1,-16 61-1,20-51-149,1 1 0,2 1 1,3-1-1,1 1 0,3 0 1,1 0-1,10 68 0,-5-82-39,2 0-1,1-1 1,1 1 0,2-2-1,0 0 1,3 0 0,0-1-1,2-1 1,1-1-1,25 32 1,-29-43 39,1-1 0,0 0 0,0-2 0,2 1 0,-1-2 0,2 0 0,0-1 0,0 0-1,1-2 1,0 0 0,0-1 0,1-1 0,0 0 0,1-2 0,-1 0 0,1-1 0,28 2 0,-19-5 48,1 0 1,-1-2-1,1-1 0,-1-1 1,1-1-1,-1-2 1,-1-1-1,1-1 0,-1-2 1,-1-1-1,0-1 0,0-1 1,-1-1-1,-1-1 0,0-2 1,34-29-1,-31 19 98,-2-1 0,-1 0 0,-1-2 0,-1-1 0,-1-1 0,-3-1 0,0-1 0,-2 0 0,-2-1 0,-1-1 0,-1 0 0,-2-1 0,-2-1-1,-2 1 1,-1-1 0,-2 0 0,-1-1 0,-2 1 0,-2 0 0,-2-1 0,-8-47 0,6 64-169,0 1-1,-2 0 1,0 1-1,-1 0 1,-1 0-1,-1 0 1,0 1-1,-2 1 1,0 0-1,-16-19 1,18 26-152,0 1 1,-1 0 0,0 0-1,-1 1 1,0 1-1,0 0 1,-1 0-1,0 1 1,0 1 0,0 0-1,-1 1 1,0 0-1,0 1 1,-1 1 0,-26-3-1,-90 3-5431,68 3 1015</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7.663"/>
    </inkml:context>
    <inkml:brush xml:id="br0">
      <inkml:brushProperty name="width" value="0.025" units="cm"/>
      <inkml:brushProperty name="height" value="0.025" units="cm"/>
    </inkml:brush>
  </inkml:definitions>
  <inkml:trace contextRef="#ctx0" brushRef="#br0">0 32 19314,'0'0'12012,"69"-20"-24985,-46 8-4259</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0:34.238"/>
    </inkml:context>
    <inkml:brush xml:id="br0">
      <inkml:brushProperty name="width" value="0.025" units="cm"/>
      <inkml:brushProperty name="height" value="0.025" units="cm"/>
    </inkml:brush>
  </inkml:definitions>
  <inkml:trace contextRef="#ctx0" brushRef="#br0">195 39 7399,'0'-1'170,"0"-1"0,0 1 0,0-1 0,0 1 1,0-1-1,0 1 0,-1-1 0,1 1 0,0 0 0,-1-1 0,1 1 0,-1-1 1,0 1-1,1 0 0,-1-1 0,0 1 0,0 0 0,0 0 0,0 0 0,0 0 0,0 0 1,0 0-1,0 0 0,-1 0 0,1 0 0,0 0 0,-1 0 0,1 1 0,0-1 1,-1 1-1,1-1 0,-1 1 0,1-1 0,-1 1 0,1 0 0,-1 0 0,1 0 1,-1 0-1,-1 0 0,0 0-20,-1 1 0,1 0-1,0 0 1,0 0 0,-1 0 0,1 1 0,0-1 0,0 1 0,0 0 0,0 0 0,1 0-1,-1 0 1,0 0 0,1 0 0,0 1 0,-5 5 0,-3 8-5,0 2 1,1-1 0,1 1-1,1 1 1,0-1 0,-4 22-1,-18 118 598,23-100-566,2 0 0,2 1 0,3-1 0,3 0 0,17 93 1,-12-108-177,2 0 0,2-1 0,2 0 0,2-1 0,1-1 0,2-1 0,2 0 0,28 36 1,-41-63-33,0 0 1,1-1 0,1 0-1,0-1 1,0 0-1,1-1 1,19 12 0,-23-17 35,0 1 0,1-2 0,0 1 0,0-1 0,0 0 1,0-1-1,0 0 0,0-1 0,1 0 0,-1 0 0,1-1 0,17-1 0,-21-1 28,-1 1-1,1-1 0,-1 0 0,0 0 1,0 0-1,0-1 0,0 0 1,0 0-1,-1 0 0,1-1 0,-1 1 1,0-1-1,0 0 0,0 0 0,0-1 1,-1 1-1,0-1 0,0 0 1,0 0-1,3-8 0,4-10 239,0-1 0,-2 0 0,7-27 0,1-17 398,-2 0 0,-3-1 0,-3 0 0,-2-114 0,-7 151-531,-1 0 1,-2-1 0,-1 1-1,-2 1 1,-1-1-1,-1 1 1,-2 0-1,-1 1 1,-1 1 0,-2 0-1,-1 0 1,-21-29-1,30 49-92,-1 0-1,0 1 1,0 0-1,0 0 0,-1 0 1,-1 1-1,1 1 1,-18-10-1,4 6-736,1 2-1,-48-12 1,67 19 275,1 1 1,-1-1-1,1 1 1,0-1-1,0 0 1,-1 0-1,1 0 1,0-1-1,0 1 1,0 0-1,0-1 1,0 1-1,0-1 1,1 0-1,-1 1 1,1-1-1,-2-2 1,-5-16-8687</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2:08.366"/>
    </inkml:context>
    <inkml:brush xml:id="br0">
      <inkml:brushProperty name="width" value="0.025" units="cm"/>
      <inkml:brushProperty name="height" value="0.025" units="cm"/>
    </inkml:brush>
  </inkml:definitions>
  <inkml:trace contextRef="#ctx0" brushRef="#br0">323 54 10154,'0'0'3752,"-8"-8"-2614,-25-25-194,31 31-888,0 1 0,1 0 0,-1-1 0,0 1 0,0 0 0,-1 0 0,1 1 0,0-1 0,0 0 1,0 1-1,-1-1 0,1 1 0,0 0 0,0 0 0,-1 0 0,1 0 0,0 0 0,-1 0 0,1 0 0,0 1 0,0-1 0,0 1 0,-1 0 0,1 0 0,0 0 0,0 0 0,0 0 0,-3 2 0,-1 2-51,0-1 1,0 1 0,0 1 0,1-1 0,0 1 0,-6 7 0,-6 14 63,1 0-1,1 0 1,2 2 0,0-1-1,2 2 1,-11 45 0,-27 188 277,40-191-303,3 1-1,7 141 0,3-165-11,2 0 1,2-1-1,3-1 1,1 1-1,26 60 0,-35-100-22,0-1 0,0 1 0,1-1-1,1-1 1,-1 1 0,1 0 0,0-1-1,0 0 1,1 0 0,0-1 0,0 1-1,12 7 1,-14-11 36,1 0 0,0 0-1,0 0 1,0 0 0,0-1-1,0 0 1,0 0 0,0 0-1,1 0 1,-1-1-1,0 0 1,0 0 0,1-1-1,-1 1 1,0-1 0,0 0-1,0-1 1,0 1 0,0-1-1,8-4 1,4-3 226,1-1 0,-2-1 0,0-1 0,0 0-1,-1-1 1,-1 0 0,0-2 0,21-27 0,-4 0 381,-2-1 0,27-55 0,-35 58-232,-3-1 0,-1 0 1,-2-2-1,-1 1 1,-3-2-1,-1 0 0,-3 0 1,-1 0-1,-3-1 1,-1 0-1,-7-75 0,2 98-292,-2-1-1,-1 1 0,0 0 0,-2 0 0,-11-24 0,14 35-117,0 0 1,-1 1-1,-1-1 0,1 2 1,-2-1-1,1 1 0,-1 0 0,-1 0 1,1 1-1,-1 0 0,-17-10 1,20 15-155,0 0 0,0 1 0,-1 0 0,1 0 1,-1 0-1,1 1 0,-1 0 0,0 0 0,1 1 0,-12 0 1,12 0-632,-1 1 1,1 0-1,0 0 0,-1 1 1,1 0-1,-8 3 1,-10 8-4490</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2:10.156"/>
    </inkml:context>
    <inkml:brush xml:id="br0">
      <inkml:brushProperty name="width" value="0.025" units="cm"/>
      <inkml:brushProperty name="height" value="0.025" units="cm"/>
    </inkml:brush>
  </inkml:definitions>
  <inkml:trace contextRef="#ctx0" brushRef="#br0">154 119 1345,'0'0'5141,"1"-8"-4030,-1 6-867,3-32 451,-2 6 6149,-24 52-5659,7 3-802,1 0 0,1 0 0,1 1 1,2 1-1,1 0 0,1 1 0,2 0 0,-5 37 0,0 35 635,3 116 0,8-130-1158,-2-42 165,1-23 2,1 0 0,1 0 0,1 0 0,6 38 0,-1-47 45,0 0 0,1 0-1,0-1 1,1 0 0,1 0 0,0-1 0,0 0-1,1-1 1,1 0 0,19 16 0,-29-26-61,1 0 0,-1 0 0,1 0 0,-1 0 0,1 0 0,0-1 0,-1 1 0,1 0 0,0-1 0,0 1 0,-1-1 0,1 0 0,0 0 0,0 0 0,0 0 0,-1 0 0,1 0 0,0 0 0,0 0 0,-1-1 0,1 1 0,2-1 0,0-1 59,-1 0 1,1 0-1,-1 0 0,1 0 1,-1-1-1,0 0 0,0 1 1,0-1-1,4-5 1,3-6 164,0-1 1,-1 0 0,11-24 0,-5 9 148,-1 0-1,-2-1 1,-1-1-1,-1 0 1,-2 0-1,-2-1 1,0 0-1,-2 0 1,-2 0-1,-1 0 1,-4-43-1,0 40-183,1-1 1,5-45-1,-1 48-13,-1 0 1,-7-59 0,3 80-167,0 0 0,-2 0 1,0 0-1,0 0 0,-1 1 0,0 0 0,-1 0 1,-11-13-1,-21-41-639,31 37-2547,7 0-4649,1 21 5052,0-10-7605</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2:14.798"/>
    </inkml:context>
    <inkml:brush xml:id="br0">
      <inkml:brushProperty name="width" value="0.025" units="cm"/>
      <inkml:brushProperty name="height" value="0.025" units="cm"/>
    </inkml:brush>
  </inkml:definitions>
  <inkml:trace contextRef="#ctx0" brushRef="#br0">0 172 7815,'0'0'14200,"7"-2"-13239,26-9-225,1 3-1,1 0 1,60-4-1,3-1-554,-52 5-148,37-5-19,-1-4 0,117-39 0,-190 49 26,-20 3-43,-28 3-38,36 1 40,-45 4 21,1 3 0,-1 1 0,1 2 0,-71 26 1,65-20-21,-16 6 36,28-7 79,-1-3-1,-57 10 0,160-33 88,112-36 0,-65 16-195,-48 14-33,21-5-89,97-14 0,-300 57 628,-175 54 0,84-17-92,175-48-302,32-8-1681,18-8-1468,4-1 824,29-16-7098</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2:22.439"/>
    </inkml:context>
    <inkml:brush xml:id="br0">
      <inkml:brushProperty name="width" value="0.025" units="cm"/>
      <inkml:brushProperty name="height" value="0.025" units="cm"/>
    </inkml:brush>
  </inkml:definitions>
  <inkml:trace contextRef="#ctx0" brushRef="#br0">1 113 8872,'0'0'11104,"3"9"-10057,-1-5-966,-1-1 1,0 0 0,1 0 0,0 0 0,-1-1 0,1 1 0,0 0 0,1-1-1,-1 1 1,0-1 0,1 1 0,-1-1 0,4 2 0,0-1 62,-1-1 0,1 0 1,0 0-1,-1 0 0,1 0 1,0-1-1,0 0 0,0-1 0,6 1 1,102 4 621,124-11 0,-191-1-659,1-2 0,-2-2 0,0-2 1,0-2-1,50-25 0,67-20 456,-151 56-544,0 0 0,0 1 0,0 0 0,0 2 0,1-1 0,-1 1 0,1 1 0,17 1 0,-29 2-71,-8 1 98,-12 2 99,-264 24 140,-91 16 658,342-40-619,-6 1 187,2 1 0,-60 21 0,177-20-884,-7-7 377,0-2 1,-1-4-1,1-3 1,-1-3-1,83-22 0,23-29-680,-65 21-1103,-157 66 1701,17-7 97,-284 143 1051,249-136-521,-1-3 1,-1-2-1,-83 15 0,127-32-482,0-1 0,0-1-1,0-1 1,-1 0 0,-19-3 0,37 2-71,1 0 0,0 0 0,0 0 1,0 0-1,0-1 0,0 1 1,0 0-1,0-1 0,0 1 1,0-1-1,0 1 0,0-1 0,0 1 1,0-1-1,0 0 0,0 1 1,0-1-1,0 0 0,1 0 1,-1 1-1,0-1 0,1 0 0,-1 0 1,1 0-1,-1 0 0,1 0 1,-1 0-1,1 0 0,-1 0 1,1 0-1,0-1 0,0 1 0,-1 0 1,1 0-1,0 0 0,0 0 1,0 0-1,0 0 0,1 0 1,-1-2-1,1-1-15,0 1 0,0-1 0,0 1 0,1-1 0,-1 1 0,1 0 0,0-1 0,0 1 0,0 0 0,0 0 0,5-4 1,7-5-6,1 1-1,0 1 1,1 0 0,0 1 0,0 1 0,1 1 0,0 0 0,0 1 0,0 1 0,36-7 0,7 4-1162,118-2-1,-134 9 315,80 2-3033,-100 7 2276,-23-8 1593,-1 0 1,0 0-1,0 1 0,1-1 0,-1 0 0,0 1 0,0-1 1,0 0-1,1 1 0,-1-1 0,0 0 0,0 1 0,0-1 1,0 0-1,0 1 0,0-1 0,0 1 0,0-1 0,0 0 1,0 1-1,0-1 0,0 0 0,0 1 0,0-1 0,0 1 1,0-1-1,0 0 0,0 1 0,-1-1 0,1 0 0,0 1 1,0-1-1,-1 1 0,-1 1-2,0 1 0,-1-1 1,1 0-1,-1 1 0,0-1 0,0 0 1,0-1-1,0 1 0,0 0 1,-4 1-1,-49 18-1972,-69 17 0,49-20-4145</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20.980"/>
    </inkml:context>
    <inkml:brush xml:id="br0">
      <inkml:brushProperty name="width" value="0.025" units="cm"/>
      <inkml:brushProperty name="height" value="0.025" units="cm"/>
    </inkml:brush>
  </inkml:definitions>
  <inkml:trace contextRef="#ctx0" brushRef="#br0">1 226 5733,'0'0'5937,"8"3"-3818,0 0-1794,1 0-1,0-1 1,0 0-1,0-1 1,0 0-1,0 0 1,0-1-1,0 0 1,0-1-1,0 0 1,0 0-1,0-1 1,15-5-1,20-6 319,1 2 1,0 2-1,0 1 0,1 3 0,48 0 1,380-9 1795,637-13-100,-843 42-2336,-12 1 31,-110-16 46,224-27 0,487-48-55,-258 33 35,-45 32-35,-77 7-12,145-9 70,-435 13-75,-169-1 8,1 1 1,-1 1 0,0 0 0,1 1 0,18 7 0,-36-10-58,-1 0 0,0 0 0,0 0 0,0 0 0,0 0 0,0 0 0,0 0 0,0 0 0,0 0 0,1 0 0,-1 0 0,0 0 0,0 0 0,0 0 0,0 0 0,0 0 0,0 0 0,0 0 0,0 0 0,0 0 0,0 0 0,1 0 0,-1 0 0,0 0 0,0 0 0,0 1 0,0-1 0,0 0 0,0 0 0,0 0 0,0 0 0,0 0 0,0 0 0,0 0 0,0 0 0,0 0 0,0 1 0,0-1 0,0 0 0,0 0 0,0 0 0,0 0 0,0 0 0,0 0 0,0 0 0,0 0 0,0 1 0,0-1 0,0 0 0,0 0 0,0 0 0,0 0 0,0 0 0,0 0 0,0 0 0,0 0 0,0 0 0,0 0 0,0 1 0,-1-1 0,1 0 0,0 0 0,0 0 0,0 0 0,0 0 0,0 0 0,0 0 0,-10-2-8109,1-12-2244</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16.381"/>
    </inkml:context>
    <inkml:brush xml:id="br0">
      <inkml:brushProperty name="width" value="0.025" units="cm"/>
      <inkml:brushProperty name="height" value="0.025" units="cm"/>
    </inkml:brush>
  </inkml:definitions>
  <inkml:trace contextRef="#ctx0" brushRef="#br0">142 392 13261,'0'0'3945,"-1"-8"-1629,-4-28-319,3 34 2100,0 12-3216,0 16-921,0 163 892,-8 312-98,-38-4 341,29-381-408,-22 150-50,35-208-278,3 1 1,6 88 0,-3-142-352,1-1 0,-1 0 0,1 0 0,0 0 0,0 0 0,0 0 0,1 0 0,0 0 1,-1 0-1,1-1 0,1 1 0,-1-1 0,0 1 0,1-1 0,0 0 0,0 0 0,0 0 1,0 0-1,0-1 0,0 1 0,1-1 0,-1 0 0,1 0 0,0 0 0,-1 0 0,1 0 1,0-1-1,0 0 0,0 0 0,0 0 0,1 0 0,4 0 0,13 0 43,-1-1 0,1 0 0,0-2 1,40-7-1,27-3-5,0 3 1,102 5 0,181 23 142,-123-3-134,422 41 113,-102-5-37,-550-51-131,1185 47 0,-448-115 0,-215 8 0,504 72 0,-952-8 0,804 5 0,-85-4 0,-761-4 0,867 12 0,-745-29 0,-173 15 0,1 0 0,-1 0 0,0 0 0,1 0 0,-1-1 0,1 1 0,-1 0 0,0 0 0,1 0 0,-1 0 0,0-1 0,1 1 0,-1 0 0,0 0 0,0-1 0,1 1 0,-1 0 0,0-1 0,0 1 0,1 0 0,-1 0 0,0-1 0,0 1 0,0-1 0,0 1 0,0 0 0,1-1 0,-1 1 0,0 0 0,0-1 0,0 1 0,0-1 0,0 1 0,0 0 0,0-1 0,0 1 0,0 0 0,0-1 0,0 1 0,-1-1 0,1 1 0,0 0 0,0-1 0,0 1 0,0 0 0,-1-1 0,1 1 0,0 0 0,0-1 0,-1 1 0,1 0 0,0 0 0,0-1 0,-1 1 0,1 0 0,-1 0 0,-21-25 0,14 16 0,3 2 0,1-1 0,0 1 0,1-1 0,0 0 0,0 0 0,1 0 0,0-1 0,0 1 0,-1-14 0,3-82 0,1 62 0,17-314 0,-1 51 0,-24-486 0,7 787 0,-1 0 0,1 0 0,-1 0 0,0 0 0,0 0 0,0 1 0,0-1 0,0 0 0,-1 1 0,0-1 0,0 1 0,0-1 0,0 1 0,0 0 0,-1 0 0,0 0 0,1 0 0,-1 0 0,0 0 0,0 1 0,-1 0 0,1-1 0,0 1 0,-1 1 0,1-1 0,-1 0 0,-5-1 0,-8-1 0,0 1 0,0 0 0,0 1 0,0 1 0,-20 1 0,-1 0 0,-617-54 0,2-36 0,-29-3 0,-1115-49 0,761 73 0,1001 67 0,-1523-82 0,543 110 0,991-25 0,-596 6-21,525-17-1329,17 1-6488,48 7-1050</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32.833"/>
    </inkml:context>
    <inkml:brush xml:id="br0">
      <inkml:brushProperty name="width" value="0.025" units="cm"/>
      <inkml:brushProperty name="height" value="0.025" units="cm"/>
    </inkml:brush>
  </inkml:definitions>
  <inkml:trace contextRef="#ctx0" brushRef="#br0">1 217 4740,'0'-2'342,"0"0"0,0 1-1,1-1 1,-1 1 0,1-1-1,-1 1 1,1-1 0,-1 1-1,1 0 1,0-1 0,0 1-1,0 0 1,0-1 0,0 1-1,0 0 1,0 0 0,0 0-1,0 0 1,1 0 0,-1 0-1,0 0 1,3-1 0,2-1 266,1 0 1,0 0-1,0 1 1,0 0-1,9-2 1,12 0 245,48-2 0,256 1 1361,81-2 119,-296 0-2382,498-15 998,-27-18-561,-128 3-319,1732 4 42,-2001 29-114,-67 0-5,243 24 0,-174 6 52,272 2 1,-464-28-41,32-2 36,-32 2-35,0 0-1,0 0 0,1 0 0,-1-1 0,0 1 0,0 0 1,0-1-1,0 1 0,1-1 0,-1 1 0,0-1 0,0 1 1,0-1-1,0 0 0,0 0 0,0 0 0,0 1 0,-1-1 1,1 0-1,0 0 0,0 0 0,0-2 0,-7-9-2304,4 10 1385,-13-14-4911</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00.251"/>
    </inkml:context>
    <inkml:brush xml:id="br0">
      <inkml:brushProperty name="width" value="0.025" units="cm"/>
      <inkml:brushProperty name="height" value="0.025" units="cm"/>
    </inkml:brush>
  </inkml:definitions>
  <inkml:trace contextRef="#ctx0" brushRef="#br0">262 56 5669,'0'0'4031,"-11"-2"-2782,-38-5 1087,-21 3 7062,123 6-8327,-24-1-760,53-4-1,194-39-48,-344 45 179,7-2-375,-381 65 1487,564-84-1371,137-1-1,-139 16-506,-183 17 271,-149-2 474,176-11-4597,10-1-4526,57 0 2490</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00.802"/>
    </inkml:context>
    <inkml:brush xml:id="br0">
      <inkml:brushProperty name="width" value="0.025" units="cm"/>
      <inkml:brushProperty name="height" value="0.025" units="cm"/>
    </inkml:brush>
  </inkml:definitions>
  <inkml:trace contextRef="#ctx0" brushRef="#br0">554 158 6919,'-4'-10'1494,"-1"-3"-519,-1 0 0,-1 0-1,0 1 1,-1-1 0,0 2-1,-18-20 1,22 27-810,1 0-1,-2 0 1,1 1 0,0 0-1,-1 0 1,1 0-1,-1 0 1,0 1 0,0 0-1,0 0 1,0 0 0,0 0-1,0 1 1,-1 0-1,1 0 1,0 0 0,-1 1-1,1 0 1,0 0 0,-1 0-1,1 1 1,-1 0-1,1 0 1,-6 2 0,-2 2-82,1 0 1,-1 2-1,1-1 1,1 1-1,-1 1 1,1 0-1,0 1 1,-13 13-1,-74 88 1253,92-103-1224,-14 17 373,2 0 0,1 1 0,-24 46 0,35-58-406,0 0 0,1 0 0,1 0 0,0 1 0,1-1 0,0 1 0,1 0-1,1 0 1,0 0 0,2 19 0,-1-29-67,1 1 0,0-1 0,0 0 1,0 1-1,0-1 0,1 0 0,0 1 0,-1-1 0,2 0 0,-1 0 0,0 0 1,1-1-1,0 1 0,0-1 0,0 1 0,5 3 0,-2-2 88,1-1-1,0 1 1,-1-1-1,1-1 1,1 0-1,-1 0 1,0 0-1,16 3 1,-5-3 204,0-1 0,0 0 0,0-1 0,0-1 0,0-1 0,0-1 0,30-6 0,-30 3-72,0-1 0,-1-1-1,0-1 1,-1 0 0,0-1 0,0-1-1,-1 0 1,0-1 0,25-24 0,-23 17-111,0 0 0,-1-1 0,-1-1 0,0 0 0,-2-1 1,20-41-1,-29 52-110,1 0 1,-2-1 0,0 1-1,0-1 1,-1 0 0,0 0-1,0 0 1,-2 0 0,1 0-1,-1-1 1,-1 1 0,0 0-1,-4-15 1,3 19-32,0 1 0,-1-1 1,0 1-1,0-1 0,0 1 0,-1 0 0,0 0 1,0 1-1,0-1 0,-1 1 0,0 0 0,0 0 1,-1 0-1,1 1 0,-1 0 0,0 0 0,0 0 1,0 1-1,0 0 0,-1 0 0,-13-4 0,6 3-270,-1 1 0,1 0-1,-1 1 1,0 0-1,0 2 1,0 0 0,0 0-1,0 1 1,1 1 0,-24 6-1,17-3-1035,0 2 0,1 1 0,0 1 0,0 0 1,1 1-1,-29 22 0,-8 11-6671</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8.049"/>
    </inkml:context>
    <inkml:brush xml:id="br0">
      <inkml:brushProperty name="width" value="0.025" units="cm"/>
      <inkml:brushProperty name="height" value="0.025" units="cm"/>
    </inkml:brush>
  </inkml:definitions>
  <inkml:trace contextRef="#ctx0" brushRef="#br0">52 0 17617,'0'0'8488,"-52"39"-6631,52-22-671,0 1-354,18-4-447,13-3-225,7-4 0,4-3-256,3-4-897,-4 0-1121,-4-2-1057,-7-10-737,-2-6-864,-6-4-1538</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8.689"/>
    </inkml:context>
    <inkml:brush xml:id="br0">
      <inkml:brushProperty name="width" value="0.025" units="cm"/>
      <inkml:brushProperty name="height" value="0.025" units="cm"/>
    </inkml:brush>
  </inkml:definitions>
  <inkml:trace contextRef="#ctx0" brushRef="#br0">144 27 17328,'9'-9'305,"11"-9"7298,-16 21-3924,-8 14-2598,-13 25-518,-2 0 0,-1-1-1,-44 62 1,31-49-470,18-33-6,10-14-151,7-9-397,190-281-3184,-171 250 3633,-21 33 4,0 0-1,0 0 0,0 0 1,0 0-1,0 1 0,1-1 0,-1 0 1,0 0-1,0 0 0,0 0 1,0 0-1,0 0 0,0 0 0,1 0 1,-1 0-1,0 0 0,0 0 1,0 0-1,0 0 0,0 0 1,1 0-1,-1 1 0,0-1 0,0-1 1,0 1-1,0 0 0,0 0 1,1 0-1,-1 0 0,0 0 0,0 0 1,0 0-1,0 0 0,0 0 1,1 0-1,-1 0 0,0 0 1,0 0-1,0 0 0,0 0 0,0-1 1,0 1-1,0 0 0,1 0 1,-1 0-1,0 0 0,0 0 0,0 0 1,0 0-1,0-1 0,0 1 1,0 0-1,0 0 0,0 0 1,0 0-1,0 0 0,0-1 0,0 1 1,0 0-1,0 0 0,0 0 1,0-1-1,-1 21-108,-11 28 377,-12 18-123,5-20 739,3 1 0,-13 65 0,29-88-703,1-24-184,-1 0 0,1 0 0,-1 0 1,0 0-1,1 0 0,-1 0 1,1 0-1,-1 0 0,0 0 0,1 0 1,-1 0-1,1 0 0,-1 0 0,0 0 1,1-1-1,-1 1 0,1 0 0,-1 0 1,0 0-1,1-1 0,-1 1 0,0 0 1,1 0-1,-1-1 0,0 1 1,0 0-1,1-1 0,-1 1 0,0 0 1,0-1-1,1 0 0,2-2-163,0-1 0,-1 0 1,1-1-1,-1 1 0,0 0 0,0-1 1,0 1-1,1-6 0,-1 0-260,-2 1 0,1-1 0,-1 1 0,0-1 1,-3-11-1,3 19 378,0 0 1,-1 0 0,0 0-1,1 0 1,-1 0 0,0 0-1,0 0 1,0 0 0,0 0-1,0 0 1,0 1 0,-1-1-1,-1-1 1,2 2 73,0 0 0,0 1 1,0-1-1,0 1 0,0-1 0,0 1 0,0-1 1,-1 1-1,1 0 0,0 0 0,0-1 1,0 1-1,-1 0 0,1 0 0,0 0 1,0 0-1,0 1 0,-1-1 0,1 0 1,0 0-1,0 1 0,0-1 0,0 1 0,-1-1 1,0 2-1,1-1 73,0-1 0,0 1 0,1 0 0,-1 0 0,0 0 0,1 1 0,-1-1 0,0 0 0,1 0 0,-1 0 0,1 0 0,0 1 0,-1-1 0,1 0 0,0 0 0,0 1 0,0-1 0,0 0 0,0 0 0,0 1 0,0-1 0,0 0 0,1 0 0,-1 0 0,0 1 0,1-1 0,-1 0 0,1 0 0,-1 0 0,1 0 0,0 0 1,-1 1-1,1-1 0,0-1 0,0 1 0,0 0 0,-1 0 0,1 0 0,2 1 0,5 0 16,0 0 0,0-1 1,0 0-1,0-1 0,0 1 1,0-1-1,0-1 0,0 0 1,1 0-1,-1 0 0,-1-1 1,1-1-1,0 1 0,0-1 1,8-4-1,-5 2-94,-1-1 1,1 0-1,-1 0 1,0-1-1,-1-1 1,0 1 0,0-1-1,0-1 1,12-16-1,-32 49 128,2-1-1,0 2 1,1-1-1,2 1 1,-5 36 0,11-60-134,0-1 0,0 0 0,0 1 0,0-1 0,0 1 0,1-1 1,-1 1-1,0-1 0,0 0 0,1 1 0,-1-1 0,0 0 1,0 1-1,1-1 0,-1 0 0,0 0 0,1 1 0,-1-1 0,1 0 1,-1 0-1,0 1 0,1-1 0,-1 0 0,1 0 0,-1 0 0,0 0 1,1 0-1,-1 0 0,1 0 0,-1 0 0,1 1 0,-1-2 1,0 1-1,1 0 0,-1 0 0,1 0 0,-1 0 0,1 0 0,-1 0 1,0 0-1,2-1 0,19-6 157,-10 0-164,0-1 0,-1 0 0,0 0 0,-1-1 0,0-1 0,0 1 0,13-20 0,44-79 0,-85 187 0,15-64 0,0 0 0,2 0 0,-1 0 0,1 16 0,2-30-21,0 0 1,0-1-1,1 1 1,-1-1-1,0 1 1,1-1-1,-1 1 1,0-1-1,1 1 0,-1-1 1,1 1-1,-1-1 1,1 0-1,-1 1 1,1-1-1,-1 0 0,1 1 1,-1-1-1,1 0 1,-1 0-1,1 1 1,-1-1-1,1 0 1,0 0-1,-1 0 0,1 0 1,-1 0-1,1 0 1,0 0-1,-1 0 1,1 0-1,-1 0 1,1 0-1,0 0 0,-1-1 1,1 1-1,-1 0 1,1 0-1,-1 0 1,1-1-1,0 1 1,27-11-2742,-15 3-1421,-1-1-1,22-20 1,-2-1-4305</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9.059"/>
    </inkml:context>
    <inkml:brush xml:id="br0">
      <inkml:brushProperty name="width" value="0.025" units="cm"/>
      <inkml:brushProperty name="height" value="0.025" units="cm"/>
    </inkml:brush>
  </inkml:definitions>
  <inkml:trace contextRef="#ctx0" brushRef="#br0">176 1 17392,'0'0'4511,"-13"8"-854,-10 9-2456,0 1 0,2 1 1,0 1-1,1 0 0,-28 39 0,47-58-1202,1-1 0,-1 0-1,1 1 1,-1-1 0,1 1 0,0-1-1,-1 0 1,1 1 0,0-1 0,-1 1-1,1 0 1,0-1 0,0 1 0,-1-1 0,1 1-1,0-1 1,0 1 0,0-1 0,0 1-1,0 0 1,0-1 0,0 1 0,0-1-1,0 1 1,0 0 0,0-1 0,0 1-1,0-1 1,0 1 0,1-1 0,-1 1 0,0-1-1,0 1 1,1 0 0,-1-1 0,1 1-1,22-3-132,31-21-385,-53 22 492,10-3-319,0 0 0,0 0 0,0 1 0,0 0 0,1 1 0,-1 0 0,1 1 0,11 0 0,-19 1 293,0 0 0,0 0 0,-1 1 1,1-1-1,0 1 0,0 0 0,-1 0 1,1 1-1,-1-1 0,1 1 0,-1 0 1,4 2-1,-5-3 102,0 1 0,-1 0 0,1 0 0,-1-1 0,1 1 0,-1 0 0,0 0 0,0 0 0,0 0 0,0 0 0,0 1 0,0-1 0,-1 0 0,1 0 0,-1 0 0,1 1 0,-1-1 0,0 0-1,0 1 1,0-1 0,0 4 0,-1-2 86,-1-1-1,1 1 1,0-1-1,-1 1 1,0-1-1,1 0 0,-1 0 1,-1 0-1,1 0 1,0 0-1,-1 0 1,1-1-1,-1 1 0,0-1 1,0 0-1,0 1 1,0-1-1,0-1 1,-6 4-1,1-2-163,1 1 0,0-1 0,-1 0 1,0-1-1,0 1 0,1-2 0,-1 1 0,-9 0 0,16-2-134,1 0-1,-1 0 0,1-1 0,0 1 1,-1 0-1,1 0 0,-1 0 0,1 0 1,0-1-1,-1 1 0,1 0 1,-1 0-1,1-1 0,0 1 0,0 0 1,-1 0-1,1-1 0,0 1 0,-1 0 1,1-1-1,0 1 0,0 0 0,0-1 1,-1 1-1,1-1 0,0 1 1,0 0-1,0-1 0,0 1 0,0-1 1,0 1-1,0-1 0,0 1 0,0 0 1,0-1-1,0 1 0,0-1 0,0 1 1,0-1-1,0 0 0,6-19-8983,12-6-5683</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9.512"/>
    </inkml:context>
    <inkml:brush xml:id="br0">
      <inkml:brushProperty name="width" value="0.025" units="cm"/>
      <inkml:brushProperty name="height" value="0.025" units="cm"/>
    </inkml:brush>
  </inkml:definitions>
  <inkml:trace contextRef="#ctx0" brushRef="#br0">182 3 2114,'0'0'25101,"-12"-1"-23515,6 0-1471,0 1 1,0 0 0,0 0-1,0 0 1,0 1 0,0 0-1,0 0 1,0 0 0,0 1-1,0 0 1,0 0 0,1 1-1,-1-1 1,1 1 0,0 0-1,0 1 1,-10 7 0,-21 25 430,34-33-539,0-1 1,0 1 0,0 0-1,0 0 1,0 0 0,1 0-1,-1 0 1,1 0 0,0 0-1,0 0 1,0 0 0,-1 7-1,32-8 159,31-4-952,-32 0 196,0 2-1,33 4 1,-61-4 606,0 0 0,-1-1 1,1 1-1,0 1 0,-1-1 0,1 0 0,0 0 1,-1 0-1,1 0 0,0 0 0,-1 1 0,1-1 1,0 0-1,-1 0 0,1 1 0,-1-1 0,1 0 1,-1 1-1,1-1 0,-1 1 0,1-1 0,-1 1 1,1-1-1,-1 1 0,1-1 0,-1 1 0,0-1 1,1 1-1,-1 0 0,0-1 0,0 1 1,1-1-1,-1 1 0,0 1 0,0 0 80,-1-1 0,1 1 0,-1 0 0,0 0 0,0-1 0,1 1 0,-1-1 0,0 1 0,0-1 0,-1 1 0,1-1 0,-2 2 0,-40 33 1719,39-33-1813,-5 4-41,-2 0 0,1-1 0,-1 0 0,0-1 0,0 0 0,0-1 0,-19 5 0,21-10-3123,7-6-3717,2-10-7914</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9.888"/>
    </inkml:context>
    <inkml:brush xml:id="br0">
      <inkml:brushProperty name="width" value="0.025" units="cm"/>
      <inkml:brushProperty name="height" value="0.025" units="cm"/>
    </inkml:brush>
  </inkml:definitions>
  <inkml:trace contextRef="#ctx0" brushRef="#br0">191 79 12748,'0'0'2936,"5"-10"128,15-33 129,-19 43-2997,-1-1 1,1 0-1,-1 1 0,0-1 1,0 0-1,1 1 1,-1-1-1,0 0 1,0 0-1,0 1 0,0-1 1,0 0-1,0 1 1,0-1-1,0 0 1,0 0-1,0 1 0,0-1 1,0 0-1,0 0 1,-1 1-1,1-1 0,0 0 1,0 1-1,-1-1 1,1 0-1,-1 1 1,0-2-1,-21-2 1699,-23 15-1201,35-6-644,0 1 0,0 0 0,0 1 0,1 0 1,0 0-1,1 1 0,0 1 0,0-1 0,0 1 0,1 0 0,1 1 1,0 0-1,0 0 0,1 0 0,0 0 0,0 1 0,1 0 0,1 0 0,0 0 1,1 1-1,0-1 0,-1 17 0,3-27-54,0 0-1,0 0 1,0 0-1,0 0 1,0 0-1,1 0 1,-1 0-1,0 0 1,1 0-1,-1 0 1,0 0-1,1 0 1,-1 0-1,1 0 1,0 0-1,-1 0 1,1-1-1,0 1 1,-1 0-1,1-1 1,0 1 0,0 0-1,0-1 1,0 1-1,1 0 1,30 4-772,-22-6 80,-1 0 0,1-1 0,-1 0 0,18-6 0,-14 2-1542,0-1 0,0 0 0,-1-1 0,18-15 1,9-9-9225</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0.445"/>
    </inkml:context>
    <inkml:brush xml:id="br0">
      <inkml:brushProperty name="width" value="0.025" units="cm"/>
      <inkml:brushProperty name="height" value="0.025" units="cm"/>
    </inkml:brush>
  </inkml:definitions>
  <inkml:trace contextRef="#ctx0" brushRef="#br0">180 1 16400,'0'0'2861,"-10"0"-630,6 0-2042,0 0 0,-1 0 0,1 0 0,0 1 0,-1-1 0,1 1 0,0 0 0,0 1 0,0-1 0,-1 1 0,2-1 0,-1 1-1,0 1 1,0-1 0,1 0 0,-1 1 0,1 0 0,-1-1 0,1 2 0,0-1 0,1 0 0,-6 7 0,-3 7 314,1 0 0,0 1-1,1 0 1,1 0 0,-6 21 0,10-28-295,1 1 0,0 0 0,1 0 0,1 0 0,0 1 1,0-1-1,1 0 0,0 0 0,4 19 0,-3-29-188,0 0 0,0 0 0,0 0 1,1 0-1,-1 0 0,0 0 0,1-1 0,0 1 0,-1 0 1,1-1-1,0 1 0,0-1 0,0 0 0,0 1 0,0-1 0,0 0 1,0 0-1,0-1 0,1 1 0,-1 0 0,0-1 0,0 1 1,1-1-1,-1 0 0,0 1 0,1-1 0,-1 0 0,4-1 1,5 1 34,1-1-1,-1 0 1,0 0 0,18-6 0,-13 1-26,-13 5-36,0-1 0,0 1 0,1-1 0,-1 1-1,0 0 1,1 1 0,-1-1 0,0 0 0,1 1 0,-1 0 0,1 0-1,3 0 1,-5 5 99,-1 0 0,0 0 0,0 0-1,-1 0 1,0 0 0,0 0 0,0 0-1,-1 7 1,0-4 49,1 6-95,3 19-7,-2-32-39,0 1-1,0-1 1,0-1-1,-1 1 0,1 0 1,0 0-1,0 0 0,0 0 1,0-1-1,0 1 1,1 0-1,-1-1 0,0 1 1,0-1-1,0 1 0,0-1 1,1 0-1,-1 0 0,0 1 1,1-1-1,-1 0 1,0 0-1,0 0 0,1 0 1,1-1-1,3 0 1,1 0 0,-1 0 0,0-1 0,0 1 0,0-2 0,0 1 0,0-1 0,-1 0 0,1 0 0,-1 0 0,8-6 0,59-55 0,-42 36 0,-18 18 0,-9 6 0,1 0 0,-1 1 0,1-1 0,0 1 0,0 0 0,0 1 0,1-1 0,-1 1 0,1-1 0,-1 1 0,8-2 0,-11 7 0,0 0 0,0 0 0,0-1 0,0 1 0,-1 0 0,1 0 0,-1 0 0,0 0 0,0 0 0,0 0 0,0 0 0,-1 3 0,1-1 0,-1 63 0,1-67 0,0-1 0,1 1 0,-1 0 0,1-1 0,-1 1 0,0-1 0,1 1 0,-1-1 0,1 1 0,-1-1 0,1 0 0,0 1 0,-1-1 0,1 1 0,-1-1 0,1 0 0,0 0 0,-1 1 0,1-1 0,0 0 0,-1 0 0,1 0 0,0 0 0,-1 0 0,1 0 0,0 0 0,-1 0 0,1 0 0,0 0 0,-1 0 0,1 0 0,0 0 0,-1-1 0,1 1 0,0 0 0,-1 0 0,1-1 0,0 1 0,-1 0 0,1-1 0,-1 1 0,1-1 0,31-14 0,-19 5 0,-10 6 0,1 1 0,0 0 0,-1 1 0,1-1 0,0 1 0,0-1 0,0 1 0,1 1 0,-1-1 0,1 0 0,-1 1 0,6-1 0,-9 2-90,-1 0 0,1 1 0,-1-1 0,1 0 0,-1 1 1,1-1-1,-1 0 0,1 1 0,-1-1 0,0 1 0,1-1 0,-1 1 0,0-1 0,1 1 0,-1-1 1,0 1-1,0-1 0,0 1 0,1-1 0,-1 1 0,0 0 0,0-1 0,0 1 0,0-1 0,0 1 1,0-1-1,0 1 0,0 0 0,0 27-6609,0-14 145</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1.974"/>
    </inkml:context>
    <inkml:brush xml:id="br0">
      <inkml:brushProperty name="width" value="0.025" units="cm"/>
      <inkml:brushProperty name="height" value="0.025" units="cm"/>
    </inkml:brush>
  </inkml:definitions>
  <inkml:trace contextRef="#ctx0" brushRef="#br0">119 9 15887,'0'0'6796,"-5"9"-4223,-10 16-1802,2 1 0,1 1 0,2 0-1,0 1 1,-11 56 0,9-21 34,-7 116 0,19-176-783,-1-1-1,1 1 1,0 0-1,0 0 1,0 0-1,0-1 1,1 1-1,-1 0 1,1 0-1,0 0 1,1 3-1,-2-6-7,1-1 1,-1 1-1,1 0 1,0 0-1,-1 0 0,1 0 1,-1-1-1,1 1 1,-1 0-1,1-1 0,-1 1 1,1 0-1,-1-1 1,1 1-1,-1-1 0,1 1 1,-1 0-1,0-1 1,1 1-1,-1-1 0,0 1 1,1-1-1,-1 1 1,0-1-1,0 0 0,0 1 1,1-1-1,-1 1 1,0-2-1,25-68 572,-19 41-613,-1 0 1,-1-1-1,-1-45 0,-3 75 13,0 0 0,0 0 0,0 0 0,0 0 0,0 0 0,0 0 0,0 0 1,0 0-1,-1 0 0,1 0 0,0 0 0,0 0 0,0 0 0,0 0 0,0 0 0,0 0 0,0 0 0,0 0 0,0 0 0,0 0 0,0 0 0,0 0 0,0 0 0,0 0 0,-1 0 0,1 0 0,0 0 0,0 0 0,0 0 0,0 0 0,0 0 0,0 0 0,0 0 1,0 0-1,0 0 0,0 0 0,0 0 0,0 0 0,0-1 0,0 1 0,0 0 0,0 0 0,0 0 0,0 0 0,-6 13-192,-3 18 149,8-30 50,1 1 0,0 0 0,0-1 0,0 1 0,-1 0 0,2 0 0,-1-1 0,0 1 0,0 0 0,0-1 0,1 1 0,-1 0 0,1-1 0,-1 1 0,1 0 0,0-1 0,0 1 0,0-1 0,-1 0 0,1 1 0,1-1 0,-1 0 0,0 1 0,0-1 0,3 2 0,-2-2 16,1 0 0,0 0-1,-1-1 1,1 1 0,0-1 0,-1 1 0,1-1-1,0 0 1,-1 0 0,1 0 0,0-1 0,-1 1-1,1-1 1,0 1 0,-1-1 0,4-1 0,4-2 49,-1-1 0,1 0 1,-1 0-1,0-1 0,-1 0 1,1-1-1,-1 0 0,0 0 1,7-10-1,6-7 165,31-46 1,-40 51-224,0 0 0,-1-1 0,0-1 0,-2 1 0,-1-2 0,0 1 0,4-24 0,-14 43 0,-4 9 0,-5 12 0,8-13 0,-16 29 0,2 1 0,2 0 0,1 1 0,2 0 0,-13 68 0,25-104 0,-1 1 0,1-1 0,0 0 0,0 1 0,0-1 0,-1 0 0,1 1 0,0-1 0,1 1 0,-1-1 0,0 0 0,0 1 0,1-1 0,-1 0 0,0 1 0,1-1 0,0 0 0,-1 0 0,1 1 0,0-1 0,-1 0 0,1 0 0,0 0 0,0 0 0,0 0 0,0 0 0,0 0 0,0 0 0,0 0 0,0-1 0,1 1 0,-1 0 0,0-1 0,0 1 0,1-1 0,-1 1 0,0-1 0,1 0 0,-1 1 0,0-1 0,1 0 0,-1 0 0,0 0 0,1 0 0,-1 0 0,0 0 0,1 0 0,-1-1 0,1 1 0,-1 0 0,0-1 0,0 1 0,1-1 0,0-1 0,6 0 0,0-1 0,-1 0 0,0-1 0,1 1 0,-1-2 0,-1 1 0,1-1 0,6-6 0,3-9 0,-10 15 0,-5 26 0,-1-17 0,0-1 0,0 0 0,0 0 0,0 0 0,1 0 0,-1 0 0,1 0 0,0 0 0,0 0 0,0 0 0,1 0 0,-1 0 0,1 0 0,-1-1 0,1 1 0,0-1 0,0 1 0,4 3 0,-2-3 0,0-1 0,0 1 0,0-1 0,0 0 0,1-1 0,-1 1 0,0-1 0,1 1 0,0-1 0,-1-1 0,1 1 0,5 0 0,6-1 0,-1 1 0,1-2 0,0 0 0,-1-1 0,0 0 0,1-1 0,-1-1 0,27-11 0,-15 3 0,-1-2 0,0-1 0,41-31 0,-66 91 0,0-44 0,-1 1 0,1-1 0,-1 0 0,1 0 0,-1 0 0,1 0 0,0 0 0,-1 0 0,1 0 0,0 0 0,0 0 0,0 0 0,0 0 0,0 0 0,0 0 0,0-1 0,0 1 0,0 0 0,0-1 0,0 1 0,0-1 0,0 1 0,1-1 0,-1 0 0,0 1 0,0-1 0,1 0 0,-1 0 0,0 0 0,0 0 0,3 0 0,54 0 0,-41-1 0,-14 1 0,0 0 0,-1 0 0,1 0 0,0 1 0,-1-1 0,1 1 0,0-1 0,-1 1 0,1 0 0,-1 0 0,1 0 0,-1 1 0,1-1 0,-1 1 0,0-1 0,0 1 0,0 0 0,0 0 0,0 0 0,0 0 0,0 0 0,-1 0 0,1 0 0,-1 0 0,1 1 0,-1-1 0,0 1 0,0-1 0,0 1 0,0-1 0,0 1 0,0 4 0,1 9 0,0 1 0,-1-1 0,-1 1 0,-3 24 0,1 2 0,4 8 0,-1-34 0,0 0 0,0 0 0,-2 0 0,0 0 0,-6 23 0,7-38 0,-1 0 0,0 0 0,1 0 0,-1 0 0,0 0 0,0 0 0,-1 0 0,1 0 0,0 0 0,-1-1 0,1 1 0,-1-1 0,1 1 0,-1-1 0,0 1 0,1-1 0,-1 0 0,0 0 0,0 0 0,0 0 0,0 0 0,0 0 0,0-1 0,0 1 0,0-1 0,0 1 0,-1-1 0,1 0 0,0 0 0,0 0 0,0 0 0,0 0 0,-1 0 0,1 0 0,0-1 0,0 1 0,0-1 0,0 0 0,0 0 0,0 0 0,0 0 0,0 0 0,0 0 0,0 0 0,1 0 0,-1-1 0,0 1 0,1-1 0,-1 1 0,1-1 0,0 0 0,-1 0 0,1 1 0,0-1 0,0 0 0,0 0 0,0 0 0,0 0 0,1 0 0,-1 0 0,1-1 0,-1-2 0,0-16 0,2 0 0,0 0 0,1 1 0,2-1 0,0 1 0,1-1 0,0 1 0,2 1 0,1-1 0,0 1 0,1 1 0,1-1 0,1 2 0,0-1 0,2 2 0,0-1 0,0 2 0,2 0 0,0 0 0,26-18 0,-41 33 0,-1 0 0,1 0 0,0-1 0,0 1 0,-1 0 0,1 0 0,0 0 0,0 0 0,-1 0 0,1 0 0,0 0 0,0-1 0,0 1 0,0 0 0,-1 0 0,1 0 0,0-1 0,0 1 0,0 0 0,0 0 0,0 0 0,-1-1 0,1 1 0,0 0 0,0 0 0,0-1 0,0 1 0,0 0 0,0 0 0,0-1 0,0 1 0,0 0 0,0 0 0,0-1 0,0 1 0,0 0 0,0 0 0,0-1 0,0 1 0,0 0 0,0 0 0,0 0 0,1-1 0,-1 1 0,-27 9 0,25-7 0,-1 0 0,1 0 0,0 0 0,-1 0 0,1 0 0,0 0 0,1 1 0,-1-1 0,0 1 0,1-1 0,-1 1 0,1 0 0,0 0 0,0-1 0,0 1 0,0 0 0,1 0 0,-1 0 0,1 0 0,-1 0 0,1 0 0,0 0 0,1 5 0,0-6 0,-1 0 0,1 1 0,1-1 0,-1 0 0,0 0 0,1 0 0,-1 0 0,1 0 0,-1 0 0,1 0 0,0 0 0,0 0 0,0-1 0,0 1 0,0-1 0,0 0 0,0 1 0,0-1 0,1 0 0,-1 0 0,1-1 0,-1 1 0,0 0 0,1-1 0,-1 1 0,1-1 0,-1 0 0,5 0 0,15 0 0,1 0 0,0-2 0,0-1 0,-1 0 0,1-2 0,-1 0 0,0-2 0,28-12 0,-48 18 0,-1 1 0,0-1 0,1 0 0,-1 1 0,1-1 0,-1 1 0,1-1 0,-1 1 0,0 0 0,1-1 0,-1 1 0,1 0 0,0 0 0,-1 0 0,1 0 0,-1 1 0,1-1 0,-1 0 0,0 1 0,1-1 0,1 1 0,-2 0 0,-1 1 0,1-1 0,-1 0 0,1 1 0,-1-1 0,1 0 0,-1 1 0,0-1 0,0 1 0,1-1 0,-1 0 0,0 1 0,0-1 0,-1 1 0,1 1 0,0 0 0,0 0 0,-1 0 0,2 0 0,-1 0 0,0 0 0,1 0 0,-1 0 0,1 0 0,0 0 0,0 0 0,2 4 0,11 3-1564,3-10-3748,-1-1-3507</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0.743"/>
    </inkml:context>
    <inkml:brush xml:id="br0">
      <inkml:brushProperty name="width" value="0.025" units="cm"/>
      <inkml:brushProperty name="height" value="0.025" units="cm"/>
    </inkml:brush>
  </inkml:definitions>
  <inkml:trace contextRef="#ctx0" brushRef="#br0">51 1 17585,'0'0'5883,"-6"8"-5499,0 2-327,1 0-1,0 0 1,0 0 0,1 1 0,0 0 0,0-1-1,2 1 1,-1 0 0,1 1 0,0 20-1,1-18 14,0-6 64,1 0 0,0 0-1,0 0 1,1 0 0,0 0 0,3 10 0,-4-16-108,1 0-1,0-1 1,0 1 0,0 0 0,0-1 0,0 1-1,0-1 1,0 1 0,1-1 0,-1 0-1,1 1 1,-1-1 0,1 0 0,-1 0-1,1 0 1,-1 0 0,1 0 0,0 0 0,0-1-1,-1 1 1,1 0 0,0-1 0,0 0-1,0 1 1,0-1 0,0 0 0,-1 0-1,1 0 1,0 0 0,0 0 0,4-1 0,1-1 15,0 0 1,0 0 0,-1 0-1,1-1 1,0 0 0,-1 0 0,0-1-1,0 0 1,0 0 0,0 0 0,0-1-1,-1 1 1,6-8 0,0 0 11,-1 0 0,0 0 0,-1-1 0,0 0 0,7-15 0,-18 33 1851,-18 60-1320,18-58-588,0 0 0,1 1 0,0-1 0,0 1 0,0 0 0,1-1-1,1 14 1,0-20 16,-1 0 1,1 0-1,0 0 0,-1 0 0,1 0 0,0 0 0,-1 0 0,1 0 0,0-1 0,0 1 0,0 0 0,0-1 0,0 1 0,0 0 1,0-1-1,0 1 0,0-1 0,0 0 0,0 1 0,0-1 0,0 0 0,0 0 0,1 1 0,-1-1 0,0 0 0,0 0 0,0 0 1,0 0-1,0-1 0,1 1 0,-1 0 0,0 0 0,0-1 0,0 1 0,0-1 0,0 1 0,0-1 0,2 0 0,41-22 500,19-33-251,-51 43-155,1 1-1,0 1 1,1 0 0,26-16 0,-40 27-101,0 0 0,1 0 0,-1 0 0,1-1 0,-1 1 0,0 0 0,1 0 0,-1 0 0,0 0 0,1 0 0,-1 0 0,0 0 0,1 0 0,-1 0 0,1 0 0,-1 0 0,0 0 0,1 0 0,-1 0 0,0 0 0,1 0 0,-1 1 0,0-1-1,1 0 1,-1 0 0,0 0 0,1 1 0,-1-1 0,0 0 0,1 0 0,-1 1 0,0-1 0,0 0 0,0 0 0,1 1 0,-1-1 0,0 0 0,0 1 0,0-1 0,1 0 0,-1 1 0,5 24 377,-8 33 228,3-54-599,-2 42 106,2-45-117,0-1 0,1 1 0,-1-1 0,1 0 0,-1 0 0,0 1 0,1-1 0,-1 0 0,1 0 0,-1 1 0,1-1 0,-1 0 0,1 0 0,-1 0 0,1 0 0,-1 0 0,1 0 0,-1 0 0,1 0 0,-1 0 0,1 0 0,-1 0 0,1 0 0,-1 0 0,1 0 0,-1 0 0,1 0 0,-1 0 0,0-1 0,1 1 0,-1 0 0,1 0 0,-1-1 0,1 1 0,-1 0 0,1-1 0,18-9 0,14-14 0,37-24 0,-65 45 0,-1 1 0,1 0 0,-1 0 0,1 0 0,0 1 0,0-1 0,0 1 0,0 0 0,0 0 0,0 1 0,0 0 0,0 0 0,6 0 0,-9 1 0,-1 0 0,0 1 0,0-1 0,1 0 0,-1 0 0,0 1 0,0-1 0,0 0 0,-1 1 0,1-1 0,0 1 0,0-1 0,-1 1 0,1 0 0,-1-1 0,1 1 0,-1 0 0,0-1 0,0 1 0,0 0 0,0-1 0,0 1 0,0 0 0,-1 2 0,-2 45 0,-16 5-165,41-69-8291,-1-5 1959</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1.103"/>
    </inkml:context>
    <inkml:brush xml:id="br0">
      <inkml:brushProperty name="width" value="0.025" units="cm"/>
      <inkml:brushProperty name="height" value="0.025" units="cm"/>
    </inkml:brush>
  </inkml:definitions>
  <inkml:trace contextRef="#ctx0" brushRef="#br0">185 133 23318,'-9'2'2958,"-5"3"-2206,0 0 1,1 1 0,-1 1 0,1 0-1,-22 15 1,29-18-679,1 0-1,-1 0 1,1 1-1,0-1 0,0 1 1,0 0-1,1 1 1,0-1-1,0 1 1,0 0-1,1 0 1,-1 0-1,2 0 1,-1 1-1,1-1 1,-3 10-1,5-16-81,0 1 0,0 0-1,0-1 1,0 1 0,0 0 0,0 0-1,0-1 1,0 1 0,0 0 0,0-1-1,0 1 1,0 0 0,1-1 0,-1 1-1,0 0 1,1-1 0,-1 1 0,0 0-1,1-1 1,-1 1 0,1-1 0,-1 1-1,1-1 1,-1 1 0,1-1 0,-1 1-1,1-1 1,-1 1 0,1-1 0,0 1-1,25-1-13,-18-2 49,-1 0-1,0 0 1,0-1 0,-1 0 0,11-6 0,6-9-20,0-1 0,-2-1 0,0 0 0,-1-2 0,-1-1 0,-1 0 0,-1-1 0,26-50 1,-42 71 31,1 0 1,-1 0 0,0 0 0,0 0-1,0 0 1,0-1 0,-1 1 0,1 0 0,-1-5-1,0 7-32,0 1-1,0 0 0,0 0 0,0 0 1,0-1-1,0 1 0,0 0 0,0 0 1,0-1-1,0 1 0,0 0 0,0 0 1,-1 0-1,1-1 0,0 1 0,0 0 1,0 0-1,0 0 0,0 0 1,0-1-1,-1 1 0,1 0 0,0 0 1,0 0-1,0 0 0,-1 0 0,1-1 1,0 1-1,0 0 0,0 0 0,-1 0 1,1 0-1,0 0 0,0 0 0,-1 0 1,1 0-1,0 0 0,0 0 0,0 0 1,-1 0-1,1 0 0,-18 13 113,8 0-129,-1 1 1,1 0-1,1 0 1,1 1-1,0 0 0,0 0 1,2 1-1,0 0 1,1 0-1,0 1 0,2 0 1,0-1-1,0 1 0,1 23 1,2-36-159,0 0 0,1-1 0,-1 1 0,1-1 0,0 1 0,0 0 0,0-1 0,0 1 0,1-1 0,-1 0 0,1 0 0,3 5 0,-3-6-220,0 1-1,0-1 1,0 0 0,1 0 0,-1 0-1,1 0 1,0-1 0,-1 1 0,1-1-1,0 0 1,0 1 0,0-1 0,0 0 0,5 0-1,32 3-5969</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3.018"/>
    </inkml:context>
    <inkml:brush xml:id="br0">
      <inkml:brushProperty name="width" value="0.025" units="cm"/>
      <inkml:brushProperty name="height" value="0.025" units="cm"/>
    </inkml:brush>
  </inkml:definitions>
  <inkml:trace contextRef="#ctx0" brushRef="#br0">19 135 18546,'0'0'7633,"12"8"-6277,-4-2-1083,-5-3-202,0 0 1,0-1-1,0 1 1,0-1 0,1 0-1,-1 1 1,1-2-1,0 1 1,0 0-1,-1-1 1,1 1 0,0-1-1,0 0 1,0-1-1,0 1 1,0-1 0,1 1-1,-1-1 1,0 0-1,0-1 1,4 0-1,0-2 52,0-1 0,0 0 0,0 0 0,-1 0 0,1-1 0,-1 0 0,0-1-1,-1 0 1,10-9 0,-12 10-69,0 1-1,0-1 0,-1 0 0,1 0 1,-1-1-1,0 1 0,0-1 1,-1 1-1,0-1 0,0 0 1,0 0-1,-1 0 0,1 0 1,-1-8-1,-1 13-48,0 0 0,0 0 0,0 0 0,0 0 0,0 0 0,-1 0 0,1 0 0,0-1 0,-1 1 0,1 0 0,-1 0 0,1 1 0,-1-1 0,0 0 0,1 0 0,-1 0 0,0 0 0,0 0 0,1 1 0,-1-1 0,0 0 0,0 1 0,0-1 0,-2 0 0,-32-6-127,26 7 69,1 0 1,-1 1 0,1 0 0,-1 1 0,1 0-1,-11 4 1,10-1 32,0 1-1,0 0 1,0 0-1,1 1 1,0 0-1,1 0 1,0 1-1,0 0 1,0 1-1,1-1 1,0 1-1,1 0 1,0 1 0,0-1-1,1 1 1,1 0-1,-1 0 1,2 0-1,-1 0 1,1 1-1,1-1 1,0 1-1,0 15 1,1-25 20,1 0 0,-1 0 0,0 0 0,0-1 0,1 1-1,-1 0 1,0 0 0,1 0 0,-1 0 0,1-1 0,-1 1 0,1 0 0,-1 0 0,1-1 0,0 1 0,-1 0 0,1-1 0,0 1-1,-1-1 1,1 1 0,0-1 0,0 1 0,0-1 0,0 0 0,1 1 0,30 1 214,-22-4-73,0 0 0,0-1 1,0 0-1,11-4 0,91-55 594,-72 39-457,46-21 1,-82 42-312,0 1 0,0-1-1,0 1 1,0 0 0,0 0 0,0 0-1,0 1 1,7-1 0,-10 1 23,0 0 0,0 0 0,0 1 0,0-1 0,0 0 0,0 1-1,0-1 1,0 1 0,0-1 0,0 1 0,0-1 0,0 1 0,-1 0 0,1-1 0,0 1 0,0 0 0,-1 0 0,1-1-1,0 1 1,-1 0 0,1 0 0,-1 0 0,1 0 0,-1 0 0,1 0 0,-1 0 0,0 0 0,0 0 0,1 0 0,-1 0-1,0 0 1,0 0 0,0 0 0,0 0 0,0 2 0,0 13 49,-1 1 1,-1 0-1,0-1 1,-8 27-1,-2 24 132,11-67-169,1 0 0,0 0 0,0 0 0,0 1 0,0-1-1,0 0 1,0 0 0,0 1 0,0-1 0,0 0 0,-1 0-1,1 0 1,0 1 0,0-1 0,0 0 0,0 0 0,0 1-1,1-1 1,-1 0 0,0 0 0,0 1 0,0-1 0,0 0 0,0 0-1,0 1 1,0-1 0,0 0 0,0 0 0,1 0 0,-1 1-1,0-1 1,0 0 0,0 0 0,0 0 0,1 0 0,-1 1-1,0-1 1,0 0 0,0 0 0,1 0 0,-1 0 0,0 0-1,0 0 1,1 0 0,-1 0 0,0 0 0,13-8 94,11-19 15,-16 18-111,0-1 0,-1 0 0,0 0 0,-1-1 0,0 0 0,-1 0 0,0-1 0,-1 1 0,0-1 0,-1 0 0,0 0 0,-1 0 0,0 0 0,-1-1 0,0 1 0,-1 0 0,-2-16 0,-12 1 0,13 27 0,1-1 0,-1 0 0,0 1 0,1-1 0,-1 0 0,0 1 0,1-1 0,-1 1 0,0-1 0,0 1 0,0-1 0,1 1 0,-1 0 0,0-1 0,0 1 0,0 0 0,0 0 0,0-1 0,0 1 0,0 0 0,0 0 0,0 0 0,0 0 0,1 0 0,-1 0 0,0 1 0,0-1 0,0 0 0,0 0 0,-1 1 0,2-1 0,-1 1 0,1-1 0,0 0 0,-1 0 0,1 1 0,0-1 0,-1 0 0,1 1 0,0-1 0,-1 0 0,1 1 0,0-1 0,0 1 0,0-1 0,-1 0 0,1 1 0,0-1 0,0 1 0,0-1 0,0 1 0,0-1 0,0 0 0,0 1 0,0-1 0,0 1 0,0-1 0,0 1 0,0-1 0,0 1 0,0-1 0,0 0 0,0 1 0,0-1 0,0 1 0,1-1 0,-1 0 0,0 1 0,0-1 0,1 1 0,-1-1 0,1 1 0,15 11 0,0-9-729,0 0 1,1-2-1,0 0 0,-1-1 1,29-3-1,-11-3-7038</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5.670"/>
    </inkml:context>
    <inkml:brush xml:id="br0">
      <inkml:brushProperty name="width" value="0.025" units="cm"/>
      <inkml:brushProperty name="height" value="0.025" units="cm"/>
    </inkml:brush>
  </inkml:definitions>
  <inkml:trace contextRef="#ctx0" brushRef="#br0">0 150 11371,'2'-10'907,"0"0"-1,0 1 1,0-1 0,1 1 0,1 0-1,-1 0 1,2 0 0,6-11 0,-9 16-509,0 0 1,1 1-1,-1-1 0,1 1 1,0-1-1,0 1 1,0 0-1,0 0 0,1 0 1,-1 1-1,1-1 1,0 1-1,0 0 1,-1 0-1,1 0 0,1 1 1,-1-1-1,0 1 1,0 0-1,9-1 0,-13 2-371,1 0 0,0 0 1,-1 0-1,1 0 0,0 0 0,-1 0 0,1 1 0,0-1 0,-1 0 0,1 0 0,-1 1 0,1-1 0,0 0 0,-1 1 0,1-1 0,-1 1 0,1-1 0,-1 0 0,1 1 0,-1-1 0,0 1 0,1 0 0,-1-1 0,0 1 0,1-1 0,-1 1 0,0-1 1,1 1-1,-1 0 0,0-1 0,0 1 0,0 1 0,-1 30 437,-19 28 64,9-38-431,4-8-57,0 0 0,0 1-1,2 0 1,0 0 0,-6 30 0,11-44-34,-1-1 0,1 1 0,0-1 1,0 0-1,0 1 0,0-1 0,0 0 0,0 1 0,0-1 0,0 1 0,0-1 0,0 0 1,1 1-1,-1-1 0,0 0 0,0 1 0,0-1 0,0 0 0,0 1 0,1-1 0,-1 0 0,0 1 1,0-1-1,1 0 0,-1 1 0,0-1 0,1 0 0,-1 0 0,0 1 0,0-1 0,1 0 1,-1 0-1,0 0 0,1 0 0,-1 1 0,1-1 0,16-3 234,17-16 164,-9-3-206,32-35 0,11-10-65,-68 67-138,0 0-1,0 0 1,0 0 0,1 0-1,-1 0 1,0-1 0,0 1 0,0 0-1,0 0 1,1 0 0,-1 0-1,0 0 1,0 0 0,0 0 0,1 0-1,-1 0 1,0 0 0,0 0-1,0 0 1,1 0 0,-1 0 0,0 0-1,0 0 1,0 0 0,0 0 0,1 1-1,-1-1 1,0 0 0,0 0-1,0 0 1,0 0 0,1 0 0,-1 0-1,0 0 1,0 1 0,0-1-1,0 0 1,0 0 0,0 0 0,1 0-1,-1 0 1,0 1 0,0-1-1,0 0 1,0 0 0,0 0 0,0 1-1,0-1 1,0 0 0,0 0-1,0 0 1,0 1 0,0-1 0,0 0-1,0 0 1,2 22-142,-3 25 93,-2-22 85,-3 55-1,6-75-24,0 0 0,1 0 1,-1-1-1,1 1 0,0 0 1,0-1-1,0 1 1,0-1-1,1 1 0,0-1 1,0 1-1,0-1 0,3 4 1,-3-6 16,0 0 1,0 0-1,0-1 0,0 1 1,0-1-1,0 0 0,0 1 1,0-1-1,0 0 1,1 0-1,-1 0 0,0-1 1,1 1-1,-1 0 0,1-1 1,-1 0-1,1 1 1,-1-1-1,1 0 0,-1-1 1,1 1-1,-1 0 0,0 0 1,1-1-1,-1 0 1,1 1-1,-1-1 0,0 0 1,1 0-1,-1 0 0,0-1 1,0 1-1,0 0 1,2-3-1,5-2 88,0-1 0,-1 0 0,0-1 1,0 0-1,-1 0 0,9-13 0,-9 11-111,-1 0 0,1-1 0,-2 0 0,1 0 0,-2-1 0,0 1 0,0-1 0,-1 0 0,0 0 0,-1 0 0,0 0 0,-1-1 0,-1 1 0,-1-21 0,1 31 0,-1-1 0,0 1 0,0-1 0,1 1 0,-2-1 0,1 1 0,0 0 0,0-1 0,-1 1 0,1 0 0,-1 0 0,0 0 0,1 0 0,-1 1 0,0-1 0,0 0 0,0 1 0,-1-1 0,1 1 0,0 0 0,0-1 0,-1 1 0,1 0 0,-1 1 0,1-1 0,-1 0 0,1 1 0,-1-1 0,0 1 0,1 0 0,-1 0 0,1 0 0,-1 0 0,0 0 0,1 1 0,-1-1 0,1 1 0,-1 0 0,1-1 0,-1 1 0,1 0 0,0 0 0,-1 1 0,1-1 0,0 1 0,0-1 0,0 1 0,0-1 0,0 1 0,0 0 0,0 0 0,1 0 0,-1 0 0,1 0 0,-1 1 0,1-1 0,0 0 0,0 1 0,0-1 0,0 1 0,-1 4 0,3 23-4404,0-29 4081,-1 0-1,1 0 1,-1 0 0,1-1-1,-1 1 1,1 0 0,0 0 0,0 0-1,-1-1 1,1 1 0,0 0 0,0-1-1,0 1 1,0 0 0,-1-1 0,1 0-1,0 1 1,0-1 0,0 1-1,0-1 1,0 0 0,1 0 0,-1 1-1,0-1 1,0 0 0,1 0 0,20 0-9799</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8.408"/>
    </inkml:context>
    <inkml:brush xml:id="br0">
      <inkml:brushProperty name="width" value="0.025" units="cm"/>
      <inkml:brushProperty name="height" value="0.025" units="cm"/>
    </inkml:brush>
  </inkml:definitions>
  <inkml:trace contextRef="#ctx0" brushRef="#br0">555 0 12684,'0'0'9065,"-45"72"-6247,22-33-319,-2 2-225,-1 1-833,2-1-416,7 0-448,5-6-289,8-3-192,4-5-96,0-2 0,10-6-288,4-4-1762,-2-3-2402,0-7-3236</inkml:trace>
  <inkml:trace contextRef="#ctx0" brushRef="#br0" timeOffset="1">1 585 13325,'0'0'11691,"93"18"-9225,-22-18-1121,16-5-864,13-7-385,2 4 128,-1 2-160,-9 3-32,-15 3-544,-15-1-1634,-15 1-1634,-17-4-224,-13-1-2690</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6.289"/>
    </inkml:context>
    <inkml:brush xml:id="br0">
      <inkml:brushProperty name="width" value="0.025" units="cm"/>
      <inkml:brushProperty name="height" value="0.025" units="cm"/>
    </inkml:brush>
  </inkml:definitions>
  <inkml:trace contextRef="#ctx0" brushRef="#br0">118 59 18353,'0'0'3054,"-10"0"-689,-70-1 1105,78 2-3460,1-1 0,0 1 0,0 0 0,0-1 0,-1 1 0,1 0 0,0 0 0,0 0 0,0 0 0,1 0 0,-1 0 0,0 0 0,0 1 0,0-1 0,1 0 0,-1 0 0,1 0 0,-1 1 0,1-1 0,-1 0 1,1 1-1,0-1 0,0 0 0,0 2 0,-7 37 1174,7-40-1135,-1 3 14,1-1-1,0 1 1,-1-1 0,1 1 0,0-1-1,0 1 1,0-1 0,1 1 0,-1-1-1,0 0 1,1 1 0,0-1 0,0 1-1,-1-1 1,1 0 0,1 1 0,-1-1-1,0 0 1,0 0 0,1 0-1,-1 0 1,1 0 0,0 0 0,0-1-1,0 1 1,2 1 0,-1-2-47,0 0-1,1 0 1,-1 0 0,0-1-1,1 1 1,-1-1 0,0 0-1,1 0 1,-1 0 0,0-1-1,1 1 1,-1-1 0,0 0-1,1 0 1,-1 0 0,0 0-1,0 0 1,0-1 0,0 1-1,3-3 1,3-2-58,0 0 0,0-1 0,0 0-1,-1 0 1,15-17 0,-20 20 50,0 1 1,0 0-1,-1-1 1,1 1-1,-1-1 1,0 0-1,0 0 0,0 0 1,-1 0-1,1 0 1,-1 0-1,0 0 1,0-1-1,0 1 0,-1 0 1,0-1-1,0-7 1,0 11-4,0 1 1,-1 0 0,1 0-1,0-1 1,-1 1 0,1 0-1,0 0 1,-1 0 0,1 0-1,-1-1 1,1 1 0,0 0-1,-1 0 1,1 0 0,0 0-1,-1 0 1,1 0 0,-1 0-1,1 0 1,0 0 0,-1 0-1,1 0 1,-1 0 0,1 1-1,0-1 1,-1 0 0,1 0-1,0 0 1,-1 0 0,1 1-1,0-1 1,-1 0 0,1 0-1,0 1 1,-1-1 0,1 0-1,-13 9 42,8-3-17,0 1 1,0-1-1,1 1 0,0-1 1,1 1-1,-1 0 0,1 1 1,1-1-1,0 1 1,0-1-1,0 1 0,1-1 1,0 1-1,0 0 0,1 9 1,0-16-13,1 0 0,0-1 0,0 1 0,-1 0 1,1 0-1,0 0 0,0-1 0,0 1 0,0 0 0,0-1 0,0 1 1,0-1-1,0 0 0,0 1 0,0-1 0,0 0 0,0 1 1,0-1-1,1 0 0,-1 0 0,0 0 0,0 0 0,0 0 1,0 0-1,0 0 0,1 0 0,-1-1 0,0 1 0,1-1 1,37-9 503,-11 0-306,-18 4-215,1 2-1,-1 0 0,1 0 0,1 1 1,-1 0-1,0 1 0,1 0 0,-1 1 1,1 0-1,-1 1 0,13 1 0,-10 12 22,-10-9 24,-3-13-23,-11-131-23,12 140-123,-1-1 0,0 1 0,0-1 0,0 1-1,0-1 1,0 1 0,1 0 0,-1 0 0,0-1 0,0 1 0,1 0 0,-1 0 0,0 0-1,0 0 1,1 1 0,1-1 0,-2 0-250,64 3-12626,-43-3 5594</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7.460"/>
    </inkml:context>
    <inkml:brush xml:id="br0">
      <inkml:brushProperty name="width" value="0.025" units="cm"/>
      <inkml:brushProperty name="height" value="0.025" units="cm"/>
    </inkml:brush>
  </inkml:definitions>
  <inkml:trace contextRef="#ctx0" brushRef="#br0">36 78 15471,'0'0'9582,"0"13"-8488,-20 231 4255,13-195-4713,-1 81-1,8-130-635,0-1 0,1 1 0,-1 0 0,0-1 0,1 1 0,-1 0 0,0-1 0,1 1 0,-1 0 0,1-1 0,-1 1 0,1 0 0,-1 0 0,0-1 0,1 1 0,-1 0 0,1 0 0,-1 0 0,1 0 0,-1 0 0,1 0 0,-1 0 0,1 0 0,-1 0 0,1 0 0,-1 0 0,1 0 0,-1 0 0,1 0 0,-1 0 0,1 0 0,-1 1 0,1-1 0,-1 0 0,0 0 0,1 1 0,-1-1 0,1 0 0,-1 0 0,0 1 0,1-1 0,-1 0 0,0 1 0,1-1 0,-1 1 0,0-1 0,1 0 0,-1 1 0,0-1 0,0 1 0,0-1 0,1 1 0,-1-1 0,0 1 0,0-1 0,0 1 0,0-1 0,0 1 0,0-1 0,0 1 0,0-1 0,0 1 0,0-1 0,0 1 0,0-1 0,-1 1 0,1 0 0,26-33 0,-21 24 0,-1 0 0,0 0 0,-1-1 0,1 0 0,-2 0 0,1 0 0,-1 0 0,0 0 0,-1 0 0,0-15 0,-1 23 0,0 1 0,0 0 0,1-1 0,-1 1 0,0 0 0,0-1 0,0 1 0,0 0 0,0-1 0,0 1 0,0 0 0,0-1 0,0 1 0,0 0 0,-1-1 0,1 1 0,0 0 0,0-1 0,0 1 0,0 0 0,0-1 0,-1 1 0,1 0 0,0-1 0,0 1 0,0 0 0,-1 0 0,1-1 0,0 1 0,-1 0 0,1 0 0,0 0 0,0-1 0,-1 1 0,1 0 0,0 0 0,-1 0 0,1 0 0,0 0 0,-1-1 0,1 1 0,0 0 0,-1 0 0,1 0 0,0 0 0,-1 0 0,1 0 0,-1 0 0,1 0 0,0 1 0,-1-1 0,1 0 0,0 0 0,-1 0 0,1 0 0,0 0 0,-1 1 0,0 0 0,0-1 0,0 1 0,0 0 0,0-1 0,0 1 0,1 0 0,-1 0 0,0 0 0,0 0 0,1 0 0,-1 0 0,1 0 0,-1 0 0,1 0 0,-1 0 0,1 0 0,0 0 0,-1 0 0,1 2 0,0-1 0,-1 0 0,1 0 0,0 0 0,0 0 0,0 0 0,0 0 0,0 0 0,1 0 0,-1 0 0,1 0 0,-1 0 0,1 0 0,0 0 0,0 0 0,-1 0 0,1 0 0,1-1 0,-1 1 0,0 0 0,0-1 0,1 1 0,-1 0 0,1-1 0,2 2 0,0-1 0,-1-1 0,1 0 0,1 1 0,-1-2 0,0 1 0,0 0 0,0-1 0,0 0 0,0 0 0,1 0 0,-1 0 0,5-2 0,-2 1 0,0-1 0,0 0 0,0 0 0,0-1 0,0 0 0,-1 0 0,1 0 0,-1-1 0,0 0 0,0 0 0,0-1 0,5-6 0,-6 7 0,-1 0 0,0 0 0,-1 0 0,1-1 0,-1 0 0,0 1 0,0-1 0,0-1 0,0 1 0,-1 0 0,0 0 0,-1-1 0,1 0 0,-1 1 0,0-1 0,1-6 0,-2 12 0,0 0 0,0-1 0,0 1 0,0 0 0,0-1 0,0 1 0,0 0 0,0-1 0,0 1 0,0 0 0,0-1 0,0 1 0,-1 0 0,1 0 0,0-1 0,0 1 0,0 0 0,0-1 0,-1 1 0,1 0 0,0 0 0,0-1 0,0 1 0,-1 0 0,1 0 0,0-1 0,0 1 0,-1 0 0,1 0 0,0 0 0,-1 0 0,1-1 0,0 1 0,0 0 0,-1 0 0,1 0 0,0 0 0,-1 0 0,1 0 0,0 0 0,-1 0 0,1 0 0,0 0 0,-1 0 0,1 0 0,0 0 0,-1 0 0,1 0 0,0 0 0,-1 0 0,1 1 0,0-1 0,-1 0 0,1 0 0,0 0 0,0 0 0,-1 1 0,1-1 0,0 0 0,0 0 0,-1 1 0,-17 15 0,10-2 0,1-1 0,0 1 0,-8 22 0,13-31 0,0 0 0,0 1 0,1-1 0,-1 0 0,2 1 0,-1 0 0,0-1 0,1 1 0,0-1 0,1 1 0,-1 0 0,3 10 0,-2-15-16,0 1 0,0-1 0,0 0-1,0 0 1,0 0 0,0 0 0,0 0 0,0-1 0,0 1 0,0 0 0,1 0-1,-1-1 1,0 1 0,0-1 0,1 1 0,-1-1 0,1 0 0,-1 1-1,0-1 1,1 0 0,-1 0 0,1 0 0,-1 0 0,0 0 0,1 0 0,-1 0-1,1-1 1,-1 1 0,0 0 0,1-1 0,-1 1 0,0-1 0,2 0-1,3-1-203,1-1-1,-1 1 0,0-1 0,0 0 0,10-8 0,-1-2-1418,0-1 0,-1 0-1,24-33 1,-21 22 699,-1-1 0,14-30 0,-9 7 877,-1-1 0,19-82 0,-33 101 264,-5 24 371,-4 21 235,-21 77 1259,12-50-822,2 0 0,1 1-1,-5 83 1,13-108-1073,2 44 214,-1-59-375,0 0 1,0 0 0,1-1 0,-1 1 0,0 0 0,1 0 0,-1-1 0,1 1-1,0 0 1,-1-1 0,1 1 0,0-1 0,0 1 0,0-1 0,0 1 0,0-1-1,1 1 1,-1-1 0,0 0 0,1 0 0,-1 0 0,0 0 0,1 0 0,-1 0-1,1 0 1,2 1 0,-2-2 10,-1 0-1,0-1 0,1 1 1,-1 0-1,0 0 0,0-1 1,1 1-1,-1-1 1,0 1-1,0-1 0,0 0 1,1 1-1,-1-1 0,0 0 1,0 0-1,0 0 1,0 0-1,0 0 0,-1 0 1,1 0-1,0 0 1,0 0-1,-1 0 0,1 0 1,0-1-1,-1 1 0,1 0 1,-1 0-1,0-1 1,1 1-1,-1 0 0,0-1 1,0 1-1,0 0 1,0-1-1,0-1 0,3-58 160,-3 55-142,-3-28-16,2 33-17,1 0 0,0 0 0,0 0 0,0 1 0,-1-1 0,1 0 0,0 0 1,-1 1-1,1-1 0,-1 0 0,1 1 0,-1-1 0,1 0 0,-1 1 0,1-1 0,-1 1 0,0-1 0,1 0 0,-1 1 0,0 0 0,1-1 0,-1 1 0,0-1 0,0 1 0,1 0 0,-1 0 0,0-1 0,0 1 0,0 0 0,1 0 0,-1 0 0,0 0 0,0 0 0,0 0 0,0 0 0,-1 0 0,1 1 3,0 0 1,1 0-1,-1 0 1,0 0-1,0 0 1,1 0-1,-1 0 1,1 0-1,-1 0 1,1 0-1,-1 0 1,1 0 0,0 0-1,-1 0 1,1 0-1,0 1 1,0-1-1,0 0 1,0 0-1,0 0 1,0 0-1,0 1 1,0-1-1,1 2 1,-1-1-2,0 0 1,1 1 0,-1-1 0,1 0 0,-1 1 0,1-1 0,0 0 0,-1 0-1,1 0 1,0 0 0,1 0 0,1 4 0,0-4 3,1 0 0,0 0-1,-1 0 1,1-1 0,0 1 0,0-1 0,0 0 0,0 0 0,0-1-1,0 1 1,0-1 0,0 1 0,0-1 0,1-1 0,-1 1 0,0 0-1,0-1 1,0 0 0,0 0 0,0 0 0,0-1 0,4-1-1,-2 0 9,1 0 0,0-1 0,-1 0 0,1 0-1,-1-1 1,0 1 0,0-1 0,-1 0 0,0-1-1,0 1 1,6-9 0,-11 14-19,1-1 0,0 1 0,-1-1 0,1 0 0,-1 0 0,1 1 0,-1-1 0,1 0 0,-1 0 0,1 1 0,-1-1 0,0 0 0,1 0 0,-1 0 0,0 0 0,0 1 0,0-1 0,0 0 0,1 0 0,-1 0 0,0 0 0,-1 0 0,1 0 0,0 0 0,0-1 0,-2 2 0,1 1 0,0-1 0,0 1 0,0-1 0,0 1 0,0 0 0,0-1 0,0 1 0,0 0 0,0 0 0,0 0 0,0-1 0,0 1 0,0 0 0,1 0 0,-1 1 0,0-1 0,0 2 0,-4 3 0,1 0 0,0 1 0,1-1 0,-1 1 0,1 0 0,1 0 0,-1 1 0,1-1 0,1 0 0,-1 1 0,1-1 0,0 1 0,1-1 0,0 9 0,0-15 0,1 0 0,-1 0 0,1 0 0,0 0 0,-1 1 0,1-1 0,0 0 0,0 0 0,0-1 0,0 1 0,0 0 0,0 0 0,0 0 0,0-1 0,0 1 0,0 0 0,0-1 0,0 1 0,1-1 0,-1 1 0,0-1 0,0 0 0,1 1 0,-1-1 0,0 0 0,0 0 0,1 0 0,-1 0 0,0 0 0,2-1 0,42-4 0,-30 0 0,0-1 0,0 0 0,-1-1 0,18-12 0,-20 11 0,1 1 0,1 0 0,-1 0 0,1 2 0,17-6 0,-31 11 0,1 0 0,-1 0 0,1 0 0,-1 0 0,1 0 0,-1 0 0,1 0 0,-1 0 0,1 0 0,-1 0 0,0 0 0,1 0 0,-1 0 0,1 0 0,-1 0 0,1 0 0,-1 0 0,1 1 0,-1-1 0,0 0 0,1 0 0,-1 1 0,0-1 0,1 0 0,-1 0 0,0 1 0,1-1 0,-1 0 0,0 1 0,1-1 0,-1 0 0,0 1 0,0-1 0,1 1 0,-1 0 0,0 20 0,-14 24 0,13-44 0,-1 4 0,0-1 0,1 1 0,-1 0 0,1-1 0,0 1 0,0 0 0,0 0 0,0 0 0,1 0 0,0 0 0,1 8 0,1-12 0,0-1 0,1 0 0,-1 1 0,0-1 0,0 0 0,0 0 0,1-1 0,-1 1 0,0 0 0,0-1 0,0 0 0,0 1 0,0-1 0,0 0 0,0 0 0,3-1 0,-5 1 0,59-34-1149,-25 6-3168,-29 20-6873</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39.104"/>
    </inkml:context>
    <inkml:brush xml:id="br0">
      <inkml:brushProperty name="width" value="0.025" units="cm"/>
      <inkml:brushProperty name="height" value="0.025" units="cm"/>
    </inkml:brush>
  </inkml:definitions>
  <inkml:trace contextRef="#ctx0" brushRef="#br0">37 0 21588,'0'0'513,"-14"47"-321,7-11 0,-2 8-192,3 4-224,5 0-1666,1-4-1281,0-8-1761,0-8-3460</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39.615"/>
    </inkml:context>
    <inkml:brush xml:id="br0">
      <inkml:brushProperty name="width" value="0.025" units="cm"/>
      <inkml:brushProperty name="height" value="0.025" units="cm"/>
    </inkml:brush>
  </inkml:definitions>
  <inkml:trace contextRef="#ctx0" brushRef="#br0">0 40 14798,'0'0'3732,"15"-5"-2526,12-4-574,0 2 0,1 1 0,0 2 0,53-3 0,-54 7-305,2-1-102,-1 1-1,30 5 1,-50-4-242,0 1-1,0 0 1,0 0 0,0 1 0,0-1 0,-1 2 0,1-1 0,-1 1 0,0 0 0,0 1 0,11 9 0,-16-12-6,0 0-1,0 0 1,0 0 0,0 0 0,0 0 0,-1 1 0,1-1-1,-1 1 1,0-1 0,1 1 0,-1 0 0,0-1-1,0 1 1,-1 0 0,1 0 0,-1 0 0,1-1 0,-1 1-1,0 0 1,0 0 0,0 0 0,0 0 0,-1 0 0,1 0-1,-1-1 1,-1 5 0,-1-1 49,0 1 1,0-1-1,-1 1 0,0-1 0,0 0 1,0-1-1,-1 1 0,0-1 0,-6 5 1,12-9-137,-1 0 0,0 0 1,1 0-1,-1-1 0,0 1 1,1 0-1,-1 0 0,1-1 1,-1 1-1,1 0 0,0-1 1,-1 1-1,1 0 0,0-1 0,-1 1 1,1-1-1,0 1 0,0-1 1,0 0-1,-1 1 0,1-1 1,0 0-1,0 1 0,1-1 1,2 2 94,-1 0 1,0-1 0,1 1 0,-1 1-1,0-1 1,-1 0 0,6 6 0,-4-1 71,-1 1 1,0-1 0,-1 1 0,0 0-1,0 0 1,-1 0 0,1 0-1,-2 0 1,1 0 0,-1 0 0,0 0-1,-2 9 1,1-10 108,0 0-1,0 0 1,-1 0 0,1 0-1,-1 0 1,-1-1 0,0 1-1,0-1 1,0 0 0,0 0-1,-1 0 1,0 0-1,0 0 1,-7 5 0,5-6 323,-1-1 0,0 0 0,0 0 1,-1 0-1,1-1 0,-1 0 0,1 0 1,-1-1-1,0 0 0,0-1 0,0 0 1,0 0-1,-14 0 0,16-1-478,1 0 1,-1 0-1,0-1 0,0 0 0,1 0 0,-1 0 1,1 0-1,-1-1 0,1 0 0,-1 0 0,1-1 1,0 0-1,0 1 0,0-2 0,0 1 0,1 0 1,-1-1-1,1 0 0,-7-9 0,11 13-175,0 0 0,0 0 0,0-1 0,0 1 0,0 0 0,0-1 0,0 1 0,0 0-1,0 0 1,0-1 0,0 1 0,0 0 0,0-1 0,0 1 0,0 0 0,0 0 0,1-1 0,-1 1 0,0 0 0,0 0 0,0-1 0,0 1-1,1 0 1,-1 0 0,0 0 0,0 0 0,1-1 0,-1 1 0,0 0 0,0 0 0,1 0 0,-1 0 0,0 0 0,0 0 0,1-1-1,-1 1 1,0 0 0,1 0 0,-1 0 0,0 0 0,0 0 0,1 0 0,-1 0 0,0 0 0,1 0 0,-1 1 0,0-1 0,0 0 0,1 0-1,-1 0 1,0 0 0,25 0-3526,-21 1 2203,22 0-5303</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39.987"/>
    </inkml:context>
    <inkml:brush xml:id="br0">
      <inkml:brushProperty name="width" value="0.025" units="cm"/>
      <inkml:brushProperty name="height" value="0.025" units="cm"/>
    </inkml:brush>
  </inkml:definitions>
  <inkml:trace contextRef="#ctx0" brushRef="#br0">193 8 22549,'0'0'1874,"-11"-1"245,-1-2-1726,0 2 0,0-1-1,0 2 1,-13 0 0,20 0-350,1 1 0,-1 0 1,0 0-1,1 0 1,-1 0-1,1 1 0,-1-1 1,1 1-1,0 0 1,0 1-1,0-1 1,0 1-1,0-1 0,0 1 1,1 1-1,-5 3 1,8-6-62,-1-1 1,1 0-1,0 0 1,-1 1 0,1-1-1,0 0 1,-1 1-1,1-1 1,0 1 0,0-1-1,0 0 1,-1 1-1,1-1 1,0 1 0,0-1-1,0 0 1,0 1-1,0-1 1,0 1 0,0-1-1,0 1 1,0-1-1,0 1 1,0-1 0,0 1-1,0-1 1,0 0-1,0 1 1,0-1 0,0 1-1,1-1 1,-1 1-1,16 6-194,31-5 82,-36-2-64,19 1-69,-19-2 105,1 1 0,-1 1 0,1 0 0,-1 0 0,1 1 0,-1 0 0,22 9 1,-33-11 166,1 0 1,-1 1 0,1-1-1,-1 0 1,1 1 0,-1-1-1,1 1 1,-1-1 0,0 1-1,1-1 1,-1 1 0,0-1-1,1 1 1,-1-1 0,0 1-1,0-1 1,0 1 0,1-1-1,-1 1 1,0-1 0,0 1-1,0 0 1,0-1 0,0 1-1,0-1 1,0 1 0,0 0-1,0-1 1,0 1 0,-1-1-1,1 1 1,0-1 0,0 1-1,0 0 1,-1-1 0,1 1 0,0-1-1,-1 1 1,1-1 0,0 0-1,-1 1 1,1-1 0,-1 1-1,-18 18 873,1-6-342,-1 0-1,0-1 0,0-1 0,-1 0 0,-1-2 0,0-1 1,0 0-1,-35 7 0,56-14-569,-1-1 1,1 0-1,-1 0 1,1 0-1,-1 0 1,1 1-1,-1-1 1,0 0-1,1 0 1,-1 0-1,1 0 1,-1 0-1,1 0 1,-1-1-1,1 1 0,-1 0 1,1 0-1,-1 0 1,1 0-1,-1-1 1,1 1-1,-1 0 1,1 0-1,-1-1 1,1 1-1,-1 0 1,1-1-1,0 1 1,-1 0-1,0-1 0,9-13-2226,25-13-3343,-1 6-369,5-1-2931</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0.466"/>
    </inkml:context>
    <inkml:brush xml:id="br0">
      <inkml:brushProperty name="width" value="0.025" units="cm"/>
      <inkml:brushProperty name="height" value="0.025" units="cm"/>
    </inkml:brush>
  </inkml:definitions>
  <inkml:trace contextRef="#ctx0" brushRef="#br0">121 0 19378,'0'0'6513,"-6"9"-4863,-9 15-1154,0 1 1,2 1-1,-19 52 1,19-26-329,3 1 0,3 0 0,-2 85 0,10-156-204,1 1 0,0-1-1,2 1 1,0 0 0,8-22-1,38-83-962,-44 109 876,36-72-272,-38 79 424,0-1 0,1 1 1,0-1-1,0 1 1,0 0-1,1 1 1,0 0-1,0-1 0,11-5 1,-16 10-23,0 0 0,1 0 0,-1 0 0,0 1 0,0-1 0,1 1 0,-1-1 0,1 1 0,-1-1 0,1 1 0,-1 0 0,0 0 0,1-1 0,-1 1 0,1 0 0,-1 1 0,1-1 0,-1 0 0,1 0 0,-1 0 0,1 1 0,-1-1 0,0 1 0,1-1 0,-1 1 0,3 1 0,-3 0 0,1 0 0,0 0-1,-1 0 1,1 1 0,-1-1 0,0 0-1,1 1 1,-1-1 0,0 0-1,0 1 1,-1-1 0,1 1 0,0 5-1,0-1 39,0 0 0,-1 0 1,0 0-1,0 1 0,0-1 0,-1 0 0,0 0 0,-1 0 0,1 0 0,-6 11 0,5-14 153,-1 0 0,1-1 0,-1 1 0,0-1 0,0 0 0,-1 0 0,1 0 0,-1 0 0,1 0 0,-1-1 0,0 0 0,0 0 0,0 0 0,0 0 0,0 0 0,-1-1 0,1 0 0,-8 1-1,9-1-283,-1-1 0,1 0 0,-1 0-1,1 0 1,-1-1 0,0 1-1,1-1 1,-1 0 0,1 1 0,-5-4-1,5 3-683,0 0-1,0-1 0,0 0 1,1 0-1,-1 0 0,1 0 1,-1 0-1,1 0 0,0-1 0,0 1 1,0-1-1,-3-5 0,-1-4-12783</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0.872"/>
    </inkml:context>
    <inkml:brush xml:id="br0">
      <inkml:brushProperty name="width" value="0.025" units="cm"/>
      <inkml:brushProperty name="height" value="0.025" units="cm"/>
    </inkml:brush>
  </inkml:definitions>
  <inkml:trace contextRef="#ctx0" brushRef="#br0">1 0 19891,'0'0'10185</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1.388"/>
    </inkml:context>
    <inkml:brush xml:id="br0">
      <inkml:brushProperty name="width" value="0.025" units="cm"/>
      <inkml:brushProperty name="height" value="0.025" units="cm"/>
    </inkml:brush>
  </inkml:definitions>
  <inkml:trace contextRef="#ctx0" brushRef="#br0">62 0 20211,'0'0'5766,"-43"52"-5318,31-19-128,5 6-288,7 0-64,0 0-1057,1-2-1377,9-5-641,-2-5-1858,-7-3-3299</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1.774"/>
    </inkml:context>
    <inkml:brush xml:id="br0">
      <inkml:brushProperty name="width" value="0.025" units="cm"/>
      <inkml:brushProperty name="height" value="0.025" units="cm"/>
    </inkml:brush>
  </inkml:definitions>
  <inkml:trace contextRef="#ctx0" brushRef="#br0">1 367 4644,'0'0'17233,"65"-7"-16144,-20 7 384,11-2-672,6 0-641,1-2-64,-9 1-416,-7-2-1666,-16 0-2018,-16-1-896,-15-5-7528</inkml:trace>
  <inkml:trace contextRef="#ctx0" brushRef="#br0" timeOffset="1">9 32 5573,'0'0'16176,"74"-9"-14959,-17 3 0,11 0-801,4 1-352,-6 1-512,-10 3-2627,-17 0-3267,-16 1-7015</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2.147"/>
    </inkml:context>
    <inkml:brush xml:id="br0">
      <inkml:brushProperty name="width" value="0.025" units="cm"/>
      <inkml:brushProperty name="height" value="0.025" units="cm"/>
    </inkml:brush>
  </inkml:definitions>
  <inkml:trace contextRef="#ctx0" brushRef="#br0">1 1 4292,'0'0'7426,"8"8"-5056,28 30 43,-33-34-1962,-1 1 0,0-1 0,0 1 1,0 0-1,-1 0 0,1 0 0,-1 0 0,-1 0 0,1 0 0,-1 1 1,1-1-1,-1 0 0,-1 0 0,1 0 0,-2 8 0,0 7 984,-2 38 2430,5-57-3839,-1-1-1,0 1 0,0-1 0,1 1 0,-1-1 0,0 1 0,0-1 0,1 1 1,-1-1-1,1 0 0,-1 1 0,0-1 0,1 0 0,-1 1 0,1-1 0,-1 0 0,1 1 1,-1-1-1,1 0 0,-1 0 0,1 0 0,-1 1 0,1-1 0,-1 0 0,1 0 0,-1 0 1,1 0-1,-1 0 0,1 0 0,0 0 0,-1 0 0,1 0 0,-1 0 0,1 0 1,-1-1-1,1 1 0,-1 0 0,1 0 0,-1-1 0,1 1 0,25-9 472,-1-6-313,-1-1-1,-1-1 0,0-1 0,21-22 1,34-27-129,-77 66-61,-1 1 0,0 0 0,0 0 0,0-1 1,1 1-1,-1 0 0,0 0 0,0 0 0,1-1 0,-1 1 1,0 0-1,0 0 0,1 0 0,-1-1 0,0 1 0,1 0 1,-1 0-1,0 0 0,1 0 0,-1 0 0,0 0 0,1 0 1,-1 0-1,0 0 0,1 0 0,-1 0 0,0 0 0,1 0 1,-1 0-1,0 0 0,0 0 0,1 0 0,-1 0 0,0 1 1,1-1-1,-1 0 0,0 0 0,0 0 0,1 0 0,-1 1 1,0-1-1,0 0 0,1 0 0,-1 1 0,0-1 0,0 0 1,0 0-1,1 1 0,-1-1 0,0 0 0,0 1 0,1 26 253,-13 29 531,9-45-677,2-7-53,-1 1-1,1 0 0,0 0 1,0-1-1,0 1 1,1 0-1,0 0 1,0 6-1,1-11-105,-1 1 0,1-1 1,-1 1-1,1-1 0,-1 1 0,1-1 1,-1 0-1,1 1 0,-1-1 0,1 1 1,0-1-1,-1 0 0,1 0 0,0 1 0,-1-1 1,1 0-1,0 0 0,0 0 0,-1 0 1,1 0-1,0 0 0,-1 0 0,1 0 1,0 0-1,0 0 0,-1 0 0,1-1 1,0 1-1,-1 0 0,1 0 0,0-1 0,-1 1 1,1 0-1,0-1 0,25-12-6456,-7-7-4873</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8.764"/>
    </inkml:context>
    <inkml:brush xml:id="br0">
      <inkml:brushProperty name="width" value="0.025" units="cm"/>
      <inkml:brushProperty name="height" value="0.025" units="cm"/>
    </inkml:brush>
  </inkml:definitions>
  <inkml:trace contextRef="#ctx0" brushRef="#br0">1 0 14830,'0'0'15407,"7"53"-14190,2-37-481,3 2-479,4 0-161,-1-4 0,4-1-480,1-1-1090,-1-6-704,0-6-833,0 0-128,-1-8-1537,4-12-4197</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3.436"/>
    </inkml:context>
    <inkml:brush xml:id="br0">
      <inkml:brushProperty name="width" value="0.025" units="cm"/>
      <inkml:brushProperty name="height" value="0.025" units="cm"/>
    </inkml:brush>
  </inkml:definitions>
  <inkml:trace contextRef="#ctx0" brushRef="#br0">0 15 18674,'11'29'6367,"-7"-21"-6033,1-1 1,0 0-1,0-1 0,1 1 0,-1-1 0,10 7 1,-12-10-314,1-1 1,-1 1 0,1-1 0,-1 0-1,1 0 1,0 0 0,0 0-1,0-1 1,0 0 0,0 1 0,7 0-1,-9-2 146,1 0-1,0 0 1,-1-1-1,1 1 1,-1-1 0,1 1-1,-1-1 1,1 0-1,-1 0 1,1 0-1,-1 0 1,0 0-1,1 0 1,-1-1 0,0 1-1,0-1 1,0 1-1,0-1 1,0 0-1,3-4 1,-2 2-51,1-1 0,-1 1 1,0-1-1,0 0 0,0 0 1,-1 0-1,0 0 0,0-1 0,0 1 1,0 0-1,-1-1 0,0 1 1,1-9-1,-23 37-116,18-14 0,-1 1 0,2-1 0,-1 1 0,1 0 0,1 0 0,0 0 0,0 12 0,1-21 0,0-1 0,0 1 0,1 0 0,-1 0 0,0 0 0,1 0 0,-1 0 0,0 0 0,1 0 0,-1-1 0,1 1 0,0 0 0,-1 0 0,1-1 0,-1 1 0,1 0 0,0-1 0,0 1 0,-1 0 0,1-1 0,0 1 0,0-1 0,0 0 0,0 1 0,-1-1 0,1 0 0,0 1 0,0-1 0,0 0 0,0 0 0,0 0 0,0 0 0,0 0 0,0 0 0,0 0 0,0 0 0,0 0 0,0 0 0,0 0 0,0-1 0,-1 1 0,2-1 0,3 0 0,-1 0 0,1 0 0,-1 0 0,0-1 0,1 1 0,-1-1 0,8-5 0,-3-1 0,0 0 0,0 0 0,-1-1 0,0 0 0,-1 0 0,0-1 0,0 0 0,-1 0 0,0-1 0,-1 1 0,5-14 0,-9 19-16,-2 8-25,-1 0-1,1 0 1,0 0 0,-1 0-1,0 0 1,0-1 0,0 1 0,0 0-1,0-1 1,0 0 0,-1 1-1,1-1 1,-1 0 0,0 0-1,1 0 1,-1-1 0,0 1 0,-5 1-1,8-3 16,12 0-14057</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4.496"/>
    </inkml:context>
    <inkml:brush xml:id="br0">
      <inkml:brushProperty name="width" value="0.025" units="cm"/>
      <inkml:brushProperty name="height" value="0.025" units="cm"/>
    </inkml:brush>
  </inkml:definitions>
  <inkml:trace contextRef="#ctx0" brushRef="#br0">1 142 9833,'0'0'15408,"19"2"-13722,-10-4-1575,0 0 0,0-1 1,-1 1-1,1-2 0,0 1 1,-1-1-1,0-1 0,0 0 1,0 0-1,-1 0 0,0-1 0,0 0 1,0 0-1,0-1 0,-1 0 1,0 0-1,-1 0 0,0-1 1,5-9-1,-9 16-101,-1 0-1,1 0 1,-1 0 0,0 1-1,1-1 1,-1 0 0,0 0 0,0 0-1,1 0 1,-1 0 0,0 0-1,0 1 1,0-1 0,0 0-1,0 0 1,0 0 0,-1 0-1,1 0 1,0 0 0,0 0 0,-1 1-1,1-1 1,0 0 0,-1 0-1,1 0 1,-1 1 0,1-1-1,-1 0 1,1 0 0,-1 1 0,0-1-1,1 0 1,-1 1 0,0-1-1,1 1 1,-1-1 0,0 1-1,0-1 1,0 1 0,1 0 0,-1-1-1,0 1 1,0 0 0,0 0-1,0 0 1,0-1 0,0 1-1,1 0 1,-1 0 0,0 0 0,0 0-1,0 1 1,0-1 0,-1 0-1,-3 1 28,-1-1 0,1 1 0,0 0 0,0 1-1,0-1 1,0 1 0,0 0 0,-5 3 0,2 0 50,1 0 0,0 1 0,0 0 0,0 0 0,1 1 0,0-1 0,0 1 1,1 1-1,0-1 0,0 1 0,1 0 0,0 0 0,0 0 0,1 1 0,0-1 0,0 1 0,1 0 1,-2 17-1,4-25-87,0 1 0,1-1 1,-1 0-1,1 1 0,-1-1 0,1 0 1,0 0-1,-1 0 0,1 0 1,0 0-1,0 0 0,0 0 1,0 0-1,0 0 0,0 0 0,0 0 1,0 0-1,0-1 0,1 1 1,-1 0-1,0-1 0,0 1 1,1-1-1,-1 1 0,0-1 0,1 0 1,-1 0-1,0 0 0,1 1 1,-1-1-1,3-1 0,55 2-848,-43-2 37,-6 1-528,-1 0 0,1-1 0,0 0 0,0-1 0,17-5 0,12-8-5852</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4.917"/>
    </inkml:context>
    <inkml:brush xml:id="br0">
      <inkml:brushProperty name="width" value="0.025" units="cm"/>
      <inkml:brushProperty name="height" value="0.025" units="cm"/>
    </inkml:brush>
  </inkml:definitions>
  <inkml:trace contextRef="#ctx0" brushRef="#br0">81 1 18546,'0'0'5023,"-10"2"-3406,5-1-1539,-34 9 1232,38-10-1275,-1 1 0,1 0 1,-1-1-1,1 1 0,-1 0 1,1 0-1,0 0 0,-1 0 1,1 0-1,0 0 0,0 0 1,0 0-1,0 0 1,0 1-1,0-1 0,0 0 1,0 1-1,0-1 0,1 1 1,-1-1-1,0 1 0,1-1 1,-1 1-1,1-1 0,0 3 1,4-1-164,0-1 1,0 0-1,0-1 0,1 1 1,-1-1-1,1 1 1,-1-2-1,1 1 1,-1 0-1,7-1 1,0 2-34,3 1 74,-1 1 1,1 0 0,-1 1 0,0 0 0,18 11-1,-29-15 120,1 1 0,-1-1-1,1 1 1,-1 0 0,0 0-1,0 0 1,0 0 0,0 0 0,-1 0-1,1 0 1,0 1 0,-1-1-1,0 1 1,3 3 0,-4-4 38,0 0 0,0 0 1,0 0-1,0 0 0,0 0 1,-1 0-1,1 0 0,0 0 1,-1-1-1,1 1 0,-1 0 1,0 0-1,0 0 0,1-1 1,-1 1-1,0 0 0,-1-1 1,1 1-1,0-1 0,0 1 1,-1-1-1,1 0 0,-1 1 1,-1 0-1,-6 6 348,0-1-1,-1-1 1,0 1 0,0-1 0,-14 5 0,18-8-382,1-1 1,-1 0-1,1 0 1,-1-1-1,0 0 1,1 0-1,-1 0 1,0-1-1,0 0 1,0 0-1,0 0 1,-8-2-1,13 2-156,0-1 1,0 1-1,1-1 0,-1 1 0,0 0 1,1-1-1,-1 1 0,1-1 0,-1 0 1,0 1-1,1-1 0,-1 1 0,1-1 1,0 0-1,-1 1 0,1-1 0,0 0 1,-1 0-1,1 1 0,0-1 0,0 0 1,-1 0-1,1 1 0,0-1 0,0 0 1,0 0-1,0 0 0,0 1 0,0-1 1,0 0-1,0 0 0,1-1 0,7-27-5085,8-3-1336</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5.323"/>
    </inkml:context>
    <inkml:brush xml:id="br0">
      <inkml:brushProperty name="width" value="0.025" units="cm"/>
      <inkml:brushProperty name="height" value="0.025" units="cm"/>
    </inkml:brush>
  </inkml:definitions>
  <inkml:trace contextRef="#ctx0" brushRef="#br0">54 1 21877,'0'0'4778,"-4"11"-3332,-7 19-770,1 0 1,2 1-1,1 1 0,1-1 0,-1 39 0,7-65-680,-1 4-40,1 0 1,0 0-1,1 0 0,0 0 0,0 0 0,1 0 0,0 0 0,1-1 0,3 10 0,-4-20 79,0 0-1,-1 0 0,0-1 0,1 1 1,-1-1-1,0 1 0,0-1 0,0 1 1,-1-1-1,1 0 0,0-5 0,6-81-44,-8 103-191,1-10 164,0-1-1,0 1 1,0 0-1,0 0 1,1 0-1,-1 0 1,1-1 0,2 6-1,-2-8 32,0 1-1,0-1 1,0 1-1,1-1 1,-1 1-1,0-1 1,1 1-1,-1-1 1,1 0-1,0 0 1,-1 0-1,1 0 1,0 0-1,0 0 1,0-1-1,-1 1 1,1 0-1,0-1 1,4 1-1,4 1 31,0-1-1,0 0 0,-1-1 0,1 0 0,0 0 0,0-1 0,0 0 0,0-1 1,0 0-1,14-5 0,-18 5 7,0 0 1,0-1 0,0 0-1,0 0 1,-1 0-1,1-1 1,-1 0-1,0 0 1,0 0 0,0-1-1,0 0 1,-1 0-1,0 0 1,0 0-1,0-1 1,5-10-1,-9 15 29,-12 29-155,6-17 161,1 1-1,0 0 1,1 1 0,1-1-1,0 1 1,0 0 0,1-1-1,0 17 1,2-28-169,1 0 0,0 0 0,-1 0 0,1 0 0,0 0 0,-1 0 0,1 0 0,0 0 0,0 0 0,0-1 0,0 1 0,0 0 0,0 0 0,0-1 0,0 1 0,0-1 1,0 1-1,0-1 0,0 1 0,0-1 0,0 0 0,1 1 0,-1-1 0,0 0 0,0 0 0,1 0 0,-1 0 0,0 0 0,0 0 0,3-1 0,-3 2-148,1-1-1,-1 0 1,1 0 0,0 0 0,-1-1 0,1 1-1,0 0 1,-1 0 0,1-1 0,0 1-1,-1-1 1,1 0 0,-1 1 0,1-1-1,-1 0 1,0 0 0,1 0 0,-1 0-1,0 0 1,0 0 0,1 0 0,-1 0-1,0-1 1,1 0 0,0-12-6971</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5.698"/>
    </inkml:context>
    <inkml:brush xml:id="br0">
      <inkml:brushProperty name="width" value="0.025" units="cm"/>
      <inkml:brushProperty name="height" value="0.025" units="cm"/>
    </inkml:brush>
  </inkml:definitions>
  <inkml:trace contextRef="#ctx0" brushRef="#br0">0 1 21909,'0'0'9929</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7.362"/>
    </inkml:context>
    <inkml:brush xml:id="br0">
      <inkml:brushProperty name="width" value="0.025" units="cm"/>
      <inkml:brushProperty name="height" value="0.025" units="cm"/>
    </inkml:brush>
  </inkml:definitions>
  <inkml:trace contextRef="#ctx0" brushRef="#br0">33 57 9513,'2'-17'883,"5"-21"8305,-7 38-9089,0 0 1,0 0 0,0 0-1,0 0 1,0 0-1,0 0 1,0 0 0,0 0-1,0 0 1,0 0 0,1 0-1,-1 0 1,0 0-1,0 0 1,0 0 0,0 0-1,0 0 1,0 0 0,1 0 1195,-1 0-1196,0-1 1,0 1 0,0 0-1,0 0 1,0 0 0,0 0-1,0 0 1,1 23 557,-3 21-106,-3 0 0,-10 47 0,7-47 360,2 0 1,-1 50 0,6-93-888,1-1 0,0 1 0,0 0-1,0 0 1,0-1 0,0 1 0,0 0 0,0-1 0,0 1 0,0 0 0,0-1 0,0 1 0,1 0 0,-1-1 0,0 1 0,0 0 0,1-1-1,-1 1 1,0 0 0,1-1 0,-1 1 0,1-1 0,-1 1 0,1-1 0,-1 1 0,1-1 0,-1 1 0,1-1 0,-1 0 0,1 1-1,0-1 1,18-9 828,14-32-40,-27 29-764,-1-1 1,-1 1 0,0-1-1,-1 0 1,-1 0 0,1 0-1,-2-1 1,0-15-1,-1 29-53,0 0-1,0 0 1,0 0-1,0 0 1,0 0-1,0 0 1,0 0-1,0 0 1,0 0-1,0 0 1,-1 0-1,1 0 1,0 0-1,0 0 1,0 0-1,0 0 1,0 0-1,0 0 0,0 0 1,0 0-1,0 0 1,0 0-1,0 0 1,0 0-1,-1 0 1,1 0-1,0 0 1,0 0-1,0 0 1,0 0-1,0 0 1,0 0-1,0 0 1,0 0-1,0 0 1,0 0-1,0 0 0,0 0 1,0-1-1,0 1 1,0 0-1,0 0 1,0 0-1,0 0 1,-6 14-99,-3 20 141,8-31-23,1 0 0,-1 0 0,1 0-1,0 0 1,0 0 0,1 0 0,-1 0-1,0 0 1,1 0 0,0-1 0,0 1-1,0 0 1,0 0 0,0 0 0,0-1-1,1 1 1,2 3 0,-2-5 43,1 1 0,-1-1 0,1 0 0,0 0-1,-1 0 1,1 0 0,0 0 0,0 0 0,0-1 0,-1 0 0,1 1 0,0-1 0,0 0 0,0 0 0,0-1 0,0 1 0,0-1 0,2 0 0,2-1-37,-1 1 0,0-1 1,0-1-1,0 1 1,0-1-1,-1 0 0,1 0 1,-1-1-1,0 0 0,1 0 1,5-7-1,-1 2-14,-1-1-1,0-1 1,0 0-1,9-15 1,-21 65-6,-9 4 0,6-26 0,2-1 0,0 1 0,0 0 0,-1 30 0,6-47 1,-1 0 1,0 1-1,1-1 1,-1 0-1,0 0 1,0 1-1,1-1 1,-1 0-1,0 0 1,1 0-1,-1 0 1,1 1-1,-1-1 1,0 0-1,1 0 1,-1 0-1,0 0 1,1 0-1,-1 0 1,1 0-1,-1 0 1,0 0-1,1 0 1,-1 0-1,1 0 1,-1 0-1,0 0 1,1 0-1,-1-1 1,0 1-1,1 0 1,-1 0-1,0 0 0,1-1 1,-1 1-1,0 0 1,1 0-1,-1-1 1,0 1-1,0 0 1,1-1-1,-1 1 1,0 0-1,1-1 1,15-12-336,-12 8-754,-1-1 0,0 1 0,-1-1 0,1 0 0,-1 0 0,0 0 0,-1-1 0,1 1 0,-1 0-1,0-13 1,1-24-6887</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7.720"/>
    </inkml:context>
    <inkml:brush xml:id="br0">
      <inkml:brushProperty name="width" value="0.025" units="cm"/>
      <inkml:brushProperty name="height" value="0.025" units="cm"/>
    </inkml:brush>
  </inkml:definitions>
  <inkml:trace contextRef="#ctx0" brushRef="#br0">1 0 14286,'0'0'8327,"0"56"-7045,1-37-578,15 0-608,2 1-128,5-1-1761,1-1-1827,-4-4-2049,-2 0-5253</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8.079"/>
    </inkml:context>
    <inkml:brush xml:id="br0">
      <inkml:brushProperty name="width" value="0.025" units="cm"/>
      <inkml:brushProperty name="height" value="0.025" units="cm"/>
    </inkml:brush>
  </inkml:definitions>
  <inkml:trace contextRef="#ctx0" brushRef="#br0">9 73 12524,'0'0'10506,"-1"9"-8654,0-6-1527,-1 2-15,1 0 0,0 0-1,0 1 1,0-1 0,1 0-1,-1 1 1,1-1 0,1 0-1,-1 1 1,2 5 0,1-11-273,0 1 0,0-1 1,1 0-1,-1 0 1,0 0-1,0 0 0,1-1 1,-1 1-1,4-2 0,47-17-83,-45 15-623,0 0 0,1 1 0,-1 0 0,0 0 0,1 1 0,0 0 1,-1 1-1,1 0 0,0 0 0,19 2 0,-28-1 572,0 1-1,0-1 1,0 0-1,-1 1 1,1-1 0,0 0-1,0 1 1,-1-1-1,1 1 1,0-1-1,-1 1 1,1-1-1,0 1 1,-1-1 0,1 1-1,-1 0 1,1-1-1,-1 1 1,1 1-1,-1-1-38,1-1-1,-1 1 0,1 0 0,-1-1 1,0 1-1,1-1 0,-1 1 1,1-1-1,-1 1 0,1-1 0,0 1 1,-1-1-1,1 1 0,0-1 0,-1 0 1,1 1-1,0-1 0,-1 0 0,1 1 1,0-1-1,-1 0 0,1 0 0,0 0 1,0 0-1,0 0 0,3 0-307,-1-1 0,1 1-1,-1-1 1,1 0 0,-1 0-1,0 0 1,1 0 0,-1-1-1,4-1 1,32-26-663,-33 23 1167,1 0 1,-1-1-1,0 0 1,0 0-1,-1 0 1,0-1 0,7-14-1,-12 22 173,1-1 0,-1 0 0,0 1-1,0-1 1,1 1 0,-1-1 0,0 0 0,0 1 0,0-1-1,0 1 1,0-1 0,0 0 0,0 1 0,0-1 0,0 0 0,0 1-1,0-1 1,0 1 0,0-1 0,0 0 0,0 1 0,-1-1-1,1 0 1,-12 1 3435,-16 18-277,17-8-2276,5-5-763,0 1-1,0-1 1,0 1-1,0 0 1,1 0-1,0 1 1,0-1-1,1 1 1,0 0-1,0 1 1,0-1 0,-2 10-1,6-17-352,1 1 0,-1-1 0,1 1 0,-1-1 0,1 1-1,-1-1 1,1 1 0,0-1 0,-1 1 0,1-1 0,-1 0 0,1 0 0,0 1 0,-1-1-1,1 0 1,0 0 0,0 0 0,-1 1 0,1-1 0,0 0 0,-1 0 0,1 0 0,0 0-1,0 0 1,1-1 0,28 1-127,-24 0-3,164-11-2795,-169 11 2965,-1 0 0,0 0 0,1 0 0,-1 0 0,0-1 0,0 1 0,1 0 0,-1 0-1,0 1 1,1-1 0,-1 0 0,0 0 0,1 0 0,-1 0 0,0 0 0,0 0 0,1 0 0,-1 0-1,0 1 1,0-1 0,1 0 0,-1 0 0,0 0 0,0 0 0,1 1 0,-1-1 0,0 0-1,0 0 1,0 1 0,0-1 0,1 0 0,-1 0 0,0 1 0,0-1 0,0 0 0,0 1 0,0-1-1,0 0 1,0 0 0,0 1 0,0-1 0,0 1 0,-7 15 1253,-18 11 41,15-20-1060,1-1 0,-1 1 0,0-2 0,-1 1 0,1-1 0,-16 4 0,19-7-588,-1 0 0,0-1 0,1 1 0,-1-2 0,0 1 0,-9-2 0,16 2 37,0-2 0,1 1 0,-1 0 0,0 0 0,1 0-1,-1 0 1,0 0 0,0 0 0,1-1 0,-1 1 0,1 0 0,-1-1-1,0 1 1,1 0 0,-1-1 0,1 1 0,-1-1 0,1 1 0,-1-1 0,1 1-1,-1-1 1,1 1 0,-1-1 0,1 0 0,0 1 0,-1-1 0,1 0 0,0 1-1,-1-2 1,-1-10-6779</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8.778"/>
    </inkml:context>
    <inkml:brush xml:id="br0">
      <inkml:brushProperty name="width" value="0.025" units="cm"/>
      <inkml:brushProperty name="height" value="0.025" units="cm"/>
    </inkml:brush>
  </inkml:definitions>
  <inkml:trace contextRef="#ctx0" brushRef="#br0">128 57 16047,'0'0'3652,"0"-8"-540,0 5-2807,-1-1 1,1 1-1,0 0 1,-1 0-1,1-1 1,-1 1-1,0 0 1,0 0-1,-1 0 1,-1-3 0,3 5-217,-1 0 1,1 0-1,-1 1 1,0-1-1,1 0 1,-1 1-1,0-1 1,1 1-1,-1-1 1,0 0-1,0 1 1,1 0-1,-1-1 1,0 1-1,0 0 1,0-1 0,0 1-1,0 0 1,0 0-1,-1 0 1,0 0-23,0 0 0,0 0 0,0 1 0,0-1 0,0 1 0,0 0 0,0-1 0,0 1 0,0 0 0,0 0 0,0 0 0,-3 3 0,-2 2-61,1 1 0,-1 0-1,1 0 1,1 0 0,0 0-1,0 1 1,0 0 0,1 0-1,0 1 1,0-1 0,1 1-1,1-1 1,-1 1-1,1 0 1,1 0 0,-2 17-1,3-25-5,0-1-1,0 1 1,0-1-1,0 1 1,0 0-1,0-1 1,0 1-1,0-1 1,1 1-1,-1 0 1,0-1-1,0 1 1,0-1-1,1 1 1,-1-1-1,0 1 1,1-1-1,-1 1 1,0-1-1,1 1 1,-1-1-1,1 1 1,-1-1-1,0 0 1,1 1-1,-1-1 1,1 0-1,0 1 1,-1-1-1,1 0 1,-1 0-1,2 1 1,21-5 259,20-22 299,-30 14-453,-1-1-1,17-22 0,-25 30-103,-1 1 0,0-1-1,0 0 1,0-1-1,-1 1 1,1 0 0,-1-1-1,0 1 1,-1-1-1,0 0 1,1-8 0,-19 28-4027,13-8 2968,0 0 0,0 0-1,0 1 1,1 0 0,0 0-1,0 0 1,-3 12 0,5-3-4419</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9.151"/>
    </inkml:context>
    <inkml:brush xml:id="br0">
      <inkml:brushProperty name="width" value="0.025" units="cm"/>
      <inkml:brushProperty name="height" value="0.025" units="cm"/>
    </inkml:brush>
  </inkml:definitions>
  <inkml:trace contextRef="#ctx0" brushRef="#br0">112 0 16816,'0'0'7105,"-3"11"-6950,1-2-166,-2 11 160,0 1 1,-2 34-1,6-50-124,-1 0-1,1 0 0,1 1 1,-1-1-1,1 0 0,0 0 1,0 0-1,0 0 0,1 0 1,0 0-1,0 0 1,0 0-1,0 0 0,1-1 1,0 1-1,0-1 0,5 6 1,6 2 234,-4-4-340,-1 0-1,0 1 0,0 0 1,15 20-1,-23-27 168,0-1 1,0 1-1,0-1 1,0 1 0,-1 0-1,1 0 1,0-1-1,-1 1 1,1 0-1,-1 0 1,1-1-1,-1 1 1,0 0-1,0 0 1,0 0-1,0 0 1,0-1 0,-1 1-1,1 0 1,0 0-1,-1 0 1,1-1-1,-1 1 1,0 0-1,0 0 1,1-1-1,-1 1 1,0-1 0,0 1-1,-1-1 1,1 1-1,0-1 1,0 0-1,-1 1 1,1-1-1,-1 0 1,1 0-1,-1 0 1,1 0 0,-1 0-1,-2 1 1,-5 2 222,-1 1 0,1-2 0,0 1 1,-1-1-1,0 0 0,0-1 0,0 0 1,0-1-1,0 0 0,0-1 0,0 0 1,0 0-1,-18-4 0,27 4-432,-1-1 0,1 1 0,-1-1 0,1 0 1,0 0-1,-1 0 0,1 1 0,0-1 0,0 0 0,0-1 0,0 1 0,0 0 1,0 0-1,0 0 0,0-1 0,0 1 0,0 0 0,1-1 0,-1 1 0,0-1 1,1 1-1,0-1 0,-1 1 0,1-1 0,0 1 0,0-1 0,-1 1 0,1-1 1,1 1-1,-1-1 0,0 1 0,0-1 0,0 1 0,1-1 0,-1 1 0,1-1 0,-1 1 1,1-1-1,0 1 0,-1 0 0,1-1 0,0 1 0,0 0 0,0 0 0,0-1 1,0 1-1,0 0 0,0 0 0,1 0 0,-1 0 0,0 0 0,1 1 0,-1-1 1,0 0-1,3 0 0,54-18-11520,-27 13-486</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9.136"/>
    </inkml:context>
    <inkml:brush xml:id="br0">
      <inkml:brushProperty name="width" value="0.025" units="cm"/>
      <inkml:brushProperty name="height" value="0.025" units="cm"/>
    </inkml:brush>
  </inkml:definitions>
  <inkml:trace contextRef="#ctx0" brushRef="#br0">189 0 15214,'0'0'8040,"-49"73"-5221,27-37-97,0 5-1024,-2 3-129,3 2-864,3-1-705,4 0 0,4 3 0,6-1 0,2-7-1249,0-1-3620,2-11-5220</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9.712"/>
    </inkml:context>
    <inkml:brush xml:id="br0">
      <inkml:brushProperty name="width" value="0.025" units="cm"/>
      <inkml:brushProperty name="height" value="0.025" units="cm"/>
    </inkml:brush>
  </inkml:definitions>
  <inkml:trace contextRef="#ctx0" brushRef="#br0">161 36 13229,'0'0'13570,"-9"-1"-12908,7 0-643,0 1 14,0-1-1,0 1 0,0-1 0,1 1 0,-1 0 1,0 0-1,0-1 0,0 2 0,0-1 0,0 0 1,0 0-1,0 0 0,0 1 0,0-1 0,0 1 1,1 0-1,-1-1 0,0 1 0,0 0 0,1 0 1,-1 0-1,1 0 0,-1 1 0,1-1 0,-1 0 1,1 1-1,-1-1 0,1 0 0,0 1 0,0 0 0,0-1 1,0 1-1,0 0 0,0-1 0,1 1 0,-1 0 1,0 0-1,1 0 0,0 0 0,-1 0 0,1 3 1,-2 8 5,1 0 1,1 0-1,0 0 1,0 0 0,1 0-1,1 0 1,1 0-1,-1-1 1,2 1-1,7 19 1,-5-16-329,-1 0-1,-1 1 1,0 0-1,-1 0 1,1 22-1,-4-33 270,-1 0 1,1 0-1,-1 0 0,0 0 1,-1 0-1,1 0 0,-1-1 1,0 1-1,-1 0 0,1-1 1,-6 9-1,6-12 93,1 0 1,-1 1-1,0-1 1,0 0-1,0-1 1,0 1-1,0 0 0,0-1 1,-1 1-1,1-1 1,0 0-1,-1 1 1,1-1-1,-1 0 0,0-1 1,1 1-1,-1 0 1,0-1-1,1 1 1,-1-1-1,0 0 0,0 0 1,1 0-1,-1 0 1,0-1-1,1 1 1,-1-1-1,-5-1 0,6 1-18,-1-1 0,1 0 0,-1 1-1,1-1 1,-1 0 0,1 0 0,0 0-1,0-1 1,0 1 0,0 0 0,1-1-1,-1 1 1,0-1 0,1 0 0,0 0-1,0 1 1,0-1 0,0 0 0,0 0-1,0 0 1,1 0 0,-1 0 0,1 0-1,0 0 1,0 0 0,1-4 0,-2 0-93,2 0 1,-1 0 0,1 0 0,0 0-1,0 1 1,1-1 0,0 0-1,0 1 1,0-1 0,7-11 0,4 3-128,1 0 0,0 1 0,1 1 0,0 0 0,1 1 0,26-15 0,45-37-16,-79 58 272,-1-1 1,-1 0-1,1 0 1,-1-1 0,0 0-1,-1 0 1,0 0 0,7-15-1,-11 20-3,0 1-1,0 0 1,-1 0-1,1 0 1,0 0-1,-1-1 1,1 1-1,-1 0 1,0 0-1,0-1 1,0 1-1,0 0 1,-1-5-1,1 7-46,-1-1-1,1 0 1,0 0 0,-1 1-1,1-1 1,-1 0 0,1 1-1,-1-1 1,1 1-1,-1-1 1,1 1 0,-1-1-1,0 1 1,1-1 0,-1 1-1,0-1 1,1 1 0,-1 0-1,0-1 1,0 1 0,1 0-1,-1 0 1,0-1-1,0 1 1,1 0 0,-2 0-1,-2 0-15,1 1-1,0-1 0,0 1 1,-1 0-1,1 0 0,0 0 1,0 0-1,0 0 0,0 1 1,0-1-1,0 1 0,0 0 1,1 0-1,-1 0 0,1 0 1,-1 1-1,-2 2 0,-2 3-52,1 1-1,-1-1 0,1 1 1,1 0-1,0 1 0,0-1 0,-5 16 1,5 17-2429,5-41 2286,0 0 0,0 0 0,1 0 0,-1 0 0,0 0 0,1 0 0,-1 0 1,1-1-1,-1 1 0,1 0 0,-1 0 0,1 0 0,0-1 0,-1 1 0,1 0 1,0-1-1,0 1 0,-1-1 0,1 1 0,0-1 0,0 1 0,0-1 0,0 1 0,-1-1 1,1 0-1,0 0 0,2 1 0,30 2-6190,-28-2 4703,22-1-6829</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0.274"/>
    </inkml:context>
    <inkml:brush xml:id="br0">
      <inkml:brushProperty name="width" value="0.025" units="cm"/>
      <inkml:brushProperty name="height" value="0.025" units="cm"/>
    </inkml:brush>
  </inkml:definitions>
  <inkml:trace contextRef="#ctx0" brushRef="#br0">1 68 11659,'2'-9'4869,"-2"-2"-3561,0 6-773,0 1 0,1 0 0,-1-1 0,1 1 0,0 0 0,0 0 0,0-1 0,3-5 0,0 8 3859,-2 10-3386,-1 13-1008,-14 214 3298,9-188-2448,2-35-648,2 43 162,0-54-364,1 0 0,-1-1 0,1 1 0,-1-1 0,1 1 0,-1-1 0,1 1 0,-1-1 0,1 0 0,0 1 0,-1-1 0,1 1 0,0-1 0,-1 0 0,1 0 0,0 1 0,-1-1 0,1 0 0,0 0 0,0 0 0,-1 0 0,1 0 0,0 0 0,-1 0 0,1 0 0,0 0 0,0 0 0,-1 0 0,1-1 0,0 1 0,-1 0 0,2-1 0,25-8 0,-10-1 0,0-1 0,-1 0 0,0-2 0,-1 0 0,22-24 0,-6 1 0,34-49 0,-63 82-3,0 0 1,0 0-1,0 0 0,0-1 1,0 1-1,-1-1 0,0 1 1,1-1-1,-1 1 0,0-1 1,0-6-1,-21 13-12633,7 6 3107</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0.649"/>
    </inkml:context>
    <inkml:brush xml:id="br0">
      <inkml:brushProperty name="width" value="0.025" units="cm"/>
      <inkml:brushProperty name="height" value="0.025" units="cm"/>
    </inkml:brush>
  </inkml:definitions>
  <inkml:trace contextRef="#ctx0" brushRef="#br0">15 307 6278,'0'0'14093,"-15"66"-10249,15-45-1250,0-1-448,0-3-576,7-3-609,2-2-737,3-1-352,4-6-1858,-3-1-2883,0-4-3298</inkml:trace>
  <inkml:trace contextRef="#ctx0" brushRef="#br0" timeOffset="1">241 0 19603,'0'0'6950,"0"54"-5316,0-19-1,0 3-544,0 2-448,0 0-129,0 1-319,0 0-161,0-3-64,1-4-641,2-2-833,-3-6-1344,0-7-1699,0-7-1985</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1.037"/>
    </inkml:context>
    <inkml:brush xml:id="br0">
      <inkml:brushProperty name="width" value="0.025" units="cm"/>
      <inkml:brushProperty name="height" value="0.025" units="cm"/>
    </inkml:brush>
  </inkml:definitions>
  <inkml:trace contextRef="#ctx0" brushRef="#br0">0 72 15375,'0'0'16015,"55"-48"-15407,-14 46-416,9 1-192,7-1-1217,3-1-2722,-2-3-3749,8-4-9192</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3.022"/>
    </inkml:context>
    <inkml:brush xml:id="br0">
      <inkml:brushProperty name="width" value="0.025" units="cm"/>
      <inkml:brushProperty name="height" value="0.025" units="cm"/>
    </inkml:brush>
  </inkml:definitions>
  <inkml:trace contextRef="#ctx0" brushRef="#br0">33 347 12236,'0'0'1799,"-5"9"-753,3-6-853,-17 29 618,18-30-755,0-1 0,0 1 0,1 0 1,-1 0-1,0 0 0,1 0 0,-1 0 0,1 1 1,0-1-1,-1 0 0,1 0 0,0 0 0,0 0 1,1 0-1,-1 0 0,1 4 0,0-5-57,0 0 0,-1-1 0,1 1 0,0 0 0,0-1 0,0 1 0,0-1 0,0 1 0,0-1 0,0 1 0,0-1-1,0 0 1,0 1 0,0-1 0,0 0 0,0 0 0,1 0 0,-1 0 0,0 0 0,0 0 0,0 0 0,0 0 0,0 0 0,0-1 0,0 1 0,0 0 0,0-1 0,0 1 0,0-1 0,0 1-1,0-1 1,0 1 0,0-1 0,0 0 0,1-1 0,34-23 205,-22 10 490,0 0 1,21-30 0,0-9 4037,-34 52-4480,-1 45 2027,-6 2-1877,3-24-366,0 0-1,1 0 1,2 27 0,0-48-37,-1 1 0,1 0 1,0 0-1,0 0 1,1-1-1,-1 1 1,0 0-1,0 0 0,0-1 1,0 1-1,1 0 1,-1 0-1,0-1 1,1 1-1,-1 0 0,0-1 1,1 1-1,-1 0 1,1-1-1,-1 1 0,1-1 1,-1 1-1,1-1 1,0 1-1,-1-1 1,1 1-1,0-1 0,-1 1 1,1-1-1,1 0 1,-1 0 30,1 0-1,-1 0 1,1 0 0,-1 0 0,1-1 0,0 1 0,-1 0 0,1-1 0,-1 0 0,0 1 0,1-1-1,-1 0 1,3-1 0,37-36 1128,46-92-351,-78 121-1013,-4 11 86,-4 23 66,-10 35 177,5-47-94,-8 38 247,12-50-269,0-1 1,0 0 0,0 0 0,0 0 0,0 1-1,0-1 1,0 0 0,0 0 0,1 0 0,-1 1-1,0-1 1,0 0 0,0 0 0,0 0 0,0 1 0,1-1-1,-1 0 1,0 0 0,0 0 0,0 0 0,0 0-1,1 1 1,-1-1 0,0 0 0,0 0 0,1 0-1,-1 0 1,0 0 0,0 0 0,0 0 0,1 0 0,-1 0-1,0 0 1,0 0 0,1 0 0,-1 0 0,0 0-1,0 0 1,0 0 0,1 0 0,-1 0 0,0 0-1,0 0 1,1 0 0,-1-1 0,0 1 0,0 0-1,0 0 1,0 0 0,1 0 0,-1 0 0,0 0 0,0-1-1,0 1 1,0 0 0,1 0 0,-1 0 0,0-1-1,0 1 1,0 0 0,14-12 151,5-7-35,-2-2 0,25-37 0,-24 32-30,31-35 0,-49 61-95,1 0 0,-1 0 0,0 0 0,0 0 0,0-1 0,0 1-1,0 0 1,0 0 0,0 0 0,1 0 0,-1 0 0,0 0-1,0 0 1,0 0 0,0 0 0,0 0 0,0 0 0,1 0 0,-1 0-1,0 0 1,0 0 0,0 0 0,0 0 0,0 0 0,0 0 0,1 0-1,-1 0 1,0 0 0,0 0 0,0 1 0,0-1 0,0 0 0,0 0-1,0 0 1,1 0 0,-1 0 0,0 0 0,0 0 0,0 0 0,0 0-1,0 1 1,0-1 0,0 0 0,0 0 0,0 0 0,0 0 0,0 0-1,0 0 1,0 0 0,0 1 0,0-1 0,0 0 0,0 0-1,0 0 1,0 0 0,0 0 0,0 1 0,0-1 0,0 0 0,0 0-1,0 0 1,0 0 0,0 0 0,1 19-161,-4 20-72,-3-16 218,2-4-36,0 1 1,-2 36-1,6-55 49,0-1-1,0 1 1,0 0 0,1-1 0,-1 1 0,0 0-1,0-1 1,0 1 0,0-1 0,0 1-1,1-1 1,-1 1 0,0 0 0,1-1 0,-1 1-1,0-1 1,1 1 0,-1-1 0,1 0 0,-1 1-1,0-1 1,1 1 0,-1-1 0,1 0 0,0 1-1,-1-1 1,1 0 0,-1 1 0,1-1 0,-1 0-1,1 0 1,0 0 0,-1 0 0,1 1-1,-1-1 1,1 0 0,0 0 0,-1 0 0,1 0-1,0-1 1,-1 1 0,1 0 0,-1 0 0,1 0-1,0 0 1,-1 0 0,1-1 0,-1 1 0,1 0-1,-1-1 1,1 1 0,-1 0 0,1-1-1,-1 1 1,1-1 0,-1 1 0,1-1 0,32-24 98,-10-1-75,-2 0-1,-1-1 1,-2-2 0,0 0 0,-2 0-1,-1-2 1,-2 0 0,-1 0-1,-1-1 1,-1-1 0,-2 0 0,3-36-1,-15 93-152,-2-1 0,-1 1 0,-16 39 0,-8 21 276,25-63-20,1 0 1,0 0 0,1 1-1,2 0 1,-1 29 0,4-48-119,-1 0 1,1 0 0,0 0-1,0-1 1,0 1 0,0 0-1,0 0 1,1-1 0,2 4-1,-4-5-104,1 0 0,-1 0 0,1 0 0,-1-1 0,1 1 0,-1 0 0,1-1 0,-1 1 0,1 0 0,0-1 0,-1 1 0,1-1 0,0 1 0,0-1 0,-1 1 0,1-1 0,0 0 0,0 1 0,0-1 0,0 0 0,-1 0 0,1 0 0,0 1 0,0-1 0,0 0 0,0 0 0,0 0 0,0 0 0,0-1 0,-1 1 0,1 0 0,0 0 0,0 0 0,0-1 0,1 0 0,-2 1-90,0 0 1,0-1-1,0 0 0,1 1 0,-1-1 0,0 1 0,0-1 0,0 1 1,0-1-1,0 1 0,0-1 0,0 1 0,0-1 0,0 1 0,-1-1 0,1 1 1,0-1-1,0 1 0,0-1 0,0 1 0,-1-1 0,1 1 0,0-1 1,-1 1-1,1-1 0,0 1 0,-1 0 0,1-1 0,0 1 0,-1 0 1,1-1-1,-1 1 0,0-1 0,-18-16-1592,17 14 1202,-4-2 371,-70-70 329,70 67 1008,0 0 0,0 0-1,1 0 1,-9-18 0,14 25-899,-1 0 0,1 0 0,0 0 0,-1 0 0,1 0 0,0 0 0,0 0 0,0 0 0,-1 0 0,1 0 0,0 0 0,0-1 0,1 1 0,-1 0 0,0 0 0,0 0 0,0 0 0,1 0 0,-1 0 0,1 0 0,-1 0 0,1 0 0,-1 0 0,2-1 0,0 0-66,-1 0-1,1 1 1,0-1-1,0 1 1,0 0-1,0 0 1,0 0-1,0 0 1,1 0-1,-1 0 1,3-1-1,9-1-226,0 1 0,0 0 0,18 1 0,-20 0 461,8 1-649,32-5-2017,-50 5 1590,0 0 0,0-1 0,0 1 0,0-1 0,0 0 0,-1 0 0,1 0 0,0 0 0,0 0 0,-1 0 0,1 0 0,2-2 0,2-10-8937</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3.386"/>
    </inkml:context>
    <inkml:brush xml:id="br0">
      <inkml:brushProperty name="width" value="0.025" units="cm"/>
      <inkml:brushProperty name="height" value="0.025" units="cm"/>
    </inkml:brush>
  </inkml:definitions>
  <inkml:trace contextRef="#ctx0" brushRef="#br0">1 1 19667,'0'0'7943</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4.424"/>
    </inkml:context>
    <inkml:brush xml:id="br0">
      <inkml:brushProperty name="width" value="0.025" units="cm"/>
      <inkml:brushProperty name="height" value="0.025" units="cm"/>
    </inkml:brush>
  </inkml:definitions>
  <inkml:trace contextRef="#ctx0" brushRef="#br0">0 576 16464,'0'0'8722,"10"-11"-7184,176-222 1720,-163 199-2910,0-2-1,-3 0 1,-1-1-1,-1-1 1,17-58 0,-26 49 11,-10 39-182,-6 29-340,-26 116 150,-17 168 0,45-201-67,5-124-691,1 2 538,-1 0-1,0 1 1,-2-1 0,0 1-1,-1-1 1,-1 1 0,-10-32-1,-6 10 539,23 41-298,1 1 0,-1-1-1,0 1 1,1-1 0,-1 0 0,1-1 0,0 1 0,-1 0 0,1-1 0,0 0 0,0 0-1,0 0 1,0-1 0,0 1 0,0-1 0,0 0 0,0 0 0,0 0 0,0-1 0,0 1 0,0-1-1,0 0 1,5-2 0,7-1 33,-1-1-1,0-1 1,0 0-1,21-13 1,-20 10-7,-11 5-30,0 0 0,1 1 1,-1 0-1,1 0 0,0 0 1,0 1-1,0 0 0,1 0 0,-1 1 1,11-2-1,-16 3 8,0 0-1,-1 1 0,1-1 1,0 0-1,0 1 1,-1-1-1,1 0 1,-1 1-1,1-1 0,0 1 1,-1-1-1,1 1 1,-1 0-1,1-1 1,-1 1-1,0-1 0,1 1 1,-1 0-1,0-1 1,1 1-1,-1 0 1,0 0-1,1-1 0,-1 1 1,0 0-1,0-1 1,0 1-1,0 0 1,0 0-1,0-1 0,0 2 1,0 33 463,0-25-332,-5 64 696,19-92-497,32-37-106,-43 52-245,0 0-1,0 1 1,0-1 0,0 1 0,0 0-1,1 0 1,-1 0 0,1 0 0,-1 1-1,1-1 1,-1 1 0,1 0-1,0 0 1,0 0 0,5 0 0,-8 2 5,0-1 0,0 1 0,0-1 0,0 1 0,0-1 0,0 1 0,0-1 0,0 1 0,0 0 0,0 0 0,0-1 0,0 1 0,0 0 0,-1 0 0,1 0 0,0 0 0,-1 0 0,1 0 0,-1 0 0,1 0 0,-1 0 0,1 1 0,-1-1 0,0 0 0,1 0 0,-1 0 0,0 0 0,0 1 0,0-1 0,0 2 0,1 49-121,-2-38 113,2 41-1594,-1-55 1518,0 1 0,1-1 0,-1 0 0,1 1 0,-1-1 0,0 0 0,1 0 0,-1 0 0,1 0 0,-1 1 0,1-1 0,-1 0 0,1 0 0,-1 0 0,1 0 0,-1 0 0,1 0 0,-1 0 0,1 0 0,-1 0 0,1 0 0,-1-1 0,0 1-1,1 0 1,-1 0 0,1 0 0,-1 0 0,1-1 0,-1 1 0,0 0 0,1-1 0,-1 1 0,1-1 0,12-12-1848,0-1 1,-1-1-1,0 0 0,-2 0 0,0-1 0,14-29 0,-23 43 1754,26-52-5022,-2-5-2114</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5.185"/>
    </inkml:context>
    <inkml:brush xml:id="br0">
      <inkml:brushProperty name="width" value="0.025" units="cm"/>
      <inkml:brushProperty name="height" value="0.025" units="cm"/>
    </inkml:brush>
  </inkml:definitions>
  <inkml:trace contextRef="#ctx0" brushRef="#br0">128 46 3395,'2'-9'6871,"0"3"-6726,5-22 5904,-8 25-2598,-7 21-1683,-24 58 635,3 1-1,-19 88 1,41-136-2220,2 1-1,0 1 0,3-1 1,0 0-1,2 1 1,2-1-1,0 0 1,2 1-1,8 30 1,-8-53-623,-2-12 143,2-28 12,-1-48 79,-2 25 127,0 26 34,0 0 0,-6-39 0,5 68 51,0-1-1,0 1 0,1 0 0,-1 0 1,0-1-1,0 1 0,0 0 0,0 0 1,0-1-1,0 1 0,0 0 0,0-1 1,0 1-1,0 0 0,0 0 0,0-1 1,0 1-1,0 0 0,0 0 0,0-1 1,-1 1-1,1 0 0,0 0 0,0-1 1,0 1-1,0 0 0,0 0 0,-1-1 1,1 1-1,0 0 0,0 0 0,0 0 1,-1 0-1,1-1 0,0 1 0,0 0 1,-1 0-1,1 0 0,0 0 0,0 0 1,-1 0-1,1-1 0,0 1 0,0 0 1,-1 0-1,1 0 0,0 0 0,-1 0 1,1 0-1,0 0 0,0 0 0,-1 0 1,1 1-1,0-1 0,0 0 0,-1 0 1,1 0-1,0 1-15,-1-1 0,1 1-1,0-1 1,0 1 0,0 0 0,0-1 0,0 1 0,0-1-1,0 1 1,0 0 0,0-1 0,0 1 0,0-1 0,1 1-1,-1 0 1,0-1 0,0 1 0,0-1 0,1 1 0,-1-1-1,0 1 1,1-1 0,-1 1 0,1-1 0,-1 1 0,0-1-1,1 1 1,-1-1 0,1 0 0,0 1 0,4 2-398,0 0 0,-1-1 1,1 0-1,0 0 0,0 0 1,1-1-1,-1 1 0,0-1 1,0-1-1,1 1 1,-1-1-1,0 1 0,1-2 1,-1 1-1,1 0 0,6-3 1,-2 2-122,1-2 1,0 1-1,-1-1 1,1-1 0,-1 0-1,19-10 1,-24 11 601,31-23-351,-18 6 2971,-20 27-2088,0-1 1,1 1 0,-1-1 0,1 1-1,0 8 1,0-5-301,0-5-253,0-1 1,1 1-1,0 0 0,-1 0 0,2 0 0,-1-1 0,2 8 0,-2-11-45,1 1 0,0-1 1,-1 0-1,1 0 0,0 0 1,0 0-1,0 0 0,0 0 1,0 0-1,0 0 0,0 0 0,0 0 1,0 0-1,0-1 0,1 1 1,-1-1-1,0 1 0,0-1 0,1 1 1,-1-1-1,0 0 0,1 1 1,-1-1-1,0 0 0,1 0 0,-1 0 1,1 0-1,-1 0 0,2-1 1,4 1 26,0-2 1,0 1 0,-1-1 0,1 0 0,-1 0 0,1-1-1,-1 0 1,0 0 0,1 0 0,-2-1 0,1 0 0,0 0-1,-1-1 1,0 1 0,8-10 0,36-26 139,-48 40-172,-1 0-1,0 0 1,0-1-1,1 1 1,-1 0-1,0 0 1,0 0-1,1 0 1,-1 0-1,0-1 1,1 1-1,-1 0 1,0 0-1,1 0 1,-1 0-1,0 0 1,0 0-1,1 0 1,-1 0-1,0 0 1,1 0-1,-1 0 1,0 1-1,1-1 1,-1 0-1,0 0 1,1 0-1,-1 0 1,0 0-1,0 0 1,1 1-1,-1-1 1,0 0 0,0 0-1,1 0 1,-1 1-1,0-1 1,0 0-1,0 0 1,0 1-1,1-1 1,-1 0-1,0 1 1,4 21 165,-7 26 266,-35 217 2589,37-250-2945,-1 0 0,-1 0 0,-8 26 0,10-39-61,1 0 0,-1 1 0,0-1 0,1 0 0,-1 0 1,0 0-1,0 0 0,0 0 0,-1 0 0,1 0 0,0 0 0,-1-1 0,1 1 0,-1 0 0,0-1 0,1 1 0,-1-1 0,0 0 0,0 0 0,0 1 0,0-1 0,0 0 0,0-1 0,0 1 0,0 0 0,0-1 1,-1 1-1,1-1 0,0 1 0,0-1 0,-1 0 0,1 0 0,0 0 0,0 0 0,-4-1 0,4 0-15,0-1-1,-1 1 1,1-1-1,0 1 1,0-1 0,0 0-1,0 1 1,1-1-1,-1 0 1,0 0 0,1 0-1,-1-1 1,1 1-1,0 0 1,0 0 0,0-1-1,0 1 1,0-1-1,0 1 1,1-1 0,-1 1-1,1-1 1,-1-3-1,-3-67-567,4 62 474,1 0-79,0-1 0,0 1 0,1 0 0,1 0 0,-1-1 0,2 2 0,0-1 0,0 0 0,1 1 1,0 0-1,12-18 0,33-34-2834,6 4-5415,-39 41 429</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5.557"/>
    </inkml:context>
    <inkml:brush xml:id="br0">
      <inkml:brushProperty name="width" value="0.025" units="cm"/>
      <inkml:brushProperty name="height" value="0.025" units="cm"/>
    </inkml:brush>
  </inkml:definitions>
  <inkml:trace contextRef="#ctx0" brushRef="#br0">114 1 12556,'0'0'7650,"-9"2"-6353,-45 16-971,50-17-187,1 0 0,0 1 0,-1 0 0,1 0 0,0 0 0,0 0 0,0 0 0,0 0 1,0 1-1,1 0 0,-1-1 0,1 1 0,-1 0 0,1 0 0,0 0 0,-2 6 1,4-9-119,0 1 0,0 0 0,0-1 1,0 1-1,1 0 0,-1 0 0,0-1 1,0 1-1,1 0 0,-1-1 0,0 1 1,1-1-1,-1 1 0,1 0 0,-1-1 1,0 1-1,1-1 0,0 1 0,-1-1 1,1 1-1,-1-1 0,1 0 0,0 1 0,-1-1 1,1 0-1,-1 1 0,1-1 0,0 0 1,0 0-1,-1 0 0,1 1 0,0-1 1,-1 0-1,1 0 0,0 0 0,1 0 1,36 3 594,-31-3-577,16 1-66,-7-1-9,0 0 0,-1 1-1,23 5 1,-36-5 47,1-1 1,-1 1-1,0-1 1,1 1-1,-1 0 1,0 0-1,0 0 0,1 0 1,-1 0-1,0 0 1,0 1-1,0-1 1,0 1-1,-1-1 1,1 1-1,0 0 1,-1 0-1,1-1 0,-1 1 1,1 1-1,-1-1 1,0 0-1,0 0 1,0 0-1,0 0 1,0 1-1,-1-1 1,1 5-1,-1-4 197,-1 1 0,0-1 0,1 0 0,-2 1 0,1-1 1,0 0-1,-1 0 0,1 0 0,-1 0 0,0 0 0,0 0 0,0 0 0,0 0 0,-1-1 0,1 1 0,-1-1 0,0 0 1,1 0-1,-1 0 0,0 0 0,0 0 0,0-1 0,-1 1 0,-4 1 0,-1 1-3,-1 0 1,1-1-1,-1 0 0,0 0 0,-1-1 0,1 0 1,-12 0-1,21-2-316,1 0 1,-1 0-1,0 0 1,1 0-1,-1 0 1,0 0-1,1-1 1,-1 1 0,0 0-1,1 0 1,-1-1-1,0 1 1,1 0-1,-1-1 1,1 1-1,-1-1 1,1 1-1,-1-1 1,1 1-1,-1-1 1,1 1-1,-1-1 1,1 1-1,0-1 1,-1 0-1,1 1 1,0-1-1,0 0 1,-1 1-1,1-1 1,0 0-1,0 1 1,0-1-1,0 0 1,0 1-1,0-1 1,0 0-1,0 1 1,0-2-1,8-28-8073,8 9-96</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6.137"/>
    </inkml:context>
    <inkml:brush xml:id="br0">
      <inkml:brushProperty name="width" value="0.025" units="cm"/>
      <inkml:brushProperty name="height" value="0.025" units="cm"/>
    </inkml:brush>
  </inkml:definitions>
  <inkml:trace contextRef="#ctx0" brushRef="#br0">114 12 13293,'0'0'14696,"-11"7"-14045,0-1-422,1 2 0,-1-1 0,-18 19 0,25-22-180,0 1 1,0-1 0,1 1 0,-1 0 0,1 0-1,0 0 1,0 0 0,1 1 0,0-1-1,-1 1 1,2-1 0,-1 1 0,-1 9 0,3-14-59,0 0 0,0-1 0,0 1 0,0 0 0,0 0 0,0-1 0,0 1 0,0 0 0,0 0 0,0-1 0,0 1 0,0 0 0,1-1 0,-1 1 0,0 0 0,0-1 0,1 1 0,-1 0 0,1-1 0,-1 1 0,1 0-1,-1-1 1,0 1 0,1-1 0,0 1 0,-1-1 0,1 1 0,-1-1 0,1 0 0,0 1 0,-1-1 0,2 1 0,0-1 6,0 0-1,0 1 0,0-1 0,0 0 0,0-1 1,0 1-1,0 0 0,0 0 0,0-1 0,0 1 1,4-2-1,1-1 23,0 0 1,0-1 0,-1 1 0,1-1 0,10-9-1,28-42-103,-42 50 40,0 0 1,0 0 0,-1 0 0,1 0-1,-1 0 1,0-1 0,0 1 0,-1-1-1,0 0 1,1-6 0,-20 41-480,18-28 524,-4 5 99,0 0 0,0 0 0,1 1 0,0-1 1,1 1-1,-1-1 0,1 1 0,1 0 1,-1 0-1,1 0 0,0 0 0,1 0 0,0 9 1,1-15-84,-1-1 1,1 1 0,0 0 0,0 0 0,0-1-1,0 1 1,0 0 0,0-1 0,0 1-1,0-1 1,0 1 0,0-1 0,0 0-1,0 1 1,0-1 0,0 0 0,0 0-1,0 0 1,0 0 0,1 0 0,-1 0-1,0 0 1,0 0 0,0 0 0,0 0-1,0-1 1,0 1 0,0 0 0,2-1-1,35-11 283,-16 0-364,0-2 0,-1 0 0,-1-2 0,0 0 0,-1-1 0,20-23 0,-39 40 54,0 0 0,0 0 1,0 0-1,0 0 0,0-1 0,0 1 0,0 0 0,0 0 0,0 0 1,0 0-1,0 0 0,0 0 0,-14 14 159,-20 25 391,33-37-511,-1 1 97,0 1 0,0-1 0,0 1 0,0-1 0,0 1 0,1-1 0,0 1 0,0 0-1,0 0 1,-1 6 0,2-10-124,0 0-1,1 1 1,-1-1-1,0 0 1,0 1-1,1-1 1,-1 1-1,0-1 1,1 0-1,-1 1 0,0-1 1,1 0-1,-1 0 1,0 1-1,1-1 1,-1 0-1,1 0 1,-1 0-1,0 0 1,1 1-1,-1-1 1,1 0-1,-1 0 1,1 0-1,-1 0 0,1 0 1,-1 0-1,0 0 1,1 0-1,-1 0 1,1 0-1,-1 0 1,1 0-1,-1-1 1,1 1-1,-1 0 1,0 0-1,1 0 1,-1-1-1,1 1 0,-1 0 1,0 0-1,1-1 1,-1 1-1,0 0 1,1-1-1,-1 1 1,0 0-1,1-1 1,21-14-17,20-29 15,12-9 0,-54 53 0,0 0 0,0-1 0,0 1 0,0 0 0,1 0 0,-1 0 0,0 0 0,0 0 0,0 0 0,0 0 0,1 0 0,-1 0 0,0-1 0,0 1 0,0 0 0,0 0 0,1 0 0,-1 0 0,0 0 0,0 0 0,0 0 0,0 0 0,1 0 0,-1 0 0,0 0 0,0 0 0,0 0 0,0 1 0,1-1 0,-1 0 0,0 0 0,0 0 0,0 0 0,0 0 0,0 0 0,1 0 0,-1 0 0,0 0 0,0 1 0,0-1 0,0 0 0,0 0 0,0 0 0,1 0 0,-1 0 0,0 1 0,0-1 0,0 0 0,0 0 0,0 0 0,0 0 0,0 1 0,0-1 0,0 0 0,0 0 0,0 1 0,0 17 0,-6 19 0,4-30-93,0-2-519,1 0 0,0 0-1,0 0 1,0 1 0,1-1-1,-1 8 1,2-12 459,-1 0 1,0 0-1,0 0 0,1 0 0,-1 0 1,1 0-1,-1 0 0,1 0 1,-1 0-1,1 0 0,0-1 0,-1 1 1,1 0-1,0 0 0,0-1 1,-1 1-1,1 0 0,0-1 0,0 1 1,0-1-1,0 1 0,0-1 0,0 1 1,0-1-1,0 0 0,0 0 1,0 1-1,0-1 0,0 0 0,0 0 1,0 0-1,0 0 0,0 0 0,0 0 1,0 0-1,0-1 0,0 1 1,2-1-1,20-5-6493,4-8-4912</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0.015"/>
    </inkml:context>
    <inkml:brush xml:id="br0">
      <inkml:brushProperty name="width" value="0.025" units="cm"/>
      <inkml:brushProperty name="height" value="0.025" units="cm"/>
    </inkml:brush>
  </inkml:definitions>
  <inkml:trace contextRef="#ctx0" brushRef="#br0">1 723 20467,'0'0'2339,"69"-52"-1443,0-3-607,28-20 383,17-15-287,6-5-289,5-4-256,-7 5-2115,-18 8-2113,-18 10-5125</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6.506"/>
    </inkml:context>
    <inkml:brush xml:id="br0">
      <inkml:brushProperty name="width" value="0.025" units="cm"/>
      <inkml:brushProperty name="height" value="0.025" units="cm"/>
    </inkml:brush>
  </inkml:definitions>
  <inkml:trace contextRef="#ctx0" brushRef="#br0">136 1 15983,'0'0'13058,"-10"1"-12396,6 0-575,-1-1 26,-1 1-1,1 0 1,0 1-1,0-1 1,0 1-1,-6 3 1,9-4-95,0 0-1,0 0 1,0 0 0,1 0 0,-1 1 0,0-1 0,1 1 0,-1-1 0,1 1 0,0 0 0,-1 0 0,1-1 0,0 1 0,0 0 0,0 0 0,1 0 0,-1 0 0,0 0 0,1 0 0,-1 1 0,1-1 0,0 0 0,0 0 0,-1 3 0,4-3-95,0 0 0,0-1 0,-1 1 1,1-1-1,0 0 0,0 0 0,0 0 1,0 0-1,1 0 0,-1-1 0,0 1 1,4-1-1,-1 1-153,0 1 4,0-1 0,0 1 0,0 0 0,0 0-1,10 6 1,-15-7 241,0-1-1,-1 1 0,1-1 1,-1 1-1,1-1 0,0 1 1,-1-1-1,1 1 0,-1 0 1,1-1-1,-1 1 0,0 0 1,1-1-1,-1 1 0,0 0 1,1-1-1,-1 1 0,0 0 1,0 0-1,1 0 0,-1 0 1,-1 1 62,1-1 1,0 0 0,-1 0 0,1 0 0,-1 0 0,1 0-1,-1 0 1,0 0 0,1 0 0,-1 0 0,0 0 0,0 0 0,0 0-1,0 0 1,0 0 0,0-1 0,0 1 0,-1 1 0,-9 5 107,0 1 0,0-2 0,-1 1 1,0-2-1,0 0 0,0 0 0,0-1 1,-1 0-1,-23 3 0,58-19-7748,-13 5 4988,17-7-4359,5-3-3631</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6.867"/>
    </inkml:context>
    <inkml:brush xml:id="br0">
      <inkml:brushProperty name="width" value="0.025" units="cm"/>
      <inkml:brushProperty name="height" value="0.025" units="cm"/>
    </inkml:brush>
  </inkml:definitions>
  <inkml:trace contextRef="#ctx0" brushRef="#br0">144 1 15407,'0'0'7751,"-9"4"-6374,1-1-1069,1 0-1,0 1 0,0-1 0,1 2 1,-1-1-1,1 1 0,-11 11 1,14-13-221,0 0 0,0 0 1,1 0-1,0 1 0,0-1 0,-1 1 1,2-1-1,-1 1 0,0 0 1,1 0-1,0 0 0,0 0 1,0 0-1,0 0 0,1 0 1,0 0-1,-1 0 0,1 1 1,1-1-1,0 7 0,1-9-170,0 0-1,0-1 0,0 1 0,0-1 0,0 0 1,0 0-1,0 1 0,0-1 0,0-1 1,1 1-1,-1 0 0,0 0 0,1-1 1,-1 0-1,1 1 0,-1-1 0,4 0 1,29 10-1068,-30-6 1127,-1 0 1,0 0-1,0 1 1,0 0-1,-1 0 1,0 0-1,0 0 1,0 0-1,0 1 1,-1-1 0,0 1-1,0-1 1,0 1-1,-1 0 1,0 0-1,0 0 1,0 0-1,-1 0 1,0 0-1,0 0 1,-2 7-1,2-3 477,-1 0 0,-1 0 0,0 0-1,0 0 1,-1 0 0,0-1 0,-1 1-1,0-1 1,0 0 0,-1 0 0,-12 16-1,13-20-268,-1-1 0,0 1-1,0-1 1,0 1-1,-1-2 1,-10 7 0,14-9-174,1 0 0,0-1 0,0 1 0,-1 0 0,1-1 1,0 0-1,0 1 0,-1-1 0,1 0 0,-1 1 0,1-1 1,0 0-1,-1 0 0,1 0 0,-1 0 0,1 0 0,0-1 1,-1 1-1,1 0 0,0-1 0,-1 1 0,1-1 0,0 1 1,0-1-1,-1 1 0,1-1 0,0 0 0,0 0 0,0 0 1,0 0-1,0 0 0,0 0 0,0 0 0,0 0 0,0 0 1,0 0-1,1 0 0,-2-3 0,-4-11-377,2 0 0,-1-1 0,2 0 0,0 1 0,1-1 0,0 0 0,2-1 0,0 1 0,0 0 0,2 0 0,3-18 0,-3 28-462,1 0-1,0 0 1,0 0 0,1 0-1,0 1 1,0 0-1,0-1 1,1 1 0,-1 1-1,1-1 1,0 1 0,0 0-1,1 0 1,0 0 0,-1 1-1,13-6 1,12-8-6645</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7.224"/>
    </inkml:context>
    <inkml:brush xml:id="br0">
      <inkml:brushProperty name="width" value="0.025" units="cm"/>
      <inkml:brushProperty name="height" value="0.025" units="cm"/>
    </inkml:brush>
  </inkml:definitions>
  <inkml:trace contextRef="#ctx0" brushRef="#br0">105 17 13901,'0'0'13106,"-10"8"-12599,-1 2-375,0 1 0,1 0-1,0 0 1,-14 23 0,20-29 12,1 1 1,0-1 0,0 1-1,0 0 1,1-1 0,-1 1-1,2 1 1,-1-1 0,1 0-1,-1 0 1,2 1-1,-1-1 1,1 0 0,0 1-1,0-1 1,2 10 0,-1-15-136,-1 0 1,1 0-1,0 0 1,0 0-1,-1 0 0,1 0 1,0 0-1,0 0 1,0-1-1,0 1 1,0 0-1,0 0 1,0-1-1,0 1 1,0-1-1,1 1 1,-1-1-1,0 0 0,0 1 1,0-1-1,1 0 1,-1 0-1,0 0 1,0 0-1,0 0 1,1 0-1,-1 0 1,0 0-1,0 0 1,1 0-1,-1-1 0,2 0 1,39-14 222,-28 4-444,0 0 0,-1-1 0,0 0 0,-1-1 0,0 0 0,-1-1 0,-1 0 0,0-1 0,-1 0 0,0 0 0,-1-1 0,-1 0 0,5-18 0,-34 73 1723,3-9-1170,13-17-122,-1 0-1,1 1 0,1-1 1,1 1-1,0 0 0,0 0 0,2 1 1,-2 19-1,4-33-240,0 0 0,0 0 1,0-1-1,0 1 0,0 0 1,0 0-1,0-1 0,0 1 0,1 0 1,-1 0-1,0-1 0,0 1 0,1 0 1,-1-1-1,1 1 0,-1 0 0,1-1 1,-1 1-1,1-1 0,-1 1 0,1-1 1,-1 1-1,1-1 0,-1 1 1,1-1-1,0 1 0,-1-1 0,1 0 1,0 1-1,0-1 0,-1 0 0,1 0 1,0 0-1,0 1 0,-1-1 0,1 0 1,0 0-1,0 0 0,-1 0 0,1 0 1,0 0-1,0-1 0,-1 1 1,1 0-1,0 0 0,0 0 0,-1-1 1,2 1-1,2-2-351,-1 1 0,1 0 1,0-1-1,-1 0 0,1 0 0,-1 0 0,1 0 1,3-4-1,14-18-3999,0-6-2205</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7.803"/>
    </inkml:context>
    <inkml:brush xml:id="br0">
      <inkml:brushProperty name="width" value="0.025" units="cm"/>
      <inkml:brushProperty name="height" value="0.025" units="cm"/>
    </inkml:brush>
  </inkml:definitions>
  <inkml:trace contextRef="#ctx0" brushRef="#br0">120 1 19506,'0'0'9722,"-6"10"-8639,-5 11-650,-35 67 474,42-78-871,-1 1 0,1-1 0,1 1 0,0-1 0,0 1-1,-1 19 1,5-28-30,-1 0-1,1 0 0,0 0 1,0 0-1,0 0 0,0-1 1,0 1-1,0 0 0,0-1 1,0 1-1,1-1 0,-1 1 1,1-1-1,-1 0 0,1 0 1,0 1-1,-1-1 0,1 0 1,0 0-1,0-1 0,0 1 1,0 0-1,1 0 0,4 1-39,-1 1 1,1-1-1,-1-1 0,1 1 0,12 0 0,-18-2 200,21-32 469,-21 31-635,-1 0 0,1 1 0,-1-1-1,1 0 1,-1 1 0,1-1 0,-1 1 0,1-1-1,0 1 1,-1-1 0,1 1 0,0-1 0,-1 1-1,1 0 1,0-1 0,0 1 0,-1 0 0,1 0-1,0 0 1,0-1 0,0 1 0,-1 0-1,1 0 1,0 0 0,0 0 0,0 0 0,-1 0-1,1 1 1,0-1 0,0 0 0,0 0 0,0 1-1,0 0 5,-1 1-1,1-1 0,-1 1 0,0 0 0,1-1 0,-1 1 0,0-1 0,0 1 0,0 0 0,0-1 0,0 1 0,0 0 0,-1-1 0,0 3 0,-20 67 96,20-68-98,-2 7-1,-1 0 0,0 0 0,-1-1 0,0 0 0,-9 13 0,12-21 0,1 1 0,0 0 0,-1 0 0,1-1 0,-1 1 0,0-1 0,1 1 0,-1-1 0,0 0 0,0 1 0,0-1 0,0 0 0,0 0 0,0 0 0,0-1 0,0 1 0,0-1 0,0 1 0,-1-1 0,1 1 0,0-1 0,0 0 0,-1 0 0,1 0 0,0-1 0,0 1 0,0 0 0,-1-1 0,1 1 0,0-1 0,0 0 0,0 0 0,-2-1 0,1 0-122,0 0 0,1 0 0,0 0 0,0-1 1,-1 1-1,1 0 0,0-1 0,1 0 0,-1 1 0,0-1 0,-1-5 0,1 3-663,0 0-1,0 0 1,1 0-1,0 0 1,0 0-1,-1-10 1</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8.504"/>
    </inkml:context>
    <inkml:brush xml:id="br0">
      <inkml:brushProperty name="width" value="0.025" units="cm"/>
      <inkml:brushProperty name="height" value="0.025" units="cm"/>
    </inkml:brush>
  </inkml:definitions>
  <inkml:trace contextRef="#ctx0" brushRef="#br0">0 529 17777,'0'0'8434,"13"-6"-7008,20-11-832,-1-2 0,-1-1-1,-1-2 1,53-49 0,-23 13 487,66-84-1,-112 125-1080,1-1 0,-2 0 0,-1-1 0,0-1 0,-1 1 0,16-43 0,-47 151 0,4 1 0,4 0 0,-1 144 0,13-232 1,3 23 86,-2-24-103,-1-1 1,0 1-1,1 0 0,-1-1 0,1 1 1,-1 0-1,1-1 0,0 1 0,-1-1 1,1 1-1,-1-1 0,1 1 1,0-1-1,-1 0 0,1 1 0,0-1 1,0 0-1,-1 1 0,1-1 0,0 0 1,0 0-1,0 0 0,-1 0 1,1 1-1,0-1 0,0 0 0,1-1 1,-2 1-251,0 0 1,1-1-1,-1 1 1,0 0-1,1-1 1,-1 1-1,0-1 1,0 1-1,0 0 1,1-1-1,-1 1 1,0-1-1,0 1 1,0-1-1,0 1 0,0-1 1,0 1-1,0-1 1,0 1-1,0-1 1,0 1-1,0 0 1,0-1-1,0 1 1,0-1-1,0 1 1,0-1-1,-1 0 1,1 1-16,-5-16-8010</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8.894"/>
    </inkml:context>
    <inkml:brush xml:id="br0">
      <inkml:brushProperty name="width" value="0.025" units="cm"/>
      <inkml:brushProperty name="height" value="0.025" units="cm"/>
    </inkml:brush>
  </inkml:definitions>
  <inkml:trace contextRef="#ctx0" brushRef="#br0">1 45 21012,'0'0'9865,"58"-35"-9032,-19 32-609,7 3-192,2 0-384,0 0-2371,-8-7-5669</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3.308"/>
    </inkml:context>
    <inkml:brush xml:id="br0">
      <inkml:brushProperty name="width" value="0.025" units="cm"/>
      <inkml:brushProperty name="height" value="0.025" units="cm"/>
    </inkml:brush>
  </inkml:definitions>
  <inkml:trace contextRef="#ctx0" brushRef="#br0">4 0 11307,'0'0'16832,"-1"11"-16032,0 1-645,0-1-16,1 0 0,-1-1 1,2 1-1,3 20 0,-4-28-123,1-1-1,-1 1 1,1-1-1,0 1 1,0-1 0,0 0-1,0 1 1,0-1-1,1 0 1,-1 0-1,1 0 1,-1 0 0,1 0-1,0 0 1,0 0-1,0-1 1,0 1 0,0-1-1,0 1 1,0-1-1,0 0 1,1 0-1,-1 0 1,0 0 0,1 0-1,-1 0 1,1-1-1,3 1 1,1-1 17,-1 0 0,0 0 1,1-1-1,-1 0 0,0 0 0,0-1 0,0 0 0,0 0 1,0 0-1,0-1 0,-1 0 0,1 0 0,-1 0 1,0-1-1,8-6 0,-8 6-33,0 0 0,0 0-1,1 1 1,-1 0 0,1 0 0,0 0 0,0 0-1,0 1 1,0 0 0,1 0 0,-1 1 0,0 0 0,8-1-1,-12 3 7,0 0 1,0-1-1,0 1 0,-1 0 0,1 0 0,0 0 0,0 0 0,-1 0 0,1 0 0,0 1 0,-1-1 0,1 0 0,-1 1 0,0-1 0,1 1 0,-1 0 0,0-1 0,0 1 0,0 0 0,0 0 0,-1 0 0,1 0 0,0-1 0,-1 1 0,1 3 0,13 58 1162,-13-53-886,1 1-176,0 0 1,1 0-1,7 19 0,-10-29-108,1 0-1,-1 0 1,0 0 0,1-1-1,-1 1 1,1 0 0,-1 0-1,1-1 1,-1 1 0,1 0-1,-1-1 1,1 1 0,0-1-1,0 1 1,-1-1-1,1 1 1,0-1 0,0 1-1,-1-1 1,1 0 0,0 1-1,0-1 1,0 0 0,1 0-1,-1 0-3,1-1 0,-1 1 0,0-1 0,1 0 0,-1 0 0,1 0 0,-1 0 0,0 0 0,0 0 0,1 0 0,-1 0 0,0 0 0,0 0 0,0-1-1,0 1 1,-1-1 0,1 1 0,1-3 0,3-6-813,0 0 0,0 0-1,-1 0 1,-1-1 0,0 0-1,3-16 1,-5 15-1281,0 0 0,0 1 0,-1-1 0,0 0 0,-1 0 0,-3-12 0,-4-6-6922</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3.694"/>
    </inkml:context>
    <inkml:brush xml:id="br0">
      <inkml:brushProperty name="width" value="0.025" units="cm"/>
      <inkml:brushProperty name="height" value="0.025" units="cm"/>
    </inkml:brush>
  </inkml:definitions>
  <inkml:trace contextRef="#ctx0" brushRef="#br0">0 4 11499,'0'0'13453,"1"-3"-14639,8 3-2785,3 0-4870</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4.161"/>
    </inkml:context>
    <inkml:brush xml:id="br0">
      <inkml:brushProperty name="width" value="0.025" units="cm"/>
      <inkml:brushProperty name="height" value="0.025" units="cm"/>
    </inkml:brush>
  </inkml:definitions>
  <inkml:trace contextRef="#ctx0" brushRef="#br0">110 221 20019,'0'0'3699,"-2"-10"-2610,-8-30-597,10 39-484,0 0 1,0 0-1,0 0 0,0 1 1,0-1-1,-1 0 1,1 0-1,0 0 1,0 0-1,-1 1 1,1-1-1,0 0 0,-1 0 1,1 1-1,-1-1 1,1 0-1,-1 1 1,1-1-1,-1 0 1,0 1-1,1-1 0,-1 1 1,0-1-1,1 1 1,-1-1-1,0 1 1,0 0-1,1-1 1,-1 1-1,0 0 1,0 0-1,0-1 0,1 1 1,-1 0-1,0 0 1,0 0-1,0 0 1,0 0-1,1 0 1,-1 0-1,0 0 0,0 1 1,0-1-1,0 0 1,1 0-1,-1 1 1,0-1-1,0 0 1,1 1-1,-1-1 1,0 1-1,1-1 0,-1 1 1,0-1-1,1 1 1,-1 0-1,1-1 1,-1 1-1,1 0 1,-2 1-1,-26 38 694,22-25 231,0-1 0,-9 31 1,14-40-763,-1 0 0,1 1 0,0-1 0,1 1 0,-1-1 0,1 1 0,0-1 0,0 1 0,1-1 0,0 1 0,2 10 0,-2-15-158,0 0 0,0 0-1,0 0 1,0 0-1,0 0 1,0 0-1,1 0 1,-1 0 0,0 0-1,0 0 1,1-1-1,-1 1 1,1-1 0,-1 1-1,0-1 1,1 1-1,-1-1 1,1 0 0,-1 0-1,1 0 1,-1 0-1,1 0 1,-1 0 0,2 0-1,39-8 202,-28 2-203,0-1 1,0-1-1,-1 0 1,0-1-1,-1 0 1,0-1-1,-1 0 1,19-22-1,-12 12-65,-2-2 1,0 0-1,-1 0 0,15-31 0,-28 49 52,3-5 4,-1 1-1,0-1 0,0 0 0,0-1 1,-1 1-1,-1-1 0,0 1 0,0-1 1,1-19-1,-4 29-7,1-1 0,0 1 0,-1 0 0,1 0 0,-1 0-1,1-1 1,0 1 0,-1 0 0,1 0 0,-1 0 0,1 0 0,-1 0 0,1 0 0,0 0 0,-1 0-1,1 0 1,-1 0 0,1 0 0,-1 0 0,1 0 0,0 0 0,-1 0 0,1 0 0,-1 0-1,1 1 1,0-1 0,-1 0 0,1 0 0,-1 1 0,1-1 0,0 0 0,-1 0 0,1 1 0,-1-1-1,-3 5 18,0 0-1,1 0 0,-1 1 1,1-1-1,0 1 0,0 0 1,0-1-1,1 1 0,-2 7 0,-14 59 117,18-71-127,-5 17 128,2 0 0,0 0 0,1 0 1,1 0-1,1 0 0,2 21 0,-2-38-126,1 1 1,-1 0-1,1-1 1,-1 1-1,1-1 1,0 1-1,0-1 1,-1 0-1,1 1 1,0-1-1,0 0 1,0 1-1,1-1 1,-1 0-1,0 0 1,0 0-1,0 0 1,1 0-1,-1 0 1,1-1-1,-1 1 1,1 0-1,-1-1 1,1 1-1,-1-1 1,1 1-1,-1-1 1,1 0-1,0 0 1,-1 0-1,1 0 1,-1 0-1,1 0 0,0 0 1,-1 0-1,3-1 1,2 0-1,0 0 0,0-1 1,0 0-1,0 0 0,0 0 0,-1 0 1,1-1-1,7-5 0,2-3-96,0-1 0,-1 0 0,0-2-1,-1 1 1,0-2 0,-1 0 0,-1 0 0,0-1 0,-1 0 0,11-24-1,-19 20 104,-12 22-219,-17 27 123,20-16 204,0 0 0,1 0 0,0 0 0,1 1 0,1 0 0,0 0 0,1 0 0,0 1 0,1-1 0,0 28 0,2-40-116,1 0 0,-1 0 1,0 0-1,0 1 0,1-1 0,-1 0 1,1 0-1,0-1 0,0 1 1,-1 0-1,1 0 0,0 0 1,1 0-1,-1-1 0,0 1 1,0-1-1,1 1 0,-1-1 0,1 1 1,-1-1-1,1 0 0,0 1 1,1 0-1,2 0 0,0 0 1,-1-1-1,1 1 1,0-1-1,0 0 1,0 0-1,0 0 1,0-1-1,7 0 1,4-1-14,-1 0 0,1-1-1,-1-1 1,1-1 0,20-7 0,-8 2-230,-21 7 187,1 0-1,0-1 1,0 0 0,-1 0 0,0 0 0,0-1 0,0 0 0,0 0-1,0-1 1,6-6 0,-12 10 69,0-1 0,-1 1 0,1-1 1,-1 1-1,1-1 0,-1 0 0,1 1 0,-1-1 0,0 0 0,0 1 0,0-1 1,0 0-1,0 1 0,-1-1 0,1 0 0,0 1 0,-1-1 0,1 1 0,-1-1 0,1 1 1,-1-1-1,0 1 0,0-1 0,0 1 0,-2-3 0,-33-40 432,20 26-346,16 18-120,-1 0 0,1-1 1,-1 1-1,1 0 0,-1-1 0,1 1 0,0 0 0,-1-1 1,1 1-1,0-1 0,-1 1 0,1 0 0,0-1 0,-1 1 1,1-1-1,0 1 0,0-1 0,-1 1 0,1-1 0,0 1 1,0-1-1,0 0 0,0 1 0,0-1 0,0 1 0,0-1 1,0 1-1,0-1 0,0 1 0,0-1 0,0 1 0,0-1 1,1 1-1,-1-1 0,0 0 0,0 1 0,1 0 0,-1-1 1,0 1-1,0-1 0,1 1 0,-1-1 0,1 1 0,-1 0 1,0-1-1,1 1 0,-1-1 0,1 1 0,-1 0 0,1 0 1,-1-1-1,1 1 0,-1 0 0,1 0 0,0-1 0,40 1-3330,-17 1 54,21-6-6307</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4.908"/>
    </inkml:context>
    <inkml:brush xml:id="br0">
      <inkml:brushProperty name="width" value="0.025" units="cm"/>
      <inkml:brushProperty name="height" value="0.025" units="cm"/>
    </inkml:brush>
  </inkml:definitions>
  <inkml:trace contextRef="#ctx0" brushRef="#br0">1 37 14574,'0'0'8840,"11"-6"-7137,3 0-1103,-1 1 1,1 0-1,0 1 0,0 0 0,22-1 1,-32 4-471,0 1 0,0 0 0,0 0 0,1 0 0,-1 0 1,0 1-1,0 0 0,0 0 0,0 0 0,0 0 0,0 1 1,4 1-1,-6-1-112,0-1 1,0 1-1,0-1 1,0 1 0,-1 0-1,1 0 1,-1 0-1,1 0 1,-1 0-1,0 0 1,0 0-1,0 0 1,0 0-1,0 1 1,0-1 0,-1 0-1,1 0 1,-1 1-1,0-1 1,1 1-1,-1-1 1,0 0-1,-1 5 1,0 0 79,0 0 1,0 0-1,-1 1 1,0-1-1,0 0 1,-1-1-1,0 1 1,-5 9-1,-38 55 415,11-20-353,31-44-146,0 0 0,0-1 0,1 1 0,0 1 0,0-1 0,0 0 0,1 1 0,0-1 0,1 1 0,-1 10 0,2-17-12,0 0 0,1 0 0,-1 0-1,0-1 1,1 1 0,-1 0-1,1-1 1,-1 1 0,1 0-1,-1-1 1,1 1 0,0 0-1,-1-1 1,1 1 0,0-1-1,-1 1 1,1-1 0,0 1-1,0-1 1,0 0 0,-1 1-1,1-1 1,0 0 0,0 0-1,0 0 1,0 0 0,-1 1 0,1-1-1,0 0 1,0 0 0,0 0-1,0-1 1,0 1 0,1 0-1,34-6 111,-20 0-108,-1 0 1,0-2-1,0 0 0,-1 0 0,0-1 0,0-1 0,13-13 1,-5 4-7,-1-1 0,-2-1 1,24-32-1,-39 47 2,1 0 0,-1-1 0,0 0 0,-1 1 0,0-1 0,0 0 0,3-12 0,-26 49-262,15-15 300,0 0-1,1 0 1,1 1-1,0-1 0,1 1 1,0 30-1,2-45-37,0 0 0,0-1 0,0 1 0,0 0 0,0-1 0,0 1 0,0 0 0,0 0 0,0-1 0,1 1 0,-1 0 0,0-1 0,0 1 0,1 0 0,-1-1 0,0 1 0,1 0 0,-1-1 0,0 1 0,1-1 0,-1 1 0,1-1 0,-1 1 0,1-1 0,-1 1 0,1-1 0,0 0 0,-1 1 0,1-1 0,-1 0 0,2 1 0,22-6 0,21-26 0,-25 9 0,-1-1 0,27-40 0,-1 2 0,-42 94 0,-6-10 10,1-12-2,1 1 1,0-1 0,1 1 0,0-1 0,0 1 0,4 14 0,-4-24-20,1 0 1,0 0 0,0 1 0,0-1-1,0 0 1,0 0 0,1 0-1,-1 0 1,1 0 0,-1 0-1,1 0 1,0-1 0,-1 1 0,1 0-1,0-1 1,0 0 0,0 1-1,0-1 1,0 0 0,1 0-1,-1 0 1,0 0 0,1-1 0,-1 1-1,0-1 1,1 1 0,-1-1-1,0 0 1,1 0 0,-1 0 0,1 0-1,-1 0 1,1 0 0,-1-1-1,5-1 1,19-7-2606,0-12-4783</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0.348"/>
    </inkml:context>
    <inkml:brush xml:id="br0">
      <inkml:brushProperty name="width" value="0.025" units="cm"/>
      <inkml:brushProperty name="height" value="0.025" units="cm"/>
    </inkml:brush>
  </inkml:definitions>
  <inkml:trace contextRef="#ctx0" brushRef="#br0">1 531 15727,'0'0'5797,"87"-37"-4451,-19-4-866,20-9-352,12-13-96,15-11-128,4-7-1633,-8-10-1763,-15-3-6405</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5.423"/>
    </inkml:context>
    <inkml:brush xml:id="br0">
      <inkml:brushProperty name="width" value="0.025" units="cm"/>
      <inkml:brushProperty name="height" value="0.025" units="cm"/>
    </inkml:brush>
  </inkml:definitions>
  <inkml:trace contextRef="#ctx0" brushRef="#br0">78 59 12107,'-2'-9'4906,"-5"-27"-1137,1 22 50,0 18-1952,-1 18-873,7-20-889,-16 68 1195,3 2 0,4-1 0,-2 80 0,11-150-1300,0 0 0,0 0 0,0 0 0,0 0 0,0 0 0,0 0 0,0 0 0,0 0 0,0-1 0,0 1 0,1 0 0,-1 0 0,0 0 0,1 0 0,-1 0 0,0-1 0,1 1 0,-1 0 0,1 0 0,-1 0 0,1-1 0,0 1 0,-1 0 0,1-1 0,0 1 0,-1-1 0,1 1 0,0-1 0,0 1 0,-1-1 0,3 1 0,-1-1 0,0 0 0,0 0 0,0 0 0,0 0 0,0-1 0,0 1 0,0-1 0,0 1 0,0-1 0,0 0 0,0 0 0,0 0 0,2-1 0,8-6 0,-1 0 0,0-1 0,12-11 0,216-251 0,-230 259-4041,-9 12 3906,-1 0 0,1 0 1,0 0-1,0 0 0,0 0 1,0 0-1,0 0 0,-1 0 1,1 0-1,0 0 0,0 0 0,0 0 1,0 0-1,0 0 0,-1 0 1,1 0-1,0 0 0,0-1 1,0 1-1,0 0 0,0 0 1,0 0-1,-1 0 0,1 0 0,0 0 1,0 0-1,0-1 0,0 1 1,0 0-1,0 0 0,0 0 1,0 0-1,0 0 0,0 0 0,0-1 1,0 1-1,0 0 0,0 0 1,0 0-1,0 0 0,0 0 1,0-1-1,0 1 0,0 0 0,0 0 1,0 0-1,0 0 0,0 0 1,0-1-1,0 1 0,0 0 1,0 0-1,0 0 0,0 0 1,0 0-1,1 0 0,-1-1 0,0 1 1,0 0-1,0 0 0,0 0 1,0 0-1,0 0 0,0 0 1,1 0-1,-1 0 0,0 0 0,0 0 1,-14 4-12315</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5.828"/>
    </inkml:context>
    <inkml:brush xml:id="br0">
      <inkml:brushProperty name="width" value="0.025" units="cm"/>
      <inkml:brushProperty name="height" value="0.025" units="cm"/>
    </inkml:brush>
  </inkml:definitions>
  <inkml:trace contextRef="#ctx0" brushRef="#br0">6 1 21076,'0'0'5894,"-5"50"-3588,6-37-929,14-3-128,4-2-704,5-5-353,1-2-320,5-1-1666,-3 0-2498,-4-9-2979,-5-5-4388</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6.278"/>
    </inkml:context>
    <inkml:brush xml:id="br0">
      <inkml:brushProperty name="width" value="0.025" units="cm"/>
      <inkml:brushProperty name="height" value="0.025" units="cm"/>
    </inkml:brush>
  </inkml:definitions>
  <inkml:trace contextRef="#ctx0" brushRef="#br0">12 94 14318,'0'0'11306,"-3"5"-10724,1-2-421,1 0-1,0 0 1,0 0-1,0 0 1,0 0-1,1 0 1,-1 0-1,1 0 1,-1 1-1,1-1 1,0 0-1,0 0 1,1 0-1,-1 0 1,1 1-1,-1-1 1,1 0-1,0 0 1,0 0-1,1 0 1,-1-1-1,0 1 1,1 0-1,0 0 1,0-1-1,0 1 1,0-1-1,0 0 1,4 4-1,-2-3-110,-1 1 0,1-2-1,0 1 1,0 0-1,0-1 1,0 0 0,0 1-1,0-2 1,1 1-1,-1 0 1,1-1 0,0 0-1,-1 0 1,1-1-1,0 1 1,-1-1 0,1 0-1,0 0 1,-1 0-1,1-1 1,0 0 0,-1 0-1,1 0 1,6-2-1,7-4-30,0 1 0,0-2 0,-1-1 0,26-16 0,-5-1-202,-25 16 133,0 1-1,1 0 1,22-10 0,-36 19 54,1 0 1,-1-1-1,0 1 1,1 0-1,-1 0 1,0 0-1,1 0 1,-1 0-1,0 0 1,1 0-1,-1 0 1,0 0-1,1 0 1,-1 0 0,1 0-1,-1 0 1,0 0-1,1 0 1,-1 0-1,0 0 1,1 0-1,-1 1 1,0-1-1,0 0 1,1 0-1,-1 0 1,0 1-1,1-1 1,-1 0-1,0 0 1,0 1 0,1-1-1,-1 0 1,0 0-1,0 1 1,3 16 248,-7 22 122,3-37-371,-3 17-4,3-14 0,-1 0 0,1 1 0,0-1 0,0 1 0,1-1 0,-1 1 0,1-1 0,1 1 0,1 10 0,-2-15 0,1 0 0,0 0 0,0 0 0,0 0 0,0-1 0,0 1 0,0 0 0,0-1 0,0 1 0,0 0 0,0-1 0,0 1 0,0-1 0,0 0 0,0 1 0,1-1 0,-1 0 0,0 0 0,0 0 0,0 0 0,1 0 0,-1 0 0,0 0 0,0 0 0,1 0 0,-1 0 0,0-1 0,0 1 0,2-1 0,36-13 0,27-30-3048,-40 21-1016,-1 0 0,-1-2 0,32-41 0,-23 22-6228</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6.636"/>
    </inkml:context>
    <inkml:brush xml:id="br0">
      <inkml:brushProperty name="width" value="0.025" units="cm"/>
      <inkml:brushProperty name="height" value="0.025" units="cm"/>
    </inkml:brush>
  </inkml:definitions>
  <inkml:trace contextRef="#ctx0" brushRef="#br0">143 0 15375,'0'0'4457,"-9"12"-3571,1 0-574,-1 0-1,2 1 1,-1 0 0,2 0-1,0 0 1,0 1-1,1 0 1,1 0-1,0 1 1,-1 17 0,1 53 1607,8 42-3419,-1-61 578,-7 88-1,0-143 3658,0-16-250,-2-18-1160,3-21-817,-2 1 1,-2 1-1,-25-81 0,30 114-192,2 8-304,-1 0 1,1 1-1,0-1 0,0 0 1,0 0-1,-1 0 1,1 1-1,0-1 0,0 0 1,1 0-1,-1 0 0,0 1 1,0-1-1,0 0 1,0 0-1,1 1 0,-1-1 1,0 0-1,1 0 0,-1 1 1,0-1-1,1 0 1,-1 1-1,1-1 0,-1 0 1,1 1-1,0-1 0,24-7 306,47 13 114,-48-3-375,-16-1-65,62-1-1299,-63 0 723,-1-1 0,0 0 0,1-1 0,-1 0 0,0 0 0,0 0 0,0 0 0,9-6-1,18-14-10492</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7.211"/>
    </inkml:context>
    <inkml:brush xml:id="br0">
      <inkml:brushProperty name="width" value="0.025" units="cm"/>
      <inkml:brushProperty name="height" value="0.025" units="cm"/>
    </inkml:brush>
  </inkml:definitions>
  <inkml:trace contextRef="#ctx0" brushRef="#br0">79 50 9865,'0'0'3956,"5"-8"-353,17-25-335,-13 25-708,-7 16-844,0 44 719,-7 79 1,1-79-1741,5 90 1,7-116-622,-8-26-119,0 1-1,0-1 1,0 1 0,1-1 0,-1 1-1,0-1 1,0 1 0,1-1 0,-1 1-1,0-1 1,0 1 0,1-1 0,-1 1-1,1-1 1,-1 0 0,0 1 0,1-1-1,-1 0 1,1 1 0,-1-1 0,1 0-1,-1 1 1,1-1 0,-1 0 0,1 0 0,-1 0-1,1 0 1,-1 1 0,1-1 0,-1 0-1,1 0 1,0 0 0,-1 0 0,1 0-1,-1 0 1,1-1 0,-1 1 0,1 0-1,-1 0 1,1 0 0,-1 0 0,1-1-1,0 1 1,0-1-96,0-1 1,-1 1-1,1 0 1,-1 0-1,1-1 0,-1 1 1,1-1-1,-1 1 0,0 0 1,1-1-1,-1 1 0,0-1 1,0 1-1,0 0 0,0-1 1,0 1-1,-1-1 1,1 1-1,0-1 0,-1 1 1,1 0-1,-1-1 0,0-1 1,-15-32-1695,4 20 1487,0 0 1,-1 1-1,-18-14 1,-24-30 5089,78 59-3065,7 4-1831,113 12 547,-125-16-1659,1-2-1,0 0 1,19-3 0,6-10-6673</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8.392"/>
    </inkml:context>
    <inkml:brush xml:id="br0">
      <inkml:brushProperty name="width" value="0.025" units="cm"/>
      <inkml:brushProperty name="height" value="0.025" units="cm"/>
    </inkml:brush>
  </inkml:definitions>
  <inkml:trace contextRef="#ctx0" brushRef="#br0">0 66 15695,'0'0'10548,"9"-8"-9982,-2 2-513,0 0 0,0 0 1,1 1-1,-1 0 0,1 1 0,0 0 0,0 0 0,1 0 0,-1 1 0,1 0 0,0 1 0,0 0 0,0 1 0,0-1 0,14 1 0,-21 2-57,0-1 1,0 1-1,0-1 0,-1 1 0,1 0 0,0 0 1,0 0-1,0 0 0,0 0 0,-1 0 0,1 1 0,-1-1 1,1 1-1,-1-1 0,1 1 0,-1-1 0,0 1 1,0 0-1,0-1 0,0 1 0,0 0 0,0 0 1,0 0-1,-1 0 0,1 0 0,-1 0 0,1 0 1,-1 0-1,0 0 0,1 0 0,-1 0 0,-1 3 0,2 12 153,-1 0-1,-3 32 0,1-38-13,-5 40 215,4-36-301,1 1 1,0 0-1,1-1 0,0 1 1,3 17-1,-2-31-32,1-1 1,-1 1 0,0-1-1,1 1 1,0-1-1,-1 1 1,1-1-1,0 0 1,-1 1-1,1-1 1,0 0-1,0 0 1,0 1 0,0-1-1,1 0 1,-1 0-1,0 0 1,0 0-1,1-1 1,-1 1-1,0 0 1,1-1-1,-1 1 1,1 0 0,-1-1-1,0 0 1,1 1-1,0-1 1,-1 0-1,1 0 1,-1 0-1,1 0 1,-1 0-1,1 0 1,-1 0 0,1 0-1,2-1 1,1 0 141,1 0 1,-1-1 0,0 1-1,0-1 1,0 0 0,-1 0-1,1-1 1,0 1 0,7-7-1,-4 1-76,0 0 1,-1-1-1,1 0 0,-2 0 0,1-1 0,-1 0 0,-1 0 0,0-1 0,0 1 1,-1-1-1,-1 0 0,1 0 0,-2 0 0,0-1 0,0 1 0,-1-1 1,0 1-1,-1-1 0,0 1 0,-3-18 0,2 27-84,1 0-1,0 0 1,-1 0 0,0 0 0,1 0-1,-1 1 1,0-1 0,0 0-1,0 1 1,0-1 0,0 1 0,0-1-1,0 1 1,0-1 0,-1 1-1,1 0 1,0-1 0,-1 1 0,1 0-1,-1 0 1,0 0 0,1 0-1,-1 0 1,0 1 0,0-1-1,1 1 1,-1-1 0,-3 0 0,4 2-120,0-1 1,1 1 0,-1-1 0,0 1 0,1 0-1,-1-1 1,1 1 0,-1 0 0,1-1-1,-1 1 1,1 0 0,-1 0 0,1 0 0,0-1-1,-1 1 1,1 0 0,0 0 0,0 0-1,0 0 1,0 0 0,0 0 0,0-1 0,0 1-1,0 0 1,0 0 0,0 1 0,3 27-5048,-1-27 4538,-1-1-1,0 1 1,1 0-1,-1-1 1,1 1-1,-1-1 1,1 1-1,0-1 1,0 0-1,0 1 1,0-1-1,-1 0 1,1 0-1,1-1 1,-1 1-1,0 0 1,0-1 0,2 1-1,26 5-8151</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8.780"/>
    </inkml:context>
    <inkml:brush xml:id="br0">
      <inkml:brushProperty name="width" value="0.025" units="cm"/>
      <inkml:brushProperty name="height" value="0.025" units="cm"/>
    </inkml:brush>
  </inkml:definitions>
  <inkml:trace contextRef="#ctx0" brushRef="#br0">110 1 10090,'0'0'16068,"-10"12"-14974,-49 75 806,53-77-1560,0 0 1,1 1-1,0 0 1,1 0 0,0 0-1,1 0 1,0 1 0,-1 17-1,4-28-330,0 1-1,0-1 1,1 0-1,-1 0 1,0 0-1,1 0 1,-1 0-1,0 0 1,1 0 0,0 0-1,-1 0 1,1 0-1,0 0 1,-1 0-1,1 0 1,0 0-1,0 0 1,0 0-1,0-1 1,-1 1-1,1 0 1,0-1 0,1 1-1,-1-1 1,0 1-1,0-1 1,0 0-1,0 1 1,0-1-1,0 0 1,0 0-1,1 1 1,-1-1-1,0 0 1,0 0-1,0 0 1,0-1 0,1 1-1,-1 0 1,2-1-1,6 0 23,0 0 0,-1-1-1,1 0 1,11-5 0,5-4-126,-1-1-1,0-1 1,23-18-1,-26 16-4,1 2 0,1 0 0,32-13 0,-55 25 99,1 1 1,0 0-1,-1 0 1,1 0-1,-1 0 1,1 1-1,0-1 0,-1 0 1,1 0-1,-1 0 1,1 0-1,-1 1 1,1-1-1,0 0 0,-1 0 1,1 1-1,-1-1 1,1 0-1,-1 1 1,0-1-1,1 1 1,-1-1-1,1 1 0,-1-1 1,0 0-1,1 1 1,-1 0-1,0-1 1,1 1-1,-1-1 0,0 1 1,0-1-1,0 1 1,0-1-1,1 1 1,-1 0-1,0-1 1,0 1-1,0-1 0,0 1 1,0 0-1,0-1 1,-1 1-1,1-1 1,0 1-1,0 0 0,0-1 1,-1 1-1,-4 48 262,2-26-139,3-22-114,1 0 1,-1-1-1,1 1 1,-1-1-1,1 1 1,-1-1 0,1 1-1,-1-1 1,1 0-1,-1 1 1,1-1-1,0 0 1,-1 1-1,1-1 1,-1 0-1,1 0 1,0 1 0,-1-1-1,1 0 1,0 0-1,0 0 1,-1 0-1,1 0 1,0 0-1,-1 0 1,1 0 0,0 0-1,0-1 1,23-1 65,-15-1-66,1-1 0,-1 0 0,0 0 0,0-1 0,9-7 0,-12 8-73,-1 0 1,1 0 0,0 1-1,0-1 1,0 1 0,1 1-1,-1-1 1,1 1 0,0 0-1,-1 1 1,1 0 0,0 0 0,8 0-1,-15 2 48,1-1 0,0 1 0,-1 0 0,1 0 0,0 0 0,-1 0 0,1 0 0,-1 0 0,0 0 0,1 0 0,-1 0 0,0 0 0,0 0 0,0 0 0,1 1 0,-1-1 0,0 0 0,-1 0 0,1 0 0,0 1 0,-1 28-970,1-29 739,-2 9-1812,2-3-898,-1-1-3889</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9.216"/>
    </inkml:context>
    <inkml:brush xml:id="br0">
      <inkml:brushProperty name="width" value="0.025" units="cm"/>
      <inkml:brushProperty name="height" value="0.025" units="cm"/>
    </inkml:brush>
  </inkml:definitions>
  <inkml:trace contextRef="#ctx0" brushRef="#br0">41 0 18385,'0'0'3652,"-6"74"-1346,-3-38-1121,2 2 224,-4-1-448,7-2-448,1-6-353,3-4-128,0-8-544,0-8-898,1-5-448,2-4-640,2-3-1057,-5-15-4581</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9.592"/>
    </inkml:context>
    <inkml:brush xml:id="br0">
      <inkml:brushProperty name="width" value="0.025" units="cm"/>
      <inkml:brushProperty name="height" value="0.025" units="cm"/>
    </inkml:brush>
  </inkml:definitions>
  <inkml:trace contextRef="#ctx0" brushRef="#br0">1 77 17745,'0'0'4356,"58"-22"-2466,-25 12-257,8 2 225,0-2-641,3-1-800,-3 4-353,-4 1-257,-11 3-1408,-11 3-994,-11 0-608,-4 7-2082,-13 2-1633</inkml:trace>
  <inkml:trace contextRef="#ctx0" brushRef="#br0" timeOffset="1">46 176 14253,'0'0'8521,"64"0"-6568,-25-10-511,4 1-577,4 0-641,-6 2-192,-8 6-1057,-9 1-1634,-13 0-1537,-11 9-1153,-10 4-3395</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9.966"/>
    </inkml:context>
    <inkml:brush xml:id="br0">
      <inkml:brushProperty name="width" value="0.025" units="cm"/>
      <inkml:brushProperty name="height" value="0.025" units="cm"/>
    </inkml:brush>
  </inkml:definitions>
  <inkml:trace contextRef="#ctx0" brushRef="#br0">0 40 6598,'0'0'18129,"70"18"-16655,-32-28-449,3-1-513,0 0-320,-7 3-128,-2 2-1313,-11 1-1890,-4 2-3395,-5-1-8680</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0.831"/>
    </inkml:context>
    <inkml:brush xml:id="br0">
      <inkml:brushProperty name="width" value="0.025" units="cm"/>
      <inkml:brushProperty name="height" value="0.025" units="cm"/>
    </inkml:brush>
  </inkml:definitions>
  <inkml:trace contextRef="#ctx0" brushRef="#br0">1 1 14286,'0'0'-929</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0.324"/>
    </inkml:context>
    <inkml:brush xml:id="br0">
      <inkml:brushProperty name="width" value="0.025" units="cm"/>
      <inkml:brushProperty name="height" value="0.025" units="cm"/>
    </inkml:brush>
  </inkml:definitions>
  <inkml:trace contextRef="#ctx0" brushRef="#br0">1 184 16816,'0'0'12380,"11"-3"-10565,10-7-1694,0-1 0,0-1 1,-1 0-1,0-2 0,-1 0 1,-1-1-1,0-1 0,-1-1 1,-1 0-1,18-25 0,-42 58-722,0 0 0,2 0 0,0 1 0,0 0 0,2 0 0,-3 18 0,1 27-9669,6-52-199</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0.789"/>
    </inkml:context>
    <inkml:brush xml:id="br0">
      <inkml:brushProperty name="width" value="0.025" units="cm"/>
      <inkml:brushProperty name="height" value="0.025" units="cm"/>
    </inkml:brush>
  </inkml:definitions>
  <inkml:trace contextRef="#ctx0" brushRef="#br0">1 0 18770,'0'0'8167,"1"58"-7206,-1-27-480,0 1-321,0-1-320,0-3-1121,3-7-1122,5-7-1312,-1-9-2179</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1.209"/>
    </inkml:context>
    <inkml:brush xml:id="br0">
      <inkml:brushProperty name="width" value="0.025" units="cm"/>
      <inkml:brushProperty name="height" value="0.025" units="cm"/>
    </inkml:brush>
  </inkml:definitions>
  <inkml:trace contextRef="#ctx0" brushRef="#br0">70 1 20884,'0'0'192,"-10"49"481,-3-12 1056,0 3-896,1 3-256,1-2-321,4-5-96,4-7-96,3-3-64,0-9-705,0-7-992,0-5-353</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1.610"/>
    </inkml:context>
    <inkml:brush xml:id="br0">
      <inkml:brushProperty name="width" value="0.025" units="cm"/>
      <inkml:brushProperty name="height" value="0.025" units="cm"/>
    </inkml:brush>
  </inkml:definitions>
  <inkml:trace contextRef="#ctx0" brushRef="#br0">90 9 18257,'0'0'9737,"67"-9"-8423,-45 9-674,5 0-447,2 0-129,-3 0-257,-5 0-1056,-8 0-1569,-7 0-1763</inkml:trace>
  <inkml:trace contextRef="#ctx0" brushRef="#br0" timeOffset="1">0 212 448,'0'0'20596,"67"11"-18610,-27-14-673,7-7-416,1-1-481,-1 1-256,-5 2-128,-9 3-1441,-11 3-2018,-14 2-1346</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1.967"/>
    </inkml:context>
    <inkml:brush xml:id="br0">
      <inkml:brushProperty name="width" value="0.025" units="cm"/>
      <inkml:brushProperty name="height" value="0.025" units="cm"/>
    </inkml:brush>
  </inkml:definitions>
  <inkml:trace contextRef="#ctx0" brushRef="#br0">0 171 19987,'0'0'6630,"49"-7"-5381,-10-7-384,5-2-673,4-2-128,-1 1-1281,-2 0-2018,-6 4-2466,-6 3-5093</inkml:trace>
  <inkml:trace contextRef="#ctx0" brushRef="#br0" timeOffset="1">359 26 14029,'0'0'4730,"11"-4"-2760,0 0-1349,0 0-1,0 1 1,1 0 0,-1 0 0,1 2-1,16-1 1,-26 1-508,1 1 0,-1 0 1,1 0-1,-1 0 0,0 0 0,1 0 0,-1 1 0,1-1 1,-1 1-1,0 0 0,0-1 0,1 1 0,-1 0 0,0 0 1,0 1-1,0-1 0,0 0 0,0 1 0,0-1 0,0 1 0,-1 0 1,1-1-1,0 1 0,-1 0 0,0 0 0,1 0 0,-1 0 1,0 0-1,0 0 0,0 1 0,0-1 0,0 0 0,-1 0 0,1 1 1,-1-1-1,1 1 0,-1-1 0,0 0 0,0 1 0,0-1 1,0 0-1,-1 1 0,1-1 0,-1 1 0,0 1 0,-1 3 1,0-1 0,0 1-1,-1-1 1,0 0 0,0 0 0,-1 0-1,0-1 1,0 1 0,0-1-1,0 0 1,-6 5 0,5-6-34,1 0 0,0 1 1,0-1-1,0 1 0,1 0 0,0 0 0,-1 0 1,2 1-1,-1-1 0,1 1 0,0 0 1,0-1-1,-2 13 0,4-17-108,0-1 1,0 1-1,0 0 1,0 0-1,0-1 1,0 1-1,1 0 1,-1-1-1,0 1 1,0 0-1,1-1 1,-1 1-1,0 0 1,1-1-1,-1 1 1,1-1-1,-1 1 1,1-1-1,-1 1 0,1-1 1,-1 1-1,1-1 1,-1 1-1,1-1 1,0 0-1,-1 1 1,1-1-1,0 0 1,0 1-1,29 1-2025,30-13-3188,-39 3 1106,-1 0-1,30-18 1,-4-2-6697</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2.360"/>
    </inkml:context>
    <inkml:brush xml:id="br0">
      <inkml:brushProperty name="width" value="0.025" units="cm"/>
      <inkml:brushProperty name="height" value="0.025" units="cm"/>
    </inkml:brush>
  </inkml:definitions>
  <inkml:trace contextRef="#ctx0" brushRef="#br0">1 0 23606,'0'0'9161,"2"53"-9161,3-27 0,0 1 0,2-1-1409,-2-6-2691,1-10-4997</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2.761"/>
    </inkml:context>
    <inkml:brush xml:id="br0">
      <inkml:brushProperty name="width" value="0.025" units="cm"/>
      <inkml:brushProperty name="height" value="0.025" units="cm"/>
    </inkml:brush>
  </inkml:definitions>
  <inkml:trace contextRef="#ctx0" brushRef="#br0">48 0 19699,'0'0'3395,"-9"58"-2915,1-19 353,-3 2-384,3 2-289,1-2-96,3-5-32,4-7-128,0-9-1089,0-11-801,5-9-737,1 0-1793,-5-20-5862</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3.090"/>
    </inkml:context>
    <inkml:brush xml:id="br0">
      <inkml:brushProperty name="width" value="0.025" units="cm"/>
      <inkml:brushProperty name="height" value="0.025" units="cm"/>
    </inkml:brush>
  </inkml:definitions>
  <inkml:trace contextRef="#ctx0" brushRef="#br0">11 54 14286,'0'0'9961,"50"-22"-8584,-18 18 481,6-1-545,3 0-576,2 1-449,-3-1-224,-7 0-160,-5 2-1121,-9 3-1057,-10 0-32,-27 0-14126</inkml:trace>
  <inkml:trace contextRef="#ctx0" brushRef="#br0" timeOffset="1">0 217 18514,'0'0'6726,"67"5"-4708,-17-17-449,8-4-992,0 3-385,-1 0-160,-9 6-448,-12 3-1698,-15 4-993,-15 0-2018,-6 6-2402</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3.463"/>
    </inkml:context>
    <inkml:brush xml:id="br0">
      <inkml:brushProperty name="width" value="0.025" units="cm"/>
      <inkml:brushProperty name="height" value="0.025" units="cm"/>
    </inkml:brush>
  </inkml:definitions>
  <inkml:trace contextRef="#ctx0" brushRef="#br0">1 84 13261,'0'0'14157,"71"0"-13036,-25-16-865,3-1-160,-2 2-256,-4 1-1858,-7 2-2882,-8 3-4389</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3.822"/>
    </inkml:context>
    <inkml:brush xml:id="br0">
      <inkml:brushProperty name="width" value="0.025" units="cm"/>
      <inkml:brushProperty name="height" value="0.025" units="cm"/>
    </inkml:brush>
  </inkml:definitions>
  <inkml:trace contextRef="#ctx0" brushRef="#br0">87 50 4708,'0'0'18434,"8"-7"-15391,-4 3-2812,0 0-22,0 1 0,-1-1 0,1 1 0,0 0 0,1 0 0,-1 1 0,1-1 0,-1 1 0,1 0 0,0 0 0,0 0-1,-1 1 1,1-1 0,0 1 0,1 0 0,-1 1 0,0 0 0,7 0 0,-11 0-203,1 0-1,-1 1 1,0-1-1,0 1 1,0-1-1,0 1 1,0 0-1,0-1 1,0 1-1,0 0 1,0 0-1,0 0 1,0 0-1,0 0 0,-1 0 1,1 0-1,0 0 1,-1 0-1,1 0 1,-1 0-1,1 0 1,-1 0-1,1 0 1,-1 1-1,0-1 1,1 0-1,-1 0 1,0 1-1,0-1 1,0 0-1,0 0 1,0 1-1,-1-1 1,1 0-1,0 0 1,0 0-1,-1 2 1,0 2 20,0 0 1,-1-1 0,1 1-1,-1-1 1,0 0 0,0 1-1,0-1 1,-5 7 0,-9 6 456,-2-1 0,1-1 0,-36 23 0,96-45-483,-32 3-201,1 1 0,-1 1 0,1-1 0,-1 2 0,1 0 0,-1 0 0,1 1 1,21 3-1,-30-3 164,0 1 0,-1-1 0,1 1 0,-1-1 0,1 1 0,0 0 0,-1 0 0,0 0 0,1 1 0,-1-1 1,0 1-1,1-1 0,-1 1 0,0-1 0,0 1 0,0 0 0,0 0 0,-1 0 0,1 0 0,-1 1 0,1-1 1,-1 0-1,0 1 0,1-1 0,-1 1 0,0-1 0,-1 1 0,1-1 0,0 1 0,-1 0 0,0-1 0,1 1 0,-1 0 1,0 0-1,0-1 0,-1 1 0,1 0 0,-1-1 0,1 1 0,-1-1 0,0 1 0,0 0 0,-2 3 0,1 0 177,-2 1-1,1-1 0,-1 0 0,0 0 0,0-1 0,0 1 0,-1-1 0,0 0 0,0 0 0,0 0 1,-1-1-1,-10 7 0,-4 2 402,-1-2 1,-32 15-1,42-22-541,0 0 0,0 0 0,0-1 0,0-1 0,0 0 0,-1 0 0,1-1 0,-16 0 0,26-1-140,0 0-1,0-1 1,0 1-1,0 0 1,0 0-1,0 0 1,0-1-1,0 1 1,0-1-1,0 1 1,0-1 0,0 1-1,1-1 1,-1 1-1,0-1 1,0 0-1,0 1 1,1-1-1,-1 0 1,0 0-1,1 1 1,-1-1 0,1 0-1,-1 0 1,1 0-1,-1 0 1,1 0-1,-1-1 1,-5-17-7542</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1.267"/>
    </inkml:context>
    <inkml:brush xml:id="br0">
      <inkml:brushProperty name="width" value="0.025" units="cm"/>
      <inkml:brushProperty name="height" value="0.025" units="cm"/>
    </inkml:brush>
  </inkml:definitions>
  <inkml:trace contextRef="#ctx0" brushRef="#br0">1 50 18642,'0'0'864,"52"0"770,-12-6 256,12-3-1218,9-4-319,2 4-97,2 0-224,-8 5-32,-6 4-416,-15 0-1026,-20 7-1152,-16 1-1922</inkml:trace>
  <inkml:trace contextRef="#ctx0" brushRef="#br0" timeOffset="1">46 214 17713,'0'0'1057,"59"-2"-224,2-12 832,17-1-1281,13-2-287,5-1-161,-3 4-2563,-8 0-3875</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5.113"/>
    </inkml:context>
    <inkml:brush xml:id="br0">
      <inkml:brushProperty name="width" value="0.025" units="cm"/>
      <inkml:brushProperty name="height" value="0.025" units="cm"/>
    </inkml:brush>
  </inkml:definitions>
  <inkml:trace contextRef="#ctx0" brushRef="#br0">0 87 19282,'0'0'4196,"50"-9"-3715,-7 0-385,15-3-64,3-4-1922,6-3-2530,-1-2-3844</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5.471"/>
    </inkml:context>
    <inkml:brush xml:id="br0">
      <inkml:brushProperty name="width" value="0.025" units="cm"/>
      <inkml:brushProperty name="height" value="0.025" units="cm"/>
    </inkml:brush>
  </inkml:definitions>
  <inkml:trace contextRef="#ctx0" brushRef="#br0">0 125 17873,'0'0'3812,"76"-4"-3428,-39-6-320,7-5-2114,4-2-2755,1 3-2978</inkml:trace>
  <inkml:trace contextRef="#ctx0" brushRef="#br0" timeOffset="1">434 60 14061,'0'0'8809,"73"14"-8361,-35-26-288,0-6-736,-4-3-3204,-3-1-10826</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1.187"/>
    </inkml:context>
    <inkml:brush xml:id="br0">
      <inkml:brushProperty name="width" value="0.025" units="cm"/>
      <inkml:brushProperty name="height" value="0.025" units="cm"/>
    </inkml:brush>
  </inkml:definitions>
  <inkml:trace contextRef="#ctx0" brushRef="#br0">47 0 15471,'0'0'2562,"-13"67"-2498,7-17 224,2 9-95,1 11 63,3 2-160,0 4 0,-2-3-64,-1-4 0,2-6-288,-1-9-289,-4-11-1793,-1-14-2915</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1.542"/>
    </inkml:context>
    <inkml:brush xml:id="br0">
      <inkml:brushProperty name="width" value="0.025" units="cm"/>
      <inkml:brushProperty name="height" value="0.025" units="cm"/>
    </inkml:brush>
  </inkml:definitions>
  <inkml:trace contextRef="#ctx0" brushRef="#br0">37 153 15118,'-13'58'2563,"0"-1"-2051,6 7 193,4-4 416,3-9 352,7-16-159,15-16-354,10-19-415,9-18 352,8-27 672,4-14-736,-1-9-641,0-4-96,-10 5-32,-11 11-224,-13 9-1762,-12 10-3491,-6 10-10922</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2.028"/>
    </inkml:context>
    <inkml:brush xml:id="br0">
      <inkml:brushProperty name="width" value="0.025" units="cm"/>
      <inkml:brushProperty name="height" value="0.025" units="cm"/>
    </inkml:brush>
  </inkml:definitions>
  <inkml:trace contextRef="#ctx0" brushRef="#br0">1 359 19026,'0'0'2605,"8"-9"-2333,34-34 561,-1-2 0,-3-1 0,-1-3 0,-3 0-1,35-68 1,-90 240-192,2 13-1307,15-45-2747,4-90 3202,0 0 1,0 1-1,0-1 0,0 0 0,0 1 1,0-1-1,1 0 0,-1 0 0,1 1 0,-1-1 1,1 0-1,-1 0 0,1 1 0,0-1 0,-1 0 1,3 2-1,-2-3-44,-1 1 0,1-1 0,0 1 0,0-1 1,0 0-1,-1 1 0,1-1 0,0 0 0,0 0 0,0 0 0,0 0 1,0 1-1,0-1 0,0 0 0,-1-1 0,1 1 0,0 0 0,0 0 1,0 0-1,0 0 0,0-1 0,0 1 0,-1 0 0,1-1 0,0 1 0,0-1 1,0 0-1,20-17-7748</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2.446"/>
    </inkml:context>
    <inkml:brush xml:id="br0">
      <inkml:brushProperty name="width" value="0.025" units="cm"/>
      <inkml:brushProperty name="height" value="0.025" units="cm"/>
    </inkml:brush>
  </inkml:definitions>
  <inkml:trace contextRef="#ctx0" brushRef="#br0">49 40 15471,'0'0'8338,"8"-1"-8941,0 0 506,0 0 0,1-1 0,-1 0 0,0-1 0,0 0 0,-1 0 0,1-1-1,-1 0 1,1 0 0,8-7 0,-15 52 1539,-2 157-867,1 2 3387,-6-199-3658,0 0 0,-1-1-1,1 1 1,0-1-1,0-1 1,0 1 0,-7-2-1,6-1-221,1 1-1,-1-1 0,0-1 0,1 1 1,0-1-1,0 0 0,0 0 0,-8-8 1,12 9-120,-1 1 0,0-1 1,1 1-1,0-1 0,-1 0 1,1 0-1,0 0 1,1 0-1,-1 0 0,0-1 1,1 1-1,0 0 0,0-1 1,0 1-1,0-1 0,0 1 1,1-1-1,0-6 0,0 8-193,1 0-1,0 0 0,-1 0 1,1 0-1,0 0 1,0 0-1,1 1 0,-1-1 1,0 0-1,0 1 1,1-1-1,-1 1 1,1 0-1,0-1 0,-1 1 1,1 0-1,0 0 1,-1 0-1,1 0 0,3-1 1,43-15-4664,-40 15 3923,29-8-4382,0-1-3198</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2.836"/>
    </inkml:context>
    <inkml:brush xml:id="br0">
      <inkml:brushProperty name="width" value="0.025" units="cm"/>
      <inkml:brushProperty name="height" value="0.025" units="cm"/>
    </inkml:brush>
  </inkml:definitions>
  <inkml:trace contextRef="#ctx0" brushRef="#br0">116 0 16239,'0'0'8905,"-10"3"-7806,4-2-1008,1 1 0,-1 0-1,0 0 1,1 1-1,0-1 1,0 1-1,0 0 1,0 1-1,0-1 1,0 1-1,1 0 1,0 0-1,0 0 1,0 1 0,0 0-1,1-1 1,-1 1-1,1 0 1,1 1-1,-1-1 1,1 0-1,0 1 1,0 0-1,-2 9 1,3-13-86,1-1 1,0 0-1,-1 1 1,1-1-1,0 0 1,-1 1-1,1-1 1,0 0-1,0 1 1,0-1-1,0 1 1,1-1-1,-1 0 1,0 1-1,1-1 1,-1 0 0,0 1-1,1-1 1,0 0-1,-1 0 1,1 0-1,0 1 1,-1-1-1,1 0 1,0 0-1,0 0 1,0 0-1,0 0 1,0 0-1,0 0 1,0-1-1,0 1 1,1 0-1,-1-1 1,0 1-1,2 0 1,0-1 18,0 0 0,0 0 1,0 0-1,0 0 1,0-1-1,0 1 1,0-1-1,0 0 1,0 0-1,-1 0 1,1 0-1,0 0 0,-1 0 1,1-1-1,0 0 1,2-2-1,8-7 22,0-1 0,0-1 0,-2 0-1,1-1 1,10-16 0,-3 4-166,-22 61-3163,0-21 2747,-6 33-2279,6-16-3219,5-26 786,6-4-2305</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3.192"/>
    </inkml:context>
    <inkml:brush xml:id="br0">
      <inkml:brushProperty name="width" value="0.025" units="cm"/>
      <inkml:brushProperty name="height" value="0.025" units="cm"/>
    </inkml:brush>
  </inkml:definitions>
  <inkml:trace contextRef="#ctx0" brushRef="#br0">74 1 9417,'0'0'9993,"-6"10"-8877,-5 9-560,2 0 0,0 1-1,1 0 1,1 0 0,1 1 0,1 0 0,0 1-1,-2 42 1,7-64-540,0 1-1,-1 0 0,1-1 1,0 1-1,0 0 1,0-1-1,0 1 1,1 0-1,-1-1 0,0 1 1,0 0-1,0-1 1,0 1-1,1 0 1,-1-1-1,0 1 0,1-1 1,-1 1-1,0 0 1,1-1-1,-1 1 0,1-1 1,-1 1-1,1-1 1,-1 1-1,1-1 1,-1 0-1,1 1 0,0-1 1,-1 0-1,1 1 1,1-1-1,23-7 482,28-31 29,-48 34-552,2-1 1,-1 0 1,1 0 0,1 0 0,-1 1 0,1 0 0,11-4 0,-18 7 30,1 1 1,-1-1 0,1 1 0,-1 0 0,1-1 0,-1 1 0,0 0 0,1 0 0,-1 0 0,1 0 0,-1 1-1,1-1 1,-1 0 0,1 1 0,-1-1 0,1 1 0,-1-1 0,0 1 0,1-1 0,-1 1 0,0 0 0,0 0-1,1 0 1,-1 0 0,0 0 0,0 0 0,0 0 0,0 0 0,0 0 0,0 0 0,-1 1 0,1-1 0,0 0 0,-1 1-1,1-1 1,0 0 0,-1 1 0,0-1 0,1 1 0,-1-1 0,0 1 0,0 2 0,4 15 247,-3-10-74,0-1 0,1 1 1,0-1-1,1 0 0,0 1 0,4 8 1,-6-15-127,0-1 0,0 1 1,0-1-1,1 0 1,-1 1-1,0-1 0,1 0 1,-1 0-1,0 0 1,1 0-1,-1 0 0,1 0 1,0 0-1,-1-1 1,1 1-1,-1 0 0,1-1 1,0 0-1,0 1 1,-1-1-1,1 0 0,0 0 1,0 0-1,0 0 1,-1 0-1,1 0 0,0 0 1,0-1-1,-1 1 1,1 0-1,0-1 0,-1 0 1,1 1-1,0-1 1,-1 0-1,3-2 0,13-6-27,-1 0 1,-1-2-1,1 0 0,19-18 0,-17 10-3992,-6 1-3742,-8 6-9781</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3.687"/>
    </inkml:context>
    <inkml:brush xml:id="br0">
      <inkml:brushProperty name="width" value="0.025" units="cm"/>
      <inkml:brushProperty name="height" value="0.025" units="cm"/>
    </inkml:brush>
  </inkml:definitions>
  <inkml:trace contextRef="#ctx0" brushRef="#br0">73 1 13357,'0'0'5861,"-26"76"-5605,19-15 385,-1 17-225,-2 15-319,1 7-1,4 3-64,3-3-641,0-9-1217,-1-12-2306,3-13-2786</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4.074"/>
    </inkml:context>
    <inkml:brush xml:id="br0">
      <inkml:brushProperty name="width" value="0.025" units="cm"/>
      <inkml:brushProperty name="height" value="0.025" units="cm"/>
    </inkml:brush>
  </inkml:definitions>
  <inkml:trace contextRef="#ctx0" brushRef="#br0">48 0 14990,'0'0'1217,"-5"11"-117,-3 7-877,2 0-1,0 0 1,1 1 0,0-1-1,2 1 1,-2 24 0,0 38 925,11 134-1,5-163-152,-11-51-958,0 0 0,0 0 0,0 0-1,1 0 1,-1 0 0,0 0 0,1 0 0,-1 0 0,1 0 0,-1 0 0,1 0 0,-1 0-1,1 0 1,-1-1 0,1 1 0,0 0 0,0 0 0,-1-1 0,1 1 0,0-1 0,0 1-1,0-1 1,0 1 0,0-1 0,-1 1 0,1-1 0,0 0 0,0 1 0,0-1 0,0 0-1,0 0 1,0 0 0,0 0 0,0 0 0,0 0 0,0 0 0,0 0 0,0 0 0,0 0-1,0 0 1,0-1 0,0 1 0,0 0 0,0-1 0,0 1 0,0-1 0,1 0 0,7-8 269,-1-1 0,-1 0 0,1 0 0,-2-1 1,1 0-1,-2 0 0,1 0 0,-1-1 0,3-12 1,5-7 170,10-20 152,26-63-2432,-44 100-2223,-3 0-2769</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9.121"/>
    </inkml:context>
    <inkml:brush xml:id="br0">
      <inkml:brushProperty name="width" value="0.025" units="cm"/>
      <inkml:brushProperty name="height" value="0.025" units="cm"/>
    </inkml:brush>
  </inkml:definitions>
  <inkml:trace contextRef="#ctx0" brushRef="#br0">0 65 18257,'0'0'10442,"42"-54"-9257,-12 47-640,6 3-545,10 4-288,3 0-1634,6 0-2851,5 0-7366</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1.998"/>
    </inkml:context>
    <inkml:brush xml:id="br0">
      <inkml:brushProperty name="width" value="0.025" units="cm"/>
      <inkml:brushProperty name="height" value="0.025" units="cm"/>
    </inkml:brush>
  </inkml:definitions>
  <inkml:trace contextRef="#ctx0" brushRef="#br0">480 3 10314,'-11'-1'4009,"-5"0"-3578,1 0 0,-1 2 1,0 0-1,0 0 0,1 2 0,-1 0 0,1 1 1,-21 7-1,-1 6 293,2 1 0,-58 39 0,77-46-508,1 0 0,1 2 1,-1 0-1,2 0 0,0 2 1,1-1-1,-19 30 0,29-42-192,0 1 1,1 0-1,0-1 0,-1 1 0,1 0 0,0 0 0,0-1 0,0 1 1,1 0-1,-1 0 0,1 0 0,0 0 0,-1 0 0,1 0 1,1 0-1,-1 0 0,0 0 0,1 0 0,1 4 0,-1-4-4,0-1 0,1 1 0,0-1 0,0 0-1,0 0 1,0 0 0,0 0 0,0 0 0,0 0 0,0 0-1,1-1 1,-1 1 0,1-1 0,0 1 0,-1-1 0,5 1-1,10 3-86,1-1 0,-1-1 0,1-1-1,36 1 1,-51-3 26,-1 0-20,86 0-3388,-30-8-2351,-16-3-2891</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4.633"/>
    </inkml:context>
    <inkml:brush xml:id="br0">
      <inkml:brushProperty name="width" value="0.025" units="cm"/>
      <inkml:brushProperty name="height" value="0.025" units="cm"/>
    </inkml:brush>
  </inkml:definitions>
  <inkml:trace contextRef="#ctx0" brushRef="#br0">51 298 5157,'-2'-14'288,"-19"-113"1155,5 45 4195,5 7 4759,15 148-7282,-6 41-2641,0-25-299,2-73-187,-1 31-110,2 0 1,3 0 0,9 48 0,-1-68-2524,-8-22-5066</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4.976"/>
    </inkml:context>
    <inkml:brush xml:id="br0">
      <inkml:brushProperty name="width" value="0.025" units="cm"/>
      <inkml:brushProperty name="height" value="0.025" units="cm"/>
    </inkml:brush>
  </inkml:definitions>
  <inkml:trace contextRef="#ctx0" brushRef="#br0">25 41 16143,'-2'12'999,"-7"36"440,3 1 1,-1 77-1,7-125-1365,0 1 0,-1 0 1,1 0-1,0 0 0,1 0 0,-1 0 0,0 0 0,1 0 0,-1 0 0,1 0 0,-1-1 0,1 1 0,0 0 0,0 0 1,0-1-1,0 1 0,0 0 0,0-1 0,0 1 0,0-1 0,1 0 0,-1 1 0,1-1 0,-1 0 0,1 0 0,-1 0 0,1 0 1,0 0-1,-1 0 0,1 0 0,0 0 0,0-1 0,0 1 0,-1-1 0,1 1 0,0-1 0,0 0 0,0 0 0,0 0 0,3 0 1,1-1 189,-1 0 0,1 0 0,-1 0 1,0-1-1,1 0 0,-1 0 0,0-1 1,0 1-1,0-1 0,-1 0 1,1 0-1,-1 0 0,6-6 0,13-16-62,-1-1 0,-1 0 0,21-38 0,-28 40-2144,0-1 0,10-31 0,-9 11-5382</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5.571"/>
    </inkml:context>
    <inkml:brush xml:id="br0">
      <inkml:brushProperty name="width" value="0.025" units="cm"/>
      <inkml:brushProperty name="height" value="0.025" units="cm"/>
    </inkml:brush>
  </inkml:definitions>
  <inkml:trace contextRef="#ctx0" brushRef="#br0">1 1 16656,'0'0'7981,"7"9"-7042,-2 0-715,1 0-1,-1 1 0,-1 0 0,0-1 1,0 1-1,-1 1 0,0-1 1,-1 0-1,0 1 0,-1 0 1,0 18-1,-2 6 201,0-27-359,0 0 1,1 0-1,-1 0 1,2 0-1,-1-1 1,1 1-1,0 0 1,1 0-1,4 12 0,-6-19-58,1 0-1,0-1 0,-1 1 1,1-1-1,0 1 0,-1-1 1,1 1-1,0-1 0,-1 1 1,1-1-1,0 0 0,0 1 1,0-1-1,-1 0 0,1 0 0,0 0 1,0 0-1,0 1 0,0-1 1,-1 0-1,1 0 0,0 0 1,0-1-1,0 1 0,0 0 1,-1 0-1,1 0 0,0-1 1,0 1-1,0 0 0,-1-1 0,1 1 1,0-1-1,0 1 0,-1-1 1,1 1-1,0-1 0,-1 1 1,1-2-1,30-27 433,-26 24-367,17-11 23,-22 15-95,0 1-1,1 0 1,-1 0 0,0 0 0,1 0-1,-1 0 1,0 0 0,1 0 0,-1 0 0,0 0-1,1 0 1,-1 0 0,0 0 0,1 0-1,-1 0 1,0 0 0,1 0 0,-1 0-1,0 0 1,1 0 0,-1 0 0,0 0 0,1 1-1,-1-1 1,0 0 0,0 0 0,1 0-1,-1 1 1,0-1 0,1 0 0,-1 0-1,0 1 1,0-1 0,2 4 5,-1 0 1,-1 0-1,1 0 0,0 0 1,-1 0-1,0 0 1,0 0-1,-1 4 0,1 6 89,-3 55 124,1-42-269,1 0 0,3 29-1,12-72-1095,-5 1-253,-1-1 1,9-27 0,5-37-7013,-13 38 779</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6.538"/>
    </inkml:context>
    <inkml:brush xml:id="br0">
      <inkml:brushProperty name="width" value="0.025" units="cm"/>
      <inkml:brushProperty name="height" value="0.025" units="cm"/>
    </inkml:brush>
  </inkml:definitions>
  <inkml:trace contextRef="#ctx0" brushRef="#br0">0 316 9321,'0'0'14445,"10"-3"-13057,-5 1-1299,0 0-1,0 1 0,0-2 0,-1 1 0,1 0 1,-1-1-1,1 0 0,-1 0 0,0-1 0,0 1 0,0-1 1,-1 1-1,1-1 0,-1-1 0,0 1 0,0 0 1,0-1-1,-1 1 0,0-1 0,1 0 0,-2 0 0,1 0 1,0 0-1,-1 0 0,0 0 0,0-6 0,-1 11-67,0-1 1,0 1-1,0 0 0,0-1 0,0 1 0,0 0 0,0 0 0,0-1 0,0 1 0,0 0 1,0-1-1,-1 1 0,1 0 0,0-1 0,0 1 0,0 0 0,0 0 0,-1-1 0,1 1 1,0 0-1,0 0 0,0-1 0,-1 1 0,1 0 0,0 0 0,-1 0 0,1 0 0,0-1 0,0 1 1,-1 0-1,1 0 0,0 0 0,-1 0 0,1 0 0,0 0 0,-1 0 0,1 0 0,0 0 1,-1 0-1,1 0 0,0 0 0,-1 0 0,1 0 0,0 0 0,0 0 0,-1 0 0,1 0 1,0 1-1,-1-1 0,1 0 0,0 0 0,0 0 0,-1 0 0,1 1 0,0-1 0,0 0 0,-1 0 1,1 0-1,0 1 0,-1-1 0,-15 16-86,8 0 58,2 1 1,0-1 0,0 1-1,2 0 1,0 1-1,1-1 1,1 1 0,1-1-1,0 27 1,1-43 7,0 0-1,0 0 1,0 0 0,-1-1-1,1 1 1,0 0 0,0 0 0,0 0-1,0 0 1,0 0 0,1-1-1,-1 1 1,0 0 0,0 0 0,0 0-1,1 0 1,-1-1 0,0 1-1,1 0 1,-1 0 0,1-1 0,-1 1-1,1 0 1,-1 0 0,1-1 0,0 1-1,-1-1 1,1 1 0,0-1-1,-1 1 1,1-1 0,0 1 0,0-1-1,-1 0 1,1 1 0,0-1-1,0 0 1,0 1 0,0-1 0,-1 0-1,1 0 1,0 0 0,0 0-1,0 0 1,0 0 0,0 0 0,0 0-1,-1 0 1,1-1 0,0 1-1,0 0 1,0 0 0,-1-1 0,2 0-1,3-1 67,0 0-1,-1-1 1,1 0-1,-1 0 1,0 0-1,0 0 1,7-8-1,5-9 41,-1-1 0,16-31 0,11-15 68,-56 122-457,7-31 303,2-9 3,0 0 1,1 1 0,1-1-1,-3 29 1,6-43-22,0-1 0,0 0 1,0 0-1,0 0 0,1 1 1,-1-1-1,0 0 0,0 0 0,0 0 1,0 1-1,0-1 0,0 0 1,0 0-1,0 0 0,0 1 1,1-1-1,-1 0 0,0 0 1,0 0-1,0 0 0,0 0 0,0 1 1,1-1-1,-1 0 0,0 0 1,0 0-1,0 0 0,1 0 1,-1 0-1,0 0 0,0 0 1,0 0-1,1 0 0,-1 0 0,0 1 1,0-1-1,0 0 0,1 0 1,-1-1-1,0 1 0,0 0 1,1 0-1,-1 0 0,0 0 0,0 0 1,0 0-1,1 0 0,-1 0 1,0 0-1,0 0 0,0 0 1,0-1-1,1 1 0,-1 0 1,0 0-1,0 0 0,0 0 0,0-1 1,0 1-1,1 0 0,-1 0 1,0 0-1,0 0 0,0-1 1,0 1-1,0 0 0,13-13 213,3-9-145,-1-2 0,0 0 0,-2 0 0,-1-1 0,-1-1 0,13-44 0,-21 143-11495,-3-73 11288,0 0 1,0 0 0,1 1 0,-1-1-1,0 0 1,0 0 0,0 0-1,0 1 1,1-1 0,-1 0-1,0 0 1,0 0 0,0 1-1,1-1 1,-1 0 0,0 0-1,0 0 1,1 0 0,-1 0-1,0 0 1,0 0 0,1 1 0,-1-1-1,0 0 1,0 0 0,1 0-1,-1 0 1,0 0 0,1 0-1,-1 0 1,0 0 0,0-1-1,1 1 1,-1 0 0,0 0-1,0 0 1,1 0 0,-1 0-1,0 0 1,0 0 0,1-1 0,-1 1-1,0 0 1,0 0 0,0 0-1,1 0 1,-1-1 0,0 1-1,0 0 1,0 0 0,0-1-1,1 1 1,-1 0 0,0 0-1,0-1 1,11-12-1832,13-49-1203,-4-35 7389,2-8 2830,-24 114-6793,1-1-1,0 1 1,1 0-1,0 0 1,2 12-1,0 24 283,-15 68 693,6-70 590,0 57 1,10-91-2056,5-17 254,6-18 114,-5 1-437,-1-2 0,-2 1 0,6-50 0,-12 88 268,1 0-1,0 1 0,1-1 1,4 13-1,-6-23 46,1 0-1,-1 0 1,1 0-1,0 0 1,0 0 0,0 0-1,0 0 1,0 0-1,1 0 1,-1 0-1,1-1 1,-1 1 0,1-1-1,1 3 1,-1-4 32,-1 0 1,0 1-1,0-1 1,1 0-1,-1 1 0,0-1 1,0 0-1,1 0 1,-1 0-1,0 0 0,0 0 1,1-1-1,-1 1 1,0 0-1,1 0 1,-1-1-1,0 1 0,0-1 1,0 1-1,0-1 1,1 0-1,-1 1 0,0-1 1,0 0-1,0 0 1,0 0-1,1-1 1,2-3 287,1 0 1,-1 0 0,0-1 0,0 0 0,0 0 0,-1 0 0,0 0 0,0 0 0,-1 0 0,0-1 0,0 0 0,0 1 0,-1-1 0,0 0 0,0-8 0,-4 11 16,-4 9-340,-5 11-126,6-6 30,1 1 1,1 0-1,0 0 0,0 0 1,1 1-1,1-1 0,0 1 0,0 0 1,1-1-1,1 1 0,0 0 1,2 14-1,-2-24-220,1-1 1,-1 0-1,0 0 1,1 1-1,-1-1 1,1 0-1,-1 0 1,1 0-1,0 1 1,-1-1-1,1 0 1,0 0-1,0 0 1,0 0-1,0-1 1,0 1-1,0 0 1,0 0-1,0 0 1,0-1-1,0 1 1,0-1-1,3 2 1,10 0-6584</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8.255"/>
    </inkml:context>
    <inkml:brush xml:id="br0">
      <inkml:brushProperty name="width" value="0.025" units="cm"/>
      <inkml:brushProperty name="height" value="0.025" units="cm"/>
    </inkml:brush>
  </inkml:definitions>
  <inkml:trace contextRef="#ctx0" brushRef="#br0">0 21 15278,'0'-1'228,"1"0"0,-1 0 0,0 0 0,1 0 0,-1 0-1,0 0 1,1 0 0,-1 0 0,1 0 0,-1 0-1,1 0 1,-1 1 0,1-1 0,0 0 0,0 0-1,-1 1 1,1-1 0,0 0 0,0 1 0,0-1 0,0 1-1,-1-1 1,1 1 0,0 0 0,0-1 0,0 1-1,0 0 1,0 0 0,0-1 0,1 1 0,1 1-69,-1-1 0,0 1 1,0 0-1,0-1 1,0 1-1,0 0 0,0 0 1,0 1-1,0-1 1,0 0-1,0 1 0,3 2 1,1 3-99,0-1 1,-1 1 0,1 0 0,-1 0-1,0 0 1,5 13 0,-7-11-23,-1 0 0,0 1 0,-1-1 0,0 1 0,0 0 0,-1-1 0,0 1 0,-1-1 0,0 1 0,-4 16 0,4-20 1,-1-1 0,1 0 0,-1 0-1,1 0 1,-1 0 0,-1 0 0,1-1 0,-1 1-1,0-1 1,0 1 0,0-1 0,0 0 0,-1 0-1,0-1 1,0 1 0,0-1 0,0 1 0,0-1-1,-1-1 1,-8 5 0,15-7 304,3-3-517,1 2 0,-1-1 0,1 1 0,-1 0 0,12-1 0,58 3-8240,-54 1 2525</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8.736"/>
    </inkml:context>
    <inkml:brush xml:id="br0">
      <inkml:brushProperty name="width" value="0.025" units="cm"/>
      <inkml:brushProperty name="height" value="0.025" units="cm"/>
    </inkml:brush>
  </inkml:definitions>
  <inkml:trace contextRef="#ctx0" brushRef="#br0">25 55 9065,'0'0'3443,"0"-9"288,0-13-395,1-2 50,-1 45-1812,0-5-1574,-1-5 0,1 0 0,0 0 0,1 1 0,0-1 0,1 0 0,0 0 0,0 0 0,2 0 0,6 17 0,5 2 61,-1 0 0,-2 0 0,0 2 0,-3-1 0,-1 1-1,-1 1 1,-1-1 0,-2 1 0,0 40 0,-4-71 74,0 0-1,0 0 1,-1 1 0,1-1 0,0 0 0,-1 0 0,1 0 0,-1 0-1,0 0 1,0 0 0,0 1 0,0-2 0,0 1 0,0 0 0,0 0-1,-3 2 1,3-3-49,0 0-1,0-1 0,0 1 1,0 0-1,0-1 1,-1 1-1,1-1 0,0 1 1,0-1-1,-1 0 1,1 1-1,0-1 0,-1 0 1,1 0-1,0 0 0,-1 0 1,1 0-1,0 0 1,-1 0-1,-1-1 0,-1 0-19,1-1 0,-1 1-1,0-1 1,0 0-1,1 0 1,-1-1 0,1 1-1,-1 0 1,1-1 0,0 0-1,0 0 1,1 0-1,-1 0 1,0-1 0,-3-6-1,0-1-260,0-1 0,1 0-1,0 0 1,1-1-1,0 0 1,1 0 0,0 0-1,2 0 1,-2-16-1,4 29 12,-1-1-1,0 0 0,0 1 0,1-1 0,-1 0 0,1 0 0,-1 1 0,1-1 0,-1 1 0,1-1 0,-1 1 0,1-1 0,-1 0 0,1 1 1,0 0-1,-1-1 0,1 1 0,0-1 0,-1 1 0,1 0 0,0 0 0,0-1 0,-1 1 0,1 0 0,0 0 0,0 0 0,0 0 0,-1 0 1,1 0-1,0 0 0,1 0 0,33 0-5402,-24 1 1792,10-1-4202</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9.094"/>
    </inkml:context>
    <inkml:brush xml:id="br0">
      <inkml:brushProperty name="width" value="0.025" units="cm"/>
      <inkml:brushProperty name="height" value="0.025" units="cm"/>
    </inkml:brush>
  </inkml:definitions>
  <inkml:trace contextRef="#ctx0" brushRef="#br0">61 42 10122,'0'0'13148,"-8"3"-12454,5-2-660,0 0 0,0 1 1,0-1-1,0 1 0,0 0 0,0 0 0,0 0 0,1 0 0,-1 0 1,1 1-1,0-1 0,-1 1 0,1-1 0,0 1 0,1 0 1,-1 0-1,0 0 0,1 0 0,0 0 0,-1 1 0,1-1 1,1 0-1,-1 0 0,0 1 0,1-1 0,0 1 0,-1-1 1,1 0-1,1 1 0,-1-1 0,0 1 0,1-1 0,0 0 1,1 5-1,-1-7-23,-1 0 1,1-1-1,-1 1 1,1 0 0,-1-1-1,1 1 1,0 0-1,-1-1 1,1 1-1,0-1 1,0 1-1,-1-1 1,1 1-1,0-1 1,0 1-1,0-1 1,0 0 0,0 0-1,-1 1 1,1-1-1,0 0 1,0 0-1,0 0 1,0 0-1,0 0 1,0 0-1,0 0 1,0 0-1,0-1 1,-1 1 0,1 0-1,0 0 1,0-1-1,0 1 1,0 0-1,-1-1 1,1 1-1,1-2 1,30-19 851,-23 10-835,-1-1 0,0 1 0,-1-1 0,0-1-1,-1 1 1,0-1 0,-1 0 0,5-19 0,-14 93-1690,2-36-1529,1 44-1,1-69 3092,0 1 0,0-1 0,0 0 0,0 1 0,0-1 0,1 0-1,-1 1 1,0-1 0,0 0 0,0 1 0,0-1 0,0 0 0,0 0 0,0 1 0,1-1 0,-1 0 0,0 0 0,0 1-1,0-1 1,1 0 0,-1 0 0,0 1 0,0-1 0,1 0 0,-1 0 0,0 0 0,0 0 0,1 1 0,-1-1 0,0 0-1,1 0 1,-1 0 0,0 0 0,0 0 0,1 0 0,-1 0 0,0 0 0,1 0 0,-1 0 0,0 0 0,1 0 0,-1 0-1,0 0 1,1 0 0,-1 0 0,0 0 0,0 0 0,1-1 0,-1 1 0,0 0 0,1 0 0,-1 0 0,0 0 0,0-1-1,1 1 1,-1 0 0,0-1 0,16-13-3864,0-14-1487</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9.623"/>
    </inkml:context>
    <inkml:brush xml:id="br0">
      <inkml:brushProperty name="width" value="0.025" units="cm"/>
      <inkml:brushProperty name="height" value="0.025" units="cm"/>
    </inkml:brush>
  </inkml:definitions>
  <inkml:trace contextRef="#ctx0" brushRef="#br0">58 0 6822,'0'0'12711,"-8"12"-12182,7-10-508,-4 5 37,0 0 0,0 1 0,1 0 1,-1 0-1,2 0 0,-1 0 1,1 1-1,1-1 0,0 1 0,-3 16 1,3 2 193,0-12 78,1 1 0,1-1 0,0 1-1,1-1 1,4 28 0,-4-42-308,-1 0-1,0 1 1,1-1-1,-1 0 1,1 0-1,-1 0 1,1 0-1,-1 0 1,1 0-1,0 0 1,0 0-1,-1 0 1,1-1 0,0 1-1,0 0 1,0 0-1,0-1 1,0 1-1,0 0 1,0-1-1,0 1 1,0-1-1,0 1 1,0-1-1,0 0 1,1 0 0,-1 1-1,0-1 1,0 0-1,0 0 1,0 0-1,1 0 1,-1 0-1,0 0 1,0 0-1,0-1 1,0 1-1,1 0 1,-1-1 0,0 1-1,0-1 1,0 1-1,2-2 1,1 0 40,0-1 0,0 1 0,1-1 0,-2 0 1,1 0-1,0-1 0,-1 1 0,1-1 0,2-4 1,0-2-42,-5 7-32,0 0-1,1 0 0,-1 0 1,1 0-1,0 1 0,0-1 0,0 0 1,0 1-1,0-1 0,5-3 1,-6 29-331,-3 20 518,0-30-124,1 1 0,1-1 0,0 0 0,1 0 0,0 0 1,1 0-1,6 23 0,-8-35-18,1 0 0,-1 0-1,0 0 1,1 0 0,-1 0 0,1 0 0,-1 0 0,1 0 0,0 0 0,-1 0 0,1 0 0,0 0 0,-1-1-1,1 1 1,0 0 0,0 0 0,0-1 0,0 1 0,0-1 0,0 1 0,0-1 0,0 1 0,0-1 0,0 0 0,0 1-1,0-1 1,0 0 0,0 0 0,3 0 0,-2 0 69,0-1 0,0 0 0,0 0-1,1 0 1,-1 0 0,0-1 0,0 1 0,-1 0-1,1-1 1,0 1 0,0-1 0,-1 0 0,3-2-1,3-6 85,0 1 0,-1-2-1,0 1 1,7-17 0,-10 20-197,-1 0 0,0 0 0,-1 0 0,1 0 0,-1 0 0,0-8 0,-1 14-155,0 27-508,0-24 664,0 0-1,0 0 1,1 0-1,-1 0 1,1 1-1,-1-1 1,1-1 0,0 1-1,0 0 1,-1 0-1,1 0 1,1 0-1,-1 0 1,0-1-1,0 1 1,1-1 0,-1 1-1,1-1 1,-1 1-1,1-1 1,0 0-1,1 2 1,1-1 12,0-1 0,0 1 0,1-1 0,-1 0-1,0 0 1,0 0 0,1 0 0,-1-1 0,0 0 0,7 0 0,-2-1 28,0 1 1,0-2-1,0 0 1,0 0-1,0 0 0,0-1 1,-1 0-1,1-1 0,-1 0 1,8-5-1,-11 5 19,0 1 0,0-1 0,0 0 0,-1 0 0,0 0 0,1-1 0,-2 1 0,1-1 0,0 0 0,-1 0 0,0 0 0,0-1 0,-1 1 0,0-1 0,0 0 0,0 0 0,0 1 0,0-10 0,-2 14-30,0 0 0,0 0 0,-1 1 0,1-1 0,0 0 0,-1 0 0,1 0 0,-1 1 0,1-1 0,-1 0 0,0 0 0,1 1 0,-1-1 0,0 1 0,1-1 0,-1 0 0,0 1 0,0-1 0,1 1-1,-1 0 1,0-1 0,0 1 0,0 0 0,0-1 0,0 1 0,1 0 0,-1 0 0,0 0 0,0 0 0,0 0 0,0 0 0,0 0 0,0 0 0,0 0 0,0 0 0,0 0 0,1 0 0,-1 1 0,-2 0-1,-1 0 43,0-1 0,1 1 0,-1 1 0,0-1 0,0 0 0,1 1 0,-1 0 0,-4 3 0,3-1-58,1 0-1,0 1 1,-1-1-1,1 1 1,1 0-1,-1 0 1,1 0-1,0 0 1,0 1-1,0 0 1,1-1-1,0 1 0,0 0 1,1 0-1,-1 0 1,1 0-1,1 0 1,-1 0-1,1 8 1,0-13-53,1 0 0,-1 1 1,1-1-1,-1 0 0,1 0 1,0 1-1,-1-1 0,1 0 1,0 0-1,0 0 0,0 0 1,0 0-1,0 0 0,0 0 1,0 0-1,0-1 0,0 1 1,0 0-1,0-1 1,0 1-1,1-1 0,-1 1 1,0-1-1,3 1 0,34 3-8068,-38-4 7778,21 1-10162</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0.462"/>
    </inkml:context>
    <inkml:brush xml:id="br0">
      <inkml:brushProperty name="width" value="0.025" units="cm"/>
      <inkml:brushProperty name="height" value="0.025" units="cm"/>
    </inkml:brush>
  </inkml:definitions>
  <inkml:trace contextRef="#ctx0" brushRef="#br0">424 49 11211,'1'-9'1615,"0"6"-1215,-1 0 0,0 0 0,1 0 1,-1 1-1,1-1 0,0 0 0,0 0 0,0 1 0,0-1 0,0 1 0,1-1 1,2-4-1,-1 31 598,-6 25 326,-1-1-1,-2 1 1,-23 83-1,-57 140 1344,85-268-2626,-172 431 1906,105-272-1753,55-134-350,1 1 1,1 0-1,1 1 1,2 0-1,2 1 0,-5 49 1,13-71-2663,3-13 175,4-14-795,-2-16-1756,-4-7-3508</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0.820"/>
    </inkml:context>
    <inkml:brush xml:id="br0">
      <inkml:brushProperty name="width" value="0.025" units="cm"/>
      <inkml:brushProperty name="height" value="0.025" units="cm"/>
    </inkml:brush>
  </inkml:definitions>
  <inkml:trace contextRef="#ctx0" brushRef="#br0">122 0 17360,'0'0'2072,"-6"15"-273,-25 73 400,3 2 1,-22 135-1,50-223-2202,-2 6 131,0 0 1,1-1-1,0 1 1,1 0-1,0 13 1,0-20-106,0 0 1,1-1-1,-1 1 0,0-1 0,0 1 1,0 0-1,1-1 0,-1 1 1,0-1-1,0 1 0,1-1 1,-1 1-1,1-1 0,-1 1 1,0-1-1,1 1 0,-1-1 1,1 1-1,-1-1 0,1 0 0,-1 1 1,1-1-1,0 0 0,-1 0 1,1 1-1,-1-1 0,1 0 1,0 0-1,2 0 22,-1 0 1,0 0-1,0-1 0,0 1 1,1-1-1,-1 1 1,0-1-1,0 0 0,0 0 1,0 0-1,0 0 1,3-3-1,149-113 1426,-32 22-1527,-17 15-4669,-69 47-2161</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2.369"/>
    </inkml:context>
    <inkml:brush xml:id="br0">
      <inkml:brushProperty name="width" value="0.025" units="cm"/>
      <inkml:brushProperty name="height" value="0.025" units="cm"/>
    </inkml:brush>
  </inkml:definitions>
  <inkml:trace contextRef="#ctx0" brushRef="#br0">129 34 12524,'0'0'9449,"-9"-1"-8857,3 0-518,0 1-1,0 0 0,0 0 0,0 0 0,0 1 0,0 0 1,0 0-1,1 0 0,-1 1 0,-7 3 0,10-4-48,-1 1 1,1 0-1,0 0 0,0 0 0,1 0 0,-1 1 0,0-1 0,1 1 0,0 0 0,-1-1 1,1 1-1,0 0 0,0 1 0,1-1 0,-1 0 0,1 0 0,-1 1 0,1-1 1,0 0-1,1 1 0,-1 0 0,0 4 0,1-7-6,-1 1 0,1 0-1,0-1 1,0 1 0,0-1 0,0 1 0,0 0-1,1-1 1,-1 1 0,0 0 0,1-1-1,0 1 1,-1-1 0,1 1 0,0-1 0,-1 1-1,1-1 1,0 1 0,0-1 0,0 0 0,0 0-1,0 1 1,1-1 0,-1 0 0,0 0-1,2 1 1,1 0 58,0 0 0,0-1-1,0 1 1,0-1 0,0 0 0,1 0-1,-1-1 1,0 1 0,0-1 0,6 0-1,2 0 116,0-1 1,0-1-1,0 0 0,-1 0 0,1-1 0,-1 0 0,13-6 0,-15 4 51,-1-1 0,0 1 0,-1-1 0,1-1 0,-1 1 0,-1-1 0,12-14 0,-17 19-175,1 0 1,-1-1-1,0 1 0,0 0 1,0 0-1,0 0 1,0-1-1,0 1 1,0-1-1,-1 1 0,1-1 1,-1 1-1,0 0 1,0-1-1,0-2 0,0 3-53,-1 0-1,0 1 1,1-1-1,-1 1 1,0-1-1,0 1 0,0-1 1,0 1-1,0-1 1,0 1-1,-1 0 1,1-1-1,0 1 0,-1 0 1,1 0-1,-1 0 1,1 0-1,-1 0 1,1 1-1,-1-1 0,0 0 1,0 1-1,-3-2 1,-39-6-479,20 9-2058,23-1 2176,1 1 0,-1-1 0,0 0-1,1 0 1,-1 0 0,0 0 0,1 1-1,-1-1 1,0 0 0,1 1 0,-1-1-1,1 1 1,-1-1 0,1 0 0,-1 1-1,1-1 1,-1 1 0,1-1 0,-1 1-1,1 0 1,0-1 0,-1 2 0,0 3-8228</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1.841"/>
    </inkml:context>
    <inkml:brush xml:id="br0">
      <inkml:brushProperty name="width" value="0.025" units="cm"/>
      <inkml:brushProperty name="height" value="0.025" units="cm"/>
    </inkml:brush>
  </inkml:definitions>
  <inkml:trace contextRef="#ctx0" brushRef="#br0">10 109 13805,'0'0'6476,"1"-9"-4138,7-30-950,-7 37-1369,-1 1-1,1-1 1,-1 1 0,1 0 0,0-1 0,-1 1 0,1 0 0,0 0 0,0-1-1,0 1 1,0 0 0,0 0 0,0 0 0,0 0 0,0 0 0,0 0 0,0 0-1,1 1 1,-1-1 0,0 0 0,1 1 0,-1-1 0,1 1 0,-1-1 0,0 1-1,1 0 1,-1 0 0,1-1 0,-1 1 0,1 0 0,-1 0 0,1 0 0,-1 1-1,1-1 1,1 1 0,5-1-303,-10 0 452,1 0 1,-1 1-1,0-1 1,1 1 0,-1-1-1,1 1 1,-1 0-1,1-1 1,-1 1-1,1 0 1,0 0 0,-1 0-1,1 0 1,0 0-1,0 0 1,0 1-1,0-1 1,0 0 0,0 1-1,0-1 1,0 0-1,0 1 1,1-1-1,-1 1 1,0 1 0,1-5-150,0-1 0,0 1 0,0-1 1,1 0-1,-1 1 0,1-1 0,-1 1 1,1 0-1,0-1 0,0 1 0,0 0 1,0-1-1,1 1 0,-1 0 0,0 0 1,1 0-1,0 0 0,-1 0 0,1 0 1,0 0-1,0 1 0,0-1 1,0 1-1,1 0 0,-1-1 0,0 1 1,0 0-1,1 0 0,-1 0 0,1 1 1,-1-1-1,1 0 0,4 0 0,-3 1-22,0 0 0,0 0 0,0 0 0,0 0-1,1 1 1,-1-1 0,0 1 0,0 0-1,0 1 1,0-1 0,-1 0 0,1 1 0,0 0-1,-1 0 1,1 0 0,-1 1 0,1-1-1,-1 1 1,0-1 0,5 7 0,-7-8 14,-1 0 0,1 0 0,-1-1 0,1 1 0,-1 0 1,1 0-1,-1 0 0,0 0 0,0 0 0,1 0 0,-1 0 0,0 0 0,0 0 1,0 0-1,0 0 0,0 0 0,0 0 0,0 0 0,0 0 0,-1 0 1,1 0-1,0 0 0,0-1 0,-1 1 0,1 0 0,-1 0 0,1 0 0,-1 0 1,1 0-1,-1-1 0,1 1 0,-1 0 0,-1 0 0,-28 23 401,23-20-364,-20 14 43,13-9-46,0 0-1,0 0 1,1 1 0,-22 23 0,34-32-49,1 0 0,-1 0 0,0 0 0,0 0 1,1 0-1,-1 0 0,1 0 0,-1 0 0,1 0 0,-1 0 0,1 0 1,0 1-1,-1-1 0,1 0 0,0 0 0,0 0 0,0 1 0,0-1 1,0 0-1,0 0 0,0 0 0,1 1 0,-1-1 0,0 0 1,1 0-1,-1 0 0,0 0 0,1 0 0,0 0 0,-1 0 0,1 0 1,-1 0-1,1 0 0,0 0 0,0 0 0,0 0 0,0 0 0,0 0 1,-1-1-1,1 1 0,2 0 0,5 5-45,1-2 0,0 1 0,0-1 0,12 4 0,0 0 7,-19-7 76,1 0 0,0 0-1,-1 1 1,1-1 0,-1 1-1,1 0 1,-1 0 0,0 0-1,0 0 1,1 0-1,-2 0 1,1 1 0,0-1-1,0 1 1,-1-1 0,1 1-1,-1 0 1,0-1-1,0 1 1,0 0 0,0 0-1,0 0 1,-1 0 0,1 0-1,-1 0 1,0 0 0,0 0-1,0 0 1,0 0-1,-1 0 1,1 0 0,-1-1-1,1 1 1,-1 0 0,0 0-1,0 0 1,-1 0-1,1-1 1,-3 5 0,1-2 33,-1 1 0,1-1 1,-1-1-1,0 1 0,0 0 0,0-1 1,0 0-1,-1 0 0,0 0 0,0-1 1,0 0-1,0 0 0,0 0 0,-1 0 1,0-1-1,1 0 0,-1 0 0,0 0 1,-9 0-1,13-1-179,0-1 1,0 0-1,0 0 1,1 0-1,-1 0 0,0 0 1,0 0-1,0-1 1,0 1-1,0-1 0,0 1 1,0-1-1,-1-1 1,2 2 0,1 0 0,0-1 1,-1 1-1,1 0 1,0-1-1,0 1 1,0-1-1,0 1 1,-1 0-1,1-1 1,0 1-1,0-1 0,0 1 1,0-1-1,0 1 1,0 0-1,0-1 1,0 1-1,0-1 1,0 1-1,0-1 1,0 1-1,0-1 0,1 1 1,-1 0-1,0-1 1,0 1-1,0-1 1,1 1-1,-1 0 1,0-1-1,0 1 1,1-1-1,38-34-8421,-16 17 1245</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2.204"/>
    </inkml:context>
    <inkml:brush xml:id="br0">
      <inkml:brushProperty name="width" value="0.025" units="cm"/>
      <inkml:brushProperty name="height" value="0.025" units="cm"/>
    </inkml:brush>
  </inkml:definitions>
  <inkml:trace contextRef="#ctx0" brushRef="#br0">0 0 11563,'0'0'5733</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2.591"/>
    </inkml:context>
    <inkml:brush xml:id="br0">
      <inkml:brushProperty name="width" value="0.025" units="cm"/>
      <inkml:brushProperty name="height" value="0.025" units="cm"/>
    </inkml:brush>
  </inkml:definitions>
  <inkml:trace contextRef="#ctx0" brushRef="#br0">120 105 18417,'0'0'10853,"8"-3"-10500,17-8-166,-1-1 1,0-1 0,-1-1 0,0-1-1,24-21 1,-62 90-417,-119 428 372,101-341 258,30-126-452,2-9 125,0 0 1,-1 0-1,0-1 0,1 1 1,-2 0-1,-2 5 0,5-10-56,-1-1 0,1 1 0,0-1 1,-1 1-1,1-1 0,-1 0 0,1 1 0,0-1 0,-1 1 0,1-1 0,-1 0 0,1 1 0,-1-1 0,0 0 0,1 0 1,-1 1-1,1-1 0,-1 0 0,1 0 0,-1 0 0,0 0 0,1 0 0,-1 0 0,0 0 0,0 0 0,-1 0 17,1-1 0,-1 0 0,1 1-1,-1-1 1,1 0 0,-1 0-1,1 0 1,-1 0 0,1 0 0,0-1-1,0 1 1,-1 0 0,0-3-1,-5-4-37,1-1 0,-1 0-1,2-1 1,0 1-1,0-1 1,0 0-1,-4-16 1,6 15-415,1 0-1,0 0 1,1 0 0,0 0-1,0 0 1,2 0-1,0-12 1,1 13-455,-1-1 0,2 1 0,0-1 0,0 1 0,1 0 0,0 0 0,0 0 0,1 1 1,1-1-1,-1 1 0,2 1 0,-1-1 0,1 1 0,0 0 0,1 0 0,16-12 0,8-2-4850</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2.950"/>
    </inkml:context>
    <inkml:brush xml:id="br0">
      <inkml:brushProperty name="width" value="0.025" units="cm"/>
      <inkml:brushProperty name="height" value="0.025" units="cm"/>
    </inkml:brush>
  </inkml:definitions>
  <inkml:trace contextRef="#ctx0" brushRef="#br0">13 4 8552,'0'0'19095,"0"4"-18806,-6 33-357,4-28 52,0-1 1,1 1-1,0-1 1,1 1 0,-1-1-1,3 14 1,-2-21 10,0 0 0,1 0 0,0-1 0,-1 1 0,1 0 0,0 0 0,-1 0 1,1 0-1,0-1 0,0 1 0,0 0 0,-1-1 0,1 1 0,0-1 0,0 1 0,0-1 1,0 1-1,0-1 0,0 0 0,0 1 0,0-1 0,1 0 0,-1 0 0,0 0 1,0 0-1,0 0 0,0 0 0,0 0 0,0 0 0,0 0 0,0 0 0,2-1 1,36-11 47,-31 7-97,0 0-1,0 0 1,-1-1-1,0 0 1,0-1-1,0 0 1,-1 0 0,0 0-1,-1 0 1,1-1-1,-2 0 1,1 0-1,-1-1 1,6-14-1,-36 56-1802,22-26 1527,0 0 1,1 1 0,0 0-1,1 0 1,-1 0 0,1 0-1,1 0 1,0 0 0,0 1-1,0-1 1,1 0 0,1 11-1,0-18 166,-1 0-1,0 0 0,0-1 0,1 1 1,-1 0-1,1 0 0,-1-1 0,1 1 1,-1 0-1,1-1 0,-1 1 0,1 0 1,-1-1-1,1 1 0,0-1 1,-1 1-1,1-1 0,0 1 0,-1-1 1,1 0-1,0 1 0,0-1 0,0 0 1,-1 0-1,1 1 0,0-1 0,0 0 1,0 0-1,0 0 0,-1 0 1,1 0-1,0 0 0,0 0 0,0 0 1,0 0-1,-1-1 0,3 1 0,-2 0-45,24-3-4749</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3.323"/>
    </inkml:context>
    <inkml:brush xml:id="br0">
      <inkml:brushProperty name="width" value="0.025" units="cm"/>
      <inkml:brushProperty name="height" value="0.025" units="cm"/>
    </inkml:brush>
  </inkml:definitions>
  <inkml:trace contextRef="#ctx0" brushRef="#br0">150 0 7783,'0'0'8216,"-11"14"-6636,-7 9-1123,1 2-1,2 0 1,1 1-1,0 0 0,-10 32 1,16-35-46,1 0 0,0 0 0,2 0 0,1 1 0,-1 27 0,5-50-411,-1 0 0,1 0 0,0-1-1,0 1 1,0 0 0,0 0 0,1-1 0,-1 1-1,0 0 1,0 0 0,0-1 0,0 1 0,1 0-1,-1 0 1,0-1 0,1 1 0,-1-1 0,1 1-1,-1 0 1,1-1 0,-1 1 0,1-1 0,-1 1-1,1-1 1,-1 1 0,1-1 0,0 1 0,-1-1-1,2 1 1,23-5 483,21-26 156,-29 15-642,-14 11-80,1 0 1,-1 1 0,1-1 0,0 1 0,0 0-1,0 0 1,0 1 0,0-1 0,1 1 0,-1 0-1,1 0 1,0 0 0,-1 1 0,1-1 0,6 0-1,-11 3 93,1 0 0,0-1 0,0 1-1,-1 0 1,1 0 0,0 0 0,-1-1 0,1 1-1,-1 0 1,1 0 0,-1 0 0,0 0 0,1 0-1,-1 0 1,0 0 0,0 0 0,1 0-1,-1 0 1,0 0 0,0 0 0,0 0 0,0 0-1,-1 2 1,1 36 1027,0-28-680,-2 18 59,1-20 12,0 0 0,1 0 0,0 0 0,1 1 0,2 16 0,-2-26-372,-1 0 0,0 1 0,1-1 1,-1 0-1,0 0 0,1 0 0,-1 0 1,0 0-1,1 1 0,-1-1 1,1 0-1,-1 0 0,0 0 0,1 0 1,-1 0-1,1 0 0,-1 0 0,1 0 1,-1 0-1,0 0 0,1-1 0,-1 1 1,0 0-1,1 0 0,-1 0 0,1 0 1,-1-1-1,0 1 0,1 0 0,-1 0 1,0 0-1,1-1 0,-1 1 0,0 0 1,0-1-1,1 1 0,-1 0 0,0-1 1,0 1-1,1-1 0,12-13 932,-2 0-771,-1-1 1,-1 0 0,12-27-1,-18 36-234,-1 0 1,0 0-1,0 0 0,-1 0 0,1-1 0,-2 1 0,1-1 1,-1 1-1,1 0 0,-2-1 0,1 1 0,-1 0 1,-2-12-1,-15-1-217,6 13 78,7 11-148,6-4 287,0 1 0,-1-1-1,1 0 1,0 0 0,-1 0 0,1 0 0,0 0 0,0 0 0,0 0 0,0 0-1,0 0 1,0 0 0,0-1 0,0 1 0,1 0 0,-1-1 0,0 1 0,0-1 0,1 1-1,-1-1 1,0 0 0,1 1 0,-1-1 0,0 0 0,1 0 0,-1 0 0,3 0-1,46 2-528,-44-2 349,11 0-1119,0-1-1,-1-1 1,30-6-1,14-14-5759,-28 5 398</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3.686"/>
    </inkml:context>
    <inkml:brush xml:id="br0">
      <inkml:brushProperty name="width" value="0.025" units="cm"/>
      <inkml:brushProperty name="height" value="0.025" units="cm"/>
    </inkml:brush>
  </inkml:definitions>
  <inkml:trace contextRef="#ctx0" brushRef="#br0">0 0 8936,'0'0'2275</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4.136"/>
    </inkml:context>
    <inkml:brush xml:id="br0">
      <inkml:brushProperty name="width" value="0.025" units="cm"/>
      <inkml:brushProperty name="height" value="0.025" units="cm"/>
    </inkml:brush>
  </inkml:definitions>
  <inkml:trace contextRef="#ctx0" brushRef="#br0">0 193 17617,'0'0'9022,"13"-3"-7485,3-2-1256,0 0 1,0-1-1,0-1 1,-1 0-1,0-2 1,0 1-1,-1-2 1,0 0-1,-1 0 1,20-21-1,-30 28-207,0 0 1,0 0-1,0 0 0,0 0 0,-1 0 0,1-1 0,-1 1 0,0-1 1,0 0-1,0 0 0,-1 1 0,1-1 0,-1 0 0,0 0 0,0 0 1,0-1-1,0-6 0,-2 11-70,1-1 0,-1 0 0,0 0 0,1 1 0,-1-1 0,0 0 0,1 1 0,-1-1 0,0 1 0,0-1 0,0 1 0,1-1 0,-1 1 0,0 0 0,0-1 0,0 1 0,0 0 0,0 0 0,0 0 0,0 0 0,0 0 0,0 0 0,0 0 0,0 0 0,1 0 0,-1 0 0,0 0 0,0 0 0,0 1 0,0-1 0,0 0 0,0 1 0,-1 0 0,-33 12 20,25-5-24,1 0 0,-1 0 0,2 1 0,-1 0 0,1 1 0,1 0 0,0 0 0,-9 17 0,12-20 0,0 0 0,1 1 0,0-1 0,0 1 0,1 0 0,0-1 0,0 1 0,1 0 0,0 0 0,0 0 0,1 0 0,0 0 0,0 1 0,2 9 0,0-15 0,-1 0 0,1 0 0,0 0 0,0-1 0,0 1 0,0 0 0,1-1 0,-1 0 0,0 1 0,1-1 0,0 0 0,0 0 0,0 0 0,0-1 0,0 1 0,0-1 0,0 1 0,0-1 0,0 0 0,1 0 0,-1-1 0,0 1 0,1-1 0,-1 1 0,6-1 0,10 1 0,0-1 0,-1 0 0,26-4 0,17-12-1270,-21-3-3370,3-7-7227</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08.076"/>
    </inkml:context>
    <inkml:brush xml:id="br0">
      <inkml:brushProperty name="width" value="0.025" units="cm"/>
      <inkml:brushProperty name="height" value="0.025" units="cm"/>
    </inkml:brush>
  </inkml:definitions>
  <inkml:trace contextRef="#ctx0" brushRef="#br0">927 2369 17008,'0'0'5744,"-2"-10"-4879,-9-43 664,2-1 0,-1-56 0,6 53-731,-3 1 1,-21-87 0,-10 8 106,-79-247 330,-78-94-1207,170 418-29,-2-1 1,-1 1 0,-73-106 0,82 135 0,-24-48 0,30 51 0,-1 0 0,-33-43 0,46 76-2729,-16 6-7626,-8-1 115,9-8 7716,-13-3 4636,-35 4 668,61-4-1926,0 0-1,0-1 1,0 2-1,0-1 0,0 0 1,0 1-1,1-1 1,-1 1-1,0 0 0,-3 3 1,6-5-735,0 0 1,0 0-1,0 0 0,0 0 1,0 1-1,-1-1 1,1 0-1,0 0 1,0 0-1,0 0 0,0 1 1,0-1-1,0 0 1,0 0-1,0 0 0,0 1 1,0-1-1,-1 0 1,1 0-1,0 1 1,0-1-1,0 0 0,1 0 1,-1 0-1,0 1 1,0-1-1,0 0 1,0 0-1,0 1 0,0-1 1,0 0-1,0 0 1,0 0-1,0 0 0,1 1 1,-1-1-1,0 0 1,0 0-1,0 0 1,0 0-1,0 1 0,1-1 1,-1 0-1,0 0 1,0 0-1,0 0 1,1 0-1,-1 0 0,0 0 1,0 0-1,0 1 1,1-1-1,-1 0 1,0 0-1,0 0 0,1 0 1,-1 0-1,0 0 1,0 0-1,0 0 0,1-1 1,15 0 1754,-12-2-1768,0 0 1,-1-1 0,0 1-1,1-1 1,-1 0-1,-1 0 1,1 0 0,-1-1-1,1 1 1,-1-1-1,2-7 1,18-61 848,-18 58-899,3-19-56,-1 1 0,-1-1 0,-2-1 0,-2-61 0,-3 78 0,0 26 0,2 32 0,4-24 0,0-1 0,1 0 0,1 0 0,0-1 0,1 0 0,1 0 0,0 0 0,1-1 0,0 0 0,1-1 0,0 0 0,1 0 0,1-1 0,-1-1 0,2 0 0,-1 0 0,2-2 0,25 14 0,-31-19-524,0 0 1,0-1-1,1 0 0,-1 0 1,1-1-1,-1 0 0,1 0 0,0-1 1,15-2-1,7-4-6475</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26.608"/>
    </inkml:context>
    <inkml:brush xml:id="br0">
      <inkml:brushProperty name="width" value="0.025" units="cm"/>
      <inkml:brushProperty name="height" value="0.025" units="cm"/>
    </inkml:brush>
  </inkml:definitions>
  <inkml:trace contextRef="#ctx0" brushRef="#br0">227 95 8232,'-28'-4'8555,"-36"-20"2434,69 25-10871,0-1 1,0 1 0,0-1-1,0 0 1,0-1 0,0 1-1,7-3 1,7 1-1,93-3 25,107-10-13,-354 9 515,19 6-331,-144-7 2341,240 2-2618,38-1-28,40-3-18,78-1 9,163 11 0,-290-1 0,-15 1 0,-36 0 0,-62 0 0,-36 5 100,127-4-162,-1 0-1,1 0 0,0 1 1,-1 1-1,2 0 1,-1 1-1,-24 13 1,36-18-199,-13 11-1253,12-2-5792</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3.125"/>
    </inkml:context>
    <inkml:brush xml:id="br0">
      <inkml:brushProperty name="width" value="0.025" units="cm"/>
      <inkml:brushProperty name="height" value="0.025" units="cm"/>
    </inkml:brush>
  </inkml:definitions>
  <inkml:trace contextRef="#ctx0" brushRef="#br0">0 47 11211,'0'0'12588,"10"5"-10891,-5-2-1470,0-1 1,1 1-1,-1-1 0,0-1 0,1 1 1,0-1-1,-1 0 0,1 0 0,0-1 1,9 0-1,2-1 390,1-1 0,34-9 0,6-4-366,2 2 0,0 3 0,1 2 0,106 1-1,-148 12-297,-29 3 62,-31 6 172,-341 41 103,266-41-259,110-13-64,-25 2 108,26-5-13,18-6-60,21-6-50,0 1 0,1 3-1,0 0 1,50-5 0,147-7 86,-336 56 181,94-31-258,-186 36-781,194-39 171,-12 1-312,9-6-4882,4-11-4187</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2.803"/>
    </inkml:context>
    <inkml:brush xml:id="br0">
      <inkml:brushProperty name="width" value="0.025" units="cm"/>
      <inkml:brushProperty name="height" value="0.025" units="cm"/>
    </inkml:brush>
  </inkml:definitions>
  <inkml:trace contextRef="#ctx0" brushRef="#br0">0 133 13901,'0'0'3241,"17"4"-1496,27 3-424,0-1 1,0-3-1,77-3 0,494-93-581,-521 75-1245,-67 13 340,-13 3-226,0-1 0,0 0 0,24-9-1,-38 12 333,0 0-1,0 0 0,1 0 1,-1 0-1,0 0 0,0 0 0,1 0 1,-1 0-1,0 0 0,0 0 0,0 0 1,1 0-1,-1 0 0,0 0 1,0 0-1,0 0 0,1-1 0,-1 1 1,0 0-1,0 0 0,0 0 1,0 0-1,1 0 0,-1-1 0,0 1 1,0 0-1,0 0 0,0 0 0,0 0 1,1-1-1,-1 1 0,0 0 1,0 0-1,0 0 0,0-1 0,0 1 1,0 0-1,0 0 0,0-1 0,0 1 1,0 0-1,0 0 0,0 0 1,0-1-1,0 1 0,0 0 0,0 0 1,0-1-1,0 1 0,0 0 0,0 0 1,-1 0-1,1-1 0,-11-3-3564,-6-1-1730</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0.696"/>
    </inkml:context>
    <inkml:brush xml:id="br0">
      <inkml:brushProperty name="width" value="0.025" units="cm"/>
      <inkml:brushProperty name="height" value="0.025" units="cm"/>
    </inkml:brush>
  </inkml:definitions>
  <inkml:trace contextRef="#ctx0" brushRef="#br0">0 162 12716,'11'-13'2221,"2"-4"-1412,54-67 3780,-60 76-3052,1 0 0,0 1 1,1 0-1,14-10 0,-23 17-1477,0 0-1,1 0 0,-1-1 1,0 1-1,0 0 1,1 0-1,-1 0 1,0 0-1,1 0 0,-1 0 1,0 0-1,0 0 1,1 0-1,-1 0 1,0 0-1,1 0 0,-1 0 1,0 1-1,0-1 1,1 0-1,-1 0 1,0 0-1,0 0 0,1 0 1,-1 1-1,0-1 1,0 0-1,1 0 1,-1 0-1,0 1 0,0-1 1,0 0-1,1 0 1,-1 1-1,0-1 1,0 0-1,0 0 0,0 1 1,0-1-1,0 0 1,0 0-1,1 1 1,-1-1-1,0 0 0,0 1 1,0-1-1,0 0 1,0 1-1,0-1 1,0 0-1,-1 0 0,1 1 1,0-1-1,0 0 1,0 1-1,0-1 1,0 0-1,0 0 0,-1 1 1,-2 21 469,-6 2-383,-1 1 0,-20 36-1,21-47-121,1 1 0,1 0 0,0 1-1,1 0 1,0 0 0,1 0 0,1 1-1,-3 31 1,7-47-27,0 1 0,0-1 0,0 1 1,0-1-1,0 0 0,0 1 0,0-1 0,1 1 0,-1-1 0,1 0 1,-1 1-1,1-1 0,-1 0 0,1 0 0,0 1 0,0-1 0,-1 0 1,1 0-1,0 0 0,0 0 0,0 0 0,0 0 0,0 0 0,1 0 1,-1 0-1,0-1 0,0 1 0,0 0 0,1-1 0,-1 1 0,0-1 1,1 0-1,-1 1 0,0-1 0,1 0 0,-1 0 0,1 1 0,-1-1 0,0 0 1,1-1-1,1 1 0,2-1-75,0 1 0,0-1 0,0 0 0,-1-1 0,1 1-1,0-1 1,-1 0 0,1 0 0,-1 0 0,0-1 0,5-3 0,-2 0-759,-1 0-1,0 0 1,0-1-1,0 0 1,7-13-1,-6 9-1412,-2 0 1,0 0-1,7-20 0,1-21-8357</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1.054"/>
    </inkml:context>
    <inkml:brush xml:id="br0">
      <inkml:brushProperty name="width" value="0.025" units="cm"/>
      <inkml:brushProperty name="height" value="0.025" units="cm"/>
    </inkml:brush>
  </inkml:definitions>
  <inkml:trace contextRef="#ctx0" brushRef="#br0">19 0 12684,'0'0'18481,"-18"49"-18384,39-31-97,3-4-1410,3-6-2145,-1-3-2275,-5-5-4644</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1.679"/>
    </inkml:context>
    <inkml:brush xml:id="br0">
      <inkml:brushProperty name="width" value="0.025" units="cm"/>
      <inkml:brushProperty name="height" value="0.025" units="cm"/>
    </inkml:brush>
  </inkml:definitions>
  <inkml:trace contextRef="#ctx0" brushRef="#br0">306 1 16688,'0'0'10596,"-5"8"-9149,-48 59-175,-2-2 0,-87 79 0,92-94-1052,130-160-220,-64 91 0,-3 2 0,1 1 0,31-28 0,-38 44 0,-6 11 0,-5 14 0,-27 63 0,22-69 0,2 0 0,0 1 0,1 0 0,1 0 0,-4 41 0,9-60 0,0-1 0,-1 1 0,1 0 0,0-1 0,0 1 0,0 0 0,0-1 0,0 1 0,0 0 0,0-1 0,0 1 0,1 0 0,-1-1 0,0 1 0,0 0 0,0-1 0,1 1 0,-1 0 0,0-1 0,1 1 0,-1-1 0,1 1 0,-1-1 0,1 1 0,-1-1 0,1 1 0,-1-1 0,1 1 0,-1-1 0,1 0 0,-1 1 0,1-1 0,0 0 0,-1 1 0,1-1 0,0 0 0,-1 0 0,1 0 0,0 0 0,-1 1 0,1-1 0,0 0 0,-1 0 0,1 0 0,0 0 0,-1-1 0,1 1 0,0 0 0,-1 0 0,1 0 0,0-1 0,3 0 0,-1 0 0,0-1 0,-1 1 0,1-1 0,0 1 0,0-1 0,-1 0 0,1 0 0,3-4 0,-2 1 0,-1-1 0,0 1 0,0-1 0,0 1 0,-1-1 0,1 0 0,-1 0 0,-1 0 0,1 0 0,-1 0 0,0 0 0,-1-1 0,1 1 0,-1 0 0,-1 0 0,1-1 0,-1 1 0,0 0 0,0 0 0,-1 0 0,0 0 0,-3-8 0,3 8 0,-1-1 0,0 1 0,0 0 0,0 0 0,-1 0 0,0 0 0,0 1 0,-1-1 0,1 1 0,-1 0 0,0 0 0,-1 1 0,1 0 0,-1 0 0,1 0 0,-1 1 0,-1-1 0,1 1 0,0 1 0,-9-3 0,15 4 0,0 1 0,-1 0 0,1 0 0,0 0 0,0 0 0,0-1 0,0 1 0,-1 0 0,1 0 0,0 0 0,0 0 0,-1 0 0,1 0 0,0 0 0,0 0 0,0-1 0,-1 1 0,1 0 0,0 0 0,0 0 0,-1 0 0,1 0 0,0 0 0,0 0 0,-1 0 0,1 1 0,0-1 0,0 0 0,-1 0 0,1 0 0,0 0 0,0 0 0,0 0 0,-1 0 0,1 0 0,0 1 0,0-1 0,0 0 0,-1 0 0,1 0 0,0 1 0,0-1 0,0 0 0,0 0 0,0 0 0,-1 1 0,1-1 0,0 0 0,0 0 0,0 0 0,0 1 0,0-1 0,0 0 0,0 0 0,0 1 0,0-1 0,0 0 0,0 0 0,0 1 0,0-1 0,0 0 0,0 0 0,0 1 0,12 12 0,17 2-623,50 21 1,36 2-4811,-82-31-5346</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2.516"/>
    </inkml:context>
    <inkml:brush xml:id="br0">
      <inkml:brushProperty name="width" value="0.025" units="cm"/>
      <inkml:brushProperty name="height" value="0.025" units="cm"/>
    </inkml:brush>
  </inkml:definitions>
  <inkml:trace contextRef="#ctx0" brushRef="#br0">10 0 19282,'0'0'3844,"0"8"-2098,-9 134 3672,9-141-5399,0 0 1,0 1-1,0-1 1,0 0-1,0 0 1,0 0-1,1 0 1,-1 1-1,0-1 1,1 0-1,-1 0 1,1 0-1,-1 0 1,1 0-1,0 0 1,-1 0-1,1 0 1,0 0-1,0 0 1,0-1-1,-1 1 1,1 0-1,0 0 1,0-1-1,0 1 1,0 0-1,0-1 1,1 1-1,-1-1 1,0 0-1,0 1 1,0-1-1,0 0 1,0 0-1,1 1 1,-1-1-1,0 0 1,0 0-1,0 0 1,1-1-1,-1 1 1,0 0-1,2-1 1,2 0 69,1 0 0,0 0 0,0-1 0,-1 0 0,1 0 0,-1-1 0,9-5-1,44-40 456,-44 35-423,0 1 1,25-17-1,-38 29-121,-1 0 0,1 0 0,-1 0 0,0-1 0,1 1 0,-1 0 0,1 0 0,-1 0 0,1 0 0,-1 0 0,1 0 0,-1 0 0,1 0 0,-1 0 0,0 0 0,1 0 0,-1 0 0,1 0 0,-1 0 0,1 0 0,-1 0 0,1 0 0,-1 1 0,0-1 0,1 0 0,-1 0 0,1 1 0,-1-1 0,0 0 0,1 0 0,-1 1 0,0-1 0,1 1 0,-1-1 0,0 0 0,0 1 0,1-1 0,-1 0 0,0 1 0,0-1 0,0 1 0,1-1 0,-1 1 0,0-1 0,0 1 0,0-1 0,0 0 0,0 1 0,0-1 0,0 1 0,0-1 0,0 1 0,0 0 0,0 36 0,0-27 0,-2 20 0,2-18 0,-1 0 0,1 0 0,1 0 0,2 13 0,-3-24 0,0 0 0,0 0 0,1 0 0,-1 0 0,0 0 0,1 0 0,-1 0 0,1 0 0,-1 0 0,1 0 0,-1 0 0,1-1 0,0 1 0,0 0 0,-1 0 0,1-1 0,0 1 0,0 0 0,0-1 0,-1 1 0,1-1 0,0 1 0,0-1 0,0 1 0,0-1 0,0 0 0,0 0 0,1 1 0,1-1 0,0 0 0,0 0 0,0-1 0,0 1 0,0-1 0,0 1 0,0-1 0,-1 0 0,6-2 0,4-3 0,-1 0 0,0-1 0,14-11 0,-9 5-171,-4 5-712,-1-1 0,0-1 0,0 1-1,-1-2 1,0 0 0,-1 0 0,0 0 0,7-14-1,-7 1-6499</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3.698"/>
    </inkml:context>
    <inkml:brush xml:id="br0">
      <inkml:brushProperty name="width" value="0.025" units="cm"/>
      <inkml:brushProperty name="height" value="0.025" units="cm"/>
    </inkml:brush>
  </inkml:definitions>
  <inkml:trace contextRef="#ctx0" brushRef="#br0">32 1 21781,'0'0'8098,"-3"12"-6673,-10 90-1033,3 0-1,6 122 1,3-260-373,0-14 144,2 36-88,1 17-44,0 0-31,-1 0 0,1 1 0,0-1 0,0 0 0,1 0 0,-1 0 0,1 0 0,-1-1 0,1 1 0,0-1 0,0 1 0,0-1 0,0 0 0,1 0 0,-1-1 0,0 1 0,1-1 0,-1 1 0,1-1 0,0 0 0,-1 0 0,1-1 0,0 1 0,0-1 0,-1 0 0,6 0 0,-2 1 0,0-1 0,-1 0 0,1 0 0,0-1 0,-1 0 0,1 0 0,0 0 0,-1-1 0,1 0 0,-1 0 0,0-1 0,0 1 0,0-2 0,7-3 0,-11 5 0,0 1 0,-1-1 0,1 0 0,0 0 0,0-1 0,-1 1 0,1 0 0,-1 0 0,0-1 0,0 1 0,0-1 0,0 1 0,0-1 0,-1 0 0,1 1 0,-1-1 0,1 0 0,-1 1 0,0-1 0,0 0 0,0 1 0,0-1 0,-1 0 0,0-4 0,0 6 0,1 0 0,-1 0 0,1 0 0,-1 0 0,0 0 0,1 0 0,-1 0 0,0 0 0,0 0 0,1 0 0,-1 1 0,0-1 0,0 0 0,0 1 0,0-1 0,0 0 0,0 1 0,0-1 0,0 1 0,0-1 0,-2 1 0,0-1 0,1 1 0,0 0 0,0 1 0,-1-1 0,1 0 0,0 0 0,0 1 0,-1 0 0,1-1 0,0 1 0,0 0 0,0 0 0,0 0 0,0 0 0,-3 2 0,-1 2 0,0 0 0,1 0 0,-1 1 0,1-1 0,0 1 0,-8 12 0,11-15 0,0-1 0,1 1 0,-1 0 0,1 0 0,-1 0 0,1 0 0,0 0 0,0 0 0,0 0 0,0 0 0,1 0 0,-1 0 0,1 0 0,0 1 0,0-1 0,0 0 0,1 0 0,-1 1 0,1 2 0,0-5 0,0 0 0,0 0 0,0 0 0,0-1 0,0 1 0,0 0 0,0-1 0,0 1 0,1-1 0,-1 0 0,0 1 0,0-1 0,0 0 0,0 1 0,1-1 0,-1 0 0,0 0 0,0 0 0,1 0 0,1-1 0,29-1 0,-29 2 0,19-4 0,0-1 0,26-9 0,-36 9 0,0 1 0,1 0 0,-1 0 0,1 2 0,0 0 0,0 0 0,0 1 0,-1 0 0,1 2 0,26 2 0,-37-2 0,0 0 0,-1-1 0,1 1 0,0 0 0,-1 0 0,1 0 0,-1 1 0,1-1 0,-1 0 0,1 1 0,-1-1 0,0 0 0,0 1 0,0 0 0,0-1 0,0 1 0,0 0 0,0-1 0,0 1 0,-1 0 0,1 0 0,-1 0 0,1 0 0,0 2 0,0 52 0,-1-39 0,0-16 0,0-1 0,0 1 0,0-1 0,0 0 0,0 1 0,1-1 0,-1 1 0,0-1 0,0 0 0,0 1 0,1-1 0,-1 0 0,0 1 0,1-1 0,-1 0 0,0 1 0,1-1 0,-1 0 0,0 0 0,1 1 0,-1-1 0,1 0 0,-1 0 0,0 0 0,1 0 0,-1 1 0,1-1 0,-1 0 0,0 0 0,1 0 0,-1 0 0,1 0 0,-1 0 0,1 0 0,-1 0 0,0 0 0,1 0 0,-1-1 0,1 1 0,-1 0 0,1 0 0,-1 0 0,0 0 0,1-1 0,-1 1 0,0 0 0,1 0 0,-1-1 0,1 1 0,21-12 0,1-7 0,-18 14 0,1 0 0,-1 0 0,2 0 0,-1 1 0,0 0 0,1 0 0,0 0 0,0 1 0,0 0 0,0 0 0,13-2 0,-19 6 0,0 0 0,0 1 0,0-1 0,0 1 0,0-1 0,0 1 0,0-1 0,0 1 0,-1 0 0,1-1 0,-1 1 0,1 0 0,-1-1 0,1 1 0,-1 0 0,0 0 0,0 2 0,10 27 0,-7-29 0,-1 0 0,1 0 0,0-1 0,0 0 0,1 1 0,-1-1 0,0 0 0,0-1 0,0 1 0,1-1 0,-1 1 0,0-1 0,1 0 0,-1 0 0,0 0 0,4-1 0,52-11 0,-45 6-30,0 0 0,0-1 0,-1 0 0,0-1 0,-1-1 0,0 0 0,0-1 0,-1 0 0,0-1 0,0 0 0,-2 0 0,14-20 0,-20 19 15,-16 19 157,9-4-109,1 0 0,-1 0 0,1 1 0,0-1-1,0 1 1,0 0 0,-3 4 0,6-7-33,0-1 0,1 0 0,-1 1 0,0-1 0,0 0 0,0 0 0,0 1 0,0-1 0,0 0 0,0 1 0,0-1 0,1 0 0,-1 0 0,0 1 0,0-1 0,0 0 0,0 0 0,1 0 0,-1 1 0,0-1 0,0 0 0,1 0 0,-1 0 0,0 0 0,0 0 0,1 1 0,-1-1 0,0 0 0,0 0 0,1 0 0,-1 0 0,0 0 0,1 0 0,-1 0 0,0 0 0,1 0 0,-1 0 0,0 0 0,0 0 0,1 0 0,-1 0 0,0 0 0,1 0 0,-1 0 0,0-1 0,0 1 0,1 0 0,-1 0 0,0 0 0,0 0 0,1-1 0,-1 1 0,0 0 0,0 0 0,0 0 0,1-1 0,-1 1 0,16-7 0,-16 7 0,1 0 0,-1 0 0,1 0 0,-1 0 0,1-1 0,-1 1 0,1 0 0,0 0 0,-1 0 0,1 0 0,-1 0 0,1 0 0,-1 1 0,1-1 0,-1 0 0,1 0 0,-1 0 0,1 0 0,-1 1 0,1-1 0,-1 0 0,1 0 0,-1 1 0,1-1 0,-1 0 0,1 1 0,-1-1 0,0 1 0,1-1 0,-1 1 0,0-1 0,1 0 0,-1 1 0,0-1 0,1 1 0,-1-1 0,0 1 0,0 0 0,0-1 0,0 1 0,0-1 0,1 1 0,-1-1 0,0 1 0,0-1 0,0 1 0,-1 0 0,2 1 0,-1 0 0,0-1 0,1 1 0,-1-1 0,1 1 0,0-1 0,-1 1 0,1-1 0,0 0 0,0 1 0,0-1 0,0 0 0,0 0 0,0 1 0,0-1 0,0 0 0,1 0 0,-1 0 0,0 0 0,1-1 0,-1 1 0,0 0 0,1-1 0,-1 1 0,3 0 0,5 0 0,0 0 0,0-1 0,1-1 0,-1 1 0,0-1 0,0-1 0,0 0 0,0 0 0,0 0 0,-1-1 0,1-1 0,-1 0 0,1 0 0,11-8 0,-19 8 0,0 1 0,0-1 0,-1 0 0,0 1 0,1-1 0,-1 0 0,-1 1 0,1-1 0,-2-6 0,2-1 0,-1 11-15,1-1 1,0 0-1,0 1 1,1-1-1,-1 0 0,0 1 1,0-1-1,0 0 0,0 1 1,1-1-1,-1 0 1,0 1-1,0-1 0,1 1 1,-1-1-1,0 1 0,1-1 1,-1 1-1,1-1 1,-1 1-1,1-1 0,-1 1 1,1-1-1,-1 1 0,1 0 1,0-1-1,-1 1 1,1 0-1,-1-1 0,1 1 1,1 0-1,25-1-2844,-2 0-3642,1-6-12274</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4.177"/>
    </inkml:context>
    <inkml:brush xml:id="br0">
      <inkml:brushProperty name="width" value="0.025" units="cm"/>
      <inkml:brushProperty name="height" value="0.025" units="cm"/>
    </inkml:brush>
  </inkml:definitions>
  <inkml:trace contextRef="#ctx0" brushRef="#br0">52 126 11883,'9'-16'2808,"0"1"1,1 1-1,19-22 0,-25 31-2328,-1 1 0,2 1 0,-1-1 0,0 1 0,1-1 0,-1 1 1,1 0-1,0 1 0,0-1 0,0 1 0,0 0 0,1 0 0,-1 1 0,0 0 0,9-2 0,-13 3-446,0 0 0,-1 0 0,1 0 0,0 0 0,0 0 0,0 0 0,0 0-1,-1 1 1,1-1 0,0 0 0,0 0 0,0 1 0,-1-1 0,1 0 0,0 1 0,0-1 0,-1 1 0,1-1 0,0 1-1,-1-1 1,1 1 0,0-1 0,-1 1 0,1 0 0,-1-1 0,1 1 0,-1 0 0,0-1 0,1 2 0,0 1 13,-1-1 1,1 0 0,-1 1-1,0-1 1,1 1 0,-1-1-1,-1 1 1,1-1 0,0 1-1,-1 2 1,-1 4 32,-1 0 0,0 0 1,0 0-1,-8 15 0,-60 79-48,48-73-33,2 0 0,2 1-1,-27 57 1,43-83 1,1-1 0,1 1 0,-1 0 0,1 1 0,0-1 0,0 0 0,0 0 0,1 0 0,-1 1 0,1-1 0,1 0 0,-1 0 0,3 9 0,-2-11 0,0-1 0,0 1 0,1-1 0,-1 0 0,1 1 0,0-1 0,-1 0 0,1 0 0,0 0 0,0 0 0,1-1 0,-1 1 0,0 0 0,1-1 0,-1 0 0,1 1 0,-1-1 0,1 0 0,-1 0 0,1-1 0,0 1 0,-1 0 0,1-1 0,0 0 0,0 1 0,2-1 0,14 1 0,-1 0 0,0 0 0,1-2 0,-1 0 0,0-2 0,0 0 0,0 0 0,0-2 0,0 0 0,27-13 0,-42 17-337,-1-1 0,1 1 0,-1-1 0,1 0 0,-1 1 0,0-1 0,0 0 1,0 0-1,0-1 0,0 1 0,0 0 0,3-6 0,-5 7 66,0 0 1,1 0-1,-1-1 1,0 1-1,0 0 1,0 0-1,0-1 1,0 1-1,0 0 1,0 0-1,0-1 1,0 1-1,-1 0 1,1 0-1,0-1 1,-1 1-1,1 0 1,-1 0-1,1 0 1,-1 0-1,0 0 1,1 0-1,-1 0 1,0 0-1,0 0 1,0 0-1,0 0 1,0 0-1,0 0 1,0 1-1,-1-2 1,-26-16-9564</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4.597"/>
    </inkml:context>
    <inkml:brush xml:id="br0">
      <inkml:brushProperty name="width" value="0.025" units="cm"/>
      <inkml:brushProperty name="height" value="0.025" units="cm"/>
    </inkml:brush>
  </inkml:definitions>
  <inkml:trace contextRef="#ctx0" brushRef="#br0">1 10 9961,'0'0'15968,"10"0"-14335,120-4-199,-49 0-5421,-41 3-1707,-2 0-3446,-37 1 9215,-1 0-1,1 0 1,0 0-1,-1 1 1,1-1 0,0 0-1,0 0 1,-1 1-1,1-1 1,0 0-1,-1 1 1,1-1 0,-1 0-1,1 1 1,0-1-1,-1 1 1,1-1 0,-1 1-1,1-1 1,-1 1-1,0 0 1,1-1 0,-1 1-1,1 0 1,-1-1-1,0 1 1,0 0 0,1-1-1,-1 1 1,0 0-1,0-1 1,0 2 0,2 32 8990,0 1-3733,0-33-5207,0 0 1,-1 0 0,1 0 0,0-1 0,0 1-1,0 0 1,0-1 0,0 0 0,1 1 0,-1-1 0,0 0-1,1 0 1,-1 0 0,0-1 0,1 1 0,-1 0-1,1-1 1,0 0 0,-1 1 0,1-1 0,-1 0 0,1-1-1,-1 1 1,4-1 0,4 0 27,0 0 0,-1-1 0,1 0-1,-1-1 1,10-3 0,0-3-33,-12 5-114,-1 1 0,1 0 0,-1 0 0,1 0 0,0 1 0,1 0 0,-1 0 0,0 1 0,0 0 0,1 0 0,-1 0 0,9 2 0,-15-1-11,0 1 1,1 0-1,-1 0 1,0 0 0,0 0-1,0 1 1,0-1-1,-1 0 1,1 0 0,0 1-1,0-1 1,-1 0-1,1 1 1,-1-1 0,1 0-1,-1 1 1,1-1-1,-1 1 1,0-1 0,0 1-1,0 1 1,2 40 301,-2-34-118,0 1-98,1-1-1,0 1 1,0 0 0,1-1 0,5 16 0,-7-24-87,1 0-1,-1 1 1,1-1-1,-1 0 1,1 0 0,-1 1-1,1-1 1,0 0 0,-1 0-1,1 0 1,0 0 0,0 0-1,0 0 1,0 0 0,0 0-1,0 0 1,0 0-1,0-1 1,0 1 0,0 0-1,1-1 1,-1 1 0,0-1-1,0 1 1,1-1 0,-1 0-1,0 1 1,1-1 0,-1 0-1,0 0 1,1 0 0,-1 0-1,0 0 1,1 0-1,-1 0 1,0-1 0,1 1-1,-1 0 1,0-1 0,1 1-1,-1-1 1,0 1 0,0-1-1,0 0 1,1 1 0,-1-1-1,0 0 1,0 0-1,0 0 1,0 0 0,1-2-1,4-2-522,-1 0 0,0-1 0,0 0 0,0 0 0,-1-1-1,0 1 1,0-1 0,0 0 0,-1 0 0,2-8 0,2-6-3122,-1 0 0,4-29 0,-2 0-4709</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5.003"/>
    </inkml:context>
    <inkml:brush xml:id="br0">
      <inkml:brushProperty name="width" value="0.025" units="cm"/>
      <inkml:brushProperty name="height" value="0.025" units="cm"/>
    </inkml:brush>
  </inkml:definitions>
  <inkml:trace contextRef="#ctx0" brushRef="#br0">1 0 8040,'0'0'19239,"7"9"-19148,24 24-699,-26-29 187,0 0-1,1-1 1,-1 1 0,1-1-1,-1 0 1,1 0 0,0-1-1,0 0 1,1 0 0,-1 0-1,10 0 1,38 0-327,-54-2 2254,-4 4 2467,-13 8-2731,5-4-494,7-2-381,-1 0-1,0 1 1,1 0 0,-6 12 0,3 7-74,8-25-298,0 0 0,0 0 0,0-1 1,0 1-1,0 0 0,1 0 0,-1 0 0,0-1 0,0 1 0,1 0 1,-1-1-1,1 1 0,-1 0 0,1 0 0,-1-1 0,1 1 0,-1-1 1,1 1-1,-1-1 0,1 1 0,0-1 0,-1 1 0,1-1 1,0 1-1,-1-1 0,1 0 0,1 1 0,59 12-443,-53-13 381,0 1-1,0 0 1,-1 0 0,1 1 0,-1 0-1,1 1 1,-1 0 0,0 0-1,12 7 1,-18-9 94,0-1 1,0 1-1,0 0 1,0 0-1,0 0 0,0 0 1,-1 0-1,1 0 1,0 0-1,-1 0 0,1 0 1,0 0-1,-1 0 1,0 0-1,1 0 0,-1 1 1,0-1-1,1 0 0,-1 0 1,0 0-1,0 1 1,0-1-1,0 0 0,0 0 1,0 1-1,-1-1 1,1 0-1,0 0 0,0 0 1,-1 1-1,1-1 1,-1 0-1,1 0 0,-1 0 1,0 0-1,1 0 1,-1 0-1,0 0 0,0 0 1,0 0-1,0 0 1,1-1-1,-3 3 0,-5 4 390,-1 0-1,0-1 1,-16 11-1,20-14-313,-8 5-5,7-3-204,0-1 0,-1 0-1,1-1 1,-1 1 0,1-1 0,-1-1 0,0 1 0,0-1 0,-1 0 0,1 0 0,0-1-1,-9 0 1,6-4-4501,2-12-4351</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6.422"/>
    </inkml:context>
    <inkml:brush xml:id="br0">
      <inkml:brushProperty name="width" value="0.025" units="cm"/>
      <inkml:brushProperty name="height" value="0.025" units="cm"/>
    </inkml:brush>
  </inkml:definitions>
  <inkml:trace contextRef="#ctx0" brushRef="#br0">71 73 11243,'4'-11'3656,"0"-3"-2394,-3 9-618,1 0 1,-1-1-1,1 1 1,1 0-1,-1 0 0,1 0 1,4-6-1,-7 17 2132,3 33-1527,-8 55 933,-5-1 0,-41 180 1,23-139-1304,20-95-879,8-29 0,5-25 0,15-64 0,15-124 0,-30 170 0,7 98 0,-10-54 0,0 0 0,1 0 0,0 0 0,0-1 0,1 1 0,1-1 0,5 11 0,-8-19 0,0 1 0,0 0 0,0-1 0,1 0 0,-1 1 0,1-1 0,-1 0 0,1 0 0,-1-1 0,1 1 0,0 0 0,0-1 0,0 0 0,0 1 0,0-1 0,0-1 0,1 1 0,-1 0 0,0-1 0,0 1 0,0-1 0,1 0 0,-1 0 0,0 0 0,1-1 0,-1 1 0,0-1 0,6-2 0,-2 1 0,1-1 0,-1-1 0,-1 1 0,1-1 0,0 0 0,-1-1 0,0 0 0,0 0 0,-1 0 0,1 0 0,-1-1 0,8-11 0,-5 7 0,-1-1 0,0-1 0,-1 1 0,0-1 0,0-1 0,5-19 0,-44 96 0,32-62 0,-13 44 0,13-43 0,1-1 0,-1 1 0,1 0 0,-1 0 0,1 0 0,0 0 0,0-1 0,0 1 0,0 0 0,1 0 0,-1 0 0,1 0 0,1 4 0,-1-6 0,0 0 0,0-1 0,0 1 0,0 0 0,0-1 0,0 1 0,0-1 0,0 1 0,0-1 0,0 0 0,0 1 0,0-1 0,0 0 0,0 0 0,0 0 0,0 1 0,0-1 0,0 0 0,0-1 0,1 1 0,-1 0 0,0 0 0,0 0 0,0-1 0,0 1 0,2-1 0,28-13 0,-5-4 0,-1-2 0,-1 0 0,-1-2 0,0-1 0,33-45 0,-73 114 0,2-15 17,-24 53 24,37-77-76,-1 1 0,1 0 0,0 0 0,0 0 0,1 0 1,1 0-1,-1 0 0,2 15 0,-1-22-89,0 0 1,1 0-1,-1 0 1,1-1-1,-1 1 1,1 0-1,-1-1 1,1 1-1,-1 0 1,1-1-1,0 1 1,-1-1 0,1 1-1,0-1 1,-1 1-1,1-1 1,0 1-1,0-1 1,0 0-1,-1 1 1,1-1-1,0 0 1,0 0-1,0 0 1,0 1-1,0-1 1,-1 0-1,1 0 1,0 0-1,0-1 1,0 1-1,0 0 1,0 0-1,-1 0 1,1-1 0,0 1-1,0 0 1,0-1-1,-1 1 1,1-1-1,0 1 1,0-1-1,0 0 1,36-20-4475,-20 5 2095,-1-1 1,-1 0-1,0-1 1,-1 0-1,12-23 1,8-22-756,-13 18 6096,-2 0 6303,-29 73-2646,0 0-4417,-15 40-1400,8-29-184,1 2 0,2-1 0,1 2 0,3 0-1,1 0 1,2 0 0,-1 64 0,7-99-553,2 22-204,1-24 137,4-16 40,68-230 756,-50 153-534,3 2 0,67-144 0,-84 212 28,0-1 0,20-25-1,-28 41-112,1-1 0,0 1 0,0-1 0,1 1 0,-1 0 0,1 0 0,0 0 1,-1 0-1,1 1 0,0 0 0,0 0 0,1 0 0,-1 0 0,0 0 0,1 1 0,-1 0 0,7-1 0,-9 2-55,-1 0 0,0 0 0,1 0 0,-1 0 1,0 0-1,1 0 0,-1 0 0,0 1 0,1-1 0,-1 1 1,0-1-1,1 1 0,-1-1 0,0 1 0,0 0 0,0-1 1,0 1-1,0 0 0,0 0 0,0 0 0,0 0 0,0 0 1,0 0-1,0 0 0,0 0 0,1 3 0,-1-1 1,0 1 0,0 0-1,0 0 1,0-1-1,-1 1 1,1 0 0,-1 0-1,0 0 1,-1 7-1,0 0 48,-1 0-1,-1 0 0,0 1 1,0-1-1,-9 20 0,-59 79 1260,116-107-1303,-31-3 0,-1 1 0,1 0 0,-1 1 0,1 0 0,-1 1 0,0 1 0,21 9 0,-30-12 0,0 1 0,-1 0 0,1 0 0,-1 0 0,1 0 0,-1 0 0,1 1 0,-1 0 0,0 0 0,0 0 0,-1 0 0,1 0 0,-1 0 0,1 1 0,-1-1 0,0 1 0,0 0 0,-1 0 0,1-1 0,-1 1 0,0 0 0,0 0 0,0 0 0,0 1 0,-1-1 0,1 0 0,-1 0 0,0 0 0,-1 5 0,-1-4 0,0 0 0,0 0 0,0 0 0,0 0 0,-1 0 0,0-1 0,0 1 0,-1-1 0,1 0 0,-1 0 0,0 0 0,0 0 0,0-1 0,0 1 0,-1-1 0,1 0 0,-1 0 0,-5 1 0,-12 8 0,-1-1 0,-34 11 0,41-17 19,0 0-1,0-1 1,0-1 0,0 0-1,-25 0 1,37-2-35,1-1-1,0 0 1,0 0-1,-1-1 1,1 1-1,0-1 1,0 1-1,-1-1 1,1 0-1,0 0 1,0 0-1,0-1 1,0 1-1,0-1 1,1 0-1,-1 0 1,0 0-1,1 0 1,-1 0-1,1 0 1,0-1-1,0 1 1,0-1-1,0 0 1,0 1-1,0-1 1,1 0-1,-1 0 1,1 0 0,0 0-1,0 0 1,0 0-1,-1-6 1,0-14-4223,1-1-8434</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38.741"/>
    </inkml:context>
    <inkml:brush xml:id="br0">
      <inkml:brushProperty name="width" value="0.025" units="cm"/>
      <inkml:brushProperty name="height" value="0.025" units="cm"/>
    </inkml:brush>
  </inkml:definitions>
  <inkml:trace contextRef="#ctx0" brushRef="#br0">46 0 11339,'0'0'13538,"1"3"-13058,0 6-236,0 1 0,-1-1 0,0 0 0,0 1 0,-1-1 0,-1 1 0,1-1 0,-5 13 0,-2 16 176,1 8-4,-3 6 48,3 1 1,2 0 0,4 104-1,1-157-417,0 1 1,0 0-1,1 0 0,-1 0 0,0 0 0,1-1 0,-1 1 0,1 0 1,-1 0-1,1-1 0,-1 1 0,1 0 0,0-1 0,-1 1 0,1-1 1,0 1-1,-1-1 0,1 1 0,0-1 0,0 1 0,0-1 1,-1 0-1,1 1 0,0-1 0,0 0 0,0 0 0,0 0 0,0 1 1,1-1-1,33 0 813,-23-1-700,177-11-54,-31-1-127,353-11 21,339-6 0,288-24 0,-884 27 0,169-6 0,-420 30 55,-9-5-29,-9-5-881,-21-16-8594,15 10 1415</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3.206"/>
    </inkml:context>
    <inkml:brush xml:id="br0">
      <inkml:brushProperty name="width" value="0.025" units="cm"/>
      <inkml:brushProperty name="height" value="0.025" units="cm"/>
    </inkml:brush>
  </inkml:definitions>
  <inkml:trace contextRef="#ctx0" brushRef="#br0">0 1 11979,'0'0'12460,"0"62"-10602,3-45-641,5 0-737,7-2-255,3-3-129,4-5-32,5-4-64,1-3-737,0 0-1633,2-14-1666,0-6-3299</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39.146"/>
    </inkml:context>
    <inkml:brush xml:id="br0">
      <inkml:brushProperty name="width" value="0.025" units="cm"/>
      <inkml:brushProperty name="height" value="0.025" units="cm"/>
    </inkml:brush>
  </inkml:definitions>
  <inkml:trace contextRef="#ctx0" brushRef="#br0">1 79 14670,'0'0'7805,"6"-9"-6295,-4 4-1334,2 1-1,-1-1 1,0 1-1,1 0 0,0 0 1,0 0-1,0 0 1,0 1-1,1 0 0,0 0 1,-1 0-1,1 0 1,0 1-1,0 0 0,0 0 1,1 0-1,-1 0 1,0 1-1,1 0 0,10-1 1,34-2 222,70 1 0,-103 4-259,1 0 0,0 2-1,-1 0 1,0 0 0,1 2-1,-1 0 1,25 12 0,-39-16-102,-1 1-1,1-1 1,-1 0 0,1 1 0,-1-1 0,0 1 0,0 0 0,0 0-1,0 0 1,0 0 0,0 0 0,0 0 0,-1 0 0,1 1 0,-1-1 0,0 0-1,0 1 1,1-1 0,-2 1 0,1 0 0,0-1 0,0 1 0,-1 0-1,0 0 1,1-1 0,-1 1 0,0 0 0,0 0 0,-1-1 0,1 1 0,0 0-1,-1 0 1,0-1 0,0 1 0,0 0 0,0-1 0,0 1 0,0-1 0,0 0-1,-1 1 1,-2 2 0,-8 12 285,0-1 0,-1 0 1,0-1-1,-23 20 0,27-27-289,-46 47-1544,4 3-4996</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1.433"/>
    </inkml:context>
    <inkml:brush xml:id="br0">
      <inkml:brushProperty name="width" value="0.025" units="cm"/>
      <inkml:brushProperty name="height" value="0.025" units="cm"/>
    </inkml:brush>
  </inkml:definitions>
  <inkml:trace contextRef="#ctx0" brushRef="#br0">0 115 13837,'5'-8'2461,"0"-2"-1757,0 0 1,1 1-1,1 0 0,-1 0 1,14-12-1,-16 17-371,0 0 0,1 1 0,-1-1 0,0 1 0,1 0 1,0 1-1,0-1 0,0 1 0,0 0 0,0 0 0,0 0 0,0 1 0,1 0 1,-1 0-1,8-1 0,-11 3-304,-1-1 0,0 1 0,0-1 0,0 1 0,0-1 1,0 1-1,1 0 0,-1-1 0,0 1 0,-1 0 0,1 0 0,0 0 0,0 0 1,0 0-1,0 0 0,-1 0 0,1 0 0,0 0 0,-1 0 0,1 0 0,-1 0 0,1 0 1,-1 1-1,0-1 0,1 0 0,-1 0 0,0 0 0,0 1 0,0-1 0,0 0 1,0 0-1,0 1 0,0-1 0,-1 0 0,1 0 0,-1 2 0,-9 51 784,0-26-424,-1-1 0,-21 35 0,21-43-242,0 0-1,2 1 1,1 0 0,0 1-1,1 0 1,-4 26 0,10-46-134,1 0 1,0-1 0,0 1-1,-1 0 1,1 0 0,0 0-1,0 0 1,0 0 0,0 0 0,0 0-1,1 0 1,-1 0 0,0 0-1,0 0 1,1 0 0,-1-1-1,0 1 1,1 0 0,-1 0-1,1 0 1,-1 0 0,1-1-1,-1 1 1,1 0 0,0-1 0,-1 1-1,1 0 1,0-1 0,0 1-1,-1-1 1,1 1 0,0-1-1,0 1 1,0-1 0,0 0-1,-1 1 1,1-1 0,0 0-1,0 0 1,0 1 0,0-1-1,0 0 1,0 0 0,0 0 0,0 0-1,0 0 1,0-1 0,0 1-1,0 0 1,0 0 0,-1-1-1,3 0 1,5-1 93,-1 0 0,1-1 0,-1 0 0,1-1-1,6-4 1,7-6-7,0-1 0,20-22 0,35-24 70,-87 108-31,6-35-96,1-1 1,0 1-1,0 0 1,1 0-1,1 0 1,-2 20-1,4-32-41,0 1 1,0-1-1,0 1 0,0-1 0,0 1 0,-1-1 1,1 1-1,0-1 0,1 1 0,-1-1 0,0 1 1,0-1-1,0 1 0,0-1 0,0 0 0,0 1 1,1-1-1,-1 1 0,0-1 0,0 1 0,1-1 1,-1 0-1,0 1 0,1-1 0,-1 0 0,0 1 1,1-1-1,-1 0 0,0 1 0,1-1 1,-1 0-1,1 0 0,-1 1 0,1-1 0,-1 0 1,0 0-1,1 0 0,-1 0 0,1 0 0,0 1 1,21-12 185,18-27 83,-22 15-271,-1-1 0,-1-1 0,-1 0 0,19-46 0,-34 118 0,-9 4 0,4-22 0,0 0 0,1 30 0,4-58-60,0 0 1,-1-1-1,1 1 1,0 0-1,0 0 1,0-1-1,0 1 1,0 0-1,0-1 1,0 1-1,0 0 1,0-1-1,0 1 1,0 0-1,1-1 1,-1 1-1,0 0 1,0-1-1,1 1 0,-1 0 1,1-1-1,-1 1 1,0-1-1,1 1 1,-1-1-1,1 1 1,-1-1-1,1 1 1,-1-1-1,1 1 1,0-1-1,-1 0 1,1 1-1,-1-1 1,1 0-1,0 1 0,-1-1 1,1 0-1,0 0 1,-1 0-1,1 0 1,0 0-1,-1 0 1,1 0-1,0 0 1,0 0-1,-1 0 1,1 0-1,0 0 1,-1 0-1,1 0 1,0-1-1,-1 1 1,1 0-1,0-1 0,-1 1 1,2-1-1,2-1-1105,0-1 0,0 1 0,-1-1-1,1 0 1,-1 0 0,1 0 0,4-6-1,8-16-13765</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1.980"/>
    </inkml:context>
    <inkml:brush xml:id="br0">
      <inkml:brushProperty name="width" value="0.025" units="cm"/>
      <inkml:brushProperty name="height" value="0.025" units="cm"/>
    </inkml:brush>
  </inkml:definitions>
  <inkml:trace contextRef="#ctx0" brushRef="#br0">19 1 19923,'0'0'5883,"2"10"-4746,0 19-428,-1 1 0,-1 0 0,-2 0 0,-7 37 1,-3 71-140,12-137-553,0 1 0,0-1-1,0 1 1,0-1 0,0 1 0,0 0 0,1-1 0,-1 1 0,0-1 0,1 1 0,-1-1-1,1 0 1,0 1 0,0-1 0,-1 0 0,1 1 0,0-1 0,2 2 0,-3-2 10,1-1 1,0 1 0,0-1-1,0 0 1,0 1 0,0-1-1,0 0 1,0 0 0,0 0-1,0 0 1,0 1 0,0-1-1,0-1 1,0 1 0,0 0 0,0 0-1,0 0 1,0 0 0,0-1-1,2 0 1,4-2 87,-1 0 0,0-1 0,1 0 1,-1 0-1,-1-1 0,9-7 0,7-9-115,0-2 0,-2 0 0,0-1 0,-2-1 0,-1 0 0,-1-1 0,-1-1 0,-1 0 0,9-31 0,-22 49-744,-10 17-1204,-20 29-3841,20-24 3081,-14 16-5129</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2.338"/>
    </inkml:context>
    <inkml:brush xml:id="br0">
      <inkml:brushProperty name="width" value="0.025" units="cm"/>
      <inkml:brushProperty name="height" value="0.025" units="cm"/>
    </inkml:brush>
  </inkml:definitions>
  <inkml:trace contextRef="#ctx0" brushRef="#br0">1 90 16976,'0'0'13495,"10"4"-12432,36 14-572,-43-17-473,0-1 0,0 1 0,0-1 0,0 0 1,0 0-1,0 0 0,0 0 0,0-1 0,0 1 0,0-1 0,0 0 0,0 0 0,0 0 1,-1 0-1,1 0 0,3-2 0,38-31-201,-26 19-177,3-4-113,-17 15 382,0 0 0,1 0 0,-1 1 0,1-1 0,0 1 0,0 0 0,0 0 0,0 0 0,6-1 0,-10 4 71,-1 1 0,1-1-1,0 1 1,-1-1-1,1 1 1,-1 0-1,1-1 1,-1 1-1,1 0 1,-1-1-1,1 1 1,-1 0-1,1 0 1,-1 0 0,0-1-1,0 1 1,1 0-1,-1 0 1,0 0-1,0 0 1,0-1-1,0 1 1,0 0-1,0 0 1,0 0-1,0 0 1,-1 1 0,1 36 34,0-30-37,0-5 27,0-1 1,0 1-1,0-1 1,0 1-1,0-1 1,0 1 0,1-1-1,-1 1 1,1-1-1,0 1 1,0-1 0,0 1-1,0-1 1,0 0-1,0 0 1,1 1 0,-1-1-1,1 0 1,0 0-1,-1 0 1,4 1-1,-3-2 6,0 0-1,0-1 0,0 1 0,1-1 1,-1 0-1,0 0 0,0 0 1,1 0-1,-1 0 0,0 0 0,0-1 1,1 1-1,-1-1 0,0 0 0,0 1 1,0-1-1,0 0 0,0 0 0,0 0 1,0-1-1,0 1 0,0 0 0,0-1 1,-1 1-1,3-3 0,11-9-112,33-25-2276,-45 37 1879,-1-1 0,1 1-1,-1 0 1,1 0 0,-1-1 0,1 2-1,0-1 1,0 0 0,5 0 0,-7 3 456,0 1 1,0 0-1,0-1 0,-1 1 1,1 0-1,-1 0 0,1-1 1,-1 1-1,0 0 1,0 0-1,0 0 0,-1 4 1,1 9-2374</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3.398"/>
    </inkml:context>
    <inkml:brush xml:id="br0">
      <inkml:brushProperty name="width" value="0.025" units="cm"/>
      <inkml:brushProperty name="height" value="0.025" units="cm"/>
    </inkml:brush>
  </inkml:definitions>
  <inkml:trace contextRef="#ctx0" brushRef="#br0">80 17 16496,'0'0'11269,"-7"13"-10388,-6 21-261,1-1 1,1 1 0,-7 42-1,10-23-242,1 1-1,4-1 1,2 64 0,7-91-428,-5-26 42,-1 0 1,0 1-1,0-1 1,0 0-1,1 0 1,-1 1-1,0-1 0,0 0 1,1 0-1,-1 1 1,0-1-1,1 0 1,-1 0-1,0 0 1,1 0-1,-1 1 1,0-1-1,1 0 1,-1 0-1,0 0 0,1 0 1,-1 0-1,0 0 1,1 0-1,-1 0 1,0 0-1,1 0 1,-1 0-1,0 0 1,1 0-1,-1 0 0,1-1 1,-1 1-1,2-1-14,0-1 0,0 1 0,-1-1 0,1 0 0,-1 0-1,0 1 1,1-1 0,-1 0 0,0 0 0,0 0 0,0 0-1,-1 0 1,1-1 0,0 1 0,-1 0 0,1-4 0,6-72-804,-6 56 318,1 1 1,5-29-1,-7 50 497,1-1 0,-1 1 0,1-1 0,-1 0 1,0 1-1,1-1 0,-1 1 0,1-1 0,-1 1 0,1-1 0,0 1 1,-1 0-1,1-1 0,-1 1 0,1 0 0,0-1 0,-1 1 1,1 0-1,0 0 0,0 0 0,-1-1 0,1 1 0,0 0 1,-1 0-1,1 0 0,0 0 0,0 0 0,-1 0 0,2 1 1,28 3 351,-13-2-181,-11-3-104,1 0 1,-1 0-1,0-1 1,1 0-1,-1 0 1,0-1 0,-1 0-1,1 0 1,0 0-1,-1-1 1,1 0-1,-1 0 1,0 0-1,-1 0 1,1-1-1,-1 0 1,1 0-1,-2 0 1,1 0-1,0-1 1,2-5-1,3-6 150,0 0 0,0-1-1,-2 1 1,0-2-1,7-35 1,-12 45-137,-1 0 0,-1 0 0,0 0 0,-1-15 1,1 23-65,0 0 0,0 1 0,-1-1 1,1 0-1,0 0 0,0 0 1,-1 0-1,1 0 0,0 0 1,-1 0-1,1 0 0,-1 1 1,1-1-1,-1 0 0,1 0 0,-1 0 1,0 1-1,1-1 0,-1 0 1,0 1-1,0-1 0,-1 1-3,1 0 0,0 0 0,0 0 0,0 1 0,0-1-1,0 0 1,0 1 0,-1-1 0,1 1 0,0-1 0,0 1 0,0-1 0,0 1-1,1 0 1,-1 0 0,0-1 0,0 1 0,0 0 0,1 0 0,-1 0-1,0 0 1,1 0 0,-2 1 0,-7 12-2,0 1 0,1 0 0,0 0 0,1 0 0,1 1 0,0 0 0,1 1 0,1-1 0,1 1 0,0-1 0,1 1 0,0 29 0,2-44 0,0 0 0,0 0 0,1 0 0,-1 0 0,0-1 0,1 1 0,-1 0 0,1 0 0,-1-1 0,1 1 0,0 0 0,0-1 0,0 1 0,0 0 0,0-1 0,0 1 0,0-1 0,1 0 0,-1 0 0,1 1 0,-1-1 0,2 1 0,1 0 0,-1 0 0,1-1 0,0 1 0,-1-1 0,1 0 0,0 0 0,0 0 0,0-1 0,0 1 0,5-1 0,-3 0 0,0 0 0,0 0 0,0-1 0,0 0 0,0 0 0,-1 0 0,1-1 0,0 0 0,-1 0 0,1 0 0,-1-1 0,0 0 0,1 0 0,6-6 0,-12 9 0,0 0 0,0 0 0,0 0 0,0 0 0,-1 1 0,1-1 0,0 0 0,0 0 0,0 0 0,0 0 0,-1 0 0,1 0 0,0 0 0,0 0 0,0 0 0,0 0 0,-1 0 0,1 0 0,0 0 0,0 0 0,0 0 0,-1 0 0,1 0 0,0 0 0,0 0 0,0 0 0,0 0 0,-1 0 0,1 0 0,0-1 0,0 1 0,0 0 0,0 0 0,-1 0 0,1 0 0,0 0 0,0 0 0,0-1 0,0 1 0,0 0 0,0 0 0,0 0 0,-1 0 0,1-1 0,0 1 0,0 0 0,0 0 0,0 0 0,0-1 0,0 1 0,0 0 0,0 0 0,0 0 0,0 0 0,0-1 0,0 1 0,0 0 0,0 0 0,0 0 0,0-1 0,0 1 0,1 0 0,-20 10 0,18-9 0,0 0 0,0 0 0,1 0 0,-1 0 0,0 0 0,1 0 0,-1 1 0,1-1 0,0 0 0,-1 0 0,1 0 0,0 0 0,0 1 0,-1-1 0,1 0 0,0 0 0,0 1 0,1 0 0,-1-1 0,0-1 0,1 1 0,-1-1 0,0 1 0,1-1 0,-1 0 0,1 1 0,-1-1 0,1 0 0,-1 1 0,1-1 0,-1 0 0,1 0 0,-1 1 0,1-1 0,-1 0 0,1 0 0,-1 0 0,1 0 0,0 1 0,-1-1 0,1 0 0,-1 0 0,1 0 0,-1 0 0,2-1 0,1 1 0,1-1 0,0 1 0,-1-1 0,1 0 0,0-1 0,-1 1 0,1-1 0,-1 1 0,0-1 0,5-3 0,-2 0 0,0 0 0,-1 0 0,1 0 0,-1-1 0,0 0 0,-1 0 0,0 0 0,5-9 0,-14 27 0,0-1 0,0 0 0,0 0 0,2 1 0,-1-1 0,-1 15 0,4-24 0,1 0 0,0 0 0,0 0 0,0 0 0,0 1 0,0-1 0,0 0 0,0 0 0,1 0 0,-1 0 0,1 0 0,0 0 0,-1 0 0,1 0 0,0 0 0,0 0 0,0 0 0,1-1 0,-1 1 0,0 0 0,1-1 0,-1 1 0,1-1 0,-1 1 0,1-1 0,0 0 0,-1 0 0,1 1 0,0-1 0,0 0 0,0-1 0,0 1 0,0 0 0,0-1 0,0 1 0,0-1 0,4 1 0,54 4-4323,-59-5 4066,1 0-1,-1 0 1,1 0 0,0 0-1,-1 0 1,1 0 0,-1 0-1,1 0 1,-1-1-1,1 1 1,-1-1 0,1 1-1,-1-1 1,1 0 0,-1 1-1,0-1 1,1 0-1,-1 0 1,0 0 0,0 0-1,1 0 1,-1 0-1,0 0 1,0-1 0,0 1-1,0 0 1,-1 0 0,1-1-1,0 1 1,0-1-1,-1 1 1,1-1 0,0-1-1,-1-14-10274</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3.772"/>
    </inkml:context>
    <inkml:brush xml:id="br0">
      <inkml:brushProperty name="width" value="0.025" units="cm"/>
      <inkml:brushProperty name="height" value="0.025" units="cm"/>
    </inkml:brush>
  </inkml:definitions>
  <inkml:trace contextRef="#ctx0" brushRef="#br0">1 23 19955,'0'0'993,"74"-13"64,-28 8-1281,1 1-4453</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4.656"/>
    </inkml:context>
    <inkml:brush xml:id="br0">
      <inkml:brushProperty name="width" value="0.025" units="cm"/>
      <inkml:brushProperty name="height" value="0.025" units="cm"/>
    </inkml:brush>
  </inkml:definitions>
  <inkml:trace contextRef="#ctx0" brushRef="#br0">124 96 10698,'0'0'6534,"-2"-9"-2557,-7-31-715,9 39-3157,0 0 0,-1 0 1,1 0-1,-1 0 0,1 0 0,-1 0 0,1 0 0,-1 0 0,1 0 1,-1 0-1,0 1 0,0-1 0,1 0 0,-1 1 0,0-1 1,0 0-1,0 1 0,0-1 0,0 1 0,0-1 0,0 1 0,0 0 1,0-1-1,0 1 0,0 0 0,0 0 0,0-1 0,0 1 0,0 0 1,0 0-1,0 0 0,0 0 0,0 1 0,0-1 0,0 0 0,0 0 1,0 1-1,0-1 0,0 0 0,0 1 0,0-1 0,0 1 0,0 0 1,-1 0-1,-3 2 0,1 0 0,0 0 0,0 0 1,0 1-1,1-1 0,-1 1 0,-3 5 0,2-2-98,0 1-1,1 0 1,0 1-1,0-1 0,1 1 1,0 0-1,0 0 1,1 0-1,0 0 0,1 0 1,0 0-1,0 1 1,1-1-1,2 18 1,-2-26-8,1 0 1,-1 0-1,1 0 1,-1 0-1,1 0 1,0 0 0,-1-1-1,1 1 1,0 0-1,0 0 1,0-1 0,0 1-1,-1 0 1,1-1-1,0 1 1,0-1 0,0 0-1,0 1 1,0-1-1,0 0 1,0 1 0,1-1-1,-1 0 1,0 0-1,0 0 1,0 0-1,0 0 1,0 0 0,0 0-1,0 0 1,0 0-1,0-1 1,0 1 0,0 0-1,0-1 1,0 1-1,0-1 1,0 1 0,0-1-1,0 1 1,0-1-1,1-1 1,40-26 151,-26 13-98,-1-1 1,-1 0-1,0-1 1,-1-1-1,-2 0 0,1-1 1,-2 0-1,15-37 0,-35 86-74,1 1 0,2 1-1,1 0 1,-2 37 0,7-68 29,1 0 0,0 0 0,0 0 1,0 0-1,0-1 0,0 1 1,-1 0-1,2 0 0,-1 0 0,0 0 1,0 0-1,0 0 0,0-1 1,0 1-1,1 0 0,-1 0 0,0 0 1,1 0-1,-1-1 0,1 1 0,-1 0 1,1 0-1,-1-1 0,1 1 1,0 0-1,-1-1 0,1 1 0,0-1 1,-1 1-1,1-1 0,0 1 0,0-1 1,-1 1-1,1-1 0,0 0 1,0 1-1,0-1 0,0 0 0,0 0 1,-1 0-1,1 1 0,0-1 0,0 0 1,0 0-1,0 0 0,0-1 1,0 1-1,-1 0 0,1 0 0,0 0 1,0-1-1,0 1 0,0 0 1,0-1-1,-1 1 0,1-1 0,0 1 1,0-1-1,0 0 0,6-3 133,0-1-1,-1 1 1,1-1-1,-1-1 1,8-8 0,-1-1-55,-1-1 1,-1 0-1,0-1 1,-1 0 0,-1-1-1,-1 0 1,0 0-1,6-25 1,-26 142-317,12-95 233,-1 6-11,0-1 0,0 1 0,1-1 0,1 1-1,1 10 1,-1-18 9,-1-1 0,0 0 0,1 0 0,-1 0-1,0 0 1,1 0 0,0 0 0,-1 1 0,1-1-1,-1 0 1,1-1 0,0 1 0,0 0 0,0 0-1,-1 0 1,1 0 0,0-1 0,0 1 0,0 0 0,2 0-1,-1-1 8,-1 1-1,1-1 0,0 0 0,0 0 1,0 0-1,-1 0 0,1 0 0,0-1 1,0 1-1,0-1 0,-1 1 0,1-1 1,0 1-1,-1-1 0,1 0 0,0 0 1,2-2-1,5-3 4,-1-1-1,0 1 1,0-2 0,0 1-1,-1-1 1,0 0 0,-1-1-1,10-14 1,1-8 5,18-40 0,-39 119-133,-11 32-2770,14-73 1509,1 0-1,0 0 1,0 0-1,1 0 1,2 10-1,2-12-3740,8-4-1613</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5.075"/>
    </inkml:context>
    <inkml:brush xml:id="br0">
      <inkml:brushProperty name="width" value="0.025" units="cm"/>
      <inkml:brushProperty name="height" value="0.025" units="cm"/>
    </inkml:brush>
  </inkml:definitions>
  <inkml:trace contextRef="#ctx0" brushRef="#br0">124 1 17232,'0'0'7303,"-8"9"-6577,-17 19-44,1 0 0,1 2 0,-20 36 0,43-66-675,0 1-1,0-1 0,1 0 1,-1 0-1,0 1 0,1-1 1,-1 0-1,0 0 1,1 0-1,-1 1 0,0-1 1,1 0-1,-1 0 1,0 0-1,1 0 0,-1 0 1,0 0-1,1 0 1,-1 0-1,1 0 0,-1 0 1,0 0-1,1 0 1,-1 0-1,1 0 0,-1 0 1,0 0-1,1 0 0,-1 0 1,0 0-1,1-1 1,-1 1-1,0 0 0,1 0 1,-1-1-1,0 1 1,1 0-1,-1 0 0,1-1 1,18-7 63,-8 3-411,-1 0-1,1 0 1,0 1 0,1 0 0,-1 1 0,1 1 0,-1-1-1,1 2 1,0 0 0,23 0 0,-33 1 394,-1 1-1,1-1 1,-1 0-1,0 1 1,1-1 0,-1 0-1,0 1 1,0 0 0,1-1-1,-1 1 1,0 0-1,0-1 1,0 1 0,0 0-1,0 0 1,0 0 0,0 0-1,0 0 1,0 0-1,0 0 1,-1 1 0,1-1-1,0 0 1,-1 0-1,1 0 1,-1 1 0,1-1-1,-1 0 1,0 1 0,1-1-1,-1 1 1,0-1-1,0 0 1,0 1 0,0-1-1,0 0 1,0 1 0,-1-1-1,1 1 1,0-1-1,-1 1 1,0 3 270,0 0 1,-1 0-1,1-1 0,-1 1 0,0-1 0,0 1 1,0-1-1,-1 0 0,1 0 0,-6 7 0,3-7-70,-1 0-1,1 0 0,-1 0 0,0-1 0,1 0 1,-2 0-1,1 0 0,0-1 0,0 0 0,-13 3 1,-25-5-2261,41-1 1234,0 1-1,0-1 1,0 0-1,0 0 1,0-1 0,0 1-1,0-1 1,1 1 0,-1-1-1,-4-4 1,-10-12-11456</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5.826"/>
    </inkml:context>
    <inkml:brush xml:id="br0">
      <inkml:brushProperty name="width" value="0.025" units="cm"/>
      <inkml:brushProperty name="height" value="0.025" units="cm"/>
    </inkml:brush>
  </inkml:definitions>
  <inkml:trace contextRef="#ctx0" brushRef="#br0">1 701 15022,'0'0'9487,"8"-8"-7640,14-18-1211,-2-1 0,0-1 0,-2-1 1,24-49-1,52-140 783,-92 212-1364,20-46 190,-3 0 1,-3-2-1,13-69 1,-32 164-509,5 79 0,1-38 287,-4-22-39,-1-31 126,2-1-1,1 1 1,1-1-1,1 1 0,1-1 1,10 29-1,3-37 175,-17-19-331,0-1 1,1 0 0,-1 0-1,0 1 1,0-1 0,1 0-1,-1 0 1,0 1 0,0-1-1,1 0 1,-1 0-1,0 0 1,1 0 0,-1 1-1,0-1 1,0 0 0,1 0-1,-1 0 1,0 0 0,1 0-1,-1 0 1,0 0 0,1 0-1,-1 0 1,0 0-1,1 0 1,-1 0 0,0 0-1,1 0 1,-1 0 0,0 0-1,1 0 1,-1-1 0,0 1-1,1 0 1,-1 0-1,0 0 1,0 0 0,1-1-1,-1 1 1,0 0 0,0 0-1,1-1 1,-1 1 0,0 0-1,0 0 1,0-1-1,1 1 1,-1 0 0,0-1-1,0 1 1,0 0 0,0-1-1,0 1 1,0 0 0,0-1-1,0 1 1,0 0-1,0-1 1,0 1 0,0 0-1,0-1 1,0 0-201,0 1 0,0 0 0,0-1 0,0 1 0,-1-1 0,1 1 1,0 0-1,0-1 0,-1 1 0,1 0 0,0-1 0,0 1 0,-1 0 0,1-1 0,0 1 0,-1 0 0,1 0 0,0-1 0,-1 1 0,1 0 0,-1 0 0,1 0 1,0 0-1,-1-1 0,1 1 0,-1 0 0,1 0 0,-1 0 0,1 0 0,0 0 0,-2 0 0,0 0-1685,-13-3-9296</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8.566"/>
    </inkml:context>
    <inkml:brush xml:id="br0">
      <inkml:brushProperty name="width" value="0.025" units="cm"/>
      <inkml:brushProperty name="height" value="0.025" units="cm"/>
    </inkml:brush>
  </inkml:definitions>
  <inkml:trace contextRef="#ctx0" brushRef="#br0">184 13 16592,'0'0'11477,"-10"-4"-11028,5 3-431,0-1 0,1 1 1,-1-1-1,0 2 0,0-1 1,1 0-1,-1 1 0,0 0 1,0 0-1,0 0 0,0 1 1,0-1-1,1 1 0,-1 0 1,0 1-1,1-1 0,-1 1 1,1 0-1,-1 0 0,1 0 1,0 1-1,-8 5 0,3-1 42,4-4-12,0 0-1,0 0 0,1 0 1,-1 1-1,1 0 0,0 0 1,0 0-1,-3 5 0,41-8 55,-26-1-118,-1 0 1,1 1 0,0 0-1,-1 0 1,0 1-1,1 0 1,-1 0 0,12 6-1,-17-7 28,0 0-1,0 0 0,-1 0 0,1 0 0,0 1 0,-1-1 0,1 1 0,0-1 0,-1 1 0,0 0 1,1-1-1,-1 1 0,0 0 0,0 0 0,0 0 0,0 0 0,0 0 0,0 0 0,-1 0 1,1 0-1,-1 0 0,1 0 0,-1 1 0,0-1 0,0 0 0,0 0 0,0 0 0,0 1 0,-1-1 1,1 0-1,0 0 0,-1 0 0,0 0 0,0 0 0,-1 3 0,1-2 107,-1 0 0,0 0-1,0 0 1,0 0-1,-1 0 1,1 0 0,-1 0-1,1-1 1,-1 0 0,0 1-1,0-1 1,0 0 0,0 0-1,-1-1 1,1 1 0,-7 2-1,5-2-50,0-1-1,0 1 0,-1-1 0,1 0 0,-1 0 0,1-1 0,0 0 1,-1 1-1,1-2 0,-11-1 0,15 2-224,0 0-1,0-1 1,-1 1-1,1-1 1,0 0-1,0 1 1,-1-1-1,1 0 1,0 0-1,0 0 1,0 0-1,0 0 1,0 0-1,1 0 1,-1 0-1,0 0 1,0 0-1,1-1 1,-1 1-1,0 0 1,1 0-1,-1-1 1,1 1-1,0 0 1,-1-1-1,1 1 1,0 0-1,0-1 1,0 1-1,0-3 1,0 1-571,1 0 1,-1 0 0,0 0-1,1 1 1,0-1-1,-1 0 1,1 0 0,0 0-1,1 1 1,-1-1 0,0 1-1,1-1 1,-1 1-1,3-3 1,19-16-7173</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3.591"/>
    </inkml:context>
    <inkml:brush xml:id="br0">
      <inkml:brushProperty name="width" value="0.025" units="cm"/>
      <inkml:brushProperty name="height" value="0.025" units="cm"/>
    </inkml:brush>
  </inkml:definitions>
  <inkml:trace contextRef="#ctx0" brushRef="#br0">198 0 16239,'0'0'1506,"-63"74"896,31-32-160,4 1-512,2-1-769,6-2-833,4-4-705,7-9-3747,5-5-5381</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9.190"/>
    </inkml:context>
    <inkml:brush xml:id="br0">
      <inkml:brushProperty name="width" value="0.025" units="cm"/>
      <inkml:brushProperty name="height" value="0.025" units="cm"/>
    </inkml:brush>
  </inkml:definitions>
  <inkml:trace contextRef="#ctx0" brushRef="#br0">61 253 10122,'0'0'17098,"-8"5"-16612,4-3-449,1 0-1,-1 1 1,1-1-1,0 1 0,-1-1 1,1 1-1,0 0 1,1 0-1,-1 0 1,1 1-1,-1-1 0,1 1 1,0-1-1,0 1 1,1 0-1,-1 0 1,1 0-1,-1 0 1,1 0-1,1 0 0,-1 0 1,0 4-1,1-5-34,0-1 0,-1 1 0,1-1-1,0 1 1,1-1 0,-1 1 0,0-1-1,1 0 1,-1 1 0,1-1 0,0 0-1,0 1 1,0-1 0,0 0 0,0 0-1,0 0 1,1 0 0,-1 0 0,3 3-1,-1-4 6,-1 0 0,0 0 0,0 0 0,1 0 0,-1-1 0,0 1 0,1-1 0,-1 1 0,1-1 0,-1 0 0,1 0 0,-1 0 0,1 0 0,-1 0 0,0-1 0,1 1 0,-1-1 0,1 0 0,-1 1 0,4-3 0,2-1 0,-1 0 0,1 0 0,-1-1 0,1 0-1,-1 0 1,-1-1 0,1 0 0,-1 0 0,0 0 0,10-15 0,-2 1-6,-1 0 1,19-39-1,-25 42 107,-1 0-1,0 0 1,5-29 0,-9 38-51,-1-1-1,1 0 1,-2 0 0,0 0 0,0 0-1,0 0 1,-1 0 0,0 1-1,-3-11 1,3 18-39,1 0 1,0 0-1,0 0 0,-1 0 0,1 0 0,-1 0 0,1 0 1,-1 0-1,0 0 0,1 0 0,-1 0 0,0 0 1,1 0-1,-1 0 0,0 1 0,0-1 0,0 0 0,0 1 1,0-1-1,0 1 0,0-1 0,0 1 0,0-1 1,0 1-1,0 0 0,0-1 0,0 1 0,0 0 1,0 0-1,0 0 0,0 0 0,-1 0 0,1 0 0,0 0 1,0 0-1,0 0 0,0 1 0,0-1 0,0 0 1,-2 1-1,0 1 19,0-1 0,0 1 0,0 0 0,1-1 0,-1 1 0,0 1 0,1-1 1,-1 0-1,1 1 0,0-1 0,-1 1 0,0 3 0,-7 11 147,2 1 0,0 0 0,1 0 0,-9 37 0,13-42-94,0 0 1,1 0-1,1 0 1,0 0 0,1 1-1,0-1 1,1 0-1,3 18 1,-3-29-91,-1 0 0,1 1 0,0-1 0,-1 0 0,1 0 0,0 1 0,1-1 0,-1 0 0,0 0 0,0 0 0,1 0 0,-1 0 0,1-1 0,0 1 0,0 0 0,-1-1 0,1 1 0,0-1 0,0 0 0,0 0 0,0 1 0,3 0 0,-1-1 0,0-1 0,0 1 0,-1-1 0,1 0 0,0 0 0,0 0 0,0 0 0,0-1 0,-1 1 0,1-1 0,0 0 0,5-2 0,3-2 0,0-1 0,0 0 0,0 0 0,-1-1 0,0-1 0,18-16 0,32-48 0,-57 108 0,-6 1 0,1-26 0,0 1 0,1-1 0,0 1 0,1-1 0,3 21 0,-3-31 0,-1 0 0,1-1 0,-1 1 0,1 0 0,-1-1 0,1 1 0,0-1 0,-1 1 0,1-1 0,0 1 0,-1-1 0,1 1 0,0-1 0,0 1 0,-1-1 0,1 0 0,0 0 0,0 1 0,0-1 0,-1 0 0,1 0 0,0 0 0,0 0 0,0 0 0,0 0 0,0 0 0,-1 0 0,1 0 0,0 0 0,0-1 0,0 1 0,-1 0 0,1 0 0,0-1 0,0 1 0,0-1 0,-1 1 0,1-1 0,0 1 0,-1-1 0,1 1 0,0-2 0,30-22 0,-18 9 0,-2 0 0,1-1 0,-2 0 0,0-1 0,13-31 0,-35 117 0,10-62 0,1 0 0,-1 0 0,1 0 0,0 0 0,1 0 0,0 0 0,1 14 0,0-21 0,-1 1 0,1-1 0,-1 1 0,1-1 0,0 1 0,-1-1 0,1 1 0,0-1 0,-1 0 0,1 1 0,0-1 0,0 0 0,0 0 0,-1 1 0,1-1 0,0 0 0,0 0 0,0 0 0,-1 0 0,1 0 0,0 0 0,0 0 0,0 0 0,-1-1 0,1 1 0,0 0 0,0 0 0,0-1 0,1 0 0,24-8 0,14-16-4148,-21 10-3011</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0.558"/>
    </inkml:context>
    <inkml:brush xml:id="br0">
      <inkml:brushProperty name="width" value="0.025" units="cm"/>
      <inkml:brushProperty name="height" value="0.025" units="cm"/>
    </inkml:brush>
  </inkml:definitions>
  <inkml:trace contextRef="#ctx0" brushRef="#br0">29 51 14029,'0'0'14227,"-2"10"-13122,-10 86 294,-2 156-1,14-251-1387,-1 1-1,1-1 0,0 1 0,0 0 1,0-1-1,0 1 0,0 0 0,1-1 0,-1 1 1,0-1-1,1 1 0,-1-1 0,1 1 0,0-1 1,-1 1-1,1-1 0,0 1 0,0-1 1,0 0-1,0 0 0,0 1 0,0-1 0,0 0 1,1 0-1,-1 0 0,0 0 0,1 0 0,1 1 1,-1-2 0,0 0 0,0-1 0,-1 1 0,1 0 0,0 0 0,0-1 0,-1 1-1,1-1 1,-1 0 0,1 0 0,0 1 0,-1-1 0,1 0 0,-1 0 0,0 0 0,1 0 0,-1-1 0,0 1 0,0 0 0,0-1 0,0 1 0,0 0 0,0-1 0,0 1 0,0-1 0,1-2 0,4-9-9,0-1-1,0 0 1,-2 0-1,1 0 1,-2-1 0,0 1-1,-1-1 1,0 0-1,-1-24 1,-5 20-2,-5 25 0,7-3 0,0 0 0,0 1 0,0 0 0,1-1 0,-1 1 0,1 0 0,-2 7 0,2-4 0,1 1 0,-1-1 0,1 0 0,0 0 0,1 0 0,0 0 0,0 0 0,2 9 0,-1-14 0,-1 0 0,0 0 0,0 0 0,1 0 0,-1 0 0,1-1 0,-1 1 0,1 0 0,0-1 0,0 0 0,0 1 0,0-1 0,0 0 0,0 0 0,0 0 0,0 0 0,0 0 0,0 0 0,1-1 0,-1 1 0,0-1 0,1 1 0,-1-1 0,0 0 0,1 0 0,-1 0 0,0 0 0,5-2 0,0 1 0,0 0 0,1-1 0,-1 0 0,0-1 0,0 0 0,0 0 0,-1 0 0,1-1 0,-1 0 0,0 0 0,0-1 0,0 1 0,-1-1 0,1-1 0,-1 1 0,6-8 0,3-6 0,0-1 0,0 0 0,18-40 0,-22 39 0,-2-1 0,-1 0 0,0-1 0,-2 0 0,0 0 0,2-36 0,-15 67 0,-2 12 0,-7 23 0,6-18 0,1 0 0,1 1 0,1 0 0,2 0 0,-4 30 0,10-55 0,0 0 0,0 0 0,0 1 0,0-1 0,0 0 0,0 0 0,0 0 0,0 0 0,0 0 0,1 0 0,-1 0 0,0 0 0,1-1 0,-1 1 0,0 0 0,1 0 0,0 0 0,-1 0 0,1 0 0,-1-1 0,1 1 0,0 0 0,0 0 0,-1-1 0,1 1 0,0 0 0,0-1 0,0 1 0,0-1 0,0 1 0,-1-1 0,1 0 0,0 1 0,2-1 0,42 1 0,-42-1 0,1-1 0,-1 1 0,1-1 0,0 1 0,-1 0 0,1 0 0,-1 1 0,1-1 0,-1 1 0,1 0 0,-1 0 0,1 0 0,-1 0 0,0 0 0,5 3 0,-5 0 0,1-1 0,0 1 0,0-1 0,0 0 0,1 0 0,-1 0 0,1-1 0,-1 1 0,1-1 0,0 0 0,0-1 0,0 1 0,0-1 0,0 0 0,1 0 0,-1-1 0,0 1 0,0-1 0,6-1 0,-3 0 0,-1 0 0,0-1 0,1 0 0,-1 0 0,0 0 0,0-1 0,-1 0 0,1-1 0,0 0 0,-1 0 0,0 0 0,10-10 0,-15 14 0,-1-1 0,0 1 0,0-1 0,1 1 0,-1-1 0,0 1 0,0 0 0,1-1 0,-1 1 0,0-1 0,1 1 0,-1 0 0,0-1 0,1 1 0,-1 0 0,1 0 0,-1-1 0,1 1 0,-1 0 0,1 0 0,-1 0 0,1-1 0,-1 1 0,1 0 0,-1 0 0,1 0 0,-1 0 0,1 0 0,-1 0 0,1 0 0,-1 0 0,1 0 0,-1 0 0,1 0 0,-1 1 0,0-1 0,1 0 0,-1 0 0,1 0 0,-1 1 0,1-1 0,-1 0 0,1 0 0,-1 1 0,0-1 0,1 0 0,-1 1 0,0-1 0,1 1 0,-1-1 0,1 1 0,4 34 0,-5-30 0,0 0 0,0 0 0,1 0 0,-1-1 0,1 1 0,1 0 0,2 7 0,0-7 0,1 1 0,-1-1 0,1 0 0,1 0 0,-1-1 0,10 7 0,-9-7 0,-1 0 0,0 0 0,0 0 0,0 1 0,0-1 0,-1 1 0,0 0 0,0 1 0,4 6 0,-5-5 0,0 2 0,0-1 0,-1 0 0,0 0 0,0 1 0,-1-1 0,0 1 0,-1 0 0,0-1 0,0 1 0,-3 14 0,3-19 0,0-1 0,-1 1 0,0 0 0,0-1 0,0 0 0,0 1 0,0-1 0,-1 1 0,1-1 0,-1 0 0,0 0 0,0 0 0,0 0 0,0 0 0,-1-1 0,1 1 0,-1-1 0,0 1 0,0-1 0,0 0 0,0 0 0,0 0 0,0 0 0,0-1 0,0 1 0,-1-1 0,1 0 0,-1 0 0,-6 1 0,9-2 0,-1 0 0,1 0 0,-1 0 0,0 0 0,1 0 0,-1-1 0,1 1 0,-1-1 0,1 1 0,-1-1 0,1 1 0,-1-1 0,1 0 0,-1 0 0,1 1 0,0-1 0,-1 0 0,1 0 0,0-1 0,0 1 0,0 0 0,-2-2 0,1-1 0,-1 0 0,1-1 0,0 1 0,0-1 0,1 1 0,-1-1 0,-1-7 0,0-8 0,1 0 0,1-34 0,1 53 0,0-6 0,1 1 0,-1 0 0,1 0 0,0 0 0,1 0 0,0 0 0,0 0 0,0 0 0,0 0 0,1 1 0,0-1 0,0 1 0,1 0 0,5-8 0,3 1 0,1 0 0,0 1 0,26-17 0,-24 17 0,-1 1 0,0-2 0,21-21 0,-38 36 0,1 1 0,-1 0 0,1 0 0,-1 0 0,1 0 0,0 0 0,1 0 0,-1 1 0,1-1 0,0 1 0,0-1 0,0 1 0,1-1 0,-1 1 0,1 0 0,0-1 0,1 6 0,0-9 0,0 0 0,0-1 0,0 1 0,0 0 0,0 0 0,0-1 0,0 1 0,0-1 0,0 1 0,0-1 0,0 1 0,1-1 0,-1 0 0,0 0 0,0 1 0,0-1 0,1 0 0,-1 0 0,0 0 0,0 0 0,2-1 0,28-2 0,-13-3 0,1-1 0,-1 0 0,0-2 0,19-11 0,-25 12 0,1 1 0,0 0 0,0 1 0,0 0 0,1 1 0,-1 1 0,1 0 0,0 1 0,23-3 0,-36 7-162,0 0 0,-1 0 0,1 0 0,0 0 0,0 0 0,-1 0 0,1 0 0,-1 0 0,1 0 0,-1 0 0,0 0 0,1 0 0,-1 0 0,0 0 0,0 0 0,1 0-1,-1 0 1,0 0 0,0 0 0,0 1 0,-1-1 0,1 0 0,0 0 0,0 0 0,-1 2 0,1 2-2319</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1.428"/>
    </inkml:context>
    <inkml:brush xml:id="br0">
      <inkml:brushProperty name="width" value="0.025" units="cm"/>
      <inkml:brushProperty name="height" value="0.025" units="cm"/>
    </inkml:brush>
  </inkml:definitions>
  <inkml:trace contextRef="#ctx0" brushRef="#br0">159 249 17104,'0'-2'360,"0"1"-1,-1-1 0,0 1 1,1 0-1,-1-1 0,0 1 1,0-1-1,0 1 1,0 0-1,0 0 0,0 0 1,0-1-1,0 1 0,-1 0 1,1 0-1,0 1 1,-1-1-1,1 0 0,-1 0 1,1 1-1,-1-1 0,-1 0 1,0 1-87,0 0 1,1-1-1,-1 2 1,1-1-1,-1 0 1,0 0-1,1 1 1,-1 0-1,1-1 1,-1 1-1,1 0 1,-4 2-1,-1 1-94,0 0 0,1 0 0,0 0 0,0 1 0,0 0 0,0 1 0,1-1 0,-7 9 0,8-8-135,0 0-1,0-1 1,1 1 0,0 1 0,0-1 0,0 0 0,1 1 0,0-1 0,0 1 0,1 0 0,0 0 0,0 0 0,0 0 0,1-1 0,0 1 0,1 10 0,0-15-38,0-1-1,0 1 1,0-1-1,0 0 1,1 1-1,-1-1 1,0 0 0,0 0-1,1 0 1,-1 0-1,0 0 1,1 0 0,-1-1-1,1 1 1,0 0-1,-1-1 1,1 1-1,-1-1 1,1 1 0,0-1-1,-1 0 1,1 0-1,0 0 1,0 0 0,-1 0-1,1 0 1,0 0-1,-1 0 1,1-1-1,0 1 1,-1-1 0,1 1-1,2-3 1,5 1 32,-1-1 1,0 0 0,0-1-1,0 0 1,9-6 0,6-8-38,-2 0 0,0-1 0,-1-1 0,-1-1 1,-1-1-1,-1-1 0,-1 0 0,20-39 0,-45 126-1250,1-38 1163,2-11-446,1 1 0,1-1-1,0 1 1,1-1-1,1 1 1,0 0-1,1 29 1,1-44 436,0-1 1,0 1-1,1-1 1,-1 1-1,0-1 1,0 1-1,1-1 1,-1 1-1,0-1 1,0 1-1,1-1 1,-1 1-1,0-1 1,1 1-1,-1-1 1,1 0-1,-1 1 1,1-1-1,-1 0 1,1 1-1,-1-1 1,1 0-1,-1 1 1,1-1-1,-1 0 1,1 0-1,-1 0 1,1 0-1,-1 0 1,1 0-1,0 1 1,-1-1-1,1 0 1,-1-1-1,1 1 1,-1 0-1,1 0 1,0 0-1,-1 0 1,1 0-1,-1 0 1,1-1-1,-1 1 1,1 0-1,-1 0 1,1-1-1,-1 1 1,1-1-1,25-17-2623,-16 7 805,0-1 1,-1-1-1,0 1 0,9-19 1,-7 9 803,-1 0 1,9-28-1,5-50 3402,-12 4 5003,-11 67-3048,-6 39-1541,-9 50-758,12-49-1998,-4 15 93,2-11 305,0 0 1,1 1-1,0-1 0,1 1 0,1 0 1,1 0-1,2 24 0,-1-38-331,-1-1 0,1 0 0,0 0 0,0 0 0,0 0 0,0 0 0,0 0-1,0-1 1,0 1 0,0 0 0,0 0 0,0-1 0,0 1 0,0 0 0,1-1-1,-1 0 1,0 1 0,0-1 0,1 1 0,-1-1 0,0 0 0,0 0 0,1 0 0,-1 0-1,0 0 1,1 0 0,-1 0 0,3-1 0,39-7 129,-23 2-320,-12 3-43,1 0 1,-1 1-1,0 0 1,1 0-1,-1 1 1,1 0-1,15 0 1,-23 2 267,1-1-1,-1 1 1,0-1 0,0 1 0,0 0 0,0-1-1,0 1 1,0 0 0,0 0 0,0 0 0,0 0-1,0 0 1,0 0 0,0 0 0,-1 0-1,1 1 1,0-1 0,-1 0 0,1 0 0,-1 0-1,0 1 1,1-1 0,-1 0 0,0 1 0,0-1-1,1 0 1,-1 1 0,0-1 0,-1 0 0,1 1-1,0-1 1,-1 2 0,1 3 349,0-1 1,-1 1-1,0-1 1,0 1-1,-1-1 0,1 1 1,-4 5-1,1-4-230,-1 0-1,0 0 1,-1 0 0,1-1-1,-1 1 1,0-2 0,-14 11-1,18-14-138,-1 0 0,0 0 0,0 0 0,0 0-1,0 0 1,0-1 0,-1 0 0,1 1 0,0-1-1,-1 0 1,1-1 0,0 1 0,-1 0 0,1-1 0,-1 0-1,1 0 1,-1 0 0,1 0 0,-1-1 0,1 1-1,-1-1 1,-3-1 0,5 0-267,0 1-1,0-1 1,0 0-1,0 1 1,0-1-1,1 0 1,-1 0 0,1 0-1,-1 0 1,1 0-1,0-1 1,0 1-1,0 0 1,0-1 0,0 1-1,1 0 1,-1-1-1,1 1 1,-1-1-1,1 1 1,0-1 0,0 1-1,0-1 1,0 1-1,1-3 1,-1 1-330,1 0 0,-1 1 0,1-1 0,-1 0 0,1 1 0,1-1 0,-1 1 0,0-1 0,1 1 0,-1 0 0,1 0 0,0 0 0,0 0-1,1 0 1,-1 0 0,4-4 0,17-6-7495</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2.152"/>
    </inkml:context>
    <inkml:brush xml:id="br0">
      <inkml:brushProperty name="width" value="0.025" units="cm"/>
      <inkml:brushProperty name="height" value="0.025" units="cm"/>
    </inkml:brush>
  </inkml:definitions>
  <inkml:trace contextRef="#ctx0" brushRef="#br0">201 84 14157,'0'0'3193,"-3"-8"-33,-9-27 70,12 33-3006,-1 1 1,0-1 0,0 0-1,0 1 1,0-1-1,0 1 1,-1-1 0,1 1-1,0 0 1,-1 0-1,1-1 1,-1 1 0,1 0-1,-1 0 1,1 0-1,-1 1 1,0-1 0,0 0-1,1 1 1,-1-1-1,0 1 1,0-1 0,0 1-1,0 0 1,1 0-1,-1 0 1,0 0 0,0 0-1,0 0 1,0 0-1,0 1 1,1-1-1,-4 2 1,0-1-103,-1 1 0,1 0 0,-1 0 0,1 0 0,0 1 0,0 0 0,0 0-1,-7 5 1,5-2-106,1-1-1,-1 2 1,2-1-1,-1 0 1,0 1-1,1 0 1,1 1-1,-1-1 0,1 1 1,0 0-1,1-1 1,0 2-1,0-1 1,0 0-1,1 1 1,1-1-1,0 1 1,-1 13-1,2-21-17,0 1 0,0-1-1,1 0 1,-1 0 0,0 0 0,1 0 0,-1 0-1,1 0 1,-1 0 0,1 0 0,-1 0-1,1 0 1,0 0 0,-1 0 0,1 0 0,0-1-1,0 1 1,0 0 0,0 0 0,0-1 0,0 1-1,0-1 1,1 2 0,33 3-137,-25-6 56,1 0-1,-1 0 1,1-1 0,14-5-1,0-3-309,-18 6 208,0 1 1,0 1 0,1-1-1,-1 1 1,1 0 0,-1 1-1,9-1 1,-14 2 171,-1 1 1,0-1-1,0 1 1,0-1-1,0 1 0,0 0 1,0-1-1,0 1 0,0 0 1,-1 0-1,1 0 1,0-1-1,0 1 0,-1 0 1,1 0-1,0 0 0,-1 0 1,1 0-1,-1 0 1,1 0-1,-1 1 0,0-1 1,1 0-1,-1 0 1,0 0-1,0 0 0,0 0 1,0 1-1,0 0 0,2 44-270,-2-41 272,0 25 253,-1-1 0,-9 45-1,8-61 49,-2 0 0,1 0-1,-2-1 1,0 1 0,0-1 0,-1 0-1,-15 22 1,20-32-281,-1 0 0,0 0 0,1 0 0,-1 0 0,0 0 0,-1 0 0,1 0-1,0-1 1,0 1 0,-1-1 0,1 0 0,-1 0 0,1 1 0,-5 0 0,6-2-10,0 0 0,0 0 1,0 0-1,0 0 0,0 0 1,0-1-1,0 1 0,0 0 1,0 0-1,0-1 1,0 1-1,0-1 0,0 1 1,0-1-1,0 1 0,1-1 1,-1 1-1,0-1 0,0 0 1,1 1-1,-1-1 0,0 0 1,1 0-1,-1 1 0,1-1 1,-1 0-1,1 0 1,-1 0-1,1 0 0,0 0 1,-1 0-1,1 0 0,0 0 1,0 0-1,-1 0 0,1 0 1,0 0-1,0 0 0,0 0 1,1-1-1,-2-11-74,0 1 0,1-1 0,1 1 1,0-1-1,1 1 0,0-1 0,1 1 0,1 0 0,-1 0 1,2 0-1,0 1 0,0 0 0,13-19 0,3 0-365,2 2 0,1 0 0,36-31 0,43-49-99,-74 58 1457,-29 48-853,1 1-1,-1 0 1,1 0-1,-1 0 1,1 0 0,-1-1-1,0 1 1,0 0 0,0 0-1,0-1 1,0 1 0,0 0-1,0 0 1,0-1-1,0 1 1,-1-2 0,0 2-20,0 1 0,0-1 0,1 1-1,-1-1 1,0 1 0,0-1 0,0 1 0,1 0 0,-1 0 0,0-1 0,0 1 0,0 0 0,0 0 0,0 0 0,0 0 0,0 0 0,1 0 0,-1 0 0,0 0 0,0 1 0,0-1 0,0 0 0,0 0 0,1 1-1,-1-1 1,0 1 0,0-1 0,0 1 0,-5 2-43,0 0 0,1 1 1,0 0-1,0-1 0,0 2 0,0-1 0,1 0 0,-1 1 0,1 0 0,1 0 0,-1 0 0,1 1 0,-1-1 0,1 1 1,-3 10-1,2-8-3,1 0 0,0 1 1,1 0-1,0-1 1,0 1-1,1 0 0,0 0 1,0 0-1,1 0 1,1 15-1,0-22-26,-1-1 0,0 1 0,1 0-1,0-1 1,-1 1 0,1-1 0,0 1 0,0-1 0,-1 1 0,1-1 0,0 0-1,0 0 1,1 1 0,-1-1 0,0 0 0,0 0 0,1 0 0,-1 0-1,0 0 1,1 0 0,-1 0 0,1-1 0,1 2 0,1-1-206,1 0 0,-1-1 0,0 1 0,1-1 0,-1 1 0,0-1 0,1 0 0,7-2 0,0 0-1331,0-1-1,-1 0 1,0-1 0,0 0-1,21-11 1,9-10-15610</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2.675"/>
    </inkml:context>
    <inkml:brush xml:id="br0">
      <inkml:brushProperty name="width" value="0.025" units="cm"/>
      <inkml:brushProperty name="height" value="0.025" units="cm"/>
    </inkml:brush>
  </inkml:definitions>
  <inkml:trace contextRef="#ctx0" brushRef="#br0">0 86 6822,'0'0'11697,"9"-10"-8521,-1 0-2261,0 1-1,1 0 0,19-15 1,-24 21-653,0 0 1,0 1 0,0-1 0,1 1-1,-1 0 1,1 0 0,-1 1-1,1-1 1,-1 1 0,1 0 0,0 0-1,0 1 1,-1-1 0,1 1 0,0 0-1,0 1 1,5 0 0,-8 0-223,-1-1 0,1 1 0,-1 0 0,1 0 0,-1 0 0,1 0 1,-1 0-1,0 0 0,1 0 0,-1 0 0,0 0 0,0 1 0,0-1 0,0 1 0,0-1 1,0 1-1,-1-1 0,1 1 0,0-1 0,-1 1 0,1-1 0,-1 1 0,1 0 0,-1-1 0,0 1 1,0 0-1,0 0 0,0-1 0,0 1 0,0 0 0,0-1 0,-1 1 0,1 0 0,0-1 1,-2 4-1,0 3 73,0 1 1,-1-1-1,0 1 1,0-1-1,-8 13 0,-3-1-31,0 0-1,-30 28 0,25-29 64,-29 41 0,49-60-143,0 1 0,0-1-1,0 1 1,1-1 0,-1 1-1,0-1 1,0 0 0,0 1-1,1-1 1,-1 0 0,0 0-1,0 0 1,0 0 0,1 0-1,1-1 1,35-4 11,0-2 0,56-17-1,1-1-258,-68 20-467,23-7-3950,-75 0-8944,-7 4 3330</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3.062"/>
    </inkml:context>
    <inkml:brush xml:id="br0">
      <inkml:brushProperty name="width" value="0.025" units="cm"/>
      <inkml:brushProperty name="height" value="0.025" units="cm"/>
    </inkml:brush>
  </inkml:definitions>
  <inkml:trace contextRef="#ctx0" brushRef="#br0">1 23 11691,'0'0'9737,"55"-1"-8520,-15-2-96,5-1-320,7 1-609,-3 1-160,-2-1-768,-8 1-2691,-9-2-4965</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3.422"/>
    </inkml:context>
    <inkml:brush xml:id="br0">
      <inkml:brushProperty name="width" value="0.025" units="cm"/>
      <inkml:brushProperty name="height" value="0.025" units="cm"/>
    </inkml:brush>
  </inkml:definitions>
  <inkml:trace contextRef="#ctx0" brushRef="#br0">43 144 10250,'0'0'11306,"-6"10"-8930,1-1-1907,0 0-1,1 0 1,-1 0 0,2 1 0,-1-1-1,2 1 1,-1 0 0,1 0-1,-1 19 1,3-28-459,0 0 1,0 0-1,0 0 1,0 0-1,0 0 0,0-1 1,1 1-1,-1 0 0,0 0 1,1 0-1,-1 0 1,0 0-1,1-1 0,-1 1 1,1 0-1,-1 0 0,1-1 1,0 1-1,-1 0 1,1-1-1,-1 1 0,1-1 1,0 1-1,0-1 0,-1 1 1,1-1-1,0 1 1,0-1-1,1 1 0,1-1 20,0 1-1,0-1 0,0 0 0,0 0 1,0 0-1,0 0 0,0-1 0,0 1 1,4-2-1,2 0 73,0-1 0,0-1 1,0 0-1,-1 0 0,10-6 0,18-19 179,-27 20-160,1 1 1,0 0-1,1 0 1,0 1-1,15-7 0,-26 14-105,1 0-1,-1-1 1,1 1-1,-1 0 1,1 0-1,-1 0 0,1 0 1,-1 0-1,1 0 1,-1 0-1,1 0 1,-1 0-1,1 0 1,-1 0-1,1 0 1,0 0-1,-1 0 1,1 1-1,-1-1 1,1 0-1,-1 0 0,1 0 1,-1 1-1,0-1 1,1 0-1,-1 1 1,1-1-1,-1 1 1,0-1-1,1 0 1,0 2-1,6 21 402,-8 39 205,1-46-448,0-15-171,-1 0 0,1 0-1,0-1 1,0 1-1,0 0 1,1 0-1,-1-1 1,0 1 0,0 0-1,0-1 1,0 1-1,1 0 1,-1 0-1,0-1 1,1 1-1,-1 0 1,0-1 0,1 1-1,-1-1 1,1 1-1,-1-1 1,1 1-1,-1-1 1,1 1-1,0-1 1,-1 1 0,1-1-1,0 1 1,-1-1-1,1 0 1,0 0-1,-1 1 1,2-1 0,1 0 3,0 0 1,0 0 0,-1 0-1,1 0 1,0-1 0,-1 1 0,1-1-1,0 0 1,4-2 0,50-28 52,-57 31-59,21-15 0,-14 9-42,0 1-1,0 0 0,1 0 0,-1 0 1,1 1-1,0 0 0,1 1 0,-1 0 1,1 0-1,12-2 0,-20 5-321,-1 1 1,1-1-1,-1 1 0,1 0 1,-1-1-1,0 1 0,1 0 0,-1-1 1,0 1-1,0 0 0,1-1 0,-1 1 1,0 0-1,0 0 0,0-1 0,0 1 1,0 0-1,0-1 0,0 1 0,0 0 1,0 0-1,-1-1 0,1 2 0</inkml:trace>
  <inkml:trace contextRef="#ctx0" brushRef="#br0" timeOffset="1">511 1 7911,'0'0'2787</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4.023"/>
    </inkml:context>
    <inkml:brush xml:id="br0">
      <inkml:brushProperty name="width" value="0.025" units="cm"/>
      <inkml:brushProperty name="height" value="0.025" units="cm"/>
    </inkml:brush>
  </inkml:definitions>
  <inkml:trace contextRef="#ctx0" brushRef="#br0">113 282 17969,'0'0'7447,"-10"3"-6187,-48 21 646,55-22-1821,0-1 0,1 1 0,-1-1 1,0 1-1,1 0 0,-1 0 0,1 0 0,-1 0 0,1 1 1,0-1-1,0 1 0,0-1 0,0 1 0,0 0 0,1 0 1,-1 0-1,1 0 0,0 0 0,0 0 0,0 0 0,-1 4 0,6-6-176,0 0 0,0 0 0,0-1 0,0 0 0,0 1 0,0-1 0,7-1 0,-7 1-77,27-2-803,28 0-823,-56 2 1738,1 0-1,-1 0 1,1 1 0,-1-1 0,1 1 0,-1 0 0,1 0 0,-1 0 0,0 0 0,0 1 0,6 2 0,-8-3 86,-1 0-1,1 0 1,0-1 0,0 1 0,-1 0 0,1 0 0,0 0 0,-1 0-1,1 0 1,-1 0 0,1 0 0,-1 0 0,0 0 0,1 0 0,-1 0-1,0 0 1,0 0 0,1 0 0,-1 0 0,0 0 0,0 0 0,0 0 0,0 1-1,-1-1 1,1 0 0,0 0 0,0 0 0,-1 0 0,1 0 0,-1 0-1,1 0 1,-1 0 0,1 0 0,-1 0 0,1 0 0,-1 0 0,0-1-1,1 1 1,-1 0 0,0 0 0,-1 0 0,-41 32 1670,36-29-1590,-14 10 321,7-4-101,-1 0 0,0-2 0,-26 12 0,75-61-3832,-3 6 26,-2-1 0,33-52 0,7-26-578,-13 22 5244,3 3 5984,-41 67-3196,-17 30-1230,-24 44-444,16-36-2419,-4 7 369,2 1-1,1 0 1,0 1 0,2 0-1,1 0 1,1 0-1,1 0 1,1 1-1,2 30 1,0-54-349,0 0 1,1 1-1,-1-1 0,0 1 1,1-1-1,0 0 0,-1 1 1,1-1-1,0 0 0,0 0 1,0 0-1,1 0 0,-1 0 1,0 0-1,1 0 0,-1 0 1,1 0-1,0 0 0,0-1 1,-1 1-1,1-1 0,0 0 1,0 1-1,0-1 0,1 0 1,-1 0-1,0 0 0,0 0 1,4 0-1,-6-2-74,0 0 1,0 1-1,0-1 1,0 0-1,0 0 0,0 0 1,-1 0-1,1 1 1,0-1-1,0 0 0,-1 0 1,1 0-1,-1 1 1,1-1-1,0 0 0,-1 1 1,1-1-1,-1 0 1,0 1-1,1-1 0,-1 1 1,0-1-1,0 0 0,-62-45-939,49 38 1712,1-1-1,0 0 1,1-1 0,0 0-1,0-1 1,1 0 0,-9-14-1,19 25-574,1-1 0,-1 1 0,1-1 0,0 0 0,-1 1 1,1-1-1,0 1 0,-1-1 0,1 0 0,0 0 0,0 1 0,0-1 0,0 0 0,-1 1 0,1-1 0,0 0 0,0 0 0,0 1 0,0-1 0,1 0 0,-1 1 0,0-1 0,0 0 0,0 1 0,1-1 0,-1 0 0,0 1 0,0-1 0,1 0 0,-1 1 0,1-1 0,-1 1 0,1-1 0,-1 0 0,1 1 0,-1-1 0,1 1 0,-1 0 1,1-1-1,-1 1 0,1-1 0,0 1 0,-1 0 0,1 0 0,0-1 0,-1 1 0,1 0 0,0 0 0,-1 0 0,1 0 0,0 0 0,0-1 0,-1 1 0,1 1 0,1-1 0,54-2 1382,-43 3-1282,16-1-248,174-8-6366,-141-1-1357</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5.254"/>
    </inkml:context>
    <inkml:brush xml:id="br0">
      <inkml:brushProperty name="width" value="0.025" units="cm"/>
      <inkml:brushProperty name="height" value="0.025" units="cm"/>
    </inkml:brush>
  </inkml:definitions>
  <inkml:trace contextRef="#ctx0" brushRef="#br0">23 353 8296,'0'0'16955,"-2"9"-15834,-1-1-939,0-1-110,0 1 0,0 0 0,1 0 0,0 0 0,0 1 0,1-1 0,-1 16 0,3-24-67,-1 1 0,1-1 0,-1 0 0,1 1 1,0-1-1,-1 0 0,1 1 0,0-1 0,-1 0 1,1 0-1,0 0 0,0 1 0,-1-1 0,1 0 1,0 0-1,0 0 0,-1 0 0,1 0 0,0 0 1,-1-1-1,1 1 0,0 0 0,0 0 1,-1 0-1,1-1 0,0 1 0,-1 0 0,1-1 1,-1 1-1,2-1 0,22-12 175,-6-2 85,0-1 0,-1-1 0,-1 0-1,22-31 1,-38 47-254,0 1-1,0 0 1,0 0 0,1 0-1,-1 0 1,0 0-1,0 0 1,0 0-1,0-1 1,0 1 0,0 0-1,0 0 1,1 0-1,-1 0 1,0 0 0,0 0-1,0 0 1,0 0-1,0 0 1,0 0-1,1 0 1,-1 0 0,0 0-1,0 0 1,0 0-1,0 0 1,0 0 0,1 0-1,-1 0 1,0 0-1,0 0 1,0 0-1,0 0 1,0 0 0,1 0-1,-1 0 1,0 0-1,0 0 1,0 0 0,0 0-1,0 0 1,0 0-1,1 1 1,-1-1-1,0 0 1,0 0 0,0 0-1,0 0 1,0 0-1,0 0 1,0 0-1,0 1 1,0-1 0,0 0-1,0 0 1,1 0-1,-1 0 1,0 0 0,0 1-1,0-1 1,0 0-1,0 0 1,0 0-1,0 0 1,0 1 0,3 19 218,-2 32-205,-1-45 49,-1-5-70,1 0-1,0 0 0,0 1 0,1-1 1,-1 0-1,0 0 0,1 0 1,-1 0-1,1 1 0,0-1 0,0 0 1,0 0-1,0 0 0,0 0 1,0 0-1,3 2 0,-3-3 20,0 0-1,0 0 1,0-1 0,1 1-1,-1 0 1,0-1-1,1 1 1,-1-1-1,0 1 1,1-1-1,-1 1 1,1-1 0,-1 0-1,0 0 1,1 0-1,-1 0 1,1 0-1,-1 0 1,2-1 0,3 0 90,0-1 0,-1 0 0,1 0 0,-1 0 0,0-1 0,1 1 0,-1-2 0,0 1 0,-1 0 0,1-1 0,4-4 0,9-12 140,-1-1-1,29-44 1,-31 42-201,-14 21-253,-2 40-797,-3-7 1002,2-22 10,0 0 0,1 1 0,0-1 0,1 1-1,1 15 1,-1-25 1,0 0-1,0 1 0,0-1 1,0 0-1,0 0 0,1 1 1,-1-1-1,0 0 0,0 0 1,0 1-1,0-1 0,0 0 0,0 0 1,1 1-1,-1-1 0,0 0 1,0 0-1,0 1 0,1-1 1,-1 0-1,0 0 0,0 0 1,1 0-1,-1 1 0,0-1 1,1 0-1,-1 0 0,0 0 1,0 0-1,1 0 0,-1 0 1,0 0-1,1 0 0,-1 0 1,0 0-1,0 0 0,1 0 0,-1 0 1,1 0-1,14-7 313,10-14-16,-12 6-227,-1-1 0,16-28 0,12-16-2099,-41 65 1825,1-1-1,-1 1 1,1-1 0,0 1-1,0-1 1,0 1-1,2 5 1,-1 3-66,-1 62 284,0-74-15,0 0 0,0-1 0,0 1 0,0 0 0,0-1 0,1 1 0,-1 0 0,0-1 0,0 1 0,1-1 0,-1 1 0,0 0 0,0-1 0,1 1 0,-1-1 0,1 1 0,-1-1 0,1 1 0,-1-1 0,1 1 0,-1-1 0,1 1 0,-1-1 0,1 0 0,-1 1 0,1-1 0,0 0 0,-1 1-1,1-1 1,-1 0 0,1 0 0,0 0 0,-1 0 0,1 1 0,0-1 0,-1 0 0,1 0 0,0 0 0,-1 0 0,1-1 0,0 1 0,-1 0 0,1 0 0,0 0 0,-1 0 0,1-1 0,0 1 0,-1 0 0,2-1 0,1-1 82,1 1 0,0-1 0,-1 0 0,1 0 0,-1-1 0,1 1-1,4-5 1,13-16 95,-1 0 0,-1-2 0,-2 0 0,0-1 0,-1-1 0,-2-1 0,-1 0 0,-1 0-1,-1-1 1,-1-1 0,-2 0 0,5-38 0,-19 103-267,-16 52 0,13-60 37,2 0-1,1 1 0,1 0 0,1 0 0,1 0 0,1 32 1,3-58 18,-1-1 0,0 1 1,1 0-1,0 0 1,-1 0-1,1 0 1,0-1-1,0 1 1,0 0-1,0-1 0,0 1 1,0-1-1,0 1 1,1-1-1,-1 1 1,1-1-1,-1 0 1,1 0-1,-1 0 1,1 0-1,0 0 0,-1 0 1,1 0-1,0 0 1,0-1-1,0 1 1,-1-1-1,1 1 1,0-1-1,0 0 0,0 0 1,0 1-1,0-1 1,0-1-1,0 1 1,0 0-1,0 0 1,-1-1-1,5-1 0,-5 2-15,-1-1 0,1 1 0,0-1 0,-1 1 0,1-1 0,0 0-1,-1 0 1,1 1 0,-1-1 0,1 0 0,-1 0 0,0 1 0,1-1-1,-1 0 1,0 0 0,1 0 0,-1 0 0,0 0 0,0 1 0,0-1 0,0 0-1,0 0 1,0 0 0,0 0 0,0 0 0,0 0 0,0 0 0,-1 1-1,1-1 1,0 0 0,0 0 0,-1 0 0,1 0 0,-1 1 0,1-1 0,-1 0-1,1 0 1,-1 1 0,0-2 0,-24-29-839,-12 3 12,24 19 1091,1 0-1,0-1 0,1 0 0,-15-17 1,77 24 2091,-14 5-2233,21-2-436,-22-4-2664,-35 4 2761,0 0 0,-1 0 0,1-1-1,0 1 1,-1 0 0,1 0 0,0-1 0,-1 1-1,1 0 1,0-1 0,-1 1 0,1 0-1,-1-1 1,1 1 0,0-1 0,-1 1-1,0-1 1,1 1 0,-1-1 0,1 0-1,-1 1 1,0-1 0,1 0 0,-1 1-1,0-1 1,1 0 0,-1 1 0,0-1-1,0 0 1,0 1 0,0-2 0,1-12-6402</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5.626"/>
    </inkml:context>
    <inkml:brush xml:id="br0">
      <inkml:brushProperty name="width" value="0.025" units="cm"/>
      <inkml:brushProperty name="height" value="0.025" units="cm"/>
    </inkml:brush>
  </inkml:definitions>
  <inkml:trace contextRef="#ctx0" brushRef="#br0">0 0 12524,'0'0'11947</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4.478"/>
    </inkml:context>
    <inkml:brush xml:id="br0">
      <inkml:brushProperty name="width" value="0.025" units="cm"/>
      <inkml:brushProperty name="height" value="0.025" units="cm"/>
    </inkml:brush>
  </inkml:definitions>
  <inkml:trace contextRef="#ctx0" brushRef="#br0">36 0 13901,'0'0'10282,"-6"58"-9385,-5-17 128,2 5-417,1 3-480,6-2-64,2-3-160,0-11-833,12-8-1249,1-10 96,1-9 225,-5-6-802</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6"/>
    </inkml:context>
    <inkml:brush xml:id="br0">
      <inkml:brushProperty name="width" value="0.025" units="cm"/>
      <inkml:brushProperty name="height" value="0.025" units="cm"/>
    </inkml:brush>
  </inkml:definitions>
  <inkml:trace contextRef="#ctx0" brushRef="#br0">17 1 19442,'0'0'7592,"-1"12"-6728,-4 33-253,0-8-193,0 72 0,5-107-391,0 1-1,0-1 1,1 1 0,-1-1 0,1 0-1,0 1 1,0-1 0,0 0-1,0 1 1,0-1 0,1 0 0,-1 0-1,0 0 1,1 0 0,0 0-1,-1 0 1,1-1 0,0 1-1,0 0 1,0-1 0,0 0 0,0 1-1,0-1 1,1 0 0,-1 0-1,0 0 1,1 0 0,-1-1-1,1 1 1,-1 0 0,0-1 0,1 0-1,-1 0 1,5 0 0,-2 0-85,0 0 0,0 0 0,0-1 0,0 1 1,0-1-1,-1 0 0,1-1 0,0 1 0,0-1 1,-1 0-1,1 0 0,-1-1 0,0 1 0,1-1 1,-1 0-1,6-6 0,-6 4-584,0 1 1,-1-1-1,1-1 1,-1 1-1,0 0 1,-1-1-1,1 1 0,-1-1 1,0 0-1,1-6 1,2-29-6032</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6.373"/>
    </inkml:context>
    <inkml:brush xml:id="br0">
      <inkml:brushProperty name="width" value="0.025" units="cm"/>
      <inkml:brushProperty name="height" value="0.025" units="cm"/>
    </inkml:brush>
  </inkml:definitions>
  <inkml:trace contextRef="#ctx0" brushRef="#br0">1 0 20628,'0'0'6406,"69"42"-7015,-41-21-2498,1-3-1922,-4-7-5028</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6.762"/>
    </inkml:context>
    <inkml:brush xml:id="br0">
      <inkml:brushProperty name="width" value="0.025" units="cm"/>
      <inkml:brushProperty name="height" value="0.025" units="cm"/>
    </inkml:brush>
  </inkml:definitions>
  <inkml:trace contextRef="#ctx0" brushRef="#br0">148 0 20083,'0'0'8296,"-5"12"-7720,-77 152 496,22-47-932,60-117-138,0 0-1,0 0 0,0 0 0,0 0 1,0 0-1,0 0 0,1 0 1,-1 0-1,0 0 0,0 0 1,0 0-1,0 0 0,0 0 0,0 0 1,0 0-1,0 0 0,0 0 1,0 0-1,0 0 0,0 0 1,0 0-1,0 0 0,0 0 1,1 0-1,-1 1 0,0-1 0,0 0 1,0 0-1,0 0 0,0 0 1,0 0-1,0 0 0,0 0 1,0 0-1,0 0 0,0 0 0,0 0 1,0 0-1,0 1 0,0-1 1,0 0-1,0 0 0,0 0 1,0 0-1,0 0 0,0 0 1,0 0-1,-1 0 0,12-8-9,11-15-251,25-48-831,-44 66 1027,0 0 0,-1 0-1,1-1 1,-1 1 0,-1 0 0,1-1 0,-1 0 0,0 1 0,0-1 0,0 0-1,-1 0 1,0-9 0,-1 15 49,1 0 0,0 0 0,-1-1 0,1 1-1,0 0 1,-1 0 0,1 0 0,0-1 0,-1 1-1,1 0 1,0 0 0,-1 0 0,1 0 0,0 0 0,-1 0-1,1 0 1,-1 0 0,1 0 0,0 0 0,-1 0 0,1 0-1,0 0 1,-1 0 0,1 0 0,-1 0 0,1 1 0,0-1-1,-1 0 1,1 0 0,0 0 0,-1 1 0,1-1 0,0 0-1,0 0 1,-1 1 0,1-1 0,0 0 0,0 0 0,-1 1-1,1-1 1,0 0 0,0 1 0,0-1 0,-1 0-1,1 1 1,0 0 0,-14 14 13,7-2 65,1-1-1,1 1 1,0 0 0,1 0-1,0 0 1,1 0-1,0 1 1,1 0 0,1-1-1,0 1 1,1 0 0,2 15-1,-2-27-48,0 0 0,1 0 1,-1 0-1,1 0 0,-1 0 0,1 0 0,0 0 0,-1-1 0,1 1 0,0 0 0,0 0 0,0-1 0,1 1 0,-1-1 0,0 1 0,1-1 1,-1 1-1,0-1 0,1 0 0,0 0 0,-1 0 0,1 0 0,0 0 0,0 0 0,-1 0 0,1 0 0,0-1 0,0 1 0,0-1 0,0 1 0,0-1 1,0 0-1,0 0 0,0 0 0,0 0 0,0 0 0,0 0 0,0-1 0,0 1 0,-1-1 0,1 1 0,0-1 0,0 1 0,0-1 0,0 0 0,-1 0 1,1 0-1,0 0 0,-1 0 0,1-1 0,-1 1 0,1 0 0,-1-1 0,0 1 0,0-1 0,1 0 0,-1 1 0,0-1 0,0 0 0,0 1 1,0-3-1,2-7 64,0 1 0,-1-1 0,0 0 0,-1 1 0,0-1 0,-1 0 0,0 0 0,0 0 0,-2 1 0,1-1 0,-1 0 0,-1 1 0,0-1 0,0 1 0,-1 0 1,0 0-1,-1 0 0,0 1 0,0-1 0,-12-13 0,17 22-73,-1 0 0,0 1 0,1-1 0,-1 0 0,1 1 0,-1-1 0,0 1 0,1-1 1,-1 0-1,0 1 0,0 0 0,1-1 0,-1 1 0,0-1 0,0 1 0,0 0 0,1 0 0,-1-1 0,0 1 0,0 0 0,0 0 0,-1 0 1,-5 14-82,7-10 60,0 0 1,0 0 0,1 0-1,-1 0 1,1-1 0,0 1-1,0 0 1,3 7 0,0-5-225,0 0-1,1 0 1,0 0 0,0-1 0,0 1-1,1-2 1,0 1 0,0 0 0,0-1-1,0 0 1,11 4 0,-9-4-1343,0-1 0,0 0-1,1 0 1,-1-1 0,15 2 0,23-2-13115</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4.012"/>
    </inkml:context>
    <inkml:brush xml:id="br0">
      <inkml:brushProperty name="width" value="0.025" units="cm"/>
      <inkml:brushProperty name="height" value="0.025" units="cm"/>
    </inkml:brush>
  </inkml:definitions>
  <inkml:trace contextRef="#ctx0" brushRef="#br0">0 525 17617,'0'0'5157,"14"-8"-3460,156-111 1947,-93 60-3458,-2-4 0,-3-2 0,85-102 0,-153 162-157,0 1-1,-1 0 0,0-1 0,0 0 0,-1 0 1,4-8-1,-6 12-23,0 1-1,-1 0 1,1 0 0,-1-1 0,1 1-1,-1 0 1,1 0 0,-1 0 0,1 0-1,-1 0 1,1 0 0,-1 0 0,1 0-1,-1 0 1,0 0 0,1 0 0,-1 0-1,1 0 1,-1 0 0,1 1-1,-1-1 1,1 0 0,0 0 0,-1 1-1,1-1 1,-1 1 0,-22 12-1224,1 2 0,-22 19 0,22-16-2423,0-1-1,-28 15 0,8-11-8427</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4.371"/>
    </inkml:context>
    <inkml:brush xml:id="br0">
      <inkml:brushProperty name="width" value="0.025" units="cm"/>
      <inkml:brushProperty name="height" value="0.025" units="cm"/>
    </inkml:brush>
  </inkml:definitions>
  <inkml:trace contextRef="#ctx0" brushRef="#br0">237 0 11050,'0'0'15391,"-9"8"-15097,-19 23-63,3 2 1,0 1-1,-37 70 1,42-70-176,10-18 90,0 0 0,1 0 0,1 1 0,0 1 1,2-1-1,0 1 0,-4 21 0,10-38-138,-1 0-1,1-1 1,0 1 0,0 0 0,0 0-1,0 0 1,0-1 0,0 1-1,0 0 1,1 0 0,-1 0-1,0 0 1,0-1 0,1 1 0,-1 0-1,0 0 1,1-1 0,-1 1-1,1 0 1,-1-1 0,1 1-1,-1 0 1,1-1 0,-1 1 0,1-1-1,0 1 1,-1-1 0,1 1-1,0-1 1,-1 0 0,2 1 0,1 0 9,-1 0 1,1-1 0,0 0 0,-1 0 0,1 0-1,0 0 1,-1 0 0,1 0 0,0 0 0,2-2 0,7-1 60,-1 0 1,0-1 0,19-9 0,54-33-34,69-37-653,-50 33-5037,-56 29-2352</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5.011"/>
    </inkml:context>
    <inkml:brush xml:id="br0">
      <inkml:brushProperty name="width" value="0.025" units="cm"/>
      <inkml:brushProperty name="height" value="0.025" units="cm"/>
    </inkml:brush>
  </inkml:definitions>
  <inkml:trace contextRef="#ctx0" brushRef="#br0">0 106 11979,'0'0'2264,"0"-9"-75,1-29-209,-1 38-1884,-1-1-1,1 0 1,0 0 0,0 1 0,0-1-1,0 0 1,0 0 0,0 1-1,0-1 1,1 0 0,-1 1-1,0-1 1,0 0 0,1 1 0,-1-1-1,0 0 1,1 1 0,-1-1-1,0 0 1,1 1 0,-1-1-1,1 1 1,-1-1 0,1 1 0,-1-1-1,1 1 1,-1-1 0,1 1-1,0 0 1,0-1 0,0 1-23,0 0 0,-1 0 0,1 0 0,-1 1 1,1-1-1,0 0 0,-1 0 0,1 1 0,-1-1 0,1 1 0,-1-1 1,1 0-1,-1 1 0,1-1 0,-1 1 0,1-1 0,-1 1 1,1-1-1,-1 1 0,0 0 0,0-1 0,1 1 0,-1-1 0,0 1 1,1 1-1,3 23 522,0 1 1,-2-1 0,0 1-1,-2 0 1,-6 49 0,4-58-487,-7 114 767,9-130-856,0-1 0,0 1 1,-1 0-1,1 0 0,0 0 1,0 0-1,0 0 0,0-1 0,0 1 1,0 0-1,1 0 0,-1 0 1,0 0-1,0 0 0,1-1 1,-1 1-1,0 0 0,1 0 1,-1-1-1,1 1 0,-1 0 0,1 0 1,-1-1-1,1 1 0,-1 0 1,1-1-1,0 1 0,-1-1 1,1 1-1,0-1 0,0 1 1,-1-1-1,1 0 0,0 1 0,0-1 1,0 0-1,-1 0 0,1 1 1,0-1-1,0 0 0,0 0 1,0 0-1,0 0 0,-1 0 1,1 0-1,0 0 0,0 0 0,0-1 1,0 1-1,0 0 0,-1 0 1,1-1-1,0 1 0,0 0 1,0-1-1,-1 1 0,1-1 1,1 0-1,5-4 279,1 0 1,-1 0-1,1 0 1,10-11 0,19-23 18,-2-2 1,-2-1 0,-1-1 0,-2-2-1,-3-1 1,28-61 0,-45 84-935,-11 23 574,1 0 0,0 0 0,0 0 0,0 0 0,0 0 0,0 0 0,0 0 0,0 0 1,0 0-1,0 0 0,0 0 0,0 0 0,0 0 0,0 0 0,-1 0 0,1 0 0,0 0 1,0 0-1,0 0 0,0 0 0,0 0 0,0 0 0,0-1 0,0 1 0,0 0 0,0 0 1,0 0-1,0 0 0,0 0 0,0 0 0,0 0 0,0 0 0,-1 0 0,1 0 0,0 0 1,0 0-1,0 0 0,0 0 0,-23 34-4983,6-9 951,-6 4-3475</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5.367"/>
    </inkml:context>
    <inkml:brush xml:id="br0">
      <inkml:brushProperty name="width" value="0.025" units="cm"/>
      <inkml:brushProperty name="height" value="0.025" units="cm"/>
    </inkml:brush>
  </inkml:definitions>
  <inkml:trace contextRef="#ctx0" brushRef="#br0">0 1 17745,'0'0'6438,"39"57"-6310,-15-52-608,6-4-2147,5-1-960,-1-14-1186,-2-8-3459</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5.741"/>
    </inkml:context>
    <inkml:brush xml:id="br0">
      <inkml:brushProperty name="width" value="0.025" units="cm"/>
      <inkml:brushProperty name="height" value="0.025" units="cm"/>
    </inkml:brush>
  </inkml:definitions>
  <inkml:trace contextRef="#ctx0" brushRef="#br0">71 0 8296,'0'0'12444,"-8"7"-11537,3-4-777,0 0 0,1 0 1,0 1-1,-1 0 0,1 0 0,0 0 0,1 0 0,-1 1 1,1-1-1,0 1 0,0 0 0,1 0 0,-1 0 0,1 0 0,0 1 1,0-1-1,1 0 0,0 1 0,0 0 0,-1 6 0,2-12-120,0 0 0,0 1 0,0-1 0,0 0 0,0 1 0,0-1-1,0 0 1,0 1 0,0-1 0,0 0 0,1 0 0,-1 1 0,0-1-1,0 0 1,0 1 0,0-1 0,0 0 0,1 0 0,-1 1 0,0-1 0,0 0-1,0 0 1,1 1 0,-1-1 0,0 0 0,0 0 0,1 0 0,-1 1-1,0-1 1,0 0 0,1 0 0,-1 0 0,0 0 0,1 0 0,-1 0-1,0 1 1,1-1 0,-1 0 0,0 0 0,1 0 0,-1 0 0,1 0-1,17-7 648,13-17 238,-15 7-857,21-20 164,-36 35-367,2 0 0,-1 0 0,0 0-1,0 1 1,0-1 0,1 1 0,-1-1 0,1 1 0,-1 0 0,1 0 0,0 0 0,5-1 0,-7 6-58,-1 0 0,1 1 0,0-1 0,-1 0 0,0 0 0,0 1 0,-1 4-1,1-7 66,-4 28-1103,-1 4-2315,6-15-3898</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6.114"/>
    </inkml:context>
    <inkml:brush xml:id="br0">
      <inkml:brushProperty name="width" value="0.025" units="cm"/>
      <inkml:brushProperty name="height" value="0.025" units="cm"/>
    </inkml:brush>
  </inkml:definitions>
  <inkml:trace contextRef="#ctx0" brushRef="#br0">30 69 10090,'0'0'9448,"-1"9"-8369,-12 105 1564,6-57-1656,-1 59 1,10-111-805,3-14-13,3-17 10,0-9-134,-1-4-36,1 1 1,3-1-1,1 2 0,1-1 0,27-49 0,-39 86 17,-1-1-1,1 1 1,0-1-1,0 1 1,0 0 0,0-1-1,1 1 1,-1 0-1,0 0 1,0-1-1,1 1 1,-1 0 0,1 0-1,-1 0 1,1 1-1,-1-1 1,4-1-1,-4 2-3,0 0 0,0 0 0,0 0 0,0 1-1,-1-1 1,1 0 0,0 0 0,0 0 0,0 1 0,0-1-1,0 1 1,-1-1 0,1 0 0,0 1 0,0-1-1,-1 1 1,1 0 0,0-1 0,-1 1 0,1 0 0,-1-1-1,1 1 1,-1 0 0,1 0 0,1 2 13,0 0 0,-1 0 1,0 1-1,0-1 0,0 0 1,0 0-1,0 1 0,0-1 0,-1 0 1,0 1-1,0-1 0,0 1 1,0-1-1,0 0 0,-1 1 0,-1 6 1,-2-4 192,0 0 1,0-1-1,0 1 1,-1 0-1,0-1 1,0 0 0,0 0-1,-1-1 1,1 0-1,-1 0 1,0 0-1,0 0 1,-1-1-1,1 0 1,-1 0 0,0-1-1,1 0 1,-1 0-1,0-1 1,-10 2-1,16-3-260,1-1 0,0 1-1,-1 0 1,1 0 0,-1 0-1,1 0 1,-1 0 0,1 0-1,-1 0 1,1-1 0,0 1-1,-1 0 1,1 0 0,-1-1-1,1 1 1,0 0 0,-1-1-1,1 1 1,0 0 0,0-1-1,-1 1 1,1 0-1,0-1 1,0 1 0,-1-1-1,1 1 1,0 0 0,0-1-1,0 1 1,0-1 0,-1 1-1,1-1 1,0 1 0,0-1-1,0 1 1,0-1 0,0 1-1,0 0 1,0-1 0,1 1-1,-1-1 1,0 1 0,0-1-1,0 1 1,0-1 0,1 1-1,-1 0 1,0-1 0,0 1-1,1 0 1,-1-1 0,0 1-1,0-1 1,1 1 0,-1 0-1,0 0 1,2-1 0,17-23-4248,22 0-4540,-16 9 2167</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6.476"/>
    </inkml:context>
    <inkml:brush xml:id="br0">
      <inkml:brushProperty name="width" value="0.025" units="cm"/>
      <inkml:brushProperty name="height" value="0.025" units="cm"/>
    </inkml:brush>
  </inkml:definitions>
  <inkml:trace contextRef="#ctx0" brushRef="#br0">94 78 17040,'0'0'9460,"-8"12"-8531,-3 4-489,0 0 0,2 1 0,0 1 0,1 0 0,0 0 0,-5 24 0,8-22-384,1 0-1,0 0 1,2 0 0,1 1-1,0-1 1,4 29 0,-3-48-57,0-1 0,0 0 0,0 1 1,0-1-1,0 0 0,0 1 0,0-1 1,0 0-1,0 1 0,0-1 1,0 0-1,0 0 0,1 1 0,-1-1 1,0 0-1,0 1 0,0-1 0,1 0 1,-1 0-1,0 1 0,0-1 0,1 0 1,-1 0-1,0 0 0,1 1 1,-1-1-1,0 0 0,1 0 0,-1 0 1,0 0-1,1 0 0,-1 0 0,0 0 1,1 0-1,-1 1 0,0-1 0,1 0 1,-1 0-1,0-1 0,1 1 1,-1 0-1,0 0 0,1 0 0,-1 0 1,0 0-1,1 0 0,-1 0 0,0 0 1,1-1-1,-1 1 0,0 0 0,0 0 1,1 0-1,-1-1 0,0 1 1,0 0-1,1 0 0,-1-1 0,0 1 1,0 0-1,0-1 0,0 1 0,1 0 1,-1 0-1,0-1 0,0 1 0,0 0 1,0-1-1,15-21 244,-8-2-423,-2 0 0,4-32 1,-10 63 151,0 0-9,0 1 0,0 0 0,1 0 0,0 0 0,0 0 0,3 12 0,-2-18 30,-1 0 0,1 0 0,0-1 0,0 1 0,0-1 0,0 1 0,0-1 0,0 1 0,0-1 0,0 1 0,1-1 0,-1 0 0,0 0 0,1 1 0,-1-1 0,1 0 1,0 0-1,-1-1 0,1 1 0,0 0 0,0-1 0,-1 1 0,1-1 0,0 1 0,0-1 0,0 0 0,-1 1 0,1-1 0,0 0 0,0-1 0,0 1 0,0 0 0,2-1 0,1 0 26,0 0 0,0 0-1,0-1 1,0 0 0,0 0-1,0 0 1,0-1 0,-1 1-1,1-1 1,-1 0 0,0-1-1,0 1 1,0-1 0,0 1-1,-1-1 1,1 0 0,4-8-1,5-8 92,-1 1 1,14-35-1,-24 49-83,-1 3 16,-1 6-80,-2 9 30,0 0 0,-1 0 0,0 0 0,-1-1 0,-12 24 0,11-24 48,0 0 1,0 0-1,1 0 0,1 1 0,0 0 1,0-1-1,0 15 0,3-26-51,0-1-1,0 0 1,0 1 0,1-1-1,-1 1 1,0-1 0,0 0-1,0 1 1,1-1 0,-1 0-1,0 1 1,1-1 0,-1 0-1,0 1 1,0-1 0,1 0-1,-1 0 1,0 1 0,1-1-1,-1 0 1,1 0 0,-1 0-1,0 0 1,1 1 0,-1-1-1,1 0 1,-1 0 0,0 0-1,1 0 1,-1 0 0,1 0-1,-1 0 1,1 0 0,-1 0-1,0 0 1,1 0 0,-1 0-1,1-1 1,-1 1 0,0 0-1,1 0 1,-1 0 0,1 0-1,-1-1 1,0 1 0,1 0-1,-1 0 1,0-1 0,1 1-1,-1 0 1,0-1 0,0 1-1,1 0 1,-1-1 0,0 0-1,22-16-1770,-16 10 407,-1-1-1,-1 1 1,1-1-1,-1 1 0,3-10 1,4-21-5486</inkml:trace>
  <inkml:trace contextRef="#ctx0" brushRef="#br0" timeOffset="1">317 1 15471,'0'0'11466,"-38"54"-11433,38-32-514,0-3-2402,0-5-2722,3-2-6951</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4.832"/>
    </inkml:context>
    <inkml:brush xml:id="br0">
      <inkml:brushProperty name="width" value="0.025" units="cm"/>
      <inkml:brushProperty name="height" value="0.025" units="cm"/>
    </inkml:brush>
  </inkml:definitions>
  <inkml:trace contextRef="#ctx0" brushRef="#br0">1 2 16816,'0'0'5253,"58"4"-4260,-17-1-321,8-3-575,2 0-2115,5 0-3331,-1-9-5285</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6.875"/>
    </inkml:context>
    <inkml:brush xml:id="br0">
      <inkml:brushProperty name="width" value="0.025" units="cm"/>
      <inkml:brushProperty name="height" value="0.025" units="cm"/>
    </inkml:brush>
  </inkml:definitions>
  <inkml:trace contextRef="#ctx0" brushRef="#br0">1 0 12332,'0'0'8808,"5"7"-15310,-5-5 3875,0 1 449,-1-1-865</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7.372"/>
    </inkml:context>
    <inkml:brush xml:id="br0">
      <inkml:brushProperty name="width" value="0.025" units="cm"/>
      <inkml:brushProperty name="height" value="0.025" units="cm"/>
    </inkml:brush>
  </inkml:definitions>
  <inkml:trace contextRef="#ctx0" brushRef="#br0">1 48 1217,'0'0'3011,"46"-48"-6086</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9.148"/>
    </inkml:context>
    <inkml:brush xml:id="br0">
      <inkml:brushProperty name="width" value="0.025" units="cm"/>
      <inkml:brushProperty name="height" value="0.025" units="cm"/>
    </inkml:brush>
  </inkml:definitions>
  <inkml:trace contextRef="#ctx0" brushRef="#br0">1 145 4260,'0'-10'1824,"0"-1"0,1 1 0,1-1 1,0 1-1,5-16 0,-6 21-1261,1 1 1,0-1 0,0 1-1,0 0 1,1-1 0,0 1-1,-1 0 1,1 0 0,1 1-1,-1-1 1,0 1 0,1 0-1,0-1 1,5-2 0,-9 6-461,1-1 1,-1 1-1,1 0 1,0-1-1,-1 1 0,1-1 1,0 1-1,0 0 1,-1 0-1,1-1 1,0 1-1,0 0 0,-1 0 1,1 0-1,0 0 1,0 0-1,-1 0 1,1 0-1,0 0 1,0 0-1,-1 0 0,1 1 1,0-1-1,0 0 1,-1 0-1,1 1 1,0-1-1,-1 0 1,1 1-1,0-1 0,-1 1 1,1-1-1,0 1 1,-1-1-1,1 1 1,0 0-1,0 2 23,1 0 1,-1 0-1,0 0 0,1 0 0,-2 1 0,1-1 1,0 0-1,0 0 0,-1 5 0,1 7 47,-1 1 0,0-1 0,-3 18 0,-1-17 51,-1-1 1,0 1-1,-1-1 0,0 0 0,-10 14 0,10-19-71,1 0-1,-1 0 0,2 1 1,-1 0-1,2 0 1,-1 0-1,1 0 0,1 0 1,0 1-1,1-1 0,0 1 1,1 11-1,0-19-322,1-1-1,0 0 1,1 0-1,-1 1 1,0-1-1,1 0 1,0 0-1,0-1 1,0 1 0,0 0-1,0-1 1,0 1-1,1-1 1,-1 1-1,1-1 1,-1 0-1,1 0 1,0-1 0,0 1-1,0 0 1,0-1-1,0 0 1,1 0-1,-1 0 1,0 0-1,0 0 1,5 0-1,-4-6-5098,-1-12-2626</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9.795"/>
    </inkml:context>
    <inkml:brush xml:id="br0">
      <inkml:brushProperty name="width" value="0.025" units="cm"/>
      <inkml:brushProperty name="height" value="0.025" units="cm"/>
    </inkml:brush>
  </inkml:definitions>
  <inkml:trace contextRef="#ctx0" brushRef="#br0">57 0 13805,'0'0'11568,"-2"10"-10665,-9 62 904,-2 97 1,10-97-880,-24 139 0,42-464 92,-15 252-1021,0 1 0,0 0 0,0 0 0,0-1 0,0 1 0,0 0 0,1 0 0,-1-1 1,0 1-1,0 0 0,0 0 0,1 0 0,-1-1 0,0 1 0,0 0 0,0 0 0,1 0 0,-1 0 0,0 0 0,1-1 0,-1 1 0,0 0 0,0 0 0,1 0 1,-1 0-1,0 0 0,0 0 0,1 0 0,-1 0 0,0 0 0,1 0 0,-1 0 0,0 0 0,0 0 0,1 0 0,-1 0 0,0 0 0,1 1 0,-1-1 0,0 0 0,0 0 1,1 0-1,-1 0 0,0 0 0,0 1 0,1-1 0,-1 0 0,0 0 0,0 0 0,0 1 0,0-1 0,1 0 0,-1 0 0,0 1 0,21 14-82,-15-10 63,-1-3-4,0 0 0,1 1 1,-1-2-1,1 1 0,-1-1 0,1 0 0,0 0 0,-1 0 0,1-1 1,0 0-1,0 0 0,-1 0 0,1-1 0,0 0 0,8-2 1,18-8-3480,-4-5-4656,-14 7 690</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0.343"/>
    </inkml:context>
    <inkml:brush xml:id="br0">
      <inkml:brushProperty name="width" value="0.025" units="cm"/>
      <inkml:brushProperty name="height" value="0.025" units="cm"/>
    </inkml:brush>
  </inkml:definitions>
  <inkml:trace contextRef="#ctx0" brushRef="#br0">106 401 14638,'0'0'12481,"-11"2"-10912,8-2-1525,-1 0-1,0 1 0,0 0 1,1-1-1,-1 2 0,0-1 1,1 0-1,-1 1 0,1-1 1,-1 1-1,1 0 0,0 0 1,0 1-1,0-1 0,0 1 1,0-1-1,0 1 0,1 0 1,0 0-1,-1 0 0,1 0 1,0 0-1,0 1 0,1-1 1,-3 7-1,1-3 58,0 1 0,1-1 1,0 1-1,0 0 0,1 0 1,0 0-1,0 0 0,1 13 0,0-19-85,0-1 0,1 1 0,-1-1 0,0 0 0,1 1 0,-1-1 0,1 1 0,0-1 0,-1 0 0,1 0 0,0 1-1,0-1 1,0 0 0,0 0 0,0 0 0,0 0 0,0 0 0,0 0 0,0 0 0,2 1 0,0-1-4,-1 0 1,1-1-1,0 1 1,-1-1 0,1 1-1,0-1 1,0 0-1,-1 0 1,1 0-1,0 0 1,-1-1-1,1 1 1,0-1-1,-1 0 1,4-1 0,2-1 27,0-1 1,-1 0-1,0 0 1,0-1-1,0 1 1,0-2-1,-1 1 1,1-1-1,-1 0 1,-1 0 0,1-1-1,8-13 1,-5 6 3,-1 0 1,0 0 0,-1-1 0,-1 0-1,9-28 1,-15 39-112,-3 8 11,-8 22-20,-12 39 72,19-47 59,0 0-1,2 0 0,0 1 1,0 22-1,2-40-50,1 0-1,-1-1 0,0 1 0,0 0 1,0 0-1,0-1 0,1 1 0,-1 0 0,0-1 1,1 1-1,-1 0 0,0-1 0,1 1 1,-1-1-1,1 1 0,-1-1 0,1 1 1,0 0-1,-1-1 0,1 0 0,-1 1 1,1-1-1,0 1 0,-1-1 0,1 0 0,0 0 1,-1 1-1,1-1 0,0 0 0,-1 0 1,1 0-1,0 0 0,0 0 0,-1 0 1,1 0-1,0 0 0,0 0 0,-1 0 0,1 0 1,0 0-1,0 0 0,-1-1 0,1 1 1,0 0-1,-1 0 0,1-1 0,0 1 1,-1-1-1,2 0 0,35-20 252,-17 1-237,-1-1 1,-1-1 0,-1-1 0,-1 0-1,-1-1 1,-1-1 0,-1 0-1,11-29 1,-2-4 0,-3-2-1,19-96 1,-28 97-19,-10 59 0,-1 0 0,1 0 0,0 0 0,0 0 0,0 1 0,0-1 0,0 0 0,0 0 0,0 0 0,0 0 0,-1 0 0,1 0 0,0 0 0,0 0 0,0 0 0,0 0 0,0 0 0,0 0 0,0 0 0,-1 0 0,1 0 0,0 0 0,0 0 0,0 0 0,0 0 0,0 0 0,-1 0 0,1 0 0,0 0 0,0 0 0,0 0 0,0 0 0,0 0 0,0 0 0,0 0 0,-1 0 0,1 0 0,0 0 0,0-1 0,0 1 0,0 0 0,0 0 0,0 0 0,0 0 0,0 0 0,0 0 0,0 0 0,0 0 0,-1-1 0,1 1 0,0 0 0,0 0 0,0 0 0,0 0 0,0 0 0,0 0 0,0-1 0,0 1 0,0 0 0,-8 9 0,-18 30 0,0 1 0,3 2 0,2 0 0,1 2 0,-20 65 0,37-100 0,1 0 0,0 1 0,0-1 0,1 1 0,1 0 0,0 15 0,0-22 0,0-1 0,1 1 0,-1 0 0,1 0 0,0-1 0,0 1 0,0-1 0,0 1 0,0-1 0,0 1 0,1-1 0,-1 0 0,1 1 0,0-1 0,0 0 0,0 0 0,0 0 0,0 0 0,0-1 0,0 1 0,1-1 0,-1 1 0,0-1 0,1 0 0,0 0 0,-1 0 0,4 1 0,7 1-537,0 0 0,0 0 1,0-2-1,0 1 0,0-2 0,0 0 0,0 0 1,22-5-1,-7-7-7188</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1.023"/>
    </inkml:context>
    <inkml:brush xml:id="br0">
      <inkml:brushProperty name="width" value="0.025" units="cm"/>
      <inkml:brushProperty name="height" value="0.025" units="cm"/>
    </inkml:brush>
  </inkml:definitions>
  <inkml:trace contextRef="#ctx0" brushRef="#br0">12 182 11147,'0'0'5802,"-1"-9"-4168,-6-47 2893,6 59-605,1-2-3894,-1 0 1,1-1-1,0 1 0,-1 0 0,1 0 0,0-1 0,0 1 1,0 0-1,0 0 0,-1 0 0,1 0 0,0-1 0,1 1 1,-1 0-1,0 0 0,0 0 0,0-1 0,0 1 0,1 0 1,-1 0-1,0 0 0,0-1 0,1 1 0,-1 0 1,1 0-1,-1-1 0,1 1 0,-1-1 0,1 1 0,-1 0 1,1-1-1,0 1 0,-1-1 0,1 1 0,0-1 0,-1 1 1,1-1-1,0 0 0,0 1 0,0-1 0,-1 0 0,1 0 1,0 1-1,0-1 0,0 0 0,-1 0 0,1 0 0,0 0 1,0 0-1,0 0 0,0 0 0,-1-1 0,1 1 1,1 0-1,2-1-9,0 0 0,0 0 0,-1 0 0,1-1 0,0 1 0,-1-1 1,1 0-1,-1 0 0,0 0 0,0 0 0,0-1 0,0 1 0,0-1 0,0 0 0,0 1 1,-1-1-1,0-1 0,1 1 0,2-7 0,-2 6 21,0-1 0,-1 0 0,0 1 0,0-1 0,0 0 0,-1 0 0,1 0 0,-1-1 0,0 1 0,-1 0 0,1 0 0,-1 0 0,0-1 0,-1-9 0,0 15-22,1-1 0,0 0 0,-1 0 0,1 1 0,-1-1-1,1 0 1,-1 1 0,1-1 0,-1 0 0,1 1 0,-1-1 0,0 1 0,1-1 0,-1 1 0,0-1 0,0 1 0,1-1 0,-1 1-1,0 0 1,0-1 0,1 1 0,-1 0 0,0 0 0,0 0 0,0 0 0,0-1 0,1 1 0,-1 0 0,0 1 0,0-1 0,0 0-1,0 0 1,0 0 0,1 0 0,-1 1 0,0-1 0,0 0 0,1 1 0,-1-1 0,0 0 0,-1 2 0,-1-1 40,0 1 1,-1-1 0,1 1 0,0 0-1,0 0 1,0 0 0,0 1-1,-3 3 1,2 0-328,0 1-1,1 0 1,0-1-1,0 1 1,0 0-1,1 0 1,0 0 0,0 1-1,0 12 1,1-18 104,1 0 0,-1 0 0,1 0 0,0 0 1,0 1-1,0-1 0,0 0 0,1 0 0,-1 0 1,0 0-1,1 0 0,0 1 0,-1-1 0,1 0 1,0 0-1,0 0 0,0-1 0,0 1 0,1 0 1,-1 0-1,0-1 0,1 1 0,-1 0 0,1-1 1,0 1-1,-1-1 0,1 0 0,0 0 0,0 0 0,0 0 1,0 0-1,0 0 0,0 0 0,0 0 0,0-1 1,2 1-1,22 0-7955</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2.172"/>
    </inkml:context>
    <inkml:brush xml:id="br0">
      <inkml:brushProperty name="width" value="0.025" units="cm"/>
      <inkml:brushProperty name="height" value="0.025" units="cm"/>
    </inkml:brush>
  </inkml:definitions>
  <inkml:trace contextRef="#ctx0" brushRef="#br0">0 92 10890,'0'0'4255,"2"-9"-1938,7-31-358,1 21 2245,-2 28-2348,-1 25-714,-5 13 292,-2-33-1278,0 0 0,1 0-1,0 0 1,1 0 0,1-1-1,0 1 1,9 23-1,-11-36-147,0 1 0,0-1-1,0 1 1,0-1-1,1 1 1,-1-1-1,0 1 1,1-1-1,-1 0 1,1 0-1,-1 0 1,1 0 0,-1 0-1,1 0 1,0 0-1,0 0 1,-1-1-1,1 1 1,0-1-1,0 1 1,0-1 0,-1 0-1,1 0 1,0 0-1,0 0 1,0 0-1,0 0 1,0 0-1,0 0 1,-1-1 0,1 1-1,0-1 1,0 0-1,0 1 1,-1-1-1,1 0 1,0 0-1,2-2 1,5-2 50,0-1-1,0 0 1,0-1 0,-1 0-1,9-10 1,77-94 369,-94 111-427,0-1-1,0 1 1,1 0 0,-1-1-1,0 1 1,0 0-1,1 0 1,-1-1 0,0 1-1,0 0 1,1-1 0,-1 1-1,0 0 1,1 0 0,-1 0-1,0-1 1,1 1-1,-1 0 1,0 0 0,1 0-1,-1 0 1,1 0 0,-1-1-1,0 1 1,1 0-1,-1 0 1,1 0 0,-1 0-1,0 0 1,1 0 0,-1 1-1,1-1 1,-1 0 0,1 0-1,5 15 10,-3 35 108,-3-38-27,1-6-56,-1 5-12,1 0-1,0-1 1,1 1 0,5 17 0,-7-27-9,0 0 0,1 0 0,-1 0 0,0 0 0,1 0-1,-1 0 1,1 0 0,0 0 0,-1-1 0,1 1 0,0 0 0,-1 0 0,1-1-1,0 1 1,0 0 0,0-1 0,0 1 0,-1-1 0,1 1 0,0-1 0,0 1-1,0-1 1,1 1 0,0-2 33,0 1 0,0 0-1,0-1 1,0 1 0,-1-1 0,1 0-1,0 1 1,0-1 0,-1 0 0,1 0-1,-1 0 1,1 0 0,-1-1 0,1 1 0,-1 0-1,1-1 1,1-2 0,15-17 337,27-42 0,-8 10-231,-36 52-180,0-1-1,0 1 1,0 0 0,0 0-1,0 0 1,0 0 0,0 0 0,0 0-1,0 0 1,0 0 0,1 0-1,-1 1 1,0-1 0,1 1-1,2-2 1,-3 2-20,-1 0-1,1 0 0,0 0 1,-1 1-1,1-1 1,0 0-1,-1 0 0,1 0 1,0 1-1,-1-1 1,1 0-1,0 1 0,-1-1 1,1 1-1,-1-1 1,1 0-1,-1 1 0,1-1 1,-1 1-1,1-1 1,-1 1-1,0 0 0,1 0 1,3 7-616,-1 0-1,0 0 1,0 0 0,2 16 0,5 10-1517,-9-33 1923,-1 1 0,1 0 0,0-1 1,0 1-1,0-1 0,0 0 0,0 1 1,0-1-1,0 0 0,0 1 1,1-1-1,-1 0 0,1 0 0,-1 0 1,0 0-1,1-1 0,0 1 0,-1 0 1,1 0-1,-1-1 0,1 1 1,0-1-1,0 0 0,-1 1 0,4-1 1,-2-1 39,0 1 0,0-1 0,0 0 0,0 0-1,0 0 1,-1-1 0,1 1 0,0-1 0,-1 1 0,1-1 0,0 0 0,-1 0 0,3-2 0,4-6 13,0 0-1,0-1 1,-1 0-1,0 0 1,8-16-1,-8 10-754,0-6 8759,-16 44-6337,8-19-1427,-4 5 113,1 2 1,1-1 0,-1 0-1,1 1 1,1-1-1,0 1 1,0-1 0,0 13-1,3-20-121,0 0-1,-1-1 0,1 1 0,0-1 0,-1 0 0,1 1 0,0-1 1,-1 0-1,1 0 0,0 0 0,0 0 0,-1 0 0,1-1 1,0 1-1,0 0 0,-1-1 0,1 1 0,-1-1 0,3 0 1,47-22 322,-41 17-348,0 1 0,1 1 0,0 0 0,0 0 0,0 1-1,0 0 1,0 1 0,21-2 0,-29 7 3787,-3-6-698,-1-6-3172,-10-107 696,11 115-655,1 1 0,-1-1 0,1 1-1,-1-1 1,1 1 0,-1-1 0,1 1 0,-1-1 0,1 1 0,-1-1 0,1 1-1,0 0 1,-1-1 0,1 1 0,-1 0 0,1-1 0,0 1 0,0 0 0,-1 0 0,1 0-1,0 0 1,-1 0 0,1 0 0,0 0 0,0 0 0,-1 0 0,1 0 0,0 0-1,-1 0 1,1 0 0,0 0 0,-1 1 0,1-1 0,0 0 0,-1 1 0,1-1 0,1 1-1,29 11-2340,-25-9 818,1 0 0,0-1-1,0 1 1,1-1 0,-1-1 0,15 3 0,-2-4-4026</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2.544"/>
    </inkml:context>
    <inkml:brush xml:id="br0">
      <inkml:brushProperty name="width" value="0.025" units="cm"/>
      <inkml:brushProperty name="height" value="0.025" units="cm"/>
    </inkml:brush>
  </inkml:definitions>
  <inkml:trace contextRef="#ctx0" brushRef="#br0">14 0 4004,'0'0'13351,"0"11"-10484,-7 112 3425,1 63-2569,6-185-3720,-1 1 0,1 0 0,0 0-1,0-1 1,0 1 0,1 0 0,-1-1 0,0 1 0,0 0 0,1 0 0,-1-1 0,1 1 0,0-1 0,-1 1 0,1-1 0,0 1 0,0-1 0,0 1 0,0-1 0,0 0 0,0 1 0,1-1 0,-1 0 0,0 0 0,1 0 0,-1 0 0,1 0 0,-1 0 0,1 0 0,-1-1-1,1 1 1,-1 0 0,1-1 0,0 1 0,-1-1 0,1 0 0,0 0 0,0 1 0,-1-1 0,1 0 0,0 0 0,-1-1 0,1 1 0,0 0 0,2-1 0,3-1 42,0-1 0,0 1 0,0-1 0,-1-1 0,1 1 0,-1-1 1,0 0-1,0 0 0,9-9 0,15-21 66,-2-1-1,-1-1 1,42-76 0,-79 165-7975,0-30 2644,-1-2-1752</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2.917"/>
    </inkml:context>
    <inkml:brush xml:id="br0">
      <inkml:brushProperty name="width" value="0.025" units="cm"/>
      <inkml:brushProperty name="height" value="0.025" units="cm"/>
    </inkml:brush>
  </inkml:definitions>
  <inkml:trace contextRef="#ctx0" brushRef="#br0">1 101 10666,'0'0'6278,"59"47"-6054,-37-47-352,2-7-1409,7-16-962,0-8-480,0-9-384,1-6-1281</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3.274"/>
    </inkml:context>
    <inkml:brush xml:id="br0">
      <inkml:brushProperty name="width" value="0.025" units="cm"/>
      <inkml:brushProperty name="height" value="0.025" units="cm"/>
    </inkml:brush>
  </inkml:definitions>
  <inkml:trace contextRef="#ctx0" brushRef="#br0">125 97 3683,'1'-13'3759,"1"-5"-2173,0-14 634,-3-2 6333,-5 42-7438,-7 25-662,2 0 0,1 1 0,2 0 0,1 1 0,2 0 0,-1 48 0,5-67-426,0 1 72,0 1 0,4 29 0,-3-44-160,0 0 0,0 0 0,1 0 0,-1-1-1,1 1 1,0 0 0,0 0 0,0 0 0,0-1 0,0 1 0,1-1 0,-1 1 0,1-1-1,0 1 1,-1-1 0,1 0 0,0 0 0,1 0 0,-1 0 0,0 0 0,0 0 0,1 0-1,3 1 1,-6-3-4,0 0 0,0 0 0,1 0 0,-1 1 0,0-1 0,1 0 0,-1 0 0,0 0 0,1 0 0,-1 0 0,0 0 0,1 0 0,-1 0 0,0 0 0,1 0 0,-1 0 0,0 0 0,1 0 0,-1 0 0,0 0 0,1 0 0,-1 0 0,0 0 0,1 0 0,-1-1 0,0 1 0,1 0 0,-1 0 0,0 0 0,0-1 0,1 1 0,-1 0-1,0 0 1,0-1 0,1 1 0,-1 0 0,0 0 0,0-1 0,0 1 0,0 0 0,1-1 0,-1 1 0,0 0 0,0-1 0,0 1 0,0-1 0,-4-22-2071,-15-21 4,-13 6 2591,25 31 300,0 0 0,1 0-1,-1-1 1,2 0-1,-1 0 1,1-1 0,0 0-1,-3-9 1,8 17-721,0 0-1,0 0 1,0 0 0,0 0-1,1 1 1,-1-1 0,0 0-1,0 0 1,1 0 0,-1 0 0,1 1-1,-1-1 1,1 0 0,-1 0-1,1 1 1,-1-1 0,1 0-1,0 1 1,-1-1 0,1 1-1,0-1 1,-1 1 0,1-1-1,0 1 1,0-1 0,0 1-1,0 0 1,-1-1 0,1 1-1,0 0 1,0 0 0,0 0 0,0 0-1,0-1 1,0 1 0,-1 0-1,2 1 1,46-5 975,-38 4-944,15-1-1014,0-1 1,0-2-1,-1 0 0,36-12 0,-1-6-7164</inkml:trace>
  <inkml:trace contextRef="#ctx0" brushRef="#br0" timeOffset="1">611 222 12620,'0'0'2370,"-39"-52"-7559</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5.202"/>
    </inkml:context>
    <inkml:brush xml:id="br0">
      <inkml:brushProperty name="width" value="0.025" units="cm"/>
      <inkml:brushProperty name="height" value="0.025" units="cm"/>
    </inkml:brush>
  </inkml:definitions>
  <inkml:trace contextRef="#ctx0" brushRef="#br0">374 6 18866,'0'0'2493,"-8"-1"-155,0-1-2204,-1 1 1,1 0-1,-1 1 0,1 0 0,0 0 1,-1 1-1,1 0 0,0 0 1,-1 1-1,1 0 0,0 1 0,-9 3 1,-4 5-11,0 1 1,1 0-1,0 2 0,1 0 1,1 1-1,-31 33 1,41-39 28,-1 1 0,2 0 0,0 0 0,0 1 0,0 0 0,2 0 0,-1 0 0,1 1-1,1 0 1,0 0 0,1 0 0,0 0 0,1 0 0,-1 21 0,3-30-143,0 0 0,0 0-1,1 0 1,-1 0-1,1 0 1,0 0 0,0-1-1,0 1 1,0 0-1,0 0 1,0-1-1,1 1 1,0-1 0,-1 1-1,1-1 1,0 0-1,0 0 1,0 0 0,5 4-1,-2-2-69,1-1 1,0 0-1,0 1 0,0-2 1,1 1-1,-1-1 0,1 0 0,10 1 1,0 0-1131,0-1 0,0-1 0,1-1 0,-1 0 0,0-2 0,24-3 1,6-9-5452</inkml:trace>
  <inkml:trace contextRef="#ctx0" brushRef="#br0" timeOffset="1">431 273 13741,'0'0'7335,"-12"54"-6214,29-41-320,4-2-193,5-4-383,3-3-161,1-4 64,1 0-545,-3-14-768,0-4-1601,-5-4-2692,-5 0-7077</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3.836"/>
    </inkml:context>
    <inkml:brush xml:id="br0">
      <inkml:brushProperty name="width" value="0.025" units="cm"/>
      <inkml:brushProperty name="height" value="0.025" units="cm"/>
    </inkml:brush>
  </inkml:definitions>
  <inkml:trace contextRef="#ctx0" brushRef="#br0">37 104 6022,'0'0'13751,"-7"-8"-11621,-21-27-240,28 34-1839,-1 0 0,1 0-1,0 1 1,0-1-1,-1 0 1,1 0 0,0 0-1,0 0 1,0 0 0,0 1-1,0-1 1,0 0 0,0 0-1,1 0 1,-1 0 0,0 0-1,0 1 1,1-1 0,-1 0-1,0 0 1,1 0 0,-1 1-1,1-1 1,-1 0 0,1 0-1,-1 1 1,1-1 0,-1 1-1,1-1 1,0 0 0,0 1-1,-1-1 1,1 1 0,0-1-1,0 1 1,-1 0 0,1-1-1,0 1 1,0 0 0,0 0-1,0-1 1,-1 1 0,1 0-1,1 0 1,38-9 803,-35 7-764,1 2 1,-1-1-1,0 1 0,1 0 1,-1 0-1,0 0 1,0 1-1,1 0 0,5 1 1,-10-1-85,1 0 0,0 0 1,-1 0-1,1 0 0,-1 0 0,1 0 0,-1 1 1,0-1-1,1 0 0,-1 1 0,0-1 1,0 1-1,0-1 0,0 1 0,0 0 0,0-1 1,-1 1-1,1 0 0,0 0 0,-1 0 1,0-1-1,1 1 0,-1 0 0,0 0 1,0 0-1,0 0 0,0 3 0,-2 6 30,1-1 0,-1 1 0,-1-1-1,0 0 1,0 0 0,-1 0 0,-1 0 0,1-1 0,-2 0-1,1 0 1,-1 0 0,-11 12 0,10-11 9,-1 0 1,1 0-1,1 1 1,0 0 0,1 0-1,0 0 1,0 1-1,-4 19 1,9-30-36,0-1 0,0 1 0,0-1 1,0 1-1,0-1 0,0 1 0,0-1 1,0 0-1,0 1 0,0-1 1,0 1-1,1-1 0,-1 0 0,0 1 1,0-1-1,1 1 0,-1-1 0,0 0 1,1 0-1,-1 1 0,0-1 0,1 0 1,-1 1-1,0-1 0,1 0 0,-1 0 1,0 1-1,1-1 0,-1 0 0,1 0 1,-1 0-1,0 0 0,1 0 0,-1 0 1,1 0-1,-1 0 0,1 0 1,-1 0-1,1 0 0,-1 0 0,0 0 1,1 0-1,-1 0 0,1 0 0,24-5 233,-4-4-149,0 0 0,0-1-1,-1-2 1,26-17 0,74-64-285,-104 80 84,-4 3 7,1 0-163,1 0-1,-2-1 0,1 0 0,-2-1 0,1-1 1,-2 0-1,18-27 0,-39 64 371,1 1 0,2 0-1,0 0 1,2 1 0,0 0 0,-2 41-1,8-66-76,0 0 0,0 0-1,0 0 1,0 0-1,0 0 1,0 0-1,0 0 1,0 0-1,1 0 1,-1 0-1,0 0 1,1 0-1,-1 0 1,1 0-1,-1 0 1,1 0-1,-1 0 1,1 0 0,0 0-1,-1 0 1,1 0-1,0-1 1,0 1-1,0 0 1,-1-1-1,3 2 1,-2-2 20,1 1 0,0-1 0,0 0 0,-1 0 0,1 0 0,0 0 0,0 0 0,0 0 0,0 0 0,-1-1 0,1 1 0,0 0 0,0-1 0,1 0 0,8-4 227,-1 0-1,1-1 0,16-12 1,75-70 280,-48 39-506,-34 37-55,-19 12 1,-1 0-1,1 0 0,-1 0 0,0 0 0,1 0 0,-1 0 1,1 0-1,-1 0 0,0 0 0,1 0 0,-1 0 0,1 0 1,-1 0-1,0 1 0,1-1 0,-1 0 0,0 0 0,1 0 1,-1 1-1,0-1 0,1 0 0,-1 1 0,0-1 0,0 0 1,1 0-1,-1 1 0,0-1 0,0 0 0,1 1 0,2 37-170,-2-20 270,-1-15-90,0 7 29,0-1 0,1 0 1,0 0-1,1 1 0,0-1 0,4 10 1,-5-17-9,0 0 1,0 0 0,0 0 0,0 0 0,1 0-1,-1 0 1,1-1 0,-1 1 0,1-1 0,0 1-1,-1-1 1,1 1 0,0-1 0,0 0 0,0 0-1,0 0 1,0 0 0,0 0 0,0-1 0,0 1-1,1-1 1,-1 1 0,0-1 0,0 0-1,1 0 1,-1 0 0,0 0 0,0 0 0,0 0-1,1 0 1,2-2 0,6-1 3,-1 0 0,0 0 1,-1-1-1,1-1 0,-1 0 0,0 0 0,0 0 1,0-1-1,13-13 0,-4 3-105,-1 0 0,-1-1 0,18-25 0,-31 37-414,0 1-1,0-1 1,0 0-1,-1 0 1,1 0-1,2-10 1,-4-18-6385,-8 6-1610</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4.206"/>
    </inkml:context>
    <inkml:brush xml:id="br0">
      <inkml:brushProperty name="width" value="0.025" units="cm"/>
      <inkml:brushProperty name="height" value="0.025" units="cm"/>
    </inkml:brush>
  </inkml:definitions>
  <inkml:trace contextRef="#ctx0" brushRef="#br0">0 0 14189,'0'0'9706,"67"13"-9546,-26-5-1473,0-2-2467,0 1-3523</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4.570"/>
    </inkml:context>
    <inkml:brush xml:id="br0">
      <inkml:brushProperty name="width" value="0.025" units="cm"/>
      <inkml:brushProperty name="height" value="0.025" units="cm"/>
    </inkml:brush>
  </inkml:definitions>
  <inkml:trace contextRef="#ctx0" brushRef="#br0">119 1 15791,'-8'4'3091,"-8"6"-1398,1 0 1,-19 17-1,29-23-1447,1-1 0,1 1-1,-1 0 1,0 0 0,1 0-1,0 1 1,0-1 0,0 1-1,1 0 1,-1 0 0,1 0-1,0 0 1,1 0 0,-3 10-1,4-14-251,0-1 0,1 1-1,-1 0 1,0 0 0,0-1-1,1 1 1,-1 0 0,1-1-1,-1 1 1,0 0 0,1-1-1,-1 1 1,1-1-1,0 1 1,-1-1 0,1 1-1,-1-1 1,1 1 0,0-1-1,-1 1 1,1-1 0,0 0-1,-1 1 1,1-1 0,0 0-1,0 0 1,-1 0-1,1 1 1,0-1 0,0 0-1,-1 0 1,1 0 0,0 0-1,1-1 1,35 1-601,-30-1 454,59-10-1334,-56 8 1288,1 0 0,-1 1-1,1 1 1,-1 0 0,1 0 0,0 1 0,11 1 0,-22-1 241,1 0 0,0 1 0,-1-1 0,1 0 0,0 0 0,-1 1 0,1-1 1,-1 0-1,1 1 0,-1-1 0,1 1 0,-1-1 0,1 1 0,-1-1 0,1 1 0,-1-1 0,0 1 0,1-1 0,-1 1 0,0 0 1,1-1-1,-1 1 0,0 0 0,0-1 0,0 1 0,1 0 0,-1-1 0,0 1 0,0 0 0,0-1 0,0 1 0,0 0 0,0-1 0,0 1 1,-1 0-1,1-1 0,0 1 0,0 0 0,0-1 0,-1 1 0,1-1 0,0 1 0,-1 0 0,0 0 0,-15 28 1706,0-13-1617,0 0 0,-1-2 0,0 1 0,-1-2 1,-1-1-1,-32 17 0,33-23-3412,8-6-2540,2-1-6655</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4.988"/>
    </inkml:context>
    <inkml:brush xml:id="br0">
      <inkml:brushProperty name="width" value="0.025" units="cm"/>
      <inkml:brushProperty name="height" value="0.025" units="cm"/>
    </inkml:brush>
  </inkml:definitions>
  <inkml:trace contextRef="#ctx0" brushRef="#br0">126 49 6534,'0'0'7437,"4"-9"-3044,11-27-774,-15 36-3522,0 0 0,0 0 0,0 0-1,0 0 1,0 0 0,-1 0-1,1 0 1,0 0 0,0 0-1,0 0 1,0 0 0,0 0-1,0 0 1,0 0 0,-1 0-1,1 0 1,0 0 0,0 0-1,0 0 1,0 0 0,0 0-1,0-1 1,0 1 0,0 0-1,0 0 1,0 0 0,-1 0-1,1 0 1,0 0 0,0 0 0,0 0-1,0-1 1,0 1 0,0 0-1,0 0 1,0 0 0,0 0-1,0 0 1,0 0 0,0-1-1,0 1 1,0 0 0,0 0-1,0 0 1,0 0 0,0 0-1,0 0 1,0 0 0,0-1-1,-9 9 601,-2 8-438,0 1-1,1 0 1,0 0-1,2 1 1,0 0 0,-8 29-1,-23 118 228,21-21-135,17-125-323,1 0-1,0 0 1,1 0 0,2 0 0,6 29-1,-7-44-69,-1 0-1,1 0 1,0 0 0,0 0-1,0 0 1,0 0-1,1 0 1,-1-1-1,1 1 1,0-1-1,0 0 1,1 0-1,-1 0 1,1 0-1,-1-1 1,1 1 0,0-1-1,0 0 1,0 0-1,0 0 1,0-1-1,1 1 1,-1-1-1,0 0 1,1 0-1,-1-1 1,1 1-1,6-1 1,0 0-690,0-1 1,0 0-1,0 0 1,-1-1-1,1-1 1,0 0-1,-1 0 1,1-1-1,-1 0 1,14-9-1,23-19-5487</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5.392"/>
    </inkml:context>
    <inkml:brush xml:id="br0">
      <inkml:brushProperty name="width" value="0.025" units="cm"/>
      <inkml:brushProperty name="height" value="0.025" units="cm"/>
    </inkml:brush>
  </inkml:definitions>
  <inkml:trace contextRef="#ctx0" brushRef="#br0">0 85 12588,'0'0'11734,"3"-9"-9957,-1 2-1499,-2 4-205,1 1 0,-1-1 0,1 0 0,0 1 0,-1-1 0,1 1 0,1 0 0,-1-1 0,0 1 0,0 0 0,1-1 0,-1 1 0,1 0 0,0 0 0,0 0 0,0 1 0,0-1 0,0 0 0,0 1 1,0-1-1,0 1 0,1 0 0,-1-1 0,3 0 0,71-12 1157,-70 13-1207,0 0 0,0 1 0,1 0 0,-1 0 0,0 1 0,0-1 0,0 2 1,0-1-1,0 0 0,8 4 0,-12-4-13,-1 1 0,1-1 0,-1 1 0,1-1 0,-1 1 0,0-1 0,1 1 0,-1 0 0,0 0 0,0 0 0,0-1 0,-1 1 1,1 0-1,0 0 0,-1 0 0,1 0 0,-1 0 0,0 1 0,0-1 0,1 0 0,-1 0 0,-1 0 0,1 0 0,0 0 0,0 0 0,-1 0 0,1 0 0,-1 0 0,-1 3 1,-1 4 229,0 0 1,0 0 0,-1 0-1,-10 15 1,-14 14 259,21-31-392,0 2-1,1-1 1,0 1-1,0 0 1,1 0-1,0 1 1,0 0-1,1-1 1,-5 22-1,9-30-107,1 0 0,-1 0 0,0 0 0,1-1 0,0 1 0,-1 0 0,1 0 0,-1 0 0,1-1 0,0 1 0,0 0 0,-1-1 0,1 1 0,0-1 0,0 1 0,0-1 0,0 1 0,0-1 0,0 1 0,-1-1 0,1 0 0,0 0 0,0 1 0,0-1 0,0 0 0,0 0 0,0 0 0,0 0 0,0 0 0,0 0 0,0 0 0,0-1 0,0 1 0,2-1 0,38-4 0,29-16-7906</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5.750"/>
    </inkml:context>
    <inkml:brush xml:id="br0">
      <inkml:brushProperty name="width" value="0.025" units="cm"/>
      <inkml:brushProperty name="height" value="0.025" units="cm"/>
    </inkml:brush>
  </inkml:definitions>
  <inkml:trace contextRef="#ctx0" brushRef="#br0">1 59 17424,'0'0'9289,"69"-36"-10762,-30 26-2243,6-3-2690</inkml:trace>
  <inkml:trace contextRef="#ctx0" brushRef="#br0" timeOffset="1">389 21 18065,'0'0'5413,"-14"59"-5092,20-57-386,17-2-639,10-10-1282,5-13-2658,-1-10-1763</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6.123"/>
    </inkml:context>
    <inkml:brush xml:id="br0">
      <inkml:brushProperty name="width" value="0.025" units="cm"/>
      <inkml:brushProperty name="height" value="0.025" units="cm"/>
    </inkml:brush>
  </inkml:definitions>
  <inkml:trace contextRef="#ctx0" brushRef="#br0">78 0 14510,'0'0'8456,"-42"60"-7591,27-22 256,2 8-160,5 3-417,8 0-448,0-1-64,8-5-448,8-5-1154,-1-5 257,-6-9-1890,0-7-577</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6.496"/>
    </inkml:context>
    <inkml:brush xml:id="br0">
      <inkml:brushProperty name="width" value="0.025" units="cm"/>
      <inkml:brushProperty name="height" value="0.025" units="cm"/>
    </inkml:brush>
  </inkml:definitions>
  <inkml:trace contextRef="#ctx0" brushRef="#br0">3 136 16047,'0'-11'3374,"-1"4"-2996,1 3-132,-1 1 1,1-1 0,-1 0-1,1 0 1,0 0 0,1 0-1,-1 0 1,1 0 0,-1 0 0,1 0-1,0 1 1,1-1 0,-1 0-1,1 1 1,-1-1 0,1 1-1,0-1 1,0 1 0,1 0-1,-1 0 1,1 0 0,-1 0 0,1 0-1,6-4 1,1 3-44,0 0 0,0 0 0,0 1 0,1 0 0,-1 1 0,1 0 0,0 1 0,0 0 0,0 1 0,0 0 1,-1 0-1,1 1 0,13 3 0,-21-3-198,1 0 0,-1-1 1,1 1-1,-1 0 0,1 1 0,-1-1 1,0 0-1,0 1 0,0 0 0,0 0 1,0 0-1,0 0 0,0 0 1,0 1-1,-1-1 0,0 1 0,1 0 1,-1-1-1,0 1 0,0 0 0,0 1 1,-1-1-1,1 0 0,-1 0 1,0 1-1,0-1 0,0 0 0,0 1 1,0-1-1,-1 1 0,0 0 1,1-1-1,-1 1 0,-1-1 0,1 1 1,0-1-1,-1 1 0,0-1 0,0 1 1,0-1-1,0 1 0,0-1 1,-3 3-1,-3 7 39,-1 0 1,0-1 0,-1 0-1,-1 0 1,0-1 0,-1-1-1,0 1 1,0-2 0,-1 1-1,-13 7 1,40-24-462,1 0 0,0 1 0,1 1 0,-1 0 0,1 1 0,0 1 0,0 1 1,0 0-1,25 2 0,-40 0 416,0 0-1,1 0 1,-1 1 0,0-1 0,0 1 0,1-1 0,-1 1-1,0 0 1,0 0 0,0 0 0,0 0 0,0 0 0,0 0 0,0 1-1,0-1 1,0 1 0,0-1 0,-1 1 0,1 0 0,-1 0-1,1-1 1,-1 1 0,0 0 0,0 0 0,0 1 0,0-1-1,0 0 1,0 0 0,0 0 0,-1 1 0,1-1 0,-1 0 0,0 1-1,0-1 1,0 0 0,0 1 0,0-1 0,0 0 0,0 1-1,-1-1 1,1 0 0,-2 4 0,-1 6 323,-1-1 0,0 0 0,-1 0 0,0 0 0,-1 0 0,-13 18 0,1-5 421,-2-2 0,0 0 0,-1-2 0,-1 0-1,-1-1 1,-35 22 0,55-39-752,0 0 0,-1 0 0,0 0 0,1 0 0,-1-1 0,0 0 0,1 0 0,-1 0 1,-6 1-1,9-2-9,0 0-1,1 0 1,-1 0 0,0 0 0,1 0 0,-1 0 0,1 0 0,-1-1 0,1 1 0,-1 0 0,0 0 0,1-1 0,-1 1 0,1 0 0,-1-1 0,1 1 0,-1 0 0,1-1 0,0 1 0,-1-1 0,1 1 0,-1-1 0,1 1 0,-1-1-1,1-1-54,-1 1 0,1-1 0,0 0 0,0 1 0,-1-1 0,1 1 0,0-1 0,0 0-1,1 1 1,-1-1 0,0 1 0,0-1 0,2-2 0,1-4-1772,0 0 1,0 1 0,1-1-1,0 1 1,8-11-1,13-12-8618</inkml:trace>
  <inkml:trace contextRef="#ctx0" brushRef="#br0" timeOffset="1">596 415 12075,'0'0'20532,"-25"52"-20372,34-62-4484,1-14-5253</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6.963"/>
    </inkml:context>
    <inkml:brush xml:id="br0">
      <inkml:brushProperty name="width" value="0.025" units="cm"/>
      <inkml:brushProperty name="height" value="0.025" units="cm"/>
    </inkml:brush>
  </inkml:definitions>
  <inkml:trace contextRef="#ctx0" brushRef="#br0">0 698 12524,'0'0'12283,"11"-6"-10617,1-1-1314,-1 0 0,0-1 0,0 0 0,-1-1 0,0-1 0,0 1 0,-1-2 0,14-20 1,66-110 797,-77 119-1059,3-3 7,26-44 83,-2-2 0,-4-1 0,34-98 0,-64 149-116,-7 25-88,-10 34-142,-2 24 148,3 1 0,-4 84 0,9 128 31,6-272-42,0 0 1,0 0-1,0 0 1,0 0-1,1 0 1,-1 0-1,1 0 1,0-1-1,0 1 1,0 0-1,0 0 1,0-1-1,3 4 1,-3-5-53,0 0-1,0 0 1,0-1 0,0 1 0,0 0-1,1-1 1,-1 1 0,0-1 0,0 0-1,1 1 1,-1-1 0,0 0 0,0 0 0,1 0-1,-1 0 1,0 0 0,1 0 0,-1 0-1,0 0 1,0 0 0,1-1 0,-1 1 0,0 0-1,0-1 1,0 1 0,1-1 0,-1 0-1,0 1 1,0-1 0,0 0 0,0 1 0,1-2-1,3-3-789,1 1 0,-1-1 0,-1 1 0,1-2 0,-1 1-1,0 0 1,0-1 0,0 0 0,3-6 0,16-35-6033</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7.323"/>
    </inkml:context>
    <inkml:brush xml:id="br0">
      <inkml:brushProperty name="width" value="0.025" units="cm"/>
      <inkml:brushProperty name="height" value="0.025" units="cm"/>
    </inkml:brush>
  </inkml:definitions>
  <inkml:trace contextRef="#ctx0" brushRef="#br0">146 102 15631,'0'0'3641,"-8"12"-1453,-12 20-1546,2 0-1,1 2 1,2 0 0,1 1-1,2 0 1,1 0-1,2 2 1,2-1-1,1 1 1,-2 63 0,8-97-636,-1-1 1,2 1 0,-1-1 0,0 1 0,0-1-1,1 1 1,-1-1 0,1 1 0,0-1-1,0 0 1,0 1 0,0-1 0,0 0 0,0 0-1,1 0 1,-1 0 0,1 0 0,-1 0-1,1 0 1,0 0 0,0-1 0,2 3 0,-1-3 44,-1-1 0,1 1 1,-1 0-1,1-1 1,-1 1-1,1-1 1,-1 0-1,1 0 1,0 0-1,-1 0 1,1-1-1,-1 1 1,1 0-1,-1-1 1,1 0-1,-1 0 1,1 0-1,-1 0 1,0 0-1,0 0 1,1 0-1,2-4 1,6-3 238,0 0 0,-1-2 0,-1 1 1,0-1-1,0 0 0,0-1 1,12-22-1,1-6-13,18-44 1,-29 58-274,-1 0-1,-1 0 1,-2-1-1,0-1 1,-2 1-1,-1-1 1,-1 0-1,0-35 1,-4 57-18,1 0 1,-1 0-1,0 0 1,0 0-1,0 1 1,-1-1-1,1 0 1,-1 0-1,-1 1 1,1-1-1,-1 1 1,1 0-1,-1 0 1,0 0-1,-1 0 0,1 0 1,-1 0-1,1 1 1,-1 0-1,0 0 1,-1 0-1,1 0 1,0 1-1,-1-1 1,1 1-1,-1 0 1,0 1-1,0-1 1,0 1-1,0 0 0,0 0 1,0 0-1,0 1 1,0 0-1,0 0 1,0 0-1,0 1 1,0-1-1,0 1 1,0 0-1,0 1 1,-9 3-1,10-2-259,0-1-1,0 1 0,1 0 1,-1 0-1,1 0 1,-1 1-1,1-1 0,0 1 1,0 0-1,1 0 1,-1 0-1,1 0 0,0 0 1,0 1-1,0-1 1,0 1-1,1-1 1,0 1-1,0 0 0,-1 6 1,1 47-4944,12-6-3664,5-20-2692</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5.561"/>
    </inkml:context>
    <inkml:brush xml:id="br0">
      <inkml:brushProperty name="width" value="0.025" units="cm"/>
      <inkml:brushProperty name="height" value="0.025" units="cm"/>
    </inkml:brush>
  </inkml:definitions>
  <inkml:trace contextRef="#ctx0" brushRef="#br0">161 1 9257,'0'0'5915,"-1"8"-4501,0 4-434,0 0 0,-1 0 0,-1 0 0,0-1 0,0 1 0,-7 14 0,-45 57 5204,4-6-4903,31-37-4174,9 0-3382</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7.936"/>
    </inkml:context>
    <inkml:brush xml:id="br0">
      <inkml:brushProperty name="width" value="0.025" units="cm"/>
      <inkml:brushProperty name="height" value="0.025" units="cm"/>
    </inkml:brush>
  </inkml:definitions>
  <inkml:trace contextRef="#ctx0" brushRef="#br0">71 446 12364,'0'0'10927,"11"-9"-9037,16-17-1356,-1-1 0,-2-2 0,-1 0 0,-1-1-1,30-56 1,-3-16-172,-44 90-274,-1-1 1,0 1 0,-1-1-1,0 0 1,-1 0 0,1-18-1,-15 42-50,4 6-31,1 1 0,0 0-1,1 0 1,1 1 0,-4 28 0,-7 103 132,12-103-74,-11 340 1697,13-364-1580,-1 0-1,-1 1 1,-10 28-1,12-43-132,-1-1-1,0 0 0,-1 0 1,1 0-1,-2-1 1,1 0-1,-1 1 1,0-1-1,-1-1 1,0 1-1,0-1 1,-8 7-1,13-12-48,-1 1 0,0-1 0,0 0 0,0 1 0,0-1 0,0 0 0,0 0 0,0-1 0,0 1 0,0 0 0,-1-1 0,1 1 0,0-1 0,-1 1 0,1-1 0,0 0 0,0 0 0,-1 0 0,1-1 0,0 1 0,-1 0 0,1-1 0,-4-1 0,2 0 0,1-1 0,-1 1 0,1-1 0,0 1 0,0-1 0,0 0 0,0 0 0,1-1 0,-1 1 0,1 0 0,0-1 0,-3-4 0,-3-11 0,1 0 0,0 0 0,1 0 0,-4-26 0,3 2-1468,-3-86-1,10 77-1339,3 0-1,2 0 0,2 1 0,3 0 0,28-90 1,-8 57-10170</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8.326"/>
    </inkml:context>
    <inkml:brush xml:id="br0">
      <inkml:brushProperty name="width" value="0.025" units="cm"/>
      <inkml:brushProperty name="height" value="0.025" units="cm"/>
    </inkml:brush>
  </inkml:definitions>
  <inkml:trace contextRef="#ctx0" brushRef="#br0">10 54 12588,'0'0'8424,"12"-49"-5381,-12 45 0,0 17-2979,0 10-417,-1 0-2241,-8 3-3172,-2-7-12619</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8.688"/>
    </inkml:context>
    <inkml:brush xml:id="br0">
      <inkml:brushProperty name="width" value="0.025" units="cm"/>
      <inkml:brushProperty name="height" value="0.025" units="cm"/>
    </inkml:brush>
  </inkml:definitions>
  <inkml:trace contextRef="#ctx0" brushRef="#br0">1 86 14542,'0'0'8135,"48"34"-7078,-12-34-288,11-7-352,6-12-257,9-7-577,-5-5-3074,0-6-4741</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9.091"/>
    </inkml:context>
    <inkml:brush xml:id="br0">
      <inkml:brushProperty name="width" value="0.025" units="cm"/>
      <inkml:brushProperty name="height" value="0.025" units="cm"/>
    </inkml:brush>
  </inkml:definitions>
  <inkml:trace contextRef="#ctx0" brushRef="#br0">17 0 17264,'0'0'609,"0"72"800,-6-17 289,4 3-897,2 4-97,0-4-383,0-2-225,0-7-32,2-6-128,1-9-833,-3-7-1505,0-10-1730,-14-11-4132</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9.481"/>
    </inkml:context>
    <inkml:brush xml:id="br0">
      <inkml:brushProperty name="width" value="0.025" units="cm"/>
      <inkml:brushProperty name="height" value="0.025" units="cm"/>
    </inkml:brush>
  </inkml:definitions>
  <inkml:trace contextRef="#ctx0" brushRef="#br0">1 210 15951,'2'-12'2023,"0"4"-1705,1-1 0,0 1 0,1 0 0,-1 0 0,2 0 0,-1 1 0,1-1 0,0 1 0,0 0 0,1 0 0,0 1 0,1 0 0,-1 0 0,1 0 0,14-8 0,-4 3 18,1 1 0,0 1 1,1 1-1,0 0 0,1 1 1,-1 2-1,1 0 0,0 1 1,0 1-1,1 0 0,-1 2 1,0 0-1,35 4 0,-51-2-331,1-1 0,-1 1 0,0 0 0,1 0 0,-1 0 0,0 1 0,0 0 0,0-1 0,0 2 0,0-1 0,0 0 0,0 1 0,-1-1 0,1 1 0,-1 0 0,0 0 0,0 1 0,0-1 0,0 1 1,0-1-1,-1 1 0,0 0 0,0 0 0,0 0 0,0 0 0,-1 0 0,1 0 0,-1 1 0,1 6 0,-1-3 23,-1 0 0,0 0 0,0-1 0,-1 1 1,0 0-1,0-1 0,-1 1 0,0-1 1,0 1-1,-1-1 0,0 0 0,0 0 0,-1 0 1,0-1-1,0 1 0,-7 7 0,-1 0 256,-2-1 0,1 0-1,-2-1 1,-15 10-1,11-8-35,19-14-270,-1 1 0,1-1 0,0 0 0,0 0 0,0 1 0,0-1 0,0 0 0,0 0 0,0 1 0,0-1 0,0 0 0,1 0 0,-1 0 0,0 1 0,0-1 0,0 0 0,0 0 0,0 1 0,0-1 0,0 0 0,0 0 0,1 0 0,-1 1 0,0-1 0,0 0 0,0 0 0,0 0 0,1 0 0,-1 1 0,0-1 0,0 0 0,0 0 0,1 0 0,-1 0 0,0 0 0,0 0 0,1 0 0,-1 0 0,0 0 0,0 0 0,1 0 0,-1 0 0,0 0 0,0 0 0,0 0 0,1 0 0,17 6-770,-14-4 595,2 0 88,0 0 0,0 1 0,1 0 0,-2 0 0,1 1 0,0 0 0,-1 0 0,0 0 0,1 1 0,-2 0 0,1-1 0,-1 2 0,1-1 0,-1 0 1,-1 1-1,1 0 0,-1 0 0,3 7 0,-4-7 210,-1-1 1,0 1 0,0-1-1,0 1 1,-1-1-1,0 1 1,0 0 0,0-1-1,0 1 1,-1-1-1,0 1 1,-1-1 0,1 1-1,-1-1 1,0 0-1,0 1 1,0-1-1,-1 0 1,0 0 0,0-1-1,0 1 1,-6 5-1,-9 12 85,-2-1 0,0-1-1,-2-1 1,0-1 0,-1 0-1,0-2 1,-2-1 0,-32 16-1,56-31-194,-1 1-1,1 0 1,-1 0-1,1-1 1,-1 1 0,0-1-1,1 1 1,-1-1-1,0 0 1,1 0-1,-1 0 1,0 0-1,1 0 1,-1 0-1,0 0 1,1 0-1,-3-1 1,4 0-55,-1 1 1,1-1 0,-1 1-1,1-1 1,0 1-1,-1-1 1,1 0 0,0 1-1,0-1 1,0 1 0,-1-1-1,1 0 1,0 1-1,0-1 1,0 0 0,0 1-1,0-1 1,0 0-1,0 1 1,0-1 0,0 0-1,0 1 1,1-1-1,-1 0 1,0 1 0,0-1-1,1 1 1,-1-2-1,4-5-749,-1 0-1,1 0 0,0 1 0,1-1 0,9-10 1,25-23-3730,8-4-1447</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9.945"/>
    </inkml:context>
    <inkml:brush xml:id="br0">
      <inkml:brushProperty name="width" value="0.025" units="cm"/>
      <inkml:brushProperty name="height" value="0.025" units="cm"/>
    </inkml:brush>
  </inkml:definitions>
  <inkml:trace contextRef="#ctx0" brushRef="#br0">0 379 15855,'0'0'8563,"1"11"-6850,-1 1-1262,-1-3-195,1 0 0,0-1 0,1 1 0,0 0 0,0 0 0,1 0 0,5 15 0,-6-22-248,0 0 1,0-1 0,1 1-1,-1-1 1,1 1 0,-1-1-1,1 1 1,-1-1 0,1 0-1,0 0 1,0 0 0,-1 0-1,1 0 1,0 0 0,0-1-1,0 1 1,0-1-1,0 1 1,0-1 0,0 0-1,0 1 1,0-1 0,0 0-1,0 0 1,0-1 0,1 1-1,-1 0 1,0-1 0,0 1-1,0-1 1,-1 0 0,4-1-1,8-3 49,0-1 0,-1 0 0,19-12 0,-27 15-42,33-22-60,54-30-938,-84 51 494,0 1 1,0 0-1,0 0 0,0 1 0,1 0 0,-1 0 0,1 0 0,0 1 0,-1 1 0,15-1 0,-20 2 359,-1 0 0,1 0-1,0 0 1,0 0 0,0 0-1,-1 0 1,1 0 0,-1 0-1,1 1 1,-1-1 0,1 0-1,-1 1 1,0-1 0,1 1-1,-1 0 1,0-1 0,0 1-1,0 0 1,-1 0 0,1 0-1,0 2 1,0-1-170,0-1-1,0 0 0,0 0 1,0 0-1,1 0 1,-1 0-1,0 0 1,1 0-1,-1 0 0,1-1 1,3 3-1,-4-3 226,0-1 0,1 0-1,-1 0 1,1 0-1,-1 0 1,1 0 0,-1 0-1,1 0 1,-1 0-1,0 0 1,1-1 0,-1 1-1,1-1 1,-1 1-1,0-1 1,0 1 0,1-1-1,-1 0 1,0 0 0,0 1-1,0-1 1,1 0-1,-1 0 1,0 0 0,-1 0-1,2-2 1,25-25 498,-2-2 0,-1 0 0,-1-2 0,23-42 0,-39 61-424,8-10-255,-12 18 804,-5 8 343,-23 44 1604,14-28-2103,2 0 1,0 1-1,1 0 0,1 1 1,1 0-1,1 0 1,-3 24-1,8-44-391,0-1 0,0 1 0,0-1 0,0 1 1,-1-1-1,1 1 0,0-1 0,0 1 0,1-1 0,-1 1 0,0 0 0,0-1 0,0 1 1,0-1-1,0 1 0,0-1 0,1 1 0,-1-1 0,0 1 0,0-1 0,1 0 1,-1 1-1,0-1 0,1 1 0,-1-1 0,1 0 0,-1 1 0,0-1 0,1 0 0,-1 1 1,2-1-1,14-5 181,15-23 353,19-34 18,-3-3 1,-3-1 0,67-134 0,-176 361 1109,57-138-1252,2 0-1,0 1 1,2 0-1,1 0 1,-1 28 0,4-51-389,-1 1 1,1-1 0,0 1-1,0 0 1,0-1 0,0 1-1,0-1 1,1 1 0,-1-1-1,0 1 1,1-1 0,-1 1 0,1-1-1,0 1 1,-1-1 0,1 1-1,0-1 1,0 0 0,0 0-1,0 1 1,0-1 0,0 0-1,0 0 1,0 0 0,0 0-1,1 0 1,-1 0 0,0 0-1,1-1 1,-1 1 0,1 0-1,-1-1 1,1 1 0,-1-1 0,1 1-1,-1-1 1,1 0 0,-1 0-1,1 0 1,-1 0 0,1 0-1,0 0 1,-1 0 0,1 0-1,1-1 1,5-1 55,-1 0 0,0 0 0,1-1 0,-1 0 0,0 0 0,-1-1 0,1 1 0,7-7 0,12-10 34,-1-1-1,30-33 1,-47 46-111,-1-1 0,0 1 0,0-1 0,-1 0 1,0-1-1,-1 1 0,0-1 0,-1 0 0,0 0 0,5-20 0,-9 29-2,1 0 0,-1 1-1,0-1 1,0 0 0,1 1 0,-1-1-1,0 0 1,0 1 0,0-1-1,0 0 1,0 0 0,0 1-1,0-1 1,0 0 0,0 1 0,0-1-1,0 0 1,-1 0 0,1 1-1,0-1 1,-1 0 0,1 1 0,0-1-1,-1 1 1,1-1 0,0 0-1,-1 1 1,1-1 0,-1 1 0,1-1-1,-2 0 1,-17 11-71,-19 33 116,29-29-1,1-1 0,1 1 0,0 0 1,1 0-1,1 1 0,0 0 0,1 0 0,0 0 1,1 1-1,-1 26 0,4-40-75,0-1 1,0 0-1,0 1 1,0-1-1,1 1 1,-1-1-1,0 1 0,1-1 1,-1 0-1,1 1 1,0-1-1,-1 0 1,1 0-1,0 0 1,0 1-1,0-1 0,0 0 1,0 0-1,0 0 1,0 0-1,0 0 1,0 0-1,0-1 0,1 1 1,-1 0-1,0-1 1,1 1-1,-1-1 1,0 1-1,1-1 1,-1 1-1,0-1 0,1 0 1,-1 0-1,1 0 1,-1 0-1,1 0 1,-1 0-1,3 0 0,1-1-363,0 1-1,0-1 0,0 0 0,0 0 1,-1-1-1,1 1 0,0-1 0,-1 0 1,1 0-1,7-6 0,17-18-7601</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0.602"/>
    </inkml:context>
    <inkml:brush xml:id="br0">
      <inkml:brushProperty name="width" value="0.025" units="cm"/>
      <inkml:brushProperty name="height" value="0.025" units="cm"/>
    </inkml:brush>
  </inkml:definitions>
  <inkml:trace contextRef="#ctx0" brushRef="#br0">211 49 96,'0'0'20147,"4"-8"-17408,11-25-332,-15 33-2361,0-1-1,0 1 1,0 0 0,0 0-1,0 0 1,0-1-1,0 1 1,0 0-1,0 0 1,0-1-1,0 1 1,0 0 0,0 0-1,0 0 1,0-1-1,0 1 1,0 0-1,0 0 1,0-1-1,0 1 1,0 0 0,0 0-1,0 0 1,0 0-1,-1-1 1,1 1-1,0 0 1,0 0 0,0 0-1,0 0 1,-1-1-1,1 1 1,0 0-1,0 0 1,0 0-1,-1 0 1,1 0 0,0 0-1,0 0 1,0 0-1,-1 0 1,1-1-1,0 1 1,-1 0-1,-14 1 734,-14 8-255,-5 5-237,1 2 0,1 1 0,-43 31 0,75-48-294,-1 0 0,1 0 0,0 0-1,-1 1 1,1-1 0,0 0 0,-1 0 0,1 0 0,0 1 0,-1-1 0,1 0 0,0 1 0,-1-1 0,1 0 0,0 1 0,0-1 0,0 0 0,-1 1 0,1-1 0,0 0 0,0 1 0,0-1 0,0 1 0,0-1 0,0 0 0,-1 1 0,1-1 0,0 1 0,0-1 0,0 0 0,0 1-1,1-1 1,-1 1 0,14 4-66,35-4-13,-37-2-55,117-2-1417,-127 3 1555,0 0 1,-1 0-1,1 1 1,-1-1-1,1 0 1,-1 1-1,1-1 1,-1 1-1,0 0 1,1-1-1,-1 1 1,0 0 0,1 0-1,-1 0 1,0 0-1,0 0 1,0 0-1,0 0 1,0 0-1,0 0 1,0 1-1,0-1 1,0 0-1,-1 1 1,1-1-1,0 1 1,-1-1 0,1 0-1,-1 1 1,0-1-1,1 1 1,-1 0-1,0-1 1,0 1-1,0-1 1,0 1-1,0-1 1,0 1-1,-1-1 1,1 1-1,0-1 1,-1 1-1,0 2 1,-1 3 184,-1 1-1,1-1 1,-1 0 0,0 0 0,-1 0-1,1 0 1,-9 10 0,1-3-43,0-2-1,-1 1 1,0-1 0,-1-1 0,-1-1 0,0 1-1,0-2 1,-1 0 0,0-1 0,-25 10 0,40-18-213,0-1 1,0 1-1,0 0 0,1 0 1,-1-1-1,0 1 1,0 0-1,0-1 1,0 1-1,0 0 1,0-1-1,0 1 0,0 0 1,0-1-1,0 1 1,0 0-1,0-1 1,0 1-1,0 0 1,0-1-1,0 1 0,0 0 1,0-1-1,0 1 1,0 0-1,0-1 1,-1 1-1,1 0 1,0-1-1,0 1 0,0 0 1,-1 0-1,1-1 1,0 1-1,0 0 1,-1 0-1,1-1 1,0 1-1,-1 0 1,1 0-1,0 0 0,-1 0 1,1-1-1,0 1 1,-1 0-1,1 0 1,0 0-1,-1 0 1,1 0-1,0 0 0,-1 0 1,1 0-1,0 0 1,-1 0-1,1 0 1,0 0-1,-1 0 1,1 0-1,0 0 0,-1 1 1,1-1-1,19-26-4211,-18 26 4093,28-33-6369,6-5-3764</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1.010"/>
    </inkml:context>
    <inkml:brush xml:id="br0">
      <inkml:brushProperty name="width" value="0.025" units="cm"/>
      <inkml:brushProperty name="height" value="0.025" units="cm"/>
    </inkml:brush>
  </inkml:definitions>
  <inkml:trace contextRef="#ctx0" brushRef="#br0">130 21 6182,'0'0'9828,"-9"4"-6566,-1 4-2635,0-1 1,0 1 0,0 1 0,1-1 0,-16 21 0,19-23-446,1 1-1,0 1 1,1-1 0,-1 1-1,1-1 1,1 1-1,0 1 1,0-1 0,0 0-1,1 1 1,-1 8 0,3-17-184,0 1 0,0-1 1,0 1-1,0-1 1,0 1-1,0-1 0,0 1 1,0-1-1,0 1 1,0-1-1,0 1 0,0-1 1,0 0-1,0 1 1,0-1-1,1 1 0,-1-1 1,0 1-1,0-1 1,1 0-1,-1 1 1,0-1-1,1 1 0,-1-1 1,0 0-1,1 0 1,-1 1-1,0-1 0,1 0 1,-1 1-1,1-1 1,-1 0-1,1 0 0,18-2 90,17-18 167,-15 1-170,0-1-1,-2-1 1,23-30 0,6-6 126,-48 57-207,0-1 1,0 1-1,0 0 1,0 0 0,1 0-1,-1-1 1,0 1-1,0 0 1,0 0-1,0 0 1,0-1 0,1 1-1,-1 0 1,0 0-1,0 0 1,0 0-1,1 0 1,-1 0 0,0 0-1,0-1 1,0 1-1,1 0 1,-1 0 0,0 0-1,0 0 1,0 0-1,1 0 1,-1 0-1,0 0 1,0 0 0,1 0-1,-1 0 1,0 0-1,0 0 1,1 0-1,-1 0 1,0 1 0,0-1-1,0 0 1,1 0-1,-1 0 1,0 0 0,0 0-1,0 0 1,0 1-1,1-1 1,-1 0-1,0 0 1,0 0 0,0 0-1,0 1 1,0-1-1,1 0 1,-1 0-1,0 0 1,0 1 0,0-1-1,0 0 1,0 0-1,0 0 1,0 1-1,0-1 1,0 0 0,0 0-1,0 1 1,0-1-1,1 30 320,-7 31 12,5-33 216,1-27-506,0-1 0,0 0 0,0 1 0,0-1 0,0 1 0,0-1 0,0 0 0,0 1 0,1-1 0,-1 0 0,0 1 0,0-1 0,1 0 0,-1 1 0,0-1 0,0 0 0,1 0 0,-1 1 0,0-1 0,1 0 0,-1 0-1,0 1 1,1-1 0,-1 0 0,0 0 0,1 0 0,-1 0 0,1 0 0,-1 1 0,0-1 0,1 0 0,3-1 120,-1 0-1,0-1 1,0 1-1,0-1 1,1 1-1,-2-1 1,1 0-1,0 0 1,0 0-1,-1 0 1,3-3-1,29-26 303,-22 19-563,1 0 1,0 0-1,1 2 1,0-1-1,0 2 1,1 0-1,24-11 1,-39 20 50,1 0 0,-1 0 1,0 0-1,1 0 1,-1 0-1,0 0 0,1 0 1,-1 0-1,0 0 1,1 0-1,-1 1 0,0-1 1,1 0-1,-1 0 0,0 0 1,1 0-1,-1 0 1,0 1-1,0-1 0,1 0 1,-1 0-1,0 1 0,0-1 1,1 0-1,-1 0 1,0 1-1,0-1 0,0 0 1,1 1-1,-1-1 1,0 0-1,0 0 0,0 1 1,0-1-1,0 0 0,0 1 1,0-1-1,0 0 1,0 1-1,0 0 0,1 24-653,-9 23-1003,-11 13-4706,14-39 1180</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1.940"/>
    </inkml:context>
    <inkml:brush xml:id="br0">
      <inkml:brushProperty name="width" value="0.025" units="cm"/>
      <inkml:brushProperty name="height" value="0.025" units="cm"/>
    </inkml:brush>
  </inkml:definitions>
  <inkml:trace contextRef="#ctx0" brushRef="#br0">68 1 13164,'0'0'8339,"4"15"-6759,-3-10-1412,2 6 97,0 1 0,-1-1 0,-1 1-1,1-1 1,-2 1 0,0-1 0,0 1 0,-4 18 0,-75 280 4908,79-305-5065,0-1 1,1 0-1,-1 1 1,1-1 0,0 0-1,1 1 1,-1-1-1,4 7 1,4 15 168,-9-26-270,1 1-1,-1 0 1,0-1-1,0 1 0,1-1 1,-1 1-1,0-1 1,1 1-1,-1-1 0,1 1 1,-1-1-1,0 1 1,1-1-1,-1 1 0,1-1 1,0 0-1,-1 1 1,1-1-1,-1 0 0,1 0 1,-1 1-1,1-1 1,0 0-1,-1 0 1,1 0-1,-1 0 0,1 0 1,0 0-1,-1 0 1,1 0-1,0 0 0,-1 0 1,1 0-1,-1 0 1,1 0-1,0 0 0,-1 0 1,1-1-1,-1 1 1,1 0-1,0-1 0,-1 1 1,1-1-1,36-18 338,-21 9-265,-1 4-79,-1 0 0,-1-2 0,1 1 0,-1-2 0,17-14 0,-24 17 0,0 0 0,-1-1 0,1 0 0,-1 0 0,0 0 0,-1-1 0,0 0 0,0 1 0,-1-1 0,0-1 0,3-9 0,-4 7 0,1 0 0,-1 0 0,-1 0 0,0 0 0,-1-13 0,0 23 0,0 1 0,0-1 0,0 1 0,0 0 0,0-1 0,0 1 0,0 0 0,0-1 0,0 1 0,0-1 0,0 1 0,0 0 0,0-1 0,-1 1 0,1 0 0,0-1 0,0 1 0,0 0 0,-1-1 0,1 1 0,0 0 0,0-1 0,-1 1 0,1 0 0,0 0 0,-1-1 0,1 1 0,0 0 0,-1 0 0,1 0 0,0 0 0,-1-1 0,1 1 0,-1 0 0,-14 6 0,-11 18 0,19-14 0,0 0 0,1 1 0,1 0 0,0 1 0,0-1 0,1 1 0,0 0 0,1 0 0,0 0 0,-1 17 0,5-28 0,-1 0 0,1 0 0,-1 0 0,1 0 0,-1 0 0,1-1 0,-1 1 0,1 0 0,0 0 0,-1-1 0,1 1 0,0 0 0,0-1 0,0 1 0,0-1 0,-1 1 0,1-1 0,0 1 0,0-1 0,0 0 0,0 1 0,0-1 0,0 0 0,0 0 0,0 0 0,0 1 0,0-1 0,0 0 0,0-1 0,0 1 0,0 0 0,2 0 0,37-5 0,-29 0 0,0 0 0,0 0 0,0-1 0,-1-1 0,0 0 0,0 0 0,-1-1 0,0 0 0,0 0 0,-1-1 0,0 0 0,-1-1 0,0 0 0,0 0 0,-1-1 0,0 1 0,-1-1 0,0 0 0,-1-1 0,0 1 0,3-20 0,-37 95 0,20-43-69,1 1 1,1 0-1,1 0 1,1 1-1,-6 45 1,12-67-44,-1 0 0,1-1 0,0 1 0,0 0 0,-1 0 0,1-1 0,0 1 0,0 0 0,0 0 0,0-1 0,0 1 0,0 0 0,0 0 0,0-1 0,1 1 0,-1 0 0,0 0 0,0-1 1,1 1-1,-1 0 0,0-1 0,1 1 0,-1 0 0,1-1 0,-1 1 0,1 0 0,-1-1 0,1 1 0,-1-1 0,1 1 0,-1-1 0,1 1 0,0-1 0,-1 0 0,1 1 0,0-1 0,-1 0 0,1 1 0,0-1 0,0 0 0,-1 0 0,1 0 0,0 0 0,0 0 0,-1 0 0,1 0 0,0 0 0,0 0 0,-1 0 0,1 0 1,0 0-1,0 0 0,-1-1 0,1 1 0,0 0 0,-1 0 0,1-1 0,0 1 0,-1-1 0,2 0 0,3-2-989,0 0 0,-1 0 1,1 0-1,-1-1 0,0 1 0,0-1 1,4-5-1,12-22-9629</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2.330"/>
    </inkml:context>
    <inkml:brush xml:id="br0">
      <inkml:brushProperty name="width" value="0.025" units="cm"/>
      <inkml:brushProperty name="height" value="0.025" units="cm"/>
    </inkml:brush>
  </inkml:definitions>
  <inkml:trace contextRef="#ctx0" brushRef="#br0">2 49 16688,'0'0'7271,"7"-49"-6727,-2 49-512,-3 0-160,-2 4-1409,0 8-866,-7-1-1056,-1-1-4036</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6.028"/>
    </inkml:context>
    <inkml:brush xml:id="br0">
      <inkml:brushProperty name="width" value="0.025" units="cm"/>
      <inkml:brushProperty name="height" value="0.025" units="cm"/>
    </inkml:brush>
  </inkml:definitions>
  <inkml:trace contextRef="#ctx0" brushRef="#br0">132 1 14798,'0'2'3459,"-10"18"-2081,-9 13 159,-3 6-352,-2 9-736,3 2-193,4-2-160,6-6-96,6-7-32,5-9-417,0-9-319,0-9-193,0-6-865,-2-12-5445</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2.690"/>
    </inkml:context>
    <inkml:brush xml:id="br0">
      <inkml:brushProperty name="width" value="0.025" units="cm"/>
      <inkml:brushProperty name="height" value="0.025" units="cm"/>
    </inkml:brush>
  </inkml:definitions>
  <inkml:trace contextRef="#ctx0" brushRef="#br0">131 1 15407,'0'0'2589,"-4"14"-940,-88 335 6375,75-281-7159,12-48-628,1 0 1,1 0-1,-2 37 1,5-57-236,0 1 0,-1-1 1,1 0-1,0 1 0,0-1 1,0 1-1,0-1 0,0 0 0,1 1 1,-1-1-1,0 1 0,0-1 1,0 0-1,0 1 0,0-1 1,0 0-1,1 1 0,-1-1 0,0 0 1,0 1-1,0-1 0,1 0 1,-1 1-1,0-1 0,1 0 0,-1 0 1,0 1-1,1-1 0,-1 0 1,0 0-1,1 0 0,-1 1 0,0-1 1,1 0-1,-1 0 0,0 0 1,1 0-1,-1 0 0,1 0 0,0 0 1,19-8 152,19-22 90,-38 30-243,45-43-102,74-59-622,-120 101 733,1 1 0,-1-1 0,1 1 0,-1-1 0,1 1 0,-1-1 0,1 1 0,-1 0 0,1-1 0,0 1 0,-1 0 0,1-1 0,0 1-1,-1 0 1,1 0 0,0 0 0,-1-1 0,1 1 0,0 0 0,0 0 0,-1 0 0,1 0 0,0 0 0,0 0 0,-1 0 0,1 1 0,0-1 0,-1 0 0,2 1 0,-1 0 6,-1 0 0,1 0 0,-1 0 1,1 0-1,-1 0 0,0 1 0,0-1 1,1 0-1,-1 0 0,0 0 1,0 1-1,0-1 0,0 0 0,0 0 1,-1 3-1,-14 56 444,13-53-379,-16 46 123,7-23 380,2 0 0,-6 37-1,18-69-596,1 0 0,-1-1 1,0 1-1,0-1 0,1 1 0,-2-1 0,1 0 0,4-6 0,19-40-4463,-6-3-4492,-9 8-2126</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3.109"/>
    </inkml:context>
    <inkml:brush xml:id="br0">
      <inkml:brushProperty name="width" value="0.025" units="cm"/>
      <inkml:brushProperty name="height" value="0.025" units="cm"/>
    </inkml:brush>
  </inkml:definitions>
  <inkml:trace contextRef="#ctx0" brushRef="#br0">1 600 14253,'0'0'12284,"12"4"-9860,-5 0-2027,-4-2-292,1-1-1,-1 1 1,0-1 0,0 0-1,0 0 1,1 0 0,-1 0-1,1 0 1,-1-1 0,1 1-1,-1-1 1,1 0 0,-1 0-1,0-1 1,1 1 0,-1-1-1,1 1 1,-1-1 0,0 0-1,1 0 1,-1-1 0,0 1-1,4-3 1,12-7 7,-1 0 0,0-2 0,-1 0 1,0-1-1,-1-1 0,0 0 0,14-20 0,-29 35-112,-1-1 0,1 0 0,0 0 0,-1 0 0,1 0 0,-1 0 0,1 0 0,-1 0 0,1 0 0,-1 0 0,0-1 0,1 1 0,-1 0 0,0 0 0,0 0 0,0 0 0,0 0 0,0 0 0,0-1 0,0 1 0,0 0 0,-1-1 0,0 1 0,1 1 0,-1-1 0,0 0 0,1 1 0,-1-1 0,0 1 0,0-1 0,1 1 0,-1-1 0,0 1 0,0 0 0,0 0 0,0-1 0,0 1 0,1 0 0,-1 0 0,0 0 0,0 0 0,0 0 0,0 0 0,-1 0 0,-4 0 0,0 1 0,0 0 0,0 0 0,0 1 0,0 0 0,0 0 0,-6 3 0,-2 3 0,1 1 0,0 0 0,0 1 0,1 0 0,1 1 0,-1 1 0,2-1 0,0 2 0,0 0 0,1 0 0,0 0 0,2 1 0,-1 0 0,2 1 0,0 0 0,0 0 0,2 0 0,-6 30 0,10-43 1,-1 1 0,1-1-1,0 0 1,0 0 0,0 0 0,0 0 0,1 1-1,-1-1 1,0 0 0,1 0 0,0 0 0,-1 0-1,1 0 1,0 0 0,0 0 0,0 0 0,0 0-1,1-1 1,-1 1 0,0 0 0,1-1 0,-1 1 0,3 1-1,-1-1-2,0-1 1,0 0-1,0 0 0,0 0 0,0 0 0,0 0 0,0-1 0,0 1 0,0-1 0,1 0 0,-1 0 0,0 0 0,0 0 1,4-1-1,6-2-101,0 0-1,0 0 1,-1-1 0,1-1 0,-1 0 0,18-11 0,30-25-4231,-7-8-3424,-17 10-783</inkml:trace>
  <inkml:trace contextRef="#ctx0" brushRef="#br0" timeOffset="1">498 0 10698,'0'0'11579,"2"13"-9337,0 7-1411,-1-1 1,-1 0-1,-1 1 0,0-1 1,-2 1-1,-6 22 0,-4 16 383,-12 107 1,22-116-4852,2 2-3734,1-36-2473</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3.529"/>
    </inkml:context>
    <inkml:brush xml:id="br0">
      <inkml:brushProperty name="width" value="0.025" units="cm"/>
      <inkml:brushProperty name="height" value="0.025" units="cm"/>
    </inkml:brush>
  </inkml:definitions>
  <inkml:trace contextRef="#ctx0" brushRef="#br0">0 0 21877,'0'0'8199,"9"12"-25559</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3.888"/>
    </inkml:context>
    <inkml:brush xml:id="br0">
      <inkml:brushProperty name="width" value="0.025" units="cm"/>
      <inkml:brushProperty name="height" value="0.025" units="cm"/>
    </inkml:brush>
  </inkml:definitions>
  <inkml:trace contextRef="#ctx0" brushRef="#br0">300 0 15855,'0'0'5280,"8"1"-3236,-5-1-1918,-1 1 0,1-1 0,-1 0 0,1 1-1,-1 0 1,1 0 0,-1-1 0,1 2 0,-1-1 0,1 0-1,-1 0 1,0 1 0,0-1 0,0 1 0,0 0 0,0-1-1,2 4 1,1 2 158,-1 0-1,0 0 1,0 0-1,-1 0 1,0 1-1,2 8 1,6 18-34,-1 1 0,-2 0 0,-2 0 0,-1 1 0,-2-1 0,-1 1 0,-2 0 0,-1 0 0,-2 0 0,-2 0 0,-1-1 0,-1 0 0,-3 0 0,0-1 1,-2 0-1,-2 0 0,-1-2 0,-25 41 0,12-28-1406,-63 77 0,-3-20-8271,6-23-10469</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1.418"/>
    </inkml:context>
    <inkml:brush xml:id="br0">
      <inkml:brushProperty name="width" value="0.025" units="cm"/>
      <inkml:brushProperty name="height" value="0.025" units="cm"/>
    </inkml:brush>
  </inkml:definitions>
  <inkml:trace contextRef="#ctx0" brushRef="#br0">1 22 15951,'0'0'4388,"61"0"-2178,-7 0-288,13 0-897,12 0-705,5 0-223,1-1-1,-8-4-128,-10-1-737,-16 2-1153,-18 2-480,-22-1-2082</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1.812"/>
    </inkml:context>
    <inkml:brush xml:id="br0">
      <inkml:brushProperty name="width" value="0.025" units="cm"/>
      <inkml:brushProperty name="height" value="0.025" units="cm"/>
    </inkml:brush>
  </inkml:definitions>
  <inkml:trace contextRef="#ctx0" brushRef="#br0">0 28 12460,'0'0'7143,"94"25"-6439,-29-25-544,7-4-128,4-7-960,-1-5-2051,-7-6-5125</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2.217"/>
    </inkml:context>
    <inkml:brush xml:id="br0">
      <inkml:brushProperty name="width" value="0.025" units="cm"/>
      <inkml:brushProperty name="height" value="0.025" units="cm"/>
    </inkml:brush>
  </inkml:definitions>
  <inkml:trace contextRef="#ctx0" brushRef="#br0">294 0 16047,'0'0'1377,"11"59"-31,0-32 95,2 2 129,0 1-257,-3 3-608,-8-1 127,-2 0-287,-16 1 224,-16-1 63,-14 1-127,-8-1-321,-7-2-288,6-1-192,8-7-1697,17-8-2403,18-14-5606</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2.822"/>
    </inkml:context>
    <inkml:brush xml:id="br0">
      <inkml:brushProperty name="width" value="0.025" units="cm"/>
      <inkml:brushProperty name="height" value="0.025" units="cm"/>
    </inkml:brush>
  </inkml:definitions>
  <inkml:trace contextRef="#ctx0" brushRef="#br0">1 322 17264,'0'0'3444,"9"-5"-1859,9-6-1231,-1-1 0,0 0 0,0-2 0,-2 0 0,1 0 0,-2-2 0,21-28 0,2-6 760,42-80 1,-79 130-1090,0 0 0,0 0-1,0 0 1,0 0 0,0 1 0,0-1 0,0 0 0,0 0 0,0 0 0,0 0-1,0 0 1,0 0 0,0 0 0,0 0 0,0 0 0,0 0 0,0 1 0,0-1-1,1 0 1,-1 0 0,0 0 0,0 0 0,0 0 0,0 0 0,0 0 0,0 0-1,0 0 1,0 0 0,0 0 0,0 0 0,0 0 0,0 0 0,1 0 0,-1 0-1,0 0 1,0 0 0,0 0 0,0 0 0,0 0 0,0 0 0,0 0 0,0 0-1,0 0 1,0 0 0,1 0 0,-1 0 0,0 0 0,0 0 0,0 0 0,0 0-1,0 0 1,0 0 0,0 0 0,0 0 0,0 0 0,0 0 0,0 0 0,1 0-1,0 16 237,-3 23-345,-25 331 298,26-344-35,-1 0 0,-1 0 0,-1 0 0,-1-1 0,-2 1 0,0-2 1,-2 1-1,-22 46 0,30-70-158,0 1-1,0 0 1,0-1 0,0 1 0,0-1 0,0 1-1,0-1 1,0 0 0,0 1 0,0-1 0,-1 0-1,1 0 1,-1 0 0,1 0 0,-1 0 0,1 0-1,-1 0 1,0-1 0,1 1 0,-1 0-1,0-1 1,1 1 0,-1-1 0,-2 0 0,2 0 13,0-1-1,1 0 1,-1 0 0,0 0 0,1 0 0,-1 0 0,1 0 0,-1 0 0,1 0 0,0-1-1,-1 1 1,1 0 0,0-1 0,0 1 0,0-1 0,0 0 0,0 1 0,-1-4 0,-3-8 121,-1 0 1,2-1 0,0 0 0,-3-22 0,2 8-156,2 0 0,1-1 0,1 1 0,6-52 0,-4 77-58,0-1 0,0 0 0,0 0 0,1 0 0,0 1 0,0-1 0,0 1 0,0-1 0,0 1 0,1 0 0,-1 0 0,1 0 0,0 0 0,0 1 0,0-1 0,0 1 0,1-1 0,3-1 0,9-5-898,1 2 0,32-12 1,0 0-1546,-8-3-5293,-3-5-5584</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3.242"/>
    </inkml:context>
    <inkml:brush xml:id="br0">
      <inkml:brushProperty name="width" value="0.025" units="cm"/>
      <inkml:brushProperty name="height" value="0.025" units="cm"/>
    </inkml:brush>
  </inkml:definitions>
  <inkml:trace contextRef="#ctx0" brushRef="#br0">1 1 16848,'0'0'11531,"17"45"-26489</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3.617"/>
    </inkml:context>
    <inkml:brush xml:id="br0">
      <inkml:brushProperty name="width" value="0.025" units="cm"/>
      <inkml:brushProperty name="height" value="0.025" units="cm"/>
    </inkml:brush>
  </inkml:definitions>
  <inkml:trace contextRef="#ctx0" brushRef="#br0">95 153 19346,'0'0'6700,"10"-9"-5141,-3 3-1322,44-45 507,-48 48-696,-1 0-1,1 0 0,-1 0 0,0 0 0,0-1 1,0 1-1,-1-1 0,1 0 0,-1 1 0,0-1 1,0 0-1,0 0 0,0 0 0,-1 0 0,1 0 0,-1 0 1,-1-7-1,1 10 1,-1 0 0,1 0 0,-1 0 0,0 0 0,1 0 0,-1 0 0,0 1 0,1-1 0,-1 0 0,0 1 0,0-1 0,0 0 0,0 1 0,0-1 0,0 1 0,0-1 0,0 1 0,0 0 0,0-1 0,0 1 0,0 0 0,0 0 0,0 0 0,0 0 0,0 0 0,0 0 0,0 0 0,0 0 0,0 0 0,0 0 0,-1 0 0,1 1 0,0-1 0,0 1 0,0-1 0,1 0 0,-1 1 0,0 0 0,-2 0 0,-39 24 359,31-16-353,2 1 0,0 0 0,0 0 0,0 1 0,2 1 0,-1-1 0,2 1 0,-1 0 0,1 1 0,1-1 0,1 1 0,0 0 0,0 1 0,1-1 0,1 1 0,0-1 0,0 19 0,2-30-56,0 0-1,1 0 1,-1 0-1,0 0 1,1 0 0,-1 0-1,1 0 1,0 0-1,-1 0 1,1-1 0,0 1-1,0 0 1,0-1-1,0 1 1,1-1 0,-1 1-1,0-1 1,1 1-1,-1-1 1,4 2 0,-2-1-26,1 0 1,-1 0 0,1-1 0,0 0 0,-1 0-1,1 0 1,0 0 0,0 0 0,0-1-1,4 0 1,4 0-602,0 0-1,0-2 1,0 1-1,0-1 1,0-1-1,13-5 0,30-16-6913</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9.495"/>
    </inkml:context>
    <inkml:brush xml:id="br0">
      <inkml:brushProperty name="width" value="0.025" units="cm"/>
      <inkml:brushProperty name="height" value="0.025" units="cm"/>
    </inkml:brush>
  </inkml:definitions>
  <inkml:trace contextRef="#ctx0" brushRef="#br0">87 1 24055,'0'0'4964,"-21"55"-3971,11-15-704,-3 10-161,2 4-96,2 5-737,0 3-1217,3-2-2370,0-2-1025,4-5-3811</inkml:trace>
  <inkml:trace contextRef="#ctx0" brushRef="#br0" timeOffset="1">118 731 11211,'0'0'15278,"-41"52"-14990,41-37-224,0-5-1473,0-7-2467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6.418"/>
    </inkml:context>
    <inkml:brush xml:id="br0">
      <inkml:brushProperty name="width" value="0.025" units="cm"/>
      <inkml:brushProperty name="height" value="0.025" units="cm"/>
    </inkml:brush>
  </inkml:definitions>
  <inkml:trace contextRef="#ctx0" brushRef="#br0">0 129 12588,'0'0'3406,"1"-8"-929,-1 4-2325,1 0 1,-1 0-1,1 1 1,0-1-1,0 0 1,1 1-1,-1-1 1,1 1 0,0-1-1,0 1 1,0 0-1,0 0 1,0 0-1,1 0 1,-1 0-1,1 0 1,0 1-1,0-1 1,0 1-1,0 0 1,0 0-1,1 0 1,-1 0-1,0 0 1,1 1-1,0 0 1,4-2 0,18-6 71,0 1 0,1 1 0,-1 1 0,1 2 1,0 1-1,0 0 0,1 2 0,-1 2 0,30 3 1,-50-3-230,-1-1 1,0 2-1,0-1 1,0 1-1,0 0 1,0 0-1,-1 0 1,1 1-1,0 0 1,-1 0-1,0 1 1,0-1-1,0 1 1,0 0-1,-1 1 1,1-1-1,-1 1 1,0-1-1,4 9 1,-5-8 20,-1 0 1,0 0 0,0 1 0,0-1 0,-1 0 0,0 1 0,0-1 0,0 0 0,-1 1 0,0-1 0,0 1 0,0-1-1,-1 1 1,0-1 0,0 1 0,0-1 0,-1 0 0,1 1 0,-1-1 0,0 0 0,-1 0 0,-3 5 0,-3 6 323,0-1 0,-1 0 0,-1-1 0,-1 0 1,0-1-1,0 0 0,-1-1 0,-1-1 0,0 0 1,-1 0-1,0-2 0,0 0 0,-1 0 0,0-2 1,0 0-1,-1 0 0,0-2 0,0 0 0,-1-1 1,1-1-1,-27 2 0,38-6-338,0 1 0,1-1 0,-1 0-1,0 0 1,0-1 0,0 0 0,1 0 0,-1 0 0,-9-6 0,12 6-7,1 1 1,-1-1 0,1 1 0,-1-1-1,1 0 1,0 0 0,0 0 0,0 0-1,0-1 1,0 1 0,1 0 0,-1-1-1,1 0 1,-1 1 0,1-1 0,0 0-1,0 1 1,0-1 0,0 0 0,1 0-1,-1-5 1,1 7-185,1 0 0,0 0-1,-1 1 1,1-1 0,0 0 0,0 1-1,-1-1 1,1 1 0,0-1 0,0 1-1,0-1 1,0 1 0,0-1 0,0 1-1,0 0 1,-1 0 0,1-1 0,0 1-1,0 0 1,0 0 0,0 0-1,0 0 1,0 0 0,0 0 0,1 1-1,39-1-4504,-29 0 2592,26 0-4523</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4.175"/>
    </inkml:context>
    <inkml:brush xml:id="br0">
      <inkml:brushProperty name="width" value="0.025" units="cm"/>
      <inkml:brushProperty name="height" value="0.025" units="cm"/>
    </inkml:brush>
  </inkml:definitions>
  <inkml:trace contextRef="#ctx0" brushRef="#br0">4 56 3043,'0'0'9390,"-1"-10"-5135,1 6-4888,-2-32 6607,3 30-1779,4 26-2254,1 45 484,-5-52-2203,0 1 1,0 0-1,1-1 1,1 1 0,0-1-1,8 20 1,-10-32-215,-1 0 0,1 0 0,0 1 0,0-1 0,-1 0 1,1 0-1,0 0 0,0 0 0,0 0 0,1 0 0,-1-1 0,0 1 0,0 0 1,0 0-1,0-1 0,1 1 0,-1-1 0,0 1 0,1-1 0,-1 0 1,0 1-1,1-1 0,-1 0 0,1 0 0,-1 0 0,0 0 0,1 0 0,-1 0 1,0 0-1,1-1 0,-1 1 0,1-1 0,-1 1 0,0 0 0,0-1 1,1 0-1,-1 1 0,0-1 0,0 0 0,0 0 0,0 0 0,2-1 0,5-4 46,0 0 0,0-1 0,-1 0 0,9-9 0,92-131-54,-108 147 0,0 0 0,0 0 0,0-1 0,0 1 0,0 0 0,0 0 0,0 0 0,1 0 0,-1 0 0,0-1 0,0 1 0,0 0 0,0 0 0,0 0 0,1 0 0,-1 0 0,0 0 0,0 0 0,0 0 0,0 0 0,1 0 0,-1 0 0,0 0 0,0 0 0,0 0 0,1 0 0,-1 0 0,0 0 0,0 0 0,0 0 0,0 0 0,1 0 0,-1 0 0,0 0 0,0 0 0,0 0 0,0 0 0,1 0 0,-1 0 0,0 1 0,0-1 0,0 0 0,0 0 0,0 0 0,0 0 0,1 0 0,-1 0 0,0 1 0,0-1 0,0 0 0,0 0 0,0 0 0,0 0 0,0 1 0,0-1 0,0 0 0,0 0 0,0 0 0,0 0 0,0 1 0,0-1 0,0 0 0,0 0 0,0 1 0,4 23 0,-4 28 0,-8 89 0,8-140 0,-1 0 0,1 0 0,0-1 0,0 1 0,0 0 0,0 0 0,0 0 0,0 0 0,1-1 0,-1 1 0,0 0 0,0 0 0,1 0 0,-1-1 0,0 1 0,1 0 0,-1 0 0,0-1 0,1 1 0,-1 0 0,1-1 0,0 1 0,-1 0 0,1-1 0,-1 1 0,1-1 0,0 1 0,-1-1 0,1 1 0,0-1 0,0 0 0,1 1 0,0-1 0,0 0 0,0 0 0,0 0 0,1-1 0,-1 1 0,0-1 0,0 1 0,0-1 0,0 0 0,0 0 0,0 1 0,3-3 0,4-3 0,0 0 0,0-1 0,0 0 0,9-9 0,1-6 0,0-2 0,-1 0 0,-1-1 0,-2 0 0,0-1 0,12-33 0,-30 119 0,-3-32 0,1-1 0,-1 42 0,6-69 0,0 1 0,0-1 0,0 1 0,0 0 0,0-1 0,0 1 0,0-1 0,0 1 0,0 0 0,0-1 0,0 1 0,0-1 0,1 1 0,-1 0 0,0-1 0,0 1 0,1-1 0,-1 1 0,0-1 0,1 1 0,-1-1 0,0 1 0,1-1 0,-1 1 0,1-1 0,-1 0 0,1 1 0,-1-1 0,1 0 0,-1 1 0,1-1 0,0 0 0,-1 0 0,2 1 0,22-9 0,22-26 0,-33 21 0,0-1 0,-1 0 0,0-1 0,-1 0 0,0-1 0,-2 0 0,0 0 0,10-26 0,-25 91 0,0-29 0,1-1 0,0 1 0,2 0 0,-3 31 0,6-50-108,1 0-1,-1 0 1,0 0-1,0-1 1,0 1 0,1 0-1,-1 0 1,1 0-1,-1 0 1,0 0-1,1 0 1,0 0 0,-1-1-1,1 1 1,-1 0-1,1 0 1,0-1 0,0 1-1,-1 0 1,1-1-1,0 1 1,0-1 0,0 1-1,0-1 1,0 0-1,0 1 1,-1-1-1,1 0 1,0 1 0,0-1-1,0 0 1,0 0-1,0 0 1,0 0 0,0 0-1,0 0 1,0 0-1,2-1 1,-1 1-502,0 0-1,1 0 1,-1-1-1,0 1 1,0-1-1,1 1 1,-1-1-1,0 0 1,0 0-1,0 0 1,0 0-1,0 0 1,0 0 0,0-1-1,0 1 1,1-3-1,6-13-15020</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4.533"/>
    </inkml:context>
    <inkml:brush xml:id="br0">
      <inkml:brushProperty name="width" value="0.025" units="cm"/>
      <inkml:brushProperty name="height" value="0.025" units="cm"/>
    </inkml:brush>
  </inkml:definitions>
  <inkml:trace contextRef="#ctx0" brushRef="#br0">53 1 22806,'0'0'7302,"-49"-1"-5123,46 5-1699,3 7-480,5 4 0,13 0 0,8 3-865,2 1-2114,0 1-2530,-3 3-2787</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5.133"/>
    </inkml:context>
    <inkml:brush xml:id="br0">
      <inkml:brushProperty name="width" value="0.025" units="cm"/>
      <inkml:brushProperty name="height" value="0.025" units="cm"/>
    </inkml:brush>
  </inkml:definitions>
  <inkml:trace contextRef="#ctx0" brushRef="#br0">110 276 12556,'0'0'7351,"-11"5"-3865,1 0-2531,-1 0 1,1 1 0,-19 13-1,26-17-740,0 1 0,0 0 0,0 0 0,0 0 0,0 0 0,1 0 0,-1 1 0,1-1 0,0 1 0,0-1 0,0 1 0,1 0 0,-1 0 0,1 0 0,0 0 0,0 0 0,-1 8 0,2-11-209,0-1 1,1 1-1,-1 0 0,0 0 0,1 0 0,-1-1 0,0 1 0,1 0 0,-1 0 0,1-1 0,-1 1 0,1 0 0,-1-1 0,1 1 0,0 0 0,-1-1 0,1 1 0,0-1 0,-1 1 1,1-1-1,0 0 0,0 1 0,-1-1 0,1 0 0,0 1 0,0-1 0,0 0 0,0 0 0,-1 0 0,1 0 0,0 0 0,0 0 0,0 0 0,0 0 0,-1 0 0,1 0 1,0 0-1,0 0 0,0-1 0,0 1 0,-1 0 0,1-1 0,0 1 0,1-1 0,40-16 207,-22 2-138,-1 0 0,0-1-1,-2-1 1,0-1 0,-1-1 0,0 0-1,-2-1 1,0 0 0,-2-1 0,0 0-1,-1-1 1,-1-1 0,-1 0 0,-2 0-1,6-26 1,-12 48-75,0-1 0,-1 1 0,0 0 0,1-1 0,-1 1 0,0 0 0,1-1 0,-1 1 0,0-1 0,0 1 0,0-1 0,0 1 0,-1 0 0,1-1 0,0 1 0,-1-1 0,1 1 0,0 0 0,-1-1 0,0 1 0,1 0 0,-1 0 0,0-1 0,0 1 0,1 0 0,-1 0 0,0 0 0,0 0 0,0 0 0,-2-1 0,1 2 0,0 1 0,0-1 0,0 1 0,0-1 0,0 1 0,0-1 0,0 1 0,1 0 0,-1 0 0,0 0 0,0 0 0,1 0 0,-1 1 0,0-1 0,1 0 0,-1 1 0,1-1 0,0 1 0,-1 0 0,1-1 0,-1 3 0,-16 19 0,1 1 0,-26 50 0,38-63 0,0 0 0,0 0 0,1 1 0,0 0 0,1 0 0,0 0 0,1 0 0,1 0 0,-1 21 0,2-32 0,1 1 0,-1-1 0,1 0 0,0 1 0,-1-1 0,1 0 0,0 0 0,0 0 0,0 0 0,0 0 0,0 1 0,0-2 0,0 1 0,0 0 0,0 0 0,0 0 0,0 0 0,1-1 0,-1 1 0,0-1 0,1 1 0,-1-1 0,0 1 0,1-1 0,-1 0 0,1 1 0,-1-1 0,1 0 0,-1 0 0,3-1 0,52 0 0,-49 0 0,73-12 0,-79 56 0,-1-42 0,0 0 0,0 0 0,1 0 0,-1 0 0,0 0 0,0 0 0,1 0 0,-1 0 0,0 0 0,1 0 0,-1 0 0,1 0 0,-1 0 0,1 0 0,0 0 0,-1 0 0,1-1 0,0 1 0,-1 0 0,1 0 0,0-1 0,0 1 0,0 0 0,0-1 0,2 2 0,0-1 0,0 0 0,0 0 0,0-1 0,1 1 0,-1-1 0,0 1 0,0-1 0,1 0 0,2-1 0,1 1 0,-1-1 0,0 0 0,1 0 0,-1-1 0,0 0 0,0 0 0,0 0 0,0-1 0,8-4 0,-53-27 0,38 34 0,0 0 0,0 0 0,1-1 0,-1 1 0,0 0 0,1-1 0,-1 1 0,0 0 0,1-1 0,-1 1 0,1-1 0,-1 1 0,1-1 0,-1 1 0,1-1 0,-1 0 0,1 1 0,-1-1 0,1 1 0,0-1 0,-1 0 0,1 1 0,0-1 0,0 0 0,-1 0 0,1 1 0,0-2 0,19 0 0,5 2 0,-14-2 0,-1-1 0,0 1 0,1-1 0,-1-1 0,-1 0 0,1 0 0,15-11 0,-19 12 0,-1 0 0,0 0 0,1-1 0,-1 1 0,-1-1 0,1 0 0,0 0 0,-1 0 0,0-1 0,0 1 0,0-1 0,-1 0 0,1 1 0,-1-1 0,2-9 0,-34 71 0,23-39 0,1 0 0,1 1 0,1-1 0,0 1 0,2 1 0,-1 19 0,3-38-24,0 0 0,0-1 0,0 1 0,0 0 0,0-1 0,0 1-1,0 0 1,1-1 0,-1 1 0,0-1 0,1 1 0,-1-1 0,0 1 0,1-1 0,-1 1 0,1-1 0,-1 1 0,0-1 0,1 1-1,-1-1 1,1 1 0,0-1 0,-1 0 0,1 1 0,-1-1 0,1 0 0,-1 0 0,1 1 0,0-1 0,-1 0 0,1 0 0,0 0 0,-1 0-1,1 0 1,0 0 0,-1 0 0,1 0 0,-1 0 0,1 0 0,0 0 0,-1 0 0,1-1 0,0 1 0,-1 0 0,1 0 0,-1-1-1,1 1 1,-1 0 0,1-1 0,0 1 0,32-20-2773,-23 9 1255,0 0 0,-1-1 1,0 0-1,-1-1 0,-1 0 1,0 0-1,0-1 0,-1 0 0,6-23 1,0-12-3328</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5.757"/>
    </inkml:context>
    <inkml:brush xml:id="br0">
      <inkml:brushProperty name="width" value="0.025" units="cm"/>
      <inkml:brushProperty name="height" value="0.025" units="cm"/>
    </inkml:brush>
  </inkml:definitions>
  <inkml:trace contextRef="#ctx0" brushRef="#br0">26 0 2947,'0'0'11771,"-3"12"-9807,2-10-1880,-4 17 344,0 0 1,1 0-1,1 0 1,-1 22-1,4-36-350,0 0 0,0 0-1,1 0 1,-1 1 0,1-1-1,1 0 1,-1 0 0,1 0-1,-1 0 1,4 5 0,-3-7-62,-1-1 1,1 0 0,0 0 0,0 0-1,0 0 1,0 0 0,0 0 0,0-1-1,0 1 1,1-1 0,-1 1 0,0-1-1,1 0 1,-1 0 0,1 0 0,0 0-1,-1 0 1,1-1 0,0 1 0,-1-1-1,4 0 1,21 0 206,-23 0-231,0 0 0,-1 0 0,1 0 0,0 0 0,0 0 0,0 1 0,-1 0 0,6 1 0,-8-1 23,0-1-1,0 1 0,0 0 0,1 0 1,-1 0-1,0 0 0,0 0 1,0 1-1,-1-1 0,1 0 1,0 0-1,0 1 0,-1-1 1,1 0-1,-1 1 0,1-1 0,-1 0 1,1 1-1,-1-1 0,0 1 1,0-1-1,0 1 0,0-1 1,0 1-1,0 2 0,-3 21 917,0 0-1,-2-1 1,0 1-1,-2-1 1,-15 37-1,0 2 262,17-46-959,3-9-149,0 1 0,-1-1 0,0 0 0,0 0 0,-1-1 1,-7 12-1,17-61-2705,10 15 2225,0 0 1,2 1 0,1 1 0,34-35 0,8-11 1484,-53 61-921,-1 2 201,0 1 1,0-2-1,-1 1 0,0-1 1,0 0-1,-1 0 0,-1 0 1,1-1-1,-1 0 0,-1 0 1,0 0-1,-1 0 0,3-15 1,-5 25-324,0-1 0,0 1 1,0-1-1,0 1 1,0-1-1,0 0 0,0 1 1,0-1-1,-1 1 0,1-1 1,0 1-1,0-1 0,0 1 1,-1-1-1,1 1 0,0-1 1,0 1-1,-1-1 0,1 1 1,0-1-1,-1 1 0,1-1 1,-1 1-1,1 0 0,-1-1 1,1 1-1,-1 0 0,1-1 1,-1 1-1,1 0 1,-1 0-1,0-1 0,-22 5 439,-18 22-455,2 18-47,38-42 14,-1 0 0,0 1 0,1-1-1,0 0 1,-1 0 0,1 1 0,0-1-1,0 0 1,0 1 0,1-1 0,-1 1-1,1-1 1,-1 1 0,1-1 0,0 1-1,0 0 1,0-1 0,0 1 0,0-1-1,1 4 1,1-4 4,0-1-1,1 0 1,-1 1-1,0-1 1,0 0-1,1 0 1,-1 0-1,1-1 1,-1 1-1,1-1 1,-1 1-1,1-1 1,-1 0-1,1 0 1,-1 0 0,1 0-1,-1 0 1,6-2-1,3 2 17,20-3 9,0-1 1,0-1 0,-1-2-1,0-1 1,55-22 0,-79 28 4,0-1 0,-1 0 1,1 0-1,0 0 0,-1-1 1,0 0-1,0 0 0,8-7 0,-12 9-24,0 1 0,0 0 0,0 0 0,0-1 0,0 1 0,0-1 0,0 1 0,0-1 0,-1 1 0,1-1 0,-1 0 0,1 1 0,-1-1 0,0 0 0,1 1 0,-1-1 0,0 0 0,0 1 0,0-1 0,0 0 0,-1 1 0,1-1 0,0 0-1,-1 1 1,1-1 0,-1 0 0,1 1 0,-1-1 0,0 1 0,0-1 0,0 1 0,1 0 0,-2-1 0,1 1 0,0 0 0,-2-3 0,-7-3-7,8 5 0,-1 1 0,1-1 0,0 1 0,0-1 0,0 0 0,0 0 0,0 0 0,0 0 0,-2-5 0,46 5-336,27 2-6855,-30 0-1265</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7.097"/>
    </inkml:context>
    <inkml:brush xml:id="br0">
      <inkml:brushProperty name="width" value="0.025" units="cm"/>
      <inkml:brushProperty name="height" value="0.025" units="cm"/>
    </inkml:brush>
  </inkml:definitions>
  <inkml:trace contextRef="#ctx0" brushRef="#br0">51 240 16367,'2'-20'6887,"-12"24"-3079,-13 30-2769,19-23-967,1-1 0,-1 1-1,2 0 1,-1 0 0,2 0-1,-2 19 1,3-29-68,0-1-1,0 1 1,0-1 0,0 1-1,0-1 1,0 0-1,0 1 1,1-1 0,-1 1-1,0-1 1,0 1 0,0-1-1,0 0 1,0 1-1,1-1 1,-1 1 0,0-1-1,0 0 1,1 1 0,-1-1-1,0 0 1,1 1 0,-1-1-1,0 0 1,1 1-1,-1-1 1,0 0 0,1 0-1,-1 0 1,1 1 0,-1-1-1,0 0 1,1 0-1,-1 0 1,1 0 0,0 0-1,21-5 178,20-20 203,-9-1-299,-2-1 0,0-2 0,-2-1-1,-2-1 1,-1-2 0,-1 0 0,29-53-1,-41 50 93,-16 32 23,-10 20-107,-1 5 85,1 1 1,1 0-1,1 0 0,1 1 0,1 0 0,1 1 1,1 0-1,1 1 0,1-1 0,1 1 1,2 0-1,0 26 0,2-49-178,0 0 0,0 0 0,0 0 0,0 0 0,1 0 0,-1 0 0,1-1 0,-1 1 0,1 0 0,0 0 0,0 0 0,0-1 0,0 1 0,0 0 0,0-1 0,0 1 0,1-1 0,-1 1 0,1-1 0,-1 0 0,1 0 0,2 2 0,-1-1 0,0-1 0,0-1 0,0 1 0,0 0 0,0-1 0,0 1 0,0-1 0,0 0 0,0 0 0,0 0 0,0 0 0,0-1 0,4 0 0,2-1 0,-1-1 0,1 0 0,-1 0 0,1-1 0,-1 0 0,0 0 0,-1-1 0,1 0 0,7-7 0,-7 6 0,-1-2 0,-1 1 0,0-1 0,0 0 0,0 0 0,-1 0 0,0-1 0,0 0 0,-1 0 0,0 0 0,-1 0 0,0-1 0,-1 1 0,0-1 0,0 0 0,0-17 0,-2 27 0,0 0 0,1-1 0,-1 1 0,0 0 0,0-1 0,-1 1 0,1 0 0,0 0 0,0-1 0,0 1 0,0 0 0,0 0 0,0-1 0,0 1 0,0 0 0,0 0 0,-1-1 0,1 1 0,0 0 0,0 0 0,0 0 0,0-1 0,-1 1 0,1 0 0,0 0 0,0 0 0,-1 0 0,1-1 0,0 1 0,0 0 0,-1 0 0,1 0 0,0 0 0,0 0 0,-1 0 0,1 0 0,0 0 0,0 0 0,-1 0 0,1 0 0,0 0 0,0 0 0,-1 0 0,1 0 0,0 0 0,-1 0 0,1 0 0,0 0 0,0 0 0,-1 0 0,1 0 0,0 1 0,0-1 0,0 0 0,-1 0 0,1 0 0,0 0 0,0 1 0,0-1 0,-1 0 0,-14 13 0,7 0 0,0 0 0,0 0 0,2 1 0,0 0 0,0 0 0,1 0 0,1 0 0,0 1 0,1 0 0,1 0 0,-1 19 0,3-33 0,0 0 0,0 1 0,0-1 0,0 0 0,0 0 0,1 0 0,-1 0 0,0 0 0,1 0 0,-1 1 0,1-1 0,-1 0 0,1 0 0,-1 0 0,1-1 0,0 1 0,-1 0 0,1 0 0,0 0 0,0 0 0,0-1 0,0 1 0,0 0 0,0-1 0,0 1 0,0 0 0,1-1 0,1 2 0,1-1 0,-1-1 0,1 1 0,-1-1 0,1 1 0,-1-1 0,1 0 0,0 0 0,3-1 0,5-1 0,0 0 0,0-1 0,0 0 0,18-8 0,-5 0 0,-6 3 0,-1-1 0,22-14 0,-40 23 0,0-1 0,1 1 0,-1 0 0,0-1 0,0 1 0,0-1 0,0 1 0,1-1 0,-1 1 0,0-1 0,0 1 0,0-1 0,0 1 0,0-1 0,0 1 0,0-1 0,0 1 0,-1-1 0,1 1 0,0 0 0,0-1 0,0 1 0,0-1 0,-1 1 0,1-1 0,0 1 0,0 0 0,-1-1 0,1 1 0,0-1 0,-1 1 0,1 0 0,0-1 0,-1 1 0,1 0 0,-1 0 0,1-1 0,0 1 0,-1 0 0,0 0 0,-24-18 0,18 13 0,-7-5 0,10 8 0,-1-1 0,1 0 0,0 0 0,0-1 0,0 1 0,0-1 0,1 0 0,-6-8 0,58 11 0,-32 2-211,32 2-2740,2-2-3646,-11-2-5553</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8.031"/>
    </inkml:context>
    <inkml:brush xml:id="br0">
      <inkml:brushProperty name="width" value="0.025" units="cm"/>
      <inkml:brushProperty name="height" value="0.025" units="cm"/>
    </inkml:brush>
  </inkml:definitions>
  <inkml:trace contextRef="#ctx0" brushRef="#br0">18 34 19923,'0'0'214,"0"-1"0,-1 0 1,1 0-1,0 1 0,-1-1 1,1 0-1,0 1 0,0-1 1,0 0-1,-1 0 0,1 0 1,0 1-1,0-1 0,0 0 1,0 0-1,1 1 0,-1-1 0,0 0 1,0 0-1,0 1 0,1-1 1,-1 0-1,0 0 0,1 1 1,-1-1-1,0 0 0,1 1 1,-1-1-1,1 1 0,-1-1 1,1 1-1,-1-1 0,2 0 0,1-1 16,-1 1-1,1 0 0,0 0 0,0 0 1,0 0-1,0 0 0,0 1 0,0-1 1,4 1-1,68 3 742,-75-3-962,4 0 9,0 0-1,0 1 0,-1 0 1,1 0-1,0 0 0,-1 0 1,1 1-1,0-1 0,-1 1 1,0 0-1,1 0 0,-1 0 1,0 1-1,0-1 0,5 6 1,-7-6-16,0 0 0,1 0 1,-1 1-1,0-1 0,0 0 1,0 1-1,-1-1 1,1 1-1,-1-1 0,1 1 1,-1-1-1,0 1 0,0-1 1,0 1-1,0-1 1,0 1-1,-1-1 0,1 1 1,-1-1-1,1 1 1,-1-1-1,0 1 0,0-1 1,0 0-1,-1 1 0,0 1 1,-9 13 63,-1 0 0,-1-1-1,0 0 1,-1-2 0,-17 15 0,13-12 290,1 0 1,0 2-1,-17 23 0,33-40-351,0-1 0,0 0 0,0 1 0,0-1 0,0 1 0,0-1 0,0 1 0,1 0-1,-1-1 1,0 1 0,1 0 0,-1 0 0,1-1 0,0 1 0,0 0 0,-1 0 0,1 0 0,0-1 0,1 1-1,-1 0 1,0 0 0,0 0 0,1-1 0,0 4 0,1-4-3,-1 1-1,1-1 1,0 0 0,-1 1 0,1-1-1,0 0 1,0 0 0,-1 0-1,1-1 1,0 1 0,0 0-1,0-1 1,0 1 0,0-1 0,0 1-1,0-1 1,4 0 0,9 0-8,0-1-1,0 0 1,0-1 0,24-6 0,-22 4-755,-1 0 0,-1-2 0,1 0 0,-1 0 0,0-2-1,27-17 1,-32 13-5874,-9 1-2830</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8.405"/>
    </inkml:context>
    <inkml:brush xml:id="br0">
      <inkml:brushProperty name="width" value="0.025" units="cm"/>
      <inkml:brushProperty name="height" value="0.025" units="cm"/>
    </inkml:brush>
  </inkml:definitions>
  <inkml:trace contextRef="#ctx0" brushRef="#br0">1 0 15727,'0'0'2477,"8"4"-470,6 1-1280,0 0-1,0-1 1,1 0-1,-1-2 1,1 1 0,18-1-1,105-2 29,-63-2-1535,-74 3 869,0 0 1,0 0 0,0 0-1,0-1 1,0 1-1,0 0 1,0 0 0,0 0-1,-1 0 1,1 0-1,0 1 1,-1-1-1,1 0 1,-1 0 0,1 0-1,-1 1 1,0-1-1,0 0 1,1 0 0,-1 1-1,0-1 1,0 0-1,0 0 1,0 1-1,-1 1 1,1 0-6,0-1 1,1 0-1,-1 1 1,0-1-1,1 1 0,0-1 1,-1 0-1,1 1 1,0-1-1,0 0 0,2 3 1,-1-3-69,1-1 0,-1 0 0,0 0 1,0 0-1,0 0 0,1 0 0,-1-1 1,0 1-1,1-1 0,-1 1 0,1-1 1,-1 0-1,1 0 0,-1 0 0,0 0 1,1-1-1,-1 1 0,1-1 0,-1 1 0,3-2 1,54-22 354,-42 16-325,-7 4-199,-1 0 0,1 1 0,0 0 1,1 1-1,-1 0 0,0 0 0,16 0 0,-25 3 32,0-1 0,0 1-1,0-1 1,0 1-1,0-1 1,0 1 0,-1 0-1,1-1 1,0 1-1,0 0 1,0 0 0,-1 0-1,1 0 1,0-1-1,-1 1 1,1 0 0,-1 0-1,1 0 1,-1 0-1,1 0 1,-1 1 0,0-1-1,0 0 1,1 0 0,-1 0-1,0 0 1,0 0-1,0 0 1,0 0 0,0 0-1,-1 2 1,7 18-5192,-5-21 5052,0 1 0,0-1 0,-1 0 0,1 0-1,0 0 1,0 0 0,-1 1 0,1-1 0,0 0 0,0-1 0,0 1 0,-1 0 0,1 0 0,0 0-1,0 0 1,-1 0 0,1-1 0,0 1 0,0 0 0,-1-1 0,1 1 0,0-1 0,-1 1 0,1-1-1,-1 1 1,1-1 0,0 1 0,-1-1 0,1 1 0,-1-1 0,1-1 0,14-13-6717</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8.823"/>
    </inkml:context>
    <inkml:brush xml:id="br0">
      <inkml:brushProperty name="width" value="0.025" units="cm"/>
      <inkml:brushProperty name="height" value="0.025" units="cm"/>
    </inkml:brush>
  </inkml:definitions>
  <inkml:trace contextRef="#ctx0" brushRef="#br0">0 1 18514,'0'0'9358,"10"7"-13576,-3-2 3410,-1-1-1,1 1 0,0-2 1,0 1-1,15 4 1,-14-5-588,0-1 1,0-1 0,0 0 0,0 0-1,8 0 1,-15-1 1647,-1 0 1,1 0-1,-1 0 0,1 0 0,-1 0 0,1 0 1,-1 0-1,1 0 0,-1 0 0,1 0 1,-1 0-1,1 1 0,-1-1 0,1 0 0,-1 0 1,1 1-1,-1-1 0,0 0 0,1 1 0,-1-1 1,1 0-1,-1 1 0,0-1 0,1 1 0,-1-1 1,0 0-1,0 1 0,1-1 0,-1 1 1,0-1-1,0 1 0,0-1 0,1 1 0,-1-1 1,0 1-1,0-1 0,0 1 0,0-1 0,0 1 1,0-1-1,0 1 0,0-1 0,0 1 0,-1-1 1,1 1-1,0-1 0,0 1 0,0-1 1,0 1-1,-1 0 0,-18 40 4456,16-35-4276,0-1-1,0 1 0,0 0 1,0 0-1,1 1 0,-2 11 0,12-8-190,-7-9-297,0-1 0,0 1 0,0 0-1,-1 0 1,1 0 0,0-1 0,0 1-1,0 0 1,-1 0 0,1 0 0,0 0-1,-1 0 1,1 0 0,-1 1 0,1-1-1,0 2 1,-1 0 33,1 1 0,-1 0 0,1 0 0,-1-1 0,0 1 0,0 0 1,-1 0-1,1-1 0,-1 1 0,0 0 0,0-1 0,0 1 0,0-1 0,-1 1 0,1-1 0,-1 0 0,-3 5 0,2-5 37,0-1 0,0 0 0,0 0-1,0 0 1,-1 0 0,1 0-1,0 0 1,-1-1 0,0 0 0,1 0-1,-1 0 1,0 0 0,1 0 0,-1-1-1,0 0 1,0 0 0,-5 0 0,0-1 769,1-1-3364,8 2 2329,0 0-1,0 0 1,-1-1 0,1 1-1,0 0 1,0-1 0,-1 1-1,1 0 1,0-1 0,0 1-1,0 0 1,0 0-1,0-1 1,0 1 0,-1-1-1,1 1 1,0 0 0,0-1-1,0 1 1,0 0 0,0-1-1,0 1 1,0 0 0,1-1-1,-1 1 1,0 0 0,0-1-1,0 1 1,0 0-1,0-1 1,0 1 0,1 0-1,-1-1 1,0 1 0,0 0-1,0 0 1,1-1 0,-1 1-1,0 0 1,0 0 0,1-1-1,-1 1 1,0 0 0,1 0-1,-1 0 1,0 0-1,1-1 1,-1 1 0,13-8-11210</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9.227"/>
    </inkml:context>
    <inkml:brush xml:id="br0">
      <inkml:brushProperty name="width" value="0.025" units="cm"/>
      <inkml:brushProperty name="height" value="0.025" units="cm"/>
    </inkml:brush>
  </inkml:definitions>
  <inkml:trace contextRef="#ctx0" brushRef="#br0">145 27 4676,'0'0'18829,"-9"-6"-17014,5 3-1674,2 1-50,0 1 0,0-1 0,-1 0 0,1 1 0,-1-1 0,1 1-1,-1 0 1,1 0 0,-1 0 0,0 0 0,1 0 0,-1 1-1,0-1 1,0 1 0,0 0 0,1 0 0,-1 0 0,0 0-1,0 0 1,0 1 0,0-1 0,1 1 0,-1 0 0,0 0-1,1 0 1,-1 0 0,0 0 0,1 0 0,-4 3 0,-28 24 898,32-27-964,1 0 0,0 1 0,0-1 0,-1 0 0,1 1 0,0-1 0,0 0 0,0 1 0,1-1 0,-1 1 0,0 0 0,0-1 0,1 1 0,-1 0 0,1-1 0,0 1 0,-1 0 0,1 0 0,0-1 0,0 1 0,0 0 0,1 3 0,2-3-4,0-1 0,0 1 0,0 0 0,0-1 1,1 0-1,-1 0 0,1 0 0,-1 0 0,1-1 0,-1 1 1,1-1-1,-1 0 0,1 0 0,5 0 0,-2 0-13,6 1 47,-3-2-153,0 1 0,0 1 1,0 0-1,0 0 0,0 1 0,-1 0 0,1 1 1,-1 0-1,12 5 0,-20-7 119,-1-1 0,0 1 1,1-1-1,-1 1 0,0-1 0,1 1 1,-1 0-1,0-1 0,0 1 1,0-1-1,0 1 0,1 0 0,-1-1 1,0 1-1,0-1 0,0 1 0,0 0 1,0-1-1,0 1 0,-1-1 0,1 1 1,0 0-1,0-1 0,0 1 0,0-1 1,-1 1-1,1-1 0,0 1 1,-1-1-1,1 1 0,0-1 0,-1 1 1,1-1-1,-1 1 0,1-1 0,-1 0 1,1 1-1,-1-1 0,1 0 0,-1 1 1,1-1-1,-1 1 0,-27 16 725,25-14-660,-16 8 71,-24 15 328,14-18-3348,33-10-1378,3-5 2196,-2 2 83,19-12-5015</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9.630"/>
    </inkml:context>
    <inkml:brush xml:id="br0">
      <inkml:brushProperty name="width" value="0.025" units="cm"/>
      <inkml:brushProperty name="height" value="0.025" units="cm"/>
    </inkml:brush>
  </inkml:definitions>
  <inkml:trace contextRef="#ctx0" brushRef="#br0">96 9 12684,'0'0'13522,"-11"12"-11371,5-5-1733,-7 5 425,0 2 1,-14 21 0,24-31-758,0 0 0,0 1 0,1-1-1,-1 1 1,1-1 0,0 1 0,1 0 0,-1-1 0,1 1 0,0 0 0,0 0 0,0 0 0,1 0 0,0 0 0,0 0 0,1 6 0,-1-10-86,1 0 0,0 0 0,0 0 0,0 0 0,0 0 0,0 0 0,0 0 0,0-1 0,0 1 0,0 0 0,0-1 0,0 1 0,0-1 0,1 1 0,-1-1 0,0 1 0,0-1 0,0 0 0,1 0 0,-1 1 0,0-1 0,1 0 0,-1 0 0,0 0 0,0-1 0,1 1 0,-1 0 0,0 0 0,0-1 0,3 0 0,40-12 0,-23 0-4,0 0 1,-1-1-1,0-1 1,-1-1-1,-1-1 1,-1-1-1,0 0 1,21-31-1,-64 86-72,21-31 62,-1 0 1,1 1-1,1 0 0,-1 0 0,1 0 0,1 0 0,-1 1 0,1-1 0,0 1 0,1 0 1,0 0-1,-2 11 0,4-17-176,0 0-1,0 0 1,0 0 0,0 0 0,0-1-1,0 1 1,0 0 0,0 0 0,1 0 0,-1-1-1,1 1 1,0 0 0,-1 0 0,1-1 0,0 1-1,0-1 1,0 1 0,0 0 0,0-1 0,0 0-1,1 1 1,-1-1 0,0 0 0,3 2 0,-1-2-370,0 1 0,0-1 0,1 0 0,-1 0 0,0-1 0,0 1 1,1-1-1,-1 0 0,0 0 0,1 0 0,-1 0 0,0 0 0,4-1 0,21-5-6513</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7.021"/>
    </inkml:context>
    <inkml:brush xml:id="br0">
      <inkml:brushProperty name="width" value="0.025" units="cm"/>
      <inkml:brushProperty name="height" value="0.025" units="cm"/>
    </inkml:brush>
  </inkml:definitions>
  <inkml:trace contextRef="#ctx0" brushRef="#br0">82 1 17264,'0'0'2445,"-8"9"230,2-3-2310,-41 50 3012,45-53-3203,-1 1-1,1 0 0,0-1 1,0 1-1,0 0 0,1 0 1,-1 0-1,1 1 0,0-1 1,0 0-1,0 0 0,1 1 1,0-1-1,-1 0 0,1 1 1,1 3-1,0-6-166,0-1 1,0 1-1,0-1 0,0 0 1,0 0-1,0 1 0,0-1 1,1 0-1,-1 0 1,0 0-1,1 0 0,-1 0 1,0-1-1,1 1 0,-1 0 1,1-1-1,0 1 1,-1-1-1,1 1 0,-1-1 1,1 0-1,0 0 0,-1 0 1,1 0-1,3 0 1,45-4 168,-39 1-171,0-1 0,0-1 0,0 0 0,-1 0 0,1-1 1,-1-1-1,-1 0 0,1 0 0,-1 0 0,-1-1 0,0-1 0,0 1 0,0-1 0,-1-1 0,0 0 0,-1 1 0,0-2 0,7-16 0,-51 86-101,36-55 157,0-1-1,1 0 1,-1 1-1,1-1 1,0 1-1,0-1 0,0 1 1,1 0-1,-1-1 1,1 1-1,0 5 1,0-8-42,1 0 0,-1 0 1,1 0-1,-1 1 0,1-1 0,0 0 1,0 0-1,-1 0 0,1 0 0,0 0 1,0 0-1,0 0 0,0-1 0,0 1 1,0 0-1,0 0 0,0-1 1,1 1-1,-1-1 0,0 1 0,0-1 1,1 1-1,-1-1 0,0 0 0,0 0 1,1 1-1,-1-1 0,0 0 0,1 0 1,-1 0-1,0-1 0,3 1 0,12-1 39,0-1-1,0-1 1,0 0-1,0-1 1,20-9-1,49-9-209,-83 21 155,7 0 391,-11-3 329,-10-10-71,11 11-970,-1 0-1,0-1 1,1 1-1,-1 0 1,1-1-1,0 1 1,0 0 0,1-1-1,-2-6 1,3 9 168,-1 0 1,1 0-1,-1 0 1,1 0 0,0 0-1,-1 0 1,1 0 0,0 0-1,0 1 1,-1-1-1,1 0 1,0 1 0,0-1-1,0 0 1,0 1-1,0-1 1,0 1 0,0-1-1,0 1 1,0 0-1,0-1 1,0 1 0,0 0-1,1 0 1,-1 0-1,0 0 1,0 0 0,0 0-1,0 0 1,0 0-1,0 0 1,2 1 0,89-2-12877,-53-3 5787</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0.019"/>
    </inkml:context>
    <inkml:brush xml:id="br0">
      <inkml:brushProperty name="width" value="0.025" units="cm"/>
      <inkml:brushProperty name="height" value="0.025" units="cm"/>
    </inkml:brush>
  </inkml:definitions>
  <inkml:trace contextRef="#ctx0" brushRef="#br0">35 1 20371,'0'0'11360,"2"8"-11285,23 43-349,-19-41 176,0 1 0,0 0 1,-1 0-1,0 0 1,-1 1-1,0 0 0,-1-1 1,2 14-1,-5-22 93,0 0 0,0-1 0,-1 1 0,1 0 0,-1 0 0,0-1 0,1 1 0,-1-1 0,-1 1 1,1 0-1,0-1 0,-1 0 0,1 1 0,-1-1 0,1 0 0,-4 3 0,-38 26 47,36-27 25,1 0-1,-1 0 1,1 1 0,0 0-1,-5 5 1,51-7 621,147-46-2449,-183 42 1019,21-6-798,-16 1-2123,-9-4-5153,-5 2 141</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0.395"/>
    </inkml:context>
    <inkml:brush xml:id="br0">
      <inkml:brushProperty name="width" value="0.025" units="cm"/>
      <inkml:brushProperty name="height" value="0.025" units="cm"/>
    </inkml:brush>
  </inkml:definitions>
  <inkml:trace contextRef="#ctx0" brushRef="#br0">0 17 14670,'0'0'13869,"51"-17"-12267,-12 17-481,4 0-257,6 0-223,-3 0-641,-3 3 0,-1-1-1217,-11-2-3908,-2 0-7975</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0.756"/>
    </inkml:context>
    <inkml:brush xml:id="br0">
      <inkml:brushProperty name="width" value="0.025" units="cm"/>
      <inkml:brushProperty name="height" value="0.025" units="cm"/>
    </inkml:brush>
  </inkml:definitions>
  <inkml:trace contextRef="#ctx0" brushRef="#br0">87 340 10378,'0'0'19795,"-10"14"-17569,6-9-2122,-9 13 15,1 0-1,-15 29 0,23-41-124,1 1 0,1-1 0,-1 1 0,1 0 0,0 0 0,1 0 0,0 0 0,0 0 0,0 0-1,1 0 1,0 0 0,0 0 0,1 0 0,1 8 0,-2-14-32,1 1 1,-1-1-1,1 0 0,0 0 1,-1 0-1,1 0 0,0 0 1,-1 0-1,1 0 0,0 0 0,0 0 1,0 0-1,0 0 0,0 0 1,0-1-1,0 1 0,0 0 1,0-1-1,1 1 0,-1-1 1,0 1-1,0-1 0,1 1 1,-1-1-1,0 0 0,0 0 1,1 0-1,-1 0 0,0 0 0,1 0 1,-1 0-1,0 0 0,0 0 1,1 0-1,-1-1 0,0 1 1,2-1-1,0 0-201,1 0 0,-1 0 0,0-1 0,0 1 0,0-1 0,0 0 0,0 1 0,0-1 0,-1 0 0,1-1 0,0 1 0,-1 0 0,3-4 0,-2 0-1205,0 0-1,0 0 1,-1 0 0,0-1 0,0 1-1,0-1 1,-1 1 0,1-8-1,3-31-12008</inkml:trace>
  <inkml:trace contextRef="#ctx0" brushRef="#br0" timeOffset="1">102 0 18065,'0'0'13229,"8"40"-21077</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2.779"/>
    </inkml:context>
    <inkml:brush xml:id="br0">
      <inkml:brushProperty name="width" value="0.025" units="cm"/>
      <inkml:brushProperty name="height" value="0.025" units="cm"/>
    </inkml:brush>
  </inkml:definitions>
  <inkml:trace contextRef="#ctx0" brushRef="#br0">213 225 9673,'2'-2'702,"-1"0"0,0-1-1,1 1 1,-1 0 0,0-1-1,0 1 1,0 0 0,-1-1-1,1 1 1,-1-1 0,1 1 0,-1-1-1,0 0 1,0 1 0,0-1-1,0 1 1,0-1 0,-1-4 0,0 6-513,0 0 1,0-1-1,0 1 1,0 0-1,-1 0 1,1-1-1,0 1 1,0 0-1,-1 0 1,1 0-1,-1 1 1,1-1-1,-1 0 1,1 0-1,-1 1 1,1-1-1,-1 1 1,1 0-1,-1-1 1,0 1-1,1 0 1,-1 0-1,0 0 1,1 0 0,-1 0-1,0 0 1,1 0-1,-3 1 1,-4 1-116,0 0 0,0 0 0,1 1 1,-1 0-1,0 1 0,1-1 1,0 1-1,0 1 0,0-1 0,1 1 1,0 1-1,-1-1 0,2 1 0,-7 6 1,4-3 25,1 0 1,-1 1-1,1 0 0,1 0 1,0 0-1,0 1 1,1 0-1,-7 22 1,12-32-87,-1 0 1,1 0 0,-1 1 0,1-1 0,0 0-1,-1 0 1,1 1 0,0-1 0,0 0 0,0 0 0,0 1-1,0-1 1,0 0 0,0 1 0,0-1 0,0 0 0,1 0-1,-1 1 1,1-1 0,-1 0 0,1 0 0,-1 0-1,1 0 1,0 1 0,-1-1 0,1 0 0,0 0 0,0 0-1,0-1 1,0 1 0,0 0 0,0 0 0,0 0 0,0-1-1,0 1 1,0 0 0,0-1 0,0 1 0,1-1-1,-1 1 1,0-1 0,0 0 0,1 0 0,-1 1 0,0-1-1,0 0 1,1 0 0,-1 0 0,0 0 0,3-1 0,5 0 30,0-1 0,0 0 0,0 0 1,0-1-1,0 0 0,8-5 1,10-6-24,0-2 1,-2-1 0,0-1 0,-1-1 0,0-1 0,-2-1 0,-1-1 0,0-1-1,-2-1 1,-1 0 0,0-1 0,-2-2 0,18-38 0,-28 42 191,-19 34 71,-19 33 70,24-31-355,-49 90 0,52-92 0,0 1 0,1 0 0,0 0 0,0 0 0,2 1 0,-1-1 0,0 14 0,3-25 0,1 1 0,-1-1 0,1 0 0,-1 0 0,1 0 0,-1 0 0,1 0 0,-1 0 0,1 0 0,0 0 0,0 0 0,-1 0 0,1 0 0,0 0 0,0 0 0,0-1 0,0 1 0,0 0 0,0-1 0,0 1 0,0-1 0,0 1 0,1-1 0,-1 1 0,0-1 0,0 0 0,0 1 0,0-1 0,1 0 0,-1 0 0,0 0 0,0 0 0,1 0 0,-1 0 0,2-1 0,49-6 0,-38 3 0,-1-1 0,0 0 0,-1-1 0,1-1 0,-1 0 0,-1-1 0,13-9 0,-17 12 0,-1 0 0,0-1 0,0 0 0,0 0 0,0 0 0,-1-1 0,0 0 0,-1 0 0,1 0 0,-2 0 0,1-1 0,-1 1 0,3-11 0,-5 18 0,-1 0 0,0 0 0,0-1 0,0 1 0,1 0 0,-1-1 0,0 1 0,0 0 0,0 0 0,0-1 0,0 1 0,0 0 0,0-1 0,0 1 0,0 0 0,0-1 0,0 1 0,0 0 0,0-1 0,0 1 0,0 0 0,0-1 0,0 1 0,0 0 0,0 0 0,0-1 0,0 1 0,0 0 0,-1-1 0,1 1 0,0 0 0,0 0 0,0-1 0,-1 1 0,1 0 0,0 0 0,0 0 0,0-1 0,-1 1 0,1 0 0,0 0 0,-1 0 0,1 0 0,0-1 0,-1 1 0,-14 10 0,-15 23 0,14-12 0,-31 46 0,43-62 0,1 1 0,0-1 0,1 1 0,-1 0 0,1 0 0,0 0 0,0 0 0,1 0 0,-1 12 0,2-17 3,1 0-1,0 0 1,0 0 0,0 0 0,0 0-1,0 0 1,0-1 0,0 1-1,0 0 1,0-1 0,0 1 0,0-1-1,1 1 1,-1-1 0,0 1 0,0-1-1,1 0 1,-1 0 0,0 1-1,0-1 1,1 0 0,-1 0 0,0-1-1,0 1 1,1 0 0,-1 0-1,2-1 1,42-5-383,6-13-3150,22-22-7252,-28 10 767</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3.138"/>
    </inkml:context>
    <inkml:brush xml:id="br0">
      <inkml:brushProperty name="width" value="0.025" units="cm"/>
      <inkml:brushProperty name="height" value="0.025" units="cm"/>
    </inkml:brush>
  </inkml:definitions>
  <inkml:trace contextRef="#ctx0" brushRef="#br0">179 0 21300,'-10'3'3646,"-13"5"-2342,-1 1-1,1 2 1,0 0-1,1 1 1,-24 18-1,45-30-1306,1 0 0,0 0 0,-1 1 0,1-1 0,-1 0 0,1 0 0,0 1 0,-1-1 0,1 0 0,0 1 0,-1-1 0,1 0 1,0 1-1,0-1 0,-1 0 0,1 1 0,0-1 0,0 0 0,-1 1 0,1-1 0,0 1 0,0-1 0,0 1 0,0-1 0,0 0 0,0 1 0,0-1 0,0 1 0,0-1 0,0 1 0,0-1 0,0 1 0,0-1 0,0 0 0,0 1 0,0-1 0,1 1 0,18 6-281,44-7-481,-48-1 518,7 1-39,0 1 0,24 4-1,-40-4 310,0 1 0,1-1-1,-1 1 1,0 0-1,0 0 1,0 1 0,0 0-1,0 0 1,-1 0-1,1 1 1,7 7-1,-12-11 5,0 1-1,-1 0 0,1-1 0,-1 1 0,1 0 0,-1 0 1,1-1-1,-1 1 0,1 0 0,-1 0 0,0 0 0,1 0 0,-1 0 1,0-1-1,0 1 0,0 0 0,1 0 0,-1 0 0,0 0 1,0 0-1,0 0 0,-1 0 0,1 0 0,0 0 0,0 0 1,0 0-1,-1-1 0,1 1 0,0 0 0,-1 0 0,1 0 0,-1 0 1,1-1-1,-1 1 0,0 0 0,1 0 0,-1-1 0,0 1 1,1 0-1,-1-1 0,0 1 0,0-1 0,1 1 0,-1-1 1,0 0-1,0 1 0,-1 0 0,-49 21 706,44-20-755,-10 4 41,-3 2-16,1-1 0,-1-1 1,-1 0-1,1-2 1,-33 3-1,53-7-27,0 0 0,0 0 0,-1 0 0,1 0 0,0-1 0,0 1 0,0 0 0,-1 0 0,1 0 0,0 0 0,0-1 0,0 1 0,0 0 0,-1 0 0,1 0 0,0-1-1,0 1 1,0 0 0,0 0 0,0-1 0,0 1 0,0 0 0,0 0 0,0-1 0,0 1 0,0 0 0,-1 0 0,1-1 0,1 1 0,-1 0 0,0 0 0,0-1 0,0 1 0,0 0 0,0 0 0,0-1 0,0 1 0,0 0 0,0 0 0,0 0 0,0-1 0,1 1 0,-1 0 0,0 0 0,0 0 0,0-1 0,0 1 0,1 0 0,-1 0 0,0 0 0,0 0-1,0 0 1,1-1 0,-1 1 0,0 0 0,0 0 0,1 0 0,-1 0 0,0 0 0,1 0 0,96-83-13694,-51 39 6576</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3.654"/>
    </inkml:context>
    <inkml:brush xml:id="br0">
      <inkml:brushProperty name="width" value="0.025" units="cm"/>
      <inkml:brushProperty name="height" value="0.025" units="cm"/>
    </inkml:brush>
  </inkml:definitions>
  <inkml:trace contextRef="#ctx0" brushRef="#br0">127 1 10122,'0'0'18775,"-2"10"-17174,-19 71-646,10-44-626,2 0-1,1 1 1,-5 60-1,13-81-364,0 39-505,0-53 442,0 0-1,1 1 1,-1-1-1,1 0 1,0 0-1,0 0 1,0 1-1,0-1 1,1 0-1,-1 0 1,1-1-1,0 1 1,3 4-1,-7-13-6673,-1-11 3165,-1-4 1978,-31-54 1162,15 36 2799,4 0 3338,21 36-2852,25 7-2719,15 6-1452,59 5-1,-66-13-3803,74-4-1,-66-8 1960,-26-1 3819,-10-6 3401,-10 17-3841,1 0-1,-1-1 1,0 1 0,0 0 0,0-1 0,0 1 0,0 0 0,0-1 0,0 1 0,0 0 0,-1-1-1,1 1 1,0 0 0,0-1 0,0 1 0,0 0 0,0 0 0,0-1 0,-1 1 0,1 0 0,0-1-1,0 1 1,0 0 0,-1 0 0,1-1 0,0 1 0,0 0 0,-1 0 0,1 0 0,0 0 0,0-1-1,-1 1 1,1 0 0,-1 0 0,-14 0 2475,-14 10-695,22-5-1716,0 1 0,0 0 0,0 0 0,1 1 0,0-1 0,0 1 0,1 1 0,0-1 0,-5 11 0,7-13-134,0 0 1,1 1-1,-1-1 1,1 0-1,1 1 1,-1 0-1,1-1 0,0 1 1,0 0-1,0 0 1,1-1-1,0 1 1,0 0-1,1 0 1,2 10-1,-2-14-110,0 0 0,0 0 0,0 0 0,1 0 0,-1 0 0,1 0 0,-1 0 0,1-1 0,0 1 0,-1 0 0,1-1 0,0 0 0,0 1 0,0-1 0,1 0 0,-1 0 0,0 0 0,0 0 0,1 0 0,-1-1 0,0 1 0,1-1 0,2 1 0,60 2 0,-56-4 0,3 1 0,0-1 0,0-1 0,0 0 0,-1-1 0,1 0 0,-1-1 0,0 0 0,0 0 0,11-7 0,-18 8 0,0 1 0,1-1 0,-1 1 0,-1-1 0,1 0 0,0-1 0,-1 1 0,1-1 0,-1 1 0,0-1 0,0 0 0,-1 0 0,1 0 0,-1-1 0,0 1 0,0 0 0,0-1 0,-1 0 0,1 1 0,-1-1 0,0 0 0,-1 0 0,1 0 0,-1-7 0,0 9-44,-1 0 0,1 1 0,-1-1 1,0 0-1,0 0 0,0 0 0,0 0 0,0 1 0,-1-1 0,1 1 1,-1-1-1,0 1 0,0-1 0,0 1 0,0 0 0,0 0 1,0 0-1,0 0 0,-1 0 0,1 1 0,-1-1 0,0 1 0,1-1 1,-1 1-1,0 0 0,0 0 0,-4-1 0,-6-1-823,0 0 0,0 1 0,0 1 0,-24 0 0,10 1-6670</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4.478"/>
    </inkml:context>
    <inkml:brush xml:id="br0">
      <inkml:brushProperty name="width" value="0.025" units="cm"/>
      <inkml:brushProperty name="height" value="0.025" units="cm"/>
    </inkml:brush>
  </inkml:definitions>
  <inkml:trace contextRef="#ctx0" brushRef="#br0">0 24 17008,'0'0'12252,"2"8"-11227,3 27-436,-4-22-349,1 0-1,0 0 1,8 24 0,-10-35-231,1-1 0,0 0 0,-1 1 0,1-1 0,0 0 1,0 1-1,0-1 0,0 0 0,0 0 0,0 0 0,0 0 0,0 0 1,0 0-1,1 0 0,-1-1 0,0 1 0,1 0 0,-1-1 0,0 1 1,1-1-1,-1 1 0,1-1 0,1 1 0,1-1 21,-1 0 0,1 0-1,-1-1 1,0 1 0,1-1 0,-1 1-1,1-1 1,-1 0 0,6-3-1,5-3 75,0-1-1,-1 0 1,17-14-1,-26 19-99,38-35-4,-34 29 0,0 1 0,1 0 0,0 0 0,1 1 0,0 0 0,16-8 0,-25 16 0,-1-1 0,1 1 0,0-1 0,-1 1 0,1 0 0,-1-1 0,0 1 0,1 0 0,-1-1 0,1 1 0,-1 0 0,0-1 0,0 1 0,1 0 0,-1 0 0,0-1 0,0 1 0,0 0 0,0 0 0,0 0 0,0-1 0,0 1 0,0 0 0,0 0 0,0 0 0,-1-1 0,1 2 0,-2 27 0,-12 67 0,14-96 0,0 1 0,1-1 0,-1 1 0,0 0 0,0-1 0,0 1 0,1-1 0,-1 1 0,0-1 0,0 1 0,1-1 0,-1 1 0,0-1 0,1 1 0,-1-1 0,1 1 0,-1-1 0,1 0 0,-1 1 0,1-1 0,-1 0 0,1 1 0,-1-1 0,1 0 0,-1 0 0,1 1 0,0-1 0,-1 0 0,1 0 0,-1 0 0,1 0 0,0 0 0,-1 0 0,1 0 0,-1 0 0,1 0 0,0 0 0,-1 0 0,1 0 0,-1 0 0,1-1 0,-1 1 0,1 0 0,0 0 0,-1-1 0,1 1 0,-1 0 0,1-1 0,31-15 0,60-51 0,13-8 0,-104 75 0,0-1 0,1 0 0,-1 0 0,0 1 0,0-1 0,1 0 0,-1 1 0,1-1 0,-1 1 0,0 0 0,1-1 0,-1 1 0,1 0 0,-1 0 0,1 0 0,-1 0 0,1 0 0,1 1 0,-2-1 0,-1 1 0,1-1 0,0 1 0,0-1 0,-1 1 0,1 0 0,0-1 0,-1 1 0,1 0 0,0 0 0,-1-1 0,1 1 0,-1 0 0,1 0 0,-1 0 0,0 0 0,1 0 0,-1 0 0,0-1 0,0 3 0,1 6 0,0 0 0,-1-1 0,0 1 0,-3 16 0,2-21 0,-26 119 0,28-123 0,-1 0 0,0 1 0,0-1 0,1 0 0,-1 0 0,0 0 0,0 0 0,0 0 0,1 1 0,-1-1 0,0 0 0,0 0 0,1 0 0,-1 0 0,0 0 0,1 0 0,-1 0 0,0 0 0,0 0 0,1 0 0,-1 0 0,0 0 0,1 0 0,-1 0 0,0 0 0,0 0 0,1 0 0,-1 0 0,0-1 0,0 1 0,1 0 0,-1 0 0,0 0 0,0 0 0,0-1 0,1 1 0,-1 0 0,0 0 0,0 0 0,0-1 0,1 1 0,-1 0 0,0 0 0,0 0 0,0-1 0,0 1 0,0-1 0,13-9 0,20-32-2158,-31 38 1439,1-1-1,-1 1 1,0 0 0,0-1-1,-1 0 1,1 1 0,-1-1-1,1-9 1,-1-3-9419</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5.223"/>
    </inkml:context>
    <inkml:brush xml:id="br0">
      <inkml:brushProperty name="width" value="0.025" units="cm"/>
      <inkml:brushProperty name="height" value="0.025" units="cm"/>
    </inkml:brush>
  </inkml:definitions>
  <inkml:trace contextRef="#ctx0" brushRef="#br0">69 239 19731,'0'0'12337,"7"3"-12209,24 10 27,-30-13-149,-1-1 1,1 1-1,0 0 1,0 0-1,-1-1 1,1 1-1,0 0 1,0-1-1,-1 1 1,1-1-1,0 1 1,-1-1 0,1 1-1,-1-1 1,1 0-1,-1 1 1,1-1-1,-1 0 1,1 1-1,-1-1 1,1 0-1,-1 1 1,0-1-1,1 0 1,-1 0-1,0 0 1,0 1 0,0-1-1,0 0 1,1 0-1,-1 0 1,0 1-1,-1-1 1,1 0-1,0 0 1,0 0-1,0-1 1,-5-31 161,4 32-173,0 0-1,-1 0 1,1 0-1,0 0 1,-1 1 0,1-1-1,0 0 1,-1 1 0,1-1-1,-1 1 1,1 0-1,-1-1 1,1 1 0,-1 0-1,0 0 1,1 0 0,-1 0-1,1 0 1,-1 0-1,1 0 1,-1 0 0,1 1-1,-1-1 1,1 1-1,-1-1 1,1 1 0,-1 0-1,1-1 1,0 1 0,-1 0-1,-1 1 1,-2 2-23,1-1 0,-1 1 0,1 0 0,-1 0 0,1 0 0,-6 10 0,5-8 31,1 0 0,1 1 1,0-1-1,0 1 0,0 0 0,0 0 1,1 0-1,0 0 0,1 1 1,0-1-1,0 0 0,0 12 0,1-18 0,0 0 0,0 1-1,1-1 1,-1 0-1,0 0 1,0 0 0,1 0-1,-1 0 1,0 0-1,1 0 1,-1 0 0,1 0-1,-1 0 1,1 0-1,0 0 1,-1 0 0,1 0-1,0-1 1,0 1-1,0 0 1,0-1 0,-1 1-1,1 0 1,0-1-1,2 2 1,0-1 4,1 0-1,-1 0 1,0-1 0,0 1 0,1-1 0,-1 0-1,0 0 1,1 0 0,3 0 0,2-1-23,0-1-1,1 0 1,-1 0-1,0-1 1,16-7 0,-5-2-182,-1-1-1,0 0 1,0-2 0,-2 0 0,0-1 0,0-1-1,-2 0 1,0-1 0,-1-1 0,-1 0 0,-1-1-1,-1-1 1,0 0 0,-2 0 0,11-31 0,-20 50 208,1 1 0,0-1 0,-1 0 0,1 1 0,0-1 0,-1 0 0,0 1 0,1-1 0,-1 0 1,0 1-1,0-1 0,0 0 0,0 0 0,0 1 0,-1-1 0,1 0 0,0 1 0,-1-3 0,-1 4 12,1 0-1,0 1 1,0-1-1,0 0 1,0 0-1,0 1 1,1-1-1,-1 1 1,0-1-1,0 0 1,0 1-1,0 0 1,0-1-1,0 1 1,1 0-1,-1-1 1,0 1-1,1 0 1,-1 0-1,0 1 1,-44 54 926,38-45-793,-1 1 1,1 0 0,1 0-1,0 0 1,1 1 0,0 0-1,1 0 1,1 0 0,0 0 0,0 1-1,0 20 1,3-33-156,0 0 0,0 0 0,0 0 0,0 0 0,0 0 0,1 0 0,-1 1 0,0-1 0,1 0 0,-1 0 0,1 0 0,-1 0 0,1-1 0,-1 1 0,1 0 0,0 0 0,-1 0 0,1 0 0,0 0 0,0-1 0,-1 1 0,1 0 0,0-1 0,0 1 0,0-1 0,0 1 0,1 0 0,2 0 0,0 0 0,-1 0 0,1-1 0,0 1 0,0-1 0,-1 1 0,1-1 0,5-1 0,7-1 0,0 0 0,27-9 0,-27 6 0,-1 1 0,1 1 0,0 0 0,26 0 0,-41 3 0,-1 0 0,1 0 0,0 1 0,0-1 0,0 0 0,0 0 0,0 1 0,-1-1 0,1 1 0,0-1 0,0 0 0,-1 1 0,1 0 0,0-1 0,-1 1 0,1-1 0,0 1 0,-1 0 0,1-1 0,-1 1 0,1 0 0,-1 0 0,0-1 0,1 1 0,-1 0 0,0 0 0,1 0 0,-1 1 0,7 36 0,-7-33 0,0 0 0,1 0 0,0 0 0,0-1 0,0 1 0,1 0 0,-1 0 0,5 6 0,-6-10 0,1-1 0,-1 1 0,1-1 0,-1 1 0,1-1 0,-1 1 0,1-1 0,0 1 0,-1-1 0,1 1 0,0-1 0,-1 0 0,1 1 0,0-1 0,0 0 0,-1 0 0,1 0 0,0 0 0,0 1 0,0-1 0,-1 0 0,3-1 0,-1 1 0,1-1 0,0 0 0,0 0 0,-1 0 0,1 0 0,-1 0 0,1-1 0,-1 1 0,5-4 0,2-2 0,0-2 0,0 1 0,-1-1 0,0-1 0,0 1 0,-1-1 0,-1-1 0,0 1 0,0-1 0,-1 0 0,0 0 0,-1-1 0,0 0 0,-1 1 0,0-1 0,-1 0 0,0-1 0,0-18 0,-2 30 3,0 0 1,0 1-1,0-1 0,0 0 1,0 0-1,0 0 0,1 0 1,-1 1-1,0-1 1,0 0-1,1 0 0,-1 1 1,1-1-1,-1 0 0,1 1 1,-1-1-1,1 0 0,-1 1 1,1-1-1,-1 1 0,1-1 1,0 1-1,-1-1 0,1 1 1,0-1-1,0 1 0,-1 0 1,1-1-1,0 1 1,0 0-1,-1 0 0,1-1 1,0 1-1,0 0 0,0 0 1,-1 0-1,1 0 0,0 0 1,0 0-1,0 0 0,0 0 1,1 1-1,44 13-166,-23-6-491,16-3-3926,10-4-5542</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6.643"/>
    </inkml:context>
    <inkml:brush xml:id="br0">
      <inkml:brushProperty name="width" value="0.025" units="cm"/>
      <inkml:brushProperty name="height" value="0.025" units="cm"/>
    </inkml:brush>
  </inkml:definitions>
  <inkml:trace contextRef="#ctx0" brushRef="#br0">0 1 19923,'0'0'9993,"15"61"-8583,-12-25-962,1 3-384,2-1-1249,-1-3-1922,2-6-2402,-1-8-3620</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7.047"/>
    </inkml:context>
    <inkml:brush xml:id="br0">
      <inkml:brushProperty name="width" value="0.025" units="cm"/>
      <inkml:brushProperty name="height" value="0.025" units="cm"/>
    </inkml:brush>
  </inkml:definitions>
  <inkml:trace contextRef="#ctx0" brushRef="#br0">57 413 16335,'0'0'5766,"61"9"-3940,-17-9-449,10 0-256,1-8-673,2-2-351,-6-2-898,-9-2-1505,-18 0-2883,-10-3-4869</inkml:trace>
  <inkml:trace contextRef="#ctx0" brushRef="#br0" timeOffset="1">1 0 21396,'0'0'353,"69"8"1216,-14-4 673,15 1-608,10-4-834,7-1-543,-5 0-225,-10 0-1345,-14 0-1858,-17 0-4581,-23-2-3202</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7.471"/>
    </inkml:context>
    <inkml:brush xml:id="br0">
      <inkml:brushProperty name="width" value="0.025" units="cm"/>
      <inkml:brushProperty name="height" value="0.025" units="cm"/>
    </inkml:brush>
  </inkml:definitions>
  <inkml:trace contextRef="#ctx0" brushRef="#br0">98 218 14157,'0'0'6220,"-9"-1"-4592,4 2-1439,0-1 1,0 0 0,0 1-1,0 0 1,0 0 0,0 1-1,0-1 1,0 1 0,0 0-1,-7 4 1,10-4-89,0-1-1,1 0 1,-1 1 0,0-1-1,0 1 1,1-1-1,-1 1 1,1 0 0,-1 0-1,1 0 1,0 0 0,0 0-1,-1 0 1,1 0-1,1 0 1,-1 0 0,0 0-1,1 1 1,-1-1 0,1 0-1,-1 1 1,1-1-1,0 0 1,0 1 0,0-1-1,1 0 1,-1 1 0,0-1-1,1 0 1,-1 0 0,3 5-1,-2-6-81,0 1 0,1-1 0,-1 1-1,1-1 1,0 1 0,-1-1 0,1 0 0,0 0-1,0 0 1,0 0 0,-1 0 0,1 0 0,0 0 0,0-1-1,0 1 1,1-1 0,-1 1 0,0-1 0,0 0-1,0 0 1,0 0 0,4 0 0,50-5 253,-41 2-281,0-2 0,-1 0 0,0-1 0,0 0 0,0-1 0,-1-1 0,0 0 0,-1-1 0,1 0 0,-2-1 0,14-13 0,-16 13-24,0 0 0,0 0 0,-1 0 0,0-1-1,-1 0 1,0-1 0,0 0 0,-2 0 0,1 0 0,-2-1 0,0 1 0,0-1 0,2-14 0,-6 26 19,0-1 0,1 1 1,-1 0-1,0-1 1,0 1-1,1 0 0,-1-1 1,0 1-1,0-1 1,-1 1-1,1 0 0,0-1 1,0 1-1,-1 0 0,1-1 1,-1 1-1,1 0 1,-1 0-1,1-1 0,-1 1 1,0 0-1,0 0 1,1 0-1,-1 0 0,0 0 1,0 0-1,0 0 1,0 0-1,0 0 0,-1 1 1,1-1-1,0 0 0,0 1 1,0-1-1,-1 1 1,1-1-1,0 1 0,-1-1 1,1 1-1,0 0 1,-1 0-1,-1-1 0,-1 2 9,0-1 0,-1 1 0,1 0 0,0 0 0,0 0 0,0 1 0,0-1 0,0 1 0,0 0 0,0 0 0,1 1-1,-6 3 1,-6 6 271,0 1 1,1 1-1,-19 24 0,29-34-122,1 1 1,-1 0 0,1 0-1,0 0 1,0 1 0,0-1-1,1 1 1,0-1 0,0 1-1,0 0 1,1 0 0,0 0 0,0 0-1,0 0 1,1 10 0,0-14-143,1 0 1,0-1 0,-1 1 0,1-1-1,0 1 1,0-1 0,0 1 0,0-1 0,0 0-1,1 1 1,-1-1 0,0 0 0,0 0 0,1 0-1,-1 0 1,1 0 0,-1 0 0,1 0-1,-1-1 1,1 1 0,0-1 0,-1 1 0,1-1-1,0 1 1,-1-1 0,4 0 0,52 4 29,-47-4-70,173 0-3048,-182 1 3140,0-1 0,0 1-1,-1-1 1,1 1 0,0-1 0,0 1-1,-1-1 1,1 1 0,0 0-1,-1-1 1,1 1 0,-1 0-1,1 0 1,-1-1 0,1 1 0,-1 0-1,0 0 1,1 0 0,-1 0-1,0 0 1,0-1 0,0 1-1,1 0 1,-1 0 0,0 0 0,0 0-1,0 0 1,0 0 0,-1 0-1,1 0 1,0-1 0,0 1-1,0 0 1,-1 0 0,1 0 0,-1 0-1,0 1 1,-12 36 1285,-1 4-1261,16-27-3776,13-27-19374</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7.438"/>
    </inkml:context>
    <inkml:brush xml:id="br0">
      <inkml:brushProperty name="width" value="0.025" units="cm"/>
      <inkml:brushProperty name="height" value="0.025" units="cm"/>
    </inkml:brush>
  </inkml:definitions>
  <inkml:trace contextRef="#ctx0" brushRef="#br0">9 0 15150,'0'0'4890,"-2"10"-1761,-4 33-268,6-41-2724,0 0 1,0 0-1,0 1 1,0-1-1,1 0 1,-1 0-1,0 0 0,1 0 1,0 1-1,-1-1 1,1 0-1,0 0 0,0 0 1,0 0-1,1 0 1,-1-1-1,0 1 1,1 0-1,-1-1 0,1 1 1,-1 0-1,1-1 1,0 0-1,0 1 1,0-1-1,0 0 0,0 0 1,0 0-1,0 0 1,0-1-1,0 1 1,0 0-1,0-1 0,0 1 1,5-1-1,4 2-96,0-1-1,0-1 0,0 0 0,0 0 1,16-3-1,-18 1-50,0-1 1,0 0-1,-1 0 1,1-1-1,-1 0 1,0 0-1,0-1 0,11-9 1,-10 8 22,0-1 0,0 2 0,1-1 0,19-7 0,-29 14-4,1-1 1,-1 0 0,1 0 0,0 1 0,-1-1 0,1 0 0,-1 0 0,1 1 0,-1-1 0,0 1 0,1-1 0,-1 0-1,1 1 1,-1-1 0,0 1 0,1-1 0,-1 1 0,0-1 0,1 1 0,-1-1 0,0 1 0,0 0 0,0-1 0,1 1-1,-1-1 1,0 1 0,0 0 0,0-1 0,0 1 0,0-1 0,0 1 0,0-1 0,0 1 0,-1 0 0,1-1 0,0 2-1,-1 26 328,0-27-314,-9 61 322,6-43-239,1 1-1,-1 29 0,4-48-198,0 0 0,0 1-1,0-1 1,0 0-1,0 0 1,0 0 0,1 1-1,-1-1 1,1 0-1,-1 0 1,0 0-1,1 0 1,0 0 0,-1 0-1,1 0 1,0 0-1,-1 0 1,1 0-1,0 0 1,0 0 0,0-1-1,0 1 1,0 0-1,0-1 1,0 1 0,0 0-1,0-1 1,0 1-1,2-1 1,-1 1-515,1 0 1,-1-1 0,1 0-1,0 0 1,-1 0-1,1 0 1,0 0-1,-1 0 1,1-1 0,-1 1-1,1-1 1,0 1-1,3-3 1,23-16-14234</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8.091"/>
    </inkml:context>
    <inkml:brush xml:id="br0">
      <inkml:brushProperty name="width" value="0.025" units="cm"/>
      <inkml:brushProperty name="height" value="0.025" units="cm"/>
    </inkml:brush>
  </inkml:definitions>
  <inkml:trace contextRef="#ctx0" brushRef="#br0">6 10 12908,'0'0'13191,"-2"14"-11189,2-12-1955,-3 89 1758,3-81-1721,1-1 0,0 1 1,0-1-1,1 1 1,0-1-1,1 0 1,0 0-1,0 0 1,6 10-1,-7-16-73,-1-1 1,1-1-1,0 1 0,-1 0 0,1 0 1,0-1-1,0 1 0,0-1 0,0 1 1,1-1-1,-1 0 0,0 0 0,0 0 1,1 0-1,-1 0 0,1-1 0,-1 1 1,1-1-1,-1 1 0,1-1 0,-1 0 0,1 0 1,-1 0-1,1 0 0,-1-1 0,1 1 1,-1-1-1,0 1 0,1-1 0,-1 0 1,1 0-1,1-1 0,4-2 28,0 1 0,0-1 0,-1-1 0,0 1-1,0-1 1,0-1 0,0 1 0,6-8 0,-6 3-12,0 1 0,0-1 0,-1 0 0,-1-1 0,1 1 0,-2-1 0,1-1 0,-2 1 0,1 0 1,-2-1-1,1 0 0,-2 1 0,1-15 0,-19 74 176,15-41-167,1 0 0,0 1 0,0-1 0,0 0 1,1 1-1,0-1 0,1 1 0,0-1 0,3 15 0,-3-20-26,0 0-1,0 0 1,1 1 0,-1-1-1,1 0 1,-1 0-1,1 0 1,0-1-1,0 1 1,0 0-1,0-1 1,0 1 0,0-1-1,0 0 1,1 1-1,-1-1 1,0 0-1,1 0 1,-1-1-1,1 1 1,-1 0-1,1-1 1,-1 0 0,1 0-1,-1 1 1,1-1-1,0-1 1,-1 1-1,1 0 1,-1-1-1,4 0 1,1-1-10,0 0 0,-1 0 0,1 0 0,-1-1 0,0 0 0,0 0 0,0-1 0,0 0 0,0 0 0,-1 0 0,1-1 0,-1 0 0,-1 0 0,1 0 0,7-10 0,-6 6 0,0 0 0,0 0 0,-1 0 0,-1 0 0,1-1 0,-1 0 0,-1 0 0,0 0 0,4-18 0,-10 18 0,-7 16 0,-8 18 0,4-2 0,2 1 0,0 0 0,2 1 0,0 0 0,2 0 0,0 1 0,-4 32 0,12-56-117,-1 0-1,1 1 1,0-1 0,0 0-1,0 0 1,0 0 0,0 1-1,0-1 1,0 0 0,0 0-1,1 0 1,-1 0 0,0 1-1,1-1 1,-1 0 0,0 0-1,1 0 1,0 0 0,-1 0-1,1 0 1,0 0 0,-1 0-1,1 0 1,0 0 0,0 0-1,0-1 1,0 1 0,0 0-1,0-1 1,0 1 0,0 0-1,0-1 1,0 1 0,0-1-1,0 1 1,0-1 0,0 0-1,1 0 1,-1 1 0,0-1-1,0 0 1,0 0 0,1 0-1,-1 0 1,0-1 0,2 1-1,4-1-1107,0-1-1,0 0 0,-1 0 0,1 0 0,-1-1 0,1 0 1,5-3-1,26-19-8917</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8.464"/>
    </inkml:context>
    <inkml:brush xml:id="br0">
      <inkml:brushProperty name="width" value="0.025" units="cm"/>
      <inkml:brushProperty name="height" value="0.025" units="cm"/>
    </inkml:brush>
  </inkml:definitions>
  <inkml:trace contextRef="#ctx0" brushRef="#br0">193 1 17873,'0'0'3075,"-11"6"-160,-9 6-1717,1 1 1,-30 27-1,41-34-968,0 1 0,1 1-1,0 0 1,0 0 0,1 0 0,0 1 0,0 0 0,1 0-1,-8 19 1,13-27-258,0 0 0,-1-1 1,1 1-1,1 0 0,-1 0 0,0-1 0,0 1 0,0 0 0,0 0 0,0-1 0,1 1 1,-1 0-1,0-1 0,1 1 0,-1 0 0,0-1 0,1 1 0,-1 0 0,1-1 1,-1 1-1,1-1 0,-1 1 0,1-1 0,-1 1 0,1-1 0,0 1 0,-1-1 1,1 1-1,0-1 0,-1 0 0,1 0 0,0 1 0,0-1 0,-1 0 0,1 0 1,0 0-1,0 0 0,-1 0 0,1 0 0,0 0 0,0 0 0,1 0 0,46 0-1995,-31-1 1471,-10 1 364,7-1-117,-1 2 0,1 0-1,-1 0 1,18 5 0,-29-6 380,-1 0 0,1 0 0,-1 1 0,1-1 1,0 1-1,-1-1 0,1 1 0,-1-1 0,1 1 1,-1 0-1,0 0 0,1 0 0,-1 0 0,0 0 1,0 0-1,1 0 0,-1 0 0,0 1 1,0-1-1,0 0 0,-1 1 0,1-1 0,0 1 1,0-1-1,-1 1 0,1-1 0,-1 1 0,1-1 1,-1 1-1,0-1 0,1 1 0,-1 0 0,0-1 1,0 1-1,0 0 0,0-1 0,-1 1 0,1 0 1,0-1-1,-1 1 0,1-1 0,-1 1 0,1-1 1,-1 1-1,0-1 0,-1 3 0,-1 1 73,-1-1-1,1 0 0,-1 1 1,0-1-1,0 0 1,0-1-1,-1 1 0,1-1 1,-1 0-1,0 0 1,-6 3-1,-60 22 161,59-24-528,0-1 0,0-1 1,0 0-1,0 0 0,-14-1 0,25-1 77,1 0-1,-1 0 0,0 0 1,1 0-1,-1 0 0,1 0 1,-1-1-1,1 1 0,-1 0 1,1 0-1,-1-1 0,1 1 1,-1 0-1,1 0 0,-1-1 1,1 1-1,-1-1 0,1 1 1,0 0-1,-1-1 1,1 1-1,-1-1 0,1 1 1,0-1-1,0 1 0,-1-1 1,1 1-1,0-1 0,0 0 1,0 1-1,0-1 0,-1 1 1,1-1-1,0 1 0,0-1 1,0 1-1,0-1 0,0 0 1,1 1-1,-1-1 0,0 1 1,0-2-1,9-26-7430,12-4-6626</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8.929"/>
    </inkml:context>
    <inkml:brush xml:id="br0">
      <inkml:brushProperty name="width" value="0.025" units="cm"/>
      <inkml:brushProperty name="height" value="0.025" units="cm"/>
    </inkml:brush>
  </inkml:definitions>
  <inkml:trace contextRef="#ctx0" brushRef="#br0">83 1 18097,'0'0'6545,"-5"14"-4031,-47 163 1851,44-137-4104,1 0 0,2 0-1,0 42 1,8-49-321,3-27-140,7-20 65,-5-1 53,-1 0 0,0 0-1,-1-1 1,0 0 0,-1 0 0,-1 0 0,-1-1-1,0 1 1,0-19 0,-17 62 258,12-20-132,0 1 0,0 0 0,1 0 0,0 0 0,0 0-1,1 0 1,0 0 0,2 13 0,-1-19-38,-1-1-1,1 1 0,-1 0 1,1-1-1,0 1 1,0 0-1,0-1 0,-1 1 1,2-1-1,-1 1 1,0-1-1,0 0 0,0 1 1,1-1-1,-1 0 1,0 0-1,3 2 0,-2-2 4,1 0-1,0-1 1,0 1-1,-1 0 1,1-1-1,0 1 1,0-1-1,-1 0 1,1 0-1,0 0 1,0 0-1,0-1 0,-1 1 1,5-2-1,-2 0 9,0 1-1,0-1 0,-1-1 1,1 1-1,-1-1 0,1 0 0,-1 0 1,0 0-1,0 0 0,-1-1 1,1 1-1,-1-1 0,1 0 0,-1 0 1,4-7-1,4-9 95,0-1 0,9-24-1,-9 21-78,-31 110-32,16-70-578,0-1 1,2 1-1,-1 0 1,1 17-1,2-32 388,1-1 0,-1 1 1,0 0-1,1-1 0,-1 1 0,0-1 1,1 1-1,-1-1 0,1 1 0,-1 0 1,1-1-1,-1 0 0,1 1 0,0-1 1,-1 1-1,1-1 0,-1 0 0,1 1 1,0-1-1,-1 0 0,1 0 0,0 1 1,0-1-1,-1 0 0,1 0 0,0 0 1,-1 0-1,1 0 0,0 0 0,0 0 1,-1 0-1,1 0 0,0-1 0,-1 1 1,1 0-1,0 0 0,-1 0 0,1-1 1,0 1-1,-1 0 0,2-2 0,32-13-6355,-5-7-4271</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9.411"/>
    </inkml:context>
    <inkml:brush xml:id="br0">
      <inkml:brushProperty name="width" value="0.025" units="cm"/>
      <inkml:brushProperty name="height" value="0.025" units="cm"/>
    </inkml:brush>
  </inkml:definitions>
  <inkml:trace contextRef="#ctx0" brushRef="#br0">68 0 19154,'0'0'2509,"-5"11"-422,-6 14-1046,0 1-1,2 0 0,1 1 0,1 0 0,-4 38 1,8-34-684,0 0 1,4 52-1,-1-81-355,0-1 1,0 0-1,0 1 0,0-1 1,0 0-1,0 1 0,1-1 1,-1 0-1,0 1 0,1-1 1,-1 0-1,1 1 0,-1-1 0,1 0 1,0 0-1,0 0 0,-1 0 1,1 0-1,0 0 0,0 0 1,0 0-1,0 0 0,0 0 1,0 0-1,1 0 0,1 1 1,-2-2 6,0-1 1,1 1 0,-1 0 0,0-1 0,0 1 0,0-1 0,0 1 0,0-1 0,0 1-1,0-1 1,0 0 0,0 1 0,0-1 0,0 0 0,0 0 0,-1 0 0,1 0 0,0 1-1,-1-1 1,1 0 0,0 0 0,-1-1 0,1 1 0,-1 0 0,0 0 0,1 0 0,-1 0 0,0 0-1,0 0 1,1-1 0,-1 0 0,5-26-69,0 0 1,-2-1-1,-1-47 0,-5 66-147,-4 18 132,-3 20 215,9-26-133,1 1 0,0-1-1,-1 1 1,1-1 0,0 1-1,0 0 1,1-1 0,-1 1-1,0-1 1,1 1-1,0-1 1,-1 1 0,1-1-1,0 1 1,0-1 0,1 0-1,-1 1 1,0-1 0,1 0-1,-1 0 1,1 0-1,0 0 1,0 0 0,0 0-1,0-1 1,0 1 0,0-1-1,0 1 1,0-1 0,0 0-1,1 0 1,-1 0 0,1 0-1,-1 0 1,1 0-1,-1-1 1,1 1 0,-1-1-1,1 0 1,0 0 0,-1 0-1,1 0 1,-1 0 0,1 0-1,-1-1 1,1 1 0,0-1-1,-1 0 1,0 0-1,5-2 1,-2 0 37,-1 0 1,0-1-1,1 1 0,-1-1 1,-1 0-1,1 0 0,-1 0 0,0-1 1,0 1-1,0-1 0,0 0 0,-1 0 1,2-5-1,13-36 629,-26 70-674,1 0 0,0 0 0,2 1 0,1 0 0,-3 47 0,8-70-28,0 0 1,0 0-1,1 0 0,-1-1 1,0 1-1,1 0 0,-1 0 1,1 0-1,-1-1 1,1 1-1,0 0 0,0 0 1,-1-1-1,1 1 0,1-1 1,-1 1-1,0-1 0,0 1 1,0-1-1,1 0 0,-1 0 1,1 1-1,-1-1 1,1 0-1,-1 0 0,1-1 1,0 1-1,-1 0 0,1 0 1,0-1-1,0 1 0,0-1 1,-1 0-1,1 1 0,0-1 1,0 0-1,0 0 0,0 0 1,0 0-1,-1-1 1,5 0-1,-1 1-251,1-1 1,-1 0-1,0-1 1,0 1-1,1-1 1,-1 0-1,0-1 1,0 1-1,-1-1 0,1 0 1,-1 0-1,1 0 1,6-7-1,8-19-7323,-3-5-4687</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9.772"/>
    </inkml:context>
    <inkml:brush xml:id="br0">
      <inkml:brushProperty name="width" value="0.025" units="cm"/>
      <inkml:brushProperty name="height" value="0.025" units="cm"/>
    </inkml:brush>
  </inkml:definitions>
  <inkml:trace contextRef="#ctx0" brushRef="#br0">16 1 16400,'0'0'14573,"-16"54"-14509,29-41-960,2-2-2596,-1-2-3138,3-2-6438</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0.143"/>
    </inkml:context>
    <inkml:brush xml:id="br0">
      <inkml:brushProperty name="width" value="0.025" units="cm"/>
      <inkml:brushProperty name="height" value="0.025" units="cm"/>
    </inkml:brush>
  </inkml:definitions>
  <inkml:trace contextRef="#ctx0" brushRef="#br0">58 33 13453,'0'0'10020,"-6"9"-8349,0-2-1418,-25 40 1218,29-43-1353,0 0 0,0-1-1,0 1 1,1 0 0,0 0 0,0 0 0,0 0 0,0 0-1,1 1 1,-1-1 0,1 0 0,0 0 0,1 5 0,-1-8-111,1 0 1,-1 0-1,1 0 1,0 0-1,0 0 1,-1 0-1,1-1 1,0 1-1,0 0 1,0 0-1,0-1 1,0 1-1,0 0 1,0-1-1,0 1 1,0-1-1,0 1 1,1-1-1,-1 0 1,0 1-1,0-1 1,0 0-1,1 0 1,-1 0-1,2 0 1,38 1-273,-32-2-183,5 2-870,0-1 0,0-1 1,-1-1-1,18-3 0,-22 2-642,0 0 0,0-1 0,-1 0 0,12-7 0,8-7-1830,-1-2 2952</inkml:trace>
  <inkml:trace contextRef="#ctx0" brushRef="#br0" timeOffset="1">404 0 8968,'0'0'17110,"-9"4"-15460,5-3-1522,-3 2 60,0 0 0,0 0 0,1 0 0,-1 1 1,-6 5-1,11-8-179,0 1 0,0 0-1,1-1 1,-1 1 0,0 0 0,1 0 0,-1 0 0,1 0 0,0 1 0,-1-1 0,1 0 0,0 0 0,0 1 0,1-1 0,-1 1 0,0-1 0,1 1 0,0-1-1,-1 1 1,1-1 0,0 1 0,1 4 0,-1-6-50,1 0 1,-1 0-1,1 0 0,0 0 0,0 0 0,-1 0 0,1 0 0,0-1 0,0 1 1,0 0-1,0 0 0,0-1 0,0 1 0,0 0 0,0-1 0,0 1 0,1-1 1,-1 0-1,0 1 0,0-1 0,0 0 0,2 0 0,34 7-823,-28-6 565,53 8-319,-24-4 645,0 1-1,52 16 0,-88-22 71,-1 1 0,1-1 0,-1 1 1,1-1-1,-1 1 0,1 0 0,-1-1 0,1 1 0,-1 0 1,0 0-1,1 0 0,-1 0 0,0 0 0,0 0 1,0 1-1,0-1 0,0 0 0,2 3 0,-3-3 1,0 0-1,0 0 1,0 0 0,0-1-1,0 1 1,-1 0-1,1 0 1,0 0-1,0 0 1,-1 0 0,1 0-1,0-1 1,-1 1-1,1 0 1,-1 0-1,1 0 1,-1-1-1,1 1 1,-1 0 0,1-1-1,-1 1 1,0-1-1,0 2 1,-5 2 183,0 0 0,0 0 0,-1 0 0,1-1 0,-1 0 0,-8 3 0,-10 2-316,-1-1 1,0-1-1,0-2 0,0 0 0,-34-1 1,59-3-121,1 0 0,0 0 0,-1 0 0,1 0 1,0 0-1,0 0 0,-1 0 0,1 0 0,0 0 0,-1 0 1,1 0-1,0 0 0,0 0 0,-1 0 0,1 0 0,0 0 1,0-1-1,-1 1 0,1 0 0,0 0 0,0 0 1,0 0-1,-1-1 0,1 1 0,0 0 0,0 0 0,0-1 1,0 1-1,-1 0 0,1 0 0,0-1 0,0 1 0,0 0 1,0 0-1,0-1 0,0 1 0,0 0 0,0 0 0,0-1 1,0 1-1,0 0 0,0-1 0,0 1 0,0 0 0,0 0 1,0-1-1,0 1 0,0-1 0,0-2-2508,0-12-13464</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0.800"/>
    </inkml:context>
    <inkml:brush xml:id="br0">
      <inkml:brushProperty name="width" value="0.025" units="cm"/>
      <inkml:brushProperty name="height" value="0.025" units="cm"/>
    </inkml:brush>
  </inkml:definitions>
  <inkml:trace contextRef="#ctx0" brushRef="#br0">134 90 16816,'0'0'9983,"-8"-4"-7768,5 3-2124,1 0 0,0 0 0,-1 0 0,1 0 0,-1 0 0,1 0 0,-1 1 0,1 0 0,-1-1-1,1 1 1,-1 0 0,0 0 0,1 0 0,-1 0 0,-3 1 0,3 1-33,0 0 0,0-1 1,0 1-1,0 1 0,0-1 0,0 0 0,0 0 0,1 1 0,-1 0 0,1 0 1,0-1-1,0 1 0,-4 6 0,-25 47 318,30-53-346,-1 0 0,1 0 1,0 0-1,0 0 0,0 0 0,0 1 0,0-1 0,1 0 0,0 0 0,-1 1 0,1-1 0,0 0 1,1 0-1,-1 1 0,0-1 0,1 0 0,1 4 0,-1-6-17,-1 0-1,1-1 1,0 1-1,0-1 1,-1 1-1,1-1 1,0 0 0,0 1-1,-1-1 1,1 0-1,0 1 1,0-1-1,0 0 1,0 0-1,0 0 1,-1 0 0,1 0-1,0 0 1,0 0-1,0 0 1,0 0-1,0 0 1,0 0-1,-1-1 1,1 1 0,1-1-1,23-9 215,-15 3-227,-2 0 0,1-1 0,-1 0 0,-1 0 0,1-1 0,-1 0 0,-1-1 0,0 1 0,0-1 0,-1 0 0,0-1 0,0 1 0,-2-1 0,1 0 0,-1 0 0,-1 0 0,0 0 0,0 0 0,-1-14 0,-6 6 0,-6 16 0,10 4 0,-1 0 0,1 0 0,-1 0 0,1 0 0,-1 0 0,1 1 0,0-1 0,-1 0 0,1 1 0,0-1 0,0 0 0,0 1 0,0 0 0,0-1 0,1 1 0,-1-1 0,0 3 0,-1 3-654,0 0 1,1 0-1,0 0 0,1 0 1,-1 0-1,1 0 0,1 0 1,-1 0-1,3 9 0,-3-15 431,0 1 0,1 0 0,-1-1-1,1 1 1,-1 0 0,1-1 0,0 1 0,0-1 0,-1 1-1,1-1 1,0 0 0,0 1 0,0-1 0,1 0-1,-1 1 1,0-1 0,0 0 0,1 0 0,-1 0 0,1 0-1,-1 0 1,1-1 0,-1 1 0,1 0 0,-1-1-1,1 1 1,0-1 0,-1 1 0,1-1 0,0 0 0,-1 0-1,1 0 1,0 0 0,0 0 0,-1 0 0,1 0-1,0-1 1,-1 1 0,1 0 0,0-1 0,-1 0 0,1 1-1,2-2 1,21-13-7411</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1.157"/>
    </inkml:context>
    <inkml:brush xml:id="br0">
      <inkml:brushProperty name="width" value="0.025" units="cm"/>
      <inkml:brushProperty name="height" value="0.025" units="cm"/>
    </inkml:brush>
  </inkml:definitions>
  <inkml:trace contextRef="#ctx0" brushRef="#br0">91 81 7847,'3'-11'2413,"-3"10"-2986,6-17 487,6-20 7292,-9 25 224,-16 46-3843,-11 29-1884,12-35-1113,1 1-1,1 1 0,2 0 0,-7 40 0,14-67-581,1-1 0,0 0-1,0 0 1,-1 1-1,1-1 1,0 0-1,0 0 1,1 1 0,-1-1-1,0 0 1,0 0-1,0 1 1,1-1-1,-1 0 1,1 0-1,-1 0 1,1 0 0,-1 1-1,1-1 1,0 0-1,-1 0 1,1 0-1,0 0 1,0 0 0,0-1-1,0 1 1,0 0-1,0 0 1,0 0-1,0-1 1,0 1 0,0-1-1,0 1 1,1-1-1,-1 1 1,0-1-1,0 0 1,0 1 0,1-1-1,-1 0 1,0 0-1,1 0 1,-1 0-1,2 0 1,10-2-124,-1 0 1,0 0-1,0-1 0,14-6 1,23-3-1607,-48 12 1737,0 0 0,0 1 1,0-1-1,0 0 0,0 0 0,0 1 0,-1-1 0,1 1 0,0-1 0,0 1 0,0-1 0,-1 1 1,1-1-1,0 1 0,-1 0 0,1-1 0,-1 1 0,1 0 0,-1-1 0,1 1 0,-1 0 0,1 0 1,-1 0-1,1-1 0,-1 1 0,0 0 0,0 0 0,1 0 0,-1 0 0,0 0 0,0 0 0,0-1 1,0 1-1,0 0 0,0 0 0,0 0 0,0 0 0,-1 0 0,1 0 0,0 0 0,0-1 1,-1 1-1,1 0 0,-1 1 0,0 2 111,0-1 1,0 0 0,0 1-1,-1-1 1,1 0 0,-1 0-1,0 0 1,0 0 0,0 0-1,0 0 1,-3 3 0,-3-2-54,0 0 0,-1 0 1,1 0-1,-1-1 0,1-1 1,-1 1-1,0-1 0,0-1 1,0 0-1,-11 0 0,16-1-184,1 0 0,-1 0 1,0 0-1,1-1 0,-1 1 0,1-1 0,-1 0 0,1 0 0,0 0 0,-1-1 0,1 1 0,-5-4 0,7 4-231,-1 0 0,1-1 0,0 1-1,0 0 1,-1-1 0,1 0-1,0 1 1,0-1 0,1 0-1,-1 1 1,0-1 0,0 0 0,1 0-1,-1 0 1,1 1 0,0-1-1,0 0 1,-1 0 0,1 0-1,0 0 1,0 0 0,1 0 0,-1 0-1,1-3 1,7-12-6779,8 2-4731</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1.703"/>
    </inkml:context>
    <inkml:brush xml:id="br0">
      <inkml:brushProperty name="width" value="0.025" units="cm"/>
      <inkml:brushProperty name="height" value="0.025" units="cm"/>
    </inkml:brush>
  </inkml:definitions>
  <inkml:trace contextRef="#ctx0" brushRef="#br0">121 0 18257,'0'0'12481,"-9"7"-12150,3-3-279,0 1 0,1 0 0,-1 0-1,1 1 1,0-1 0,1 1-1,-1 0 1,1 1 0,0-1 0,1 1-1,0-1 1,0 1 0,0 0-1,1 0 1,-3 12 0,1 5-47,1 0 1,2 0-1,0 1 0,1-1 1,2 0-1,0 1 0,2-1 1,0 0-1,13 36 0,-12-44-238,-1 1 0,-1 0 1,2 28-1,-5-40 210,0-1 0,0 0 1,-1 0-1,1 1 1,-1-1-1,0 0 1,0 0-1,0 0 0,-3 4 1,3-6 28,1 0-1,-2-1 1,1 1 0,0-1 0,0 1-1,0-1 1,-1 0 0,1 0 0,0 1 0,-1-1-1,1 0 1,-1 0 0,0 0 0,1 0-1,-1-1 1,0 1 0,1 0 0,-1-1 0,0 1-1,0-1 1,-2 1 0,3-1 32,0 0 0,0 0 0,0 0 0,0 0 0,-1 0 0,1 0 0,0-1 0,0 1 0,0 0 0,0-1 0,0 1 0,0 0 0,0-1 0,1 1 0,-1-1 0,0 1 0,0-1 0,0 0 0,0 1 0,1-1 0,-1 0 0,0 0 0,0 1 0,1-1 0,-1-1 0,-10-31 565,10 22-555,0 0 0,1-1 0,1 1 0,1-13 0,2 10-134,0 1 1,0-1-1,1 1 1,1 0-1,1 0 1,-1 1-1,2-1 1,0 2-1,0-1 1,1 1-1,13-13 1,18-14-53,67-52-1,-86 74 203,7-5 159,-19 16-129,-1 0 0,0-1 0,0 0 0,0 0-1,-1-1 1,0 0 0,0 0 0,-1-1-1,0 0 1,9-16 0,-15 24-94,1-1 0,-1 1 0,0 0 0,0-1 0,0 1 0,0-1 0,0 1 0,0 0 0,0-1 0,0 1 0,0-1 0,0 1 0,0 0 0,0-1 0,0 1 0,0-1 0,0 1 0,0 0 0,0-1 0,0 1 0,-1-1 0,1 1 0,0 0 0,0-1 0,-1 1 0,1 0 0,0-1 0,0 1 0,-1 0 0,1-1 0,0 1 0,-1 0 0,1 0 0,0-1 0,-1 1 0,1 0 0,-1 0 0,-21-2 0,-22 15 0,31-5 0,-1 1 0,2 0 0,-1 1 0,1 1 0,-21 23 0,27-27 0,0 0 0,0 1 0,1 0 0,0 0 0,0 0 0,1 1 0,0 0 0,1-1 0,-1 2 0,2-1 0,-3 11 0,5-18-25,0-1 1,0 1-1,1-1 0,-1 1 1,0-1-1,0 1 1,1-1-1,-1 1 0,1-1 1,0 0-1,-1 1 0,1-1 1,0 0-1,0 0 0,0 1 1,0-1-1,0 0 1,0 0-1,0 0 0,0 0 1,0 0-1,0 0 0,1 0 1,-1-1-1,0 1 0,1 0 1,-1-1-1,0 1 1,1-1-1,-1 1 0,1-1 1,-1 0-1,1 0 0,-1 0 1,1 0-1,-1 0 0,1 0 1,2 0-1,4 0-455,1 0-1,-1 0 1,1-1-1,-1-1 1,16-3-1,14-14-4761,-2-7-2456</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8.217"/>
    </inkml:context>
    <inkml:brush xml:id="br0">
      <inkml:brushProperty name="width" value="0.025" units="cm"/>
      <inkml:brushProperty name="height" value="0.025" units="cm"/>
    </inkml:brush>
  </inkml:definitions>
  <inkml:trace contextRef="#ctx0" brushRef="#br0">186 4 12492,'0'0'16704,"-9"-1"-16518,-28-1-137,35 2-55,1 0 0,-1 0 1,1 0-1,-1 1 1,1-1-1,-1 0 1,1 1-1,0-1 1,-1 1-1,1-1 1,-1 1-1,1 0 0,0-1 1,0 1-1,-1 0 1,1 0-1,0 0 1,0 0-1,0 0 1,0 0-1,0 1 1,0-1-1,0 0 0,1 0 1,-1 1-1,0-1 1,1 0-1,-1 1 1,1-1-1,-1 1 1,1-1-1,0 1 1,-1 1-1,1-1-100,0 1-1,-1-1 1,1 0 0,0 1-1,0-1 1,1 0-1,-1 1 1,0-1 0,1 0-1,-1 0 1,1 1-1,0-1 1,0 0 0,0 0-1,0 0 1,0 0 0,2 3-1,26 13-938,-25-17 1032,-1 1 0,1-1 0,0 1 1,-1 0-1,0 1 0,1-1 1,-1 0-1,0 1 0,0 0 0,0-1 1,0 1-1,-1 0 0,1 1 0,-1-1 1,3 5-1,-6-7 116,1 0-1,-1 0 1,1 0-1,-1-1 1,0 1-1,1 0 1,-1 0-1,0 0 1,1 0 0,-1 0-1,0-1 1,0 1-1,0 0 1,0-1-1,0 1 1,0-1-1,0 1 1,0-1-1,0 1 1,0-1 0,0 0-1,0 1 1,0-1-1,0 0 1,0 0-1,-2 0 1,-36 5 941,33-4-778,-105 1 1351,97-2-3048,60-2-4234,0-2-1,72-15 0,-62 7-954</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2.573"/>
    </inkml:context>
    <inkml:brush xml:id="br0">
      <inkml:brushProperty name="width" value="0.025" units="cm"/>
      <inkml:brushProperty name="height" value="0.025" units="cm"/>
    </inkml:brush>
  </inkml:definitions>
  <inkml:trace contextRef="#ctx0" brushRef="#br0">44 1 18033,'0'0'9310,"-4"12"-7730,-8 33-679,3 0 0,1 1 0,-3 86 0,11-130-890,0 1 1,0-1-1,1 1 0,-1-1 1,0 1-1,1 0 1,-1-1-1,1 0 0,0 1 1,0-1-1,0 1 1,0-1-1,1 0 0,-1 0 1,1 1-1,-1-1 1,1 0-1,2 2 1,-2-2-13,0-1 0,0 0 0,0-1 0,0 1 1,0 0-1,0 0 0,0-1 0,0 1 1,0-1-1,0 0 0,0 0 0,0 1 1,0-1-1,0-1 0,0 1 0,1 0 0,-1 0 1,0-1-1,0 1 0,0-1 0,0 0 1,0 0-1,-1 1 0,4-3 0,5-4-193,0 0-1,0-1 1,-1 0-1,-1 0 1,1-1-1,-1 0 1,-1-1 0,1 1-1,-2-2 1,1 1-1,-1-1 1,-1 0-1,5-14 1,-20 29-1811,-5 8 1655,5-1 324,1 2-1,0-1 0,1 1 1,1 0-1,0 1 0,1 0 1,0 0-1,1 0 0,1 1 1,0 0-1,-2 22 0,6-37 25,-1 1-1,1-1 1,0 0-1,1 0 1,-1 1-1,0-1 1,0 0-1,0 1 0,0-1 1,0 0-1,0 0 1,0 1-1,0-1 1,0 0-1,1 0 1,-1 1-1,0-1 1,0 0-1,0 0 1,0 1-1,1-1 1,-1 0-1,0 0 1,0 0-1,1 1 1,-1-1-1,0 0 1,0 0-1,1 0 0,-1 0 1,0 0-1,0 0 1,1 0-1,-1 1 1,0-1-1,1 0 1,-1 0-1,1 0 1,15-4-22,12-12-612,-11 2-834,0-1 0,-1-1 1,-1 0-1,0-1 0,-1-1 0,15-25 0,15-37 863,-5-5 4302,-35 75-2609,-3 7-515,0-1 0,0 1 1,0 0-1,1-1 1,-1 1-1,1 0 1,0 0-1,0 0 0,0 0 1,0 0-1,0 0 1,1 1-1,-1-1 0,5-2 1,-7 30 234,-3 7-366,-2 1 1,-16 62-1,11-55 114,-6 53 0,15-82-485,-1 9 70,0 0 0,3 38 0,-1-57-138,0 0 0,0 0 0,1 0 1,-1 0-1,0 0 0,1 0 0,-1 0 0,0 0 1,1 0-1,-1 0 0,1 0 0,0 0 0,-1 0 1,1-1-1,0 1 0,-1 0 0,1 0 0,0-1 1,0 1-1,0 0 0,1 0 0,-1-1-1,0 0 0,-1 1 0,1-1 0,-1 0 0,1 0-1,0 0 1,-1 0 0,1 0 0,-1 0 0,1-1 0,0 1 0,-1 0 0,1 0-1,-1 0 1,1-1 0,0 1 0,-1 0 0,1 0 0,-1-1 0,1 1-1,-1 0 1,1-1 0,-1 1 0,1-1 0,-1 1 0,0-1 0,1 1-1,-1-1 1,0 1 0,1-1 0,-1 1 0,0-1 0,1 1 0,-1-1-1,0 0 1,0 1 0,0-2 0,7-33 0,-2 0 0,-2-1 0,-2-65 0,-1 77 0,1 28 0,0 0 0,1 1 0,-1-1 0,1 0 0,0 0 0,0 0 0,0 0 0,1 0 0,-1 0 0,1-1 0,0 1 0,0-1 0,0 0 0,1 0 0,-1 0 0,1 0 0,0 0 0,-1-1 0,1 0 0,0 1 0,0-2 0,1 1 0,-1 0 0,0-1 0,1 0 0,-1 0 0,1 0 0,-1 0 0,1-1 0,-1 0 0,5 0 0,-1 0 0,-1-1 0,1 0 0,-1 0 0,1 0 0,-1-1 0,0 0 0,0-1 0,0 1 0,0-2 0,0 1 0,-1-1 0,1 1 0,-1-2 0,0 1 0,0-1 0,-1 0 0,1 0 0,6-9 0,-11 14 0,-1-1 0,1 1 0,0-1 0,-1 1 0,1-1 0,-1 0 0,1 1 0,0-1 0,-1 0 0,0 0 0,1 1 0,-1-1 0,1 0 0,-1 0 0,0 0 0,0 1 0,1-1 0,-1 0 0,0 0 0,0 0 0,0 0 0,0 0 0,0 0 0,0 1 0,0-1 0,0 0 0,0 0 0,0 0 0,-1 0 0,1 0 0,0 1 0,-1-1 0,1 0 0,0 0 0,-1 1 0,1-1 0,-1 0 0,1 0 0,-1 1 0,0-1 0,1 1 0,-1-1 0,0 0 0,1 1 0,-1-1 0,0 1 0,0-1 0,1 1 0,-1 0 0,0-1 0,0 1 0,0 0 0,1 0 0,-1 0 0,0-1 0,0 1 0,0 0 0,0 0 0,0 0 0,0 0 0,-1 1 0,-4-2 0,0 1 0,0 0 0,0 1 0,0-1 0,1 1 0,-1 1 0,0-1 0,-7 3 0,7 0 0,1-1 0,0 1 0,0 1 0,0-1 0,0 1 0,0 0 0,1 0 0,0 0 0,0 0 0,1 1 0,-1 0 0,1-1 0,0 1 0,1 0 0,-1 1 0,1-1 0,0 0 0,1 1 0,0-1 0,0 1 0,0 0 0,1-1 0,0 1 0,0-1 0,0 1 0,1 0 0,2 7 0,-2-12-137,0 0-1,0 0 1,0 0-1,1 0 1,-1 0-1,1-1 1,-1 1-1,1 0 1,-1-1-1,1 1 1,0-1-1,0 0 1,0 1-1,0-1 1,0 0-1,0 0 1,3 1-1,26 5-6217,3-6-8357</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3.726"/>
    </inkml:context>
    <inkml:brush xml:id="br0">
      <inkml:brushProperty name="width" value="0.025" units="cm"/>
      <inkml:brushProperty name="height" value="0.025" units="cm"/>
    </inkml:brush>
  </inkml:definitions>
  <inkml:trace contextRef="#ctx0" brushRef="#br0">12 117 17489,'-1'-1'333,"0"-1"0,-1 0 1,1 0-1,0 0 0,0 0 1,0 0-1,1 0 1,-1 0-1,0 0 0,1 0 1,-1 0-1,1 0 0,0 0 1,-1-1-1,1 1 1,0 0-1,1 0 0,-1 0 1,0 0-1,1-1 0,-1 1 1,1-2-1,1 2-160,-1-1 0,1 1 0,0-1 0,0 1 0,0 0 0,0 0 0,0 0 0,0 0 0,0 0 0,0 1 0,1-1 0,-1 1 0,1-1 0,4-1 0,1 0-46,0 1 0,1-1 0,-1 1 0,0 0 0,1 1 0,-1 0 0,1 1 0,0 0 0,-1 0 0,13 2 0,-19-2-121,-1 1 1,0 0-1,0-1 1,0 1-1,0 0 1,0-1-1,0 1 1,-1 0 0,1 0-1,0 0 1,0 0-1,0 0 1,-1 0-1,1 0 1,-1 0 0,1 0-1,-1 0 1,1 0-1,-1 0 1,1 0-1,-1 0 1,0 1-1,0-1 1,1 0 0,-1 0-1,0 0 1,0 1-1,0-1 1,-1 0-1,1 0 1,0 0-1,-1 2 1,-9 41 369,-10 0-31,14-35-322,2 0 0,-1 1-1,2-1 1,-1 1-1,1 0 1,0 0 0,1 0-1,1 0 1,-2 12-1,4-21-7,-1 0-1,0 0 0,1 0 1,-1 0-1,1 0 0,-1 0 0,1 0 1,0 0-1,-1 0 0,1 0 1,0 0-1,0 0 0,0 0 1,-1-1-1,1 1 0,0 0 0,0 0 1,0-1-1,0 1 0,0-1 1,1 1-1,-1-1 0,0 1 1,0-1-1,0 0 0,0 0 0,0 1 1,1-1-1,-1 0 0,0 0 1,0 0-1,0 0 0,0 0 0,1-1 1,-1 1-1,2-1 0,47-9 568,-36 3-545,0 0 0,0 0 0,-1-2 0,0 1 0,0-2 0,-1 0 0,-1 0 0,1-1 1,-2-1-1,0 0 0,0 0 0,-1-1 0,0 0 0,-1 0 0,-1-1 0,0 0 0,-1-1 0,6-21 0,-11 25-231,-6 27 98,-7 34 98,10-39 26,-3 57 49,4-63-36,1-1-1,0 1 1,1-1 0,-1 1-1,1-1 1,-1 0 0,1 1-1,1-1 1,-1 0-1,1 1 1,3 5 0,-4-8-34,1-1 0,-1 1 1,1-1-1,0 0 1,-1 1-1,1-1 0,0 0 1,0 0-1,0 0 1,0 0-1,0-1 0,0 1 1,0 0-1,1-1 1,-1 0-1,0 1 0,0-1 1,0 0-1,0 0 1,1 0-1,-1 0 0,0-1 1,0 1-1,0-1 1,0 1-1,0-1 0,0 0 1,1 1-1,-2-1 1,1 0-1,0 0 1,3-3-1,5-2 11,0 0 1,-1-1-1,0 0 1,14-15-1,-13 11-18,-1 0 0,-1 0 0,0-1 0,13-24 0,-18 30 0,0 1 0,-1-1 0,0 0 0,0 0 0,0 0 0,-1 0 0,0-1 0,0 1 0,0 0 0,-1-1 0,0 1 0,0 0 0,-2-9 0,2 15 0,0-1 0,0 1 0,0 0 0,0 0 0,-1 0 0,1-1 0,0 1 0,0 0 0,0 0 0,0 0 0,-1 0 0,1-1 0,0 1 0,0 0 0,0 0 0,-1 0 0,1 0 0,0 0 0,0 0 0,-1 0 0,1 0 0,0 0 0,0 0 0,-1 0 0,1 0 0,0 0 0,0 0 0,-1 0 0,1 0 0,0 0 0,0 0 0,-1 0 0,1 0 0,0 0 0,0 0 0,0 0 0,-1 0 0,1 1 0,0-1 0,0 0 0,0 0 0,-1 0 0,1 0 0,0 1 0,0-1 0,0 0 0,0 0 0,-1 0 0,1 1 0,0-1 0,0 0 0,0 0 0,0 0 0,0 1 0,0-1 0,0 0 0,0 0 0,0 1 0,0-1 0,-10 15 0,8-8 0,0-1 0,0 1 0,0-1 0,1 1 0,0 0 0,0 0 0,0-1 0,1 1 0,0 0 0,1 0 0,0 0 0,0 0 0,0-1 0,3 8 0,-3-10 0,1 0 0,0-1 0,0 1 0,1-1 0,-1 1 0,1-1 0,0 0 0,0 0 0,0 0 0,0 0 0,0-1 0,1 1 0,-1-1 0,1 0 0,0 0 0,-1 0 0,1 0 0,0-1 0,0 1 0,0-1 0,0 0 0,1-1 0,7 2 0,2-1 0,1 0 0,-1-1 0,1 0 0,-1-1 0,0-1 0,1-1 0,-1 0 0,0 0 0,18-8 0,-26 9 0,-1 0 0,0 0 0,0-1 0,0 0 0,0 0 0,0 0 0,-1 0 0,1-1 0,-1 0 0,0 0 0,0 0 0,0 0 0,-1-1 0,1 1 0,-1-1 0,0 0 0,-1 0 0,1 0 0,-1 0 0,0-1 0,0 1 0,0-1 0,-1 1 0,0-1 0,0 1 0,0-9 0,-1 12 0,0 0 0,0 0 0,-1 0 0,1 0 0,0 0 0,-1 0 0,1 0 0,-1 0 0,0 0 0,0 1 0,0-1 0,0 0 0,0 0 0,0 0 0,0 1 0,0-1 0,-1 1 0,1-1 0,-1 1 0,1-1 0,-1 1 0,1 0 0,-1 0 0,0 0 0,0 0 0,0 0 0,1 0 0,-1 0 0,0 1 0,0-1 0,0 1 0,0-1 0,0 1 0,0 0 0,0-1 0,-3 2 0,0-2 0,1 1 0,-1 1 0,1-1 0,0 1 0,-1 0 0,1 0 0,0 0 0,-1 0 0,1 1 0,0 0 0,0-1 0,0 2 0,0-1 0,1 0 0,-1 1 0,-4 4 0,4-4 0,1 1 0,0 0 0,0 0 0,0 0 0,0 0 0,1 0 0,-1 1 0,1-1 0,0 1 0,1-1 0,-1 1 0,-1 9 0,3-12 0,0 1 0,0-1 0,0 0 0,1 0 0,-1 0 0,1 0 0,0 0 0,-1 0 0,1-1 0,0 1 0,0 0 0,0 0 0,0 0 0,0-1 0,1 1 0,-1-1 0,0 1 0,1-1 0,-1 1 0,1-1 0,0 0 0,-1 1 0,1-1 0,0 0 0,0 0 0,0-1 0,0 1 0,0 0 0,0-1 0,0 1 0,0-1 0,0 1 0,2-1 0,24 5 0,0-2 0,1 0 0,49-3 0,-34-1 0,-44 1 0,1-1 0,0 1 0,0 0 0,-1-1 0,1 1 0,0-1 0,-1 1 0,1-1 0,0 0 0,-1 1 0,1-1 0,-1 0 0,1 1 0,-1-1 0,1 0 0,-1 0 0,1 1 0,-1-1 0,0 0 0,1 0 0,-1 0 0,0 0 0,0 1 0,0-1 0,0 0 0,0 0 0,0 0 0,0 0 0,0 0 0,0 0 0,0-38 0,-1 29 0,3 9-110,1 1-1,-1-1 1,0 0 0,0 1-1,1 0 1,-1-1-1,0 1 1,1 0 0,-1 0-1,4 1 1,-4-1-278,26 0-1880,42 0-8462,-33-4 1371</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4.376"/>
    </inkml:context>
    <inkml:brush xml:id="br0">
      <inkml:brushProperty name="width" value="0.025" units="cm"/>
      <inkml:brushProperty name="height" value="0.025" units="cm"/>
    </inkml:brush>
  </inkml:definitions>
  <inkml:trace contextRef="#ctx0" brushRef="#br0">128 112 14926,'0'0'6604,"-11"6"-4015,0 0-2090,0 1 0,1 1 1,0 0-1,0 0 0,-11 13 0,16-16-356,1 0 1,0 0-1,0 0 0,0 1 0,1 0 0,0-1 0,0 1 0,1 0 0,-1 1 0,1-1 0,0 0 0,1 1 0,0-1 0,-1 11 0,2-16-136,0 0 0,0 0 0,1 0 0,-1 0 0,1 0 0,-1 0 0,1 0 0,-1 0 0,1 0 0,-1 0 1,1 0-1,0-1 0,0 1 0,-1 0 0,1 0 0,0-1 0,0 1 0,0-1 0,0 1 0,-1-1 0,1 1 0,0-1 0,0 1 1,0-1-1,0 0 0,0 0 0,0 1 0,1-1 0,-1 0 0,0 0 0,0 0 0,0 0 0,0 0 0,0 0 0,1-1 0,43-6-101,-33 2 20,0-1-1,0-1 1,-1 1 0,0-2 0,0 0 0,-1 0-1,0-1 1,-1 0 0,0 0 0,13-18 0,-7 7 88,-1-1 1,-1 0 0,-1-1 0,15-38 0,-17 27 449,-11 27 367,-9 20-274,-9 23 60,-19 45 1,33-69-493,1 1 0,0 0 1,1 1-1,0-1 0,1 1 0,0-1 1,2 16-1,0-28-125,0 0 0,0 0 0,0 1 0,0-1 0,1 0 0,-1 0 0,1 0 0,0 0 0,0 0 0,-1 0 0,1 0 0,0 0 0,1 0 0,-1-1 0,0 1 0,0 0 0,1-1 0,-1 1 0,1-1 0,0 1 0,-1-1 0,4 2 0,-1-1 0,0 0 0,0-1 0,0 1 0,1-1 0,-1 0 0,0-1 0,1 1 0,-1-1 0,0 1 0,8-2 0,0 0 0,-1 0 0,1-1 0,-1-1 0,0 0 0,0 0 0,0-1 0,20-10 0,-20 7 0,0 0 0,-1-1 0,0 0 0,-1 0 0,9-11 0,-14 15 0,-1 0 0,1 0 0,-1 0 0,0-1 0,-1 0 0,1 1 0,-1-1 0,0 0 0,0 0 0,0 0 0,-1 0 0,0-1 0,0 1 0,0-8 0,-1 13 0,0-1 0,0 0 0,-1 1 0,1-1 0,-1 0 0,1 1 0,0-1 0,-1 1 0,1-1 0,-1 0 0,1 1 0,-1-1 0,0 1 0,1 0 0,-1-1 0,1 1 0,-1-1 0,0 1 0,1 0 0,-1-1 0,0 1 0,0 0 0,1 0 0,-1 0 0,0 0 0,1-1 0,-1 1 0,0 0 0,0 0 0,1 0 0,-1 1 0,0-1 0,0 0 0,1 0 0,-1 0 0,0 0 0,0 1 0,1-1 0,-1 0 0,0 1 0,1-1 0,-2 1 0,-33 15 0,29-11 0,0-1 0,1 1 0,0 0 0,-1 0 0,2 1 0,-1-1 0,1 1 0,0 0 0,0 0 0,0 1 0,1-1 0,0 1 0,0 0 0,1 0 0,0 0 0,0 0 0,-1 12 0,3-17 0,1 0 0,-1-1 0,1 1 0,-1-1 0,1 1 0,0-1 0,0 1 0,0-1 0,0 0 0,0 1 0,0-1 0,0 0 0,1 0 0,-1 0 0,0 0 0,1 0 0,-1 0 0,1 0 0,-1 0 0,1-1 0,-1 1 0,1 0 0,-1-1 0,1 1 0,0-1 0,-1 0 0,1 0 0,0 1 0,-1-1 0,1 0 0,0-1 0,2 1 0,61-4 0,-48 0 0,0-1 0,29-12 0,-34 12 0,0 0 0,0 1 0,1 0 0,0 0 0,-1 2 0,24-3 0,-11 55 0,-22-48 5,1 1-1,-1-1 1,0 0-1,1 1 1,0-2-1,-1 1 1,1 0-1,0-1 1,0 0-1,0 1 1,0-2-1,0 1 1,0 0-1,5-1 1,66 0-107,-43-2-168,-11 2-2325,-4-2-4596</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5.402"/>
    </inkml:context>
    <inkml:brush xml:id="br0">
      <inkml:brushProperty name="width" value="0.025" units="cm"/>
      <inkml:brushProperty name="height" value="0.025" units="cm"/>
    </inkml:brush>
  </inkml:definitions>
  <inkml:trace contextRef="#ctx0" brushRef="#br0">228 166 20467,'-9'0'2040,"2"-1"-1620,-1 1 0,1 0 0,-1 0 0,1 0 0,-1 1 0,1 1 0,0-1 0,-1 1 0,1 0 1,0 1-1,0 0 0,-8 4 0,-1 4 165,0 1-1,-24 22 1,36-30-560,0 0 0,0-1 0,0 2 0,1-1 0,0 0 0,0 0 0,0 1 0,0 0 0,1 0 1,0 0-1,0 0 0,0 0 0,1 0 0,-3 9 0,5-13-17,1-1 1,-1 1-1,0-1 0,0 0 1,0 1-1,0-1 1,0 0-1,1 0 0,-1 0 1,0 0-1,0 0 0,0 0 1,0 0-1,1 0 1,-1 0-1,0-1 0,0 1 1,0 0-1,0-1 1,2 0-1,10-5 48,0-1-1,1-1 1,-2 0 0,0-1-1,0 0 1,18-18 0,-3 0-27,34-46 0,-51 61 84,-1-1-1,0 0 0,-1-1 0,-1 1 0,0-1 0,-1-1 0,0 1 0,4-17 0,-10 31-110,0-1 0,0 1-1,0 0 1,0 0 0,0 0 0,0 0-1,0 0 1,1 0 0,-1 0-1,0-1 1,0 1 0,0 0 0,0 0-1,0 0 1,0 0 0,0 0-1,0 0 1,0-1 0,0 1-1,0 0 1,0 0 0,0 0 0,0 0-1,0 0 1,0-1 0,0 1-1,0 0 1,0 0 0,0 0 0,0 0-1,0 0 1,0-1 0,0 1-1,0 0 1,0 0 0,0 0 0,0 0-1,-1 0 1,1 0 0,0-1-1,0 1 1,0 0 0,0 0-1,0 0 1,0 0 0,0 0 0,-1 0-1,1 0 1,0 0 0,0 0-1,0 0 1,0 0 0,0 0 0,-1 0-1,1-1 1,0 1 0,0 0-1,0 0 1,0 0 0,0 0-1,-1 0 1,1 1 0,0-1 0,0 0-1,0 0 1,-11 10-40,-9 20-47,8-7 84,2-1 0,1 1-1,1 1 1,0 0 0,2 0 0,1 0 0,1 1 0,1-1 0,0 35 0,3-57 7,1-1 0,-1 0 1,0 0-1,1 0 0,-1 0 0,1 0 0,-1 1 1,1-1-1,-1 0 0,1 0 0,0 0 0,-1 0 1,1 0-1,0-1 0,0 1 0,0 0 0,0 0 1,-1 0-1,1-1 0,0 1 0,1 0 0,-1-1 1,0 1-1,0-1 0,0 0 0,0 1 0,0-1 1,0 0-1,1 1 0,-1-1 0,0 0 0,0 0 1,0 0-1,1 0 0,-1 0 0,0 0 0,0-1 1,0 1-1,1 0 0,-1-1 0,0 1 0,0 0 1,1-2-1,5 0 41,0 0 0,-1 0 0,1-1 1,-1 0-1,0 0 0,9-6 0,-3-1-42,1-1-1,-1 0 0,-1-1 1,13-18-1,-19 24-2,-1 0 1,0 0-1,0 0 0,-1-1 0,1 1 0,-2-1 0,1 0 1,-1 0-1,0 0 0,0 0 0,1-14 0,-23 48-7,-7 53 214,25-74-190,0 1-1,1 0 0,0 0 1,1 0-1,-1 0 0,1 0 1,1 0-1,-1 0 0,1 0 1,2 8-1,-2-14-18,0 1 0,0-1 0,0 0 0,0 1 0,0-1 0,0 0 0,0 0 0,1 1 0,-1-1 0,1 0 0,-1 0 0,0 0 0,1-1 0,-1 1 0,1 0 0,0-1 0,-1 1 0,1-1 0,0 1 0,-1-1 0,1 0 0,0 1 0,-1-1 0,1 0 0,0 0 0,0 0 0,-1-1 0,1 1 0,0 0 0,-1-1 0,4 0 0,2-1 0,0 0 0,0 0 0,0 0 0,0-1 0,0 0 0,6-4 0,-5 2 0,0-1 0,0 1 0,-1-1 0,0-1 0,0 1 0,-1-1 0,0 0 0,0-1 0,0 1 0,-1-1 0,0 0 0,-1-1 0,0 1 0,0-1 0,-1 0 0,3-11 0,-6 21 0,0-1 0,0 0 0,0 0 0,0 0 0,0 0 0,0 0 0,0 0 0,0 0 0,0 1 0,0-1 0,0 0 0,-1 0 0,1 0 0,0 0 0,0 0 0,0 0 0,0 0 0,0 0 0,0 0 0,0 0 0,-1 1 0,1-1 0,0 0 0,0 0 0,0 0 0,0 0 0,0 0 0,-1 0 0,1 0 0,0 0 0,0 0 0,0 0 0,0 0 0,0 0 0,0 0 0,-1 0 0,1 0 0,0-1 0,0 1 0,0 0 0,0 0 0,0 0 0,0 0 0,-1 0 0,1 0 0,0 0 0,0 0 0,0 0 0,0 0 0,0-1 0,0 1 0,0 0 0,0 0 0,0 0 0,-1 0 0,1 0 0,0 0 0,0 0 0,0-1 0,0 1 0,-7 9 0,-11 41 0,17-47 0,0 0 0,0 0 0,1 1 0,0-1 0,-1 0 0,1 0 0,0 1 0,0-1 0,1 0 0,-1 0 0,1 1 0,-1-1 0,3 6 0,-1-8 0,-1 0 0,0-1 0,1 1 0,-1 0 0,1 0 0,-1-1 0,1 1 0,-1-1 0,1 1 0,0-1 0,-1 0 0,1 0 0,0 1 0,-1-1 0,1 0 0,-1-1 0,1 1 0,1 0 0,33-6 0,20-12-2487,25-19-5585,-56 21 918</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5.857"/>
    </inkml:context>
    <inkml:brush xml:id="br0">
      <inkml:brushProperty name="width" value="0.025" units="cm"/>
      <inkml:brushProperty name="height" value="0.025" units="cm"/>
    </inkml:brush>
  </inkml:definitions>
  <inkml:trace contextRef="#ctx0" brushRef="#br0">174 257 16400,'0'0'7623,"-8"-3"-4495,4 2-3001,-1-1 0,0 0 0,0 1 0,0 0 1,1 0-1,-1 1 0,0-1 0,0 1 0,0 0 0,0 0 0,0 1 0,0-1 0,0 1 0,0 0 1,0 1-1,1-1 0,-1 1 0,0 0 0,1 0 0,-8 5 0,7-4-116,1 1-1,-1 0 0,1-1 1,0 2-1,0-1 1,0 1-1,1-1 0,-1 1 1,1 0-1,0 0 0,1 0 1,-1 1-1,1-1 1,0 1-1,0-1 0,1 1 1,-2 7-1,3-12-3,0 0-1,0 0 1,1 0-1,-1 1 1,0-1-1,0 0 1,0 0-1,1 0 1,-1 0 0,1 1-1,-1-1 1,1 0-1,-1 0 1,1 0-1,0 0 1,-1 0-1,1 0 1,0 0 0,0-1-1,0 1 1,0 0-1,-1 0 1,1 0-1,0-1 1,2 2-1,1 0 12,0-1-1,0 1 1,1-1 0,-1 0-1,0 0 1,1 0-1,6 0 1,1 0 12,1-1 1,-1-1 0,1 0 0,20-4-1,-18 0-47,0-1-1,-1 0 0,1-1 0,-1-1 0,-1 0 0,1-1 0,-1-1 0,-1 0 0,0 0 0,17-20 0,-17 17 127,-1 0 0,0 0 0,-1-2 0,-1 1 0,0-1-1,-1-1 1,-1 1 0,0-1 0,7-26 0,-13 38-79,0 0-1,0 0 1,0 0 0,-1 0-1,1 0 1,-1 0 0,0 0-1,0 0 1,0 0 0,-1 0-1,0 0 1,1 0 0,-1 0-1,-1 0 1,1 0 0,-1 0-1,1 1 1,-1-1 0,-3-5-1,2 7-36,0-1 0,-1 1 1,1 0-1,0 0 0,0 0 0,-1 0 0,1 1 0,-1-1 0,0 1 0,1 0 0,-1 0 0,0 0 1,0 1-1,0-1 0,1 1 0,-1 0 0,0 0 0,0 0 0,0 1 0,-6 1 0,2 0-10,0 0 0,0 1 1,0 0-1,1 0 0,-1 1 0,1 0 0,0 1 0,0-1 0,0 1 0,-9 9 0,12-11 20,1 0 1,0 0-1,0 0 0,0 0 1,0 1-1,0-1 1,0 1-1,1 0 0,0-1 1,0 1-1,0 0 0,0 0 1,1 1-1,-1-1 1,1 0-1,0 0 0,0 1 1,1-1-1,-1 1 1,1-1-1,0 8 0,1-10 1,0 0-1,0 0 1,1 0-1,-1 0 1,0-1-1,1 1 0,-1 0 1,1-1-1,-1 1 1,1-1-1,0 1 1,0-1-1,0 0 0,-1 0 1,4 2-1,39 16 26,-24-11-118,-4 0-284,-1 0 0,0 1 0,0 0 0,-1 2 0,23 19 0,-33-26-13,0 1 0,0-1 0,-1 1 0,1 0 0,-1 0 1,0 0-1,0 1 0,-1-1 0,2 7 0,-3-9-245,0 1 0,0 0 0,0 0 0,-1 0 0,0 0 0,0 0 0,0 0 0,0 0 0,-1 0 0,0 0 0,0 0 0,0-1 1,0 1-1,-3 7 0,-6 4-10986</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6.855"/>
    </inkml:context>
    <inkml:brush xml:id="br0">
      <inkml:brushProperty name="width" value="0.025" units="cm"/>
      <inkml:brushProperty name="height" value="0.025" units="cm"/>
    </inkml:brush>
  </inkml:definitions>
  <inkml:trace contextRef="#ctx0" brushRef="#br0">126 92 17809,'0'0'5322,"-10"-2"-2247,-61-10-1052,73 13-2023,0-1 0,0 0 0,0 1 0,0-1 0,0 1-1,0 0 1,0 0 0,0 0 0,-1-1 0,1 2 0,0-1 0,0 0-1,-1 0 1,1 1 0,-1-1 0,1 0 0,-1 1 0,0 0-1,1-1 1,-1 1 0,0 0 0,0 0 0,0-1 0,0 4 0,19 54 62,-14-38 66,5 15 12,-1-8-86,-1 0-1,-1 1 0,-1 1 0,-2-1 0,-1 1 1,0 47-1,-4-73 21,-1-1 1,0 0 0,0 0-1,0 0 1,0 1-1,0-1 1,-1 0 0,1-1-1,-1 1 1,0 0 0,0 0-1,0-1 1,0 1-1,-1-1 1,1 0 0,-1 1-1,1-1 1,-1 0-1,0-1 1,0 1 0,0 0-1,0-1 1,0 0 0,0 1-1,0-1 1,0-1-1,0 1 1,-4 0 0,4 0-53,-1 0 0,1-1 0,0 0 1,0 1-1,-1-1 0,1 0 0,0-1 0,0 1 1,-1-1-1,1 1 0,0-1 0,0 0 0,0 0 1,0 0-1,0-1 0,0 1 0,0-1 0,1 0 1,-1 1-1,0-1 0,1 0 0,-1-1 0,1 1 1,0 0-1,0-1 0,0 1 0,0-1 0,-3-5 1,2 2-101,0 0 1,1 0-1,0-1 0,0 1 1,0-1-1,1 1 1,0-1-1,0 0 0,1 1 1,0-1-1,0 0 1,1 1-1,-1-1 0,1 0 1,1 1-1,-1-1 1,1 1-1,0-1 0,1 1 1,-1 0-1,1 0 1,1 0-1,-1 0 0,1 1 1,0-1-1,0 1 1,6-5-1,11-10 48,1 1 0,1 1-1,1 1 1,1 2 0,27-14 0,17-12 419,-52 30-68,-1-1-1,28-26 1,-40 35-216,0-1 1,-1 0-1,1 0 0,-1-1 1,0 1-1,0-1 1,0 1-1,-1-1 0,0 0 1,0 0-1,0 0 0,0 0 1,-1-1-1,0 1 1,1-9-1,-2 13-98,0 0 0,-1 0 0,1 0 0,0 0 0,-1 0 0,1 0 0,-1 0 0,1 0 0,-1 0 0,0 0 0,1 0 0,-1 0 0,0 1 0,0-1 0,1 0 0,-1 0 0,0 1 0,0-1 0,0 1 0,0-1 0,0 1 0,0-1 0,0 1 0,0-1 0,0 1 0,0 0 0,0 0 0,0-1 0,0 1 0,0 0 0,0 0 0,0 0 1,0 0-1,-1 0 0,1 1 0,0-1 0,0 0 0,-1 1 0,-2-1 0,0 1 0,-1 0 1,1-1-1,0 1 0,1 1 1,-1-1-1,0 1 0,0-1 1,-6 5-1,4 0-7,0 0 0,0 1 0,0 0 0,1 0 0,0 0 0,0 1 0,1-1 0,0 1 0,0 0 0,1 0 0,0 1 0,1-1 0,0 1 0,0-1 0,0 1 0,1 0 0,1 0 0,0 16 0,0-23-30,0-1 0,1 1 0,-1 0-1,1-1 1,-1 1 0,1-1 0,-1 1 0,1-1 0,0 1 0,0-1 0,0 1-1,0-1 1,0 1 0,0-1 0,0 0 0,1 0 0,-1 0 0,0 0 0,1 0-1,-1 0 1,0 0 0,3 1 0,1 0-153,-1-1 0,0 0 1,0 0-1,0 0 0,1 0 0,-1-1 0,0 0 1,0 0-1,5 0 0,1-1-512,-1 0 1,1-1-1,-1 0 1,0-1-1,1 0 1,-1 0 0,15-8-1,14-18-6667,-2-4-2887</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8.185"/>
    </inkml:context>
    <inkml:brush xml:id="br0">
      <inkml:brushProperty name="width" value="0.025" units="cm"/>
      <inkml:brushProperty name="height" value="0.025" units="cm"/>
    </inkml:brush>
  </inkml:definitions>
  <inkml:trace contextRef="#ctx0" brushRef="#br0">147 23 6598,'0'0'16394,"-6"11"-14867,-6 15-729,0 0 0,2 1-1,-13 54 1,-12 106 2221,20-102-1771,2-18-985,4 0 1,-2 69-1,11-136-263,0 0 0,0 0 0,0 0 0,0-1 0,0 1 0,0 0 0,0 0 0,0 0 0,0-1 0,0 1 0,0 0 0,0 0 0,0 0 0,0 0 0,1-1 0,-1 1 0,0 0 0,0 0 0,0 0 0,0 0 0,0 0 0,0-1 0,1 1 0,-1 0 0,0 0 0,0 0 0,0 0 0,0 0 0,0 0 0,1 0 0,-1 0 0,0 0 0,0 0 0,0 0 0,1 0 0,-1 0 0,0-1 0,0 1 0,0 0 0,0 1 0,1-1 0,-1 0 0,0 0 0,0 0 0,0 0 0,1 0 0,-1 0 0,0 0 0,0 0 0,0 0 0,0 0 0,1 0 0,-1 0 0,0 0 0,0 1 0,0-1 0,0 0 0,0 0 0,0 0 0,1 0 0,-1 0 0,0 1 0,0-1 0,0 0 0,0 0 0,0 0 0,0 1 0,11-16 0,7-19 0,-2-1 0,-2 0 0,-1-1 0,-1-1 0,-2 1 0,-2-2 0,-2 1 0,-1-1 0,0-51 0,-7 79 0,-4 22 0,-3 24 0,8-29 0,0 0 0,1 0 0,0 0 0,1 0 0,-1 0 0,1 0 0,1 0 0,-1 0 0,5 11 0,-4-16 0,-1 0 0,0 0 0,1 0 0,-1 0 0,1 0 0,0 0 0,0-1 0,0 1 0,0-1 0,0 1 0,0-1 0,0 0 0,0 0 0,0 0 0,1 0 0,-1 0 0,0 0 0,1-1 0,-1 1 0,1-1 0,-1 1 0,1-1 0,-1 0 0,1 0 0,-1 0 0,0 0 0,1-1 0,-1 1 0,1-1 0,-1 1 0,4-2 0,0-1 0,1 1 0,-1-1 0,1 1 0,-1-2 0,0 1 0,0-1 0,0 0 0,-1 0 0,1-1 0,-1 1 0,0-1 0,0 0 0,-1-1 0,6-8 0,1-1 0,-2-1 0,0 0 0,-1-1 0,12-32 0,-28 126 0,6-69 0,0 5 0,-1 0 0,2 1 0,0-1 0,0 1 0,4 25 0,-3-37 0,1-1 0,-1 0 0,1 0 0,-1 0 0,1 0 0,0 0 0,0 0 0,-1 0 0,1 0 0,0 0 0,0 0 0,0-1 0,0 1 0,0 0 0,0 0 0,0-1 0,1 1 0,-1-1 0,0 1 0,0-1 0,0 0 0,1 1 0,-1-1 0,0 0 0,0 0 0,1 0 0,-1 0 0,0 0 0,0 0 0,1 0 0,-1 0 0,2-1 0,3 1 0,-1-1 0,1-1 0,-1 1 0,1-1 0,-1 1 0,7-5 0,4-3 0,-1-1 0,0-1 0,-1-1 0,0 0 0,-1 0 0,0-1 0,12-17 0,-6 4 0,-1 0 0,-1-1 0,16-36 0,-25 46 0,-60 119 0,49-94 0,1-1 0,0 1 0,0-1 0,1 1 0,-1 10 0,2-17 1,0-1 0,0 0-1,0 1 1,0-1 0,0 0 0,0 0-1,0 1 1,0-1 0,0 0 0,0 0-1,0 1 1,0-1 0,1 0 0,-1 0-1,0 1 1,0-1 0,0 0 0,0 0-1,1 0 1,-1 1 0,0-1 0,0 0-1,0 0 1,1 0 0,-1 0 0,0 1-1,0-1 1,1 0 0,-1 0 0,0 0-1,0 0 1,1 0 0,-1 0 0,0 0-1,0 0 1,1 0 0,-1 0 0,0 0-1,1 0 1,15-4 29,12-11-330,-20 7-438,1 0 1,-1-1 0,0 0-1,-1 0 1,0 0-1,-1-1 1,0 0 0,0-1-1,-1 1 1,-1-1-1,1 0 1,2-13-1,-1-2-1500,-2-1 0,0 1 0,-2-1 0,-1-31 0,-13 91 2766,3 2-308,4-16 1048,1-1 0,0 1 0,-1 22 0,5-36-1098,0 0-1,0 0 1,1 0-1,-1 0 1,1 0-1,0-1 1,0 1-1,1 0 1,0 0-1,-1-1 1,1 1-1,1-1 1,-1 0-1,1 1 0,0-1 1,6 7-1,-5-7-96,32 28-425,-35-30 281,1-1 0,0 0-1,0 1 1,0-1 0,0 0 0,0 0-1,0 0 1,0-1 0,0 1-1,0 0 1,0-1 0,1 1 0,-1-1-1,0 0 1,0 0 0,0 0-1,1 0 1,2-1 0,-3-1 212,0-1 0,0 1 0,0-1 0,0 0 0,-1 0-1,1 0 1,-1 0 0,0 0 0,0 0 0,0 0 0,0 0 0,0-1 0,-1 1 0,1-4 0,2-6 307,4-6-486,1 1 1,1 0-1,0 1 0,1 0 0,1 1 1,1 0-1,0 0 0,21-19 0,-9 9-104,25-38 0,-41 50 2324,-13 16 1673,-7 13-672,5-4-4011,-4 16 1011,2 1 1,1-1 0,1 1 0,2 1 0,1-1 0,1 1 0,1 0 0,2 36-1,0-63-217,0-1 0,0 1 0,0-1 0,0 1 0,1-1 0,-1 1 0,0-1 0,1 1 0,-1-1 0,1 0 0,-1 1 0,1-1 0,0 0 0,-1 1 0,1-1 0,0 0 0,0 0 0,0 0 0,0 1 0,0-1 0,0 0 0,0 0 0,1-1 0,-1 1 0,0 0 0,0 0 0,1-1 0,-1 1 0,0 0 0,1-1 0,-1 1 0,1-1 0,-1 0 0,1 0 0,-1 1 0,1-1 0,-1 0 0,1 0 0,-1 0 0,1 0 0,-1-1 0,1 1 0,-1 0 0,0-1 0,1 1 0,-1-1 0,1 1 0,-1-1 0,0 0 0,1 1 0,-1-1 0,0 0 0,0 0 0,0 0 0,0 0 0,0 0 0,0 0 0,0 0 0,0 0 0,0-1 0,0 1 0,0 0 0,-1-1 0,1 1 0,0 0 0,-1-1 0,0 1 0,1-1 0,0-2 0,-1-2-91,0 0 1,0 0-1,0-1 1,0 1-1,-1 0 1,0-1-1,-1 1 1,1 0-1,-1 0 1,0 0-1,-1 0 1,1 1-1,-1-1 1,-1 1-1,1-1 1,-1 1-1,1 0 1,-6-4-1,3 1 487,-1 1 0,-1 0-1,1 1 1,-1-1-1,-1 1 1,1 1-1,-1 0 1,0 0 0,0 1-1,-16-6 1,47 20 400,-12-5-481,0 0 1,1-1-1,-1 0 1,1 0 0,0-1-1,21 3 1,-27-6-365,19-1-2627,-1-8-3930,-6-6-5323</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10.132"/>
    </inkml:context>
    <inkml:brush xml:id="br0">
      <inkml:brushProperty name="width" value="0.025" units="cm"/>
      <inkml:brushProperty name="height" value="0.025" units="cm"/>
    </inkml:brush>
  </inkml:definitions>
  <inkml:trace contextRef="#ctx0" brushRef="#br0">309 56 3876,'-71'-15'685,"23"4"1080,0 1-1,-93-4 1,161 29-1888,-2-9 279,1 0 0,-1-1 1,1-1-1,0 0 0,28 0 0,104-3 263,-77-3-360,572-21 239,-136 1 71,-392 19-167,696 7 1325,-443 42-1352,33 0-120,-276-44-34,-135-9 1143,-17 2-999,-1 1 0,1 1 0,-1 2 1,-46 1-1,28 1-105,-696 54-48,457-26 14,-899 89-1671,826-102-3992,188-15-1297</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07.004"/>
    </inkml:context>
    <inkml:brush xml:id="br0">
      <inkml:brushProperty name="width" value="0.025" units="cm"/>
      <inkml:brushProperty name="height" value="0.025" units="cm"/>
    </inkml:brush>
  </inkml:definitions>
  <inkml:trace contextRef="#ctx0" brushRef="#br0">0 30 6502,'0'0'1281,"11"-4"-1254,11-2-8,1 0 0,33-4 1,-44 9 64,0-1 0,0 2 0,1 0 0,-1 0 1,0 2-1,0-1 0,22 7 0,22 9 425,1-3 0,99 14-1,120-6-160,-128-13 101,-11-4-172,-1-6 1,230-33-1,559-16 501,-676 44-755,329 11 15,-320 1 15,955 2 1105,-322-35-971,-284 20-86,0 32 11,-558-23-111,1080 32-20,-895-29 22,213-5 84,230 9 189,-186 47 313,66 3-612,503-50 17,-597-28 16,155-1 87,-255 20 4,1488-7 1031,-865-39-136,-975 46-940,53-1-135,-40 1-2255,-23-3-597,-4-9-1388</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08.016"/>
    </inkml:context>
    <inkml:brush xml:id="br0">
      <inkml:brushProperty name="width" value="0.025" units="cm"/>
      <inkml:brushProperty name="height" value="0.025" units="cm"/>
    </inkml:brush>
  </inkml:definitions>
  <inkml:trace contextRef="#ctx0" brushRef="#br0">1 0 1313,'48'0'128,"4"0"-96,0 0 64,1 2-96,-4-1 705,-5 0-641,-1 1-32,-7 0-32,-5-1 32,-6 1-64,-8 0 32,-8 2-32,-9-1-480,0-1-1122</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9.041"/>
    </inkml:context>
    <inkml:brush xml:id="br0">
      <inkml:brushProperty name="width" value="0.025" units="cm"/>
      <inkml:brushProperty name="height" value="0.025" units="cm"/>
    </inkml:brush>
  </inkml:definitions>
  <inkml:trace contextRef="#ctx0" brushRef="#br0">142 265 15535,'0'0'10458,"-11"-1"-9289,7 0-1091,-1 1 0,0-1 0,0 2 0,0-1 0,1 0 0,-1 1 0,0 0 0,0 0 1,1 0-1,-1 1 0,1-1 0,-1 1 0,1 0 0,0 1 0,0-1 0,0 1 0,0-1 0,0 1 1,0 0-1,1 1 0,-1-1 0,1 1 0,0-1 0,0 1 0,0 0 0,-3 7 0,4-8-45,0 0 0,0-1 0,1 1-1,-1 1 1,1-1 0,0 0 0,-1 0-1,1 0 1,1 1 0,-1-1 0,0 1 0,1-1-1,0 0 1,0 1 0,0 4 0,1-6-30,-1-1 1,1 1 0,0-1 0,0 1-1,0-1 1,0 1 0,1-1 0,-1 0-1,0 0 1,0 0 0,1 0 0,-1 0-1,1 0 1,-1 0 0,1 0 0,-1 0-1,1 0 1,-1-1 0,1 1 0,0-1-1,0 1 1,-1-1 0,1 0 0,0 0-1,-1 0 1,1 0 0,0 0 0,0 0-1,-1 0 1,4-1 0,5 0 17,0-1-1,-1 0 1,1-1 0,-1 0-1,1 0 1,-1-1-1,0 0 1,-1 0 0,1-1-1,-1-1 1,1 1 0,10-11-1,2-3-131,0 0 0,-2-2 0,20-25 0,-25 28 3,-1-1 1,-1 0-1,11-25 1,-18 34 22,-1 0 1,0 0-1,-1-1 1,0 1-1,-1-1 1,0 0-1,-1 1 1,1-20-1,-2 29 75,0 0 1,0 0-1,0 0 0,0 0 0,0 0 0,0 0 0,0 0 0,-1 0 0,1 1 1,0-1-1,0 0 0,-1 0 0,1 0 0,-1 0 0,1 0 0,-1 0 0,1 1 1,-1-1-1,1 0 0,-1 0 0,0 1 0,1-1 0,-1 0 0,0 1 0,0-1 1,1 1-1,-1-1 0,0 1 0,0-1 0,0 1 0,0 0 0,0-1 0,0 1 1,0 0-1,1 0 0,-1-1 0,0 1 0,0 0 0,0 0 0,0 0 0,0 0 1,0 1-1,0-1 0,-1 0 0,-2 1-17,0 0 0,1 0 0,-1 1 0,0-1 0,1 1 0,-1 0 0,1 0-1,0 0 1,0 0 0,-4 4 0,-11 12 152,1 0 0,1 1 0,-20 31 0,29-38 53,0-1-1,0 1 1,2 0-1,-1 1 1,2 0 0,-1 0-1,2 0 1,-3 14-1,6-25-173,-1 0 0,1-1 0,0 1-1,0 0 1,0 0 0,0-1 0,1 1-1,-1 0 1,0 0 0,1-1 0,-1 1 0,1 0-1,0-1 1,-1 1 0,1-1 0,0 1-1,0-1 1,0 1 0,0-1 0,0 0 0,1 1-1,-1-1 1,0 0 0,2 2 0,1-1 9,-1 0 0,1-1-1,0 1 1,0-1 0,0 0 0,0 0 0,0 0 0,0 0 0,0 0 0,5-1 0,8 0-48,1-1 1,-1 0-1,1-1 1,16-5-1,-12 1-736,0-2 0,29-13-1,33-12-2369,-84 33 3142,0 0 1,1 0-1,-1 0 1,0 0-1,1 0 1,-1 0-1,0 0 0,0 0 1,1 0-1,-1 0 1,0 0-1,1 0 1,-1 0-1,0 0 1,0 0-1,1 0 1,-1 0-1,0 0 1,1 0-1,-1 0 1,0 0-1,0 0 1,1 1-1,-1-1 1,0 0-1,0 0 1,1 0-1,-1 1 1,0-1-1,0 0 1,0 0-1,1 0 1,-1 1-1,0-1 1,0 0-1,0 0 1,0 1-1,1-1 1,-1 0-1,0 1 1,0-1-1,0 0 1,0 0-1,0 1 1,-3 19 578,-13 17 871,9-23-902,2-5-117,0 0 1,0 1-1,1-1 1,1 1-1,-1 0 1,2 0-1,-1 0 1,0 13-1,3-23-418,0 1 0,1-1 0,-1 1 0,0-1 1,1 1-1,-1-1 0,1 1 0,-1-1 0,1 1 0,-1-1 0,1 0 0,-1 1 0,1-1 0,-1 0 1,1 1-1,0-1 0,-1 0 0,1 0 0,-1 0 0,1 0 0,0 1 0,-1-1 0,1 0 0,-1 0 1,1 0-1,0 0 0,-1 0 0,1 0 0,0-1 0,-1 1 0,1 0 0,-1 0 0,1 0 0,0-1 1,-1 1-1,1 0 0,-1-1 0,1 1 0,-1 0 0,1-1 0,0 0 0,27-11 254,4-11-274,35-32 1,-24 19-849,-48 63 720,2-20 107,-6 25 533,9-32-491,0 1 0,1 0 1,-1-1-1,0 1 0,0-1 1,0 1-1,0-1 0,1 1 1,-1-1-1,0 1 0,0-1 1,1 1-1,-1-1 0,0 1 1,1-1-1,-1 0 1,0 1-1,1-1 0,-1 1 1,1-1-1,-1 0 0,1 1 1,-1-1-1,1 0 0,-1 0 1,1 0-1,-1 1 0,1-1 1,-1 0-1,1 0 0,-1 0 1,1 0-1,-1 0 0,1 0 1,0 0-1,-1 0 0,1 0 1,-1 0-1,1 0 1,-1 0-1,1 0 0,-1 0 1,1-1-1,-1 1 0,1 0 1,-1 0-1,1-1 0,-1 1 1,1 0-1,-1-1 0,1 1 1,0-1-1,17-7 98,0-1 1,-1-1-1,0 0 0,0-1 1,24-22-1,-19 14-1083,40-23 0,-72 66 410,-5 0 632,10-16 92,-1-1 0,2 2-1,-1-1 1,1 0 0,0 1 0,0 0-1,1 0 1,1 0 0,-1 0 0,0 15 0,3-24-157,0 1 1,1 0-1,-1 0 1,1 0-1,-1-1 1,1 1 0,0 0-1,-1 0 1,1-1-1,0 1 1,-1 0 0,1-1-1,0 1 1,0-1-1,-1 1 1,1-1 0,0 0-1,0 1 1,0-1-1,0 0 1,0 1 0,0-1-1,0 0 1,-1 0-1,1 0 1,0 0 0,0 0-1,0 0 1,0 0-1,0 0 1,0 0 0,0-1-1,0 1 1,0 0-1,0 0 1,-1-1 0,1 1-1,1-1 1,38-12 208,-24 5-819,21-11-3893,-34 18 3749,-1-1-1,1 1 0,-1-1 0,0 0 0,0 0 1,0 0-1,0 0 0,0 0 0,0 0 0,2-5 0</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09.120"/>
    </inkml:context>
    <inkml:brush xml:id="br0">
      <inkml:brushProperty name="width" value="0.025" units="cm"/>
      <inkml:brushProperty name="height" value="0.025" units="cm"/>
    </inkml:brush>
  </inkml:definitions>
  <inkml:trace contextRef="#ctx0" brushRef="#br0">827 185 1666,'-63'1'2294,"-76"-7"-1,109 3-1558,0-2-1,0-1 0,1-2 0,-47-18 0,142 51-570,1-4 0,1-3 0,1-3 0,1-2 0,88 3 0,364-12 683,68-38-224,34 0 99,-374 29-636,0 11-1,261 40 1,-380-25-41,789 86-416,-254-102 365,-418-6 113,-241 0 130,-22-3-76,-29-1 18,-577-8-131,203 10-27,-2109-20 364,1236-41-329,804 29 37,256 12 51,218 18 297,26 1-312,32 0-186,-44 4 62,3052-165-2541,-1841 160 3732,-790 26-905,-290-8-2230,149 35 0,-247-39-1606</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9.492"/>
    </inkml:context>
    <inkml:brush xml:id="br0">
      <inkml:brushProperty name="width" value="0.025" units="cm"/>
      <inkml:brushProperty name="height" value="0.025" units="cm"/>
    </inkml:brush>
  </inkml:definitions>
  <inkml:trace contextRef="#ctx0" brushRef="#br0">0 168 17232,'0'0'5061,"51"21"-5413,18-21 800,31-13 609,22-9-352,23-5-417,11-4-256,-1 2-192,-10 4-769,-18 5-352,-29 5-1378,-31 10-1152,-33 4-609</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9.854"/>
    </inkml:context>
    <inkml:brush xml:id="br0">
      <inkml:brushProperty name="width" value="0.025" units="cm"/>
      <inkml:brushProperty name="height" value="0.025" units="cm"/>
    </inkml:brush>
  </inkml:definitions>
  <inkml:trace contextRef="#ctx0" brushRef="#br0">81 111 9801,'0'0'6470,"-74"20"-4836,68-12-225,13-2-320,31-6-160,23 0 224,20 0-224,20-12-448,19-5-321,9-3-96,5 1-32,-1 1-256,-15 2-2275,-16-3-3138,-21-5-4709</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0.228"/>
    </inkml:context>
    <inkml:brush xml:id="br0">
      <inkml:brushProperty name="width" value="0.025" units="cm"/>
      <inkml:brushProperty name="height" value="0.025" units="cm"/>
    </inkml:brush>
  </inkml:definitions>
  <inkml:trace contextRef="#ctx0" brushRef="#br0">33 1 23702,'0'0'257,"80"12"319,-21-3 641,10 2-288,5 4-705,-2 5-127,-12 7-65,-16 10-64,-27 12-97,-17 15-319,-38 12 288,-23 12-641,-21 11-1249,-14 5-865,-14 0-1601,-10-5-3620</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1.409"/>
    </inkml:context>
    <inkml:brush xml:id="br0">
      <inkml:brushProperty name="width" value="0.025" units="cm"/>
      <inkml:brushProperty name="height" value="0.025" units="cm"/>
    </inkml:brush>
  </inkml:definitions>
  <inkml:trace contextRef="#ctx0" brushRef="#br0">0 0 15887,'0'0'11787,"15"54"-10249,-12-20-770,-3 5-672,5-1-96,-1 1-256,1-4-224,-1-3-481,2-6-993,-3-4-993,-3-4-128,0-7-1569,-3-3-6054</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1.769"/>
    </inkml:context>
    <inkml:brush xml:id="br0">
      <inkml:brushProperty name="width" value="0.025" units="cm"/>
      <inkml:brushProperty name="height" value="0.025" units="cm"/>
    </inkml:brush>
  </inkml:definitions>
  <inkml:trace contextRef="#ctx0" brushRef="#br0">0 233 20307,'0'0'3214,"10"1"-2162,32 2 185,0-2 1,-1-2-1,54-8 1,134-30-1352,-148 24 413,335-68-1041,-143 11-7794,-248 63 5050,-10-1-1703</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2.143"/>
    </inkml:context>
    <inkml:brush xml:id="br0">
      <inkml:brushProperty name="width" value="0.025" units="cm"/>
      <inkml:brushProperty name="height" value="0.025" units="cm"/>
    </inkml:brush>
  </inkml:definitions>
  <inkml:trace contextRef="#ctx0" brushRef="#br0">0 111 20371,'0'0'3620,"88"-27"-1474,-22 24-353,17 1-543,15-2-706,16-1-384,9-5-192,0-5-1185,-6-3-3587,-7-8-6888</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2.544"/>
    </inkml:context>
    <inkml:brush xml:id="br0">
      <inkml:brushProperty name="width" value="0.025" units="cm"/>
      <inkml:brushProperty name="height" value="0.025" units="cm"/>
    </inkml:brush>
  </inkml:definitions>
  <inkml:trace contextRef="#ctx0" brushRef="#br0">307 1 17424,'0'0'5408,"-13"13"-3966,-28 32-197,3 1 1,1 2-1,-42 73 1,64-97-1209,2 2 1,0 0 0,2 0 0,1 1-1,1 1 1,2-1 0,0 1 0,2 1 0,-3 54-1,8-79-51,0-1-1,0 1 0,0-1 0,1 1 1,0 0-1,-1-1 0,1 1 0,1-1 1,-1 1-1,0-1 0,1 0 0,0 0 0,-1 1 1,2-1-1,-1 0 0,0-1 0,0 1 1,1 0-1,-1-1 0,1 1 0,0-1 1,0 0-1,0 0 0,0 0 0,0 0 1,1 0-1,-1-1 0,0 1 0,1-1 0,-1 0 1,1 0-1,-1-1 0,1 1 0,0-1 1,4 1-1,1-1-410,0 1 0,1-2 0,-1 1 0,0-1 0,17-4 0,-17 2-765,1 0 0,-1 0-1,1-1 1,15-9 0,16-15-6375</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2.904"/>
    </inkml:context>
    <inkml:brush xml:id="br0">
      <inkml:brushProperty name="width" value="0.025" units="cm"/>
      <inkml:brushProperty name="height" value="0.025" units="cm"/>
    </inkml:brush>
  </inkml:definitions>
  <inkml:trace contextRef="#ctx0" brushRef="#br0">37 284 9737,'0'0'14830,"-25"49"-12844,17-28 641,5 3-1154,3-3-961,0-3-447,0-4-898,11-7-1698,1-7-1697,1-2-1729,-4-20-9738</inkml:trace>
  <inkml:trace contextRef="#ctx0" brushRef="#br0" timeOffset="1">37 1 22037,'0'0'6886,"-10"24"-28090</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3.293"/>
    </inkml:context>
    <inkml:brush xml:id="br0">
      <inkml:brushProperty name="width" value="0.025" units="cm"/>
      <inkml:brushProperty name="height" value="0.025" units="cm"/>
    </inkml:brush>
  </inkml:definitions>
  <inkml:trace contextRef="#ctx0" brushRef="#br0">275 1 17649,'0'0'4820,"11"12"-2572,-4-4-2014,2 1 244,0 0-1,0 1 0,-2 0 1,1 0-1,-1 1 1,0 0-1,-1 0 0,-1 1 1,0 0-1,0 0 0,5 22 1,-9-21-388,0-1-1,-1 1 1,-1-1 0,0 1 0,0-1 0,-1 0-1,-1 0 1,0 1 0,-1-2 0,0 1 0,0 0 0,-11 17-1,-2-2 141,-1-1 0,-2 0 0,-40 40 0,-135 115-2339,172-164-2887,13-12-4427</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0.211"/>
    </inkml:context>
    <inkml:brush xml:id="br0">
      <inkml:brushProperty name="width" value="0.025" units="cm"/>
      <inkml:brushProperty name="height" value="0.025" units="cm"/>
    </inkml:brush>
  </inkml:definitions>
  <inkml:trace contextRef="#ctx0" brushRef="#br0">124 1 17457,'-9'62'9591,"-25"42"-8157,12-38-742,7-20-294,5-19-38,1 1 1,2 0 0,1 1 0,1-1 0,-1 32 0,19-71-201,-6 0-368,0 0 0,-1-1 1,-1 1-1,0-1 0,0 0 0,-1-1 0,0 1 1,-2-1-1,3-15 0,0-13-1761,-1-64-1,-4 104 1832,2 9 12,-2-7 141,0 1-1,0-1 1,1 1-1,-1-1 1,0 1-1,1-1 1,-1 0-1,1 1 1,0-1 0,-1 1-1,1-1 1,0 0-1,0 0 1,0 1-1,0-1 1,0 0 0,0 0-1,0 0 1,0 0-1,0 0 1,1 0-1,-1 0 1,0-1-1,1 1 1,-1 0 0,1-1-1,-1 1 1,0-1-1,1 1 1,1-1-1,5 2 85,-1-1-1,1 0 0,-1 0 0,1 0 1,-1-1-1,1 0 0,0-1 0,-1 0 1,1 0-1,-1-1 0,1 0 0,-1 0 1,0 0-1,0-1 0,0 0 0,0-1 1,0 1-1,-1-1 0,1-1 0,6-5 1,-2 1-42,0-1 1,-1 0-1,-1 0 1,0-1-1,0 0 1,-1-1-1,0 1 1,-1-2-1,0 1 1,5-16-1,-11 27-64,0-1-1,-1 0 1,1 1-1,-1-1 0,1 0 1,-1 1-1,1-1 1,-1 0-1,0 1 1,0-1-1,0 0 0,0 0 1,0 1-1,0-1 1,-1 0-1,1 0 1,-1-1-1,-8 3-248,-6 15 184,0 8 343,1 0 0,1 0 0,1 2-1,0-1 1,3 1 0,0 1 0,1 0 0,1 0 0,2 1 0,1-1 0,-2 55 0,6-79-263,-1-1 0,1 0 0,0 1 0,0-1 0,1 1 0,-1-1 0,0 1 0,0-1 0,1 0 0,-1 1 0,0-1 0,1 0 0,0 1 0,-1-1 0,1 0 0,0 0 0,-1 1 0,1-1 0,0 0 1,0 0-1,0 0 0,0 0 0,0 0 0,0 0 0,1 0 0,-1-1 0,0 1 0,0 0 0,0 0 0,1-1 0,-1 1 0,1-1 0,-1 0 0,0 1 0,1-1 0,-1 0 0,1 0 0,1 1 0,0-2 5,0 1-1,0-1 0,0 0 1,0 0-1,-1 0 1,1 0-1,0 0 1,-1 0-1,1-1 1,0 1-1,-1-1 1,0 0-1,1 0 0,-1 0 1,0 0-1,0 0 1,0 0-1,1-3 1,6-11-270,-1-1 0,0 0 1,-2 0-1,0 0 0,-1-1 0,-1 0 1,0 0-1,-2 0 0,0 0 0,-1-37 1,-1 55 245,1-1 0,-1 1 0,0-1 0,0 1 0,1-1 0,-1 1 0,0 0 0,1-1 0,-1 1 0,0 0-1,1-1 1,-1 1 0,1 0 0,-1-1 0,1 1 0,-1 0 0,1-1 0,-1 1 0,1 0 0,-1 0 0,1 0 0,-1 0 0,1 0 0,-1-1 0,1 1 0,-1 0 0,1 0 0,-1 0 0,1 0 0,-1 1 0,1-1 0,0 0 0,25 2-111,-17-1 186,2-1-19,0 0 0,-1-1 1,1 0-1,0 0 0,-1-1 0,1-1 1,-1 0-1,1 0 0,11-6 0,-17 7-40,-1 0 0,0-1 0,1 1-1,-1-1 1,0 0 0,0 0-1,-1 0 1,1 0 0,-1-1-1,1 0 1,-1 1 0,0-1-1,0 0 1,-1-1 0,1 1 0,-1 0-1,0-1 1,0 1 0,-1-1-1,1 0 1,-1 0 0,1-7 0,-2 12-15,0-1 1,0 1-1,0 0 1,0-1 0,0 1-1,0 0 1,0-1-1,0 1 1,0-1 0,0 1-1,0 0 1,0-1 0,0 1-1,0 0 1,-1-1-1,1 1 1,0-1 0,0 1-1,0 0 1,-1 0 0,1-1-1,0 1 1,0 0-1,-1-1 1,1 1 0,0 0-1,-1 0 1,1 0 0,0-1-1,-1 1 1,1 0-1,0 0 1,-1 0 0,1 0-1,0-1 1,-1 1-1,1 0 1,-1 0 0,1 0-1,0 0 1,-1 0 0,1 0-1,-1 0 1,1 0-1,0 0 1,-1 1 0,1-1-1,-1 0 1,1 0 0,0 0-1,-1 0 1,1 0-1,0 1 1,-1-1 0,1 0-1,0 0 1,-1 1 0,1-1-1,0 0 1,0 0-1,-1 1 1,1-1 0,0 0-1,0 1 1,-1 0 0,-21 18-189,9-3 403,2 1 0,0 0-1,1 1 1,0 0 0,2 1 0,0 0 0,1 1 0,1-1 0,1 1 0,0 0 0,2 1 0,-2 31 0,5-50-186,0 0 1,0 1-1,1-1 1,-1 0 0,0 0-1,1 0 1,-1 1-1,1-1 1,0 0 0,0 0-1,0 0 1,0 0-1,0 0 1,0 0 0,1 0-1,-1 0 1,1-1-1,-1 1 1,1 0-1,-1-1 1,1 0 0,0 1-1,0-1 1,0 0-1,0 0 1,0 0 0,0 0-1,0 0 1,0 0-1,0 0 1,1-1 0,-1 1-1,0-1 1,0 0-1,1 0 1,-1 0 0,5 0-1,1 0 34,0-1 0,-1 0 1,1 0-1,0 0 0,0-1 0,-1 0 0,1-1 0,-1 0 1,1 0-1,6-5 0,-1 1-139,0-2 1,0 0 0,-1 0-1,0-1 1,-1 0-1,0-1 1,0-1 0,-2 0-1,1 0 1,-1-1-1,-1 0 1,7-14-1,-16 27 70,1 0-1,-1 0 0,0 0 0,1 0 1,-1 0-1,1 0 0,-1 0 0,1 0 1,-1 0-1,0 0 0,1 0 0,-1 0 1,1 1-1,-1-1 0,1 0 0,-1 0 1,1 1-1,-1-1 0,1 0 0,-1 1 1,1-1-1,0 0 0,-1 1 0,1-1 1,-1 1-1,1-1 0,0 1 0,-1 0 1,-8 9 126,1 0 1,0 1 0,1 0 0,0 1 0,1 0-1,0 0 1,1 0 0,0 0 0,1 1-1,1 0 1,0 0 0,0 0 0,1 0-1,1 0 1,0 17 0,1-29-139,0 0 0,0 0 0,0 0 0,1 1 0,-1-1 0,0 0-1,0 0 1,1 0 0,-1 0 0,1 0 0,-1 0 0,1 0 0,-1 0 0,1 0 0,0 0 0,0 0 0,-1 0 0,1-1-1,0 1 1,0 0 0,0 0 0,0-1 0,0 1 0,0-1 0,0 1 0,0-1 0,0 1 0,0-1 0,0 1 0,0-1-1,0 0 1,0 0 0,0 0 0,1 1 0,-1-1 0,0 0 0,0 0 0,0-1 0,0 1 0,0 0 0,1 0 0,-1 0-1,0-1 1,0 1 0,0-1 0,1 0 0,2 0-223,0 0 0,0-1-1,0 0 1,0 1 0,-1-1 0,1-1 0,-1 1-1,1-1 1,-1 1 0,0-1 0,0 0 0,4-4-1,7-23-4910,-1-7-2579</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5.084"/>
    </inkml:context>
    <inkml:brush xml:id="br0">
      <inkml:brushProperty name="width" value="0.025" units="cm"/>
      <inkml:brushProperty name="height" value="0.025" units="cm"/>
    </inkml:brush>
  </inkml:definitions>
  <inkml:trace contextRef="#ctx0" brushRef="#br0">111 12 11147,'-6'0'10666,"12"1"-4171,30 1-2228,56-1-4123,-12-13-202,-57 8-35,-61 12 46,-10 2 66,-20 5 95,-110 9-1,399-50-113,-196 22 0,-244 41-1345,191-35-4447,19-2-107</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5.567"/>
    </inkml:context>
    <inkml:brush xml:id="br0">
      <inkml:brushProperty name="width" value="0.025" units="cm"/>
      <inkml:brushProperty name="height" value="0.025" units="cm"/>
    </inkml:brush>
  </inkml:definitions>
  <inkml:trace contextRef="#ctx0" brushRef="#br0">1 1 8808,'0'0'21178,"4"6"-19860,-2-4-1261,-1 0-1,1 1 0,-1-1 0,1 0 1,-1 1-1,0-1 0,0 1 0,0-1 1,-1 1-1,1-1 0,0 1 0,-1 0 1,0-1-1,0 1 0,1 0 0,-2-1 1,1 1-1,0 0 0,0-1 0,-1 1 1,0 0-1,1-1 0,-1 1 0,0-1 1,-3 5-1,3-5-57,0-1-1,1 1 1,-1 0-1,0-1 1,1 1-1,-1 0 1,0-1-1,1 1 1,0 0 0,-1 0-1,1 0 1,0-1-1,0 1 1,0 0-1,0 0 1,1 0-1,0 3 1,-1-5-1,1 1 0,0-1 0,0 0-1,-1 0 1,1 1 0,0-1 0,0 0 0,-1 0 0,1 0-1,0 0 1,0 0 0,0 0 0,-1 0 0,1 0 0,0 0 0,0-1-1,-1 1 1,1 0 0,0 0 0,0-1 0,-1 1 0,1 0 0,0-1-1,-1 1 1,1-1 0,1 0 0,6-4-13,0-1-1,0 0 1,-1 0 0,1 0-1,7-10 1,-12 12 20,-1 2 1,0 0 0,0 0 0,-1-1 0,1 1 0,0-1 1,-1 1-1,0-1 0,0 0 0,1 1 0,-1-1 0,-1 0 0,1 0 0,0-4 1,-32 47 78,26-32-85,-2 0 0,1 1 0,0 0 0,0 1 0,1-1 0,0 1 0,1 0 0,0 1 0,1-1 0,-4 17 0,7-26-17,0-1 1,0 0-1,0 0 0,0 0 1,0 1-1,0-1 0,0 0 1,0 0-1,0 0 0,0 1 1,0-1-1,0 0 0,0 0 1,0 0-1,0 0 0,0 1 1,1-1-1,-1 0 0,0 0 0,0 0 1,0 0-1,0 1 0,0-1 1,1 0-1,-1 0 0,0 0 1,0 0-1,0 0 0,0 0 1,1 0-1,-1 1 0,0-1 1,0 0-1,0 0 0,0 0 1,1 0-1,-1 0 0,0 0 1,0 0-1,0 0 0,1 0 1,-1 0-1,0 0 0,0 0 1,0 0-1,1 0 0,12-7-2254,10-10-6253,-3-8-5393</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5.988"/>
    </inkml:context>
    <inkml:brush xml:id="br0">
      <inkml:brushProperty name="width" value="0.025" units="cm"/>
      <inkml:brushProperty name="height" value="0.025" units="cm"/>
    </inkml:brush>
  </inkml:definitions>
  <inkml:trace contextRef="#ctx0" brushRef="#br0">51 1 6374,'0'0'22768,"-4"8"-21978,-8 19-433,5-13-125,1 0 0,0 0 0,1 0 0,-6 23-1,11-37-225,1 1-1,-1 0 1,0 0-1,0-1 1,0 1-1,1 0 1,-1 0-1,0-1 1,1 1-1,-1 0 1,1-1-1,-1 1 1,1-1-1,-1 1 1,1-1-1,-1 1 1,1-1-1,0 1 1,-1-1-1,1 1 1,0-1-1,-1 0 1,1 1-1,0-1 1,-1 0-1,1 0 1,0 1-1,0-1 1,-1 0-1,1 0 1,0 0-1,0 0 1,-1 0-1,1 0 1,0 0-1,0 0 1,-1 0-1,1-1 1,0 1-1,0 0 1,-1 0-1,1-1 1,0 1-1,37-11-177,-30 7 12,0-1 1,0-1-1,0 1 0,0-1 1,6-8-1,-11 12 199,0-1-1,-1 0 1,1 0-1,-1 0 1,0 0-1,0 0 1,0 0-1,0-1 1,0 1-1,-1-1 1,1 1-1,-1-1 1,0 0-1,-1 0 1,2-5-1,-15 12 720,6 3-718,0 1 0,1-1-1,0 2 1,0-1 0,0 1 0,1 0-1,0 0 1,0 0 0,1 1 0,1 0-1,-1 0 1,-2 10 0,-3 35-5714</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6.954"/>
    </inkml:context>
    <inkml:brush xml:id="br0">
      <inkml:brushProperty name="width" value="0.025" units="cm"/>
      <inkml:brushProperty name="height" value="0.025" units="cm"/>
    </inkml:brush>
  </inkml:definitions>
  <inkml:trace contextRef="#ctx0" brushRef="#br0">1 107 6758,'0'0'1751,"4"-10"337,-2 3-1439,19-51 4758,-19 55-4393,0-1 0,-1 1 0,1 0 0,0 0 0,1 0 0,-1 0 0,1 0 0,3-4 0,-4 12 2384,-1 19-2739,-2 3-51,-2 0 0,-6 28 0,4-29-255,1 1 0,0 29 0,4-55-351,0 0-1,0 0 1,0 0-1,0 0 1,0 0 0,0 0-1,0 0 1,0 0-1,1 0 1,-1 0 0,0 0-1,1 0 1,-1 0-1,1 0 1,-1 0 0,1 0-1,-1 0 1,1 0-1,0-1 1,-1 1 0,1 0-1,0 0 1,0-1-1,0 1 1,0 0 0,-1-1-1,1 1 1,0-1-1,2 1 1,0 0-1,0-1 0,0 1 0,0-1 0,0 0 0,0 0 1,0-1-1,0 1 0,0-1 0,0 1 0,5-3 0,5-2-4,1 0 0,-1-1 0,19-12 0,86-72 3,-39 27 0,-79 63 0,1-1 0,-1 1 0,0 0 0,0 0 0,0 0 0,0 0 0,0 0 0,1-1 0,-1 1 0,0 0 0,0 0 0,0 0 0,0 0 0,1 0 0,-1 0 0,0 0 0,0 0 0,0 0 0,1 0 0,-1-1 0,0 1 0,0 0 0,0 0 0,1 0 0,-1 0 0,0 0 0,0 1 0,0-1 0,1 0 0,-1 0 0,0 0 0,0 0 0,0 0 0,1 0 0,-1 0 0,0 0 0,0 0 0,0 0 0,0 1 0,1-1 0,-1 0 0,0 0 0,0 0 0,0 0 0,0 0 0,0 1 0,0-1 0,1 0 0,-1 0 0,0 0 0,0 1 0,0-1 0,0 0 0,0 19 0,-9 20 0,-12 11 0,15-36 0,-1 0 0,2 1 0,0 0 0,1 1 0,-3 17 0,7-33-28,0 1 0,0-1 0,0 0 0,0 0-1,-1 0 1,1 1 0,0-1 0,0 0 0,0 0 0,0 1 0,0-1 0,0 0-1,1 0 1,-1 0 0,0 1 0,0-1 0,0 0 0,0 0 0,0 0 0,0 1-1,0-1 1,0 0 0,0 0 0,1 0 0,-1 0 0,0 1 0,0-1 0,0 0 0,0 0-1,0 0 1,1 0 0,-1 0 0,0 1 0,0-1 0,0 0 0,1 0 0,-1 0-1,0 0 1,0 0 0,0 0 0,1 0 0,-1 0 0,12-5-3031,10-12-5197,-2-10-1257</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7.310"/>
    </inkml:context>
    <inkml:brush xml:id="br0">
      <inkml:brushProperty name="width" value="0.025" units="cm"/>
      <inkml:brushProperty name="height" value="0.025" units="cm"/>
    </inkml:brush>
  </inkml:definitions>
  <inkml:trace contextRef="#ctx0" brushRef="#br0">48 43 10922,'0'0'8568,"0"10"-5514,-1 4-2545,0-8 252,0 1 0,1 0 0,0 0 0,0-1 0,2 12 0,-2-16-664,1-1 0,-1 1 1,1-1-1,-1 1 0,1-1 0,0 1 0,-1-1 0,1 1 1,0-1-1,0 0 0,0 1 0,0-1 0,0 0 1,1 0-1,-1 0 0,0 1 0,1-1 0,-1-1 0,0 1 1,1 0-1,-1 0 0,1 0 0,-1-1 0,1 1 1,0-1-1,-1 1 0,1-1 0,-1 0 0,1 0 0,1 0 1,5 0-35,-1 0 0,0 0 0,0-1 1,0-1-1,0 1 0,0-1 1,0 0-1,-1 0 0,1-1 0,-1 0 1,1 0-1,-1-1 0,6-4 0,-9 6-26,-1 1 1,1-1-1,-1 0 0,1 0 0,-1-1 0,0 1 0,0 0 0,0-1 0,0 1 0,0-1 0,-1 0 0,1 0 0,-1 1 0,1-1 0,-1 0 0,0 0 0,0 0 0,-1 0 1,1-1-1,-1 1 0,1 0 0,-1 0 0,0 0 0,0 0 0,-1 0 0,1-1 0,0 1 0,-1 0 0,0 0 0,0 0 0,0 0 0,-2-3 0,2 4-36,0 0 0,0 1 0,0-1 0,-1 0 1,1 1-1,-1 0 0,1-1 0,-1 1 0,0 0 0,1 0 0,-1 0 0,0 0 0,0 0 0,0 0 0,0 0 0,0 1 0,0-1 0,0 1 0,0-1 0,0 1 0,0 0 0,0 0 0,0 0 0,0 0 0,0 0 0,0 0 0,0 1 1,0-1-1,0 1 0,0-1 0,-3 2 0,-2 0-2,1 0 0,-1 1 0,1-1 1,0 1-1,0 1 0,1-1 0,-1 1 1,-8 7-1,5-3 1,1 1 0,0-1 0,0 2 0,1-1 0,0 1 0,1 0 0,0 1 0,0-1 0,1 1 0,0 0 0,1 1 0,1-1 0,-4 18 0,7-27-59,0 0-1,0 0 1,0 0-1,1 0 1,-1-1 0,1 1-1,-1 0 1,1 0-1,-1-1 1,1 1 0,0-1-1,0 1 1,0 0-1,0-1 1,0 1-1,0-1 1,0 0 0,1 1-1,-1-1 1,0 0-1,1 0 1,-1 0 0,1 0-1,-1 0 1,1 0-1,0 0 1,-1-1 0,1 1-1,0 0 1,0-1-1,-1 1 1,1-1 0,0 0-1,0 0 1,0 0-1,-1 0 1,1 0 0,3 0-1,6 0-721,0 0 0,0-1 0,-1-1-1,1 1 1,14-5 0,22-14-5219,-2-6-2424</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7.994"/>
    </inkml:context>
    <inkml:brush xml:id="br0">
      <inkml:brushProperty name="width" value="0.025" units="cm"/>
      <inkml:brushProperty name="height" value="0.025" units="cm"/>
    </inkml:brush>
  </inkml:definitions>
  <inkml:trace contextRef="#ctx0" brushRef="#br0">167 18 13805,'0'0'3886,"-8"6"-1120,-67 53 1560,68-53-3876,1 0-1,-1 0 0,1 1 0,1 0 0,-1 0 1,1 1-1,1 0 0,-1-1 0,-5 17 1,10-24-449,0 0 0,0 0 0,0 1 1,0-1-1,0 0 0,0 1 0,0-1 1,0 0-1,0 0 0,0 1 0,0-1 0,0 0 1,0 1-1,0-1 0,0 0 0,0 0 1,1 1-1,-1-1 0,0 0 0,0 0 0,0 1 1,0-1-1,1 0 0,-1 0 0,0 0 1,0 0-1,1 1 0,-1-1 0,0 0 1,0 0-1,1 0 0,-1 0 0,0 0 0,0 1 1,1-1-1,-1 0 0,0 0 0,1 0 1,-1 0-1,0 0 0,21 0-376,21-9-1554,-39 9 1530,-2-1 343,1 1 1,-1 0 0,0 0 0,1-1 0,-1 1 0,1 0 0,-1 1 0,1-1 0,-1 0 0,0 0 0,1 0 0,-1 1-1,0-1 1,1 1 0,-1-1 0,0 1 0,1 0 0,-1-1 0,0 1 0,0 0 0,0 0 0,0 0 0,2 2 0,0 0 43,-1 1 0,1-1 0,-1 1 1,0 0-1,0-1 0,-1 1 0,1 0 1,1 6-1,1 11 387,0 0 0,2 34 0,-6-44-259,2 13 429,-1-1 0,-1 0 0,-1 0 0,-1 0-1,-9 39 1,9-54-374,0 1-1,-1 0 0,0-1 0,-1 0 0,0 0 0,0 0 0,-1 0 0,0-1 0,0 1 0,-1-1 0,0-1 0,0 1 1,0-1-1,-1 0 0,0 0 0,0-1 0,-14 8 0,20-12-170,0-1 0,0 1 0,0 0 0,0-1 0,0 1 0,0-1 0,0 0 0,0 1 0,-1-1 0,1 0 0,0 0 0,0 1 0,0-1 0,0 0 0,0 0 0,-1 0 0,1-1 0,0 1 0,0 0 0,0 0 0,0-1 0,0 1 0,0 0 0,0-1 0,0 1 0,0-1 0,0 1 0,0-1 0,0 0 0,-1 0 0,0-2 0,0 1 0,1-1 0,0 1 0,-1-1 0,1 0 0,0 1 0,0-1 0,1 0 0,-1 0 0,1 1 0,-1-7 0,0-8 0,1 0 0,1 1 0,4-23 0,-2 23-153,1 1 0,1 0-1,0 0 1,0 0 0,2 1 0,0 0 0,0 0-1,2 1 1,16-22 0,7-2-1356,66-58-1,-70 71 1059,-2-1 0,0-1 0,-2-1 0,32-47 0,-54 72 530,-1 1 1,0-1 0,0 0 0,0 0 0,0 1 0,0-1 0,0 0 0,-1 0 0,1 0 0,0 0-1,-1 0 1,0 0 0,1 0 0,-1 0 0,0 0 0,0 0 0,-1-3 0,-9 4 1278,-9 17-919,1 6-117,0 0 1,1 2-1,-17 30 1,27-41-86,0 0 0,1 0-1,1 1 1,0 0 0,0 0 0,2 0 0,-1 0 0,0 16 0,4-29-235,0 0 1,0 0 0,0 0-1,0 0 1,0 0 0,0-1-1,0 1 1,0 0 0,0 0-1,0 0 1,1 0 0,-1 0-1,0 0 1,1-1 0,-1 1-1,1 0 1,-1 0 0,1-1-1,-1 1 1,1 0 0,-1 0-1,1-1 1,0 1 0,-1-1-1,1 1 1,0-1 0,0 1-1,1 0 1,0 0 1,0-1 0,0 0-1,0 1 1,0-1 0,1 0 0,-1 0-1,0 0 1,0 0 0,0-1 0,0 1 0,4-1-1,2-2 2,0 1-1,-1-1 1,1-1-1,-1 0 1,12-7-1,-6 1-56,0-1 0,0-1 0,-1 0 0,-1 0 0,0-2 0,-1 1 0,0-1 0,-1 0 0,-1-1 0,0 0-1,-1-1 1,0 0 0,-1 0 0,-1 0 0,5-31 0,-24 63 242,-5 16-214,5-5 33,4-8 56,1 0 1,0 0 0,1 0-1,1 1 1,1 0-1,1 1 1,-4 27 0,9-47-97,0 0 1,0 0-1,0 0 1,0-1-1,1 1 0,-1 0 1,0 0-1,0 0 1,1-1-1,-1 1 1,0 0-1,1-1 1,-1 1-1,1 0 1,-1-1-1,1 1 1,-1 0-1,1-1 1,-1 1-1,1-1 1,0 1-1,-1-1 1,1 1-1,0-1 1,0 0-1,-1 1 1,1-1-1,0 0 1,0 0-1,-1 1 1,1-1-1,0 0 1,0 0-1,-1 0 1,1 0-1,0 0 1,0 0-1,0 0 1,-1 0-1,1 0 1,0 0-1,0-1 1,0 1-1,1-1 1,38-13-3007,-23 3 692,1-1-1,-1 0 1,-1-2 0,0 0-1,15-17 1,8-14-8188</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9.160"/>
    </inkml:context>
    <inkml:brush xml:id="br0">
      <inkml:brushProperty name="width" value="0.025" units="cm"/>
      <inkml:brushProperty name="height" value="0.025" units="cm"/>
    </inkml:brush>
  </inkml:definitions>
  <inkml:trace contextRef="#ctx0" brushRef="#br0">213 1 17072,'0'0'2376,"-6"8"-684,-29 45 1111,3 2-1,-47 106 1,63-121-2128,2 1-1,-16 78 0,43-126-20,4-11-112,-6 2-565,0 0 0,-2-1 1,0 1-1,-1-2 0,0 0 0,-2 0 0,0 0 1,-1 0-1,-1-1 0,3-29 0,-7 48 25,0 0-1,0 0 0,0 0 1,0 1-1,0-1 1,0 0-1,0 0 0,0 0 1,0 0-1,0 0 1,0 0-1,-1 0 1,1 0-1,0 0 0,0 0 1,0 0-1,0 0 1,0 0-1,0 0 1,0 0-1,0 0 0,0 0 1,-1 0-1,1 0 1,0 0-1,0 0 1,0 0-1,0 0 0,0 0 1,0 0-1,0 0 1,0 0-1,0 0 1,-1 0-1,1 0 0,0 0 1,0 0-1,0 0 1,0 0-1,0 0 0,0 0 1,0 0-1,0 0 1,0 0-1,0 0 1,0 0-1,-1-1 0,1 1 1,0 0-1,0 0 1,0 0-1,0 0 1,0 0-1,0 0 0,0 0 1,0 0-1,0 0 1,0 0-1,0-1 1,0 1-1,0 0 0,0 0 1,0 0-1,0 0 1,0 0-1,-9 12 52,-7 15 30,11-15-81,0 0 0,1 1-1,0-1 1,1 1 0,0 0 0,1 0 0,1 1 0,0-1 0,1 0 0,2 21 0,-2-34-2,1 1 0,-1 0 0,1 0 0,-1 0 0,1-1 0,0 1 0,-1 0 0,1-1 0,0 1 0,0-1 0,-1 1 0,1-1 0,0 1 0,0-1 0,0 1 0,0-1 0,0 0 0,-1 1 0,1-1 0,0 0 0,0 0 0,0 0 0,0 0 0,0 0 0,0 0 0,0 0 0,0 0 0,0 0 0,0 0 0,1-1 0,31-7 0,-24 1 0,1 0 0,-1 0 0,0-1 0,-1 0 0,1 0 0,-2-1 0,1-1 0,-1 1 0,-1-1 0,0 0 0,0 0 0,-1-1 0,0 0 0,-1 0 0,0 0 0,-1 0 0,4-23 0,-7 34 0,0 0 0,0 0 0,0 0 0,0 0 0,0 0 0,0 0 0,-1 0 0,1 0 0,0 1 0,0-1 0,0 0 0,0 0 0,0 0 0,0 0 0,0 0 0,0 0 0,0 0 0,0 0 0,0 0 0,-1 0 0,1 0 0,0-1 0,0 1 0,0 0 0,0 0 0,0 0 0,0 0 0,0 0 0,0 0 0,0 0 0,0 0 0,0 0 0,0 0 0,-1 0 0,1 0 0,0 0 0,0 0 0,0 0 0,0 0 0,0 0 0,0 0 0,0-1 0,0 1 0,0 0 0,0 0 0,0 0 0,0 0 0,0 0 0,0 0 0,0 0 0,0 0 0,0 0 0,0 0 0,0-1 0,0 1 0,0 0 0,0 0 0,0 0 0,0 0 0,0 0 0,0 0 0,0 0 0,0 0 0,-8 9 0,-7 13 0,-8 19 0,12-23 0,0 0 0,2 1 0,0 0 0,-10 36 0,18-55 0,1 1 0,0-1 0,0 1 0,-1 0 0,1-1 0,0 1 0,0-1 0,0 1 0,0-1 0,0 1 0,0 0 0,0-1 0,0 1 0,0-1 0,0 1 0,0 0 0,1-1 0,-1 1 0,0-1 0,0 1 0,1-1 0,-1 1 0,0-1 0,0 1 0,1-1 0,-1 1 0,1-1 0,-1 1 0,0-1 0,1 0 0,-1 1 0,1-1 0,-1 1 0,1-1 0,-1 0 0,1 0 0,-1 1 0,1-1 0,0 0 0,30-4 0,28-22 0,15-21 0,26-14 0,-100 61 0,0-1 0,0 1 0,1 0 0,-1 0 0,0 0 0,1-1 0,-1 1 0,0 0 0,1 0 0,-1 0 0,0 0 0,1 0 0,-1 0 0,0 0 0,1 0 0,-1 0 0,0 0 0,1 0 0,-1 0 0,0 0 0,1 0 0,-1 0 0,0 0 0,1 0 0,-1 0 0,0 0 0,1 0 0,-1 0 0,0 1 0,1-1 0,-1 0 0,0 0 0,0 0 0,1 1 0,-1-1 0,0 0 0,0 0 0,1 1 0,-1-1 0,0 0 0,0 1 0,0-1 0,1 0 0,-1 1 0,0-1 0,0 1 0,0 23 0,-13 26 0,0-20 0,8-19 0,0 0 0,1 1 0,0-1 0,-3 19 0,7-30 0,0 1 0,1-1 0,-1 0 0,0 0 0,0 1 0,1-1 0,-1 0 0,0 1 0,0-1 0,1 0 0,-1 0 0,0 0 0,1 1 0,-1-1 0,0 0 0,1 0 0,-1 0 0,0 0 0,1 0 0,-1 0 0,0 1 0,1-1 0,-1 0 0,1 0 0,-1 0 0,0 0 0,1 0 0,-1 0 0,0-1 0,1 1 0,-1 0 0,1 0 0,-1 0 0,0 0 0,1 0 0,-1 0 0,0-1 0,1 1 0,-1 0 0,0 0 0,0 0 0,1-1 0,-1 1 0,0 0 0,0-1 0,1 1 0,-1 0 0,0 0 0,1-1 0,18-12 0,-6 2 0,-1-1 0,0-1 0,-1 1 0,0-2 0,9-15 0,-15 21 0,-1-1 0,1 1 0,-1-1 0,-1 0 0,0 0 0,0-1 0,-1 1 0,0 0 0,0-1 0,0-13 0,-8 53 0,5-24 0,-1 1 0,1-1 0,0 1 0,0-1 0,1 1 0,0 7 0,0-12 0,1 0 0,-1 0 0,1 0 0,-1-1 0,1 1 0,0 0 0,-1 0 0,1-1 0,0 1 0,0-1 0,0 1 0,1-1 0,-1 1 0,0-1 0,0 1 0,1-1 0,-1 0 0,1 0 0,-1 0 0,1 0 0,0 0 0,-1 0 0,1 0 0,0 0 0,0-1 0,-1 1 0,3 0 0,6 1 0,-1-1 0,0 0 0,0 0 0,1-1 0,-1 0 0,0 0 0,1-1 0,-1 0 0,0-1 0,0 0 0,0-1 0,0 0 0,0 0 0,9-5 0,-13 6 0,0-1 0,0 0 0,0 0 0,0 0 0,0 0 0,-1-1 0,0 1 0,1-1 0,-1-1 0,-1 1 0,1 0 0,-1-1 0,1 0 0,-1 0 0,-1 0 0,1 0 0,-1 0 0,0 0 0,0-1 0,0 1 0,-1-1 0,0 1 0,1-12 0,-2 17 0,1-1 0,-1 1 0,0-1 0,0 1 0,0-1 0,0 1 0,0-1 0,0 1 0,0-1 0,-1 1 0,1-1 0,0 1 0,0-1 0,0 1 0,0-1 0,-1 1 0,1-1 0,0 1 0,0-1 0,-1 1 0,1 0 0,0-1 0,-1 1 0,1-1 0,0 1 0,-1 0 0,1 0 0,-1-1 0,1 1 0,-1 0 0,1 0 0,0-1 0,-1 1 0,-17 6 0,-13 21 0,29-24 0,-5 4 0,1 0 0,0 0 0,0 1 0,1 0 0,0 1 0,0-1 0,1 1 0,0 0 0,1 0 0,0 0 0,-3 17 0,6-25 0,0 0 0,0 0 0,0-1 0,0 1 0,0 0 0,0 0 0,1-1 0,-1 1 0,0 0 0,0-1 0,1 1 0,-1 0 0,1-1 0,-1 1 0,0 0 0,1-1 0,-1 1 0,1-1 0,0 1 0,-1-1 0,1 1 0,-1-1 0,1 1 0,0-1 0,-1 0 0,1 1 0,0-1 0,28 5 0,29-11 0,-37 1 0,-1-1 0,23-10 0,-26 9 0,0 1 0,0 0 0,28-4 0,-44 10 0,-1 0 0,1 0 0,-1 0 0,0 0 0,1 0 0,-1 0 0,1 0 0,-1 0 0,0 0 0,1 1 0,-1-1 0,0 0 0,1 0 0,-1 1 0,0-1 0,1 0 0,-1 0 0,0 1 0,1-1 0,-1 0 0,0 1 0,0-1 0,1 0 0,-1 1 0,0-1 0,0 0 0,0 1 0,0-1 0,1 1 0,-1-1 0,0 0 0,0 1 0,0-1 0,0 1 0,0-1 0,0 0 0,0 1 0,0 0 0,-1 14 0,1-15 0,-10 74 0,10-74 0,0 1 0,1-1 0,-1 1 0,1 0 0,-1-1 0,1 1 0,0-1 0,-1 1 0,1-1 0,-1 0 0,1 1 0,0-1 0,-1 1 0,1-1 0,0 0 0,0 0 0,-1 1 0,1-1 0,0 0 0,0 0 0,-1 0 0,1 0 0,0 0 0,0 0 0,-1 0 0,1 0 0,0 0 0,0 0 0,-1-1 0,1 1 0,0 0 0,0-1 0,29-6 0,6-20-2541,-32 22 1604,0 1 0,0-1 0,0 0 0,-1 0 0,0-1 1,0 1-1,0-1 0,-1 0 0,3-6 0,3-21-8485</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9.548"/>
    </inkml:context>
    <inkml:brush xml:id="br0">
      <inkml:brushProperty name="width" value="0.025" units="cm"/>
      <inkml:brushProperty name="height" value="0.025" units="cm"/>
    </inkml:brush>
  </inkml:definitions>
  <inkml:trace contextRef="#ctx0" brushRef="#br0">25 55 18193,'-9'-23'4452,"1"6"-31,3 7-161,3 6-2819,2 4-1441,9 9 0,0-4-2691,0-2-7046</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9.907"/>
    </inkml:context>
    <inkml:brush xml:id="br0">
      <inkml:brushProperty name="width" value="0.025" units="cm"/>
      <inkml:brushProperty name="height" value="0.025" units="cm"/>
    </inkml:brush>
  </inkml:definitions>
  <inkml:trace contextRef="#ctx0" brushRef="#br0">108 63 16752,'8'-8'3395,"-7"6"-3325,6-6 1027,1 1 0,-1 1-1,1-1 1,14-8 0,-21 14-946,1 0 0,-1 0 1,1 0-1,-1 0 1,1 0-1,0 1 1,-1-1-1,1 0 0,0 1 1,0 0-1,-1-1 1,1 1-1,0 0 1,0 0-1,0 0 1,-1 0-1,1 0 0,0 0 1,0 0-1,0 1 1,-1-1-1,1 1 1,0-1-1,-1 1 0,1 0 1,0-1-1,-1 1 1,1 0-1,-1 0 1,1 0-1,-1 0 1,1 1-1,-1-1 0,0 0 1,0 1-1,0-1 1,1 1-1,-1-1 1,0 2-1,3 5-116,-1-1-1,0 1 1,0 0-1,-1-1 1,0 1-1,-1 1 1,0-1-1,0 0 1,0 0-1,-1 0 1,0 0-1,-1 1 1,0-1-1,0 0 1,-1 0-1,0 0 1,0 0-1,-1-1 1,0 1-1,-7 11 1,-6 11 36,-1-1 0,-2-1 0,-34 39 0,17-27-71,26-29 0,-1 0 0,1 0 0,1 1 0,0 0 0,0 1 0,2 0 0,-12 25 0,18-37 0,1 1 0,-1-1 0,1 1 0,0-1 0,0 1 0,0-1 0,-1 1 0,1-1 0,1 1 0,-1 0 0,0-1 0,0 1 0,1-1 0,-1 1 0,1-1 0,-1 1 0,1-1 0,-1 0 0,1 1 0,0-1 0,0 1 0,1 1 0,1-1 0,-1 0 0,0 0 0,1-1 0,0 1 0,-1-1 0,1 1 0,0-1 0,0 0 0,-1 0 0,1 0 0,4 1 0,10 0 0,-1 0 0,1-1 0,25-1 0,-27 0 0,25 0 0,56-8 0,-84 7 0,-1-1 0,1-1 0,-1 0 0,0 0 0,0-1 0,0-1 0,-1 0 0,1 0 0,13-11 0,-22 15-179,0 0 0,-1 0 1,1 0-1,-1 0 0,1 0 0,-1 0 0,0-1 1,0 1-1,1-1 0,-1 1 0,0-1 0,0 1 1,0-1-1,-1 0 0,1 1 0,0-1 0,0 0 1,-1 0-1,0 1 0,1-1 0,-1 0 1,0 0-1,1 0 0,-1 0 0,0 0 0,-1 1 1,1-1-1,0 0 0,0 0 0,-1 0 0,1 0 1,-2-2-1,-1-1-840,0 0 1,-1 1-1,1-1 1,-1 1 0,0 0-1,0 1 1,0-1-1,-1 1 1,-7-6-1,-28-15-8776</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00.296"/>
    </inkml:context>
    <inkml:brush xml:id="br0">
      <inkml:brushProperty name="width" value="0.025" units="cm"/>
      <inkml:brushProperty name="height" value="0.025" units="cm"/>
    </inkml:brush>
  </inkml:definitions>
  <inkml:trace contextRef="#ctx0" brushRef="#br0">1 22 6758,'0'0'19571,"69"-20"-19411,-22 19-128,3 1-1121,4 0-1441,0 0-1602,7 0-2434</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0.583"/>
    </inkml:context>
    <inkml:brush xml:id="br0">
      <inkml:brushProperty name="width" value="0.025" units="cm"/>
      <inkml:brushProperty name="height" value="0.025" units="cm"/>
    </inkml:brush>
  </inkml:definitions>
  <inkml:trace contextRef="#ctx0" brushRef="#br0">0 1 14926,'0'0'4709,"26"59"-4581,-5-41-160,2-4-2275,0-1-3426</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00.654"/>
    </inkml:context>
    <inkml:brush xml:id="br0">
      <inkml:brushProperty name="width" value="0.025" units="cm"/>
      <inkml:brushProperty name="height" value="0.025" units="cm"/>
    </inkml:brush>
  </inkml:definitions>
  <inkml:trace contextRef="#ctx0" brushRef="#br0">254 45 16944,'0'0'11435,"-8"-8"-8926,3 4-2437,0 0 0,0 1 1,0-1-1,0 1 0,-1 0 1,1 1-1,-1-1 0,1 1 0,-1 0 1,0 0-1,0 1 0,0 0 0,0 0 1,-1 0-1,1 1 0,0 0 1,0 0-1,0 1 0,0-1 0,0 1 1,0 0-1,0 1 0,0 0 0,0 0 1,-9 4-1,5-1-67,1 0 0,-1 1 0,1 0 0,-13 11 0,20-15-10,-1 0-1,1 0 0,0 0 0,0 0 1,0 1-1,0-1 0,1 1 0,-1-1 0,1 1 1,-1 0-1,1-1 0,0 1 0,0 0 1,0 0-1,1 0 0,-1 0 0,1 0 1,-1 0-1,1 0 0,0 0 0,1 4 1,-1-5-76,1 0 0,0 0-1,0 0 1,0-1 0,0 1 0,0 0 0,0-1 0,1 1 0,-1-1 0,0 1 0,1-1 0,-1 0 0,1 1 0,0-1 0,-1 0 0,1 0 0,0 0 0,0 0 0,0-1 0,-1 1 0,1 0 0,2 0 0,53 11-1539,-41-9 1009,31 6-476,-3 0 704,86 26 1,-129-34 419,1-1 0,0 1 0,-1-1 0,1 1 0,-1 0 0,1-1 0,-1 1 0,1 0 0,-1 0 0,0 0 0,1 0 0,-1 0 0,0 1 0,0-1 0,0 0 0,0 0 0,0 1 0,0-1 0,1 2 0,-2-2 57,0 0 1,0 0-1,0 0 0,0 0 0,-1 0 1,1 0-1,0 0 0,0 0 0,-1-1 1,1 1-1,-1 0 0,1 0 0,0 0 1,-1-1-1,0 1 0,1 0 0,-1 0 0,1-1 1,-1 1-1,0 0 0,0-1 0,1 1 1,-3 0-1,-6 5 465,-1-1 1,0 0-1,0-1 0,-11 4 1,20-8-583,-26 9 58,-208 63-1111,237-72 524,1-1 0,-1 0 0,1 0 0,-1 0 0,0 0 0,1 0 0,-1-1 0,0 1 0,0-1 0,2-1 0,6-5-1699,25-16-5377</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01.010"/>
    </inkml:context>
    <inkml:brush xml:id="br0">
      <inkml:brushProperty name="width" value="0.025" units="cm"/>
      <inkml:brushProperty name="height" value="0.025" units="cm"/>
    </inkml:brush>
  </inkml:definitions>
  <inkml:trace contextRef="#ctx0" brushRef="#br0">118 1 15759,'0'0'12988,"-4"12"-12128,-20 58-418,-38 123 1265,54-162-1505,2 0 1,0 1-1,3-1 0,-1 44 0,4-73-202,0 0 0,0 0 0,0 1 0,0-1 0,1 0 0,-1 0 0,1 0 0,0 0 0,-1 0 0,1 0 0,0 0 0,0-1 0,0 1 0,0 0 0,0 0 0,1-1 0,-1 1 0,1-1 0,-1 1 0,1-1 0,-1 1 0,1-1 0,0 0 0,-1 0 0,1 0 0,0 0 0,0 0 0,0 0 0,0-1 0,0 1 0,0-1 0,0 1 0,0-1 0,0 0 0,0 1 0,0-1 0,0 0 0,1-1 0,-1 1 0,0 0 0,0 0 0,2-2 0,6 1 0,0-1 0,0-1 0,-1 0 0,1 0 0,-1-1 0,0 0 0,15-10 0,-9 5 0,-2-1 0,1-1 0,-1 0 0,-1-1 0,0 0 0,-1-1 0,0 0 0,0 0 0,-2-2 0,0 1 0,9-19 0,-73 140 0,47-88 0,1-6 0,1 1 0,0 0 0,1 0 0,1 0 0,1 1 0,0-1 0,-2 19 0,5-33-14,0 1 0,0-1-1,0 1 1,0 0 0,0-1 0,0 1 0,0-1 0,1 1-1,-1 0 1,0-1 0,0 1 0,0-1 0,1 1 0,-1-1-1,0 1 1,1-1 0,-1 1 0,0-1 0,1 1 0,-1-1-1,1 1 1,-1-1 0,1 0 0,-1 1 0,1-1 0,-1 0-1,1 1 1,-1-1 0,1 0 0,-1 0 0,2 1 0,21-3-1535,22-19-5962,-16-2-6198</inkml:trace>
  <inkml:trace contextRef="#ctx0" brushRef="#br0" timeOffset="1">490 508 16432,'0'0'13773,"-25"57"-11211,24-41-2562,1-3 0,0-3 0,10-2 0,4-6 0,-5-2-3171</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19.543"/>
    </inkml:context>
    <inkml:brush xml:id="br0">
      <inkml:brushProperty name="width" value="0.025" units="cm"/>
      <inkml:brushProperty name="height" value="0.025" units="cm"/>
    </inkml:brush>
  </inkml:definitions>
  <inkml:trace contextRef="#ctx0" brushRef="#br0">0 484 224,'8'3'280,"-1"-1"-1,0-1 0,0 1 0,1-1 1,-1-1-1,0 1 0,1-1 1,-1-1-1,1 1 0,-1-1 0,0 0 1,0-1-1,1 0 0,-1 0 1,0 0-1,0-1 0,-1 0 1,1-1-1,-1 1 0,1-1 0,-1 0 1,7-7-1,12-10 537,-1-1 1,-1-1-1,33-42 0,-41 47-196,-1 0 0,-1-1 0,21-41 0,-29 49-304,-1 1 0,-1-1 0,1 1 1,-1-1-1,-1 0 0,0 0 0,-1 0 0,0-1 1,-1 1-1,-1-15 0,1 23-267,0 0-1,-1 0 1,0 0 0,1 0-1,-1 1 1,0-1 0,0 0-1,-1 1 1,1-1 0,-1 0-1,1 1 1,-1 0 0,0-1 0,1 1-1,-1 0 1,-1 0 0,1 0-1,0 0 1,-5-3 0,2 2-26,-1 1 0,1 0 0,-1 0 1,1 0-1,-1 0 0,0 1 0,0 0 0,0 0 1,-8 0-1,-2 1-21,0 1 1,-1 0-1,1 2 0,0-1 1,0 2-1,-22 8 1,3 3-38,25-10-20,0 0 0,0-1 0,0 0 0,0-1 0,-1 0 0,1 0-1,-15 1 1,32-4-8908</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20.216"/>
    </inkml:context>
    <inkml:brush xml:id="br0">
      <inkml:brushProperty name="width" value="0.025" units="cm"/>
      <inkml:brushProperty name="height" value="0.025" units="cm"/>
    </inkml:brush>
  </inkml:definitions>
  <inkml:trace contextRef="#ctx0" brushRef="#br0">461 208 2114,'0'0'1094,"-3"-9"-394,-3-6-550,-2-7 1165,-1 0 0,0 0 0,-2 1 0,-1 0-1,-22-31 1,31 50-1218,-1-1-1,1 1 1,-1 0-1,1 0 1,-1 0-1,1 0 1,-1 0-1,0 1 1,0 0-1,0 0 1,0 0-1,0 0 1,0 0-1,0 1 1,0 0-1,0 0 1,0 0-1,0 0 1,0 1-1,0 0 1,0-1-1,0 1 1,0 1-1,0-1 1,0 1-1,0-1 1,-3 4-1,-10 3-68,1 1-1,0 1 1,0 1 0,-21 18-1,21-14 33,0 0-1,1 0 1,1 2-1,0 0 1,1 0-1,-20 38 1,27-43-35,1 0 0,0 0 0,1 0 0,0 0 1,1 1-1,0-1 0,1 1 0,1 0 0,0-1 0,0 1 1,2 0-1,-1 0 0,4 16 0,-1-21-22,0 1-1,0-1 1,1 0 0,0 0-1,1 0 1,0 0 0,0-1-1,0 0 1,1 0 0,0 0-1,0-1 1,1 0 0,0 0-1,0 0 1,1-1 0,-1 0-1,1-1 1,9 4 0,4 3-3,2-1 1,0-1-1,0-1 1,0-1-1,38 6 0,-41-11 16,0-1-1,1 0 0,-1-2 0,0 0 1,0-2-1,0 0 0,0-1 0,0-1 0,-1 0 1,0-2-1,0 0 0,-1-2 0,1 0 1,-2 0-1,1-2 0,-2 0 0,1-1 0,-2-1 1,1 0-1,-2-1 0,0-1 0,-1 0 1,0-1-1,-1-1 0,-1 1 0,16-33 0,-24 42 25,0-1-1,0 0 1,-1 0-1,0 0 0,0-1 1,-1 1-1,0-15 0,0 20-54,-1 0-1,-1 0 0,1 1 1,0-1-1,-1 0 1,1 0-1,-1 1 0,0-1 1,0 0-1,0 1 1,0-1-1,0 1 0,0-1 1,-1 1-1,1-1 1,-1 1-1,0 0 1,0 0-1,0 0 0,0 0 1,0 0-1,0 0 1,0 1-1,-1-1 0,-3-1 1,-38-8-2420,-8 6-3213</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20.904"/>
    </inkml:context>
    <inkml:brush xml:id="br0">
      <inkml:brushProperty name="width" value="0.025" units="cm"/>
      <inkml:brushProperty name="height" value="0.025" units="cm"/>
    </inkml:brush>
  </inkml:definitions>
  <inkml:trace contextRef="#ctx0" brushRef="#br0">570 46 9961,'-9'-7'1244,"1"2"-1049,0 0-1,0 1 1,-1 0-1,0 0 1,1 0-1,-1 1 1,-1 1-1,1 0 0,0 0 1,0 1-1,-1 0 1,1 0-1,-16 1 1,9 3-80,-1 0 1,0 2-1,1-1 1,0 2-1,0 0 1,0 1-1,1 1 1,0 0-1,0 1 1,1 0-1,-23 21 1,14-10 79,2 1 0,0 1 0,1 1 1,1 0-1,-28 48 0,38-55-96,0 0-1,2 0 1,0 1 0,1 0 0,0 0-1,2 0 1,0 1 0,1 0 0,0 0-1,1 32 1,2-42-102,1 1 0,0-1 1,1 0-1,-1 1 0,1-1 0,1 0 0,0 0 0,0 0 0,0-1 0,1 1 1,0-1-1,1 0 0,0 0 0,0 0 0,0 0 0,1-1 0,0 0 0,0 0 1,0-1-1,1 0 0,0 0 0,0 0 0,0-1 0,13 6 0,-1-3-89,-1-1 0,1-1 1,0-1-1,0 0 0,0-2 0,1 0 0,-1-1 0,1-1 0,-1 0 0,0-2 1,1 0-1,-1-1 0,0-1 0,0-1 0,25-10 0,-10 2 82,-2-2 1,1 0-1,-2-2 0,0-2 0,-2-1 1,0-1-1,39-37 0,-62 52 42,0 0-1,0-1 0,0 0 1,-1 0-1,0 0 1,-1-1-1,5-8 1,-9 14-15,1 1 1,0-1-1,-1 1 0,1-1 1,-1 0-1,1 1 0,-1-1 1,0 1-1,1-1 0,-1 0 1,0 1-1,0-1 1,0 0-1,-1 1 0,1-1 1,0 0-1,0 1 0,-1-1 1,1 1-1,-1-1 0,0 0 1,1 1-1,-1-1 0,0 1 1,0 0-1,0-1 1,0 1-1,0 0 0,0 0 1,0-1-1,-1 1 0,1 0 1,0 0-1,-1 0 0,1 0 1,-1 1-1,1-1 1,-1 0-1,1 1 0,-1-1 1,1 1-1,-4-1 0,-13-3-216,-1 1-1,1 0 0,-1 2 0,0 1 0,-34 2 1,21 0-914,-55 3-3275</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32.024"/>
    </inkml:context>
    <inkml:brush xml:id="br0">
      <inkml:brushProperty name="width" value="0.025" units="cm"/>
      <inkml:brushProperty name="height" value="0.025" units="cm"/>
    </inkml:brush>
  </inkml:definitions>
  <inkml:trace contextRef="#ctx0" brushRef="#br0">161 44 11755,'0'0'1997,"-10"-1"-230,5 1-1612,-2-1 80,0 0 1,0 0-1,-1 1 0,1 0 0,0 1 1,-10 1-1,14-1-207,0 0 0,0 0-1,0 0 1,0 1 0,0-1 0,0 1 0,1 0 0,-1 0 0,1 0 0,-1 0-1,1 0 1,-1 0 0,1 1 0,0-1 0,0 1 0,1 0 0,-1-1 0,0 1-1,-1 6 1,-6 15 17,2 1-1,1 0 0,1 0 0,1 1 1,1-1-1,2 1 0,0 0 1,2-1-1,5 38 0,-6-57-38,1 0 0,0 1 0,1-1 0,-1 0-1,1 0 1,1 0 0,-1 0 0,1 0 0,0-1 0,0 1-1,1-1 1,-1 0 0,1 0 0,0 0 0,1 0 0,-1-1-1,1 1 1,0-1 0,0-1 0,0 1 0,7 3-1,-6-4 82,1-1-1,0 0 0,0 0 0,0 0 1,0-1-1,0 0 0,0 0 0,0-1 0,0 0 1,0 0-1,0-1 0,0 0 0,0 0 0,0-1 1,0 1-1,-1-2 0,1 1 0,0-1 1,6-3-1,3-3 264,-1-1 1,0 0 0,0-2-1,-1 1 1,-1-2 0,1 0-1,-2 0 1,0-1-1,-1-1 1,0 0 0,-2 0-1,1-1 1,-2 0 0,0-1-1,-1 0 1,-1 0 0,0 0-1,-1-1 1,-1 0-1,-1 0 1,2-34 0,-5 47-268,0 0 1,0 0-1,0-1 0,-1 1 1,0 0-1,0 0 1,0 0-1,-1 0 1,1 0-1,-1 1 0,-1-1 1,1 0-1,0 1 1,-1 0-1,0-1 0,0 1 1,0 0-1,-1 0 1,-4-3-1,2 2 14,0 1 0,0 0 0,-1 1 0,0-1 0,1 1 0,-1 0 0,0 1 0,-1 0 0,1 0 0,0 0 0,0 1 0,-9 0 0,2 0-262,0 1 0,1 0-1,-1 1 1,0 1 0,1 0-1,-20 6 1,23-5-456,1 1 0,0-1 0,0 1 0,0 1 0,0-1 0,1 2 0,0-1 0,-12 11 0,10-4-4146,8-6-2333</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18.148"/>
    </inkml:context>
    <inkml:brush xml:id="br0">
      <inkml:brushProperty name="width" value="0.025" units="cm"/>
      <inkml:brushProperty name="height" value="0.025" units="cm"/>
    </inkml:brush>
  </inkml:definitions>
  <inkml:trace contextRef="#ctx0" brushRef="#br0">16 7577 14798,'0'0'-571,"9"9"-9204,25 26 9562,-33-34 481,0 0 1,0 0-1,0 0 1,0-1 0,-1 1-1,1 0 1,0 0-1,-1 0 1,1 0 0,-1 0-1,1 0 1,-1 0-1,1 0 1,-1 1 0,0-1-1,1 0 1,-1 0-1,0 0 1,0 0 0,0 0-1,0 0 1,0 1-1,0-1 1,0 0 0,-1 0-1,1 0 1,0 0-1,-1 0 1,1 0 0,0 0-1,-1 1 1,1-1-1,-1 0 1,0-1 0,1 1-1,-1 0 1,0 0-1,0 0 1,1 0 0,-1 0-1,0-1 1,-2 2-1,-37 18 3704,39-20-3927,1 0-11,-1 0-1,1 0 1,-1 1 0,1-1-1,0 0 1,-1 0-1,1 0 1,-1 0-1,1 0 1,-1 0-1,1 0 1,-1 0-1,1 0 1,-1 0 0,1 0-1,-1 0 1,1-1-1,-1 1 1,1 0-1,0 0 1,-1 0-1,1 0 1,-1-1-1,1 1 1,-1 0-1,1-1 1,0 1 0,-1 0-1,1-1 1,0 1-1,-1 0 1,1-1-1,0 1 1,0-1-1,-1 1 1,1 0-1,0-1 1,0 1-1,0-1 1,0 1 0,-1-1-1,1 1 1,0-1-1,0 1 1,0-1-1,0 1 1,0-1-1,0 1 1,0-1-1,0 1 1,1 0-1,-1-1 1,0 1 0,0-1-1,0 1 1,0-1-1,1 1 1,-1-1-1,0 0 1,12-34 51,7-2 51,1 1 0,1 0-1,50-60 1,92-88 207,-161 182-342,140-140-250,7 5 0,5 8 1,230-150-1,-104 106 111,386-176 0,-160 110-290,973-441 1070,-321 234-311,23 55-359,-738 247-35,-203 66 20,1103-378-17,-40-105 633,407-433 2069,-617 209-3373,-997 712 640,141-104-8,390-305 2782,-618 474-2646,148-120 46,252-158 0,-354 259-1004,-41 20-4,0 1 0,-1-2-1,1 0 1,15-13 0,0-6-4819</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19.949"/>
    </inkml:context>
    <inkml:brush xml:id="br0">
      <inkml:brushProperty name="width" value="0.025" units="cm"/>
      <inkml:brushProperty name="height" value="0.025" units="cm"/>
    </inkml:brush>
  </inkml:definitions>
  <inkml:trace contextRef="#ctx0" brushRef="#br0">23 1 18738,'0'0'576,"-6"60"-223,-3-20 351,5 1-191,1-2-321,3-2-192,0-8 0,7-8-96,8-8 32,1-4-673,-2-8-1377,-5-1-1954</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0.339"/>
    </inkml:context>
    <inkml:brush xml:id="br0">
      <inkml:brushProperty name="width" value="0.025" units="cm"/>
      <inkml:brushProperty name="height" value="0.025" units="cm"/>
    </inkml:brush>
  </inkml:definitions>
  <inkml:trace contextRef="#ctx0" brushRef="#br0">1 85 13549,'0'0'9160,"52"2"-6309,-12-2-449,7-7-672,7-5-641,2-3-737,-5-2-287,-4 2-194,-12 4-735,-13 5-802,-13 3-1505</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0.792"/>
    </inkml:context>
    <inkml:brush xml:id="br0">
      <inkml:brushProperty name="width" value="0.025" units="cm"/>
      <inkml:brushProperty name="height" value="0.025" units="cm"/>
    </inkml:brush>
  </inkml:definitions>
  <inkml:trace contextRef="#ctx0" brushRef="#br0">1 89 21172,'0'0'3940,"52"-26"-2371,-8 14-127,12-2-514,1 3-639,-1 0-257,-9 6-1698,-13 0-3010,-13 0-4133</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0.943"/>
    </inkml:context>
    <inkml:brush xml:id="br0">
      <inkml:brushProperty name="width" value="0.025" units="cm"/>
      <inkml:brushProperty name="height" value="0.025" units="cm"/>
    </inkml:brush>
  </inkml:definitions>
  <inkml:trace contextRef="#ctx0" brushRef="#br0">35 212 6951,'0'0'5263,"-3"8"-992,-3 8-3048,1-5 114,0 0 1,1 0-1,1 1 0,-4 19 0,7-29-1270,-1 0 0,1 0-1,0 0 1,0 0-1,0 0 1,0 0 0,0 1-1,0-1 1,1 0 0,-1 0-1,1 0 1,-1 0 0,1 0-1,0 0 1,0-1 0,-1 1-1,2 0 1,-1 0-1,0 0 1,0-1 0,0 1-1,1-1 1,-1 1 0,1-1-1,-1 1 1,1-1 0,0 0-1,0 0 1,-1 0 0,1 0-1,0 0 1,0 0-1,0 0 1,0-1 0,2 1-1,6 1-83,0 0 0,1-1-1,-1-1 1,0 0 0,0 0-1,0-1 1,1 0 0,-1-1-1,0 0 1,0 0 0,-1-1-1,1-1 1,0 0 0,-1 0-1,0-1 1,0 0 0,0 0-1,-1-1 1,0 0 0,0 0 0,0-1-1,-1 0 1,12-16 0,-9 11 28,0-1 1,-1 0 0,-1 0-1,0-1 1,-1 0 0,0 0-1,-1-1 1,-1 1 0,0-1 0,-1-1-1,-1 1 1,0-1 0,-1 1-1,0-31 1,-2 44-30,0 1-1,0-1 1,0 1-1,-1-1 1,1 1-1,0-1 1,-1 1-1,1 0 1,-1-1-1,1 1 1,-1-1-1,1 1 1,-1 0 0,0-1-1,0 1 1,0 0-1,0 0 1,0 0-1,0 0 1,0 0-1,0 0 1,0 0-1,-1 0 1,1 0-1,-2-1 1,0 2-4,1-1 0,-1 0 0,0 1 0,0 0 0,1 0 0,-1 0 0,0 0 0,0 0 0,0 0 1,1 1-1,-1-1 0,-4 2 0,-2 1 29,0 0 1,0 1-1,0 0 1,1 1 0,0-1-1,0 2 1,-9 7-1,12-9 26,1 0 0,0 1 0,0 0 0,0 0 0,1 0 0,-1 0 0,1 0 0,1 1 0,-1 0 0,1-1 0,0 1-1,-2 10 1,3-13-43,1 0-1,-1 0 0,1 0 1,0 0-1,0 0 0,1 0 0,-1 0 1,1 0-1,-1 0 0,1 0 1,0 0-1,0 0 0,0 0 0,1 0 1,-1 0-1,1-1 0,-1 1 1,1 0-1,0-1 0,0 0 1,0 1-1,0-1 0,0 0 0,1 0 1,-1 0-1,4 2 0,63 28-135,-56-27 272,0 0 0,1 1-1,-2 1 1,18 11 0,-27-15-19,1 0-1,-1 0 0,0 0 1,0 0-1,-1 0 0,1 1 1,0-1-1,-1 1 0,0 0 1,0-1-1,0 1 0,0 0 1,-1 1-1,0-1 1,1 0-1,-2 0 0,1 0 1,0 9-1,0 15-2444</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1.134"/>
    </inkml:context>
    <inkml:brush xml:id="br0">
      <inkml:brushProperty name="width" value="0.025" units="cm"/>
      <inkml:brushProperty name="height" value="0.025" units="cm"/>
    </inkml:brush>
  </inkml:definitions>
  <inkml:trace contextRef="#ctx0" brushRef="#br0">26 1 25752,'0'0'5574</inkml:trace>
  <inkml:trace contextRef="#ctx0" brushRef="#br0" timeOffset="1">52 178 19538,'0'0'9001,"-49"38"-7367,46-37-481,4-1-1249,19-2-1474,1-15-1473,2-2-3171</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2.239"/>
    </inkml:context>
    <inkml:brush xml:id="br0">
      <inkml:brushProperty name="width" value="0.025" units="cm"/>
      <inkml:brushProperty name="height" value="0.025" units="cm"/>
    </inkml:brush>
  </inkml:definitions>
  <inkml:trace contextRef="#ctx0" brushRef="#br0">0 530 13837,'0'0'6107,"9"-7"-5076,40-32 342,-2-2 1,78-89 0,69-119 2026,-178 223-2852,5-8 682,-16 30-319,-8 18 239,-37 90-1271,28-78-160,1 1 0,1 0 0,2 1 0,0 0 0,2 0 0,-5 53 0,17-69-1589,-3-10-1635,-2-13-9740</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2.615"/>
    </inkml:context>
    <inkml:brush xml:id="br0">
      <inkml:brushProperty name="width" value="0.025" units="cm"/>
      <inkml:brushProperty name="height" value="0.025" units="cm"/>
    </inkml:brush>
  </inkml:definitions>
  <inkml:trace contextRef="#ctx0" brushRef="#br0">1 117 12107,'0'0'13677,"53"3"-14061,-8-3-1442,6 0-1729,0 0-4613</inkml:trace>
  <inkml:trace contextRef="#ctx0" brushRef="#br0" timeOffset="1">539 1 15567,'0'0'9128,"54"19"-8967,-16-22-161,1-2-1762,-3 0-929,-14 5-1825,-8 0-4164</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2.986"/>
    </inkml:context>
    <inkml:brush xml:id="br0">
      <inkml:brushProperty name="width" value="0.025" units="cm"/>
      <inkml:brushProperty name="height" value="0.025" units="cm"/>
    </inkml:brush>
  </inkml:definitions>
  <inkml:trace contextRef="#ctx0" brushRef="#br0">1 8 21717,'0'0'3587,"57"0"-1954,-15-2-287,3-2-802,0 3-448,-3 1-864,-10 0-2980,-12 0-2626</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3.342"/>
    </inkml:context>
    <inkml:brush xml:id="br0">
      <inkml:brushProperty name="width" value="0.025" units="cm"/>
      <inkml:brushProperty name="height" value="0.025" units="cm"/>
    </inkml:brush>
  </inkml:definitions>
  <inkml:trace contextRef="#ctx0" brushRef="#br0">1 14 22197,'0'0'4132,"83"-2"-4036,-42-1-1473,2 0-2947,-3-2-4389</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3.715"/>
    </inkml:context>
    <inkml:brush xml:id="br0">
      <inkml:brushProperty name="width" value="0.025" units="cm"/>
      <inkml:brushProperty name="height" value="0.025" units="cm"/>
    </inkml:brush>
  </inkml:definitions>
  <inkml:trace contextRef="#ctx0" brushRef="#br0">0 1 14382,'0'0'8648,"3"48"-8520,-1-19-32,2 3-96,4 1 0,3-4-1826,2-3-1857,4-11-2819</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4.075"/>
    </inkml:context>
    <inkml:brush xml:id="br0">
      <inkml:brushProperty name="width" value="0.025" units="cm"/>
      <inkml:brushProperty name="height" value="0.025" units="cm"/>
    </inkml:brush>
  </inkml:definitions>
  <inkml:trace contextRef="#ctx0" brushRef="#br0">139 41 11787,'0'0'12722,"-13"7"-12397,1 2-305,-1 0 1,1 1-1,1 0 0,0 1 0,-18 22 0,25-28-36,0 0 0,0 0 0,1 1 0,0-1 1,0 1-1,0-1 0,0 1 0,1 0 0,0 0 0,0 1 0,1-1 0,0 0 0,0 0 0,0 1 0,1-1 0,0 1 0,0-1 1,0 1-1,3 10 0,-3-16 15,1 0-1,0 0 1,0 0 0,0 0 0,-1 0 0,1 0 0,0 0 0,0 0 0,0 0-1,1 0 1,-1 0 0,0-1 0,0 1 0,0 0 0,1-1 0,-1 1 0,0-1-1,0 1 1,1-1 0,-1 0 0,0 0 0,1 1 0,-1-1 0,1 0 0,-1 0-1,0 0 1,1 0 0,-1-1 0,0 1 0,1 0 0,-1-1 0,0 1 0,3-1 0,1 0 120,-1-1 1,1 1-1,0-1 1,0 0-1,-1-1 1,1 1-1,7-6 1,-5 1 180,0 1-1,-1-2 1,0 1 0,-1-1 0,1 0-1,-1 0 1,-1 0 0,0-1 0,0 0-1,0 1 1,-1-1 0,-1-1 0,0 1-1,0 0 1,0-1 0,-1 1 0,-1-1-1,0 1 1,-1-14 0,1 19-287,-1 0 0,0 0 0,0 1 0,0-1 0,0 1 0,0-1-1,-1 1 1,0 0 0,0-1 0,0 1 0,0 0 0,0 0 0,0 0 0,-1 1 0,-3-4 0,5 5-80,0-1-1,0 1 1,-1 0-1,1 0 1,0 0-1,-1 0 1,1 1-1,-1-1 1,1 0-1,-1 1 1,1-1-1,-1 0 1,1 1-1,-1 0 1,0-1-1,1 1 1,-1 0-1,0 0 1,1 0-1,-1 0 1,0 0-1,1 0 1,-1 1-1,0-1 1,1 1-1,-1-1 1,1 1-1,-1-1 1,1 1-1,-1 0 1,1 0-1,-1 0 1,1-1-1,0 2 1,-1-1-1,-1 2 1,1-1-210,0 1 1,1-1 0,-1 1 0,1 0 0,0 0 0,-1-1-1,1 1 1,1 0 0,-1 0 0,0 0 0,1 0-1,-1 0 1,1 0 0,0 4 0,0-5-48,0-1 0,0 1-1,0 0 1,0-1 0,0 1 0,0 0 0,1-1 0,-1 1 0,0-1 0,1 1 0,0-1-1,-1 1 1,1-1 0,0 1 0,0-1 0,0 1 0,0-1 0,0 0 0,0 1 0,0-1 0,0 0-1,0 0 1,1 0 0,-1 0 0,0 0 0,1 0 0,1 0 0,20 3-6269</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4.447"/>
    </inkml:context>
    <inkml:brush xml:id="br0">
      <inkml:brushProperty name="width" value="0.025" units="cm"/>
      <inkml:brushProperty name="height" value="0.025" units="cm"/>
    </inkml:brush>
  </inkml:definitions>
  <inkml:trace contextRef="#ctx0" brushRef="#br0">138 43 16367,'-10'4'1618,"-4"3"-616,0 0 0,0 0 1,-21 17-1,31-21-824,0 0 0,0 0 0,1 0-1,-1 1 1,1-1 0,0 1 0,0 0 0,0 0 0,0 0 0,1 1-1,-1-1 1,1 0 0,0 1 0,1 0 0,-1-1 0,1 1 0,0 0-1,-1 7 1,2-11-181,1 0 0,-1 0 0,0 0-1,1 0 1,0 0 0,-1 0-1,1 0 1,-1-1 0,1 1 0,0 0-1,-1 0 1,1-1 0,0 1-1,0-1 1,0 1 0,0 0 0,-1-1-1,1 0 1,0 1 0,0-1-1,0 1 1,0-1 0,0 0 0,0 0-1,0 0 1,0 1 0,0-1 0,0 0-1,0 0 1,0 0 0,0-1-1,0 1 1,0 0 0,1-1 0,39-5 550,-32 3-356,0-1 1,0 0-1,0-1 1,-1 0-1,0 0 1,0-1-1,0 0 1,-1 0 0,10-12-1,-14 15-44,1-1 1,-1 0-1,0 1 1,0-2-1,0 1 0,-1 0 1,1-1-1,-1 1 1,0-1-1,0 1 0,-1-1 1,1 0-1,-1 0 1,0 0-1,0 0 0,-1 0 1,0 0-1,0 0 1,-1-9-1,1 12-149,-1 1-1,1 0 1,-1-1-1,0 1 1,0 0-1,0-1 1,0 1-1,0 0 1,0 0-1,0 0 1,0 0-1,0 0 1,0 0-1,-1 0 1,1 0 0,0 0-1,-1 1 1,1-1-1,-1 0 1,1 1-1,-1-1 1,1 1-1,-1 0 1,1-1-1,-1 1 1,1 0-1,-1 0 1,1 0-1,-1 0 1,0 0-1,1 1 1,-3 0 0,-1-1-74,1 1 0,0 0 1,0 0-1,0 0 1,0 0-1,0 1 1,0 0-1,0-1 1,0 2-1,1-1 1,-5 3-1,3-1-199,1 1 0,-1 0 0,0 1 0,1-1 0,0 1 0,1 0 0,-1 0 0,1 0 0,0 0 0,1 0 0,-1 1 0,1-1 0,0 1-1,1 0 1,0-1 0,0 1 0,0 0 0,1 9 0,1-15 72,0 1-1,0 0 0,0-1 1,1 1-1,-1-1 0,0 0 1,1 1-1,-1-1 0,1 0 1,-1 0-1,1 0 1,0 0-1,-1 0 0,1 0 1,0-1-1,0 1 0,0-1 1,-1 1-1,1-1 1,0 1-1,0-1 0,0 0 1,0 0-1,0 0 0,0 0 1,3-1-1,56-4-5161,-12-7-2301</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4.808"/>
    </inkml:context>
    <inkml:brush xml:id="br0">
      <inkml:brushProperty name="width" value="0.025" units="cm"/>
      <inkml:brushProperty name="height" value="0.025" units="cm"/>
    </inkml:brush>
  </inkml:definitions>
  <inkml:trace contextRef="#ctx0" brushRef="#br0">207 1 11403,'0'0'5552,"-10"0"-2638,5 0-2748,-2-1 115,-1 1 1,1 1-1,-1-1 1,1 1 0,0 0-1,-1 1 1,1 0 0,0 0-1,0 0 1,0 1 0,-11 6 3533,18-6-4051,-1-1 107,1 1 0,-1-1 0,0 0 0,0 1 0,0-1 0,0 0 0,-1 1 0,1-1-1,-2 2 1,-26 26 208,25-27-14,-1 1-1,1 0 0,0 0 0,0 0 0,0 1 0,0-1 0,1 1 0,-1 0 1,2 0-1,-1 0 0,0 0 0,1 1 0,0-1 0,-2 8 0,51-10 465,-12-9-228,-28 2-2779,-25 3-6129,4 1-6255</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5.486"/>
    </inkml:context>
    <inkml:brush xml:id="br0">
      <inkml:brushProperty name="width" value="0.025" units="cm"/>
      <inkml:brushProperty name="height" value="0.025" units="cm"/>
    </inkml:brush>
  </inkml:definitions>
  <inkml:trace contextRef="#ctx0" brushRef="#br0">220 18 9897,'0'0'12999,"-13"-4"-11787,4 1-1017,6 2-150,-1-1-1,0 1 1,0 0-1,0 0 1,0 0-1,-1 0 0,1 1 1,0 0-1,0-1 1,0 2-1,0-1 0,0 0 1,-1 1-1,1 0 1,0 0-1,0 0 1,0 0-1,1 1 0,-6 2 1,-3 3 144,-1 1 0,1 1 0,1 0 0,-17 17 0,24-22-98,1 0 1,-1 1-1,1-1 1,0 1-1,0-1 0,1 1 1,-1 0-1,1 0 1,0 0-1,0 1 0,1-1 1,-1 0-1,1 1 1,0-1-1,0 7 0,2-10-72,-1 0 0,1 0 0,-1 0 0,1 0-1,0 0 1,0 0 0,0 0 0,0 0-1,0 0 1,0-1 0,0 1 0,0 0-1,1-1 1,-1 1 0,1-1 0,-1 1 0,1-1-1,0 0 1,-1 0 0,1 0 0,0 0-1,0 0 1,0 0 0,0 0 0,0-1-1,0 1 1,0-1 0,0 1 0,0-1 0,0 0-1,0 0 1,3 0 0,11 2 470,0-1-1,32-3 1,-44 2-359,4-2-5,0 1 1,0-1 0,-1 0-1,1 0 1,-1-1-1,1 0 1,-1 0-1,0-1 1,0 0-1,0 0 1,-1-1 0,11-9-1,-14 12-70,0-1 0,1-1 0,-1 1 0,0 0 0,-1-1 0,1 1 0,-1-1 0,1 0 0,-1 0 0,0 0 0,-1 0 0,1 0 0,-1-1 0,0 1 0,0 0 0,0-1 0,0 1 0,-1-1 0,0 1 0,0-1 0,0 1 0,0-1 0,-2-8 0,0 11-52,1-1 0,0 0 0,-1 1 0,0-1 0,1 1 0,-1 0 0,0-1 0,0 1 0,0 0 0,-1 0 0,1 0 0,0 0 0,-1 1 0,1-1 0,-1 1 0,0-1 0,1 1 0,-1 0 0,-4-1 0,2 0-28,0 1 0,1 0 0,-1 0 0,0 0 0,0 1 0,1-1 0,-1 1 0,0 0 0,0 1 0,0-1 0,-6 2 0,9-1-148,1 0 0,0-1 1,0 1-1,0 0 0,0 0 1,0-1-1,0 1 0,0 0 1,0 0-1,0 0 0,0 0 1,0 0-1,1 1 0,-1-1 1,0 0-1,1 0 0,-1 0 1,1 1-1,-1-1 0,1 0 1,0 1-1,0-1 0,-1 0 1,1 1-1,0-1 0,0 0 1,0 1-1,0-1 0,1 0 0,-1 1 1,0-1-1,1 2 0,-1-1-376,1 1 0,-1 0-1,1-1 1,0 1 0,0-1-1,0 1 1,0-1-1,0 0 1,1 1 0,-1-1-1,1 0 1,-1 0 0,1 0-1,0 0 1,2 2-1,21 7-5669</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1.445"/>
    </inkml:context>
    <inkml:brush xml:id="br0">
      <inkml:brushProperty name="width" value="0.025" units="cm"/>
      <inkml:brushProperty name="height" value="0.025" units="cm"/>
    </inkml:brush>
  </inkml:definitions>
  <inkml:trace contextRef="#ctx0" brushRef="#br0">113 42 14990,'0'0'11713,"2"-4"-11329,-1 2-345,-1 0-1,1 0 1,0 1 0,-1-1-1,0 0 1,1 0-1,-1 0 1,0 0 0,0 1-1,0-1 1,0 0 0,0 0-1,0 0 1,-1-2 0,-9-3 138,-13 12-368,18-1 130,0-1 1,0 1-1,0 0 1,1 0-1,-1 1 0,1-1 1,0 1-1,0 0 1,1 0-1,-1 0 1,1 1-1,0-1 0,0 1 1,1 0-1,-2 7 1,-1 1 44,1 1 1,0 0-1,1 0 1,1 0-1,-1 17 0,3-29 14,-1 0-1,1 0 1,0 0-1,0 0 1,1 0-1,-1 0 1,1 0-1,-1 0 1,1 0-1,0 0 1,0-1-1,0 1 1,0 0-1,1 0 1,-1-1-1,1 1 1,0-1-1,0 1 0,-1-1 1,2 0-1,-1 1 1,0-1-1,3 2 1,0-2 0,-1 0 0,1-1 0,0 1 1,0-1-1,-1 0 0,1 0 0,0 0 1,0-1-1,0 0 0,0 0 0,0 0 1,0-1-1,9-1 0,-4 0-207,0 0 1,0-1-1,-1 0 0,1-1 1,-1 0-1,11-6 0,51-39-6231,-20 6-2171</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5.858"/>
    </inkml:context>
    <inkml:brush xml:id="br0">
      <inkml:brushProperty name="width" value="0.025" units="cm"/>
      <inkml:brushProperty name="height" value="0.025" units="cm"/>
    </inkml:brush>
  </inkml:definitions>
  <inkml:trace contextRef="#ctx0" brushRef="#br0">149 54 20083,'0'0'3908,"-4"-8"-919,2 4-2763,0 0 0,-1 0 1,1 0-1,-1 0 0,0 1 0,0-1 0,0 1 0,-4-3 0,6 5-181,-1 0 0,0 0-1,1 0 1,-1 0 0,0 0-1,0 0 1,0 1 0,1-1 0,-1 1-1,0-1 1,0 1 0,0 0-1,0 0 1,0 0 0,0 0-1,0 0 1,0 0 0,0 0-1,0 1 1,0-1 0,1 1-1,-1-1 1,0 1 0,0 0 0,0 0-1,1 0 1,-1 0 0,-1 1-1,-3 2-37,2 0 0,-1 0 0,0 1 0,1 0-1,0 0 1,0 0 0,0 0 0,1 0 0,-1 1-1,-3 10 1,5-12-7,0 0-1,0 1 0,1-1 1,-1 1-1,1-1 0,0 1 1,1 0-1,-1-1 0,1 1 0,0 0 1,0 0-1,0-1 0,1 1 1,0 0-1,1 6 0,0-8 5,0-1 0,0 1-1,0-1 1,0 0 0,0 1-1,1-1 1,-1 0 0,0 0-1,1-1 1,0 1 0,-1 0-1,1-1 1,0 0 0,0 1-1,0-1 1,0 0 0,0-1-1,0 1 1,0 0 0,0-1-1,0 0 1,4 0 0,73 0 219,-75 0-205,6-2 4,-1 0 1,1 0-1,-1-1 0,1 0 1,-1 0-1,0-1 0,0-1 1,-1 0-1,1 0 0,9-8 1,-13 9 64,0 0 0,0-1 1,-1 0-1,0 0 1,0 0-1,0-1 0,0 0 1,-1 0-1,0 0 1,0 0-1,-1 0 1,1-1-1,-2 0 0,1 0 1,3-12-1,-6 18-74,0 0 0,0 0 0,1 0 0,-1 0-1,0 0 1,0 0 0,0 0 0,0 0 0,-1 0 0,1 0-1,0 0 1,0 0 0,-1 0 0,1 0 0,0 0 0,-1 0-1,1 0 1,-1 0 0,1 0 0,-1 0 0,0 0 0,1 0-1,-1 1 1,0-1 0,1 0 0,-1 1 0,0-1 0,0 0-1,0 1 1,-1-2 0,-2 1-13,1 0 0,0 1 0,0-1 0,-1 0-1,1 1 1,-1 0 0,1 0 0,-1 0 0,-5 1 0,-3 0-28,0 1 0,1 1 0,-1 0 0,-20 9 0,30-11-50,0 0 0,1-1 1,-1 1-1,1 0 0,-1 0 1,1 0-1,-1 0 0,1 0 1,0 0-1,-1 0 1,1 0-1,0 1 0,0-1 1,0 1-1,0-1 0,-1 3 1,2-4-313,1 1-1,-1 0 1,1 0 0,0-1 0,-1 1 0,1 0 0,0-1-1,-1 1 1,1-1 0,0 1 0,-1-1 0,1 1-1,0-1 1,0 0 0,0 1 0,0-1 0,-1 0 0,1 1-1,0-1 1,0 0 0,0 0 0,0 0 0,0 0-1,0 0 1,0 0 0,0 0 0,-1 0 0,1 0 0,0-1-1,1 1 1,5 0-3961,0 0-1387</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6.249"/>
    </inkml:context>
    <inkml:brush xml:id="br0">
      <inkml:brushProperty name="width" value="0.025" units="cm"/>
      <inkml:brushProperty name="height" value="0.025" units="cm"/>
    </inkml:brush>
  </inkml:definitions>
  <inkml:trace contextRef="#ctx0" brushRef="#br0">77 51 14990,'0'0'9321,"2"-9"-6241,6-27-960,-8 36-2084,0 0 1,-1 0 0,1 0 0,0 1 0,0-1 0,0 0-1,-1 0 1,1 0 0,0 0 0,0 0 0,-1 0-1,1 0 1,0 0 0,0 0 0,-1 0 0,1 0 0,0 0-1,0 0 1,-1 0 0,1 0 0,0 0 0,0 0-1,-1 0 1,1 0 0,0 0 0,0 0 0,-1 0 0,1 0-1,0 0 1,0-1 0,0 1 0,-1 0 0,1 0 0,0 0-1,0 0 1,0-1 0,0 1 0,-1 0 0,1 0-1,0 0 1,0-1 0,0 1 0,0 0 0,0 0 0,0-1-1,-1 1 1,1 0 0,0 0 0,0-1 0,0 1-1,0 0 1,0 0 0,0-1 0,0 1 0,-15 15-285,4 2 239,0 0-1,-11 23 1,19-33 8,0-1 1,1 0 0,0 1-1,0-1 1,0 1 0,1 0 0,0 0-1,0-1 1,1 1 0,0 11-1,1-16 3,0-1-1,0 1 1,0 0 0,0 0-1,0-1 1,1 1-1,-1 0 1,0-1 0,1 1-1,-1-1 1,1 0-1,0 1 1,-1-1 0,1 0-1,0 0 1,0 0-1,0 0 1,-1-1-1,1 1 1,0 0 0,0-1-1,0 1 1,0-1-1,0 0 1,1 0 0,-1 0-1,0 0 1,0 0-1,3-1 1,6 2 42,-1-2 0,1 0 0,-1 0-1,19-5 1,-16 1 49,0-1 0,-1 0 0,0-1 0,0 0-1,0-1 1,13-12 0,-19 16-53,-1 0-1,0-1 1,0 1-1,0-1 1,-1-1 0,1 1-1,-1-1 1,-1 1-1,1-1 1,-1 0 0,0 0-1,0-1 1,-1 1-1,3-12 1,-5 17-40,0 0 0,0 0 0,0 0 0,0 0 0,-1 0 0,1 0 0,0 0 0,-1 0 0,1 0 0,-1 0 0,1 0 0,-1 0 0,0 0 0,1 1 0,-1-1 0,0 0 0,0 0 0,1 0 0,-1 1 0,0-1 0,0 1 0,0-1 0,0 0 0,0 1 0,0-1 0,0 1 0,0 0 0,0-1 0,0 1 0,0 0 0,0 0 0,0 0 0,-3 0 0,-43-3 0,38 3 0,0 0-191,-1 1 0,0 0-1,1 0 1,-1 1 0,1 0 0,-16 5-1,19-4-272,-1 0-1,1 1 1,-1-1-1,1 1 1,0 0-1,1 1 0,-1 0 1,1-1-1,-7 9 1,2 1-7613</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7.251"/>
    </inkml:context>
    <inkml:brush xml:id="br0">
      <inkml:brushProperty name="width" value="0.025" units="cm"/>
      <inkml:brushProperty name="height" value="0.025" units="cm"/>
    </inkml:brush>
  </inkml:definitions>
  <inkml:trace contextRef="#ctx0" brushRef="#br0">1 1 21044,'0'0'3491,"0"74"-3619,3-30-224,1 2-1666,0-6-128,0-8-577,4-7-800,-2-10 960,-2-10-832</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7.623"/>
    </inkml:context>
    <inkml:brush xml:id="br0">
      <inkml:brushProperty name="width" value="0.025" units="cm"/>
      <inkml:brushProperty name="height" value="0.025" units="cm"/>
    </inkml:brush>
  </inkml:definitions>
  <inkml:trace contextRef="#ctx0" brushRef="#br0">1 1 11531,'0'0'705</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7.982"/>
    </inkml:context>
    <inkml:brush xml:id="br0">
      <inkml:brushProperty name="width" value="0.025" units="cm"/>
      <inkml:brushProperty name="height" value="0.025" units="cm"/>
    </inkml:brush>
  </inkml:definitions>
  <inkml:trace contextRef="#ctx0" brushRef="#br0">0 84 14253,'0'0'10378,"66"-50"-9833,-42 44-225,5-1-256,-2 2-32,3-1-320,-4 1-897,-4 1-705,-5 4 96,-10 0-95,-4 0-1058,-11 0-9929</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8.371"/>
    </inkml:context>
    <inkml:brush xml:id="br0">
      <inkml:brushProperty name="width" value="0.025" units="cm"/>
      <inkml:brushProperty name="height" value="0.025" units="cm"/>
    </inkml:brush>
  </inkml:definitions>
  <inkml:trace contextRef="#ctx0" brushRef="#br0">45 41 13613,'0'0'8968,"63"-15"-8103,-32 2-512,-3 4-289,-2 5-321,-10 4-928,-9 0-1281,-7 15-513,-4 5-672,-17 1-4229</inkml:trace>
  <inkml:trace contextRef="#ctx0" brushRef="#br0" timeOffset="1">1 242 13741,'0'0'9033,"59"-14"-8425,-29 6-480,1 2-448,0-1-1698,-2 3-1954,-7 4-3587</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8.731"/>
    </inkml:context>
    <inkml:brush xml:id="br0">
      <inkml:brushProperty name="width" value="0.025" units="cm"/>
      <inkml:brushProperty name="height" value="0.025" units="cm"/>
    </inkml:brush>
  </inkml:definitions>
  <inkml:trace contextRef="#ctx0" brushRef="#br0">0 297 12396,'0'0'9561,"12"-9"-8760,28-30-190,52-66 0,-92 105-618,0 0 0,0 0 0,0 0 0,0-1 0,1 1 0,-1 0 0,0 0 0,0 0 0,0 0 0,1 0 0,-1 0 0,0 0 0,0 0 0,0 0 0,0 0 0,1 0 0,-1 0 0,0 0 0,0 0 0,0 0 0,1 0 0,-1 0 0,0 0 0,0 0 0,0 0 0,0 1 0,1-1 0,-1 0 0,0 0 0,0 0 0,0 0 0,0 0 0,1 0 0,-1 1 0,0-1 0,0 0 0,0 0 0,0 0 0,0 0 0,0 1 0,0-1 0,0 0 0,0 0 0,1 0 0,-1 0 0,0 1 0,0-1 0,0 0 0,0 0 0,0 0 0,0 1 0,0-1 0,0 0 0,0 0 0,0 0 0,0 0 0,-1 1 0,1-1 0,0 0 0,0 0 0,0 0 0,0 1 0,0-1 0,0 0 0,0 0 0,0 0 0,0 0 0,-1 1-1,1 30-71,-5 34-949,0-26-806,5-12-3192,0-20-1118</inkml:trace>
  <inkml:trace contextRef="#ctx0" brushRef="#br0" timeOffset="1">321 1 16720,'0'0'5413,"38"53"-5349,-10-45 32,4-3-256,-2-4-801,0-1-480,-5 0-1026,-7-3-3042</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9.122"/>
    </inkml:context>
    <inkml:brush xml:id="br0">
      <inkml:brushProperty name="width" value="0.025" units="cm"/>
      <inkml:brushProperty name="height" value="0.025" units="cm"/>
    </inkml:brush>
  </inkml:definitions>
  <inkml:trace contextRef="#ctx0" brushRef="#br0">1 14 17681,'0'0'3171,"57"8"-2467,-19-8-383,1-6-513,0-2-2723,-7 0-3363</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9.448"/>
    </inkml:context>
    <inkml:brush xml:id="br0">
      <inkml:brushProperty name="width" value="0.025" units="cm"/>
      <inkml:brushProperty name="height" value="0.025" units="cm"/>
    </inkml:brush>
  </inkml:definitions>
  <inkml:trace contextRef="#ctx0" brushRef="#br0">75 39 7591,'0'0'15102,"-5"8"-14557,-18 48 71,21-51-595,0 0 1,1 0 0,0 0-1,0 0 1,1 0 0,0 1-1,-1-1 1,1 0 0,1 0-1,-1 0 1,3 10-1,-2-14-18,1 1-1,-1-1 0,0 0 0,0 0 1,1 1-1,-1-1 0,1 0 0,-1 0 0,1-1 1,-1 1-1,1 0 0,0 0 0,-1-1 0,1 1 1,0-1-1,0 1 0,-1-1 0,1 0 0,0 0 1,0 0-1,0 0 0,-1 0 0,3 0 0,44-5 191,-42 4-154,-1-1-98,1 1 1,0 0-1,-1 0 1,1 1-1,0 0 1,9 0-1,-14 0 53,-1 0-1,1 1 0,0-1 0,-1 0 0,1 0 1,0 0-1,-1 1 0,1-1 0,0 1 0,-1-1 1,1 0-1,-1 1 0,1-1 0,-1 1 0,1-1 1,-1 1-1,1-1 0,-1 1 0,1-1 0,-1 1 1,0 0-1,1-1 0,-1 2 0,1 0 29,-1 0 0,0 0-1,0 0 1,0 0 0,0 0 0,-1 0-1,1-1 1,0 1 0,-1 0 0,1 0-1,-1 0 1,0 0 0,-1 1-1,-3 8 209,-1-2 0,-1 1-1,0-1 1,0 0 0,0-1-1,-1 1 1,-13 9 0,3-3 141,-1-1 1,-33 20 0,51-33-475,0 0 0,0-1 0,0 1 1,-1 0-1,1-1 0,0 1 1,0-1-1,0 0 0,0 1 0,-1-1 1,1 0-1,0 0 0,0 1 1,-1-1-1,1 0 0,0 0 0,0 0 1,-1-1-1,1 1 0,-2-1 1,2 0-259,0 0 0,0 0 0,0 1 0,1-1 0,-1-1 0,0 1 0,1 0 0,-1 0 0,1 0 0,-1 0 0,1 0 0,0-1 0,-1 1 0,1 0 0,0 0 0,0 0 0,0-1 0,0 1 0,0 0 0,0-2 0,0-27-6413</inkml:trace>
  <inkml:trace contextRef="#ctx0" brushRef="#br0" timeOffset="1.18">76 47 10474,'0'0'10570,"59"-46"-10442,-47 46-160,3 6-545,2 7-1505,3-2-864,-2-2-1955,1-2-4516</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29.840"/>
    </inkml:context>
    <inkml:brush xml:id="br0">
      <inkml:brushProperty name="width" value="0.025" units="cm"/>
      <inkml:brushProperty name="height" value="0.025" units="cm"/>
    </inkml:brush>
  </inkml:definitions>
  <inkml:trace contextRef="#ctx0" brushRef="#br0">88 1 11499,'0'0'1842,"-10"12"480,-1 3-1546,-1 1 0,2 0 0,-11 22 0,17-29-503,0 0 1,1 0-1,0 0 1,1 0-1,-1 1 1,2-1-1,-1 1 1,1 0-1,1-1 1,0 14-1,0-21-266,0 0-1,1-1 1,-1 1 0,0 0-1,1-1 1,-1 1-1,0-1 1,1 1 0,0-1-1,-1 1 1,1-1-1,0 1 1,0-1 0,0 1-1,0-1 1,0 0-1,0 0 1,0 1 0,1-1-1,-1 0 1,0 0-1,1 0 1,-1 0 0,1-1-1,-1 1 1,1 0-1,-1 0 1,1-1 0,-1 1-1,1-1 1,0 0-1,-1 1 1,1-1 0,0 0-1,-1 0 1,1 0-1,0 0 1,-1 0-1,1 0 1,0-1 0,2 0-1,1 0 170,0-1-1,0 1 1,-1-1-1,1 0 1,-1 0-1,1 0 0,-1-1 1,0 1-1,0-1 1,0 0-1,0-1 1,-1 1-1,5-5 1,-2-2 178,0 0 0,0-1 1,-2 1-1,1-1 0,-1 0 1,-1-1-1,0 1 1,0-1-1,-1 1 0,-1-1 1,0 0-1,0-17 1,-1 27-360,-1 0 0,1 0 0,0 0 1,-1 0-1,1 0 0,-1 0 1,1 0-1,-1 0 0,0 0 0,0 0 1,0 0-1,0 0 0,0 1 1,0-1-1,-1 0 0,1 1 0,-1-1 1,1 1-1,-1-1 0,1 1 1,-1 0-1,0 0 0,0 0 0,1 0 1,-1 0-1,0 0 0,0 0 1,0 1-1,0-1 0,0 1 0,0-1 1,0 1-1,0 0 0,0 0 1,0 0-1,0 0 0,0 0 0,-1 0 1,1 0-1,0 1 0,0-1 1,0 1-1,0 0 0,0-1 0,1 1 1,-1 0-1,0 0 0,0 0 1,0 0-1,1 1 0,-1-1 0,1 0 1,-1 1-1,1-1 0,-1 1 1,1-1-1,0 1 0,0 0 0,-2 2 1,0 2-533,-1 0 0,1 0 0,0 0 0,1 0 0,-4 11 0,2 17-5776,4-19 468</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1.859"/>
    </inkml:context>
    <inkml:brush xml:id="br0">
      <inkml:brushProperty name="width" value="0.025" units="cm"/>
      <inkml:brushProperty name="height" value="0.025" units="cm"/>
    </inkml:brush>
  </inkml:definitions>
  <inkml:trace contextRef="#ctx0" brushRef="#br0">84 18 14574,'0'0'13479,"-2"9"-13052,-31 100 859,22-80-1174,2 1 1,1-1-1,1 2 0,-6 55 0,13-84-100,0-1-1,0 1 1,-1-1-1,1 0 0,0 1 1,1-1-1,-1 1 1,0-1-1,0 0 0,1 1 1,-1-1-1,0 0 1,1 1-1,-1-1 0,1 0 1,0 0-1,-1 1 0,1-1 1,0 0-1,0 0 1,0 0-1,0 0 0,0 0 1,0 0-1,0 0 1,0 0-1,0-1 0,0 1 1,1 0-1,-1-1 1,0 1-1,0 0 0,1-1 1,-1 0-1,1 1 1,-1-1-1,0 0 0,1 0 1,-1 0-1,0 0 1,1 0-1,-1 0 0,1 0 1,-1 0-1,0 0 1,2-1-1,5-1 114,0 0-1,-1 0 1,0-1-1,1 0 1,-1-1-1,0 1 1,8-7-1,20-16-157,0-2-1,-2-1 0,-1-1 0,-1-2 0,-2-2 1,-1 0-1,-2-2 0,27-48 0,-47 68-1686,-12 17-2964,-19 20-4105,6-2-430</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0.228"/>
    </inkml:context>
    <inkml:brush xml:id="br0">
      <inkml:brushProperty name="width" value="0.025" units="cm"/>
      <inkml:brushProperty name="height" value="0.025" units="cm"/>
    </inkml:brush>
  </inkml:definitions>
  <inkml:trace contextRef="#ctx0" brushRef="#br0">134 61 16752,'-11'1'1681,"5"-1"-1337,-2 0-1,-1 1 0,1-1-1,0 2 1,0-1 0,-8 3-1,14-3-303,0 0-1,0-1 0,0 1 0,0 0 0,1 0 1,-1 0-1,0 1 0,0-1 0,1 0 0,-1 0 0,1 1 1,-1-1-1,1 1 0,-1 0 0,1-1 0,0 1 1,0 0-1,0 0 0,0 0 0,0 0 0,0 0 0,1 0 1,-1 0-1,1 0 0,-1 0 0,1 0 0,0 0 1,0 3-1,-1-4-26,1 1 0,0 0 0,0 0 0,0-1 1,0 1-1,0 0 0,0 0 0,0-1 0,0 1 0,1 0 1,-1-1-1,1 1 0,-1 0 0,1-1 0,0 1 1,0-1-1,0 1 0,0-1 0,0 1 0,0-1 0,0 0 1,0 1-1,0-1 0,1 0 0,-1 0 0,0 0 0,1 0 1,-1 0-1,1 0 0,-1 0 0,1 0 0,-1-1 0,1 1 1,0-1-1,0 1 0,-1-1 0,1 0 0,0 1 0,-1-1 1,1 0-1,0 0 0,0 0 0,-1-1 0,1 1 0,0 0 1,0-1-1,-1 1 0,1-1 0,2 0 0,2-2 76,-1 1-1,0-1 0,-1 0 0,1 0 0,-1 0 1,1-1-1,-1 1 0,0-1 0,0 0 0,0-1 0,-1 1 1,1-1-1,-1 1 0,0-1 0,-1 0 0,1 0 1,-1 0-1,0 0 0,0-1 0,-1 1 0,1 0 1,-1-1-1,0 0 0,-1 1 0,1-1 0,-2-10 1,1 15-26,0-1 1,-1 0-1,1 1 1,-1-1-1,1 1 1,-1-1 0,0 1-1,0-1 1,0 1-1,1-1 1,-1 1 0,-1 0-1,1-1 1,0 1-1,0 0 1,0 0-1,-1 0 1,1 0 0,0 0-1,-1 0 1,1 0-1,-1 1 1,1-1-1,-1 1 1,0-1 0,1 1-1,-1-1 1,1 1-1,-1 0 1,0 0-1,1-1 1,-1 1 0,0 0-1,1 1 1,-1-1-1,-3 1 1,1-1-44,-1 1 1,1 0-1,0 0 1,-1 0-1,1 1 0,0-1 1,0 1-1,0 0 1,0 0-1,0 1 1,0-1-1,-5 6 0,3-2 0,0 1-1,1 0 1,1 0-1,-1 0 1,1 1-1,0 0 1,1-1 0,-1 1-1,2 1 1,-1-1-1,1 0 1,1 0-1,-1 1 1,1 0-1,1-1 1,0 11-1,0-17-15,0 0 1,0 0-1,1 0 0,-1 0 0,1 0 1,-1 0-1,1 0 0,0-1 0,-1 1 0,1 0 1,0-1-1,0 1 0,1 0 0,-1-1 0,0 1 1,0-1-1,1 0 0,-1 1 0,1-1 0,-1 0 1,3 2-1,0-2 33,-1 1 1,1-1-1,0 0 1,-1 0-1,1 0 1,0 0-1,0 0 1,0-1-1,-1 0 1,7 0-1,-3 0 30,0-1 0,0 0 0,0 0 0,0-1 0,0 0 0,-1 0 0,1 0 0,-1-1 0,0 0 0,1 0 0,-1-1 0,6-4 0,-9 5-41,0 0 1,0-1 0,0 1 0,0-1 0,0 0 0,-1 1 0,0-1 0,0 0 0,0 0 0,0-1 0,0 1-1,-1 0 1,0-1 0,0 1 0,0-1 0,0 1 0,-1-6 0,0 7-277,0 0 1,0 0-1,-1 0 0,0 0 0,1 0 1,-1 0-1,0 0 0,0 1 1,-1-1-1,1 0 0,-3-3 1,2 4-578,0-1 1,0 0-1,-1 1 1,1 0 0,-1-1-1,0 1 1,0 0 0,0 0-1,0 1 1,0-1-1,-3-1 1,-19-5-12359</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0.603"/>
    </inkml:context>
    <inkml:brush xml:id="br0">
      <inkml:brushProperty name="width" value="0.025" units="cm"/>
      <inkml:brushProperty name="height" value="0.025" units="cm"/>
    </inkml:brush>
  </inkml:definitions>
  <inkml:trace contextRef="#ctx0" brushRef="#br0">159 41 13677,'0'0'2707,"-10"1"-257,-1 2-1760,0 0 0,0 0-1,0 1 1,0 0 0,1 1 0,-13 8 0,18-11-584,1 1 0,0-1 0,0 1 0,1 0-1,-1 0 1,0 0 0,1 0 0,0 1 0,0-1 0,0 1 0,0 0 0,1 0 0,-1 0-1,1 0 1,0 0 0,0 1 0,1-1 0,-1 1 0,1-1 0,0 1 0,-1 4 0,3-8-100,0 0 1,0 0 0,0 0 0,0 0 0,0-1 0,0 1-1,0 0 1,0-1 0,0 1 0,0-1 0,0 1 0,0-1-1,0 1 1,1-1 0,-1 0 0,0 1 0,0-1-1,0 0 1,1 0 0,-1 0 0,0 0 0,0 0 0,0 0-1,1-1 1,1 1 0,37-5 771,-31 3-706,1-2 0,-1 1 0,1-1 0,-1-1 0,0 0 0,-1 0 0,1-1 0,14-12 0,-19 14-6,1 0 0,-1 0 0,0 0 0,-1 0 0,1-1 1,-1 0-1,0 0 0,0 0 0,0 0 0,-1 0 0,0 0 1,0-1-1,0 1 0,0-1 0,-1 1 0,1-12 0,-2 16-43,0 1-1,0-1 0,0 0 0,0 0 0,0 0 1,0 1-1,0-1 0,0 0 0,-1 0 0,1 1 0,0-1 1,-1 0-1,1 0 0,0 1 0,-1-1 0,1 0 0,-1 1 1,1-1-1,-1 0 0,1 1 0,-1-1 0,0 1 0,1-1 1,-1 1-1,0-1 0,1 1 0,-1 0 0,-1-1 0,-1 0-2,1 1-1,0-1 0,0 1 1,0 0-1,-1 0 0,1 0 1,0 0-1,0 1 0,-1-1 1,-3 1-1,2 1-160,0-1 1,-1 0-1,1 1 0,0 0 0,0 0 1,0 0-1,1 0 0,-1 1 1,0 0-1,1-1 0,-5 6 1,-3 16-3582,9-6-4979</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0.944"/>
    </inkml:context>
    <inkml:brush xml:id="br0">
      <inkml:brushProperty name="width" value="0.025" units="cm"/>
      <inkml:brushProperty name="height" value="0.025" units="cm"/>
    </inkml:brush>
  </inkml:definitions>
  <inkml:trace contextRef="#ctx0" brushRef="#br0">72 0 14542,'0'0'10212,"-9"9"-9950,2-3-222,2-3 116,1 1 1,-1 0 0,1 0-1,0 0 1,0 0 0,1 1-1,-1 0 1,1 0 0,0 0-1,0 0 1,0 0-1,1 0 1,0 1 0,0-1-1,-2 11 1,4-15-124,1 0 0,-1 1-1,0-1 1,1 0 0,0 0 0,-1 1-1,1-1 1,0 0 0,-1 0 0,1 0-1,0 0 1,0 0 0,0 0 0,0 0-1,0 0 1,0 0 0,0-1 0,0 1 0,0 0-1,1-1 1,-1 1 0,0-1 0,0 1-1,1-1 1,-1 1 0,0-1 0,1 0-1,-1 0 1,0 1 0,2-1 0,49 3 508,-45-3-491,5 0 14,5 1-35,0-1 0,0-1 0,31-5 0,-46 6-1,1-1 1,0 1 0,0-1 0,-1 0 0,1 0 0,-1 0 0,1 0 0,-1 0 0,1 0 0,-1-1 0,0 1 0,1-1-1,-1 0 1,0 1 0,0-1 0,0 0 0,0 0 0,-1 0 0,1-1 0,-1 1 0,1 0 0,-1-1 0,0 1 0,0-1 0,0 1-1,0-1 1,0 1 0,0-1 0,-1 0 0,1 0 0,-1-3 0,0 4-20,-1 0 1,0-1-1,0 1 1,0 0-1,0-1 1,0 1-1,0 0 0,-1 0 1,1 0-1,-1 0 1,1 0-1,-1 0 0,0 0 1,0 1-1,0-1 1,0 1-1,0-1 1,0 1-1,0 0 0,0 0 1,0-1-1,-1 2 1,1-1-1,-1 0 1,1 0-1,-4 0 0,-8-2-578,1-1 0,-1 2-1,-20-2 1,-15 3-3321,16 1-1632,27 0 3862,-37 0-13405</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1.320"/>
    </inkml:context>
    <inkml:brush xml:id="br0">
      <inkml:brushProperty name="width" value="0.025" units="cm"/>
      <inkml:brushProperty name="height" value="0.025" units="cm"/>
    </inkml:brush>
  </inkml:definitions>
  <inkml:trace contextRef="#ctx0" brushRef="#br0">0 102 17072,'0'0'7431,"4"64"-7046,7-37-257,-7 0-96,2-1-737,-1-4-1857,-5-9-738,0-8-2497</inkml:trace>
  <inkml:trace contextRef="#ctx0" brushRef="#br0" timeOffset="1">34 49 4805,'0'0'14862,"44"-49"-13549,-28 49-1025,2 0-256,2 4-64,4 6-256,-1-2-1506,-7 0-1377,-2-2-2274</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1.676"/>
    </inkml:context>
    <inkml:brush xml:id="br0">
      <inkml:brushProperty name="width" value="0.025" units="cm"/>
      <inkml:brushProperty name="height" value="0.025" units="cm"/>
    </inkml:brush>
  </inkml:definitions>
  <inkml:trace contextRef="#ctx0" brushRef="#br0">34 0 14606,'0'0'5957,"62"4"-5508,-36-4-321,-1 0-833,-5 0-1825,-8 0-2787</inkml:trace>
  <inkml:trace contextRef="#ctx0" brushRef="#br0" timeOffset="1">0 226 16752,'0'0'3139,"68"-6"-5509,-46-2-3044</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2.064"/>
    </inkml:context>
    <inkml:brush xml:id="br0">
      <inkml:brushProperty name="width" value="0.025" units="cm"/>
      <inkml:brushProperty name="height" value="0.025" units="cm"/>
    </inkml:brush>
  </inkml:definitions>
  <inkml:trace contextRef="#ctx0" brushRef="#br0">84 145 9865,'0'0'7672,"6"9"-5873,-2-3-1384,-3-5-315,1 1-1,-1 0 1,1-1 0,-1 1 0,0 0 0,1 0-1,-1 0 1,0 0 0,-1 0 0,1 0 0,0 0 0,0 0-1,-1 1 1,1-1 0,-1 0 0,0 0 0,0 0-1,0 1 1,0-1 0,0 0 0,0 0 0,-1 1 0,1-1-1,-1 0 1,1 0 0,-1 0 0,0 0 0,-1 3-1,-9 8 811,0 0-1,-23 20 1,-13 15 1668,63-49-2466,177-77-1698,-110 40-5978,-49 19 21</inkml:trace>
  <inkml:trace contextRef="#ctx0" brushRef="#br0" timeOffset="1">379 1 13132,'0'0'11884,"11"2"-12845,1 14-1089,-1-4-1570,-4 0-3683</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2.422"/>
    </inkml:context>
    <inkml:brush xml:id="br0">
      <inkml:brushProperty name="width" value="0.025" units="cm"/>
      <inkml:brushProperty name="height" value="0.025" units="cm"/>
    </inkml:brush>
  </inkml:definitions>
  <inkml:trace contextRef="#ctx0" brushRef="#br0">0 1 10122,'15'74'5829,"-17"-70"-3683,2 4-384,0-3-705,15-2-801,6-3-128,3 0-160,2 0-1826,1-7-1953,1-6-5222</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2.788"/>
    </inkml:context>
    <inkml:brush xml:id="br0">
      <inkml:brushProperty name="width" value="0.025" units="cm"/>
      <inkml:brushProperty name="height" value="0.025" units="cm"/>
    </inkml:brush>
  </inkml:definitions>
  <inkml:trace contextRef="#ctx0" brushRef="#br0">182 1 18161,'-9'0'1329,"0"2"-952,1-1 0,-1 1 0,1 0-1,0 1 1,0 0 0,0 0-1,0 1 1,0 0 0,1 0-1,-1 1 1,1 0 0,0 0 0,-9 10-1,11-11-325,0 2 1,1-1-1,-1 0 0,1 1 0,0 0 0,0 0 0,1 0 1,-1 1-1,2-1 0,-1 1 0,1 0 0,0-1 0,0 1 1,0 0-1,1 0 0,0 1 0,1-1 0,0 10 0,0-15-51,1 0 0,-1 1 0,0-1 0,1 0 0,0 0-1,0 0 1,-1 1 0,1-1 0,0 0 0,1 0 0,-1 0-1,0-1 1,1 1 0,-1 0 0,1 0 0,-1-1 0,1 1-1,0-1 1,-1 1 0,1-1 0,0 0 0,2 1 0,0 0 27,0 0 1,1-1-1,-1 1 1,0-1 0,1 0-1,-1-1 1,1 1-1,-1-1 1,1 0 0,-1 0-1,6 0 1,-6 0 19,-1-1 0,1 1 1,-1 0-1,1-1 0,0 0 0,-1 0 1,1 0-1,-1 0 0,0-1 0,1 1 1,-1-1-1,0 0 0,0 0 1,0 0-1,0 0 0,0 0 0,0-1 1,-1 1-1,1-1 0,-1 0 1,0 0-1,0 0 0,0 0 0,0 0 1,0 0-1,-1 0 0,1-1 0,-1 1 1,2-7-1,-3 9-8,0 0 0,0 0 0,0 0 0,0 1 1,0-1-1,-1 0 0,1 0 0,0 0 0,0 0 0,-1 0 0,1 1 0,0-1 0,-1 0 1,1 0-1,-1 1 0,1-1 0,-1 0 0,1 1 0,-1-1 0,0 0 0,1 1 1,-1-1-1,0 1 0,0-1 0,1 1 0,-1-1 0,-1 0 0,-29-3 188,25 5-354,-1 0 1,1 0-1,-1 0 1,1 1-1,-1-1 1,1 2-1,-7 2 1,-15 18-1426,18-8-770,11 0-3707,7-9-233</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3.161"/>
    </inkml:context>
    <inkml:brush xml:id="br0">
      <inkml:brushProperty name="width" value="0.025" units="cm"/>
      <inkml:brushProperty name="height" value="0.025" units="cm"/>
    </inkml:brush>
  </inkml:definitions>
  <inkml:trace contextRef="#ctx0" brushRef="#br0">183 52 8392,'0'0'10287,"-12"-2"-8253,6 0-1856,1 1-65,0-1-1,0 1 0,-1 0 0,1 0 1,-1 0-1,1 1 0,-1 0 0,1 0 1,-1 1-1,1-1 0,-1 1 1,1 0-1,0 1 0,-1-1 0,1 1 1,0 0-1,0 0 0,0 1 0,-4 2 1,-31 34 940,39-37-1010,-1-1 1,1 1 0,-1 0-1,1 0 1,0 0 0,0 1-1,0-1 1,0 0 0,0 0-1,0 0 1,1 1-1,-1-1 1,1 0 0,0 1-1,-1-1 1,1 1 0,0-1-1,0 0 1,1 1 0,0 4-1,0-6-11,1 0 1,-1 0-1,1 0 0,0 0 0,-1 0 0,1 0 0,0 0 0,0 0 0,0-1 0,-1 1 0,1-1 0,0 1 0,0-1 0,0 0 0,0 1 0,0-1 0,0 0 0,0 0 0,3-1 0,42-3 998,-36 0-918,0 1-1,-1-1 1,1-1-1,-1 0 1,0-1-1,10-7 1,-16 11-103,0 0 0,0-1 1,-1 1-1,1-1 0,-1 0 0,0 0 0,0 0 1,0-1-1,0 1 0,-1-1 0,0 1 0,1-1 1,-1 0-1,0 0 0,-1 0 0,1 0 0,-1 0 1,2-8-1,-4 11-29,1 0 1,-1 0 0,0 0-1,0 0 1,0 0-1,0 0 1,0 0-1,0 0 1,0 0-1,0 0 1,-1 0-1,1 1 1,0-1-1,0 0 1,-1 1-1,1-1 1,0 1-1,-1 0 1,1-1-1,0 1 1,-1 0 0,1 0-1,-1 0 1,1 0-1,0 0 1,-1 0-1,1 0 1,-1 0-1,1 1 1,-2 0-1,-47 6-1458,46-5 1240,-1 0 0,0 1 0,0 0 0,1 0 0,0 0 0,0 0 0,-7 7 0,-3 12-2553,14-21 2350,-1 0 0,1 1-1,-1-1 1,1 0-1,0 1 1,0-1 0,0 0-1,0 1 1,0-1-1,0 0 1,0 1 0,0-1-1,1 0 1,-1 1 0,0-1-1,1 1 1,6 7-6958</inkml:trace>
  <inkml:trace contextRef="#ctx0" brushRef="#br0" timeOffset="1">395 6 15983,'0'0'3641,"-8"-1"-726,-2-1-2396,0 1 0,0 0 1,0 1-1,0 0 0,-15 2 0,21-1-449,0-1-1,0 1 1,1 0-1,-1 0 1,0 0-1,0 0 1,1 1-1,-1 0 1,1-1-1,-1 1 1,1 1-1,0-1 1,0 0-1,0 1 1,0-1-1,0 1 1,0 0-1,1 0 1,0 0-1,-3 4 1,5-6-75,0-1 0,0 0 0,-1 0 1,1 0-1,0 1 0,0-1 0,0 0 1,0 0-1,0 1 0,0-1 0,0 0 1,0 0-1,0 0 0,0 1 0,0-1 0,0 0 1,0 0-1,0 1 0,0-1 0,0 0 1,0 0-1,0 0 0,0 1 0,1-1 1,-1 0-1,0 0 0,0 0 0,0 1 1,0-1-1,0 0 0,0 0 0,1 0 1,-1 1-1,0-1 0,0 0 0,0 0 0,1 0 1,-1 0-1,0 0 0,0 0 0,0 0 1,1 1-1,-1-1 0,0 0 0,0 0 1,1 0-1,-1 0 0,0 0 0,1 0 1,19-1-907,4-4-2834,-9-2-4996</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3.582"/>
    </inkml:context>
    <inkml:brush xml:id="br0">
      <inkml:brushProperty name="width" value="0.025" units="cm"/>
      <inkml:brushProperty name="height" value="0.025" units="cm"/>
    </inkml:brush>
  </inkml:definitions>
  <inkml:trace contextRef="#ctx0" brushRef="#br0">175 17 17104,'0'0'3166,"-10"-3"-2125,-30-10-320,37 13-700,-1-1 0,1 1 0,0 1 1,-1-1-1,1 0 0,0 1 1,-1 0-1,1-1 0,0 1 0,0 1 1,0-1-1,0 0 0,0 1 1,0-1-1,0 1 0,0 0 0,0 0 1,1 0-1,-1 0 0,-3 6 1,-41 50 1766,46-57-1659,0 0-51,0 1 0,0-1 0,0 0 0,1 1 0,-1-1 0,0 1 0,0-1 0,1 1 0,-1 0 0,1-1 0,0 1 0,-1-1 0,1 1 0,0 0 0,0 1 0,0-2-57,0 0 0,1 0 0,-1-1 0,0 1 0,1 0 0,-1-1 0,1 1-1,-1-1 1,0 1 0,1 0 0,-1-1 0,1 1 0,0-1 0,-1 1 0,1-1-1,-1 1 1,1-1 0,0 0 0,-1 1 0,1-1 0,0 0 0,0 0 0,0 1-1,7 0-7,-1 0 0,1 0-1,-1-1 1,1 1-1,10-3 1,1 2 122,6 0-239,84-3-7287,-71-1 1086</inkml:trace>
  <inkml:trace contextRef="#ctx0" brushRef="#br0" timeOffset="1">207 64 12492,'0'0'2157,"-9"-1"368,3 0-2528,0-1 742,0 1 0,-1 1 0,1-1 0,0 1 0,0 0 0,-13 2 0,18-2-659,-1 1 0,1-1 0,-1 1 0,1-1 0,0 1-1,-1 0 1,1 0 0,0 0 0,-1 0 0,1 0 0,0 0-1,0 0 1,0 0 0,0 0 0,0 1 0,0-1 0,0 0 0,0 0-1,1 1 1,-1-1 0,0 1 0,1-1 0,-1 1 0,1-1 0,0 1-1,-1-1 1,1 1 0,0-1 0,0 1 0,0 0 0,0-1 0,0 1-1,0-1 1,1 1 0,-1-1 0,0 1 0,2 2 0,-1-3-98,-1 0 0,1 1-1,0-1 1,-1 0 0,1 0 0,0 0 0,0 0 0,0-1 0,0 1 0,0 0 0,0 0 0,0 0 0,0-1-1,0 1 1,0-1 0,1 1 0,-1-1 0,0 1 0,0-1 0,0 0 0,1 1 0,-1-1 0,0 0 0,1 0-1,-1 0 1,0 0 0,0 0 0,1 0 0,1-1 0,21-2-2816,-8-4-3932,-1-7-4242</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15.576"/>
    </inkml:context>
    <inkml:brush xml:id="br0">
      <inkml:brushProperty name="width" value="0.025" units="cm"/>
      <inkml:brushProperty name="height" value="0.025" units="cm"/>
    </inkml:brush>
  </inkml:definitions>
  <inkml:trace contextRef="#ctx0" brushRef="#br0">2672 267 7687,'-68'-39'500,"-1"3"1,-2 4-1,-1 2 0,-1 4 0,-1 3 1,-2 3-1,0 3 0,-1 4 0,-79-3 0,32 6 2,0 6-1,-176 16 1,241-5-157,0 2 0,1 3 0,1 3 0,0 2 0,1 2 0,1 3 1,-65 36-1,58-21-273,2 2 0,2 3 0,1 3 0,3 2 1,2 2-1,1 3 0,4 1 0,1 3 0,-66 107 1,84-116-28,2 1 1,2 2 0,2 0-1,3 1 1,2 1 0,2 0-1,2 1 1,3 1 0,2 0-1,2 0 1,3 1 0,2-1-1,9 78 1,-5-109-52,2 1 1,0-1-1,2 0 1,0-1-1,2 0 0,0 0 1,1-1-1,1 0 1,2 0-1,0-1 0,1-1 1,0 0-1,2-1 1,33 29-1,-25-27-2,2-1-1,1-2 1,0 0-1,1-2 1,0-1 0,1-1-1,1-2 1,0-1 0,1-1-1,54 8 1,10-5 367,1-5 0,0-4 0,0-4 0,-1-4 0,120-22 0,-18-12 1094,284-93 1,75-85 804,-425 153-1879,-4-5 0,130-95 0,-195 118-312,-2-2 0,75-79-1,-103 93-38,-1-2 0,-2-1 0,-1-2 0,-3-1 0,23-45 0,-38 64 108,-1 0-1,-2 0 1,0-1-1,-1 0 0,-1 0 1,3-35-1,-7 47-105,0 1 0,-1 0 1,0-1-1,-1 1 0,0 0 0,-1-1 0,0 1 0,0 0 0,-1 0 0,0 0 0,0 1 0,-1-1 0,0 1 0,-1 0 0,0 0 0,0 0 1,-13-14-1,5 11-88,0 1 1,-1 0-1,0 0 1,-1 2 0,0 0-1,0 0 1,0 1-1,-1 1 1,0 1 0,-1 0-1,-19-2 1,-18-2-822,-1 3 0,-61 1 0,-174 4-4892,152 1 1212</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2.264"/>
    </inkml:context>
    <inkml:brush xml:id="br0">
      <inkml:brushProperty name="width" value="0.025" units="cm"/>
      <inkml:brushProperty name="height" value="0.025" units="cm"/>
    </inkml:brush>
  </inkml:definitions>
  <inkml:trace contextRef="#ctx0" brushRef="#br0">1 0 12075,'0'0'8104,"6"57"-6727,9-43-576,6-4-609,6-2-608,4-5-1634,3-3-1633,0 0-2275,-4-3 3043,-2-9-2690</inkml:trace>
  <inkml:trace contextRef="#ctx0" brushRef="#br0" timeOffset="1">299 3 6983,'0'0'14552,"-10"7"-13281,-29 24-295,37-30-901,1 1-1,-1-1 0,1 0 0,-1 1 0,1-1 0,-1 1 0,1-1 0,0 1 0,0 0 0,0 0 0,0 0 0,0-1 0,0 1 0,1 0 0,-1 0 0,1 0 0,-1 0 0,1 0 0,0 0 0,-1 3 0,2-4-36,-1 0 0,0 0 0,1 0 0,-1-1 0,1 1 1,-1 0-1,1 0 0,-1 0 0,1 0 0,0-1 1,-1 1-1,1 0 0,0 0 0,0-1 0,0 1 1,-1-1-1,1 1 0,0-1 0,0 1 0,0-1 0,0 1 1,0-1-1,0 0 0,0 0 0,0 1 0,0-1 1,0 0-1,0 0 0,0 0 0,0 0 0,2 0 0,17-2-109,0-1-1,0 0 0,0-1 1,-1-2-1,1 0 0,22-10 1,13-4-4175,1 5-4203,-35 11-589</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4.081"/>
    </inkml:context>
    <inkml:brush xml:id="br0">
      <inkml:brushProperty name="width" value="0.025" units="cm"/>
      <inkml:brushProperty name="height" value="0.025" units="cm"/>
    </inkml:brush>
  </inkml:definitions>
  <inkml:trace contextRef="#ctx0" brushRef="#br0">174 38 15118,'-9'0'3545,"-4"0"-2558,-1 1 1,1 1-1,0 0 0,0 0 1,-16 6-1,25-7-841,1 0-1,-1 0 1,0 1 0,1-1-1,-1 1 1,1 0 0,-1 0-1,1 0 1,0 1-1,0-1 1,0 1 0,0-1-1,0 1 1,1 0 0,-1 0-1,1 1 1,0-1-1,0 0 1,0 1 0,0-1-1,0 1 1,1-1 0,0 1-1,0 0 1,-1 4 0,2-6-141,0-1 0,1 1 0,-1-1 1,0 0-1,1 1 0,-1-1 0,1 0 1,0 1-1,-1-1 0,1 0 0,0 0 1,0 1-1,0-1 0,0 0 0,0 0 1,0 0-1,0 0 0,0 0 0,0-1 1,0 1-1,1 0 0,-1 0 0,0-1 1,0 1-1,1-1 0,-1 1 1,1-1-1,-1 0 0,0 1 0,1-1 1,-1 0-1,1 0 0,1 0 0,60 3 224,-53-3-188,13 0-436,-1 0 1,0-2-1,0 0 1,0-1-1,0-2 1,0 0-1,-1-1 1,0-1-1,24-12 1,-44 19 412,0-1 0,0 0 0,0 1 0,0-1 0,0 0 0,0 0 0,0 0 0,0 0 0,0 0 0,0 0 0,0 0 0,0 0 0,-1 0 0,1 0 0,0-2 0,-1 3 31,1-1 0,-1 1 0,-1-1 0,1 1 1,0-1-1,0 1 0,0-1 0,0 1 0,0-1 0,0 1 0,0-1 0,-1 1 0,1 0 0,0-1 0,0 1 0,-1-1 0,1 1 0,0 0 0,0-1 0,-1 1 0,1 0 1,-1-1-1,1 1 0,0 0 0,-1-1 0,0 1 0,-2-2 77,0 1 0,0-1 0,0 1-1,-1 0 1,1 1 0,0-1 0,-1 0 0,1 1 0,-4 0 0,-48 5 737,53-5-825,0 0 0,0 0 0,1 1 0,-1-1 0,0 0 0,1 1 0,-1-1 0,0 1 0,1 0 0,-1 0 0,1-1 0,-1 1 0,1 0 0,-1 0 0,1 0 0,0 1 0,0-1 0,-1 0 0,1 0 0,0 1 0,0-1 0,0 1 0,0-1 0,1 1 0,-1-1-1,0 1 1,1-1 0,-2 4 0,3-5-44,-1 1 0,1 0 0,-1-1 0,1 1 0,-1-1 0,1 1 0,-1-1 0,1 1 0,0-1 0,-1 0 0,1 1 0,0-1 0,-1 0 0,1 1 0,0-1 0,-1 0-1,1 0 1,0 1 0,0-1 0,-1 0 0,1 0 0,0 0 0,0 0 0,0 0 0,-1 0 0,2-1 0,27 0-39,-27 1 8,11-3 46,1 0 0,-1-1 0,0 0 0,0-1 0,0-1 0,0 0 0,-1 0 0,0-2 0,-1 1 0,0-1 0,0-1 0,14-14 0,-25 23 23,1 0-1,-1-1 0,0 1 0,1 0 0,-1-1 1,0 1-1,1-1 0,-1 1 0,0 0 1,1-1-1,-1 1 0,0-1 0,0 1 0,0-1 1,1 1-1,-1 0 0,0-1 0,0 1 1,0-1-1,0 1 0,0-1 0,0 1 0,0-1 1,0 1-1,0-1 0,0 1 0,0-1 1,0 1-1,0-1 0,0 1 0,-1-1 0,1 1 1,0-1-1,0 1 0,-1-1 0,-18-6 385,-36 6-389,47 2 61,-3-1 23,0 1 1,0 0-1,0 1 0,1 1 0,-14 4 1,-11 12-952,33-17 467,0-1-1,0 1 0,1 0 1,-1 0-1,1-1 1,-1 1-1,1 0 0,0 0 1,0 1-1,0-1 1,0 0-1,0 0 0,-1 4 1,2 2-7784</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5.921"/>
    </inkml:context>
    <inkml:brush xml:id="br0">
      <inkml:brushProperty name="width" value="0.025" units="cm"/>
      <inkml:brushProperty name="height" value="0.025" units="cm"/>
    </inkml:brush>
  </inkml:definitions>
  <inkml:trace contextRef="#ctx0" brushRef="#br0">1 27 14958,'0'0'11595,"68"-5"-10666,-26-3-160,8 2-641,3 1-96,-7 3-1057,-3 2-1153,-12 2-961,-14 7-769,-14 1-2210</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6.294"/>
    </inkml:context>
    <inkml:brush xml:id="br0">
      <inkml:brushProperty name="width" value="0.025" units="cm"/>
      <inkml:brushProperty name="height" value="0.025" units="cm"/>
    </inkml:brush>
  </inkml:definitions>
  <inkml:trace contextRef="#ctx0" brushRef="#br0">82 311 3908,'0'0'6662,"-67"29"-3171,52-20-576,15-2-1538,11-5-1024,25-2 415,13 0 257,11-10-608,10-4-321,2 0-128,-3 0-993,-8-2-1538,-9 3-3138</inkml:trace>
  <inkml:trace contextRef="#ctx0" brushRef="#br0" timeOffset="1">608 46 14029,'0'0'5349,"57"-38"-3587,-32 32-481,1 4 97,1 2-193,-4 0-385,-7 8-447,-7 11-257,-9 10-32,-6 7 96,-21 10 0,-10 6-96,-10 7 64,-7 3-224,2-6-833,3-10-2274,2-10-3971</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9.422"/>
    </inkml:context>
    <inkml:brush xml:id="br0">
      <inkml:brushProperty name="width" value="0.025" units="cm"/>
      <inkml:brushProperty name="height" value="0.025" units="cm"/>
    </inkml:brush>
  </inkml:definitions>
  <inkml:trace contextRef="#ctx0" brushRef="#br0">93 0 11883,'0'0'13021,"-9"13"-12787,1-1-209,0 1 0,1-1 0,1 1 0,0 0 0,0 0 0,1 1 0,1 0 0,-4 20 0,-5 66-471,0 136 0,13-236 441,0 0 0,0 0-1,1-1 1,-1 1 0,0 0-1,0 0 1,0 0 0,0-1-1,1 1 1,-1 0 0,0 0-1,0 0 1,1 0 0,-1 0-1,0-1 1,0 1 0,0 0 0,1 0-1,-1 0 1,0 0 0,0 0-1,1 0 1,-1 0 0,0 0-1,1 0 1,-1 0 0,0 0-1,0 0 1,1 0 0,-1 0-1,0 0 1,0 0 0,1 0 0,-1 0-1,0 0 1,0 1 0,0-1-1,1 0 1,-1 0 0,0 0-1,0 0 1,1 0 0,-1 1-1,0-1 1,0 0 0,0 0-1,0 0 1,1 1 0,-1-1 0,0 0-1,0 0 1,0 1 0,0-1-1,0 0 1,0 0 0,0 1-1,0-1 1,0 0 0,0 0-1,0 1 1,0-1 0,0 0-1,0 0 1,0 1 0,0-1 0,15-17 35,96-170-502,-52 84-823,-47 84 579,9-17-1564,-10 11-2411,-10 19-301</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39.798"/>
    </inkml:context>
    <inkml:brush xml:id="br0">
      <inkml:brushProperty name="width" value="0.025" units="cm"/>
      <inkml:brushProperty name="height" value="0.025" units="cm"/>
    </inkml:brush>
  </inkml:definitions>
  <inkml:trace contextRef="#ctx0" brushRef="#br0">0 0 11082,'0'0'3300,"1"56"-2083,9-36 192,2 0-256,1 0-448,0-1-449,4 0-192,-1-5-1089,-1-7-2146,1-7-2082</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0.126"/>
    </inkml:context>
    <inkml:brush xml:id="br0">
      <inkml:brushProperty name="width" value="0.025" units="cm"/>
      <inkml:brushProperty name="height" value="0.025" units="cm"/>
    </inkml:brush>
  </inkml:definitions>
  <inkml:trace contextRef="#ctx0" brushRef="#br0">20 71 14510,'0'0'4708,"-3"14"-4473,-5 40-198,3 1 1,1 1-1,5 54 1,-1-108-51,0-1 0,0 0 1,0 1-1,0-1 0,1 1 1,-1-1-1,0 0 1,1 1-1,-1-1 0,1 0 1,-1 0-1,1 1 0,0-1 1,-1 0-1,1 0 0,0 0 1,2 2-1,-3-2 22,1-1 1,0 0-1,0 1 0,-1-1 0,1 0 0,0 0 0,0 0 0,0 0 1,-1 1-1,1-1 0,0 0 0,0 0 0,0 0 0,0-1 1,-1 1-1,1 0 0,0 0 0,0 0 0,-1-1 0,1 1 0,0 0 1,0-1-1,3-1 120,0-1 0,0 1 1,-1-1-1,1 0 0,-1 0 0,0 0 1,0-1-1,0 1 0,4-6 0,19-39 664,-2-1 0,-2-1 0,28-97-1,-46 140-628,-2 9-65,-1 22-25,-6 37 86,5-58-152,-10 60 121,-3 113 1,13-175-134,0 0-1,0-1 1,0 1 0,0 0 0,0-1-1,0 1 1,0 0 0,0-1 0,0 1 0,0 0-1,0 0 1,1-1 0,-1 1 0,0 0 0,0-1-1,1 1 1,-1-1 0,0 1 0,1 0-1,-1-1 1,1 1 0,-1-1 0,1 1 0,-1-1-1,1 1 1,-1-1 0,1 1 0,-1-1-1,2 1 1,17-9 198,17-29 908,-12 1-436,-2-1-1,-1-1 1,-2 0 0,-2-2 0,-1 0 0,19-82-1,-35 158-5937,1-6-3421,-1-16-1482</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0.515"/>
    </inkml:context>
    <inkml:brush xml:id="br0">
      <inkml:brushProperty name="width" value="0.025" units="cm"/>
      <inkml:brushProperty name="height" value="0.025" units="cm"/>
    </inkml:brush>
  </inkml:definitions>
  <inkml:trace contextRef="#ctx0" brushRef="#br0">1 77 16335,'0'0'8745,"56"18"-7912,-7-36 31,5-3-479,-2 1-289,-4 1-64,-10 6-705,-8 9-992,-11 4-994,-17 4-480,-2 13-1025,-13 2-4100</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0.878"/>
    </inkml:context>
    <inkml:brush xml:id="br0">
      <inkml:brushProperty name="width" value="0.025" units="cm"/>
      <inkml:brushProperty name="height" value="0.025" units="cm"/>
    </inkml:brush>
  </inkml:definitions>
  <inkml:trace contextRef="#ctx0" brushRef="#br0">1 46 12524,'0'0'7271,"75"7"-6086,-28-20-448,1 0-545,-3 4-128,-5 2-1313,-9 1-2787,-8 2-2787</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1.265"/>
    </inkml:context>
    <inkml:brush xml:id="br0">
      <inkml:brushProperty name="width" value="0.025" units="cm"/>
      <inkml:brushProperty name="height" value="0.025" units="cm"/>
    </inkml:brush>
  </inkml:definitions>
  <inkml:trace contextRef="#ctx0" brushRef="#br0">224 0 16271,'-10'1'3054,"0"0"-2824,1 1 0,0 0-1,0 0 1,1 0 0,-1 1 0,0 1 0,1 0 0,0 0-1,0 0 1,0 1 0,0 0 0,1 1 0,0-1 0,0 2-1,0-1 1,1 1 0,0 0 0,-6 9 0,3-3-106,1 1 0,1 0 0,0 1 1,1-1-1,-6 22 0,9-28-79,1 0-1,1 1 1,-1-1 0,1 0-1,0 1 1,1-1 0,0 1-1,1-1 1,-1 1 0,2-1-1,3 15 1,-5-21-41,1 0 0,1 0 0,-1 0 0,0 0 0,0 0 1,1 0-1,-1 0 0,1 0 0,0 0 0,0-1 0,-1 1 0,1-1 0,0 1 0,0-1 0,0 0 0,1 1 1,-1-1-1,3 1 0,1 0 53,0-1 1,0 0-1,0 0 1,0 0-1,0 0 1,0-1-1,8-1 1,-1 0 149,0 0 1,0-2 0,0 1-1,-1-2 1,1 0 0,14-6-1,-5-1 184,-2-1 1,1-1-1,-2 0 0,24-21 0,-38 30-253,0-1 0,0 1 0,-1-1 0,1 0 0,-1 0 0,0 0-1,0-1 1,0 1 0,-1-1 0,0 0 0,0 0 0,-1 0 0,0 0 0,0-1 0,0 1-1,-1-1 1,1 1 0,-2-1 0,1-12 0,-2 15-125,0 0 1,-1 1-1,0-1 1,1 1-1,-1 0 1,-1-1-1,1 1 1,0 0-1,-1 0 0,1 0 1,-1 1-1,0-1 1,0 1-1,0-1 1,0 1-1,-1 0 1,1 0-1,-1 1 1,-5-3-1,-35-13-2730,6 9-6889,27 7-2331</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4.240"/>
    </inkml:context>
    <inkml:brush xml:id="br0">
      <inkml:brushProperty name="width" value="0.025" units="cm"/>
      <inkml:brushProperty name="height" value="0.025" units="cm"/>
    </inkml:brush>
  </inkml:definitions>
  <inkml:trace contextRef="#ctx0" brushRef="#br0">0 16 11883,'0'0'10826,"9"1"-9277,39 0-339,0-1 0,52-8 1,76-1-2712,-175 9 1340,0 0 0,0 0 0,0 0 0,0 0 0,0 0 0,0 0 0,0 1 0,1-1 0,-1 0 0,0 1 0,0-1 1,0 0-1,0 1 0,0-1 0,0 1 0,0 0 0,0-1 0,-1 1 0,1 0 0,0 0 0,0-1 0,0 1 0,-1 0 0,1 0 1,-1 0-1,1 0 0,0 0 0,-1 0 0,1 1 0,-1 0-173,0-1 1,0 0-1,0 1 1,0-1 0,0 1-1,-1-1 1,1 0-1,-1 1 1,1-1-1,0 0 1,-1 1-1,0-1 1,1 0-1,-1 0 1,0 0-1,0 0 1,0 1-1,0-1 1,0 0 0,0-1-1,0 1 1,0 0-1,0 0 1,-2 1-1,-24 14-8245</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2.634"/>
    </inkml:context>
    <inkml:brush xml:id="br0">
      <inkml:brushProperty name="width" value="0.025" units="cm"/>
      <inkml:brushProperty name="height" value="0.025" units="cm"/>
    </inkml:brush>
  </inkml:definitions>
  <inkml:trace contextRef="#ctx0" brushRef="#br0">71 62 7015,'0'0'2872,"2"-8"-331,5-26-753,-7 34-1725,0-1-1,0 0 1,1 1 0,-1-1-1,0 0 1,0 1-1,0-1 1,0 1 0,0-1-1,-1 0 1,1 1-1,0-1 1,0 0 0,0 1-1,0-1 1,-1 1-1,1-1 1,0 0 0,-1 1-1,1-1 1,0 1-1,-1-1 1,1 1 0,-1-1-1,1 1 1,-1-1-1,1 1 1,-1 0 0,1-1-1,-1 1 1,1 0 0,-1-1-1,1 1 1,-1 0-1,0 0 1,1-1 0,-1 1-1,0 0 1,1 0-1,-1 0 1,1 0 0,-1 0-1,0 0 1,1 0-1,-1 0 1,0 0 0,1 0-1,-1 0 1,0 1-1,1-1 1,-2 0 0,-28 12 1347,27-9-1174,0 0-1,0 0 1,1 1 0,-1-1 0,1 1-1,0-1 1,0 1 0,0 0 0,-2 7-1,3-10-212,1 0-1,0 0 0,-1 0 0,1 0 0,0 0 0,0 0 0,0 0 0,0 0 0,0 0 0,0 0 0,0 0 1,0 0-1,0 0 0,0 0 0,0 0 0,1 0 0,-1 0 0,0 0 0,1-1 0,-1 1 0,0 0 0,1 0 1,-1 0-1,1 0 0,0-1 0,-1 1 0,1 0 0,0 0 0,-1-1 0,1 1 0,0 0 0,0-1 0,0 1 1,-1-1-1,1 1 0,0-1 0,0 0 0,0 1 0,0-1 0,0 0 0,0 0 0,0 1 0,0-1 1,0 0-1,1 0 0,92-1-620,-78-1 495,-1 0-1,1 2 1,0 0-1,-1 1 1,1 0-1,-1 2 1,30 7-1,-44-10 169,0 0 0,0 1-1,0-1 1,0 1 0,0-1-1,0 1 1,0-1 0,0 1-1,0 0 1,0-1 0,0 1-1,0 0 1,-1 0 0,1-1-1,0 1 1,0 0 0,-1 0-1,1 0 1,-1 0 0,1 0-1,-1 0 1,1 0 0,-1 0-1,0 0 1,1 0 0,-1 0-1,0 0 1,0 1 0,0-1-1,0 0 1,0 0 0,0 0-1,0 0 1,0 0 0,0 0-1,0 1 1,-1-1 0,1 0-1,-1 0 1,1 0 0,0 0-1,-1 0 1,0 0 0,1 0-1,-1 0 1,0-1 0,1 1-1,-1 0 1,0 0 0,0 0-1,0-1 1,-1 2 0,-6 6 975,0 0-1,-1 0 1,-17 10 0,22-16-934,-19 15 1092,11-8-921,0 0 0,0 0 0,0-2-1,-1 1 1,0-2 0,-1 0-1,1 0 1,-28 6 0,40-12-420,1 0 0,0 1 0,-1-1 1,1 0-1,-1 0 0,1 0 0,-1 0 0,1 0 1,-1 0-1,1 0 0,-1 0 0,1 0 0,0 0 1,-1-1-1,1 1 0,-1 0 0,1 0 0,-1 0 1,1 0-1,0-1 0,-1 1 0,1 0 0,-1 0 1,1-1-1,0 1 0,-1 0 0,1-1 0,0 1 1,0 0-1,-1-1 0,1 1 0,0 0 0,0-1 1,-1 1-1,1-1 0,0 1 0,0-1 0,0 1 1,0 0-1,0-1 0,-1 1 0,1-1 0,0 0 1,-1-17-8042</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4.599"/>
    </inkml:context>
    <inkml:brush xml:id="br0">
      <inkml:brushProperty name="width" value="0.025" units="cm"/>
      <inkml:brushProperty name="height" value="0.025" units="cm"/>
    </inkml:brush>
  </inkml:definitions>
  <inkml:trace contextRef="#ctx0" brushRef="#br0">0 20 12075,'0'0'10378,"52"8"-8712,-23-8-545,6 0-416,1 0-289,0 0-352,0 0-737,-3-10-1953,-4-7-3588</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6.619"/>
    </inkml:context>
    <inkml:brush xml:id="br0">
      <inkml:brushProperty name="width" value="0.025" units="cm"/>
      <inkml:brushProperty name="height" value="0.025" units="cm"/>
    </inkml:brush>
  </inkml:definitions>
  <inkml:trace contextRef="#ctx0" brushRef="#br0">0 49 13036,'0'0'12268,"63"-21"-10218,-33 12-769,5 0-320,1 1-641,0 6-288,-3 2-993,-6 0-2562,-11 0-2787,-7 2-6854</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6.978"/>
    </inkml:context>
    <inkml:brush xml:id="br0">
      <inkml:brushProperty name="width" value="0.025" units="cm"/>
      <inkml:brushProperty name="height" value="0.025" units="cm"/>
    </inkml:brush>
  </inkml:definitions>
  <inkml:trace contextRef="#ctx0" brushRef="#br0">0 0 21076,'0'0'7847,"0"62"-7430,0-35-257,0-1-160,0-1-256,3-4-737,3-3-769,-1-4-192,2-4-512,-4-6-737</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7.337"/>
    </inkml:context>
    <inkml:brush xml:id="br0">
      <inkml:brushProperty name="width" value="0.025" units="cm"/>
      <inkml:brushProperty name="height" value="0.025" units="cm"/>
    </inkml:brush>
  </inkml:definitions>
  <inkml:trace contextRef="#ctx0" brushRef="#br0">78 4 18225,'0'0'5755,"-6"10"-5349,-5 11-355,0 0 1,2 1-1,0 0 0,1 0 1,2 1-1,0 0 0,-5 44 1,11-65-19,0-1 1,0 0 0,-1 1 0,1-1-1,0 1 1,0-1 0,0 0-1,1 1 1,-1-1 0,0 1 0,0-1-1,1 0 1,-1 1 0,1-1-1,-1 0 1,1 0 0,0 1 0,-1-1-1,1 0 1,0 0 0,0 0-1,0 0 1,0 0 0,0 0-1,2 2 1,-1-3 85,0 0 1,-1 0-1,1 0 0,0 0 0,0-1 0,0 1 0,0 0 1,-1-1-1,1 1 0,0-1 0,0 0 0,-1 1 1,1-1-1,0 0 0,-1 0 0,1 0 0,-1 0 0,1 0 1,-1-1-1,3-1 0,7-7-23,-1 0-1,0 0 1,0-1 0,-1 0 0,0-1-1,-1 0 1,0 0 0,-1-1 0,0 0-1,-1 0 1,-1-1 0,0 0 0,-1 0-1,4-19 1,-8 31-85,1 0 0,-1 0 1,0 0-1,0 1 0,0-1 0,0 0 0,0 0 1,0 0-1,-1 1 0,1-1 0,-1 0 0,1 0 0,-1 1 1,0-1-1,1 0 0,-1 1 0,0-1 0,0 0 1,0 1-1,0-1 0,0 1 0,-1 0 0,1-1 1,0 1-1,-1 0 0,1 0 0,-1 0 0,1 0 0,-1 0 1,0 0-1,1 0 0,-1 1 0,0-1 0,1 0 1,-1 1-1,0 0 0,0-1 0,0 1 0,1 0 1,-1 0-1,0 0 0,0 0 0,-2 0 0,0 1-91,-1-1-1,1 1 0,0 0 0,-1 0 1,1 0-1,0 1 0,-1-1 0,1 1 1,0 0-1,0 1 0,1-1 0,-1 0 1,0 1-1,1 0 0,0 0 1,-1 0-1,-2 4 0,4-4-302,0 0-1,0 1 1,0-1-1,1 1 1,0-1-1,-1 1 1,1 0-1,0-1 1,1 1-1,-1 0 1,0 4-1,1-7-45,0 1 0,0-1 0,0 1 0,0-1 1,1 1-1,-1-1 0,0 1 0,1-1 0,-1 1 0,1-1 0,-1 0 0,1 1 0,0-1 0,0 0 0,-1 1 0,1-1 0,0 0 0,0 0 0,0 0 0,0 0 0,0 0 0,1 0 0,-1 0 0,0 0 0,0 0 0,1-1 0,-1 1 0,0-1 0,1 1 0,1 0 1,17 3-9812</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47.774"/>
    </inkml:context>
    <inkml:brush xml:id="br0">
      <inkml:brushProperty name="width" value="0.025" units="cm"/>
      <inkml:brushProperty name="height" value="0.025" units="cm"/>
    </inkml:brush>
  </inkml:definitions>
  <inkml:trace contextRef="#ctx0" brushRef="#br0">162 71 11307,'0'0'14552,"-8"-3"-13543,6 1-984,0 1-1,-1 0 1,1 0-1,-1 1 1,1-1-1,-1 0 1,1 1-1,-1-1 1,1 1 0,-1 0-1,0 0 1,1 0-1,-1 0 1,1 1-1,-5 0 1,2 1-12,1 0 0,1 0 0,-1 1 0,0-1 0,0 1 0,1 0 0,0 0 1,-1 0-1,1 1 0,0-1 0,-2 5 0,-7 7 247,2 0 0,-14 25 0,21-34-189,1-1 0,-1 1-1,1-1 1,0 1 0,0 0-1,1 0 1,0 0 0,0 0-1,0 0 1,1 0-1,0 10 1,1-15-59,-1 0-1,1 0 1,-1 0-1,1 0 1,0 0-1,-1 0 1,1 0-1,0 0 1,0 0-1,0 0 1,0-1-1,0 1 1,0 0-1,0 0 1,0-1-1,0 1 1,0-1-1,0 1 1,0-1-1,1 1 1,-1-1-1,0 0 1,0 0-1,0 1 1,1-1-1,-1 0 1,0 0-1,0 0 1,1 0-1,-1-1 1,0 1-1,0 0 1,0 0-1,1-1 1,-1 1-1,2-2 1,4 1 88,-1-1 0,1 0 0,-1 0-1,0-1 1,11-5 0,-5-1 106,1-1 0,-1 0-1,-1-1 1,0 0 0,-1-1-1,16-22 1,-21 28-132,-1 0 0,0-1 0,-1 1 0,0-1 0,0 0-1,0 0 1,-1 0 0,0 0 0,0-1 0,-1 1 0,1-1 0,-2 1-1,1-1 1,-1 1 0,-1-1 0,0-7 0,0 14-80,1 0 1,-1-1-1,1 1 1,-1 0-1,1 0 1,-1 0-1,0 0 1,0 0-1,0 0 1,1 0-1,-1 0 1,0 0-1,0 1 1,0-1-1,-1 0 1,1 1-1,0-1 0,0 0 1,0 1-1,0-1 1,-1 1-1,1 0 1,0-1-1,0 1 1,-1 0-1,1 0 1,0 0-1,0 0 1,-1 0-1,1 0 1,0 0-1,0 0 1,-1 0-1,-1 1 0,-1 0-63,1 0 0,-1 0 0,0 0-1,1 0 1,-1 0 0,1 1 0,-1-1-1,1 1 1,0 0 0,-5 3-1,4 0-557,-1 0 0,2-1-1,-1 2 1,0-1-1,1 0 1,0 1-1,1-1 1,-3 7-1,-4 29-11944,9-31 2792</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2.051"/>
    </inkml:context>
    <inkml:brush xml:id="br0">
      <inkml:brushProperty name="width" value="0.025" units="cm"/>
      <inkml:brushProperty name="height" value="0.025" units="cm"/>
    </inkml:brush>
  </inkml:definitions>
  <inkml:trace contextRef="#ctx0" brushRef="#br0">1 1 14798,'0'0'5349,"0"7"-4804,0 8 95,0 8-255,0 1-225,0 1-128,0 2 64,0-4-64,5 0-32,0-7-288,-1-3-257,0-4-384,-2-3-448,-2-1-513,0-1-2306,-5-4-3011</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2.408"/>
    </inkml:context>
    <inkml:brush xml:id="br0">
      <inkml:brushProperty name="width" value="0.025" units="cm"/>
      <inkml:brushProperty name="height" value="0.025" units="cm"/>
    </inkml:brush>
  </inkml:definitions>
  <inkml:trace contextRef="#ctx0" brushRef="#br0">1 34 12364,'0'0'13228,"62"-18"-12747,-26 11-353,2 2-192,-4 2-1826,-2 3-1601,-11 0-2147</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2.814"/>
    </inkml:context>
    <inkml:brush xml:id="br0">
      <inkml:brushProperty name="width" value="0.025" units="cm"/>
      <inkml:brushProperty name="height" value="0.025" units="cm"/>
    </inkml:brush>
  </inkml:definitions>
  <inkml:trace contextRef="#ctx0" brushRef="#br0">125 1 16976,'0'0'6059,"1"9"-5867,2 54-138,2-62-9,1 0 1,-1 0 0,1-1 0,0 1 0,-1-1-1,10-1 1,-9 1-19,-5-1-22,1 1 0,-1 0 1,1 0-1,-1 0 0,0 0 1,1 0-1,-1 0 0,1 0 1,-1 0-1,0 1 0,1-1 1,-1 0-1,0 1 0,1-1 1,-1 1-1,0 0 0,0-1 1,1 1-1,-1 0 0,0 0 1,0 0-1,0 0 0,0 0 1,0 0-1,0 0 0,0 0 1,0 0-1,-1 0 0,1 0 1,0 1-1,-1-1 0,1 0 1,-1 0-1,1 1 1,-1-1-1,1 0 0,-1 1 1,0-1-1,0 1 0,0-1 1,0 1-1,0-1 0,0 0 1,0 1-1,0-1 0,-1 0 1,1 1-1,0-1 0,-1 1 1,1-1-1,-1 0 0,0 0 1,1 1-1,-1-1 0,0 0 1,0 0-1,0 0 0,-1 2 1,-5 4 34,0 1 0,-1-1 0,1-1 0,-1 1 0,-1-1 0,1-1 0,-1 0 0,0 0 0,0 0 0,0-1 0,-1-1 0,0 0 0,1 0 0,-1-1 0,0 0 0,0 0 0,0-1 0,-1-1 0,-10 0 0,20 0-257,1 0 0,-1 0-1,0 0 1,1 0 0,-1 0-1,0 0 1,1 0 0,-1 0-1,0-1 1,1 1 0,-1 0-1,0 0 1,1-1 0,-1 1-1,0 0 1,1-1-1,-1 1 1,1-1 0,-1 1-1,1-1 1,-1 1 0,1-1-1,-1 1 1,1-1 0,0 1-1,-1-1 1,1 0 0,0 1-1,-1-1 1,1 1 0,0-1-1,0 0 1,0 0 0,-1 0-1,-2-16-10352</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3.174"/>
    </inkml:context>
    <inkml:brush xml:id="br0">
      <inkml:brushProperty name="width" value="0.025" units="cm"/>
      <inkml:brushProperty name="height" value="0.025" units="cm"/>
    </inkml:brush>
  </inkml:definitions>
  <inkml:trace contextRef="#ctx0" brushRef="#br0">1 5 19763,'0'0'4484,"60"-4"-5349,-26 7-1825,-3 0-2275,8-3-4420</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3.546"/>
    </inkml:context>
    <inkml:brush xml:id="br0">
      <inkml:brushProperty name="width" value="0.025" units="cm"/>
      <inkml:brushProperty name="height" value="0.025" units="cm"/>
    </inkml:brush>
  </inkml:definitions>
  <inkml:trace contextRef="#ctx0" brushRef="#br0">105 0 9513,'0'0'7089,"-8"6"-6042,-3 3-613,1 0 1,0 1-1,0 0 1,1 0-1,-10 16 1,15-22-290,1 1 0,0-1 0,0 1 0,1 0 1,0 0-1,0 0 0,0 0 0,0 0 0,1 1 0,-1-1 0,1 1 0,1-1 0,-1 1 0,1-1 0,0 1 1,0-1-1,1 1 0,0-1 0,1 6 0,-1-9-117,0 0 1,0 0-1,0 0 1,0 0-1,1-1 0,-1 1 1,0 0-1,1-1 1,0 1-1,-1-1 1,1 1-1,0-1 0,0 0 1,0 0-1,-1 0 1,1 0-1,0 0 1,1 0-1,-1 0 0,0-1 1,0 1-1,0-1 1,0 0-1,0 1 0,1-1 1,-1 0-1,0 0 1,0-1-1,0 1 1,1 0-1,-1-1 0,3 0 1,1 0 186,-1 0 1,1-1 0,0 0-1,0 0 1,-1-1 0,1 1-1,-1-1 1,1 0-1,-1 0 1,7-6 0,-9 5 23,1-1 0,-1 1 0,0-1 0,1 1 0,-2-1 0,1 0 0,-1 0 0,0 0 0,0 0 0,0 0 0,0-1 0,-1 1 0,0 0 0,0-1 0,-1-7 0,0 11-182,0-1-1,0 1 1,0-1 0,-1 1-1,1 0 1,-1-1 0,0 1 0,1 0-1,-1 0 1,0-1 0,-1 1-1,1 0 1,0 0 0,0 0-1,-3-2 1,2 2-203,0 1-1,0-1 1,0 1-1,0-1 1,0 1 0,-1 0-1,1 0 1,0 0-1,-1 0 1,1 0-1,-1 1 1,1-1 0,-1 1-1,0-1 1,1 1-1,-6 0 1,2 1-2794,3 7-6681</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3.319"/>
    </inkml:context>
    <inkml:brush xml:id="br0">
      <inkml:brushProperty name="width" value="0.025" units="cm"/>
      <inkml:brushProperty name="height" value="0.025" units="cm"/>
    </inkml:brush>
  </inkml:definitions>
  <inkml:trace contextRef="#ctx0" brushRef="#br0">61 1 15887,'0'0'8547,"-7"10"-8024,0 1-319,0 1-1,1-1 1,0 1 0,1 1 0,0-1-1,1 1 1,0-1 0,1 1 0,1 0-1,0 0 1,0 24 0,2-35-194,1-1 0,-1 1 0,1-1 1,-1 1-1,1-1 0,-1 0 0,1 1 0,0-1 0,0 1 0,0-1 1,0 0-1,0 0 0,0 0 0,0 0 0,0 0 0,0 0 0,1 0 1,-1 0-1,0 0 0,1 0 0,-1 0 0,1-1 0,-1 1 0,1-1 1,-1 1-1,1-1 0,-1 0 0,1 1 0,-1-1 0,1 0 0,1 0 1,57-1 290,-54 0-228,13-2-7,0-2-1,0 0 0,0-1 1,0 0-1,25-14 1,-24 10-111,0 1 0,1 2 0,41-11 1,-62 18 37,1 0 1,-1 0 0,1 0-1,0 0 1,-1 0-1,1 0 1,-1 0-1,1 0 1,-1 0 0,1 0-1,0 1 1,-1-1-1,1 0 1,-1 0-1,1 0 1,-1 1 0,1-1-1,-1 0 1,1 1-1,-1-1 1,1 0 0,-1 1-1,1-1 1,-1 1-1,0-1 1,1 0-1,-1 1 1,0-1 0,1 1-1,-1-1 1,0 1-1,0 0 1,1-1 0,-1 1-1,0-1 1,0 1-1,0-1 1,0 1-1,0 0 1,1 34-53,-1 3 318,0-37-234,0 0 0,0 0 0,0 0 0,1 0 0,-1 0-1,0 0 1,0 0 0,1 0 0,-1 0 0,1-1 0,-1 1 0,1 0 0,-1 0 0,1 0 0,-1-1 0,1 1-1,0 0 1,-1-1 0,1 1 0,0 0 0,0-1 0,-1 1 0,1-1 0,0 1 0,0-1 0,0 0-1,1 1 1,6 0 244,-1 0 1,1-1-1,-1 0 0,1 0 0,-1 0 0,1-1 0,-1-1 0,1 1 0,9-4 0,68-31 283,-13 5-490,-61 27-199,0 0 1,1 1-1,0 0 0,-1 1 1,1 0-1,0 1 0,0 0 1,0 1-1,13 1 0,-23 0 87,0 0 0,0 0 0,0-1 0,-1 1 0,1 0 0,0 0 0,-1 0 0,1 1 0,-1-1 0,1 0 0,-1 1 0,0-1 0,3 4 0,-3-4-102,1 1 1,-1 0 0,1 0-1,-1-1 1,1 1 0,0-1 0,0 1-1,0-1 1,0 0 0,4 2-1,4 0-814,0-1 0,0-1-1,0 1 1,0-2 0,12 0-1,27-2-8166,-48 2 8978,36-4-12198</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4.281"/>
    </inkml:context>
    <inkml:brush xml:id="br0">
      <inkml:brushProperty name="width" value="0.025" units="cm"/>
      <inkml:brushProperty name="height" value="0.025" units="cm"/>
    </inkml:brush>
  </inkml:definitions>
  <inkml:trace contextRef="#ctx0" brushRef="#br0">0 132 12684,'0'0'9033,"12"1"-7443,36-4-308,0-2 1,-1-2-1,0-2 0,69-22 0,9-1-705,-59 19-773,82-7 0,-77 16-3099,2 3-4234,-71-7-2774</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4.671"/>
    </inkml:context>
    <inkml:brush xml:id="br0">
      <inkml:brushProperty name="width" value="0.025" units="cm"/>
      <inkml:brushProperty name="height" value="0.025" units="cm"/>
    </inkml:brush>
  </inkml:definitions>
  <inkml:trace contextRef="#ctx0" brushRef="#br0">0 214 7944,'0'0'14958,"13"-8"-13058,14-11-1379,-1-2 0,-1-1 0,-1-1 0,0 0 0,-2-2-1,33-48 1,-68 130-270,9-45-293,-3 5-266,2 0 0,0 0 0,1 0 0,1 0 0,-2 26 0,5-43 233,0 1-1,0-1 0,0 1 0,0-1 1,1 0-1,-1 1 0,0-1 1,0 1-1,0-1 0,1 0 0,-1 1 1,0-1-1,0 1 0,1-1 1,-1 0-1,0 1 0,1-1 0,-1 0 1,0 0-1,1 1 0,-1-1 0,1 0 1,-1 0-1,0 0 0,1 1 1,-1-1-1,1 0 0,-1 0 0,1 0 1,-1 0-1,0 0 0,1 0 0,-1 0 1,1 0-1,-1 0 0,1 0 1,-1 0-1,1 0 0,-1 0 0,0 0 1,1-1-1,-1 1 0,1 0 1,-1 0-1,1 0 0,-1-1 0,23-10-6097,-5-6-2352</inkml:trace>
  <inkml:trace contextRef="#ctx0" brushRef="#br0" timeOffset="1">393 9 10826,'0'0'10826,"-21"52"-9672,12-27-482,3-1-95,1-1-417,2-1-128,3-4-1025,0-4-1121,-1-6-801,0-5-1985</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5.044"/>
    </inkml:context>
    <inkml:brush xml:id="br0">
      <inkml:brushProperty name="width" value="0.025" units="cm"/>
      <inkml:brushProperty name="height" value="0.025" units="cm"/>
    </inkml:brush>
  </inkml:definitions>
  <inkml:trace contextRef="#ctx0" brushRef="#br0">0 139 17328,'0'0'3812,"50"-11"-2371,-17 7-480,5-3-416,4 1-449,-2 1-64,-1-2-1345,-4 2-1602,-8-4-2626,-6 0-7464</inkml:trace>
  <inkml:trace contextRef="#ctx0" brushRef="#br0" timeOffset="1">432 0 14446,'0'0'6913,"-2"9"-5968,-26 65 85,5-20 1025,22-54-1961,1 1 0,-1 0 1,1 0-1,0 0 0,-1 0 0,1-1 0,0 1 0,0 0 0,-1 0 0,1 0 0,0 0 0,0 0 0,0 0 0,0-1 0,0 1 0,0 0 0,0 0 0,1 0 0,-1 0 0,0 0 0,0 0 0,1-1 0,-1 1 1,0 0-1,1 0 0,0 1 0,0-2-43,0 0 0,0 1 0,0-1 0,0 0 0,0 0 0,0 1 0,0-1 0,0 0 0,0 0 1,0 0-1,0 0 0,0-1 0,0 1 0,0 0 0,0 0 0,0-1 0,0 1 0,2-1 0,3-1-620,0-1 0,0 0-1,0-1 1,0 1 0,-1-1 0,6-5-1,4-8-4645,-4-4-2633</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5.432"/>
    </inkml:context>
    <inkml:brush xml:id="br0">
      <inkml:brushProperty name="width" value="0.025" units="cm"/>
      <inkml:brushProperty name="height" value="0.025" units="cm"/>
    </inkml:brush>
  </inkml:definitions>
  <inkml:trace contextRef="#ctx0" brushRef="#br0">1 9 18129,'0'0'11115,"6"-9"-21878</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5.859"/>
    </inkml:context>
    <inkml:brush xml:id="br0">
      <inkml:brushProperty name="width" value="0.025" units="cm"/>
      <inkml:brushProperty name="height" value="0.025" units="cm"/>
    </inkml:brush>
  </inkml:definitions>
  <inkml:trace contextRef="#ctx0" brushRef="#br0">162 0 16367,'0'0'12012,"-8"10"-11916,-146 165 0,167-205-5360,-2 10 1821,16-26-8736,-17 32 10963,1 2 7474,-11 23-3542,0 28 4188,5-2-4712,-4-31-2266,1 0 0,0-1 1,0 1-1,0 0 1,1-1-1,-1 0 0,1 1 1,1-1-1,-1 0 1,8 7-1,-20-14-2176,-9-14 2429,11 2-163,0-1-1,1 0 1,-8-30 0,3 12 3391,19 36-262,27 12-3242,13 2-1881,-15-12-3432,-7-5-3591</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6.289"/>
    </inkml:context>
    <inkml:brush xml:id="br0">
      <inkml:brushProperty name="width" value="0.025" units="cm"/>
      <inkml:brushProperty name="height" value="0.025" units="cm"/>
    </inkml:brush>
  </inkml:definitions>
  <inkml:trace contextRef="#ctx0" brushRef="#br0">0 1 15375,'0'0'12652,"7"54"-12332,-7-26-224,0 1-64,2-4-448,-2 1-481,5-7-769,-5-1-1313,0-7-896,0-6-2275</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6.662"/>
    </inkml:context>
    <inkml:brush xml:id="br0">
      <inkml:brushProperty name="width" value="0.025" units="cm"/>
      <inkml:brushProperty name="height" value="0.025" units="cm"/>
    </inkml:brush>
  </inkml:definitions>
  <inkml:trace contextRef="#ctx0" brushRef="#br0">0 59 13741,'0'0'11339,"51"-19"-10731,-13 13 65,4 0-449,5 2-256,-2-3-2018,-8 0-2979,-5-3-5156</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7.351"/>
    </inkml:context>
    <inkml:brush xml:id="br0">
      <inkml:brushProperty name="width" value="0.025" units="cm"/>
      <inkml:brushProperty name="height" value="0.025" units="cm"/>
    </inkml:brush>
  </inkml:definitions>
  <inkml:trace contextRef="#ctx0" brushRef="#br0">280 20 14734,'0'0'4388,"-10"-4"-2792,5 1-1485,0 1-1,0 0 0,1 0 1,-1 1-1,-1-1 1,1 1-1,0 0 0,0 1 1,0-1-1,-1 1 1,1 0-1,0 0 0,0 1 1,0-1-1,-1 1 1,1 0-1,0 1 0,0-1 1,0 1-1,0 0 1,1 0-1,-1 1 0,0-1 1,-7 7-1,0 1-11,-1 0-1,2 1 0,0 1 1,0 0-1,1 1 1,0 0-1,-10 20 0,14-23 75,1 1 0,0-1 0,0 2 0,1-1 1,1 0-1,0 1 0,0-1 0,2 1 0,-1 0 0,1 19 0,1-29-163,0 0 1,0 0-1,1 0 1,-1 0-1,1 0 1,0 0-1,-1 0 1,1 0-1,0-1 1,0 1-1,0 0 1,0 0-1,0-1 1,1 1-1,-1 0 1,0-1 0,1 0-1,-1 1 1,1-1-1,2 2 1,1 0 38,-1-1 1,1 0 0,-1 0-1,1-1 1,0 1 0,0-1-1,0 0 1,7 1 0,-1-1 128,1-1 0,0 0 0,-1 0 0,1-1 0,-1-1 0,1 0 0,11-4 0,-17 4-2,0-1 0,0 0 0,0 0 0,0 0 0,-1-1-1,1 0 1,7-7 0,-11 9-29,0 0 0,0 0 0,0 0 0,0-1 0,0 1 0,0 0 0,-1-1 0,1 0 0,-1 1-1,0-1 1,0 0 0,0 0 0,0 1 0,0-1 0,-1 0 0,1 0 0,-1 0 0,0 0 0,0-4 0,-1 5-140,1 0 0,-1 0 0,0 1-1,0-1 1,0 1 0,-1-1 0,1 1 0,0-1 0,-1 1 0,1-1 0,-1 1 0,1 0 0,-1 0-1,1 0 1,-1 0 0,0 0 0,1 0 0,-1 0 0,0 1 0,0-1 0,0 1 0,0-1 0,0 1 0,0 0-1,1 0 1,-1-1 0,0 1 0,-2 1 0,-57 1-47,59-2-206,-1 0 1,1 0-1,0 1 1,-1-1-1,1 1 1,0 0-1,0 0 0,0 0 1,0 0-1,0 0 1,0 0-1,0 0 1,0 1-1,0-1 1,0 1-1,1-1 0,-1 1 1,1 0-1,-1 0 1,1 0-1,0 0 1,0 0-1,-1 0 0,1 0 1,1 0-1,-1 0 1,0 0-1,0 0 1,0 4-1,5 0-4591,12-5-1665</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4:57.846"/>
    </inkml:context>
    <inkml:brush xml:id="br0">
      <inkml:brushProperty name="width" value="0.025" units="cm"/>
      <inkml:brushProperty name="height" value="0.025" units="cm"/>
    </inkml:brush>
  </inkml:definitions>
  <inkml:trace contextRef="#ctx0" brushRef="#br0">165 19 10186,'0'0'18502,"-12"3"-18518,3 0 16,0 0 0,0 1 0,0 0-1,0 1 1,1 0 0,0 0 0,0 0-1,0 1 1,1 1 0,0-1 0,0 1-1,0 1 1,1-1 0,0 1-1,0 0 1,1 0 0,1 1 0,-1-1-1,-5 17 1,9-23-2,0 1 0,0 0 0,0-1 0,1 1 0,-1 0-1,1 0 1,-1-1 0,1 1 0,0 0 0,0 0 0,1 0 0,-1-1 0,0 1-1,1 0 1,1 3 0,-1-5 3,0 1-1,1-1 1,-1 1-1,0-1 1,1 0 0,0 0-1,-1 0 1,1 1-1,0-2 1,-1 1-1,1 0 1,0 0 0,0 0-1,0-1 1,0 1-1,-1-1 1,1 0-1,0 1 1,0-1 0,0 0-1,4 0 1,7 0 95,1-1 0,-1 0 0,0-1 0,0 0 0,0-1 0,-1 0 0,1-1 0,-1-1 1,1 0-1,-1 0 0,-1-1 0,1-1 0,-1 0 0,0 0 0,-1-1 0,0-1 0,0 0 0,0 0 0,-2-1 1,1 0-1,11-18 0,-18 25-2,-1 1 0,1-1 0,-1 0 1,0 1-1,0-1 0,0 0 0,0 0 1,0 0-1,-1 1 0,1-1 0,-1 0 0,0 0 1,0 0-1,0 0 0,0 0 0,0 0 1,-1 0-1,1 0 0,-3-5 0,2 6-115,0 0-1,-1 0 1,0 0 0,1 1-1,-1-1 1,0 0 0,0 1-1,0 0 1,0-1 0,0 1-1,0 0 1,0 0 0,-1 0-1,1 0 1,0 0 0,-1 1-1,1-1 1,0 1-1,-1 0 1,1-1 0,-1 1-1,1 0 1,-4 1 0,-29 2-2643,5 11-3502,14-1-288</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03.131"/>
    </inkml:context>
    <inkml:brush xml:id="br0">
      <inkml:brushProperty name="width" value="0.025" units="cm"/>
      <inkml:brushProperty name="height" value="0.025" units="cm"/>
    </inkml:brush>
  </inkml:definitions>
  <inkml:trace contextRef="#ctx0" brushRef="#br0">0 87 10570,'0'0'16666,"4"7"-15561,-3-4-1024,1 0-1,-1 0 1,1-1-1,0 1 1,0 0-1,0-1 1,1 1-1,-1-1 1,0 0-1,1 0 1,-1 0-1,1 0 0,0 0 1,0 0-1,0-1 1,0 0-1,0 1 1,0-1-1,0 0 1,0 0-1,0-1 1,1 1-1,-1-1 0,0 1 1,0-1-1,1 0 1,4-1-1,30-2 126,0-1 0,0-2 0,0-1 0,-1-2 0,0-2 0,47-21 0,25-6-2485,-74 28-1506,42-7-1,-91 17-13051</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3.759"/>
    </inkml:context>
    <inkml:brush xml:id="br0">
      <inkml:brushProperty name="width" value="0.025" units="cm"/>
      <inkml:brushProperty name="height" value="0.025" units="cm"/>
    </inkml:brush>
  </inkml:definitions>
  <inkml:trace contextRef="#ctx0" brushRef="#br0">344 47 17745,'0'0'3352,"-10"-6"-245,-4-2-2698,-1 2-1,1 0 1,-1 0-1,-29-6 0,40 12-378,-1-1-1,1 0 0,-1 1 0,0 0 0,1 0 0,-1 0 1,1 1-1,-1-1 0,1 1 0,-1 0 0,-4 2 0,6-2-39,1 0 0,0 1 0,0-1 0,0 0 0,0 1 0,1-1 0,-1 1 0,0 0 0,1 0 0,-1 0 0,1 0 0,0 0 0,-1 0 0,1 0 0,0 0 0,0 0 0,0 0 0,0 1 0,1-1 0,-1 0 0,1 1 0,-1-1 0,1 4 0,0-5 4,0 0 1,0 1-1,0-1 1,0 1-1,0-1 0,0 1 1,0-1-1,1 0 1,-1 1-1,0-1 1,1 0-1,-1 1 1,1-1-1,0 0 1,-1 1-1,1-1 1,0 0-1,0 0 1,0 0-1,0 0 1,0 0-1,0 0 1,0 0-1,0 0 1,0 0-1,2 1 1,1 0 10,1 0 0,-1-1 1,1 1-1,-1-1 1,1 0-1,0 0 1,-1 0-1,8 0 0,2-1-88,0 0-1,1-1 1,-1-1-1,27-6 1,-29 5-207,-1-1 1,0-1 0,0 0-1,0 0 1,0-1 0,-1 0-1,0-1 1,0 0 0,13-13-1,-22 18 413,-18 17 342,-32 39 1352,2 2 1,3 1-1,-53 91 1,57-86-414,9-16-1120,11-17-215,1 0 1,1 2-1,-23 52 0,39-77-192,7-15-372,0 0 0,0 0 0,1 0 0,0 1 0,0 0 0,1 0 0,0 1 0,8-7 0,11-13-1338,112-140-10718,-83 102 3198</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03.551"/>
    </inkml:context>
    <inkml:brush xml:id="br0">
      <inkml:brushProperty name="width" value="0.025" units="cm"/>
      <inkml:brushProperty name="height" value="0.025" units="cm"/>
    </inkml:brush>
  </inkml:definitions>
  <inkml:trace contextRef="#ctx0" brushRef="#br0">0 220 15054,'0'0'6598,"9"-2"-4574,5-1-1644,1-2 0,-1 0 0,-1-1 1,1 0-1,-1-1 0,0 0 0,0-2 0,-1 1 1,20-18-1,4-8 38,57-67 1,-106 139 200,3-19-681,1 0-1,0 1 1,1 0 0,2 1 0,0-1-1,1 1 1,0 0 0,-1 38 0,6-59-3,0 1 1,0-1 0,0 1-1,0-1 1,0 1 0,0 0-1,0-1 1,1 1 0,-1-1-1,0 1 1,0-1 0,1 1-1,-1-1 1,0 1 0,1-1-1,-1 1 1,0-1 0,1 1-1,-1-1 1,0 0 0,1 1-1,-1-1 1,1 1 0,-1-1-1,1 0 1,-1 0 0,1 1-1,-1-1 1,1 0 0,0 0-1,-1 0 1,1 1 0,-1-1-1,1 0 1,-1 0 0,1 0-1,0 0 1,-1 0 0,1 0-1,-1 0 1,1 0 0,-1-1-1,1 1 1,0 0 0,-1 0-1,1 0 1,-1-1 0,1 1-1,-1 0 1,1-1 0,29-17-4668,-9-8-2086,1-5-5860</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03.959"/>
    </inkml:context>
    <inkml:brush xml:id="br0">
      <inkml:brushProperty name="width" value="0.025" units="cm"/>
      <inkml:brushProperty name="height" value="0.025" units="cm"/>
    </inkml:brush>
  </inkml:definitions>
  <inkml:trace contextRef="#ctx0" brushRef="#br0">153 1 15951,'0'0'5605,"-49"64"-3555,33-37 0,0 2-961,7-2-672,1-1-289,8-2-128,0-3-1185,0-4-769,5-8-1281,1-4-865,-1-5-2466</inkml:trace>
  <inkml:trace contextRef="#ctx0" brushRef="#br0" timeOffset="1">1 115 14446,'0'0'9160,"59"4"-9032,-29-1-160,2-3-1409,2 0-1570,-1-3-3010</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04.349"/>
    </inkml:context>
    <inkml:brush xml:id="br0">
      <inkml:brushProperty name="width" value="0.025" units="cm"/>
      <inkml:brushProperty name="height" value="0.025" units="cm"/>
    </inkml:brush>
  </inkml:definitions>
  <inkml:trace contextRef="#ctx0" brushRef="#br0">84 120 11563,'0'0'10474,"-13"63"-9257,-2-35-352,-2 4-449,4-1-320,1-1-64,4-7 0,3-5-704,5-8-1122,0-7 64,7-16-3010,-1-7-5125</inkml:trace>
  <inkml:trace contextRef="#ctx0" brushRef="#br0" timeOffset="1">72 53 15022,'0'0'10987,"0"-50"-10155,0 48-768,-1 2-3170,-1 3-546,-4 4-1825</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04.962"/>
    </inkml:context>
    <inkml:brush xml:id="br0">
      <inkml:brushProperty name="width" value="0.025" units="cm"/>
      <inkml:brushProperty name="height" value="0.025" units="cm"/>
    </inkml:brush>
  </inkml:definitions>
  <inkml:trace contextRef="#ctx0" brushRef="#br0">130 1 18481,'0'0'6839,"-5"12"-6300,5-12-537,-39 90 318,35-81-356,-1 0 0,-1 0-1,0 0 1,0-1-1,0 0 1,-1 0 0,0 0-1,-16 11 1,23-18 38,0-1-1,0 1 1,-1-1 0,1 0 0,0 1-1,0-1 1,-1 0 0,1 0 0,0 1-1,-1-1 1,1 0 0,-1 0 0,1 1-1,0-1 1,-1 0 0,1 0 0,-1 0-1,1 0 1,0 1 0,-1-1 0,1 0-1,-1 0 1,1 0 0,-1 0 0,1 0-1,-1 0 1,1 0 0,0 0 0,-1-1-1,1 1 1,-1 0 0,1 0 0,0 0-1,-1 0 1,1 0 0,-1-1 0,1 1-1,0 0 1,-1 0 0,1-1 0,-1 1-1,5-22-349,18-24-1059,45-52-1550,-79 143 3955,3-23-920,5-14-5,1 1 0,0-1-1,0 1 1,1 0 0,0-1 0,-1 15-1,-12-38 745,2-15-176,9 23-258,0 1 1,1-1-1,0 0 1,1-1 0,0 1-1,-3-15 1,9 26-433,0 1 1,1-1 0,0 0-1,0-1 1,0 1-1,9 3 1,-13-6 18,35 14-1401,-10-12-2310,-6-3-1005</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05.323"/>
    </inkml:context>
    <inkml:brush xml:id="br0">
      <inkml:brushProperty name="width" value="0.025" units="cm"/>
      <inkml:brushProperty name="height" value="0.025" units="cm"/>
    </inkml:brush>
  </inkml:definitions>
  <inkml:trace contextRef="#ctx0" brushRef="#br0">252 1 15182,'0'0'5221,"1"58"-4196,3-34-320,1 6-385,-2-2-96,-3 6-127,0-4-33,-1 4-32,-14-3 64,-8 1-96,-6-1 32,-13 1-481,-5-4-1088,-7-2-1666,0-6-4677</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05.678"/>
    </inkml:context>
    <inkml:brush xml:id="br0">
      <inkml:brushProperty name="width" value="0.025" units="cm"/>
      <inkml:brushProperty name="height" value="0.025" units="cm"/>
    </inkml:brush>
  </inkml:definitions>
  <inkml:trace contextRef="#ctx0" brushRef="#br0">170 1 11339,'0'0'10719,"-7"11"-10377,-6 11-275,-22 35-6,-31 69-1,57-107-30,1 0 0,1 1 1,1 1-1,0-1 0,2 1 0,0 0 0,2 0 0,-1 26 0,3-42-24,0-1-1,1 0 1,-1 0-1,1 1 1,0-1-1,0 0 1,0 0-1,1 0 1,-1 0 0,1 0-1,0-1 1,0 1-1,0 0 1,1-1-1,-1 1 1,1-1 0,0 0-1,0 0 1,0 0-1,0 0 1,0-1-1,1 1 1,-1-1-1,8 4 1,-2-3-474,1 1 1,0-2-1,0 1 0,0-1 1,0-1-1,0 0 0,0 0 1,0-1-1,15-1 0,37-5-6546</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06.037"/>
    </inkml:context>
    <inkml:brush xml:id="br0">
      <inkml:brushProperty name="width" value="0.025" units="cm"/>
      <inkml:brushProperty name="height" value="0.025" units="cm"/>
    </inkml:brush>
  </inkml:definitions>
  <inkml:trace contextRef="#ctx0" brushRef="#br0">1 43 14958,'0'0'6107,"10"-7"-3486,-3 2-2244,0 1-1,0 0 0,0 0 0,1 1 0,-1 0 0,1 0 0,0 0 1,0 1-1,0 1 0,0-1 0,1 1 0,14 0 0,-22 1-366,-1 0-1,1 0 0,0 0 1,0 0-1,-1 0 0,1 0 1,0 1-1,0-1 0,-1 0 0,1 0 1,0 0-1,-1 1 0,1-1 1,0 1-1,-1-1 0,1 0 1,0 1-1,-1-1 0,1 1 0,-1-1 1,1 1-1,-1-1 0,1 1 1,-1 0-1,1-1 0,-1 1 1,0 0-1,1-1 0,-1 1 1,0 0-1,1 1 0,-7 26 294,-25 22 388,19-37-533,-20 24 50,30-36-195,1 0 1,0 1 0,0-1 0,0 1-1,0-1 1,0 1 0,0-1 0,1 1 0,-1 0-1,1-1 1,-1 1 0,1 0 0,-1 0-1,1-1 1,0 1 0,0 0 0,0 0-1,0-1 1,0 3 0,11 2 103,10-5 54,0-1-1,0-1 0,0-1 0,32-6 1,86-26-1229,-109 25 149,38-10-4846,-9-3-7591</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25.375"/>
    </inkml:context>
    <inkml:brush xml:id="br0">
      <inkml:brushProperty name="width" value="0.025" units="cm"/>
      <inkml:brushProperty name="height" value="0.025" units="cm"/>
    </inkml:brush>
  </inkml:definitions>
  <inkml:trace contextRef="#ctx0" brushRef="#br0">1 44 15919,'0'0'11179,"87"-32"-9802,-41 24-512,6 4-609,-2 4-224,2 0 0,-8 0-480,-3 0-994,-6 9-1312,-11-5-898,-9-4-1024,-9 0-3076</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25.763"/>
    </inkml:context>
    <inkml:brush xml:id="br0">
      <inkml:brushProperty name="width" value="0.025" units="cm"/>
      <inkml:brushProperty name="height" value="0.025" units="cm"/>
    </inkml:brush>
  </inkml:definitions>
  <inkml:trace contextRef="#ctx0" brushRef="#br0">1 31 15855,'0'0'2525,"8"-3"-811,10-3-1154,-1 1 1,1 0-1,0 1 1,0 1-1,0 1 1,35 0-1,-42 2-575,0 0 0,0 1 1,-1 0-1,1 1 0,-1 0 0,1 1 0,-1 0 0,0 0 0,0 1 1,0 1-1,-1 0 0,1 0 0,16 13 0,-24-17 9,-1 1 1,1-1-1,-1 1 0,1 0 1,-1 0-1,0-1 0,1 1 0,-1 0 1,0 0-1,0 0 0,-1 0 0,1 0 1,0 0-1,-1 1 0,1-1 1,-1 0-1,0 0 0,1 0 0,-1 1 1,0-1-1,0 0 0,-1 0 0,1 1 1,0-1-1,-1 0 0,1 0 0,-1 0 1,0 0-1,0 0 0,0 0 1,0 0-1,-1 2 0,-6 8 524,1-2 1,-2 1-1,1-1 0,-16 13 0,-3 5 694,20-20-1075,-30 43 950,35-48-1198,1 0 1,-1 1 0,1-1-1,-1 1 1,1-1-1,0 1 1,0 0 0,1-1-1,-1 1 1,1 0-1,0 0 1,0 0 0,0-1-1,1 6 1,-1-9-74,0 1-1,0 0 1,1-1 0,-1 1-1,0-1 1,1 1 0,-1-1-1,0 1 1,1-1 0,-1 1-1,1-1 1,-1 1 0,1-1-1,-1 0 1,1 1 0,-1-1-1,1 0 1,-1 1 0,1-1-1,0 0 1,-1 0 0,1 1 0,0-1-1,-1 0 1,1 0 0,-1 0-1,1 0 1,0 0 0,-1 0-1,1 0 1,0 0 0,-1 0-1,1 0 1,1-1 0,1 1-988,20 0-6697</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26.201"/>
    </inkml:context>
    <inkml:brush xml:id="br0">
      <inkml:brushProperty name="width" value="0.025" units="cm"/>
      <inkml:brushProperty name="height" value="0.025" units="cm"/>
    </inkml:brush>
  </inkml:definitions>
  <inkml:trace contextRef="#ctx0" brushRef="#br0">47 224 18097,'0'0'11184,"3"13"-11002,0-6-159,-2-3-9,1 1 0,-1 0 0,1 0 0,-1 0 1,-1 0-1,1 0 0,-1 0 0,1 0 0,-2 0 0,1 0 0,0 0 0,-1 0 1,0-1-1,0 1 0,-1 0 0,1 0 0,-4 6 0,-6 9 147,-18 33 135,27-50-238,1 0-1,0 0 0,-1 0 1,1 0-1,1 0 0,-1 1 1,0-1-1,1 0 0,0 1 1,-1-1-1,1 0 0,1 1 1,-1 4-1,2-7-35,0 0-1,0 0 1,1 0-1,-1 0 1,0 0 0,0 0-1,0-1 1,1 1-1,-1-1 1,0 1 0,1-1-1,-1 0 1,0 0 0,1 0-1,-1 0 1,0 0-1,1-1 1,3 0 0,-2 1 21,3-1-209,0 0 0,-1 0 0,0-1 0,1 0 0,-1 0 0,0 0-1,0-1 1,0 0 0,0 0 0,-1 0 0,1-1 0,-1 0 0,6-5 0,-7 5-690,0 0-1,0 0 0,-1 0 1,0 0-1,1-1 1,-1 0-1,-1 0 1,1 0-1,3-10 0,1-17-6830</inkml:trace>
  <inkml:trace contextRef="#ctx0" brushRef="#br0" timeOffset="1">111 0 9545,'0'0'20852,"-1"8"-25849,14 0-544,0-5-4549</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4.115"/>
    </inkml:context>
    <inkml:brush xml:id="br0">
      <inkml:brushProperty name="width" value="0.025" units="cm"/>
      <inkml:brushProperty name="height" value="0.025" units="cm"/>
    </inkml:brush>
  </inkml:definitions>
  <inkml:trace contextRef="#ctx0" brushRef="#br0">92 15 6342,'0'0'14691,"-6"8"-13436,-5 6-562,1 0 0,0 1 0,1 0-1,1 0 1,0 1 0,1 0 0,1 1 0,0-1 0,-4 28 0,9-43-657,1-1-1,0 1 1,0-1-1,0 1 1,0-1-1,0 1 1,0-1-1,0 1 1,0-1-1,0 1 1,0-1 0,0 0-1,1 1 1,-1-1-1,0 1 1,0-1-1,0 1 1,1-1-1,-1 1 1,0-1-1,0 0 1,1 1-1,-1-1 1,0 0 0,1 1-1,-1-1 1,0 0-1,1 1 1,-1-1-1,1 0 1,-1 0-1,0 1 1,1-1-1,-1 0 1,1 0 0,-1 0-1,2 0 1,21-4 787,23-21-168,-15 3-858,-1-1-1,-1-2 0,-1-1 0,-1-1 1,30-40-1,-73 91 167,-23 43 0,35-58 202,0 1-1,0-1 0,0 1 1,2 0-1,-1 0 0,1 0 0,0 0 1,1 1-1,0 13 0,2-23-179,-1 0 0,0 1 0,1-1-1,-1 0 1,1 0 0,0 0 0,-1 0-1,1 0 1,0 0 0,0 0 0,0 0-1,-1 0 1,1 0 0,0 0 0,0 0 0,0 0-1,1-1 1,-1 1 0,0-1 0,0 1-1,0-1 1,0 1 0,1-1 0,-1 1-1,0-1 1,0 0 0,1 0 0,-1 0 0,0 1-1,0-1 1,1-1 0,-1 1 0,0 0-1,1 0 1,-1 0 0,0-1 0,0 1-1,2-1 1,4 0-565,0 0 0,-1-1 0,1 0 0,0 0 0,-1-1-1,7-3 1,20-17-4902,1-7-1399</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26.748"/>
    </inkml:context>
    <inkml:brush xml:id="br0">
      <inkml:brushProperty name="width" value="0.025" units="cm"/>
      <inkml:brushProperty name="height" value="0.025" units="cm"/>
    </inkml:brush>
  </inkml:definitions>
  <inkml:trace contextRef="#ctx0" brushRef="#br0">278 0 9161,'0'0'20675,"-12"15"-20397,-33 45-152,-51 68-127,80-109 1,-1 0-1,0-1 0,-40 32 1,93-101-209,-23 34-131,2-3-378,0 0 0,-1 0-1,17-36 1,-45 76 538,2-5 325,2 0 1,-14 26-1,22-38-117,1 1 0,-1-1 0,1 1 0,0 0 0,0 0 1,0 0-1,0-1 0,1 1 0,-1 0 0,1 0 0,0 0 0,1 0 0,-1 0 0,1 5 1,0-7-17,1 0 1,-1 0 0,0 0-1,1 0 1,-1 0 0,1 0-1,0 0 1,-1 0 0,1-1-1,0 1 1,0-1 0,0 1-1,0-1 1,1 0 0,-1 0-1,0 0 1,0 0 0,1 0 0,-1 0-1,1-1 1,-1 1 0,0-1-1,5 1 1,60 6 361,-66-7-252,-8 0 338,0-1-430,1-1 0,-1 1 0,0-1 0,1 0 0,-1 0 0,1-1 0,-1 0 0,1 0 0,0 0 0,0-1 0,1 0 0,-1 0 0,1-1 0,0 1 0,-7-8 0,-4-6 146,0 0 0,1-1 1,-13-22-1,28 40-135,-1 1 1,1-1 0,-1 1 0,1-1 0,-1 1-1,1-1 1,0 0 0,-1 1 0,1-1 0,0 0-1,0 1 1,-1-1 0,1 0 0,0 1-1,0-1 1,0 0 0,0 1 0,0-1 0,0 0-1,0 1 1,0-1 0,0 0 0,0 1 0,0-1-1,0 0 1,1 1 0,-1-1 0,0 0-1,0 1 1,1-2 0,21-2 143,37 17-503,-56-12 389,131 31-2588,-41-20-6647,-32-10-4657</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5:34.999"/>
    </inkml:context>
    <inkml:brush xml:id="br0">
      <inkml:brushProperty name="width" value="0.025" units="cm"/>
      <inkml:brushProperty name="height" value="0.025" units="cm"/>
    </inkml:brush>
  </inkml:definitions>
  <inkml:trace contextRef="#ctx0" brushRef="#br0">499 35 12268,'0'0'5285,"-10"-7"-4175,4 2-997,4 3-94,0 0 0,-1 0 0,1 0 0,-1 0 0,1 0 0,-1 1 1,1-1-1,-1 1 0,0 0 0,0 0 0,0 0 0,0 0 0,0 0 0,0 1 1,0-1-1,0 1 0,0 0 0,0 0 0,0 0 0,0 0 0,-1 0 0,1 1 1,0 0-1,0-1 0,0 1 0,1 0 0,-1 0 0,-3 2 0,-15 11 31,1 1-1,1 1 0,0 1 0,1 0 1,0 1-1,-21 31 0,2 2-2,-42 79-1,53-83 137,3 2 0,-21 61 0,35-85-69,2 0 0,1 0-1,2 1 1,0 0 0,1 0 0,2 42-1,1-64-101,0 1 0,0 0-1,1-1 1,0 1 0,0-1-1,0 0 1,0 1 0,1-1 0,0 0-1,0 0 1,0 0 0,0 0-1,1 0 1,-1 0 0,1-1-1,0 1 1,0-1 0,0 1 0,1-1-1,3 2 1,-1-1 116,1-1 1,0 0 0,-1 0-1,1-1 1,0 0-1,0 0 1,1 0-1,-1-1 1,0 0 0,0-1-1,15 0 1,5-2 389,-1-2 0,0 0 0,0-2 0,0 0 1,-1-2-1,0-1 0,0-1 0,28-16 0,-15 5-153,0-2-1,-1-2 1,-2-1-1,39-37 1,-60 50-216,-1-1 1,-1 0-1,0-1 1,-1-1 0,0 0-1,-1 0 1,-1-1-1,-1 0 1,0-1-1,5-19 1,-11 29-111,1 0 0,-2-1 1,1 1-1,-1-1 0,0 1 0,-1-1 1,0 1-1,0-1 0,-1 1 0,0-1 1,-1 1-1,1-1 0,-2 1 0,1 0 1,-1 0-1,0 0 0,-1 0 0,0 1 1,0-1-1,-1 1 0,0 0 1,0 0-1,-1 1 0,-8-9 0,3 6-55,-1 0 0,1 0 0,-2 1 0,1 0 0,-1 1 0,-1 1 0,1 0 0,-1 1 0,0 1 0,0 0 0,0 0 0,-1 1 0,1 1 0,-1 1 0,1 0 0,-1 1 0,-19 2 0,31-1-117,1-1 0,-1 1 0,1 0 0,0 0 0,-1 0 0,1 0 0,0 0 0,0 1 0,0-1 0,0 1 0,0-1 0,0 1 0,0 0 0,1 0 0,-1 0-1,0 0 1,1 0 0,-2 3 0,2-4-166,1 1-1,-1-1 1,1 0-1,-1 0 0,1 1 1,0-1-1,-1 0 0,1 1 1,0-1-1,0 0 1,0 1-1,0-1 0,0 0 1,0 1-1,0-1 0,1 0 1,-1 0-1,0 1 1,1-1-1,-1 0 0,1 1 1,-1-1-1,1 0 1,0 0-1,0 0 0,-1 0 1,1 0-1,0 0 0,0 0 1,0 0-1,0 0 1,0 0-1,0 0 0,0-1 1,2 2-1,27 9-9976</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09.939"/>
    </inkml:context>
    <inkml:brush xml:id="br0">
      <inkml:brushProperty name="width" value="0.025" units="cm"/>
      <inkml:brushProperty name="height" value="0.025" units="cm"/>
    </inkml:brush>
  </inkml:definitions>
  <inkml:trace contextRef="#ctx0" brushRef="#br0">0 1 23126,'0'0'7591,"44"70"-7367,-29-39-128,2-3-32,-2-1-32,1-4 0,-1-4-32,-2-6-352,-1-2-737,1-8-897,-2-3-1569,1-1-1410,1-17-3331</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0.293"/>
    </inkml:context>
    <inkml:brush xml:id="br0">
      <inkml:brushProperty name="width" value="0.025" units="cm"/>
      <inkml:brushProperty name="height" value="0.025" units="cm"/>
    </inkml:brush>
  </inkml:definitions>
  <inkml:trace contextRef="#ctx0" brushRef="#br0">120 0 14734,'0'0'4612,"-30"50"-2081,15-20 512,-1 6-1154,3 4-415,-2 0-513,5 3-513,0 2-352,4-6-32,2-2-64,3-7-544,1-6-866,0-6-1120,3-9-1346,5-5-1953</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0.640"/>
    </inkml:context>
    <inkml:brush xml:id="br0">
      <inkml:brushProperty name="width" value="0.025" units="cm"/>
      <inkml:brushProperty name="height" value="0.025" units="cm"/>
    </inkml:brush>
  </inkml:definitions>
  <inkml:trace contextRef="#ctx0" brushRef="#br0">8 0 19026,'0'0'7303,"-5"63"-5990,4-37-576,-1-2-481,2-1-192,0-1-897,0 0-1217,2-7-896,-1-2-1090,-1-4-2466</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1.013"/>
    </inkml:context>
    <inkml:brush xml:id="br0">
      <inkml:brushProperty name="width" value="0.025" units="cm"/>
      <inkml:brushProperty name="height" value="0.025" units="cm"/>
    </inkml:brush>
  </inkml:definitions>
  <inkml:trace contextRef="#ctx0" brushRef="#br0">1 41 11403,'0'0'12988,"8"-6"-12278,-1 1-602,0 1-1,1 0 1,-1 0-1,1 1 1,0 0 0,0 0-1,0 1 1,0 0-1,1 1 1,-1-1 0,0 1-1,13 1 1,-14 0-83,13-1 3,-1 2 0,1 0-1,0 1 1,33 8 0,-49-9-25,0 0-1,0 0 1,0 1-1,0 0 1,0 0 0,-1 0-1,1 0 1,0 0 0,-1 1-1,0-1 1,1 1-1,-1 0 1,0 0 0,-1 0-1,1 1 1,0-1 0,-1 1-1,0-1 1,0 1-1,0 0 1,0 0 0,0 0-1,-1 0 1,0 0-1,0 0 1,0 0 0,0 0-1,-1 6 1,0-2 129,-1 0 0,0 0 1,0 0-1,-1 0 0,0 0 0,0 0 1,-1-1-1,0 1 0,-1-1 0,0 0 1,0 0-1,0 0 0,-1-1 0,0 1 1,0-1-1,0 0 0,-1 0 0,0-1 1,0 0-1,-1 0 0,1 0 0,-10 4 1,7-3 53,-1 0 1,0-1-1,-1 0 1,1-1-1,-1 0 1,0 0 0,0-1-1,0-1 1,0 0-1,-1 0 1,1-1 0,-1-1-1,1 1 1,0-2-1,-18-2 1,29 3-257,-1 0-1,1 0 1,-1 0 0,0 0 0,1 0-1,-1 0 1,1-1 0,-1 1 0,1 0-1,-1 0 1,0 0 0,1-1-1,-1 1 1,1 0 0,-1-1 0,1 1-1,-1 0 1,1-1 0,-1 1-1,1-1 1,0 1 0,-1 0 0,1-1-1,-1 1 1,1-1 0,0 1 0,0-1-1,-1 0 1,1 1 0,0-1-1,0 1 1,0-1 0,-1 1 0,1-1-1,0 0 1,0 1 0,0-1-1,0 0 1,0 1 0,0-2 0,1 1-357,0-1 0,0 1 0,0 0 0,0 0 1,0-1-1,0 1 0,0 0 0,0 0 0,0 0 0,0 0 1,1 0-1,-1 0 0,0 1 0,1-1 0,1-1 0,17-6-8632</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1.373"/>
    </inkml:context>
    <inkml:brush xml:id="br0">
      <inkml:brushProperty name="width" value="0.025" units="cm"/>
      <inkml:brushProperty name="height" value="0.025" units="cm"/>
    </inkml:brush>
  </inkml:definitions>
  <inkml:trace contextRef="#ctx0" brushRef="#br0">0 59 10442,'0'0'14830,"94"5"-12428,-35-7-1025,10-10-768,3 0-417,-1-1-128,-6 2-32,-12 2-768,-14 5-1250,-14 3-1826,-15 1-1377</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1.749"/>
    </inkml:context>
    <inkml:brush xml:id="br0">
      <inkml:brushProperty name="width" value="0.025" units="cm"/>
      <inkml:brushProperty name="height" value="0.025" units="cm"/>
    </inkml:brush>
  </inkml:definitions>
  <inkml:trace contextRef="#ctx0" brushRef="#br0">0 64 16848,'0'0'8424,"76"6"-5734,-21-11-672,5-4-1025,5-1-704,-3-1-225,-4 4-513,-6-1-2369,-6-1-4325,-1-1-5189</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3.785"/>
    </inkml:context>
    <inkml:brush xml:id="br0">
      <inkml:brushProperty name="width" value="0.025" units="cm"/>
      <inkml:brushProperty name="height" value="0.025" units="cm"/>
    </inkml:brush>
  </inkml:definitions>
  <inkml:trace contextRef="#ctx0" brushRef="#br0">0 0 19635,'0'0'8936,"6"50"-7911,-6-16-96,1 5-417,-1 0-255,1-1-129,2-4-64,2-5-96,3-7-609,-3-8-736,3-6-1410,-1-8-1024,-2 0-930,-5-17-5284</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4.159"/>
    </inkml:context>
    <inkml:brush xml:id="br0">
      <inkml:brushProperty name="width" value="0.025" units="cm"/>
      <inkml:brushProperty name="height" value="0.025" units="cm"/>
    </inkml:brush>
  </inkml:definitions>
  <inkml:trace contextRef="#ctx0" brushRef="#br0">1 3 13997,'0'0'16208,"66"-2"-15984,-30 5-128,0-2-192,0 1-1314,-1-1-1857,-3 2-1313,-7-3-4388</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4.520"/>
    </inkml:context>
    <inkml:brush xml:id="br0">
      <inkml:brushProperty name="width" value="0.025" units="cm"/>
      <inkml:brushProperty name="height" value="0.025" units="cm"/>
    </inkml:brush>
  </inkml:definitions>
  <inkml:trace contextRef="#ctx0" brushRef="#br0">123 1 3876,'0'0'12854,"-11"10"-8289,2-2-4173,-8 8 1173,0 1 0,-16 21 0,29-33-1279,0 0-1,1 0 1,-1 1 0,1-1 0,0 1 0,0 0-1,1 0 1,0 0 0,0 0 0,0 0 0,1 0 0,0 0-1,0 1 1,1 9 0,0-15-275,0 0 0,1 0 0,-1 0-1,1 0 1,-1 0 0,1 0 0,-1 0 0,1 0 0,0 0 0,-1 0-1,1 0 1,0 0 0,0-1 0,0 1 0,0 0 0,0-1-1,0 1 1,0 0 0,0-1 0,0 0 0,0 1 0,0-1 0,0 1-1,0-1 1,0 0 0,0 0 0,1 0 0,-1 1 0,0-1 0,0 0-1,0 0 1,0-1 0,0 1 0,1 0 0,-1 0 0,0-1 0,0 1-1,1-1 1,3 0 55,0 0 0,0 0 0,0-1 0,0 0 0,0 0 0,0 0-1,7-5 1,-4 1-106,1-1-1,-2-1 1,1 1-1,-1-1 1,0-1-1,0 1 1,-1-1-1,-1 0 1,1 0-1,-1-1 1,-1 0-1,0 0 1,0 0-1,-1 0 1,0-1-1,2-20 1,-5 31 29,-1-1 1,1 1 0,0 0-1,-1 0 1,1 0 0,0-1-1,-1 1 1,1 0 0,-1 0-1,1 0 1,0 0 0,-1 0-1,1 0 1,-1-1 0,1 1-1,0 0 1,-1 0 0,1 0-1,-1 1 1,1-1 0,0 0-1,-1 0 1,1 0-1,0 0 1,-1 0 0,1 0-1,-1 0 1,1 1 0,0-1-1,-1 0 1,1 0 0,0 1-1,-1-1 1,1 0 0,0 0-1,0 1 1,-1-1 0,1 0-1,0 1 1,-1 0 0,-14 10 92,8-5 343,1 1 0,0 1 0,0-1 0,-7 15 0,45-44-372,-25 14-749,-6 7 313,0 0 0,0 0 0,0 0-1,0 0 1,0 0 0,0 0 0,1 0 0,-1 0 0,0 0-1,0 1 1,1-1 0,-1 0 0,0 1 0,1-1 0,-1 1-1,0 0 1,1-1 0,-1 1 0,1 0 0,-1 0 0,1 0-1,-1 0 1,3 0 0,4-5-9333</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5.016"/>
    </inkml:context>
    <inkml:brush xml:id="br0">
      <inkml:brushProperty name="width" value="0.025" units="cm"/>
      <inkml:brushProperty name="height" value="0.025" units="cm"/>
    </inkml:brush>
  </inkml:definitions>
  <inkml:trace contextRef="#ctx0" brushRef="#br0">274 66 9641,'0'0'9150,"2"-9"-6043,6-29-262,-8 37-2756,0 1 0,0-1 0,0 0 0,-1 0-1,1 0 1,0 1 0,0-1 0,-1 0 0,1 0-1,-1 1 1,1-1 0,0 0 0,-1 1-1,1-1 1,-1 0 0,0 1 0,1-1 0,-1 1-1,0-1 1,1 1 0,-1-1 0,0 1 0,1 0-1,-1-1 1,0 1 0,0 0 0,1-1-1,-1 1 1,0 0 0,0 0 0,0 0 0,1 0-1,-2 0 1,-31-1 630,27 1-522,-4 1-171,1 0 0,0 0 0,-1 1 0,1 0 0,0 1 0,0 0 0,1 1 0,-1-1 0,1 2 0,0-1 0,0 1 0,0 0-1,0 1 1,1 0 0,0 0 0,0 1 0,1 0 0,-8 10 0,7-8 60,0 0 0,0 1-1,1 0 1,1 0-1,0 0 1,0 1 0,1 0-1,0 0 1,1 0-1,0 0 1,1 0 0,0 1-1,1-1 1,0 19-1,1-28-75,0 0 0,1 0 0,-1 0 0,1 0 0,-1 0 0,1 0 0,0 0 0,0 0 0,0 0 0,0 0-1,0 0 1,0-1 0,1 1 0,-1 0 0,0-1 0,1 1 0,-1-1 0,1 0 0,0 1 0,3 1 0,0-1 35,0 1 0,0-1 0,0 0 1,1 0-1,-1-1 0,1 0 1,-1 0-1,6 1 0,0-1 42,-1-1 0,0 0 0,0-1 0,0 1 0,1-2 0,-1 0 0,0 0 0,16-6 0,5-10 414,-30 18-488,0-1 0,-1 0 1,1 1-1,0-1 0,0 1 0,-1-1 1,1 0-1,0 0 0,-1 1 1,1-1-1,0 0 0,-1 0 1,1 0-1,-1 0 0,0 0 0,1 0 1,-1 0-1,0 0 0,1 1 1,-1-1-1,0 0 0,0 0 1,0 0-1,0 0 0,0 0 0,0 0 1,0 0-1,0 0 0,-1 0 1,1-2-1,-2 2-13,0 0 0,0 0 0,0 0 0,1 0 0,-1 1 0,0-1 0,0 1 0,0-1 0,0 1 0,0 0 0,0 0 0,0 0 0,0 0 0,0 0 0,0 0 0,-3 1 0,-32 7 0,37-7 0,0-1 0,-1 0 0,1 0 0,0 0 0,0 0 0,-1 0 0,1 1 0,0-1 0,-1 0 0,1 0 0,0 1 0,0-1 0,0 0 0,-1 0 0,1 1 0,0-1 0,0 0 0,0 0 0,0 1 0,-1-1 0,1 0 0,0 1 0,0-1 0,0 0 0,0 1 0,0-1 0,0 0 0,0 1 0,0-1 0,0 0 0,0 1 0,0-1 0,0 0 0,0 1 0,0-1 0,0 0 0,1 0 0,-1 1 0,0-1 0,0 0 0,0 1 0,0-1 0,1 0 0,16 2 0,24-11 0,0-13 0,-33 17 0,1-1 0,-1 1 0,1 1 0,0 0 0,1 0 0,-1 1 0,1 0 0,0 0 0,19-2 0,-28 6 0,-1-1 0,1 1 0,0-1 0,-1 1 0,1 0 0,0-1 0,-1 1 0,1 0 0,-1-1 0,1 1 0,-1 0 0,0 0 0,1-1 0,-1 1 0,0 0 0,1 0 0,-1 0 0,0 0 0,0 0 0,0-1 0,0 1 0,0 0 0,0 0 0,0 0 0,0 0 0,0 0 0,0 1 0,-3 29 0,0-17 13,-2 1 1,1-1-1,-2 0 1,-7 16-1,7-19-56,1-1 0,1 1 0,0 0 0,0 0 0,1 1 0,0-1 0,-1 21-1,6-25-2955,7-10-3675,10-16-9127</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0.403"/>
    </inkml:context>
    <inkml:brush xml:id="br0">
      <inkml:brushProperty name="width" value="0.025" units="cm"/>
      <inkml:brushProperty name="height" value="0.025" units="cm"/>
    </inkml:brush>
  </inkml:definitions>
  <inkml:trace contextRef="#ctx0" brushRef="#br0">1 0 5285,'0'0'3876</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2.085"/>
    </inkml:context>
    <inkml:brush xml:id="br0">
      <inkml:brushProperty name="width" value="0.025" units="cm"/>
      <inkml:brushProperty name="height" value="0.025" units="cm"/>
    </inkml:brush>
  </inkml:definitions>
  <inkml:trace contextRef="#ctx0" brushRef="#br0">82 3483 4324,'0'0'3758,"-8"2"-2386,-1 1-628,-27 7 231,8-6 7348,42 3-5013,14-9-2976,-1-2 1,1-1 0,-1-1 0,0-1-1,-1-2 1,0 0 0,26-14-1,-13 6-295,81-22-1,-34 14 240,-1-3-1,-2-4 1,134-72-1,-119 55-138,-36 22 43,108-30-1,-19 8-31,87-28 323,90-37-119,130-82-29,194-89-68,242-147-187,-506 230-20,49-24-4,448-192 50,-385 174-25,84-38-25,505-181-14,-1047 448 37,-32 13 111,0-1 0,0-1 1,0 0-1,0 0 0,-1-1 0,0 0 1,17-12-1,-26 9-6330,0-3-1601</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3.004"/>
    </inkml:context>
    <inkml:brush xml:id="br0">
      <inkml:brushProperty name="width" value="0.025" units="cm"/>
      <inkml:brushProperty name="height" value="0.025" units="cm"/>
    </inkml:brush>
  </inkml:definitions>
  <inkml:trace contextRef="#ctx0" brushRef="#br0">1 1 17168,'0'0'9289,"28"50"-7752,-10-28-608,0-2-256,1-4-225,1 0 1,3-6-257,-3-4-32,0-6-32,0 0-256,-2 0-1057,0-5-1666,-3-8-1665,-3-5-2338</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3.411"/>
    </inkml:context>
    <inkml:brush xml:id="br0">
      <inkml:brushProperty name="width" value="0.025" units="cm"/>
      <inkml:brushProperty name="height" value="0.025" units="cm"/>
    </inkml:brush>
  </inkml:definitions>
  <inkml:trace contextRef="#ctx0" brushRef="#br0">165 1 19186,'0'0'2018,"-36"49"1025,16-14-256,1 6-770,-2 5-255,1 2-481,3 2-704,4-4-481,2-2-96,6-7 0,3-5 0,2-5-705,0-7-512,0-6-929,0-10-1537</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3.770"/>
    </inkml:context>
    <inkml:brush xml:id="br0">
      <inkml:brushProperty name="width" value="0.025" units="cm"/>
      <inkml:brushProperty name="height" value="0.025" units="cm"/>
    </inkml:brush>
  </inkml:definitions>
  <inkml:trace contextRef="#ctx0" brushRef="#br0">24 1 15599,'0'0'14061,"-13"69"-13260,8-40-481,1-1-256,2-4-32,2-2-1153,0-4-1826,0-9-1217</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4.119"/>
    </inkml:context>
    <inkml:brush xml:id="br0">
      <inkml:brushProperty name="width" value="0.025" units="cm"/>
      <inkml:brushProperty name="height" value="0.025" units="cm"/>
    </inkml:brush>
  </inkml:definitions>
  <inkml:trace contextRef="#ctx0" brushRef="#br0">1 60 15246,'0'0'9214,"11"-7"-8012,3 0-787,0-1 1,1 2 0,0 0 0,0 1-1,1 0 1,0 1 0,22-2-1,-13 3-275,1 1-1,0 1 0,0 2 0,0 0 1,28 6-1,-49-6-125,0 0 0,0 0 0,0 1 0,0-1 1,0 1-1,0 1 0,0-1 0,-1 1 0,1-1 0,-1 1 1,0 0-1,0 1 0,0-1 0,0 1 0,-1 0 0,1 0 0,-1 0 1,0 0-1,0 0 0,0 1 0,-1-1 0,0 1 0,0 0 1,0 0-1,0 0 0,-1 0 0,0 0 0,0 0 0,0 0 1,0 1-1,-1-1 0,0 6 0,-1-4 50,0-1 0,-1 1 0,0-1 0,0 0 0,0 0 0,-1 0 0,0 0-1,0 0 1,0-1 0,-1 1 0,1-1 0,-2 0 0,1 0 0,0 0 0,-1-1 0,0 1 0,0-1 0,0 0 0,-1-1 0,-8 6 0,-2 0 98,1 0 0,-2-1 0,1-1 0,-1-1 0,0 0 0,-25 5 0,31-9-216,1-1 0,-1 0 0,0-1 0,0 0 0,1 0 0,-16-4 0,24 4 12,0 0-1,0-1 0,0 1 0,1-1 1,-1 0-1,0 1 0,0-1 1,1 0-1,-1 0 0,1 0 1,-1-1-1,1 1 0,-1 0 0,1 0 1,0-1-1,-1 1 0,1-1 1,-1-1-1,2 1-30,-1 0 0,1 0 1,-1 0-1,1 0 0,0 0 0,0-1 1,0 1-1,0 0 0,0 0 0,0 0 0,1 0 1,-1 0-1,1 0 0,-1 0 0,1 0 1,0 0-1,0 0 0,0 0 0,0 0 1,2-2-1,15-20-6098,7-1-4768</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5.028"/>
    </inkml:context>
    <inkml:brush xml:id="br0">
      <inkml:brushProperty name="width" value="0.025" units="cm"/>
      <inkml:brushProperty name="height" value="0.025" units="cm"/>
    </inkml:brush>
  </inkml:definitions>
  <inkml:trace contextRef="#ctx0" brushRef="#br0">79 35 12364,'0'0'16431,"-9"2"-15924,5-1-441,0 1 1,1-1-1,-1 1 0,0 0 0,0 0 0,1 0 0,-1 0 0,1 1 0,0-1 0,0 1 1,0 0-1,0 0 0,0 0 0,1 0 0,-1 1 0,1-1 0,0 1 0,0 0 0,0-1 0,0 1 1,1 0-1,-1 0 0,1 0 0,0 0 0,0 0 0,1 0 0,-1 1 0,1-1 0,0 0 0,0 0 1,1 0-1,-1 0 0,2 7 0,-1-10-48,0 1 0,-1-1 0,1 0 0,0 0 0,0 0 0,0 0 0,0 0 0,0 0 0,0 0 0,0 0 0,0-1 0,0 1 0,0 0 0,1-1 0,-1 1 0,0-1 0,0 1 0,1-1 0,-1 1 0,0-1 0,1 0 0,-1 0 0,0 0 0,1 1 0,-1-2 0,0 1 0,1 0 0,-1 0 0,0 0 0,1 0 0,-1-1 0,0 1 0,1-1 0,-1 1 0,2-2 0,3 0 64,1 0-1,-1 0 0,0-1 0,-1 0 1,1 0-1,7-5 0,-5 1-81,-1 0 0,1-1 0,-2 1 0,1-1 0,5-10 0,-10 15 0,0 0 0,0 0 0,-1 0 0,1 0 0,-1 0 0,0-1 0,0 1 0,0 0 0,0-1 0,-1 1 0,1-1 0,-1 1 0,0-1 0,0 1 0,0-1 0,0 1 0,-1-1 0,-1-5 0,1 8 0,0-1 0,0 1 0,0 0 1,-1-1-1,1 1 0,0 0 0,-1 0 0,1 0 0,-1 0 0,1 0 1,-1 0-1,1 0 0,-1 1 0,0-1 0,1 1 0,-1-1 0,0 1 0,1-1 1,-1 1-1,0 0 0,0 0 0,1 0 0,-1 0 0,0 0 0,0 0 1,1 1-1,-1-1 0,-3 2 0,2-2-1,-1 0-1,1 1 1,0 0 0,0 0-1,-1 0 1,1 0 0,0 1-1,0-1 1,0 1 0,0 0-1,1 0 1,-1 0 0,0 0-1,-2 3 1,0 5-541,5-3-5434</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8.448"/>
    </inkml:context>
    <inkml:brush xml:id="br0">
      <inkml:brushProperty name="width" value="0.025" units="cm"/>
      <inkml:brushProperty name="height" value="0.025" units="cm"/>
    </inkml:brush>
  </inkml:definitions>
  <inkml:trace contextRef="#ctx0" brushRef="#br0">1 24 9385,'0'0'14317,"52"2"-12363,-18-6 0,5-3-448,4 1-578,2 2-607,-2-1-225,-2 5-128,-8 0-1249,-5 0-2019,-13 8-1216,-9 1-2819</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8.818"/>
    </inkml:context>
    <inkml:brush xml:id="br0">
      <inkml:brushProperty name="width" value="0.025" units="cm"/>
      <inkml:brushProperty name="height" value="0.025" units="cm"/>
    </inkml:brush>
  </inkml:definitions>
  <inkml:trace contextRef="#ctx0" brushRef="#br0">1 41 15791,'0'0'10218,"67"10"-8841,-24-10-1025,9-2-544,4-11-2498,-5-2-2435,0-5-4356</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6.359"/>
    </inkml:context>
    <inkml:brush xml:id="br0">
      <inkml:brushProperty name="width" value="0.025" units="cm"/>
      <inkml:brushProperty name="height" value="0.025" units="cm"/>
    </inkml:brush>
  </inkml:definitions>
  <inkml:trace contextRef="#ctx0" brushRef="#br0">165 1 15375,'-11'10'4956,"-5"19"-3605,13-24-671,-59 129 3186,44-87-3599,2 1-1,-15 72 1,28-105-403,1 1-1,0-1 0,2 1 1,0 21-1,0-37-15,0 0 0,0 0 0,1 0 0,-1 0-1,0 0 1,0 0 0,0-1 0,0 1 0,0 0 0,1 0 0,-1 0 0,0 0 0,0 0 0,0 0-1,0 0 1,1 0 0,-1 0 0,0 0 0,0 0 0,0 1 0,0-1 0,0 0 0,1 0 0,-1 0 0,0 0-1,0 0 1,0 0 0,0 0 0,0 0 0,0 0 0,1 0 0,-1 1 0,0-1 0,0 0 0,0 0-1,0 0 1,0 0 0,0 0 0,0 1 0,4-19-5033,-5-1-1051</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9.177"/>
    </inkml:context>
    <inkml:brush xml:id="br0">
      <inkml:brushProperty name="width" value="0.025" units="cm"/>
      <inkml:brushProperty name="height" value="0.025" units="cm"/>
    </inkml:brush>
  </inkml:definitions>
  <inkml:trace contextRef="#ctx0" brushRef="#br0">292 0 19218,'0'0'3299,"-64"8"-2114,27 4-128,-5 4-384,3 1 480,6 6-352,5 4-417,7-1-192,6 2 1,7-1 255,3 1-96,5-6-256,3 0-128,18-6 129,7-4-65,5-5-1474,4-7-2305,0 0-2884</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9.538"/>
    </inkml:context>
    <inkml:brush xml:id="br0">
      <inkml:brushProperty name="width" value="0.025" units="cm"/>
      <inkml:brushProperty name="height" value="0.025" units="cm"/>
    </inkml:brush>
  </inkml:definitions>
  <inkml:trace contextRef="#ctx0" brushRef="#br0">93 200 7847,'0'0'10261,"-4"2"-5462,-16 13-2728,7-5-885,-28 26 1656,39-35-2769,1 1 0,0-1 0,0 1 0,0-1 0,-1 1 0,1 0 0,1-1 0,-1 1 0,0 0 0,0 0 1,1 0-1,-1-1 0,1 1 0,-1 0 0,1 0 0,0 0 0,0 0 0,0 0 0,0 0 0,0 0 0,0 0 1,1 0-1,0 3 0,0-4-45,0 1 0,1 0 1,-1-1-1,0 1 0,1-1 1,0 0-1,-1 0 0,1 1 0,0-1 1,-1 0-1,1 0 0,0 0 1,0-1-1,0 1 0,0 0 1,0-1-1,0 1 0,0-1 0,0 0 1,0 0-1,3 0 0,51 0 368,-44 0-357,-5-1-16,0 0 0,0 0 0,0 0 0,0-1 0,0 0 0,0 0 0,7-4 1,-12 5 5,0 0 0,0 0 0,0 0 0,1 0 0,-1 0 0,0-1 0,-1 1 1,1-1-1,0 0 0,0 1 0,-1-1 0,1 0 0,-1 0 0,1 0 0,-1 0 1,0 0-1,0 0 0,0-1 0,0 1 0,0 0 0,0-1 0,-1 1 0,1 0 1,0-4-1,-2 5-28,1-1 1,-1 1-1,0-1 1,0 0-1,1 1 1,-1 0-1,0-1 1,0 1 0,0-1-1,-1 1 1,1 0-1,0 0 1,0 0-1,-1 0 1,1 0-1,0 0 1,-1 0 0,1 0-1,-1 0 1,0 1-1,1-1 1,-1 1-1,1-1 1,-1 1-1,0-1 1,1 1 0,-1 0-1,0 0 1,-2 0-1,-59-4-9,57 5 7,-5 0-1599,10 1-2360,21 3-6004,3-5-1001</inkml:trace>
  <inkml:trace contextRef="#ctx0" brushRef="#br0" timeOffset="1">532 0 18610,'0'0'7110,"-54"68"-4996,47-41-448,2 1-929,5-1-417,0-1-160,6-3-64,5-4 0,2-4-897,3-5-928,-5-6-1698,-3-4-1794</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9.890"/>
    </inkml:context>
    <inkml:brush xml:id="br0">
      <inkml:brushProperty name="width" value="0.025" units="cm"/>
      <inkml:brushProperty name="height" value="0.025" units="cm"/>
    </inkml:brush>
  </inkml:definitions>
  <inkml:trace contextRef="#ctx0" brushRef="#br0">1 15 19571,'0'0'7687,"54"-4"-7175,-21 4-352,9 0-192,-1-1-1729,2 1-1634,3-5-3044,-4 0-9864</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0.280"/>
    </inkml:context>
    <inkml:brush xml:id="br0">
      <inkml:brushProperty name="width" value="0.025" units="cm"/>
      <inkml:brushProperty name="height" value="0.025" units="cm"/>
    </inkml:brush>
  </inkml:definitions>
  <inkml:trace contextRef="#ctx0" brushRef="#br0">186 0 16432,'0'0'4660,"-8"5"-2551,-12 6-464,1 0 1,1 2-1,-34 30 1,43-35-1388,0 1 0,1 1 0,0 0 0,0 0 0,-9 17 0,16-25-215,-1 0 1,1 0-1,0 1 1,0-1-1,0 0 1,0 0-1,1 1 1,-1-1-1,1 0 0,-1 1 1,1-1-1,0 1 1,0-1-1,0 1 1,0-1-1,1 0 1,-1 1-1,0-1 0,2 4 1,-1-4-30,0-1 0,1 1 0,-1 0 0,1-1 1,-1 1-1,1-1 0,-1 1 0,1-1 0,0 1 0,0-1 0,0 0 0,0 0 1,0 0-1,0 0 0,0-1 0,0 1 0,3 0 0,48 6-1755,1-8-3377,-36 0 1314,19-1-3766</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0.636"/>
    </inkml:context>
    <inkml:brush xml:id="br0">
      <inkml:brushProperty name="width" value="0.025" units="cm"/>
      <inkml:brushProperty name="height" value="0.025" units="cm"/>
    </inkml:brush>
  </inkml:definitions>
  <inkml:trace contextRef="#ctx0" brushRef="#br0">0 10 11851,'0'0'9593,"8"1"-9518,-3 0-77,29 4-262,-32-5 270,-1 0 1,1 0 0,0 0 0,-1 0 0,1-1-1,-1 1 1,1 0 0,-1-1 0,1 1-1,-1-1 1,1 0 0,-1 0 0,1 1-1,-1-1 1,0 0 0,1 0 0,-1 0 0,0 0-1,0 0 1,0-1 0,2-1 0,-14 47 4760,5-32-3430,1 0 31,-1 0 0,2 0 0,-6 19 0,10-29-1426,-1 1 0,1 0 0,0-1 0,0 1 0,0 0 0,0-1 0,0 1 0,0 0 0,2 4 0,-1-6-203,-1 1 0,1-1-1,-1 0 1,1 0 0,0 0 0,0 0-1,-1 1 1,1-1 0,0 0-1,0-1 1,0 1 0,0 0-1,0 0 1,1 0 0,-1-1-1,0 1 1,0 0 0,0-1-1,1 1 1,1 0 0,4-1-6407</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1.010"/>
    </inkml:context>
    <inkml:brush xml:id="br0">
      <inkml:brushProperty name="width" value="0.025" units="cm"/>
      <inkml:brushProperty name="height" value="0.025" units="cm"/>
    </inkml:brush>
  </inkml:definitions>
  <inkml:trace contextRef="#ctx0" brushRef="#br0">1 0 17585,'0'0'12748,"61"27"-15183,-43-27-2754,-5-5-3523</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1.396"/>
    </inkml:context>
    <inkml:brush xml:id="br0">
      <inkml:brushProperty name="width" value="0.025" units="cm"/>
      <inkml:brushProperty name="height" value="0.025" units="cm"/>
    </inkml:brush>
  </inkml:definitions>
  <inkml:trace contextRef="#ctx0" brushRef="#br0">12 11 17168,'0'0'7495,"-2"11"-6000,-1 0-1053,1-8-315,1 1 1,0 0 0,0 0 0,0 0 0,1-1-1,-1 1 1,1 0 0,0 0 0,0 0 0,1 0-1,0 6 1,0-9-107,0 0 0,0 0-1,0 0 1,0 0-1,0 0 1,0-1 0,1 1-1,-1 0 1,0-1-1,0 1 1,1 0 0,-1-1-1,0 0 1,1 1 0,-1-1-1,0 0 1,1 0-1,-1 0 1,1 0 0,-1 0-1,0 0 1,1 0 0,-1 0-1,0 0 1,3-2-1,38-6-257,-30 4-418,-1-2 0,1 1 0,16-13 0,-24 16 466,0-1 0,0 0-1,0 0 1,-1 0-1,1 0 1,-1-1 0,0 0-1,0 1 1,0-1-1,0 0 1,-1-1-1,4-6 1,-34 47 605,-6 25 1326,16-32-63,1 1-1,2 0 1,-21 60-1,35-89-1757,1 0 0,0-1-1,0 1 1,-1 0 0,1 0-1,0-1 1,0 1 0,0 0-1,0 0 1,0 0-1,0-1 1,0 1 0,0 0-1,0 0 1,0 0 0,0-1-1,1 1 1,-1 0-1,0 0 1,1-1 0,-1 1-1,1 1 1,0-1-374,0-1 0,0 0-1,0 1 1,0-1 0,0 0 0,0 0 0,0 0-1,0 0 1,0 0 0,0 0 0,0 0-1,0 0 1,0 0 0,0 0 0,0 0 0,0-1-1,0 1 1,1-1 0,16-7-10891</inkml:trace>
</inkml:ink>
</file>

<file path=ppt/ink/ink2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1.256"/>
    </inkml:context>
    <inkml:brush xml:id="br0">
      <inkml:brushProperty name="width" value="0.025" units="cm"/>
      <inkml:brushProperty name="height" value="0.025" units="cm"/>
    </inkml:brush>
  </inkml:definitions>
  <inkml:trace contextRef="#ctx0" brushRef="#br0">205 140 5221,'0'0'5034,"8"-11"-4292,4-5-364,1 1 640,-1-1 1,0-1 0,9-18-1,-20 34-791,-1 0 1,1 0-1,-1 0 0,1 0 0,-1 0 0,0 0 0,1 0 0,-1 0 0,0 0 0,0 0 1,1 0-1,-1 0 0,0 0 0,0 0 0,0 0 0,0 0 0,0 0 0,-1 0 1,1 0-1,0 0 0,0 0 0,-2-2 0,2 3-73,-1-1 0,0 1 0,1-1 0,-1 1 0,0 0 0,0-1 1,0 1-1,1 0 0,-1 0 0,0-1 0,0 1 0,0 0 0,0 0 0,0 0 0,1 0 0,-1 0 0,0 0 0,0 0 0,0 0 0,-1 1 0,-3 0 28,-1 1-1,1-1 0,0 1 0,0 0 0,0 1 0,1-1 0,-8 6 0,-17 16 219,1 1 0,0 2-1,-37 48 1,56-64-335,2 0-1,-1 0 1,1 1-1,1 0 1,0 0 0,1 0-1,1 1 1,-1 0 0,2 0-1,0 0 1,1 0 0,0 1-1,0 23 1,2-32-118,1 1 0,1-1 1,-1 0-1,1 0 0,0 0 0,0-1 0,0 1 1,0 0-1,1-1 0,0 1 0,0-1 0,0 0 1,5 4-1,55 52-941,-33-34 4,-24-21 906,-1 1 0,0-1 0,0 2 0,0-1 0,-1 0 0,0 1-1,-1 0 1,1 0 0,-1 0 0,0 0 0,-1 0 0,0 1 0,0-1-1,1 12 1,-2-8 225,-1 0 1,0-1-1,-1 1 0,0 0 0,0 0 0,-1 0 0,-1 0 1,0-1-1,-7 17 0,0-4 287,4-10-296,0 1 0,1-1 0,0 1 0,1 0 0,1 0 0,0 1 0,-1 16 0,4-30-197,0 1 0,1-1 0,-1 1 0,0-1 0,1 1 0,-1-1 0,1 1 0,0-1 0,-1 1 0,1-1 0,0 0 0,0 0 0,0 1 0,0-1 0,0 0 0,0 0 0,0 0 0,0 0 0,0 0 0,1 0 0,1 1 0,38 18-3193,-36-19 2768,0 1 1,0 0-1,0 0 0,0 1 1,-1 0-1,1 0 1,0 0-1,-1 0 1,0 0-1,7 8 0,-9-7 692,0 0-1,-1 0 0,1 0 0,-1 0 1,0 0-1,0 0 0,-1 1 0,1-1 0,-1 0 1,0 1-1,0-1 0,0 0 0,-1 1 0,1-1 1,-1 0-1,0 1 0,0-1 0,-1 0 0,1 0 1,-1 0-1,-3 5 0,-6 12 2339,-1-1-1,-27 34 1,15-21-1635,-21 42 964,42-69-1879,0 2-1,0-1 1,0 0 0,1 1 0,0-1 0,1 1 0,-1 0 0,1-1 0,1 9-1,0-13-205,1 0-1,0 0 0,0 0 0,0 0 1,0 0-1,0-1 0,1 1 0,-1 0 1,1-1-1,0 0 0,2 4 0,14 25-1346,-14-14 1671,-1 2 0,-1-1 0,-1 0 0,-1 0-1,0 1 1,-1-1 0,-1 0 0,-8 33-1,-3 42 1486,13-90-1577,-1-1-1,1 0 1,0 1 0,0-1 0,0 1-1,0-1 1,0 1 0,1-1-1,-1 0 1,1 1 0,0-1 0,-1 0-1,1 1 1,0-1 0,0 0 0,1 0-1,-1 0 1,0 0 0,1 0 0,-1 0-1,1 0 1,2 2 0,0-2-82,0 0 1,1 0 0,-1 0 0,0-1-1,1 0 1,-1 0 0,1 0-1,0 0 1,-1-1 0,1 1-1,4-2 1,36-1-2802,-1-12-3640</inkml:trace>
</inkml:ink>
</file>

<file path=ppt/ink/ink2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2.671"/>
    </inkml:context>
    <inkml:brush xml:id="br0">
      <inkml:brushProperty name="width" value="0.025" units="cm"/>
      <inkml:brushProperty name="height" value="0.025" units="cm"/>
    </inkml:brush>
  </inkml:definitions>
  <inkml:trace contextRef="#ctx0" brushRef="#br0">256 68 11211,'0'0'9021,"4"-9"-6874,1 0-1451,-3 6-432,0 0 1,-1 0-1,1 0 1,-1 0-1,0 0 1,0 0-1,0 0 1,0-1-1,0 1 1,-1 0-1,1-6 1,-2 8-115,0 1 1,1-1-1,-1 0 1,0 1-1,0-1 0,0 1 1,0-1-1,0 1 1,0 0-1,0-1 0,0 1 1,0 0-1,0 0 1,0-1-1,0 1 1,0 0-1,0 0 0,0 0 1,0 0-1,0 0 1,-1 1-1,-27 1 534,22 0-604,0 1 1,0 0-1,0 0 1,0 0-1,1 1 1,-1 0-1,1 1 1,0-1-1,0 1 1,1 0-1,-10 11 1,-6 9 140,-23 37 1,41-58-168,-10 15 103,1 1 1,1 0-1,-10 25 1,18-37-142,0 0-1,1 0 1,-1 0-1,2 0 1,-1 0-1,1 0 1,0 0 0,1 0-1,0 1 1,0-1-1,1 0 1,2 11-1,-2-16-36,0 0 0,0 0 0,1-1 0,0 1 0,-1-1 0,1 1 0,0-1 0,0 0 0,0 0 0,1 0 0,-1 0 0,0 0 0,1 0 0,-1 0 0,1-1 0,0 1 0,0-1 0,-1 0 0,1 0 0,0 0 0,0 0 0,0-1 0,5 1 0,8 2-896,1-1 0,33-1 1,-38-1 12,-9 0 657,6 0-1561,0 0 1,0-1 0,1 1 0,13-5-1,-5-3-5948</inkml:trace>
</inkml:ink>
</file>

<file path=ppt/ink/ink2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3.137"/>
    </inkml:context>
    <inkml:brush xml:id="br0">
      <inkml:brushProperty name="width" value="0.025" units="cm"/>
      <inkml:brushProperty name="height" value="0.025" units="cm"/>
    </inkml:brush>
  </inkml:definitions>
  <inkml:trace contextRef="#ctx0" brushRef="#br0">58 14 17777,'0'0'8301,"-8"8"-6732,2-2-1332,0 1 0,1 0 0,0 0-1,0 0 1,1 1 0,-7 14-1,10-19-187,0-1-1,0 1 1,0 0-1,0 0 1,0 0-1,0-1 1,1 1-1,0 0 1,-1 0-1,1 0 1,0 0-1,1 0 1,-1 0-1,0 0 1,1 0 0,0 0-1,-1 0 1,1-1-1,0 1 1,1 0-1,-1-1 1,0 1-1,1 0 1,-1-1-1,1 0 1,0 1-1,0-1 1,0 0-1,3 3 1,-4-4-32,1 0 1,-1 0-1,0 0 1,1 0 0,0-1-1,-1 1 1,1 0-1,-1-1 1,1 1-1,0-1 1,-1 1-1,1-1 1,0 0-1,-1 0 1,1 0 0,0 0-1,0 0 1,-1 0-1,1 0 1,0 0-1,-1-1 1,3 0-1,-1 0 45,1-1 0,-1 0 0,0 0 0,0 0 0,0 0-1,0 0 1,-1 0 0,1-1 0,-1 1 0,4-5-1,-1 1 32,-1 0-1,1-1 1,-1 0-1,-1 0 0,1 0 1,-1 0-1,0-1 0,-1 1 1,2-9-1,-3 14-92,-1 1 0,0-1 0,1 1 0,-1-1 0,0 0 0,0 1 0,0-1 0,0 1 0,-1-1 0,1 1 0,0-1 0,-1 1 0,1-1 0,-1 1 0,1-1 0,-1 1 0,0-1 0,0 1 0,1 0 0,-1-1 0,0 1 0,0 0 0,0 0 0,-1 0 0,1 0 0,0 0 0,0 0 0,0 0 0,-1 0 0,1 0 0,-1 0 0,1 1 0,-3-2 0,-1 1 0,0 0 0,-1 1 0,1-1 0,-1 1 0,1 0 0,0 0 0,-1 1 0,-9 1 0,-2 9-2532,14-8 91,10-6-140,12-12-3238,5-7-2044</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6.727"/>
    </inkml:context>
    <inkml:brush xml:id="br0">
      <inkml:brushProperty name="width" value="0.025" units="cm"/>
      <inkml:brushProperty name="height" value="0.025" units="cm"/>
    </inkml:brush>
  </inkml:definitions>
  <inkml:trace contextRef="#ctx0" brushRef="#br0">0 34 12844,'0'0'13069,"85"-15"-11660,-37 15-512,6 0-545,4 0-256,-3 0-544,-4-3-2883,-11-12-5125</inkml:trace>
</inkml:ink>
</file>

<file path=ppt/ink/ink2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3.525"/>
    </inkml:context>
    <inkml:brush xml:id="br0">
      <inkml:brushProperty name="width" value="0.025" units="cm"/>
      <inkml:brushProperty name="height" value="0.025" units="cm"/>
    </inkml:brush>
  </inkml:definitions>
  <inkml:trace contextRef="#ctx0" brushRef="#br0">117 0 19795,'0'0'12844,"-30"61"-12716,27-38-128,1-3 0,2 3 0,0-3 0,0-1 0,0-1-1537,5-3-834,-3-6-1504,-2-5-1538</inkml:trace>
  <inkml:trace contextRef="#ctx0" brushRef="#br0" timeOffset="1">1 149 9033,'0'0'23350,"59"-36"-23222,-21 35-96,0 1-192,0 0-1570,-2-1-2338,-10-2-2402,-5-3-5734</inkml:trace>
</inkml:ink>
</file>

<file path=ppt/ink/ink2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3.869"/>
    </inkml:context>
    <inkml:brush xml:id="br0">
      <inkml:brushProperty name="width" value="0.025" units="cm"/>
      <inkml:brushProperty name="height" value="0.025" units="cm"/>
    </inkml:brush>
  </inkml:definitions>
  <inkml:trace contextRef="#ctx0" brushRef="#br0">1 0 18161,'0'0'10378,"6"70"-10218,-6-40-128,1 0-1281,-1 3-1121,0-1-673,0-1-288,0-4-385,0-4-512,-2-6-2915</inkml:trace>
</inkml:ink>
</file>

<file path=ppt/ink/ink2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4.263"/>
    </inkml:context>
    <inkml:brush xml:id="br0">
      <inkml:brushProperty name="width" value="0.025" units="cm"/>
      <inkml:brushProperty name="height" value="0.025" units="cm"/>
    </inkml:brush>
  </inkml:definitions>
  <inkml:trace contextRef="#ctx0" brushRef="#br0">57 356 10858,'0'0'18578,"57"-17"-18098,-27 7-416,-2 1-96,-4 3-929,-5 1-1537,-7-2-1410,-2 2-1088,-8-4-3877</inkml:trace>
  <inkml:trace contextRef="#ctx0" brushRef="#br0" timeOffset="1">0 31 17457,'0'0'10762,"72"-4"-10154,-36 0-512,5 1-64,-5 1-864,-2-2-2724,-7-2-2562,-4-1-5541</inkml:trace>
</inkml:ink>
</file>

<file path=ppt/ink/ink2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4.635"/>
    </inkml:context>
    <inkml:brush xml:id="br0">
      <inkml:brushProperty name="width" value="0.025" units="cm"/>
      <inkml:brushProperty name="height" value="0.025" units="cm"/>
    </inkml:brush>
  </inkml:definitions>
  <inkml:trace contextRef="#ctx0" brushRef="#br0">69 1 12332,'0'0'15001,"-7"8"-14094,-1 3-666,1 2-1,0-1 1,0 1 0,2 0-1,-1 0 1,2 0 0,0 1-1,0 0 1,1 0 0,1 0-1,-1 18 1,2-14-101,1 1 0,0-1 0,6 32 0,-5-44-413,1-1 1,0 1 0,0 0-1,0-1 1,0 0 0,7 10 0,-7-12-414,0 0 0,1 0 0,-1 0 0,1 0 0,0-1 0,0 1 0,0-1 1,1 1-1,-1-1 0,0 0 0,6 2 0,6 0-6644</inkml:trace>
</inkml:ink>
</file>

<file path=ppt/ink/ink2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5.043"/>
    </inkml:context>
    <inkml:brush xml:id="br0">
      <inkml:brushProperty name="width" value="0.025" units="cm"/>
      <inkml:brushProperty name="height" value="0.025" units="cm"/>
    </inkml:brush>
  </inkml:definitions>
  <inkml:trace contextRef="#ctx0" brushRef="#br0">42 127 9385,'0'0'19287,"-6"11"-17653,4-5-1397,-4 4-15,1 0 0,1 0 1,0 0-1,1 1 1,0 0-1,0 0 1,1-1-1,1 1 1,-1 22-1,2-32-224,1 1 0,0-1-1,0 1 1,0-1 0,-1 0 0,2 1 0,-1-1-1,0 0 1,0 0 0,0 0 0,0 0 0,1 0-1,-1 0 1,0 0 0,1 0 0,-1-1 0,1 1-1,-1 0 1,1-1 0,-1 1 0,1-1 0,0 0 0,-1 1-1,1-1 1,-1 0 0,1 0 0,0 0 0,-1 0-1,1 0 1,3-1 0,2 1-123,0-1-1,0 0 1,0 0 0,0 0 0,0-1-1,7-2 1,20-19-5408,-17 2-3081,-7 1-3744</inkml:trace>
  <inkml:trace contextRef="#ctx0" brushRef="#br0" timeOffset="1.07">106 1 15887,'0'0'12428,"-8"6"-24440,11 4 1058</inkml:trace>
</inkml:ink>
</file>

<file path=ppt/ink/ink2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5.374"/>
    </inkml:context>
    <inkml:brush xml:id="br0">
      <inkml:brushProperty name="width" value="0.025" units="cm"/>
      <inkml:brushProperty name="height" value="0.025" units="cm"/>
    </inkml:brush>
  </inkml:definitions>
  <inkml:trace contextRef="#ctx0" brushRef="#br0">97 51 10666,'0'0'19314,"-7"-1"-18871,2 1-399,0 0-1,0 0 0,0 0 0,0 1 0,0-1 0,0 1 0,0 0 0,1 1 0,-7 2 0,9-3 36,-1 0-1,1 1 1,0-1-1,0 1 1,0 0-1,0 0 1,0 0-1,1 0 1,-1 0-1,0 0 1,1 0-1,0 1 1,-1-1-1,1 1 1,0-1 0,0 1-1,0-1 1,1 1-1,-1-1 1,1 1-1,-1 0 1,1 4-1,-1-6-75,1 1-1,0-1 0,-1 0 1,1 0-1,0 1 1,0-1-1,0 0 0,0 1 1,0-1-1,0 0 0,0 0 1,1 1-1,-1-1 1,0 0-1,1 0 0,-1 1 1,1-1-1,-1 0 1,1 0-1,-1 0 0,1 0 1,0 0-1,0 0 0,-1 0 1,1 0-1,0 0 1,0 0-1,0 0 0,0-1 1,0 1-1,0 0 0,0-1 1,1 1-1,-1 0 1,0-1-1,0 0 0,0 1 1,1-1-1,-1 0 1,0 1-1,0-1 0,1 0 1,-1 0-1,0 0 0,1 0 1,-1 0-1,0-1 1,0 1-1,1 0 0,-1 0 1,0-1-1,0 1 1,0-1-1,1 1 0,0-2 1,5 0-6,-1-1 0,0 0 1,-1 0-1,1 0 0,0-1 1,-1 0-1,0 0 0,0 0 1,9-10-1,-11 9 3,0 0 0,0 0 0,0 0 0,-1 0 0,1-1 0,-1 1 0,-1-1 0,1 0 0,-1 1 0,0-1 0,0 0 0,-1 0 0,0 0 0,0-7 0,0 12-91,0 1 0,0-1 0,0 0 0,0 1-1,0-1 1,0 1 0,-1-1 0,1 1 0,0-1 0,0 1 0,0-1 0,-1 1-1,1-1 1,0 1 0,-1-1 0,1 1 0,0-1 0,-1 1 0,1 0 0,-1-1 0,1 1-1,-1-1 1,1 1 0,0 0 0,-1 0 0,0-1 0,1 1 0,-1 0 0,1 0 0,-1-1-1,1 1 1,-1 0 0,1 0 0,-1 0 0,1 0 0,-1 0 0,0 0 0,1 0-1,-1 0 1,1 0 0,-1 0 0,1 0 0,-2 1 0,1-1-203,0 0 1,0 1-1,0-1 0,0 1 1,0-1-1,0 1 1,0-1-1,1 1 0,-1-1 1,0 1-1,0 0 1,0-1-1,1 1 0,-1 0 1,0 0-1,1-1 1,-1 1-1,0 0 0,1 0 1,-1 0-1,1 0 0,0 0 1,-1 0-1,1 2 1</inkml:trace>
</inkml:ink>
</file>

<file path=ppt/ink/ink2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5.734"/>
    </inkml:context>
    <inkml:brush xml:id="br0">
      <inkml:brushProperty name="width" value="0.025" units="cm"/>
      <inkml:brushProperty name="height" value="0.025" units="cm"/>
    </inkml:brush>
  </inkml:definitions>
  <inkml:trace contextRef="#ctx0" brushRef="#br0">1 0 14286,'0'0'14104,"0"10"-13464,1-4-587,0 0-1,0 0 1,1 1-1,0-1 1,0-1 0,0 1-1,1 0 1,-1 0-1,1-1 1,1 0-1,-1 1 1,6 5-1,-2-1 142,0 0 0,-1 1-1,0 0 1,-1 0-1,0 0 1,-1 1-1,0-1 1,-1 1-1,0 0 1,-1 0 0,0 1-1,-1-1 1,-1 21-1,0-17-338,-2-1 0,0 1 1,-1-1-1,0 1 0,-1-1 0,-1 0 0,-1 0 0,0-1 0,-1 0 0,-11 18 0,8-19-3229,0-9-2023,1-4-3336</inkml:trace>
</inkml:ink>
</file>

<file path=ppt/ink/ink2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6.089"/>
    </inkml:context>
    <inkml:brush xml:id="br0">
      <inkml:brushProperty name="width" value="0.025" units="cm"/>
      <inkml:brushProperty name="height" value="0.025" units="cm"/>
    </inkml:brush>
  </inkml:definitions>
  <inkml:trace contextRef="#ctx0" brushRef="#br0">127 1 23126,'0'0'8744,"-27"53"-7943,18-21-705,-3 3-96,8 0 0,1-2 0,3-2 0,0-7 0,0-2 0,3-5-545,1-7-1184,7-6-1346,-7-4-2082</inkml:trace>
  <inkml:trace contextRef="#ctx0" brushRef="#br0" timeOffset="1">0 131 21556,'0'0'10666,"67"-15"-10569,-39 12-161,3 2-993,-1 1-1410,-4-3-1953,2 2-2979</inkml:trace>
</inkml:ink>
</file>

<file path=ppt/ink/ink2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6.537"/>
    </inkml:context>
    <inkml:brush xml:id="br0">
      <inkml:brushProperty name="width" value="0.025" units="cm"/>
      <inkml:brushProperty name="height" value="0.025" units="cm"/>
    </inkml:brush>
  </inkml:definitions>
  <inkml:trace contextRef="#ctx0" brushRef="#br0">170 0 21428,'0'0'3561,"-11"6"-604,9-5-2876,-18 9 676,1 2 0,0 0-1,-18 15 1,32-23-662,0 0 1,0 1-1,0-1 0,1 1 0,-1 0 0,1 0 0,1 1 0,-1-1 1,1 1-1,0 0 0,0 0 0,0 0 0,1 0 0,0 1 1,0-1-1,1 0 0,-1 10 0,1-13-95,1 0 0,0 0 0,0 0 0,1-1 0,-1 1 0,1 0 0,-1 0 0,1 0 0,0 0 0,0-1 0,0 1 0,0 0 0,0-1 0,1 1 0,-1-1 0,1 0 0,0 1 0,0-1 0,0 0 0,0 0 0,0 0 0,2 2 0,1-1 0,0-1 0,0 0 0,1 0 0,-1 0 0,0 0 0,1-1 0,-1 0 0,1 0 0,-1 0 0,10 0 0,-9-1 0,1 0 0,0 0 0,-1 0 0,1-1 0,-1 0 0,9-2 0,-15 3 0,1 0 0,-1 0 0,1-1 0,-1 1 0,1 0 0,-1 0 0,1-1 0,-1 1 0,1 0 0,-1-1 0,1 1 0,-1 0 0,0-1 0,1 1 0,-1-1 0,0 1 0,1 0 0,-1-1 0,0 1 0,1-1 0,-1 1 0,0-1 0,0 1 0,0-1 0,0 1 0,1-1 0,-1 0 0,0 1 0,0-2 0,-1 1 0,0-1 0,1 0 0,-1 0 0,0 0 0,0 1 0,0-1 0,0 0 0,-1 1 0,1-1 0,0 1 0,-1 0 0,1-1 0,-3-1 0,1 1 0,2 0 0,-1 0 0,1 1 0,-1-1 0,0 1 0,1-1 0,-1 1 0,0 0 0,0-1 0,0 1 0,0 0 0,0 1 0,0-1 0,0 0 0,0 0 0,0 1 0,0-1 0,-1 1 0,-2 0 0,25 7 0,-11-6 0,0-2 0,0 1 0,0-1 0,0-1 0,12-3 0,-2 1 0,-19 4 0,0 0 0,0 0 0,1 0 0,-1 0 0,0 0 0,0 0 0,1 0 0,-1 0 0,0 0 0,0 0 0,1 0 0,-1 0 0,0 0 0,0 0 0,1 1 0,-1-1 0,0 0 0,0 0 0,0 0 0,1 0 0,-1 0 0,0 1 0,0-1 0,0 0 0,0 0 0,1 0 0,-1 1 0,0-1 0,0 0 0,0 0 0,0 0 0,0 1 0,0-1 0,0 0 0,1 0 0,-1 1 0,0-1 0,0 0 0,0 0 0,0 1 0,0-1 0,0 0 0,-2 19 0,-8 14 0,-7 10-2,4-11-2354,-18 64 0</inkml:trace>
</inkml:ink>
</file>

<file path=ppt/ink/ink2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0.237"/>
    </inkml:context>
    <inkml:brush xml:id="br0">
      <inkml:brushProperty name="width" value="0.025" units="cm"/>
      <inkml:brushProperty name="height" value="0.025" units="cm"/>
    </inkml:brush>
  </inkml:definitions>
  <inkml:trace contextRef="#ctx0" brushRef="#br0">72 6108 5830,'-22'-2'6186,"0"17"-6178,21-13 126,-1 0-1,1-1 1,-1 1 0,0 0 0,0-1-1,0 0 1,0 1 0,0-1 0,0 0-1,0 0 1,-5 2 0,7-10 5726,13-23-3232,70-38 111,13-3-1735,-27 20-145,99-56 0,-35 24 31,-86 52-691,15-8-116,-32 21-47,0-1 0,-1-1 0,0-2 0,-2 0 0,29-32 0,-12 8 141,3 1 1,1 3-1,2 2 0,84-51 0,-19 27-176,24-18 62,-44 23-96,-59 37 57,0-1-1,43-37 1,154-133 18,-37 30-15,12 0-1,-64 52-4,43-31-15,30-24-9,104-69 12,-7 6 7,-74 38-11,205-178-7,-257 201 20,95-92 16,-87 67-44,174-181 2,-57 72 28,-114 116-15,327-272-15,-410 361 12,218-166 2,216-192 22,-519 425 6,142-130 409,-164 156-676,-22-8-19572</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7.521"/>
    </inkml:context>
    <inkml:brush xml:id="br0">
      <inkml:brushProperty name="width" value="0.025" units="cm"/>
      <inkml:brushProperty name="height" value="0.025" units="cm"/>
    </inkml:brush>
  </inkml:definitions>
  <inkml:trace contextRef="#ctx0" brushRef="#br0">1 184 15439,'0'0'7452,"6"-8"-6625,21-27-159,-24 33-605,0-1 0,1 1 0,-1 0 0,1 1 0,0-1 1,-1 1-1,1-1 0,0 1 0,0 0 0,0 0 0,0 1 0,-1-1 0,1 1 1,0 0-1,0 0 0,7 1 0,9-1 177,3-3-122,0-1 0,39-11-1,-58 13-97,1 1-1,0 0 1,-1-1 0,0 0-1,1 0 1,-1 0-1,0-1 1,0 0-1,0 1 1,0-1-1,-1-1 1,1 1-1,-1 0 1,0-1-1,0 0 1,0 0-1,0 0 1,0 0-1,-1 0 1,3-6-1,-5 9 6,0 0 0,0 0 0,1 0 0,-1 0 0,0 0 0,0 0 0,0 0 0,0 0 0,0 0 0,0 0 0,0 0 0,0 0 0,-1 1 0,1-1 0,0 0 0,0 0-1,-1 0 1,1 0 0,-1 0 0,1 0 0,-1 0 0,1 0 0,-1 1 0,1-1 0,-1 0 0,-1-1 0,0 1 28,0 0 1,0 0-1,0 0 0,0 0 0,0 0 1,-1 1-1,1-1 0,0 1 1,0-1-1,-1 1 0,-2 0 1,-4 0 51,0 1 1,0-1 0,0 2 0,0-1 0,-11 5 0,6-1-35,0 1 0,1 1 1,0 0-1,0 1 0,1 0 0,0 1 0,0 1 1,1-1-1,-14 17 0,18-18 18,1-1 0,-1 1 1,1 0-1,1 1 0,0 0 0,0 0 0,0 0 1,1 0-1,1 0 0,0 1 0,0 0 0,1 0 0,0 0 1,-1 16-1,3-23-83,1-1 0,-1 1 1,1-1-1,-1 1 0,1-1 0,0 1 1,0-1-1,0 0 0,0 1 0,1-1 1,-1 0-1,1 0 0,-1 0 1,1 0-1,0 0 0,0 0 0,0-1 1,0 1-1,0 0 0,0-1 0,0 0 1,0 1-1,1-1 0,-1 0 0,0 0 1,1 0-1,-1-1 0,1 1 1,-1 0-1,1-1 0,-1 0 0,4 1 1,12 1-18,-1-1 0,1-1 0,27-2 1,-34 2-74,3-2-986,0 1 1,0-2 0,0 0-1,0 0 1,25-11-1,9-9-8128</inkml:trace>
</inkml:ink>
</file>

<file path=ppt/ink/ink2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0.969"/>
    </inkml:context>
    <inkml:brush xml:id="br0">
      <inkml:brushProperty name="width" value="0.025" units="cm"/>
      <inkml:brushProperty name="height" value="0.025" units="cm"/>
    </inkml:brush>
  </inkml:definitions>
  <inkml:trace contextRef="#ctx0" brushRef="#br0">0 0 16688,'0'0'10730,"63"54"-10538,-38-40-64,2-1-64,1-5-704,2-3-1602,-3-5-1058,-6 0-2049,-4-17-5829</inkml:trace>
</inkml:ink>
</file>

<file path=ppt/ink/ink2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1.340"/>
    </inkml:context>
    <inkml:brush xml:id="br0">
      <inkml:brushProperty name="width" value="0.025" units="cm"/>
      <inkml:brushProperty name="height" value="0.025" units="cm"/>
    </inkml:brush>
  </inkml:definitions>
  <inkml:trace contextRef="#ctx0" brushRef="#br0">94 0 14446,'0'0'5637,"-31"58"-3363,18-21-672,-2 4-1,0 5 33,2-1-737,6-2-641,7-5-192,0-11-1473,17-15-2243,7-12-2946</inkml:trace>
</inkml:ink>
</file>

<file path=ppt/ink/ink2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1.702"/>
    </inkml:context>
    <inkml:brush xml:id="br0">
      <inkml:brushProperty name="width" value="0.025" units="cm"/>
      <inkml:brushProperty name="height" value="0.025" units="cm"/>
    </inkml:brush>
  </inkml:definitions>
  <inkml:trace contextRef="#ctx0" brushRef="#br0">45 1 16335,'0'0'5446,"-33"58"-3717,28-30-191,-1 3-481,6 0-577,0-1-352,0-5-96,12-5-448,3-7-993,3-5-545,0-8-449,-7 0-1793,-5 0-1857</inkml:trace>
</inkml:ink>
</file>

<file path=ppt/ink/ink2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2.513"/>
    </inkml:context>
    <inkml:brush xml:id="br0">
      <inkml:brushProperty name="width" value="0.025" units="cm"/>
      <inkml:brushProperty name="height" value="0.025" units="cm"/>
    </inkml:brush>
  </inkml:definitions>
  <inkml:trace contextRef="#ctx0" brushRef="#br0">44 112 7687,'0'0'6342,"-7"-9"-3721,-1 0-1908,4 6-392,1-1-1,-1 0 1,1 1 0,1-1-1,-1 0 1,0 0-1,1-1 1,-3-5-1,5 9-194,1 0-1,-1 0 0,0 0 1,1-1-1,-1 1 0,0 0 0,1 0 1,0 0-1,-1 0 0,1 0 1,-1 0-1,1 0 0,0 0 0,0 0 1,0 0-1,0 0 0,0 1 1,-1-1-1,1 0 0,0 1 0,1-1 1,-1 0-1,0 1 0,0-1 1,0 1-1,0 0 0,0-1 0,0 1 1,1 0-1,0 0 0,45-14-55,-45 13 119,14-3-16,0 1 0,0 0 1,0 1-1,31 1 0,-44 0-136,-1 1 0,1 0 1,0 1-1,0-1 0,0 1 0,0-1 0,0 1 1,-1 0-1,1 0 0,0 0 0,-1 0 0,1 0 0,0 1 1,-1-1-1,0 1 0,1 0 0,-1 0 0,0 0 1,0 0-1,0 0 0,0 0 0,0 0 0,-1 1 0,1-1 1,-1 1-1,1-1 0,-1 1 0,0 0 0,0-1 1,0 1-1,0 0 0,-1 0 0,1-1 0,0 6 0,-1 0 133,0 1-1,-1 0 0,0-1 0,0 1 1,-1-1-1,0 1 0,-1-1 1,0 0-1,0 0 0,-1 0 0,1 0 1,-2 0-1,1-1 0,-1 0 0,0 0 1,-1 0-1,0-1 0,0 0 0,0 0 1,0 0-1,-1-1 0,0 0 0,-1 0 1,1 0-1,-1-1 0,1 0 0,-1-1 1,-1 0-1,1 0 0,0-1 0,-1 0 1,1 0-1,-10 0 0,-3-4-1052,21 2 788,0 0 0,-1 0 0,1 0 0,0 0 1,0 0-1,0 0 0,0 0 0,0 0 0,0 0 1,-1 0-1,1 0 0,0 0 0,0 0 0,0-1 1,0 1-1,0 0 0,0 0 0,0 0 0,0 0 0,0 0 1,-1 0-1,1 0 0,0 0 0,0 0 0,0 0 1,0-1-1,0 1 0,0 0 0,0 0 0,0 0 1,0 0-1,0 0 0,0 0 0,0 0 0,0-1 1,0 1-1,0 0 0,0 0 0,0 0 0,0 0 0,0 0 1,0 0-1,0-1 0,0 1 0,0 0 0,0 0 1,0 0-1,0 0 0,0 0 0,0 0 0,0 0 1,1 0-1,-1-1 0,0 1 0,0 0 0,0 0 1,0 0-1,0 0 0,0 0 0,30-14-10757,-9 6 2497</inkml:trace>
</inkml:ink>
</file>

<file path=ppt/ink/ink2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2.871"/>
    </inkml:context>
    <inkml:brush xml:id="br0">
      <inkml:brushProperty name="width" value="0.025" units="cm"/>
      <inkml:brushProperty name="height" value="0.025" units="cm"/>
    </inkml:brush>
  </inkml:definitions>
  <inkml:trace contextRef="#ctx0" brushRef="#br0">1 1 14862,'0'0'13613,"74"13"-13325,-38-13-160,2 0-96,-2 0-384,-4 0-1153,-7 2-1378,-9-1-512,-12 3-1090</inkml:trace>
</inkml:ink>
</file>

<file path=ppt/ink/ink2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3.224"/>
    </inkml:context>
    <inkml:brush xml:id="br0">
      <inkml:brushProperty name="width" value="0.025" units="cm"/>
      <inkml:brushProperty name="height" value="0.025" units="cm"/>
    </inkml:brush>
  </inkml:definitions>
  <inkml:trace contextRef="#ctx0" brushRef="#br0">0 7 11563,'0'0'15791,"78"14"-15471,-32-16-224,-3-3-704,1 1-2211,-6 1-1633,-11-3-2275</inkml:trace>
</inkml:ink>
</file>

<file path=ppt/ink/ink2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3.611"/>
    </inkml:context>
    <inkml:brush xml:id="br0">
      <inkml:brushProperty name="width" value="0.025" units="cm"/>
      <inkml:brushProperty name="height" value="0.025" units="cm"/>
    </inkml:brush>
  </inkml:definitions>
  <inkml:trace contextRef="#ctx0" brushRef="#br0">19 18 18257,'0'0'5552,"-3"9"-4516,-10 28-235,12-37-786,1 1 0,0 0 0,-1-1 0,1 1 0,0 0 0,0-1 0,0 1 0,0 0 0,0-1 0,0 1 0,0 0 0,0-1 0,0 1 0,0 0 0,0-1 0,0 1 0,0 0 0,0-1 0,1 1 0,-1 0 0,0-1 0,1 1 0,-1-1 0,0 1 0,1 0 0,-1-1 0,0 1 0,1-1 0,-1 1 0,1-1 0,-1 0 0,1 1 0,-1-1 0,1 1 0,0-1 0,-1 0 0,1 1 0,-1-1 0,1 0 0,0 0 0,-1 0 0,1 1 0,1-1 0,31-1 12,-26 1 1,2-2-468,1 1 0,0-1-1,-1-1 1,0 0 0,0 0 0,0-1 0,14-8-1,-6 2-2458,0 0 0,26-24-1,-41 33 2916,-5 3 369,0-1 0,0 1-1,0 0 1,0 0-1,1 0 1,-1 1-1,1-1 1,0 1-1,-1-1 1,1 1-1,-2 4 1,-1-1 387,-13 17 1047,0 1 0,-23 40 0,36-57-1729,2 0-1,-1 1 1,1-1 0,0 1-1,0 0 1,1-1-1,0 1 1,1 0-1,-1 0 1,1 0 0,1 0-1,0 1 1,0-1-1,2 12 1,8-6-2850,8-12-3561</inkml:trace>
</inkml:ink>
</file>

<file path=ppt/ink/ink2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7.115"/>
    </inkml:context>
    <inkml:brush xml:id="br0">
      <inkml:brushProperty name="width" value="0.025" units="cm"/>
      <inkml:brushProperty name="height" value="0.025" units="cm"/>
    </inkml:brush>
  </inkml:definitions>
  <inkml:trace contextRef="#ctx0" brushRef="#br0">11 1 15310,'0'0'1378,"-11"86"-738,11-48-511,0-4-129,3 0-1122,7 0-799,1 1-1667,-4 3 770,1 3 1793,-5 5-1089,-3 5 1217,0 6 256,0 13 961</inkml:trace>
  <inkml:trace contextRef="#ctx0" brushRef="#br0" timeOffset="1">28 1143 12524,'0'53'2786,"0"-6"-992,0-2 32,0-2-1282,2-3-512,5-2-416,-1 2-1314,-2 4-3106,-4 6-2787</inkml:trace>
</inkml:ink>
</file>

<file path=ppt/ink/ink2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7.522"/>
    </inkml:context>
    <inkml:brush xml:id="br0">
      <inkml:brushProperty name="width" value="0.025" units="cm"/>
      <inkml:brushProperty name="height" value="0.025" units="cm"/>
    </inkml:brush>
  </inkml:definitions>
  <inkml:trace contextRef="#ctx0" brushRef="#br0">3 1 6150,'0'10'4292,"-2"370"8814,3-355-16363,8 44 0,2 21-2533,-11-81 6997,0 1 1,-1-1-1,0 0 0,-3 13 0,0 8 773,1 0 1,1 38-1,0-38-5951,-2-47-3908</inkml:trace>
</inkml:ink>
</file>

<file path=ppt/ink/ink2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8.719"/>
    </inkml:context>
    <inkml:brush xml:id="br0">
      <inkml:brushProperty name="width" value="0.025" units="cm"/>
      <inkml:brushProperty name="height" value="0.025" units="cm"/>
    </inkml:brush>
  </inkml:definitions>
  <inkml:trace contextRef="#ctx0" brushRef="#br0">1 0 11339,'0'0'7239,"91"5"-6663,-26-4-320,13-1-224,8 0 64,10 0-63,1 0-162,5 0-960,-2 0-1409,0 0-1314,-2-6-3779</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8.307"/>
    </inkml:context>
    <inkml:brush xml:id="br0">
      <inkml:brushProperty name="width" value="0.025" units="cm"/>
      <inkml:brushProperty name="height" value="0.025" units="cm"/>
    </inkml:brush>
  </inkml:definitions>
  <inkml:trace contextRef="#ctx0" brushRef="#br0">181 150 2498,'7'-12'7736,"-5"7"-7154,29-56 3765,-28 53-3132,-1 0-1,1 0 1,-1 0-1,1-14 1,-3 22-1122,0-1-1,1 1 1,-1-1 0,0 1 0,0-1-1,0 1 1,0-1 0,0 0-1,0 1 1,0-1 0,0 1-1,0-1 1,0 1 0,0-1 0,0 1-1,0-1 1,-1 1 0,1-1-1,0 1 1,0-1 0,0 1-1,-1-1 1,1 1 0,0-1 0,-1 1-1,1-1 1,0 1 0,-1-1-1,1 1 1,-1 0 0,1-1-1,-1 1 1,1 0 0,-1 0 0,1-1-1,-1 1 1,1 0 0,-1 0-1,1 0 1,-1-1 0,1 1-1,-1 0 1,1 0 0,-1 0 0,1 0-1,-1 0 1,1 0 0,-1 0-1,0 0 1,1 0 0,-1 0-1,1 1 1,-1-1 0,1 0 0,-1 0-1,1 0 1,-1 1 0,1-1-1,-1 0 1,1 1 0,-1-1-1,1 0 1,0 1 0,-1-1-1,1 0 1,0 1 0,-1-1 0,1 1-1,-1 0 1,-31 30 187,14-1-116,1 1 0,2 1 0,0 1 0,3-1 0,0 2 0,-8 44 0,9-21 107,2 1 0,3 1 0,1 59 0,8-105-363,1-13-127,5-22-276,-6 1 299,-2 0 0,0 0 0,-2 0 0,0 0 0,-1 0 0,-1 1 0,-1-1 0,-1 0 1,0 1-1,-2 0 0,0 0 0,-14-24 0,17 39 670,7 10-354,12 13 55,-6-13-83,0 0 0,0-1 0,0-1 0,1 0 0,0 0 0,-1 0 0,1-2 0,0 1 0,11 0 0,12-1-518,45-4 1,-72 3-374,1-1-1,-1 0 1,0 0-1,1-1 0,-1 0 1,0 0-1,0 0 1,10-6-1,7-9-5953</inkml:trace>
</inkml:ink>
</file>

<file path=ppt/ink/ink2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9.106"/>
    </inkml:context>
    <inkml:brush xml:id="br0">
      <inkml:brushProperty name="width" value="0.025" units="cm"/>
      <inkml:brushProperty name="height" value="0.025" units="cm"/>
    </inkml:brush>
  </inkml:definitions>
  <inkml:trace contextRef="#ctx0" brushRef="#br0">0 7 11243,'79'-3'3139,"-1"0"-1410,-3 3-1120,1 0-577,3 0-1153,-2 0-1922,1 0-4004</inkml:trace>
</inkml:ink>
</file>

<file path=ppt/ink/ink2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1.956"/>
    </inkml:context>
    <inkml:brush xml:id="br0">
      <inkml:brushProperty name="width" value="0.025" units="cm"/>
      <inkml:brushProperty name="height" value="0.025" units="cm"/>
    </inkml:brush>
  </inkml:definitions>
  <inkml:trace contextRef="#ctx0" brushRef="#br0">17 1 17713,'0'0'13154,"-2"11"-13074,1-7-280,-13 102 1087,15-43-1740,0-57 227,0 0-1,0-1 0,0 1 1,1-1-1,0 1 1,0-1-1,4 8 0</inkml:trace>
</inkml:ink>
</file>

<file path=ppt/ink/ink2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2.346"/>
    </inkml:context>
    <inkml:brush xml:id="br0">
      <inkml:brushProperty name="width" value="0.025" units="cm"/>
      <inkml:brushProperty name="height" value="0.025" units="cm"/>
    </inkml:brush>
  </inkml:definitions>
  <inkml:trace contextRef="#ctx0" brushRef="#br0">0 30 16976,'0'0'13165,"70"-2"-12333,-32 2-640,6 0-159,3-5-1891,-7-4-4676,-2-5-8713</inkml:trace>
</inkml:ink>
</file>

<file path=ppt/ink/ink2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3.142"/>
    </inkml:context>
    <inkml:brush xml:id="br0">
      <inkml:brushProperty name="width" value="0.025" units="cm"/>
      <inkml:brushProperty name="height" value="0.025" units="cm"/>
    </inkml:brush>
  </inkml:definitions>
  <inkml:trace contextRef="#ctx0" brushRef="#br0">24 0 8968,'0'0'17745,"-9"57"-16848,3-29-352,2 4-353,2 2-96,0-1 0,2-5-64,0-1-288,2-6-1314,2-6-704,2-6-1217,-3-4-1922</inkml:trace>
</inkml:ink>
</file>

<file path=ppt/ink/ink2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3.504"/>
    </inkml:context>
    <inkml:brush xml:id="br0">
      <inkml:brushProperty name="width" value="0.025" units="cm"/>
      <inkml:brushProperty name="height" value="0.025" units="cm"/>
    </inkml:brush>
  </inkml:definitions>
  <inkml:trace contextRef="#ctx0" brushRef="#br0">1 72 17809,'0'0'7879,"54"0"-5957,-11-6-481,6-5-704,4 0-513,0 1-160,-5 1-64,-7 2-416,-8 3-897,-11 3-833,-8 1-705,-8-1-800,-6-2-930,0-6-2273</inkml:trace>
</inkml:ink>
</file>

<file path=ppt/ink/ink2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3.891"/>
    </inkml:context>
    <inkml:brush xml:id="br0">
      <inkml:brushProperty name="width" value="0.025" units="cm"/>
      <inkml:brushProperty name="height" value="0.025" units="cm"/>
    </inkml:brush>
  </inkml:definitions>
  <inkml:trace contextRef="#ctx0" brushRef="#br0">0 20 17585,'0'0'6662,"51"-9"-5349,-10 8 673,5-1-1153,7 0-609,1 2-192,0-1-1089,-7 0-2626,-8-2-4357</inkml:trace>
</inkml:ink>
</file>

<file path=ppt/ink/ink2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4.249"/>
    </inkml:context>
    <inkml:brush xml:id="br0">
      <inkml:brushProperty name="width" value="0.025" units="cm"/>
      <inkml:brushProperty name="height" value="0.025" units="cm"/>
    </inkml:brush>
  </inkml:definitions>
  <inkml:trace contextRef="#ctx0" brushRef="#br0">169 0 6342,'0'0'18161,"-6"12"-17488,-23 36-17,-3 6 197,-28 64 0,52-99-766,1 0-1,1 0 0,0 1 1,2 0-1,0 0 1,1 0-1,0 38 0,3-55-68,0 0 0,1 0-1,-1-1 1,1 1 0,0 0 0,0-1-1,0 1 1,0-1 0,0 1-1,0-1 1,1 1 0,-1-1 0,1 0-1,0 0 1,0 0 0,0 0-1,0 0 1,0 0 0,0 0-1,0-1 1,1 1 0,-1-1 0,0 1-1,1-1 1,0 0 0,-1 0-1,1 0 1,-1 0 0,1-1-1,0 1 1,3-1 0,7 2-800,0 0 0,0-2-1,-1 0 1,1 0 0,22-4 0,9-7-5224</inkml:trace>
</inkml:ink>
</file>

<file path=ppt/ink/ink2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4.606"/>
    </inkml:context>
    <inkml:brush xml:id="br0">
      <inkml:brushProperty name="width" value="0.025" units="cm"/>
      <inkml:brushProperty name="height" value="0.025" units="cm"/>
    </inkml:brush>
  </inkml:definitions>
  <inkml:trace contextRef="#ctx0" brushRef="#br0">84 1 8168,'0'0'21924,"-8"8"-21230,3-2-574,-43 56 607,45-58-709,1-1 0,-1 1 0,1 0 0,0 0 0,0 0 0,1 0 0,-1 0 0,1 0 0,0 0 0,0 1 0,0-1 0,0 0 0,1 1 0,0-1 1,0 1-1,1 5 0,0-9-13,0 0 0,0 0 0,0 0 0,0 0 0,0 0 0,0 0 0,0-1 0,0 1 0,0 0 0,1-1 0,-1 1 0,0-1 0,0 1 0,1-1 0,-1 0 0,0 1 0,1-1 0,-1 0 0,0 0 0,1 0 0,-1 0 0,3 0 0,32-4-873,-32 2 146,1 0-1,-1 0 1,1 0 0,-1-1-1,0 0 1,0 1 0,0-2 0,-1 1-1,7-7 1,12-16-6810</inkml:trace>
</inkml:ink>
</file>

<file path=ppt/ink/ink2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4.983"/>
    </inkml:context>
    <inkml:brush xml:id="br0">
      <inkml:brushProperty name="width" value="0.025" units="cm"/>
      <inkml:brushProperty name="height" value="0.025" units="cm"/>
    </inkml:brush>
  </inkml:definitions>
  <inkml:trace contextRef="#ctx0" brushRef="#br0">23 1 10858,'0'0'21012,"-23"3"-23126,38 3-865,-3 2-1281,-2-2-2530,-3 3-7303</inkml:trace>
</inkml:ink>
</file>

<file path=ppt/ink/ink2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5.338"/>
    </inkml:context>
    <inkml:brush xml:id="br0">
      <inkml:brushProperty name="width" value="0.025" units="cm"/>
      <inkml:brushProperty name="height" value="0.025" units="cm"/>
    </inkml:brush>
  </inkml:definitions>
  <inkml:trace contextRef="#ctx0" brushRef="#br0">109 56 15471,'0'0'9326,"-2"-8"-5878,1 3-3156,-1 1 0,1 0-1,-1 1 1,0-1 0,0 0-1,0 0 1,-4-4-1,6 7-239,-1 0 0,0 0-1,0 0 1,-1 0 0,1 0-1,0 1 1,0-1 0,0 0-1,-1 0 1,1 1 0,0-1-1,0 1 1,-1-1-1,1 1 1,-1 0 0,1 0-1,0-1 1,-1 1 0,1 0-1,-1 0 1,1 0 0,0 0-1,-1 1 1,1-1 0,-1 0-1,1 0 1,0 1 0,-1-1-1,1 1 1,0 0-1,0-1 1,-1 1 0,1 0-1,0 0 1,0-1 0,-2 3-1,-1 1-49,1-1-1,-1 1 0,1 0 1,0 0-1,0 0 0,0 1 1,1-1-1,0 1 0,-1 0 1,2-1-1,-1 1 0,0 0 1,1 0-1,-1 6 0,2-9 2,-1 0-1,1 0 0,-1 0 1,1 0-1,0 0 1,0 0-1,-1 0 1,2 0-1,-1 1 0,0-1 1,0 0-1,1 0 1,-1 0-1,1 0 0,0 0 1,-1 0-1,1 0 1,0 0-1,0 0 1,0 0-1,1-1 0,-1 1 1,0 0-1,1-1 1,-1 1-1,1-1 0,-1 1 1,1-1-1,0 0 1,-1 0-1,1 0 0,0 0 1,0 0-1,0 0 1,3 1-1,5 0 11,1-1 0,-1 0 0,1-1 0,0 0 0,-1-1 0,1 0 1,-1 0-1,17-5 0,-22 5-11,0 0 0,-1-1 1,0 1-1,1-1 1,-1 0-1,0 0 1,0-1-1,0 1 0,0-1 1,0 0-1,-1 0 1,1 0-1,-1 0 1,1 0-1,-1-1 0,-1 0 1,1 0-1,0 1 1,-1-2-1,0 1 1,4-8-1,-6 10-111,0 1 0,1 0 1,-1 0-1,0-1 0,0 1 0,0 0 0,0-1 1,0 1-1,0 0 0,0-1 0,0 1 1,0 0-1,-1 0 0,1-1 0,0 1 0,-1 0 1,1 0-1,-1 0 0,0-1 0,1 1 0,-1 0 1,0 0-1,0 0 0,1 0 0,-1 0 1,0 0-1,0 0 0,0 1 0,0-1 0,0 0 1,0 0-1,-3 0 0,-43-11-7124,31 9 4726,5 1-6072</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36.958"/>
    </inkml:context>
    <inkml:brush xml:id="br0">
      <inkml:brushProperty name="width" value="0.025" units="cm"/>
      <inkml:brushProperty name="height" value="0.025" units="cm"/>
    </inkml:brush>
  </inkml:definitions>
  <inkml:trace contextRef="#ctx0" brushRef="#br0">202 71 3331,'-13'-2'2200,"-16"-2"-1164,-70-10 2452,38-4 2307,143 27-3938,186 7-1820,-86-9 23,1010 13 110,1666-105 1427,-370 105-1176,-1839-21 248,1244 5 241,0 40-604,789-3 2512,-2661-41-2788,-1 1 35,0-1 0,0-1 0,0 0 0,0-1 0,-1-2 0,1 0 0,28-10 0,-47 14-39,1-1-1,-1 1 0,0-1 1,1 0-1,-1 0 1,1 1-1,-1-1 1,0 0-1,0 0 0,1-1 1,-1 1-1,0 0 1,0 0-1,0 0 0,1-3 1,-2 4-60,0-1-1,0 0 1,0 1 0,0-1-1,0 0 1,1 0-1,-2 1 1,1-1 0,0 0-1,0 1 1,0-1 0,0 0-1,0 1 1,-1-1 0,1 0-1,0 1 1,0-1 0,-1 0-1,1 1 1,-1-1 0,1 1-1,0-1 1,-2 0 0,-2-3-1212,0 0 1,-1 1 0,0-1 0,0 1-1,-10-5 1,14 8 1153,-18-11-6826</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18.051"/>
    </inkml:context>
    <inkml:brush xml:id="br0">
      <inkml:brushProperty name="width" value="0.025" units="cm"/>
      <inkml:brushProperty name="height" value="0.025" units="cm"/>
    </inkml:brush>
  </inkml:definitions>
  <inkml:trace contextRef="#ctx0" brushRef="#br0">1 398 6822,'0'0'1335,"10"-4"-876,12-3 64,1 1-1,0 0 0,0 2 1,34-2-1,110 3 1728,-21 1-642,101-13 753,727-26 1417,-223 38-3363,1020-9 681,560-30-850,-1954 39-364,-361-1-25,-16 4 143,0-1-1,0 1 0,-1-1 1,1 1-1,0-1 0,-1 1 0,1 0 1,0-1-1,-1 1 0,1-1 0,-1 1 1,1 0-1,0 0 0,-1-1 0,1 1 1,-1 0-1,1 0 0,-1-1 1,1 1-1,-1 0 0,1 0 0,-1 0 1,1 0-1,-1 0 0,1 0 0,-1 0 1,0 0-1,1 0 0,-1 0 1,0 0-1,-93-12-124,0 3 1,-129 5 0,119 4 107,-1183 8-96,299 2-148,74-2 265,0 38 35,247 22-92,655-66 21,8-2-9,-1 0 0,1 0 0,0 1 0,-1-1 0,1 1 0,-1 0 0,1 0 0,0 1 0,0 0 0,0-1 1,-5 4-1,14-3-648,363 3 435,-205-7 465,1456-25 94,313-67 391,-1002 46-282,-748 39-408,242-14-185,-8-31-588,-397 51 711,45-11-74,-60 13 127,-1 0 0,0 0 0,0-1 0,0 1 0,0 0 0,-1-1 0,1 0 0,0 0 0,0 0 0,-1 0 0,0 0 0,1 0 0,-1-1 0,0 1-1,3-5 1,-5 6-4,1 1 0,-1-1 0,0 1 0,0-1 0,0 0 0,0 1 0,0-1-1,0 1 1,0-1 0,0 0 0,0 1 0,0-1 0,0 0 0,0 1 0,0-1 0,0 1-1,0-1 1,-1 0 0,1 1 0,0-1 0,0 1 0,-1-1 0,1 1 0,0-1-1,-1 1 1,1-1 0,-1 1 0,1-1 0,0 1 0,-1 0 0,1-1 0,-1 1 0,0-1-1,1 1 1,-1 0 0,1 0 0,-2-1 0,-26-9-447,24 9 356,-64-12-259,0 3 0,-1 4 0,-125 3-1,121 2 309,-2204 107 2793,1528-35-2737,-605 50 861,678-84-3316,0-30-4056,468-12-943</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8.665"/>
    </inkml:context>
    <inkml:brush xml:id="br0">
      <inkml:brushProperty name="width" value="0.025" units="cm"/>
      <inkml:brushProperty name="height" value="0.025" units="cm"/>
    </inkml:brush>
  </inkml:definitions>
  <inkml:trace contextRef="#ctx0" brushRef="#br0">89 0 13389,'0'0'6945,"-8"9"-4073,-3 3-2191,-32 39 1395,40-48-2014,0 1-1,0 1 1,0-1 0,1 0-1,0 1 1,0-1-1,0 1 1,0 0 0,1 0-1,0 0 1,-1 6 0,2-10-78,0 1-1,0-1 1,0 0 0,0 0 0,1 0 0,-1 0 0,0 0 0,1 0 0,-1 0 0,0 0 0,1 0 0,-1 0 0,1 0 0,0 0 0,-1 0 0,1-1-1,0 1 1,-1 0 0,1 0 0,0-1 0,0 1 0,0 0 0,0-1 0,-1 1 0,1-1 0,1 1 0,2 1-7,-1-1-1,0-1 1,0 1 0,1 0-1,-1-1 1,0 0 0,1 1 0,5-2-1,-1 1 26,-1-1 0,0 0-1,0-1 1,0 0 0,0 0-1,0 0 1,12-7 0,-12 5 70,0-1 0,-1 0 0,0 0 0,0-1 0,0 0 0,-1 0 0,0 0 0,0-1 0,0 0 0,-1 0 0,0 0 0,0 0 1,-1-1-1,0 1 0,0-1 0,-1 0 0,2-11 0,-20 40 307,7-6-404,3-6 22,1-1-1,0 1 0,1 0 0,-1 1 1,2-1-1,-1 1 0,1-1 0,1 1 1,0 0-1,0 0 0,0 18 1,2-27-30,1-1 0,-1 1 0,1 0 0,-1-1 1,1 1-1,-1-1 0,1 1 0,-1-1 1,1 1-1,-1-1 0,1 1 0,-1-1 0,1 0 1,0 1-1,-1-1 0,1 0 0,0 1 1,-1-1-1,1 0 0,0 0 0,0 0 0,-1 1 1,1-1-1,0 0 0,-1 0 0,1 0 1,0 0-1,0 0 0,1-1 0,24-3-1386,-15-2-97,-1 0 0,0 0 0,0-1 0,-1-1 0,0 0 0,0 0 0,-1 0-1,10-14 1,17-19-6400</inkml:trace>
</inkml:ink>
</file>

<file path=ppt/ink/ink3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5.775"/>
    </inkml:context>
    <inkml:brush xml:id="br0">
      <inkml:brushProperty name="width" value="0.025" units="cm"/>
      <inkml:brushProperty name="height" value="0.025" units="cm"/>
    </inkml:brush>
  </inkml:definitions>
  <inkml:trace contextRef="#ctx0" brushRef="#br0">287 0 18193,'0'0'12364,"-2"67"-10506,2-42-1506,7 6-352,-4 1 0,-3 6 0,0 4 0,-13 8 0,-10 8 0,-11 6 0,-5 7 0,-7 1 0,-1-5-2498,-3-8-4005,8-9-9319</inkml:trace>
</inkml:ink>
</file>

<file path=ppt/ink/ink3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8.922"/>
    </inkml:context>
    <inkml:brush xml:id="br0">
      <inkml:brushProperty name="width" value="0.025" units="cm"/>
      <inkml:brushProperty name="height" value="0.025" units="cm"/>
    </inkml:brush>
  </inkml:definitions>
  <inkml:trace contextRef="#ctx0" brushRef="#br0">1 0 17392,'0'0'12049,"3"10"-11851,6 35-299,10 43 739,-17-83-1096,-1 0 0,1 0 0,0 0-1,0-1 1,0 1 0,1-1 0,-1 1 0,1-1-1,0 0 1,1 0 0,-1 0 0,1 0-1,4 4 1,-4-6-2071</inkml:trace>
</inkml:ink>
</file>

<file path=ppt/ink/ink3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9.313"/>
    </inkml:context>
    <inkml:brush xml:id="br0">
      <inkml:brushProperty name="width" value="0.025" units="cm"/>
      <inkml:brushProperty name="height" value="0.025" units="cm"/>
    </inkml:brush>
  </inkml:definitions>
  <inkml:trace contextRef="#ctx0" brushRef="#br0">1 2 16912,'0'0'8648,"61"19"-7783,-21-16-609,11-3-256,5 0-1665,3-8-2371,-3-7-3299</inkml:trace>
</inkml:ink>
</file>

<file path=ppt/ink/ink3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9.638"/>
    </inkml:context>
    <inkml:brush xml:id="br0">
      <inkml:brushProperty name="width" value="0.025" units="cm"/>
      <inkml:brushProperty name="height" value="0.025" units="cm"/>
    </inkml:brush>
  </inkml:definitions>
  <inkml:trace contextRef="#ctx0" brushRef="#br0">251 0 9577,'0'0'6903,"-9"1"-3914,-1 1-2706,-1 0 0,1 1 0,0 0 0,0 1 0,0 0 0,0 1 0,1 0 0,0 0 0,0 1-1,0 0 1,0 1 0,1 0 0,-12 13 0,10-11-35,1 1-1,1-1 1,0 1-1,0 1 0,1-1 1,0 1-1,1 1 1,0-1-1,1 1 1,0 0-1,1 0 1,0 1-1,1-1 0,0 1 1,1 0-1,0 19 1,2-28-214,1-1 0,0 0 0,0 0 0,0 0 0,0 1 0,1-1 0,-1 0 0,1-1 0,0 1 1,0 0-1,0 0 0,0-1 0,0 1 0,0-1 0,1 0 0,-1 0 0,1 0 0,0 0 0,0 0 0,0 0 0,-1-1 0,1 1 1,1-1-1,-1 0 0,0 0 0,0 0 0,0-1 0,1 1 0,-1-1 0,7 1 0,-6 0 12,0-1 0,0 1 0,0-1 0,0 0 0,0 0 0,0 0 0,0 0 0,0-1 0,0 1 0,0-1 0,0 0 0,0-1 0,0 1 0,-1-1 0,1 1 0,0-1 0,-1 0 0,0-1 0,1 1 0,-1 0 1,0-1-1,0 0 0,0 0 0,0 0 0,3-5 0,-5 6 17,0 1-1,-1 0 1,1 0 0,-1 0 0,0-1 0,1 1 0,-1 0 0,0 0 0,0-1 0,0 1 0,0 0 0,0-1 0,0 1 0,0 0 0,0-1 0,0 1 0,0 0-1,-1 0 1,1-1 0,-1 1 0,1 0 0,-1 0 0,1 0 0,-1-1 0,0 1 0,0 0 0,-1-1 0,0 0-19,0 1 0,0-1 0,0 0 0,0 1 0,-1 0 0,1 0 0,-1 0 0,1 0 0,-1 0 1,1 0-1,-1 1 0,1-1 0,-4 0 0,2 1-36,0 0 0,0 0 0,0 0 0,0 0 1,0 0-1,0 1 0,0 0 0,-7 2 0,10-3-2,0 1 0,-1-1-1,1 1 1,0 0 0,-1-1-1,1 1 1,0 0 0,0 0-1,0 0 1,0 0 0,0 0 0,0 0-1,0 0 1,0 0 0,0 0-1,0 0 1,1 0 0,-1 1 0,0-1-1,1 0 1,-1 1 0,0 1-1,1-2-1,0 0-1,1 0 1,-1-1-1,0 1 1,0 0-1,1-1 1,-1 1-1,0 0 1,1-1-1,-1 1 1,1-1-1,-1 1 1,1 0-1,-1-1 0,1 1 1,-1-1-1,1 1 1,0-1-1,-1 0 1,1 1-1,0-1 1,-1 0-1,1 1 1,0-1-1,-1 0 1,1 0-1,0 0 1,0 1-1,-1-1 1,1 0-1,0 0 0,0 0 1,-1 0-1,1 0 1,1-1-1,36 1 147,-28 0-131,4-1-41,-1 0 0,0-2 0,1 1 0,16-7 0,-18 5-17,1 1 0,0 0 1,0 1-1,17-1 0,-30 3 27,1 1 0,-1-1 0,1 1 0,-1-1 0,0 1 0,1-1 0,-1 1 0,0 0 0,1-1 0,-1 1 0,0-1 0,0 1 0,0-1 0,1 1 0,-1 0 0,0-1 0,0 1 0,0 0 0,0-1 0,0 1 0,0 0 0,0-1 0,0 1 0,0-1 0,-1 1 0,1 0 1,0-1-1,0 1 0,0-1 0,-1 1 0,1 0 0,0-1 0,-1 1 0,0 0 0,-9 24-39,-10 13 41,10-23-226,2 0 0,0 1 1,1 0-1,0 0 0,1 1 0,-6 31 1,12-29-5040,4-9-4889</inkml:trace>
</inkml:ink>
</file>

<file path=ppt/ink/ink3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36.180"/>
    </inkml:context>
    <inkml:brush xml:id="br0">
      <inkml:brushProperty name="width" value="0.025" units="cm"/>
      <inkml:brushProperty name="height" value="0.025" units="cm"/>
    </inkml:brush>
  </inkml:definitions>
  <inkml:trace contextRef="#ctx0" brushRef="#br0">1 73 8040,'0'0'14685,"8"-8"-13323,-3 4-1121,0-1 1,1 1-1,-1 0 0,0 1 1,1-1-1,0 1 0,0 0 1,0 0-1,0 1 1,1 0-1,-1 0 0,0 0 1,9 0-1,86 0 367,-70 2-453,1-1 0,49-7 0,-81 8-154,0 0 0,-1 0 0,1 0 0,0 0 0,0 0 0,0 0 0,0 0 0,0 0 0,0 0 0,0 0-1,0 0 1,0 0 0,0-1 0,0 1 0,0 0 0,0 0 0,0 0 0,0 0 0,0 0 0,0 0 0,0 0 0,0 0 0,0 0 0,0 0 0,0 0 0,0 0 0,0-1 0,0 1 0,0 0 0,0 0 0,0 0 0,0 0-1,0 0 1,0 0 0,0 0 0,0 0 0,0 0 0,0 0 0,0 0 0,0 0 0,0-1 0,-17-2 87,-25-1 40,-145 4 438,474 0-315,-359 4-67,-74 16 1,51-8 113,290-22-683,-100 3-1563,-3 4-4725,-117 3 2958,-14 0-1351</inkml:trace>
</inkml:ink>
</file>

<file path=ppt/ink/ink3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38.676"/>
    </inkml:context>
    <inkml:brush xml:id="br0">
      <inkml:brushProperty name="width" value="0.025" units="cm"/>
      <inkml:brushProperty name="height" value="0.025" units="cm"/>
    </inkml:brush>
  </inkml:definitions>
  <inkml:trace contextRef="#ctx0" brushRef="#br0">2 1 5926,'0'0'22453,"0"10"-21076,-1-6-1264,1 0 0,0 0 0,0 0 0,0 0 0,0 0 0,1 0 0,0 0 0,0 0 0,0 0-1,0 0 1,0-1 0,1 1 0,0 0 0,0-1 0,0 1 0,0-1 0,0 0 0,1 0 0,-1 0 0,1 0 0,0 0 0,0 0 0,0-1-1,0 1 1,4 1 0,33 14-26,4 2-373,-22 2-6241</inkml:trace>
</inkml:ink>
</file>

<file path=ppt/ink/ink3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39.018"/>
    </inkml:context>
    <inkml:brush xml:id="br0">
      <inkml:brushProperty name="width" value="0.025" units="cm"/>
      <inkml:brushProperty name="height" value="0.025" units="cm"/>
    </inkml:brush>
  </inkml:definitions>
  <inkml:trace contextRef="#ctx0" brushRef="#br0">89 0 20339,'0'0'11574,"-1"12"-11457,-42 157 253,4-28-222,39-139-254,-6 43 145,12-28-3020,-5-17 2656,-1 1 0,1-1 0,0 0-1,-1 1 1,1-1 0,0 0-1,-1 0 1,1 0 0,0 0 0,-1 0-1,1 0 1,0 0 0,-1 0 0,1 0-1,0 0 1,-1 0 0,1 0-1,0 0 1,-1 0 0,1-1 0,0 1-1,-1 0 1,1-1 0,0 1-1,-1 0 1,1-1 0,0 0 0,19-17-10491</inkml:trace>
</inkml:ink>
</file>

<file path=ppt/ink/ink3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2.896"/>
    </inkml:context>
    <inkml:brush xml:id="br0">
      <inkml:brushProperty name="width" value="0.025" units="cm"/>
      <inkml:brushProperty name="height" value="0.025" units="cm"/>
    </inkml:brush>
  </inkml:definitions>
  <inkml:trace contextRef="#ctx0" brushRef="#br0">133 15 10890,'-5'3'10704,"-10"11"-5318,-92 89-2647,101-98-2997,9-11-516,18-30-1611,-6 13 1378,-1-1 0,12-27 0,-33 72 1750,1 1 0,1-1 0,1 1 0,-2 34 0,6-56-728,0 1 0,1 0-1,-1 0 1,0 0 0,0 0-1,1-1 1,-1 1-1,0 0 1,1 0 0,-1-1-1,1 1 1,-1 0 0,1-1-1,0 1 1,-1 0 0,1-1-1,0 1 1,-1-1 0,1 1-1,0-1 1,-1 1 0,1-1-1,0 0 1,0 1 0,0-1-1,-1 0 1,1 0 0,0 1-1,0-1 1,0 0 0,0 0-1,0 0 1,-1 0 0,1 0-1,0 0 1,0 0 0,0 0-1,0-1 1,0 1 0,1-1-1,-1 1-5,1 0-1,-1 0 1,1-1-1,-1 1 1,1-1-1,-1 1 1,0-1-1,1 0 1,-1 1-1,0-1 1,1 0-1,-1 0 1,0 0-1,0 0 1,0 0-1,0 0 1,0 0-1,0 0 1,0-1-1,0 1 1,0 0-1,-1-1 1,1 1-1,0 0 1,0-3-1,-1 2-42,1 0-1,-1 0 1,0 1-1,0-1 1,0 0-1,-1 0 1,1 0-1,0 1 1,-1-1-1,1 0 1,-1 0-1,1 1 1,-1-1-1,0 0 1,0 1-1,0-1 1,0 0-1,0 1 1,0 0-1,0-1 1,0 1-1,-1 0 1,1-1-1,0 1 1,-1 0-1,1 0 0,-3-1 1,-3-2 31,-1 1 0,1 0 0,-1 1 0,-16-4 0,-4-1 349,74 7 368,-10 0-328,0 8-3039,-32-7 1640,1 0 0,-1 1-1,1 0 1,-1 0 0,0 1 0,0-1-1,0 1 1,0 0 0,6 5-1,-6 0-11056</inkml:trace>
</inkml:ink>
</file>

<file path=ppt/ink/ink3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3.378"/>
    </inkml:context>
    <inkml:brush xml:id="br0">
      <inkml:brushProperty name="width" value="0.025" units="cm"/>
      <inkml:brushProperty name="height" value="0.025" units="cm"/>
    </inkml:brush>
  </inkml:definitions>
  <inkml:trace contextRef="#ctx0" brushRef="#br0">201 1 9225,'0'0'19826,"-11"9"-19398,-13 14 41,2 1 1,0 0 0,2 2 0,1 1-1,1 0 1,-23 47 0,36-65-486,2-1-1,-1 2 1,1-1 0,1 0 0,0 1-1,0-1 1,1 1 0,0 0 0,0-1-1,2 18 1,0-24-20,0 1 0,-1-1 1,2 0-1,-1 0 0,0 0 0,1 0 0,-1 0 0,1 0 0,0 0 0,0 0 1,0 0-1,0-1 0,0 1 0,1-1 0,-1 0 0,1 0 0,0 0 0,-1 0 0,1 0 1,0 0-1,0-1 0,0 1 0,0-1 0,1 0 0,-1 0 0,0 0 0,0 0 1,1-1-1,-1 0 0,0 1 0,1-1 0,-1 0 0,5-1 0,43 0-9162,-27-7-160</inkml:trace>
</inkml:ink>
</file>

<file path=ppt/ink/ink3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3.891"/>
    </inkml:context>
    <inkml:brush xml:id="br0">
      <inkml:brushProperty name="width" value="0.025" units="cm"/>
      <inkml:brushProperty name="height" value="0.025" units="cm"/>
    </inkml:brush>
  </inkml:definitions>
  <inkml:trace contextRef="#ctx0" brushRef="#br0">70 0 10890,'0'0'20681,"-7"11"-20046,-2 3-451,2-5-146,1 1-1,-1 0 1,2 1 0,-1-1-1,1 1 1,1 0 0,0 0 0,1 1-1,-3 14 1,6-25-51,1 0-1,-1-1 1,1 1-1,-1 0 1,1-1-1,0 1 1,-1-1 0,1 1-1,0-1 1,-1 1-1,1-1 1,0 1-1,0-1 1,-1 0 0,1 1-1,0-1 1,0 0-1,0 0 1,-1 1-1,1-1 1,0 0 0,0 0-1,0 0 1,0 0-1,-1 0 1,1 0-1,0 0 1,0-1 0,0 1-1,0 0 1,0-1-1,31-7-2001,-28 6 961,-1 0 0,0-1 1,0 1-1,0-1 0,0 0 0,-1 0 0,1 0 1,-1-1-1,4-5 0,7-15-8576</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9.067"/>
    </inkml:context>
    <inkml:brush xml:id="br0">
      <inkml:brushProperty name="width" value="0.025" units="cm"/>
      <inkml:brushProperty name="height" value="0.025" units="cm"/>
    </inkml:brush>
  </inkml:definitions>
  <inkml:trace contextRef="#ctx0" brushRef="#br0">146 0 16816,'-8'12'1682,"-21"33"671,-25 50 1,45-76-1558,0 0 1,1 0-1,1 1 0,1 0 1,1 0-1,-5 34 0,10-51-788,-1-1 0,1 0-1,0 0 1,0 1 0,0-1 0,0 0-1,1 0 1,-1 1 0,1-1-1,-1 0 1,1 0 0,0 0 0,0 0-1,0 0 1,0 0 0,0 0-1,0 0 1,0 0 0,1 0 0,1 2-1,-1-3 4,0 0 0,0 0 1,1 0-1,-1 0 0,0-1 0,0 1 0,1 0 0,-1-1 0,0 0 0,1 1 1,-1-1-1,1 0 0,-1 0 0,0-1 0,1 1 0,-1 0 0,0-1 0,1 0 0,2 0 1,4-3 32,-1 0 1,1 0-1,-1 0 1,0-1-1,0 0 1,-1-1 0,1 0-1,-1 0 1,0 0-1,-1-1 1,8-11 0,10-12-43,25-45 0,42-94-66,-96 181 72,-62 144 932,60-136-818,1 0 1,1 1-1,1-1 0,0 1 1,2 0-1,0 21 0,2-41-123,0 1-1,0-1 1,0 0-1,0 0 1,0 0 0,0 0-1,0 1 1,1-1-1,-1 0 1,0 0-1,1 0 1,-1 0 0,1 0-1,0 0 1,-1 0-1,1 0 1,0 0-1,-1 0 1,1 0 0,0 0-1,0-1 1,0 1-1,0 0 1,0 0-1,0-1 1,0 1 0,2 0-1,-1 0-139,1-1 0,0 1 1,0-1-1,-1 0 0,1 0 0,0 0 0,0 0 0,0 0 0,-1 0 1,1-1-1,4-1 0,34-14-4393,-13-3-4037,1-11-7525</inkml:trace>
</inkml:ink>
</file>

<file path=ppt/ink/ink3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4.252"/>
    </inkml:context>
    <inkml:brush xml:id="br0">
      <inkml:brushProperty name="width" value="0.025" units="cm"/>
      <inkml:brushProperty name="height" value="0.025" units="cm"/>
    </inkml:brush>
  </inkml:definitions>
  <inkml:trace contextRef="#ctx0" brushRef="#br0">22 22 14189,'0'0'18578,"-22"-22"-18930,28 26-1698,2 1-1890,-3-1-2626</inkml:trace>
</inkml:ink>
</file>

<file path=ppt/ink/ink3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4.625"/>
    </inkml:context>
    <inkml:brush xml:id="br0">
      <inkml:brushProperty name="width" value="0.025" units="cm"/>
      <inkml:brushProperty name="height" value="0.025" units="cm"/>
    </inkml:brush>
  </inkml:definitions>
  <inkml:trace contextRef="#ctx0" brushRef="#br0">106 49 14638,'0'0'15930,"-6"-2"-15717,2 1-136,0 1 1,0 0-1,0 0 0,0 0 0,0 0 0,0 0 1,0 1-1,0 0 0,0 0 0,0 0 1,0 0-1,0 0 0,-3 3 0,4-3-39,1 0 0,-1 0-1,1 1 1,-1-1 0,1 1-1,0 0 1,0 0 0,0 0-1,0 0 1,0 0 0,0 0 0,1 0-1,-1 1 1,0-1 0,1 0-1,0 1 1,0 0 0,0-1-1,0 1 1,0 0 0,0-1 0,1 1-1,-1 5 1,1-7-38,0 0 0,-1-1 0,1 1 0,0 0 0,1 0 0,-1 0 0,0 0 0,0 0 0,0 0 0,0 0 0,1 0 0,-1 0 0,1 0 0,-1 0 0,0 0 0,1 0 0,0-1 0,-1 1 0,1 0 0,-1 0 0,1-1 0,0 1 0,0 0 0,-1-1 0,1 1 0,0-1 0,0 1 0,1 0 0,0 0 0,1-1 0,-1 1 0,1-1 0,-1 0 0,1 0 0,-1 0 0,1 0 0,-1 0 0,1 0 0,-1-1 0,4 0 0,1-1 0,-1 0 0,1 0 0,-1-1 0,0 0 0,0 0 0,0 0 0,0-1 0,8-6 0,-10 5 0,1 0 0,-1-1 0,0 1 0,0-1 0,-1 0 0,0 0 0,0 0 0,3-11 0,-5 16 0,-1 0 0,1 0 0,-1-1 0,0 1 0,1 0 0,-1-1 0,0 1 0,0 0 0,0 0 0,0-1 0,0 1 0,0 0 0,-1-1 0,1 1 0,0 0 0,-1 0 0,1-1 0,-1 1 0,1 0 0,-1 0 0,1 0 0,-1 0 0,0-1 0,0 1 0,1 0 0,-1 0 0,0 1 0,0-1 0,0 0 0,0 0 0,0 0 0,0 1 0,-1-1 0,1 0 0,0 1 0,0-1 0,0 1 0,-1-1 0,1 1 0,0 0 0,0 0 0,-1-1 0,1 1 0,0 0 0,-1 0 0,1 0 0,0 0 0,-1 1 0,-1-1 0,-25 5-6383,27-5 6217,1 0 1,0 0 0,-1 0-1,1 0 1,-1 0 0,1 0-1,-1 0 1,1 0 0,0 0-1,-1 0 1,1 0-1,-1 0 1,1 1 0,0-1-1,-1 0 1,1 0 0,0 0-1,-1 1 1,1-1 0,-1 0-1,1 0 1,0 1 0,0-1-1,-1 0 1,1 1 0,0-1-1,0 0 1,-1 1 0,1-1-1,0 0 1,0 1 0,0-1-1,-1 1 1,1-1 0,0 1-1,0-1 1,0 0-1,0 1 1,0-1 0,0 1-1,0-1 1,0 0 0,0 1-1,0-1 1,0 1 0,0-1-1,1 1 1,-1-1 0,0 0-1,0 1 1,0-1 0,0 1-1,1-1 1,-1 0 0,0 1-1,0-1 1,1 0 0,-1 1-1,0-1 1,1 0-1,-1 0 1,0 1 0,1-1-1,0 0 1,6 3-10090</inkml:trace>
</inkml:ink>
</file>

<file path=ppt/ink/ink3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4.985"/>
    </inkml:context>
    <inkml:brush xml:id="br0">
      <inkml:brushProperty name="width" value="0.025" units="cm"/>
      <inkml:brushProperty name="height" value="0.025" units="cm"/>
    </inkml:brush>
  </inkml:definitions>
  <inkml:trace contextRef="#ctx0" brushRef="#br0">144 1 17649,'0'0'7036,"-2"8"-5221,1-1-1535,1-1 1,-1 0 0,1 0-1,1 1 1,-1-1-1,1 0 1,0 0 0,0 0-1,1 0 1,0 0-1,0 0 1,0 0 0,1 0-1,-1-1 1,6 7-1,-3-2-171,0 0-1,-1 1 0,0 0 1,0-1-1,-1 1 0,0 0 1,-1 1-1,0-1 1,-1 0-1,-1 0 0,1 1 1,-2-1-1,0 1 0,0-1 1,-1 0-1,0 0 0,-1 0 1,-4 12-1,-5 7-822,-1 0 0,-1-1 0,-1 0 0,-2-2-1,-22 30 1,3-12-6562,0-10-8670</inkml:trace>
</inkml:ink>
</file>

<file path=ppt/ink/ink3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56.953"/>
    </inkml:context>
    <inkml:brush xml:id="br0">
      <inkml:brushProperty name="width" value="0.025" units="cm"/>
      <inkml:brushProperty name="height" value="0.025" units="cm"/>
    </inkml:brush>
  </inkml:definitions>
  <inkml:trace contextRef="#ctx0" brushRef="#br0">12 13 1666,'0'0'12646,"-5"-13"-5738,4 17-6403,0 0 1,-1 0-1,1 1 0,1-1 1,-1 0-1,1 0 0,-1 0 1,1 1-1,0-1 0,1 0 1,0 5-1,0-6-409,0 1 0,0-1 0,0 0-1,1 1 1,-1-1 0,1 0 0,0 0 0,0 0 0,0 0-1,1 0 1,-1 0 0,1-1 0,-1 1 0,1-1 0,0 0 0,0 0-1,0 0 1,0 0 0,6 2 0,1 1 8,0-1 0,-1 2-1,1-1 1,-1 1 0,0 1 0,0 0 0,-1 0-1,14 15 1,-16-18-1258,7 5 3948,-7-5-5094</inkml:trace>
</inkml:ink>
</file>

<file path=ppt/ink/ink3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57.339"/>
    </inkml:context>
    <inkml:brush xml:id="br0">
      <inkml:brushProperty name="width" value="0.025" units="cm"/>
      <inkml:brushProperty name="height" value="0.025" units="cm"/>
    </inkml:brush>
  </inkml:definitions>
  <inkml:trace contextRef="#ctx0" brushRef="#br0">16 7 14926,'0'0'11963,"4"-2"-11610,-4 1-333,1 1 0,-1 0 0,1-1 0,-1 1 0,1 0 0,-1-1 0,0 1 0,1 0 0,-1 0 0,1-1 0,-1 1 0,1 0 0,-1 0 0,1 0 0,-1 0 0,1 0 0,0 0 0,-1 0 0,1 0 0,-1 0 0,1 0 0,-1 0 0,1 0 0,-1 0 0,1 0 0,-1 0 0,1 0 0,-1 1 0,1-1 0,-1 0 0,1 0 0,-1 1 0,1-1 0,-1 0 0,0 1 0,1-1 0,-1 0 0,1 1 0,-1-1 0,0 1 0,1-1 0,-1 0 0,0 1 0,0-1 0,1 1 0,-1-1 0,0 2 0,2 34 1619,-2-20-1217,-3 36 687,-17 96 0,2-20-1010,17-128-254,1 1 0,0 0 0,0 0 0,0 0 0,0 0 1,0 0-1,0-1 0,0 1 0,0 0 0,0 0 0,0 0 0,0 0 0,0 0 0,1-1 0,-1 1 0,0 0 0,0 0 0,1 0 0,-1-1 0,1 1 1,-1 0-1,1-1 0,0 2 0,0-2-203,0 0 1,0 0-1,0 0 1,0 0-1,0-1 0,0 1 1,-1 0-1,1-1 1,0 1-1,0-1 1,0 1-1,-1-1 1,1 1-1,0-1 0,-1 1 1,1-1-1,0 0 1,-1 1-1,1-1 1,-1 0-1,1 0 1,-1 1-1,1-2 1,12-18-9610</inkml:trace>
</inkml:ink>
</file>

<file path=ppt/ink/ink3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6.727"/>
    </inkml:context>
    <inkml:brush xml:id="br0">
      <inkml:brushProperty name="width" value="0.025" units="cm"/>
      <inkml:brushProperty name="height" value="0.025" units="cm"/>
    </inkml:brush>
  </inkml:definitions>
  <inkml:trace contextRef="#ctx0" brushRef="#br0">0 1 17489,'0'0'5477,"3"59"-3620,-3-26-800,0 8-672,0 0-321,0 3 32,-3-3-96,3-2-224,0-3-769,0-7-1121,0-3-1281,3-4-4165</inkml:trace>
</inkml:ink>
</file>

<file path=ppt/ink/ink3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9.543"/>
    </inkml:context>
    <inkml:brush xml:id="br0">
      <inkml:brushProperty name="width" value="0.025" units="cm"/>
      <inkml:brushProperty name="height" value="0.025" units="cm"/>
    </inkml:brush>
  </inkml:definitions>
  <inkml:trace contextRef="#ctx0" brushRef="#br0">0 9 4036,'168'-1'7429,"99"0"-1798,0 16-5025,104 9-7338,-211-26 9145,-141 0-469,-1 0 0,0-2 1,32-10-1,-34 9-1815,1 0 1,0 1-1,1 1 1,23-2-1,-13 6-73,1 1 1,0 2-1,53 13 0,4 1-185,-5-15-1958,-49-3-1991,-19 0-770</inkml:trace>
</inkml:ink>
</file>

<file path=ppt/ink/ink3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03.516"/>
    </inkml:context>
    <inkml:brush xml:id="br0">
      <inkml:brushProperty name="width" value="0.025" units="cm"/>
      <inkml:brushProperty name="height" value="0.025" units="cm"/>
    </inkml:brush>
  </inkml:definitions>
  <inkml:trace contextRef="#ctx0" brushRef="#br0">16 48 9673,'0'0'12855,"1"-5"-12161,-1 4-764,10-36 4107,-5 32-1261,-3 30-2793,-3-12 76,2 22-154,-1-34 102,0 0 1,0 0 0,1 0 0,-1-1-1,0 1 1,1 0 0,-1 0 0,0 0-1,1 0 1,-1-1 0,1 1 0,-1 0-1,1-1 1,0 1 0,-1 0 0,1-1-1,-1 1 1,1 0 0,0-1 0,0 1-1,-1-1 1,1 0 0,0 1 0,0-1-1,0 0 1,0 1 0,-1-1 0,1 0-1,0 0 1,0 0 0,0 1-1,1-1 1,-1-1 37,0 1 0,-1-1 0,1 0 0,0 1 0,-1-1 0,1 1 0,0-1-1,-1 0 1,1 1 0,-1-1 0,0 0 0,1 0 0,-1 0 0,1 1 0,-1-1 0,0 0 0,0 0-1,0 0 1,1 0 0,-1 1 0,0-1 0,0 0 0,0 0 0,0 0 0,0 0 0,0 0 0,-1 1-1,1-1 1,0 0 0,-1-1 0,-6-8 791,6 10-818,0 0 0,0 0-1,0 0 1,0 1 0,0-1-1,1 0 1,-1 1 0,0-1 0,0 0-1,0 1 1,1-1 0,-1 1-1,0-1 1,0 1 0,1 0-1,-1-1 1,1 1 0,-1 0 0,0-1-1,0 2 1,-3 4-18,-1-1 0,2 1 0,-1 0 0,0 0 0,1 0 0,0 0 0,1 1 0,-1-1 0,1 1 0,0 0 0,1-1 0,-1 9 0,2-15 0,0 0 0,0 1 0,-1-1 0,1 0 0,0 0 0,0 0 0,0 1 0,0-1 0,0 0 0,0 0 0,0 0 0,0 1 0,0-1 0,0 0 0,0 0 0,0 0 0,0 1 0,0-1 0,1 0 0,-1 0 0,0 0 0,0 1 0,0-1 0,0 0 0,0 0 0,0 0 0,0 0 0,1 0 0,-1 1 0,0-1 0,0 0 0,0 0 0,0 0 0,0 0 0,1 0 0,-1 0 0,0 0 0,0 1 0,0-1 0,1 0 0,-1 0 0,0 0 0,0 0 0,0 0 0,0 0 0,1 0 0,-1 0 0,0 0 0,0 0 0,0 0 0,1 0 0,-1 0 0,0 0 0,0 0 0,0 0 0,1-1 0,-1 1 0,0 0 0,0 0 0,0 0 0,0 0 0,1 0 0,-1 0 0,0 0 0,0-1 0,0 1 0,0 0 0,1 0 0,7-8 0,-2-5 0,-1 1 0,0 0 0,-1-1 0,-1 0 0,0 0 0,2-20 0,-10 48 15,3-9-34,-1 0 1,1 0 0,0 0 0,1 1 0,-1-1 0,1 0 0,0 1 0,1-1-1,0 1 1,0-1 0,1 11 0,0-17-301,-1 0-1,1 1 0,-1-1 1,1 0-1,-1 0 0,1 0 1,-1 0-1,1 0 1,-1 0-1,1 0 0,-1 0 1,1 0-1,-1 0 1,1 0-1,-1-1 0,1 1 1,-1 0-1,1 0 0,-1 0 1,1-1-1,-1 1 1,1 0-1,-1 0 0,0-1 1,1 1-1,-1 0 1,1-1-1,-1 1 0,0-1 1,1 0-1,4-11-8883</inkml:trace>
</inkml:ink>
</file>

<file path=ppt/ink/ink3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0.363"/>
    </inkml:context>
    <inkml:brush xml:id="br0">
      <inkml:brushProperty name="width" value="0.025" units="cm"/>
      <inkml:brushProperty name="height" value="0.025" units="cm"/>
    </inkml:brush>
  </inkml:definitions>
  <inkml:trace contextRef="#ctx0" brushRef="#br0">13 1 14542,'0'0'5029,"-12"50"-4997,12-18 0,0 3-193,0 2-575,7 0-353,2-2-1250,-2-5-1088,-2-2-2979</inkml:trace>
</inkml:ink>
</file>

<file path=ppt/ink/ink3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0.720"/>
    </inkml:context>
    <inkml:brush xml:id="br0">
      <inkml:brushProperty name="width" value="0.025" units="cm"/>
      <inkml:brushProperty name="height" value="0.025" units="cm"/>
    </inkml:brush>
  </inkml:definitions>
  <inkml:trace contextRef="#ctx0" brushRef="#br0">24 1 10730,'0'0'1281,"-17"78"321,14-39 192,0-3-705,3 3-673,0-2-352,0 2-705,6-1-2401,1 3-3525</inkml:trace>
  <inkml:trace contextRef="#ctx0" brushRef="#br0" timeOffset="1">8 1050 8200,'0'69'2370,"0"-2"-1441,0 0-673,8-3-192,2-4-961,3-8-1889</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9.721"/>
    </inkml:context>
    <inkml:brush xml:id="br0">
      <inkml:brushProperty name="width" value="0.025" units="cm"/>
      <inkml:brushProperty name="height" value="0.025" units="cm"/>
    </inkml:brush>
  </inkml:definitions>
  <inkml:trace contextRef="#ctx0" brushRef="#br0">117 0 19090,'0'0'6123,"-1"14"-5338,-23 110 1702,12-71-1962,2 0 0,-4 90 0,14-142-706,-4-23-3134,-15-26-1687,-4-17 570,13 23 6429,10 40-1852,0 1 0,1 0-1,-1 0 1,0 0 0,1 0-1,-1-1 1,1 1 0,-1 0-1,1 0 1,-1 0 0,1 0-1,0 0 1,-1 0 0,1 0-1,0 0 1,0 1-1,0-1 1,0 0 0,0 0-1,0 1 1,0-1 0,0 0-1,0 1 1,0-1 0,0 1-1,0 0 1,1-1 0,-1 1-1,0 0 1,2-1 0,46-8 833,-38 8-414,187-18-8,-180 15-3914,-10-3-1954</inkml:trace>
</inkml:ink>
</file>

<file path=ppt/ink/ink3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1.082"/>
    </inkml:context>
    <inkml:brush xml:id="br0">
      <inkml:brushProperty name="width" value="0.025" units="cm"/>
      <inkml:brushProperty name="height" value="0.025" units="cm"/>
    </inkml:brush>
  </inkml:definitions>
  <inkml:trace contextRef="#ctx0" brushRef="#br0">15 1 13933,'0'0'4741,"-14"79"-3652,13-43-224,1-3-449,0 1-448,6 0-545,3 0-672,0 4-480,-2 0 672,-2 4 704,-1 2 449,1-1 96,-2-3-63,-1-4-386,-2-6-4515</inkml:trace>
</inkml:ink>
</file>

<file path=ppt/ink/ink3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1.519"/>
    </inkml:context>
    <inkml:brush xml:id="br0">
      <inkml:brushProperty name="width" value="0.025" units="cm"/>
      <inkml:brushProperty name="height" value="0.025" units="cm"/>
    </inkml:brush>
  </inkml:definitions>
  <inkml:trace contextRef="#ctx0" brushRef="#br0">25 0 9385,'0'0'9289,"-25"56"-8040,25-28 160,0 6-704,1 6-289,12 5-224,4 5-192,-4-1-896,4-4-1218,-3 0-801,-7-4-1473,-4-3-1346</inkml:trace>
</inkml:ink>
</file>

<file path=ppt/ink/ink3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1.924"/>
    </inkml:context>
    <inkml:brush xml:id="br0">
      <inkml:brushProperty name="width" value="0.025" units="cm"/>
      <inkml:brushProperty name="height" value="0.025" units="cm"/>
    </inkml:brush>
  </inkml:definitions>
  <inkml:trace contextRef="#ctx0" brushRef="#br0">1 1 5862,'0'0'2594,"6"88"-2370,0-52-448,0-1-1890,0-5-2787</inkml:trace>
  <inkml:trace contextRef="#ctx0" brushRef="#br0" timeOffset="1">38 534 5669,'0'0'32,"1"54"-4388</inkml:trace>
  <inkml:trace contextRef="#ctx0" brushRef="#br0" timeOffset="2">60 742 8456,'0'0'9193,"0"7"-11435,0-15-1282</inkml:trace>
</inkml:ink>
</file>

<file path=ppt/ink/ink3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3.965"/>
    </inkml:context>
    <inkml:brush xml:id="br0">
      <inkml:brushProperty name="width" value="0.025" units="cm"/>
      <inkml:brushProperty name="height" value="0.025" units="cm"/>
    </inkml:brush>
  </inkml:definitions>
  <inkml:trace contextRef="#ctx0" brushRef="#br0">7 37 16688,'0'0'6774,"-1"9"-5770,-2 28 287,3 59 0,8-38 3467,9-110-3797,-3-133-961,-36 456 0,22-306 0,0-13 0,-6-57 0,1 113 0,2 11 0,-2 55 0,7 117 0,4-178 0,2-20 0,5-24 0,-7-3 0,-3-1 0,0 1 0,-3-1 0,-5-55 0,-2 59 0,2 32 0,2 17 0,-2 32 60,2-25-175,0 0 0,2 0 0,2 29 0,2-49-2915,0-4-3016</inkml:trace>
</inkml:ink>
</file>

<file path=ppt/ink/ink3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4.617"/>
    </inkml:context>
    <inkml:brush xml:id="br0">
      <inkml:brushProperty name="width" value="0.025" units="cm"/>
      <inkml:brushProperty name="height" value="0.025" units="cm"/>
    </inkml:brush>
  </inkml:definitions>
  <inkml:trace contextRef="#ctx0" brushRef="#br0">8 0 19442,'-2'7'533,"1"-1"0,-1 1 0,1 0 0,1 0 0,-1 0 0,1 0 0,0-1 0,0 1 0,1 0 0,0 0 0,1 0 0,-1 0 0,1-1 0,0 1 0,1-1 0,0 0 0,0 1 0,0-1 0,0 0 0,1-1 0,0 1 0,1-1 0,-1 0 0,8 7 0,-10-10-725,1-1 0,0 1 0,0-1-1,0 0 1,0 0 0,0 0 0,0 0 0,0-1 0,0 1 0,0-1-1,0 0 1,0 1 0,0-2 0,0 1 0,0 0 0,0 0 0,0-1 0,0 0-1,0 0 1,0 0 0,0 0 0,0 0 0,0 0 0,-1-1 0,1 1-1,0-1 1,-1 0 0,1 0 0,2-3 0,4-2-1090,1-1 0,-2-1-1,1 1 1,-2-1 0,1-1 0,8-13 0,-7 8-5856</inkml:trace>
</inkml:ink>
</file>

<file path=ppt/ink/ink3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5.021"/>
    </inkml:context>
    <inkml:brush xml:id="br0">
      <inkml:brushProperty name="width" value="0.025" units="cm"/>
      <inkml:brushProperty name="height" value="0.025" units="cm"/>
    </inkml:brush>
  </inkml:definitions>
  <inkml:trace contextRef="#ctx0" brushRef="#br0">92 1 14798,'0'0'9705,"-5"12"-6902,-42 124 1864,36-98-4542,2 1-1,2 0 1,1 0 0,-1 41-1,11-72-3090,5-14-99,6-14-1912,-5-6-1301</inkml:trace>
</inkml:ink>
</file>

<file path=ppt/ink/ink3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5.815"/>
    </inkml:context>
    <inkml:brush xml:id="br0">
      <inkml:brushProperty name="width" value="0.025" units="cm"/>
      <inkml:brushProperty name="height" value="0.025" units="cm"/>
    </inkml:brush>
  </inkml:definitions>
  <inkml:trace contextRef="#ctx0" brushRef="#br0">128 1 8968,'0'0'21653,"-3"11"-21130,-3 10-358,-2-1-1,0-1 0,-1 1 1,-23 35-1,25-46-141,5-10-37,6-18-132,14-31-646,-17 49 758,-1-1 0,1 1 0,0-1 0,-1 1 0,1-1 0,0 1 0,0-1 0,0 1 0,0 0 0,0 0 0,1-1 0,-1 1 0,0 0 0,0 0 0,3-1-1,-3 2 27,-1 0 1,1 0-1,-1 1 0,1-1 0,-1 0 0,0 1 0,1-1 0,-1 0 0,1 1 0,-1-1 0,0 0 0,1 1 0,-1-1 0,1 1 0,-1-1 0,0 0 0,0 1 0,1-1 0,-1 1 0,0-1 0,0 1 0,0 0 0,1-1 0,-1 1 0,0-1 0,0 1 0,0-1 0,0 1 0,0 0 0,3 61 35,-4-53 4,1 51 866,0-60-889,0 0-1,0 0 1,0 0 0,1-1-1,-1 1 1,0 0-1,0 0 1,0 0 0,0 0-1,0 0 1,0-1 0,0 1-1,0 0 1,0 0-1,0 0 1,0 0 0,0 0-1,0 0 1,1 0-1,-1 0 1,0-1 0,0 1-1,0 0 1,0 0 0,0 0-1,0 0 1,0 0-1,1 0 1,-1 0 0,0 0-1,0 0 1,0 0-1,0 0 1,0 0 0,1 0-1,-1 0 1,0 0 0,0 0-1,0 0 1,0 0-1,0 0 1,0 0 0,1 0-1,-1 0 1,0 0-1,0 0 1,0 0 0,0 0-1,0 0 1,0 1 0,1-1-1,-1 0 1,0 0-1,0 0 1,0 0 0,0 0-1,0 0 1,0 0-1,0 0 1,0 1 0,0-1-1,0 0 1,0 0 0,1 0-1,-1 0 1,0 0-1,0 1 1,6-14 195,-5 8-199,-1 1 1,0-1-1,-1 0 0,1 0 1,-1 0-1,0 0 0,0 1 0,-1-1 1,1 0-1,-1 1 0,0-1 1,0 1-1,-1 0 0,1 0 1,-1 0-1,0 0 0,0 0 1,0 0-1,0 1 0,-1 0 1,0-1-1,1 1 0,-1 0 1,0 1-1,-1-1 0,1 1 1,0 0-1,-1 0 0,1 0 1,-1 1-1,0-1 0,1 1 1,-1 0-1,0 1 0,0-1 1,-9 1-1,14 0 87,5 3-73,1 0 0,0 0 0,0 0 0,0 0 0,0-1 0,0 0 0,1-1 0,6 2 0,8 2-4,32 16-897,-35-14-2519,0 0-4351,-10-5-2315</inkml:trace>
</inkml:ink>
</file>

<file path=ppt/ink/ink3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6.175"/>
    </inkml:context>
    <inkml:brush xml:id="br0">
      <inkml:brushProperty name="width" value="0.025" units="cm"/>
      <inkml:brushProperty name="height" value="0.025" units="cm"/>
    </inkml:brush>
  </inkml:definitions>
  <inkml:trace contextRef="#ctx0" brushRef="#br0">97 1 19058,'0'0'12027,"-3"10"-11845,-28 77 100,-17 53 491,44-123-710,0-1 1,1 1-1,1 0 1,1-1 0,0 1-1,3 28 1,-2-44-183,1 1-1,-1-1 1,1 1-1,-1-1 1,1 0-1,0 1 1,0-1-1,-1 0 1,1 0 0,0 1-1,0-1 1,0 0-1,0 0 1,1 0-1,-1 0 1,0 0-1,0 0 1,0-1 0,1 1-1,-1 0 1,1 0-1,-1-1 1,0 1-1,1-1 1,-1 0-1,1 1 1,-1-1 0,1 0-1,-1 0 1,1 0-1,-1 0 1,1 0-1,-1 0 1,1 0-1,-1-1 1,1 1 0,1-1-1,3 0-875,0 0 1,0 0-1,-1-1 1,1 0-1,0 0 1,-1 0-1,1-1 0,6-4 1,9-10-9571</inkml:trace>
</inkml:ink>
</file>

<file path=ppt/ink/ink3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6.719"/>
    </inkml:context>
    <inkml:brush xml:id="br0">
      <inkml:brushProperty name="width" value="0.025" units="cm"/>
      <inkml:brushProperty name="height" value="0.025" units="cm"/>
    </inkml:brush>
  </inkml:definitions>
  <inkml:trace contextRef="#ctx0" brushRef="#br0">15 0 9065,'0'0'23392,"-1"12"-23130,-12 131-214,13-142-56,0-1 1,0 1-1,0-1 0,1 0 1,-1 1-1,0-1 0,0 1 1,1-1-1,-1 0 1,0 1-1,1-1 0,-1 0 1,0 0-1,1 1 0,-1-1 1,1 0-1,-1 0 0,0 1 1,1-1-1,-1 0 0,1 0 1,-1 0-1,1 0 1,-1 0-1,1 0 0,-1 0 1,0 0-1,1 0 0,-1 0 1,1 0-1,-1 0 0,1 0 1,-1 0-1,1 0 0,-1 0 1,0-1-1,1 1 1,-1 0-1,1 0 0,-1 0 1,0-1-1,1 1 0,0-1 1,20-9-1515,-17 6 311,0-1 0,0 1 0,-1 0 0,1-1 0,-1 0-1,0 0 1,3-9 0,6-18-8094</inkml:trace>
</inkml:ink>
</file>

<file path=ppt/ink/ink3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7.075"/>
    </inkml:context>
    <inkml:brush xml:id="br0">
      <inkml:brushProperty name="width" value="0.025" units="cm"/>
      <inkml:brushProperty name="height" value="0.025" units="cm"/>
    </inkml:brush>
  </inkml:definitions>
  <inkml:trace contextRef="#ctx0" brushRef="#br0">1 0 20371,'0'0'10218,"3"49"-18674,5-47 288</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0.061"/>
    </inkml:context>
    <inkml:brush xml:id="br0">
      <inkml:brushProperty name="width" value="0.025" units="cm"/>
      <inkml:brushProperty name="height" value="0.025" units="cm"/>
    </inkml:brush>
  </inkml:definitions>
  <inkml:trace contextRef="#ctx0" brushRef="#br0">0 56 17969,'0'0'1313,"51"-36"1346,-15 24-129,6 4-1729,3 8-577,2 0-897,-5 0-3555,2 2-9128</inkml:trace>
</inkml:ink>
</file>

<file path=ppt/ink/ink3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7.464"/>
    </inkml:context>
    <inkml:brush xml:id="br0">
      <inkml:brushProperty name="width" value="0.025" units="cm"/>
      <inkml:brushProperty name="height" value="0.025" units="cm"/>
    </inkml:brush>
  </inkml:definitions>
  <inkml:trace contextRef="#ctx0" brushRef="#br0">6 62 14189,'0'0'17484,"5"-5"-16716,9-13-499,-12 15-219,-7 14-43,0-1-7,2-1 0,0 0 0,0 0 0,1 0 0,0 0 0,1 0 0,0 1 0,0 15 0,1-24 0,0-1 0,0 1 0,0-1 0,0 0 0,0 1 0,0-1 0,0 1 0,1-1 0,-1 0 0,0 1 0,0-1 0,1 0 0,-1 1 0,0-1 0,0 0 0,1 1 0,-1-1 0,0 0 0,1 0 0,-1 1 0,0-1 0,1 0 0,-1 0 0,0 0 0,1 1 0,-1-1 0,1 0 0,-1 0 0,0 0 0,1 0 0,-1 0 0,1 0 0,-1 0 0,1 0 0,-1 0 0,0 0 0,1 0 0,-1 0 0,1 0 0,-1 0 0,0 0 0,1-1 0,-1 1 0,1 0 0,-1 0 0,0 0 0,1 0 0,-1-1 0,0 1 0,1 0 0,-1-1 0,21-12 0,-16 7 0,-1 1 0,0-1 0,0 1 0,0-1 0,-1-1 0,0 1 0,0 0 0,-1-1 0,0 1 0,0-1 0,0 0 0,-1 0 0,0 0 0,0 0 0,0 0 0,-1 0 0,-1-8 0,1 14-10,-1 0 1,1 0-1,-1 0 1,1 1-1,-1-1 1,1 0-1,-1 0 0,0 0 1,1 1-1,-1-1 1,0 0-1,1 1 0,-1-1 1,0 1-1,0-1 1,0 1-1,0-1 1,0 1-1,1 0 0,-1-1 1,0 1-1,0 0 1,0 0-1,0 0 0,0-1 1,0 1-1,0 0 1,0 0-1,0 0 1,0 1-1,0-1 0,0 0 1,0 0-1,0 0 1,0 1-1,1-1 0,-1 0 1,-2 2-1,2-2-65,-1 1-1,0 0 0,0 0 0,1-1 1,-1 1-1,1 0 0,-1 1 0,1-1 1,-1 0-1,1 0 0,-1 1 0,1-1 1,0 0-1,0 1 0,0-1 0,0 1 1,0 0-1,0-1 0,0 1 0,0 2 0,1-4-193,0 1 0,0-1-1,0 1 1,0-1-1,0 1 1,0-1-1,0 1 1,0-1 0,0 1-1,0-1 1,0 1-1,0-1 1,1 1-1,-1-1 1,0 0-1,0 1 1,1-1 0,-1 1-1,0-1 1,0 1-1,1-1 1,-1 0-1,0 1 1,1-1 0,-1 0-1,1 1 1,-1-1-1,0 0 1,1 0-1,-1 1 1,1-1 0,-1 0-1,1 0 1,-1 0-1,1 0 1,-1 1-1,1-1 1,-1 0-1,1 0 1,-1 0 0,1 0-1,-1 0 1,1 0-1,-1 0 1,1-1-1,-1 1 1,1 0 0,-1 0-1,0 0 1,1 0-1,-1-1 1,2 1-1,13-4-9494</inkml:trace>
</inkml:ink>
</file>

<file path=ppt/ink/ink3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7.806"/>
    </inkml:context>
    <inkml:brush xml:id="br0">
      <inkml:brushProperty name="width" value="0.025" units="cm"/>
      <inkml:brushProperty name="height" value="0.025" units="cm"/>
    </inkml:brush>
  </inkml:definitions>
  <inkml:trace contextRef="#ctx0" brushRef="#br0">123 1 18385,'0'0'10410,"0"53"-8007,5-30-1090,1 3-1057,-1 4-256,-1 6 0,-4 9 0,0 7 0,-9 9 0,-12 7-288,-8 1-1154,-9 2-1985,-7-6-4677</inkml:trace>
</inkml:ink>
</file>

<file path=ppt/ink/ink3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3.944"/>
    </inkml:context>
    <inkml:brush xml:id="br0">
      <inkml:brushProperty name="width" value="0.025" units="cm"/>
      <inkml:brushProperty name="height" value="0.025" units="cm"/>
    </inkml:brush>
  </inkml:definitions>
  <inkml:trace contextRef="#ctx0" brushRef="#br0">1 3 11915,'0'0'7629,"9"0"-4677,103-2 1876,127 2-2716,-214 5-2073,-20-2-13,-15 0 10,-90 8 851,-89 14 1456,209-27-2343,0 1 0,35 3 0,-3 1 0,98-3 0,-524 0 0,584-11 0,4-1 0,-186 12 0,-39-1 0,-46 0 0,-14 1-878,-43-1-3394,76 0 805,29-3-888,24-6-12910</inkml:trace>
</inkml:ink>
</file>

<file path=ppt/ink/ink3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4.848"/>
    </inkml:context>
    <inkml:brush xml:id="br0">
      <inkml:brushProperty name="width" value="0.025" units="cm"/>
      <inkml:brushProperty name="height" value="0.025" units="cm"/>
    </inkml:brush>
  </inkml:definitions>
  <inkml:trace contextRef="#ctx0" brushRef="#br0">11 1 7591,'0'0'20884,"6"8"-19512,-3-5-1271,0 1 0,0 0 0,-1 0 0,1 0 0,-1 0 0,0 0 0,0 0 0,0 0 0,-1 1 0,0-1 0,1 1-1,-2-1 1,1 1 0,0-1 0,-1 1 0,0 0 0,0-1 0,0 1 0,-1 0 0,0-1 0,0 1 0,-2 7 0,-7 22 91,-14 50 105,23-76-285,-1-1 0,1 1 1,1 0-1,-1 0 0,1 0 0,1 0 0,-1-1 0,3 11 0,-2-17-12,-1 0 0,1 0 0,0 0 0,0-1 0,-1 1 0,1 0 0,0 0 0,0-1 0,0 1 0,0 0 0,0-1 0,0 1 0,-1-1 0,2 0 0,-1 1 0,0-1 0,0 0 0,0 1 0,0-1 0,0 0 0,0 0 0,0 0 0,0 0 0,0 0 0,0 0 0,0 0 0,2-1 0,30-5 0,-27 3-437,1-1-1,-1 0 1,-1 0-1,1-1 1,0 0 0,-1 0-1,0 0 1,0 0-1,-1-1 1,1 0 0,-1 0-1,-1 0 1,1 0 0,4-11-1,2-15-6806</inkml:trace>
</inkml:ink>
</file>

<file path=ppt/ink/ink3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5.206"/>
    </inkml:context>
    <inkml:brush xml:id="br0">
      <inkml:brushProperty name="width" value="0.025" units="cm"/>
      <inkml:brushProperty name="height" value="0.025" units="cm"/>
    </inkml:brush>
  </inkml:definitions>
  <inkml:trace contextRef="#ctx0" brushRef="#br0">32 26 20499,'0'0'12268,"-31"-25"-12268,34 27-1345,2 7-3524,0-1-2978</inkml:trace>
</inkml:ink>
</file>

<file path=ppt/ink/ink3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5.565"/>
    </inkml:context>
    <inkml:brush xml:id="br0">
      <inkml:brushProperty name="width" value="0.025" units="cm"/>
      <inkml:brushProperty name="height" value="0.025" units="cm"/>
    </inkml:brush>
  </inkml:definitions>
  <inkml:trace contextRef="#ctx0" brushRef="#br0">87 77 17553,'0'0'4281,"1"-10"-357,2-35-524,-3 44-3340,0 1 1,0-1-1,0 0 0,0 0 0,0 0 0,0 0 0,0 0 1,0 0-1,0 0 0,0 0 0,0 0 0,-1 0 0,1 0 0,0 1 1,-1-1-1,1 0 0,0 0 0,-1 0 0,1 0 0,-1 1 1,0-1-1,0-1 0,0 2-5,0 0-1,0 0 1,1-1 0,-1 1 0,0 0-1,0 0 1,1 0 0,-1 0 0,0 1-1,0-1 1,1 0 0,-1 0-1,0 0 1,0 1 0,1-1 0,-1 0-1,0 1 1,1-1 0,-1 0 0,-1 2-1,-27 26 1022,24-18-1076,-1 0 0,2 1 0,-1-1 0,1 1 0,1-1 0,0 1 0,0 0 0,1 1 0,1-1 0,0 0 0,0 15 0,1-25 0,0 1 0,0-1 0,1 1 0,-1 0 0,0-1 0,1 1 0,-1-1 0,1 1 0,0-1 0,-1 1 0,1-1 0,0 1 0,0-1 0,0 0 0,0 0 0,0 1 0,0-1 0,1 0 0,-1 0 0,0 0 0,0 0 0,1 0 0,-1 0 0,1-1 0,-1 1 0,1 0 0,-1-1 0,1 1 0,-1-1 0,1 1 0,0-1 0,-1 0 0,1 0 0,-1 0 0,1 0 0,0 0 0,-1 0 0,1 0 0,0 0 0,2-2 0,3 2 0,-1-1 0,0-1 0,0 1 0,1-1 0,-1-1 0,0 1 0,-1-1 0,1 0 0,8-5 0,-10 4 0,1 0 0,-1-1 0,0 1 0,0-1 0,0 0 0,-1 0 0,0-1 0,0 1 0,0-1 0,-1 1 0,1-1 0,-1 0 0,2-12 0,-3 16 0,-1 0 0,0 0 0,0 0 0,0 0 0,0-1 0,0 1 0,0 0 0,0 0 0,-1 0 0,1 0 0,-1 0 0,0-1 0,1 1 0,-1 0 0,0 0 0,0 0 0,0 1 0,-1-1 0,1 0 0,0 0 0,-1 1 0,1-1 0,-1 1 0,1-1 0,-1 1 0,0-1 0,0 1 0,1 0 0,-1 0 0,0 0 0,0 0 0,0 0 0,0 1 0,-1-1 0,1 0 0,0 1 0,0 0 0,0-1 0,0 1 0,0 0 0,-3 0 0,-32 0-2194,1 6-4933,17 2-5044</inkml:trace>
</inkml:ink>
</file>

<file path=ppt/ink/ink3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8.627"/>
    </inkml:context>
    <inkml:brush xml:id="br0">
      <inkml:brushProperty name="width" value="0.025" units="cm"/>
      <inkml:brushProperty name="height" value="0.025" units="cm"/>
    </inkml:brush>
  </inkml:definitions>
  <inkml:trace contextRef="#ctx0" brushRef="#br0">78 104 9257,'0'0'16469,"10"-1"-12283,27-3-2671,-37 4-1494,0 0-1,1 0 1,-1 0 0,0-1-1,1 1 1,-1 0-1,0 0 1,0-1 0,1 1-1,-1 0 1,0 0-1,0-1 1,1 1 0,-1 0-1,0-1 1,0 1 0,0 0-1,1 0 1,-1-1-1,0 1 1,0-1 0,0 1-1,0 0 1,0-1-1,0 1 1,0 0 0,0-1-1,0 1 1,0 0 0,0-1-1,0 1 1,0-1-1,0 1 1,0 0 0,0-1-1,-1 1 1,1 0-1,0-1 1,0 1 0,0 0-1,0-1 1,-1 1 0,1 0-1,0 0 1,0-1-1,-1 1 1,1 0 0,0 0-1,0-1 1,-1 1-1,1 0 1,0 0 0,-1 0-1,1 0 1,0-1-1,-1 1 1,1 0 0,0 0-1,-1 0 1,1 0 0,-1 0-1,1 0 1,0 0-1,-1 0 1,-1 0-21,0-1 0,1 1 0,-1 0 0,0 0 0,1 0 0,-1 0 0,0 0 0,0 1 0,1-1 0,-1 0 0,0 1 0,1-1 0,-1 1 0,1 0 0,-1-1 0,1 1 0,-1 0 0,1 0 0,-1 0 0,1 0 0,0 0 0,0 0 0,-1 1 0,1-1 0,0 0 0,0 0 0,0 1 0,0-1 0,0 1 0,1-1 0,-1 1 0,0 0 0,1-1 0,-1 1 0,1-1 0,0 1 0,-1 0 0,1-1 0,0 1 0,0 0 0,0 0 0,0-1 0,1 4 0,-1-4 0,1-1 0,-1 1 0,1 0 0,-1 0 0,1-1 0,0 1 0,-1-1 0,1 1 0,0-1 0,-1 1 0,1-1 0,0 1 0,0-1 0,-1 0 0,1 1 0,0-1 0,0 0 0,0 0 0,0 1 0,0-1 0,-1 0 0,1 0 0,0 0 0,0 0 0,0 0 0,0 0 0,0 0 0,0-1 0,-1 1 0,1 0 0,0 0 0,0-1 0,0 1 0,-1 0 0,2-2 0,33-11 0,-33 12 0,0-1 0,1 0 0,-1 0 0,-1 0 0,1 0 0,0 0 0,0 0 0,-1-1 0,1 1 0,-1-1 0,0 1 0,0-1 0,0 1 0,0-1 0,0 0 0,0 1 0,-1-1 0,1-4 0,-1 6 0,0 0 0,0 0 0,-1 0 0,1 0 0,0 1 0,0-1 0,-1 0 0,1 0 0,0 1 0,-1-1 0,1 0 0,-1 0 0,1 1 0,-1-1 0,1 0 0,-1 1 0,1-1 0,-1 1 0,0-1 0,1 1 0,-1-1 0,-1 0 0,0 0 0,0 1 0,0-1 0,-1 1 0,1-1 0,0 1 0,0 0 0,0 0 0,0 0 0,-1 0 0,1 0 0,0 1 0,-4 0 0,1 1 0,1 0 0,-1 0 0,1 1 0,0-1 0,0 1 0,0 0 0,0 0 0,0 1 0,1-1 0,-1 1 0,1 0 0,0 0 0,0 0 0,0 0 0,1 0 0,-1 1 0,1-1 0,0 1 0,1 0 0,-1-1 0,0 7 0,2-11 0,-1 0 0,1 0 0,0 1 0,0-1 0,0 0 0,0 0 0,0 1 0,0-1 0,0 0 0,0 0 0,0 0 0,0 1 0,0-1 0,1 0 0,-1 0 0,0 0 0,0 1 0,0-1 0,0 0 0,0 0 0,0 0 0,0 0 0,0 1 0,1-1 0,-1 0 0,0 0 0,0 0 0,0 0 0,0 0 0,1 1 0,-1-1 0,0 0 0,0 0 0,0 0 0,1 0 0,-1 0 0,0 0 0,0 0 0,0 0 0,1 0 0,-1 0 0,0 0 0,0 0 0,13-3 0,11-11 0,29-36 0,-49 46 0,-1 0 0,0-1 0,1 1 0,-2-1 0,1 0 0,0 1 0,-1-1 0,0 0 0,0-1 0,-1 1 0,2-7 0,-3 11 0,0 1 0,0-1 0,1 1 0,-1-1 0,0 1 0,0-1 0,0 1 0,0-1 0,0 1 0,0-1 0,0 1 0,-1-1 0,1 1 0,0-1 0,0 1 0,0-1 0,0 1 0,-1-1 0,1 1 0,0 0 0,0-1 0,-1 1 0,1-1 0,0 1 0,-1 0 0,1-1 0,0 1 0,-1 0 0,1-1 0,-1 1 0,1 0 0,0 0 0,-1-1 0,0 1 0,-19 3 0,-19 19 0,30-14 0,-53 49 0,58-53 0,0 1 0,0-1 0,1 1 0,-1 0 0,1 0 0,0 0 0,0 0 0,1 0 0,-1 1 0,1-1 0,-1 8 0,3-13 0,0 1 0,0-1 0,1 1 0,-1-1 0,0 0 0,0 1 0,1-1 0,-1 0 0,1 1 0,-1-1 0,0 0 0,1 1 0,-1-1 0,1 0 0,-1 0 0,0 0 0,1 1 0,-1-1 0,1 0 0,-1 0 0,1 0 0,-1 0 0,1 0 0,-1 0 0,1 0 0,-1 0 0,1 0 0,-1 0 0,0 0 0,1 0 0,-1 0 0,1-1 0,-1 1 0,1 0 0,0-1 0,19-3 0,-9-1 0,0-1 0,0 1 0,19-16 0,-25 19 0,-1-2 0,0 1 0,0 0 0,0-1 0,0 0 0,-1 0 0,0 0 0,1 0 0,-1-1 0,-1 1 0,5-8 0,-7 11 0,0 1 0,0 0 0,0-1 0,0 1 0,0-1 0,0 1 0,0 0 0,0-1 0,0 1 0,0 0 0,0-1 0,0 1 0,0-1 0,0 1 0,0 0 0,0-1 0,0 1 0,0 0 0,0-1 0,-1 1 0,1 0 0,0-1 0,0 1 0,0 0 0,-1-1 0,1 1 0,0 0 0,0 0 0,-1-1 0,1 1 0,0 0 0,0 0 0,-1 0 0,1-1 0,-1 1 0,-16 0 0,-17 12 0,-21 31 0,52-40 0,0-1 0,1 1 0,-1 0 0,1 1 0,-1-1 0,1 0 0,0 1 0,0-1 0,0 1 0,1-1 0,-1 1 0,1 0 0,0 0 0,-1 7 0,2-10 0,1-1 0,-1 1 0,0-1 0,0 0 0,1 1 0,-1-1 0,1 1 0,-1-1 0,0 0 0,1 0 0,-1 1 0,1-1 0,-1 0 0,0 0 0,1 1 0,-1-1 0,1 0 0,-1 0 0,1 0 0,-1 0 0,1 0 0,-1 0 0,1 0 0,-1 0 0,1 0 0,-1 0 0,1 0 0,-1 0 0,1 0 0,-1 0 0,1 0 0,0-1 0,19-2 0,-9-2 0,-1 0 0,1-1 0,-1 0 0,0-1 0,15-13 0,-20 17 0,0-1 0,-1 0 0,1 0 0,-1-1 0,0 1 0,0-1 0,-1 0 0,0 0 0,0 0 0,0-1 0,0 1 0,-1-1 0,2-5 0,-3 10 0,-1 1 0,0-1 0,0 1 0,0-1 0,0 1 0,0 0 0,0-1 0,0 1 0,0-1 0,0 1 0,-1-1 0,1 1 0,0-1 0,0 1 0,0 0 0,0-1 0,-1 1 0,1-1 0,0 1 0,0 0 0,-1-1 0,1 1 0,0 0 0,-1-1 0,1 1 0,0 0 0,-1-1 0,1 1 0,-1 0 0,1 0 0,0-1 0,-1 1 0,0 0 0,-19 0 0,-19 14 0,28-7 0,1 1 0,-1 0 0,-14 17 0,22-21 0,-1 0 0,1 0 0,-1 0 0,1 1 0,1-1 0,-1 1 0,0 0 0,1 0 0,0 0 0,0 0 0,-1 8 0,3-12 0,1-1 0,-1 1 0,0-1 0,1 0 0,-1 1 0,0-1 0,1 1 0,-1-1 0,1 0 0,-1 1 0,1-1 0,-1 0 0,1 1 0,-1-1 0,1 0 0,-1 0 0,1 1 0,-1-1 0,1 0 0,-1 0 0,1 0 0,0 0 0,-1 0 0,1 0 0,-1 0 0,1 0 0,-1 0 0,1 0 0,0 0 0,-1 0 0,1-1 0,22-1 0,-13-1 0,1-1 0,-1 0 0,0 0 0,0-1 0,14-9 0,-19 11 0,-1 1 0,0-1 0,1-1 0,-1 1 0,0-1 0,0 1 0,-1-1 0,1 0 0,-1-1 0,0 1 0,0-1 0,0 1 0,2-7 0,-5 11 0,1-1 0,-1 1 0,0-1 0,0 1 0,0-1 0,1 1 0,-1-1 0,0 0 0,0 1 0,0-1 0,0 1 0,0-1 0,0 0 0,0 1 0,0-1 0,0 1 0,-1-1 0,1 1 0,0-1 0,0 0 0,0 1 0,-1-1 0,1 1 0,0-1 0,0 1 0,-1-1 0,1 1 0,-1 0 0,1-1 0,0 1 0,-2-1 0,-17 2 0,-21 20 0,33-16 0,1 0 0,0 1 0,0 0 0,1 0 0,0 1 0,0-1 0,1 1 0,-1 0 0,1 0 0,1 1 0,-1-1 0,-3 16 0,7-22 0,0-1 0,0 1 0,1 0 0,-1 0 0,0-1 0,0 1 0,1 0 0,-1-1 0,1 1 0,-1 0 0,0-1 0,1 1 0,-1-1 0,1 1 0,0-1 0,-1 1 0,1-1 0,-1 1 0,1-1 0,0 0 0,-1 1 0,1-1 0,0 0 0,-1 1 0,1-1 0,0 0 0,0 0 0,-1 0 0,1 0 0,0 0 0,0 0 0,-1 0 0,1 0 0,0 0 0,0 0 0,-1 0 0,2-1 0,32-3 0,-25 1 0,-1 0 0,1-1 0,-1 1 0,0-2 0,0 0 0,0 0 0,-1 0 0,10-8 0,-14 9 0,1 1 0,0 0 0,-1-1 0,0 0 0,1 0 0,-1 0 0,-1 0 0,1-1 0,-1 1 0,0-1 0,0 1 0,0-1 0,0 0 0,-1 0 0,0 1 0,1-9 0,-2 11 0,0 1 0,0 0 0,0 0 0,0-1 0,-1 1 0,1 0 0,0 0 0,-1 0 0,1-1 0,-1 1 0,1 0 0,-1 0 0,0 0 0,1 0 0,-1 0 0,0 0 0,0 0 0,0 0 0,0 1 0,0-1 0,0 0 0,0 0 0,0 1 0,-1-2 0,-2 1 0,1-1 0,-1 1 0,0 0 0,1 0 0,-1 0 0,0 1 0,0-1 0,-4 1 0,-1 0 0,1 0 0,0 1 0,-1-1 0,1 2 0,0 0 0,0 0 0,-11 4 0,13-3-74,0 0-1,0 1 1,0 0-1,1 1 1,0-1-1,0 1 1,0 0 0,0 0-1,1 0 1,-1 1-1,1 0 1,-5 9-1,8-13-30,0 0-1,0 1 0,0-1 0,1 0 0,-1 0 0,0 1 0,1-1 0,0 0 0,-1 1 0,1-1 0,0 1 0,0-1 1,0 0-1,0 1 0,1-1 0,-1 1 0,1-1 0,0 0 0,-1 0 0,1 1 0,0-1 0,0 0 0,0 0 1,1 0-1,-1 0 0,0 0 0,1 0 0,-1 0 0,1 0 0,0-1 0,0 1 0,-1-1 0,1 1 0,0-1 0,0 0 1,1 1-1,-1-1 0,4 1 0,16 6-7448</inkml:trace>
</inkml:ink>
</file>

<file path=ppt/ink/ink3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4.785"/>
    </inkml:context>
    <inkml:brush xml:id="br0">
      <inkml:brushProperty name="width" value="0.025" units="cm"/>
      <inkml:brushProperty name="height" value="0.025" units="cm"/>
    </inkml:brush>
  </inkml:definitions>
  <inkml:trace contextRef="#ctx0" brushRef="#br0">204 118 8072,'15'-8'2322,"0"-1"1,0-1 0,-1 0 0,0-1 0,-1 0-1,0-1 1,-1-1 0,13-17 0,-25 30-2203,-1-1 1,0 1 0,1 0-1,-1-1 1,0 1-1,0 0 1,1 0 0,-1-1-1,0 1 1,0 0-1,1 0 1,-1 0 0,0 0-1,0 0 1,0 0-1,1 0 1,-1 0 0,0 0-1,0 1 1,1-1-1,-1 0 1,0 0-1,0 1 1,1-1 0,-2 1-1,-27 7-266,3 6 193,1 0-1,1 2 1,0 1 0,1 0-1,0 2 1,2 1-1,1 0 1,0 2 0,1 0-1,-26 42 1,42-60-34,1 1 0,-1 0 1,1 0-1,0 1 0,0-1 1,0 0-1,1 1 1,0-1-1,0 1 0,0-1 1,1 7-1,0-10-9,0 0-1,1 0 1,-1 0 0,1 0 0,0 0-1,0-1 1,-1 1 0,1 0 0,0 0 0,1-1-1,-1 1 1,0-1 0,0 1 0,1-1-1,-1 1 1,1-1 0,-1 0 0,1 0-1,0 0 1,-1 0 0,1 0 0,0 0 0,0 0-1,0 0 1,-1-1 0,1 1 0,0-1-1,0 1 1,0-1 0,0 0 0,0 0-1,0 0 1,2 0 0,76 2-2983,-65-3 1272,0-1-1,0 0 1,0-1 0,0-1-1,27-10 1,-5-3-8804</inkml:trace>
</inkml:ink>
</file>

<file path=ppt/ink/ink3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5.971"/>
    </inkml:context>
    <inkml:brush xml:id="br0">
      <inkml:brushProperty name="width" value="0.025" units="cm"/>
      <inkml:brushProperty name="height" value="0.025" units="cm"/>
    </inkml:brush>
  </inkml:definitions>
  <inkml:trace contextRef="#ctx0" brushRef="#br0">58 108 5605,'2'-4'639,"0"-1"1,0 1-1,1 1 0,0-1 0,-1 0 0,1 1 0,1-1 0,-1 1 1,1 0-1,-1 0 0,1 0 0,0 1 0,5-3 0,7-7 1731,-12 8-1628,-2 3-266,0 0 0,0-1 1,0 1-1,0-1 0,0 0 1,-1 0-1,1 1 0,-1-1 1,1 0-1,-1 0 0,1-1 0,-1 1 1,0 0-1,0 0 0,0 0 1,-1-1-1,2-2 0,-3 4-405,1 1-1,0 0 0,0-1 1,-1 1-1,1 0 1,0-1-1,-1 1 0,1 0 1,-1 0-1,1-1 1,0 1-1,-1 0 0,1 0 1,-1 0-1,1 0 1,0-1-1,-1 1 0,1 0 1,-1 0-1,1 0 1,-1 0-1,1 0 1,-1 0-1,1 0 0,-1 0 1,1 0-1,0 0 1,-1 1-1,1-1 0,-1 0 1,1 0-1,-1 0 1,0 1-1,-18 5 184,11-1-172,-1 0-1,1 0 1,0 1-1,1 0 1,-1 1-1,1 0 1,1 0-1,-1 1 1,1-1-1,1 1 1,-1 1-1,1-1 1,1 1-1,-1 0 1,1 0 0,1 0-1,0 0 1,0 1-1,1-1 1,0 1-1,0 16 1,2-24-49,1 0 0,-1-1 0,1 1 1,0 0-1,0-1 0,0 1 0,0 0 0,0-1 1,0 1-1,0-1 0,0 0 0,1 1 0,-1-1 1,1 0-1,-1 0 0,1 0 0,-1 0 0,1 0 1,-1 0-1,1 0 0,0 0 0,0-1 0,-1 1 1,1-1-1,0 1 0,0-1 0,0 0 0,0 0 1,0 0-1,-1 0 0,1 0 0,2 0 0,5 0 133,0 0-1,0-1 0,-1 1 0,1-2 1,15-3-1,-17 2-165,0 1 0,0-1 0,-1-1 0,1 1 0,-1-1 0,1 0 0,-1-1 0,0 1 0,-1-1 0,1-1 0,-1 1 0,0-1 0,-1 1 0,1-2 0,-1 1 0,0 0 0,0-1 0,-1 1 0,0-1 0,0 0 0,-1 0 0,0-1 0,0 1 0,-1 0 0,1-1 0,-2 1 0,1-9 0,-1 14 1,0 0 0,-1 0 1,1 0-1,-1 0 0,0 0 0,1 1 0,-1-1 0,0 0 1,0 0-1,0 1 0,0-1 0,-1 0 0,1 1 1,0-1-1,-1 1 0,1 0 0,-1-1 0,1 1 0,-1 0 1,1 0-1,-1 0 0,0 0 0,0 0 0,0 0 0,-1 0 1,-2-1-16,1 1 0,0 0 0,-1 0 0,1 0 0,-1 1 0,1 0 0,-1-1 0,1 1 0,-1 1 0,-5 0 0,10-1-90,-1 0 0,1 0 0,-1 0 0,0 0 0,1 0 0,-1 0 0,1 0 0,-1 0 0,1 1 0,-1-1 0,1 0 0,-1 0 0,1 0 0,-1 1 0,1-1 0,0 0 0,-1 1 0,1-1 0,-1 0 0,1 1 0,0-1 0,-1 0 0,1 1 0,0-1 0,-1 1 0,1-1 0,0 1 0,0-1 0,-1 1 0,1-1 0,0 0 0,0 1 0,0 0 0,0-1 0,0 1 0,-1-1 0,1 1 0,0-1 0,0 1 0,0-1 0,1 1 0,-1-1 0,0 1 0,0-1 0,0 1 0,1 0 0,-1 0-240,1 0 0,-1 0 1,1 0-1,0 0 0,0 0 1,0 0-1,-1-1 0,1 1 1,0 0-1,0-1 0,0 1 1,0 0-1,0-1 0,0 1 1,0-1-1,1 1 0,-1-1 1,0 0-1,0 0 0,0 1 1,2-1-1,23 0-5218,8-4-2505</inkml:trace>
</inkml:ink>
</file>

<file path=ppt/ink/ink3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6.376"/>
    </inkml:context>
    <inkml:brush xml:id="br0">
      <inkml:brushProperty name="width" value="0.025" units="cm"/>
      <inkml:brushProperty name="height" value="0.025" units="cm"/>
    </inkml:brush>
  </inkml:definitions>
  <inkml:trace contextRef="#ctx0" brushRef="#br0">145 1 20339,'0'0'5830,"-33"50"-3812,18-23-321,0 5-864,6-3-609,3-1-160,6-5-32,0-1-512,2-4-609,5 0-673,-2-4-352,-1-2-576,-4-5-962,0-3-1761</inkml:trace>
  <inkml:trace contextRef="#ctx0" brushRef="#br0" timeOffset="1">0 177 11691,'0'0'16496,"1"-54"-15984,25 50-448,2 1-32,7 0-640,-2 0-1763,-1 1-1344,-7-5-3140,4 2-7558</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1.302"/>
    </inkml:context>
    <inkml:brush xml:id="br0">
      <inkml:brushProperty name="width" value="0.025" units="cm"/>
      <inkml:brushProperty name="height" value="0.025" units="cm"/>
    </inkml:brush>
  </inkml:definitions>
  <inkml:trace contextRef="#ctx0" brushRef="#br0">1 257 10602,'0'0'14809,"1"8"-13560,-1 43-17,-1-30-1039,0 0-1,6 40 1,-4-59-190,-1-1 1,1 1 0,-1-1-1,1 1 1,0-1-1,0 1 1,-1-1 0,1 0-1,0 0 1,0 1 0,0-1-1,1 0 1,-1 0-1,0 0 1,0 0 0,1 0-1,-1 0 1,0-1 0,1 1-1,-1 0 1,1-1 0,-1 1-1,1-1 1,-1 1-1,1-1 1,-1 0 0,1 0-1,-1 0 1,1 1 0,0-2-1,-1 1 1,1 0-1,-1 0 1,1 0 0,-1-1-1,1 1 1,-1-1 0,1 1-1,2-2 1,3 0 35,-1-1-1,1 1 1,-1-1-1,1-1 1,-1 1-1,0-1 1,9-7-1,51-67 235,-64 89-471,-1 0 1,0 0-1,-1 20 1,-1-11 163,0-17 87,1 1 0,-1 0 1,1 0-1,0-1 0,0 1 0,1 0 0,-1 0 1,2 5-1,-1-8-26,-1 0-1,1 0 1,0-1 0,0 1 0,-1 0 0,1 0-1,0 0 1,0-1 0,0 1 0,0 0-1,0-1 1,0 1 0,0-1 0,0 0 0,0 1-1,1-1 1,-1 0 0,0 1 0,0-1 0,0 0-1,0 0 1,0 0 0,1 0 0,-1 0 0,0 0-1,0 0 1,0-1 0,0 1 0,0 0-1,1-1 1,-1 1 0,1-1 0,7-2 166,0 0-1,-1-1 1,1 0 0,-1 0-1,0-1 1,0 0 0,13-11-1,51-50 21,-47 42-99,13-15-199,-38 48-833,-5 6 796,0 0 1,-15 26 0,15-31 136,0-1 1,0 1-1,1 0 1,0 0-1,1 1 1,0-1-1,1 1 1,-3 17-1,6-27-11,-1 0 0,0-1 0,0 1 0,1-1 1,-1 1-1,0-1 0,1 1 0,-1-1 0,1 0 0,-1 1 0,1-1 0,-1 1 0,1-1 0,-1 0 0,1 1 0,-1-1 0,1 0 0,-1 0 0,1 1 0,-1-1 0,1 0 0,-1 0 0,1 0 0,0 0 0,-1 0 0,1 0 0,-1 0 0,1 0 0,0 0 0,-1 0 0,1 0 0,-1 0 0,2 0 0,23-5 180,-14 1-134,-1-1 1,0 0 0,0-1 0,0-1 0,0 1-1,-1-1 1,0-1 0,13-15 0,-7 7-167,-1 0 1,-1-1-1,21-35 0,-34 52-63,-31 63-1655,26-51 1825,0 0 0,0 0 0,2 1 0,-1-1 0,2 1 0,-2 17 0,3-29 3,1-1 1,0 1 0,0 0-1,0 0 1,0 0-1,0-1 1,1 1 0,-1 0-1,0 0 1,0 0-1,0-1 1,1 1 0,-1 0-1,0-1 1,1 1 0,-1 0-1,1 0 1,-1-1-1,0 1 1,1-1 0,0 1-1,-1-1 1,1 1-1,-1 0 1,1-1 0,0 0-1,-1 1 1,1-1-1,0 1 1,1-1 0,0 1 18,0-1 1,0 0-1,0 0 0,0 0 1,1 0-1,-1-1 1,0 1-1,0 0 0,0-1 1,0 0-1,3-1 1,4-2 65,0 0 0,-1 0 0,0-1 0,12-10 0,9-13-27,-1-2-1,-1-1 0,-2-1 0,-1-1 1,-1-1-1,-2-1 0,-2-1 0,-1-1 1,21-63-1,-35 89-69,-2 6 10,0 1 1,0 0-1,-1 0 1,0-1-1,0 1 0,0-1 1,0 1-1,-1-1 1,0 1-1,0-8 0,-13 25-56,2 4 63,2 0-1,-1 1 0,2 1 1,0-1-1,2 1 0,0 0 1,-6 31-1,5-7 14,2 1-1,0 62 1,4-101-5,1-1 0,1 1-1,-1-1 1,1 1 0,0-1 0,0 1 0,0-1 0,0 1 0,1-1 0,0 0 0,3 6 0,-4-8-3,0 0 1,1-1 0,-1 1 0,1-1 0,0 0 0,-1 1-1,1-1 1,0 0 0,0 0 0,0 0 0,0 0 0,0 0 0,0 0-1,0-1 1,0 1 0,0-1 0,0 1 0,0-1 0,0 0-1,1 0 1,-1 0 0,0 0 0,0 0 0,0 0 0,0-1-1,3 0 1,-4 1 7,0-1-1,0 1 1,-1-1-1,1 1 0,0-1 1,0 0-1,0 0 1,0 1-1,-1-1 1,1 0-1,0 0 1,-1 0-1,1 0 0,-1 1 1,1-1-1,-1 0 1,1 0-1,-1 0 1,0 0-1,1 0 0,-1-1 1,0 1-1,0 0 1,0 0-1,0 0 1,0 0-1,0 0 1,0 0-1,0 0 0,0 0 1,0 0-1,-1 0 1,0-2-1,1-1 5,-1 0-1,0-1 0,0 1 1,-1 0-1,1 0 1,-1 0-1,-3-5 1,-8-7-179,-1 2 0,-27-24 1,31 30 80,-1 0 1,2-1-1,-1 0 1,2 0 0,-1-1-1,1-1 1,0 1-1,1-1 1,-8-17-1,15 28 98,0-1-1,0 1 1,1 0 0,-1 0-1,0-1 1,0 1-1,0 0 1,0 0-1,1-1 1,-1 1 0,0 0-1,0 0 1,0 0-1,1-1 1,-1 1-1,0 0 1,0 0 0,1 0-1,-1 0 1,0-1-1,0 1 1,1 0-1,-1 0 1,0 0 0,1 0-1,-1 0 1,0 0-1,0 0 1,1 0 0,-1 0-1,0 0 1,1 0-1,-1 0 1,0 0-1,1 0 1,-1 0 0,0 0-1,0 0 1,1 0-1,-1 1 1,0-1-1,0 0 1,1 0 0,18 4-27,-18-4 57,24 7-391,78 15 1233,-92-20-2671,1-2 1,0 1-1,20-2 0,-28-3-4991,-4-11-6561</inkml:trace>
</inkml:ink>
</file>

<file path=ppt/ink/ink3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6.783"/>
    </inkml:context>
    <inkml:brush xml:id="br0">
      <inkml:brushProperty name="width" value="0.025" units="cm"/>
      <inkml:brushProperty name="height" value="0.025" units="cm"/>
    </inkml:brush>
  </inkml:definitions>
  <inkml:trace contextRef="#ctx0" brushRef="#br0">222 1 18225,'0'0'4949,"-9"2"-3235,-6 2-1096,1 1 1,-1 0-1,1 1 0,0 0 1,0 2-1,-21 14 1,28-17-408,-1 0 0,1 1 1,0 0-1,0 0 0,1 1 0,0-1 1,0 1-1,0 1 0,1-1 0,0 1 1,1 0-1,0 0 0,-7 17 0,11-23-218,-1 0-1,1 0 0,-1 0 1,1 0-1,0 1 0,0-1 1,0 0-1,0 0 0,0 0 0,0 0 1,1 0-1,-1 1 0,1-1 1,-1 0-1,1 0 0,0 0 1,0 0-1,0 0 0,0-1 1,0 1-1,0 0 0,0 0 0,1-1 1,-1 1-1,1-1 0,-1 1 1,1-1-1,0 1 0,-1-1 1,1 0-1,0 0 0,0 0 1,0 0-1,0 0 0,0 0 0,0-1 1,3 1-1,40 7-2890,-1-8-3753,-38 0 5271,24-1-7017</inkml:trace>
</inkml:ink>
</file>

<file path=ppt/ink/ink3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7.141"/>
    </inkml:context>
    <inkml:brush xml:id="br0">
      <inkml:brushProperty name="width" value="0.025" units="cm"/>
      <inkml:brushProperty name="height" value="0.025" units="cm"/>
    </inkml:brush>
  </inkml:definitions>
  <inkml:trace contextRef="#ctx0" brushRef="#br0">14 1 13581,'0'0'10330,"-2"8"-8307,-9 28-582,11-35-1403,0 0 0,0 0 0,0 0 0,0-1 0,0 1 0,0 0 0,0 0 0,0 0 0,0 0 0,0 0 0,1 0 0,-1-1 0,0 1 0,1 0 0,-1 0 0,0 0 0,1-1 0,-1 1 0,1 0 0,-1 0 0,1-1 0,0 1 0,-1 0 0,1-1 0,0 1 1,-1-1-1,1 1 0,0-1 0,0 1 0,-1-1 0,1 1 0,0-1 0,0 0 0,0 0 0,0 1 0,-1-1 0,2 0 0,35 3 168,-31-3-122,8 1-829,1-2-1,0 0 1,22-4 0,-34 5 495,0-1 1,1 0 0,-1 0 0,0 0 0,0 0 0,0 0 0,0 0-1,0-1 1,0 0 0,0 0 0,0 0 0,-1 0 0,1 0-1,-1 0 1,1 0 0,-1-1 0,0 1 0,0-1 0,0 0-1,0 0 1,0 0 0,1-3 0,-3 6 270,0 0-1,0 0 1,0-1 0,0 1-1,0 0 1,0 0 0,1 0-1,-1 0 1,0 0 0,0 0-1,0-1 1,0 1 0,0 0-1,0 0 1,0 0 0,0 0-1,0 0 1,0-1 0,0 1-1,0 0 1,0 0 0,0 0-1,0 0 1,0 0 0,0-1-1,0 1 1,0 0 0,0 0-1,0 0 1,0 0 0,0 0-1,-1 0 1,1-1 0,0 1-1,0 0 1,0 0 0,0 0-1,0 0 1,0 0 0,0 0-1,0 0 1,-1 0 0,1 0-1,0-1 1,0 1 0,0 0-1,0 0 1,0 0 0,0 0-1,-1 0 1,1 0 0,0 0-1,0 0 1,0 0 0,0 0-1,0 0 1,-1 0 0,1 0-1,-12 6 710,-11 12 492,19-13-1029,-11 11 1108,0 1 0,-15 23 0,27-36-1155,0 0 0,1 0 0,-1 1 0,1-1 0,0 0-1,0 1 1,1 0 0,0 0 0,-1-1 0,1 1 0,1 0 0,-1 0 0,1 0 0,0 0 0,0 0 0,1 8 0,-1-13-268,0 1 0,1 0 1,-1-1-1,0 1 0,0-1 0,1 1 0,-1-1 1,0 1-1,1-1 0,-1 1 0,0-1 1,1 0-1,-1 1 0,1-1 0,-1 1 1,1-1-1,-1 0 0,1 1 0,-1-1 0,1 0 1,-1 0-1,1 0 0,-1 1 0,1-1 1,-1 0-1,2 0 0,10 1-7540,-10-1 6392,13 0-14414</inkml:trace>
</inkml:ink>
</file>

<file path=ppt/ink/ink3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7.657"/>
    </inkml:context>
    <inkml:brush xml:id="br0">
      <inkml:brushProperty name="width" value="0.025" units="cm"/>
      <inkml:brushProperty name="height" value="0.025" units="cm"/>
    </inkml:brush>
  </inkml:definitions>
  <inkml:trace contextRef="#ctx0" brushRef="#br0">0 3 19122,'0'0'12716,"54"-3"-30813</inkml:trace>
</inkml:ink>
</file>

<file path=ppt/ink/ink3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8.154"/>
    </inkml:context>
    <inkml:brush xml:id="br0">
      <inkml:brushProperty name="width" value="0.025" units="cm"/>
      <inkml:brushProperty name="height" value="0.025" units="cm"/>
    </inkml:brush>
  </inkml:definitions>
  <inkml:trace contextRef="#ctx0" brushRef="#br0">1 63 14125,'0'0'11323,"11"6"-11035,-5-2-341,-1 0 0,1-1-1,0 1 1,0-2-1,0 1 1,0-1 0,0 1-1,0-2 1,1 1 0,-1-1-1,1 0 1,-1 0-1,1-1 1,0 0 0,-1 0-1,1 0 1,-1-1-1,1 0 1,-1 0 0,1-1-1,-1 0 1,0 0 0,0-1-1,9-3 1,34-29-4317,-45 33 3778,-1-1 1,1 0-1,-1 0 1,0 0 0,0-1-1,0 1 1,-1-1-1,1 1 1,-1-1 0,0 0-1,2-5 1,-3 8 639,-18 14 2578,12-7-1938,1-1-1,0 1 1,0 1-1,1-1 1,0 0-1,0 1 1,0-1 0,1 1-1,0 0 1,0 0-1,0 0 1,1 0-1,0 8 1,1-15 320,0 30 1101,-3-18-1842,0 0 0,0 0 0,-1 0 0,0 0 0,-1-1 1,0 0-1,-1 0 0,-8 11 0,8-13-135,0 1 1,1 0 0,-1 0 0,2 1 0,0-1-1,0 1 1,1 0 0,0 0 0,-2 22 0,5-33-216,0 1 0,0-1 0,0 0 0,0 1 0,0-1 0,0 1 0,0-1 0,0 1 0,1-1 0,-1 1 0,0-1 0,0 0 0,1 1 0,-1-1 0,0 1 0,0-1 0,1 0 0,-1 1 0,0-1 0,1 0 0,-1 0 0,1 1 0,-1-1 0,0 0 0,1 0 0,-1 1 0,1-1 0,-1 0 0,1 0 1,-1 0-1,0 0 0,1 0 0,-1 0 0,1 1 0,0-1 0,19-2-6757,-20 2 6839,21-6-11076</inkml:trace>
</inkml:ink>
</file>

<file path=ppt/ink/ink3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8.959"/>
    </inkml:context>
    <inkml:brush xml:id="br0">
      <inkml:brushProperty name="width" value="0.025" units="cm"/>
      <inkml:brushProperty name="height" value="0.025" units="cm"/>
    </inkml:brush>
  </inkml:definitions>
  <inkml:trace contextRef="#ctx0" brushRef="#br0">41 1 18001,'0'0'2562,"0"4"-928,-6 17-97,-2 6 33,1 7-65,-1 5-448,-1 0-576,7 0-385,2-6 0,0-5-96,0-8-897,2-3-576,6-9-289,-1-7-832</inkml:trace>
</inkml:ink>
</file>

<file path=ppt/ink/ink3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9.361"/>
    </inkml:context>
    <inkml:brush xml:id="br0">
      <inkml:brushProperty name="width" value="0.025" units="cm"/>
      <inkml:brushProperty name="height" value="0.025" units="cm"/>
    </inkml:brush>
  </inkml:definitions>
  <inkml:trace contextRef="#ctx0" brushRef="#br0">1 11 8968,'0'0'19187,"77"14"-18002,-32-14-833,7 0-256,5 0-833,-1-4-2209,-7-5-2179,-9-3-5541</inkml:trace>
</inkml:ink>
</file>

<file path=ppt/ink/ink3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9.798"/>
    </inkml:context>
    <inkml:brush xml:id="br0">
      <inkml:brushProperty name="width" value="0.025" units="cm"/>
      <inkml:brushProperty name="height" value="0.025" units="cm"/>
    </inkml:brush>
  </inkml:definitions>
  <inkml:trace contextRef="#ctx0" brushRef="#br0">301 1 19378,'0'0'10314,"-36"67"-9609,26-36-289,2 1-288,7 0-64,1 0-64,0 0-832,9-3-1026,0-2-512,-3 0-994,-5-3 129,-1-4-1890,0-3-5220</inkml:trace>
  <inkml:trace contextRef="#ctx0" brushRef="#br0" timeOffset="1">0 389 18642,'0'0'6149,"76"11"-4707,-30-11-834,7 0-415,1-2-97,-3-4 0,-7-2-897,-8 0-1858,-9 0-512,-12-3-448,-6-2-1730,-3-3-5413</inkml:trace>
</inkml:ink>
</file>

<file path=ppt/ink/ink3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0.156"/>
    </inkml:context>
    <inkml:brush xml:id="br0">
      <inkml:brushProperty name="width" value="0.025" units="cm"/>
      <inkml:brushProperty name="height" value="0.025" units="cm"/>
    </inkml:brush>
  </inkml:definitions>
  <inkml:trace contextRef="#ctx0" brushRef="#br0">0 75 16528,'0'0'10570,"89"-38"-8969,-36 25-704,8 1-417,1 5-383,-3 3-97,-4 3-1154,-7 1-2273,-12 0-2274,-8 0-4325</inkml:trace>
</inkml:ink>
</file>

<file path=ppt/ink/ink3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0.562"/>
    </inkml:context>
    <inkml:brush xml:id="br0">
      <inkml:brushProperty name="width" value="0.025" units="cm"/>
      <inkml:brushProperty name="height" value="0.025" units="cm"/>
    </inkml:brush>
  </inkml:definitions>
  <inkml:trace contextRef="#ctx0" brushRef="#br0">220 1 17649,'0'0'7639,"-8"5"-7164,-12 10-56,1 0 0,1 1-1,0 1 1,1 1 0,1 0 0,-22 34 0,29-40-205,2 0-1,0 0 1,0 0 0,1 1 0,0 0 0,1 0 0,1 0 0,0 1-1,1-1 1,0 1 0,1 0 0,1 0 0,0 24 0,1-36-198,1 0 1,0 1-1,-1-1 1,1 0-1,0 1 1,0-1 0,0 0-1,1 0 1,-1 0-1,0 0 1,1 0-1,0 0 1,-1 0 0,1 0-1,0-1 1,0 1-1,0-1 1,0 1-1,0-1 1,0 0 0,0 0-1,0 0 1,1 0-1,-1 0 1,0 0-1,1-1 1,3 1 0,8 2-307,-1-2 0,1 0 0,23-1 0,-26 0-285,-2 0-507,-1 0-1,0-1 1,1 0 0,-1-1-1,1 1 1,-1-2 0,15-5-1,13-11-7287</inkml:trace>
</inkml:ink>
</file>

<file path=ppt/ink/ink3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0.981"/>
    </inkml:context>
    <inkml:brush xml:id="br0">
      <inkml:brushProperty name="width" value="0.025" units="cm"/>
      <inkml:brushProperty name="height" value="0.025" units="cm"/>
    </inkml:brush>
  </inkml:definitions>
  <inkml:trace contextRef="#ctx0" brushRef="#br0">33 199 20467,'0'0'11563,"-7"51"-10826,0-29-737,1 2 0,1-1 0,2-3-609,1-2-1473,0-7-1249,2-6-801</inkml:trace>
  <inkml:trace contextRef="#ctx0" brushRef="#br0" timeOffset="1">36 0 22325,'0'0'8104,"13"42"-18450,0-33 1890</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1.688"/>
    </inkml:context>
    <inkml:brush xml:id="br0">
      <inkml:brushProperty name="width" value="0.025" units="cm"/>
      <inkml:brushProperty name="height" value="0.025" units="cm"/>
    </inkml:brush>
  </inkml:definitions>
  <inkml:trace contextRef="#ctx0" brushRef="#br0">20 19 14990,'-12'-10'3491,"5"1"3108,15 9-6920,9 0-896,3 0-1954,2 4-5317</inkml:trace>
</inkml:ink>
</file>

<file path=ppt/ink/ink3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1.341"/>
    </inkml:context>
    <inkml:brush xml:id="br0">
      <inkml:brushProperty name="width" value="0.025" units="cm"/>
      <inkml:brushProperty name="height" value="0.025" units="cm"/>
    </inkml:brush>
  </inkml:definitions>
  <inkml:trace contextRef="#ctx0" brushRef="#br0">131 0 13741,'0'0'9161,"-1"11"-6407,1-8-2635,-1 4 228,0 1 1,0 0 0,1-1-1,0 1 1,1 0 0,0 0-1,0-1 1,0 1-1,1-1 1,0 1 0,1-1-1,0 0 1,0 0 0,4 8-1,10 8-148,-8-11-154,-1 0 1,0 0-1,-1 0 1,10 24-1,-16-33-37,0 1-1,0 0 1,0-1-1,0 1 0,-1 0 1,1 0-1,-1 0 1,0-1-1,0 1 1,-1 0-1,1 0 1,-1 0-1,0-1 1,0 1-1,0 0 1,0-1-1,-1 1 1,1-1-1,-1 1 1,0-1-1,0 0 1,-5 6-1,-5 5 114,-1 1 0,-1-2-1,-27 22 1,-9-8-2703,45-25 1485,1 0-1,-1-1 1,0 0 0,0 0 0,0 0 0,1-1 0,-1 0-1,-9 0 1,-5-4-13135</inkml:trace>
</inkml:ink>
</file>

<file path=ppt/ink/ink3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1.669"/>
    </inkml:context>
    <inkml:brush xml:id="br0">
      <inkml:brushProperty name="width" value="0.025" units="cm"/>
      <inkml:brushProperty name="height" value="0.025" units="cm"/>
    </inkml:brush>
  </inkml:definitions>
  <inkml:trace contextRef="#ctx0" brushRef="#br0">1 1 18225,'0'0'9257,"51"9"-7399,-11-9-1218,7 0-512,7 0-768,0 0-2275,-5 0-1857,-8 0-2980</inkml:trace>
</inkml:ink>
</file>

<file path=ppt/ink/ink3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2.683"/>
    </inkml:context>
    <inkml:brush xml:id="br0">
      <inkml:brushProperty name="width" value="0.025" units="cm"/>
      <inkml:brushProperty name="height" value="0.025" units="cm"/>
    </inkml:brush>
  </inkml:definitions>
  <inkml:trace contextRef="#ctx0" brushRef="#br0">90 1 15663,'-3'8'955,"0"0"1,-1 0-1,0 0 1,0 0-1,-1-1 1,-6 9-1,-12 19 343,20-29-1148,-1 2 29,-1 0 1,1 1-1,1-1 1,0 1-1,0 0 1,0 0-1,-2 18 1,6-27-185,-1 1 0,0-1 0,0 0 0,0 1 0,0-1 0,0 0 0,0 1 0,1-1 0,-1 0 0,0 1 0,0-1 0,1 0 0,-1 0 0,0 1 0,0-1 0,1 0 0,-1 0 0,0 1 0,1-1 0,-1 0 0,0 0 0,1 0 0,-1 0 0,0 0 0,1 1 0,-1-1 0,0 0 0,1 0 0,-1 0 0,0 0 0,1 0 0,-1 0 1,1 0-1,-1 0 0,0 0 0,1 0 0,-1 0 0,0-1 0,1 1 0,-1 0 0,0 0 0,1 0 0,-1 0 0,0-1 0,1 1 0,-1 0 0,0 0 0,1-1 0,18-8-152,-6-1-777,0 0 1,-1-1-1,0 0 0,16-21 0,9-9-1892,-52 90 5415,14-46-2578,0-1-1,0 0 1,0 1-1,0-1 0,1 1 1,-1 0-1,1-1 1,0 1-1,0-1 1,0 1-1,0-1 1,1 4-1,-1-5-37,0-1 0,0 0 0,0 0 0,0 1 0,1-1 0,-1 0 0,0 0 0,0 0 0,0 1 0,1-1 0,-1 0 0,0 0 0,0 0 0,0 0 0,1 0 0,-1 0 0,0 1 0,0-1 0,1 0 0,-1 0 0,0 0 0,0 0 0,1 0 0,-1 0 0,0 0 0,0 0 0,1 0 0,-1 0 0,0 0 0,1 0 0,-1 0 0,0 0 0,0 0 0,1-1 0,-1 1 0,0 0 0,19-14-2852,1-9-4787</inkml:trace>
</inkml:ink>
</file>

<file path=ppt/ink/ink3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3.040"/>
    </inkml:context>
    <inkml:brush xml:id="br0">
      <inkml:brushProperty name="width" value="0.025" units="cm"/>
      <inkml:brushProperty name="height" value="0.025" units="cm"/>
    </inkml:brush>
  </inkml:definitions>
  <inkml:trace contextRef="#ctx0" brushRef="#br0">0 1 17168,'0'0'11029,"0"8"-10687,0 38-956,3-47 559,0 1-1,1-1 1,-1 1 0,0-1-1,0 0 1,0-1 0,0 1-1,-1 0 1,4-2 0,-2 0-43,-3 3 82,-1 0 0,0 0 0,1 0 0,-1 0 0,0 0 0,0 0 0,1 0 0,-1 0 0,0 0 0,1 1 0,-1-1 0,0 0 0,0 0 0,1 0 0,-1 0 0,0 0 0,0 0 0,1 0 0,-1 1 0,0-1 0,0 0 0,0 0 0,1 0 0,-1 1 0,0-1 0,0 0 0,0 0 0,0 0 0,1 1 0,-1-1 0,0 0 0,0 1 0,0-1 0,0 0 0,0 0 0,0 1 0,0-1 0,0 0 0,0 1 0,1 18-123,-7 17 336,5-32-405,-6 19 539,5-7-4623</inkml:trace>
</inkml:ink>
</file>

<file path=ppt/ink/ink3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7:39.640"/>
    </inkml:context>
    <inkml:brush xml:id="br0">
      <inkml:brushProperty name="width" value="0.025" units="cm"/>
      <inkml:brushProperty name="height" value="0.025" units="cm"/>
    </inkml:brush>
  </inkml:definitions>
  <inkml:trace contextRef="#ctx0" brushRef="#br0">165 24 13741,'0'0'9401,"-9"-4"-8686,-27-11 11,35 14-680,-1 1 0,1 0 1,0 0-1,-1 0 0,1 0 0,0 0 0,0 1 0,-1-1 0,1 0 0,0 1 1,0-1-1,-1 0 0,1 1 0,0-1 0,0 1 0,0 0 0,0-1 0,0 1 1,0 0-1,0 0 0,0 0 0,0 0 0,0 0 0,0 0 0,0 0 0,1 0 0,-1 0 1,0 2-1,-18 34 356,17-31-311,-13 29 611,1 0-1,-15 68 0,26-85-242,0 0 0,1 0 0,1 0 0,1 0 0,1 0 0,0-1 0,1 1 1,5 21-1,1-2-415,-5-24-34,-1 1 1,2-1-1,-1 1 1,2-1-1,0 0 1,12 21-1,-16-32-10,1 0 0,0 0 0,0 0 0,0 0 0,0 0 0,0-1 0,0 1 0,0-1 0,0 0 0,0 0 0,1 0 0,-1 0 0,0 0 0,1 0 0,-1 0 0,1-1 0,-1 1 0,1-1 0,-1 0 0,1 0 0,0 0 0,-1 0 0,1 0 0,-1 0 0,1-1 0,-1 1 0,1-1 0,-1 0 0,1 0 0,-1 1 0,3-3 0,5-2 0,0 0 0,-1 0 0,1-1 0,-1 0 0,14-14 0,-10 8 0,0-1 0,-1-1 0,-1 0 0,0 0 0,-1-1 0,-1-1 0,0 0 0,7-20 0,-12 26 0,0 0 0,-1 0 0,0-1 0,0 1 0,-1-1 0,-1 1 0,0-1 0,-1 0 0,1 0 0,-2 0 0,0 1 0,0-1 0,-1 0 0,0 1 0,-5-12 0,3 13 0,-1 0 0,-1 1 0,1-1 0,-1 1 0,-1 0 0,0 1 0,0 0 0,0 0 0,-1 0 0,0 1 0,-14-9 0,-12-10 0,12-2-2165,11-5-3379,9 5-2346</inkml:trace>
</inkml:ink>
</file>

<file path=ppt/ink/ink3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7:58.079"/>
    </inkml:context>
    <inkml:brush xml:id="br0">
      <inkml:brushProperty name="width" value="0.025" units="cm"/>
      <inkml:brushProperty name="height" value="0.025" units="cm"/>
      <inkml:brushProperty name="color" value="#008C3A"/>
    </inkml:brush>
  </inkml:definitions>
  <inkml:trace contextRef="#ctx0" brushRef="#br0">357 35 3908,'0'0'20953,"2"-6"-20393,-2 6-510,0-1-1,1 0 0,-1 0 0,0 0 0,1 1 0,-1-1 1,0 0-1,0 0 0,0 0 0,0 0 0,0 1 1,0-1-1,0 0 0,0 0 0,0 0 0,0 0 0,-1 1 1,1-1-1,0 0 0,0 0 0,-1 1 0,1-1 0,-1 0 1,1 0-1,-1 1 0,1-1 0,-1 0 0,1 1 1,-1-1-1,1 1 0,-1-1 0,0 1 0,1-1 0,-1 1 1,0-1-1,0 1 0,1-1 0,-2 1 0,-2-1 134,1 1-1,0-1 0,-1 1 0,1 0 0,-1 0 1,1 1-1,0-1 0,-1 1 0,1 0 0,0-1 1,0 1-1,-6 3 0,-8 4-85,1 0-1,-1 1 0,2 1 1,-1 1-1,1 0 1,1 1-1,0 1 1,1 0-1,0 0 1,1 2-1,-18 26 1,15-17-119,0 1 0,2 0 0,1 1 0,1 0 0,1 0 0,1 2 0,-5 30 0,12-46 21,0 0 1,0 0-1,1 0 0,1 0 0,0 0 0,1 1 0,0-1 0,5 21 1,-5-29 17,1 0 1,-1 0 0,1 1 0,0-1 0,0-1 0,1 1 0,-1 0 0,1 0 0,0-1-1,0 0 1,0 1 0,0-1 0,0 0 0,1-1 0,0 1 0,-1 0 0,1-1-1,0 0 1,0 0 0,0 0 0,0-1 0,1 1 0,-1-1 0,0 0 0,1 0 0,7 0-1,-2 0 8,-1-1 0,1 0-1,-1 0 1,1-1 0,-1 0-1,0-1 1,1 0-1,-1-1 1,0 0 0,0 0-1,13-7 1,-8 2 53,-1 0 0,0-1 0,-1-1-1,0 0 1,-1 0 0,18-20 0,-14 11-2,0 0 0,-2-1 0,0 0 1,-2-1-1,0-1 0,-1 0 0,-1 0 0,-1-1 0,6-28 0,-11 34-76,0 0 0,-1 0 0,-1 1 0,0-1 0,-1 0 0,-1 0 0,-4-21 0,4 33 0,0 1 0,0 0 0,0-1 0,-1 1 0,1 0 0,-1 0 0,0 0 0,-1 0 0,1 1 0,-1-1 0,0 0 0,1 1 0,-1 0 0,-1-1 0,1 1 0,0 1 0,-1-1 0,0 0 0,0 1 0,1 0 0,-1 0 0,0 0 0,-1 0 0,1 1 0,0-1 0,-1 1 0,1 0 0,0 1 0,-1-1 0,1 1 0,-8 0 0,-28 3-3272,2 7-5702,17-1-5205</inkml:trace>
</inkml:ink>
</file>

<file path=ppt/ink/ink3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01.095"/>
    </inkml:context>
    <inkml:brush xml:id="br0">
      <inkml:brushProperty name="width" value="0.025" units="cm"/>
      <inkml:brushProperty name="height" value="0.025" units="cm"/>
      <inkml:brushProperty name="color" value="#008C3A"/>
    </inkml:brush>
  </inkml:definitions>
  <inkml:trace contextRef="#ctx0" brushRef="#br0">17 59 6470,'0'0'19149,"8"-2"-17969,23-3-485,0 1-1,0 1 1,0 2 0,0 1 0,39 5 0,-78-5-678,-101-5 945,94 5-845,1 0 0,0 2 0,0 0 0,0 0 1,0 1-1,-15 6 0,29-9-119,0 0 1,0 0-1,0 0 1,0 1-1,1-1 1,-1 0-1,0 0 1,0 0-1,0 0 1,0 0-1,1 0 1,-1 1-1,0-1 1,0 0-1,0 0 1,0 0-1,0 0 1,0 1-1,0-1 1,1 0-1,-1 0 1,0 0-1,0 1 1,0-1-1,0 0 1,0 0-1,0 0 1,0 1-1,0-1 1,0 0-1,0 0 1,0 0-1,0 1 1,0-1-1,0 0 1,0 0-1,-1 0 1,1 1-1,0-1 1,0 0-1,0 0 1,0 0-1,0 1 1,0-1-1,0 0 1,-1 0-1,1 0 1,21 2-87,28-7 141,0-2 1,87-25-1,-172 34-53,-56 10 0,56-7 0,-57 3 0,407-5 0,-633-2 0,306-4 0,16-2 0,22-5 0,32 1-667,36-7-5173,-35 1-4661</inkml:trace>
</inkml:ink>
</file>

<file path=ppt/ink/ink3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06.046"/>
    </inkml:context>
    <inkml:brush xml:id="br0">
      <inkml:brushProperty name="width" value="0.025" units="cm"/>
      <inkml:brushProperty name="height" value="0.025" units="cm"/>
      <inkml:brushProperty name="color" value="#008C3A"/>
    </inkml:brush>
  </inkml:definitions>
  <inkml:trace contextRef="#ctx0" brushRef="#br0">570 135 6598,'0'0'11990,"-1"-9"-10815,2 2-900,-1 4-205,1 0 1,-1 0-1,0 1 0,0-1 0,0 0 1,0 0-1,-1 0 0,1 0 0,-1 1 1,1-1-1,-1 0 0,0 1 0,0-1 1,-2-3-1,0 2 20,0 1 0,0 0 0,0-1 1,0 1-1,-1 1 0,1-1 0,-1 0 0,0 1 0,0 0 1,0 0-1,0 0 0,0 0 0,-6-1 0,-64-12 1014,12 3 1062,55 10-2099,0 0 0,-1 1 0,0-1 1,1 1-1,-1 1 0,0-1 0,0 1 0,0 1 0,1-1 0,-1 1 0,0 1 0,1-1 0,-1 1 0,1 1 0,-1-1 0,1 1 1,0 1-1,0-1 0,1 1 0,-1 0 0,1 1 0,-7 5 0,-36 21 286,36-24-115,0 0 1,1 1-1,0 1 0,0 0 1,-10 10-1,18-12-228,1-1 0,-1 1 0,1 0 0,1 0-1,-1 0 1,1 0 0,-2 10 0,-3 10 77,0-8-4,1 0 0,1 1 0,1 0 0,0 0 0,2 0 0,0 34 0,1-30-40,2-1 0,1 1 0,1 0-1,9 38 1,-5-37-11,-3-7-29,1 0-1,0 0 1,1-1 0,2 0-1,-1 0 1,2 0 0,17 25-1,10 19 148,-33-54-146,0-1 0,0 1 0,0-1-1,1 0 1,-1 0 0,2 0 0,-1 0-1,1-1 1,-1 0 0,1 0-1,1 0 1,-1-1 0,1 1 0,0-1-1,0 0 1,7 3 0,37 15 88,-41-16-88,1-2 0,0 1 0,1-1 0,-1 0 0,1-1 0,0-1 0,0 1 0,15 0 0,0-2 32,0-2 1,0-1-1,1-1 1,-1-1-1,32-9 1,-51 11-34,0 0-1,0 0 1,0-1 0,0 0 0,-1 0-1,1 0 1,-1-1 0,0 0 0,0 0 0,0-1-1,-1 0 1,0 0 0,0 0 0,0-1-1,0 1 1,-1-1 0,0 0 0,0-1-1,0 1 1,-1-1 0,0 1 0,-1-1 0,1 0-1,-1 0 1,0 0 0,1-10 0,4-38 44,-2 1 0,-4-91 1,-2 76 18,-1 46 38,-2-1 0,0 1-1,-2-1 1,0 1 0,-2 1 0,0 0 0,-2 0 0,0 0 0,-1 1-1,-23-31 1,-29-25 723,31 40-2409,2-2-6332,20 23 200</inkml:trace>
</inkml:ink>
</file>

<file path=ppt/ink/ink3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04.357"/>
    </inkml:context>
    <inkml:brush xml:id="br0">
      <inkml:brushProperty name="width" value="0.025" units="cm"/>
      <inkml:brushProperty name="height" value="0.025" units="cm"/>
      <inkml:brushProperty name="color" value="#008C3A"/>
    </inkml:brush>
  </inkml:definitions>
  <inkml:trace contextRef="#ctx0" brushRef="#br0">0 370 4036,'0'0'13890,"7"-8"-13361,30-35 224,-33 31 5219,-2-14-2996,-1 16-1285,2-17-1548,13-216 2634,-29 260-8281,8-14-1420</inkml:trace>
</inkml:ink>
</file>

<file path=ppt/ink/ink3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45.107"/>
    </inkml:context>
    <inkml:brush xml:id="br0">
      <inkml:brushProperty name="width" value="0.025" units="cm"/>
      <inkml:brushProperty name="height" value="0.025" units="cm"/>
      <inkml:brushProperty name="color" value="#008C3A"/>
    </inkml:brush>
  </inkml:definitions>
  <inkml:trace contextRef="#ctx0" brushRef="#br0">3 1 20499,'0'0'5510,"-3"67"-5350,3-44-160,0 0-64,8 3-993,-2 0-353,0 1-415,-1-4-450,-2-4-479,-2-1-1570,1-2-2755</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2.075"/>
    </inkml:context>
    <inkml:brush xml:id="br0">
      <inkml:brushProperty name="width" value="0.025" units="cm"/>
      <inkml:brushProperty name="height" value="0.025" units="cm"/>
    </inkml:brush>
  </inkml:definitions>
  <inkml:trace contextRef="#ctx0" brushRef="#br0">357 30 19506,'0'0'2259,"-11"-5"89,1 0-2191,0 1 0,-1 1-1,1 0 1,0 0-1,-1 1 1,0 0 0,1 1-1,-1 0 1,0 1-1,0 0 1,0 0 0,1 1-1,-1 1 1,-20 5-1,18-2-65,-1 0-1,1 1 0,0 1 0,0 0 1,1 0-1,0 2 0,0-1 1,1 2-1,0-1 0,-12 15 0,22-24-94,1 1 0,-1-1 0,1 0 0,-1 1 0,1-1 0,0 1 0,-1-1 0,1 1 0,-1-1 0,1 1 0,0-1 0,-1 1 0,1-1 0,0 1 0,0-1 0,-1 1 0,1 0 0,0-1 0,0 1 0,0-1 0,0 1 0,0 0 0,0-1 0,0 1 0,0-1 0,0 1 0,0 0 0,0-1 0,0 1 0,0 0 0,0-1 0,1 1 0,-1-1 0,0 1 0,0-1 0,1 1 0,-1 0 0,0-1 0,1 1 0,-1-1 0,1 0 0,-1 1 0,0-1 0,1 1 0,-1-1 0,1 0 0,-1 1 1,1-1-1,0 0 0,-1 1 0,1-1 0,-1 0 0,1 0 0,0 0 0,-1 1 0,1-1 0,-1 0 0,2 0 0,45 0-244,-33-1 59,26-1-400,-24 0 500,-1 1-1,1 1 1,-1 0 0,31 5-1,-44-4 88,1-1-1,-1 1 0,1-1 0,-1 1 0,1 0 0,-1 0 0,0 1 0,0-1 0,1 0 0,-1 1 0,0-1 0,0 1 0,0 0 0,0-1 0,-1 1 0,1 0 0,0 0 0,-1 0 0,1 0 0,-1 1 0,0-1 0,0 0 0,0 1 0,0-1 0,0 1 0,0-1 0,-1 1 0,1-1 0,-1 1 0,0-1 0,0 1 0,1-1 0,-2 1 0,1 0 0,-1 2 0,1-1 29,-1-1 0,0 0 0,-1 0 0,1 1 0,-1-1 0,1 0 0,-1 0 0,0 0 0,0-1 0,0 1 0,0 0 0,-1-1 0,1 1 0,-1-1 0,0 0 0,1 0 0,-1 0 0,0 0 0,0 0 0,-4 1 0,-9 5 433,0-1 1,-26 7 0,37-12-303,-15 4 244,1-1 1,-1 0-1,0-2 0,-1 0 1,-20 0-1,41-3-421,-1 0-1,0 0 1,1 0 0,-1 0-1,1 0 1,-1 0 0,1 0-1,-1 0 1,0 0 0,1 0-1,-1 0 1,1 0 0,-1 0-1,1-1 1,-1 1 0,0 0-1,1 0 1,-1-1 0,1 1-1,-1 0 1,1-1 0,0 1-1,-1 0 1,1-1 0,-1 1-1,1-1 1,0 1 0,-1-1-1,1 1 1,0-1 0,-1 1-1,1-1 1,0 1 0,0-1-1,0 1 1,-1-1 0,1 1-1,0-1 1,0 1 0,0-1-1,0 0 1,0 1 0,0-1-1,0 1 1,0-1 0,0 0-1,0 1 1,0-1 0,1 1-1,-1-1 1,0 1 0,0-1-1,1 1 1,-1-1 0,0 1-1,0-1 1,1 1 0,0-1-1,24-30-3162,49-20-4205,-29 22 1297</inkml:trace>
</inkml:ink>
</file>

<file path=ppt/ink/ink3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0.777"/>
    </inkml:context>
    <inkml:brush xml:id="br0">
      <inkml:brushProperty name="width" value="0.025" units="cm"/>
      <inkml:brushProperty name="height" value="0.025" units="cm"/>
      <inkml:brushProperty name="color" value="#008C3A"/>
    </inkml:brush>
  </inkml:definitions>
  <inkml:trace contextRef="#ctx0" brushRef="#br0">0 1 19795,'0'0'10682,"6"9"-9844,0 2-653,1-1 0,0-1 0,1 1 0,-1-1-1,17 13 1,-19-17-236,1-1-1,0 1 0,0-1 0,0-1 0,0 1 1,0-1-1,1-1 0,-1 1 0,1-1 0,0 0 1,0 0-1,0-1 0,9 1 0,-11-2 58,6 1-3291,-10-2 2929,-1 1 0,1 0 0,-1 0 0,1 0 0,-1 0 0,1 0 0,-1-1 0,1 1 0,-1 0 0,1 0 0,-1-1 0,1 1 0,-1 0 0,1-1 0,-1 1 0,0-1 0,1 1 0,-1 0-1,1-1 1,-1 1 0,0-1 0,0 1 0,1-1 0,-1 1 0,0-1 0,1 0 0,2-14-7721</inkml:trace>
</inkml:ink>
</file>

<file path=ppt/ink/ink3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1.210"/>
    </inkml:context>
    <inkml:brush xml:id="br0">
      <inkml:brushProperty name="width" value="0.025" units="cm"/>
      <inkml:brushProperty name="height" value="0.025" units="cm"/>
      <inkml:brushProperty name="color" value="#008C3A"/>
    </inkml:brush>
  </inkml:definitions>
  <inkml:trace contextRef="#ctx0" brushRef="#br0">104 1 18802,'0'0'4932,"-26"52"-2177,12-23-385,0 4-512,1 4-609,0 3-640,3 2-417,3 2-192,4 1 0,0-1 0,3-7-673,0-1-1216,0-9-1731,0-8-2241,4-13-3524</inkml:trace>
</inkml:ink>
</file>

<file path=ppt/ink/ink3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2.442"/>
    </inkml:context>
    <inkml:brush xml:id="br0">
      <inkml:brushProperty name="width" value="0.025" units="cm"/>
      <inkml:brushProperty name="height" value="0.025" units="cm"/>
      <inkml:brushProperty name="color" value="#008C3A"/>
    </inkml:brush>
  </inkml:definitions>
  <inkml:trace contextRef="#ctx0" brushRef="#br0">1 0 9929,'0'0'20147,"26"36"-20018,-21-9-65,-2-2 0,-1-1-1185,3-6-2050,-4-7-1954</inkml:trace>
</inkml:ink>
</file>

<file path=ppt/ink/ink3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2.844"/>
    </inkml:context>
    <inkml:brush xml:id="br0">
      <inkml:brushProperty name="width" value="0.025" units="cm"/>
      <inkml:brushProperty name="height" value="0.025" units="cm"/>
      <inkml:brushProperty name="color" value="#008C3A"/>
    </inkml:brush>
  </inkml:definitions>
  <inkml:trace contextRef="#ctx0" brushRef="#br0">0 33 17617,'0'0'10297,"10"-6"-9960,-4 2-297,1 1 0,-1-1 0,1 1 1,0 1-1,-1-1 0,1 1 0,0 0 0,1 1 1,-1 0-1,0 0 0,0 0 0,1 1 1,-1 0-1,13 2 0,-10 0-43,0 1 0,0 0 1,0 1-1,0-1 0,-1 2 0,1 0 1,-1 0-1,0 0 0,-1 1 0,10 8 1,-15-11 47,-1-1 1,0 0 0,1 1 0,-1-1-1,0 1 1,-1 0 0,1 0 0,0 0 0,-1 0-1,1 0 1,-1 0 0,0 0 0,0 0-1,0 0 1,-1 1 0,1-1 0,-1 0 0,0 1-1,0-1 1,0 0 0,0 1 0,0-1-1,-1 0 1,0 0 0,1 1 0,-1-1 0,0 0-1,-1 0 1,1 0 0,0 0 0,-1 0-1,0 0 1,0 0 0,0-1 0,-4 5 0,1 0 156,-1 0 1,-1 0 0,1-1 0,-1 0 0,0-1 0,0 1 0,-1-1 0,1-1 0,-1 0 0,0 0 0,-1 0 0,-13 4-1,-43 4-779,-6-9-3437,81-3-3876,9-4-3193</inkml:trace>
</inkml:ink>
</file>

<file path=ppt/ink/ink3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3.234"/>
    </inkml:context>
    <inkml:brush xml:id="br0">
      <inkml:brushProperty name="width" value="0.025" units="cm"/>
      <inkml:brushProperty name="height" value="0.025" units="cm"/>
      <inkml:brushProperty name="color" value="#008C3A"/>
    </inkml:brush>
  </inkml:definitions>
  <inkml:trace contextRef="#ctx0" brushRef="#br0">0 122 17296,'0'0'10165,"8"1"-8233,-3-1-1758,0 0 0,0-1-1,0 0 1,0 1 0,0-1-1,0-1 1,-1 1 0,1-1-1,0 0 1,-1 0 0,8-5 0,52-42 272,-44 29-405,-17 16-17,1 0 0,-1 0 0,1 0 1,0 0-1,0 1 0,0 0 0,9-5 0,-18 39 222,-7-1-116,6-15-361,0-1 1,1 1-1,1 1 0,0-1 1,1 0-1,-2 29 1,5-44-2,0 1 1,0 0 0,-1-1-1,1 1 1,0 0-1,0-1 1,0 1-1,0 0 1,0-1-1,1 1 1,-1 0-1,0-1 1,0 1-1,0 0 1,1-1-1,-1 1 1,0 0-1,0-1 1,1 1-1,-1-1 1,1 1-1,-1 0 1,1-1-1,-1 1 1,0-1-1,1 0 1,0 1 0,-1-1-1,1 1 1,-1-1-1,1 0 1,0 1-1,-1-1 1,1 0-1,0 1 1,14 0-7558</inkml:trace>
</inkml:ink>
</file>

<file path=ppt/ink/ink3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3.605"/>
    </inkml:context>
    <inkml:brush xml:id="br0">
      <inkml:brushProperty name="width" value="0.025" units="cm"/>
      <inkml:brushProperty name="height" value="0.025" units="cm"/>
      <inkml:brushProperty name="color" value="#008C3A"/>
    </inkml:brush>
  </inkml:definitions>
  <inkml:trace contextRef="#ctx0" brushRef="#br0">0 0 23542,'0'0'8520,"52"6"-7815,-10-6-705,7 0 0,-1-2-96,-4-2-1890,-11 4-801,-11 0-1216,-15 0-706,-7 10-1729,-7-1-5958</inkml:trace>
  <inkml:trace contextRef="#ctx0" brushRef="#br0" timeOffset="1">46 91 14382,'0'0'16751,"70"31"-16142,-19-31-385,5 0-192,-3 0-1345,0-4-2531,-5-5-4387</inkml:trace>
</inkml:ink>
</file>

<file path=ppt/ink/ink3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45.650"/>
    </inkml:context>
    <inkml:brush xml:id="br0">
      <inkml:brushProperty name="width" value="0.025" units="cm"/>
      <inkml:brushProperty name="height" value="0.025" units="cm"/>
      <inkml:brushProperty name="color" value="#008C3A"/>
    </inkml:brush>
  </inkml:definitions>
  <inkml:trace contextRef="#ctx0" brushRef="#br0">3 1 21012,'0'0'10410,"-3"12"-12652,8-12-3812</inkml:trace>
</inkml:ink>
</file>

<file path=ppt/ink/ink3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47.355"/>
    </inkml:context>
    <inkml:brush xml:id="br0">
      <inkml:brushProperty name="width" value="0.025" units="cm"/>
      <inkml:brushProperty name="height" value="0.025" units="cm"/>
      <inkml:brushProperty name="color" value="#008C3A"/>
    </inkml:brush>
  </inkml:definitions>
  <inkml:trace contextRef="#ctx0" brushRef="#br0">0 138 17232,'0'0'2178,"6"-9"337,-1 1-2123,0 0 0,1 1 0,0 0 0,1 0 0,-1 1 0,1-1 0,1 1 0,-1 1 0,1-1 0,0 1 0,0 1 0,0 0 0,11-4 0,2-1-52,0 2 1,0 1-1,1 0 0,0 1 1,0 2-1,1 0 1,-1 1-1,37 3 1,-58-1-328,0 0 0,0 0 1,1 1-1,-1-1 0,0 0 0,0 1 1,0-1-1,1 1 0,-1 0 0,0-1 1,0 1-1,0 0 0,0 0 0,0-1 1,0 1-1,0 0 0,0 0 0,-1 0 1,1 0-1,0 0 0,0 0 0,-1 1 1,1-1-1,-1 0 0,1 0 0,-1 0 1,1 1-1,-1-1 0,0 0 0,0 0 1,1 1-1,-1-1 0,0 0 0,0 0 1,0 1-1,-1-1 0,1 0 0,0 1 1,0-1-1,-2 3 0,1 3 134,-1-1-1,0 1 1,-1 0 0,0 0-1,0-1 1,-5 9-1,-87 110 294,72-98-394,0 1 1,2 1 0,1 1 0,1 0 0,-25 58 0,43-86-47,-1 1 0,1 0 0,0 0 0,0 0 0,0 0 0,1 0 0,-1 0 0,1 0 0,0 1 0,-1-1 0,1 0 0,1 0 0,-1 0 0,0 0 0,1 0 0,0 0 0,-1 0 0,1 0 0,0 0 0,1 0 0,-1 0 0,0 0 0,1 0 0,0-1 0,3 5 0,-1-4 0,0 0 0,1-1 0,0 1 0,-1-1 0,1 0 0,0 0 0,0 0 0,0 0 0,1-1 0,-1 0 0,0 0 0,0-1 0,1 0 0,6 0 0,14 1-1896,0-1 0,0-2 0,43-8-1,-58 8 946,-1-1 0,0 0 0,-1-1 0,1 0 0,-1 0 0,1-1-1,-1 0 1,0 0 0,-1-1 0,0-1 0,0 1 0,9-10-1,2-7-10135</inkml:trace>
</inkml:ink>
</file>

<file path=ppt/ink/ink3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47.745"/>
    </inkml:context>
    <inkml:brush xml:id="br0">
      <inkml:brushProperty name="width" value="0.025" units="cm"/>
      <inkml:brushProperty name="height" value="0.025" units="cm"/>
      <inkml:brushProperty name="color" value="#008C3A"/>
    </inkml:brush>
  </inkml:definitions>
  <inkml:trace contextRef="#ctx0" brushRef="#br0">85 0 11082,'0'0'16971,"-9"12"-15508,0-2-1213,1 1 0,0 0 0,1 1 0,0 0 0,1 0 0,0 1 0,1-1 1,1 1-1,0 0 0,0 1 0,1-1 0,-2 24 0,5-36-250,0 0 0,0 0 0,1 0 0,-1 0 0,0 0 0,0 0 0,0 1 0,1-1 0,-1 0 0,0 0 0,1-1 0,-1 1 0,1 0 0,0 0 0,-1 0 0,1 0 0,-1 0 0,1 0 0,0-1 0,0 1 0,0 0 0,-1-1 0,1 1 0,0 0 0,0-1 0,0 1 0,1 0 0,1-1 0,0 1 0,0 0 0,0-1 0,0 0 0,0 1 0,0-1 0,0-1 0,0 1 0,5-1 0,2-1 0,0-1 0,0 0 0,-1 0 0,1-1 0,9-6 0,7-7 0,42-36 0,-7 3 0,-60 50 0,-1 0 0,0-1 0,0 1 0,1 0 0,-1-1 0,0 1 0,1 0 0,-1-1 0,1 1 0,-1 0 0,0 0 0,1-1 0,-1 1 0,1 0 0,-1 0 0,0 0 0,1 0 0,-1 0 0,1 0 0,-1-1 0,1 1 0,-1 0 0,1 0 0,-1 0 0,0 1 0,1-1 0,-1 0 0,1 0 0,-1 0 0,1 0 0,-1 0 0,0 0 0,1 1 0,-1-1 0,1 0 0,-1 0 0,0 1 0,1-1 0,-1 0 0,1 1 0,1 23 0,-16 44 0,11-55 0,2-12 0,1 0 0,0 0 0,-1 0 0,1 0 0,0 0 0,0 0 0,-1 0 0,1-1 0,0 1 0,0 0 0,0 0 0,0 0 0,0 0 0,1 0 0,-1 0 0,0 0 0,0 0 0,0 0 0,1 0 0,-1 0 0,1-1 0,-1 1 0,0 0 0,1 0 0,0 0 0,-1-1 0,1 1 0,-1 0 0,1-1 0,1 2 0,0-2 0,0 0 0,0 1 0,0-1 0,1 0 0,-1-1 0,0 1 0,0 0 0,0-1 0,0 1 0,0-1 0,0 1 0,0-1 0,0 0 0,2-1 0,50-27-1108,-45 23 595,1 0 0,-1 0 1,1 1-1,0 1 0,1 0 1,-1 0-1,1 1 0,0 0 0,21-2 1,-44 10-16155</inkml:trace>
</inkml:ink>
</file>

<file path=ppt/ink/ink3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48.195"/>
    </inkml:context>
    <inkml:brush xml:id="br0">
      <inkml:brushProperty name="width" value="0.025" units="cm"/>
      <inkml:brushProperty name="height" value="0.025" units="cm"/>
      <inkml:brushProperty name="color" value="#008C3A"/>
    </inkml:brush>
  </inkml:definitions>
  <inkml:trace contextRef="#ctx0" brushRef="#br0">1 10 17200,'0'0'11659,"61"-10"-16623,-40 20-738,4 3-5060</inkml:trace>
  <inkml:trace contextRef="#ctx0" brushRef="#br0" timeOffset="1">262 91 18898,'0'0'7954,"-11"3"-5669,7-2-2180,-59 21 1874,58-21-1905,1 1 0,0 1 0,0-1 1,0 0-1,0 1 0,1 0 1,-1 0-1,1 0 0,0 0 0,-1 0 1,1 1-1,1 0 0,-1-1 0,-3 7 1,6-10-109,0 1 0,0-1 0,0 1 0,0-1 0,0 0 0,0 1 0,0-1 0,0 1 0,0-1 0,0 0 0,0 1 0,1-1 0,-1 1 0,0-1 0,0 0 0,0 1 0,0-1 0,1 0 0,-1 1 0,0-1 0,0 0 0,1 1 0,-1-1 0,0 0 0,1 0 0,-1 1 0,0-1 0,1 0 0,-1 0 0,0 1 0,1-1 0,-1 0 0,0 0 0,1 0 0,-1 0 0,1 0 0,-1 0 0,0 0 0,1 0 0,-1 0 0,1 0 0,-1 0 0,1 0 0,-1 0 0,28 2-668,-19-2 366,3 0-191,71 10-1202,-78-10 1731,0 1 0,-1 1 0,1-1 0,0 1 0,-1-1 0,1 1 0,-1 1 0,0-1 0,0 0 0,0 1 0,0 0 0,0 0 0,0 0 0,4 6 0,-7-7 35,0-1 0,0 0 0,0 1 1,0-1-1,0 1 0,-1 0 0,1-1 0,-1 1 1,1 0-1,-1-1 0,1 1 0,-1 0 1,0-1-1,0 1 0,0 0 0,0 0 0,0-1 1,0 1-1,0 0 0,-1-1 0,1 1 0,-1 0 1,-1 3-1,0-2 125,0 0 1,0 0 0,0 0-1,-1 0 1,1 0-1,-1-1 1,0 1-1,0-1 1,0 1-1,-5 2 1,-4 2 261,0-1 0,0-1 0,-1 0 1,0 0-1,-15 2 0,23-6-470,3 0-305,-1 0-1,0 0 1,0 0 0,0-1 0,0 1-1,0-1 1,0 0 0,0 0 0,0 0-1,0 0 1,0-1 0,0 1 0,0-1-1,0 1 1,0-1 0,0 0 0,-4-2-1,-1-14-7949</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2.755"/>
    </inkml:context>
    <inkml:brush xml:id="br0">
      <inkml:brushProperty name="width" value="0.025" units="cm"/>
      <inkml:brushProperty name="height" value="0.025" units="cm"/>
    </inkml:brush>
  </inkml:definitions>
  <inkml:trace contextRef="#ctx0" brushRef="#br0">173 1 8008,'0'0'16965,"-10"12"-15983,-13 21-33,1 0 0,2 2 0,-30 70 0,40-79-655,3-10-202,0-1 0,2 1 1,0 1-1,1-1 0,0 0 0,-1 28 0,5-44-86,0 0 0,0 0 0,0 0 0,0 0-1,1 1 1,-1-1 0,0 0 0,0 0 0,0 0 0,1 0-1,-1 0 1,0 0 0,0 0 0,0 0 0,1 0-1,-1 0 1,0 1 0,0-1 0,1 0 0,-1 0 0,0 0-1,0 0 1,0-1 0,1 1 0,-1 0 0,0 0 0,0 0-1,1 0 1,-1 0 0,0 0 0,0 0 0,0 0-1,0 0 1,1 0 0,-1-1 0,0 1 0,0 0 0,0 0-1,0 0 1,1 0 0,-1-1 0,0 1 0,0 0-1,0 0 1,0 0 0,0 0 0,0-1 0,0 1 0,1 0-1,-1 0 1,0-1 0,0 1 0,0 0 0,0 0-1,0 0 1,0-1 0,0 1 0,11-15 148,1-16-43,12-49 1,-14 44-415,-7 30-30,-2 9-151,-1 6 447,0 1 0,1-1 0,0 0 0,1 0 0,0 1 0,3 10 0,-4-17 31,0 0 0,1-1-1,-1 1 1,0-1 0,1 1-1,0-1 1,-1 1 0,1-1-1,0 0 1,0 0 0,0 0-1,1 0 1,-1 0 0,0-1-1,1 1 1,-1 0 0,1-1-1,-1 0 1,1 0 0,0 0 0,0 0-1,-1 0 1,1 0 0,4 0-1,1-1 30,0 0 1,0 0-1,0 0 0,0-1 0,0 0 0,-1-1 1,1 0-1,0 0 0,-1 0 0,1-1 0,-1-1 1,0 1-1,0-1 0,0 0 0,0 0 0,-1-1 0,0 0 1,8-8-1,-7 6-6,-1 1 0,0-1 0,0 0 0,-1-1 0,0 1 0,0-1 1,-1 0-1,0 0 0,-1-1 0,1 1 0,-2-1 0,1 0 0,-1 0 0,0 0 0,-1 0 1,0-9-1,-1 18-29,0-1 0,0 1 0,0-1 1,0 1-1,0-1 0,0 1 0,0-1 0,0 1 1,0-1-1,0 1 0,-1-1 0,1 1 1,0-1-1,0 1 0,0 0 0,-1-1 1,1 1-1,0-1 0,-1 1 0,1 0 0,0-1 1,-1 1-1,1 0 0,0-1 0,-1 1 1,1 0-1,-1 0 0,1-1 0,-1 1 0,1 0 1,-1 0-1,1 0 0,0 0 0,-1-1 1,1 1-1,-1 0 0,1 0 0,-1 0 1,1 0-1,-1 0 0,1 0 0,-1 0 0,1 1 1,-1-1-1,1 0 0,-1 0 0,1 0 1,-1 0-1,1 1 0,-1-1 0,1 0 1,0 0-1,-1 1 0,1-1 0,-1 0 0,1 1 1,0-1-1,-1 0 0,1 1 0,0-1 1,-1 1-1,-25 23-251,11-3 230,2 0 1,-14 31 0,23-44 108,0 0 0,1 1 0,0 0 0,1-1-1,0 1 1,1 0 0,-1 0 0,2 0 0,0 18 0,0-25-64,0-1 0,1 0 0,0 1 0,-1-1 1,1 1-1,0-1 0,0 0 0,0 1 1,0-1-1,0 0 0,0 0 0,0 0 0,0 1 1,0-1-1,0 0 0,1-1 0,-1 1 0,0 0 1,1 0-1,-1-1 0,1 1 0,-1 0 1,1-1-1,-1 0 0,1 1 0,-1-1 0,1 0 1,0 0-1,-1 0 0,1 0 0,-1 0 0,3 0 1,5 0 115,0-1 1,-1 0 0,1 0-1,14-4 1,-4-2-118,-1-2-1,0 0 1,-1 0 0,0-2-1,0 0 1,-1-1 0,0-1-1,-1 0 1,-1-1 0,0 0-1,-1-1 1,-1-1 0,0 0-1,-1-1 1,-1 0 0,13-29-1,-23 44-48,-5 9 7,-15 28 5,-23 49 191,37-72-114,1 2 1,1-1-1,0 0 0,0 1 1,1 0-1,1 0 1,0 17-1,2-30-96,-1-1 0,1 1-1,0 0 1,0-1 0,0 1 0,1 0 0,-1-1-1,0 1 1,0 0 0,0-1 0,0 1 0,1 0 0,-1-1-1,0 1 1,0 0 0,1-1 0,-1 1 0,1-1-1,-1 1 1,1-1 0,-1 1 0,0-1 0,1 1-1,0-1 1,-1 1 0,1-1 0,-1 0 0,1 1 0,-1-1-1,1 0 1,0 1 0,-1-1 0,1 0 0,0 0-1,-1 0 1,1 0 0,0 1 0,0-1 0,-1 0-1,1 0 1,0 0 0,-1 0 0,1-1 0,0 1 0,-1 0-1,1 0 1,0 0 0,-1-1 0,1 1 0,0 0-1,-1 0 1,1-1 0,0 0 0,3 0-533,-1-1-1,1 0 1,-1 0 0,0 0-1,1 0 1,-1-1 0,0 1 0,4-6-1,12-21-4828,-2-8-2339</inkml:trace>
</inkml:ink>
</file>

<file path=ppt/ink/ink3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1.168"/>
    </inkml:context>
    <inkml:brush xml:id="br0">
      <inkml:brushProperty name="width" value="0.025" units="cm"/>
      <inkml:brushProperty name="height" value="0.025" units="cm"/>
      <inkml:brushProperty name="color" value="#008C3A"/>
    </inkml:brush>
  </inkml:definitions>
  <inkml:trace contextRef="#ctx0" brushRef="#br0">169 65 12300,'0'0'8808,"2"-9"-6443,5-28-198,-7 36-2080,-1 0 0,1 0 0,0 0 0,0 1 0,-1-1 0,1 0 0,-1 0 0,1 0 0,-1 0-1,1 0 1,-1 1 0,1-1 0,-1 0 0,1 1 0,-1-1 0,0 0 0,0 1 0,1-1 0,-1 1 0,0-1 0,0 1 0,0-1-1,0 1 1,1 0 0,-1-1 0,0 1 0,0 0 0,0 0 0,0-1 0,0 1 0,0 0 0,0 0 0,0 0 0,-1 0 0,-34 2 741,34-2-743,-5 2-38,-1 0 0,1 0 0,0 1 0,0 0 1,0 0-1,0 0 0,0 1 0,1 1 0,0-1 0,0 1 0,0 0 0,0 0 0,1 0 0,0 1 1,0 0-1,-7 11 0,12-16-48,0-1 1,0 1-1,-1-1 1,1 1-1,0-1 0,0 1 1,0-1-1,0 1 1,0 0-1,0-1 1,0 1-1,1-1 0,-1 1 1,0-1-1,0 1 1,0-1-1,1 1 1,-1-1-1,0 1 0,0-1 1,1 1-1,-1-1 1,0 1-1,1-1 1,-1 1-1,1-1 1,-1 0-1,0 1 0,1-1 1,-1 0-1,1 1 1,-1-1-1,1 0 1,-1 0-1,1 1 0,-1-1 1,1 0-1,0 0 1,-1 0-1,2 0 1,28 7-42,-24-6 32,24 4-82,-16-4 1,0 1-1,-1 1 1,1 0 0,-1 1 0,1 0-1,-1 1 1,22 12 0,-34-17 93,0 1 0,0 0 0,0 0 0,1-1 1,-1 1-1,0 0 0,0 0 0,-1 0 0,1 0 0,0 1 0,0-1 1,0 0-1,-1 0 0,1 0 0,-1 1 0,1-1 0,-1 0 0,1 1 1,-1-1-1,0 0 0,1 1 0,-1-1 0,0 0 0,0 1 0,0-1 1,0 0-1,0 1 0,-1-1 0,1 1 0,0-1 0,-1 0 0,1 1 1,-1-1-1,1 0 0,-1 0 0,1 1 0,-1-1 0,0 0 0,0 0 1,0 0-1,1 0 0,-1 0 0,0 0 0,0 0 0,-1 0 0,1 0 1,0-1-1,-2 2 0,-4 4 257,-1 0 0,0-1 1,0 0-1,-1-1 0,-12 6 0,7-5-29,0-1-1,0 0 1,-1-1-1,1-1 1,-1 0-1,-14-1 1,34-3-645,0 1 1,1-1-1,-1-1 1,0 1-1,0-1 0,6-4 1,10-5-1868,66-32-6574,-41 16 1660</inkml:trace>
</inkml:ink>
</file>

<file path=ppt/ink/ink3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1.543"/>
    </inkml:context>
    <inkml:brush xml:id="br0">
      <inkml:brushProperty name="width" value="0.025" units="cm"/>
      <inkml:brushProperty name="height" value="0.025" units="cm"/>
      <inkml:brushProperty name="color" value="#008C3A"/>
    </inkml:brush>
  </inkml:definitions>
  <inkml:trace contextRef="#ctx0" brushRef="#br0">0 0 18001,'0'0'11435,"2"10"-10111,4 69 411,-6-78-1733,0-1 1,0 1-1,0-1 1,0 1-1,0-1 0,0 1 1,0-1-1,1 0 1,-1 1-1,0-1 1,0 1-1,0-1 1,1 1-1,-1-1 0,0 0 1,1 1-1,-1-1 1,0 1-1,1-1 1,-1 0-1,0 0 0,1 1 1,-1-1-1,1 0 1,-1 1-1,0-1 1,1 0-1,-1 0 1,1 0-1,-1 0 0,1 0 1,-1 1-1,1-1 1,23-2 86,20-13 11,-19 2-100,-14 6 0,-1 1 0,2 1 0,-1 0 0,1 0 0,0 1 0,0 0 0,0 1 0,0 1 0,14-2 0,-25 4 0,0 0 0,0 0 0,0 0 0,0 1 0,0-1 0,-1 0 0,1 0 0,0 0 0,0 1 0,0-1 0,0 1 0,0-1 0,-1 1 0,1-1 0,0 1 0,0-1 0,-1 1 0,1-1 0,0 1 0,-1 0 0,1 0 0,0-1 0,-1 1 0,1 0 0,-1 0 0,0 0 0,1-1 0,-1 1 0,1 1 0,3 33 0,-4-32 0,0 0 0,0 0 0,0 1 0,1-1 0,-1 0 0,1 0 0,0 0 0,0 0 0,0 0 0,2 4 0,-2-6-89,0 0-1,0-1 1,0 1 0,0 0 0,0-1-1,0 0 1,0 1 0,1-1 0,-1 0-1,0 1 1,0-1 0,0 0-1,0 0 1,1 0 0,-1 0 0,0 0-1,0 0 1,0 0 0,0 0 0,1-1-1,-1 1 1,0 0 0,0-1-1,0 1 1,0-1 0,0 1 0,0-1-1,0 0 1,0 1 0,0-1-1,0 0 1,0 0 0,0 1 0,0-1-1,-1 0 1,2-2 0,1 1-494,0-1 0,-1 0 0,0 1 0,1-1 0,-1 0 1,0 0-1,0 0 0,-1 0 0,1-1 0,-1 1 0,2-5 0,-3-5-7985</inkml:trace>
</inkml:ink>
</file>

<file path=ppt/ink/ink3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1.869"/>
    </inkml:context>
    <inkml:brush xml:id="br0">
      <inkml:brushProperty name="width" value="0.025" units="cm"/>
      <inkml:brushProperty name="height" value="0.025" units="cm"/>
      <inkml:brushProperty name="color" value="#008C3A"/>
    </inkml:brush>
  </inkml:definitions>
  <inkml:trace contextRef="#ctx0" brushRef="#br0">1 25 19763,'0'0'11435,"43"-24"-22262,-28 24 1474</inkml:trace>
</inkml:ink>
</file>

<file path=ppt/ink/ink3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2.225"/>
    </inkml:context>
    <inkml:brush xml:id="br0">
      <inkml:brushProperty name="width" value="0.025" units="cm"/>
      <inkml:brushProperty name="height" value="0.025" units="cm"/>
      <inkml:brushProperty name="color" value="#008C3A"/>
    </inkml:brush>
  </inkml:definitions>
  <inkml:trace contextRef="#ctx0" brushRef="#br0">71 1 17200,'0'0'9300,"-5"13"-7213,-39 136 552,37-122-2331,2 1 0,0 0 0,3 0 1,-1 33-1,3-60-308,0 0 0,0 0 0,1 0 0,-1 0 0,0 0 0,0 0 0,1 0 0,-1 0 0,0 0 0,1 0 0,-1 0 0,1 0 0,-1 0 0,1 0 0,0 0 0,-1 0 0,1 0 0,0 0 0,0-1 0,-1 1 0,1 0 0,0-1 0,0 1 0,0 0 0,0-1 0,0 1 0,0-1 0,0 0 0,0 1 0,0-1 0,0 0 0,0 1 0,0-1 0,0 0 0,0 0 0,1 0 0,-1 0 0,0 0 0,0 0 0,0 0 0,0-1 0,0 1 0,0 0 0,0-1 0,0 1 0,0 0 0,2-2 0,4 0 0,0-1 0,0 0 0,0-1 0,0 0 0,10-6 0,19-17 0,0-1 0,-2-2 0,-1-1 0,-1-1 0,-2-2 0,41-59 0,-71 93-61,0 0-1,1 0 1,-1-1-1,0 1 1,1 0-1,-1 0 1,0-1-1,1 1 1,-1 0-1,0 0 1,0-1-1,0 1 1,1 0-1,-1-1 1,0 1-1,0 0 1,0-1-1,1 1 1,-1-1-1,0 1 1,0 0-1,0-1 1,0 1-1,0 0 1,0-1-1,0 1 1,0-1-1,0 1 1,0 0 0,0-1-1,0 1 1,0-1-1,0 1 1,-1 0-1,1-1 1,0 1-1,0 0 1,0-1-1,-1 1 1,-15 9-5720,-21 23-6158,22-14 3451</inkml:trace>
  <inkml:trace contextRef="#ctx0" brushRef="#br0" timeOffset="1">252 187 10250,'0'0'7078,"-6"55"-4547,4-37-1,2 3-160,0-2-320,0-2-640,0 1-706,2-3-511,7-2-97,6-2-673,0-4-2530,5-7-1986,3 0-4163</inkml:trace>
</inkml:ink>
</file>

<file path=ppt/ink/ink3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2.656"/>
    </inkml:context>
    <inkml:brush xml:id="br0">
      <inkml:brushProperty name="width" value="0.025" units="cm"/>
      <inkml:brushProperty name="height" value="0.025" units="cm"/>
      <inkml:brushProperty name="color" value="#008C3A"/>
    </inkml:brush>
  </inkml:definitions>
  <inkml:trace contextRef="#ctx0" brushRef="#br0">23 25 20243,'0'0'6380,"-4"9"-5089,-12 26-84,15-33-1171,1-1-1,0 1 1,-1-1 0,1 0 0,0 1-1,0-1 1,0 1 0,0-1-1,0 0 1,0 1 0,1-1 0,-1 0-1,0 1 1,1-1 0,-1 1-1,1-1 1,-1 0 0,1 0 0,0 1-1,-1-1 1,1 0 0,0 0 0,0 0-1,0 0 1,0 0 0,0 0-1,0 0 1,0 0 0,0 0 0,1-1-1,-1 1 1,0 0 0,0-1-1,1 1 1,-1-1 0,0 1 0,1-1-1,-1 0 1,0 1 0,1-1 0,-1 0-1,1 0 1,1 0 0,59 3 472,-61-3-501,7-1 77,0-1-1,-1 1 1,1-1-1,0-1 1,-1 1-1,1-1 1,-1-1 0,0 1-1,11-9 1,-14 10-48,0 0 0,-1 0 0,0-1 0,0 0 0,0 0 1,0 0-1,0 0 0,0 0 0,-1 0 0,1-1 0,-1 1 1,0-1-1,0 0 0,-1 1 0,1-1 0,-1 0 0,1 0 1,-1 0-1,1-8 0,-3 12-36,1-1 0,0 0 0,-1 1 0,1-1 0,0 1 0,-1-1 0,1 1 0,-1-1 0,1 1 0,0 0 0,-1-1 0,1 1 0,-1 0 0,1-1 0,-1 1 0,0 0 0,1-1 0,-1 1 0,1 0 0,-1 0 0,0 0 0,1 0 0,-1-1 0,1 1 0,-1 0 0,0 0 0,1 0 0,-1 0 0,0 0 0,1 1 0,-1-1 0,1 0 0,-1 0 0,0 0 0,1 0 0,-1 1 0,1-1 0,-1 0 0,1 1 0,-1-1 0,1 0 0,-1 1 0,0 0 0,-27 13 0,19-7 0,1 0 0,0 0 0,0 0 0,1 1 0,0 0 0,1 1 0,-1 0 0,2 0 0,-1 0 0,1 1 0,1-1 0,0 1 0,-4 13 0,8-22 0,0-1 0,1 1 0,-1 0 0,1 0 0,-1-1 0,0 1 0,1-1 0,-1 1 0,1 0 0,0-1 0,-1 1 0,1-1 0,-1 1 0,1-1 0,0 1 0,-1-1 0,1 0 0,0 1 0,0-1 0,-1 0 0,1 1 0,0-1 0,0 0 0,-1 0 0,1 0 0,0 0 0,0 0 0,0 0 0,-1 0 0,1 0 0,0 0 0,0 0 0,-1 0 0,1 0 0,0-1 0,0 1 0,0-1 0,37-5 0,49-28 0,-72 26 0,0 1 0,0 1 0,1 0 0,-1 1 0,1 1 0,1 1 0,-1 0 0,20-1 0,-35 5 0,0-1 0,0 1 0,0 0 0,0 0 0,0 0 0,0 0 0,0 0 0,0 0 0,0 0 0,-1 0 0,1 0 0,0 0 0,-1 0 0,1 1 0,-1-1 0,1 0 0,-1 0 0,1 1 0,-1-1 0,0 0 0,0 1 0,0-1 0,0 0 0,0 1 0,0-1 0,0 0 0,0 1 0,0-1 0,0 0 0,-1 2 0,-5 45 0,5-47 0,0 1 0,1-1 0,-1 1 0,1 0 0,-1 0 0,1-1 0,0 1 0,-1 0 0,1 0 0,0 0 0,0-1 0,1 1 0,-1 0 0,0 0 0,0 0 0,1-1 0,-1 1 0,1 0 0,0-1 0,0 1 0,1 2 0,0-3 0,1 1 0,0-1 0,0 0 0,-1-1 0,1 1 0,0 0 0,0-1 0,0 0 0,0 1 0,0-1 0,0 0 0,5-1 0,6-1 0,-1 0 0,1-1 0,-1 0 0,0-1 0,0 0 0,0-1 0,0-1 0,19-11 0,-16 8 0,1 1 0,-1 0 0,1 2 0,26-7 0,-43 13 0,0 0 0,1 0 0,-1 0 0,1 0 0,-1 0 0,0 0 0,1 0 0,-1 1 0,0-1 0,1 0 0,-1 0 0,0 0 0,0 1 0,1-1 0,-1 0 0,0 0 0,1 1 0,-1-1 0,0 0 0,0 1 0,0-1 0,1 0 0,-1 1 0,0-1 0,0 0 0,0 1 0,0-1 0,0 0 0,0 1 0,1-1 0,-1 0 0,0 1 0,0-1 0,0 0 0,0 1 0,0-1 0,-1 1 0,1-1 0,0 0 0,0 1 0,0-1 0,0 1 0,-3 13 0,-5 4-129,-3 12-4029</inkml:trace>
</inkml:ink>
</file>

<file path=ppt/ink/ink3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4.135"/>
    </inkml:context>
    <inkml:brush xml:id="br0">
      <inkml:brushProperty name="width" value="0.025" units="cm"/>
      <inkml:brushProperty name="height" value="0.025" units="cm"/>
      <inkml:brushProperty name="color" value="#008C3A"/>
    </inkml:brush>
  </inkml:definitions>
  <inkml:trace contextRef="#ctx0" brushRef="#br0">273 1 12620,'0'0'15983,"-9"0"-14910,-3 1-923,0 0-1,1 1 1,-1 0-1,1 1 0,-1 0 1,1 1-1,0 0 1,0 0-1,1 2 1,-1-1-1,1 1 1,-17 14-1,16-11-34,0 1 0,0 0 0,2 0 0,-1 1 0,-12 17 0,19-22-82,-1 0 0,1 0-1,0 0 1,0 1 0,0-1-1,1 1 1,0-1 0,0 1 0,1 0-1,0 0 1,0 0 0,1 0-1,0 9 1,0-14-117,1 1 0,-1-1 0,1 0 0,-1 0 1,1 0-1,0 0 0,0 0 0,0 0 0,0 0 0,1 0 0,-1 0 0,0 0 1,1 0-1,-1-1 0,1 1 0,0-1 0,-1 1 0,1-1 0,0 0 0,0 1 1,0-1-1,0 0 0,0 0 0,0 0 0,0-1 0,4 2 0,4 0-892,1 1 0,0-2-1,0 1 1,12-1 0,-21-1 824,47 0-6227</inkml:trace>
</inkml:ink>
</file>

<file path=ppt/ink/ink3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4.581"/>
    </inkml:context>
    <inkml:brush xml:id="br0">
      <inkml:brushProperty name="width" value="0.025" units="cm"/>
      <inkml:brushProperty name="height" value="0.025" units="cm"/>
      <inkml:brushProperty name="color" value="#008C3A"/>
    </inkml:brush>
  </inkml:definitions>
  <inkml:trace contextRef="#ctx0" brushRef="#br0">88 3 19827,'-9'5'2845,"-2"2"-2137,1 1 0,0 0-1,0 1 1,-10 11 0,19-18-630,-1 0 0,0 0 0,1 0 0,-1 0 1,1 1-1,-1-1 0,1 0 0,0 1 0,0-1 0,0 1 0,1 0 1,-1-1-1,0 6 0,1-6-76,0-1 0,1 1 0,-1-1 1,1 1-1,-1-1 0,1 1 0,0-1 1,0 1-1,0-1 0,-1 1 0,1-1 0,1 0 1,-1 0-1,0 1 0,0-1 0,0 0 0,0 0 1,1 0-1,-1 0 0,1 0 0,-1-1 0,0 1 1,1 0-1,0-1 0,-1 1 0,3 0 1,5 1 36,0 1 0,1-1 0,0-1-1,-1 0 1,1 0 0,0-1 0,0 0 0,-1-1 0,1 0 0,11-2 0,-16 1 49,0 1-1,0 0 0,-1-1 0,1 0 1,-1 0-1,1 0 0,-1 0 0,0-1 1,0 0-1,4-3 0,-6 4 91,0 0-1,-1 0 1,1 0-1,-1 0 1,1 0-1,-1-1 0,0 1 1,1 0-1,-1-1 1,-1 1-1,1-1 1,0 1-1,-1-1 1,1 1-1,-1-1 1,1 0-1,-1 1 1,0-1-1,-1-4 1,0 4-150,0 1 1,0-1 0,0 0-1,-1 1 1,1-1 0,-1 1 0,1-1-1,-1 1 1,0 0 0,0 0-1,0 0 1,0 0 0,-1 0-1,1 0 1,0 0 0,-1 1 0,1-1-1,-1 1 1,0 0 0,1 0-1,-5-1 1,3 0-163,-1 0 0,0 0 0,0 1 0,0-1 0,0 1 0,0 1 0,-1-1 0,1 1 0,0 0 0,0 0 0,-8 1 0,32 8-12470,5-9 5125</inkml:trace>
</inkml:ink>
</file>

<file path=ppt/ink/ink3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4.939"/>
    </inkml:context>
    <inkml:brush xml:id="br0">
      <inkml:brushProperty name="width" value="0.025" units="cm"/>
      <inkml:brushProperty name="height" value="0.025" units="cm"/>
      <inkml:brushProperty name="color" value="#008C3A"/>
    </inkml:brush>
  </inkml:definitions>
  <inkml:trace contextRef="#ctx0" brushRef="#br0">204 1 21172,'0'0'5285,"-66"51"-3075,50-30-833,3 1-384,7 2-608,6-3-353,0-1-481,4-1-1184,7-5-1570,-2-2-545,-3-6-1024</inkml:trace>
  <inkml:trace contextRef="#ctx0" brushRef="#br0" timeOffset="1">1 76 7976,'0'0'19154,"77"-18"-18738,-29 18-320,10 0-128,1 0-2146,2 0-3587,-4-3-5958</inkml:trace>
</inkml:ink>
</file>

<file path=ppt/ink/ink3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5.343"/>
    </inkml:context>
    <inkml:brush xml:id="br0">
      <inkml:brushProperty name="width" value="0.025" units="cm"/>
      <inkml:brushProperty name="height" value="0.025" units="cm"/>
      <inkml:brushProperty name="color" value="#008C3A"/>
    </inkml:brush>
  </inkml:definitions>
  <inkml:trace contextRef="#ctx0" brushRef="#br0">197 1 17424,'0'0'13336,"-13"0"-12909,6-1-419,-1 1 0,1 0 1,-1 1-1,1 0 0,-1 0 0,1 0 1,0 1-1,-1 0 0,1 1 1,0 0-1,0 0 0,0 0 0,1 1 1,-1 0-1,1 0 0,0 1 1,0-1-1,0 1 0,-7 9 0,8-7-1,1-1 0,-1 1 0,1 1 0,1-1-1,-1 0 1,1 1 0,1 0 0,0-1 0,0 1-1,0 0 1,1 0 0,0 0 0,0 0 0,1 11-1,0-15-129,1 0-1,0 0 0,-1 0 0,1 0 0,1 0 0,-1-1 1,0 1-1,1 0 0,0 0 0,0-1 0,0 0 0,5 7 1,-4-7-266,0 0 1,0-1-1,0 1 0,0-1 1,1 0-1,-1 0 1,1 0-1,-1-1 1,1 1-1,0-1 0,-1 0 1,1 0-1,0 0 1,0 0-1,5 0 1,28 0-6579,1-1-5850</inkml:trace>
</inkml:ink>
</file>

<file path=ppt/ink/ink3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5.764"/>
    </inkml:context>
    <inkml:brush xml:id="br0">
      <inkml:brushProperty name="width" value="0.025" units="cm"/>
      <inkml:brushProperty name="height" value="0.025" units="cm"/>
      <inkml:brushProperty name="color" value="#008C3A"/>
    </inkml:brush>
  </inkml:definitions>
  <inkml:trace contextRef="#ctx0" brushRef="#br0">1 9 19058,'0'0'6299,"9"3"-6106,3 1-290,0-1 1,0 0-1,0-1 1,1 0-1,-1-1 1,0 0-1,1-1 1,-1-1-1,1 0 1,-1 0 0,0-1-1,0-1 1,0 0-1,12-5 1,-2 0-641,-15 9 1136,-24 26 1819,13-22-1968,-12 16 1241,7-10-1018,0 0 1,1 0 0,0 0 0,1 1 0,0 0-1,1 1 1,1-1 0,-8 25 0,13-36-494,-1 0 0,1-1 1,0 1-1,0-1 1,0 1-1,0 0 0,0-1 1,0 1-1,0-1 0,0 1 1,0 0-1,0-1 1,1 1-1,-1-1 0,0 1 1,0-1-1,1 1 1,-1-1-1,0 1 0,0-1 1,1 1-1,-1-1 0,1 1 1,-1-1-1,0 1 1,1-1-1,-1 0 0,1 1 1,-1-1-1,1 0 1,-1 1-1,1-1 0,-1 0 1,1 0-1,-1 1 0,2-1 1,24-3-4594,-5-12-2786</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3.163"/>
    </inkml:context>
    <inkml:brush xml:id="br0">
      <inkml:brushProperty name="width" value="0.025" units="cm"/>
      <inkml:brushProperty name="height" value="0.025" units="cm"/>
    </inkml:brush>
  </inkml:definitions>
  <inkml:trace contextRef="#ctx0" brushRef="#br0">18 1 12908,'0'0'6470,"-17"70"-6886,16-41-2499,1 2-4772</inkml:trace>
</inkml:ink>
</file>

<file path=ppt/ink/ink3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6.183"/>
    </inkml:context>
    <inkml:brush xml:id="br0">
      <inkml:brushProperty name="width" value="0.025" units="cm"/>
      <inkml:brushProperty name="height" value="0.025" units="cm"/>
      <inkml:brushProperty name="color" value="#008C3A"/>
    </inkml:brush>
  </inkml:definitions>
  <inkml:trace contextRef="#ctx0" brushRef="#br0">13 0 19987,'0'0'10922,"-10"57"-10666,7-29-191,3 2-33,0-3-609,0-1-928,1-4-1762,3-5-513,-4-7-1089</inkml:trace>
</inkml:ink>
</file>

<file path=ppt/ink/ink3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6.538"/>
    </inkml:context>
    <inkml:brush xml:id="br0">
      <inkml:brushProperty name="width" value="0.025" units="cm"/>
      <inkml:brushProperty name="height" value="0.025" units="cm"/>
      <inkml:brushProperty name="color" value="#008C3A"/>
    </inkml:brush>
  </inkml:definitions>
  <inkml:trace contextRef="#ctx0" brushRef="#br0">1 182 18514,'0'0'5124,"54"0"-3522,-18-1-193,7-5-736,8 0-513,-1-1-224,0 0-2723,-5-3-4708</inkml:trace>
  <inkml:trace contextRef="#ctx0" brushRef="#br0" timeOffset="1">672 1 20852,'0'0'6534,"-56"53"-5829,48-26 95,6 0-415,2 4-257,5-3-96,8-1-833,2-5-1569,-3-4-257,-3-4-768,-8-6-96</inkml:trace>
</inkml:ink>
</file>

<file path=ppt/ink/ink3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6.927"/>
    </inkml:context>
    <inkml:brush xml:id="br0">
      <inkml:brushProperty name="width" value="0.025" units="cm"/>
      <inkml:brushProperty name="height" value="0.025" units="cm"/>
      <inkml:brushProperty name="color" value="#008C3A"/>
    </inkml:brush>
  </inkml:definitions>
  <inkml:trace contextRef="#ctx0" brushRef="#br0">31 331 14542,'0'0'11723,"53"7"-9641,-8-7-961,6-8-769,0-1-256,0-2-160,-6 0-1313,-11-2-2435,-13 2-1088,-10-2-1506</inkml:trace>
  <inkml:trace contextRef="#ctx0" brushRef="#br0" timeOffset="1">1 12 17777,'0'0'9865,"51"-5"-9064,0 5-64,14 0-417,9 0-224,0 0-641,-2 0-3907,-8-7-5990</inkml:trace>
</inkml:ink>
</file>

<file path=ppt/ink/ink3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7.408"/>
    </inkml:context>
    <inkml:brush xml:id="br0">
      <inkml:brushProperty name="width" value="0.025" units="cm"/>
      <inkml:brushProperty name="height" value="0.025" units="cm"/>
      <inkml:brushProperty name="color" value="#008C3A"/>
    </inkml:brush>
  </inkml:definitions>
  <inkml:trace contextRef="#ctx0" brushRef="#br0">144 0 13357,'0'0'14317,"-10"15"-13719,-11 21-210,2 0-1,1 2 1,1 0 0,3 1 0,1 0-1,2 1 1,-7 44 0,17-76-336,0-1 0,1 1 0,0 0 0,0 0 0,1 0 1,0 0-1,0 0 0,1-1 0,-1 1 0,6 12 0,-5-17-56,1 1 1,-1-1-1,0 0 0,1 0 0,0-1 0,0 1 0,0-1 0,0 1 0,0-1 0,0 0 1,1 0-1,-1 0 0,1 0 0,-1-1 0,1 0 0,0 1 0,-1-1 0,1-1 1,0 1-1,0 0 0,0-1 0,0 0 0,4 0 0,52-1-3336,-23-13-2913,-8-6-2972</inkml:trace>
</inkml:ink>
</file>

<file path=ppt/ink/ink3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7.762"/>
    </inkml:context>
    <inkml:brush xml:id="br0">
      <inkml:brushProperty name="width" value="0.025" units="cm"/>
      <inkml:brushProperty name="height" value="0.025" units="cm"/>
      <inkml:brushProperty name="color" value="#008C3A"/>
    </inkml:brush>
  </inkml:definitions>
  <inkml:trace contextRef="#ctx0" brushRef="#br0">83 1 15214,'0'0'16373,"-8"9"-15802,1 0-478,-39 59 276,43-63-358,0 1 1,0-1-1,0 1 0,1 0 1,0 0-1,1 0 0,-1 0 1,1 1-1,0-1 0,0 0 0,1 1 1,0 6-1,1-12-133,-1 1-1,1-1 1,0 1 0,-1-1-1,1 0 1,0 1 0,0-1-1,0 0 1,0 0 0,0 1-1,0-1 1,0 0 0,1 0-1,-1 0 1,0 0 0,1-1-1,-1 1 1,0 0 0,1 0-1,-1-1 1,1 1 0,-1-1 0,1 1-1,-1-1 1,1 0 0,0 0-1,-1 0 1,1 0 0,-1 0-1,1 0 1,-1 0 0,1 0-1,0 0 1,1-1 0,1 1-535,0-1 0,0 1 0,0-1-1,0 0 1,0 0 0,0-1 0,-1 1 0,1-1 0,0 1 0,-1-1 0,1 0 0,5-5 0,9-16-9614</inkml:trace>
</inkml:ink>
</file>

<file path=ppt/ink/ink3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8.121"/>
    </inkml:context>
    <inkml:brush xml:id="br0">
      <inkml:brushProperty name="width" value="0.025" units="cm"/>
      <inkml:brushProperty name="height" value="0.025" units="cm"/>
      <inkml:brushProperty name="color" value="#008C3A"/>
    </inkml:brush>
  </inkml:definitions>
  <inkml:trace contextRef="#ctx0" brushRef="#br0">51 16 14734,'0'0'14574,"-50"-15"-13005,52 19-1793,12 7-321,4 1-1536,-2 1-2308,1 1-2433,-4 0-9289</inkml:trace>
</inkml:ink>
</file>

<file path=ppt/ink/ink3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8.494"/>
    </inkml:context>
    <inkml:brush xml:id="br0">
      <inkml:brushProperty name="width" value="0.025" units="cm"/>
      <inkml:brushProperty name="height" value="0.025" units="cm"/>
      <inkml:brushProperty name="color" value="#008C3A"/>
    </inkml:brush>
  </inkml:definitions>
  <inkml:trace contextRef="#ctx0" brushRef="#br0">1 557 19891,'0'0'10794,"12"0"-9171,-2-1-1590,0 0-1,0-1 1,0 0 0,0-1 0,0 0 0,0-1-1,-1 0 1,1 0 0,-1-1 0,0 0 0,0-1-1,-1 0 1,16-14 0,70-68-33,-85 78 0,1-1 0,-2 0 0,0 0 0,0-1 0,-1 0 0,0 0 0,5-15 0,-41 62 0,20-19-93,0-1 1,1 1-1,1 1 0,1-1 1,0 1-1,1 1 0,1-1 0,0 1 1,2-1-1,-1 19 0,2-35-83,1 0-1,0 0 0,0 0 1,0-1-1,0 1 0,0 0 0,0 0 1,0 0-1,0 0 0,0 0 1,0 0-1,0 0 0,0-1 1,1 1-1,-1 0 0,0 0 0,1 0 1,-1 0-1,1-1 0,-1 1 1,1 0-1,-1 0 0,1-1 1,-1 1-1,1-1 0,0 1 0,-1 0 1,1-1-1,0 1 0,0-1 1,-1 1-1,1-1 0,0 0 1,0 1-1,0-1 0,-1 0 0,1 1 1,0-1-1,0 0 0,0 0 1,0 0-1,0 0 0,0 0 1,0 0-1,-1 0 0,1 0 0,0 0 1,0 0-1,1-1 0,18-1-5887</inkml:trace>
  <inkml:trace contextRef="#ctx0" brushRef="#br0" timeOffset="1">452 1 14286,'0'0'11723,"70"10"-10250,-34 8 289,2 2-673,-2 6-32,-7 4-641,-7 2-320,-14 9-128,-8 3 0,-23 9 96,-16 8 32,-11 6-32,-14 8-672,-3-3-2307,0-7-3651</inkml:trace>
</inkml:ink>
</file>

<file path=ppt/ink/ink3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9.719"/>
    </inkml:context>
    <inkml:brush xml:id="br0">
      <inkml:brushProperty name="width" value="0.025" units="cm"/>
      <inkml:brushProperty name="height" value="0.025" units="cm"/>
      <inkml:brushProperty name="color" value="#008C3A"/>
    </inkml:brush>
  </inkml:definitions>
  <inkml:trace contextRef="#ctx0" brushRef="#br0">29 0 5669,'0'0'18386,"1"63"-16336,-9-27-737,0 5-608,2-1-449,1-1-160,3-2-224,2-6-1089,0-5-993,2-10-385,2-8-544</inkml:trace>
</inkml:ink>
</file>

<file path=ppt/ink/ink3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30.110"/>
    </inkml:context>
    <inkml:brush xml:id="br0">
      <inkml:brushProperty name="width" value="0.025" units="cm"/>
      <inkml:brushProperty name="height" value="0.025" units="cm"/>
      <inkml:brushProperty name="color" value="#008C3A"/>
    </inkml:brush>
  </inkml:definitions>
  <inkml:trace contextRef="#ctx0" brushRef="#br0">1 1 12364,'0'0'10185,"48"20"-8519,-10-15-353,10-3-224,8-2-736,5 0-386,4-2-2305,-7-9-4132,-6-3-7751</inkml:trace>
</inkml:ink>
</file>

<file path=ppt/ink/ink3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30.468"/>
    </inkml:context>
    <inkml:brush xml:id="br0">
      <inkml:brushProperty name="width" value="0.025" units="cm"/>
      <inkml:brushProperty name="height" value="0.025" units="cm"/>
      <inkml:brushProperty name="color" value="#008C3A"/>
    </inkml:brush>
  </inkml:definitions>
  <inkml:trace contextRef="#ctx0" brushRef="#br0">287 6 19891,'0'0'2076,"-10"-2"-415,9 2-1652,-5-1 219,-1 0 1,0 0-1,0 1 0,0 0 1,0 0-1,0 0 0,0 1 0,0 0 1,0 1-1,0-1 0,0 1 1,1 1-1,-1-1 0,1 1 1,-8 4-1,1 4-66,-1 0 1,2 1-1,0 1 1,0 0-1,1 0 1,0 1-1,2 1 1,-1 0-1,2 0 1,0 0-1,1 1 0,0 1 1,1-1-1,1 1 1,1 0-1,1 0 1,0 0-1,1 0 1,0 1-1,2-1 1,0 1-1,4 26 1,-3-39-140,1 0 0,0 0 0,0 0 0,0 0 0,1 0 0,0-1 1,0 1-1,0-1 0,0 1 0,1-1 0,-1-1 0,1 1 0,0 0 0,0-1 0,1 0 1,-1 0-1,1 0 0,-1 0 0,1-1 0,0 0 0,0 0 0,0 0 0,0 0 1,0-1-1,1 0 0,-1 0 0,0 0 0,1-1 0,-1 0 0,8 0 0,-6 0 27,-1-1-1,1 1 1,0-1-1,0 0 1,-1-1-1,1 0 1,-1 0-1,1 0 1,-1-1-1,12-6 1,-14 6-31,-1 1-1,0-1 1,1 1 0,-1-1 0,0 0-1,0 0 1,-1-1 0,1 1 0,-1-1-1,1 1 1,-1-1 0,0 0 0,-1 0-1,1 0 1,-1 0 0,1 0 0,-1 0-1,0-5 1,0 5-16,0 1 0,-1-1-1,0 0 1,0 0 0,0 0 0,0 0-1,0 0 1,-1 0 0,0 0 0,0 0-1,0 0 1,0 1 0,-1-1-1,1 0 1,-1 1 0,0-1 0,0 1-1,0 0 1,-1 0 0,1 0 0,-1 0-1,0 0 1,0 0 0,0 0-1,0 1 1,0 0 0,0 0 0,-1-1-1,1 2 1,-1-1 0,1 0 0,-1 1-1,0 0 1,0 0 0,1 0-1,-1 0 1,0 0 0,0 1 0,0 0-1,0 0 1,0 0 0,0 0 0,0 1-1,-7 1 1,10-2-3,1 0 0,-1 0 0,1 0 0,0 0 0,-1 0 0,1 0 0,0 0 0,-1 0 0,1 0 0,-1 0 0,1 1 0,0-1 0,-1 0 0,1 0 0,0 0 0,-1 0 0,1 1 0,0-1 0,-1 0 0,1 0 0,0 1 0,0-1 0,-1 0 0,1 1 0,0-1 0,0 0 0,0 1 0,-1-1 0,1 0 0,0 1 0,0-1 0,0 0 0,0 1 0,0-1 0,0 1 0,0-1 0,0 0 0,0 1 0,0-1 0,0 1 0,0-1 0,0 0 0,0 1 0,0-1 0,0 0 0,0 1 0,0-1 0,0 1 0,1-1 0,-1 0 0,0 1 0,0-1 0,0 0 0,1 1 0,-1-1 0,0 0 0,0 0 0,1 1 0,-1-1 0,0 0 0,1 0 0,-1 1 0,0-1 0,1 0 0,0 0 0,25 13 0,-2-11-25,1-1-1,-1-2 1,1 0 0,-1-2-1,0 0 1,0-2-1,29-9 1,-52 14-24,1-1 0,-1 1 0,1-1 0,0 1 0,-1-1 0,1 1 0,-1 0 0,1 0 1,0 0-1,-1 0 0,1 0 0,0 0 0,-1 0 0,1 1 0,2 0 0,-4-1 38,0 1-1,1-1 1,-1 0 0,0 1-1,1-1 1,-1 1 0,0-1-1,0 1 1,1-1 0,-1 1-1,0-1 1,0 1 0,0-1-1,0 1 1,0-1 0,0 1-1,1 0 1,-1-1 0,0 1 0,-1-1-1,1 1 1,0-1 0,0 1-1,0-1 1,0 1 0,0-1-1,0 1 1,-1-1 0,1 2-1,-31 47 17,22-36 24,-8 13-372,1 1-1,-20 48 1,26-46-3530,3 1-3417,6-15-11992</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3.551"/>
    </inkml:context>
    <inkml:brush xml:id="br0">
      <inkml:brushProperty name="width" value="0.025" units="cm"/>
      <inkml:brushProperty name="height" value="0.025" units="cm"/>
    </inkml:brush>
  </inkml:definitions>
  <inkml:trace contextRef="#ctx0" brushRef="#br0">264 122 17457,'0'0'2092,"-11"2"407,5-1-2278,0 1 0,1-1 0,-1 1 1,1 0-1,-1 0 0,1 1 0,0-1 1,0 1-1,0 1 0,0-1 0,0 1 0,1-1 1,0 1-1,-1 1 0,1-1 0,1 0 1,-1 1-1,1 0 0,0 0 0,0 0 1,0 0-1,1 0 0,-1 1 0,1-1 1,1 1-1,-2 7 0,2 0-305,1 0 1,0 0-1,1-1 0,1 1 0,0 0 0,4 11 0,-3-11-73,-1 0-1,0 0 0,0 0 0,-1 22 0,-1-31 174,-1 1 0,0-1 0,0 1 0,0-1 0,-1 0 0,1 1 0,-1-1-1,0 0 1,0 0 0,0 0 0,-1-1 0,1 1 0,-1 0 0,0-1 0,0 0 0,0 1 0,-7 3 0,5-3-9,0 0 0,0 0 0,0-1 0,-1 0 0,0 0 0,1 0 0,-1-1 0,0 0 0,0 0 0,0 0 0,-1-1 0,1 0 0,0 0 0,-1-1 0,-7 0 0,13 0-6,0 0-1,0-1 1,0 1 0,0 0-1,0-1 1,1 1 0,-1 0-1,0-1 1,0 0-1,0 1 1,1-1 0,-1 1-1,0-1 1,0 0-1,1 0 1,-1 1 0,1-1-1,-1 0 1,1 0-1,-1 0 1,1 0 0,-1 1-1,1-1 1,0 0-1,-1 0 1,1 0 0,0 0-1,0 0 1,0 0 0,0 0-1,0 0 1,0 0-1,0 0 1,0 0 0,0 0-1,0 0 1,0 0-1,1 0 1,-1-1 0,1-3-58,1 0 0,-1 0 0,1 0 0,0 1 0,0-1 0,5-7 1,12-12-305,2 1 0,0 1 1,2 1-1,0 1 0,48-31 1,-9 6-295,-51 36 569,20-13-100,-2-2 0,0-1 1,-2-1-1,43-53 1,-67 75 230,-1 0 0,1 0 0,-1 0 0,0 0 0,0 0 0,-1 0 0,1 0 0,1-9 0,-3 12-12,0 0 0,0 0-1,0 0 1,0 0 0,0 1-1,0-1 1,-1 0 0,1 0 0,0 0-1,0 0 1,-1 1 0,1-1-1,0 0 1,-1 0 0,1 0-1,-1 1 1,1-1 0,-1 0 0,1 1-1,-1-1 1,1 1 0,-1-1-1,0 0 1,1 1 0,-1-1-1,0 1 1,0 0 0,1-1 0,-1 1-1,0-1 1,0 1 0,0 0-1,1 0 1,-1 0 0,0-1-1,0 1 1,0 0 0,0 0 0,0 0-1,1 0 1,-1 0 0,0 1-1,0-1 1,0 0 0,0 0-1,1 0 1,-2 1 0,-6 1 68,0 0 0,1 1 0,-1-1 0,1 2 0,-1-1 0,1 1 0,0 0 0,1 0 0,-1 1 0,1 0 0,0 0 0,0 1 0,-8 9 0,6-6 75,0 0 0,1 1 0,0-1 1,1 2-1,0-1 0,0 1 0,1 0 1,-5 16-1,9-25-161,0 0-1,0 0 1,1 0-1,-1 0 1,1 1-1,-1-1 1,1 0 0,0 0-1,0 0 1,0 0-1,0 1 1,0-1 0,0 0-1,0 0 1,1 0-1,-1 0 1,1 1-1,0-1 1,0 0 0,-1 0-1,1 0 1,1 0-1,-1-1 1,0 1 0,0 0-1,1 0 1,1 2-1,2-2 26,0 0-1,-1 0 0,1-1 1,0 0-1,0 1 1,0-2-1,0 1 0,0 0 1,0-1-1,0 0 0,5-1 1,1 1 2,0-1 1,-1 0-1,1-1 1,0-1-1,0 1 0,-1-2 1,0 1-1,0-1 1,0-1-1,12-7 1,7-7 78,50-42 0,-33 24 601,-68 78 1461,17-32-2150,0-3 6,1 0-1,1 0 1,-1 0 0,1 1 0,1 0-1,-1-1 1,1 1 0,0 0 0,0 0-1,0 9 1,3-15-39,0 0 0,0 0 0,1-1 0,-1 1 0,0 0 0,1-1 0,-1 1 0,0-1 0,1 0 0,-1 1 0,1-1 0,-1 0 0,1 0 0,-1 0 0,0 0 0,1 0 0,-1 0 0,3-1 0,31 0 0,60-18-3598,-89 16-1783</inkml:trace>
</inkml:ink>
</file>

<file path=ppt/ink/ink3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36.741"/>
    </inkml:context>
    <inkml:brush xml:id="br0">
      <inkml:brushProperty name="width" value="0.025" units="cm"/>
      <inkml:brushProperty name="height" value="0.025" units="cm"/>
      <inkml:brushProperty name="color" value="#008C3A"/>
    </inkml:brush>
  </inkml:definitions>
  <inkml:trace contextRef="#ctx0" brushRef="#br0">0 3842 7559,'0'0'11883,"9"-4"-11060,32-17 168,-3 3 969,52-35 0,-19 8-959,1 2-1,93-39 1,-76 39-640,102-36 41,-94 42-329,245-83-3,-68-8 280,-132 57-167,182-68 2967,-248 95-3150,184-78 0,-158 78 0,-3 5 0,-62 26 0,-1-2 0,-1-1 0,48-29 0,-46 17 0,-25 18 0,1 0 0,0 1 0,18-9 0,247-105 0,7-4 0,274-127 0,-390 180 0,-11-5 0,31-12 0,263-120 0,-284 129 0,-34 15 0,121-54 0,-4 8 0,156-60 0,-268 116 0,-73 28 0,79-22 0,-46 17 0,-2-3 0,116-64 0,-40 18 0,25-17 0,-122 58 0,2 4 0,110-38 0,-147 61 0,-1-2 0,-1-1 0,50-32 0,-54 30 0,149-72 0,-40 20 0,-71 37 0,-72 35 0,36-19 0,41-14 0,-90 31-1969,-10 0-3477,18-6-2738</inkml:trace>
</inkml:ink>
</file>

<file path=ppt/ink/ink3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39.370"/>
    </inkml:context>
    <inkml:brush xml:id="br0">
      <inkml:brushProperty name="width" value="0.025" units="cm"/>
      <inkml:brushProperty name="height" value="0.025" units="cm"/>
      <inkml:brushProperty name="color" value="#008C3A"/>
    </inkml:brush>
  </inkml:definitions>
  <inkml:trace contextRef="#ctx0" brushRef="#br0">462 119 6150,'11'-9'2824,"-1"2"-2227,55-44 2890,-26 8 2903,-38 36-1125,-8 5-3879,-10 6-1199,-14 11 288,1 1-1,0 1 1,-38 30-1,17-11 4,28-21-268,-147 106 1735,149-104-1714,1 1-1,1 0 1,0 2 0,2 0-1,-26 37 1,40-52-221,0 0-1,1 0 1,-1 0 0,1 1-1,0-1 1,0 0-1,1 1 1,0 0 0,0-1-1,0 1 1,0 0 0,1 9-1,0-12-3,1 0 1,0 0-1,-1 0 0,1 0 0,0 0 0,1 0 0,-1 0 0,0-1 0,1 1 1,0 0-1,-1-1 0,1 1 0,0-1 0,0 1 0,1-1 0,-1 0 0,0 0 1,1 0-1,-1 0 0,1-1 0,0 1 0,0-1 0,5 3 0,19 5-65,0-1-1,0-1 1,1-1-1,29 2 1,-36-6-31,0 1-1,0 0 1,0 2 0,-1 0-1,1 1 1,-1 1 0,-1 2-1,27 14 1,-41-20 85,0 0 0,0 1-1,-1-1 1,0 1 0,1 1 0,-2-1 0,1 1-1,0-1 1,-1 1 0,0 0 0,0 0-1,0 0 1,-1 1 0,1-1 0,-1 1 0,-1-1-1,1 1 1,-1 0 0,0-1 0,0 1 0,-1 0-1,0 0 1,0 0 0,0 0 0,0 0-1,-1-1 1,0 1 0,-1 0 0,1 0 0,-5 9-1,-2 4 185,0 0 0,-2 0 0,0-1 0,-1-1 0,-1 0 1,-1 0-1,-20 20 0,-12 6-23,30-30-162,1 1 0,0 1 1,-19 25-1,36-39 6,0 0 0,-1-1 0,1 1 0,1-1 0,-1 0 0,0 0 0,0 0 0,0 0 0,0 0 0,0 0 0,4-2 0,44-10-660,-38 8 251,1 0 0,0 1-1,0 1 1,1 0 0,-1 0 0,1 2 0,-1 0 0,0 0 0,18 4 0,-30-4 381,0 1 0,0 0 0,0-1 0,0 1 0,0 0 0,0 0 0,0 0 0,-1 0 0,1 1-1,0-1 1,-1 0 0,1 1 0,-1-1 0,1 1 0,-1-1 0,0 1 0,1 0 0,-1 0 0,0-1 0,0 1 0,0 3 0,1-1 39,-1 0 0,-1 0 0,1 1 0,0-1-1,-1 0 1,0 1 0,0-1 0,-1 1 0,0 7 0,-2 0 174,-1 1-1,0-1 1,0 1 0,-1-1-1,-1-1 1,-7 13 0,-26 32 1353,-62 67 0,29-37-648,71-85-890,1-1 0,-1 0-1,1 1 1,-1 0 0,1-1 0,-1 1-1,1-1 1,-1 1 0,1 0 0,0-1-1,-1 1 1,1-1 0,0 1 0,0 0-1,-1 0 1,1-1 0,0 1 0,0 0-1,0-1 1,0 1 0,0 0 0,0 0-1,0-1 1,0 1 0,1 1 0,15 2-37,42-15-235,-38 7 5,-5 1-74,0 1-1,1 0 1,-1 2-1,0 0 0,0 0 1,21 4-1,-32-3 331,1 0-1,-1 0 1,1 1-1,-1-1 1,0 1-1,0 0 1,0 0-1,0 1 1,0-1-1,0 1 1,-1 0-1,1 0 0,-1 0 1,0 0-1,0 1 1,0-1-1,0 1 1,-1 0-1,1 0 1,-1 0-1,0 0 1,0 0-1,-1 0 1,1 0-1,1 7 1,0 2 68,-1 1 0,0 0 0,-1-1 0,-1 1 0,0 0 0,0 0 0,-1 0 0,-1 0 0,-5 19 0,-5 7 542,-31 68-1,25-66-77,-14 50 0,28-78-463,0 1 0,2 0 0,0-1 0,0 1-1,1 0 1,1 0 0,3 23 0,-2-31-212,0-1 1,1 0-1,0 1 0,0-1 1,1 0-1,-1 0 0,1 0 1,1-1-1,-1 1 0,1-1 1,0 0-1,0 1 0,0-2 1,10 10-1,-8-10-267,-1 0 0,1-1 0,-1 1 0,1-1 0,0 0-1,0 0 1,1-1 0,-1 0 0,0 0 0,1 0 0,-1-1 0,1 0 0,0 0 0,9-1 0,17-1-9728</inkml:trace>
</inkml:ink>
</file>

<file path=ppt/ink/ink3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0.317"/>
    </inkml:context>
    <inkml:brush xml:id="br0">
      <inkml:brushProperty name="width" value="0.025" units="cm"/>
      <inkml:brushProperty name="height" value="0.025" units="cm"/>
      <inkml:brushProperty name="color" value="#008C3A"/>
    </inkml:brush>
  </inkml:definitions>
  <inkml:trace contextRef="#ctx0" brushRef="#br0">0 36 16367,'0'0'5499,"13"-7"-3785,-5 2-1332,-4 2-248,-1 1-1,1-1 1,0 1-1,0 0 1,0 0-1,0 0 1,0 1-1,0-1 1,0 1 0,1 0-1,-1 0 1,0 0-1,1 1 1,-1 0-1,1 0 1,-1 0 0,1 0-1,-1 0 1,6 2-1,-1 2 82,0 1 0,-1 0 0,1 0 0,-1 1 0,0 0-1,0 0 1,0 1 0,-1 0 0,0 1 0,-1-1 0,11 17 0,1 4 169,-1 2 0,15 36 1,-8-5-349,-3 1 1,19 90-1,-16-55-1838,-23-91 1176,11 31-1961,1-21-4551,-8-18 1047,-5-12-2039</inkml:trace>
</inkml:ink>
</file>

<file path=ppt/ink/ink3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0.689"/>
    </inkml:context>
    <inkml:brush xml:id="br0">
      <inkml:brushProperty name="width" value="0.025" units="cm"/>
      <inkml:brushProperty name="height" value="0.025" units="cm"/>
      <inkml:brushProperty name="color" value="#008C3A"/>
    </inkml:brush>
  </inkml:definitions>
  <inkml:trace contextRef="#ctx0" brushRef="#br0">7 153 448,'-1'9'15209,"1"-7"-14798,-2 10 787,0-1 1,1 0-1,0 0 0,1 1 0,3 18 0,-3-26-1041,1-1 1,-1 0-1,1 0 1,0 0-1,0 0 0,1-1 1,-1 1-1,1 0 1,-1 0-1,1-1 0,0 1 1,0-1-1,0 1 0,0-1 1,0 0-1,1 0 1,-1 0-1,1 0 0,-1 0 1,1-1-1,0 1 0,-1-1 1,1 1-1,0-1 1,0 0-1,0 0 0,0-1 1,0 1-1,4 0 0,4 0 89,1-1 0,-1 0 0,0-1 0,1 0 0,-1-1 0,0 0 0,0-1 0,0 0 0,0-1 0,-1 0 0,1-1 0,-1 0 0,0 0 0,0-1 0,-1 0 0,0-1 0,15-14 0,-15 13-311,0 0-1,-1-1 1,0 0-1,0-1 1,-1 0-1,0 0 1,-1 0 0,0-1-1,-1 0 1,0 0-1,-1-1 1,0 1-1,-1-1 1,0 0-1,0 0 1,0-20 0,-5 9-3405,-8 4-3662</inkml:trace>
</inkml:ink>
</file>

<file path=ppt/ink/ink3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1.341"/>
    </inkml:context>
    <inkml:brush xml:id="br0">
      <inkml:brushProperty name="width" value="0.025" units="cm"/>
      <inkml:brushProperty name="height" value="0.025" units="cm"/>
      <inkml:brushProperty name="color" value="#008C3A"/>
    </inkml:brush>
  </inkml:definitions>
  <inkml:trace contextRef="#ctx0" brushRef="#br0">150 1 11787,'0'0'17884,"-9"1"-17190,4 0-651,1 0 0,-1 1 0,0 0 0,0 0 1,1 0-1,-1 1 0,1-1 0,-1 1 0,1 0 1,0 0-1,0 0 0,1 1 0,-1 0 0,1-1 1,-1 1-1,1 1 0,1-1 0,-1 0 0,0 1 1,1-1-1,-3 8 0,-5 8 166,1 2 1,1-1 0,-10 39-1,15-47-141,1-1 1,0 1-1,0 0 0,2 0 0,0 0 0,0 0 1,1 0-1,3 14 0,-3-24-194,-1 0 1,1-1-1,0 1 0,1 0 0,-1-1 1,0 0-1,1 1 0,-1-1 1,1 0-1,0 0 0,0 1 1,0-2-1,0 1 0,0 0 0,0 0 1,0 0-1,1-1 0,-1 0 1,0 1-1,1-1 0,-1 0 0,1 0 1,0 0-1,-1 0 0,1-1 1,0 1-1,0-1 0,-1 0 1,1 0-1,0 1 0,0-2 0,0 1 1,-1 0-1,1-1 0,0 1 1,4-2-1,0 0-693,1 0-1,0 0 1,-1-1 0,0 0-1,1 0 1,-1 0 0,-1-1-1,1 0 1,0-1 0,-1 0-1,10-9 1,4-14-12116</inkml:trace>
</inkml:ink>
</file>

<file path=ppt/ink/ink3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1.777"/>
    </inkml:context>
    <inkml:brush xml:id="br0">
      <inkml:brushProperty name="width" value="0.025" units="cm"/>
      <inkml:brushProperty name="height" value="0.025" units="cm"/>
      <inkml:brushProperty name="color" value="#008C3A"/>
    </inkml:brush>
  </inkml:definitions>
  <inkml:trace contextRef="#ctx0" brushRef="#br0">0 15 12556,'0'0'9043,"5"-1"-9246,15-2 112,-19 3 164,-1 0 0,0 0 0,1 0-1,-1 0 1,0 0 0,1 1-1,-1-1 1,0 0 0,1 0 0,-1 1-1,0-1 1,0 0 0,1 0-1,-1 1 1,0-1 0,0 0 0,0 1-1,1-1 1,-1 0 0,0 1-1,0-1 1,0 0 0,0 1 0,0-1-1,0 0 1,1 1 0,-1-1-1,0 1 1,0-1 0,0 0 0,0 1-1,-1-1 1,1 0 0,0 1-1,0-1 1,0 0 0,0 1-1,0-1 1,0 0 0,0 1 0,-1-1-1,1 0 1,0 1 0,-5 15 1767,3-13-1670,1 0 0,-1 0 0,1 0 0,0 0 1,0 0-1,0 0 0,1 0 0,-1 0 0,1 1 0,0-1 0,0 0 1,0 6-1,1-8-137,0 1 1,-1-1 0,1 0-1,0 0 1,0 0 0,0 0 0,0 0-1,1-1 1,-1 1 0,0 0-1,0 0 1,0-1 0,1 1-1,-1-1 1,0 1 0,0-1 0,1 1-1,-1-1 1,1 0 0,-1 0-1,0 1 1,1-1 0,-1 0-1,1 0 1,-1-1 0,0 1 0,1 0-1,-1 0 1,0-1 0,3 0-1,2 0 139,-1-1-1,1 0 1,-1 0-1,1 0 1,-1-1-1,0 1 1,0-1-1,0-1 1,7-4-1,-10 6-105,0 0 0,0 1 0,1-1 0,-1 0 0,0 0 0,-1 0 0,1 0 0,0 0 0,-1-1 0,1 1 0,-1 0 0,1-1 0,-1 1-1,0-1 1,0 0 0,-1 1 0,1-1 0,0 0 0,-1 1 0,1-1 0,-1-4 0,-1 6-66,1 0 0,-1 0 0,0 0 0,0 0 0,1 0 0,-1 1 0,0-1 0,0 0 0,0 0 0,0 1 0,0-1 0,0 0 0,0 1 0,0-1 0,0 1 0,0 0 0,0-1 0,-1 1 0,1 0 0,0-1 0,0 1 0,0 0 0,0 0 0,-2 0 0,-35-1 0,30 1 0,6 0 2,-28 3-13,29-2-14,0-1-1,0 0 1,0 1-1,0-1 1,1 1-1,-1-1 1,0 1-1,0-1 1,1 1-1,-1-1 1,0 1-1,1 0 1,-1-1-1,0 1 1,1 0-1,-1-1 1,1 1-1,-1 0 1,1 0-1,-1 0 1,1 0-1,0-1 1,0 1-1,-1 0 1,1 0-1,0 0 1,0 0-1,0 0 0,0 1 1,0-1-351,1 0 0,-1-1-1,1 1 1,0 0 0,-1-1 0,1 1 0,0-1-1,-1 1 1,1-1 0,0 1 0,0-1 0,-1 0 0,1 1-1,0-1 1,0 0 0,0 0 0,-1 0 0,1 1-1,0-1 1,0 0 0,0 0 0,0 0 0,0 0 0,-1 0-1,1-1 1,0 1 0,0 0 0,0 0 0,0 0-1,0-1 1,1 1-358,15-3-8517</inkml:trace>
</inkml:ink>
</file>

<file path=ppt/ink/ink3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2.163"/>
    </inkml:context>
    <inkml:brush xml:id="br0">
      <inkml:brushProperty name="width" value="0.025" units="cm"/>
      <inkml:brushProperty name="height" value="0.025" units="cm"/>
      <inkml:brushProperty name="color" value="#008C3A"/>
    </inkml:brush>
  </inkml:definitions>
  <inkml:trace contextRef="#ctx0" brushRef="#br0">7 0 17424,'0'0'12818,"0"10"-12156,-2 10-383,-1 18 62,1-1 0,7 73 0,-5-108-460,0 0 0,1 0 0,0 0 0,-1 0 0,1 0 0,0-1 0,0 1 0,0 0 0,0 0-1,0-1 1,0 1 0,1-1 0,2 4 0,-3-5-362,0 1-1,0 0 1,0-1 0,0 1-1,0-1 1,0 1 0,0-1-1,0 0 1,1 1 0,-1-1-1,0 0 1,0 0 0,0 0-1,0 0 1,3 0 0,0-14-16015</inkml:trace>
</inkml:ink>
</file>

<file path=ppt/ink/ink3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2.520"/>
    </inkml:context>
    <inkml:brush xml:id="br0">
      <inkml:brushProperty name="width" value="0.025" units="cm"/>
      <inkml:brushProperty name="height" value="0.025" units="cm"/>
      <inkml:brushProperty name="color" value="#008C3A"/>
    </inkml:brush>
  </inkml:definitions>
  <inkml:trace contextRef="#ctx0" brushRef="#br0">0 45 17745,'0'0'12588,"63"-22"-12556,-30 18-96,3 2-1538,-3-6-2850,-5-1-2659</inkml:trace>
</inkml:ink>
</file>

<file path=ppt/ink/ink3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3.357"/>
    </inkml:context>
    <inkml:brush xml:id="br0">
      <inkml:brushProperty name="width" value="0.025" units="cm"/>
      <inkml:brushProperty name="height" value="0.025" units="cm"/>
      <inkml:brushProperty name="color" value="#008C3A"/>
    </inkml:brush>
  </inkml:definitions>
  <inkml:trace contextRef="#ctx0" brushRef="#br0">1 1 18353,'0'0'12044,"3"83"-11628,-3-36-320,0 5-64,4-2 32,1-3-160,4-6-737,-4-3-1024,3-9-2211,-2-9-1185,-5-8-1794</inkml:trace>
</inkml:ink>
</file>

<file path=ppt/ink/ink3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3.711"/>
    </inkml:context>
    <inkml:brush xml:id="br0">
      <inkml:brushProperty name="width" value="0.025" units="cm"/>
      <inkml:brushProperty name="height" value="0.025" units="cm"/>
      <inkml:brushProperty name="color" value="#008C3A"/>
    </inkml:brush>
  </inkml:definitions>
  <inkml:trace contextRef="#ctx0" brushRef="#br0">1 122 19250,'0'0'8552,"67"4"-7399,-34-9-480,2-5-545,4-5-192,-3 1-705,-8 0-864,-2-1-609,-11-3-609,-7 2-1569,-8-2-3460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40.316"/>
    </inkml:context>
    <inkml:brush xml:id="br0">
      <inkml:brushProperty name="width" value="0.025" units="cm"/>
      <inkml:brushProperty name="height" value="0.025" units="cm"/>
    </inkml:brush>
  </inkml:definitions>
  <inkml:trace contextRef="#ctx0" brushRef="#br0">622 119 10730,'-9'-8'2018,"9"8"-2011,-11-11 1083,0 2 1,-1-1-1,-24-14 0,32 22-915,0-1 1,-1 1-1,1 0 0,0 1 1,-1-1-1,1 1 0,-1 0 1,1 0-1,-1 0 0,0 0 1,1 1-1,-1 0 0,0 0 1,1 0-1,-1 1 1,0-1-1,1 1 0,-1 0 1,1 1-1,-8 2 0,3 2-120,0 0 0,0 0 0,0 1 0,1 1 0,0-1 0,1 1 0,-1 1 0,-9 14 0,-47 82 725,57-93-629,-39 75-8,4 1 0,4 3 0,3 0 1,5 3-1,4 0 0,4 2 0,4 0 1,4 1-1,5 1 0,4 0 0,8 107 1,-2-189-164,1-1-1,0 1 1,1-1 0,1 1 0,1-1 0,0 0 0,1 0-1,0-1 1,12 21 0,-14-30 15,-1 0 0,1-1 0,0 1-1,0-1 1,1 1 0,-1-1 0,1 0 0,0-1-1,0 1 1,0-1 0,0 0 0,0 0 0,1-1-1,0 0 1,-1 0 0,1 0 0,0 0 0,0-1-1,0 0 1,0 0 0,0-1 0,0 0 0,0 0-1,0 0 1,0-1 0,0 0 0,8-1 0,0-2 72,1-1 0,-1 0 0,1-1 0,-2-1 0,1 0 0,17-12 0,77-63 693,-74 55-425,52-41 375,-3-4 1,79-87-1,-134 127-580,0-2-1,-3 0 1,-1-2 0,-1-1 0,-2-1 0,-2 0-1,-2-2 1,18-56 0,-22 46 119,-2 0 0,-2-1 1,-2 0-1,-1-56 0,-5 77-226,-2 0 1,-2 0-1,0 0 1,-2 0-1,-1 0 1,-2 1-1,-1 0 1,-16-36-1,20 53 3,-1 0-1,-1 1 1,0 0-1,0 0 1,-1 0-1,-1 1 1,1 0-1,-2 1 0,1 0 1,-1 0-1,-1 1 1,0 0-1,0 1 1,0 0-1,-1 1 1,0 1-1,0-1 1,0 2-1,-1 0 1,0 0-1,1 1 0,-1 1 1,-1 0-1,1 1 1,-22 0-1,21 0-41,-1 1 0,1 0-1,-1 1 1,1 1-1,-1 0 1,1 1 0,0 1-1,0 0 1,0 0 0,0 2-1,1 0 1,0 0-1,0 1 1,-18 14 0,-4 7 8,2 1 1,1 2 0,1 2 0,2 0-1,1 2 1,2 1 0,1 1 0,2 2-1,2 0 1,1 1 0,2 1-1,-15 52 1,9-7-153,3 1-1,3 1 1,5 1 0,4 0-1,2 100 1,4-122-388,1-41 332,1-1 0,1 1 0,1 0 0,1 0-1,1-1 1,8 27 0,-10-48 207,0 0 1,0 0-1,1 0 0,-1 0 1,1 0-1,0 0 0,0-1 1,1 1-1,-1-1 0,1 1 0,-1-1 1,1 0-1,0 0 0,1 0 1,-1-1-1,0 1 0,1-1 1,-1 0-1,1 0 0,0 0 1,0 0-1,0 0 0,0-1 0,0 0 1,0 0-1,0 0 0,0 0 1,0-1-1,1 1 0,-1-1 1,0 0-1,0-1 0,1 1 1,-1-1-1,0 1 0,0-1 0,0-1 1,5-1-1,9-4-23,-1 0-1,0-1 1,0-1 0,-1-1-1,0 0 1,-1-1 0,19-17-1,40-38 63,-3-4 0,-3-2 0,69-96 0,-110 131-16,-2-2 0,-1-1-1,-2-2 1,-2 1-1,-2-2 1,-2-1 0,-1 0-1,-3-1 1,7-47-1,-10 31 15,-3-1-1,-2 0 1,-3 0-1,-3 0 1,-3 0-1,-14-73 1,16 122 9,-1 1-1,0 0 1,0 0 0,-1 0 0,0 0 0,-1 1 0,-1-1 0,0 2 0,0-1 0,-10-9 0,13 15-15,-1 1 1,0-1-1,0 1 0,-1 1 0,1-1 1,-1 1-1,0 0 0,0 0 1,0 1-1,0 0 0,0 0 0,0 0 1,-1 1-1,1 0 0,-1 0 1,1 0-1,-1 1 0,1 0 1,-1 0-1,1 1 0,-12 2 0,8 0-24,-1 0 0,1 1 0,0 0 0,0 1 0,0 0 0,1 1-1,0 0 1,0 0 0,0 1 0,0 0 0,-6 8 0,-16 17-30,-36 48 1,60-71 29,-53 70 10,3 2 1,-61 117 0,94-149-984,-35 102 0,49-116-601,1 0 0,2 1 1,-5 64-1,11-29-4232</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4.235"/>
    </inkml:context>
    <inkml:brush xml:id="br0">
      <inkml:brushProperty name="width" value="0.025" units="cm"/>
      <inkml:brushProperty name="height" value="0.025" units="cm"/>
    </inkml:brush>
  </inkml:definitions>
  <inkml:trace contextRef="#ctx0" brushRef="#br0">180 242 12172,'0'0'14787,"-11"-3"-14147,4 2-593,4-1-39,0 1 0,0 0 0,0 0 0,0 1 0,0-1-1,0 0 1,0 1 0,0 0 0,0 0 0,-1 0 0,1 0 0,0 1-1,0-1 1,0 1 0,0-1 0,0 1 0,0 0 0,0 0-1,0 1 1,0-1 0,1 1 0,-1-1 0,0 1 0,1 0-1,-4 4 1,3-3-11,-48 56-12,48-55 6,-1 1 0,2-1 0,-1 1 0,0-1 1,1 1-1,0 0 0,0 0 0,1 0 0,-1 0 0,1 0 1,0 0-1,0 7 0,1-11 1,1-1 0,-1 1 1,1 0-1,-1 0 0,1-1 1,0 1-1,-1-1 0,1 1 1,0-1-1,0 1 0,0-1 0,-1 1 1,1-1-1,0 1 0,0-1 1,0 0-1,0 0 0,0 1 1,-1-1-1,1 0 0,0 0 0,0 0 1,0 0-1,0 0 0,0 0 1,0 0-1,0 0 0,0-1 0,0 1 1,-1 0-1,1 0 0,0-1 1,0 1-1,1-1 0,35-10 86,-16 0-39,0-1 1,-1 0 0,0-2 0,-1 0-1,21-21 1,80-91 106,-106 111 22,-1-1 0,-1 0-1,0-1 1,-1-1 0,-1 1 0,15-37 0,-27 53 16,-7 9-194,-10 14-116,-7 18 111,1 2 1,2 1 0,2 1 0,2 1-1,-21 73 1,39-112 4,-1 0-1,1 0 1,0 0-1,1 0 1,-1 1-1,2 10 0,-1-16-27,0 0-1,1 1 0,-1-1 0,1 0 0,-1 0 1,1 1-1,-1-1 0,1 0 0,0 0 0,0 0 1,0 0-1,0 0 0,-1 0 0,1 0 0,0 0 0,1 0 1,-1-1-1,0 1 0,0 0 0,0-1 0,0 1 1,1-1-1,-1 1 0,0-1 0,0 1 0,1-1 1,-1 0-1,0 0 0,1 0 0,-1 1 0,0-1 0,1-1 1,2 1-1,0 0-253,0 0 1,0-1-1,0 1 1,0-1-1,0 0 1,0 0-1,0-1 0,0 1 1,0-1-1,7-3 1,-5 0-796,0 1 1,0-1-1,0 0 0,0-1 1,4-6-1,19-24-7422</inkml:trace>
</inkml:ink>
</file>

<file path=ppt/ink/ink3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4.067"/>
    </inkml:context>
    <inkml:brush xml:id="br0">
      <inkml:brushProperty name="width" value="0.025" units="cm"/>
      <inkml:brushProperty name="height" value="0.025" units="cm"/>
      <inkml:brushProperty name="color" value="#008C3A"/>
    </inkml:brush>
  </inkml:definitions>
  <inkml:trace contextRef="#ctx0" brushRef="#br0">1 240 21364,'0'0'5285,"42"-53"-4196,-8 37-64,4 0-704,3 3-289,-2 7-481,-1 1-1505,-5 2-1473,-5 3-2819,-7-1-7303</inkml:trace>
  <inkml:trace contextRef="#ctx0" brushRef="#br0" timeOffset="1">561 1 13196,'0'0'7335,"-1"10"-5060,-35 147 2176,22-107-3782,3 1 1,-10 90-1,20-119-677,-1-9-12,1-1 0,1 1-1,0-1 1,1 1-1,0-1 1,1 1 0,6 22-1,-8-33-61,1-1-1,0 1 1,0-1 0,0 1-1,0-1 1,1 1-1,-1-1 1,0 1 0,1-1-1,-1 0 1,1 0-1,-1 0 1,1 0 0,-1 0-1,1 0 1,0 0-1,-1 0 1,1-1-1,0 1 1,0 0 0,0-1-1,0 0 1,-1 1-1,1-1 1,0 0 0,0 0-1,0 0 1,0 0-1,0-1 1,0 1 0,-1 0-1,1-1 1,3-1-1,0 1-432,0-1 0,-1 0 0,1 0-1,0-1 1,-1 1 0,0-1 0,0 0 0,0 0-1,0 0 1,0-1 0,4-4 0,12-24-4706,-1-3-2269</inkml:trace>
</inkml:ink>
</file>

<file path=ppt/ink/ink3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4.442"/>
    </inkml:context>
    <inkml:brush xml:id="br0">
      <inkml:brushProperty name="width" value="0.025" units="cm"/>
      <inkml:brushProperty name="height" value="0.025" units="cm"/>
      <inkml:brushProperty name="color" value="#008C3A"/>
    </inkml:brush>
  </inkml:definitions>
  <inkml:trace contextRef="#ctx0" brushRef="#br0">31 189 13741,'0'0'9449,"0"53"-8104,0-25-128,0 0-288,0-1-576,0-1-289,0-4 0,0-7-64,3-4-225,1-4-511,4-7 223,-1 0-159,-1-9-1474,2-9-1794,-5-6-4997</inkml:trace>
  <inkml:trace contextRef="#ctx0" brushRef="#br0" timeOffset="1">0 0 14798,'0'0'14574,"16"5"-17777,-3-1-929,-4-1-2915</inkml:trace>
</inkml:ink>
</file>

<file path=ppt/ink/ink3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4.801"/>
    </inkml:context>
    <inkml:brush xml:id="br0">
      <inkml:brushProperty name="width" value="0.025" units="cm"/>
      <inkml:brushProperty name="height" value="0.025" units="cm"/>
      <inkml:brushProperty name="color" value="#008C3A"/>
    </inkml:brush>
  </inkml:definitions>
  <inkml:trace contextRef="#ctx0" brushRef="#br0">1 222 23286,'0'0'5568,"8"1"-5205,-5 0-337,0-1-1,-1 0 1,1 0-1,0 0 1,0 0-1,-1-1 1,1 1 0,0 0-1,-1-1 1,1 0-1,0 0 1,-1 0 0,1 0-1,1-1 1,-1-1-14,0 0 1,0 1 0,0-1 0,-1 0 0,1 0-1,-1 0 1,0-1 0,0 1 0,0 0-1,-1-1 1,1 1 0,1-7 0,4-17-61,0-2 0,-2 1 0,2-57 0,-14 194-898,1-54-1668,4 0-5000</inkml:trace>
</inkml:ink>
</file>

<file path=ppt/ink/ink3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5.174"/>
    </inkml:context>
    <inkml:brush xml:id="br0">
      <inkml:brushProperty name="width" value="0.025" units="cm"/>
      <inkml:brushProperty name="height" value="0.025" units="cm"/>
      <inkml:brushProperty name="color" value="#008C3A"/>
    </inkml:brush>
  </inkml:definitions>
  <inkml:trace contextRef="#ctx0" brushRef="#br0">3 1 20467,'0'0'1581,"-1"8"-55,0 2-1202,1-1 1,0 1-1,0-1 0,1 1 0,0-1 0,0 0 0,1 1 0,1-1 0,-1 0 0,2 0 1,-1 0-1,1-1 0,5 10 0,6 4-267,-2 1 1,-1 0-1,0 1 0,11 36 1,-21-50-44,0-1 1,0 1 0,-1 0 0,0 0 0,0-1-1,-1 1 1,-1 0 0,0 0 0,0-1-1,-1 1 1,0 0 0,0-1 0,-1 1 0,-1-1-1,-5 13 1,-21 30-999,10-28-1230,-3-10-3460,12-13-1597</inkml:trace>
</inkml:ink>
</file>

<file path=ppt/ink/ink3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5.534"/>
    </inkml:context>
    <inkml:brush xml:id="br0">
      <inkml:brushProperty name="width" value="0.025" units="cm"/>
      <inkml:brushProperty name="height" value="0.025" units="cm"/>
      <inkml:brushProperty name="color" value="#008C3A"/>
    </inkml:brush>
  </inkml:definitions>
  <inkml:trace contextRef="#ctx0" brushRef="#br0">74 1 23030,'0'0'9000,"1"70"-8487,1-41-385,-1 5-32,1-1-192,3-2-545,-2-1-256,5-2-416,-1-4 32,1-5-1025,-1-4 0,-1-6-769,-3-8-993</inkml:trace>
  <inkml:trace contextRef="#ctx0" brushRef="#br0" timeOffset="1">1 194 17617,'0'0'11915,"72"-38"-11851,-41 31-352,1-2-1890,5 0-2723,-4-2-3715</inkml:trace>
</inkml:ink>
</file>

<file path=ppt/ink/ink3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5.889"/>
    </inkml:context>
    <inkml:brush xml:id="br0">
      <inkml:brushProperty name="width" value="0.025" units="cm"/>
      <inkml:brushProperty name="height" value="0.025" units="cm"/>
      <inkml:brushProperty name="color" value="#008C3A"/>
    </inkml:brush>
  </inkml:definitions>
  <inkml:trace contextRef="#ctx0" brushRef="#br0">139 0 18546,'0'0'4340,"-11"5"-1308,3-2-2702,0 1-1,0 0 1,1 1 0,-1 0-1,1 0 1,0 1 0,1 0 0,-1 0-1,1 0 1,0 1 0,0 0 0,1 0-1,0 0 1,1 1 0,-1 0-1,-4 11 1,6-10-258,0 1-1,0-1 1,1 1-1,0-1 1,1 1-1,0 0 1,1 0-1,0 0 1,0 0-1,1-1 1,3 15-1,-4-20-58,1 0 0,1 0 0,-1-1 0,0 1 0,1 0-1,0 0 1,0-1 0,0 1 0,0-1 0,0 0 0,1 0 0,0 0-1,-1 0 1,1 0 0,0 0 0,0-1 0,1 1 0,-1-1 0,1 0-1,-1 0 1,1 0 0,-1 0 0,1-1 0,0 0 0,0 1 0,0-1-1,0-1 1,0 1 0,8 0 0,-8-1-13,1 0 0,0 0 0,-1 0 0,1-1 0,0 1 0,-1-1 0,1 0 0,-1 0 0,0-1 0,7-2 0,-9 3 0,0-1 0,-1 1 0,1 0 0,0-1 0,-1 1 0,0-1 0,1 1 0,-1-1 0,0 0 0,0 1 0,0-1 0,0 0 0,0 0 0,0 0 0,0 0 0,-1 0 0,1 0 0,-1 0 0,1 0 0,-1 0 0,0 0 0,0 0 0,0 0 0,0 0 0,0-4 0,-1 4 0,0 1 0,1-1 0,-1 1 0,0-1 0,0 1 0,1 0 0,-1-1 0,0 1 0,-1 0 0,1 0 0,0-1 0,0 1 0,0 0 0,-1 0 0,1 0 0,0 1 0,-1-1 0,1 0 0,-1 0 0,1 1 0,-1-1 0,1 1 0,-1-1 0,0 1 0,1 0 0,-1 0 0,0-1 0,1 1 0,-1 0 0,1 1 0,-1-1 0,0 0 0,1 0 0,-3 1 0,-1 0 0,0-1 0,0 1 0,0 0 0,0 0 0,1 0 0,-1 1 0,0 0 0,1-1 0,-1 2 0,-7 4 0,9-5 0,1 1 0,0-1 0,-1 1 0,1-1 0,0 1 0,0 0 0,0 0 0,1 0 0,-3 6 0,4-8 0,0 0 0,0-1 0,0 1 0,0 0 0,0 0 0,0-1 0,0 1 0,0 0 0,0-1 0,0 1 0,0 0 0,1 0 0,-1-1 0,0 1 0,1 0 0,-1-1 0,0 1 0,1-1 0,-1 1 0,1 0 0,-1-1 0,1 1 0,-1-1 0,1 1 0,0-1 0,-1 1 0,1-1 0,-1 0 0,1 1 0,0-1 0,-1 0 0,1 1 0,0-1 0,0 0 0,-1 0 0,1 0 0,0 0 0,0 0 0,-1 0 0,1 0 0,0 0 0,0 0 0,-1 0 0,1 0 0,0 0 0,-1 0 0,1 0 0,1-1 0,4 0 0,1 0 0,0 0 0,0 0 0,-1-1 0,1 0 0,0 0 0,-1-1 0,0 0 0,0 0 0,0 0 0,0-1 0,10-8 0,-7 5 0,0 1 0,0 1 0,0 0 0,13-5 0,-21 11 0,0 0 0,-1 0 0,1 1 0,0-1 0,-1 0 0,0 1 0,1-1 0,-1 0 0,0 1 0,1-1 0,-1 0 0,0 1 0,0-1 0,0 1 0,0-1 0,0 1 0,-1-1 0,0 3 0,1-2 0,-15 107-1387,1-9-3931,14-84-5369</inkml:trace>
</inkml:ink>
</file>

<file path=ppt/ink/ink3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8.533"/>
    </inkml:context>
    <inkml:brush xml:id="br0">
      <inkml:brushProperty name="width" value="0.025" units="cm"/>
      <inkml:brushProperty name="height" value="0.025" units="cm"/>
      <inkml:brushProperty name="color" value="#008C3A"/>
    </inkml:brush>
  </inkml:definitions>
  <inkml:trace contextRef="#ctx0" brushRef="#br0">7 0 14253,'0'0'10090,"-6"71"-9994,6-38-128,11 3-224,1 5-1282,2 0-1472,-2 3 127,-1 1-1858,-4 1-2946</inkml:trace>
</inkml:ink>
</file>

<file path=ppt/ink/ink3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8.924"/>
    </inkml:context>
    <inkml:brush xml:id="br0">
      <inkml:brushProperty name="width" value="0.025" units="cm"/>
      <inkml:brushProperty name="height" value="0.025" units="cm"/>
      <inkml:brushProperty name="color" value="#008C3A"/>
    </inkml:brush>
  </inkml:definitions>
  <inkml:trace contextRef="#ctx0" brushRef="#br0">0 0 13677,'0'66'1826,"0"1"-641,0 2-192,0 3-897,6-8-416,3-11-1666,7-8-2691,-1-14-6117</inkml:trace>
  <inkml:trace contextRef="#ctx0" brushRef="#br0" timeOffset="1">86 752 7111,'-11'68'3203,"3"3"-3075,2-4 128,5-3-544,1-5 352,0-5-96,0-5-1890</inkml:trace>
</inkml:ink>
</file>

<file path=ppt/ink/ink3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0.111"/>
    </inkml:context>
    <inkml:brush xml:id="br0">
      <inkml:brushProperty name="width" value="0.025" units="cm"/>
      <inkml:brushProperty name="height" value="0.025" units="cm"/>
      <inkml:brushProperty name="color" value="#008C3A"/>
    </inkml:brush>
  </inkml:definitions>
  <inkml:trace contextRef="#ctx0" brushRef="#br0">1 1 9225,'4'57'4932,"2"-4"-4579,2-5 319,-5-10 1218,1-7-961,2-8-352,-3-5-1,1-3-384,-1-3-128,-1 1 0,1 2 97,0-2-1,-1 4-128,-2-3-385,0-2-1056,0-8-1666</inkml:trace>
</inkml:ink>
</file>

<file path=ppt/ink/ink3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0.719"/>
    </inkml:context>
    <inkml:brush xml:id="br0">
      <inkml:brushProperty name="width" value="0.025" units="cm"/>
      <inkml:brushProperty name="height" value="0.025" units="cm"/>
      <inkml:brushProperty name="color" value="#008C3A"/>
    </inkml:brush>
  </inkml:definitions>
  <inkml:trace contextRef="#ctx0" brushRef="#br0">0 1 16848,'0'0'2690,"0"64"-1536,0-44-610,0-1-192,0-5-288,0-1-352,4-5-929,2-3 224,-4-5-1601</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4.871"/>
    </inkml:context>
    <inkml:brush xml:id="br0">
      <inkml:brushProperty name="width" value="0.025" units="cm"/>
      <inkml:brushProperty name="height" value="0.025" units="cm"/>
    </inkml:brush>
  </inkml:definitions>
  <inkml:trace contextRef="#ctx0" brushRef="#br0">64 0 14926,'0'0'1842,"-1"11"528,-3 37-624,4-46-1619,0 0 0,0-1 0,0 1 0,0 0 0,0 0 1,0 0-1,0-1 0,1 1 0,-1 0 0,0 0 0,1-1 0,0 1 1,-1 0-1,1-1 0,0 1 0,0 0 0,0-1 0,1 2 0,-1-2-9,0 0 0,0-1 0,0 1-1,0 0 1,0-1 0,1 1 0,-1-1-1,0 0 1,0 1 0,0-1 0,0 0 0,0 0-1,1 0 1,-1 0 0,0 0 0,0 0-1,0 0 1,1 0 0,-1 0 0,1-1-1,2 1 13,-1-1-1,0 0 1,0-1-1,0 1 1,-1 0-1,1-1 1,0 0-1,0 0 0,-1 0 1,1 0-1,-1 0 1,0 0-1,1 0 1,-1-1-1,0 1 1,2-5-1,-3 5-145,0 0-1,0 0 1,0 0-1,0 0 1,-1 0 0,1 0-1,-1 0 1,1 0-1,-1 0 1,0 0 0,0 0-1,0-1 1,0 1-1,0 0 1,0 0-1,-1 0 1,1 0 0,-1 0-1,0-3 1,0 4-30,0-1 1,0 1 0,0 0-1,0 0 1,-1 0-1,1 0 1,0 0 0,0 0-1,-1 0 1,1 1-1,0-1 1,-1 0-1,1 1 1,-1-1 0,1 1-1,-1 0 1,1-1-1,-1 1 1,1 0 0,-3 0-1,-1 0-1,1 0 0,0 0 0,0 1 0,-1-1 0,1 1 0,0 0-1,0 1 1,0-1 0,-1 1 0,2 0 0,-1 0 0,0 0 0,0 0 0,1 0-1,-1 1 1,1 0 0,-6 6 0,4-3 88,1 0 0,0 0 1,0 1-1,1 0 0,0 0 0,0 0 0,1 0 1,-1 0-1,1 0 0,1 1 0,0-1 0,0 0 0,0 11 1,1-17-31,0 0 0,0 0 0,0 0 0,1 0 0,-1 0 0,0 0 0,0 1 0,1-1 0,-1 0 0,1 0 0,-1 0 0,1 0 0,-1-1 0,1 1 0,0 0 0,-1 0 0,1 0 0,0 0 0,0-1 0,0 1 0,-1 0 0,1-1 0,0 1 0,0 0 1,1 0-1,34 5 404,-26-6-242,0-1 0,0 0 0,0 0 0,0-1 0,12-4 0,-3-3 55,-1 0-1,0-1 1,32-24-1,-30 19-196,43-23 0,-63 38-42,1 0 0,-1 0 0,0-1 0,1 1 0,-1 0 0,0 0 0,1 0 0,-1-1 0,1 1 0,-1 0 0,0 0 0,1 0 0,-1 0 0,1 0 0,-1 0 0,1 0 0,-1 0 0,0 0 0,1 0 0,-1 0 0,1 0 0,-1 0 0,0 0 0,1 1 0,-1-1 0,1 0 0,-1 0 0,0 0 0,1 1 0,-1-1 0,0 0 0,1 0 0,-1 1 0,0-1 0,1 0 0,-1 1 0,0-1 0,0 0 0,1 1 1,1 22-54,-13 25 166,5-32-75,3-11 55,1 0 1,0 0 0,1 1 0,-1-1 0,1 0-1,0 0 1,0 1 0,1-1 0,-1 10-1,2-14-44,0 0 0,0-1 0,-1 1 0,1-1 0,0 1 0,0-1 0,0 1-1,0-1 1,0 0 0,0 1 0,0-1 0,-1 0 0,1 0 0,0 1 0,0-1 0,0 0 0,0 0-1,0 0 1,0 0 0,0-1 0,0 1 0,0 0 0,0 0 0,1-1 0,27-4 739,63-29 21,-72 25-974,-1 1 0,2 1 0,-1 1 1,1 1-1,0 0 0,37-2 0,-58 7 167,1 0 0,-1 0 0,1 0 0,-1 0 0,1 0 0,0 0 0,-1 0 0,1 0 0,-1 0 0,1 0 0,0 0 0,-1 1 0,1-1 0,-1 0 0,1 0 0,-1 1-1,1-1 1,-1 0 0,1 1 0,-1-1 0,1 1 0,-1-1 0,0 0 0,1 1 0,-1-1 0,1 1 0,-1-1 0,0 1 0,0-1 0,1 1 0,-1-1 0,0 1 0,0 0 0,0-1 0,1 1 0,-7 26 129,-23 21 454,18-28-98,11-20-466,0 0 0,0 0 1,0 0-1,0 0 0,0 1 0,0-1 0,0 0 1,0 0-1,0 0 0,0 0 0,0 1 1,0-1-1,0 0 0,0 0 0,0 0 0,0 0 1,0 1-1,1-1 0,-1 0 0,0 0 1,0 0-1,0 0 0,0 1 0,0-1 0,0 0 1,0 0-1,1 0 0,-1 0 0,0 0 1,0 0-1,0 0 0,0 0 0,0 1 0,1-1 1,-1 0-1,0 0 0,0 0 0,0 0 1,0 0-1,1 0 0,-1 0 0,0 0 0,0 0 1,0 0-1,1 0 0,-1 0 0,0 0 1,34-12 514,-29 9-544,17-8-92,1 1 0,0 1 1,0 1-1,1 1 0,0 2 0,0 0 1,31-2-1,-54 7 73,0-1 1,0 1-1,-1 0 1,1 0-1,0 0 1,0 0-1,-1 0 1,1 1-1,0-1 1,0 0-1,-1 0 1,1 0-1,0 1 1,0-1-1,-1 0 1,1 1-1,0-1 1,-1 1-1,1-1 1,-1 0-1,1 1 1,0 0-1,-1-1 1,1 1-1,-1-1 1,0 1-1,1 0 0,-1-1 1,1 2-1,-1-1 30,0 0-1,0 1 0,0-1 0,0 1 0,0-1 1,0 1-1,0-1 0,-1 0 0,1 1 1,0-1-1,-1 1 0,1-1 0,-1 0 0,0 2 1,-15 21-2190,2-9-5125,7-10-3803</inkml:trace>
</inkml:ink>
</file>

<file path=ppt/ink/ink3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1.327"/>
    </inkml:context>
    <inkml:brush xml:id="br0">
      <inkml:brushProperty name="width" value="0.025" units="cm"/>
      <inkml:brushProperty name="height" value="0.025" units="cm"/>
      <inkml:brushProperty name="color" value="#008C3A"/>
    </inkml:brush>
  </inkml:definitions>
  <inkml:trace contextRef="#ctx0" brushRef="#br0">7 1 14990,'0'0'8809,"-2"10"-7373,0 7-818,0 0 0,2-1 0,0 1 0,1-1 0,1 1 0,0-1 0,1 1 0,8 24 0,-6-24-481,-1 1 169,1-1 1,0 0 0,14 26 0,-18-40-433,0-1-1,0 1 1,1-1 0,-1 1 0,1-1 0,-1 0 0,1 0 0,0 0 0,0 0-1,0 0 1,0 0 0,0 0 0,0-1 0,1 1 0,-1-1 0,1 1 0,-1-1-1,1 0 1,-1 0 0,1 0 0,-1 0 0,1-1 0,0 1 0,0-1-1,-1 1 1,1-1 0,0 0 0,0 0 0,-1-1 0,6 0 0,-5 0-288,-1 0 1,1 0-1,0-1 1,-1 1-1,1-1 0,-1 0 1,0 0-1,1 0 1,-1 0-1,0 0 1,0 0-1,0 0 1,0-1-1,-1 1 1,1-1-1,-1 1 0,2-5 1,17-49-9077,-11 19 864</inkml:trace>
</inkml:ink>
</file>

<file path=ppt/ink/ink3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1.700"/>
    </inkml:context>
    <inkml:brush xml:id="br0">
      <inkml:brushProperty name="width" value="0.025" units="cm"/>
      <inkml:brushProperty name="height" value="0.025" units="cm"/>
      <inkml:brushProperty name="color" value="#008C3A"/>
    </inkml:brush>
  </inkml:definitions>
  <inkml:trace contextRef="#ctx0" brushRef="#br0">76 0 2787,'0'0'21038,"-2"10"-19660,-44 300 4173,27-153-5321,14-77 336,5-43-3665,-3 0-9940</inkml:trace>
</inkml:ink>
</file>

<file path=ppt/ink/ink3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2.865"/>
    </inkml:context>
    <inkml:brush xml:id="br0">
      <inkml:brushProperty name="width" value="0.025" units="cm"/>
      <inkml:brushProperty name="height" value="0.025" units="cm"/>
      <inkml:brushProperty name="color" value="#008C3A"/>
    </inkml:brush>
  </inkml:definitions>
  <inkml:trace contextRef="#ctx0" brushRef="#br0">125 1 11050,'0'0'15156,"-1"9"-14270,-5 10-471,0 0 0,-1-1 0,-1 0 0,0 0 0,-2 0 0,0-1 0,0-1 0,-14 16 0,-10 19 100,75-107-866,-31 45 203,-1 0 1,-1-1-1,1 0 1,-2 0-1,0-1 1,0 0-1,-1 0 1,-1 0-1,7-26 1,-41 103 553,24-48-287,1 0 1,1 1-1,0-1 1,0 28 0,3-43-112,0-1 0,0 1 1,0-1-1,0 0 1,0 1-1,1-1 1,-1 1-1,0-1 1,0 1-1,0-1 1,1 0-1,-1 1 1,0-1-1,0 0 1,1 1-1,-1-1 1,0 0-1,1 1 0,-1-1 1,0 0-1,1 0 1,-1 1-1,1-1 1,-1 0-1,0 0 1,1 0-1,-1 0 1,1 1-1,-1-1 1,1 0-1,-1 0 1,1 0-1,-1 0 1,0 0-1,1 0 0,-1 0 1,1 0-1,-1 0 1,1-1-1,-1 1 1,1 0-1,-1 0 1,0 0-1,1 0 1,0-1-1,0 1 3,0-1 0,0 1 0,0-1 1,0 1-1,0-1 0,-1 1 0,1-1 0,0 1 0,0-1 0,0 0 0,-1 1 0,1-1 0,0 0 0,-1 0 1,1 0-1,-1 0 0,1 0 0,-1 1 0,1-1 0,-1 0 0,1 0 0,-1 0 0,0 0 0,0 0 0,1-2 1,-2-4 23,0-1 0,0 0 0,0 1 0,-1-1 0,0 1 0,0-1 0,-1 1 0,0 0 0,-1 0 0,-6-10 1,-47-64 629,72 117-147,-7-26-1038,1 1 0,1-1 1,0 0-1,0-1 0,1-1 0,0 1 1,1-2-1,13 8 0,12 3-3768,55 18-1,-74-28-4845</inkml:trace>
</inkml:ink>
</file>

<file path=ppt/ink/ink3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3.222"/>
    </inkml:context>
    <inkml:brush xml:id="br0">
      <inkml:brushProperty name="width" value="0.025" units="cm"/>
      <inkml:brushProperty name="height" value="0.025" units="cm"/>
      <inkml:brushProperty name="color" value="#008C3A"/>
    </inkml:brush>
  </inkml:definitions>
  <inkml:trace contextRef="#ctx0" brushRef="#br0">181 0 20019,'0'0'6758,"-7"9"-4841,-25 35-903,2 2 0,-27 56 0,47-84-943,2 1 0,0 0 0,2 1 0,0-1 0,1 1 0,1 1 1,0-1-1,2 0 0,0 32 0,2-50-147,1 0 0,-1 0 0,1 0 0,0 0 0,-1 0-1,1 0 1,0 0 0,0 0 0,1 0 0,-1 0 0,0 0 0,0-1 0,1 1 0,-1-1 0,1 1 0,0-1 0,-1 1 0,1-1 0,0 0 0,0 0 0,0 0 0,0 0 0,0 0 0,0 0 0,0 0 0,0-1 0,0 1 0,0-1 0,0 1 0,0-1 0,1 0-1,1 0 1,4 1-1311,1-1 0,-1 0 0,0-1-1,1 1 1,-1-2 0,0 1-1,13-5 1,11-9-9188</inkml:trace>
</inkml:ink>
</file>

<file path=ppt/ink/ink3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3.611"/>
    </inkml:context>
    <inkml:brush xml:id="br0">
      <inkml:brushProperty name="width" value="0.025" units="cm"/>
      <inkml:brushProperty name="height" value="0.025" units="cm"/>
      <inkml:brushProperty name="color" value="#008C3A"/>
    </inkml:brush>
  </inkml:definitions>
  <inkml:trace contextRef="#ctx0" brushRef="#br0">44 1 11819,'0'0'19106,"-5"9"-18438,2-5-611,-24 52 584,25-53-643,1 1-1,0-1 1,-1 1-1,2-1 1,-1 1-1,0 0 1,1 0-1,-1-1 1,1 1 0,0 0-1,1 0 1,-1-1-1,1 1 1,-1 0-1,1-1 1,2 6-1,-2-8-88,0 0-1,0 0 1,0 1-1,0-1 1,0 0-1,0 0 1,1 0-1,-1-1 1,0 1-1,1 0 1,-1 0-1,1-1 1,-1 1-1,0-1 0,1 1 1,-1-1-1,1 0 1,0 1-1,-1-1 1,1 0-1,-1 0 1,1 0-1,-1 0 1,1-1-1,-1 1 1,1 0-1,-1-1 1,1 1-1,-1-1 1,2 0-1,2 0-711,-1 0 0,0-1 0,0 0-1,0 0 1,-1 0 0,1 0 0,0 0 0,-1-1-1,5-4 1,8-13-5971</inkml:trace>
</inkml:ink>
</file>

<file path=ppt/ink/ink3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3.983"/>
    </inkml:context>
    <inkml:brush xml:id="br0">
      <inkml:brushProperty name="width" value="0.025" units="cm"/>
      <inkml:brushProperty name="height" value="0.025" units="cm"/>
      <inkml:brushProperty name="color" value="#008C3A"/>
    </inkml:brush>
  </inkml:definitions>
  <inkml:trace contextRef="#ctx0" brushRef="#br0">1 1 18514,'0'0'12812,"0"20"-16496,14-11-1537,-4-3-3459</inkml:trace>
</inkml:ink>
</file>

<file path=ppt/ink/ink3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4.341"/>
    </inkml:context>
    <inkml:brush xml:id="br0">
      <inkml:brushProperty name="width" value="0.025" units="cm"/>
      <inkml:brushProperty name="height" value="0.025" units="cm"/>
      <inkml:brushProperty name="color" value="#008C3A"/>
    </inkml:brush>
  </inkml:definitions>
  <inkml:trace contextRef="#ctx0" brushRef="#br0">0 365 20884,'0'0'10415,"11"-4"-9967,-3 1-413,0-1 0,0 0-1,0-1 1,0 1 0,-1-2 0,0 1-1,0-1 1,0 0 0,-1 0-1,0-1 1,0 0 0,-1 0-1,7-11 1,59-96 499,-81 162-534,0-14-439,0 0 0,3 0 1,0 1-1,-2 58 0,9-93 321,0 0 0,1 0-1,-1 0 1,0 0 0,0 0 0,0-1 0,0 1 0,0 0 0,0 0-1,0 0 1,1 0 0,-1 0 0,0 0 0,0 0 0,0 0 0,0 0-1,1 0 1,-1 0 0,0-1 0,0 1 0,0 0 0,0 0-1,0 0 1,1 0 0,-1 0 0,0 0 0,0 0 0,0 0 0,0 1-1,1-1 1,-1 0 0,0 0 0,0 0 0,0 0 0,0 0 0,0 0-1,1 0 1,-1 0 0,0 0 0,0 0 0,0 0 0,0 1-1,0-1 1,0 0 0,1 0 0,-1 0 0,0 0 0,0 0 0,0 1-1,0-1 1,0 0 0,0 0 0,0 0 0,0 0 0,0 0-1,0 1 1,0-1 0,0 0 0,0 0 0,0 0 0,0 0 0,0 1-1,0-1 1,0 0 0,0 0 0,0 0 0,0 1 0,10-12-6982</inkml:trace>
  <inkml:trace contextRef="#ctx0" brushRef="#br0" timeOffset="1">290 1 20403,'0'0'9417,"19"53"-7975,-8-30-546,2 2-287,-1 6-609,-4 1 0,-5 8 0,-3 6 0,0 10 0,-21 8 0,-5 11 0,-11 4 0,-8 2-1217,-4-2-4132,-7-1-5574</inkml:trace>
</inkml:ink>
</file>

<file path=ppt/ink/ink3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3.676"/>
    </inkml:context>
    <inkml:brush xml:id="br0">
      <inkml:brushProperty name="width" value="0.025" units="cm"/>
      <inkml:brushProperty name="height" value="0.025" units="cm"/>
      <inkml:brushProperty name="color" value="#008C3A"/>
    </inkml:brush>
  </inkml:definitions>
  <inkml:trace contextRef="#ctx0" brushRef="#br0">172 113 4484,'0'0'7901,"-8"-2"-5098,-26-7-225,19 1 2911,17 0-194,8 3-2125,1 2-4055,354-75 1792,-517 120-624,107-26-135,-1-3 1,0-1-1,-1-2 1,-84 5-1,148-16-148,-1-1 0,0-1 0,24-7 0,21-3 0,213-30-107,-689 132 214,374-83-103,37-9-8,25-5-12,46-9-769,0 3 0,1 3 1,1 3-1,98 0 0,-216 11 1462,-61 10-1,60-6-2489,-66 2-1,94-10-4971,5-6-7282</inkml:trace>
</inkml:ink>
</file>

<file path=ppt/ink/ink3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4.392"/>
    </inkml:context>
    <inkml:brush xml:id="br0">
      <inkml:brushProperty name="width" value="0.025" units="cm"/>
      <inkml:brushProperty name="height" value="0.025" units="cm"/>
      <inkml:brushProperty name="color" value="#008C3A"/>
    </inkml:brush>
  </inkml:definitions>
  <inkml:trace contextRef="#ctx0" brushRef="#br0">187 0 13549,'0'0'13372,"-10"12"-12176,-21 25 129,-47 70 0,68-93-1148,2 0 1,0 1-1,1 0 1,0 0-1,1 1 1,1-1-1,0 1 1,1 0-1,1 1 0,-1 17 1,4-33-179,0 1 0,0 0-1,0-1 1,0 1 0,0-1 0,1 1 0,-1 0 0,0-1-1,1 1 1,0-1 0,-1 1 0,1-1 0,0 0 0,0 1 0,0-1-1,0 0 1,0 1 0,0-1 0,0 0 0,0 0 0,0 0-1,1 0 1,-1 0 0,2 1 0,0-1 18,0 1 1,1-1-1,-1 0 1,1 0-1,-1-1 0,1 1 1,0-1-1,-1 1 1,1-1-1,5-1 0,1 0-244,-1 0-1,1-1 0,-1 0 0,0-1 0,0 0 0,0 0 1,17-9-1,-19 7-736,0 0 0,0 0 0,0-1 0,-1 1 0,1-2 0,-1 1 0,-1-1 0,1 0 0,-1 0-1,0 0 1,5-13 0,5-18-7123</inkml:trace>
</inkml:ink>
</file>

<file path=ppt/ink/ink3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4.766"/>
    </inkml:context>
    <inkml:brush xml:id="br0">
      <inkml:brushProperty name="width" value="0.025" units="cm"/>
      <inkml:brushProperty name="height" value="0.025" units="cm"/>
      <inkml:brushProperty name="color" value="#008C3A"/>
    </inkml:brush>
  </inkml:definitions>
  <inkml:trace contextRef="#ctx0" brushRef="#br0">12 52 14862,'0'0'17905,"-12"-43"-17905,30 42-673,6 0-1377,-2-1-2466,1-1-1922,-5 1-3363</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5.297"/>
    </inkml:context>
    <inkml:brush xml:id="br0">
      <inkml:brushProperty name="width" value="0.025" units="cm"/>
      <inkml:brushProperty name="height" value="0.025" units="cm"/>
    </inkml:brush>
  </inkml:definitions>
  <inkml:trace contextRef="#ctx0" brushRef="#br0">50 37 7783,'0'0'3380,"2"-8"399,9-20 136,-10 54 844,-16 67-583,-3-32-3195,11-44-914,2-1-1,0 1 1,1 0 0,0 1 0,2-1 0,0 0 0,0 27 0,3-44-136,-1 0 1,0 0 0,0 0-1,0 1 1,0-1 0,0 0-1,1 0 1,-1 0-1,0 0 1,0 0 0,0 0-1,0 0 1,1 1 0,-1-1-1,0 0 1,0 0-1,0 0 1,0 0 0,1 0-1,-1 0 1,0 0 0,0 0-1,0 0 1,1 0-1,-1 0 1,0 0 0,0 0-1,0 0 1,1 0 0,-1 0-1,0-1 1,0 1-1,0 0 1,0 0 0,1 0-1,-1 0 1,0 0 0,0 0-1,0 0 1,0-1 0,1 1-1,-1 0 1,0 0-1,0 0 1,0 0 0,0 0-1,0-1 1,0 1 0,0 0-1,0 0 1,1 0-1,-1-1 1,0 1 0,0 0-1,0 0 1,0 0 0,0-1-1,0 1 1,0 0-1,0 0 1,8-15-3950,-3-16-4225</inkml:trace>
</inkml:ink>
</file>

<file path=ppt/ink/ink3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5.124"/>
    </inkml:context>
    <inkml:brush xml:id="br0">
      <inkml:brushProperty name="width" value="0.025" units="cm"/>
      <inkml:brushProperty name="height" value="0.025" units="cm"/>
      <inkml:brushProperty name="color" value="#008C3A"/>
    </inkml:brush>
  </inkml:definitions>
  <inkml:trace contextRef="#ctx0" brushRef="#br0">1 202 16592,'0'0'15759,"6"-4"-15370,5-3-384,0 0 0,0-1 0,-1-1-1,0 0 1,-1 0 0,15-20 0,48-74-12,-61 86 7,-11 17 0,0 0 0,0 1 0,0-1 0,0 0 0,0 0 0,0 0 0,-1 0 0,1 0 0,0 0 0,0 1 0,0-1 0,0 0 0,0 0 0,0 0 0,0 0 0,0 0 0,0 1 0,0-1 0,0 0 0,0 0 0,0 0 0,0 0 0,0 0 0,0 1 0,1-1 0,-1 0 0,0 0 0,0 0 0,0 0 0,0 0 0,0 0 0,0 0 0,0 1 0,0-1 0,0 0 0,0 0 0,1 0 0,-1 0 0,0 0 0,0 0 0,0 0 0,0 0 0,0 0 0,0 0 0,1 0 0,-1 0 0,0 1 0,0-1 0,0 0 0,0 0 0,0 0 0,1 0 0,-1 0 0,0 0 0,0 0 0,0 0 0,0-1 0,0 1 0,1 0 0,-1 0 0,0 0 0,0 0 0,0 0 0,0 0 0,0 0 0,1 13 0,-21 96 0,9-58 0,3 1 0,-3 79 0,11-123-8,0-2-150,0 0 0,0 1-1,0-1 1,1 0 0,3 11 0,-4-16 23,1 1 1,-1-1 0,1 0-1,-1 0 1,1 1-1,0-1 1,0 0-1,0 0 1,0 0 0,0 0-1,0 0 1,0 0-1,0 0 1,0 0 0,0 0-1,0-1 1,0 1-1,1 0 1,-1-1 0,0 1-1,1-1 1,-1 1-1,0-1 1,1 0 0,-1 1-1,0-1 1,1 0-1,-1 0 1,1 0 0,-1 0-1,2-1 1,11 0-9374</inkml:trace>
</inkml:ink>
</file>

<file path=ppt/ink/ink3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3.977"/>
    </inkml:context>
    <inkml:brush xml:id="br0">
      <inkml:brushProperty name="width" value="0.025" units="cm"/>
      <inkml:brushProperty name="height" value="0.025" units="cm"/>
      <inkml:brushProperty name="color" value="#008C3A"/>
    </inkml:brush>
  </inkml:definitions>
  <inkml:trace contextRef="#ctx0" brushRef="#br0">1 30 18706,'0'0'14061,"1"-30"-14061,15 36-993,0 2-2242,-3-3-2723,-3 2-2946</inkml:trace>
</inkml:ink>
</file>

<file path=ppt/ink/ink3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3.604"/>
    </inkml:context>
    <inkml:brush xml:id="br0">
      <inkml:brushProperty name="width" value="0.025" units="cm"/>
      <inkml:brushProperty name="height" value="0.025" units="cm"/>
      <inkml:brushProperty name="color" value="#008C3A"/>
    </inkml:brush>
  </inkml:definitions>
  <inkml:trace contextRef="#ctx0" brushRef="#br0">85 1 15375,'0'0'16949,"-5"14"-16575,-15 33-309,-24 64-46,40-101-21,1 1 1,1 0-1,-1 0 0,2 0 1,-1 0-1,2 0 0,-1 0 1,2 15-1,0-24 2,-1-1 0,0 1 0,1-1 0,-1 1 0,1-1 0,-1 0 0,1 1 0,0-1 0,0 0 0,-1 0 0,1 1 0,0-1 0,0 0 0,0 0 0,0 0 0,1 0 0,-1 0 0,0 0 0,0 0 0,0 0 0,1-1 0,1 2 0,1-1 0,-1 0 0,1 0 0,-1 0 0,1-1 0,0 0 0,-1 1 0,1-1 0,0 0 0,4-1 0,-1 0 0,0 0 0,1-1 0,-1 0 0,0 0 0,0 0 0,0-1 0,0 0 0,10-7 0,-11 6-398,0-1 0,-1 0 0,0-1 0,0 1 1,0-1-1,4-7 0,-5 7-656,-1 0 1,0 0 0,0-1-1,-1 1 1,0-1-1,3-12 1,-1-27-9864</inkml:trace>
</inkml:ink>
</file>

<file path=ppt/ink/ink3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4.425"/>
    </inkml:context>
    <inkml:brush xml:id="br0">
      <inkml:brushProperty name="width" value="0.025" units="cm"/>
      <inkml:brushProperty name="height" value="0.025" units="cm"/>
      <inkml:brushProperty name="color" value="#008C3A"/>
    </inkml:brush>
  </inkml:definitions>
  <inkml:trace contextRef="#ctx0" brushRef="#br0">1 242 17392,'0'0'12498,"10"-3"-10438,4-4-1986,-1-1 1,1 0-1,-1-1 0,0 0 0,-1-1 1,0-1-1,-1 1 0,0-2 0,0 0 1,8-13-1,-15 20-74,16-20 0,-1-1 0,19-35 0,-52 118 0,5-31 0,1 0 0,1 1 0,1 0 0,1 0 0,-1 48 0,9-61-1046,7-12-2462,5-2-5167</inkml:trace>
</inkml:ink>
</file>

<file path=ppt/ink/ink3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5.497"/>
    </inkml:context>
    <inkml:brush xml:id="br0">
      <inkml:brushProperty name="width" value="0.025" units="cm"/>
      <inkml:brushProperty name="height" value="0.025" units="cm"/>
      <inkml:brushProperty name="color" value="#008C3A"/>
    </inkml:brush>
  </inkml:definitions>
  <inkml:trace contextRef="#ctx0" brushRef="#br0">408 0 10314,'0'0'14531,"-11"12"-13405,-40 30-76,-1-2 0,-85 48 0,89-61-384,24-15-78,0 2-1,-36 27 1,71-40-433,102-3 7,-33 0-473,126 11 1,-142 6 6,-36 0-1266,-26-14 1033,0 1-1,-1-1 1,1 1 0,0-1 0,-1 1-1,0 0 1,1-1 0,-1 1 0,0 0-1,2 4 1</inkml:trace>
</inkml:ink>
</file>

<file path=ppt/ink/ink3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6.729"/>
    </inkml:context>
    <inkml:brush xml:id="br0">
      <inkml:brushProperty name="width" value="0.025" units="cm"/>
      <inkml:brushProperty name="height" value="0.025" units="cm"/>
      <inkml:brushProperty name="color" value="#008C3A"/>
    </inkml:brush>
  </inkml:definitions>
  <inkml:trace contextRef="#ctx0" brushRef="#br0">0 1 21236,'0'0'7495,"26"17"-13484,-11-11-2980</inkml:trace>
</inkml:ink>
</file>

<file path=ppt/ink/ink3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6.339"/>
    </inkml:context>
    <inkml:brush xml:id="br0">
      <inkml:brushProperty name="width" value="0.025" units="cm"/>
      <inkml:brushProperty name="height" value="0.025" units="cm"/>
      <inkml:brushProperty name="color" value="#008C3A"/>
    </inkml:brush>
  </inkml:definitions>
  <inkml:trace contextRef="#ctx0" brushRef="#br0">114 0 16111,'0'0'13239,"-7"14"-12427,-6 12-508,-52 112 1152,59-125-1362,1 0 0,1 0 0,0 1 0,1-1 0,0 1-1,1 0 1,1 0 0,0 26 0,2-38-94,0 1 0,0-1 0,0 0 0,1 1 0,-1-1 0,1 0 0,-1 0 0,1 0 0,0 0 0,-1 0 0,1 0 0,0-1 0,1 1 0,-1 0 0,0-1 0,0 0 0,1 1 0,-1-1 0,0 0 0,1 0 0,-1-1 0,1 1 0,-1 0 0,1-1 0,0 0 0,-1 1 0,1-1 0,4 0 0,9 0 0,-1 1 0,0-2 0,25-3 0,-30 2-487,0 0-1,0-1 1,0 0-1,-1 0 1,1-1-1,-1-1 1,16-9-1,-21 11-62,1 0 0,-1 0-1,0 0 1,-1-1 0,1 1 0,0-1-1,-1 0 1,0 0 0,0-1-1,0 1 1,-1-1 0,1 1-1,-1-1 1,0 0 0,0 0 0,-1 0-1,2-7 1,-1-28-14921</inkml:trace>
</inkml:ink>
</file>

<file path=ppt/ink/ink3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7.086"/>
    </inkml:context>
    <inkml:brush xml:id="br0">
      <inkml:brushProperty name="width" value="0.025" units="cm"/>
      <inkml:brushProperty name="height" value="0.025" units="cm"/>
      <inkml:brushProperty name="color" value="#008C3A"/>
    </inkml:brush>
  </inkml:definitions>
  <inkml:trace contextRef="#ctx0" brushRef="#br0">82 35 19603,'0'0'11210,"-7"9"-10756,1-1-388,-40 60 775,43-62-792,0 0 1,0-1-1,0 1 1,1 0-1,0 0 0,0 1 1,1-1-1,0 0 1,0 0-1,0 1 1,1 12-1,0-18-49,1 0 0,0 1 0,-1-1 0,1 0 0,0 1 0,0-1 0,0 0 0,0 0 0,0 0 0,0 0 0,0 0 0,0 0 0,0 0 0,0-1 0,1 1 0,-1 0 0,0 0 0,1-1 0,-1 1 0,0-1 0,1 1 0,-1-1 0,1 0 0,-1 0 0,0 0 0,1 1 0,-1-1 0,1 0 0,1-1 0,48-2 0,-41 1 0,1-1 0,-1-1 0,0 0 0,0 0 0,0-1 0,0 0 0,-1 0 0,0-1 0,10-9 0,-14 12 0,-1 0 0,0 0 0,0-1 0,0 0 0,-1 0 0,1 0 0,-1 0 0,0 0 0,0-1 0,0 0 0,-1 1 0,0-1 0,0 0 0,0 0 0,0 0 0,-1 0 0,0-1 0,0 1 0,0 0 0,0-10 0,-2 12 0,0 0 0,-1-1 0,1 1 0,0 0 0,-1 0 0,0 0 0,0 0 0,0 1 0,0-1 0,0 0 0,0 1 0,-1 0 0,1-1 0,-1 1 0,0 0 0,0 0 0,1 0 0,-1 1 0,0-1 0,-1 1 0,1 0 0,0 0 0,0 0 0,0 0 0,-6-1 0,-7-1 0,0 0 0,0 1 0,-32 0 0,11 13-1200,36-11 1052,0 0-1,0 1 1,0-1 0,0 0-1,0 0 1,1 1-1,-1-1 1,0 1-1,0-1 1,1 1 0,-1-1-1,0 1 1,1 0-1,-1-1 1,0 1 0,1 0-1,-1-1 1,1 1-1,-1 0 1,1 0 0,0-1-1,-1 1 1,1 0-1,0 0 1,-1 0-1,1 0 1,0-1 0,0 1-1,0 0 1,0 0-1,0 0 1,0 0 0,0 0-1,0 0 1,0 0-1,0-1 1,0 1-1,1 1 1</inkml:trace>
</inkml:ink>
</file>

<file path=ppt/ink/ink3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6.387"/>
    </inkml:context>
    <inkml:brush xml:id="br0">
      <inkml:brushProperty name="width" value="0.025" units="cm"/>
      <inkml:brushProperty name="height" value="0.025" units="cm"/>
      <inkml:brushProperty name="color" value="#008C3A"/>
    </inkml:brush>
  </inkml:definitions>
  <inkml:trace contextRef="#ctx0" brushRef="#br0">160 136 10122,'5'-13'2525,"0"0"-1796,2-8 1222,2 0 0,21-38 0,-30 59-1853,0-1 1,1 1-1,-1-1 1,0 1 0,0 0-1,0-1 1,1 1-1,-1-1 1,0 1-1,1 0 1,-1-1-1,0 1 1,1-1-1,-1 1 1,0 0 0,1-1-1,-1 1 1,1 0-1,-1 0 1,0-1-1,1 1 1,-1 0-1,1 0 1,-1 0-1,1 0 1,-1 0-1,1-1 1,-1 1 0,1 0-1,0 0 1,3 15 924,-7 25-724,-10 35 154,-4-1 0,-33 90 0,10-39-386,-37 184-450,54-153-1956,14 4-4527,9-140 2222,0-10-1255</inkml:trace>
</inkml:ink>
</file>

<file path=ppt/ink/ink3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7.087"/>
    </inkml:context>
    <inkml:brush xml:id="br0">
      <inkml:brushProperty name="width" value="0.025" units="cm"/>
      <inkml:brushProperty name="height" value="0.025" units="cm"/>
      <inkml:brushProperty name="color" value="#008C3A"/>
    </inkml:brush>
  </inkml:definitions>
  <inkml:trace contextRef="#ctx0" brushRef="#br0">146 1560 10378,'15'-1'1617,"655"-46"6698,929 27-7234,-1509 22-904,296 1 350,-262-8 509,135-21 0,-234 22-843,0-1 1,-1-1 0,0-1-1,0-1 1,30-15-1,-42 17-59,-1 0-1,0-2 0,-1 1 0,1-1 0,-2-1 1,1 0-1,-1 0 0,0-1 0,-1 0 0,0 0 1,12-23-1,0-7 181,-2-2 1,-1 1-1,18-77 1,9-136-340,-39 215 12,-3 1-1,-1-1 1,-2 0-1,-10-73 1,6 88 6,-1 0 0,-1 1 0,-1 0 1,-1 1-1,-1-1 0,-1 2 0,-1-1 1,-29-38-1,13 26-30,-1 1-1,-1 2 1,-39-31 0,46 43 1,-1 2 1,0 0-1,-1 2 0,-1 1 1,-45-18-1,54 28-10,0 2 0,0 0 0,0 1 0,-1 0 0,1 1 0,0 1 0,-22 4 0,15-2 78,-267 33-18,-54 4-157,-522 6 278,0 0 136,606-23-252,-162 12 32,396-35-413,47-8-1301,-8 5 1008,53-17-4273,17-7-3165</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5.670"/>
    </inkml:context>
    <inkml:brush xml:id="br0">
      <inkml:brushProperty name="width" value="0.025" units="cm"/>
      <inkml:brushProperty name="height" value="0.025" units="cm"/>
    </inkml:brush>
  </inkml:definitions>
  <inkml:trace contextRef="#ctx0" brushRef="#br0">1 0 18738,'0'0'3619,"65"5"-736,-30 2-1634,3 1 224,7-1-672,-5 2-641,-1 0-64,-4-1-672,-12 1-1634,-12-3-1730,-11-2-2082,-10-1-8039</inkml:trace>
  <inkml:trace contextRef="#ctx0" brushRef="#br0" timeOffset="1">17 207 14061,'0'0'6438,"67"-5"-3779,-27-3-1602,6 0-513,1 3-447,-8 4-322,-7 1-2209,-14 0-2403,-14 6-3939</inkml:trace>
</inkml:ink>
</file>

<file path=ppt/ink/ink3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9.513"/>
    </inkml:context>
    <inkml:brush xml:id="br0">
      <inkml:brushProperty name="width" value="0.025" units="cm"/>
      <inkml:brushProperty name="height" value="0.025" units="cm"/>
      <inkml:brushProperty name="color" value="#008C3A"/>
    </inkml:brush>
  </inkml:definitions>
  <inkml:trace contextRef="#ctx0" brushRef="#br0">0 1 12332,'0'0'11723,"30"23"-11723,3-8-32,10-7-1282,12-4-2113,10-4-4100</inkml:trace>
</inkml:ink>
</file>

<file path=ppt/ink/ink3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9.854"/>
    </inkml:context>
    <inkml:brush xml:id="br0">
      <inkml:brushProperty name="width" value="0.025" units="cm"/>
      <inkml:brushProperty name="height" value="0.025" units="cm"/>
      <inkml:brushProperty name="color" value="#008C3A"/>
    </inkml:brush>
  </inkml:definitions>
  <inkml:trace contextRef="#ctx0" brushRef="#br0">1 4 16207,'0'0'1954,"93"5"-2594,-35-14-2403</inkml:trace>
</inkml:ink>
</file>

<file path=ppt/ink/ink3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17.989"/>
    </inkml:context>
    <inkml:brush xml:id="br0">
      <inkml:brushProperty name="width" value="0.025" units="cm"/>
      <inkml:brushProperty name="height" value="0.025" units="cm"/>
      <inkml:brushProperty name="color" value="#008C3A"/>
    </inkml:brush>
  </inkml:definitions>
  <inkml:trace contextRef="#ctx0" brushRef="#br0">42 48 12460,'0'0'18604,"4"-1"-17184,-3 1-1412,-1-1 1,1 1-1,0 0 0,-1-1 0,1 1 0,0 0 1,-1-1-1,1 1 0,-1-1 0,1 1 1,-1-1-1,1 1 0,-1-1 0,1 1 0,-1-1 1,1 0-1,-1 1 0,0-1 0,1 0 1,-1 1-1,0-1 0,0 0 0,0 1 0,1-1 1,-1 0-1,0 0 0,0 1 0,0-1 1,0 0-1,0 0 0,0 1 0,0-1 0,0 0 1,-1 1-1,1-1 0,0 0 0,0 0 1,-1 1-1,1-1 0,0 0 0,-1 1 1,0-2-1,0 1-11,0-1-1,0 1 1,0-1 0,-1 1 0,1 0-1,0-1 1,-1 1 0,1 0 0,-1 0 0,0 0-1,1 0 1,-1 0 0,0 1 0,1-1 0,-1 0-1,0 1 1,0 0 0,0-1 0,1 1-1,-1 0 1,-2 0 0,2 0 3,1 1 0,0 1 0,-1-1 0,1 0 0,0 0 0,0 0 0,0 0 0,0 1 0,0-1 0,0 1 0,0-1 0,1 1 0,-1-1 0,0 1 0,1-1 0,-1 1 0,1-1 0,0 1 0,-1 0 0,1-1 0,0 1 0,0 0 0,0-1 0,0 1 0,0 0 0,1-1 0,-1 1 0,1 2 0,-1-2 0,0 1 0,0 0 0,0 0 0,0 0 0,1 0 0,-1 0 0,1 0 0,0-1 0,0 1 0,0 0 0,0-1 0,1 1 0,-1 0 0,0-1 0,1 0 0,0 1 0,2 2 0,-3-5 0,-1 0 0,0 0 0,1 0 0,-1 1 0,0-1 0,1 0 0,-1 0 0,0 0 0,1 0 0,-1 0 0,0 0 0,1 0 0,-1 0 0,0 0 0,1 0 0,-1 0 0,0 0 0,1-1 0,-1 1 0,0 0 0,1 0 0,-1 0 0,0 0 0,1 0 0,-1-1 0,0 1 0,1 0 0,-1 0 0,0-1 0,0 1 0,0 0 0,1 0 0,-1-1 0,0 1 0,0 0 0,1-1 0,4-18 0,-4-26 0,-1 39 0,-1-15 0,-2 36 0,-2 37 0,5-39-250,1 27-3774,5 0-4023,-1-25-5641</inkml:trace>
</inkml:ink>
</file>

<file path=ppt/ink/ink3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28.722"/>
    </inkml:context>
    <inkml:brush xml:id="br0">
      <inkml:brushProperty name="width" value="0.025" units="cm"/>
      <inkml:brushProperty name="height" value="0.025" units="cm"/>
      <inkml:brushProperty name="color" value="#008C3A"/>
    </inkml:brush>
  </inkml:definitions>
  <inkml:trace contextRef="#ctx0" brushRef="#br0">15 64 8008,'-14'6'6831,"14"-3"-2443,29 0-779,51-7-1856,128-26-218,17-3-2147,-74 24-5698,-134 9 2301,-12 0-1255</inkml:trace>
</inkml:ink>
</file>

<file path=ppt/ink/ink3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29.113"/>
    </inkml:context>
    <inkml:brush xml:id="br0">
      <inkml:brushProperty name="width" value="0.025" units="cm"/>
      <inkml:brushProperty name="height" value="0.025" units="cm"/>
      <inkml:brushProperty name="color" value="#008C3A"/>
    </inkml:brush>
  </inkml:definitions>
  <inkml:trace contextRef="#ctx0" brushRef="#br0">1 49 11339,'0'0'8920,"13"-8"-8076,-4 2-707,-2 2-59,-1 0 1,1 0-1,0 0 1,0 1-1,0 0 1,1 1-1,-1-1 0,1 1 1,0 1-1,-1-1 1,16 0-1,15 2 102,0-1-61,48 5 0,-77-3-125,1 1 0,-1-1 0,0 1 0,0 1 0,0 0 0,0 0 0,-1 1 0,1 0 0,-1 0 0,12 9 0,-18-12-8,0 1 0,-1-1-1,1 1 1,0 0 0,-1 0-1,1-1 1,-1 1 0,0 0-1,0 0 1,1 0 0,-1 1 0,-1-1-1,1 0 1,0 0 0,0 1-1,-1-1 1,1 0 0,-1 1-1,0 2 1,0 0 59,-1-1-1,1 1 1,-1 0 0,0-1 0,-1 0-1,1 1 1,-1-1 0,0 0 0,-3 6-1,-6 7 401,-1 0-1,0-1 1,-24 23-1,28-31-215,-82 78 1073,-11 12-695,44-26-3125,74-83-18019</inkml:trace>
</inkml:ink>
</file>

<file path=ppt/ink/ink3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29.807"/>
    </inkml:context>
    <inkml:brush xml:id="br0">
      <inkml:brushProperty name="width" value="0.025" units="cm"/>
      <inkml:brushProperty name="height" value="0.025" units="cm"/>
      <inkml:brushProperty name="color" value="#008C3A"/>
    </inkml:brush>
  </inkml:definitions>
  <inkml:trace contextRef="#ctx0" brushRef="#br0">6 0 11307,'0'0'8840,"-3"82"-6790,2-33-128,-1 9-961,2 5-641,0 0-256,0-8-224,12-6-1634,5-15-1857,-4-15-1154,-2-15-1216</inkml:trace>
</inkml:ink>
</file>

<file path=ppt/ink/ink3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0.196"/>
    </inkml:context>
    <inkml:brush xml:id="br0">
      <inkml:brushProperty name="width" value="0.025" units="cm"/>
      <inkml:brushProperty name="height" value="0.025" units="cm"/>
      <inkml:brushProperty name="color" value="#008C3A"/>
    </inkml:brush>
  </inkml:definitions>
  <inkml:trace contextRef="#ctx0" brushRef="#br0">0 78 17104,'0'0'4367,"15"-9"-4031,-10 6-303,8-5 81,-1 1 0,1 0 0,0 1 0,0 0 0,1 1 0,0 1 0,26-5 0,7 2-34,0 3 0,0 2 0,0 2 0,63 7 1,-101-5-100,-1-1 1,1 1-1,-1 0 1,0 1-1,0 0 1,0 0 0,0 1-1,0 0 1,-1 1-1,0-1 1,0 1 0,0 1-1,11 10 1,-15-11 49,1-1 1,-1 1 0,0 0-1,0 0 1,0 0-1,-1 1 1,0-1 0,0 1-1,0-1 1,-1 1-1,0 0 1,0 0-1,0-1 1,-1 1 0,0 0-1,0 0 1,0 0-1,-1 0 1,1-1 0,-5 12-1,1-3 353,-1 0 0,-1 0 0,-1-1 0,0 0 0,0 0 0,-19 21 0,0-1 995,-37 33-1,50-53-882,0 0-1,-1-1 1,-1-1-1,0-1 1,-26 15-1,38-23-475,0-1-1,-1 1 1,1-1 0,-1 1-1,1-1 1,-1 0 0,1 0-1,-1-1 1,0 1 0,1-1-1,-1 0 1,0 0 0,0 0-1,1 0 1,-1-1 0,0 1-1,1-1 1,-1 0 0,1 0-1,-1 0 1,1-1-1,-1 1 1,1-1 0,0 0-1,0 0 1,-1 0 0,2 0-1,-1-1 1,0 1 0,0-1-1,1 1 1,-1-1 0,-3-6-1,1 1-651,-1-1 0,2 0 0,-1 0-1,-6-18 1,10 23-145,0 1-1,0-1 1,1 1-1,-1-1 0,1 1 1,0-1-1,0 1 1,0-1-1,0 1 1,1 0-1,0-5 0,5-1-5409</inkml:trace>
</inkml:ink>
</file>

<file path=ppt/ink/ink3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0.556"/>
    </inkml:context>
    <inkml:brush xml:id="br0">
      <inkml:brushProperty name="width" value="0.025" units="cm"/>
      <inkml:brushProperty name="height" value="0.025" units="cm"/>
      <inkml:brushProperty name="color" value="#008C3A"/>
    </inkml:brush>
  </inkml:definitions>
  <inkml:trace contextRef="#ctx0" brushRef="#br0">30 1 23799,'0'0'2306,"-9"53"-769,-2-26-640,5 2-320,2 2-449,4-4-96,0-3-224,3-4-898,7-9-991,5-7-258,0-4-255,-1-5-1378,-5-16-4964</inkml:trace>
</inkml:ink>
</file>

<file path=ppt/ink/ink3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0.943"/>
    </inkml:context>
    <inkml:brush xml:id="br0">
      <inkml:brushProperty name="width" value="0.025" units="cm"/>
      <inkml:brushProperty name="height" value="0.025" units="cm"/>
      <inkml:brushProperty name="color" value="#008C3A"/>
    </inkml:brush>
  </inkml:definitions>
  <inkml:trace contextRef="#ctx0" brushRef="#br0">1 330 15407,'0'0'6673,"11"7"-5584,-6-3-1036,1-1-1,-1 0 1,1 0 0,0 0 0,0-1 0,0 1 0,0-2 0,0 1 0,0 0 0,0-1 0,1-1 0,-1 1 0,0-1 0,1 0 0,-1 0 0,0 0 0,1-1 0,-1 0-1,0-1 1,0 1 0,0-1 0,0 0 0,10-6 0,-7 3-26,0 0-1,-1-1 0,0 0 1,12-12-1,-18 16 89,1-2-1,0 1 1,-1 0-1,1 0 1,-1-1-1,0 1 1,0-1-1,0 0 1,-1 1-1,1-1 1,-1 0-1,0 0 1,1-8-1,-2 11-52,0 1 1,0-1-1,0 0 1,0 1-1,0-1 0,0 0 1,0 1-1,-1-1 0,1 0 1,0 1-1,-1-1 0,1 0 1,0 1-1,-1-1 1,1 1-1,0-1 0,-1 1 1,1-1-1,-1 1 0,1-1 1,-1 1-1,0-1 1,1 1-1,-1 0 0,1-1 1,-1 1-1,0 0 0,1-1 1,-1 1-1,0 0 0,1 0 1,-1 0-1,0 0 1,1-1-1,-1 1 0,0 0 1,0 0-1,1 1 0,-1-1 1,0 0-1,1 0 0,-1 0 1,0 0-1,0 1 1,-34 10 440,27-5-468,0 0 0,1 0 0,-1 1-1,1-1 1,1 2 0,-1-1 0,1 1 0,0 0 0,1 0 0,0 1 0,-6 14 0,5-10 22,1 0 0,1 0 0,0 1 0,1 0 0,0 0 0,1 0 0,-1 22 0,3-35-68,0 1-1,0 0 0,0 0 1,1 0-1,-1 0 0,0 0 1,1 0-1,0 0 0,-1 0 1,1-1-1,0 1 0,0 0 1,0 0-1,0-1 0,0 1 1,0-1-1,0 1 0,1-1 1,-1 1-1,0-1 0,1 0 1,0 0-1,-1 0 0,1 0 1,-1 0-1,1 0 0,0 0 1,0 0-1,0 0 0,-1-1 1,1 1-1,0-1 0,0 0 1,0 1-1,0-1 0,3 0 1,0 0-318,-1 0 0,0-1 0,0 1 1,0-1-1,0 1 0,0-1 0,0-1 0,0 1 0,0 0 1,-1-1-1,1 0 0,0 0 0,-1 0 0,1 0 0,-1-1 1,6-5-1,12-23-5122,-6-8-1905</inkml:trace>
  <inkml:trace contextRef="#ctx0" brushRef="#br0" timeOffset="1">155 1 17457,'0'0'4388,"-16"60"-4036,32-30-128,9-1-224,12 0-1185,0-10-2402,12-5-4741</inkml:trace>
</inkml:ink>
</file>

<file path=ppt/ink/ink3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1.305"/>
    </inkml:context>
    <inkml:brush xml:id="br0">
      <inkml:brushProperty name="width" value="0.025" units="cm"/>
      <inkml:brushProperty name="height" value="0.025" units="cm"/>
      <inkml:brushProperty name="color" value="#008C3A"/>
    </inkml:brush>
  </inkml:definitions>
  <inkml:trace contextRef="#ctx0" brushRef="#br0">206 1 12780,'-10'5'5387,"-79"45"375,81-46-5391,1 1 0,0 1-1,0-1 1,0 1 0,1 0 0,0 0 0,0 1 0,1 0-1,0 0 1,0 0 0,-5 9 0,10-15-382,0-1 0,0 1-1,0-1 1,-1 1 0,1-1 0,0 1 0,0-1 0,0 1 0,0-1 0,0 1 0,0-1-1,0 1 1,0-1 0,0 1 0,0-1 0,0 1 0,0-1 0,0 0 0,0 1-1,1-1 1,-1 1 0,0-1 0,0 1 0,1-1 0,-1 1 0,0-1 0,0 0-1,1 1 1,-1-1 0,0 1 0,1-1 0,-1 0 0,1 1 0,-1-1 0,0 0 0,1 0-1,-1 1 1,1-1 0,-1 0 0,2 0 0,29 2-716,32-16-1715,-59 13 2144,9-2-336,0-1-1,0 2 1,18-2-1,-29 3 623,0 1 0,-1 0 1,1 0-1,0 0 0,0 0 0,-1 0 0,1 0 0,0 0 0,0 0 1,-1 1-1,1-1 0,0 0 0,0 1 0,-1 0 0,1-1 0,-1 1 1,1 0-1,0 0 0,-1 0 0,0 0 0,1 0 0,-1 0 0,0 1 1,1-1-1,-1 0 0,0 1 0,0-1 0,0 1 0,0-1 0,0 1 0,0-1 1,-1 1-1,1 0 0,0 2 0,-1 5 346,0 0 0,0 0 0,-1 0 0,-1 0 0,0 0 0,0 0 0,0-1 0,-1 1 0,0-1 0,-1 1 0,0-1 0,0 0-1,-1-1 1,0 1 0,-1-1 0,-6 7 0,0 1 255,-1-1 1,-1 0-1,-1-1 0,0-1 0,0 0 0,-26 14 0,37-23-557,0-1 1,0 0-1,-1 0 0,1 0 0,-1-1 1,1 1-1,-1-1 0,1 0 0,-7 0 0,10-1-143,-1 0-1,1-1 1,0 1-1,0 0 1,0-1-1,0 1 1,0-1-1,0 1 1,0-1-1,0 1 1,0-1-1,0 0 1,0 1-1,0-1 1,1 0-1,-1 0 1,0 0-1,0 0 1,1 1-1,-1-1 1,1 0-1,-1 0 1,1 0-1,-1-1 1,1 1-1,-1 0 1,1 0-1,0 0 1,0 0-1,-1 0 1,1 0-1,0 0 1,0-1-1,0 1 1,0 0-1,1 0 1,-1 0-1,0 0 1,0 0-1,2-2 1,5-31-5617,13-4-2114</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6.027"/>
    </inkml:context>
    <inkml:brush xml:id="br0">
      <inkml:brushProperty name="width" value="0.025" units="cm"/>
      <inkml:brushProperty name="height" value="0.025" units="cm"/>
    </inkml:brush>
  </inkml:definitions>
  <inkml:trace contextRef="#ctx0" brushRef="#br0">1 65 18834,'0'0'4740,"57"5"-2882,-8-5-192,9-5-65,5-6-704,2-2-769,-8 1-608,-14-2-2627,-9-1-3940</inkml:trace>
</inkml:ink>
</file>

<file path=ppt/ink/ink3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1.693"/>
    </inkml:context>
    <inkml:brush xml:id="br0">
      <inkml:brushProperty name="width" value="0.025" units="cm"/>
      <inkml:brushProperty name="height" value="0.025" units="cm"/>
      <inkml:brushProperty name="color" value="#008C3A"/>
    </inkml:brush>
  </inkml:definitions>
  <inkml:trace contextRef="#ctx0" brushRef="#br0">76 138 13965,'0'0'7421,"10"-2"-4613,-1 0-2351,-1 0 0,0-1 0,1 0 0,-1-1 1,0 0-1,0 0 0,11-9 0,-15 10-315,1 0 0,-1 0 0,0 0 0,-1-1 0,1 0 0,-1 1 0,1-1 0,-1-1 0,0 1 0,-1 0 0,1-1 0,-1 1 0,0-1 0,0 0 0,0 0 0,0 0 0,0-6 0,-2 10-98,0 0 0,0 0 0,0 0 0,0 0 0,0 1 0,0-1 0,-1 0 0,1 0 0,0 0 0,-1 1 0,1-1 0,0 0-1,-1 0 1,1 1 0,-1-1 0,1 0 0,-1 1 0,1-1 0,-1 1 0,0-1 0,1 0 0,-1 1 0,0 0 0,1-1-1,-1 1 1,0-1 0,0 1 0,1 0 0,-1-1 0,0 1 0,0 0 0,0 0 0,1 0 0,-1 0 0,0 0 0,0 0 0,0 0-1,0 0 1,1 0 0,-3 0 0,-37 8 339,29-2-375,0 1 1,1 0-1,0 0 0,0 1 1,1 0-1,0 1 1,0 0-1,1 0 0,0 1 1,1 0-1,0 1 0,0-1 1,1 1-1,1 1 1,0-1-1,0 1 0,1 0 1,1 0-1,0 0 1,-2 22-1,4-31-4,1 1 0,0-1 0,1 1 0,-1-1 0,0 1 0,1-1 0,0 1 1,0-1-1,0 1 0,0-1 0,1 1 0,-1-1 0,1 0 0,0 0 0,0 0 0,0 0 0,0 0 0,0 0 0,4 3 0,-1-2 5,1 0-1,-1-1 0,1 0 0,0 0 0,0 0 0,0 0 0,0-1 1,0 0-1,13 3 0,4-2-144,0-1 0,0-1 1,1 0-1,-1-2 0,25-4 1,-35 3-977,-1-1 0,1 0 1,18-7-1,32-20-8748</inkml:trace>
</inkml:ink>
</file>

<file path=ppt/ink/ink3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2.394"/>
    </inkml:context>
    <inkml:brush xml:id="br0">
      <inkml:brushProperty name="width" value="0.025" units="cm"/>
      <inkml:brushProperty name="height" value="0.025" units="cm"/>
      <inkml:brushProperty name="color" value="#008C3A"/>
    </inkml:brush>
  </inkml:definitions>
  <inkml:trace contextRef="#ctx0" brushRef="#br0">39 18 18097,'0'0'7783,"-4"17"-7313,-8 40-231,3 0-1,-4 95 1,13-134-236,3 46 21,-3-62-36,0 0-1,1 0 1,-1 0 0,1 0 0,-1 0-1,1-1 1,0 1 0,0 0-1,0 0 1,0-1 0,0 1 0,0 0-1,0-1 1,0 1 0,1-1-1,-1 1 1,0-1 0,1 0 0,0 0-1,-1 0 1,1 0 0,0 0-1,-1 0 1,1 0 0,0 0 0,3 0-1,-3 0 22,1-1 0,-1 0 0,0-1 0,1 1 1,-1 0-1,0-1 0,1 1 0,-1-1 0,0 0 0,0 0 0,0 1 0,0-1 0,0-1 0,0 1 0,0 0 0,0 0 0,0-1 0,0 1 0,2-4 0,31-39 258,-28 35-240,31-52 319,-3-2 0,-2-1-1,36-100 1,-97 235-294,-36 112 106,57-156-202,0 0 0,2 0 0,1 0 0,0 54-1,4-79 13,-1-1 0,1 1 0,0-1 0,0 1 0,0 0 0,1-1 0,-1 1 0,0-1 0,1 1 0,-1-1 0,0 0 0,1 1 0,0-1 0,-1 1 0,1-1 0,0 0-1,0 0 1,0 1 0,0-1 0,0 0 0,0 0 0,0 0 0,0 0 0,3 2 0,-3-3 18,1 1-1,0-1 1,0 0 0,0 0-1,0 0 1,0 0 0,0 0-1,0 0 1,-1-1 0,1 1-1,0-1 1,0 1 0,0-1-1,-1 0 1,1 1 0,3-3-1,5-3-28,-1 0-1,1-1 0,-1 0 0,0-1 0,9-11 1,1-4-920,-1 0 1,-1-2 0,-1 0 0,18-39 0,14-54-6372,-28 60 858</inkml:trace>
</inkml:ink>
</file>

<file path=ppt/ink/ink3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2.877"/>
    </inkml:context>
    <inkml:brush xml:id="br0">
      <inkml:brushProperty name="width" value="0.025" units="cm"/>
      <inkml:brushProperty name="height" value="0.025" units="cm"/>
      <inkml:brushProperty name="color" value="#008C3A"/>
    </inkml:brush>
  </inkml:definitions>
  <inkml:trace contextRef="#ctx0" brushRef="#br0">50 1 19186,'-4'8'1981,"-5"15"-392,2 0 0,0 0 1,-6 43-1,5 34-702,7-98-908,1 0 1,0 0-1,0 0 0,0 0 1,0 0-1,0 0 1,1 0-1,-1 0 0,1 0 1,-1 0-1,1 0 0,0 0 1,-1 0-1,1 0 1,0-1-1,0 1 0,1 0 1,-1 0-1,0-1 1,1 1-1,-1-1 0,0 1 1,1-1-1,0 0 0,-1 0 1,1 1-1,0-1 1,0 0-1,-1 0 0,1-1 1,0 1-1,0 0 1,0-1-1,0 1 0,0-1 1,0 1-1,0-1 0,0 0 1,3 0-1,9-1-81,0-1 0,1 0 0,-1-1 0,0 0 0,13-6 0,34-5-4,-59 14 101,-1 0 0,0 0 0,0 0 1,1 0-1,-1 0 0,0 0 0,0 0 0,1 0 0,-1 1 0,0-1 0,0 1 0,0-1 1,1 1-1,-1-1 0,0 1 0,0 0 0,0-1 0,0 1 0,0 0 0,0 0 1,0 0-1,-1 0 0,1 0 0,0 0 0,0 0 0,-1 0 0,2 2 0,-1 0 67,0 0 0,-1 0 0,1 1 0,-1-1 0,1 0-1,-1 0 1,0 0 0,-1 1 0,1-1 0,-2 6 0,0 1 173,0-1 0,-1 1 0,-1-1 0,0 0 0,0 0 0,-9 14 0,5-14 49,0 1 0,-1-2-1,0 1 1,0-1 0,-1-1 0,-17 12 0,23-17-202,0 1 0,0-1 0,-1 0 0,1 0 0,0 0 0,-1-1 0,1 1 0,-1-1 0,1 0 1,-1-1-1,0 1 0,1-1 0,-1 0 0,0 0 0,1 0 0,-1 0 0,0-1 0,1 0 0,-1 0 0,-7-3 0,10 3-293,1 0 0,-1 0 1,0 0-1,1 0 0,-1-1 0,1 1 0,-1 0 0,1-1 1,0 1-1,0-1 0,0 1 0,0-1 0,0 0 0,0 0 1,0 1-1,0-1 0,0 0 0,1 0 0,-1 0 0,1 0 1,0 0-1,-1 0 0,1 0 0,0 0 0,0 0 0,0 0 1,0 0-1,1 0 0,-1 1 0,0-1 0,1 0 1,0 0-1,-1 0 0,3-3 0,-1 0-515,0 1-1,0 0 1,0 0 0,1 0 0,-1 1-1,1-1 1,0 1 0,0-1-1,1 1 1,-1 0 0,1 0 0,-1 0-1,1 1 1,5-4 0,19-4-7042</inkml:trace>
</inkml:ink>
</file>

<file path=ppt/ink/ink3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3.280"/>
    </inkml:context>
    <inkml:brush xml:id="br0">
      <inkml:brushProperty name="width" value="0.025" units="cm"/>
      <inkml:brushProperty name="height" value="0.025" units="cm"/>
      <inkml:brushProperty name="color" value="#008C3A"/>
    </inkml:brush>
  </inkml:definitions>
  <inkml:trace contextRef="#ctx0" brushRef="#br0">0 228 9449,'0'0'3774,"10"0"929,0 0-3427,1 0 0,-1-1-1,1-1 1,-1 1 0,15-6-1,-21 7-1073,-1-1-1,0-1 0,1 1 1,-1 0-1,0-1 0,1 0 1,-1 0-1,0 0 1,0 0-1,-1 0 0,1 0 1,0-1-1,-1 1 0,1-1 1,-1 0-1,0 0 0,0 0 1,0 0-1,0 0 0,-1 0 1,1-1-1,-1 1 0,1-5 1,-1 8-161,-1-1 1,0 1-1,0 0 1,0-1-1,0 1 1,0-1-1,0 1 1,0-1-1,0 1 1,0 0-1,0-1 1,0 1-1,0-1 1,-1 1 0,1-1-1,0 1 1,0 0-1,0-1 1,0 1-1,-1 0 1,1-1-1,0 1 1,-1 0-1,1-1 1,0 1-1,0 0 1,-1-1-1,1 1 1,0 0-1,-1 0 1,1-1-1,-1 1 1,1 0-1,-1 0 1,-19 0 252,-18 14-349,33-11 60,1 0 0,0 0 0,0 0 0,0 1 0,0 0 1,1 0-1,0 0 0,-1 0 0,1 0 0,1 1 0,-1 0 0,1-1 0,0 1 0,0 0 0,0 0 0,0 0 0,1 0 1,0 0-1,0 0 0,0 10 0,2-13-5,0-1 0,-1 0 0,1 0 0,0 0 0,0 0-1,0 0 1,0 0 0,0 0 0,0 0 0,0 0 0,0 0 0,0 0 0,1-1 0,-1 1 0,0 0 0,0-1 0,1 1 0,-1-1 0,0 0 0,1 1 0,-1-1-1,0 0 1,1 0 0,-1 0 0,1 0 0,1 0 0,48 1 92,-39-2-75,11 1 15,188 8 32,-210-9-58,0 0-1,0 1 1,-1-1 0,1 1 0,0-1 0,-1 0 0,1 0 0,0 1 0,-1-1-1,1 0 1,-1 0 0,0 0 0,1 0 0,-1 0 0,1 0 0,-1 1 0,0-1-1,0 0 1,0 0 0,1 0 0,-1 0 0,0 0 0,0 0 0,0 0 0,0 0 0,-1 0-1,1 0 1,-1-2 0,-1-37 173,1 38-176,-11-76-3,6 45 0,-3-64 0,9 96-126,1 1-1,-1-1 1,1 0-1,-1 1 1,1-1-1,0 1 1,-1-1-1,1 1 1,0 0-1,-1-1 1,1 1-1,0 0 1,-1-1 0,1 1-1,0 0 1,0 0-1,0 0 1,-1-1-1,1 1 1,0 0-1,0 0 1,0 0-1,-1 0 1,1 0-1,0 1 1,0-1 0,0 0-1,-1 0 1,1 0-1,0 1 1,0-1-1,1 1 1,27 10-6842</inkml:trace>
</inkml:ink>
</file>

<file path=ppt/ink/ink3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3.621"/>
    </inkml:context>
    <inkml:brush xml:id="br0">
      <inkml:brushProperty name="width" value="0.025" units="cm"/>
      <inkml:brushProperty name="height" value="0.025" units="cm"/>
      <inkml:brushProperty name="color" value="#008C3A"/>
    </inkml:brush>
  </inkml:definitions>
  <inkml:trace contextRef="#ctx0" brushRef="#br0">0 21 18033,'0'0'4292,"70"-20"-2626,-27 19-417,8 1-1089,4 0-160,-1 5-2306,-3 3-4292</inkml:trace>
</inkml:ink>
</file>

<file path=ppt/ink/ink3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4.009"/>
    </inkml:context>
    <inkml:brush xml:id="br0">
      <inkml:brushProperty name="width" value="0.025" units="cm"/>
      <inkml:brushProperty name="height" value="0.025" units="cm"/>
      <inkml:brushProperty name="color" value="#008C3A"/>
    </inkml:brush>
  </inkml:definitions>
  <inkml:trace contextRef="#ctx0" brushRef="#br0">0 1 17521,'0'0'7719,"15"83"-5989,-12-30-770,-3 6-735,0 0-129,0 0-64,0-5 0,0-10-224,1-9-385,6-10-832,6-17 31,5-8-319,2-11-321,2-18-2274,0-7-4324</inkml:trace>
</inkml:ink>
</file>

<file path=ppt/ink/ink3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4.372"/>
    </inkml:context>
    <inkml:brush xml:id="br0">
      <inkml:brushProperty name="width" value="0.025" units="cm"/>
      <inkml:brushProperty name="height" value="0.025" units="cm"/>
      <inkml:brushProperty name="color" value="#008C3A"/>
    </inkml:brush>
  </inkml:definitions>
  <inkml:trace contextRef="#ctx0" brushRef="#br0">33 12 17489,'0'0'1633,"-4"10"-101,3-8-1485,-4 10 495,0 0 1,1 0 0,0 0 0,-3 21-1,6-31-492,1 0 0,-1 0 0,1 0 0,0 0 0,0 0 0,0 0 0,0 0-1,0 0 1,0 0 0,1 0 0,-1 0 0,0 0 0,1 0 0,0 0 0,-1 0 0,1-1 0,0 1 0,0 0-1,0 0 1,0-1 0,0 1 0,1 0 0,-1-1 0,0 1 0,1-1 0,-1 0 0,1 1 0,0-1-1,-1 0 1,1 0 0,0 0 0,0 0 0,-1 0 0,1-1 0,0 1 0,0 0 0,0-1 0,0 0 0,0 1-1,0-1 1,0 0 0,4 0 0,-1 0 97,1-1-1,-1 0 1,1 0 0,-1 0-1,0-1 1,0 1 0,0-1-1,0 0 1,0-1 0,0 1-1,0-1 1,-1 0 0,1 0-1,-1-1 1,0 1 0,0-1-1,0 0 1,0 0 0,-1 0-1,0-1 1,0 1 0,0-1-1,0 1 1,-1-1 0,1 0-1,-1 0 1,-1-1 0,1 1-1,-1 0 1,0 0 0,0-1-1,0 1 1,-1-1 0,0 1-1,0-9 1,0 13-130,0 0-1,0 0 1,0 0 0,0 0 0,0 0-1,-1 0 1,1 0 0,0 0 0,0 0-1,-1 0 1,1 0 0,-1 0 0,1 0-1,0 0 1,-1 0 0,0 0 0,1 0-1,-1 1 1,0-1 0,1 0 0,-1 0-1,0 1 1,0-1 0,0 1-1,1-1 1,-1 0 0,0 1 0,0 0-1,0-1 1,0 1 0,0 0 0,0-1-1,0 1 1,0 0 0,0 0 0,0 0-1,0 0 1,0 0 0,0 0 0,0 0-1,0 0 1,0 0 0,0 0 0,0 0-1,0 1 1,0-1 0,0 1 0,0-1-1,-1 1 1,-3 1-38,0 0 1,0 0-1,0 0 0,1 1 1,-1 0-1,1 0 0,0 0 1,-7 6-1,4 0-14,1-1 0,0 1 0,0 1 1,1-1-1,0 1 0,0 0 0,1 0 0,0 0 0,1 0 0,0 1 0,1 0 1,0-1-1,1 1 0,0 16 0,1-25-29,0-1 0,-1 1 0,2-1-1,-1 1 1,0-1 0,0 1 0,0-1 0,1 1 0,-1-1 0,1 1 0,-1-1 0,1 1-1,-1-1 1,1 0 0,0 1 0,0-1 0,0 0 0,0 0 0,0 1 0,0-1 0,0 0-1,0 0 1,0 0 0,1 0 0,-1-1 0,0 1 0,2 1 0,1-1-68,-1 0-1,1-1 1,0 1 0,-1-1 0,1 0 0,-1 0 0,1 0 0,0 0 0,-1 0 0,1-1-1,4-1 1,6-2-715,0 0-1,-1-2 1,0 1 0,26-16-1,43-41-7159,-45 27 1472</inkml:trace>
</inkml:ink>
</file>

<file path=ppt/ink/ink3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5.239"/>
    </inkml:context>
    <inkml:brush xml:id="br0">
      <inkml:brushProperty name="width" value="0.025" units="cm"/>
      <inkml:brushProperty name="height" value="0.025" units="cm"/>
      <inkml:brushProperty name="color" value="#008C3A"/>
    </inkml:brush>
  </inkml:definitions>
  <inkml:trace contextRef="#ctx0" brushRef="#br0">182 5 11787,'0'0'12209,"5"-5"-12074,-5 5-134,0 1 1,0-1-1,0 0 0,0 0 1,0 0-1,0 0 0,0 0 1,0 0-1,0 0 0,0 0 1,0 1-1,1-1 0,-1 0 1,0 0-1,0 0 0,0 0 1,0 0-1,0 0 0,0 0 1,0 0-1,0 0 0,0 0 1,0 1-1,0-1 0,0 0 1,0 0-1,0 0 0,1 0 1,-1 0-1,0 0 0,0 0 1,0 0-1,0 0 0,0 0 1,0 0-1,0 0 0,0 0 1,0 0-1,1 0 0,-1 0 1,0 0-1,0 0 0,0 0 1,0 0-1,0 0 0,0 0 1,0 0-1,0 0 0,1 0 1,-1 0-1,0 0 0,0 0 1,0 0-1,0 0 0,0 0 1,0 0-1,0 0 0,0 0 1,0-1-1,0 1 0,0 0 1,1 0-1,-7 21 579,0 1-1,-11 24 1,-9 29 14,16-35-294,-8 63 0,17-90-292,0 0 1,1 0-1,0 1 0,1-1 1,0 0-1,1 0 0,1-1 0,0 1 1,5 14-1,-5-19 63,-1 0-1,0 0 1,0 0-1,-1 0 1,0 0-1,0 0 0,-1 1 1,0-1-1,-1 0 1,0 1-1,0-1 1,-4 13-1,4-18 29,0 1-1,0 0 1,0-1 0,0 1-1,-1-1 1,0 1-1,1-1 1,-1 0-1,-1 0 1,1 0-1,0 0 1,-1 0 0,1 0-1,-1-1 1,0 1-1,0-1 1,0 0-1,0 0 1,0 0-1,-1 0 1,1 0-1,-1-1 1,1 1 0,-1-1-1,1 0 1,-1 0-1,0 0 1,-7 0-1,9-2-73,0 1 0,0-1 0,0 1-1,0-1 1,0 0 0,0 1 0,0-1 0,0 0-1,1-1 1,-1 1 0,0 0 0,1 0 0,-1-1-1,1 1 1,-1-1 0,1 1 0,0-1-1,-1 0 1,1 1 0,0-1 0,0 0 0,0 0-1,0 0 1,1 0 0,-1 0 0,0 0 0,1 0-1,0 0 1,-1 0 0,1-2 0,-2-10-125,0-1-1,0-28 1,2 42 107,1-14-67,1-1-1,0 1 0,1 0 0,1 0 0,0 1 0,1-1 0,1 1 0,0 0 1,1 0-1,0 1 0,1 0 0,19-23 0,11-10-460,89-80 0,-82 84 310,10-15 558,-61 85 427,3-17-756,0 1-1,0-1 1,1 1 0,0 0 0,0 17 0,2-28-18,0 0-1,1 0 1,-1 0 0,0-1 0,0 1 0,0 0 0,1 0 0,-1-1 0,0 1-1,1 0 1,-1-1 0,1 1 0,-1 0 0,1-1 0,-1 1 0,1 0 0,-1-1-1,1 1 1,0-1 0,-1 1 0,1-1 0,0 0 0,-1 1 0,1-1 0,0 0-1,0 1 1,-1-1 0,1 0 0,0 0 0,0 0 0,0 1 0,-1-1 0,1 0-1,0 0 1,0 0 0,0 0 0,-1-1 0,1 1 0,0 0 0,0 0 0,-1 0-1,2-1 1,39-12 59,-12-4 23,44-32 0,-48 30-74,2 1-1,35-17 1,-37 28-179,-24 7 168,-1 0 0,1 0 0,-1 0 0,0 0 1,1 0-1,-1 0 0,1 1 0,-1-1 0,1 0 1,-1 0-1,0 0 0,1 1 0,-1-1 0,0 0 1,1 0-1,-1 1 0,0-1 0,1 0 0,-1 1 1,0-1-1,0 1 0,1-1 0,-1 0 0,0 1 1,0-1-1,0 1 0,1-1 0,-1 1 0,0 4 5,0-1 0,0 1 0,-1 0 0,1-1 0,-1 1 0,0-1 0,-2 7 0,1-9 5,1 1 1,0 0 0,0 0-1,1 1 1,-1-1 0,1 0-1,-1 0 1,1 0-1,0 0 1,0 1 0,0-1-1,1 0 1,-1 0 0,2 3-1,1-5 27,1 0 0,0 0 0,0-1 0,0 0 0,0 0 0,0 0 1,0 0-1,0 0 0,0-1 0,-1 0 0,8-2 0,-8 3 0,47-15 104,-42 11-199,1 1 1,0 0 0,1 0 0,-1 1-1,0 0 1,1 1 0,0 0 0,-1 0-1,1 1 1,-1 0 0,1 1 0,11 2-1,-19-2 47,0 1 0,0-1 0,-1 1 0,1 0 0,-1-1 0,1 1-1,-1 0 1,0 0 0,0 0 0,0 0 0,0 0 0,0 0 0,0 0 0,0 0-1,-1 0 1,1 0 0,-1 1 0,1-1 0,-1 0 0,0 0 0,0 1 0,0-1-1,0 0 1,-1 5 0,-9 56 132,-1-27 40,-57 227 1302,65-247-1447,-1 0 0,-1 1 0,-7 17 1,11-31 4,-1 0 0,1 0 0,-1 0 0,1 1 0,-1-2 0,0 1 0,0 0 1,0 0-1,-1 0 0,1-1 0,0 0 0,-1 1 0,0-1 0,0 0 1,1 0-1,-1 0 0,0-1 0,-1 1 0,1-1 0,0 1 0,0-1 1,-5 1-1,7-2-13,0 0 1,0 0-1,-1-1 1,1 1-1,0 0 1,0 0-1,0-1 1,0 1-1,0-1 1,0 1-1,0-1 1,0 1-1,0-1 1,0 1-1,0-1 1,0 0-1,0 0 1,0 1-1,0-1 1,0 0-1,1 0 1,-1 0-1,0 0 1,1 0-1,-1 0 1,1 0-1,-1 0 1,1 0-1,-1-1 1,1 1-1,0 0 1,0 0-1,-1 0 1,1-2-1,-3-47 134,3 43-134,1-7-282,0 1-1,0 0 1,2 0-1,-1 0 1,2 1 0,0-1-1,0 1 1,1-1-1,1 1 1,0 1 0,1-1-1,11-15 1,-2 7-1042,1 0 0,1 1 0,1 0 0,1 2 0,30-21 0,-9 9-9198</inkml:trace>
</inkml:ink>
</file>

<file path=ppt/ink/ink3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7.030"/>
    </inkml:context>
    <inkml:brush xml:id="br0">
      <inkml:brushProperty name="width" value="0.025" units="cm"/>
      <inkml:brushProperty name="height" value="0.025" units="cm"/>
      <inkml:brushProperty name="color" value="#008C3A"/>
    </inkml:brush>
  </inkml:definitions>
  <inkml:trace contextRef="#ctx0" brushRef="#br0">21 123 12172,'0'0'8477,"-4"-8"-6854,-12-29-411,16 35-1159,0 1 1,-1-1 0,1 1 0,0-1 0,0 1 0,0-1-1,1 1 1,-1-1 0,0 1 0,1-1 0,-1 1 0,1-1 0,-1 1-1,1-1 1,-1 1 0,1 0 0,0-1 0,0 1 0,0 0 0,0 0-1,0-1 1,0 1 0,0 0 0,0 0 0,0 0 0,1 0-1,1-1 1,36-18 652,-37 20-629,2-2-8,0 0 1,0 1-1,0 0 1,0 0-1,0 0 1,0 0-1,0 1 1,0 0-1,6 0 1,-8 0-62,-1 0 1,0 1-1,1-1 1,-1 0-1,0 1 1,0-1 0,0 1-1,0 0 1,0-1-1,1 1 1,-1 0-1,0 0 1,0-1-1,-1 1 1,1 0-1,0 0 1,0 0-1,0 0 1,-1 0 0,1 0-1,0 1 1,-1-1-1,1 0 1,-1 0-1,1 0 1,-1 1-1,0-1 1,1 0-1,-1 0 1,0 1 0,0-1-1,0 2 1,0 14 125,-1 0-1,0-1 1,-1 1 0,-9 29 0,7-28-104,0 1 0,1-1 1,-1 23-1,5-41-30,-1 0 0,0 1 0,1-1 1,-1 1-1,0-1 0,1 0 0,-1 0 0,0 1 1,1-1-1,-1 0 0,1 0 0,-1 1 0,1-1 1,-1 0-1,0 0 0,1 0 0,-1 0 0,1 1 1,-1-1-1,1 0 0,-1 0 0,1 0 1,-1 0-1,1 0 0,-1 0 0,1-1 0,-1 1 1,1 0-1,-1 0 0,1 0 0,-1 0 0,0 0 1,1-1-1,-1 1 0,1 0 0,-1 0 0,0-1 1,1 1-1,-1 0 0,1-1 0,-1 1 1,0 0-1,1-1 0,21-12 236,5-11 74,-2 0 0,0-1 0,39-54 0,6-6 361,-69 97-713,-11 155 271,9-166-214,1 1 0,0 0 1,0-1-1,0 1 0,0-1 0,0 1 0,1-1 0,-1 1 0,0-1 0,1 1 0,-1-1 0,1 1 0,-1-1 1,1 0-1,0 1 0,0-1 0,-1 0 0,1 1 0,0-1 0,0 0 0,0 0 0,0 0 0,1 0 1,1 2-1,-1-3 35,0 1 0,0-1 0,0 0 0,0 1 0,0-1 0,0 0 0,0 0 0,0 0 1,0 0-1,0-1 0,0 1 0,0-1 0,0 1 0,0-1 0,0 0 0,1 0 0,7-4 191,0 0 0,0-1 0,-1 0 0,0-1 0,13-10 0,-7 2-170,-1 0-1,21-28 1,-31 38-71,-1 1-1,0-1 1,0 0 0,0 0 0,-1 0-1,0-1 1,0 1 0,0-1 0,0 1-1,-1-1 1,0 1 0,0-1 0,-1 0-1,0-9 1,0 14 0,0 1 0,0 0 0,0 0 0,-1 0 0,1-1 0,0 1 0,0 0 0,0 0 0,-1 0 0,1 0 0,0 0 0,0 0 0,-1-1 0,1 1 0,0 0 0,0 0 0,-1 0 0,1 0 0,0 0 0,-1 0 0,1 0 0,0 0 0,0 0 0,-1 0 0,1 0 0,0 0 0,0 0 0,-1 1 0,1-1 0,0 0 0,0 0 0,-1 0 0,1 0 0,0 0 0,0 0 0,-1 1 0,1-1 0,0 0 0,0 0 0,0 0 0,0 1 0,-1-1 0,1 0 0,0 0 0,0 1 0,-11 9 0,8-5 0,0-1 0,0 1 0,0 0 0,1 0 0,0 0 0,0 0 0,0 0 0,1 1 0,-1-1 0,1 0 0,1 1 0,-1-1 0,1 7 0,0-11 0,1 0 0,-1-1 0,1 1 0,0-1 0,-1 1 0,1-1 0,-1 1 0,1-1 0,0 0 0,-1 1 0,1-1 0,0 0 0,-1 0 0,1 1 0,0-1 0,0 0 0,-1 0 0,1 0 0,0 0 0,0 0 0,-1 0 0,1 0 0,0 0 0,0 0 0,-1 0 0,1 0 0,1-1 0,22-4 0,40-29 11,-55 28-18,0 1-1,0-1 1,0 2 0,1-1-1,0 1 1,0 0-1,17-3 1,-26 7-13,0 0 0,0 0-1,0 1 1,0-1 0,0 0 0,0 0 0,0 1 0,0-1-1,0 1 1,0-1 0,0 1 0,0-1 0,-1 1 0,1-1-1,0 1 1,0 0 0,0 0 0,-1-1 0,1 1-1,0 0 1,-1 0 0,1 0 0,-1 0 0,1 0 0,-1 0-1,0 0 1,1 0 0,-1 0 0,0 0 0,1 0 0,-1 0-1,0 0 1,0 0 0,0 1 0,4 48-29,-4-31 57,0-17-2,0 0 0,0 0 1,1 0-1,-1 0 1,0 0-1,1 0 0,-1-1 1,1 1-1,0 0 1,0 0-1,-1 0 0,1 0 1,0-1-1,1 1 0,-1 0 1,0-1-1,0 1 1,1-1-1,-1 0 0,1 1 1,-1-1-1,1 0 1,0 0-1,-1 0 0,1 0 1,0 0-1,2 1 1,-1-2 29,0 1 0,1-1 0,-1 0 0,1 0 1,-1 0-1,0-1 0,1 1 0,-1-1 0,0 0 0,1 0 1,-1 0-1,0 0 0,0-1 0,0 1 0,4-3 1,10-6-32,0-1 0,-1 0 1,0-1-1,-1 0 0,-1-2 1,19-20-1,-33 34-41,0 0 1,0-1-1,1 1 1,-1 0-1,0 0 0,0 0 1,1 0-1,-1-1 1,0 1-1,0 0 0,1 0 1,-1 0-1,0-1 1,0 1-1,0 0 0,0 0 1,0-1-1,1 1 1,-1 0-1,0-1 0,0 1 1,0 0-1,0 0 1,0-1-1,0 1 0,0 0 1,0-1-1,0 1 1,0 0-1,0-1 0,0 1 1,0 0-1,0 0 1,0-1-1,0 1 0,0 0 1,-1-1-1,1 1 1,0 0-1,0 0 0,0-1 1,0 1-1,0 0 0,-1 0 1,1-1-1,0 1 1,-17 0-4032,-4-3-2541,16-7-3145</inkml:trace>
</inkml:ink>
</file>

<file path=ppt/ink/ink3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7.389"/>
    </inkml:context>
    <inkml:brush xml:id="br0">
      <inkml:brushProperty name="width" value="0.025" units="cm"/>
      <inkml:brushProperty name="height" value="0.025" units="cm"/>
      <inkml:brushProperty name="color" value="#008C3A"/>
    </inkml:brush>
  </inkml:definitions>
  <inkml:trace contextRef="#ctx0" brushRef="#br0">0 0 19378,'0'0'2339,"51"64"-3781,-20-48-2914,2 0-9897</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6.573"/>
    </inkml:context>
    <inkml:brush xml:id="br0">
      <inkml:brushProperty name="width" value="0.025" units="cm"/>
      <inkml:brushProperty name="height" value="0.025" units="cm"/>
    </inkml:brush>
  </inkml:definitions>
  <inkml:trace contextRef="#ctx0" brushRef="#br0">0 0 9353,'0'0'11664,"3"10"-10228,1 12-783,-3-8-278,2 0 1,0-1-1,5 17 0,-7-28-355,0 1-1,0-1 1,0 1 0,0-1 0,0 0-1,1 0 1,-1 1 0,1-1 0,-1 0 0,1 0-1,0 0 1,-1-1 0,1 1 0,0 0-1,0-1 1,1 1 0,-1-1 0,0 0-1,0 0 1,1 1 0,-1-1 0,1-1 0,-1 1-1,4 0 1,3 0 50,0-1 0,-1-1-1,1 1 1,0-2 0,0 1 0,-1-1 0,1 0-1,-1-1 1,0 0 0,13-7 0,6-5 587,44-32 0,-48 30-337,41-22 1,-63 38-318,-1 1 0,0 0 0,1 0-1,-1-1 1,0 1 0,1 0 0,-1 0 0,1-1 0,-1 1 0,1 0 0,-1 0 0,1 0 0,-1 0 0,0 0 0,1 0 0,-1 0 0,1 0 0,-1 0 0,1 0 0,-1 0 0,1 0 0,-1 0-1,1 0 1,-1 0 0,0 0 0,1 0 0,-1 1 0,1-1 0,-1 0 0,1 0 0,-1 1 0,0-1 0,1 0 0,-1 0 0,0 1 0,1-1 0,-1 0 0,0 1 0,1-1 0,-1 1 0,0-1 0,1 1-1,-1 26 290,-18 35 250,18-60-525,-7 15 77,5-13-50,0 1 1,0 0-1,0 0 1,1-1-1,0 1 1,-1 0-1,2 0 1,-1 0-1,1 10 1,0-15-11,0 1 1,1-1-1,-1 0 0,1 0 1,-1 1-1,1-1 0,-1 0 1,1 0-1,-1 0 1,1 0-1,-1 0 0,1 1 1,-1-1-1,1 0 0,-1 0 1,1 0-1,0 0 1,-1-1-1,1 1 0,-1 0 1,1 0-1,-1 0 1,1 0-1,-1 0 0,1-1 1,-1 1-1,1 0 0,-1 0 1,0-1-1,1 1 1,-1 0-1,1-1 0,-1 1 1,0 0-1,1-1 1,0 0-1,17-13 818,106-122 104,-115 133-4706,-9 14 921,-10 15-5118,-2-12-2356</inkml:trace>
</inkml:ink>
</file>

<file path=ppt/ink/ink3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7.777"/>
    </inkml:context>
    <inkml:brush xml:id="br0">
      <inkml:brushProperty name="width" value="0.025" units="cm"/>
      <inkml:brushProperty name="height" value="0.025" units="cm"/>
      <inkml:brushProperty name="color" value="#008C3A"/>
    </inkml:brush>
  </inkml:definitions>
  <inkml:trace contextRef="#ctx0" brushRef="#br0">138 198 14830,'0'0'3934,"-13"7"-1296,-1 2-1865,0 0 0,0 1 0,1 0 1,-15 16-1,24-23-655,1 0-1,-1 1 1,1 0-1,0 0 1,0 0 0,0 0-1,0 1 1,1-1-1,0 1 1,0-1 0,0 1-1,0 0 1,1 0 0,0-1-1,0 1 1,0 0-1,0 0 1,1 0 0,0 1-1,0-1 1,0 0 0,2 5-1,-2-9-117,1 0 0,0 0 0,-1 0 0,1 0 0,0 0 0,0 0-1,0 0 1,0 0 0,0 0 0,0-1 0,0 1 0,0 0 0,0-1 0,1 1 0,-1-1 0,0 1-1,0-1 1,1 1 0,-1-1 0,0 0 0,0 0 0,1 1 0,-1-1 0,0 0 0,1 0 0,1-1-1,35-3 111,-28 1-38,1-1 0,-2 0 0,1 0 0,0-1 0,-1-1 0,0 0 1,0 0-1,-1 0 0,1-1 0,10-12 0,3-4 213,-1-2 1,21-32-1,-27 37-12,-1 0-1,-1-1 0,-1-1 0,-1 0 1,-1-1-1,-1 1 0,7-33 1,-16 47-152,-4 9-77,-5 8 9,-3 10-10,1-1-1,1 2 0,1-1 0,-9 27 0,13-34-73,2 0 0,0 1 0,0-1 0,1 1-1,1 0 1,0-1 0,0 1 0,3 22 0,-2-33-149,1 1 1,-1-1-1,1 0 1,-1 1-1,1-1 0,0 0 1,0 1-1,0-1 1,0 0-1,1 0 1,-1 0-1,1 0 0,-1 0 1,1 0-1,-1 0 1,1-1-1,0 1 0,0-1 1,0 1-1,0-1 1,4 2-1,33 6-8233,-2-8-4265</inkml:trace>
</inkml:ink>
</file>

<file path=ppt/ink/ink3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8.551"/>
    </inkml:context>
    <inkml:brush xml:id="br0">
      <inkml:brushProperty name="width" value="0.025" units="cm"/>
      <inkml:brushProperty name="height" value="0.025" units="cm"/>
      <inkml:brushProperty name="color" value="#008C3A"/>
    </inkml:brush>
  </inkml:definitions>
  <inkml:trace contextRef="#ctx0" brushRef="#br0">16 1 16592,'0'0'9587,"-1"10"-8524,-13 166 933,14-176-1994,0 1 1,0 0-1,0 0 0,0 0 0,0 0 0,0 0 0,0-1 0,0 1 0,0 0 1,0 0-1,1 0 0,-1 0 0,0-1 0,1 1 0,-1 0 0,0 0 0,1-1 1,-1 1-1,1 0 0,-1-1 0,1 1 0,0 0 0,-1-1 0,1 1 0,0-1 0,-1 1 1,1-1-1,0 1 0,-1-1 0,1 1 0,0-1 0,0 0 0,0 0 0,-1 1 1,1-1-1,0 0 0,0 0 0,0 0 0,0 0 0,0 0 0,-1 0 0,1 0 1,0 0-1,0 0 0,0 0 0,0 0 0,-1-1 0,1 1 0,0 0 0,0-1 1,0 1-1,-1 0 0,1-1 0,0 1 0,1-2 0,4-1 63,0 0 0,0-1-1,0 0 1,-1 0 0,10-8-1,8-15 352,27-39-1,-12 16-156,-38 50-263,0 0 0,0-1 0,0 1 1,0 0-1,0-1 0,0 1 1,0 0-1,0 0 0,0-1 1,1 1-1,-1 0 0,0 0 1,0-1-1,0 1 0,0 0 0,1 0 1,-1 0-1,0-1 0,0 1 1,1 0-1,-1 0 0,0 0 1,0 0-1,1 0 0,-1-1 1,0 1-1,0 0 0,1 0 0,-1 0 1,0 0-1,1 0 0,-1 0 1,0 0-1,0 0 0,1 0 1,-1 0-1,0 0 0,1 0 1,-1 0-1,0 0 0,0 0 0,1 1 1,-1-1-1,0 0 0,1 0 1,-1 0-1,0 0 0,0 0 1,0 1-1,1-1 0,-1 0 1,0 0-1,1 1 0,2 22 67,-8 33 298,-11 30-148,16-85-207,1-1 0,-1 0 0,0 0 0,0 1-1,0-1 1,0 0 0,0 0 0,0 1 0,1-1 0,-1 0 0,0 0-1,0 1 1,0-1 0,1 0 0,-1 0 0,0 0 0,0 0-1,1 1 1,-1-1 0,0 0 0,0 0 0,1 0 0,-1 0 0,0 0-1,0 0 1,1 0 0,-1 0 0,0 0 0,0 0 0,1 0-1,-1 0 1,0 0 0,1 0 0,-1 0 0,0 0 0,0 0-1,1 0 1,-1 0 0,0 0 0,1 0 0,-1 0 0,0 0 0,0-1-1,1 1 1,-1 0 0,0 0 0,0 0 0,0 0 0,1-1-1,16-7 253,56-49 188,-60 45-363,2 0 0,0 0 0,0 2 1,1 0-1,26-13 0,-41 23-84,-1-1 1,1 1-1,0 0 1,-1-1-1,1 1 1,0 0-1,-1 0 1,1-1-1,0 1 0,-1 0 1,1 0-1,0 0 1,0 0-1,-1 0 1,1 0-1,0 0 1,0 0-1,-1 0 0,1 1 1,0-1-1,-1 0 1,1 0-1,0 0 1,-1 1-1,1-1 1,0 0-1,-1 1 1,1-1-1,-1 1 0,1-1 1,0 1-1,-1-1 1,1 1-1,-1-1 1,0 1-1,1 0 1,0 2-4,0-1-1,-1 1 1,1-1 0,-1 1 0,0 0 0,0-1 0,0 1 0,0-1 0,0 1 0,-1 4 0,-19 62-54,19-69 58,-15 49 123,17-49-123,1 0 0,-1 0 0,1 0 0,-1 0 0,1-1 0,-1 1 0,1-1 0,-1 1 0,1-1 0,-1 1 0,0-1 0,1 0 0,-1 1 0,0-1 0,2-1 0,27-23 0,-2-1 0,26-29 0,-35 35 0,-19 20 0,0 0 0,0 0 0,0 0 0,0 0 0,1-1 0,-1 1 0,0 0 0,0 0 0,0 0 0,0 0 0,0-1 0,0 1 0,0 0 0,1 0 0,-1 0 0,0 0 0,0 0 0,0 0 0,0 0 0,0-1 0,1 1 0,-1 0 0,0 0 0,0 0 0,0 0 0,0 0 0,1 0 0,-1 0 0,0 0 0,0 0 0,0 0 0,1 0 0,-1 0 0,0 0 0,0 0 0,0 0 0,0 0 0,1 0 0,-1 0 0,0 0 0,0 0 0,0 1 0,0-1 0,1 0 0,-1 0 0,0 0 0,0 0 0,0 0 0,0 0 0,0 0 0,0 1 0,1-1 0,-1 0 0,0 0 0,0 0 0,0 0 0,0 0 0,0 1 0,0-1 0,0 0 0,0 0 0,0 0 0,0 0 0,0 1 0,0-1 0,0 22 0,-9 25 0,6-39-4,0 4-126,-1 0-1,1 0 1,1 1-1,-1 14 0,3-27 67,1 1-1,-1-1 0,0 1 0,0-1 1,1 1-1,-1-1 0,0 1 0,1-1 1,-1 1-1,1-1 0,-1 1 0,1-1 0,-1 0 1,1 1-1,-1-1 0,1 0 0,-1 0 1,1 1-1,-1-1 0,1 0 0,-1 0 1,1 0-1,-1 0 0,1 1 0,0-1 1,-1 0-1,1 0 0,-1 0 0,1 0 1,0 0-1,-1-1 0,1 1 0,-1 0 0,1 0 1,-1 0-1,1 0 0,0-1 0,-1 1 1,1 0-1,-1 0 0,1-1 0,-1 1 1,1 0-1,0-2 0,26-12-2327,15-31-5760,-19 14 550</inkml:trace>
</inkml:ink>
</file>

<file path=ppt/ink/ink3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9.285"/>
    </inkml:context>
    <inkml:brush xml:id="br0">
      <inkml:brushProperty name="width" value="0.025" units="cm"/>
      <inkml:brushProperty name="height" value="0.025" units="cm"/>
      <inkml:brushProperty name="color" value="#008C3A"/>
    </inkml:brush>
  </inkml:definitions>
  <inkml:trace contextRef="#ctx0" brushRef="#br0">255 45 16976,'0'0'6913,"0"-4"-13164,0 0 5661,1 3 960,-1-1 0,0 1 0,0 0 0,1-1 0,-1 1 0,0-1 0,0 1-1,-1-1 1,1 1 0,0-1 0,0 1 0,-1-1 0,1 1 0,-1-1 0,1 1 0,-1 0 0,1-1 0,-1 1 0,0 0 0,0 0 0,-1-2 0,-5 0 388,1 2 1674,2 13-989,-36 185-159,-9 37 379,45-209-2655,0-4-1652,-1-21 1251,-3-12 251,-42-62-11734,21 33 6979,11 12 5433,5 5 3358,2-1 3829,14 16-408,12 4-3736,24 5-1880,-27 1 385,2-1-803,95 0 1288,-37 0-3531,-68 0 1101,3-1-1389,-5-4-3597,-2-8-3223</inkml:trace>
</inkml:ink>
</file>

<file path=ppt/ink/ink3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9.656"/>
    </inkml:context>
    <inkml:brush xml:id="br0">
      <inkml:brushProperty name="width" value="0.025" units="cm"/>
      <inkml:brushProperty name="height" value="0.025" units="cm"/>
      <inkml:brushProperty name="color" value="#008C3A"/>
    </inkml:brush>
  </inkml:definitions>
  <inkml:trace contextRef="#ctx0" brushRef="#br0">0 25 19891,'0'0'6438,"53"-25"-15535</inkml:trace>
</inkml:ink>
</file>

<file path=ppt/ink/ink3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0.402"/>
    </inkml:context>
    <inkml:brush xml:id="br0">
      <inkml:brushProperty name="width" value="0.025" units="cm"/>
      <inkml:brushProperty name="height" value="0.025" units="cm"/>
      <inkml:brushProperty name="color" value="#008C3A"/>
    </inkml:brush>
  </inkml:definitions>
  <inkml:trace contextRef="#ctx0" brushRef="#br0">33 400 8616,'0'0'12908,"10"-9"-11408,19-25-594,-2-1-1,-1-1 1,-1-2-1,23-47 0,-31 50-618,0 0-1,16-55 1,-47 150 52,2 0 1,3 1-1,2 0 1,3 110-1,5-120-193,-2 0-1,-14 91 0,12-123-16,-2 1 0,0-1-1,-1 0 1,-1 0 0,-1-1 0,0 0 0,-2 0-1,0-1 1,-1 0 0,-15 19 0,23-33-97,0 0 1,1-1-1,-1 1 1,0 0-1,0-1 1,-1 0-1,1 0 0,0 0 1,-1 0-1,1 0 1,-1-1-1,0 1 1,0-1-1,1 0 1,-7 1-1,9-2-24,-1 0 0,0 0 0,0-1 0,1 1 0,-1 0 0,0-1 0,1 1 0,-1-1 0,0 1 0,1-1 0,-1 0 0,1 0 0,-1 0 0,1 0 0,-1 0 0,1 0 0,0 0 0,-1 0 0,1-1-1,0 1 1,0 0 0,0-1 0,0 1 0,0-1 0,0 1 0,0-1 0,1 0 0,-1 1 0,1-1 0,-1 0 0,1 1 0,-1-1 0,1 0 0,0 0 0,0-1 0,-3-16-9,2 1 0,0-1 0,1 0 1,1 1-1,1-1 0,0 0 0,1 1 0,1 0 0,1 0 0,1 0 1,0 0-1,1 1 0,1 0 0,1 0 0,20-28 0,12-10-2,3 2 0,2 3-1,56-49 1,48-54 14,-140 142-2,35-48 2,-43 56-11,0 0-1,0 0 1,-1 0 0,1-1 0,-1 1 0,0 0-1,0-1 1,0 1 0,0-1 0,-1 1-1,1-1 1,-1 0 0,0 1 0,0-1-1,0 0 1,-2-6 0,2 9 0,0 1 0,-1-1 0,1 0 0,-1 1 0,1-1 0,-1 1 0,1-1 0,-1 1 0,1-1 0,-1 1 0,0-1 0,1 1 0,-1-1 0,1 1 0,-1 0 0,0-1 0,0 1 0,1 0 0,-1 0 0,0-1 0,1 1 0,-1 0 0,0 0 0,0 0 0,1 0 0,-1 0 0,0 0 0,0 0 0,1 0 0,-1 1 0,0-1 0,0 0 0,0 1 0,-26 10 0,18-4 0,1 1 0,0 0 0,1 1 0,0-1 0,0 2 0,0-1 0,1 1 0,-5 11 0,-2 8 0,-18 51 0,27-71 0,1 1 0,1-1 0,0 1 0,0-1 0,1 1 0,0-1 0,1 1 0,0 12 0,0-21-42,1 0 1,-1 0-1,0 0 0,1 0 1,-1 0-1,1 0 0,0 0 1,-1 0-1,1 0 0,0 0 1,-1 0-1,1 0 0,0 0 1,0 0-1,0-1 0,0 1 1,0 0-1,0 0 0,0-1 1,0 1-1,0-1 0,0 1 1,0-1-1,0 0 0,0 1 1,1-1-1,-1 0 0,0 0 1,0 0-1,0 0 1,0 0-1,1 0 0,-1 0 1,0 0-1,0 0 0,2-1 1,2 1-342,-1-1 1,1 0 0,-1 0 0,1-1 0,-1 1 0,0-1 0,0 0-1,7-4 1,19-23-4614,-3-9-2003</inkml:trace>
</inkml:ink>
</file>

<file path=ppt/ink/ink3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0.743"/>
    </inkml:context>
    <inkml:brush xml:id="br0">
      <inkml:brushProperty name="width" value="0.025" units="cm"/>
      <inkml:brushProperty name="height" value="0.025" units="cm"/>
      <inkml:brushProperty name="color" value="#008C3A"/>
    </inkml:brush>
  </inkml:definitions>
  <inkml:trace contextRef="#ctx0" brushRef="#br0">42 1 18674,'0'0'4772,"-41"61"-4676,41-28-32,0 1-192,14 0-2210,4-2-1794,2-3-4228</inkml:trace>
</inkml:ink>
</file>

<file path=ppt/ink/ink3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1.292"/>
    </inkml:context>
    <inkml:brush xml:id="br0">
      <inkml:brushProperty name="width" value="0.025" units="cm"/>
      <inkml:brushProperty name="height" value="0.025" units="cm"/>
      <inkml:brushProperty name="color" value="#008C3A"/>
    </inkml:brush>
  </inkml:definitions>
  <inkml:trace contextRef="#ctx0" brushRef="#br0">172 295 16624,'0'0'1948,"-13"12"-111,-10 11-723,0 1 0,-27 38 1,43-52-824,-1 1 1,1 1 0,1-1-1,0 1 1,0 0-1,1 0 1,1 0-1,0 1 1,1 0-1,-3 21 1,6-34-293,0 1 0,0 0 0,0-1 0,0 1 0,0 0 0,0-1 0,0 1 0,0 0 0,0-1 0,0 1 0,0 0 0,1-1 0,-1 1 0,0-1 0,1 1 0,-1 0 0,0-1 0,1 1 0,-1-1 0,1 1 0,-1-1 0,1 1 0,-1-1 0,1 1 0,-1-1 0,1 0 0,-1 1 0,1-1 0,0 0 0,-1 1 0,1-1 0,-1 0 0,1 0 0,0 0 0,-1 0 0,1 1 0,0-1 0,-1 0 0,1 0 0,0 0 0,-1 0 0,1 0 0,0-1 0,-1 1 0,1 0 0,0 0 0,0-1 0,36-13 193,-16 0-106,0-2 0,-1 0 1,0-1-1,-1 0 0,25-33 0,74-110 230,-39 29 385,-71 116-593,0-1 0,-1 0 0,-1-1 0,-1 0 0,0 0 0,3-27 0,-7 44-106,-1 0-1,0 0 1,0 0-1,0 0 1,0-1-1,0 1 1,0 0 0,0 0-1,0 0 1,0 0-1,0-1 1,0 1-1,0 0 1,0 0-1,0 0 1,0 0 0,0-1-1,0 1 1,0 0-1,0 0 1,0 0-1,0 0 1,0-1-1,0 1 1,0 0 0,0 0-1,0 0 1,0 0-1,-1-1 1,1 1-1,0 0 1,0 0-1,0 0 1,0 0-1,0 0 1,0 0 0,-1-1-1,1 1 1,0 0-1,0 0 1,0 0-1,0 0 1,-1 0-1,1 0 1,0 0 0,0 0-1,0 0 1,0 0-1,-1 0 1,1 0-1,0 0 1,0 0-1,0 0 1,0 0 0,-1 0-1,1 0 1,0 0-1,0 0 1,0 0-1,0 0 1,-1 0-1,-10 9-11,-7 13 51,1 1 0,1 0 0,1 1 0,-22 46 0,20-36 20,6-14 10,0 0-1,2 1 0,0 0 0,1 1 0,2 0 0,0 0 0,-5 40 0,11-60-69,0-1 0,0 1 0,0-1 0,0 1 0,0-1 0,0 1 0,1-1 0,-1 1 0,0-1 0,1 1 0,-1-1 0,1 1 0,0-1 0,-1 0 0,1 1 0,0-1 0,0 0 0,0 0 0,0 1 0,0-1 0,0 0 0,0 0 0,0 0 0,0 0 0,3 1 0,-1-1 8,1 1 0,-1-1 0,1 0 0,-1-1 0,1 1 0,-1-1 0,1 0 0,-1 1 0,1-1 0,-1-1 0,5 0 0,4-1 25,1 0 0,-1-1-1,0-1 1,1 0 0,18-10-1,-4-1-92,0-2 1,28-23-1,-45 33-20,-1-1 1,0 0 0,-1-1 0,0 0-1,0 0 1,-1-1 0,0 1 0,10-20-1,-51 64-27,25-22 211,0 1 0,0 0 0,2 1 0,0 0 1,0 0-1,1 0 0,1 1 0,1 0 0,-4 23 0,8-38-87,0 0 0,0 0 0,0 1 0,0-1 0,0 0 0,0 0 0,0 0 0,0 0 0,1 0 0,-1 1 0,0-1 0,1 0 0,-1 0 0,1 0 0,-1 0 0,1 0 0,0 0-1,-1 0 1,1 0 0,0 0 0,0-1 0,-1 1 0,1 0 0,0 0 0,2 1 0,-1-2 23,1 1 1,-1 0-1,1 0 0,-1-1 0,1 1 1,-1-1-1,1 0 0,-1 0 0,1 0 1,-1 0-1,4 0 0,5-2 85,0 0 0,-1-1 0,1 0-1,16-8 1,27-18 14,-39 19-133,2 1 0,-1 1 1,1 1-1,30-10 0,-46 17-15,-1 0 0,0 0 0,1 0 0,-1 0 0,0 0-1,0 0 1,1 0 0,-1 0 0,0 0 0,1 0 0,-1 0 0,0 0-1,1 0 1,-1 1 0,0-1 0,0 0 0,1 0 0,-1 0-1,0 0 1,0 1 0,1-1 0,-1 0 0,0 0 0,0 1-1,1-1 1,-1 0 0,0 0 0,0 1 0,0-1 0,0 0 0,0 0-1,1 1 1,-1-1 0,0 0 0,0 1 0,0-1 0,0 0-1,0 1 1,0-1 0,0 1 0,-1 20-43,-10 20 191,10-37-132,-2 3 35,1 0 0,0 0 0,0 0 0,1 0 0,-1 0 0,1 12 0,1-18-35,0 0 0,0 0-1,0 0 1,1 0 0,-1 0-1,0 0 1,1 0-1,-1 0 1,0 0 0,1 0-1,-1 0 1,1 0 0,0 0-1,-1-1 1,1 1-1,0 0 1,-1 0 0,1-1-1,0 1 1,1 1-1,0-1-2,1-1 0,-1 1 0,0 0 0,0-1 0,0 0 0,0 1 0,1-1 0,-1 0 0,0 0 0,0 0 0,1 0 0,-1-1 0,3 0 0,12-3-5,-1-2 0,0 0 0,0 0 0,0-2 0,-1 0 0,24-16 0,-24 13 0,1 2 0,0 0 0,1 0 0,0 2 0,30-10 0,-47 17 0,1 0 0,-1 0 0,1 0 0,-1 0 0,1 0 0,-1-1 0,1 2 0,-1-1 0,1 0 0,-1 0 0,1 0 0,-1 0 0,1 0 0,-1 0 0,1 0 0,-1 1 0,1-1 0,-1 0 0,1 0 0,-1 1 0,0-1 0,1 0 0,-1 1 0,0-1 0,1 0 0,-1 1 0,0-1 0,1 0 0,-1 1 0,0-1 0,1 1 0,3 21 0,-10 29 0,4-43 0,2-6-147,-1-1 1,1 1-1,0-1 0,-1 1 0,1 0 1,0-1-1,0 1 0,0 0 0,0-1 1,0 1-1,0-1 0,1 1 0,-1-1 1,1 1-1,-1 0 0,1-1 0,-1 1 1,1-1-1,0 0 0,0 1 0,0-1 1,0 0-1,2 3 0,-2-3-282,1-1 0,0 0 0,0 1 0,0-1 0,0 0 1,0 0-1,0 0 0,0 0 0,0-1 0,0 1 0,0 0 0,0-1 0,0 1 0,0-1 0,0 0 0,0 0 0,-1 1 1,1-1-1,0 0 0,2-3 0,31-21-13115</inkml:trace>
</inkml:ink>
</file>

<file path=ppt/ink/ink3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1.805"/>
    </inkml:context>
    <inkml:brush xml:id="br0">
      <inkml:brushProperty name="width" value="0.025" units="cm"/>
      <inkml:brushProperty name="height" value="0.025" units="cm"/>
      <inkml:brushProperty name="color" value="#008C3A"/>
    </inkml:brush>
  </inkml:definitions>
  <inkml:trace contextRef="#ctx0" brushRef="#br0">3 263 12236,'1'-14'80,"8"-42"-1913,-5 38 3232,1 0 0,0 0 0,16-32 0,-17 43-707,-1 0 0,2 0 0,-1 1 0,1-1 1,0 1-1,0 0 0,1 1 0,-1-1 0,9-5 1,-9 8-473,-1 0 1,0 1-1,1 0 1,0 0 0,-1 0-1,1 0 1,0 1-1,0 0 1,0 0-1,0 0 1,0 1 0,0 0-1,1-1 1,-1 2-1,0-1 1,5 2 0,-7-2-133,0 0 1,0 1 0,0 0-1,-1 0 1,1 0 0,0 0 0,-1 0-1,1 1 1,0-1 0,-1 1-1,0-1 1,1 1 0,-1 0-1,0 0 1,0 0 0,0 0 0,0 0-1,0 1 1,1 3 0,0-2 12,-1 1-1,-1 0 1,1 0 0,-1-1 0,0 1 0,0 0 0,0 0-1,0 0 1,-1 0 0,-1 8 0,0 0 21,0-1 0,-1 0 0,-1 0 0,0 0 1,-1 0-1,0 0 0,-1-1 0,-8 17 0,-6-1 5,-2 0 0,-42 43 0,41-47-14,1 0 0,1 1 0,-21 35 0,40-58-101,0 0 1,0 0-1,0 0 0,0 0 1,0 0-1,1 1 0,-1-1 1,1 0-1,-1 0 0,1 0 1,-1 1-1,1-1 1,-1 0-1,1 0 0,0 1 1,0-1-1,0 0 0,0 1 1,0-1-1,0 0 0,0 1 1,0-1-1,0 0 0,1 1 1,-1-1-1,1 0 1,-1 0-1,1 1 0,-1-1 1,1 0-1,0 0 0,-1 0 1,1 0-1,0 0 0,0 0 1,0 0-1,0 0 0,0 0 1,0 0-1,0 0 1,0-1-1,0 1 0,0 0 1,0-1-1,1 1 0,-1-1 1,0 1-1,0-1 0,1 0 1,-1 1-1,0-1 1,3 0-1,9 2 23,1-1 0,-1-1 0,0 0 0,17-2 0,-20 1 16,10-1-15,-1-1 1,1-1 0,-1 0-1,20-8 1,-30 8-570,1 1-1,-1-2 1,0 1-1,0-1 1,0 0-1,-1-1 1,0 0-1,0-1 1,12-11-1,-19 16-50,1 0 0,-1 0 0,1 0 0,-1 0 0,0 0 0,0-1 0,0 1 0,0 0 1,0-1-1,-1 1 0,1-1 0,-1 1 0,1-1 0,-1 1 0,0-1 0,0 1 0,0-5 0,-4-19-8993</inkml:trace>
</inkml:ink>
</file>

<file path=ppt/ink/ink3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2.193"/>
    </inkml:context>
    <inkml:brush xml:id="br0">
      <inkml:brushProperty name="width" value="0.025" units="cm"/>
      <inkml:brushProperty name="height" value="0.025" units="cm"/>
      <inkml:brushProperty name="color" value="#008C3A"/>
    </inkml:brush>
  </inkml:definitions>
  <inkml:trace contextRef="#ctx0" brushRef="#br0">0 0 13965,'0'0'5125,"69"49"-4709,-23-45-191,8-4-225,0 0-1858,-4-3-3747</inkml:trace>
</inkml:ink>
</file>

<file path=ppt/ink/ink3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2.535"/>
    </inkml:context>
    <inkml:brush xml:id="br0">
      <inkml:brushProperty name="width" value="0.025" units="cm"/>
      <inkml:brushProperty name="height" value="0.025" units="cm"/>
      <inkml:brushProperty name="color" value="#008C3A"/>
    </inkml:brush>
  </inkml:definitions>
  <inkml:trace contextRef="#ctx0" brushRef="#br0">68 182 16207,'0'0'2088,"-7"11"-209,2-5-1571,-35 57 1981,38-60-2090,0 1 0,0-1 0,0 1 0,1-1 0,-1 1 1,1 0-1,0 0 0,0 0 0,0-1 0,1 1 0,-1 0 1,1 0-1,0 0 0,0 0 0,1 0 0,-1 0 0,2 6 1,-1-9-188,0 0 1,0 0 0,0 0 0,0 0 0,1-1 0,-1 1-1,0 0 1,0-1 0,1 1 0,-1-1 0,0 1-1,0-1 1,1 0 0,-1 0 0,1 1 0,-1-1 0,0 0-1,1 0 1,-1 0 0,0 0 0,1-1 0,-1 1-1,3-1 1,32-8 181,-16 1-291,0-2 0,32-21 0,-40 22-384,1 1 0,1 0 1,-1 1-1,1 0 0,0 1 1,1 1-1,-1 0 0,16-3 1,-29 9 487,-1-1 0,1 1 1,-1-1-1,1 0 0,-1 1 0,1-1 1,-1 1-1,0 0 0,1-1 1,-1 1-1,1-1 0,-1 1 0,0 0 1,0-1-1,1 1 0,-1 0 1,0-1-1,0 1 0,0 0 0,0-1 1,0 1-1,0 0 0,0-1 1,0 1-1,0 0 0,0-1 0,0 1 1,0 0-1,-1-1 0,1 1 1,0 0-1,0-1 0,-1 1 0,1-1 1,0 1-1,-2 1 0,-7 26 813,-8 4-363,11-21-310,0 0 0,1 1-1,0 0 1,0-1 0,1 1-1,-2 16 1,7-28-381,1 0-1,0-1 1,-1 1 0,1-1 0,0 1-1,-1-1 1,1 0 0,0 1 0,-1-1 0,0 0-1,1 0 1,-1 0 0,1 0 0,-1-1-1,2 0 1,14-23-5238,3-7-4932</inkml:trace>
  <inkml:trace contextRef="#ctx0" brushRef="#br0" timeOffset="1">479 0 16239,'0'0'2114,"-15"63"-1921,15-39-322,5-3-1152,15-5-1569,9-3-1346,4-5-2275</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6.916"/>
    </inkml:context>
    <inkml:brush xml:id="br0">
      <inkml:brushProperty name="width" value="0.025" units="cm"/>
      <inkml:brushProperty name="height" value="0.025" units="cm"/>
    </inkml:brush>
  </inkml:definitions>
  <inkml:trace contextRef="#ctx0" brushRef="#br0">1 0 20115,'0'0'3940,"66"38"-9257,-46-25 384</inkml:trace>
</inkml:ink>
</file>

<file path=ppt/ink/ink3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2.891"/>
    </inkml:context>
    <inkml:brush xml:id="br0">
      <inkml:brushProperty name="width" value="0.025" units="cm"/>
      <inkml:brushProperty name="height" value="0.025" units="cm"/>
      <inkml:brushProperty name="color" value="#008C3A"/>
    </inkml:brush>
  </inkml:definitions>
  <inkml:trace contextRef="#ctx0" brushRef="#br0">140 0 6694,'0'0'14964,"-10"8"-13945,-29 25-293,37-31-714,0-1 0,1 1 0,-1-1 0,1 1 0,-1 0 0,1 0 0,-1 0 0,1 0 0,0 0 0,0 0 0,0 0 0,0 0 0,1 0 0,-2 4 0,2-5-9,0 0 1,0 0-1,1 0 1,-1 0 0,0-1-1,0 1 1,1 0-1,-1 0 1,0 0 0,1 0-1,-1 0 1,1 0 0,-1-1-1,1 1 1,-1 0-1,1 0 1,0-1 0,-1 1-1,1 0 1,0-1-1,0 1 1,0-1 0,1 2-1,6 1 0,0 1-1,0-2 1,1 1-1,0-1 0,16 2 1,5 3-17,-28-7 56,-1 1-1,1-1 0,-1 1 1,1-1-1,0 1 0,-1 0 1,0-1-1,1 1 0,-1 0 1,1 0-1,-1 0 0,0 0 1,0 0-1,1 0 1,-1 1-1,0-1 0,0 0 1,0 0-1,0 1 0,-1-1 1,1 1-1,0-1 0,0 1 1,-1-1-1,1 1 0,-1-1 1,0 1-1,1 0 0,-1-1 1,0 1-1,0 0 0,0-1 1,0 1-1,0 0 0,0-1 1,-1 1-1,1 0 0,0-1 1,-1 1-1,1-1 0,-2 3 1,-1 1 166,-1 1 0,0-1 0,0-1 0,0 1 0,0 0 0,-1-1 0,0 0 0,0 0 0,-7 4 0,-1 0-67,1-1 1,-1-1-1,0 0 0,-19 7 0,26-12-628,-1 1 1,1-1-1,0 0 1,-1 0-1,1-1 0,-1 0 1,-7-1-1,-2-3-4787</inkml:trace>
</inkml:ink>
</file>

<file path=ppt/ink/ink3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3.234"/>
    </inkml:context>
    <inkml:brush xml:id="br0">
      <inkml:brushProperty name="width" value="0.025" units="cm"/>
      <inkml:brushProperty name="height" value="0.025" units="cm"/>
      <inkml:brushProperty name="color" value="#008C3A"/>
    </inkml:brush>
  </inkml:definitions>
  <inkml:trace contextRef="#ctx0" brushRef="#br0">141 19 20179,'0'0'8942,"-11"-5"-8189,9 4-728,-1-1-14,0 1 0,0-1 1,1 1-1,-1 0 0,0 0 0,0 0 0,0 0 1,-1 0-1,1 0 0,0 1 0,0 0 0,0 0 1,0 0-1,-1 0 0,1 0 0,0 0 0,0 1 1,0 0-1,0-1 0,0 1 0,0 0 0,0 1 1,0-1-1,0 0 0,0 1 0,1 0 0,-1 0 1,1-1-1,-1 2 0,1-1 0,0 0 0,-3 3 1,-22 33-437,26-37 411,1-1 0,0 1 0,-1 0 0,1-1 0,0 1 0,0 0 0,0-1 0,0 1 0,0 0 0,0-1 0,0 1 0,0 0 0,0 0-1,0-1 1,0 1 0,0 0 0,0-1 0,0 1 0,1 0 0,-1-1 0,0 1 0,1 0 0,0 0 2,0 0 0,0 0 0,0-1 1,0 1-1,1 0 0,-1-1 0,0 1 0,0-1 0,0 0 0,1 1 1,-1-1-1,0 0 0,0 0 0,1 0 0,-1 0 0,0 0 1,2 0-1,14 0-135,-1-1-76,1 1 0,-1 1 0,33 6 0,-46-6 201,-1-1 0,1 1 1,0-1-1,-1 1 0,1 0 0,-1 0 1,1 0-1,-1 1 0,1-1 0,-1 0 0,0 1 1,0 0-1,1 0 0,-1-1 0,-1 1 1,1 0-1,0 0 0,0 1 0,-1-1 1,1 0-1,-1 1 0,0-1 0,1 1 0,-1-1 1,0 1-1,-1-1 0,1 1 0,0 0 1,-1-1-1,1 6 0,-2-4 79,0-1 0,0 0 1,0 1-1,0-1 0,0 0 0,-1 0 0,0 0 1,1 0-1,-1 0 0,0 0 0,0-1 0,-1 1 1,1-1-1,0 1 0,-1-1 0,0 0 0,1 0 0,-1 0 1,0 0-1,-6 2 0,-5 4 61,-2 0-1,-27 8 1,40-15-172,0 1-83,-1-1 0,1 1 0,-1-1 0,0 0 0,0-1 0,0 1 0,0-1 0,1 1 0,-1-1 0,0 0 0,-4-1 0,8 0-296,0-1 0,0 1 0,0 0 0,1 0 0,-1-1 0,0 1 0,0 0 0,1 0 0,-1-1 0,1 1 0,0 0 0,-1 0-1,1 0 1,0 0 0,-1 0 0,3-2 0,21-21-6031,10-3-3156</inkml:trace>
</inkml:ink>
</file>

<file path=ppt/ink/ink3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3.590"/>
    </inkml:context>
    <inkml:brush xml:id="br0">
      <inkml:brushProperty name="width" value="0.025" units="cm"/>
      <inkml:brushProperty name="height" value="0.025" units="cm"/>
      <inkml:brushProperty name="color" value="#008C3A"/>
    </inkml:brush>
  </inkml:definitions>
  <inkml:trace contextRef="#ctx0" brushRef="#br0">161 37 18321,'0'0'2563,"-11"5"-209,-3 3-1809,0 1 0,0 0-1,1 1 1,-20 18 0,27-23-357,0 1 0,1 0 0,-1 1 0,1-1 0,1 1 0,-1 0 0,1 0 0,0 1 0,1-1 0,-1 1 0,1 0 0,-3 15 0,6-23-186,0 1 1,0-1-1,0 1 1,0-1-1,0 1 1,0-1 0,0 1-1,0-1 1,0 1-1,0 0 1,0-1 0,0 1-1,1-1 1,-1 1-1,0-1 1,0 1 0,1-1-1,-1 1 1,0-1-1,0 1 1,1-1-1,-1 0 1,1 1 0,-1-1-1,0 1 1,1-1-1,-1 0 1,1 1 0,-1-1-1,1 0 1,-1 0-1,2 1 1,22-1 136,24-16 160,-23 1-289,-1 0 0,-1-2 0,-1-1 0,0 0 0,-1-2 0,-1-1 0,-1 0 0,29-43 0,-60 82-798,4-7 278,0 0-1,1 1 0,0 0 0,1 0 1,0 1-1,1-1 0,0 1 1,1 0-1,1 1 0,-3 15 0,7-29 340,-1 1 0,0 0 0,0-1 0,0 1 0,0-1 0,0 1 0,1-1 0,-1 1-1,0-1 1,0 1 0,1-1 0,-1 1 0,1-1 0,-1 1 0,0-1 0,1 1 0,-1-1-1,1 0 1,-1 1 0,1-1 0,-1 0 0,1 1 0,-1-1 0,1 0 0,-1 0-1,1 0 1,-1 1 0,1-1 0,-1 0 0,1 0 0,0 0 0,-1 0 0,1 0 0,-1 0-1,1 0 1,-1 0 0,1 0 0,0 0 0,0-1 0,27-6-4435,4-11-1432</inkml:trace>
</inkml:ink>
</file>

<file path=ppt/ink/ink3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3.975"/>
    </inkml:context>
    <inkml:brush xml:id="br0">
      <inkml:brushProperty name="width" value="0.025" units="cm"/>
      <inkml:brushProperty name="height" value="0.025" units="cm"/>
      <inkml:brushProperty name="color" value="#008C3A"/>
    </inkml:brush>
  </inkml:definitions>
  <inkml:trace contextRef="#ctx0" brushRef="#br0">173 1 11755,'0'0'3000,"-9"6"-779,-7 8-1761,0 1 0,1 1 0,1 0 0,0 0 1,-12 21-1,17-24-23,1 0 1,0 0 0,1 1-1,1 0 1,0 0 0,1 0-1,0 1 1,-4 26 0,9-40-404,0 0 0,0 0 1,0 0-1,0 0 1,0 0-1,1 0 0,-1 0 1,0 0-1,0 0 0,1 0 1,-1 0-1,1 0 1,-1-1-1,0 1 0,1 0 1,0 0-1,-1 0 0,1-1 1,-1 1-1,1 0 1,0-1-1,0 1 0,-1 0 1,1-1-1,0 1 0,0-1 1,0 1-1,0-1 1,0 0-1,0 1 0,-1-1 1,1 0-1,0 0 0,0 0 1,0 1-1,0-1 1,1 0-1,43-1 835,-36 0-749,61-13 61,-55 10-400,0 1 1,0 0-1,0 1 0,24 0 0,-38 2 212,0 1 0,0-1-1,0 0 1,0 1 0,0-1-1,0 0 1,0 1 0,0-1-1,0 1 1,0 0 0,-1-1 0,1 1-1,0 0 1,0-1 0,-1 1-1,1 0 1,0 0 0,-1 0-1,1 0 1,-1 0 0,1 0-1,-1 0 1,1 0 0,-1 0-1,0 0 1,1 0 0,-1 0-1,0 0 1,0 0 0,0 0-1,0 0 1,0 0 0,0 0-1,0 0 1,0 0 0,0 0 0,0 0-1,-1 0 1,1 0 0,0 0-1,-1 0 1,0 1 0,-17 45 962,-4-14-5,16-27-733,0 1 0,1 0 1,0 1-1,1-1 0,0 1 0,0 0 0,0 0 0,-4 17 0,9-24-135,-1 0 1,0 0-1,1 0 0,0 0 0,-1 0 1,1 0-1,0 0 0,-1 0 0,1 0 1,0 0-1,0 0 0,0 0 0,-1-1 1,1 1-1,0 0 0,0-1 1,0 1-1,1 0 0,-1-1 0,0 0 1,0 1-1,0-1 0,0 0 0,0 1 1,0-1-1,1 0 0,-1 0 0,0 0 1,0 0-1,0 0 0,1 0 0,-1 0 1,0 0-1,1-1 0,48-2 504,-41 1-647,0 0 0,0 0 0,-1-1 1,1 0-1,-1 0 0,0-1 1,12-6-1,-17 8-331,0-1 0,1 1 0,-1-1 1,0 0-1,0 0 0,-1 0 0,1 0 0,2-4 1,-4 4-250,1 1 1,-1 0-1,0-1 1,0 1 0,-1-1-1,1 1 1,0-1-1,-1 1 1,1-1 0,-1 0-1,0 1 1,0-1-1,-1-4 1,-3-16-7015</inkml:trace>
</inkml:ink>
</file>

<file path=ppt/ink/ink3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4.349"/>
    </inkml:context>
    <inkml:brush xml:id="br0">
      <inkml:brushProperty name="width" value="0.025" units="cm"/>
      <inkml:brushProperty name="height" value="0.025" units="cm"/>
      <inkml:brushProperty name="color" value="#008C3A"/>
    </inkml:brush>
  </inkml:definitions>
  <inkml:trace contextRef="#ctx0" brushRef="#br0">54 49 9033,'0'0'8488,"-54"-32"-5734,54 27-416,9 2-1345,15-1 289,8 0-1,5 3-513,7 1-287,0 0-321,2 1-224,-5 4-1986,0-3-3043,-3-2-8936</inkml:trace>
</inkml:ink>
</file>

<file path=ppt/ink/ink3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5.203"/>
    </inkml:context>
    <inkml:brush xml:id="br0">
      <inkml:brushProperty name="width" value="0.025" units="cm"/>
      <inkml:brushProperty name="height" value="0.025" units="cm"/>
      <inkml:brushProperty name="color" value="#008C3A"/>
    </inkml:brush>
  </inkml:definitions>
  <inkml:trace contextRef="#ctx0" brushRef="#br0">308 144 14862,'4'-10'3929,"-3"8"-3415,14-34 1156,-14 34-1447,0 0 1,-1 0 0,1 0 0,0 0 0,-1-1 0,0 1 0,1 0 0,-1 0 0,0-1 0,0 1-1,0 0 1,-1 0 0,1 0 0,0-1 0,-1 1 0,-1-3 0,2 5-158,-1-1 0,1 1 0,-1-1 0,0 1 0,0-1 0,1 1 0,-1 0 0,0 0 0,0-1 0,1 1 0,-1 0 0,0 0 0,0 0 0,1 0 0,-1 0 0,0 0 0,0 0 0,0 0 0,0 0 0,1 0 0,-1 0 0,0 0 0,0 0 0,1 1 0,-1-1 0,0 0 0,0 1 0,1-1 0,-1 1 0,0-1 0,1 1 0,-1-1 0,-1 2 1,-20 17 426,9-5-454,1 1-1,0 1 1,2 0-1,0 0 1,-11 24-1,17-30-33,0 0 1,0 0-1,1 0 0,0 1 0,1-1 1,1 1-1,-1-1 0,2 1 0,-1 0 1,1 0-1,2 12 0,0-17-12,0 1 0,1 0 1,0-1-1,0 1 0,0-1 0,1 0 0,0 0 1,0 0-1,0-1 0,1 1 0,8 7 1,-7-8-5,-1 0 0,0 1 0,-1-1 0,1 1 0,-1 0 0,0 0 0,-1 1-1,1-1 1,-1 1 0,-1 0 0,5 12 0,-7-11 20,0 0-1,0 1 1,0-1-1,-1 0 1,0 0-1,-1 0 1,0 0-1,0 0 1,-1 0-1,0 0 1,0-1-1,-1 0 1,0 1-1,0-1 1,0 0-1,-1-1 1,0 1-1,-1-1 1,1 0-1,-1-1 1,-7 6-1,5-4 112,0 0 0,-1-1 0,1 0 0,-1 0 0,-1-1 0,1-1 0,-1 1 0,1-1 0,-1-1 0,-1 0 0,1 0 0,0-1 0,-1-1 0,1 1 0,-1-2 0,-11 0 0,21 0-104,-1 0 0,0-1 0,1 1 0,-1 0-1,0-1 1,1 0 0,-1 1 0,1-1 0,-1 0 0,1 0 0,0 0 0,-1 0 0,1 0 0,0 0 0,0-1 0,-1 1 0,1 0 0,0 0 0,0-1 0,0 1 0,1-1 0,-1 1 0,0-1 0,0 1 0,1-1 0,-1 0 0,1 1 0,0-1 0,-1 0 0,1 1 0,0-1 0,0 0 0,0 1 0,0-1 0,0 0 0,0 1 0,1-3 0,0-3-31,0 1 0,0 0 1,1 0-1,-1 1 0,1-1 0,1 0 0,-1 1 0,1-1 0,5-7 1,15-14-3,2 1 0,1 2 0,1 0 1,41-27-1,-16 11 26,18-14 16,-3 4-22,-1-4-1,71-75 0,-96 72 5,-39 54 6,0-1-1,0 1 0,0-1 1,-1 0-1,1 0 0,-1 0 1,0 0-1,0 0 0,0 0 0,-1 0 1,0 0-1,1 0 0,-2 0 1,1-5-1,-1 8-9,1 0 0,-1 0 0,1 1 0,-1-1 0,1 0 0,-1 0 0,0 0 0,1 1 0,-1-1 0,0 0 0,0 1 0,1-1 0,-1 1 0,0-1 0,0 1 0,0-1 0,0 1 0,0-1 0,0 1 1,0 0-1,0-1 0,0 1 0,0 0 0,0 0 0,0 0 0,0 0 0,0 0 0,0 0 0,0 0 0,0 0 0,0 1 0,0-1 0,0 0 0,0 0 0,0 1 0,0-1 0,1 1 0,-1-1 0,0 1 0,-1 0 0,-38 21-31,26-9 37,1 1-1,-22 28 1,30-35 1,0 0-1,1 0 1,0 0-1,0 1 1,0-1 0,1 1-1,1 0 1,-4 15-1,5-22-9,1 1 1,0-1-1,0 0 0,0 0 0,0 0 0,0 0 0,0 0 0,0 1 1,0-1-1,1 0 0,-1 0 0,0 0 0,1 0 0,-1 0 0,1 0 0,-1 0 1,1 0-1,-1 0 0,1 0 0,0 0 0,-1 0 0,1 0 0,0 0 1,0-1-1,0 1 0,0 0 0,0-1 0,0 1 0,1 0 0,1 1 13,1-1 0,-1 0 0,1-1 0,-1 1 0,1-1 0,-1 1-1,1-1 1,0 0 0,6-1 0,3-1 20,-1-1 1,1 1-1,-1-2 0,22-8 0,-1-7-197,0-1-1,51-41 0,-36 24-158,-48 36 312,1 1 0,-1-1 0,1 1 0,-1-1-1,1 1 1,-1-1 0,1 1 0,-1 0-1,1-1 1,-1 1 0,1 0 0,-1-1 0,1 1-1,0 0 1,-1 0 0,1 0 0,-1-1-1,1 1 1,0 0 0,-1 0 0,1 0 0,0 0-1,-1 0 1,1 0 0,0 0 0,-1 0-1,1 0 1,-1 1 0,1-1 0,0 0 0,0 1-1,-1 19-130,-22 37 305,20-51-86,-3 4-28,-12 34 138,16-42-165,0 0 0,1 1 0,-1-1 0,1 1 0,-1-1 0,1 1 0,0-1 0,0 0 0,0 1 0,0-1 0,0 1 0,0-1 0,1 1 0,0 2 0,0-4 0,0-1 1,1 1-1,-1 0 1,0 0-1,0-1 1,1 1-1,-1-1 0,0 1 1,1-1-1,-1 1 1,0-1-1,1 0 1,-1 0-1,0 0 1,1 0-1,-1 0 1,1 0-1,-1 0 0,0 0 1,1 0-1,1-1 1,32-7 444,47-29-85,-68 29-360,0 0 0,0 2 1,0-1-1,1 2 0,0 0 1,0 1-1,27-4 0,-41 8-32,-1 0 0,1 1 0,-1-1 0,1 0 1,-1 0-1,1 1 0,0-1 0,-1 1 0,1-1 0,-1 0 0,0 1 0,1-1 0,-1 1 0,1-1 0,-1 1 0,0-1 0,1 1 0,-1 0 0,0-1 1,0 1-1,1-1 0,-1 1 0,0 0 0,0-1 0,0 1 0,0-1 0,0 1 0,0 0 0,0-1 0,0 1 0,0 0 0,0-1 0,0 1 0,0 0 0,0-1 1,0 1-1,-1-1 0,1 1 0,-1 1 0,-9 38 172,6-25-151,4-14-4,0 0-1,-1 0 1,1 0-1,0 0 1,0 0-1,0 0 1,0 0-1,0 0 1,0 0-1,1 0 1,-1 0-1,0 0 1,0 0-1,1 0 1,-1 0-1,1 0 1,-1 0-1,1 0 1,-1 0 0,1 0-1,-1 0 1,1 0-1,0-1 1,0 1-1,-1 0 1,3 1-1,-1-1 24,0 0 0,1 0-1,-1 0 1,1-1 0,-1 1-1,1-1 1,-1 1 0,1-1-1,-1 0 1,1 0 0,2 0 0,8-1 97,0-1 0,0-1 0,20-5 0,23-14-127,-41 15 0,0 1 0,0 1 0,1 0 0,0 1 0,18-3 0,-33 9 0,0 0 0,-1 0 0,1 0 0,0 0 0,-1 0 0,1 0 0,-1 0 0,1 1 0,-1-1 0,0 0 0,0 0 0,0 0 0,0 0 0,-1 4 0,1-4 0,0-1-176,0 1-1,0-1 1,0 0-1,0 0 1,0 1 0,1-1-1,-1 0 1,1 0 0,-1 0-1,1 0 1,-1 1-1,1-1 1,-1 0 0,1 0-1,0 0 1,0 0 0,0 0-1,-1-1 1,1 1-1,0 0 1,0 0 0,0 0-1,0-1 1,1 1 0,-1-1-1,0 1 1,0-1-1,0 1 1,0-1 0,0 0-1,1 1 1,-1-1-1,0 0 1,0 0 0,1 0-1,-1 0 1,0 0 0,0 0-1,1 0 1,-1 0-1,0-1 1,0 1 0,2-1-1,6 0-2453,0-2 0,1 1 0,-1-1 1,14-6-1,15-9-9035</inkml:trace>
</inkml:ink>
</file>

<file path=ppt/ink/ink3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5.594"/>
    </inkml:context>
    <inkml:brush xml:id="br0">
      <inkml:brushProperty name="width" value="0.025" units="cm"/>
      <inkml:brushProperty name="height" value="0.025" units="cm"/>
      <inkml:brushProperty name="color" value="#008C3A"/>
    </inkml:brush>
  </inkml:definitions>
  <inkml:trace contextRef="#ctx0" brushRef="#br0">99 48 17489,'0'0'10522,"-1"-8"-9289,-10-24-433,10 32-796,0-1-1,1 0 1,-1 1-1,0-1 1,0 0-1,0 1 1,0-1-1,0 1 1,1-1-1,-1 1 1,0 0-1,0-1 1,0 1-1,0 0 1,0 0 0,0-1-1,-1 1 1,1 0-1,0 0 1,0 0-1,0 0 1,0 0-1,0 1 1,0-1-1,0 0 1,0 0-1,0 1 1,0-1-1,0 1 1,0-1-1,1 1 1,-1-1-1,0 1 1,0-1-1,0 1 1,0 0-1,1-1 1,-1 1 0,0 0-1,-1 1 1,-2 2-15,0-1 1,0 1 0,0 0-1,0 0 1,1 0 0,-1 1-1,1-1 1,0 1 0,0 0-1,1 0 1,0 0 0,0 0-1,0 0 1,-2 7 0,5-11-11,0 0 1,0 0 0,0-1-1,0 1 1,0 0 0,0-1-1,0 1 1,0 0-1,0-1 1,0 1 0,1-1-1,-1 0 1,0 1 0,0-1-1,0 0 1,1 0 0,-1 0-1,0 1 1,0-1-1,0-1 1,1 1 0,-1 0-1,2-1 1,33-1-554,-21-2-264,-1 0 0,0-1 0,0-1 0,-1 0 0,0 0 0,0-2 0,23-16-1,-29 16 1158,-16 10-51,-19 12 16,-26 33 211,33-17-1271,12 3-3422,9-27-1231</inkml:trace>
</inkml:ink>
</file>

<file path=ppt/ink/ink3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6.327"/>
    </inkml:context>
    <inkml:brush xml:id="br0">
      <inkml:brushProperty name="width" value="0.025" units="cm"/>
      <inkml:brushProperty name="height" value="0.025" units="cm"/>
      <inkml:brushProperty name="color" value="#008C3A"/>
    </inkml:brush>
  </inkml:definitions>
  <inkml:trace contextRef="#ctx0" brushRef="#br0">174 37 11082,'0'0'16106,"-9"-6"-15081,-34-20-475,40 25-540,0 0 0,0 0 1,0 0-1,0 1 0,0 0 0,0-1 0,0 1 0,0 0 0,0 1 0,0-1 0,0 0 0,0 1 1,0 0-1,0 0 0,0-1 0,0 2 0,1-1 0,-1 0 0,0 1 0,1-1 0,-1 1 0,1 0 0,-1-1 1,-3 6-1,1-3 23,0 0 0,1 1-1,0-1 1,0 1 0,0 1 0,0-1 0,1 0 0,0 1 0,-5 11 0,8-16-28,-1 1 0,1-1 0,-1 1 1,1 0-1,0-1 0,0 1 0,0-1 0,0 1 0,0-1 0,0 1 0,0 0 0,0-1 1,1 1-1,-1-1 0,1 1 0,-1-1 0,1 1 0,-1-1 0,1 0 0,0 1 0,0-1 1,0 0-1,0 1 0,0-1 0,2 2 0,0-1-24,0 0-1,0 0 1,0 0-1,0-1 1,1 1-1,-1-1 1,1 0 0,-1 0-1,1 0 1,6 0-1,8 0-982,-1 0 0,1-2 0,31-4 0,-33 2-927,-1-1 1,0-1-1,0-1 1,-1 0-1,0 0 1,0-2-1,20-13 1,6-8-2967</inkml:trace>
</inkml:ink>
</file>

<file path=ppt/ink/ink3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6.999"/>
    </inkml:context>
    <inkml:brush xml:id="br0">
      <inkml:brushProperty name="width" value="0.025" units="cm"/>
      <inkml:brushProperty name="height" value="0.025" units="cm"/>
      <inkml:brushProperty name="color" value="#008C3A"/>
    </inkml:brush>
  </inkml:definitions>
  <inkml:trace contextRef="#ctx0" brushRef="#br0">187 58 14798,'0'0'4217,"-11"3"-1734,2-1-2111,0 2-1,1-1 1,-1 1 0,1 0 0,0 1 0,0 0 0,0 0 0,1 1 0,-1 0 0,1 0 0,-8 10 0,8-9-310,0 1 0,0 0 0,0 1 0,1 0 0,1 0 0,0 0 1,0 1-1,0-1 0,2 1 0,-1 0 0,1 0 0,0 1 1,-2 20-1,5-30-70,1 0 1,-1 0 0,0-1 0,0 1 0,1 0-1,-1 0 1,1 0 0,-1 0 0,1-1-1,-1 1 1,1 0 0,-1 0 0,1-1-1,0 1 1,-1-1 0,1 1 0,0 0-1,-1-1 1,1 1 0,0-1 0,0 0-1,0 1 1,0-1 0,-1 0 0,1 1-1,0-1 1,0 0 0,0 0 0,1 1-1,40 3 749,-7 0-741,-33-3-34,0 1 0,0-1 0,0 0 0,-1 1 0,1-1 0,0 1 0,0-1 0,-1 1 1,1 0-1,-1 0 0,0-1 0,0 1 0,1 0 0,-1 0 0,0 0 0,0 1 0,-1-1 0,1 0 0,0 0 0,-1 0 0,0 1 0,1-1 1,-1 0-1,0 1 0,0-1 0,0 0 0,0 0 0,-1 1 0,1-1 0,-1 3 0,0-3 35,1 1 1,0-1-1,0 1 0,0 0 0,0-1 0,0 1 0,0 0 1,1-1-1,-1 1 0,1 0 0,0-1 0,-1 1 1,1-1-1,0 1 0,1-1 0,-1 0 0,3 4 1,-2-4-77,0-1 0,0 0 0,1 0 0,-1 0 1,0 0-1,0 0 0,1 0 0,-1-1 0,1 1 0,-1-1 1,0 0-1,1 0 0,-1 1 0,1-2 0,-1 1 1,1 0-1,-1 0 0,0-1 0,1 1 0,-1-1 1,0 0-1,1 0 0,-1 0 0,0 0 0,3-2 1,54-35-4985,-42 24 2934,0-1 1,23-28 0,-21 20 1212,25-40 0,-25 29 2460,0-1-1,-3 0 0,17-52 0,-32 86-1294,0-1-1,0 1 0,-1 0 1,1-1-1,-1 1 0,1-1 1,-1 1-1,0-1 0,0 1 1,1-1-1,-1 0 0,0 1 1,0-1-1,-1 1 0,1-1 1,0 1-1,-1-2 0,0 3-184,0 0-1,1 0 0,-1 0 1,0 1-1,0-1 0,0 0 1,0 0-1,1 1 0,-1-1 1,0 1-1,0-1 1,1 1-1,-1-1 0,0 1 1,1-1-1,-1 1 0,0 0 1,1-1-1,-1 1 1,0 1-1,-39 48 143,39-48-35,-17 23 338,2 0 0,0 1-1,2 1 1,-12 30-1,20-42-274,1 1-1,1 0 1,0 0-1,1 0 1,1 0-1,0 0 1,2 1-1,-1-1 1,4 21-1,-3-33-236,1 0-1,0 0 1,0 1-1,0-1 1,0 0-1,1 0 0,0 0 1,0 0-1,0 0 1,0-1-1,1 1 1,-1-1-1,1 1 0,0-1 1,0 0-1,0 0 1,1 0-1,-1 0 1,1-1-1,-1 1 0,1-1 1,0 0-1,0 0 1,4 1-1,-8-3-40,1 0-1,-1 0 1,1 0-1,-1-1 1,0 1 0,1 0-1,-1 0 1,0 0 0,1-1-1,-1 1 1,0 0-1,1 0 1,-1-1 0,0 1-1,1 0 1,-1 0-1,0-1 1,0 1 0,1 0-1,-1-1 1,0 1-1,0-1 1,0 1 0,1 0-1,-1-1 1,0 1-1,0-1 1,0 1 0,0 0-1,0-1 1,0 1 0,0-1-1,0 1 1,0 0-1,0-1 1,0 1 0,0-1-1,0 1 1,-1 0-1,1-1 1,0 1 0,0-1-1,0 1 1,0 0-1,-1-1 1,1 1 0,0-1-1,-9-22-865,-5-7 428,-27-57 1443,35 72-156,0 0 0,1-1 0,1 1 0,1-1 0,0 0 0,-2-30 0,6 44-781,-1 1 0,1 0 0,-1 0 0,1 0 0,-1-1 0,1 1 1,-1 0-1,1 0 0,0 0 0,0 0 0,0 0 0,0 0 1,0 0-1,-1 0 0,2 1 0,-1-1 0,0 0 0,0 0 0,0 1 1,0-1-1,0 1 0,0-1 0,1 1 0,-1-1 0,0 1 1,0 0-1,1 0 0,-1 0 0,0-1 0,1 1 0,-1 1 1,2-1-1,56 0-168,-41 1 194,43 1-647,29-1-3532,-76-2 2166,-1 0-1,0-1 1,1-1-1,21-7 1,24-13-10319</inkml:trace>
</inkml:ink>
</file>

<file path=ppt/ink/ink3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7.343"/>
    </inkml:context>
    <inkml:brush xml:id="br0">
      <inkml:brushProperty name="width" value="0.025" units="cm"/>
      <inkml:brushProperty name="height" value="0.025" units="cm"/>
      <inkml:brushProperty name="color" value="#008C3A"/>
    </inkml:brush>
  </inkml:definitions>
  <inkml:trace contextRef="#ctx0" brushRef="#br0">156 0 20531,'0'0'6374,"-53"76"-4868,52-44-801,1 2-353,0 0-288,8-3-1345,-3-1-2819,-2-6-3363</inkml:trace>
  <inkml:trace contextRef="#ctx0" brushRef="#br0" timeOffset="1">26 582 18481,'0'0'8040,"-26"49"-5157,26-34-1122,0-2-1376,5-5-545,5-6-3107,3-2-7816</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7.292"/>
    </inkml:context>
    <inkml:brush xml:id="br0">
      <inkml:brushProperty name="width" value="0.025" units="cm"/>
      <inkml:brushProperty name="height" value="0.025" units="cm"/>
    </inkml:brush>
  </inkml:definitions>
  <inkml:trace contextRef="#ctx0" brushRef="#br0">112 0 7207,'0'0'12369,"-7"13"-10495,-11 25-590,1 0-1,3 1 1,0 0 0,3 1 0,1 1 0,2 0 0,-4 65 0,12-106-1280,0 1 0,0-1 0,0 1 1,0-1-1,0 1 0,0-1 0,0 1 1,0-1-1,0 1 0,0-1 0,0 1 1,0-1-1,0 1 0,1-1 0,-1 1 1,0-1-1,0 0 0,1 1 0,-1-1 1,0 1-1,1-1 0,-1 0 0,0 1 1,1-1-1,-1 0 0,0 1 0,1-1 1,-1 0-1,1 0 0,-1 1 0,1-1 1,-1 0-1,1 0 0,-1 0 0,1 0 1,-1 1-1,1-1 0,23-7 272,21-23 226,-44 29-491,104-81 37,122-122 0,-213 187-3192,-32 24-3076,-8 9-783</inkml:trace>
  <inkml:trace contextRef="#ctx0" brushRef="#br0" timeOffset="1">201 311 11050,'0'0'8809,"48"34"-5926,-28-18-2339,0-1-480,-1 3-384,-2-4-1570,-1-8-1697,-2-4-4197</inkml:trace>
</inkml:ink>
</file>

<file path=ppt/ink/ink3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45.494"/>
    </inkml:context>
    <inkml:brush xml:id="br0">
      <inkml:brushProperty name="width" value="0.025" units="cm"/>
      <inkml:brushProperty name="height" value="0.025" units="cm"/>
      <inkml:brushProperty name="color" value="#008C3A"/>
    </inkml:brush>
  </inkml:definitions>
  <inkml:trace contextRef="#ctx0" brushRef="#br0">72 0 9129,'0'0'1633,"-15"89"-736,10-42-545,2 2-352,-2-7-1825,1-2-3204</inkml:trace>
  <inkml:trace contextRef="#ctx0" brushRef="#br0" timeOffset="1">46 557 1409,'0'0'2691,"-18"66"-2403,9-33 1858,1 1-1409,3 0-833,0-1-3428</inkml:trace>
</inkml:ink>
</file>

<file path=ppt/ink/ink3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45.929"/>
    </inkml:context>
    <inkml:brush xml:id="br0">
      <inkml:brushProperty name="width" value="0.025" units="cm"/>
      <inkml:brushProperty name="height" value="0.025" units="cm"/>
      <inkml:brushProperty name="color" value="#008C3A"/>
    </inkml:brush>
  </inkml:definitions>
  <inkml:trace contextRef="#ctx0" brushRef="#br0">40 0 3844,'0'0'8840,"-3"53"-8712,-3-27-64,3-3-64,-1 0-833,1-1 225,-2 0-577,1-2-1346,0 2 1763,0 0 928,1-1 673,2 2-481,1-4-576,0 0-2947</inkml:trace>
  <inkml:trace contextRef="#ctx0" brushRef="#br0" timeOffset="1">0 399 10858,'0'0'5734,"8"11"-16945</inkml:trace>
</inkml:ink>
</file>

<file path=ppt/ink/ink3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1.943"/>
    </inkml:context>
    <inkml:brush xml:id="br0">
      <inkml:brushProperty name="width" value="0.025" units="cm"/>
      <inkml:brushProperty name="height" value="0.025" units="cm"/>
      <inkml:brushProperty name="color" value="#008C3A"/>
    </inkml:brush>
  </inkml:definitions>
  <inkml:trace contextRef="#ctx0" brushRef="#br0">0 0 18610,'0'0'10735,"2"11"-9689,-1-1-897,1-1-1,0 0 1,1 0-1,0-1 1,0 1-1,1 0 1,0-1-1,1 0 1,-1 0-1,2 0 1,-1-1-1,1 1 1,0-1-1,1-1 1,9 9-1,105 79-1232,-121-93 978,13 7-2922,-3-8-5475,-3-5 629</inkml:trace>
</inkml:ink>
</file>

<file path=ppt/ink/ink3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2.301"/>
    </inkml:context>
    <inkml:brush xml:id="br0">
      <inkml:brushProperty name="width" value="0.025" units="cm"/>
      <inkml:brushProperty name="height" value="0.025" units="cm"/>
      <inkml:brushProperty name="color" value="#008C3A"/>
    </inkml:brush>
  </inkml:definitions>
  <inkml:trace contextRef="#ctx0" brushRef="#br0">187 0 20083,'0'0'4740,"-37"51"-2145,22-21-705,-3 5-545,0 4-352,1 3-545,1 0-159,-1 1-193,1-2 0,3 2-32,6-5-96,-2-2-96,5-4-609,4-2-736,0-9-1826,0-9-1442</inkml:trace>
</inkml:ink>
</file>

<file path=ppt/ink/ink3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3.893"/>
    </inkml:context>
    <inkml:brush xml:id="br0">
      <inkml:brushProperty name="width" value="0.025" units="cm"/>
      <inkml:brushProperty name="height" value="0.025" units="cm"/>
      <inkml:brushProperty name="color" value="#008C3A"/>
    </inkml:brush>
  </inkml:definitions>
  <inkml:trace contextRef="#ctx0" brushRef="#br0">68 103 3395,'9'-7'3742,"21"-18"-1144,20-17 3693,-19 14 3414,-33 31-6227,2 6-2616,-1 2-814,-12 26 244,-3 0 0,-1-1 1,-1-1-1,-36 50 0,40-63-237,14-22-66,0 0-1,0 0 0,0 0 1,0 0-1,0 0 0,0 0 1,0 0-1,-1-1 0,1 1 1,0 0-1,0 0 0,0 0 1,0 0-1,0 0 0,0 0 1,0 0-1,0 0 0,-1 0 1,1 0-1,0 0 0,0 0 1,0 0-1,0 0 0,0 0 1,0 0-1,0 1 0,0-1 1,0 0-1,-1 0 0,1 0 1,0 0-1,0 0 0,0 0 1,0 0-1,0 0 0,0 0 1,5-19-586,12-29-1012,32-57-1423,-64 144 3170,-28 50 1,16-35 379,24-79-281,0 0-1,-2 1 0,-11-38 0,7 45 580,27 41-436,-5-14-332,0-1 1,1 0-1,0 0 1,0-1-1,20 7 0,-20-10-1683,1 0 0,0-1-1,17 2 1,-1-2-5930</inkml:trace>
</inkml:ink>
</file>

<file path=ppt/ink/ink3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4.253"/>
    </inkml:context>
    <inkml:brush xml:id="br0">
      <inkml:brushProperty name="width" value="0.025" units="cm"/>
      <inkml:brushProperty name="height" value="0.025" units="cm"/>
      <inkml:brushProperty name="color" value="#008C3A"/>
    </inkml:brush>
  </inkml:definitions>
  <inkml:trace contextRef="#ctx0" brushRef="#br0">196 1 16464,'0'0'10255,"0"9"-9412,-1-1-727,0 1 1,-1 0-1,0-1 0,-1 1 0,0-1 0,0 0 1,-1 1-1,0-2 0,0 1 0,-1 0 0,0-1 1,-7 9-1,-15 18 341,0 0 200,-26 44-1,47-69-607,1 0 1,0 1-1,1 0 0,0 0 0,0 0 0,1 1 1,0-1-1,1 1 0,0 0 0,0 10 0,3-19-103,-1 0 0,0 0 0,0 0-1,1 0 1,-1-1 0,1 1 0,-1 0-1,1 0 1,0-1 0,0 1 0,0 0-1,0-1 1,0 1 0,0-1 0,0 1-1,0-1 1,1 0 0,-1 1 0,1-1-1,-1 0 1,1 0 0,-1 0 0,1 0-1,0 0 1,-1 0 0,1-1 0,0 1-1,0-1 1,-1 1 0,1-1 0,0 1-1,0-1 1,0 0 0,0 0 0,-1 0-1,4 0 1,3 0-877,0 0-1,0-1 0,1 0 1,-1 0-1,0-1 1,0 0-1,10-4 1,23-15-7157</inkml:trace>
</inkml:ink>
</file>

<file path=ppt/ink/ink3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4.720"/>
    </inkml:context>
    <inkml:brush xml:id="br0">
      <inkml:brushProperty name="width" value="0.025" units="cm"/>
      <inkml:brushProperty name="height" value="0.025" units="cm"/>
      <inkml:brushProperty name="color" value="#008C3A"/>
    </inkml:brush>
  </inkml:definitions>
  <inkml:trace contextRef="#ctx0" brushRef="#br0">83 1 11499,'0'0'19976,"-8"13"-19800,-3 5-116,-32 58 270,40-70-309,0 1 0,0 0 0,0 0-1,1 0 1,0 0 0,0 0 0,1 0 0,0 0-1,0 14 1,1-20-39,1-1 0,-1 1-1,1-1 1,-1 1 0,1-1-1,-1 1 1,1-1 0,-1 0 0,1 1-1,-1-1 1,1 0 0,-1 1 0,1-1-1,0 0 1,-1 0 0,1 0-1,-1 1 1,1-1 0,0 0 0,-1 0-1,1 0 1,0 0 0,-1 0-1,1 0 1,-1 0 0,1 0 0,0 0-1,-1-1 1,2 1 0,19-4-950,-15 0 53,0 0 0,0-1 0,0 1 0,0-1 0,-1 0 1,0-1-1,0 1 0,0-1 0,-1 0 0,0 0 0,0-1 0,5-10 0,11-26-8027</inkml:trace>
</inkml:ink>
</file>

<file path=ppt/ink/ink3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5.089"/>
    </inkml:context>
    <inkml:brush xml:id="br0">
      <inkml:brushProperty name="width" value="0.025" units="cm"/>
      <inkml:brushProperty name="height" value="0.025" units="cm"/>
      <inkml:brushProperty name="color" value="#008C3A"/>
    </inkml:brush>
  </inkml:definitions>
  <inkml:trace contextRef="#ctx0" brushRef="#br0">39 0 14542,'0'0'15118,"-39"50"-16751,53-44-1891,0-6-2722,1 0-8039</inkml:trace>
</inkml:ink>
</file>

<file path=ppt/ink/ink3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5.475"/>
    </inkml:context>
    <inkml:brush xml:id="br0">
      <inkml:brushProperty name="width" value="0.025" units="cm"/>
      <inkml:brushProperty name="height" value="0.025" units="cm"/>
      <inkml:brushProperty name="color" value="#008C3A"/>
    </inkml:brush>
  </inkml:definitions>
  <inkml:trace contextRef="#ctx0" brushRef="#br0">0 138 15118,'0'0'11969,"11"3"-10528,-4-1-1218,-5 0-181,0-1-1,1 0 1,-1 0-1,1 0 0,-1-1 1,1 1-1,-1 0 0,1-1 1,0 0-1,-1 0 0,1 0 1,0 0-1,-1 0 1,1 0-1,0 0 0,-1-1 1,1 0-1,-1 1 0,1-1 1,-1 0-1,1 0 0,-1 0 1,1-1-1,-1 1 1,0-1-1,3-1 0,8-11 67,-1 0-1,0 0 1,-1-1-1,-1-1 1,-1 0-1,15-31 1,-36 76 183,-5 11-25,2 0 0,1 1 1,-13 66-1,29-84-356,-1-23 15,-1 0 0,0 0 0,1 0 1,-1 0-1,0 0 0,1 0 0,-1 0 0,1 1 0,-1-1 0,0 0 0,1 0 0,-1 0 1,1-1-1,-1 1 0,0 0 0,1 0 0,-1 0 0,0 0 0,1 0 0,-1 0 0,1 0 1,-1-1-1,0 1 0,1 0 0,-1 0 0,0-1 0,0 1 0,1 0 0,-1 0 1,0-1-1,1 1 0,25-35-8698,-10 4-1151</inkml:trace>
</inkml:ink>
</file>

<file path=ppt/ink/ink3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5.846"/>
    </inkml:context>
    <inkml:brush xml:id="br0">
      <inkml:brushProperty name="width" value="0.025" units="cm"/>
      <inkml:brushProperty name="height" value="0.025" units="cm"/>
      <inkml:brushProperty name="color" value="#008C3A"/>
    </inkml:brush>
  </inkml:definitions>
  <inkml:trace contextRef="#ctx0" brushRef="#br0">171 1 10250,'0'0'18860,"0"3"-18534,-3 76 1798,-1-17-917,6-2-1207,0-43 0,-1 0 0,-1 1 0,-1-1 0,0 0 0,-1 0 0,-1 0 0,0 0 0,-1-1 0,-1 1 0,-9 19 0,-33 47-1465,41-74 722,-1 0 1,0 0-1,0-1 1,-1 0 0,0 0-1,-13 9 1,-4-3-8515</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8.535"/>
    </inkml:context>
    <inkml:brush xml:id="br0">
      <inkml:brushProperty name="width" value="0.025" units="cm"/>
      <inkml:brushProperty name="height" value="0.025" units="cm"/>
    </inkml:brush>
  </inkml:definitions>
  <inkml:trace contextRef="#ctx0" brushRef="#br0">94 31 15727,'-8'7'2087,"6"-4"-1846,-49 47 2856,47-45-2797,1-1 1,0 1-1,-1-1 1,2 1-1,-1 0 1,0 0-1,1 0 1,0 1-1,0-1 1,1 1-1,0-1 1,-2 9-1,3-13-257,0-1-1,0 1 1,0 0-1,1-1 1,-1 1-1,0-1 1,0 1-1,0 0 1,0-1-1,1 1 1,-1 0-1,0-1 1,1 1-1,-1-1 1,0 1-1,1-1 1,-1 1-1,1-1 1,-1 1-1,1-1 1,-1 1-1,1-1 1,-1 0-1,1 1 1,-1-1-1,1 0 1,-1 1-1,1-1 1,0 0-1,-1 0 1,2 1-1,28-1 811,27-15 426,3-17-419,-43 22-843,0 0 0,1 2 0,32-12 1,-50 20-28,0 0 1,1 0-1,-1 0 1,0 0-1,0 0 1,0 0-1,1 0 1,-1 0-1,0 0 1,0 0-1,0 0 1,1 0-1,-1 0 1,0 0-1,0 0 1,0 0-1,0 0 1,1 0-1,-1 0 1,0 1-1,0-1 1,0 0-1,0 0 1,1 0-1,-1 0 1,0 0-1,0 0 1,0 1-1,0-1 1,0 0-1,0 0 1,1 0-1,-1 0 1,0 1-1,0-1 1,0 0-1,0 0 1,0 0-1,0 0 1,0 1-1,0-1 1,0 0-1,0 0 1,0 1-1,-1 13-6,-9 12 182,9-22-228,-12 35 606,13-38-498,0 0 0,0-1 0,0 1 0,1 0 0,-1 0 0,0 0 0,0 0 1,1-1-1,-1 1 0,1 0 0,-1 0 0,0-1 0,1 1 0,-1 0 0,1-1 0,0 1 0,-1 0 1,1-1-1,-1 1 0,1-1 0,0 1 0,0-1 0,-1 1 0,1-1 0,0 0 0,0 1 1,-1-1-1,1 0 0,0 1 0,0-1 0,0 0 0,0 0 0,-1 0 0,1 0 0,0 0 1,0 0-1,0 0 0,0 0 0,0 0 0,-1 0 0,3-1 0,11-1 113,0-1-1,1 0 1,-2-1-1,1 0 1,0-1-1,-1-1 1,17-9-1,-18 9-200,0 0 0,0 0 0,0 1 0,1 1 1,0 0-1,0 1 0,0 0 0,0 1 0,16-1 0,-28 3 29,-1 0 0,1 0-1,-1 0 1,1 0 0,-1 0 0,0 0-1,1 1 1,-1-1 0,1 0 0,-1 0 0,0 0-1,1 1 1,-1-1 0,1 0 0,-1 0-1,0 1 1,1-1 0,-1 0 0,0 0 0,0 1-1,1-1 1,-1 0 0,0 1 0,0-1-1,1 1 1,-1-1 0,0 0 0,0 1 0,0-1-1,0 1 1,0-1 0,1 0 0,-1 2-1,-3 19 117,-13 15 383,15-35-481,1 0-1,-1 0 1,0 0 0,1-1 0,-1 1 0,0 0-1,1 0 1,0 0 0,-1 0 0,1 0 0,-1 0 0,1 0-1,0 0 1,0 0 0,-1 0 0,1 0 0,0 0-1,0 0 1,0 0 0,0 0 0,1 1 0,-1-1-1,0 0 1,1 1 0,0-1-3,1-1 0,-1 0 1,0 0-1,1 1 0,0-1 0,-1 0 1,1 0-1,-1-1 0,1 1 0,-1 0 0,1 0 1,-1-1-1,0 1 0,1-1 0,-1 1 1,1-1-1,1-1 0,71-32-2,-57 25 0,0 1 0,1 0 0,0 1 0,0 1 0,0 1 0,34-6 0,-51 11 0,0 0 0,0 0 0,0 0 0,-1 0 0,1 0 0,0 0 0,0 0 0,0 0 0,0 0 0,0 0 0,0 0 0,0 1 0,-1-1 0,1 0 0,0 1 0,0-1 0,0 1 0,-1-1 0,1 1 0,0-1 0,0 1 0,-1-1 0,1 1 0,0 0 0,-1-1 0,1 1 0,-1 0 0,1 0 0,-1-1 0,1 1 0,-1 0 0,0 0 0,1 1 0,-1 32 0,0-3 0,1-31 0,0 1 0,-1 0 0,1-1 0,0 1 0,0-1 0,0 1 0,0-1 0,-1 1 0,1-1 0,0 0 0,0 1 0,0-1 0,0 0 0,0 0 0,0 0 0,0 0 0,0 0 0,0 0 0,0 0 0,0 0 0,0 0 0,0 0 0,0 0 0,0-1 0,0 1 0,0 0 0,1-1 0,27-7 0,-21 5-1531,0 1 1,1-1-1,-1 2 1,0-1-1,1 1 0,11 1 1,8-3 7284,13-18-3079,-27 13-2291,68-50 373,-76 54-741,-1-1-1,0 0 0,0 0 0,0 0 1,0-1-1,-1 0 0,0 1 0,0-2 0,0 1 1,-1 0-1,3-8 0,-6 14-15,1 0 0,-1-1 0,0 1-1,0 0 1,0 0 0,0 0 0,0 0 0,0-1-1,0 1 1,1 0 0,-1 0 0,0 0 0,0-1 0,0 1-1,0 0 1,0 0 0,0 0 0,0-1 0,0 1-1,0 0 1,0 0 0,0-1 0,0 1 0,0 0 0,0 0-1,0 0 1,0-1 0,-1 1 0,1 0 0,0 0-1,0 0 1,0-1 0,0 1 0,0 0 0,0 0 0,0 0-1,-1 0 1,1 0 0,0-1 0,0 1 0,0 0-1,0 0 1,-1 0 0,1 0 0,0 0 0,0 0 0,0 0-1,-1 0 1,1-1 0,0 1 0,0 0 0,-1 0-1,-13 8-51,-13 15 39,21-15 88,0 0-1,0 0 0,1 1 1,0-1-1,0 1 0,1 0 1,0 0-1,0 1 0,1-1 1,0 1-1,1 0 0,-1 15 1,3-24-73,0 0 1,0 0-1,0 0 1,0 0-1,0 0 1,0 0 0,1 0-1,-1 0 1,0-1-1,1 1 1,-1 0-1,1 0 1,-1 0 0,1-1-1,-1 1 1,1 0-1,-1 0 1,1-1-1,0 1 1,-1 0 0,1-1-1,0 1 1,0-1-1,-1 1 1,1-1-1,2 1 1,29 3 14,-20-5-21,0 0 0,0-1-1,19-6 1,11-8 4,69-38 0,-76 35 0,-35 19 0,0 0 0,0 0 0,1 0 0,-1 0 0,0 0 0,0 0 0,1 0 0,-1-1 0,0 1 0,0 0 0,1 0 0,-1 0 0,0 0 0,0 1 0,1-1 0,-1 0 0,0 0 0,0 0 0,1 0 0,-1 0 0,0 0 0,0 0 0,1 0 0,-1 0 0,0 1 0,0-1 0,0 0 0,1 0 0,-1 0 0,0 0 0,0 1 0,0-1 0,0 0 0,1 0 0,-1 1 0,0-1 0,0 0 0,0 0 0,0 1 0,0-1 0,0 0 0,0 0 0,0 1 0,0-1 0,1 0 0,-1 0 0,0 1 0,0-1 0,-1 0 0,1 0 0,0 1 0,0-1 0,0 0 0,0 0 0,0 1 0,0-1 0,0 0 0,0 0 0,0 1 0,0-1 0,-1 0 0,1 0 0,0 0 0,0 1 0,0-1 0,-1 0 0,-4 17 0,3-14 0,1 0 0,0 0 0,0 0 0,0 0 0,0 0 0,0 0 0,0 0 0,1 0 0,0 0 0,-1 1 0,1-1 0,1 0 0,-1 5 0,1-6 0,0-1 0,0 0 0,0 0 0,0 1 0,0-1 0,0 0 0,1 0 0,-1 0 0,0 0 0,1 0 0,-1 0 0,0 0 0,1-1 0,-1 1 0,1 0 0,-1-1 0,1 1 0,-1-1 0,1 0 0,0 1 0,-1-1 0,1 0 0,-1 0 0,1 0 0,0 0 0,-1 0 0,3-1 0,23-1 0,0-2 0,0-1 0,0-1 0,-1-1 0,47-19 0,1 0 0,-10 6 0,-63 20 0,-1 0 0,0-1 0,1 1 0,-1 0 0,1 0 0,-1 0 0,0 0 0,1 0 0,-1-1 0,1 1 0,-1 0 0,1 0 0,-1 0 0,0 0 0,1 0 0,-1 0 0,1 0 0,-1 0 0,0 1 0,1-1 0,-1 0 0,1 0 0,-1 0 0,0 0 0,1 1 0,-1-1 0,1 0 0,-1 0 0,0 0 0,1 1 0,-1-1 0,0 0 0,0 1 0,1-1 0,-1 0 0,0 1 0,0-1 0,1 0 0,-1 1 0,0-1 0,0 1 0,0-1 0,0 0 0,0 1 0,1-1 0,-1 1 0,0-1 0,0 0 0,0 1 0,0-1 0,0 1 0,0-1 0,0 1 0,0-1 0,-1 0 0,1 1 0,0-1 0,0 1 0,0-1 0,0 0 0,-1 1 0,1-1 0,0 0 0,0 1 0,0-1 0,-1 1 0,-27 49 0,24-45 0,1 0 0,-1 0 0,1 0 0,0 1 0,0 0 0,0-1 0,1 1 0,0 0 0,0 0 0,1 0 0,0 0 0,0 1 0,0-1 0,0 7 0,2-12 0,-1 0 0,1 0 0,-1 1 0,1-1 0,-1 0 0,1 0 0,0 0 0,0 0 0,-1 0 0,1 0 0,0 0 0,0 0 0,0 0 0,0 0 0,0-1 0,0 1 0,0 0 0,0-1 0,1 1 0,-1 0 0,0-1 0,0 0 0,0 1 0,1-1 0,-1 0 0,0 1 0,1-1 0,1 0 0,46 1 0,-38-1 0,8-1 0,-1 0 0,1-2 0,0 0 0,-1-1 0,0-1 0,0 0 0,26-12 0,-36 13 0,0 0 0,1 0 0,-1 0 0,-1-1 0,1-1 0,-1 1 0,0-1 0,0 0 0,0-1 0,-1 1 0,0-1 0,-1 0 0,1-1 0,-1 0 0,-1 0 0,0 0 0,5-11 0,-8 16 0,0 1 0,0-1 0,-1 0 0,1 0 0,-1 0 0,0 1 0,0-1 0,0 0 0,0 0 0,0 0 0,0 0 0,-2-4 0,2 6 0,-1 0 0,1 0 0,-1 0 0,1 1 0,-1-1 0,1 0 0,-1 1 0,1-1 0,-1 0 0,0 1 0,0-1 0,1 0 0,-1 1 0,0-1 0,0 1 0,1 0 0,-1-1 0,0 1 0,0 0 0,0-1 0,0 1 0,0 0 0,0 0 0,1 0 0,-3 0 0,-1 0 0,-1 1 0,1 0 0,0 0 0,0 0 0,-1 1 0,1-1 0,0 1 0,0 0 0,1 0 0,-1 0 0,0 1 0,1 0 0,-1-1 0,-4 6 0,2-1 0,-1 0 0,1 0 0,1 0 0,-1 1 0,1 0 0,0 0 0,1 1 0,-5 12 0,8-19 0,0 0 0,0 1 0,1-1 0,-1 0 0,1 0 0,-1 1 0,1-1 0,0 0 0,0 0 0,0 1 0,0-1 0,0 0 0,1 1 0,-1-1 0,1 0 0,-1 0 0,1 0 0,0 1 0,0-1 0,0 0 0,0 0 0,0 0 0,1 0 0,-1 0 0,0-1 0,1 1 0,-1 0 0,1-1 0,0 1 0,0-1 0,0 1 0,-1-1 0,1 0 0,0 0 0,1 0 0,-1 0 0,0 0 0,0 0 0,4 0 0,8 3-592,1-1-1,1 0 1,22 1 0,-19-3-1173,0-1 0,0-1 0,0-1-1,37-8 1,-10-7-7475</inkml:trace>
</inkml:ink>
</file>

<file path=ppt/ink/ink3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6.512"/>
    </inkml:context>
    <inkml:brush xml:id="br0">
      <inkml:brushProperty name="width" value="0.025" units="cm"/>
      <inkml:brushProperty name="height" value="0.025" units="cm"/>
      <inkml:brushProperty name="color" value="#008C3A"/>
    </inkml:brush>
  </inkml:definitions>
  <inkml:trace contextRef="#ctx0" brushRef="#br0">26 1 10570,'0'0'641,"-21"76"159,18-27 321,2 6-512,1 10-32,0 7 63,4 8-512,-1 8-3203</inkml:trace>
</inkml:ink>
</file>

<file path=ppt/ink/ink3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9.393"/>
    </inkml:context>
    <inkml:brush xml:id="br0">
      <inkml:brushProperty name="width" value="0.025" units="cm"/>
      <inkml:brushProperty name="height" value="0.025" units="cm"/>
      <inkml:brushProperty name="color" value="#008C3A"/>
    </inkml:brush>
  </inkml:definitions>
  <inkml:trace contextRef="#ctx0" brushRef="#br0">1 1 6278,'4'78'897,"-1"-11"-3620,3-7-960</inkml:trace>
  <inkml:trace contextRef="#ctx0" brushRef="#br0" timeOffset="1">98 922 11627,'25'501'1145,"1"8"-2231,-13-239-5714,-6 1 7433,10 219 6001,1-280-6648,4-69-1993,-10-83-1847</inkml:trace>
  <inkml:trace contextRef="#ctx0" brushRef="#br0" timeOffset="2">366 3993 8392,'12'112'1377,"-3"3"-1633,-2-1-1057,-1-4 800,-1-9 770,1-8 351,-3-12-544,2-12-1601</inkml:trace>
</inkml:ink>
</file>

<file path=ppt/ink/ink3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9.737"/>
    </inkml:context>
    <inkml:brush xml:id="br0">
      <inkml:brushProperty name="width" value="0.025" units="cm"/>
      <inkml:brushProperty name="height" value="0.025" units="cm"/>
      <inkml:brushProperty name="color" value="#008C3A"/>
    </inkml:brush>
  </inkml:definitions>
  <inkml:trace contextRef="#ctx0" brushRef="#br0">7 1 11915,'-6'67'-1089</inkml:trace>
  <inkml:trace contextRef="#ctx0" brushRef="#br0" timeOffset="1">5 725 9097,'4'93'320,"-4"-1"-3587,0-6-1314</inkml:trace>
</inkml:ink>
</file>

<file path=ppt/ink/ink3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10.242"/>
    </inkml:context>
    <inkml:brush xml:id="br0">
      <inkml:brushProperty name="width" value="0.025" units="cm"/>
      <inkml:brushProperty name="height" value="0.025" units="cm"/>
      <inkml:brushProperty name="color" value="#008C3A"/>
    </inkml:brush>
  </inkml:definitions>
  <inkml:trace contextRef="#ctx0" brushRef="#br0">1 37 14029,'547'-16'32,"-326"3"620,345 22-1,-227-3-4326,-322-6 3202,84-2-3184</inkml:trace>
  <inkml:trace contextRef="#ctx0" brushRef="#br0" timeOffset="1">2543 14 4164,'72'7'9897,"-1"-1"-7494,4-3-866,5-1-672,8-2-705,7 0-352,3-9-1666,1-4-3107</inkml:trace>
  <inkml:trace contextRef="#ctx0" brushRef="#br0" timeOffset="2">4098 1 14574,'62'14'3587,"-6"-1"-2338,3-2-31,-3-3-514,6-2-608,-6-5-32,2-1-224,-3 0-833,-1-5-32,-8-4-384,0 0-161,-9 1 129,-10 4-769,-10 0-1185,-8 3-2435</inkml:trace>
</inkml:ink>
</file>

<file path=ppt/ink/ink3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10.985"/>
    </inkml:context>
    <inkml:brush xml:id="br0">
      <inkml:brushProperty name="width" value="0.025" units="cm"/>
      <inkml:brushProperty name="height" value="0.025" units="cm"/>
      <inkml:brushProperty name="color" value="#008C3A"/>
    </inkml:brush>
  </inkml:definitions>
  <inkml:trace contextRef="#ctx0" brushRef="#br0">40 34 15503,'0'0'12032,"-8"9"-11573,-20 29-218,28-37-235,-1-1 1,1 1 0,0-1 0,-1 1-1,1 0 1,0-1 0,-1 1-1,1 0 1,0-1 0,0 1-1,0 0 1,0-1 0,-1 1 0,1 0-1,0 0 1,0-1 0,0 1-1,1 0 1,-1-1 0,0 1 0,0 0-1,0 0 1,0-1 0,1 1-1,-1 0 1,0-1 0,1 1-1,-1-1 1,0 1 0,1 0 0,-1-1-1,1 1 1,-1-1 0,1 1-1,-1-1 1,1 1 0,0-1 0,-1 0-1,1 1 1,-1-1 0,1 0-1,0 1 1,-1-1 0,1 0-1,0 0 1,-1 1 0,1-1 0,0 0-1,0 0 1,-1 0 0,2 0-1,39 3 324,-38-4-266,3 1-34,-1-1 0,1 0 0,-1-1 0,0 1 0,1-1-1,-1 0 1,0-1 0,0 1 0,-1-1 0,1 0 0,6-6 0,-9 8 14,0 0 0,0 0 0,0-1 0,0 1 0,-1-1 0,1 1 0,-1-1 0,1 0 0,-1 0 0,0 1 0,0-1 0,1 0 0,-1 0 0,0 0 0,-1 0 0,1-1 0,0 1 0,-1 0 0,1 0 0,-1 0 0,0-1 0,1 1 0,-1 0 0,0 0 0,-1-1 0,1 1 0,0 0 0,-1 0 0,1 0 0,-1-1 0,0-1 0,-1 2 13,0 0 0,0 1 1,1 0-1,-1-1 0,0 1 1,0 0-1,0 0 0,0 0 1,0 0-1,-1 0 0,1 1 1,0-1-1,0 1 0,0-1 1,-1 1-1,1 0 0,0 0 1,-1 0-1,1 0 1,0 0-1,0 1 0,-4 0 1,-1 0 8,1 0 1,1 0 0,-1 0-1,0 1 1,0 0 0,0 0-1,-8 5 1,9-3-53,1 0-1,-1 0 0,1 0 1,0 0-1,1 1 0,-1-1 1,1 1-1,-1 0 0,-1 6 1,4-10-13,1 0 0,-1 0 1,1 0-1,-1 0 0,1 0 1,0 1-1,0-1 1,0 0-1,-1 0 0,1 0 1,0 0-1,0 0 0,1 1 1,-1-1-1,0 0 0,0 0 1,0 0-1,1 0 1,-1 0-1,1 2 0,0-2 0,0 0-1,0 0 1,1 0-1,-1 0 0,0-1 1,0 1-1,1 0 1,-1 0-1,0-1 0,1 1 1,-1-1-1,1 1 1,-1-1-1,0 0 1,1 1-1,-1-1 0,1 0 1,-1 0-1,1 0 1,1 0-1,8 0 0,0-1 0,0 0 0,0-1 0,0 0 0,20-6 0,-27 7 0,-1 0 0,1-1 0,-1 1 0,1-1 0,-1 1 0,0-1 0,0 0 0,0 0 0,0-1 0,0 1 0,0-1 0,0 1 0,-1-1 0,0 0 0,1 0 0,-1 0 0,0 0 0,0 0 0,-1-1 0,1 1 0,1-6 0,-3 9 0,0-1 0,1 1 0,-1 0 0,0-1 0,0 1 0,0-1 0,0 1 0,0-1 0,0 1 0,0-1 0,0 1 0,-1-1 0,1 1 0,0-1 0,0 1 0,0 0 0,0-1 0,-1 1 0,1-1 0,0 1 0,0 0 0,-1-1 0,1 1 0,0 0 0,-1-1 0,1 1 0,0 0 0,-1-1 0,1 1 0,0 0 0,-1 0 0,1-1 0,-1 1 0,-20-2 0,-20 13 0,35-8 0,1 0 0,0 0 0,-1 1 0,1 0 0,1 0 0,-1 0 0,1 1 0,-1-1 0,1 1 0,1 0 0,-1 0 0,1 1 0,0-1 0,0 1 0,-4 10 0,7-16 0,0 1 0,0-1 0,0 1 0,0-1 0,0 1 0,0-1 0,0 0 0,0 1 0,1-1 0,-1 1 0,0-1 0,0 0 0,0 1 0,1-1 0,-1 0 0,0 1 0,0-1 0,1 0 0,-1 1 0,0-1 0,0 0 0,1 1 0,-1-1 0,0 0 0,1 0 0,-1 0 0,1 1 0,-1-1 0,0 0 0,1 0 0,-1 0 0,0 0 0,2 1 0,20 0 0,20-9 0,-39 7 0,0-1 0,0 0 0,1 1 0,-2-1 0,1 0 0,0-1 0,0 1 0,-1 0 0,1-1 0,-1 1 0,1-1 0,-1 0 0,0 0 0,0 0 0,-1 0 0,4-6 0,-5 8 0,0 0 0,0 0 0,1 0 0,-1 0 0,0 0 0,0 0 0,0 0 0,0 0 0,0 0 0,0 0 0,-1 0 0,1 0 0,0 0 0,0 0 0,-1 0 0,1 0 0,-1 0 0,1 1 0,-1-1 0,1 0 0,-1 0 0,-1-1 0,0 0 0,0 1 0,0 0 0,0-1 0,0 1 0,0 0 0,0 0 0,0 0 0,-1 1 0,1-1 0,0 0 0,-1 1 0,1 0 0,-5-1 0,4 1 2,-55 0 100,56 0-118,0 0 0,1 1 0,-1-1 1,1 0-1,-1 0 0,1 1 0,-1-1 1,1 1-1,0-1 0,-1 1 0,1 0 1,-1 0-1,1 0 0,0-1 0,0 1 1,0 0-1,-1 0 0,1 0 0,0 1 0,0-1 1,0 0-1,1 0 0,-1 1 0,0-1 1,0 0-1,1 1 0,-1-1 0,1 1 1,-1-1-1,1 1 0,-1-1 0,1 4 1,0-5-201,0 1 0,0-1 0,0 0 0,0 1 0,0-1-1,0 1 1,0-1 0,1 1 0,-1-1 0,0 1 0,0-1 0,0 0 0,1 1 0,-1-1 0,0 1 0,1-1 0,-1 0 0,0 1 0,1-1 0,-1 0 0,0 1 0,1-1 0,-1 0 0,1 0 0,-1 1 0,0-1 0,1 0 0,-1 0 0,1 0 0,-1 0 0,1 0 0,-1 0 0,1 1 0,-1-1 0,1 0 0,-1 0 0,0 0 0,1 0 0,-1-1 0,1 1 0,0 0 0,0 0-427,20 1-11646</inkml:trace>
</inkml:ink>
</file>

<file path=ppt/ink/ink3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9.519"/>
    </inkml:context>
    <inkml:brush xml:id="br0">
      <inkml:brushProperty name="width" value="0.025" units="cm"/>
      <inkml:brushProperty name="height" value="0.025" units="cm"/>
      <inkml:brushProperty name="color" value="#008C3A"/>
    </inkml:brush>
  </inkml:definitions>
  <inkml:trace contextRef="#ctx0" brushRef="#br0">0 0 6374,'0'0'-1954</inkml:trace>
</inkml:ink>
</file>

<file path=ppt/ink/ink3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51.240"/>
    </inkml:context>
    <inkml:brush xml:id="br0">
      <inkml:brushProperty name="width" value="0.025" units="cm"/>
      <inkml:brushProperty name="height" value="0.025" units="cm"/>
      <inkml:brushProperty name="color" value="#008C3A"/>
    </inkml:brush>
  </inkml:definitions>
  <inkml:trace contextRef="#ctx0" brushRef="#br0">143 79 4452,'-12'-8'4885,"1"1"-4107,-54-35 2136,57 37-1862,0 2 0,0-1 0,-1 1 0,-12-3 0,29 9-772,0 1-1,0 1 0,-1-1 1,1 1-1,-1 1 0,0-1 0,6 8 1,3 1 203,231 217 4963,-167-150-4422,174 135 1,10-50-519,-24-17-431,-171-97 353,101 100-1,5 4 117,-12-34-428,-80-62-46,-2 4 0,81 82 0,172 156 156,-84-83 98,146 137 1085,-280-248-1409,70 71 0,-138-133 0,2-1 0,77 52 0,122 63 0,-139-91 0,-11-8 0,-21-14 0,142 111 0,-93-55 0,5-7 0,237 132 0,-309-189 0,-2 2 0,99 91 0,40 30 0,-60-57 0,52 34 0,-34-39 0,201 169 0,-356-268-178,1-1-1,0 1 1,-1-1 0,1 1-1,0-1 1,0 1 0,-1-1-1,1 0 1,0 1 0,0-1-1,0 0 1,-1 1 0,1-1-1,0 0 1,0 0 0,0 0-1,0 0 1,0 0 0,0 0-1,1 0 1,-1-4-2996,-11-3 473,-14 0-3064,-10 1-4602</inkml:trace>
</inkml:ink>
</file>

<file path=ppt/ink/ink3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2:02.944"/>
    </inkml:context>
    <inkml:brush xml:id="br0">
      <inkml:brushProperty name="width" value="0.025" units="cm"/>
      <inkml:brushProperty name="height" value="0.025" units="cm"/>
      <inkml:brushProperty name="color" value="#008C3A"/>
    </inkml:brush>
  </inkml:definitions>
  <inkml:trace contextRef="#ctx0" brushRef="#br0">227 1001 4869,'-12'2'1937,"-29"6"-406,-40 8 2336,3 2 3457,64-12-4029,21-3-1153,27-5-773,22-17-522,-1-2 1,75-41-1,-21 10-533,668-279 671,-166 73-635,30-30 1129,-650 290-888,-22 6-2537,18-6-5529,9-6 2735,2-6 1813,2 7 1097,-3-13-6082</inkml:trace>
</inkml:ink>
</file>

<file path=ppt/ink/ink3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2:03.342"/>
    </inkml:context>
    <inkml:brush xml:id="br0">
      <inkml:brushProperty name="width" value="0.025" units="cm"/>
      <inkml:brushProperty name="height" value="0.025" units="cm"/>
      <inkml:brushProperty name="color" value="#008C3A"/>
    </inkml:brush>
  </inkml:definitions>
  <inkml:trace contextRef="#ctx0" brushRef="#br0">106 72 6566,'0'0'18823,"9"-9"-18588,-7 8-219,3-4 26,-1 1 1,1 0-1,0 0 0,0 1 1,0-1-1,1 1 1,-1 0-1,1 1 0,-1-1 1,1 1-1,0 0 0,0 1 1,0 0-1,7-1 1,49-6 197,-26 3-194,0 1-1,-1 2 0,70 5 0,-104-3-23,0 0 0,0 0 0,0 1 0,0-1 0,0 1 0,0-1 0,0 1 0,0-1 0,0 1 0,0-1 1,0 1-1,0 0 0,0 0 0,0-1 0,0 1 0,-1 0 0,1 0 0,0 0 0,-1 0 0,1 0 0,-1 0 0,1 0 0,-1 0 0,1 0 0,-1 0 0,0 1 0,1-1 0,-1 0 0,0 0 0,0 0 0,0 0 0,0 0 0,0 1 0,0-1 0,0 0 0,0 0 0,-1 0 0,1 0 0,0 0 0,-1 0 0,1 0 0,-1 1 0,1-1 0,-1 0 0,0 1 0,-2 5 254,-1 1 0,1-1 0,-1 0 0,-1 0 0,-5 8 0,-42 41 699,-2-2-1,-84 64 0,-8 9-1291,103-89-2353,10-11-3826</inkml:trace>
</inkml:ink>
</file>

<file path=ppt/ink/ink3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6:27.536"/>
    </inkml:context>
    <inkml:brush xml:id="br0">
      <inkml:brushProperty name="width" value="0.025" units="cm"/>
      <inkml:brushProperty name="height" value="0.025" units="cm"/>
    </inkml:brush>
  </inkml:definitions>
  <inkml:trace contextRef="#ctx0" brushRef="#br0">321 211 5157,'4'-9'3069,"6"-11"-1903,-1 3 297,0-1 0,-1-1 0,-1 0 1,-1 0-1,-1 0 0,6-34 1,-12 52-1368,1 1 0,0-1 1,0 0-1,-1 0 0,1 0 0,-1 0 1,1 0-1,-1 0 0,1 1 1,-1-1-1,0 0 0,1 0 1,-1 1-1,0-1 0,1 1 1,-1-1-1,0 0 0,0 1 1,0-1-1,1 1 0,-1 0 1,0-1-1,0 1 0,0 0 1,0-1-1,0 1 0,0 0 1,0 0-1,0 0 0,0 0 0,0 0 1,0 0-1,0 0 0,0 0 1,0 0-1,1 0 0,-1 1 1,0-1-1,0 0 0,0 1 1,0-1-1,-1 1 0,-42 16 215,18 0-296,1 1-1,1 2 1,1 0 0,1 2 0,1 0 0,1 1-1,1 2 1,-20 31 0,26-36-2,1 1-1,1 1 1,1-1-1,1 2 0,1-1 1,0 1-1,2 0 1,1 1-1,1 0 1,1 0-1,0 24 1,3-44-21,0 1 0,0-1 0,0 0 0,1 0 0,0 0 0,0 0 0,0 0 0,0 0 0,1 0 0,-1 0 1,1-1-1,0 1 0,0 0 0,0-1 0,1 1 0,-1-1 0,1 0 0,0 0 0,6 5 0,-4-5 0,0 0 0,0 0 0,1-1 0,-1 0 0,1 0 0,0 0 0,0 0 0,0-1 0,0 0 0,0 0 0,0-1 0,8 0 0,5-1 32,1-1 1,-1-1-1,0-1 0,0 0 0,0-2 0,-1 0 0,28-13 0,-17 4 249,-2-2 0,0 0 0,0-2-1,-2 0 1,-1-2 0,33-35-1,-45 43 141,-1 0 0,0-1 0,-1 0-1,0-1 1,-2 0 0,1 0 0,-2-1-1,0 0 1,-1-1 0,-1 1-1,0-1 1,-1 0 0,3-26 0,-7 38-349,0 0 0,0 0 0,0 0 0,-1 0 0,1 0 0,-1 0 0,0 1 0,-1-1 0,1 0 0,-1 1 0,0-1 0,0 1 0,0-1 0,0 1 0,-1 0 0,0 0 0,0 0 0,0 1 0,0-1 0,-6-4 0,3 3-253,0 1 0,0 0 0,-1 1 0,1-1 0,-9-2 0,-41-10-5701,46 14-223</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9.643"/>
    </inkml:context>
    <inkml:brush xml:id="br0">
      <inkml:brushProperty name="width" value="0.025" units="cm"/>
      <inkml:brushProperty name="height" value="0.025" units="cm"/>
    </inkml:brush>
  </inkml:definitions>
  <inkml:trace contextRef="#ctx0" brushRef="#br0">8 39 8808,'0'0'17238,"0"8"-16635,-3 48 185,0-31-702,2-1 0,0 0 0,4 35 0,-2-59-89,-1 1-1,0 0 1,1 0-1,-1-1 1,0 1-1,1 0 1,-1-1 0,1 1-1,-1-1 1,1 1-1,0 0 1,-1-1 0,1 1-1,0-1 1,-1 1-1,1-1 1,0 0-1,-1 1 1,1-1 0,0 0-1,0 1 1,-1-1-1,1 0 1,0 0-1,0 0 1,0 0 0,-1 0-1,1 0 1,0 0-1,0 0 1,0 0 0,-1 0-1,1 0 1,0 0-1,0 0 1,-1-1-1,1 1 1,0 0 0,0-1-1,-1 1 1,1-1-1,0 1 1,-1 0 0,1-1-1,0 0 1,33-21 123,-10 0 171,-1-1 1,-2-1-1,25-35 1,26-30 309,-72 89-605,1 0 1,-1 0 0,0 0 0,0 0 0,0-1 0,0 1-1,0 0 1,0 0 0,1 0 0,-1 0 0,0-1 0,0 1-1,0 0 1,0 0 0,1 0 0,-1 0 0,0 0-1,0 0 1,0-1 0,0 1 0,1 0 0,-1 0 0,0 0-1,0 0 1,1 0 0,-1 0 0,0 0 0,0 0 0,0 0-1,1 0 1,-1 0 0,0 0 0,0 0 0,0 0 0,1 0-1,-1 1 1,0-1 0,0 0 0,0 0 0,1 0 0,-1 0-1,0 0 1,0 0 0,0 0 0,0 1 0,1-1 0,-1 0-1,0 0 1,0 0 0,0 0 0,0 1 0,0-1-1,0 0 1,1 0 0,-1 0 0,0 1 0,0-1 0,0 0-1,0 0 1,0 0 0,0 1 0,2 23-120,-6 31-70,-4-1-1066,-3 24-5137,10-49 492</inkml:trace>
</inkml:ink>
</file>

<file path=ppt/ink/ink3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6:38.987"/>
    </inkml:context>
    <inkml:brush xml:id="br0">
      <inkml:brushProperty name="width" value="0.025" units="cm"/>
      <inkml:brushProperty name="height" value="0.025" units="cm"/>
    </inkml:brush>
  </inkml:definitions>
  <inkml:trace contextRef="#ctx0" brushRef="#br0">857 76 8520,'0'0'6662,"-9"-3"-5637,1-1-616,0 1 0,0-1-1,1 0 1,-1-1 0,1 1-1,0-2 1,0 1 0,-9-11-1,13 14-284,0 0-1,1 0 0,-1 0 0,0 0 0,0 0 1,-1 0-1,1 1 0,0-1 0,-1 1 1,1 0-1,0 0 0,-1 1 0,1-1 0,-1 1 1,1-1-1,-1 1 0,0 0 0,1 0 0,-6 2 1,-8 0-28,0 1 1,-29 11-1,33-10 92,-116 28 606,97-27-426,0 2 1,1 1 0,-1 2-1,2 1 1,0 1-1,-43 24 1,59-25-336,0 1 0,0 0 1,2 0-1,-1 1 0,2 1 0,-14 19 1,3 1 236,-30 61 1,44-72-131,0 0 0,1 0-1,2 0 1,0 1 0,1 0 0,2 0 0,0 0 0,2 0 0,3 38 0,-2-55-140,0-1 0,1 1 0,-1 0 0,1-1 1,0 1-1,1-1 0,0 0 0,0 0 1,0 0-1,1 0 0,-1-1 0,1 1 1,1-1-1,-1 0 0,8 6 0,7 6 19,2-1-1,39 23 0,7 5 25,-43-24-26,22 16 13,78 47-1,-106-73-40,-1-2 1,1 0-1,1 0 0,-1-2 0,1 0 0,0-2 0,1 0 0,30 3 1,20-8 51,0-2-1,-1-4 1,1-2 0,-2-4 0,109-34 0,-161 43 67,0-2 0,0 0 0,-1 0 1,0-2-1,0 0 0,-1-1 0,0 0 0,0-1 0,-1 0 0,-1-1 0,0-1 0,0 0 0,-1-1 1,0 0-1,13-23 0,48-72 354,101-207-1,-170 307-396,1 0 0,-1 0 0,-1-1-1,0 1 1,0-1 0,-1 0 0,1-15-1,-2 20-37,0 0 0,0 0 0,-1 0 0,0 0 0,0 0 0,0 0 0,0 0 0,0 0 0,-1 1 0,0-1 0,0 0 0,0 1 0,0 0 0,0-1 0,-1 1 0,0 0 0,1 0 0,-5-4 0,-21-17 8,0 2 0,-1 0-1,-1 2 1,-1 1 0,-1 2 0,0 0 0,-2 3 0,1 0 0,-2 3 0,-45-10 0,15 9-255,-1 4 0,0 2 1,0 4-1,-1 2 0,-82 11 0,76 3-1919,27 1-2928,20-5-854</inkml:trace>
</inkml:ink>
</file>

<file path=ppt/ink/ink3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6:51.599"/>
    </inkml:context>
    <inkml:brush xml:id="br0">
      <inkml:brushProperty name="width" value="0.025" units="cm"/>
      <inkml:brushProperty name="height" value="0.025" units="cm"/>
    </inkml:brush>
  </inkml:definitions>
  <inkml:trace contextRef="#ctx0" brushRef="#br0">805 173 7976,'-5'-10'101,"-3"-6"844,0 1 1,-1-1-1,-1 2 1,-21-26-1,26 34-711,-1 1 0,1-1-1,-1 1 1,-1 0 0,1 1 0,-1 0-1,1 0 1,-1 0 0,0 0-1,-1 1 1,1 1 0,-1-1 0,1 1-1,-1 0 1,-9 0 0,-3 2-138,1 0 1,0 2 0,0 0 0,0 1 0,0 1-1,0 1 1,1 1 0,0 0 0,0 1-1,0 1 1,1 1 0,0 1 0,1 0 0,-24 20-1,12-8-10,1 2-1,1 1 1,1 0-1,2 2 1,0 1-1,2 1 1,-18 33-1,20-25 116,3 0 0,0 1 1,3 1-1,1 0 0,2 1 0,2 0 1,2 0-1,1 1 0,2 0 0,2 0 0,2 0 1,6 42-1,-4-58-188,1 1 1,1-1-1,2-1 0,0 1 1,2-1-1,1-1 0,0 1 1,2-2-1,1 0 0,0 0 1,2-1-1,0-1 0,2 0 1,0-1-1,28 23 0,-20-21-11,1-1 0,2-1 0,0-2-1,0-1 1,2-1 0,0-2 0,0-1 0,2-1-1,-1-1 1,1-2 0,51 6 0,-56-10-200,1-1 0,0-2 0,-1-1 1,1-1-1,0-1 0,-1-1 0,1-2 0,-1-1 0,0-1 1,-1-1-1,1-1 0,-2-2 0,1 0 0,-2-2 1,1 0-1,-2-2 0,0-1 0,26-23 0,-15 7 353,-1-2-1,-2-2 1,-1-1-1,-2-1 0,-2-1 1,-1-2-1,-2 0 0,20-53 1,-24 46 424,-2-1 1,-2-1 0,-2 0 0,-2 0-1,-3-1 1,-2-1 0,-1-67 0,-5 104-434,0 1 0,-1 0 1,-1 0-1,0 0 1,-1 0-1,-1 0 1,0 1-1,-1-1 1,0 1-1,-1 0 1,0 1-1,-1-1 1,-1 1-1,0 0 1,-1 1-1,0 0 1,0 1-1,-1-1 1,-1 2-1,1 0 1,-2 0-1,1 1 1,-1 0-1,-20-10 1,1 4-156,0 2 0,0 1 0,-2 1 0,1 1 0,-1 2 0,0 2 0,0 1 0,-1 1 0,-61 3 0,63 3-741,-1 0 0,1 3 0,0 0 1,0 2-1,1 1 0,-31 14 0,8 2-4012,8-6-3149</inkml:trace>
</inkml:ink>
</file>

<file path=ppt/ink/ink3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7:00.264"/>
    </inkml:context>
    <inkml:brush xml:id="br0">
      <inkml:brushProperty name="width" value="0.025" units="cm"/>
      <inkml:brushProperty name="height" value="0.025" units="cm"/>
    </inkml:brush>
  </inkml:definitions>
  <inkml:trace contextRef="#ctx0" brushRef="#br0">34 189 7719,'0'0'16597,"-2"-7"-15935,-6-12-291,5 16-207,5 18-79,-2-13-71,0-1 1,0 1 0,0-1-1,1 0 1,-1 1 0,1-1-1,-1 0 1,1 0 0,-1 1-1,1-1 1,0 0 0,-1 0-1,1 0 1,0 0 0,0 0 0,0 0-1,0 0 1,0 0 0,0 0-1,0 0 1,0 0 0,1-1-1,-1 1 1,0 0 0,0-1-1,1 1 1,-1-1 0,0 1-1,1-1 1,-1 0 0,0 0 0,1 0-1,-1 1 1,3-2 0,-2 1 92,-1 0 0,1-1 0,-1 0 1,1 1-1,-1-1 0,1 0 0,-1 0 1,1 1-1,-1-1 0,0 0 0,1-1 1,-1 1-1,0 0 0,0 0 0,0 0 1,0-1-1,0 1 0,0 0 0,0-1 1,0 1-1,-1-1 0,1 1 0,-1-1 1,1 0-1,-1 1 0,1-1 0,-1 0 1,0 1-1,0-4 0,1 1 93,-1-1 0,-1 1 0,1-1 0,0 1 0,-1 0 0,0-1 0,0 1-1,0 0 1,-3-6 0,3 9-165,1 0-1,-1 0 0,1 0 0,-1 0 1,0 0-1,0 0 0,1 0 0,-1 0 1,0 0-1,0 1 0,0-1 0,0 0 1,0 0-1,0 1 0,0-1 0,0 1 1,0-1-1,0 1 0,0 0 0,-1-1 1,1 1-1,0 0 0,0 0 0,0-1 1,-1 1-1,1 0 0,0 0 0,0 0 1,0 1-1,-1-1 0,1 0 0,0 0 1,0 1-1,0-1 0,0 1 0,0-1 1,0 1-1,0-1 0,0 1 0,0 0 1,-1 0-1,-1 1-34,0 0 0,1 1 0,0-1 0,-1 0 0,1 1 0,0 0 0,0-1 0,1 1 0,-1 0 0,0 0 0,1 0 0,0 0 0,0 0 0,0 0 0,0 1 0,0-1 0,0 4 0,-1 5 0,1 0 0,0-1 0,2 20 0,-2-30 0,1 0 0,0 0 0,0 0 0,0-1 0,0 1 0,0 0 0,0 0 0,0 0 0,0 0 0,0 0 0,1 0 0,-1 0 0,0 0 0,1 0 0,-1 0 0,0 0 0,1-1 0,-1 1 0,1 0 0,0 0 0,-1-1 0,1 1 0,0 0 0,-1 0 0,1-1 0,0 1 0,-1-1 0,1 1 0,0-1 0,0 1 0,0-1 0,0 1 0,0-1 0,0 0 0,-1 0 0,1 1 0,0-1 0,0 0 0,0 0 0,0 0 0,0 0 0,0 0 0,0 0 0,0 0 0,0 0 0,0-1 0,0 1 0,0 0 0,0 0 0,0-1 0,-1 1 0,1-1 0,0 1 0,0-1 0,0 1 0,-1-1 0,1 1 0,0-1 0,0 0 0,5-3 0,0 0 0,0-1 0,-1 0 0,0 1 0,0-2 0,7-9 0,-5 5 0,-2 0 0,1-1 0,-1 0 0,-1-1 0,0 1 0,-1-1 0,0 1 0,0-1 0,-2 0 0,1 0 0,-2 0 0,0-24 0,-1 35 0,1-1 0,0 0 0,-1 1 0,1-1 0,-1 0 0,1 1 0,-1-1 0,0 1 0,0-1 0,0 1 0,0-1 0,0 1 0,0 0 0,0-1 0,0 1 0,0 0 0,-1 0 0,1 0 0,-1 0 0,-1-1 0,2 1 0,0 1 0,1 0 0,-1-1 0,0 1 0,0 0 0,0 0 0,0 0 0,0-1 0,0 1 0,1 0 0,-1 0 0,0 1 0,0-1 0,0 0 0,0 0 0,0 0 0,0 0 0,0 1 0,1-1 0,-1 0 0,0 1 0,0-1 0,0 1 0,1-1 0,-1 1 0,0-1 0,1 1 0,-1 0 0,0-1 0,1 1 0,-1 0 0,1-1 0,-1 1 0,1 0 0,-1 0 0,1 0 0,0-1 0,-1 1 0,1 0 0,0 1 0,-5 11 0,2 0 0,0 0 0,0 0 0,1 0 0,1 1 0,0-1 0,1 1 0,0-1 0,1 1 0,3 14 0,-3-27 0,-1 1 0,0-1 0,0 0 0,0 0 0,1 0 0,-1 0 0,0 0 0,1 0 0,-1 0 0,1 0 0,-1 0 0,1 0 0,0 0 0,-1 0 0,1 0 0,0 0 0,-1-1 0,1 1 0,0 0 0,0 0 0,0-1 0,0 1 0,0-1 0,0 1 0,0 0 0,0-1 0,0 0 0,0 1 0,0-1 0,0 0 0,1 0 0,-1 1 0,0-1 0,0 0 0,0 0 0,0 0 0,0 0 0,0-1 0,1 1 0,-1 0 0,0 0 0,0-1 0,0 1 0,0 0 0,0-1 0,1 0 0,2-2 0,0 1 0,-1 0 0,1-1 0,-1 0 0,0 1 0,1-2 0,-2 1 0,1 0 0,0 0 0,3-7 0,-1 2 0,-1 0 0,0 1 0,-1-1 0,1-1 0,-2 1 0,1 0 0,-1-1 0,0 1 0,-1-1 0,0 0 0,-1 1 0,0-14 0,0 22-12,0 0 0,-1 0 0,1-1 0,0 1 0,0 0 0,0 0 0,-1 0 0,1-1-1,0 1 1,0 0 0,0 0 0,-1 0 0,1 0 0,0-1 0,0 1 0,-1 0 0,1 0 0,0 0 0,-1 0 0,1 0 0,0 0 0,0 0 0,-1 0 0,1 0 0,0 0 0,-1 0-1,1 0 1,0 0 0,0 0 0,-1 0 0,1 0 0,0 0 0,-1 1 0,1-1 0,0 0 0,0 0 0,0 0 0,-1 0 0,1 1 0,0-1 0,0 0 0,-1 0 0,1 0 0,0 1-1,0-1 1,0 0 0,0 0 0,-1 0 0,1 1 0,0-1 0,0 0 0,0 1 0,0-1 0,0 0 0,0 0 0,0 1 0,0-1 0,0 1 0,-11 15-2517,-16 51-7774,11-27 1873</inkml:trace>
</inkml:ink>
</file>

<file path=ppt/ink/ink3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7:10.884"/>
    </inkml:context>
    <inkml:brush xml:id="br0">
      <inkml:brushProperty name="width" value="0.025" units="cm"/>
      <inkml:brushProperty name="height" value="0.025" units="cm"/>
    </inkml:brush>
  </inkml:definitions>
  <inkml:trace contextRef="#ctx0" brushRef="#br0">1 53 7079,'0'0'1756,"2"-8"1730,1-1-2452,-1 6-613,-1 0 1,0-1 0,0 1 0,0 0 0,0-1 0,-1 1 0,1 0 0,-1-6 1837,2 22-1699,-1 1 0,0 0 0,-1-1 0,-1 1 0,-2 19 1,0-9-202,-6 152 949,28-218-267,-10 0-53,-2-1 0,-1 0-1,-2-84 1,-17 153 192,1 43-1374,3 1 0,-1 88 0,10-158 192,0 0 0,0 0 0,0 0 0,0 0 0,0 0 0,0 0 0,1 0 1,-1 0-1,0 0 0,0 0 0,0 0 0,0 0 0,0 0 0,0 0 0,0 0 0,0 0 0,0 0 1,1 0-1,-1 0 0,0 0 0,0 0 0,0 0 0,0 0 0,0 0 0,0 0 0,0 0 0,0 0 1,0 0-1,1 0 0,-1 0 0,0 0 0,0 1 0,0-1 0,0 0 0,0 0 0,0 0 1,0 0-1,0 0 0,0 0 0,0 0 0,0 0 0,0 0 0,0 1 0,0-1 0,0 0 0,0 0 1,0 0-1,0 0 0,0 0 0,0 0 0,0 0 0,0 0 0,0 0 0,0 1 0,0-1 0,0 0 1,0 0-1,0 0 0,0 0 0,0 0 0,7-12 51,6-20 140,-4-5 175,-1 1 0,-2-1 0,-2 0 0,-1 0 0,-2-42 0,-4 59-61,3 20-298,0 0 0,0 0 1,-1 0-1,1 0 0,0 0 0,0 0 0,0-1 0,0 1 0,0 0 0,0 0 0,0 0 0,-1 0 0,1 0 0,0 0 0,0 0 0,0 0 0,0-1 0,0 1 0,-1 0 0,1 0 0,0 0 0,0 0 0,0 0 0,0 0 1,0 0-1,-1 0 0,1 0 0,0 0 0,0 0 0,0 0 0,0 0 0,-1 0 0,1 0 0,0 0 0,0 0 0,0 1 0,0-1 0,0 0 0,-1 0 0,1 0 0,0 0 0,0 0 0,0 0 0,0 0 0,0 0 0,0 0 0,-1 1 1,1-1-1,-2 3-8,1-1 1,-1 1 0,1 0 0,-1-1-1,1 1 1,0 0 0,0 0 0,0 0 0,0 4-1,-24 181-1293,24-62-6915,3-106 908</inkml:trace>
</inkml:ink>
</file>

<file path=ppt/ink/ink3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7:59.571"/>
    </inkml:context>
    <inkml:brush xml:id="br0">
      <inkml:brushProperty name="width" value="0.025" units="cm"/>
      <inkml:brushProperty name="height" value="0.025" units="cm"/>
    </inkml:brush>
  </inkml:definitions>
  <inkml:trace contextRef="#ctx0" brushRef="#br0">1294 127 9865,'0'-9'3241,"0"8"-3211,1-5 499,-1 0 1,0 0 0,-1-1 0,1 1 0,-1 0 0,-2-8 0,2 11-438,-1 0 0,1 1 0,0-1 0,-1 1 0,1-1 0,-1 1 0,0 0 0,0-1 0,0 1 0,0 0 0,0 0 0,0 1 0,-1-1 0,1 0-1,0 1 1,-1-1 0,0 1 0,1 0 0,-5-2 0,-23-4-132,1 1 1,-1 1-1,0 2 0,0 1 0,-1 1 0,-42 5 0,-4-2 116,31-3-51,0 2 0,0 3-1,1 1 1,-1 2-1,1 3 1,1 1-1,0 2 1,0 2-1,-81 41 1,91-37 93,1 2 0,1 1 0,1 2 0,1 1 0,-28 30 0,41-37-39,2 0 0,0 1 0,1 0 1,2 1-1,-1 1 0,2 0 0,1 1 1,1 0-1,-10 35 0,9-15-42,2 1 0,-4 62 0,11-82-29,0 0 0,2 0-1,1 0 1,0 0 0,2 0 0,9 29 0,-10-42 25,1-1 0,0 0 1,1 0-1,0 0 1,0 0-1,1-1 1,0 0-1,0 0 0,1-1 1,0 1-1,1-1 1,-1-1-1,1 0 1,1 0-1,-1 0 0,1-1 1,0 0-1,0-1 1,0 0-1,19 5 1,5-1 173,1-2 1,0-1 0,0-1-1,63-2 1,-8-5 476,0-4-1,113-23 1,172-61 319,-280 64-780,177-77 1,-236 87 4,-1-1 1,0-2-1,-1-1 0,-2-2 1,0-1-1,-1-1 0,48-55 1,-66 65-70,-1 0 1,-1-1 0,0 0 0,-1 0-1,-1-1 1,-1 0 0,0 0-1,-1-1 1,-1 0 0,3-19 0,-6 26-128,-1 1 0,0-1 0,-1 0 1,0 0-1,0 1 0,-1-1 1,-1 0-1,0 1 0,0-1 0,-1 1 1,0 0-1,-1-1 0,0 2 0,-1-1 1,0 0-1,0 1 0,-1 0 1,-11-13-1,0 5-62,-1 1 0,0 1 0,-1 1 0,0 1 0,-1 0 0,-1 2 0,0 0 0,0 1 0,-1 1 1,-1 1-1,1 1 0,-1 2 0,-30-5 0,14 4-424,0 2 0,0 2 0,0 2-1,0 1 1,0 2 0,0 2 0,-48 11 0,41-2-3366,-86 35 1,56-14-4103</inkml:trace>
</inkml:ink>
</file>

<file path=ppt/ink/ink3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8:06.327"/>
    </inkml:context>
    <inkml:brush xml:id="br0">
      <inkml:brushProperty name="width" value="0.025" units="cm"/>
      <inkml:brushProperty name="height" value="0.025" units="cm"/>
    </inkml:brush>
  </inkml:definitions>
  <inkml:trace contextRef="#ctx0" brushRef="#br0">0 80 13261,'0'0'10911,"11"-16"-9624,-8-11 1660,1-9-3391,-4 37 1121,-1 10-3306,-2 7-8247,-2-10 3718</inkml:trace>
</inkml:ink>
</file>

<file path=ppt/ink/ink3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8:30.065"/>
    </inkml:context>
    <inkml:brush xml:id="br0">
      <inkml:brushProperty name="width" value="0.025" units="cm"/>
      <inkml:brushProperty name="height" value="0.025" units="cm"/>
    </inkml:brush>
  </inkml:definitions>
  <inkml:trace contextRef="#ctx0" brushRef="#br0">1463 101 4676,'0'0'1522,"-13"-8"368,-11-6-1003,0 1 1,-1 1-1,0 2 1,0 0-1,-1 1 1,-1 2-1,-31-5 1,8 8-556,1 3 1,-1 1-1,0 3 1,1 2-1,-1 2 1,-64 19-1,50-10-336,0 4-1,0 2 1,2 3 0,1 3-1,-73 46 1,107-57 17,0 2 1,2 1 0,0 1 0,1 1-1,2 2 1,0 0 0,1 1-1,2 1 1,1 0 0,1 2 0,1 0-1,1 1 1,-11 32 0,14-28-7,2 1 0,2 0 0,1 0 0,1 1 0,2 0 0,2 0 1,1 0-1,4 40 0,-2-65-12,0 0-1,1 0 1,0 0 0,1 0 0,0-1 0,0 1 0,1-1-1,1 0 1,-1 0 0,1 0 0,1-1 0,-1 1 0,2-1 0,7 8-1,-4-7 44,0 0 0,1-1 0,0-1 0,0 0 0,0 0 0,1-1 0,0-1 0,0 0 0,23 6-1,-1-3 61,1-3-1,0 0 0,0-3 0,1 0 0,-1-3 0,1 0 0,43-9 0,-10-4 34,-1-2-1,0-3 1,98-42-1,185-111 918,-34-21-62,-254 148-772,-1-3 0,95-96 0,-140 126 39,-1 0-1,-1-2 1,18-30 0,-29 44-81,0 0 1,-1-1 0,0 1 0,0-1 0,-1 0 0,1 1 0,-2-1 0,1 0 0,-1-1 0,0 1 0,0 0 0,-1 0 0,0 0-1,0-1 1,-1 1 0,-2-9 0,2 14-154,1 0-1,-1 0 1,-1 0-1,1 0 0,0 0 1,0 1-1,-1-1 1,1 0-1,-1 0 1,0 1-1,1-1 1,-1 1-1,0 0 1,0-1-1,0 1 0,0 0 1,0 0-1,0 0 1,0 0-1,0 1 1,0-1-1,-1 1 1,-2-1-1,-60-4-349,54 6 235,-49 2-2915,-101 17-1,64-5-2106,-9-3-4123</inkml:trace>
</inkml:ink>
</file>

<file path=ppt/ink/ink3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8:45.029"/>
    </inkml:context>
    <inkml:brush xml:id="br0">
      <inkml:brushProperty name="width" value="0.025" units="cm"/>
      <inkml:brushProperty name="height" value="0.025" units="cm"/>
    </inkml:brush>
  </inkml:definitions>
  <inkml:trace contextRef="#ctx0" brushRef="#br0">6848 1 11627,'0'0'123,"-7"8"-11,-9 9 75,-21 22 1639,-60 83 0,87-107-1647,0 1 0,2 0 0,0 0 0,0 1 0,2 0 0,0 0 0,1 1 0,0-1 0,2 1 0,-2 19 0,3-6-151,2-1 0,1 0-1,1 0 1,10 51 0,-9-68-3,0-1 0,1 0 1,0 0-1,1 0 0,1 0 0,0-1 0,0 0 0,1 0 0,0-1 1,1 0-1,0 0 0,1 0 0,18 15 0,-26-25 38,0 1 1,0-1-1,-1 1 0,1-1 1,0 1-1,-1 0 0,1-1 0,0 1 1,-1 0-1,1 0 0,-1-1 0,1 1 1,-1 0-1,0 0 0,1 0 1,-1 0-1,0 0 0,0-1 0,1 1 1,-1 0-1,0 0 0,0 0 0,0 0 1,0 0-1,0 0 0,0 0 0,0 0 1,-1 0-1,1 0 0,-1 1 1,0 0-9,-1 1 1,1 0 0,-1-1 0,0 1-1,0-1 1,0 1 0,0-1-1,0 0 1,-5 3 0,-8 5 36,0 0 0,-24 11 0,35-19 81,-39 19 105,-2-3 0,1-1-1,-2-2 1,0-2-1,-1-3 1,0-1 0,0-2-1,-1-3 1,-51-1-1,-58 5-286,0 7-1,-174 39 1,-196 20 112,41-61-396,-14 0 20,240 2 225,-414-28 0,-279-56 86,432 35-23,464 30-10,-375-17 217,351 22-173,0 3 0,0 4-1,-105 24 1,-336 116-102,514-145 39,0 0 1,1 1-1,-1-1 1,1 1-1,-1 1 1,1 0-1,1 0 0,-1 0 1,1 1-1,0-1 1,0 2-1,0-1 1,1 1-1,0-1 1,0 2-1,1-1 1,-4 9-1,5-10 9,1 1 0,1-1-1,-1 1 1,1-1 0,0 1 0,1 0 0,0-1 0,0 1-1,0 0 1,1-1 0,0 1 0,0 0 0,0-1-1,1 1 1,0-1 0,1 0 0,-1 0 0,1 0 0,0 0-1,1 0 1,-1 0 0,7 6 0,9 13-9,2-1 0,0-1 0,2-1 0,1-1 0,0-1 0,1-1 0,29 16 0,-14-13-7,1-1-1,1-2 1,1-3-1,53 15 1,33-3 40,2-6-1,183 9 1,-228-25 48,203 18 7,458 34-52,352-39 83,-786-20-18,-113-6-46,0-8 0,283-59 0,-470 72-40,727-130 41,-510 101-37,288 0 0,-393 30 22,-1-6 0,1-5-1,-2-6 1,161-44 0,182-73 53,-461 133-99,5 0 41,0-1 0,0-1 0,-1 0 0,19-10 0,-27 13 1,0 1-1,0-1 1,1 0 0,-1 0-1,0 0 1,0 0 0,0 0-1,0 0 1,0 0 0,0 0-1,0 0 1,-1-1 0,1 1-1,0 0 1,-1-1-1,1 1 1,-1 0 0,1-1-1,-1 1 1,0 0 0,1-1-1,-1 1 1,0-1 0,0 1-1,0-1 1,0 1 0,0-1-1,0 1 1,-1 0-1,1-1 1,0 1 0,-1-1-1,1 1 1,-1 0 0,0-1-1,1 1 1,-1 0 0,0 0-1,0-1 1,1 1-1,-1 0 1,0 0 0,0 0-1,-3-2 1,-4-4 3,-1-1 1,0 1-1,-1 0 0,1 1 1,-1 0-1,-1 1 1,1 0-1,-1 0 0,0 1 1,0 1-1,0 0 0,0 0 1,-17-1-1,-28-9-101,52 12 45,0-1 1,0 0 0,0 0 0,1 0 0,-1-1 0,0 1 0,1-1-1,0 0 1,0 0 0,-1 0 0,-1-4 0,-34-46-283,17 22 248,-5-6 233,18 24-534,0 0 0,-1 1 0,-20-20-1,26 29 315,-1-1 1,1 1-1,-1 0 0,1 0 0,-1 1 0,0 0 0,0-1 0,0 2 0,-1-1 0,1 0 0,0 1 0,-1 0 0,1 1 0,-11-1 0,-94 9 121,74-3-141,-65-1 0,88-5-711,1 0-1,0-1 1,0-1-1,-1 0 1,-13-5-1,-17-9-5852</inkml:trace>
</inkml:ink>
</file>

<file path=ppt/ink/ink3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2:35.929"/>
    </inkml:context>
    <inkml:brush xml:id="br0">
      <inkml:brushProperty name="width" value="0.025" units="cm"/>
      <inkml:brushProperty name="height" value="0.025" units="cm"/>
    </inkml:brush>
  </inkml:definitions>
  <inkml:trace contextRef="#ctx0" brushRef="#br0">661 84 11147,'-13'-5'2226,"4"1"-1962,-1 1 0,1 0 0,-1 0-1,0 1 1,0 0 0,0 0 0,0 1 0,0 1 0,0 0 0,0 0 0,0 1 0,0 0 0,0 1 0,1 0 0,-1 0 0,0 1 0,-16 8 0,1 3 93,1 2-1,1 1 1,0 1 0,1 1 0,1 0-1,1 2 1,-35 46 0,23-22 61,1 2 0,2 2 1,-26 60-1,35-60 93,2 0 0,-20 83 0,32-105-379,1 1 0,1-1 0,2 1-1,1 0 1,1 0 0,6 44-1,-5-63-127,1-1-1,0 0 0,0 0 0,1 0 1,0-1-1,0 1 0,1-1 0,0 0 1,0 0-1,1 0 0,0 0 0,0-1 1,1 1-1,-1-1 0,1-1 0,1 1 1,7 4-1,-6-5-6,0-1 0,0 1 0,1-2 0,0 1 1,0-1-1,0-1 0,0 0 0,0 0 0,0-1 1,1 0-1,-1 0 0,0-1 0,1 0 0,17-3 0,-1-3 177,0-1 0,-1 0 0,0-2 0,0-1 0,-1-1 0,0-1 0,44-31 0,-7-1 833,86-82 0,-91 74-660,-2-3 0,-3-2 0,56-82 0,-89 112-272,-1 0 0,-1-2 0,-1 1-1,-2-2 1,-1 0 0,-1 0-1,-1-1 1,-2-1 0,-2 0 0,5-45-1,-11 68-46,1 1-1,-2-1 0,1 0 1,-1 0-1,0 0 0,-1 1 0,0-1 1,0 1-1,-1-1 0,0 1 0,-1 0 1,0 0-1,0 0 0,-8-10 1,7 12-15,0 0 1,0 1 0,-1 0 0,0 0-1,0 1 1,0 0 0,-1 0 0,0 0-1,1 1 1,-1 0 0,0 0 0,-1 0-1,1 1 1,0 0 0,-1 1 0,1 0-1,-9-1 1,-3 2-41,1 1 0,-1 0 0,1 2-1,-1 0 1,1 1 0,0 0 0,1 2 0,-1 0 0,1 1 0,0 1-1,1 0 1,0 1 0,0 1 0,-15 12 0,-9 9-885,-41 38 1,-25 35-4269,86-84 3493,-40 42-7062</inkml:trace>
</inkml:ink>
</file>

<file path=ppt/ink/ink3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30.259"/>
    </inkml:context>
    <inkml:brush xml:id="br0">
      <inkml:brushProperty name="width" value="0.025" units="cm"/>
      <inkml:brushProperty name="height" value="0.025" units="cm"/>
    </inkml:brush>
  </inkml:definitions>
  <inkml:trace contextRef="#ctx0" brushRef="#br0">939 894 11563,'0'0'4404,"3"8"-3229,-2-6-1083,1 1 1,-1 0-1,1-1 1,0 1-1,0-1 1,0 1-1,0-1 1,0 0 0,0 0-1,1 0 1,-1 0-1,0 0 1,6 2-1,1 0 157,-1-1 0,1 0 1,0-1-1,15 3 0,564 57 2385,-395-47-1985,297 13-179,-373-28-415,1-5 0,135-23 0,37-32 71,-230 43-82,0-2-1,97-46 0,-142 57-16,1 0 0,-1-1 0,-1-1 0,0-1-1,0 0 1,-1 0 0,-1-2 0,15-17 0,-22 25-10,-1-1 1,0 0 0,0-1-1,-1 1 1,0-1-1,0 0 1,0 0-1,-1 0 1,0 0 0,0 0-1,-1 0 1,0 0-1,0-1 1,-1 1 0,1 0-1,-2-1 1,1 1-1,-1 0 1,0-1-1,-1 1 1,0 0 0,-3-10-1,0 7-9,-1-1-1,0 1 1,-1 0-1,0 0 1,0 1 0,-1 0-1,0 0 1,0 1-1,-1 0 1,0 1 0,-1 0-1,-13-8 1,-18-9 21,-74-30 1,110 52-28,-645-239 644,525 207-627,-1 6 1,-171-17-1,-261 12 14,280 36 107,232 2-99,-1 1 0,1 2 0,-86 28 0,65-11-37,2 4-1,1 2 1,1 3-1,-100 73 1,95-55-18,2 3 0,3 3 1,-89 104-1,127-132 1,1 1 1,2 0-1,1 2 0,1 1 1,-19 46-1,34-68 2,0-1 0,1 1 0,1 0 0,0 0-1,1 0 1,0 1 0,1-1 0,0 0 0,1 1 0,0-1 0,1 0-1,1 1 1,0-1 0,0 0 0,1 0 0,1 0 0,0 0 0,1-1 0,0 1-1,10 16 1,1-7 6,0 0 0,2-1-1,0-1 1,1-1 0,1 0-1,1-1 1,0-2 0,1 0-1,39 19 1,1-4 25,2-3-1,101 28 1,-70-31-14,1-4 1,1-4 0,1-5-1,0-3 1,0-5 0,173-17-1,-84-11 2,-1-8-1,285-89 1,-302 68 24,-3-7 0,-3-8 0,189-110 0,-314 158-21,-1-2 0,-1-2-1,-1-2 1,48-46 0,-73 62 4,0-1 1,-1 0-1,0-1 0,-1 1 1,0-2-1,-1 1 1,6-17-1,-9 21 14,-1-1-1,-1 0 0,0 0 1,0 0-1,-1-1 1,0 1-1,-1 0 0,0 0 1,-1-1-1,0 1 1,-4-17-1,1 14 31,-1-1 1,-1 2-1,0-1 1,-1 0-1,0 1 1,-1 1-1,-1-1 1,1 1-1,-2 0 1,1 1-1,-2 0 1,1 1-1,-1 0 0,-14-8 1,-6-4 1,0 3-1,-2 0 1,0 2 0,-47-16 0,13 11-16,-1 4 0,0 2 0,-131-11 0,77 20 17,-170 13 0,165 6-981,0 6-1,1 6 0,-211 70 1,-346 179-7884,500-193-4757</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43.469"/>
    </inkml:context>
    <inkml:brush xml:id="br0">
      <inkml:brushProperty name="width" value="0.025" units="cm"/>
      <inkml:brushProperty name="height" value="0.025" units="cm"/>
    </inkml:brush>
  </inkml:definitions>
  <inkml:trace contextRef="#ctx0" brushRef="#br0">1310 74 15150,'-60'4'160,"1"2"0,0 2 0,-63 19 0,82-15-166,0 2 0,1 1 0,0 3 0,1 1 0,-42 29 0,27-11-11,3 3 0,1 1-1,2 3 1,2 2 0,-49 64 0,34-30 43,3 3-1,-74 147 0,104-176 237,3 1 0,2 1 0,3 1-1,3 0 1,-11 63 0,22-84-139,1 0 1,2 1-1,1-1 0,2 1 0,1-1 0,2 0 0,2 1 0,1-2 0,18 54 1,-12-54-74,1 0 0,2-2 1,1 0-1,2 0 0,1-2 1,2-1-1,0 0 0,2-2 1,2 0-1,0-2 0,2-1 1,0-1-1,2-2 0,0-1 1,2-1-1,0-1 0,1-2 1,1-1-1,0-2 0,54 14 1,-24-12 159,0-4 1,0-2 0,1-4 0,0-2 0,129-9-1,-107-5 19,0-3 0,0-5-1,158-54 1,-103 14 191,-2-5 1,-3-7-1,-4-5 1,223-167-1,18-73 659,-307 248-533,-3-3-1,-4-2 1,60-91 0,-99 130-397,-1-2 0,-2 0 1,-1-1-1,-1 0 1,-3-2-1,-1 1 1,9-50-1,-17 68-124,-2 0 1,0-1-1,-1 1 1,-1-1-1,-1 0 1,-1 1-1,0-1 1,-1 1-1,-2 0 1,0 0-1,0 0 1,-2 1-1,-1 0 0,0 0 1,-1 1-1,-16-24 1,4 15-24,-2 0 0,0 2 1,-1 1-1,-2 1 0,0 2 1,-1 0-1,-1 1 0,-1 2 0,-1 1 1,0 2-1,-45-16 0,-1 5 1,0 3-1,-2 3 1,-135-14-1,89 22-281,0 6-1,0 5 0,0 6 1,0 5-1,1 5 1,0 6-1,-198 62 0,275-68-563,0 2 0,1 2-1,1 2 1,1 2-1,1 1 1,2 3-1,0 1 1,2 2-1,-45 46 1,-60 80-6455</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4.408"/>
    </inkml:context>
    <inkml:brush xml:id="br0">
      <inkml:brushProperty name="width" value="0.025" units="cm"/>
      <inkml:brushProperty name="height" value="0.025" units="cm"/>
    </inkml:brush>
  </inkml:definitions>
  <inkml:trace contextRef="#ctx0" brushRef="#br0">120 84 10474,'0'-10'6043,"-1"3"-4785,0-33 1114,5 15 2924,-4 25-5273,0 0 1,1 0 0,-1-1 0,0 1-1,0 0 1,1 0 0,-1 0-1,0 0 1,0 0 0,1 0-1,-1-1 1,0 1 0,1 0 0,-1 0-1,0 0 1,0 0 0,1 0-1,-1 0 1,0 0 0,1 0 0,-1 0-1,0 0 1,0 0 0,1 1-1,-1-1 1,0 0 0,0 0 0,1 0-1,-1 0 1,0 0 0,0 0-1,1 1 1,-1-1 0,0 0-1,0 0 1,1 0 0,-1 1 0,0-1-1,0 0 1,0 0 0,0 0-1,1 1 1,-1-1 0,0 0 0,0 1-1,0-1 1,0 0 0,0 0-1,0 1 1,0-1 0,0 0-1,0 0 1,0 1 0,0-1 0,0 0-1,0 1 1,0-1 0,0 1-1,7 17 20,-6 0 159,-1-1 0,0 1 0,-2-1 0,1 1 0,-2-1 0,-9 32 0,-44 96 172,39-107-390,2 0 0,-17 65 0,32-102 12,0-1 0,-1 1 0,1-1 0,0 1 0,-1-1 0,1 1-1,0-1 1,0 1 0,0 0 0,0-1 0,0 1 0,-1-1 0,1 1-1,0 0 1,0-1 0,0 1 0,0-1 0,1 1 0,-1-1 0,0 1-1,0 0 1,0-1 0,0 1 0,0-1 0,1 1 0,-1-1 0,0 1-1,1-1 1,-1 1 0,0-1 0,1 1 0,-1-1 0,1 1 0,-1-1-1,0 0 1,1 1 0,-1-1 0,1 1 0,22-15 132,25-37 222,-46 49-352,221-259-462,-219 257-211,12-18-949,-15 7-6524</inkml:trace>
</inkml:ink>
</file>

<file path=ppt/ink/ink3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35.180"/>
    </inkml:context>
    <inkml:brush xml:id="br0">
      <inkml:brushProperty name="width" value="0.025" units="cm"/>
      <inkml:brushProperty name="height" value="0.025" units="cm"/>
    </inkml:brush>
  </inkml:definitions>
  <inkml:trace contextRef="#ctx0" brushRef="#br0">1972 134 10570,'-16'-10'1094,"-19"-10"-229,0 1 0,-2 2 0,-75-24 0,76 32-543,-1 3 0,0 0 1,0 3-1,0 1 1,0 2-1,-1 1 1,-38 7-1,27 0-197,-1 3-1,2 2 1,0 2-1,-77 36 1,40-7 18,2 4 1,2 3-1,2 4 0,3 3 1,-75 74-1,95-78 127,2 2-1,2 2 1,3 3 0,3 1-1,2 3 1,-66 131 0,89-150-159,2 1 1,2 1 0,2 1 0,3 0 0,1 1 0,3 0 0,2 1-1,2-1 1,2 1 0,2 0 0,12 80 0,-5-93-101,2 0 1,1-1-1,2 0 1,2-1-1,1-1 0,2 0 1,2-1-1,0-1 1,2 0-1,2-2 0,1 0 1,1-2-1,2-1 1,0-1-1,39 28 0,-32-29-45,2-1 0,1-2 0,0-1 0,2-3 0,1-1 0,0-1 0,1-3 0,0-1 0,1-2 0,1-2 0,-1-2 0,1-1 0,57-1 0,-47-8 19,-2-2-1,1-2 1,-1-2-1,0-3 1,0-2-1,-2-2 1,0-2-1,-1-2 1,-1-3 0,50-31-1,-7-4 64,-3-4 0,-3-3 0,148-149 0,-167 146 12,-3-2 0,-3-3 0,-3-2 0,-4-2 1,73-146-1,-103 174 25,-2-2-1,-2 0 1,-3-1 0,15-87 0,-25 98 99,-2 1-1,-1-2 1,-2 1 0,-2 0-1,-2 0 1,-16-71 0,12 83 24,-1 0 0,-2 1 0,0 0 0,-2 0 0,-1 1 0,-2 1 0,0 1 0,-1 0 0,-2 1 0,0 1 0,-33-30 0,31 34-64,-1 2-1,0 0 1,-1 1 0,-1 1 0,0 2 0,-1 0 0,-1 2 0,1 0 0,-2 2 0,0 1 0,0 1 0,-43-5 0,21 9-670,-1 2-1,1 2 1,0 3 0,0 1 0,0 3 0,1 2 0,0 2 0,-65 26 0,-3 2-3478,7-4-3539</inkml:trace>
</inkml:ink>
</file>

<file path=ppt/ink/ink3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36.828"/>
    </inkml:context>
    <inkml:brush xml:id="br0">
      <inkml:brushProperty name="width" value="0.025" units="cm"/>
      <inkml:brushProperty name="height" value="0.025" units="cm"/>
    </inkml:brush>
  </inkml:definitions>
  <inkml:trace contextRef="#ctx0" brushRef="#br0">0 318 15471,'0'0'955,"10"1"11,13 2-326,1-2 0,0 0-1,0-2 1,0-1 0,-1 0-1,31-8 1,148-47 376,-140 37-888,-24 8-220,76-21-358,-2-6 0,122-60 0,-208 80-1816,-26 18 2132,1 1 1,-1 0 0,1-1-1,-1 1 1,0 0 0,1-1-1,-1 1 1,1-1 0,-1 1 0,0 0-1,1-1 1,-1 1 0,0-1-1,0 1 1,1-1 0,-1 1-1,0-1 1,0 1 0,0-1-1,0 1 1,0-1 0,0 1 0,0-1-1,0 0 1,0 1 0,0-1-1,0 1 1,0-1 0,0 1-1,0-1 1,0 1 0,0-1-1,-1 1 1,1-1 0,0 1 0,0-1-1,-1 1 1,1-1 0,0 1-1,-1 0 1,1-1 0,0 1-1,-1-1 1,1 1 0,-1 0-1,1-1 1,0 1 0,-1 0 0,1 0-1,-1-1 1,1 1 0,-1 0-1,1 0 1,-1 0 0,1-1-1,-2 1 1,-27-6-6065</inkml:trace>
</inkml:ink>
</file>

<file path=ppt/ink/ink3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37.185"/>
    </inkml:context>
    <inkml:brush xml:id="br0">
      <inkml:brushProperty name="width" value="0.025" units="cm"/>
      <inkml:brushProperty name="height" value="0.025" units="cm"/>
    </inkml:brush>
  </inkml:definitions>
  <inkml:trace contextRef="#ctx0" brushRef="#br0">453 0 13261,'-8'0'1719,"-42"1"912,50 1-2530,-1 0-1,1 0 1,0-1 0,0 1-1,0 0 1,0 0-1,0 0 1,1 0 0,-1 0-1,1 0 1,-1-1-1,1 1 1,0 0-1,-1 0 1,1-1 0,2 4-1,5 17-53,-8-13-22,0 0 1,-1 0-1,0 0 1,0 0-1,-1 0 1,0 0 0,0 0-1,-1-1 1,0 1-1,-1-1 1,0 0-1,0 0 1,-1 0 0,0 0-1,-8 9 1,-10 12 74,-3-2 0,-39 35 1,49-48-80,-62 54 287,35-34 1022,-56 63 0,90-82-778,17-11-395,27-13-9,-34 8-129,175-74 573,-4 1-565,-100 50-379,115-23 0,-11 22-4421,-94 17-1436</inkml:trace>
</inkml:ink>
</file>

<file path=ppt/ink/ink3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1.346"/>
    </inkml:context>
    <inkml:brush xml:id="br0">
      <inkml:brushProperty name="width" value="0.025" units="cm"/>
      <inkml:brushProperty name="height" value="0.025" units="cm"/>
    </inkml:brush>
  </inkml:definitions>
  <inkml:trace contextRef="#ctx0" brushRef="#br0">0 694 18962,'6'-14'811,"112"-299"5035,-106 274-5332,-2 0-1,-1-1 0,-3-1 0,-1 1 0,-2-1 0,-3-62 1,-7 81 700,7 22-1189,-1 0 0,1-1-1,-1 1 1,1 0 0,0 0 0,-1 0-1,1 0 1,0 0 0,-1 0 0,1 0-1,-1 0 1,1 0 0,0 0-1,-1 0 1,1 0 0,-1 0 0,1 0-1,0 0 1,-1 0 0,1 1 0,0-1-1,-1 0 1,1 0 0,0 0-1,-1 1 1,1-1 0,0 0 0,-1 0-1,1 1 1,0-1 0,-1 1 0,-1 2-9,-1 0 0,1 0 0,0 0 0,0 0 0,0 1 1,0-1-1,1 1 0,-3 5 0,-1 14-8,1-1 0,1 1 0,1-1 0,1 1 0,1 0 0,1-1 1,6 31-1,40 155 845,-43-194-746,14 55 74,-4-13-82,24 63 0,-38-119-99,0 1 0,0-1 0,0 1 0,0-1 0,0 0 0,0 1 0,0-1 0,0 1 0,0-1 0,0 0 0,0 1 0,0-1 0,1 0 0,-1 1 0,0-1 0,0 0 0,0 1 0,1-1 0,-1 0 0,0 1 0,0-1 0,1 0 0,-1 1 0,0-1 0,1 0 0,-1 0 0,0 1 0,1-1 0,-1 0 0,0 0 0,1 0 0,-1 0 0,0 1 0,1-1 0,-1 0 0,1 0 0,0 0 0,0-18 0,-6-33 0,-53-243 0,60 303 0,0 0 0,0 0 0,0-1 0,1 1 0,8 15 0,-10-21 0,1 0 0,0-1 0,0 0 0,0 1 0,0-1 0,0 0 0,0 0 0,0 0 0,1 0 0,-1 0 0,1-1 0,-1 1 0,1-1 0,0 0 0,-1 1 0,1-1 0,0-1 0,0 1 0,0 0 0,3 0 0,-1-1 0,-1 1 0,1-1 0,-1-1 0,1 1 0,-1 0 0,1-1 0,-1 0 0,1 0 0,-1-1 0,1 1 0,-1-1 0,0 0 0,0 0 0,0 0 0,0-1 0,0 1 0,-1-1 0,1 0 0,-1 0 0,1 0 0,-1 0 0,0-1 0,0 1 0,-1-1 0,1 0 0,-1 0 0,0 0 0,0 0 0,2-6 0,0 0 0,0-1 0,-1 0 0,0 0 0,0 0 0,-1 0 0,-1 0 0,0 0 0,-1 0 0,0-1 0,0 1 0,-3-13 0,3 24 0,0-1 0,0 0 0,0 1 0,0-1 0,0 0 0,0 1 0,0-1 0,0 0 0,0 1 0,0-1 0,0 0 0,-1 1 0,1-1 0,0 0 0,0 1 0,-1-1 0,1 1 0,-1-1 0,1 1 0,0-1 0,-1 1 0,1-1 0,-1 1 0,1-1 0,-1 1 0,1-1 0,-1 1 0,1 0 0,-1-1 0,0 1 0,1 0 0,-1-1 0,1 1 0,-1 0 0,0 0 0,1 0 0,-1 0 0,0 0 0,1-1 0,-1 1 0,0 0 0,1 1 0,-1-1 0,0 0 0,1 0 0,-1 0 0,0 0 0,1 0 0,-2 1 0,0 0 0,0 1 0,0-1 0,0 1 0,1-1 0,-1 1 0,0 0 0,1 0 0,-1 0 0,1-1 0,0 2 0,0-1 0,-2 3 0,-3 14 0,0 0 0,1 1 0,1-1 0,1 1 0,1 0 0,0 31 0,2-50-14,0 0 0,0 0 1,0 0-1,0 0 0,1 0 0,-1 0 0,0 0 1,0 0-1,0 0 0,1-1 0,-1 1 0,1 0 1,-1 0-1,0 0 0,1 0 0,0-1 0,-1 1 1,1 0-1,-1-1 0,1 1 0,0 0 0,-1-1 1,1 1-1,0-1 0,0 1 0,0-1 0,1 1 1,0 0-82,1 0 1,-1-1-1,1 1 1,-1-1-1,1 0 1,-1 0-1,1 0 1,0 0 0,-1 0-1,4-1 1,2-1-459,1 0 1,-1-1-1,0 0 1,0 0-1,10-6 1,-8 3-1838,-1-1 1,0 0-1,0 0 1,9-11-1,5-10-8596</inkml:trace>
</inkml:ink>
</file>

<file path=ppt/ink/ink3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1.706"/>
    </inkml:context>
    <inkml:brush xml:id="br0">
      <inkml:brushProperty name="width" value="0.025" units="cm"/>
      <inkml:brushProperty name="height" value="0.025" units="cm"/>
    </inkml:brush>
  </inkml:definitions>
  <inkml:trace contextRef="#ctx0" brushRef="#br0">83 0 16303,'0'0'10688,"-10"2"-8766,8-2-1802,-38 8 1335,38-8-1418,1 0 1,-1 1-1,0-1 1,1 1-1,0-1 1,-1 1-1,1 0 1,-1 0 0,1 0-1,0 0 1,-1 0-1,1 0 1,0 0-1,0 0 1,0 0-1,0 0 1,0 1 0,0-1-1,0 0 1,1 1-1,-1-1 1,0 1-1,1-1 1,-1 1-1,1-1 1,-1 1 0,1 1-1,3-2-169,1 1-1,-1-1 0,1 0 1,-1-1-1,1 1 1,0-1-1,-1 1 0,1-1 1,0 0-1,-1-1 1,7 0-1,-3 1-64,18 0-323,-14-1 217,1 1 0,-1 0 0,0 0 0,1 2 0,-1-1 0,14 5 0,-22-5 282,0 0 1,-1 1 0,1-1-1,0 1 1,-1-1 0,1 1-1,-1 0 1,0 0 0,0 0 0,0 0-1,0 0 1,0 1 0,0-1-1,0 1 1,-1-1 0,1 1 0,-1 0-1,0-1 1,1 1 0,-1 0-1,-1 0 1,1 0 0,0 0 0,-1 0-1,1 0 1,-1 0 0,0 0-1,-1 5 1,1 0 44,-1 0-1,0 0 1,-1 0 0,0 0 0,0-1-1,-1 1 1,0-1 0,-7 14-1,7-16-8,1-1 0,-1 1-1,0-1 1,0 0 0,0 0-1,0-1 1,-1 1 0,0 0 0,0-1-1,0 0 1,0 0 0,0 0-1,0-1 1,-1 1 0,-6 1 0,10-4-65,1 1 1,-1-1 0,0 0 0,0 0 0,0-1 0,0 1 0,0 0-1,0 0 1,0 0 0,1-1 0,-1 1 0,0 0 0,0-1 0,0 1 0,0-1-1,1 1 1,-1-1 0,0 1 0,1-1 0,-1 1 0,0-1 0,1 0 0,-1 1-1,1-1 1,-1 0 0,1 0 0,-1 1 0,1-1 0,-1 0 0,1 0 0,0 0-1,-1 0 1,1 0 0,0 1 0,0-1 0,0 0 0,0 0 0,0 0-1,0 0 1,0 0 0,0-1 0,-1-49-4125,1 39 2874,1-42-4231,4-5-3149</inkml:trace>
</inkml:ink>
</file>

<file path=ppt/ink/ink3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2.112"/>
    </inkml:context>
    <inkml:brush xml:id="br0">
      <inkml:brushProperty name="width" value="0.025" units="cm"/>
      <inkml:brushProperty name="height" value="0.025" units="cm"/>
    </inkml:brush>
  </inkml:definitions>
  <inkml:trace contextRef="#ctx0" brushRef="#br0">7 0 17168,'0'0'4559,"0"12"-2327,-4 76 868,1 99 243,4-181-3332,-1-1-1,1 0 1,1 1-1,-1-1 1,1 0-1,0 0 1,0 1-1,0-1 1,5 7 0,-6-10-14,1 0 0,-1 0 1,0 0-1,1-1 0,0 1 1,-1 0-1,1-1 1,0 1-1,0-1 0,-1 0 1,1 0-1,0 0 0,0 1 1,1-2-1,-1 1 1,0 0-1,0 0 0,0-1 1,0 1-1,1-1 1,-1 0-1,0 1 0,1-1 1,-1 0-1,3-1 0,-4 0 2,1 1-1,-1-1 1,0 0-1,1 0 1,-1 0-1,0 0 1,0 0-1,0 0 1,0 0-1,0 0 1,0-1-1,0 1 1,0 0-1,0-1 1,-1 1-1,1-1 1,0 1-1,-1 0 1,1-1-1,-1 1 1,0-1-1,1 1 1,-1-3-1,6-44-126,-5 37 148,-1-2-38,0 9 5,0 0 0,0 0 0,0 0 0,0 0 0,1 1 0,-1-1 1,1 0-1,0 0 0,0 0 0,2-4 0,22 41-302,-21-30 331,-1 0-1,1-1 1,0 1-1,0-1 0,0 1 1,0-1-1,1-1 1,-1 1-1,0 0 1,1-1-1,0 0 1,-1 0-1,1-1 0,-1 1 1,1-1-1,0 0 1,-1 0-1,1 0 1,0-1-1,-1 0 1,1 0-1,-1 0 0,9-3 1,-10 3 40,0 0-1,0 0 1,-1 0 0,1-1-1,0 1 1,0-1 0,-1 0-1,1 1 1,-1-1 0,1-1-1,-1 1 1,0 0 0,0 0 0,0-1-1,0 1 1,0-1 0,-1 0-1,1 0 1,-1 1 0,1-1-1,-1 0 1,0 0 0,0 0 0,-1 0-1,1 0 1,0-1 0,-1 1-1,0 0 1,0 0 0,0 0-1,0 0 1,-1 0 0,1-1-1,-1 1 1,-1-5 0,2 7-47,-1 0 0,1-1 0,-1 1 0,1 0 0,-1 0-1,1 0 1,-1 0 0,1 1 0,-1-1 0,0 0 0,0 0 0,1 0 0,-1 0 0,0 1 0,0-1 0,0 0 0,0 1 0,0-1 0,0 1 0,0-1 0,0 1 0,0-1 0,0 1 0,0 0-1,0-1 1,0 1 0,-1 0 0,1 0 0,0 0 0,0 0 0,0 0 0,0 0 0,0 0 0,0 0 0,-1 1 0,1-1 0,0 0 0,0 1 0,0-1 0,0 1 0,0-1 0,0 1 0,-1 0-1,-2 1 9,1 0-1,-1 0 0,1 1 0,-1-1 0,1 1 0,0-1 0,0 1 1,0 0-1,1 0 0,-4 6 0,2-4-16,1 1 1,1 1-1,-1-1 0,1 0 1,1 1-1,-1-1 0,1 1 1,0-1-1,0 1 0,1 0 1,0 11-1,0-16-1,1 1 1,-1 0-1,1-1 0,0 1 1,0-1-1,0 1 0,0-1 1,0 1-1,0-1 1,0 1-1,1-1 0,0 0 1,-1 0-1,1 0 0,0 0 1,0 0-1,0 0 0,0 0 1,0-1-1,0 1 0,1-1 1,-1 0-1,0 1 0,1-1 1,-1 0-1,1 0 1,0-1-1,-1 1 0,1 0 1,4-1-1,78 5-1751,-71-6-404,1 0-1,-1-1 1,26-7-1,1-7-5354</inkml:trace>
</inkml:ink>
</file>

<file path=ppt/ink/ink3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2.953"/>
    </inkml:context>
    <inkml:brush xml:id="br0">
      <inkml:brushProperty name="width" value="0.025" units="cm"/>
      <inkml:brushProperty name="height" value="0.025" units="cm"/>
    </inkml:brush>
  </inkml:definitions>
  <inkml:trace contextRef="#ctx0" brushRef="#br0">140 50 19474,'0'0'7255,"1"8"-6481,11 91 1333,-4-44-3211,1 57 0,-11-111 1086,1-1 0,-1 0 0,1 0 0,0 0 0,-1 0 0,1 0 0,-1 0 0,1 0 0,0 0 0,-1-1 0,1 1 0,0 0 0,-1-1 0,1 1 0,0-1 0,-1 0 0,1 1 0,-2-2 0,-9-7 8,0-1-1,0 0 0,1 0 1,0-1-1,0-1 0,1 1 1,1-2-1,0 1 0,1-1 0,0-1 1,1 0-1,1 0 0,-6-18 1,11 29 104,0 0 0,1 0-1,-1 0 1,1 1 0,0-1 0,0 0 0,0 0 0,0 0 0,0 0 0,1 1-1,-1-1 1,1 0 0,0 0 0,0 1 0,0-1 0,0 0 0,0 1 0,1-1 0,-1 1-1,1-1 1,0 1 0,3-4 0,1 1 71,1 1 0,-1-1 1,1 1-1,0 0 0,1 1 0,-1 0 0,9-3 0,8-2 14,0 1-1,0 1 1,0 1-1,1 2 1,0 0-1,47 1 1,-70 2-166,0 0 0,0 0-1,0 1 1,0-1 0,0 0 0,0 1 0,-1-1 0,1 1 0,0 0 0,0-1 0,0 1 0,0 0 0,-1 0 0,1 0 0,0 1 0,-1-1 0,1 0 0,-1 0 0,0 1 0,1-1 0,-1 1 0,0-1 0,0 1 0,0 0 0,0 0 0,0-1 0,0 1-1,0 0 1,-1 0 0,1 0 0,0 0 0,-1 0 0,0 0 0,0 0 0,1 0 0,-1 0 0,0 0 0,-1 0 0,1 0 0,0-1 0,0 1 0,-1 0 0,1 0 0,-2 2 0,0 7 64,-1 0 1,-1-1 0,0 1-1,0-1 1,-1 0-1,-9 16 1,-42 50-78,36-51 0,2 0 0,0 1 0,1 1 0,-18 44 0,33-69 0,1 1 0,0 0 0,0-1 0,1 1 0,-1 0 0,1 0 0,-1 0 0,1 0 0,0-1 0,0 1 0,0 0 0,0 0 0,1 0 0,-1 0 0,2 4 0,-1-5 0,0 0 0,0-1 0,0 1 0,1-1 0,-1 1 0,0-1 0,0 1 0,1-1 0,-1 0 0,1 0 0,0 0 0,-1 0 0,1 0 0,0 0 0,-1 0 0,1 0 0,3 1 0,6 0 0,-1-1 0,1 0 0,-1 0 0,1-1 0,0 0 0,-1-1 0,13-3 0,-6 2-875,0-2 0,-1 0 0,28-12 0,-29 10-475,-1-1 0,1-1 0,-1 0-1,-1-1 1,1 0 0,-2-1 0,16-15-1,-7 2-8146</inkml:trace>
</inkml:ink>
</file>

<file path=ppt/ink/ink3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3.310"/>
    </inkml:context>
    <inkml:brush xml:id="br0">
      <inkml:brushProperty name="width" value="0.025" units="cm"/>
      <inkml:brushProperty name="height" value="0.025" units="cm"/>
    </inkml:brush>
  </inkml:definitions>
  <inkml:trace contextRef="#ctx0" brushRef="#br0">120 0 17681,'0'0'6454,"-10"5"-4596,3-1-1656,-1 0 1,1 0-1,1 1 1,-1-1-1,1 1 1,0 1 0,0-1-1,0 1 1,1 0-1,0 1 1,0-1 0,1 1-1,-1 0 1,1 0-1,1 0 1,0 1-1,0-1 1,-3 13 0,4-12-123,0-1 0,1 1 0,0-1 0,0 1 0,1 0 0,0-1 1,0 1-1,2 10 0,-1-16-70,-1 0 1,1 0-1,0 0 1,0 0-1,0 0 1,0 0-1,0-1 1,0 1-1,1 0 1,-1-1-1,0 1 1,1-1-1,-1 1 1,1-1-1,0 0 1,-1 0-1,1 1 1,0-1-1,0 0 1,0-1-1,0 1 1,0 0-1,0-1 1,0 1-1,0-1 1,0 1-1,0-1 1,0 0-1,0 0 1,0 0-1,1 0 1,-1 0-1,3-1 1,1 0 8,-1 0 1,1-1-1,-1 0 1,0 0-1,0 0 1,0 0-1,0-1 1,0 0-1,0 0 1,-1 0-1,1-1 1,-1 1-1,0-1 0,0 0 1,0 0-1,-1-1 1,1 1-1,-1-1 1,0 1-1,-1-1 1,1 0-1,-1 0 1,0-1-1,2-6 1,2-5-27,0-1 0,-2 0 0,0 0 0,-1 0 0,-1 0 0,0-21 0,-23 95-858,18-46 726,1 2-1,0-1 1,0 0 0,1 0-1,1 1 1,-1-1 0,3 17 0,-1-25-66,-1-1 1,1 0 0,-1 0 0,1 0 0,-1 0 0,1 0 0,0 0-1,0 0 1,0 0 0,0 0 0,1 0 0,-1-1 0,0 1 0,1 0-1,-1-1 1,1 1 0,0-1 0,2 2 0,-1-2-128,-1 0-1,1 0 1,0-1 0,0 1 0,-1-1-1,1 0 1,0 0 0,0 0 0,-1 0-1,1 0 1,0-1 0,0 1 0,-1-1 0,1 1-1,0-1 1,-1 0 0,1 0 0,-1-1-1,3 0 1,21-18-5465,-2-8-2713</inkml:trace>
</inkml:ink>
</file>

<file path=ppt/ink/ink3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3.680"/>
    </inkml:context>
    <inkml:brush xml:id="br0">
      <inkml:brushProperty name="width" value="0.025" units="cm"/>
      <inkml:brushProperty name="height" value="0.025" units="cm"/>
    </inkml:brush>
  </inkml:definitions>
  <inkml:trace contextRef="#ctx0" brushRef="#br0">62 0 17392,'0'0'2878,"-7"12"-118,-3 10-1763,1 0 0,1 0 0,1 0 1,1 1-1,0 0 0,-2 34 0,8-51-810,-1 1-1,1 0 0,0-1 1,1 1-1,0 0 0,0-1 1,0 1-1,1-1 0,0 0 1,0 1-1,1-1 0,5 10 1,-5-12-173,0-1 0,1 1 1,-1-1-1,0 0 1,1 0-1,0 0 0,0-1 1,0 1-1,0-1 1,0 0-1,0 0 0,0 0 1,1-1-1,-1 1 1,1-1-1,-1 0 0,1-1 1,-1 1-1,1-1 1,8 0-1,-6-1-60,1 0 1,-1 0 0,0 0-1,0-1 1,-1-1-1,1 1 1,0-1-1,-1 0 1,1 0-1,-1-1 1,0 0-1,0 0 1,0 0-1,-1-1 1,0 0-1,0 0 1,0 0-1,0-1 1,-1 1-1,0-1 1,0 0-1,0-1 1,-1 1-1,3-8 1,-28 92 867,20-71-771,1-1 0,-1 0 1,1 1-1,0-1 0,0 1 0,1-1 1,0 13-1,0-18-56,0 0 0,0 0 0,1 0 1,-1 0-1,0 0 0,1 0 0,-1-1 0,0 1 0,1 0 1,-1 0-1,1 0 0,-1 0 0,1 0 0,0 0 0,-1-1 1,1 1-1,0 0 0,0-1 0,-1 1 0,1 0 1,2 0-1,-1 0-19,-1-1 0,1 0 0,0 0 0,0 0 0,-1 0 0,1 0 0,0 0 0,0 0 0,-1-1 0,1 1 0,0-1 0,0 1 0,-1-1 0,1 0 0,-1 1 0,1-1 0,2-2 0,0 0-487,1 0-1,-1 0 1,0 0-1,0-1 1,0 0 0,-1 0-1,1 0 1,-1 0 0,6-10-1,-4 5-1309,0-1-1,-1 1 1,0-1-1,3-14 0,2-21-6158</inkml:trace>
</inkml:ink>
</file>

<file path=ppt/ink/ink3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4.039"/>
    </inkml:context>
    <inkml:brush xml:id="br0">
      <inkml:brushProperty name="width" value="0.025" units="cm"/>
      <inkml:brushProperty name="height" value="0.025" units="cm"/>
    </inkml:brush>
  </inkml:definitions>
  <inkml:trace contextRef="#ctx0" brushRef="#br0">9 0 8296,'0'0'12332,"-2"54"-9706,-4-18 705,5 5-480,1 4-417,0 0-1537,0 3-897,10-6 0,4 1 0,1-1 0,1-1 0,-2-5 0,-1-6-4965,1-12-8808</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4.782"/>
    </inkml:context>
    <inkml:brush xml:id="br0">
      <inkml:brushProperty name="width" value="0.025" units="cm"/>
      <inkml:brushProperty name="height" value="0.025" units="cm"/>
    </inkml:brush>
  </inkml:definitions>
  <inkml:trace contextRef="#ctx0" brushRef="#br0">3 1 1153,'0'0'21877,"-2"55"-19795,16-41-737,5 0-993,9-1-288,0-4-1857,5-5-3140,0-4-3203</inkml:trace>
</inkml:ink>
</file>

<file path=ppt/ink/ink3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1.106"/>
    </inkml:context>
    <inkml:brush xml:id="br0">
      <inkml:brushProperty name="width" value="0.025" units="cm"/>
      <inkml:brushProperty name="height" value="0.025" units="cm"/>
    </inkml:brush>
  </inkml:definitions>
  <inkml:trace contextRef="#ctx0" brushRef="#br0">648 1901 8712,'0'0'7426,"9"9"-6898,-4-3-466,1-1 0,0 0 0,-1 0 0,2-1-1,-1 0 1,0 0 0,1 0 0,0-1-1,-1 0 1,2 0 0,-1-1 0,0 1-1,12 1 1,136 10 530,167-7 0,-23-1 477,472 71 343,-30-2-219,-449-64-598,1-13-1,442-58 0,-687 53-500,489-76 1805,-377 51-1243,204-69 0,-309 80-618,-1-2 0,-2-2 0,0-2 0,-2-3 0,-1-1 0,-1-3 1,-2-2-1,53-53 0,-62 51-17,-2-2-1,-1-1 1,-2-1 0,-2-2-1,-2-1 1,-1-1 0,-3-2-1,-2 0 1,20-66 0,-29 65 1,-3-1 0,-2-1 0,-1 1 0,-4-1 0,-1 0 0,-8-82 0,4 118-34,0 0 1,-1 0-1,0 0 0,-2 0 0,1 1 0,-2-1 0,0 1 0,-1 1 1,0-1-1,-17-23 0,10 21-28,-1-1 1,0 2-1,-1 0 1,0 0-1,-1 2 1,-35-21-1,-2 6-40,-1 2 1,-2 3-1,0 2 0,-90-19 0,-25 2 106,-298-26-1,-183 30 31,609 32-56,-1786-28-977,1533 43 663,0 12 1,2 13-1,-313 83 1,519-99 291,1 4 1,1 3 0,-102 51 0,141-56-9,2 2 0,1 3 1,1 1-1,1 2 0,2 2 0,-72 78 0,86-80 10,2 1-1,1 1 1,1 1 0,2 1-1,2 1 1,1 1 0,2 1-1,-12 43 1,15-33 14,3 1 0,1 1 0,3 0 0,1 0 1,4 0-1,4 64 0,-1-95 25,1 0-1,1-1 1,0 1 0,2-1 0,0 1-1,1-2 1,1 1 0,1-1 0,0 0 0,1-1-1,1 0 1,1 0 0,0-2 0,1 1-1,16 13 1,-10-12-344,0-1 0,1-1-1,0-1 1,42 22 0,-37-24-888,1-1 1,0-2-1,1 0 1,33 6-1,68 3-8732</inkml:trace>
</inkml:ink>
</file>

<file path=ppt/ink/ink3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2.337"/>
    </inkml:context>
    <inkml:brush xml:id="br0">
      <inkml:brushProperty name="width" value="0.025" units="cm"/>
      <inkml:brushProperty name="height" value="0.025" units="cm"/>
    </inkml:brush>
  </inkml:definitions>
  <inkml:trace contextRef="#ctx0" brushRef="#br0">24 1 15471,'0'0'6278,"-5"65"-5125,-1-24-577,-1 4-320,4 2 1,1-3-1,2-5-128,0-6-64,0-6-96,2-5-641,5-8-480,-1-6-640</inkml:trace>
</inkml:ink>
</file>

<file path=ppt/ink/ink3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2.711"/>
    </inkml:context>
    <inkml:brush xml:id="br0">
      <inkml:brushProperty name="width" value="0.025" units="cm"/>
      <inkml:brushProperty name="height" value="0.025" units="cm"/>
    </inkml:brush>
  </inkml:definitions>
  <inkml:trace contextRef="#ctx0" brushRef="#br0">0 58 13421,'0'0'9353,"72"-4"-8040,-32 4-737,9 0-351,5-1-161,0-10-385,-3-7-2850,-7-6-5381</inkml:trace>
</inkml:ink>
</file>

<file path=ppt/ink/ink3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6.877"/>
    </inkml:context>
    <inkml:brush xml:id="br0">
      <inkml:brushProperty name="width" value="0.025" units="cm"/>
      <inkml:brushProperty name="height" value="0.025" units="cm"/>
    </inkml:brush>
  </inkml:definitions>
  <inkml:trace contextRef="#ctx0" brushRef="#br0">0 1 993,'0'0'4036,"3"0"-4581,2 0-2530</inkml:trace>
</inkml:ink>
</file>

<file path=ppt/ink/ink3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8.107"/>
    </inkml:context>
    <inkml:brush xml:id="br0">
      <inkml:brushProperty name="width" value="0.025" units="cm"/>
      <inkml:brushProperty name="height" value="0.025" units="cm"/>
    </inkml:brush>
  </inkml:definitions>
  <inkml:trace contextRef="#ctx0" brushRef="#br0">14 1 5221,'2'1'171,"-1"1"1,1 0-1,-1 0 1,1 0-1,-1-1 0,1 1 1,-1 0-1,0 1 1,0-1-1,0 0 0,0 3 1,-8 2 4010,-15-5 7398,46 8-9380,-7-10-1959,-1-1 1,0-1 0,23-4-1,-67 15 1132,19-5-1160,0-1-1,-1 0 1,1-1-1,0 0 1,-16 2-1,52-5-176,0-1 0,0 0 0,46-12 0,-89 15 52,1 0 0,0 2 1,-21 4-1,-8 3 34,42-10-106,1 0-48,35 0-406,-25-1 444,0 0-1,0-1 0,-1 0 1,1 0-1,-1-1 0,13-5 1,-66 10 480,-6 15-267,47-13-264,33-10-17,23-10-265,-31 7 31,-21 9 297,0 0 1,0 0-1,-1 0 0,1 0 0,0 0 0,0 0 0,0 0 0,0 0 0,0 0 0,0 0 0,0-1 0,0 1 0,0 0 0,0 0 0,0 0 0,0 0 1,0 0-1,0 0 0,0 0 0,0 0 0,0 0 0,0-1 0,-1 1 0,1 0 0,0 0 0,0 0 0,0 0 0,0 0 0,1 0 0,-1 0 0,0 0 0,0-1 1,0 1-1,0 0 0,0 0 0,0 0 0,0 0 0,0 0 0,0 0 0,0 0 0,0 0 0,0-1 0,-10 2 68,-1 0 0,1 1-1,-19 5 1,18-4 125,1 0 0,-1-1 1,-19 1-1,43-3-6792,-1-6 619</inkml:trace>
</inkml:ink>
</file>

<file path=ppt/ink/ink3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03.461"/>
    </inkml:context>
    <inkml:brush xml:id="br0">
      <inkml:brushProperty name="width" value="0.025" units="cm"/>
      <inkml:brushProperty name="height" value="0.025" units="cm"/>
    </inkml:brush>
  </inkml:definitions>
  <inkml:trace contextRef="#ctx0" brushRef="#br0">3 27 9673,'0'0'6305,"9"0"-4960,416 2 4011,583 21-4712,-818-16-538,473 8 162,-654-15-252,-1 0-5,-1 0-1,0 0 1,1 0 0,-1-1-1,1 0 1,-1 0 0,0-1-1,0 0 1,0 0 0,0-1 0,7-3-1,-15 6 8,1-1 0,0 0 0,-1 1-1,1-1 1,0 1 0,-1-1 0,1 1 0,-1-1-1,1 1 1,-1-1 0,1 1 0,-1 0-1,1-1 1,-1 1 0,0 0 0,1-1 0,-1 1-1,1 0 1,-1 0 0,0 0 0,1-1 0,-1 1-1,0 0 1,1 0 0,-1 0 0,0 0-1,1 0 1,-1 0 0,-1 1 0,-25-6 41,-677-24-1063,-2 51 992,-68 1 72,869-39-220,1166-16 199,-1011 32-19,-221 0-53,536 13-591,-834-9 208,-102-6-244,-344 3 470,2 50 938,693-48-740,5-1 58,47-6-70,516-33-1533,7 35-2682,-132 2 3307,-318-5 944,-89 1 322,-28-1 184,-29-3 193,-608-9 546,565 18-1235,-704 52-317,564-32-1879,75-9-2816</inkml:trace>
</inkml:ink>
</file>

<file path=ppt/ink/ink3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07.071"/>
    </inkml:context>
    <inkml:brush xml:id="br0">
      <inkml:brushProperty name="width" value="0.025" units="cm"/>
      <inkml:brushProperty name="height" value="0.025" units="cm"/>
    </inkml:brush>
  </inkml:definitions>
  <inkml:trace contextRef="#ctx0" brushRef="#br0">1325 233 10282,'-13'-5'1190,"-354"-160"4981,337 152-6017,-1 2 0,0 2-1,0 0 1,-1 2-1,0 2 1,-1 1 0,1 1-1,-1 2 1,1 1 0,-1 1-1,-60 11 1,70-7-81,0 1 0,1 1-1,0 0 1,0 2 0,1 1 0,0 0 0,0 2 0,1 0 0,1 1-1,0 1 1,1 1 0,1 0 0,0 2 0,1 0 0,1 1 0,0 0-1,-15 27 1,7-3-37,3 1 0,1 1 0,2 0-1,3 1 1,1 1 0,2 1 0,2-1-1,3 1 1,-2 82 0,8-115-22,0 0 0,1 1 1,0-1-1,1 0 0,1 1 0,0-1 1,1 0-1,1-1 0,0 1 0,1-1 1,0 0-1,1 0 0,0-1 0,1 0 1,1 0-1,0-1 0,0 0 0,1 0 0,1-1 1,-1-1-1,2 0 0,-1 0 0,22 12 1,-1-5 13,1-1 0,0-2 1,1-1-1,0-1 1,1-2-1,0-2 1,40 4-1,253 2 123,-320-13-150,26 0 104,0-2-1,0-1 1,-1-1 0,0-2 0,1-2 0,-2-1 0,0-1 0,0-2 0,-1-1 0,0-2 0,-1-1-1,-1-1 1,0-1 0,-2-2 0,0 0 0,-1-2 0,-1-1 0,-1-1 0,22-30 0,-22 22 162,-1-1 1,-1-1 0,-2-1 0,-1-1 0,-2 0 0,14-44-1,-22 52-183,-1-1 0,-2 0 0,-1 1-1,-1-2 1,-1 1 0,-2 0-1,-1-1 1,-1 1 0,-6-34 0,6 54-38,-1-1 1,-1 1 0,1 0 0,-1-1 0,-1 1 0,0 1 0,0-1-1,-1 0 1,0 1 0,0 0 0,-1 0 0,0 1 0,-1 0 0,1 0-1,-1 0 1,-1 0 0,1 1 0,-1 1 0,0-1 0,0 1 0,-1 1 0,0 0-1,1 0 1,-1 0 0,-1 1 0,-15-3 0,-8 1-19,-1 2 1,1 2-1,0 0 1,0 3-1,0 1 1,0 1-1,-58 15 1,-14 12-852,-102 46 0,165-60 36,-15 2-1970,19-13-4127,9-5-8966</inkml:trace>
</inkml:ink>
</file>

<file path=ppt/ink/ink3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16.987"/>
    </inkml:context>
    <inkml:brush xml:id="br0">
      <inkml:brushProperty name="width" value="0.025" units="cm"/>
      <inkml:brushProperty name="height" value="0.025" units="cm"/>
    </inkml:brush>
  </inkml:definitions>
  <inkml:trace contextRef="#ctx0" brushRef="#br0">1747 292 8136,'0'0'1644,"1"-11"-59,-1 7-1524,2-4 260,-1 0-1,-1 0 0,0-1 0,0 1 0,0 0 0,-1 0 1,-1 0-1,1 0 0,-1 0 0,0 1 0,-1-1 0,0 0 1,0 1-1,-1 0 0,-5-9 0,-2 3-171,0 2 0,-1-1 0,0 2 0,-1-1 1,0 2-1,0 0 0,-1 0 0,0 1 0,-1 1 0,0 1 0,0 0 0,0 0 0,-1 2 0,1 0 1,-29-3-1,-13 1-228,0 2 0,-1 3 1,-61 7-1,45 1 52,1 3 1,1 3-1,0 3 0,1 4 0,-71 29 0,83-25 186,1 3 0,1 2 0,2 3-1,1 2 1,2 2 0,-54 49 0,81-62-78,1 1 1,2 0 0,0 2 0,2 1 0,0 0 0,2 2 0,1 0 0,-23 56 0,34-70-82,1 1 0,0 0 0,1 0 0,1 0 0,1 1 0,0-1 0,1 1 0,0 0 0,2-1 0,0 1 0,1-1 0,0 1 0,2-1-1,0 0 1,0 0 0,2 0 0,0-1 0,0 0 0,16 25 0,-8-20-12,0 0-1,2 0 1,0-2-1,2 0 1,-1-1 0,2-1-1,27 19 1,-14-15-64,1 0 1,0-3-1,2 0 1,44 13-1,-8-9 49,0-3-1,2-3 1,0-3 0,103 2-1,-76-10 58,158-16 1,-193 3-4,-1-2 1,0-3-1,91-32 1,-88 20 47,-1-2 0,-2-3 0,0-3 0,64-46-1,-97 59 120,-1-3 0,-2 0 0,0-2-1,-1-1 1,-2-1 0,0-1-1,-2-1 1,-2-1 0,27-51 0,-40 66-69,-1 0 0,-1-1 1,-1 1-1,0-1 0,-1 0 1,-1 0-1,-1 0 0,1-27 1,-3 34-76,-1 1-1,0 0 1,0 0 0,-1-1-1,0 1 1,0 0 0,-1 1 0,0-1-1,-1 0 1,0 1 0,0 0 0,-1 0-1,0 0 1,-1 0 0,1 1-1,-1 0 1,-11-10 0,1 5-86,0 0 0,-1 0 0,0 2 0,0 0 0,-1 1 1,-1 1-1,-20-6 0,-143-32-1302,127 35-1285,-87-29 0,69 7-3815</inkml:trace>
</inkml:ink>
</file>

<file path=ppt/ink/ink3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7.159"/>
    </inkml:context>
    <inkml:brush xml:id="br0">
      <inkml:brushProperty name="width" value="0.025" units="cm"/>
      <inkml:brushProperty name="height" value="0.025" units="cm"/>
    </inkml:brush>
  </inkml:definitions>
  <inkml:trace contextRef="#ctx0" brushRef="#br0">582 57 18161,'-10'-9'886,"3"4"-640,1 0-1,-1 0 0,0 1 0,0-1 1,0 1-1,-1 1 0,1 0 0,-1 0 1,0 0-1,0 1 0,0 0 0,0 1 1,0-1-1,0 2 0,-1-1 0,-9 1 1,1 3 51,1 1 1,1 1-1,-1 0 1,1 1-1,0 0 1,0 1 0,0 1-1,1 1 1,0 0-1,1 0 1,0 1-1,-11 13 1,-2 1 34,2 1 1,1 2-1,1 0 1,-30 49-1,39-53-266,1-1-1,2 2 0,0-1 0,1 1 1,2 1-1,0-1 0,2 1 1,0 0-1,2 1 0,1-1 0,1 1 1,3 34-1,-1-53-49,1 1 0,-1-1 0,1 0 0,0 0 0,1 0 0,0 0 0,0 0 0,1 0 0,0-1 0,0 1 0,0-1 0,1 0 0,-1-1 0,2 1 0,-1-1 0,0 0 0,1 0 0,0 0 0,0-1 0,1 0 0,-1 0 0,1-1 0,0 0 0,0 0 0,0-1 0,0 1 0,0-1 0,14 1 0,-13-1 7,-1-1-1,1 0 0,0-1 1,0 0-1,-1 0 0,1 0 1,0-1-1,0 0 0,-1-1 1,1 0-1,-1 0 0,1 0 0,-1-1 1,0 0-1,0-1 0,0 0 1,-1 0-1,1 0 0,-1 0 1,0-1-1,0 0 0,-1-1 0,1 1 1,-1-1-1,0 0 0,-1-1 1,8-12-1,-10 14 23,0-1 0,0 0 0,-1 1 0,0-1 0,0 0 0,0 0 0,-1 0 0,0 0 0,0 0 0,0 1 0,-1-1 0,0 0 0,0 0 0,-1 0 0,1 1 0,-1-1 0,0 1 0,-1-1 0,1 1 0,-1 0 0,0 0 0,-1 0 0,1 0 0,-1 0 0,0 1 0,0 0 0,-7-6 0,11 9-62,0 0 1,1 1-1,-1-1 1,0 1-1,1-1 1,-1 1-1,0-1 0,1 1 1,-1-1-1,1 1 1,-1-1-1,0 1 1,1-1-1,0 1 1,-1 0-1,1-1 0,-1 1 1,1 0-1,-1-1 1,1 1-1,0 0 1,-1 0-1,1 0 0,-1 0 1,1-1-1,0 1 1,0 0-1,27-9-45,-25 8 38,7-2 26,5-2-166,0 0 0,0 1 1,0 1-1,29-2 0,-43 5 153,1 1 0,-1-1 0,1 1-1,-1-1 1,0 1 0,1-1 0,-1 1 0,0 0-1,0 0 1,1 0 0,-1 0 0,0 0 0,0 0-1,0 0 1,0 0 0,0 0 0,0 0 0,0 1-1,-1-1 1,1 0 0,0 1 0,-1-1 0,1 1-1,-1-1 1,1 0 0,-1 1 0,0-1 0,1 1 0,-1-1-1,0 1 1,0-1 0,0 1 0,-1 2 0,-3 59 60,0-41 120,-2 0-1,0-1 0,-11 23 0,10-25-92,0 1 0,0 0 0,-5 38 0,11-57-120,1 1-1,0 0 0,0-1 1,-1 1-1,1 0 0,0-1 1,1 1-1,-1 0 0,0-1 1,0 1-1,1 0 0,-1-1 1,1 1-1,-1-1 1,1 1-1,0-1 0,-1 1 1,1-1-1,0 1 0,0-1 1,2 2-1,-2-2-117,1 0-1,-1-1 1,0 1 0,1-1 0,-1 1-1,1-1 1,-1 1 0,1-1-1,-1 0 1,1 0 0,0 0 0,-1 0-1,1 0 1,-1 0 0,1 0-1,-1-1 1,1 1 0,1-1 0,5-2-956,0 0 1,-1 0 0,1-1-1,-1 0 1,0-1 0,0 1-1,8-9 1,27-28-8743</inkml:trace>
</inkml:ink>
</file>

<file path=ppt/ink/ink3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7.527"/>
    </inkml:context>
    <inkml:brush xml:id="br0">
      <inkml:brushProperty name="width" value="0.025" units="cm"/>
      <inkml:brushProperty name="height" value="0.025" units="cm"/>
    </inkml:brush>
  </inkml:definitions>
  <inkml:trace contextRef="#ctx0" brushRef="#br0">176 1 18962,'0'0'1671,"-9"8"368,-4 2-1526,1 1 1,0 0-1,1 1 1,0 0-1,1 1 0,0 0 1,1 1-1,1 0 0,0 0 1,1 1-1,-11 29 1,14-23-485,0-1-1,2 1 1,0-1 0,1 1 0,4 37 0,-2-48-19,0 0 0,1 0-1,0 0 1,1-1 0,0 1 0,0-1 0,1 1-1,0-1 1,1-1 0,0 1 0,0 0 0,1-1-1,0 0 1,7 7 0,-11-13 26,-1-1 0,1 1 1,-1-1-1,1 0 0,-1 0 0,1 0 1,-1 0-1,1 0 0,0 0 0,0 0 0,-1 0 1,1-1-1,0 1 0,0-1 0,0 1 1,0-1-1,0 0 0,0 0 0,0 0 0,0 0 1,0 0-1,0 0 0,0 0 0,-1-1 1,1 1-1,0-1 0,0 0 0,3-1 1,-3 1 20,0-1 1,0 0-1,0 1 1,0-1-1,0 0 1,-1 0-1,1 0 1,-1-1 0,1 1-1,-1 0 1,0 0-1,0-1 1,0 1-1,0-1 1,0 1-1,-1-1 1,1 1 0,-1-1-1,0 1 1,0-1-1,0-3 1,0 5-48,0 0 0,0 0 0,0 0 0,0 0 0,0 0 0,-1 0 0,1 0 0,0 0 0,-1 0 0,1 0-1,-1 0 1,1 0 0,-1 0 0,0 1 0,1-1 0,-1 0 0,0 0 0,1 0 0,-1 1 0,0-1 0,0 0 0,0 1 0,0-1 0,0 1 0,1-1 0,-3 0 0,-36-4 235,30 5-163,0 1 1,1 0-1,-1 1 0,0 0 0,1 0 0,-13 5 0,18-6-70,0 1 0,0-1 1,0 1-1,0 0 0,1 0 0,-1 0 1,1 0-1,-1 0 0,1 0 0,0 1 1,0-1-1,0 1 0,0 0 0,0 0 1,1-1-1,-3 7 0,4-8-12,0-1 0,0 1 0,1 0 0,-1-1 0,0 1 0,1 0 0,-1-1 0,0 1 0,1-1 0,-1 1 0,1-1 0,-1 1 0,1-1 0,-1 1 0,1-1 0,-1 1 0,1-1 0,-1 0 0,1 1 0,0-1 0,-1 0 0,1 0 0,0 1 0,-1-1 0,1 0 0,0 0 0,-1 0 0,1 0 0,0 0 0,-1 0 0,1 0 0,0 0 0,0 0 0,-1 0 0,1 0 0,0-1 0,33 0 0,-34 1 0,23-4 0,-1 0 0,0-2 0,0 0 0,0-1 0,23-12 0,105-59 0,-72 34 0,-77 44 0,-1 0 0,0-1 0,1 1 0,-1 0 0,1-1 0,-1 1 0,0 0 0,1 0 0,-1 0 0,1-1 0,-1 1 0,1 0 0,-1 0 0,0 0 0,1 0 0,-1 0 0,1 0 0,-1 0 0,1 0 0,-1 0 0,1 0 0,-1 0 0,1 0 0,-1 0 0,0 0 0,1 1 0,-1-1 0,1 0 0,-1 0 0,1 0 0,-1 1 0,0-1 0,1 0 0,-1 1 0,1-1 0,0 19 0,-15 24 0,-7 4 0,-18 41 0,37-82 0,0 0 0,1 0 0,-1 1 0,1-1 0,1 0 0,-1 0 0,1 0 0,0 1 0,0-1 0,1 0 0,2 12 0,-2-15-47,0-1 1,0 0-1,0 0 0,1 0 1,-1 0-1,1 0 1,-1 0-1,1 0 0,0 0 1,0 0-1,0-1 0,0 1 1,0-1-1,0 1 0,0-1 1,0 0-1,5 2 1,24 3-3258,-16-5-5365</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5.250"/>
    </inkml:context>
    <inkml:brush xml:id="br0">
      <inkml:brushProperty name="width" value="0.025" units="cm"/>
      <inkml:brushProperty name="height" value="0.025" units="cm"/>
    </inkml:brush>
  </inkml:definitions>
  <inkml:trace contextRef="#ctx0" brushRef="#br0">37 110 12172,'0'0'7121,"-6"9"-5557,-18 25-133,24-33-1327,-1 0 0,0 0 0,1-1 1,-1 1-1,1 0 0,-1 0 0,1 0 0,-1 0 0,1 0 1,0 0-1,-1 0 0,1 0 0,0 0 0,0 0 1,0 0-1,-1 0 0,1 0 0,0 0 0,0 0 0,1 0 1,-1 0-1,0 1 0,1-2-62,-1 1-1,1-1 1,0 0-1,-1 0 1,1 0-1,0 1 1,0-1-1,-1 0 1,1 0-1,0 0 1,0 0-1,-1 0 1,1 0-1,0 0 1,-1 0 0,1 0-1,0-1 1,0 1-1,-1 0 1,1 0-1,0-1 1,36-17 913,-30 12-802,-5 4-138,-1 1 1,1-1-1,-1 1 0,1-1 1,0 1-1,0-1 0,0 1 1,-1 0-1,1 0 0,0 0 0,1 0 1,-1 0-1,0 1 0,0-1 1,0 1-1,0-1 0,0 1 1,1 0-1,2 0 0,-5 0 24,1 1 0,-1 0 0,1 0 0,0 0 0,-1 0 0,0-1 0,1 1-1,-1 0 1,1 0 0,-1 0 0,0 0 0,0 0 0,0 0 0,0 0 0,0 0 0,1 0-1,-2 0 1,1 0 0,0 1 0,0-1-28,0 0-1,-1 0 1,1 0-1,0 0 1,0 0-1,0 0 1,0 0 0,0 1-1,0-1 1,1 0-1,-1-1 1,0 1-1,0 0 1,1 0-1,-1 0 1,1 0 0,-1 0-1,1 0 1,-1 0-1,1 0 1,-1 0-1,1-1 1,0 1-1,-1 0 1,1-1 0,0 1-1,0 0 1,-1-1-1,1 1 1,2 0-1,0-1-143,0 0 0,0 0 0,0-1 0,0 1-1,0-1 1,0 1 0,0-1 0,-1 0 0,1 0 0,0-1-1,-1 1 1,1 0 0,0-1 0,-1 0 0,0 0 0,1 1-1,3-5 1,41-47-8030,-25 27 290,-3 8 207</inkml:trace>
  <inkml:trace contextRef="#ctx0" brushRef="#br0" timeOffset="1">334 1 11371,'0'0'11285,"-9"2"-10073,4-1-1111,-35 15 679,39-15-742,-1 0 1,0 1 0,0-1 0,0 1 0,1-1-1,-1 1 1,1-1 0,-1 1 0,1 0-1,0 0 1,0 0 0,0 0 0,0 0-1,0 0 1,0 0 0,0 0 0,1 0-1,-1 1 1,1-1 0,-1 0 0,1 0-1,0 3 1,0-4-33,1 0 0,-1-1 0,1 1 0,0 0 0,-1-1 0,1 1 0,0-1-1,-1 1 1,1-1 0,0 1 0,-1-1 0,1 0 0,0 1 0,0-1 0,-1 0 0,1 0-1,0 1 1,0-1 0,0 0 0,0 0 0,-1 0 0,1 0 0,0 0 0,0 0 0,1 0 0,31-1 15,-25 1-126,4 0-187,-7-1 131,0 1 1,0 0-1,1 0 1,-1 1-1,0 0 1,0 0 0,6 1-1,-10-1 162,-1-1-1,1 0 1,0 1-1,-1-1 0,1 1 1,0-1-1,-1 1 1,1-1-1,-1 1 1,1-1-1,-1 1 1,1-1-1,-1 1 1,0 0-1,1-1 0,-1 1 1,1 0-1,-1-1 1,0 1-1,0 0 1,1 1-1,-1 0 77,0 0-1,0 0 1,-1 0-1,1 0 1,0 0-1,-1-1 1,1 1-1,-1 0 1,1 0-1,-1 0 0,0 0 1,-1 1-1,-10 15 264,0-1-1,-1 0 1,-1-1-1,-1-1 0,0 0 1,-31 23-1,46-38-413,-1 1 1,1-1-1,-1 1 0,1-1 0,0 1 1,-1-1-1,1 1 0,-1-1 1,1 0-1,-1 1 0,1-1 0,-1 0 1,1 1-1,-1-1 0,0 0 1,1 1-1,-1-1 0,1 0 0,-1 0 1,0 0-1,1 0 0,-1 0 1,0 0-1,1 0 0,-1 0 1,0 0-1,1 0 0,-1 0 0,1 0 1,-1 0-1,0 0 0,1-1 1,-1 1-1,0 0 0,1 0 0,-2-1 1,2-1-404,0 0 0,0 1 0,-1-1 0,1 0 0,0 0 0,0 1 0,1-1 0,-1 0 0,0 1 0,1-1 0,-1 0 0,1 1 1,-1-1-1,2-2 0,13-27-6106</inkml:trace>
</inkml:ink>
</file>

<file path=ppt/ink/ink3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8.386"/>
    </inkml:context>
    <inkml:brush xml:id="br0">
      <inkml:brushProperty name="width" value="0.025" units="cm"/>
      <inkml:brushProperty name="height" value="0.025" units="cm"/>
    </inkml:brush>
  </inkml:definitions>
  <inkml:trace contextRef="#ctx0" brushRef="#br0">206 69 15310,'3'-8'2483,"1"-6"-1472,4-11 330,3 4 3017,-20 71-1710,-87 206-1305,59-168-1128,-46 170-1,82-254-152,-1 2-1,1-1 0,0 0 0,1 0 0,-1 0 0,1 0 1,0 0-1,0 1 0,1-1 0,1 7 0,-1-10-30,0-1 0,0 1 0,0-1 0,1 1 0,-1-1 0,0 0 0,1 1 0,-1-1 0,1 0 0,0 0 0,-1 0 0,1 0 0,0 0 0,0-1 0,0 1-1,0 0 1,-1-1 0,1 1 0,0-1 0,0 0 0,0 0 0,0 0 0,0 0 0,0 0 0,0 0 0,0 0 0,0-1 0,0 1 0,2-1 0,26-5 227,0-1 1,0-1-1,-1-1 0,0-2 0,28-14 1,45-16-437,-71 33-716,18-5-2433,-26-3-7677,-17 5-3554</inkml:trace>
</inkml:ink>
</file>

<file path=ppt/ink/ink3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8.836"/>
    </inkml:context>
    <inkml:brush xml:id="br0">
      <inkml:brushProperty name="width" value="0.025" units="cm"/>
      <inkml:brushProperty name="height" value="0.025" units="cm"/>
    </inkml:brush>
  </inkml:definitions>
  <inkml:trace contextRef="#ctx0" brushRef="#br0">358 74 16752,'0'-8'2301,"0"3"-2051,1 3-83,-1 0 0,0 0 1,0 0-1,1 0 0,-1 0 0,0 0 0,-1-1 0,1 1 0,0 0 0,-1 0 1,1 0-1,-1 0 0,0 0 0,1 0 0,-1 0 0,0 0 0,0 0 1,0 1-1,-1-1 0,1 0 0,0 0 0,-1 1 0,1-1 0,-1 1 1,1-1-1,-1 1 0,0 0 0,1 0 0,-1 0 0,0 0 0,0 0 0,0 0 1,0 0-1,0 0 0,-3 0 0,-7 1 104,1 0 0,0 1 0,-1 0 0,1 1 0,0 0 1,0 1-1,0 0 0,0 1 0,1 0 0,-1 0 0,1 1 0,0 1 0,-16 11 0,9-5-45,1 1 0,0 0 0,2 1-1,-1 0 1,2 1 0,-24 34 0,17-6 68,19-42-292,1 0 0,-1 0-1,1 0 1,-1 0 0,1 0-1,0 0 1,0 0 0,0 0-1,0 1 1,-1-1 0,2 0-1,-1 0 1,0 0 0,0 0-1,0 0 1,0 0 0,1 0-1,-1 0 1,0 1 0,1-1-1,-1 0 1,1 0 0,-1 0-1,1-1 1,0 1-1,-1 0 1,1 0 0,0 0-1,0 0 1,-1 0 0,1-1-1,0 1 1,0 0 0,0-1-1,0 1 1,0-1 0,2 1-1,19 3 43,0-1-1,1-1 1,-1-1-1,0-1 0,40-5 1,-6 2 0,-51 3-47,9-1-50,1 1 0,-1 0 0,1 1-1,19 4 1,-32-4 45,0-1 1,-1 1-1,1-1 1,0 1-1,-1-1 1,1 1-1,-1 0 1,1 0-1,-1 0 1,1 0-1,-1 0 1,0 0-1,0 0 1,1 0-1,-1 0 1,0 1-1,0-1 1,0 0-1,1 3 1,-2-2 5,1 0 1,-1 1-1,0-1 0,0 0 1,-1 0-1,1 0 0,0 0 1,-1 0-1,1 0 0,-1 0 1,0 0-1,1 0 0,-1 0 1,0 0-1,0 0 0,0 0 1,-1-1-1,1 1 0,0 0 1,-3 2-1,-9 10 139,0-1 0,-1-1 0,0 0 0,-1 0 0,0-1 0,-28 14 0,0-3 315,-62 22 0,93-39-448,7-3-9,1 0-1,-1 0 0,0 0 1,1-1-1,-1 1 0,0-1 0,0-1 1,0 1-1,0-1 0,0 1 1,-6-2-1,10 0-258,1-1 1,0 1 0,0-1-1,0 0 1,0 1-1,0-1 1,1 1-1,-1-1 1,0 1-1,1-1 1,-1 1-1,1-1 1,-1 1-1,1-1 1,0 1-1,0-2 1,20-27-8396,5-6-7991</inkml:trace>
</inkml:ink>
</file>

<file path=ppt/ink/ink3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9.335"/>
    </inkml:context>
    <inkml:brush xml:id="br0">
      <inkml:brushProperty name="width" value="0.025" units="cm"/>
      <inkml:brushProperty name="height" value="0.025" units="cm"/>
    </inkml:brush>
  </inkml:definitions>
  <inkml:trace contextRef="#ctx0" brushRef="#br0">1 52 18449,'0'0'8072,"78"16"-6406,-16-16-737,14-12-705,5-4-96,1 0-192,-7 3-1217,-12 4-1378,-21 7-576,-25 2-32</inkml:trace>
</inkml:ink>
</file>

<file path=ppt/ink/ink3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9.725"/>
    </inkml:context>
    <inkml:brush xml:id="br0">
      <inkml:brushProperty name="width" value="0.025" units="cm"/>
      <inkml:brushProperty name="height" value="0.025" units="cm"/>
    </inkml:brush>
  </inkml:definitions>
  <inkml:trace contextRef="#ctx0" brushRef="#br0">1 83 4644,'0'0'18098,"83"41"-16209,-6-55-704,12-5-576,9-1-513,4 2-384,-3 2-2114,-9-4-2371,-13 4-4836</inkml:trace>
</inkml:ink>
</file>

<file path=ppt/ink/ink3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30.442"/>
    </inkml:context>
    <inkml:brush xml:id="br0">
      <inkml:brushProperty name="width" value="0.025" units="cm"/>
      <inkml:brushProperty name="height" value="0.025" units="cm"/>
    </inkml:brush>
  </inkml:definitions>
  <inkml:trace contextRef="#ctx0" brushRef="#br0">30 26 13837,'0'0'11467,"-16"-25"-16496,3 32-1505</inkml:trace>
</inkml:ink>
</file>

<file path=ppt/ink/ink3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35.411"/>
    </inkml:context>
    <inkml:brush xml:id="br0">
      <inkml:brushProperty name="width" value="0.025" units="cm"/>
      <inkml:brushProperty name="height" value="0.025" units="cm"/>
    </inkml:brush>
  </inkml:definitions>
  <inkml:trace contextRef="#ctx0" brushRef="#br0">280 1 22453,'0'0'4730,"-11"12"-4041,-11 17-268,1 0 1,1 1 0,-31 65 0,11-7-42,14-35 45,3 0 1,2 2-1,-19 77 1,39-130-390,0 1 0,0 0 0,1-1-1,-1 1 1,1 0 0,0 0 0,0-1 0,0 1 0,0 0 0,0 0 0,0-1 0,1 1 0,0 0 0,-1-1 0,1 1 0,0 0 0,0-1 0,0 1 0,3 3 0,-1-4-11,0 0 1,0 0-1,0-1 1,0 1-1,1-1 1,-1 0-1,0 0 0,1 0 1,-1 0-1,1 0 1,-1-1-1,1 1 1,-1-1-1,1 0 1,4-1-1,21 0-25,0-1 0,0-1 0,55-13 0,87-36 0,-75 21 0,44-9-2861,-136 38 1950,9-3-1704,-9-3-4509,-4 0-3292</inkml:trace>
</inkml:ink>
</file>

<file path=ppt/ink/ink3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35.770"/>
    </inkml:context>
    <inkml:brush xml:id="br0">
      <inkml:brushProperty name="width" value="0.025" units="cm"/>
      <inkml:brushProperty name="height" value="0.025" units="cm"/>
    </inkml:brush>
  </inkml:definitions>
  <inkml:trace contextRef="#ctx0" brushRef="#br0">63 1 22037,'0'0'6598,"-5"76"-5573,-2-28-448,-1 6-449,1 2-96,-1-4-288,5-7-577,1-8-1057,-1-11-1121,-5-11-1153,-4-10-2178</inkml:trace>
</inkml:ink>
</file>

<file path=ppt/ink/ink3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36.127"/>
    </inkml:context>
    <inkml:brush xml:id="br0">
      <inkml:brushProperty name="width" value="0.025" units="cm"/>
      <inkml:brushProperty name="height" value="0.025" units="cm"/>
    </inkml:brush>
  </inkml:definitions>
  <inkml:trace contextRef="#ctx0" brushRef="#br0">1 85 16207,'0'0'5323,"11"-7"-4117,8-4-494,0 1 1,1 2-1,0 0 0,0 0 1,1 2-1,32-6 0,-9 6-193,1 1-1,83 1 0,-115 4-522,-1 1 1,1 1-1,-1 0 0,0 0 0,0 1 1,0 1-1,0 0 0,0 0 0,-1 1 1,1 1-1,-2 0 0,1 0 0,0 1 0,-1 1 1,11 10-1,-17-14 34,0 1 0,0 0 0,0 0 1,0 0-1,-1 0 0,0 1 0,0-1 0,0 1 0,-1 0 1,1 0-1,-1 0 0,-1 0 0,1 0 0,-1 1 0,-1-1 0,1 0 1,-1 1-1,0-1 0,0 0 0,-1 0 0,1 1 0,-2-1 1,1 0-1,-1 0 0,1 0 0,-6 11 0,0-5 209,0 1 0,0-1 0,-1-1 0,-1 1 0,0-1 0,-1-1 0,0 0 0,0 0 0,-1-1 0,-24 16 0,-8 1-139,-1-1 1,-68 28-1,92-45-355,-1-1-1,0 0 1,0-2 0,0 0 0,-1-2-1,0 0 1,0-1 0,-26-2 0,44 0-300,1 0 0,-1-1 1,1 0-1,-1 1 1,1-1-1,0 0 0,-1-1 1,-3-1-1,-20-22-7500</inkml:trace>
</inkml:ink>
</file>

<file path=ppt/ink/ink3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8:58.152"/>
    </inkml:context>
    <inkml:brush xml:id="br0">
      <inkml:brushProperty name="width" value="0.025" units="cm"/>
      <inkml:brushProperty name="height" value="0.025" units="cm"/>
    </inkml:brush>
  </inkml:definitions>
  <inkml:trace contextRef="#ctx0" brushRef="#br0">1049 22 7655,'-13'-3'1207,"-22"-3"-575,1 0 0,-1 2 0,-1 2 1,1 1-1,0 2 0,0 2 0,-64 11 1,76-8-471,0 0 0,1 2 0,-1 0 1,1 2-1,1 0 0,0 2 1,0 0-1,2 1 0,-1 1 0,2 1 1,-1 0-1,2 2 0,-18 20 0,7 1-132,1 0 0,2 2 0,2 0 0,-19 45 0,-59 177-30,67-159 1,5 1 0,4 1 1,5 1-1,5 1 0,-2 115 1,16-148-14,3 1 1,3 0-1,4-1 1,3 0-1,3-1 0,4 0 1,2-1-1,37 79 1,-47-125-17,2 0 1,1-1 0,1-1-1,0-1 1,2 0-1,34 35 1,-39-47 14,0 0 0,1 0-1,1-2 1,0 0 0,0 0 0,1-1 0,0-1 0,0 0-1,0-1 1,1-1 0,0 0 0,29 4 0,-2-5 16,0-1 0,1-3 0,-1-1 1,1-3-1,52-10 0,214-62 69,-246 58-73,16-4-63,-1-4-1,103-49 0,-145 57 11,-2-2 0,0-2 1,-2-1-1,0-2 0,-1 0 0,52-58 0,-41 31 119,-3-2-1,-2-2 0,-3-1 1,-2-2-1,27-65 1,104-321 360,-144 385-356,61-205 322,-70 221-127,-2-2 0,-3 1 0,3-92 0,-10 126-171,0 0 0,0 1 0,-1-1 0,0 1 0,0 0 0,-2 0 0,1 0 0,-1 0 0,0 0 0,-1 1 0,-11-17 0,7 14-15,-1 0 0,0 1 0,-1 0 0,-1 1 0,1 0 0,-1 1 0,-20-12 0,-1 4-2,0 1-1,-1 2 1,-1 1-1,0 1 1,0 3-1,-43-7 1,-40 2-157,-1 5 1,-196 11 0,104 2-7073,181-4 1500</inkml:trace>
</inkml:ink>
</file>

<file path=ppt/ink/ink3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9:12.508"/>
    </inkml:context>
    <inkml:brush xml:id="br0">
      <inkml:brushProperty name="width" value="0.025" units="cm"/>
      <inkml:brushProperty name="height" value="0.025" units="cm"/>
    </inkml:brush>
  </inkml:definitions>
  <inkml:trace contextRef="#ctx0" brushRef="#br0">1822 223 15471,'-63'-4'-270,"-1"4"1,0 2 0,-88 14 0,-186 51 1228,287-54-836,0 2 1,1 2-1,1 2 0,1 3 0,1 1 1,0 3-1,2 2 0,2 1 0,0 2 0,2 3 1,-68 71-1,44-37 52,4 4 0,3 2-1,4 3 1,3 2 0,3 2 0,4 2 0,-40 105 0,72-155-79,2 2 0,1-1 0,2 2 0,2-1 0,-3 61 0,8-71-61,1 0 0,1 0 0,1 0 0,2-1 0,0 1 0,2-1 0,0 0 0,21 43 0,-5-24-35,1-1 1,3-1-1,1-1 0,2-2 0,2-1 0,58 52 1,-38-45-18,2-2-1,1-3 1,2-2 0,72 34 0,-2-15 2,2-5-1,2-6 1,3-6 0,148 25 0,0-17 90,0-12 0,3-12 0,459-23-1,-373-28 92,-1-17-1,470-118 0,-104-59 144,-546 148 15,318-172-1,-454 215-264,-1-2-1,-2-2 1,52-46 0,-88 68-43,-1 0-1,0-2 1,-1 0 0,-1 0-1,0-1 1,-1-1-1,0 0 1,-2 0 0,0-1-1,-1-1 1,-1 1-1,0-1 1,6-34 0,-10 28 54,-1 0 0,-1 0 1,-1 0-1,-1 0 0,-1 0 0,-2 1 1,0-1-1,-2 1 0,-10-31 1,3 22-33,-1 2 1,-2-1 0,-1 2-1,-1 0 1,-1 1-1,-26-28 1,3 10-16,-2 2 0,-2 2 0,-2 2 1,-2 3-1,-1 1 0,-2 3 0,-61-29 0,-22-1 50,-172-56-1,-154-24-38,297 95-42,-721-190 783,654 191-434,-445-33 0,428 73-370,-1 12 0,1 10-1,-271 51 1,-40 51-1846,188-25-5827,161-36-5468</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5.593"/>
    </inkml:context>
    <inkml:brush xml:id="br0">
      <inkml:brushProperty name="width" value="0.025" units="cm"/>
      <inkml:brushProperty name="height" value="0.025" units="cm"/>
    </inkml:brush>
  </inkml:definitions>
  <inkml:trace contextRef="#ctx0" brushRef="#br0">81 0 18193,'0'0'8680,"-2"10"-8066,-11 40-522,2 0 0,2 0 0,3 1 0,-1 61-1,7-111-438,1-37-1900,-1 28 2037,-2-48-1623,2 55 1923,0-1 1,0 1-1,-1-1 0,1 0 1,0 1-1,-1 0 0,1-1 1,-1 1-1,1-1 1,-1 1-1,0 0 0,0-1 1,1 1-1,-1 0 0,0 0 1,0-1-1,0 1 1,0 0-1,-1 0 0,1 0 1,0 0-1,0 0 0,-1 1 1,1-1-1,0 0 1,-1 1-1,1-1 0,-1 1 1,1-1-1,-1 1 0,-2-1 625,41 0 892,21-9-2261,-20-2-5541,-14 2-2864</inkml:trace>
</inkml:ink>
</file>

<file path=ppt/ink/ink3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12.837"/>
    </inkml:context>
    <inkml:brush xml:id="br0">
      <inkml:brushProperty name="width" value="0.025" units="cm"/>
      <inkml:brushProperty name="height" value="0.025" units="cm"/>
    </inkml:brush>
  </inkml:definitions>
  <inkml:trace contextRef="#ctx0" brushRef="#br0">1 112 9257,'0'0'12732,"10"-3"-11793,128-39 969,89-23-1638,-219 63-259,-28 7 32,0 0 1,0 0-1,1 2 0,-30 14 1,-23 9 38,42-20-200,-27 9 1444,52-18-979,6-3-89,30-12-208,2-1 43,-13 5-240,1 1 0,-1 1 1,2 1-1,32-7 1,-75 37-735,1-8 655,-73 52-1171,82-60 124,-1 0 0,-1-1-1,-17 6 1,1-5-5053</inkml:trace>
</inkml:ink>
</file>

<file path=ppt/ink/ink3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20.061"/>
    </inkml:context>
    <inkml:brush xml:id="br0">
      <inkml:brushProperty name="width" value="0.025" units="cm"/>
      <inkml:brushProperty name="height" value="0.025" units="cm"/>
    </inkml:brush>
  </inkml:definitions>
  <inkml:trace contextRef="#ctx0" brushRef="#br0">0 125 3491,'197'-3'11168,"14"-5"-5865,457-33-6404,-343 19 2190,118-23-118,-437 44 433,-8-1-540,-17 0-359,-31 4-1554,30 6-3776</inkml:trace>
</inkml:ink>
</file>

<file path=ppt/ink/ink3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28.297"/>
    </inkml:context>
    <inkml:brush xml:id="br0">
      <inkml:brushProperty name="width" value="0.025" units="cm"/>
      <inkml:brushProperty name="height" value="0.025" units="cm"/>
    </inkml:brush>
  </inkml:definitions>
  <inkml:trace contextRef="#ctx0" brushRef="#br0">9 209 9929,'0'0'10261,"3"-7"-9936,1-1-237,0 1 0,1 0-1,0 0 1,0 1-1,1 0 1,0 0-1,0 0 1,1 0-1,-1 1 1,1 0-1,0 1 1,0-1 0,1 1-1,7-3 1,171-84 312,-199 91-54,1 1 0,0 0 0,0 1 0,-15 5 0,-192 75 1378,296-100-1745,13-13 83,116-34-253,-323 88 261,71-11-5,10-3 109,0 1 0,-40 18 0,64-18-323,17-6-1912,26-8-5690,-1-17-5723</inkml:trace>
</inkml:ink>
</file>

<file path=ppt/ink/ink3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31.745"/>
    </inkml:context>
    <inkml:brush xml:id="br0">
      <inkml:brushProperty name="width" value="0.025" units="cm"/>
      <inkml:brushProperty name="height" value="0.025" units="cm"/>
    </inkml:brush>
  </inkml:definitions>
  <inkml:trace contextRef="#ctx0" brushRef="#br0">788 72 10410,'-14'-5'1180,"-10"-3"-623,0 2 0,-1 0 0,0 1 0,1 2-1,-30-1 1,30 4 51,0 0-1,0 2 0,0 1 1,-26 6-1,39-6-466,0 1 0,1 0 1,-1 1-1,1 0 0,0 1 1,0 0-1,0 0 0,1 1 1,0 0-1,-15 16 0,3 1 46,2 0-1,1 1 0,1 1 0,2 1 1,-20 43-1,-48 150 721,80-214-887,-25 86 102,3 0 0,5 2 0,3 1-1,-6 138 1,21-110-70,4 1 0,6-1 0,25 124 0,-19-164-19,13 82-194,81 270 1,-108-434 161,5 14-63,0 0-1,1 0 1,1-1 0,0 0-1,11 15 1,-17-27 64,0 0 0,1 0 0,-1 0 1,1 0-1,0-1 0,-1 1 0,1 0 0,0-1 1,0 1-1,0-1 0,0 0 0,0 1 1,1-1-1,-1 0 0,0 0 0,0 0 0,1-1 1,-1 1-1,1-1 0,-1 1 0,1-1 0,-1 0 1,0 0-1,1 0 0,-1 0 0,1 0 1,-1-1-1,1 1 0,-1-1 0,0 1 0,1-1 1,-1 0-1,0 0 0,1 0 0,-1 0 0,0 0 1,0-1-1,0 1 0,0-1 0,0 1 1,0-1-1,2-3 0,14-15 438,-1-1 0,-1 0 0,0-1 0,-2-1 0,-1 0 0,20-48 0,-9 21-29,241-513 1743,-39-17-1836,-201 507-251,-3-2 0,-4 0 0,-3-2 0,8-116 0,-21 165-66,-2 0 1,-1 0-1,-2 1 0,0-1 1,-2 1-1,-1 0 0,-1 0 1,-1 0-1,-1 1 0,-2 0 1,0 1-1,-2 1 0,-1-1 1,0 2-1,-2 0 0,-19-21 1,15 24-413,-1 0 0,-1 1 1,-1 1-1,0 1 0,-28-16 0,-71-30-5308,72 40-47</inkml:trace>
</inkml:ink>
</file>

<file path=ppt/ink/ink3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6:30.042"/>
    </inkml:context>
    <inkml:brush xml:id="br0">
      <inkml:brushProperty name="width" value="0.025" units="cm"/>
      <inkml:brushProperty name="height" value="0.025" units="cm"/>
    </inkml:brush>
  </inkml:definitions>
  <inkml:trace contextRef="#ctx0" brushRef="#br0">186 94 11915,'0'0'13106,"9"-2"-12487,51-10 656,272-44 194,-284 53-1053,-46 3 30,-6 0 3,-25 1 194,-129-4 636,-202 9-524,348-5-674,6-1-49,1 0-1,-1 1 0,0 0 1,0 0-1,1 0 1,-1 1-1,1-1 0,-1 1 1,-9 6-1,15-8-31,-1 1 0,0-1 0,1 1 0,-1-1 0,1 1 0,-1-1 0,1 1 0,0-1 0,-1 1 0,1 0 0,-1-1 0,1 1 0,0 0 0,0-1 0,-1 1 0,1 0 0,0-1 0,0 1 0,0 0 0,0 0 0,0-1 0,0 1 0,0 0 0,0 0 0,0-1 0,0 1 0,0 0 0,0-1 0,1 1 0,-1 0 0,0 0 0,0-1 0,1 1 0,-1 0 0,0-1 0,1 1 0,-1-1 0,1 1 0,-1-1 0,1 1 0,-1-1 0,1 1 0,-1-1 0,1 1 0,0-1 0,-1 1 0,2-1 0,32 21 0,-17-14-6,1-1 0,0 0 0,0-1 0,0-1-1,0-1 1,1-1 0,-1 0 0,1-1 0,0-1 0,-1-1 0,31-5 0,7-6-28,-1-3 0,77-30 0,-94 31 27,93-21 82,-416 106 11,219-59-79,0-3 0,-96 1 0,93-10-7,62 0 0,44 0 0,133 6-510,-88-2-164,153-10 0,-230 5 666,1 1 12,-1 0 0,1-1 1,0 1-1,-1-1 0,1-1 1,-1 1-1,0-1 0,1 0 1,-1 0-1,0-1 1,0 1-1,5-4 0,-11 5 9,1 1-1,0 0 0,0-1 1,0 1-1,0-1 0,0 1 1,0 0-1,-1-1 0,1 1 1,0 0-1,0 0 1,0-1-1,-1 1 0,1 0 1,0-1-1,0 1 0,-1 0 1,1 0-1,0-1 0,-1 1 1,1 0-1,0 0 0,-1 0 1,1 0-1,0 0 0,-1-1 1,1 1-1,0 0 1,-1 0-1,1 0 0,-1 0 1,1 0-1,0 0 0,-1 0 1,1 0-1,0 0 0,-1 0 1,1 0-1,-1 1 0,1-1 1,-21-1 252,20 1-241,-368 8 264,359-8-778,1 0 0,-1 0 0,1-2-1,-1 1 1,-10-4 0,-20-16-7758,21 5-1586</inkml:trace>
</inkml:ink>
</file>

<file path=ppt/ink/ink3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6:58.574"/>
    </inkml:context>
    <inkml:brush xml:id="br0">
      <inkml:brushProperty name="width" value="0.025" units="cm"/>
      <inkml:brushProperty name="height" value="0.025" units="cm"/>
    </inkml:brush>
  </inkml:definitions>
  <inkml:trace contextRef="#ctx0" brushRef="#br0">12 26 8680,'0'0'18439,"1"-6"-17531,5-13 223,-6 42 871,-6 25-1723,-6 93 1049,12-44-1328,6 232 0,24 36 0,-12-140 0,-5 102 0,-9-159 0,10 172 0,12 238 0,-11-328 0,4 150 0,-23-169 0,2 121 0,6-249 0,25 142 0,21 227 0,-38-323 0,37 564 0,-47 2 0,-24-345 0,-10 340 0,-12 499 0,8-792 0,-11 202 0,41-395 0,5-218 61,-1-10-71,0-14-1397,7-5-3744,3-5-3492</inkml:trace>
</inkml:ink>
</file>

<file path=ppt/ink/ink3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32.987"/>
    </inkml:context>
    <inkml:brush xml:id="br0">
      <inkml:brushProperty name="width" value="0.025" units="cm"/>
      <inkml:brushProperty name="height" value="0.025" units="cm"/>
    </inkml:brush>
  </inkml:definitions>
  <inkml:trace contextRef="#ctx0" brushRef="#br0">88 45 4164,'0'0'5525,"9"-5"-4457,-1 0-575,40-21 293,-9 17 3935,-45 16-1142,-11 6-2321,-4-5-179,-1 0 0,0-2 0,-1 0 1,1-1-1,-37 2 0,102-9-1026,53-10 0,-52 6-365,54-1 0,-159 17 699,10 0 16,-33-7 338,67-4-600,59 1-345,140 0-1664,-167-3 2053,-24-2 235,-26-2 304,15 7-517,-66 2 293,81-2-492,-1 1-1,1 0 1,0 0 0,-1 1-1,1-1 1,0 1-1,0 0 1,0 1 0,0-1-1,0 1 1,1 0 0,-9 6-1,13-9-46,0 1-1,-1-1 0,1 0 1,0 0-1,-1 1 1,1-1-1,0 0 0,-1 0 1,1 1-1,0-1 0,0 0 1,0 1-1,-1-1 0,1 0 1,0 1-1,0-1 1,0 1-1,-1-1 0,1 0 1,0 1-1,0-1 0,0 1 1,0-1-1,0 0 0,0 1 1,0-1-1,0 1 1,0-1-1,0 0 0,0 1 1,1 0-1,12 2-4655,9-3-1588</inkml:trace>
</inkml:ink>
</file>

<file path=ppt/ink/ink3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35.507"/>
    </inkml:context>
    <inkml:brush xml:id="br0">
      <inkml:brushProperty name="width" value="0.025" units="cm"/>
      <inkml:brushProperty name="height" value="0.025" units="cm"/>
    </inkml:brush>
  </inkml:definitions>
  <inkml:trace contextRef="#ctx0" brushRef="#br0">340 54 5221,'0'0'1655,"-7"-8"-342,5 5-1221,-1 0 110,1 0-1,-1-1 0,0 1 1,0 0-1,0 1 1,0-1-1,0 0 1,-1 1-1,1 0 1,-1 0-1,1 0 1,-1 0-1,0 0 1,0 1-1,0 0 0,0 0 1,0 0-1,0 0 1,-6 0-1,4 0-57,-1 1 0,1 1-1,0-1 1,0 1 0,0 0-1,0 0 1,0 0 0,0 1 0,0 0-1,1 0 1,-1 1 0,1-1-1,-1 1 1,1 1 0,0-1-1,0 1 1,0 0 0,1 0-1,-1 0 1,1 0 0,0 1 0,0 0-1,-6 9 1,-6 13-145,1 0-1,2 0 1,0 1 0,2 1 0,1 0 0,1 1-1,-6 35 1,6-10 160,3 1-1,2-1 1,4 62 0,1-84-144,3 0 0,1-1 0,1 1 1,1-1-1,2 0 0,2-1 1,1 0-1,1 0 0,1-1 1,2-1-1,1-1 0,1 0 0,1-1 1,29 30-1,-41-49-85,1-1 0,0 0 0,0 0 1,1-1-1,0 0 0,0 0 0,1-1 0,-1-1 0,1 1 1,0-1-1,0-1 0,1 0 0,-1 0 0,21 1 0,-22-3 72,0-2 0,-1 1 0,1-1 0,-1 0 0,1-1 1,-1 0-1,1 0 0,-1-1 0,0 0 0,0-1 0,-1 1 0,1-1 0,-1-1 0,1 0 0,-1 0 0,-1 0 0,1-1 0,10-11 0,-4 0 99,0 0 0,0-1 0,-2-1-1,0 0 1,-1 0 0,-1-1 0,-1-1 0,-1 1-1,-1-1 1,0 0 0,3-30 0,0-26 1198,-2-141 1,-7 186-1121,0 10-23,-8-185 850,6 184-959,-2-1 0,0 1-1,-2 0 1,-1 0 0,0 1 0,-17-35-1,22 53-44,-1-1-1,1 1 0,-1 0 1,0 0-1,0 0 0,-1 0 1,1 0-1,-1 1 0,0-1 1,0 1-1,0 0 1,0 0-1,0 1 0,-1-1 1,1 1-1,-1 0 0,0 0 1,1 1-1,-1-1 0,0 1 1,0 0-1,-6-1 0,4 2-161,0 1-1,-1-1 0,1 1 0,0 0 1,0 1-1,0 0 0,0 0 0,0 0 1,1 1-1,-1 0 0,1 0 0,-1 1 0,1 0 1,0 0-1,-6 5 0,-22 21-3418,-31 34-1,21-14-6552</inkml:trace>
</inkml:ink>
</file>

<file path=ppt/ink/ink3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02.258"/>
    </inkml:context>
    <inkml:brush xml:id="br0">
      <inkml:brushProperty name="width" value="0.025" units="cm"/>
      <inkml:brushProperty name="height" value="0.025" units="cm"/>
    </inkml:brush>
  </inkml:definitions>
  <inkml:trace contextRef="#ctx0" brushRef="#br0">239 122 4805,'0'0'517,"-8"0"236,2 0-734,0 0 274,-1-1 1,0 1-1,1 1 0,-1-1 0,1 1 0,-1 0 0,1 1 0,0-1 0,-1 1 0,1 1 0,0-1 0,0 1 0,0 0 0,0 0 0,-8 7 1,3 1-13,1 1 1,0 0 0,1 1-1,0 0 1,1 0 0,0 1-1,1 0 1,1 1 0,0-1 0,1 1-1,0 0 1,-3 24 0,2 4-19,1 0 0,2 0-1,4 56 1,1-71-236,1 0-1,1 0 1,2 0-1,0 0 1,11 26-1,-11-37-16,1-1-1,0 0 0,1-1 0,1 1 0,0-2 0,1 1 1,1-1-1,0-1 0,17 17 0,-24-27-9,0 0 0,0 0 0,0 0-1,0 0 1,1 0 0,-1-1 0,1 0-1,-1 0 1,1 0 0,0 0 0,0-1-1,0 0 1,-1 0 0,2 0 0,-1 0-1,0-1 1,8 0 0,-7-1 26,1-1 1,-1 0 0,0 0-1,0 0 1,0 0-1,0-1 1,-1 0-1,1 0 1,-1-1-1,1 0 1,-1 0 0,5-5-1,6-8 185,-1 0-1,-1-1 1,-1 0-1,0-1 1,-2 0 0,17-37-1,-8 7 6,-1-2-1,-3 0 0,-3-1 1,-1 0-1,-3-1 0,-2 0 0,-2-1 1,-4-91-1,-2 130-159,0 1-1,-1 0 0,-1 0 1,0 0-1,-1 0 1,0 0-1,-13-26 1,15 36-130,-1-1 0,0 0-1,0 1 1,0 0 0,0-1 0,-1 1 0,0 0 0,0 1 0,0-1 0,0 1-1,-1 0 1,1 0 0,-1 0 0,0 1 0,1-1 0,-1 1 0,-1 0 0,1 1 0,0-1-1,0 1 1,0 0 0,-1 0 0,1 1 0,-6 0 0,-21 1-3562,3 4-3677</inkml:trace>
</inkml:ink>
</file>

<file path=ppt/ink/ink3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1.412"/>
    </inkml:context>
    <inkml:brush xml:id="br0">
      <inkml:brushProperty name="width" value="0.025" units="cm"/>
      <inkml:brushProperty name="height" value="0.025" units="cm"/>
    </inkml:brush>
  </inkml:definitions>
  <inkml:trace contextRef="#ctx0" brushRef="#br0">1 1 19731,'0'0'10714,"10"4"-10212,4 0-410,0 0 0,0-1 1,0-1-1,0 0 1,0-1-1,1 0 0,-1-1 1,0 0-1,1-2 1,-1 0-1,0 0 0,25-8 1,-28 7 590,0 2-3866,-11 1 2939,1 1 0,-1-1 0,0 0 0,1 0 0,-1 0 0,1 0 0,-1 0 0,0 1 0,1-1 0,-1 0-1,0 0 1,1 1 0,-1-1 0,0 0 0,0 1 0,1-1 0,-1 0 0,0 0 0,0 1 0,1-1 0,-1 1 0,0-1 0,0 0 0,0 1 0,0-1 0,0 0-1,0 1 1,1-1 0,-1 1 0,0-1 0,0 0 0,0 1 0,0-1 0,0 1 0,-1-1 0,1 0 0,0 1 0,0-1 0,0 1 0,0-1 0,0 0 0,0 1-1,-1-1 1,1 0 0,0 1 0,-1 0 0,-6 9-7171</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6.449"/>
    </inkml:context>
    <inkml:brush xml:id="br0">
      <inkml:brushProperty name="width" value="0.025" units="cm"/>
      <inkml:brushProperty name="height" value="0.025" units="cm"/>
    </inkml:brush>
  </inkml:definitions>
  <inkml:trace contextRef="#ctx0" brushRef="#br0">216 6 10698,'0'0'6492,"-10"-1"-4314,6 0-2069,-1 0 77,1 0 0,-1 0-1,0 1 1,0 0 0,0 0 0,0 0 0,0 0-1,0 1 1,1 0 0,-1 0 0,0 0 0,0 1 0,1-1-1,-1 1 1,1 0 0,0 1 0,-9 4 0,-2 7 46,1 1 0,-24 32 0,32-39-51,1 0 1,0 0 0,0 1 0,1-1 0,0 1 0,0 1 0,1-1 0,-3 12-1,6-21-173,0 0 0,0 1-1,0-1 1,0 0 0,0 0 0,0 0-1,0 0 1,0 0 0,0 1-1,0-1 1,0 0 0,0 0-1,0 0 1,0 0 0,0 1-1,1-1 1,-1 0 0,0 0-1,0 0 1,0 0 0,0 0-1,0 0 1,0 1 0,0-1-1,0 0 1,1 0 0,-1 0-1,0 0 1,0 0 0,0 0-1,0 0 1,0 0 0,1 0-1,-1 0 1,0 1 0,0-1-1,0 0 1,0 0 0,1 0-1,-1 0 1,0 0 0,0 0-1,0 0 1,0 0 0,1 0-1,-1 0 1,0-1 0,0 1-1,0 0 1,0 0 0,0 0-1,1 0 1,-1 0 0,0 0 0,16-7 320,12-12 373,9-14-330,-16 13-221,1 1 1,1 1-1,38-23 0,-60 41-148,-1-1-1,0 1 1,1-1-1,-1 1 0,1 0 1,-1-1-1,1 1 1,-1 0-1,1-1 1,-1 1-1,1 0 1,0 0-1,-1 0 1,1-1-1,-1 1 1,1 0-1,-1 0 1,1 0-1,0 0 0,-1 0 1,1 0-1,-1 0 1,1 0-1,0 0 1,-1 1-1,1-1 1,-1 0-1,1 0 1,-1 0-1,1 1 1,-1-1-1,1 0 1,-1 1-1,1-1 1,-1 0-1,2 1 0,-5 24 125,-27 39 115,26-56-224,2-5-12,0 1-8,0-1-1,1 1 1,-1-1-1,1 1 0,0 0 1,0-1-1,0 1 1,-1 5-1,15-11-23,-4-5 147,-1 0-1,0-1 0,0 0 0,7-11 1,-10 13-113,-1 0 1,1 0-1,0 0 1,1 1-1,-1-1 1,1 1-1,0 1 1,0-1-1,1 1 1,-1 0-1,1 0 1,11-4-1,-18 8-9,1 0 0,-1 1 0,1-1-1,-1 0 1,0 0 0,1 0-1,-1 0 1,1 0 0,-1 0 0,0 1-1,1-1 1,-1 0 0,1 0-1,-1 0 1,0 1 0,1-1 0,-1 0-1,0 1 1,0-1 0,1 0-1,-1 1 1,0-1 0,0 0-1,1 1 1,-1-1 0,0 0 0,0 1-1,0-1 1,0 1 0,1-1-1,-1 0 1,0 1 0,0 0 0,3 24 101,-5 22 24,2-27-793,5-15-1022,19-28-740,45-70-7711,-41 57 2621</inkml:trace>
</inkml:ink>
</file>

<file path=ppt/ink/ink3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5.993"/>
    </inkml:context>
    <inkml:brush xml:id="br0">
      <inkml:brushProperty name="width" value="0.025" units="cm"/>
      <inkml:brushProperty name="height" value="0.025" units="cm"/>
    </inkml:brush>
  </inkml:definitions>
  <inkml:trace contextRef="#ctx0" brushRef="#br0">127 0 15118,'0'0'9689,"-6"14"-9048,-3 12-510,0 1 0,2 0-1,1 0 1,1 1 0,-2 38 0,6 50 364,18 147 0,-12-200 292,5 30 369,-7-74-533,-6-64-207,-1-1-503,-3 1 1,-2-1 0,-1 2 0,-3-1 0,-1 2 0,-37-78-1,54 124 39,0 0 0,1-1 1,-1 1-1,1-1 0,-1 0 0,1 0 0,0-1 0,0 1 0,0-1 0,0 0 0,0 0 0,0 0 0,6 0 0,68 7-5703,-34-13 589,1-11-2573</inkml:trace>
</inkml:ink>
</file>

<file path=ppt/ink/ink3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6.368"/>
    </inkml:context>
    <inkml:brush xml:id="br0">
      <inkml:brushProperty name="width" value="0.025" units="cm"/>
      <inkml:brushProperty name="height" value="0.025" units="cm"/>
    </inkml:brush>
  </inkml:definitions>
  <inkml:trace contextRef="#ctx0" brushRef="#br0">105 6 19731,'0'0'1553,"-7"10"235,-51 73 2567,52-73-4061,1 0 0,0 0 0,0 1 0,1 0-1,0 0 1,1 0 0,-4 23 0,7-34-294,0 0 1,0 1 0,0-1 0,0 1 0,0-1 0,0 0 0,0 1-1,0-1 1,0 0 0,0 1 0,0-1 0,0 1 0,0-1 0,0 0-1,0 1 1,0-1 0,1 0 0,-1 1 0,0-1 0,0 0 0,0 1-1,1-1 1,-1 0 0,0 0 0,0 1 0,1-1 0,-1 0 0,0 0-1,1 1 1,-1-1 0,0 0 0,1 0 0,-1 0 0,0 0 0,1 1 0,16-5 108,14-17 172,-16 4-220,0 0 0,-2-1-1,0-1 1,-1-1 0,0 1 0,-2-2-1,15-41 1,-31 124-627,1-39 444,0 0 1,2 0-1,1 0 0,0 40 1,2-62 58,0 0 0,1-1 0,-1 1 0,0 0 1,0 0-1,0-1 0,1 1 0,-1 0 0,0-1 1,1 1-1,-1-1 0,1 1 0,-1 0 0,1-1 1,-1 1-1,1-1 0,-1 1 0,1-1 0,-1 1 1,1-1-1,0 1 0,-1-1 0,1 0 1,0 1-1,-1-1 0,1 0 0,0 0 0,-1 1 1,1-1-1,0 0 0,0 0 0,-1 0 0,1 0 1,0 0-1,0 0 0,-1 0 0,1 0 0,0 0 1,-1-1-1,1 1 0,0 0 0,0 0 0,-1-1 1,1 1-1,0 0 0,0-1 0,33-19-2292,-27 11 763,1 0-1,-1-1 0,0 0 1,-1 0-1,5-12 1,12-28-9886</inkml:trace>
</inkml:ink>
</file>

<file path=ppt/ink/ink3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6.742"/>
    </inkml:context>
    <inkml:brush xml:id="br0">
      <inkml:brushProperty name="width" value="0.025" units="cm"/>
      <inkml:brushProperty name="height" value="0.025" units="cm"/>
    </inkml:brush>
  </inkml:definitions>
  <inkml:trace contextRef="#ctx0" brushRef="#br0">76 41 17200,'-3'11'1981,"-23"77"1602,16-63-2722,1 1 0,2 0 0,1 1-1,0-1 1,2 1 0,-1 54 0,5-80-860,0-1-1,0 1 1,0 0 0,0 0 0,0 0-1,1 0 1,-1 0 0,0 0 0,0 0-1,1 0 1,-1 0 0,0 0 0,1 0-1,-1-1 1,1 1 0,-1 0 0,1 0-1,0-1 1,-1 1 0,1 0 0,0 0-1,-1-1 1,1 1 0,0-1 0,0 1-1,0-1 1,-1 1 0,1-1 0,0 1-1,0-1 1,0 0 0,0 0 0,0 1-1,0-1 1,0 0 0,0 0 0,0 0-1,0 0 1,0 0 0,0 0 0,-1 0-1,1 0 1,0-1 0,2 1 0,0-1 2,1-1 0,-1 1 0,1-1 1,-1 1-1,1-1 0,-1 0 0,0 0 1,0-1-1,0 1 0,3-4 0,10-12-86,-2-1 0,0 0 0,-1-1 0,-1 0 1,16-37-1,35-118 209,-47 126 192,-41 152 974,11-61-1248,1 0 1,3 1-1,1 0 1,2 1-1,0 44 1,7-86-198,0-1 0,0 1 0,0 0 0,0-1 0,0 1 0,1-1 0,-1 1 0,0-1 0,1 1 0,0-1 0,-1 1 0,1-1 0,0 1 0,-1-1 0,1 0 0,0 1 0,2 1 0,-2-2-98,0-1 0,0 0 0,0 1 0,0-1-1,0 0 1,0 0 0,-1 1 0,1-1 0,0 0 0,0 0 0,0 0 0,0 0 0,0 0 0,0-1 0,0 1 0,0 0-1,-1 0 1,1 0 0,0-1 0,0 1 0,0-1 0,0 1 0,-1 0 0,1-1 0,0 0 0,0 1 0,-1-1 0,1 1-1,0-1 1,-1 0 0,1 1 0,-1-1 0,2-1 0,13-20-7548</inkml:trace>
</inkml:ink>
</file>

<file path=ppt/ink/ink3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7.085"/>
    </inkml:context>
    <inkml:brush xml:id="br0">
      <inkml:brushProperty name="width" value="0.025" units="cm"/>
      <inkml:brushProperty name="height" value="0.025" units="cm"/>
    </inkml:brush>
  </inkml:definitions>
  <inkml:trace contextRef="#ctx0" brushRef="#br0">22 73 17745,'-3'9'1692,"2"-5"-1550,-16 55 3774,18-27-1468,0-31-2387,-1 0 0,0 0 0,1 0 0,-1 0 0,1 0 0,-1 0 0,1-1 0,-1 1 0,1 0 0,0 0 0,0-1 0,-1 1 0,1 0 0,0-1 1,0 1-1,-1-1 0,1 1 0,0-1 0,0 1 0,0-1 0,0 0 0,0 1 0,0-1 0,0 0 0,2 0 0,2 0 19,1 0-1,0 0 1,-1-1-1,1 0 1,-1 0 0,1-1-1,-1 1 1,1-1 0,-1 0-1,0-1 1,0 1-1,0-1 1,0 0 0,0 0-1,-1-1 1,0 1-1,1-1 1,-1 0 0,0 0-1,4-7 1,-5 7-14,1 0 0,-1-1 0,0 1 1,0-1-1,0 0 0,-1 0 0,0 0 0,0 0 1,0-1-1,0 1 0,-1 0 0,0-1 0,0 1 1,-1-1-1,1 0 0,-1 1 0,0-1 1,-1 1-1,1-1 0,-1 1 0,-2-8 0,3 12-57,0 1-1,-1-1 0,1 0 0,0 0 0,0 0 1,-1 0-1,1 1 0,-1-1 0,1 0 1,0 0-1,-1 1 0,0-1 0,1 0 1,-1 1-1,1-1 0,-1 0 0,0 1 1,1-1-1,-1 1 0,0-1 0,0 1 0,1 0 1,-1-1-1,0 1 0,0 0 0,0-1 1,0 1-1,1 0 0,-1 0 0,0 0 1,0 0-1,0 0 0,0 0 0,0 0 1,0 0-1,1 0 0,-1 0 0,0 0 0,0 1 1,0-1-1,0 0 0,0 0 0,1 1 1,-1-1-1,0 1 0,0-1 0,1 1 1,-1-1-1,0 1 0,1-1 0,-1 1 1,1 0-1,-2 0 0,-2 3 6,0 0 1,0 1-1,1-1 0,-1 1 0,1-1 1,-5 10-1,4-4 6,0 0-1,1-1 1,0 2 0,0-1 0,1 0-1,-1 12 1,3-20-17,-1 0 0,1-1 1,0 1-1,0 0 0,0 0 0,1 0 0,-1 0 0,0 0 1,1 0-1,-1 0 0,1 0 0,-1 0 0,1 0 0,0-1 1,0 1-1,0 0 0,0-1 0,0 1 0,0 0 0,1-1 1,-1 1-1,0-1 0,1 0 0,-1 1 0,1-1 0,0 0 0,-1 0 1,1 0-1,0 0 0,0 0 0,-1-1 0,1 1 0,0 0 1,0-1-1,0 0 0,0 1 0,0-1 0,3 0 0,6 0 2,1 0 0,0-1-1,-1-1 1,1 0-1,-1-1 1,1 0-1,-1 0 1,0-1-1,18-10 1,-14 7-233,1 1 1,0 0-1,28-6 1,-43 12 212,0 0 1,0-1-1,0 1 1,0 0-1,0 0 1,0-1 0,0 1-1,1 0 1,-1 0-1,0 0 1,0 1-1,0-1 1,0 0 0,0 0-1,0 1 1,0-1-1,0 0 1,0 1-1,0-1 1,0 1 0,0-1-1,0 1 1,0 0-1,0-1 1,0 1 0,0 0-1,-1 0 1,1-1-1,1 2 1,1 31 17,-4-31-13,1 0-1,0 0 1,-1 0-1,1 0 1,0 0-1,0 0 1,0 0 0,0 0-1,0 0 1,1 0-1,-1 1 1,1-2-1,-1 1 1,1 0 0,0 0-1,-1 0 1,1 0-1,0 0 1,0 0 0,1-1-1,-1 1 1,0-1-1,0 1 1,1-1-1,-1 1 1,1-1 0,0 1-1,-1-1 1,1 0-1,3 1 1,0 0-430,1-1 0,0 0 0,0 0-1,0-1 1,-1 0 0,1 0 0,0 0 0,0-1 0,0 1 0,-1-1 0,1-1 0,0 1-1,6-4 1,6-3-2643,0 0-1,25-17 1,1-3-4530</inkml:trace>
</inkml:ink>
</file>

<file path=ppt/ink/ink3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7.458"/>
    </inkml:context>
    <inkml:brush xml:id="br0">
      <inkml:brushProperty name="width" value="0.025" units="cm"/>
      <inkml:brushProperty name="height" value="0.025" units="cm"/>
    </inkml:brush>
  </inkml:definitions>
  <inkml:trace contextRef="#ctx0" brushRef="#br0">145 143 14286,'0'0'6555,"-11"8"-4291,-6 5-1354,1 0 0,1 1 0,-18 21 0,27-30-701,1 2 1,0-1-1,0 1 0,1-1 1,0 1-1,0 0 1,0 1-1,1-1 0,0 1 1,1-1-1,0 1 0,0 0 1,-1 13-1,3-20-205,0 0 0,0 0 0,0-1 1,0 1-1,0 0 0,0 0 0,0-1 0,0 1 0,1 0 0,-1 0 0,0-1 0,1 1 1,-1 0-1,0-1 0,1 1 0,-1 0 0,1-1 0,-1 1 0,1 0 0,-1-1 0,1 1 1,0-1-1,-1 1 0,1-1 0,-1 0 0,1 1 0,0-1 0,0 1 0,-1-1 1,1 0-1,0 0 0,0 1 0,33-4 226,-24 0-167,0-1 1,0 1-1,-1-2 1,15-8-1,-1-4-79,-2-1 0,0-1 0,-1-1 0,-1-1 0,-1 0 0,-1-1 0,0-1 0,-2-1 0,-1 0 0,-1-1 0,18-48 0,-30 53 482,-13 29-19,-15 28-63,20-26-296,-1 1-1,2-1 1,0 1-1,0 1 1,1-1-1,1 1 1,0 0-1,1 0 1,0 0-1,1 0 1,0 0-1,1 20 1,1-30-165,0 0 1,1 0 0,-1 0 0,1 0 0,0-1 0,0 1 0,0 0 0,0 0 0,1-1 0,-1 1 0,1-1 0,0 1 0,-1-1 0,1 0 0,0 0 0,0 0 0,0 0-1,1 0 1,-1 0 0,0 0 0,1-1 0,4 3 0,-2-2-800,1 0-1,-1 0 1,0 0-1,1-1 1,-1 0-1,11 1 1,21-1-8338</inkml:trace>
</inkml:ink>
</file>

<file path=ppt/ink/ink3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8.390"/>
    </inkml:context>
    <inkml:brush xml:id="br0">
      <inkml:brushProperty name="width" value="0.025" units="cm"/>
      <inkml:brushProperty name="height" value="0.025" units="cm"/>
    </inkml:brush>
  </inkml:definitions>
  <inkml:trace contextRef="#ctx0" brushRef="#br0">22 0 18514,'0'0'3315,"-3"12"-2520,-4 26 231,1 2 1,3-1-1,1 52 0,1-89-998,1 0 0,0 0-1,0 0 1,0 0 0,0 0-1,1-1 1,-1 1 0,0 0-1,1 0 1,0 0-1,-1-1 1,1 1 0,0 0-1,0 0 1,0-1 0,0 1-1,0-1 1,0 1 0,0-1-1,0 0 1,1 1 0,-1-1-1,1 0 1,-1 0 0,1 0-1,-1 0 1,1 0 0,0 0-1,-1 0 1,1 0 0,0-1-1,0 1 1,0-1 0,-1 1-1,1-1 1,0 0 0,0 0-1,0 0 1,0 0 0,0 0-1,0 0 1,-1 0-1,3-1 1,3-1 144,1 0 0,-1 0 0,0-1 0,-1 0 0,1 0 0,0 0 0,-1-1 0,0 0-1,10-8 1,6-10 17,-1 0-1,31-43 0,-22 25 155,-30 40-332,1 0 0,-1 0 0,0 0 1,0-1-1,0 1 0,0 0 0,0 0 0,1 0 0,-1 0 1,0 0-1,0 0 0,0 0 0,0 0 0,1-1 0,-1 1 1,0 0-1,0 0 0,0 0 0,0 0 0,1 0 0,-1 0 1,0 0-1,0 0 0,0 0 0,1 0 0,-1 0 0,0 0 1,0 0-1,0 0 0,0 1 0,1-1 0,-1 0 0,0 0 0,0 0 1,0 0-1,0 0 0,0 0 0,1 0 0,-1 0 0,0 1 1,0-1-1,0 0 0,0 0 0,0 0 0,0 0 0,1 0 1,-1 1-1,0-1 0,0 0 0,0 0 0,0 0 0,0 0 1,0 1-1,0-1 0,0 0 0,0 0 0,0 0 0,0 1 1,0-1-1,0 0 0,0 0 0,0 0 0,0 0 0,0 1 1,0-1-1,3 26 357,-3 32 80,-2-29-359,0-19-67,1 0 0,1 0-1,0 1 1,1 9 0,0-19-14,-1-1 0,0 1 0,1-1 0,-1 1 1,1-1-1,-1 0 0,1 1 0,-1-1 0,1 0 0,-1 1 0,1-1 1,-1 0-1,1 1 0,-1-1 0,1 0 0,-1 0 0,1 0 0,0 0 0,-1 0 1,1 0-1,-1 0 0,1 0 0,0 0 0,-1 0 0,1 0 0,-1 0 0,1 0 1,0 0-1,-1 0 0,1 0 0,-1-1 0,1 1 0,-1 0 0,1 0 1,-1-1-1,2 0 0,21-10 107,61-50-82,-64 44-34,1 1-1,0 2 1,1 0 0,29-13 0,-50 26 1,0 0 0,0 1 0,0-1 0,0 1 0,0-1 0,0 1 0,0 0 0,0-1 0,0 1 0,0 0 0,0 0 0,0 0 0,0 0 0,0 0 0,0 0 0,1 0 0,-1 0 0,0 0 0,0 0 0,0 1 0,0-1 0,0 0 0,0 1 0,0-1 0,0 1 0,0-1 0,0 1 0,0-1 0,-1 1 0,1 0 0,0-1 0,1 3 0,-1-1 0,0 1 0,0 0 0,0 0 0,0-1 0,-1 1 0,1 0 0,-1 0 0,0 0 0,0 0 0,0 0 0,0-1 0,-1 5 0,-3 13 0,0-1 0,-11 30 0,10-31-1872,-1 1-2750,8-31-41,2-8-1508</inkml:trace>
</inkml:ink>
</file>

<file path=ppt/ink/ink3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8.962"/>
    </inkml:context>
    <inkml:brush xml:id="br0">
      <inkml:brushProperty name="width" value="0.025" units="cm"/>
      <inkml:brushProperty name="height" value="0.025" units="cm"/>
    </inkml:brush>
  </inkml:definitions>
  <inkml:trace contextRef="#ctx0" brushRef="#br0">1 191 13293,'0'0'13185,"12"-10"-11845,184-154 678,-195 162-2018,1 1 0,0-1-1,0 1 1,-1 0 0,1-1-1,0 1 1,0 0 0,0 0-1,0 0 1,0 1 0,1-1-1,-1 0 1,4 0 0,-5 2-1,0-1 0,0 1-1,0-1 1,-1 1 0,1 0 0,0 0 0,-1-1 0,1 1 0,0 0-1,-1 0 1,1 0 0,-1 0 0,1-1 0,-1 1 0,0 0 0,1 0-1,-1 0 1,0 0 0,0 0 0,0 0 0,1 0 0,-1 0 0,0 0 0,0 0-1,-1 0 1,1 0 0,0 0 0,-1 2 0,-16 141-362,22-144-5856,2-10-983</inkml:trace>
</inkml:ink>
</file>

<file path=ppt/ink/ink3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9.538"/>
    </inkml:context>
    <inkml:brush xml:id="br0">
      <inkml:brushProperty name="width" value="0.025" units="cm"/>
      <inkml:brushProperty name="height" value="0.025" units="cm"/>
    </inkml:brush>
  </inkml:definitions>
  <inkml:trace contextRef="#ctx0" brushRef="#br0">179 1 20115,'0'0'9364,"1"12"-9210,0-5-128,-1 1 0,0-1 0,0 0 0,0 0 0,-1 1 0,0-1 0,0 0 0,-1 0 0,0 0 0,0 0 0,-1 0 0,0 0-1,-6 10 1,-45 62 122,33-50 234,1 0 0,1 2 1,-15 35-1,32-62-344,1-1 0,0 0 0,0 1 1,0-1-1,0 1 0,0-1 1,1 1-1,0-1 0,0 7 0,0-9-21,0 0 0,0 1 0,1-1 0,-1 0-1,0 0 1,1 0 0,-1 0 0,1 0-1,-1 0 1,1 0 0,0 0 0,-1 0 0,1 0-1,0 0 1,0 0 0,0 0 0,0 0 0,0-1-1,0 1 1,1 0 0,3 1 16,1 0-1,0-1 1,-1 0 0,1 0-1,0 0 1,0-1-1,0 1 1,0-2 0,-1 1-1,9-2 1,24-5-33,0-1 0,0-2 0,0-2 0,-1-2 0,-1-1 0,50-29 0,-77 39 8,29-16-103,-36 20 46,0 0-1,-1 0 0,1 0 1,-1-1-1,1 1 1,-1-1-1,1 1 1,-1-1-1,0 1 1,1-1-1,-1 0 1,0 0-1,0 1 1,0-1-1,-1 0 1,2-2-1,-3 3-212,1 0 0,-1 0 0,1 0 0,-1 0-1,0 0 1,1 0 0,-1 0 0,0 1 0,0-1 0,0 0 0,0 0-1,0 1 1,1-1 0,-1 1 0,0-1 0,0 1 0,0-1 0,-1 1-1,1-1 1,0 1 0,0 0 0,0 0 0,0 0 0,0-1 0,0 1-1,0 0 1,0 0 0,-1 1 0,0-1 0,-3-1-1472,-36-4-8302</inkml:trace>
</inkml:ink>
</file>

<file path=ppt/ink/ink3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9.928"/>
    </inkml:context>
    <inkml:brush xml:id="br0">
      <inkml:brushProperty name="width" value="0.025" units="cm"/>
      <inkml:brushProperty name="height" value="0.025" units="cm"/>
    </inkml:brush>
  </inkml:definitions>
  <inkml:trace contextRef="#ctx0" brushRef="#br0">0 52 18097,'0'0'1975,"10"-3"-651,38-11 366,0 2 1,51-5-1,-66 13-2823,0 2-1,39 2 1,-70 0 1008,-1 0 0,1 0 0,-1 0 0,1 0 0,-1 1 0,1-1 0,-1 0 0,0 1 0,1-1 0,-1 1 0,0-1-1,1 1 1,-1 0 0,0 0 0,0-1 0,1 1 0,-1 0 0,0 0 0,0 0 0,0 0 0,0 0 0,0 0 0,0 1 0,-1-1 0,1 0 0,1 3 0,-1 0 173,0 1 1,0-1 0,-1 1 0,0-1-1,1 1 1,-2 8 0,3 25 2671,-1-37-2635,0 1-1,0-1 0,0 0 1,0 0-1,1 0 1,-1 0-1,0 0 0,0 0 1,1-1-1,-1 1 1,1 0-1,-1-1 0,0 1 1,1-1-1,-1 1 1,1-1-1,0 0 1,-1 1-1,1-1 0,-1 0 1,1 0-1,-1 0 1,1 0-1,-1-1 0,1 1 1,0 0-1,2-2 1,42-11 562,-44 11-655,1 1 0,-1-1 1,0 1-1,1 0 0,-1 0 0,1 0 0,-1 0 0,1 0 1,-1 0-1,1 1 0,5-1 0,-7 2 40,0-1-1,0 1 1,-1 0-1,1-1 1,0 1 0,0 0-1,-1 0 1,1 0-1,0 0 1,-1 0-1,1 0 1,-1 0 0,1 0-1,-1 0 1,1 0-1,-1 0 1,0 0 0,1 0-1,-1 0 1,0 0-1,0 0 1,0 1 0,0-1-1,0 0 1,0 0-1,0 0 1,-1 0 0,1 2-1,0 3 220,-1 2-31,1 0-1,1 0 0,-1 0 1,2 0-1,2 14 0,-3-21-226,-1 0 1,1 1-1,-1-1 0,1 0 1,-1 0-1,1 0 0,0 0 1,-1 0-1,1-1 0,0 1 0,0 0 1,0 0-1,0 0 0,0-1 1,0 1-1,0 0 0,0-1 1,0 1-1,1 0 0,0-1-44,0 0-1,0 1 1,0-1 0,0-1 0,0 1-1,0 0 1,0 0 0,0-1-1,-1 1 1,1-1 0,0 1-1,0-1 1,0 0 0,-1 0-1,1 0 1,2-2 0,26-23-3708,-5-9-3805,-9 5-2494</inkml:trace>
</inkml:ink>
</file>

<file path=ppt/ink/ink3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0.288"/>
    </inkml:context>
    <inkml:brush xml:id="br0">
      <inkml:brushProperty name="width" value="0.025" units="cm"/>
      <inkml:brushProperty name="height" value="0.025" units="cm"/>
    </inkml:brush>
  </inkml:definitions>
  <inkml:trace contextRef="#ctx0" brushRef="#br0">105 0 20531,'0'0'2824,"-9"2"16,1 0-2239,0 0 0,0 1-1,-1 0 1,2 0 0,-10 5-1,14-6-546,0-1 0,1 1-1,-1-1 1,1 1-1,0 0 1,0 0 0,0 0-1,0 0 1,0 0-1,0 1 1,0-1-1,1 0 1,-1 1 0,1 0-1,0-1 1,-1 1-1,1 0 1,0-1 0,1 1-1,-1 0 1,1 0-1,-1 5 1,1-7-154,0 0 0,1 0 1,-1 0-1,1 0 0,-1 0 0,1-1 1,-1 1-1,1 0 0,0 0 0,-1 0 1,1 0-1,0-1 0,0 1 0,-1 0 0,1-1 1,0 1-1,0-1 0,0 1 0,0-1 1,0 1-1,0-1 0,0 0 0,0 1 1,0-1-1,0 0 0,0 0 0,0 0 1,0 0-1,0 0 0,0 0 0,1 0 0,45 0-1950,-35 0 1303,-2-1 668,-1 1 0,1 1 0,0 0-1,-1 1 1,1-1 0,-1 2 0,0-1-1,0 1 1,12 6 0,-18-7 226,1 0 0,-1 0 0,0 1 0,-1-1 0,1 1 0,0-1 0,-1 1 0,1 0 1,-1 0-1,0 0 0,0 0 0,0 0 0,0 1 0,-1-1 0,1 1 0,-1-1 0,0 1 0,0-1 0,0 1 1,-1 0-1,1-1 0,-1 1 0,0 0 0,0 0 0,0-1 0,0 1 0,-1 4 0,0-4 44,-1 0 0,1 0-1,-1 0 1,1 0 0,-1 0-1,0 0 1,-1 0 0,1-1-1,0 1 1,-1-1 0,0 0-1,0 0 1,0 0 0,0 0-1,-1 0 1,1-1 0,-1 1-1,1-1 1,-1 0 0,-6 2-1,2 1-161,-1-2 0,0 1 0,-1-1 0,1-1 0,0 1 0,-1-2 0,0 1 1,-9-1-1,18-1-190,1 0 1,0 0 0,0 0 0,-1-1 0,1 1 0,0 0 0,0 0 0,-1 0 0,1-1-1,0 1 1,0 0 0,0 0 0,0-1 0,-1 1 0,1 0 0,0-1 0,0 1 0,0 0 0,0-1-1,0 1 1,0 0 0,0 0 0,0-1 0,0 1 0,0 0 0,0-1 0,0 1 0,0 0 0,0-1-1,0 1 1,0 0 0,0-1 0,0 1 0,1 0 0,-1 0 0,0-1 0,0 1 0,0 0-1,0 0 1,1-1 0,-1 1 0,0 0 0,0 0 0,0-1 0,1 1 0,-1 0 0,0 0 0,0 0-1,1 0 1,-1-1 0,0 1 0,1 0 0,-1 0 0,14-16-7754,7-1-4989</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7.004"/>
    </inkml:context>
    <inkml:brush xml:id="br0">
      <inkml:brushProperty name="width" value="0.025" units="cm"/>
      <inkml:brushProperty name="height" value="0.025" units="cm"/>
    </inkml:brush>
  </inkml:definitions>
  <inkml:trace contextRef="#ctx0" brushRef="#br0">151 1 13036,'0'0'9631,"-6"10"-8729,-27 43 96,3 2 1,2 0-1,-23 69 0,49-106-161,14-33-630,16-34-808,-24 41 561,-1-1 0,0 1 0,0-1 0,-1 0 0,0 0 0,0 0 0,0-15 0,-2 23 147,-19 64-166,19-63 63,0 1 0,0 0 0,0-1 0,0 1 0,0 0 1,0-1-1,1 1 0,-1 0 0,0-1 0,0 1 0,1 0 0,-1-1 0,0 1 0,0-1 0,1 1 1,-1-1-1,1 1 0,-1-1 0,1 1 0,-1-1 0,1 1 0,-1-1 0,1 1 0,-1-1 0,1 0 1,-1 1-1,1-1 0,-1 0 0,1 0 0,0 1 0,-1-1 0,2 0 0,30 0 190,34-18 29,-63 17-231,98-33 158,-101 35-119,1-1 1,0 0-1,-1 0 0,1 0 1,-1 0-1,1 0 0,-1 0 1,1-1-1,-1 1 0,1 0 1,-1 0-1,1 0 1,-1 0-1,1-1 0,-1 1 1,1 0-1,-1 0 0,0-1 1,1 1-1,-1 0 0,1-1 1,-1 1-1,0-1 0,1 1 1,-1 0-1,0-1 0,1 1 1,-1-1-1,0 1 1,0-1-1,1 1 0,-1-1 1,0 1-1,0-1 0,0 1 1,0-1-1,0 1 0,0-1 1,0 1-1,0-1 0,0 1 1,0-1-1,0 1 0,0-1 1,0 1-1,0-1 1,0 1-1,-1-1 0,1 1 1,0-1-1,0 1 0,-1-1 1,1 1-1,0-1 0,0 1 1,-1-1-1,1 1 0,-1 0 1,1-1-1,0 1 1,-1 0-1,1-1 0,-1 1 1,0 0-1,-31-16 280,30 16-316,-1-1 1,0 1-1,1-1 0,-1 1 1,1 0-1,-1 0 1,0 0-1,1 1 1,-1-1-1,1 1 0,-1-1 1,1 1-1,-1 0 1,1 0-1,-1 0 1,1 0-1,0 0 0,-1 0 1,1 1-1,0-1 1,0 1-1,0 0 1,0-1-1,-3 5 1,2-1 26,1 0 0,-1 0 0,1 0 0,0 0 0,0 0 0,0 1 0,1-1 0,-1 1 0,2 0 0,-2 9 0,2-13-15,-1 1 0,1-1 0,0 1 1,0-1-1,0 1 0,0-1 0,0 1 0,1-1 1,-1 1-1,1-1 0,-1 1 0,1-1 0,0 1 1,0-1-1,0 0 0,0 1 0,1-1 0,-1 0 1,1 0-1,-1 0 0,1 0 0,0 0 0,0 0 1,-1-1-1,4 3 0,-1-2-8,2 0-1,-1 0 1,0-1 0,0 0-1,0 1 1,1-2-1,-1 1 1,0-1 0,1 1-1,-1-1 1,6-1 0,-3 0-265,0 0 1,0 0-1,0-1 0,-1 1 1,1-2-1,-1 1 1,1-1-1,10-5 1,27-25-7456,-10-1-8374</inkml:trace>
</inkml:ink>
</file>

<file path=ppt/ink/ink3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0.708"/>
    </inkml:context>
    <inkml:brush xml:id="br0">
      <inkml:brushProperty name="width" value="0.025" units="cm"/>
      <inkml:brushProperty name="height" value="0.025" units="cm"/>
    </inkml:brush>
  </inkml:definitions>
  <inkml:trace contextRef="#ctx0" brushRef="#br0">186 0 19891,'0'0'3406,"-13"5"-956,1 1-1982,-1 1 0,1 0 0,0 0 0,1 2 0,0-1 0,0 1 0,1 1 0,0 0 0,0 0 0,1 1 0,1 0 0,0 0 0,0 1 0,-11 24 0,18-33-468,-1 0 0,1 1 0,0-1 0,0 0 0,0 1 0,1-1 0,-1 1 0,1-1 0,0 1 0,-1-1 0,2 1 0,-1-1 0,0 0 0,1 4 0,0-5 0,0-1 0,0 1 0,0-1 0,1 0 0,-1 0 0,0 1 0,0-1 0,1 0 0,-1 0 0,1 0 0,-1-1 0,1 1 0,-1 0 0,1 0 0,-1-1 0,1 1 0,0-1 0,-1 0 0,1 1 0,0-1 0,-1 0 0,1 0 0,0 0 0,-1 0 0,1 0 0,0 0 0,-1-1 0,1 1 0,0 0 0,1-2 0,7 0-21,-1-1-1,1 0 1,-1-1 0,0 0-1,0 0 1,-1-1 0,1 0-1,-1-1 1,0 0-1,0 0 1,-1-1 0,0 0-1,0 0 1,7-10 0,3-5-59,0-1 0,-2 0-1,23-45 1,-38 65 104,-4 8 8,-14 19 43,-20 39 13,32-51-149,1 0 0,0 0 0,1 1 0,0-1 0,-3 25-1,7 7-9062,2-34-1398</inkml:trace>
</inkml:ink>
</file>

<file path=ppt/ink/ink3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1.268"/>
    </inkml:context>
    <inkml:brush xml:id="br0">
      <inkml:brushProperty name="width" value="0.025" units="cm"/>
      <inkml:brushProperty name="height" value="0.025" units="cm"/>
    </inkml:brush>
  </inkml:definitions>
  <inkml:trace contextRef="#ctx0" brushRef="#br0">161 0 19250,'0'0'5237,"-5"10"-4004,2-5-1049,-33 65 1646,3 1 1,-45 144-1,77-212-1806,0-1-1,0 1 1,0-1 0,1 1-1,-1 0 1,1-1 0,0 1-1,0 0 1,0-1 0,0 1-1,1 0 1,-1-1-1,0 1 1,1-1 0,0 1-1,1 2 1,-1-4-11,1 0 0,-1 0 0,1 0 0,0 0 0,0 0 0,-1 0 0,1-1 0,0 1 1,0-1-1,0 1 0,0-1 0,-1 0 0,1 1 0,0-1 0,0 0 0,0 0 0,0-1 0,0 1 0,0 0 0,0-1 0,-1 1 0,1-1 0,2 0 0,19-6 72,-1 0 0,0-2 0,-1 0 0,24-15 0,-30 15-139,1 0 0,1 1 1,0 1-1,0 1 0,0 0 1,1 1-1,0 1 0,23-3 1,-40 7 49,0 0 1,-1 0 0,1 0 0,-1 0 0,1 0 0,-1 0-1,1 0 1,0 0 0,-1 0 0,1 1 0,-1-1 0,1 0-1,-1 0 1,1 1 0,-1-1 0,1 0 0,-1 1 0,1-1-1,-1 0 1,0 1 0,1-1 0,-1 1 0,0-1 0,1 1-1,-1-1 1,0 1 0,1-1 0,-1 1 0,0-1 0,0 1-1,1-1 1,-1 1 0,0-1 0,0 2 0,-3 27 339,-18 24 133,4-23-450,10-19-19,0 0 0,1 0 0,1 0 1,0 0-1,0 1 0,1 0 0,1 0 0,0 1 1,-2 13-1,6-25 0,-1 0 0,1 0 0,0 0 0,0 0 0,0 0 0,0 0 0,0 0 0,0-1 0,0 1 0,0 0 0,0-1 0,0 1 0,0-1 0,1 1 0,-1-1 0,0 1 0,0-1 0,1 0 0,-1 0 0,0 1 0,0-1 0,1 0 0,-1 0 0,0 0 0,0 0 0,1-1 0,0 1 0,40-3 0,-15-7-2506,-26 10 2102,0-1 1,1 0-1,-1 0 0,0 0 0,1 0 1,-1 0-1,0-1 0,0 1 0,0 0 0,0-1 1,0 1-1,0 0 0,0-1 0,-1 1 1,1-1-1,0 0 0,-1 1 0,0-1 1,1 1-1,-1-1 0,0 0 0,1-2 1,-1-14-9970</inkml:trace>
</inkml:ink>
</file>

<file path=ppt/ink/ink3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1.640"/>
    </inkml:context>
    <inkml:brush xml:id="br0">
      <inkml:brushProperty name="width" value="0.025" units="cm"/>
      <inkml:brushProperty name="height" value="0.025" units="cm"/>
    </inkml:brush>
  </inkml:definitions>
  <inkml:trace contextRef="#ctx0" brushRef="#br0">1 30 20435,'0'0'5413,"80"-30"-3843,-23 30-513,9 0-545,5 0-415,-5 8-1026,-11 0-4933,-9-2-11947</inkml:trace>
</inkml:ink>
</file>

<file path=ppt/ink/ink3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5.179"/>
    </inkml:context>
    <inkml:brush xml:id="br0">
      <inkml:brushProperty name="width" value="0.025" units="cm"/>
      <inkml:brushProperty name="height" value="0.025" units="cm"/>
    </inkml:brush>
  </inkml:definitions>
  <inkml:trace contextRef="#ctx0" brushRef="#br0">21 129 9769,'0'0'16106,"3"9"-15257,2 12-202,-1 0 1,-1 1 0,-1-1-1,0 38 1,-2-46-368,-1 1 1,0-1-1,-1 0 1,0 0-1,-1 0 1,-1 0-1,0 0 1,-1-1-1,-10 20 1,12-83-281,7-1 0,1 1 0,3 0 0,17-57 0,-9 37 0,-16 73 0,14 51 0,-13-49 0,0-1 0,0 0 0,1 0 0,-1 0 0,1 0 0,-1 0 0,1 0 0,0-1 0,0 1 0,0-1 0,1 1 0,-1-1 0,0 0 0,1 0 0,0 0 0,-1 0 0,1 0 0,5 2 0,-2-3 0,0 0 0,0 0 0,0-1 0,-1 0 0,1 0 0,0 0 0,0-1 0,0 0 0,-1 0 0,1 0 0,0-1 0,-1 0 0,1 0 0,-1 0 0,0-1 0,0 0 0,0 0 0,0 0 0,0 0 0,0-1 0,7-8 0,4-4 0,-2-1 0,1 0 0,-2-1 0,15-27 0,-26 56 0,-4 9 0,-22 58 0,18-60 0,0-1 0,0 1 0,2 0 0,0 1 0,2-1 0,-1 1 0,2 27 0,1-45-62,0 0 0,0-1-1,1 1 1,-1-1 0,0 1 0,1-1-1,-1 1 1,0-1 0,1 1 0,-1-1-1,0 1 1,1-1 0,-1 1 0,1-1-1,-1 0 1,1 1 0,-1-1 0,1 0-1,-1 1 1,1-1 0,-1 0 0,1 0-1,0 0 1,-1 1 0,1-1 0,-1 0 0,1 0-1,0 0 1,-1 0 0,1 0 0,-1 0-1,1 0 1,0 0 0,-1 0 0,1 0-1,-1-1 1,1 1 0,-1 0 0,1 0-1,0 0 1,-1-1 0,1 1 0,0-1-1,0 1-303,1-1-1,-1 0 0,1 1 1,-1-1-1,1 0 0,-1 0 1,0 0-1,0 0 0,1 0 1,-1 0-1,0 0 0,0 0 1,0 0-1,0-1 0,0 1 1,0 0-1,-1-1 0,2-1 1,-1-8-9564</inkml:trace>
</inkml:ink>
</file>

<file path=ppt/ink/ink3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5.804"/>
    </inkml:context>
    <inkml:brush xml:id="br0">
      <inkml:brushProperty name="width" value="0.025" units="cm"/>
      <inkml:brushProperty name="height" value="0.025" units="cm"/>
    </inkml:brush>
  </inkml:definitions>
  <inkml:trace contextRef="#ctx0" brushRef="#br0">39 112 10666,'0'0'4041,"2"-9"-2274,1-7-203,2 0 1,0 0-1,9-19 0,-10 19 3512,-15 24-3443,-14 22-1552,20-23 51,1 0-1,0 0 1,0 1-1,0-1 1,1 1 0,1 0-1,-1 0 1,1 0-1,0 0 1,1 0-1,0 1 1,0-1-1,2 16 1,-1-23-111,1 0 1,0 0-1,0 0 0,0 0 1,0 0-1,0 0 0,0-1 0,0 1 1,0 0-1,0 0 0,0-1 1,0 1-1,0-1 0,0 1 1,1-1-1,-1 1 0,0-1 1,0 0-1,1 0 0,-1 0 0,0 1 1,0-1-1,1 0 0,-1-1 1,2 1-1,36-5 573,-32 2-575,0 0 0,0-1 0,0 1-1,-1-2 1,0 1 0,1-1 0,-1 0 0,-1 0 0,1 0 0,8-12 0,-11 13-17,0 1 1,0-1 0,0 0-1,-1-1 1,0 1-1,0 0 1,0-1-1,0 1 1,-1-1-1,1 0 1,-1 1-1,0-1 1,-1 0-1,1 0 1,-1 1-1,0-1 1,0 0-1,-1-7 1,0 11-3,0-1 0,0 1 0,0-1 0,0 1 0,-1-1 0,1 1 0,0 0 0,-1-1 0,1 1 0,-1 0 0,1 0 0,-1 0 0,1 0 0,-1 0 0,0 1 0,0-1 0,1 0 0,-1 1 0,0 0 0,0-1 0,0 1 0,1 0 0,-4 0 0,-2-1 0,1 0 0,-1 1 0,1 0 0,-1 0 0,-11 3 0,15-2-175,0 0 1,0 0-1,0 1 1,0-1-1,0 1 1,1-1-1,-1 1 1,0 0-1,1 0 0,-4 4 1,3-3-349,0 0-1,1 0 1,-1 1 0,1-1-1,0 1 1,0-1 0,0 1 0,1 0-1,-1 0 1,1-1 0,0 1 0,0 0-1,0 6 1,0 1-7111</inkml:trace>
</inkml:ink>
</file>

<file path=ppt/ink/ink3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6.286"/>
    </inkml:context>
    <inkml:brush xml:id="br0">
      <inkml:brushProperty name="width" value="0.025" units="cm"/>
      <inkml:brushProperty name="height" value="0.025" units="cm"/>
    </inkml:brush>
  </inkml:definitions>
  <inkml:trace contextRef="#ctx0" brushRef="#br0">1 123 10730,'0'0'17446,"12"0"-16021,33-1-823,0-3 0,0-1 0,74-20 0,41-5 156,-47 20-758,115 6 0,-173 4 0,-52 0 0,-3-11-1805,-5-2-3651,3 9 1239,-1-12-10378</inkml:trace>
</inkml:ink>
</file>

<file path=ppt/ink/ink3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7.284"/>
    </inkml:context>
    <inkml:brush xml:id="br0">
      <inkml:brushProperty name="width" value="0.025" units="cm"/>
      <inkml:brushProperty name="height" value="0.025" units="cm"/>
    </inkml:brush>
  </inkml:definitions>
  <inkml:trace contextRef="#ctx0" brushRef="#br0">39 1 15791,'0'0'13127,"1"12"-12465,4 55-248,-3 0 0,-8 92 0,-1 15-1058,7-173-573,-8-35-7207,-3 6 1772,-3-5-4703</inkml:trace>
</inkml:ink>
</file>

<file path=ppt/ink/ink3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8.090"/>
    </inkml:context>
    <inkml:brush xml:id="br0">
      <inkml:brushProperty name="width" value="0.025" units="cm"/>
      <inkml:brushProperty name="height" value="0.025" units="cm"/>
    </inkml:brush>
  </inkml:definitions>
  <inkml:trace contextRef="#ctx0" brushRef="#br0">27 194 7239,'0'0'21316,"-6"-10"-20195,2 4-946,3 5-145,-1-1-1,1 1 0,-1-1 1,1 1-1,0-1 1,0 1-1,0-1 0,0 0 1,0 0-1,0 1 1,1-1-1,-1 0 0,0 0 1,1 0-1,0 0 0,-1 0 1,1 0-1,0 0 1,0 0-1,0 0 0,0 0 1,0 0-1,1 0 1,-1 0-1,0 0 0,1 0 1,0 0-1,-1 0 1,1 1-1,0-1 0,0 0 1,0 0-1,3-2 1,14-10 67,1 1 1,1 1 0,0 0 0,0 2-1,1 0 1,1 2 0,0 0 0,0 1-1,0 1 1,1 2 0,0 0 0,-1 1-1,1 1 1,1 1 0,36 4 0,-56-2-94,-1-1 1,0 1 0,-1 0 0,1-1 0,0 2-1,0-1 1,0 0 0,0 0 0,-1 1 0,1 0 0,-1-1-1,1 1 1,-1 0 0,0 0 0,0 1 0,1-1-1,-2 0 1,1 1 0,0-1 0,0 1 0,-1-1-1,1 1 1,-1 0 0,0 0 0,0 0 0,0-1-1,0 1 1,-1 0 0,1 0 0,-1 1 0,1-1-1,-1 0 1,0 0 0,-1 5 0,1-2 6,-1 0-1,1 1 1,-1-1 0,-1 0 0,1 0 0,-1 0 0,0 0-1,0 0 1,-1-1 0,1 1 0,-2-1 0,1 1 0,0-1-1,-1 0 1,0 0 0,-6 6 0,1-5-11,-1 0 0,1 0 0,-1-1 0,0 0 0,0-1 0,0 0 0,-1-1 0,1 0 0,-13 2 0,4-2 0,-1-1 0,0-1 0,1 0 0,-24-3 0,43 2-3,0-1 0,0 1 0,0 0 0,0 0 0,0 0 0,0 0 0,-1-1 0,1 1 0,0 0 0,0 0 0,0-1 0,0 1 0,0 0 0,0 0 0,0 0 0,0-1 0,0 1 0,0 0 0,0 0 0,0-1 0,0 1 1,0 0-1,0 0 0,0 0 0,0-1 0,0 1 0,0 0 0,0 0 0,1-1 0,-1 1 0,0 0 0,0 0 0,0 0 0,0 0 0,0-1 0,1 1 0,-1 0 0,0 0 0,0 0 0,0 0 0,1 0 0,-1-1 0,0 1 0,0 0 0,0 0 0,1 0 0,-1 0 0,0 0 0,0 0 0,0 0 0,1 0 0,11-10-2362,10-5-5039,6-5-5285</inkml:trace>
</inkml:ink>
</file>

<file path=ppt/ink/ink3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6.556"/>
    </inkml:context>
    <inkml:brush xml:id="br0">
      <inkml:brushProperty name="width" value="0.025" units="cm"/>
      <inkml:brushProperty name="height" value="0.025" units="cm"/>
    </inkml:brush>
  </inkml:definitions>
  <inkml:trace contextRef="#ctx0" brushRef="#br0">50 58 2626,'0'0'5862,"-7"-8"-5376,-35-42 1687,58 72 1899,8 9-3810,105 79 2261,-82-73-1556,47 47 1,-14 0-480,2 4 1000,111 90 0,-52-83-1032,-2-1-218,48 38 590,31 26 859,6 14-248,66 59 677,-237-185-1372,102 65 0,-99-73-700,5 4-7,-7-7 172,76 67-1,-95-74-55,2-2 0,0-1 0,74 36 0,-103-57-151,13 6-2,33 18 0,-2 1 0,57 43 0,51 38 0,-20-15 0,44 21 0,-37-26 0,12 14 0,141 100 0,41 42 0,-181-134 0,93 82 0,49 33 0,-23-30 0,203 132 0,-242-178 0,334 195 0,-236-137 0,-97-55 0,-151-101 0,355 198 0,-397-223-27,74 54 1,23 15-17,-137-93 37,82 46-39,157 115 0,-241-157-3463,-17-7-1985,-8-1-1681</inkml:trace>
</inkml:ink>
</file>

<file path=ppt/ink/ink3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5.174"/>
    </inkml:context>
    <inkml:brush xml:id="br0">
      <inkml:brushProperty name="width" value="0.025" units="cm"/>
      <inkml:brushProperty name="height" value="0.025" units="cm"/>
    </inkml:brush>
  </inkml:definitions>
  <inkml:trace contextRef="#ctx0" brushRef="#br0">467 17 13965,'-61'-4'1171,"-98"6"-1,141-1-823,0 1 0,1 1 1,-1 1-1,0 1 0,1 0 0,0 1 1,1 1-1,-1 0 0,1 1 0,-16 11 1,28-16-274,0 1 0,0-1 1,0 1-1,0 0 0,1 0 1,-1 0-1,1 0 0,-4 7 0,6-10-67,1 1 0,-1-1 0,0 0 0,1 1 0,-1-1 0,1 1 0,0-1 0,-1 1 0,1-1 0,0 1 0,0-1 0,0 1 0,0-1 0,0 1 0,0-1 0,0 1 0,1 0 0,-1-1 0,0 0 0,1 1 0,0-1 0,-1 1 0,1-1 0,0 0 0,-1 1 0,1-1 0,0 0 0,0 0 0,0 1 0,0-1 0,0 0 0,0 0 0,1 0 0,1 1 0,8 4 58,-1 0 1,1-1-1,0-1 1,1 0-1,-1 0 1,1-1-1,-1 0 1,16 0-1,104 7 900,-115-10-865,34 2 303,137 1 700,-162-4-832,1-2 1,0 0-1,-1-2 0,1 0 1,23-10-1,-42 12-44,0 0 0,-1 0 0,1 0 0,-1-1 0,0 0 0,0-1 0,-1 1 0,1-1 0,-1 0 0,0 0 0,0-1 0,6-9 0,-10 13-176,0-1-1,1 1 1,-1 0 0,0 0 0,-1-1 0,1 1-1,0-1 1,-1 1 0,1-1 0,-1 1 0,0-1 0,1 1-1,-2-1 1,1 1 0,0-1 0,0 1 0,-1-1 0,1 1-1,-1 0 1,0-1 0,1 1 0,-1-1 0,0 1-1,-1 0 1,1 0 0,0 0 0,-1 0 0,1 0 0,-1 0-1,0 0 1,1 0 0,-1 0 0,0 1 0,0-1-1,0 1 1,0-1 0,-1 1 0,-2-2 0,-8-3-187,-1-1 1,1 2-1,-1 0 0,0 0 1,0 2-1,0-1 1,-1 2-1,-18-1 0,22 2-979,0 0 0,0 2 0,0-1-1,0 2 1,0-1 0,-19 6 0,13 0-4277,7 0-6337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39.557"/>
    </inkml:context>
    <inkml:brush xml:id="br0">
      <inkml:brushProperty name="width" value="0.025" units="cm"/>
      <inkml:brushProperty name="height" value="0.025" units="cm"/>
    </inkml:brush>
  </inkml:definitions>
  <inkml:trace contextRef="#ctx0" brushRef="#br0">97 134 9513,'3'-11'2851,"-1"2"-2290,11-51 1901,-12 56-1978,0-1 0,1 1 1,-1 0-1,1 0 0,0 0 1,0 0-1,0 0 0,1 0 1,-1 0-1,1 1 0,6-7 1,-9 10-447,1 0-1,-1 0 1,0 0 0,0 0 0,0 0 0,1 0 0,-1 1 0,0-1-1,0 0 1,0 0 0,1 0 0,-1 0 0,0 0 0,0 0-1,0 0 1,0 1 0,1-1 0,-1 0 0,0 0 0,0 0 0,0 1-1,0-1 1,0 0 0,0 0 0,0 0 0,1 1 0,-1-1-1,0 0 1,0 0 0,0 0 0,0 1 0,0-1 0,0 0 0,0 0-1,0 0 1,0 1 0,0-1 0,0 0 0,0 0 0,0 1 0,0-1-1,-1 0 1,1 0 0,0 0 0,0 1 0,0-1 0,0 0-1,0 0 1,-1 1 0,1 1 152,-3 57 596,-3 0 0,-16 69 1,3-23-573,-38 457 76,55-465-156,4-1 0,4 0 1,36 176-1,-36-244 140,1-5-99,-2 0 1,0 1-1,-1 0 0,-2 0 1,0 0-1,-2 1 0,-3 34 0,1-52-119,-1-1-1,1 1 0,-1 0 0,-1-1 0,1 0 0,-1 0 0,0 0 0,0 0 0,-7 6 1,9-9-245,-1 0 0,1 0 1,-1 0-1,0-1 1,0 1-1,0-1 0,0 0 1,0 0-1,-1 0 1,1 0-1,-1-1 0,1 1 1,-1-1-1,0 0 1,1 0-1,-1 0 0,0-1 1,-6 1-1,3-7-3729,5-16-2403</inkml:trace>
</inkml:ink>
</file>

<file path=ppt/ink/ink3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5.672"/>
    </inkml:context>
    <inkml:brush xml:id="br0">
      <inkml:brushProperty name="width" value="0.025" units="cm"/>
      <inkml:brushProperty name="height" value="0.025" units="cm"/>
    </inkml:brush>
  </inkml:definitions>
  <inkml:trace contextRef="#ctx0" brushRef="#br0">165 1 15727,'0'0'1468,"0"9"-523,-17 371 3221,1-125-3560,7 79-300,-37 569 1732,22-689-1224,-23 266-95,42-366-640,5-1 1,18 143 0,-4-151-75,2-1-58,-5 1 0,-3 126-1,-7-230-6,-1 0-1,0-1 0,0 1 0,0-1 0,0 1 0,0 0 0,0-1 0,-1 1 0,1 0 1,0-1-1,0 1 0,0-1 0,0 1 0,-1 0 0,1-1 0,0 1 0,-1-1 0,1 1 0,0-1 1,-1 1-1,1-1 0,-1 1 0,1-1 0,-1 1 0,1-1 0,-1 0 0,0 1 1,0-1-127,0 0 0,0-1 0,0 1 0,0 0 0,1-1 0,-1 1 0,0 0 0,0-1 0,0 1 0,0-1 0,1 0 0,-1 1 0,0-1 0,1 0 0,-1 1 0,0-1 0,1 0 0,-1 0 0,1 0 0,-1 1 0,0-2 0,-18-33-5622</inkml:trace>
</inkml:ink>
</file>

<file path=ppt/ink/ink3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6.293"/>
    </inkml:context>
    <inkml:brush xml:id="br0">
      <inkml:brushProperty name="width" value="0.025" units="cm"/>
      <inkml:brushProperty name="height" value="0.025" units="cm"/>
    </inkml:brush>
  </inkml:definitions>
  <inkml:trace contextRef="#ctx0" brushRef="#br0">44 226 8488,'0'0'2130,"-9"-3"534,0 0-2588,-17-6 3420,26 9-3435,0 0 1,0 0-1,0 0 0,0 0 1,0 0-1,0 0 0,0 0 1,0 0-1,0-1 1,1 1-1,-1 0 0,0 0 1,0 0-1,0 0 0,0 0 1,0 0-1,0 0 0,0 0 1,0 0-1,0 0 0,0 0 1,0 0-1,0 0 0,0 0 1,0 0-1,0 0 0,0 0 1,0 0-1,0-1 1,20 5 744,77 9 160,0-5 0,171-7 0,-157-2-794,495-33 158,0-35-653,187-17 3978,618 42-714,-1380 44-2933,-13-1 18,0 1-1,-1 1 1,1 1 0,0 0 0,-1 1-1,1 1 1,29 10 0,-46-14-94,0 1 0,-1-1 0,1 0 0,0 0 0,0 1 1,0-1-1,0 0 0,-1 1 0,1-1 0,0 1 0,0-1 0,-1 1 1,1 0-1,0-1 0,-1 1 0,1 0 0,-1-1 0,1 1 0,-1 0 1,1 0-1,-1-1 0,0 1 0,1 0 0,-1 0 0,0 0 0,1 0 0,-1 1 1,0-1-261,-1-1 0,0 1 0,1 0 0,-1-1 0,0 1 0,1-1 0,-1 0 0,0 1 0,0-1 1,0 0-1,1 1 0,-1-1 0,0 0 0,0 0 0,0 1 0,0-1 0,1 0 0,-1 0 0,0 0 0,0 0 1,0 0-1,0-1 0,1 1 0,-1 0 0,-2-1 0,-22-5-11715</inkml:trace>
</inkml:ink>
</file>

<file path=ppt/ink/ink3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8.511"/>
    </inkml:context>
    <inkml:brush xml:id="br0">
      <inkml:brushProperty name="width" value="0.025" units="cm"/>
      <inkml:brushProperty name="height" value="0.025" units="cm"/>
    </inkml:brush>
  </inkml:definitions>
  <inkml:trace contextRef="#ctx0" brushRef="#br0">1 56 9673,'0'-27'3840,"-1"0"5127,18 51-6640,-9 1-1962,-1 1 0,-1 0 0,-1 0 0,-1 0 0,0 31 0,-2-21-152,14 67 0,-16-102-181,0 0 1,1 0-1,-1 0 0,0 0 0,0-1 0,0 1 0,0 0 0,1 0 0,-1 0 1,0-1-1,1 1 0,-1 0 0,1 0 0,-1-1 0,1 1 0,-1 0 0,1-1 1,-1 1-1,1-1 0,0 1 0,-1-1 0,1 1 0,0-1 0,0 1 0,-1-1 1,1 1-1,0-1 0,0 0 0,0 0 0,-1 1 0,1-1 0,0 0 0,0 0 1,1 0-1,0-1 89,1 1 0,-1-1 1,0 0-1,0 0 0,0-1 0,0 1 1,0 0-1,0-1 0,0 1 0,0-1 1,3-3-1,40-55 1533,-15 7-1377,-2 0 1,-3-2-1,25-77 1,-75 188-4497,17-40 912,1 0 1,0 1-1,-6 23 0,12-30-9388</inkml:trace>
</inkml:ink>
</file>

<file path=ppt/ink/ink3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9.145"/>
    </inkml:context>
    <inkml:brush xml:id="br0">
      <inkml:brushProperty name="width" value="0.025" units="cm"/>
      <inkml:brushProperty name="height" value="0.025" units="cm"/>
    </inkml:brush>
  </inkml:definitions>
  <inkml:trace contextRef="#ctx0" brushRef="#br0">63 117 8968,'0'0'9503,"-2"9"-7106,-34 98 1655,35-107-4028,1 0 0,0 1 0,0-1 0,-1 1 0,1-1 0,0 0 0,0 1 0,0-1 0,0 0 0,-1 1 0,1-1 0,0 1 0,0-1 0,0 0 0,0 1 0,0-1 0,0 1 0,0-1 0,0 1 0,0-1 0,0 0 0,0 1 0,1-1 0,-1 1 0,0-1 0,0 0 0,0 1 0,0-1 0,1 0 0,-1 1 0,0-1 0,0 0 0,1 1 0,-1-1 1,0 0-1,1 1 0,-1-1 0,0 0 0,1 0 0,-1 1 0,0-1 0,1 0 0,-1 0 0,0 0 0,1 0 0,-1 0 0,1 1 0,0-1 0,23-14 1063,20-30-309,-43 42-771,0 1-1,-1 0 1,1 0-1,0 0 1,0 0-1,0 0 1,0 0-1,0 0 1,0 0-1,0 0 1,0 0-1,0 1 1,0-1-1,0 0 1,0 1-1,1-1 1,-1 1-1,2-1 1,-2 1-11,-1 1 1,0-1-1,1 1 0,-1 0 1,1-1-1,-1 1 0,0 0 1,0-1-1,1 1 0,-1 0 1,0-1-1,0 1 1,0 0-1,0 0 0,0-1 1,0 1-1,0 0 0,0 0 1,0-1-1,0 1 0,0 0 1,-1 1-1,-12 55 87,7-36-27,-4 9 163,2 0-1,1 1 0,1 0 1,-3 50-1,9-80-206,1 0 0,-1 1 0,0-1 0,1 0-1,-1 1 1,1-1 0,0 0 0,-1 1 0,1-1 0,0 0 0,0 0 0,0 0 0,-1 0 0,1 0-1,0 0 1,1 0 0,-1 0 0,0 0 0,0 0 0,0 0 0,0-1 0,1 1 0,-1 0-1,0-1 1,1 1 0,-1-1 0,0 0 0,1 1 0,1-1 0,-2 0-8,1 0-1,-1 0 1,0 0-1,0 1 1,0-1 0,0 0-1,1 1 1,-1-1 0,0 1-1,0-1 1,0 1 0,0-1-1,0 1 1,0 0-1,0-1 1,0 1 0,0 0-1,0 0 1,-1 0 0,1 0-1,0 0 1,-1 0 0,1 0-1,0 0 1,-1 0 0,1 0-1,-1 0 1,1 0-1,-1 0 1,0 1 0,0-1-1,1 0 1,-1 0 0,0 0-1,0 0 1,0 1 0,0-1-1,0 0 1,-1 0-1,1 0 1,0 1 0,0-1-1,-1 0 1,1 0 0,-1 0-1,1 0 1,-1 0 0,1 0-1,-1 0 1,0 0 0,0 0-1,-1 1 1,-1 4 13,0 0 0,-1-1 0,0 0 0,0 0 1,0 0-1,-1 0 0,0-1 0,1 1 0,-2-1 0,1 0 0,0-1 1,-1 0-1,0 1 0,0-2 0,0 1 0,0-1 0,0 0 0,-7 2 0,12-5-14,0 1 0,0-1-1,0 1 1,1-1-1,-1 0 1,0 1-1,1-1 1,-1 0 0,0 0-1,1 0 1,-1 1-1,1-1 1,0 0-1,-1 0 1,1 0 0,0 0-1,-1 0 1,1 0-1,0 0 1,0 0-1,0 0 1,0 0 0,0 0-1,0 1 1,0-1-1,0 0 1,0 0-1,0 0 1,0 0 0,1 0-1,-1 0 1,1-1-1,8-38-135,6 13 120,1 0 0,2 1-1,0 1 1,2 0 0,31-29-1,-9 7 14,-25 28 7,86-106 20,-92 109 5,0 0 0,-1 0-1,-1-1 1,-1-1 0,0 1 0,6-23 0,-13 39-17,0-1 0,-1 1 0,1-1 0,-1 1 0,1-1 0,-1 1 0,0-1 1,0 1-1,1-1 0,-1 1 0,0-1 0,0 1 0,0-1 0,-1 1 0,1-1 0,0 0 1,-1 1-1,1-1 0,-1 1 0,1 0 0,-1-1 0,0 1 0,-1-3 0,1 4-5,0-1 0,-1 1-1,1 0 1,0 0 0,-1 0-1,1 0 1,-1 0 0,1 0-1,0 0 1,-1 0 0,1 0-1,0 1 1,-1-1 0,1 1-1,0-1 1,0 1 0,-1-1-1,1 1 1,0 0 0,-2 1-1,-9 6 1,-1 1-1,1 0 0,-15 16 1,10-8-12,1 1 0,-22 34-1,32-44 26,1 0 0,1 0-1,-1 1 1,1 0-1,1 0 1,0 0-1,0 0 1,1 0-1,-2 17 1,4-24-31,0-1 0,0 1-1,0 0 1,1 0 0,-1-1 0,1 1 0,-1 0 0,1-1 0,-1 1 0,1 0 0,0-1 0,0 1 0,0-1 0,0 0 0,0 1 0,0-1-1,1 0 1,-1 1 0,0-1 0,1 0 0,-1 0 0,0 0 0,1 0 0,0 0 0,-1-1 0,1 1 0,-1 0 0,1-1 0,0 1-1,-1-1 1,1 1 0,0-1 0,2 0 0,9 2-1258,0 0-1,0-2 1,20 0-1,-16-1-2153,18 1-5105</inkml:trace>
</inkml:ink>
</file>

<file path=ppt/ink/ink3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9.500"/>
    </inkml:context>
    <inkml:brush xml:id="br0">
      <inkml:brushProperty name="width" value="0.025" units="cm"/>
      <inkml:brushProperty name="height" value="0.025" units="cm"/>
    </inkml:brush>
  </inkml:definitions>
  <inkml:trace contextRef="#ctx0" brushRef="#br0">0 1 21300,'0'0'9769</inkml:trace>
</inkml:ink>
</file>

<file path=ppt/ink/ink3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2.522"/>
    </inkml:context>
    <inkml:brush xml:id="br0">
      <inkml:brushProperty name="width" value="0.025" units="cm"/>
      <inkml:brushProperty name="height" value="0.025" units="cm"/>
    </inkml:brush>
  </inkml:definitions>
  <inkml:trace contextRef="#ctx0" brushRef="#br0">390 0 16111,'0'0'8307,"-9"9"-6562,-62 63 473,-109 144-1,134-159-1628,24-30-529,11-15-239,2 0 1,-1 0-1,1 1 1,-13 27-1,26-53-6355,2-7 2335,1-7-699,5-15-4124</inkml:trace>
</inkml:ink>
</file>

<file path=ppt/ink/ink3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2.924"/>
    </inkml:context>
    <inkml:brush xml:id="br0">
      <inkml:brushProperty name="width" value="0.025" units="cm"/>
      <inkml:brushProperty name="height" value="0.025" units="cm"/>
    </inkml:brush>
  </inkml:definitions>
  <inkml:trace contextRef="#ctx0" brushRef="#br0">0 0 14446,'0'0'10922,"62"63"-9801,-31-30-352,4-2-161,8 0-159,1-4-161,4-5-160,-5 1-160,-6-4-1185,-7-1-1954,-10-6-2915</inkml:trace>
</inkml:ink>
</file>

<file path=ppt/ink/ink3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3.550"/>
    </inkml:context>
    <inkml:brush xml:id="br0">
      <inkml:brushProperty name="width" value="0.025" units="cm"/>
      <inkml:brushProperty name="height" value="0.025" units="cm"/>
    </inkml:brush>
  </inkml:definitions>
  <inkml:trace contextRef="#ctx0" brushRef="#br0">171 1 15855,'0'0'10928,"-8"8"-10523,-10 13-200,1 1-1,1 0 1,1 1-1,0 1 1,2 0 0,1 1-1,1 0 1,2 1-1,0 0 1,1 0-1,2 1 1,1 0-1,1 0 1,1 1-1,1 46 1,3-69-214,-1-1 0,1 1 0,0-1 0,1 1 0,-1-1 0,1 1 0,0-1-1,0 0 1,0 0 0,0 0 0,1 0 0,-1 0 0,1 0 0,0-1 0,0 1 0,1-1 0,-1 0 0,6 4 0,33 14-2058,5-12-3451,-11-8-2548</inkml:trace>
</inkml:ink>
</file>

<file path=ppt/ink/ink3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5.962"/>
    </inkml:context>
    <inkml:brush xml:id="br0">
      <inkml:brushProperty name="width" value="0.025" units="cm"/>
      <inkml:brushProperty name="height" value="0.025" units="cm"/>
    </inkml:brush>
  </inkml:definitions>
  <inkml:trace contextRef="#ctx0" brushRef="#br0">8 1 16367,'-4'56'9034,"7"50"-7287,-1-17-1221,-11 170 1305,22-376-814,46-193 0,-58 308-1012,-1-1-1,1 1 0,0-1 1,0 1-1,0 0 1,0-1-1,0 1 0,0 0 1,1 0-1,-1 0 1,1 0-1,-1 0 1,1 0-1,0 0 0,0 1 1,0-1-1,0 1 1,0-1-1,0 1 0,0 0 1,1 0-1,3-2 1,-3 2-5,1 1 0,-1-1 1,1 1-1,-1 0 0,0 0 0,1 0 1,-1 0-1,1 1 0,-1-1 1,0 1-1,1 0 0,-1 0 1,0 0-1,0 1 0,1-1 1,3 3-1,-3-1 3,-1-1 1,1 1-1,0 0 0,-1 0 1,1 0-1,-1 0 0,0 1 1,0-1-1,0 1 0,-1 0 1,1 0-1,-1 0 0,2 4 1,-3-5 7,0-1 1,-1 0 0,1 0 0,-1 0 0,1 0 0,-1 1-1,0-1 1,0 0 0,0 1 0,0-1 0,0 0 0,0 0-1,0 1 1,-1-1 0,0 0 0,1 0 0,-1 0 0,0 0-1,0 0 1,0 1 0,0-2 0,0 1 0,0 0 0,-1 0-1,1 0 1,-1 0 0,1-1 0,-3 3 0,-4 3 14,-1 0 0,0-1 1,0 0-1,0 0 0,0-1 1,-1 0-1,0-1 0,0 0 1,0 0-1,-1-1 0,1-1 1,-1 0-1,1 0 0,-17 0 1,86-16-15631,-32 11 7553</inkml:trace>
</inkml:ink>
</file>

<file path=ppt/ink/ink3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6.323"/>
    </inkml:context>
    <inkml:brush xml:id="br0">
      <inkml:brushProperty name="width" value="0.025" units="cm"/>
      <inkml:brushProperty name="height" value="0.025" units="cm"/>
    </inkml:brush>
  </inkml:definitions>
  <inkml:trace contextRef="#ctx0" brushRef="#br0">153 0 13613,'0'0'16736,"-6"9"-16331,-44 53 48,-11 13-542,26-28-2778,35-64-11611</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0.459"/>
    </inkml:context>
    <inkml:brush xml:id="br0">
      <inkml:brushProperty name="width" value="0.025" units="cm"/>
      <inkml:brushProperty name="height" value="0.025" units="cm"/>
    </inkml:brush>
  </inkml:definitions>
  <inkml:trace contextRef="#ctx0" brushRef="#br0">71 105 8072,'-9'1'3363,"-7"3"-2198,-8 1 8,2-5 3722,496-17-110,-160-1-4141,190 15-316,111-3-608,-4-49 51,-591 52 190,10-3-227,54-1 0,-80 10-1937,-9 2 793,-9 5-2931,-1-4-4772</inkml:trace>
</inkml:ink>
</file>

<file path=ppt/ink/ink3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6.740"/>
    </inkml:context>
    <inkml:brush xml:id="br0">
      <inkml:brushProperty name="width" value="0.025" units="cm"/>
      <inkml:brushProperty name="height" value="0.025" units="cm"/>
    </inkml:brush>
  </inkml:definitions>
  <inkml:trace contextRef="#ctx0" brushRef="#br0">1 1 10346,'0'0'15182,"21"59"-14093,-7-41-448,3-3-417,4-1-160,3-1 0,3-4-833,-2-4-2017,-2-2-2499,-2-2-4965</inkml:trace>
</inkml:ink>
</file>

<file path=ppt/ink/ink3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7.116"/>
    </inkml:context>
    <inkml:brush xml:id="br0">
      <inkml:brushProperty name="width" value="0.025" units="cm"/>
      <inkml:brushProperty name="height" value="0.025" units="cm"/>
    </inkml:brush>
  </inkml:definitions>
  <inkml:trace contextRef="#ctx0" brushRef="#br0">1 0 8936,'0'0'18007,"7"3"-16833,-5-3-1091,0 1 0,0 0 1,0 0-1,0 0 0,-1 0 0,1 0 0,0 0 0,0 0 0,-1 1 0,1-1 1,-1 1-1,1-1 0,-1 1 0,1 0 0,-1-1 0,0 1 0,0 0 0,0 0 0,0 0 1,1 4-1,0 4 254,0 0 0,-1 0 0,0 1 1,-1 9-1,0-19-331,0 61 774,2 39-2099,1-87-1492,3-8-4857</inkml:trace>
</inkml:ink>
</file>

<file path=ppt/ink/ink3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8.893"/>
    </inkml:context>
    <inkml:brush xml:id="br0">
      <inkml:brushProperty name="width" value="0.025" units="cm"/>
      <inkml:brushProperty name="height" value="0.025" units="cm"/>
    </inkml:brush>
  </inkml:definitions>
  <inkml:trace contextRef="#ctx0" brushRef="#br0">32 1 6919,'0'0'19260,"0"14"-17690,0 5-1296,-8 193 2521,-4-104-1884,0 112-1,27-261-782,42-210-128,-6 19 0,-51 230 0,0 0 0,1 1 0,-1-1 0,0 0 0,1 1 0,-1-1 0,1 0 0,-1 1 0,1-1 0,0 0 0,0 1 0,-1-1 0,1 1 0,0 0 0,0-1 0,1 1 0,-1 0 0,0-1 0,0 1 0,1 0 0,-1 0 0,1 0 0,-1 0 0,1 0 0,-1 1 0,4-2 0,-3 3 0,1-1 0,-1 1 0,0 0 0,1 1 0,-1-1 0,0 0 0,0 1 0,0-1 0,0 1 0,0 0 0,0 0 0,0-1 0,-1 1 0,1 1 0,-1-1 0,1 0 0,0 3 0,0-2 0,4 4 0,-1 0 0,0 1 0,0-1 0,-1 1 0,0 0 0,0 0 0,-1 1 0,0-1 0,0 1 0,-1 0 0,2 15 0,-5-22 0,0 0 0,0 0 0,0 0 0,0 0 0,0 0 0,-1 0 0,1 0 0,0 0 0,-1 0 0,0-1 0,1 1 0,-1-1 0,0 1 0,0-1 0,0 0 0,0 1 0,0-1 0,0 0 0,0 0 0,0 0 0,0-1 0,-1 1 0,-2 0 0,-56 14 0,45-14-1452,13-6-2276,22-13-6792,0 4-2543</inkml:trace>
</inkml:ink>
</file>

<file path=ppt/ink/ink3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9.375"/>
    </inkml:context>
    <inkml:brush xml:id="br0">
      <inkml:brushProperty name="width" value="0.025" units="cm"/>
      <inkml:brushProperty name="height" value="0.025" units="cm"/>
    </inkml:brush>
  </inkml:definitions>
  <inkml:trace contextRef="#ctx0" brushRef="#br0">15 15 8552,'0'0'19635,"-3"11"-18343,-7 35-332,9-45-928,1 0-1,0 1 0,0-1 0,-1 1 0,1-1 1,0 1-1,0-1 0,1 1 0,-1-1 0,0 1 1,0-1-1,1 1 0,-1-1 0,1 1 0,-1-1 1,1 0-1,0 1 0,-1-1 0,1 0 0,0 0 1,0 1-1,0-1 0,0 0 0,0 0 0,0 0 1,0 0-1,0 0 0,1 0 0,-1 0 0,0-1 1,0 1-1,1 0 0,-1-1 0,1 1 0,-1-1 1,1 1-1,-1-1 0,0 0 0,1 0 0,-1 0 1,1 0-1,2 0 0,3 1-145,0-1 0,0 0 0,1-1 1,-1 0-1,0 0 0,13-4 0,-9 1-1283,0-1 0,0-1 0,0 0 0,17-13 0,-23 15-40,1 0 0,-1 0 1,-1-1-1,1 1 0,-1-1 0,0 0 0,0 0 1,0-1-1,-1 1 0,5-11 0,-9 12 6348,-7 8-2435,-7 9 51,-56 83 5717,55-71-7675,2 0 1,0 1 0,2 0 0,-11 34 0,17-21-1430,5-14-6001,1-22 4898</inkml:trace>
</inkml:ink>
</file>

<file path=ppt/ink/ink3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0.848"/>
    </inkml:context>
    <inkml:brush xml:id="br0">
      <inkml:brushProperty name="width" value="0.025" units="cm"/>
      <inkml:brushProperty name="height" value="0.025" units="cm"/>
    </inkml:brush>
  </inkml:definitions>
  <inkml:trace contextRef="#ctx0" brushRef="#br0">1 1 15471,'0'0'11883,"3"54"-11243,-3-16-351,0 6-225,0 2 0,0-4-128,5-2-801,4-9-1441,2-11-1314,-3-10-2369</inkml:trace>
</inkml:ink>
</file>

<file path=ppt/ink/ink3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1.504"/>
    </inkml:context>
    <inkml:brush xml:id="br0">
      <inkml:brushProperty name="width" value="0.025" units="cm"/>
      <inkml:brushProperty name="height" value="0.025" units="cm"/>
    </inkml:brush>
  </inkml:definitions>
  <inkml:trace contextRef="#ctx0" brushRef="#br0">19 27 12684,'0'0'14921,"-2"11"-14126,-6 42-338,0 59-1,8-112-453,0 0-1,-1 1 1,1-1 0,0 1-1,0-1 1,0 0-1,0 1 1,0-1 0,0 0-1,0 1 1,0-1-1,0 1 1,0-1 0,1 0-1,-1 1 1,0-1-1,0 1 1,0-1 0,0 0-1,1 1 1,-1-1 0,0 0-1,0 1 1,1-1-1,-1 0 1,0 1 0,0-1-1,1 0 1,-1 0-1,0 1 1,1-1 0,-1 0-1,0 0 1,1 0 0,-1 0-1,0 1 1,1-1-1,-1 0 1,1 0 0,-1 0-1,0 0 1,1 0-1,19-11 179,14-24 60,6-19-102,-29 37-4,1 0-1,1 1 0,1 1 0,0 0 1,21-18-1,-35 33-123,0 0-1,1 0 1,-1 0 0,0-1 0,0 1 0,0 0-1,0 0 1,0 0 0,1 0 0,-1 0 0,0 0-1,0 0 1,0 0 0,1 0 0,-1-1-1,0 1 1,0 0 0,0 0 0,1 0 0,-1 0-1,0 0 1,0 0 0,0 0 0,1 0 0,-1 0-1,0 1 1,0-1 0,0 0 0,1 0 0,-1 0-1,0 0 1,0 0 0,0 0 0,0 0 0,1 0-1,-1 0 1,0 1 0,0-1 0,0 0-1,0 0 1,0 0 0,1 0 0,-1 0 0,0 1-1,2 12 174,-6 16 60,-14 31 118,13-49-327,1 0 0,1 1 0,-1 0-1,2-1 1,-2 23 0,4-34-28,0 1-1,0-1 1,1 0 0,-1 1 0,0-1-1,1 0 1,-1 1 0,1-1 0,-1 0 0,0 0-1,1 0 1,-1 1 0,1-1 0,-1 0-1,1 0 1,-1 0 0,0 0 0,1 0 0,-1 0-1,1 0 1,-1 0 0,1 0 0,-1 0-1,1 0 1,-1 0 0,0 0 0,1 0-1,-1 0 1,1 0 0,-1 0 0,1-1 0,-1 1-1,0 0 1,1 0 0,-1-1 0,1 1-1,-1 0 1,0 0 0,1-1 0,-1 0-1,21-10 208,42-42-214,-40 33 0,49-35 0,-71 55 0,-1 0 0,0 0 0,1-1 0,-1 1 0,0 0 0,0 0 0,1 0 0,-1 0 0,0-1 0,1 1 0,-1 0 0,0 0 0,1 0 0,-1 0 0,1 0 0,-1 0 0,0 0 0,1 0 0,-1 0 0,0 0 0,1 0 0,-1 0 0,0 0 0,1 0 0,-1 0 0,0 0 0,1 0 0,-1 1 0,0-1 0,1 0 0,-1 0 0,0 0 0,1 1 0,-1-1 0,0 0 0,0 0 0,1 1 0,-1-1 0,0 0 0,0 0 0,1 1 0,-1-1 0,0 0 0,0 1 0,0-1 0,0 0 0,0 1 0,1 0 0,0 27 0,-12 33 0,8-52 0,0 2 0,0 1 0,0 0 0,-1 22 0,9-31-1416,3-4-3451,0-4-3648</inkml:trace>
</inkml:ink>
</file>

<file path=ppt/ink/ink3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1.929"/>
    </inkml:context>
    <inkml:brush xml:id="br0">
      <inkml:brushProperty name="width" value="0.025" units="cm"/>
      <inkml:brushProperty name="height" value="0.025" units="cm"/>
    </inkml:brush>
  </inkml:definitions>
  <inkml:trace contextRef="#ctx0" brushRef="#br0">296 0 14990,'0'0'7976,"65"14"-5798,-41 10-961,-4 10-448,-7 10 95,-8 11-255,-5 10 192,-14 10 160,-16 3-193,-10 5-351,-12 4-33,-8 0-288,-2-4-224,3-10-1089,2-15-3555,8-20-6407</inkml:trace>
</inkml:ink>
</file>

<file path=ppt/ink/ink3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0.172"/>
    </inkml:context>
    <inkml:brush xml:id="br0">
      <inkml:brushProperty name="width" value="0.025" units="cm"/>
      <inkml:brushProperty name="height" value="0.025" units="cm"/>
    </inkml:brush>
  </inkml:definitions>
  <inkml:trace contextRef="#ctx0" brushRef="#br0">92 98 18193,'0'0'8232,"-6"12"-7533,-13 28-154,-15 41 0,27-62-427,1 0 0,0 1 1,2 0-1,0 0 0,-1 28 0,6-52 120,0 1-1,0-1 0,1 1 0,0 0 1,-1-1-1,1 1 0,0 0 0,3-4 1,6-10 194,7-19-302,-2-1-1,-2 0 1,-2-2 0,-1 1-1,-2-1 1,7-61 0,-24 113-224,1 1 1,1 0-1,-5 15 1,5-13 81,2 0-1,0 1 1,1-1-1,1 1 1,0 0-1,2 0 1,0-1-1,3 28 1,-3-41 22,1-1 0,-1 0 0,1 0 0,0 0 0,0 1 0,0-1 0,0 0 0,0 0 0,0 0 0,1-1 0,-1 1 0,1 0 0,-1 0 0,1-1 0,0 1 0,0-1-1,-1 1 1,1-1 0,0 0 0,0 0 0,0 0 0,1 0 0,-1 0 0,0 0 0,0 0 0,0-1 0,1 1 0,-1-1 0,0 0 0,1 1 0,-1-1 0,0 0 0,1-1 0,-1 1 0,0 0 0,0-1 0,1 1 0,-1-1 0,0 1 0,0-1 0,4-2 0,4-1 44,0 0 1,0-1-1,-1 0 0,0 0 1,0-1-1,0 0 1,13-13-1,-8 3-54,-1 0 0,-1-1 0,-1-1 0,0 0 0,11-27 0,-40 89 0,9-25 0,0 1 0,2 1 0,0 0 0,1 0 0,1 0 0,-4 41 0,9-62 0,0 1 0,0-1 0,0 1 0,0 0 0,1-1 0,-1 1 0,0 0 0,0-1 0,0 1 0,0-1 0,1 1 0,-1-1 0,0 1 0,1-1 0,-1 1 0,0-1 0,1 1 0,-1-1 0,1 1 0,-1-1 0,0 1 0,1-1 0,-1 0 0,1 1 0,-1-1 0,1 0 0,0 1 0,-1-1 0,1 0 0,-1 0 0,1 1 0,-1-1 0,1 0 0,0 0 0,-1 0 0,1 0 0,0 0 0,-1 0 0,1 0 0,-1 0 0,1 0 0,0 0 0,-1-1 0,1 1 0,-1 0 0,1 0 0,0 0 0,-1-1 0,1 1 0,-1 0 0,1-1 0,-1 1 0,1 0 0,0-1 0,31-20 0,-17 7 0,-1-1 0,14-20 0,-17 21 0,1 0 0,26-24 0,-37 65 0,-4-9-207,-2 0 0,-11 29-1,10-35-90,2 1 0,0-1 0,0 0 0,1 1 0,1 0 0,0 0 0,0 16 0,2-28 166,0-1-1,0 0 0,0 1 0,0-1 0,0 0 1,0 0-1,0 1 0,1-1 0,-1 0 0,0 1 0,0-1 1,0 0-1,0 0 0,1 1 0,-1-1 0,0 0 0,0 0 1,1 1-1,-1-1 0,0 0 0,0 0 0,1 0 0,-1 0 1,0 0-1,0 1 0,1-1 0,-1 0 0,0 0 0,1 0 1,-1 0-1,0 0 0,1 0 0,-1 0 0,0 0 0,1 0 1,-1 0-1,0 0 0,0 0 0,1 0 0,-1 0 0,0 0 1,1 0-1,-1 0 0,0-1 0,1 1 0,-1 0 0,0 0 1,0 0-1,1 0 0,-1-1 0,0 1 0,0 0 1,1 0-1,-1-1 0,0 1 0,0 0 0,0 0 0,0-1 1,1 1-1,-1-1 0,16-14-6119,2-11-6080</inkml:trace>
</inkml:ink>
</file>

<file path=ppt/ink/ink3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0.561"/>
    </inkml:context>
    <inkml:brush xml:id="br0">
      <inkml:brushProperty name="width" value="0.025" units="cm"/>
      <inkml:brushProperty name="height" value="0.025" units="cm"/>
    </inkml:brush>
  </inkml:definitions>
  <inkml:trace contextRef="#ctx0" brushRef="#br0">87 1 16432,'0'0'6918,"-7"14"-4852,-47 123 1898,48-118-3768,1 0 1,0 0-1,2 0 0,0 0 1,1 1-1,1 31 0,0-50-193,1 0 0,0 0-1,0 0 1,0 0-1,0 0 1,0 0 0,0 0-1,0 0 1,1 0-1,-1 0 1,0 0 0,1 0-1,-1-1 1,0 1-1,1 0 1,-1 0 0,1 0-1,-1 0 1,1 0-1,0-1 1,-1 1 0,1 0-1,0 0 1,0-1-1,-1 1 1,1-1 0,0 1-1,0 0 1,0-1-1,0 0 1,0 1-1,0-1 1,-1 1 0,1-1-1,0 0 1,0 0-1,0 0 1,0 0 0,0 1-1,0-1 1,0 0-1,0-1 1,0 1 0,0 0-1,0 0 1,0 0-1,0-1 1,0 1 0,0 0-1,0-1 1,0 1-1,0-1 1,1 0 0,4-2 47,-1 0 1,1-1 0,-1 0 0,0 0 0,0 0 0,8-9 0,24-30 7,43-51 34,-71 82-189,0-1 0,-1 0 0,-1 0 0,0-1 0,9-22-1,-32 59-12319,6-9 4618</inkml:trace>
</inkml:ink>
</file>

<file path=ppt/ink/ink3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0.934"/>
    </inkml:context>
    <inkml:brush xml:id="br0">
      <inkml:brushProperty name="width" value="0.025" units="cm"/>
      <inkml:brushProperty name="height" value="0.025" units="cm"/>
    </inkml:brush>
  </inkml:definitions>
  <inkml:trace contextRef="#ctx0" brushRef="#br0">12 48 15663,'0'0'6278,"-12"59"-3363,12-42-513,0-1-865,6-2-1152,6-4-321,6-8-513,5-2-2113,0-6-1954,0-13-2659</inkml:trace>
  <inkml:trace contextRef="#ctx0" brushRef="#br0" timeOffset="1">206 1 15182,'0'0'13101,"-5"8"-11457,-2 10-1394,0 0 0,1 0 1,1 0-1,0 1 0,2-1 0,0 1 1,0 20-1,2-39-282,1 1 1,0-1-1,0 1 1,0-1-1,0 1 1,0-1-1,0 1 1,0-1-1,0 1 1,0-1-1,0 1 0,0-1 1,0 1-1,0-1 1,0 1-1,1-1 1,-1 1-1,0-1 1,0 1-1,0-1 1,1 1-1,-1-1 1,0 0-1,1 1 1,-1-1-1,0 1 0,1-1 1,-1 0-1,0 1 1,1-1-1,-1 0 1,1 0-1,-1 1 1,1-1-1,-1 0 1,1 0-1,-1 0 1,1 0-1,-1 1 1,1-1-1,-1 0 0,1 0 1,-1 0-1,1 0 1,-1 0-1,1 0 1,-1 0-1,1 0 1,-1 0-1,1-1 1,-1 1-1,1 0 1,-1 0-1,1 0 0,0-1 1,0 0-286,1 0 0,0 0-1,-1 0 1,1 0 0,-1 0 0,1 0 0,-1-1 0,0 1-1,1 0 1,-1-1 0,0 1 0,0-1 0,0 0 0,1-2-1,3-32-8175,-5 17 2503</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0.847"/>
    </inkml:context>
    <inkml:brush xml:id="br0">
      <inkml:brushProperty name="width" value="0.025" units="cm"/>
      <inkml:brushProperty name="height" value="0.025" units="cm"/>
    </inkml:brush>
  </inkml:definitions>
  <inkml:trace contextRef="#ctx0" brushRef="#br0">1 2 12780,'0'0'8488,"13"-1"-7586,42 2 13,1 2-1,87 18 1,-1-1-819,-111-17-75,-1 0 1,53 11-1,-82-14-10,0 0-1,1 1 0,-1-1 1,0 0-1,0 1 1,0-1-1,1 0 0,-1 1 1,0-1-1,0 1 0,0 0 1,0-1-1,0 1 1,0 0-1,0-1 0,0 1 1,0 0-1,-1 0 0,1 0 1,0 0-1,0 0 1,0 2-1,-1-2 31,0 0 0,0 0 1,-1 0-1,1 0 0,0 0 0,-1 0 1,1 0-1,0 0 0,-1 0 0,0 0 1,1-1-1,-1 1 0,1 0 0,-1 0 1,0-1-1,0 1 0,1 0 0,-1-1 1,0 1-1,-1 1 0,-60 29 1774,54-28-1681,-53 24 778,-83 50 1,120-61-1137,-42 37 0,50-38-709,1 0 1,0 2-1,-15 22 0,19-22-4854</inkml:trace>
</inkml:ink>
</file>

<file path=ppt/ink/ink3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1.291"/>
    </inkml:context>
    <inkml:brush xml:id="br0">
      <inkml:brushProperty name="width" value="0.025" units="cm"/>
      <inkml:brushProperty name="height" value="0.025" units="cm"/>
    </inkml:brush>
  </inkml:definitions>
  <inkml:trace contextRef="#ctx0" brushRef="#br0">0 0 10218,'0'0'14798,"14"15"-14638,4-11-96,-2-4-96,1 0-1410,-4 0-1889,-1 0-2146,-4-6-8360</inkml:trace>
</inkml:ink>
</file>

<file path=ppt/ink/ink3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1.651"/>
    </inkml:context>
    <inkml:brush xml:id="br0">
      <inkml:brushProperty name="width" value="0.025" units="cm"/>
      <inkml:brushProperty name="height" value="0.025" units="cm"/>
    </inkml:brush>
  </inkml:definitions>
  <inkml:trace contextRef="#ctx0" brushRef="#br0">78 19 14958,'0'0'8024,"-9"3"-6909,5-2-970,1 0 0,-1 0 0,0 1 0,1-1 0,-1 1 0,1 0 0,-1 0 0,1 1 0,0-1 0,0 1 0,0-1 0,0 1 0,1 0 0,-1 0 0,1 0 0,0 1 0,0-1 0,0 0 0,0 1 0,0-1 0,1 1 0,-1 0 0,1 0 0,0-1 0,0 1 0,1 0 0,-1 0 0,1 0 0,0 0 0,0 6 0,0-7-100,0-1-1,0 0 1,0 0-1,0 1 1,0-1-1,0 0 1,1 0 0,-1 1-1,1-1 1,0 0-1,-1 0 1,1 0-1,0 0 1,0 0-1,0 0 1,1 0-1,-1 0 1,0 0-1,1 0 1,-1-1-1,1 1 1,0 0-1,2 1 1,-1-2 1,0 0 0,0 0 0,0 0 0,1 0 0,-1 0 0,0-1 1,1 0-1,-1 0 0,0 0 0,1 0 0,-1 0 0,0 0 0,1-1 0,-1 0 1,0 0-1,4-1 0,0-1 60,-1 1-1,0-2 1,0 1 0,0-1 0,0 1-1,0-2 1,-1 1 0,0-1 0,0 1-1,0-1 1,6-9 0,-8 10-48,0 1 1,-1-1-1,1 0 1,-1 0-1,0 0 1,0-1-1,0 1 1,0 0-1,-1-1 1,1 1-1,-1-1 1,-1 0-1,1 1 1,-1-1-1,1 0 1,-1 1-1,-1-10 1,0 12-59,-1 0 0,1 0 0,0 1 0,0-1 0,-1 0 0,1 1 0,-1-1 0,1 1 0,-1-1 0,0 1 0,0 0 0,0 0 0,1 0 0,-1 0 0,0 0 0,0 0 0,0 0 0,-1 1 0,1-1 0,0 1 0,0-1 0,0 1 0,0 0 0,0 0 0,-3 0 0,-56 2 0,30 10-2274,-3 22-6823</inkml:trace>
</inkml:ink>
</file>

<file path=ppt/ink/ink3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3.107"/>
    </inkml:context>
    <inkml:brush xml:id="br0">
      <inkml:brushProperty name="width" value="0.025" units="cm"/>
      <inkml:brushProperty name="height" value="0.025" units="cm"/>
    </inkml:brush>
  </inkml:definitions>
  <inkml:trace contextRef="#ctx0" brushRef="#br0">43 8 17424,'-4'22'3631,"-13"61"2636,8-31-6249,3 0 0,0 64-1,7-135-1040,1 0-1,8-33 1,2-9-1170,-6 14 854,6-61 1914,-12 124 209,-1 6-334,2 0-1,0-1 1,5 26 0,-6-43-428,1-1 0,-1 1 0,1-1 0,0 0 1,0 1-1,0-1 0,0 0 0,1 0 0,-1 0 0,1 0 1,0 0-1,0 0 0,0 0 0,0 0 0,0-1 0,1 1 1,-1-1-1,1 0 0,0 0 0,-1 0 0,1 0 0,0 0 0,0 0 1,0-1-1,1 0 0,-1 1 0,7 0 0,-7-2 44,0 0-1,1-1 0,-1 0 1,0 1-1,0-1 1,0 0-1,1-1 1,-1 1-1,0-1 0,-1 1 1,1-1-1,0 0 1,0 0-1,-1 0 0,1 0 1,-1-1-1,0 1 1,1-1-1,-1 1 0,0-1 1,-1 0-1,1 0 1,0 0-1,-1 0 0,3-6 1,1-4 185,1 0 1,-2-1-1,0 1 0,4-27 1,-7 35-47,1-5 403,-1 0 0,0 0 0,-1 0 1,0 0-1,-2-16 0,-5 63 113,11-5-1389,3-23-2733,7-19-4083,-5-3 1495</inkml:trace>
</inkml:ink>
</file>

<file path=ppt/ink/ink3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3.496"/>
    </inkml:context>
    <inkml:brush xml:id="br0">
      <inkml:brushProperty name="width" value="0.025" units="cm"/>
      <inkml:brushProperty name="height" value="0.025" units="cm"/>
    </inkml:brush>
  </inkml:definitions>
  <inkml:trace contextRef="#ctx0" brushRef="#br0">104 11 11307,'0'0'16981,"-10"-3"-16613,6 2-347,2 0-13,1 0 0,-1 0 0,0 1 0,0-1 0,0 0 0,0 1 0,0 0 0,0-1 0,0 1 0,0 0 0,0 0 0,0 0 0,0 0 0,0 0 0,0 1 0,0-1 0,0 1 0,0-1 0,0 1 0,1 0 0,-1-1 0,0 1 0,0 0 1,1 0-1,-1 0 0,0 1 0,1-1 0,-1 0 0,1 1 0,-1-1 0,1 0 0,0 1 0,0 0 0,0-1 0,0 1 0,0 0 0,0 0 0,0-1 0,-1 5 0,-2 5 160,0-1 0,0 1 0,1 0 0,1 1 0,-1-1 0,2 0 0,0 1-1,0-1 1,1 1 0,3 18 0,-3-29-161,0 0 0,0 0-1,0 0 1,0 0-1,1 0 1,-1 0 0,0 0-1,1 0 1,-1 0 0,1 0-1,-1 0 1,1-1 0,-1 1-1,1 0 1,0 0 0,-1 0-1,1-1 1,0 1 0,0 0-1,-1-1 1,1 1 0,0-1-1,0 1 1,0-1 0,0 1-1,0-1 1,1 1 0,0-1 3,0 0 0,0 0 1,0-1-1,0 1 0,0 0 1,-1-1-1,1 1 1,0-1-1,0 1 0,0-1 1,0 0-1,3-2 0,2-1 29,-1 0 0,1-1 0,-1 0 0,0 0 0,9-11 0,-5 0-107,0 0 0,0-1 0,-2 1-1,0-2 1,-1 1 0,5-21 0,-10 34 17,-6 16-394,1 0 0,0 1 1,-2 24-1,9-7-5020,-3-30 5041,-1 1-1,1-1 1,0 1 0,-1-1 0,1 1 0,-1-1 0,1 1 0,0-1 0,-1 0 0,1 1 0,0-1-1,0 0 1,-1 0 0,1 1 0,0-1 0,0 0 0,-1 0 0,1 0 0,0 0 0,0 0-1,-1 0 1,1 0 0,0 0 0,0 0 0,-1-1 0,2 1 0,15-3-9030</inkml:trace>
</inkml:ink>
</file>

<file path=ppt/ink/ink3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3.932"/>
    </inkml:context>
    <inkml:brush xml:id="br0">
      <inkml:brushProperty name="width" value="0.025" units="cm"/>
      <inkml:brushProperty name="height" value="0.025" units="cm"/>
    </inkml:brush>
  </inkml:definitions>
  <inkml:trace contextRef="#ctx0" brushRef="#br0">38 159 13965,'0'0'2627,"-4"13"-460,-21 77 1405,22-79-2989,1 1-1,1 0 1,0-1-1,0 1 0,1 0 1,0 0-1,3 13 1,-3-23-563,1-1 1,-1 1-1,1-1 0,0 1 1,-1-1-1,1 1 1,0-1-1,0 0 0,0 0 1,0 1-1,0-1 0,0 0 1,0 0-1,0 0 1,0 0-1,0 0 0,1 0 1,-1 0-1,0 0 0,1-1 1,-1 1-1,1-1 1,-1 1-1,1-1 0,-1 1 1,1-1-1,-1 0 0,1 0 1,0 1-1,-1-1 1,1 0-1,-1-1 0,1 1 1,-1 0-1,1 0 0,-1-1 1,1 1-1,-1-1 1,1 1-1,-1-1 0,1 1 1,-1-1-1,2-1 0,4-1 2,1-1 1,-1 1-1,0-2 0,0 1 0,0-1 0,-1 0 0,7-6 0,3-6-110,-1-1 0,-1-1 0,-1-1 0,0 0 1,17-38-1,-24 45 74,-1 0 0,0 0 1,-1-1-1,0 0 0,-2 0 0,1 0 1,-2 0-1,0 0 0,0 0 1,-3-27-1,2 40 16,0 0 0,-1 1 0,1-1 0,0 0 0,0 0 1,-1 0-1,1 0 0,0 0 0,-1 0 0,1 0 0,-1 1 0,1-1 0,-1 0 0,0 0 1,1 0-1,-1 1 0,0-1 0,1 0 0,-1 1 0,0-1 0,0 1 0,1-1 0,-1 1 1,0-1-1,0 1 0,0 0 0,0-1 0,0 1 0,0 0 0,0 0 0,0 0 0,0 0 1,0-1-1,0 1 0,1 0 0,-1 1 0,0-1 0,0 0 0,0 0 0,0 0 0,0 1 1,0-1-1,-2 1 0,0 0 30,-1 1-1,0-1 1,0 1 0,0 0 0,1 1 0,-1-1-1,1 0 1,-6 6 0,-11 14 442,-26 37 1,41-52-316,0 1 0,0 0 1,1-1-1,0 1 0,1 1 0,0-1 0,0 0 1,1 1-1,-3 14 0,5-23-163,0 1 0,0 0 0,0-1-1,0 1 1,0-1 0,0 1 0,0-1 0,0 1 0,0-1 0,0 1-1,0-1 1,1 1 0,-1-1 0,0 1 0,0-1 0,0 1 0,1-1-1,-1 1 1,0-1 0,1 1 0,-1-1 0,1 1 0,-1-1-1,0 0 1,1 1 0,-1-1 0,1 0 0,-1 1 0,1-1 0,-1 0-1,1 0 1,0 1 0,23-3-377,23-18-1053,-46 20 1325,26-15-1565,41-19-2256,-64 33 3815,1-1 1,-1 0-1,1 1 1,-1 0-1,1 0 0,0 1 1,0-1-1,-1 1 0,1 0 1,0 0-1,0 0 0,7 2 1,-11-1 224,0 0 1,1 0-1,-1 1 0,0-1 1,0 0-1,0 0 1,0 0-1,0 1 1,0-1-1,0 1 0,-1-1 1,1 1-1,0-1 1,-1 1-1,1-1 0,-1 1 1,0-1-1,1 1 1,-1 0-1,0-1 1,0 1-1,0 3 0,-1 48 1051,0-36-1167,0 3-58,-1 11-284,5-15-4200,8-23-14120</inkml:trace>
</inkml:ink>
</file>

<file path=ppt/ink/ink3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4.429"/>
    </inkml:context>
    <inkml:brush xml:id="br0">
      <inkml:brushProperty name="width" value="0.025" units="cm"/>
      <inkml:brushProperty name="height" value="0.025" units="cm"/>
    </inkml:brush>
  </inkml:definitions>
  <inkml:trace contextRef="#ctx0" brushRef="#br0">73 1 19795,'0'0'4746,"-8"12"-3166,0-1-1272,0 1 1,1 0-1,1 0 1,0 0 0,0 1-1,1 0 1,1 0-1,0 0 1,-2 18-1,3-6-1,2 1-1,2 46 0,-1-65-382,1 1 0,0-1 0,1 0 1,-1 0-1,1 0 0,1 0 0,-1 0 0,1 0 0,1 0 1,-1-1-1,1 0 0,0 0 0,1 0 0,8 9 0,-13-14 82,1-1-1,0 1 0,0-1 1,0 1-1,-1-1 0,1 0 1,0 1-1,0-1 0,0 0 0,0 0 1,0 1-1,0-1 0,0 0 1,-1 0-1,1 0 0,0 0 1,0 0-1,0-1 0,0 1 1,0 0-1,0 0 0,0-1 1,0 1-1,-1 0 0,1-1 0,0 1 1,0-1-1,0 1 0,-1-1 1,1 1-1,0-1 0,0 0 1,28-29 70,-13 12-247,-15 17 156,1 0 1,0-1 0,-1 1-1,1 0 1,0 0 0,-1 0-1,1 0 1,0 0 0,0 1-1,0-1 1,0 0 0,0 1-1,0-1 1,0 1 0,0 0-1,0 0 1,0 0 0,3 0-1,-4 0 30,0 1 0,0 0 0,0-1 1,0 1-1,0 0 0,0 0 0,0 0 0,0 0 0,0 0 0,0 0 0,-1 0 0,1 0 0,0 0 1,-1 0-1,1 0 0,-1 0 0,1 0 0,-1 0 0,1 1 0,-1-1 0,0 0 0,0 0 0,0 1 0,0-1 1,0 0-1,0 0 0,0 1 0,0 1 0,-1 34 846,0-33-505,1-25-142,0 3-95,1 6 129,-1-1 0,-1 0 0,0 0 0,0 0 0,-1 0 0,-1 0 0,-5-14 0,8 26-248,0 0 0,0 0 0,1 0 0,-1 1 0,0-1 0,0 0 0,1 0 0,-1 0 0,0 0 0,1 0 0,-1 1 0,1-1 0,-1 0 0,1 0 0,0 1 0,-1-1 0,1 0 0,0 1 0,-1-1 0,1 0 0,0 1 0,0-1 0,-1 1 0,1-1 0,0 1 0,0 0 0,0-1 0,0 1 0,0 0 0,0 0 0,-1 0 0,1-1 0,2 1 0,45-12 0,-31 9 0,6-4-34,8 0-1448,-1-2 1,53-23-1,-50 13-6178</inkml:trace>
</inkml:ink>
</file>

<file path=ppt/ink/ink3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6.797"/>
    </inkml:context>
    <inkml:brush xml:id="br0">
      <inkml:brushProperty name="width" value="0.025" units="cm"/>
      <inkml:brushProperty name="height" value="0.025" units="cm"/>
    </inkml:brush>
  </inkml:definitions>
  <inkml:trace contextRef="#ctx0" brushRef="#br0">0 0 10762,'0'0'10474,"9"8"-9993,-5-4-409,0 0 0,0 1 0,0 0 0,0-1 0,-1 1 0,0 0 0,0 1 0,0-1 0,-1 0 0,0 1 0,0 0 0,0-1 0,-1 1 1,1 0-1,-1 0 0,-1 0 0,1 7 0,7 323 1916,13 181-15,3-297-336,17 323-327,-38-489-1369,-1-26-2210,-1 2-7388</inkml:trace>
</inkml:ink>
</file>

<file path=ppt/ink/ink3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7.530"/>
    </inkml:context>
    <inkml:brush xml:id="br0">
      <inkml:brushProperty name="width" value="0.025" units="cm"/>
      <inkml:brushProperty name="height" value="0.025" units="cm"/>
    </inkml:brush>
  </inkml:definitions>
  <inkml:trace contextRef="#ctx0" brushRef="#br0">29 343 13677,'0'0'4671,"-7"-8"-3347,5 6-1294,0 0 107,0 1 0,1-1 0,-1-1 1,0 1-1,1 0 0,-1 0 0,1-1 0,0 1 1,0 0-1,0-1 0,0 1 0,-1-5 0,2 7-90,0-1-1,0 0 1,0 1-1,1-1 1,-1 0-1,0 1 1,0-1-1,1 0 1,-1 1-1,0-1 1,1 1-1,-1-1 1,1 1-1,-1-1 1,1 1-1,-1-1 1,1 1 0,-1-1-1,1 1 1,-1 0-1,1-1 1,-1 1-1,2-1 1,32-7 690,422-5 1188,-205 13-1298,1241-111-9251,-1364 98 8456,318-42 268,208-17 1279,-333 71 779,-316 2-2197,-33-4-3431,-3-8-3796</inkml:trace>
</inkml:ink>
</file>

<file path=ppt/ink/ink3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7.915"/>
    </inkml:context>
    <inkml:brush xml:id="br0">
      <inkml:brushProperty name="width" value="0.025" units="cm"/>
      <inkml:brushProperty name="height" value="0.025" units="cm"/>
    </inkml:brush>
  </inkml:definitions>
  <inkml:trace contextRef="#ctx0" brushRef="#br0">0 1 12107,'0'0'7058,"11"0"-5313,107 7 212,213 40-1,-322-45-1758,0 1-1,-1-1 0,1 1 0,14 8 1,-22-11-152,0 1 1,0-1 0,0 1-1,0 0 1,0-1 0,0 1-1,0 0 1,-1 0-1,1 0 1,0 0 0,0 0-1,-1 0 1,1 0 0,-1 0-1,1 0 1,-1 0-1,1 0 1,-1 0 0,1 1-1,-1 0 0,0-1 0,-1 1-1,1-1 1,0 0 0,-1 1-1,1-1 1,-1 0-1,0 0 1,1 1 0,-1-1-1,0 0 1,1 0 0,-1 0-1,0 0 1,0 0 0,0 0-1,0 0 1,0 0 0,0 0-1,-3 1 1,-30 21 1771,-75 38 0,78-46-1766,0 2 0,1 1 0,-53 42 0,19 3-5037,46-45-1900</inkml:trace>
</inkml:ink>
</file>

<file path=ppt/ink/ink3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8.595"/>
    </inkml:context>
    <inkml:brush xml:id="br0">
      <inkml:brushProperty name="width" value="0.025" units="cm"/>
      <inkml:brushProperty name="height" value="0.025" units="cm"/>
    </inkml:brush>
  </inkml:definitions>
  <inkml:trace contextRef="#ctx0" brushRef="#br0">0 569 17232,'0'0'1596,"11"-13"-314,14-17-504,157-197 2797,-131 158-2560,62-113 1,-102 158-1004,-1 1 1131,-12 41-141,-10 25-884,2 0 1,2 1-1,2 0 0,2 0 1,2 87-1,4-122-114,0 0 0,0-1 1,0 1-1,1 0 0,0-1 0,1 0 0,0 0 0,0 0 1,1 0-1,6 8 0,-9-14-162,-1 1 1,1-1-1,1 1 1,-1-1-1,0 0 0,0 0 1,1 0-1,-1 0 1,1 0-1,0-1 1,0 1-1,-1-1 0,1 0 1,0 1-1,0-1 1,0-1-1,0 1 0,0 0 1,1-1-1,-1 1 1,0-1-1,0 0 1,0 0-1,0-1 0,0 1 1,1 0-1,-1-1 1,0 0-1,0 0 1,0 0-1,5-2 0,-6 1-355,0 1-1,0 0 1,-1-1 0,1 1-1,0-1 1,-1 1-1,1-1 1,-1 0-1,0 0 1,3-3-1,9-24-9906</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1.608"/>
    </inkml:context>
    <inkml:brush xml:id="br0">
      <inkml:brushProperty name="width" value="0.025" units="cm"/>
      <inkml:brushProperty name="height" value="0.025" units="cm"/>
    </inkml:brush>
  </inkml:definitions>
  <inkml:trace contextRef="#ctx0" brushRef="#br0">0 412 7623,'0'0'10426,"9"-2"-8712,7-2-1035,0-1 0,0 0 0,-1-2 0,0 0 0,0 0 0,0-1 0,-1-1 0,24-19 0,103-100 1644,-108 97-1814,-2-2-1,-2-1 1,47-68-1,-76 102-512,0 0 1,0-1-1,1 1 0,-1 0 0,0 0 0,0 0 0,1 0 0,-1 0 1,0 0-1,1 0 0,-1 0 0,0 0 0,0 0 0,1 0 0,-1 0 1,0 0-1,0 0 0,1 0 0,-1 0 0,0 0 0,1 0 0,-1 0 1,0 0-1,0 0 0,1 0 0,-1 0 0,0 0 0,0 1 0,0-1 0,1 0 1,-1 0-1,0 0 0,0 1 0,0-1 0,1 0 0,-1 0 0,0 0 1,0 1-1,0-1 0,0 0 0,0 0 0,1 1 0,-1-1 0,0 0 1,0 0-1,0 1 0,0-1 0,0 0 0,0 0 0,0 1 0,0-1 1,0 0-1,0 1 0,0-1 0,0 0 0,0 0 0,0 1 0,8 26-148,-5-18 181,2 6 24,1-1-1,1 0 1,1 0 0,0-1-1,1 1 1,0-2-1,1 1 1,0-1 0,19 17-1,44 27-839,5-9-3922,-56-37-3005,-5-8-7212</inkml:trace>
</inkml:ink>
</file>

<file path=ppt/ink/ink3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9.251"/>
    </inkml:context>
    <inkml:brush xml:id="br0">
      <inkml:brushProperty name="width" value="0.025" units="cm"/>
      <inkml:brushProperty name="height" value="0.025" units="cm"/>
    </inkml:brush>
  </inkml:definitions>
  <inkml:trace contextRef="#ctx0" brushRef="#br0">17 0 11179,'0'0'9134,"8"13"-8350,-6-9-732,4 5 39,-1 1 0,0-1 0,0 1 0,-1 0 0,0 1 0,-1-1 0,0 1-1,-1-1 1,2 18 0,-2 78 611,-5 0 0,-5 0 0,-36 183 0,29-192 2138,104-445-1708,-15 72-1484,-76 283-439,-20 72-2144,11-52-1215,-3-7-4011,6-14-3391</inkml:trace>
</inkml:ink>
</file>

<file path=ppt/ink/ink3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9.997"/>
    </inkml:context>
    <inkml:brush xml:id="br0">
      <inkml:brushProperty name="width" value="0.025" units="cm"/>
      <inkml:brushProperty name="height" value="0.025" units="cm"/>
    </inkml:brush>
  </inkml:definitions>
  <inkml:trace contextRef="#ctx0" brushRef="#br0">56 0 1473,'0'0'19432,"-2"15"-18332,-8 90 1745,5 123 1,1 15-1249,0-186-1401,-3-1-1,-16 70 0,22-124-24,12-117 732,31-142-1,46-106-1077,-84 347 205,-1 2-40,8-28 22,-11 41-21,1-1-1,-1 1 1,1 0 0,-1 0 0,1 0-1,-1 0 1,1-1 0,-1 1 0,1 0-1,0 0 1,0 0 0,-1 0 0,1 1-1,0-1 1,0 0 0,0 0-1,0 0 1,0 1 0,0-1 0,0 0-1,1 1 1,-1-1 0,0 1 0,2-1-1,-1 2-4,-1-1-1,0 1 0,1 0 0,-1 0 0,0 0 0,1 0 1,-1 0-1,0 0 0,0 0 0,0 0 0,0 1 0,0-1 1,0 0-1,0 1 0,-1-1 0,1 0 0,0 1 0,-1-1 0,1 1 1,-1-1-1,1 3 0,12 40 90,-11-37-80,-1-1 44,0 0 0,0 0 0,0 1-1,-1-1 1,0 1 0,0-1 0,0 0-1,-1 1 1,0-1 0,-1 0 0,1 1-1,-1-1 1,0 0 0,-1 0 0,1 0 0,-1-1-1,0 1 1,-1-1 0,-3 6 0,0-3 25,0 0 0,0-1-1,0 1 1,-1-1 0,0-1 0,-1 0 0,1 0 0,-1-1 0,0 0 0,-1 0 0,-12 4 0,22-9-93,0 0-1,-1 1 1,1-1 0,0 0 0,-1 0 0,1 0-1,0 0 1,-1 0 0,1 0 0,0 0-1,-1 0 1,1 0 0,0 0 0,-1 0-1,1-1 1,0 1 0,-1 0 0,1 0-1,0 0 1,-1 0 0,1 0 0,0-1-1,0 1 1,-1 0 0,1 0 0,0 0-1,0-1 1,-1 1 0,1 0 0,0-1-1,0 1 1,-1 0 0,1 0 0,0-1-1,0 1 1,0 0 0,0-1 0,0 1-1,0 0 1,0-1 0,0 1 0,-1 0 0,1-1-1,0 1 1,0 0 0,0-1 0,0 1-1,1 0 1,-1-1 0,0 1 0,0 0-1,0-1 1,0 1 0,0 0 0,0-1-1,0 1 1,1 0 0,-1-1 0,0 1-1,0 0 1,0 0 0,1-1 0,-1 1-1,0 0 1,0 0 0,1-1 0,12-24-5027,3-8-2215</inkml:trace>
</inkml:ink>
</file>

<file path=ppt/ink/ink3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0.679"/>
    </inkml:context>
    <inkml:brush xml:id="br0">
      <inkml:brushProperty name="width" value="0.025" units="cm"/>
      <inkml:brushProperty name="height" value="0.025" units="cm"/>
    </inkml:brush>
  </inkml:definitions>
  <inkml:trace contextRef="#ctx0" brushRef="#br0">318 0 13837,'0'0'9182,"3"12"-7778,-2-6-1234,0 0 0,0 0 1,0 0-1,-1 0 0,0 1 0,0-1 0,0 0 0,-1 0 1,0 0-1,0 0 0,-1 0 0,1 0 0,-1 0 0,-1 0 1,-4 9-1,-130 208 3791,-13-7-3737,142-206-320,8-10-64,0 0 0,0 0 0,0-1 0,0 1 0,0 0 0,0 0 0,0-1 0,0 1 0,-1 0 0,1 0 0,0-1 0,0 1 0,0 0 0,0 0 0,0 0 0,-1-1 0,1 1 0,0 0 0,0 0 0,0 0 0,-1 0 0,1 0 0,0-1 0,0 1 0,-1 0 0,1 0 0,0 0 0,0 0 0,0 0 0,-1 0 0,1 0 0,0 0 0,-1 0 0,1 0 0,0 0 0,0 0 0,-1 0 0,1 0 0,0 0 0,0 0 0,-1 0 0,1 0 0,0 0 0,0 0 0,0 0 0,-1 1 0,1-1 0,0 0 0,0 0 0,-1 0 0,1 0 0,0 1 0,0-1 0,0 0 0,0 0 0,-1 0 0,1 1 0,0-1 0,0 0 0,0-33-3674,0 21 783,0-32-6126</inkml:trace>
</inkml:ink>
</file>

<file path=ppt/ink/ink3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1.084"/>
    </inkml:context>
    <inkml:brush xml:id="br0">
      <inkml:brushProperty name="width" value="0.025" units="cm"/>
      <inkml:brushProperty name="height" value="0.025" units="cm"/>
    </inkml:brush>
  </inkml:definitions>
  <inkml:trace contextRef="#ctx0" brushRef="#br0">1 10 9097,'0'0'16367,"60"-9"-14958,-16 33-320,12 5-512,5 0-385,8 1-128,1-2-704,-6-3-2307,-11-4-2434,-12-4-10923</inkml:trace>
</inkml:ink>
</file>

<file path=ppt/ink/ink3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5.208"/>
    </inkml:context>
    <inkml:brush xml:id="br0">
      <inkml:brushProperty name="width" value="0.025" units="cm"/>
      <inkml:brushProperty name="height" value="0.025" units="cm"/>
    </inkml:brush>
  </inkml:definitions>
  <inkml:trace contextRef="#ctx0" brushRef="#br0">1 0 448</inkml:trace>
</inkml:ink>
</file>

<file path=ppt/ink/ink3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5.925"/>
    </inkml:context>
    <inkml:brush xml:id="br0">
      <inkml:brushProperty name="width" value="0.025" units="cm"/>
      <inkml:brushProperty name="height" value="0.025" units="cm"/>
    </inkml:brush>
  </inkml:definitions>
  <inkml:trace contextRef="#ctx0" brushRef="#br0">1 0 9225,'0'0'9550,"5"9"-9112,12 14 209,2-2 0,0 0 0,2-1 0,23 18 0,201 186 1544,132 106-1932,-241-226 567,-28-20-137,174 104 1,-216-152-624,-6-5 488,75 55 0,-88-41 119,-38-35-550,0 0-1,1-1 1,0-1 0,13 10 0,-23-18-169,0 0 0,0-1 0,0 1 0,0 0 0,0 0 0,0 0 0,0 0 0,0 0 0,0 0 0,0-1 0,0 1-1,0 0 1,0 0 0,0 0 0,0 0 0,0 0 0,0 0 0,0-1 0,0 1 0,0 0 0,0 0 0,0 0 0,0 0 0,1 0 0,-1 0 0,0 0 0,0 0 0,0 0 0,0-1 0,0 1 0,0 0 0,0 0 0,0 0 0,0 0 0,1 0-1,-1 0 1,0 0 0,0 0 0,0 0 0,0 0 0,0 0 0,0 0 0,0 0 0,1 0 0,-1 0 0,0 0 0,0 0 0,0 0 0,0 0 0,0 0 0,0 0 0,1 0 0,-1 0 0,0 0 0,0 0 0,0 0 0,0 0 0,0 0 0,0 0-1,0 0 1,1 0 0,-1 1 0,0-1 0,0 0 0,0 0 0,0 0 0,0 0 0,0 0 0,-4-10-5228,-10-3-2995</inkml:trace>
</inkml:ink>
</file>

<file path=ppt/ink/ink3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9.918"/>
    </inkml:context>
    <inkml:brush xml:id="br0">
      <inkml:brushProperty name="width" value="0.025" units="cm"/>
      <inkml:brushProperty name="height" value="0.025" units="cm"/>
    </inkml:brush>
  </inkml:definitions>
  <inkml:trace contextRef="#ctx0" brushRef="#br0">5 19 1826,'0'-3'384,"-2"-3"-288,-1-3-961</inkml:trace>
</inkml:ink>
</file>

<file path=ppt/ink/ink3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0.305"/>
    </inkml:context>
    <inkml:brush xml:id="br0">
      <inkml:brushProperty name="width" value="0.025" units="cm"/>
      <inkml:brushProperty name="height" value="0.025" units="cm"/>
    </inkml:brush>
  </inkml:definitions>
  <inkml:trace contextRef="#ctx0" brushRef="#br0">197 55 929,'0'0'7217,"0"-9"-5450,0-36 2243,-2 46-48,-9 20-3147,-15 93 1578,-20 195 0,30-177-2182,-75 483 24,86-556-139,5-58-235,1-8-790,16-85-7046,-13 65 3304</inkml:trace>
</inkml:ink>
</file>

<file path=ppt/ink/ink3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0.739"/>
    </inkml:context>
    <inkml:brush xml:id="br0">
      <inkml:brushProperty name="width" value="0.025" units="cm"/>
      <inkml:brushProperty name="height" value="0.025" units="cm"/>
    </inkml:brush>
  </inkml:definitions>
  <inkml:trace contextRef="#ctx0" brushRef="#br0">21 18 13805,'0'0'4762,"-3"11"-4522,-2 9-181,1 0-1,1 1 1,0-1 0,1 23-1,2-33 165,0 1 0,0-1 0,1 1 0,1-1 0,0 1 0,0-1 0,1 0 0,0 0 0,1 0-1,0 0 1,8 14 0,-11-22-174,-1-1 0,1 0-1,0 0 1,0 0 0,-1 0 0,1 0-1,0 0 1,0 0 0,0 0 0,0 0-1,0 0 1,0-1 0,0 1-1,0 0 1,0 0 0,1-1 0,-1 1-1,0-1 1,0 1 0,1-1 0,-1 0-1,0 0 1,1 1 0,-1-1-1,0 0 1,1 0 0,-1 0 0,0 0-1,1 0 1,-1-1 0,0 1 0,0 0-1,1-1 1,-1 1 0,0-1 0,0 1-1,1-1 1,-1 1 0,0-1-1,0 0 1,0 0 0,0 1 0,1-2-1,4-5 143,1 1-1,-2-1 0,1-1 1,-1 1-1,5-10 0,-4 7-187,59-104-453,-31 34-5063,-20 36-2730</inkml:trace>
</inkml:ink>
</file>

<file path=ppt/ink/ink3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1.670"/>
    </inkml:context>
    <inkml:brush xml:id="br0">
      <inkml:brushProperty name="width" value="0.025" units="cm"/>
      <inkml:brushProperty name="height" value="0.025" units="cm"/>
    </inkml:brush>
  </inkml:definitions>
  <inkml:trace contextRef="#ctx0" brushRef="#br0">1 0 6919,'0'0'15630,"2"11"-14711,5 25 298,-3 1 0,1 47 0,-5-83-1168,0-1-1,-1 1 1,1-1 0,0 1-1,0-1 1,0 1-1,0-1 1,0 1 0,0-1-1,0 1 1,0-1 0,0 0-1,0 1 1,0-1-1,1 1 1,-1-1 0,0 1-1,0-1 1,0 1 0,1-1-1,-1 1 1,0-1-1,0 0 1,1 1 0,-1-1-1,0 0 1,1 1 0,-1-1-1,0 0 1,1 1-1,-1-1 1,1 0 0,0 1-1,13-11 838,16-32-236,-27 37-535,11-17 21,-11 15-108,1-1-1,0 1 1,0 1-1,1-1 0,0 1 1,0 0-1,1 0 1,0 0-1,0 0 1,8-5-1,-13 14-27,0-1 1,-1 1-1,1 0 0,0-1 0,-1 1 1,0 0-1,0-1 0,0 1 0,0 0 0,0 3 1,0-4 23,-9 154 382,27-169-1031,10-20-3615,-14 7-3115,-4 6-4032</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01.751"/>
    </inkml:context>
    <inkml:brush xml:id="br0">
      <inkml:brushProperty name="width" value="0.025" units="cm"/>
      <inkml:brushProperty name="height" value="0.025" units="cm"/>
    </inkml:brush>
  </inkml:definitions>
  <inkml:trace contextRef="#ctx0" brushRef="#br0">2494 209 9257,'-73'-43'1204,"-119"-53"1,156 81-950,1 3 0,-2 1 0,1 1 0,-1 2 0,-74-5 0,44 12-394,1 3 0,-1 3-1,1 3 1,0 3-1,-67 20 1,10 6-465,-199 90 0,163-49 1154,4 7 0,3 7-1,-223 177 1,373-267-556,-22 16 215,1 1-1,0 1 1,1 2 0,-32 40 0,49-55-172,1 0-1,-1 1 0,1-1 0,1 1 1,-1 0-1,1 0 0,1 1 1,0-1-1,0 0 0,0 1 0,1-1 1,0 1-1,1 0 0,0-1 1,0 1-1,1-1 0,0 1 1,1-1-1,0 1 0,0-1 0,5 12 1,2 1-39,1-1 0,1 0-1,1-1 1,1 0 0,1-1 0,0 0 0,1-1 0,1-1 0,0 0 0,1-1 0,24 15 0,1-1 5,2-3 1,1-1-1,92 36 1,227 52-91,11-28-186,-124-30 89,203 55 93,397 84 91,-690-169-40,0-7 0,0-7 0,203-11 0,-129-18 264,368-75 0,-392 48-160,-3-9-1,231-93 1,-349 111-70,-2-5 0,-1-3 0,-2-4 1,-3-4-1,-2-4 0,-2-2 0,77-78 0,-131 113 86,-2-2 0,0-1 0,-2-1 1,-1 0-1,-1-2 0,-1 0 0,-1-1 0,13-37 0,-23 48-15,0 0 0,-1 0 0,-1-1 0,-1 0 1,0 0-1,-2 0 0,0 0 0,-1 0 0,-1 0 0,-1 0 0,-1 0 0,-1 0 1,0 1-1,-14-37 0,8 33-3,-1 1 1,-1 0-1,-1 1 1,-1 0-1,0 1 1,-2 0-1,-32-31 1,21 27-71,-1 1 0,-1 1 0,-1 2 0,-60-31 0,26 22-246,-2 4 0,0 2 1,-2 3-1,0 3 0,-79-10 0,-99 2-1828,-26 11-1932</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2.681"/>
    </inkml:context>
    <inkml:brush xml:id="br0">
      <inkml:brushProperty name="width" value="0.025" units="cm"/>
      <inkml:brushProperty name="height" value="0.025" units="cm"/>
    </inkml:brush>
  </inkml:definitions>
  <inkml:trace contextRef="#ctx0" brushRef="#br0">372 20 10122,'0'0'9988,"-11"-5"-8520,5 3-1364,1-1 1,-1 1 0,-1 0-1,1 1 1,0-1 0,0 1-1,-1 0 1,1 1-1,0 0 1,-1 0 0,1 0-1,0 0 1,-1 1 0,1 0-1,0 1 1,0-1-1,-1 1 1,1 1 0,-7 3-1,-7 5-32,-1 1 0,2 1-1,0 1 1,0 0 0,1 2-1,1 0 1,1 1-1,0 0 1,1 1 0,1 1-1,-15 27 1,28-44-77,0-1 0,0 1 0,1 0 0,-1 0 0,0 0-1,1 0 1,-1-1 0,1 1 0,0 0 0,0 0 0,0 0 0,0 0 0,0 0 0,0 0 0,0 0 0,1 2 0,0-3 5,-1 0-1,1 0 1,0 0 0,-1 0 0,1 0 0,0 0 0,0 0 0,0 0-1,0 0 1,0 0 0,0 0 0,0-1 0,0 1 0,0-1 0,0 1-1,0 0 1,0-1 0,0 0 0,2 1 0,6 1-3,1-1 1,-1 0 0,1-1-1,0 0 1,13-2-1,3 1-101,64-4-2454,-32-3-3031,-34 3 48</inkml:trace>
</inkml:ink>
</file>

<file path=ppt/ink/ink3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2.245"/>
    </inkml:context>
    <inkml:brush xml:id="br0">
      <inkml:brushProperty name="width" value="0.025" units="cm"/>
      <inkml:brushProperty name="height" value="0.025" units="cm"/>
    </inkml:brush>
  </inkml:definitions>
  <inkml:trace contextRef="#ctx0" brushRef="#br0">24 73 11563,'0'0'12017,"9"7"-10816,33 19 75,-41-25-1212,1-1 1,-1 0-1,1 1 1,-1-1-1,1 0 1,-1 0 0,1 0-1,-1 0 1,1 0-1,-1 0 1,1 0-1,-1-1 1,1 1 0,-1 0-1,0-1 1,1 1-1,-1-1 1,1 0-1,-1 1 1,0-1 0,0 0-1,1 0 1,-1 0-1,0 0 1,0 0-1,0 0 1,0 0 0,0 0-1,0 0 1,0-1-1,-1 1 1,2-2-1,17-41 758,-18 42-792,0 0 1,-1 0 0,0 0-1,1 0 1,-1 0 0,0 0-1,0 0 1,0 0-1,-1 0 1,1 0 0,0 0-1,-1 0 1,-1-4 0,2 5-16,-1 0 1,1 0-1,-1 1 1,1-1 0,-1 0-1,1 1 1,-1-1-1,0 0 1,0 1 0,1-1-1,-1 1 1,0-1 0,0 1-1,1-1 1,-1 1-1,0 0 1,0-1 0,0 1-1,0 0 1,0 0-1,-2 0 1,0 0-14,0 0-1,0 0 1,0 1 0,0 0-1,0-1 1,0 1 0,0 0-1,0 1 1,0-1 0,1 0-1,-1 1 1,0 0 0,1 0 0,-1-1-1,1 1 1,-5 5 0,-2 3 3,0 0-1,1 1 1,-14 22 0,20-28-3,-1-1 0,1 1 0,0-1 0,0 1 0,0 0 0,1 0 0,0 0 0,0 0 0,0 0 1,1 0-1,-1 0 0,1 0 0,1 8 0,0-11-13,0-1 1,-1 0 0,1 0 0,0 0 0,0 0 0,0 1 0,0-1 0,1 0 0,-1-1 0,0 1-1,0 0 1,1 0 0,-1 0 0,0-1 0,1 1 0,-1-1 0,0 1 0,1-1 0,-1 1 0,1-1-1,-1 0 1,1 0 0,-1 0 0,1 0 0,-1 0 0,1 0 0,1 0 0,43-5-1683,-35 2 392,-1-1-1,0 0 0,0-1 1,0 0-1,11-7 0,11-11-4965</inkml:trace>
</inkml:ink>
</file>

<file path=ppt/ink/ink3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2.634"/>
    </inkml:context>
    <inkml:brush xml:id="br0">
      <inkml:brushProperty name="width" value="0.025" units="cm"/>
      <inkml:brushProperty name="height" value="0.025" units="cm"/>
    </inkml:brush>
  </inkml:definitions>
  <inkml:trace contextRef="#ctx0" brushRef="#br0">101 1 8840,'0'0'11665,"-10"2"-9722,7-2-1882,0 1 1,-1-1-1,1 1 0,0 0 0,0 0 1,-1 0-1,1 1 0,0-1 1,0 1-1,0-1 0,1 1 1,-1 0-1,0 0 0,1 0 1,-1 1-1,1-1 0,0 1 1,0-1-1,0 1 0,0 0 1,0 0-1,0-1 0,1 1 0,-1 1 1,1-1-1,0 0 0,0 0 1,0 0-1,1 1 0,-1-1 1,1 0-1,-1 1 0,1-1 1,1 5-1,-1-8-59,0 1 0,0-1 1,0 1-1,0-1 0,1 0 1,-1 1-1,0-1 0,0 0 0,1 1 1,-1-1-1,0 0 0,1 0 0,-1 1 1,0-1-1,1 0 0,-1 0 0,0 1 1,1-1-1,-1 0 0,0 0 1,1 0-1,-1 0 0,1 1 0,-1-1 1,0 0-1,1 0 0,-1 0 0,1 0 1,-1 0-1,0 0 0,1 0 0,-1 0 1,1 0-1,-1 0 0,0-1 1,1 1-1,-1 0 0,1 0 0,-1 0 1,0 0-1,1-1 0,-1 1 0,0 0 1,1 0-1,-1-1 0,0 1 1,1-1-1,19-10 209,-20 11-203,36-27 183,-16 21-225,-19 6 29,-1 0-1,1 0 1,-1 0-1,1 1 1,-1-1-1,1 0 1,-1 0-1,1 1 1,-1-1-1,1 0 1,-1 0-1,0 1 1,1-1-1,-1 1 1,1-1-1,-1 0 1,0 1-1,1-1 1,-1 1-1,0-1 1,1 1-1,-1-1 1,0 1-1,0-1 1,0 1-1,0-1 1,1 1-1,-1-1 1,0 1 0,0 0-1,0 0 1,3 25-24,-2-1 1,0 1 0,-1-1-1,-5 28 1,4-43 258,-1 1-1,0-1 1,0 1 0,-1-1 0,0 0-1,-1 0 1,-1 0 0,1 0 0,-1-1 0,-1 0-1,0 0 1,-10 12 0,15-20-154,0 1-1,0-1 1,0 0 0,0 0-1,0 0 1,0 0 0,-1 0-1,1 0 1,0 0 0,-1 0 0,1 0-1,0-1 1,-1 1 0,1 0-1,-1-1 1,1 1 0,-1-1-1,0 0 1,1 0 0,-1 1 0,1-1-1,-1 0 1,1 0 0,-1 0-1,0-1 1,1 1 0,-1 0-1,1-1 1,-1 1 0,-1-1-1,1-1-91,0 0 0,0 1-1,1-1 1,-1 0-1,1 0 1,0 0-1,-1 0 1,1 0 0,0-1-1,0 1 1,0 0-1,1-1 1,-1 1-1,0 0 1,1-1 0,0 1-1,-1 0 1,1-1-1,0-2 1,0 0-314,0-1 1,0 1 0,1 0-1,-1-1 1,1 1 0,1 0-1,-1 0 1,1 0 0,0 0-1,0 0 1,3-6 0,3-1-2991,0 0 0,20-22 0,-6 11-3887</inkml:trace>
</inkml:ink>
</file>

<file path=ppt/ink/ink3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3.664"/>
    </inkml:context>
    <inkml:brush xml:id="br0">
      <inkml:brushProperty name="width" value="0.025" units="cm"/>
      <inkml:brushProperty name="height" value="0.025" units="cm"/>
    </inkml:brush>
  </inkml:definitions>
  <inkml:trace contextRef="#ctx0" brushRef="#br0">65 142 16560,'0'0'4041,"-9"11"-2936,3-5-1007,0 1 1,1 0-1,0 0 1,1 0-1,-1 1 0,1 0 1,1-1-1,-1 1 1,1 1-1,1-1 1,-1 0-1,2 1 0,-1-1 1,1 1-1,0 14 1,1-22-97,0-1 1,0 1-1,1-1 1,-1 0-1,0 1 1,0-1-1,1 1 1,-1-1 0,0 0-1,1 1 1,-1-1-1,0 0 1,1 1-1,-1-1 1,1 0-1,-1 1 1,1-1-1,-1 0 1,1 0-1,-1 0 1,0 1 0,1-1-1,-1 0 1,1 0-1,-1 0 1,1 0-1,-1 0 1,1 0-1,-1 0 1,1 0-1,-1 0 1,1 0-1,-1 0 1,1-1-1,-1 1 1,1 0 0,-1 0-1,1 0 1,-1-1-1,1 1 1,20-9 224,-11 1-172,0 0 1,0-1 0,-1 0 0,0 0 0,-1-1 0,0-1-1,-1 1 1,0-1 0,8-17 0,-1-1-87,-2-1-1,14-49 1,-18 43-279,-8 36 305,-1 0 0,1 0 0,0 0 0,0 0 0,0 0 0,0 0 0,0 0 0,0 0 0,0 0 0,0 0 0,0 0 0,0 0 0,0 1 0,0-1 1,0 0-1,-1 0 0,1 0 0,0 0 0,0 0 0,0 0 0,0 0 0,0 0 0,0 0 0,0 0 0,0 0 0,0 0 0,0 0 0,0 0 0,-1 0 0,1-1 0,0 1 0,0 0 0,0 0 0,0 0 0,0 0 1,0 0-1,0 0 0,0 0 0,0 0 0,0 0 0,0 0 0,0 0 0,0 0 0,0 0 0,-1 0 0,1 0 0,0 0 0,0-1 0,0 1 0,0 0 0,0 0 0,0 0 0,0 0 0,0 0 0,0 0 0,0 0 1,0 0-1,0 0 0,0 0 0,0 0 0,0-1 0,-10 19-35,-1 3 82,-30 64 386,38-79-354,1 1 0,0 1 1,0-1-1,0 0 0,1 0 0,0 1 1,0-1-1,1 1 0,1 13 0,0-20-65,-1 0 0,1 0 0,0 0 0,-1-1 0,1 1 0,0 0 0,0-1 0,-1 1 0,1-1 0,0 1 0,0-1 0,0 1 0,0-1 0,0 1 0,0-1 0,0 0 0,0 0 0,0 1 0,0-1 0,0 0 0,0 0 0,0 0 0,0 0 0,0 0 0,0 0 0,0 0 0,0-1 0,0 1 0,0 0 0,0-1 0,0 1 0,0 0 0,2-2 0,1 1 21,0 0-1,0-1 1,0 1 0,0-1 0,0 0 0,0 0 0,5-4 0,-8 4 1,1 1 1,0-1-1,-1 0 1,1 0-1,-1 0 1,0 0-1,0 0 1,0 0 0,0 0-1,0 0 1,0-1-1,0 1 1,-1 0-1,1-1 1,-1 1-1,0 0 1,0-1-1,0 1 1,0 0-1,0-4 1,0 6-6,-1 0 1,1-1-1,0 1 1,-1 0-1,1 0 1,0-1-1,-1 1 1,1 0-1,0 0 1,-1 0-1,1-1 1,0 1-1,-1 0 1,1 0-1,-1 0 1,1 0-1,0 0 0,-1 0 1,1 0-1,-1 0 1,1 0-1,-1 0 1,1 0-1,0 0 1,-1 0-1,1 0 1,-1 0-1,1 0 1,0 0-1,-1 1 1,1-1-1,0 0 1,-1 0-1,1 0 1,-1 1-1,1-1 1,0 0-1,0 0 1,-1 1-1,1-1 1,0 0-1,-1 1 1,1-1-1,0 0 1,0 1-1,-15 14 85,13-10-103,0-1 0,1 1 0,-1 0 0,1-1 0,0 1 0,0 0 0,1 0 0,-1 0 0,1 6 0,0-10-6,0 0-1,1 0 1,-1 0 0,0 0-1,0 0 1,0-1-1,1 1 1,-1 0-1,0 0 1,1 0-1,-1 0 1,1 0-1,-1 0 1,1-1 0,-1 1-1,1 0 1,-1 0-1,1-1 1,0 1-1,1 0 1,-1 0 9,0-1 1,1 0-1,-1 1 0,0-1 1,1 0-1,-1 0 1,0 0-1,1 0 0,-1-1 1,0 1-1,0 0 1,1 0-1,-1-1 1,0 1-1,0-1 0,0 1 1,1-1-1,-1 1 1,0-1-1,1-1 0,4-3 32,0 1 1,0-1-1,-1-1 0,0 1 0,0-1 0,-1 0 0,5-7 0,2-2-9,-10 18-76,-1 0-1,1 1 0,0-1 1,-1 1-1,0-1 0,0 0 0,0 1 1,-1 4-1,-6 23 84,4-21 76,0 0-1,1 0 1,-1 21-1,3-31-97,1 0 1,-1 0-1,1 1 0,-1-1 0,1 0 1,-1 0-1,1 0 0,-1 0 0,1 0 1,-1 0-1,1 0 0,0 0 0,-1 0 0,1 0 1,-1 0-1,1 0 0,-1 0 0,1 0 1,-1 0-1,1 0 0,-1-1 0,1 1 1,-1 0-1,1 0 0,-1-1 0,0 1 1,1 0-1,-1 0 0,1-1 0,-1 1 0,0-1 1,1 1-1,-1 0 0,0-1 0,1 1 1,-1-1-1,1 0 0,18-14 248,37-49-176,-62 93-406,1-14 313,3-11-2,-1 1 1,1 0 0,0 0-1,1 0 1,-1 0 0,1 0-1,0 0 1,1 0 0,-1 0-1,1 1 1,0 9 0,1-15 6,-1 1 0,1-1 0,-1 0 0,1 0 1,0 0-1,-1 0 0,1 1 0,-1-1 0,1 0 1,-1 0-1,1 0 0,0 0 0,-1 0 1,1 0-1,-1-1 0,1 1 0,-1 0 0,1 0 1,-1 0-1,1 0 0,-1-1 0,1 1 1,0 0-1,-1 0 0,0-1 0,1 1 0,-1-1 1,1 1-1,0-1 0,14-11 178,11-17-43,-18 20-137,-1 1 1,1-1-1,1 2 0,13-11 0,-20 55-348,4-39 370,-1-1 0,1 1 0,-1-1 0,0 0-1,0-1 1,0 1 0,-1-1 0,1 0 0,-1 0-1,0 0 1,7-9 0,3-2 24,23-24 81,-36 38 101,-4 2-181,1 0 0,0 0 1,-1 0-1,1 1 0,0-1 0,0 1 0,0 0 0,0-1 0,0 1 0,0 0 1,1 0-1,-1 0 0,0 0 0,1 0 0,0 1 0,-2 3 0,-19 38 31,19-37-28,0 0 1,1-1-1,1 1 1,-1 0-1,1 0 0,0 1 1,0 10-1,1-17-146,1 0 0,-1 0-1,0-1 1,1 1 0,-1 0-1,1-1 1,-1 1 0,1 0 0,-1-1-1,1 1 1,0-1 0,-1 1 0,1-1-1,0 1 1,-1-1 0,1 1-1,0-1 1,-1 0 0,1 1 0,0-1-1,0 0 1,0 0 0,-1 0-1,1 1 1,0-1 0,0 0 0,1 0-1,24-2-6135,-19-5-2358</inkml:trace>
</inkml:ink>
</file>

<file path=ppt/ink/ink3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4.037"/>
    </inkml:context>
    <inkml:brush xml:id="br0">
      <inkml:brushProperty name="width" value="0.025" units="cm"/>
      <inkml:brushProperty name="height" value="0.025" units="cm"/>
    </inkml:brush>
  </inkml:definitions>
  <inkml:trace contextRef="#ctx0" brushRef="#br0">22 6 17392,'-15'-4'3748,"8"3"-1570,13 1-6726,5 0-8136</inkml:trace>
</inkml:ink>
</file>

<file path=ppt/ink/ink3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7.573"/>
    </inkml:context>
    <inkml:brush xml:id="br0">
      <inkml:brushProperty name="width" value="0.025" units="cm"/>
      <inkml:brushProperty name="height" value="0.025" units="cm"/>
    </inkml:brush>
  </inkml:definitions>
  <inkml:trace contextRef="#ctx0" brushRef="#br0">57 335 14798,'0'0'9855,"-8"-8"-8072,-27-22-641,35 30-1128,0 0 0,0 0 1,0-1-1,-1 1 0,1 0 0,0 0 0,0 0 1,-1-1-1,1 1 0,0 0 0,-1 0 1,1 0-1,0 0 0,-1 0 0,1-1 0,0 1 1,-1 0-1,1 0 0,0 0 0,-1 0 0,1 0 1,0 0-1,0 0 0,-1 0 0,1 0 0,0 0 1,-1 1-1,1-1 0,0 0 0,-1 0 0,1 0 1,0 0-1,-1 0 0,1 0 0,0 1 0,0-1 1,-1 0-1,1 0 0,0 1 0,0-1 0,-1 0 1,1 0-1,0 1 0,0-1 0,0 0 0,0 0 1,-1 1-1,1-1 0,0 0 0,0 1 0,0-1 1,0 0-1,0 1 0,0-1 0,0 0 0,0 1 1,0-1-1,0 0 0,0 1 0,0-1 0,0 0 1,0 1-1,0 23 389,0-21-233,0 4-68,0 0 1,1 0-1,0 0 0,1-1 1,-1 1-1,1 0 0,0-1 1,1 1-1,0-1 0,0 0 0,0 0 1,1 0-1,0 0 0,0 0 1,0-1-1,1 0 0,0 0 0,0 0 1,5 4-1,-1-3-11,-1 0 0,1-1 0,-1 0 0,1 0 0,1-1 0,-1-1 0,1 1 1,-1-1-1,1-1 0,0 0 0,0 0 0,16 0 0,40-5 22,-1-2 0,1-3 0,102-27 0,-20 4-74,-115 25-39,22-4 0,-1 2 0,66-1 0,-119 9 0,0-1 0,0 1 0,0 0 0,0-1 0,0 1 0,0-1 0,-1 1 0,1-1 0,0 0 0,0 1 0,-1-1 0,1 0 0,0 1 0,-1-1 0,1 0 0,-1 0 0,1 0 0,-1 0 0,1 1 0,-1-1 0,1 0 0,-1 0 0,0 0 0,0 0 0,1 0 0,-1 0 0,0 0 0,0 0 0,0 0 0,0 0 0,0 0 0,-1-1 0,0-43 0,0 32 0,3-70 0,-1 41 0,-5-66 0,4 104 0,-1 1 0,0 0 0,1-1 0,-1 1 0,0 0 0,0 0 0,-1 0 0,1-1 0,-1 1 0,1 0 0,-1 1 0,0-1 0,0 0 0,0 1 0,0-1 0,-1 1 0,1-1 0,-1 1 0,0 0 0,1 0 0,-1 0 0,0 0 0,0 1 0,0-1 0,0 1 0,-1 0 0,1 0 0,0 0 0,-1 0 0,1 1 0,0-1 0,-1 1 0,1 0 0,0 0 0,-7 0 0,10 1-5,-1-1 1,1 0-1,0 1 0,0-1 1,-1 1-1,1-1 0,0 0 1,0 1-1,0-1 0,0 0 1,0 1-1,-1-1 0,1 1 1,0-1-1,0 0 0,0 1 1,0-1-1,0 1 0,0-1 1,0 1-1,0-1 0,1 0 1,-1 1-1,0-1 0,0 1 1,0-1-1,0 0 0,0 1 1,1-1-1,-1 0 0,0 1 1,0-1-1,1 0 0,-1 1 0,0-1 1,1 0-1,-1 1 0,0-1 1,0 0-1,1 0 0,-1 1 1,1-1-1,-1 0 0,0 0 1,1 0-1,-1 0 0,1 1 1,24 0-4952,-21-1 3068,10 0-7123</inkml:trace>
</inkml:ink>
</file>

<file path=ppt/ink/ink3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0.497"/>
    </inkml:context>
    <inkml:brush xml:id="br0">
      <inkml:brushProperty name="width" value="0.025" units="cm"/>
      <inkml:brushProperty name="height" value="0.025" units="cm"/>
    </inkml:brush>
  </inkml:definitions>
  <inkml:trace contextRef="#ctx0" brushRef="#br0">1 0 10826,'0'0'16063,"7"12"-14813,-3-5-1080,-1-3-98,0 1 1,0-1 0,0 1 0,-1 0 0,0 0-1,0 0 1,0 0 0,-1 0 0,1 0 0,-1 1-1,0-1 1,-1 0 0,1 1 0,-1-1-1,-1 11 1,-14 46 382,9-43-284,1 0-1,2 0 1,0 1-1,-1 21 1,4-40-153,0-1 0,0 1 0,0 0 0,0 0 0,0 0-1,0 0 1,1 0 0,-1 0 0,0 0 0,1 0 0,-1 0 0,0 0 0,1-1 0,-1 1-1,1 0 1,-1 0 0,1 0 0,0-1 0,-1 1 0,1 0 0,0-1 0,0 1 0,-1-1-1,1 1 1,0-1 0,0 1 0,0-1 0,0 1 0,1-1 0,1 1 11,0 0 0,0-1 0,1 1 0,-1-1 0,0 0 0,1 0 1,-1-1-1,7 0 0,2-2-289,0 0 0,0-1 1,20-9-1,46-33-6157,-34 6-4548,-27 18 1041</inkml:trace>
</inkml:ink>
</file>

<file path=ppt/ink/ink3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0.855"/>
    </inkml:context>
    <inkml:brush xml:id="br0">
      <inkml:brushProperty name="width" value="0.025" units="cm"/>
      <inkml:brushProperty name="height" value="0.025" units="cm"/>
    </inkml:brush>
  </inkml:definitions>
  <inkml:trace contextRef="#ctx0" brushRef="#br0">68 1 12364,'0'0'10660,"-10"7"-9143,-29 24-605,37-30-886,1 0 0,-1 0 0,1 1 0,0-1 0,-1 1 0,1-1 0,0 1 0,0-1 0,0 1 0,0-1 0,0 1 0,1 0 0,-1 0 0,0-1-1,1 1 1,-1 0 0,1 0 0,0 0 0,0 0 0,-1 0 0,1-1 0,0 1 0,1 2 0,-1-3-20,1 0 0,-1 0 1,1 0-1,-1 0 0,1-1 0,0 1 1,-1 0-1,1 0 0,0-1 1,-1 1-1,1-1 0,0 1 0,0-1 1,0 1-1,0-1 0,-1 1 0,1-1 1,0 1-1,0-1 0,0 0 0,0 0 1,0 0-1,0 1 0,0-1 0,0 0 1,0 0-1,0 0 0,0 0 0,0-1 1,0 1-1,0 0 0,0 0 1,0-1-1,0 1 0,-1 0 0,2-1 1,4-2 133,0 0 1,0-1 0,-1 1 0,0-1-1,0 0 1,0-1 0,0 1 0,0-1-1,-1 0 1,0 0 0,4-6 0,2-2 470,-21 57 457,9-39-1059,0 1-1,0-1 0,0 1 1,1 0-1,0-1 1,1 1-1,-1 0 1,1 9-1,0-14-51,1 1 0,-1-1 0,0 0-1,0 0 1,1 0 0,-1 0 0,1 0 0,-1 0-1,1-1 1,-1 1 0,1 0 0,0 0 0,-1 0-1,1 0 1,0-1 0,0 1 0,-1 0 0,1 0-1,0-1 1,1 1 0,0 0-137,0 0 1,0-1-1,0 1 0,1-1 0,-1 0 1,0 0-1,0 1 0,0-1 1,1-1-1,-1 1 0,0 0 0,0-1 1,4 0-1,0-1-814,0 0-1,0-1 1,-1 0 0,1 0 0,-1 0-1,0-1 1,6-4 0,14-13-5850</inkml:trace>
</inkml:ink>
</file>

<file path=ppt/ink/ink3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1.352"/>
    </inkml:context>
    <inkml:brush xml:id="br0">
      <inkml:brushProperty name="width" value="0.025" units="cm"/>
      <inkml:brushProperty name="height" value="0.025" units="cm"/>
    </inkml:brush>
  </inkml:definitions>
  <inkml:trace contextRef="#ctx0" brushRef="#br0">107 7 14510,'0'0'7447,"-5"5"-7372,0 0 120,0 0 1,0 0 0,1 1-1,0-1 1,-7 13 0,10-17-125,0 1-1,0 0 1,1-1 0,-1 1 0,0 0 0,1-1 0,-1 1 0,1 0-1,-1 0 1,1 0 0,0 0 0,0 0 0,0 0 0,0-1 0,0 1-1,0 0 1,0 0 0,1 0 0,-1 0 0,1-1 0,-1 1 0,1 0 0,0 0-1,0-1 1,0 1 0,-1 0 0,2-1 0,-1 1 0,0-1 0,0 1-1,0-1 1,3 2 0,7 5 5,-1 0-1,1 0 1,-2 1 0,1 0-1,10 15 1,-16-18-46,-1 0 0,0 0 0,0 0 0,-1 0 0,1 0 0,-1 1 0,-1-1 0,1 1 0,-1-1 0,0 1 0,-1 0 0,0 10 0,0-7 107,0 0 0,-1 0 0,0 0 0,-1 0 0,0 0 0,-1 0 0,0 0 0,-5 12 0,6-19-28,1-1-1,-1 1 0,1-1 1,-1 1-1,0-1 0,1 1 1,-1-1-1,0 0 0,-1 0 1,1 0-1,0 0 0,-1 0 1,1-1-1,-1 1 0,1-1 1,-1 0-1,0 1 0,0-1 0,1 0 1,-1-1-1,0 1 0,0 0 1,0-1-1,0 0 0,0 1 1,0-1-1,0-1 0,0 1 1,0 0-1,0-1 0,0 1 1,0-1-1,-2-1 0,1 1-78,0-1-1,0 0 0,0-1 1,0 1-1,1-1 0,-1 1 1,1-1-1,0 0 0,0 0 1,0-1-1,0 1 1,0 0-1,1-1 0,0 0 1,-1 0-1,1 1 0,1-1 1,-1 0-1,0-1 0,1 1 1,0 0-1,0 0 0,0-1 1,0-6-1,1 5-90,-1 1 1,1-1-1,-1 0 0,1 0 0,1 1 0,-1-1 0,1 0 1,0 1-1,1-1 0,-1 0 0,1 1 0,0 0 0,0-1 1,1 1-1,0 0 0,0 0 0,0 0 0,5-5 1,6-1 34,0 0 0,1 1 1,25-13-1,-23 15-3,-2-2 0,1 1-1,25-23 1,-37 28 90,0 0 0,-1 0-1,1 0 1,-1 0 0,0-1 0,0 1 0,0-1 0,-1 0-1,0 0 1,0 0 0,0 0 0,0 0 0,-1 0 0,0 0 0,0-1-1,-1 1 1,1-8 0,-1 13-50,0-1 0,-1 1-1,1-1 1,0 1 0,-1 0 0,1-1 0,0 1-1,0 0 1,-1 0 0,1-1 0,-1 1-1,1 0 1,0 0 0,-1-1 0,1 1 0,0 0-1,-1 0 1,1 0 0,-1 0 0,1 0-1,-1 0 1,1 0 0,0-1 0,-1 1 0,1 0-1,-1 0 1,1 1 0,-1-1 0,1 0 0,0 0-1,-1 0 1,1 0 0,-1 0 0,1 0-1,-1 1 1,1-1 0,0 0 0,-1 0 0,1 0-1,0 1 1,-1-1 0,1 0 0,0 1 0,-1-1-1,1 0 1,-1 1 0,-19 13-21,14-7 49,-1 1 1,2 0-1,-1 1 0,1 0 1,-5 10-1,8-15-287,0 0 0,1 0 0,-1 0 0,1 0 0,0 0-1,0 1 1,0-1 0,1 0 0,0 0 0,0 1-1,0-1 1,0 0 0,0 1 0,3 6 0,-3-10-106,1 0 0,-1 0 1,1 0-1,0 0 0,-1 0 1,1 0-1,0-1 1,0 1-1,-1 0 0,1 0 1,0-1-1,0 1 1,0-1-1,0 1 0,0-1 1,0 1-1,0-1 1,0 0-1,0 1 0,0-1 1,0 0-1,0 0 0,0 0 1,2 1-1,17-1-7691</inkml:trace>
</inkml:ink>
</file>

<file path=ppt/ink/ink3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2.361"/>
    </inkml:context>
    <inkml:brush xml:id="br0">
      <inkml:brushProperty name="width" value="0.025" units="cm"/>
      <inkml:brushProperty name="height" value="0.025" units="cm"/>
    </inkml:brush>
  </inkml:definitions>
  <inkml:trace contextRef="#ctx0" brushRef="#br0">33 35 15054,'7'-19'2106,"-1"6"4486,-6 35-4122,-21 147-801,11-111 54,-4 99-1,14-156-1703,0 1-1,0-1 0,-1 1 1,1-1-1,0 1 0,0-1 1,1 1-1,-1 0 1,0-1-1,0 1 0,1-1 1,-1 1-1,1-1 0,-1 1 1,1-1-1,0 0 0,1 3 1,-1-4 2,0-1 1,0 1 0,0-1-1,-1 1 1,1-1 0,0 1-1,0-1 1,-1 1 0,1-1 0,0 0-1,-1 0 1,1 1 0,0-1-1,-1 0 1,1 0 0,-1 0-1,0 1 1,1-1 0,-1 0-1,1-1 1,26-66 617,-26 65-633,18-55-6,3-9 0,3 2 0,34-66 0,-57 128 0,-1 1 0,1-1 0,0 0 0,0 1 0,0 0 0,0-1 0,0 1 0,0 0 0,4-3 0,-5 5 0,0-1 0,0 1 0,0-1 0,0 1 0,-1-1 0,1 1 0,0 0 0,0 0 0,0 0 0,0-1 0,0 1 0,0 0 0,0 0 0,0 0 0,0 0 0,0 0 0,0 1 0,0-1 0,0 0 0,0 0 0,0 1 0,1 0 0,0 1 0,0-1 0,0 1 0,-1 0 0,1 0 0,-1 0 0,1-1 0,-1 1 0,0 0 0,0 1 0,0-1 0,0 0 0,0 0 0,0 0 0,-1 1 0,1-1 0,-1 0 0,1 1 0,-1-1 0,0 0 0,0 1 0,0 2 0,0-2 0,0 1 0,-1 0 0,1 0 0,0 0 0,-1 0 0,0-1 0,0 1 0,0 0 0,-1-1 0,1 1 0,-1 0 0,0-1 0,0 0 0,0 1 0,0-1 0,0 0 0,-1 0 0,-3 3 0,2-2 0,-1-1 0,0 0 0,0 1 0,-1-1 0,1-1 0,-1 1 0,1-1 0,-1 0 0,0 0 0,1-1 0,-10 2 0,-20-5-2621,35 2 2539,-1 0 0,1 0-1,-1 0 1,1 0 0,-1 0 0,0-1 0,1 1 0,-1 0 0,1 0 0,-1 0 0,1 0-1,-1-1 1,1 1 0,-1 0 0,1-1 0,-1 1 0,1 0 0,-1-1 0,1 1-1,0 0 1,-1-1 0,1 1 0,0-1 0,-1 1 0,1-1 0,0 1 0,-1-1-1,1 1 1,0-1 0,0 1 0,0-1 0,-1 1 0,1-1 0,0 0 0,0 1-1,0-1 1,0 1 0,0-1 0,0 1 0,0-1 0,0 0 0,1 1 0,-1-1-1,0 1 1,0-1 0,0 1 0,0-1 0,1 1 0,-1-1 0,0 1 0,1-1-1,-1 1 1,0-1 0,1 1 0,-1-1 0,0 1 0,1 0 0,-1-1 0,2 0 0,0 0-993,0-1 0,0 1 0,0 0 0,0-1 0,1 1 0,-1 0 0,1 0 0,-1 1 0,0-1 0,4 0 0,14-2-8764</inkml:trace>
</inkml:ink>
</file>

<file path=ppt/ink/ink3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2.751"/>
    </inkml:context>
    <inkml:brush xml:id="br0">
      <inkml:brushProperty name="width" value="0.025" units="cm"/>
      <inkml:brushProperty name="height" value="0.025" units="cm"/>
    </inkml:brush>
  </inkml:definitions>
  <inkml:trace contextRef="#ctx0" brushRef="#br0">79 36 11883,'0'0'17403,"-9"3"-16895,-33 19 213,40-21-647,-1 1-1,1 0 1,0 0 0,0 0-1,1 0 1,-1 0 0,0 1-1,1-1 1,-1 0-1,1 1 1,0-1 0,-1 1-1,1 0 1,1-1-1,-1 1 1,0 0 0,1 0-1,-1-1 1,1 6 0,0-8-59,1 1 1,0-1 0,-1 1 0,1 0 0,0-1 0,0 0 0,-1 1-1,1-1 1,0 1 0,0-1 0,-1 0 0,1 0 0,0 0-1,0 1 1,0-1 0,0 0 0,-1 0 0,1 0 0,0 0-1,0 0 1,0 0 0,0 0 0,0-1 0,-1 1 0,3-1 0,24-3 148,16-11-87,-33 11-118,0 0 1,0 1-1,1 0 0,0 1 0,-1 0 1,15-1-1,-24 3 60,0-1 0,0 0 0,1 1 0,-1-1 0,0 0 0,0 0 1,0 0-1,0 0 0,0 0 0,0 0 0,0 0 0,0 0 0,-1 0 0,1 0 0,0-1 0,-1 1 0,1 0 0,-1 0 0,1-1 1,-1 1-1,1 0 0,-1-1 0,0-1 0,9-41-165,-8 38 117,32 40-14988,-20-27 8766</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3.052"/>
    </inkml:context>
    <inkml:brush xml:id="br0">
      <inkml:brushProperty name="width" value="0.025" units="cm"/>
      <inkml:brushProperty name="height" value="0.025" units="cm"/>
    </inkml:brush>
  </inkml:definitions>
  <inkml:trace contextRef="#ctx0" brushRef="#br0">40 59 8776,'0'0'15444,"-4"9"-15278,-8 24-92,12-32-50,0 0 0,0-1 0,1 1 0,-1 0 0,0-1 0,0 1 0,1-1 0,-1 1 0,0-1 0,1 1 0,-1 0 0,0-1 0,1 1 0,-1-1 0,1 0 0,-1 1 0,1-1 0,-1 1 0,1-1-1,-1 0 1,1 1 0,-1-1 0,1 0 0,0 1 0,-1-1 0,1 0 0,-1 0 0,1 0 0,0 0 0,-1 0 0,1 0 0,0 0 0,-1 0 0,1 0 0,0 0 0,-1 0 0,1 0 0,0 0 0,27-3 2250,-25 1-2094,0 0-1,0 0 1,0-1 0,0 1 0,-1-1 0,1 1-1,-1-1 1,1 0 0,-1 0 0,0 0 0,0 0-1,0-1 1,-1 1 0,1-1 0,-1 1 0,0-1-1,1-4 1,-1 6-162,0 1 0,-1-1 0,1 1 0,-1-1 0,0 0 0,1 1-1,-1-1 1,0 1 0,0-1 0,0 0 0,0 1 0,0-1 0,-1 1 0,1-1 0,0 0-1,-1 1 1,1-1 0,-1 1 0,1-1 0,-1 1 0,0 0 0,0-1 0,0 1 0,0-1-1,0 1 1,0 0 0,0 0 0,0 0 0,0 0 0,0 0 0,-1 0 0,1 0 0,0 0 0,-1 0-1,1 0 1,-1 1 0,1-1 0,-1 1 0,1-1 0,-1 1 0,-2-1 0,1 1-205,-1-1 1,0 1-1,0 0 1,0 0 0,0 1-1,0-1 1,0 1-1,0 0 1,0 0 0,0 0-1,1 1 1,-6 2-1,-10 14-4321,18-16 3552,0 1 0,0-1 0,0 0 1,0 0-1,1 1 0,-1-1 0,1 1 0,-1-1 0,1 0 1,0 4-1,0 4-7810</inkml:trace>
</inkml:ink>
</file>

<file path=ppt/ink/ink3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3.125"/>
    </inkml:context>
    <inkml:brush xml:id="br0">
      <inkml:brushProperty name="width" value="0.025" units="cm"/>
      <inkml:brushProperty name="height" value="0.025" units="cm"/>
    </inkml:brush>
  </inkml:definitions>
  <inkml:trace contextRef="#ctx0" brushRef="#br0">70 67 929,'0'0'16218,"4"-10"-13965,12-28-22,-16 38-2149,1 0-1,-1 0 0,0 0 1,0-1-1,0 1 0,0 0 1,1 0-1,-1-1 1,0 1-1,0 0 0,0-1 1,0 1-1,0 0 0,0 0 1,0-1-1,0 1 1,0 0-1,0-1 0,0 1 1,0 0-1,0-1 1,0 1-1,0 0 0,0-1 1,0 1-1,0 0 0,0 0 1,0-1-1,0 1 1,0 0-1,-1-1 0,1 1 1,0 0-1,0 0 1,0-1-1,-1 1 0,1 0 1,0 0-1,0 0 0,0-1 1,-1 1-1,1 0 1,0 0-1,-1 0 0,1 0 1,0-1-1,0 1 0,-1 0 1,1 0-1,0 0 1,-1 0-1,1 0 0,0 0 1,-1 0-1,1 0 1,0 0-1,0 0 0,-1 0 1,1 0-1,0 0 0,-1 0 1,1 0-1,0 1 1,-1-1-1,1 0 0,-17 6 1008,11-1-806,0 0 0,1 1 0,0-1 1,0 1-1,0 0 0,1 0 1,-1 1-1,2-1 0,-1 1 0,1 0 1,0 0-1,0 0 0,1 0 1,-3 13-1,5-20-279,0 1 0,0-1-1,0 1 1,0-1 0,0 1 0,0-1 0,0 0 0,0 1 0,0-1-1,0 1 1,0-1 0,1 1 0,-1-1 0,0 0 0,0 1 0,0-1-1,1 0 1,-1 1 0,0-1 0,0 1 0,1-1 0,-1 0 0,0 0-1,1 1 1,-1-1 0,0 0 0,1 0 0,-1 1 0,1-1 0,-1 0-1,0 0 1,1 0 0,-1 0 0,1 1 0,-1-1 0,21-3 135,17-16 10,-25 8-149,-1 0 0,0-1 0,-1 0 0,0-1 0,-1 0 0,15-26 0,-34 54-394,1 0-1,0 0 1,1 0 0,1 1-1,1 0 1,0 1-1,-5 32 1,10-49 316,0 1 0,0-1 0,0 1 0,0 0 1,0-1-1,0 1 0,1-1 0,-1 1 0,0-1 0,1 1 0,-1-1 0,0 1 0,1-1 1,-1 1-1,0-1 0,1 1 0,-1-1 0,1 1 0,-1-1 0,1 0 0,-1 1 0,1-1 1,-1 0-1,1 0 0,-1 1 0,1-1 0,0 0 0,-1 0 0,1 0 0,-1 0 0,1 1 1,0-1-1,-1 0 0,1 0 0,-1 0 0,1 0 0,0-1 0,-1 1 0,1 0 0,-1 0 1,1 0-1,0 0 0,-1-1 0,1 1 0,-1 0 0,1 0 0,-1-1 0,1 1 0,0-1 0,29-18-4211,-23 9 1407,0 1-1,-2-1 0,1 0 0,7-18 1,-4 2-3909</inkml:trace>
</inkml:ink>
</file>

<file path=ppt/ink/ink3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3.595"/>
    </inkml:context>
    <inkml:brush xml:id="br0">
      <inkml:brushProperty name="width" value="0.025" units="cm"/>
      <inkml:brushProperty name="height" value="0.025" units="cm"/>
    </inkml:brush>
  </inkml:definitions>
  <inkml:trace contextRef="#ctx0" brushRef="#br0">15 0 8872,'0'0'14302,"-1"8"-12818,-4 21-401,3-18-230,-1 1 0,2 0 1,0 0-1,0 20 0,1-31-808,1 0 1,-1-1-1,1 1 1,-1-1-1,1 1 1,-1-1-1,1 1 0,0-1 1,-1 1-1,1-1 1,-1 0-1,1 1 0,0-1 1,0 0-1,-1 0 1,1 1-1,0-1 1,-1 0-1,1 0 0,0 0 1,0 0-1,-1 0 1,1 0-1,0 0 0,0 0 1,-1 0-1,1 0 1,0 0-1,-1-1 0,1 1 1,0 0-1,0 0 1,0-1-1,27-9 755,7-14-594,-26 17-164,-1 1 0,1 0 0,1 0 0,16-7 0,-26 17-42,0 0 0,0 0 0,0 0 0,-1 1 0,1-1 0,-1 0 0,0 0 0,0-1 0,-3 6 0,3-6 0,0-1 0,0 0 0,0 0 0,0 1 0,1-1 0,-1 0 0,0 1 0,1-1 0,0 0 0,-1 1 0,1-1 0,0 1 0,0-1 0,1 3 0,2-6 0,0 0 0,-1 0 0,1 0 0,0 0 0,-1-1 0,1 0 0,-1 1 0,1-1 0,-1 0 0,0 0 0,0 0 0,3-4 0,-2 3 0,8-7 0,-8 6 0,1 0 0,0 1 0,0-1 0,0 1 0,0 0 0,1 0 0,-1 0 0,1 1 0,-1-1 0,1 1 0,6-2 0,-11 53 0,-8-7 0,9-42 0,-1 0 0,0 1 0,0-1 0,0 0 0,1 0 0,-1 1 0,0-1 0,0 0 0,1 0 0,-1 0 0,0 1 0,1-1 0,-1 0 0,0 0 0,1 0 0,-1 0 0,0 0 0,1 1 0,-1-1 0,0 0 0,1 0 0,-1 0 0,0 0 0,1 0 0,-1 0 0,0 0 0,1 0 0,-1 0 0,0-1 0,1 1 0,-1 0 0,0 0 0,1 0 0,-1 0 0,0 0 0,1 0 0,-1-1 0,0 1 0,0 0 0,1 0 0,-1-1 0,0 1 0,1 0 0,13-8 0,3-10-4311,-16 18 4207,-1 0 0,0 0-1,0 0 1,1 0-1,-1 0 1,0 0 0,0 0-1,1 0 1,-1-1 0,0 1-1,0 0 1,0 0 0,1 0-1,-1-1 1,0 1-1,0 0 1,0 0 0,1 0-1,-1-1 1,0 1 0,0 0-1,0 0 1,0-1-1,0 1 1,0 0 0,0-1-1,0 1 1,1 0 0,-1 0-1,0-1 1,0 1 0,0 0-1,0 0 1,0-1-1,-1 1 1,1 0 0,0-1-1,0 1 1,0 0 0,0 0-1,0-1 1,0 1 0,0 0-1,0 0 1,-1-1-1,1 1 1,0 0 0,0 0-1,0 0 1,-1-1 0,1 1-1,0 0 1,0 0 0,0 0-1,-1-1 1,1 1-1,0 0 1,0 0 0,-1 0-1,1 0 1,0 0 0,-1 0-1,1 0 1,0 0-1,0 0 1,-1 0 0,1 0-1,0 0 1,-1 0 0,-5 1-7354</inkml:trace>
</inkml:ink>
</file>

<file path=ppt/ink/ink3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4.638"/>
    </inkml:context>
    <inkml:brush xml:id="br0">
      <inkml:brushProperty name="width" value="0.025" units="cm"/>
      <inkml:brushProperty name="height" value="0.025" units="cm"/>
    </inkml:brush>
  </inkml:definitions>
  <inkml:trace contextRef="#ctx0" brushRef="#br0">85 236 17777,'0'0'13052,"-2"-5"-12956,2 4-93,0 0 0,0 1 0,0-1 1,0 0-1,0 1 0,-1-1 0,1 0 0,0 1 0,0-1 0,-1 0 0,1 1 0,0-1 0,-1 1 0,1-1 0,0 1 0,-1-1 1,1 1-1,-1-1 0,1 1 0,-1-1 0,1 1 0,-1-1 0,0 1 0,1 0 0,-1-1 0,1 1 0,-1 0 0,0 0 0,1 0 1,-1-1-1,0 1 0,1 0 0,-1 0 0,0 0 0,1 0 0,-1 0 0,0 0 0,0 0 0,1 0 0,-1 0 0,0 1 0,1-1 1,-1 0-1,1 0 0,-1 0 0,0 1 0,1-1 0,-1 0 0,0 2 0,-35 34 879,33-32-818,0 0 0,1 0 0,0 0-1,0 0 1,0 0 0,0 1 0,-2 8 0,4-12-57,0 0 0,-1-1 0,1 1 0,0 0 0,0 0 0,-1 0 0,1 0 0,0 0 0,0 0 0,0 0 0,0 0 0,0 0 0,0 0 0,0 0 0,1-1 0,-1 1 0,0 0 0,0 0 0,1 0 1,-1 0-1,1 0 0,-1 0 0,0-1 0,1 1 0,0 0 0,-1 0 0,1-1 0,-1 1 0,1 0 0,0-1 0,0 1 0,-1-1 0,1 1 0,0-1 0,0 1 0,0-1 0,-1 1 0,1-1 0,0 0 0,0 1 0,2-1 0,4 1-184,-1-1 1,1 0-1,0-1 0,0 0 0,-1 0 1,1 0-1,0-1 0,-1 1 0,1-2 1,-1 1-1,0-1 0,0 0 0,9-6 1,-6 3-427,-1-1 0,0 0 0,0 0 0,0-1 1,-1 0-1,-1 0 0,1-1 0,4-9 1,1-3-501,-1-2 1,-1 1 0,-2-2 0,0 1 0,-1-1-1,7-44 1,-14 67 1246,0 1 0,0-1 0,1 0 0,-1 0 0,0 1 0,0-1 0,0 0 0,0 1 0,0-1 0,0 0 0,0 1 0,0-1 0,0 0 0,0 0 0,0 1 0,0-1 0,0 0 0,-1 1 0,1-1 0,0 0 1,-1 1-1,1-1 0,0 1 0,-1-1 0,0 0 0,-12 9 1774,-13 28 315,20-24-1850,0 0 0,1 0 1,0 1-1,0 0 1,2-1-1,-1 1 0,2 1 1,0-1-1,0 0 1,1 26-1,1-38-375,0 0 0,0 1 0,0-1 0,0 0 0,0 0 0,0 0 0,1 0 0,-1 0 1,0 0-1,1 0 0,-1 0 0,1 0 0,-1 1 0,1-2 0,-1 1 0,1 0 0,0 0 0,-1 0 0,1 0 0,0 0 0,0 0 0,-1-1 0,1 1 0,0 0 0,0-1 1,0 1-1,0-1 0,2 2 0,0-2-4,0 1 0,1-1 0,-1 1 0,0-1 0,0 0 0,0 0 0,1 0 0,-1-1 0,0 1 0,4-2 0,6-2-195,0 0 0,0-1 0,22-11 0,-32 18 1211,-6 8-460,-9 22-209,5-15-157,6-15-171,0 0 0,1 0 0,-1-1 0,1 1 0,-1 0 0,1 0 0,0 0 0,0 0 0,0 0 0,0 0 0,0 0 0,0 0 0,1 3 1,-1-4-6,1-1 1,-1 0 0,0 1-1,1-1 1,-1 0 0,0 1 0,1-1-1,-1 0 1,1 1 0,-1-1 0,0 0-1,1 0 1,-1 0 0,1 1 0,-1-1-1,1 0 1,-1 0 0,1 0-1,-1 0 1,0 0 0,1 0 0,-1 0-1,1 0 1,-1 0 0,1 0 0,-1 0-1,1 0 1,-1 0 0,1 0 0,-1-1-1,1 1 1,-1 0 0,1 0-1,4-3 83,-1 1-1,0-1 1,1 0-1,-1 1 0,0-2 1,0 1-1,0 0 1,5-8-1,-4 3-100,0-1 0,0-1 0,-1 1 0,0 0 0,0-1 0,1-11 0,-4 18 0,0 4 0,0 0 0,0 0 0,-1 0 0,1 0 0,0 0 0,0 0 0,0 0 0,0-1 0,0 1 0,0 0 0,1-1 0,-1 1 0,0-1 0,0 1 0,0-1 0,1 0 0,-1 1 0,0-1 0,0 0 0,1 0 0,-1 0 0,0 0 0,1 0 0,-1 0 0,0 0 0,0 0 0,2-1 0,40-6 0,0-18 0,-42 24 0,1 0 0,0 0 0,-1-1 0,1 1 0,-1 0 0,1-1 0,-1 1 0,0 0 0,1-1 0,-1 0 0,0 1 0,0-1 0,0 0 0,0 1 0,-1-1 0,1 0 0,0 0 0,-1 0 0,1 0 0,-1 0 0,0 1 0,1-5 0,-3 5 0,0 0 0,0 1 0,0-1 0,0 1 0,0-1 0,0 1 0,0 0 0,0 0 0,0 0 0,0 0 0,0 0 0,-1 0 0,1 1 0,0-1 0,0 1 0,-3 1 0,-1 1 0,0 0 0,-1 1 0,2 0 0,-1 1 0,0-1 0,1 1 0,0 0 0,0 0 0,-5 8 0,7-11 0,1 1 0,0 0 0,0 0 0,0 0 0,0 0 0,1 0 0,-1 0 0,1 0 0,-1 0 0,1 1 0,0-1 0,1 1 0,-1-1 0,1 0 0,-1 1 0,1-1 0,0 1 0,0-1 0,0 1 0,1-1 0,0 4 0,0-5 0,0-1 0,0 0 0,0 0 0,0 0 0,0 0 0,0 0 0,0 0 0,0 0 0,1-1 0,-1 1 0,0 0 0,1-1 0,-1 1 0,0-1 0,1 1 0,-1-1 0,0 0 0,1 1 0,-1-1 0,4 0 0,34 1 0,-28-2 0,77-5 0,-80 4 0,0 1 0,1-1 0,-1 0 0,0-1 0,0 0 0,-1 0 0,1-1 0,8-5 0,-16 9 0,1 0 0,-1-1 0,1 1 0,-1-1 0,0 1 0,1 0 0,-1-1 0,0 1 0,1-1 0,-1 1 0,0-1 0,1 1 0,-1-1 0,0 1 0,0-1 0,0 1 0,0-1 0,1 1 0,-1-1 0,0 1 0,0-1 0,0 0 0,0 1 0,0-1 0,0 1 0,0-1 0,-1 1 0,1-1 0,0 1 0,0-1 0,0 1 0,0-1 0,-1 1 0,1-1 0,0 1 0,-1-1 0,1 1 0,0-1 0,-1 0 0,-19-17 0,14 14 0,-41-41 0,44 42 0,1-1 0,-1 1 0,0 0 0,1-1 0,-1 0 0,1 1 0,0-1 0,1 0 0,-1 0 0,0 0 0,1 0 0,-1-9 0,4 13 0,0-1 0,1 1 0,-1-1 0,1 1 0,-1 0 0,1-1 0,-1 1 0,1 0 0,-1 1 0,5 0 0,43 9-1209,18 1-4511,-13-9-1893</inkml:trace>
</inkml:ink>
</file>

<file path=ppt/ink/ink3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6.190"/>
    </inkml:context>
    <inkml:brush xml:id="br0">
      <inkml:brushProperty name="width" value="0.025" units="cm"/>
      <inkml:brushProperty name="height" value="0.025" units="cm"/>
    </inkml:brush>
  </inkml:definitions>
  <inkml:trace contextRef="#ctx0" brushRef="#br0">44 209 16496,'0'0'3395,"5"12"-3086,4 9-216,-2 0-1,-1 0 0,0 0 1,-2 1-1,-1 0 0,2 31 0,-6 32 124,-4-1 0,-18 94-1,1-12 318,21-155-515,-2 7-3,1 0 1,2 0 0,0 0 0,3 27-1,-3-43-29,0-1 0,0 1 0,1-1-1,-1 1 1,0-1 0,1 1 0,-1-1 0,1 1 0,0-1-1,-1 0 1,1 1 0,0-1 0,0 0 0,0 1-1,0-1 1,0 0 0,0 0 0,0 0 0,1 0-1,-1 0 1,0 0 0,0 0 0,1-1 0,-1 1-1,2 0 1,0 0-26,0-1-1,-1 0 1,1 0 0,0 0-1,-1 0 1,1 0-1,0-1 1,-1 1 0,1-1-1,0 0 1,-1 0 0,1 0-1,2-1 1,7-5-99,0 0 0,0 0 1,-1-1-1,14-12 0,-12 8 190,1 1 0,0 1 0,1 0 0,0 1 0,0 1-1,1 0 1,24-8 0,-12 8 260,1 1-1,1 1 1,48-3 0,1174-22 427,-1026 32-713,-177-2 234,1-2 1,83-15-1,-92 9 868,0-3 0,0-1-1,56-27 1,-67 26-655,104-44 303,-116 52-557,0 1-1,1 0 1,-1 2-1,1 0 0,32-1 1,-38 3-92,0 0 0,0-1 0,-1-1 0,1 0 0,0-1 0,-1 0 0,16-7 0,81-48 139,-94 51-278,-12 5 40,0 0 0,0 0 1,0 0-1,-1-1 0,1 1 1,-1-1-1,0 1 1,0-1-1,0 0 0,-1 0 1,1 0-1,-1 0 0,0 0 1,0 0-1,0 0 0,-1 0 1,1 0-1,-1 0 1,0-6-1,9-40 189,-5 39-253,-1 0 0,0 0 0,0-1-1,-2 1 1,1-1 0,-1 0 0,-1 0 0,0 1 0,-1-1 0,0 0-1,0 1 1,-2-1 0,1 1 0,-1-1 0,-1 1 0,0 0 0,-1 0-1,0 1 1,-1-1 0,0 1 0,0 0 0,-1 1 0,-11-13-1,4 7-35,-1 0-1,-1 1 1,0 0-1,0 2 1,-1 0-1,-1 0 1,0 2-1,-1 0 1,0 2-1,0 0 1,-1 1-1,-29-7 1,-10 3-86,0 3 0,-1 3 0,0 2 0,-75 6 0,-242 41-278,119-10-418,-1001 47 1164,1159-81-151,-143-18-1,169 11-1251,72 7-2435,7-2-4254,20-6-7154</inkml:trace>
</inkml:ink>
</file>

<file path=ppt/ink/ink3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2.586"/>
    </inkml:context>
    <inkml:brush xml:id="br0">
      <inkml:brushProperty name="width" value="0.025" units="cm"/>
      <inkml:brushProperty name="height" value="0.025" units="cm"/>
    </inkml:brush>
  </inkml:definitions>
  <inkml:trace contextRef="#ctx0" brushRef="#br0">262 0 16464,'0'0'11232,"-2"10"-10170,-28 113-60,-5-1 0,-5-2 1,-103 209-1,132-299-1002,11-29 0,0-1 0,0 1 0,0 0 0,0-1 0,0 1 0,0-1 0,0 1 0,0 0 0,0-1 0,0 1 0,0-1 0,1 1 0,-1-1 0,0 1 0,0 0 0,1-1 0,-1 1 0,0-1 0,1 1 0,-1-1 0,0 0 0,1 1 0,-1-1 0,1 1 0,-1-1 0,1 0 0,-1 1 0,1-1 0,-1 0 0,1 1 0,0-1 0,-1 0 0,1 0 0,-1 0 0,1 1 0,0-1 0,-1 0 0,1 0 0,-1 0 0,1 0 0,0 0 0,-1 0 0,1 0 0,0-1 0,31-1 0,0-2 0,0-1 0,0-2 0,43-14 0,-31 8 0,58-10 0,-56 17-107,66 0 0,-121-3-7676,-1-8-3246</inkml:trace>
</inkml:ink>
</file>

<file path=ppt/ink/ink3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4.404"/>
    </inkml:context>
    <inkml:brush xml:id="br0">
      <inkml:brushProperty name="width" value="0.025" units="cm"/>
      <inkml:brushProperty name="height" value="0.025" units="cm"/>
    </inkml:brush>
  </inkml:definitions>
  <inkml:trace contextRef="#ctx0" brushRef="#br0">247 16 8264,'6'-15'3259,"-19"16"6643,-13 3-1261,22-3-8613,-1 0 0,1 0 0,0 0 0,0 1 0,0 0 0,0-1 0,0 2 0,0-1 0,1 0 0,-1 1 0,1-1 0,-1 1 1,1 0-1,0 0 0,-5 7 0,4-6-45,1 0 0,-1 1 0,1-1 0,0 1 0,1 0 0,-1-1 1,1 1-1,0 0 0,0 0 0,0 1 0,1-1 0,-2 8 0,5-12 16,1 0 1,-1 0-1,0 0 0,1 0 0,-1 0 0,0-1 0,1 1 0,-1-1 0,1 0 0,-1 1 1,1-1-1,-1 0 0,1-1 0,-1 1 0,4-1 0,0 1 21,13-1 34,22 1 7,-40 0-69,0 0 1,0 1 0,0-1-1,0 0 1,0 1-1,0-1 1,0 1-1,0-1 1,0 1-1,0-1 1,0 1 0,0-1-1,-1 1 1,1 0-1,0 0 1,0-1-1,-1 1 1,1 0 0,-1 0-1,1 0 1,-1 0-1,1 0 1,-1 0-1,1 0 1,-1 0 0,0 0-1,1 0 1,-1 0-1,0 0 1,0 0-1,0 2 1,1 9 39,-1-2 247,1 1-1,-2 0 0,1-1 1,-5 22-1,4-30-233,1 1 0,-1-1-1,0 1 1,0-1 0,0 1 0,-1-1 0,1 0 0,-1 0-1,1 0 1,-1 0 0,0 0 0,1 0 0,-1 0-1,0 0 1,0-1 0,0 1 0,-1-1 0,1 1-1,0-1 1,-1 0 0,1 0 0,0 0 0,-1 0-1,1-1 1,-5 2 0,-16 2-45,0-1 0,0-1 0,0-1 0,0-2 0,-25-2 0,26-7-299,22 10 272,-1 0 0,1 0 0,0 0 0,0 0 0,-1-1 0,1 1 0,0 0 0,0 0 0,-1 0 0,1-1 0,0 1 0,0 0 0,0-1 0,0 1 0,-1 0 0,1 0 0,0-1 0,0 1 0,0 0 0,0-1 0,0 1 0,0 0 0,0-1 0,0 1 0,0 0 0,0-1 0,0 1 0,0 0 0,0-1 0,0 1 0,0 0 0,0 0 0,0-1 0,0 1 0,0 0 0,1-1 0,-1 1 0,0 0 0,0 0 0,0-1 0,0 1 0,1 0 0,-1 0 0,0-1 0,0 1 0,1 0 0,-1 0 0,0-1 0,0 1 0,1 0 0,-1 0 0,0 0 0,1 0 0,-1 0 0,0 0 0,0-1 0,1 1 0,-1 0 0,0 0 0,1 0 0,-1 0 0,0 0 0,1 0 0,-1 0 0,0 0 0,1 0 0,0 1 0,41-17-11371,-18 3 1389</inkml:trace>
</inkml:ink>
</file>

<file path=ppt/ink/ink3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5.151"/>
    </inkml:context>
    <inkml:brush xml:id="br0">
      <inkml:brushProperty name="width" value="0.025" units="cm"/>
      <inkml:brushProperty name="height" value="0.025" units="cm"/>
    </inkml:brush>
  </inkml:definitions>
  <inkml:trace contextRef="#ctx0" brushRef="#br0">1 27 16912,'0'0'3427,"15"1"-1697,8-1 512,7 0-384,13 0-417,5 0-672,3-1-449,-1-5-224,-5-1-64,-7 3-96,-9 1-865,-10 0-1025,-10 0-512,-25 2-9641,-12 1 800</inkml:trace>
</inkml:ink>
</file>

<file path=ppt/ink/ink3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5.526"/>
    </inkml:context>
    <inkml:brush xml:id="br0">
      <inkml:brushProperty name="width" value="0.025" units="cm"/>
      <inkml:brushProperty name="height" value="0.025" units="cm"/>
    </inkml:brush>
  </inkml:definitions>
  <inkml:trace contextRef="#ctx0" brushRef="#br0">1 46 12812,'0'0'10634,"78"32"-8808,-22-32-577,4-11-448,3-2-513,-2 0-192,-9 3-64,-10 3-1153,-12 0-1473,-10-1-2755,-11-1-5381</inkml:trace>
</inkml:ink>
</file>

<file path=ppt/ink/ink3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5.981"/>
    </inkml:context>
    <inkml:brush xml:id="br0">
      <inkml:brushProperty name="width" value="0.025" units="cm"/>
      <inkml:brushProperty name="height" value="0.025" units="cm"/>
    </inkml:brush>
  </inkml:definitions>
  <inkml:trace contextRef="#ctx0" brushRef="#br0">59 75 21140,'0'0'8205,"2"13"-7426,0 10-533,-1 0 0,-1 0-1,0 0 1,-8 42-1,-16 15-50,15-52-27,1 1 0,-6 35 1,20-95 2,1 0 0,13-35 0,7-29 31,-19 63-202,-2 0 0,-2-1 0,0 0 0,-3-53 0,-1 85 0,0 1 0,-1 0 0,1 0 0,0 0 0,-1 0 0,1-1 0,0 1 0,-1 0 0,1 0 0,0 0 0,-1 0 0,1 0 0,0 0 0,-1 0 0,1 0 0,0 0 0,-1 0 0,1 0 0,0 0 0,-1 0 0,1 0 0,0 0 0,-1 1 0,1-1 0,0 0 0,-1 0 0,1 0 0,0 0 0,-1 1 0,1-1 0,0 0 0,0 0 0,-1 1 0,1-1 0,0 0 0,0 0 0,-1 1 0,1-1 0,0 1 0,-4 3 0,1 1 0,0 0 0,0 1 0,0-1 0,0 0 0,1 1 0,0-1 0,0 1 0,0 0 0,1 0 0,-1 6 0,0 2 0,1 0 0,0 0 0,2 24 0,-1-35 0,1-1 0,-1 0 0,0 0 0,1 0 0,-1 0 0,1 0 0,0 0 0,0 0 0,0 0 0,0 0 0,0 0 0,0 0 0,0 0 0,0-1 0,1 1 0,-1 0 0,1-1 0,-1 1 0,1-1 0,0 0 0,3 2 0,-1-1 0,-1 0 0,1-1 0,0 0 0,0 0 0,0 0 0,0-1 0,0 1 0,0-1 0,0 0 0,8-1 0,0 0 0,-1-1 0,1-1 0,-1 0 0,0 0 0,0-1 0,0-1 0,12-6 0,-5-1 0,0 0 0,0-2 0,-1 0 0,-1-1 0,0 0 0,-1-2 0,-1 1 0,-1-2 0,17-27 0,-100 186 0,60-119 0,1 1 0,1 0 0,2 1 0,-8 45 0,13-65-64,1-1 0,0 1 0,-1-1 0,1 0 0,1 1 0,-1-1 0,0 0 0,1 1-1,0-1 1,0 0 0,2 5 0,-2-7-83,0 0 1,0 1-1,0-1 0,0 0 0,0 0 0,1 0 1,-1 0-1,0 0 0,1 0 0,-1 0 0,1-1 1,-1 1-1,1 0 0,-1-1 0,1 0 0,0 1 1,-1-1-1,1 0 0,-1 1 0,1-1 0,0 0 1,-1 0-1,3-1 0,2 1-7909</inkml:trace>
</inkml:ink>
</file>

<file path=ppt/ink/ink3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6.413"/>
    </inkml:context>
    <inkml:brush xml:id="br0">
      <inkml:brushProperty name="width" value="0.025" units="cm"/>
      <inkml:brushProperty name="height" value="0.025" units="cm"/>
    </inkml:brush>
  </inkml:definitions>
  <inkml:trace contextRef="#ctx0" brushRef="#br0">1 94 19635,'0'0'11461,"17"5"-10281,-1 0-1119,1 0 1,-1-1-1,1-1 0,-1-1 1,1 0-1,0-1 1,31-3-1,200-43 1,-160 25-179,2 5 0,128-7 1,-257 17-7577,11-7-2039</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3.413"/>
    </inkml:context>
    <inkml:brush xml:id="br0">
      <inkml:brushProperty name="width" value="0.025" units="cm"/>
      <inkml:brushProperty name="height" value="0.025" units="cm"/>
    </inkml:brush>
  </inkml:definitions>
  <inkml:trace contextRef="#ctx0" brushRef="#br0">1 48 16271,'0'0'6823,"50"12"-4357,3-12-32,15 0-896,13-8-769,8-3-353,-4 1-256,-2 1-64,-10 3-192,-15 1-1025,-11 2-1473,-12 2-1058,-10 0 65,-10-1-353,-11-1-1409</inkml:trace>
</inkml:ink>
</file>

<file path=ppt/ink/ink3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7.057"/>
    </inkml:context>
    <inkml:brush xml:id="br0">
      <inkml:brushProperty name="width" value="0.025" units="cm"/>
      <inkml:brushProperty name="height" value="0.025" units="cm"/>
    </inkml:brush>
  </inkml:definitions>
  <inkml:trace contextRef="#ctx0" brushRef="#br0">54 1 15278,'0'0'12022,"1"9"-10575,3 32-707,-1 1 0,-3 0 0,-2 0-1,-11 71 1,-3 77-3611,16-190 2737,0 0 0,0 0 1,0 0-1,-1 0 0,1-1 1,0 1-1,0 0 0,0 0 1,-1 0-1,1 0 0,0 0 1,0 0-1,0 0 0,0 0 1,-1 0-1,1 0 0,0 0 1,0 0-1,-1 0 0,1 0 1,0 0-1,0 0 0,0 0 1,-1 0-1,1 0 0,0 0 1,0 0-1,0 0 0,-1 0 1,1 0-1,0 0 0,0 0 1,0 0-1,-1 0 0,1 1 1,0-1-1,0 0 0,0 0 1,0 0-1,0 0 0,-1 0 1,1 1-1,0-1 0,0 0 1,0 0-1,0 0 0,0 1 1,0-1-1,0 0 0,0 0 0,0 0 1,0 1-1,0-1 0,-1 0 1,1 0-1,0 0 0,0 1 1,1-1-1,-1 0 0,0 0 1,0 1-1,0-1 0,0 0 1,0 0-1,-11-14-5981,-1-11-5325</inkml:trace>
</inkml:ink>
</file>

<file path=ppt/ink/ink3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7.408"/>
    </inkml:context>
    <inkml:brush xml:id="br0">
      <inkml:brushProperty name="width" value="0.025" units="cm"/>
      <inkml:brushProperty name="height" value="0.025" units="cm"/>
    </inkml:brush>
  </inkml:definitions>
  <inkml:trace contextRef="#ctx0" brushRef="#br0">1 106 18546,'0'0'6203,"0"-8"-3561,0 6-2533,-1 0 1,1 0-1,0-1 0,0 1 0,0 0 0,1 0 1,-1 0-1,0 0 0,1 0 0,0 0 0,-1-1 0,1 1 1,0 0-1,0 1 0,0-1 0,0 0 0,3-3 0,0 2 46,0 0-1,0 0 0,0 1 0,0-1 1,1 1-1,-1 0 0,1 0 0,0 1 0,7-3 1,25-5 111,0 1 1,1 2 0,-1 1 0,1 2 0,0 2 0,72 6 0,-105-4-267,0 0 0,-1 0 0,1 0 0,-1 0 0,1 1 0,-1 0 0,1 0 0,-1 0 0,0 1 0,0-1 0,0 1 0,-1 0 0,1 0 0,-1 0 0,1 0 0,-1 1 0,0 0 0,0-1 0,3 8 0,-4-8 0,-1 0 0,1 0 0,-1 1 0,0-1 0,0 0 0,-1 1 0,1-1 0,-1 1 0,0-1 0,0 1 0,0-1 0,0 1 0,0-1 0,-1 1 0,1-1 0,-1 1 0,0-1 0,0 0 0,-1 1 0,1-1 0,-1 0 0,1 0 0,-1 0 0,0 0 0,0 0 0,-4 4 0,-2 1 0,0 0 0,0 0 0,-1 0 0,0-1 0,-1-1 0,0 1 0,0-1 0,0-1 0,0 0 0,-19 6 0,9-6 0,1 0 0,-1-1 0,0-1 0,0-1 0,-25-1 0,43-1-23,0 0-1,0 0 1,-1 0-1,1 0 1,0 0 0,0-1-1,0 1 1,0-1 0,-1 0-1,1 1 1,0-1-1,0 0 1,0 0 0,0-1-1,1 1 1,-1 0 0,0 0-1,0-1 1,1 1-1,-1-1 1,1 0 0,-1 1-1,1-1 1,-1-2-1,1 2-107,0 0 0,1 0 0,0 0-1,-1 1 1,1-1 0,0 0 0,0 0-1,0 0 1,0 0 0,0 0 0,0 0-1,1 0 1,-1 1 0,1-1-1,-1 0 1,1 0 0,0 0 0,-1 1-1,1-1 1,0 0 0,0 1 0,0-1-1,0 1 1,1-1 0,-1 1 0,0 0-1,4-3 1,15-14-7973</inkml:trace>
</inkml:ink>
</file>

<file path=ppt/ink/ink3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8.108"/>
    </inkml:context>
    <inkml:brush xml:id="br0">
      <inkml:brushProperty name="width" value="0.025" units="cm"/>
      <inkml:brushProperty name="height" value="0.025" units="cm"/>
    </inkml:brush>
  </inkml:definitions>
  <inkml:trace contextRef="#ctx0" brushRef="#br0">0 54 11307,'0'0'10345,"11"-4"-8428,27-4-487,0 1 0,1 2 0,-1 2 1,53 2-1,4-1-1054,-28 0-415,48-2-216,-102 2-845,0 0 1,-1-1-1,19-5 1,-35 8-4535,-6-1 2723,-6-1 10,-24 2-4978</inkml:trace>
</inkml:ink>
</file>

<file path=ppt/ink/ink3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8.494"/>
    </inkml:context>
    <inkml:brush xml:id="br0">
      <inkml:brushProperty name="width" value="0.025" units="cm"/>
      <inkml:brushProperty name="height" value="0.025" units="cm"/>
    </inkml:brush>
  </inkml:definitions>
  <inkml:trace contextRef="#ctx0" brushRef="#br0">1 10 11563,'0'0'13677,"68"27"-11627,-19-27-481,7 0-608,1 0-416,2-4-385,-2-2-128,-3 1-769,-7-4-2754,-7-3-4837</inkml:trace>
</inkml:ink>
</file>

<file path=ppt/ink/ink3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9.105"/>
    </inkml:context>
    <inkml:brush xml:id="br0">
      <inkml:brushProperty name="width" value="0.025" units="cm"/>
      <inkml:brushProperty name="height" value="0.025" units="cm"/>
    </inkml:brush>
  </inkml:definitions>
  <inkml:trace contextRef="#ctx0" brushRef="#br0">168 1 18834,'0'0'9491,"2"12"-8887,0 8-205,0 1-1,-1 0 1,-1 0 0,0-1 0,-2 1 0,-5 25 0,-17 32 5,-43 99 0,-4 7-166,71-182-238,-1-1 0,1 0 0,-1 0 0,1 1 0,-1-1 0,1 0 0,0 1 0,0-1 0,0 0 0,0 1 0,0-1 0,0 0 0,0 1 0,0-1 0,1 0 0,-1 1 0,0-1 0,2 2 0,-2-2 0,1 0 0,0-1 0,-1 1 0,1-1 0,0 0 0,-1 1 0,1-1 0,0 0 0,0 1 0,-1-1 0,1 0 0,0 0 0,0 0 0,-1 0 0,1 1 0,0-1 0,0 0 0,0 0 0,-1-1 0,1 1 0,0 0 0,1 0 0,8-3 0,-1 0 0,0-1 0,0 1 0,9-7 0,-11 7 0,59-32 0,106-49 0,-146 73 0,0 1 0,0 2 0,1 1 0,48-7 0,-70 13-24,33 1-2433,-37 1 2216,-1-1 1,1 0-1,0 1 1,0-1 0,0 1-1,0-1 1,0 1-1,0-1 1,-1 1-1,1 0 1,0 0 0,-1-1-1,1 1 1,0 0-1,-1 0 1,1 0-1,-1-1 1,1 1 0,-1 0-1,0 0 1,1 0-1,-1 0 1,0 0-1,1 0 1,-1 0 0,0 0-1,0 0 1,0 0-1,0 0 1,0 0-1,0 1 1</inkml:trace>
</inkml:ink>
</file>

<file path=ppt/ink/ink3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1.145"/>
    </inkml:context>
    <inkml:brush xml:id="br0">
      <inkml:brushProperty name="width" value="0.025" units="cm"/>
      <inkml:brushProperty name="height" value="0.025" units="cm"/>
    </inkml:brush>
  </inkml:definitions>
  <inkml:trace contextRef="#ctx0" brushRef="#br0">1 1 16752,'1'0'3011,"-1"8"-2531,0 15 289,0 6 192,0 6-225,0 4-415,0-1-193,0 0-32,0-6-64,5-6-512,0-5-1026,0-12-1248,-3-7-1571</inkml:trace>
</inkml:ink>
</file>

<file path=ppt/ink/ink3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1.535"/>
    </inkml:context>
    <inkml:brush xml:id="br0">
      <inkml:brushProperty name="width" value="0.025" units="cm"/>
      <inkml:brushProperty name="height" value="0.025" units="cm"/>
    </inkml:brush>
  </inkml:definitions>
  <inkml:trace contextRef="#ctx0" brushRef="#br0">0 37 16688,'0'0'8114,"10"-5"-7692,3-1-274,0 1 0,0 0 0,1 1 0,-1 1 0,1 0 0,-1 1 0,1 0-1,0 1 1,0 1 0,0 0 0,0 1 0,0 0 0,22 6 0,-24-4-129,0 1 0,0 1-1,-1 0 1,0 1 0,1 0-1,-2 0 1,1 2 0,9 7-1,-16-11-15,0-1 0,0 1 1,-1-1-1,1 1 0,-1 0 0,0 0 0,0 1 0,0-1 0,-1 0 1,0 1-1,0 0 0,0 0 0,0-1 0,-1 1 0,0 0 0,0 0 1,0 0-1,0 1 0,-1-1 0,0 0 0,0 0 0,-1 8 0,-1-9 80,1-1 0,0 0 0,-1 1-1,0-1 1,0 0 0,0 0-1,0 0 1,0 0 0,-1-1 0,1 1-1,-1-1 1,1 1 0,-1-1-1,0 0 1,0 0 0,0 0-1,-1 0 1,1 0 0,0-1 0,-4 1-1,-9 4 717,0 0-1,-31 5 0,22-6-614,0-2-1,0 0 0,0-2 0,0 0 1,-45-6-1,58 0-1075,18 1-1405,21-1-4245,-26 5 6093,17-3-7596</inkml:trace>
</inkml:ink>
</file>

<file path=ppt/ink/ink3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1.985"/>
    </inkml:context>
    <inkml:brush xml:id="br0">
      <inkml:brushProperty name="width" value="0.025" units="cm"/>
      <inkml:brushProperty name="height" value="0.025" units="cm"/>
    </inkml:brush>
  </inkml:definitions>
  <inkml:trace contextRef="#ctx0" brushRef="#br0">327 1 17905,'0'0'3358,"-7"8"-1938,-162 205 3585,142-174-4328,2 0-1,2 2 0,2 1 0,-17 45 0,35-77-561,-1 0 0,2 0 0,-1 0 0,1 0-1,1 1 1,0-1 0,0 1 0,2 15-1,-1-22-85,1 1 0,0-1 0,0 0 0,1 0 0,-1 0 0,1 0 0,0 0 0,0 0-1,0 0 1,0-1 0,1 1 0,-1-1 0,1 0 0,0 0 0,0 1 0,1-2 0,-1 1-1,0 0 1,1-1 0,0 1 0,-1-1 0,7 2 0,10 3-540,0-1 0,0 0 0,1-2-1,0 0 1,0-2 0,0 0 0,37-2 0,-16 0-6515</inkml:trace>
</inkml:ink>
</file>

<file path=ppt/ink/ink3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5.518"/>
    </inkml:context>
    <inkml:brush xml:id="br0">
      <inkml:brushProperty name="width" value="0.025" units="cm"/>
      <inkml:brushProperty name="height" value="0.025" units="cm"/>
    </inkml:brush>
  </inkml:definitions>
  <inkml:trace contextRef="#ctx0" brushRef="#br0">120 16 10634,'14'-15'13598,"-14"15"-13507,0 0 1,0 0-1,0 0 1,0 0-1,0 0 0,0 0 1,0 1-1,0-1 1,0 0-1,0 0 0,0 0 1,0 0-1,0 0 1,0 0-1,0 0 0,0 0 1,0 0-1,0 0 1,0 1-1,0-1 0,0 0 1,0 0-1,0 0 1,0 0-1,0 0 0,0 0 1,0 0-1,1 0 1,-1 0-1,0 0 0,0 0 1,0 0-1,0 0 1,0 0-1,0 1 0,0-1 1,0 0-1,0 0 1,0 0-1,0 0 0,0 0 1,0 0-1,1 0 1,-1 0-1,0 0 0,0 0 1,0 0-1,0 0 1,0 0-1,0 0 0,0 0 1,0 0-1,0 0 1,0 0-1,1 0 0,-1 0 1,0 0-1,0 0 1,0 0-1,0 0 0,-17 34 563,-28 38-192,24-41 273,-26 53 0,46-82-722,0 0-1,0 0 1,0 0-1,0 0 1,1 1 0,-1-1-1,1 0 1,0 0-1,-1 0 1,1 1-1,0-1 1,0 0-1,1 4 1,-1-5-8,1 0 0,-1 0 1,0 0-1,1 0 0,0 0 0,-1 0 1,1-1-1,-1 1 0,1 0 0,0 0 1,-1-1-1,1 1 0,0 0 0,0-1 1,0 1-1,0-1 0,0 1 0,-1-1 1,1 1-1,0-1 0,2 1 0,4 0 7,0 0 0,1 0 0,-1-1 0,1 0-1,-1-1 1,13-1 0,-4 0-79,0-1 0,0-1 0,-1 0 0,0-1 0,0-1 0,0 0 0,0-1 0,-1-1 0,0 0 0,13-11 0,-25 18-317,-1-1 0,1 1-1,-1-1 1,0 0-1,0 1 1,0-1 0,0 0-1,0 0 1,0 1 0,0-1-1,-1 0 1,1 0 0,-1 0-1,1 0 1,-1 0-1,0 0 1,0 0 0,0-4-1,1-16-7078</inkml:trace>
</inkml:ink>
</file>

<file path=ppt/ink/ink3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5.876"/>
    </inkml:context>
    <inkml:brush xml:id="br0">
      <inkml:brushProperty name="width" value="0.025" units="cm"/>
      <inkml:brushProperty name="height" value="0.025" units="cm"/>
    </inkml:brush>
  </inkml:definitions>
  <inkml:trace contextRef="#ctx0" brushRef="#br0">7 21 22645,'0'0'9610,"0"-20"-12846,0 36-1056,0 3-2466,-7 3-6983</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3.770"/>
    </inkml:context>
    <inkml:brush xml:id="br0">
      <inkml:brushProperty name="width" value="0.025" units="cm"/>
      <inkml:brushProperty name="height" value="0.025" units="cm"/>
    </inkml:brush>
  </inkml:definitions>
  <inkml:trace contextRef="#ctx0" brushRef="#br0">1 0 17649,'0'0'12139,"53"45"-11338,-30-34-641,3 2-128,-3 2-320,5-3-769,-4-2-1313,0-3-1250,0-7-704,-1 0-1890</inkml:trace>
</inkml:ink>
</file>

<file path=ppt/ink/ink3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6.221"/>
    </inkml:context>
    <inkml:brush xml:id="br0">
      <inkml:brushProperty name="width" value="0.025" units="cm"/>
      <inkml:brushProperty name="height" value="0.025" units="cm"/>
    </inkml:brush>
  </inkml:definitions>
  <inkml:trace contextRef="#ctx0" brushRef="#br0">1 0 20115,'0'0'4751,"3"9"-2215,3 16-1770,-1 0 1,-2 1-1,0-1 1,-1 1-1,-2 0 1,-3 38-1,0-63-2053,0-6-2030,-2-8-6140,3-3-2555</inkml:trace>
</inkml:ink>
</file>

<file path=ppt/ink/ink3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6.613"/>
    </inkml:context>
    <inkml:brush xml:id="br0">
      <inkml:brushProperty name="width" value="0.025" units="cm"/>
      <inkml:brushProperty name="height" value="0.025" units="cm"/>
    </inkml:brush>
  </inkml:definitions>
  <inkml:trace contextRef="#ctx0" brushRef="#br0">144 0 21652,'0'0'8056,"-3"9"-7234,1-3-759,-9 20 299,1 1 1,2 0-1,1 1 0,1 0 1,-4 45-1,11-72-518,-1 0 0,0 0 0,1 1 0,-1-1-1,0 0 1,1 0 0,-1 0 0,1 0 0,0 0 0,-1 0 0,1-1 0,0 1 0,-1 0-1,1 0 1,0 0 0,0-1 0,0 1 0,0 0 0,0-1 0,0 1 0,0 0 0,0-1 0,0 0-1,0 1 1,0-1 0,0 0 0,0 1 0,0-1 0,0 0 0,1 0 0,-1 0 0,0 0-1,0 0 1,2 0 0,-1 0-467,0 0 0,0 0 0,1 0 0,-1 0 0,0-1 0,0 1 0,0-1 0,0 1 1,0-1-1,0 0 0,0 1 0,0-1 0,0 0 0,0-1 0,0 1 0,0 0 0,3-3 0,5-13-13994</inkml:trace>
  <inkml:trace contextRef="#ctx0" brushRef="#br0" timeOffset="1">301 25 18225,'0'0'9353,"-26"54"-7495,4-18-481,-5 9-448,-5 3-384,-4 4-65,1 2-480,4-1 0,2-2 0,5-3 0,6-9 0,7-3-961,5-7-1633,3-8-2627,3-7-4741</inkml:trace>
</inkml:ink>
</file>

<file path=ppt/ink/ink3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7.876"/>
    </inkml:context>
    <inkml:brush xml:id="br0">
      <inkml:brushProperty name="width" value="0.025" units="cm"/>
      <inkml:brushProperty name="height" value="0.025" units="cm"/>
    </inkml:brush>
  </inkml:definitions>
  <inkml:trace contextRef="#ctx0" brushRef="#br0">364 8 16143,'9'-2'1255,"-4"1"-994,1 0 0,0-1 0,-1 2 0,1-1 0,0 1 0,0 0 1,0 0-1,0 1 0,-1-1 0,1 1 0,0 1 0,0-1 0,-1 1 0,1 0 1,-1 0-1,0 0 0,1 1 0,-1 0 0,0 0 0,-1 0 0,1 1 0,8 7 0,-5 2-17,1-1 0,-2 1 0,0 0 0,0 0 0,-1 1-1,-1 0 1,0 0 0,-1 0 0,-1 1 0,0-1-1,-1 1 1,0 0 0,-1 0 0,-2 29 0,-1-15 31,-2 1 0,0-1 0,-2 0 1,-1 0-1,-1 0 0,-20 44 0,0-20-291,-2-1 0,-2-2 0,-2-1 0,-2-2 0,-2-1 0,-3-2 0,-1-2 0,-68 53 0,44-49-3315,7-13-3155</inkml:trace>
</inkml:ink>
</file>

<file path=ppt/ink/ink3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4.874"/>
    </inkml:context>
    <inkml:brush xml:id="br0">
      <inkml:brushProperty name="width" value="0.025" units="cm"/>
      <inkml:brushProperty name="height" value="0.025" units="cm"/>
    </inkml:brush>
  </inkml:definitions>
  <inkml:trace contextRef="#ctx0" brushRef="#br0">153 0 17104,'0'0'4474,"0"9"-4229,0 33 260,-2 0-1,-2 0 1,-18 79-1,6-35-418,3-6-10,-43 212 606,48-275-1243,1-23-1463,-4-34-3994,10 31 4350,-11-41-8710</inkml:trace>
</inkml:ink>
</file>

<file path=ppt/ink/ink3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5.260"/>
    </inkml:context>
    <inkml:brush xml:id="br0">
      <inkml:brushProperty name="width" value="0.025" units="cm"/>
      <inkml:brushProperty name="height" value="0.025" units="cm"/>
    </inkml:brush>
  </inkml:definitions>
  <inkml:trace contextRef="#ctx0" brushRef="#br0">1 385 17136,'0'0'5082,"8"-2"-3598,4-1-1236,-1-1-1,0 0 1,1-1-1,-2 0 1,1-1-1,-1 0 0,0-1 1,0 0-1,-1 0 1,12-12-1,88-99 813,-103 111-1009,138-178 1514,-144 186-1549,0-1 1,0 0 0,0 0 0,0 0 0,0 0 0,0 0 0,1 0 0,-1 1 0,0-1 0,0 0 0,0 0 0,0 0 0,0 0 0,0 0-1,0 0 1,0 0 0,0 1 0,0-1 0,0 0 0,0 0 0,1 0 0,-1 0 0,0 0 0,0 0 0,0 0 0,0 0 0,0 0 0,0 0-1,0 0 1,1 0 0,-1 0 0,0 0 0,0 0 0,0 0 0,0 0 0,0 0 0,0 0 0,1 0 0,-1 0 0,0 0 0,0 0 0,0 0-1,0 0 1,0 0 0,0 0 0,0 0 0,1 0 0,-1 0 0,0 0 0,0 0 0,0 0 0,0 0 0,0 0 0,0 0 0,0 0 0,0-1-1,1 1 1,-1 0 0,0 0 0,0 0 0,0 0 0,-2 14 252,-22 92 177,13-64-344,-10 70 1,20-97-471,-2 9 541,2 0 0,1 38 1,1-56-524,0 1 0,0-1 1,0 0-1,1 0 1,0 0-1,3 7 0,-4-10-131,1-1 0,-1 0 0,1 1 0,-1-1 0,1 0 0,-1 0 0,1 0 0,0 0 0,0-1 0,0 1-1,0 0 1,1-1 0,-1 1 0,0-1 0,4 1 0,22 2-11947</inkml:trace>
</inkml:ink>
</file>

<file path=ppt/ink/ink3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48.688"/>
    </inkml:context>
    <inkml:brush xml:id="br0">
      <inkml:brushProperty name="width" value="0.025" units="cm"/>
      <inkml:brushProperty name="height" value="0.025" units="cm"/>
    </inkml:brush>
  </inkml:definitions>
  <inkml:trace contextRef="#ctx0" brushRef="#br0">459 175 5157,'0'0'2215,"12"-5"-3539,-2-2 1661,0 0-1,-1-1 0,0 0 1,-1 0-1,0-1 0,0 0 1,-1 0-1,11-17 0,-18 25-237,0 0 0,0 0 0,0 0-1,0 0 1,0 1 0,-1-1 0,1 0-1,0 0 1,0 0 0,0 0 0,-1 1-1,1-1 1,-1 0 0,1 0 0,0 0-1,-1 1 1,1-1 0,-1 0 0,0 1-1,1-1 1,-1 0 0,1 1 0,-1-1-1,0 1 1,0-1 0,1 1 0,-1-1-1,0 1 1,0 0 0,1-1 0,-1 1-1,0 0 1,0 0 0,0-1 0,0 1-1,0 0 1,1 0 0,-1 0 0,0 0-1,0 0 1,-2 0 0,-47-2 2086,43 2-1492,-28-1 99,0 2 0,0 2 0,1 1 0,-65 16 1,83-16-702,1 1 1,0 1-1,0 0 1,1 1 0,0 1-1,0 0 1,0 1-1,1 0 1,1 1-1,-1 1 1,2 0 0,-21 24-1,27-28-40,0 0 0,1 0 0,0 0 0,0 1-1,1 0 1,0-1 0,0 1 0,1 0 0,0 0 0,0 1 0,1-1-1,0 0 1,0 16 0,2-19-39,-1-1 0,1 1 0,0 0 1,0 0-1,0 0 0,1-1 0,0 1 0,0 0 0,0-1 0,0 0 0,1 1 0,0-1 0,0 0 0,0 0 1,0-1-1,0 1 0,1-1 0,0 1 0,0-1 0,0 0 0,0-1 0,0 1 0,0-1 0,6 3 0,7 1 200,1 0-1,-1-1 0,1-1 1,0-1-1,0 0 0,1-1 1,-1-1-1,0-1 0,1-1 1,-1 0-1,27-6 0,-14 1-3,-1-2 1,0-1-1,-1-1 0,0-2 0,55-29 0,-62 28-95,0-2-1,-1 0 0,-1-1 1,28-28-1,-40 36-34,-1 0 0,0 0-1,-1-1 1,0 0 0,0 0-1,-1-1 1,0 0 0,0 0-1,-1 0 1,-1 0 0,0-1 0,0 1-1,1-14 1,-3 20-31,-1 0 0,0 0 1,0 0-1,0 0 0,0 0 0,-1 0 0,1 0 1,-1 1-1,0-1 0,0 0 0,-1 0 0,1 0 1,-1 1-1,0-1 0,0 1 0,0 0 0,0-1 1,-1 1-1,1 0 0,-4-3 0,0 1-26,0 1 0,1 1 0,-1-1-1,-1 1 1,1 0 0,0 0-1,-1 1 1,1-1 0,-1 2 0,-13-3-1,-3 1-41,-1 2-1,0 0 0,0 2 0,1 0 1,-46 10-1,46-6-232,1 1 0,1 1 0,-38 18 0,49-20-811,0 0 1,0 1-1,1 1 0,0 0 0,-12 11 1,14-9-4947</inkml:trace>
</inkml:ink>
</file>

<file path=ppt/ink/ink3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56.709"/>
    </inkml:context>
    <inkml:brush xml:id="br0">
      <inkml:brushProperty name="width" value="0.025" units="cm"/>
      <inkml:brushProperty name="height" value="0.025" units="cm"/>
    </inkml:brush>
  </inkml:definitions>
  <inkml:trace contextRef="#ctx0" brushRef="#br0">66 0 5029,'-4'11'320,"-11"36"-264,3 0 0,1 2 0,3-1 0,-4 76 0,9 213-206,3-294-1,1-26 289,0 1 1,1-1-1,0 0 1,1 0 0,2 0-1,-1 0 1,2-1-1,0 1 1,1-1-1,11 19 1,-14-29 3,1 0 1,-1 1-1,1-2 1,0 1-1,0 0 0,1-1 1,-1 0-1,1 0 0,1-1 1,-1 0-1,0 0 1,1 0-1,0-1 0,0 0 1,0 0-1,0-1 1,1 0-1,-1 0 0,0-1 1,1 1-1,0-2 0,-1 1 1,1-1-1,-1 0 1,14-3-1,-14 2-124,-1-2-1,1 1 1,-1-1 0,0 0-1,0 0 1,-1 0 0,1-1-1,0 0 1,-1 0 0,0-1-1,0 1 1,-1-1 0,1 0-1,-1 0 1,0-1 0,5-8-1,9-14-247,25-59-1,-41 83 194,17-39 190,-2-1-1,20-78 0,-32 96-38,0-1 0,-1 0 0,-2 0 0,-1 0 0,-1 0 0,-4-31 0,3 49-223,-1 1 0,0-1 0,-1 1 0,0-1 0,0 1-1,-1 0 1,-8-13 0,5 10-869,-1 0-1,-1 0 1,0 1-1,-13-12 1,-10-5-1601</inkml:trace>
</inkml:ink>
</file>

<file path=ppt/ink/ink3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08.630"/>
    </inkml:context>
    <inkml:brush xml:id="br0">
      <inkml:brushProperty name="width" value="0.025" units="cm"/>
      <inkml:brushProperty name="height" value="0.025" units="cm"/>
    </inkml:brush>
  </inkml:definitions>
  <inkml:trace contextRef="#ctx0" brushRef="#br0">1 64 11627,'0'0'8104,"68"-2"-7592,-20-5-352,11-1-64,9 0-832,6 0-962,1-3-928,-1 1-1314,-2 1-3587</inkml:trace>
</inkml:ink>
</file>

<file path=ppt/ink/ink3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08.989"/>
    </inkml:context>
    <inkml:brush xml:id="br0">
      <inkml:brushProperty name="width" value="0.025" units="cm"/>
      <inkml:brushProperty name="height" value="0.025" units="cm"/>
    </inkml:brush>
  </inkml:definitions>
  <inkml:trace contextRef="#ctx0" brushRef="#br0">1 0 15855,'0'0'865,"54"0"-353,-21 0-31,8 0-321,6 0-160,7 0-96,6 0-609,5 0-1249,2 0-1633,-1 0-801,-4 0-2307</inkml:trace>
  <inkml:trace contextRef="#ctx0" brushRef="#br0" timeOffset="1">1157 0 4773,'52'5'2338,"-2"2"-865,-1 0-544,0 3-801,0-3-224,2 1-448,4-2-642,-1-2-735,2-2-129,-3-2 736</inkml:trace>
</inkml:ink>
</file>

<file path=ppt/ink/ink3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0.517"/>
    </inkml:context>
    <inkml:brush xml:id="br0">
      <inkml:brushProperty name="width" value="0.025" units="cm"/>
      <inkml:brushProperty name="height" value="0.025" units="cm"/>
    </inkml:brush>
  </inkml:definitions>
  <inkml:trace contextRef="#ctx0" brushRef="#br0">44 1 4869,'0'0'25256,"-3"13"-23927,-1-2-1257,-4 14 106,0 0-1,2 1 0,1 0 0,1 1 1,1-1-1,1 38 0,2-63-183,0 0 0,0 0 0,1 0 1,-1 0-1,1 1 0,-1-1 0,1 0 0,-1 0 0,1 0 1,-1 0-1,1 0 0,0 0 0,0-1 0,-1 1 0,1 0 1,0 0-1,0 0 0,0-1 0,0 1 0,0 0 0,0-1 1,0 1-1,0-1 0,0 1 0,0-1 0,0 0 0,0 1 1,1-1-1,-1 0 0,0 0 0,0 0 0,0 0 0,0 0 1,1 0-1,-1 0 0,0 0 0,0 0 0,0-1 0,0 1 1,0 0-1,1-1 0,0 0 0,3 0-112,-1-1 0,1 1 0,-1-1 0,1 0 0,-1 0 0,0 0 0,0-1 0,0 1 0,4-5 0,-3 2-811,-1-1 1,0 1-1,0-1 0,-1 0 0,1 0 0,-2 0 0,4-8 0,5-19-5840</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4.127"/>
    </inkml:context>
    <inkml:brush xml:id="br0">
      <inkml:brushProperty name="width" value="0.025" units="cm"/>
      <inkml:brushProperty name="height" value="0.025" units="cm"/>
    </inkml:brush>
  </inkml:definitions>
  <inkml:trace contextRef="#ctx0" brushRef="#br0">145 1 17969,'0'0'2947,"-60"63"-417,32-26-192,5 1-960,7-1-481,4-3-609,7-2-224,5-7-641,0-11-2113,10-9-2147,3-5-4420</inkml:trace>
</inkml:ink>
</file>

<file path=ppt/ink/ink3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0.922"/>
    </inkml:context>
    <inkml:brush xml:id="br0">
      <inkml:brushProperty name="width" value="0.025" units="cm"/>
      <inkml:brushProperty name="height" value="0.025" units="cm"/>
    </inkml:brush>
  </inkml:definitions>
  <inkml:trace contextRef="#ctx0" brushRef="#br0">16 0 18129,'0'0'13869,"-15"7"-13997,21-1-1249,3-1-1634,-4-2-1794,1-2-2209</inkml:trace>
</inkml:ink>
</file>

<file path=ppt/ink/ink3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1.402"/>
    </inkml:context>
    <inkml:brush xml:id="br0">
      <inkml:brushProperty name="width" value="0.025" units="cm"/>
      <inkml:brushProperty name="height" value="0.025" units="cm"/>
    </inkml:brush>
  </inkml:definitions>
  <inkml:trace contextRef="#ctx0" brushRef="#br0">164 1 14414,'0'0'14082,"-7"11"-13393,-122 213 2893,134-231-3628,6-7-85,-1 0 1,0 0-1,-2-1 0,14-30 1,-35 129-506,11-77 642,-1 4 80,1 1 1,0 0-1,1 0 0,0 0 0,1 0 0,1 14 0,0-26-78,-1 1 1,0-1-1,0 0 1,0 0-1,0 0 1,0 0-1,1 0 1,-1 1-1,0-1 1,0 0-1,0 0 1,0 0-1,1 0 1,-1 0-1,0 0 1,0 0-1,0 0 1,1 0-1,-1 0 1,0 0-1,0 0 1,0 0-1,1 0 1,-1 0-1,0 0 1,0 0-1,0 0 1,1 0-1,-1 0 1,0 0-1,0 0 1,0 0-1,0 0 1,1 0-1,-1 0 0,0-1 1,0 1-1,0 0 1,0 0-1,1 0 1,-1 0-1,0 0 1,0-1-1,0 1 1,0 0-1,0 0 1,0 0-1,0 0 1,1-1-1,-1 1 1,0 0-1,0 0 1,0 0-1,0-1 1,0 1-1,0 0 1,0-1-1,7-10 189,-5 4-193,0-1-1,-1 0 1,0 0 0,0-1 0,-1 1 0,0 0 0,-1 0 0,0 0 0,0 0 0,-1 0-1,-3-12 1,4 17-4,0-1 0,0 1-1,0 0 1,0-1 0,-1 1-1,0 0 1,1 0 0,-1-1-1,-1 2 1,1-1 0,0 0-1,-1 0 1,1 1 0,-1-1-1,0 1 1,1 0 0,-1 0-1,0 0 1,-1 0 0,1 0-1,0 1 1,0-1 0,-1 1-1,1 0 1,-1 0 0,1 0-1,-7 0 1,9 1 0,1 0 0,-1 0 0,1 1 0,-1-1 0,1 0 0,-1 0 0,1 1 0,0-1 0,-1 0 0,1 1 0,0-1 0,-1 0 0,1 1 0,0-1 0,-1 1 0,1-1 0,0 1 0,0-1 0,-1 0 0,1 1 0,0-1 0,0 1 0,0-1 0,0 1 0,-1-1 0,1 1 0,0-1 0,0 1 0,0-1 0,0 1 0,0-1 0,0 1 0,1-1 0,-1 1 0,0-1 0,0 1 0,0-1 0,0 1 0,1-1 0,-1 1 0,1 0 0,10 21 0,-1-17-666,1 0 0,-1 0 0,1-1 0,0-1 0,1 0 0,-1 0 0,0-1 0,1-1 0,12 1 0,35 7-3789,-50-7-2367</inkml:trace>
</inkml:ink>
</file>

<file path=ppt/ink/ink3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1.757"/>
    </inkml:context>
    <inkml:brush xml:id="br0">
      <inkml:brushProperty name="width" value="0.025" units="cm"/>
      <inkml:brushProperty name="height" value="0.025" units="cm"/>
    </inkml:brush>
  </inkml:definitions>
  <inkml:trace contextRef="#ctx0" brushRef="#br0">111 0 18610,'0'0'9956,"-3"10"-8419,-34 98-374,22-71-788,2 1 0,2 0 1,-13 73-1,21-88-341,2-15-77,-1 1-1,1-1 0,1 1 1,0-1-1,0 1 0,0 0 1,4 15-1,-4-23-138,1-1 0,-1 1-1,0 0 1,1-1 0,-1 1 0,1 0 0,-1-1-1,1 1 1,0-1 0,-1 1 0,1-1-1,0 1 1,-1-1 0,1 1 0,0-1 0,-1 0-1,1 1 1,0-1 0,0 0 0,0 0 0,-1 1-1,2-1 1,13 1-6090,0-1-791</inkml:trace>
</inkml:ink>
</file>

<file path=ppt/ink/ink3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2.118"/>
    </inkml:context>
    <inkml:brush xml:id="br0">
      <inkml:brushProperty name="width" value="0.025" units="cm"/>
      <inkml:brushProperty name="height" value="0.025" units="cm"/>
    </inkml:brush>
  </inkml:definitions>
  <inkml:trace contextRef="#ctx0" brushRef="#br0">23 1 13261,'0'0'14104,"-3"9"-12359,-1 3-1342,0 0 0,1 0 0,0 0 0,1 0 0,0 1 0,1-1 1,0 23-1,2-34-434,-1 0 0,0 0 0,1-1 0,-1 1 0,0 0 0,1 0 0,-1-1 0,1 1 0,-1 0 0,1-1 0,0 1 0,-1-1 0,1 1 0,-1-1 0,1 1 0,0-1 1,0 1-1,-1-1 0,1 0 0,0 1 0,0-1 0,0 0 0,-1 1 0,1-1 0,0 0 0,0 0 0,0 0 0,0 0 0,-1 0 0,1 0 0,0 0 0,0 0 0,0 0 0,0 0 1,-1-1-1,1 1 0,0 0 0,0-1 0,0 1 0,33-16-3370,-5-17-3319,-12 7-1796,-6 5-2535</inkml:trace>
</inkml:ink>
</file>

<file path=ppt/ink/ink3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2.492"/>
    </inkml:context>
    <inkml:brush xml:id="br0">
      <inkml:brushProperty name="width" value="0.025" units="cm"/>
      <inkml:brushProperty name="height" value="0.025" units="cm"/>
    </inkml:brush>
  </inkml:definitions>
  <inkml:trace contextRef="#ctx0" brushRef="#br0">87 0 14926,'0'0'6759,"-26"53"-4229,14-25-32,-1 4-256,-3 2-864,7-2-385,0-1-513,8-3-224,1-4-224,0-4-736,1-7-994,10-6-1185,1-4-192,-1-3-3907</inkml:trace>
  <inkml:trace contextRef="#ctx0" brushRef="#br0" timeOffset="1">144 185 7431,'0'0'19261,"-9"10"-17547,-1 2-1366,0 1 0,1 0 0,-8 17 0,13-23-293,1 0 0,0 0 0,1 0-1,-1 0 1,1 0 0,1 0 0,-1 1-1,1-1 1,1 1 0,-1-1 0,2 10-1,-1-17-33,0 1 0,1-1-1,-1 1 1,0-1-1,1 1 1,-1-1-1,0 1 1,1-1 0,-1 1-1,1-1 1,-1 0-1,0 1 1,1-1-1,-1 0 1,1 1 0,-1-1-1,1 0 1,0 0-1,-1 1 1,1-1-1,-1 0 1,1 0 0,-1 0-1,1 0 1,0 0-1,-1 0 1,1 0-1,-1 0 1,1 0 0,0 0-1,-1 0 1,1 0-1,-1 0 1,1 0-1,-1-1 1,1 1-1,0 0 1,0-1 0,24-9 762,-18 4-743,0-1 1,-1 1-1,1-1 0,-1-1 1,-1 1-1,0-1 0,0 0 1,0 0-1,-1 0 0,0 0 1,0-1-1,-1 0 0,0 0 1,-1 0-1,0 0 0,0 0 1,0-15-1,-2 23-40,0 0 0,0 0 1,0 0-1,0 0 0,0 0 0,0-1 1,-1 1-1,1 0 0,0 0 0,-1 0 1,1 0-1,0 0 0,-1 0 0,0 0 1,1 0-1,-1 0 0,1 0 0,-1 0 1,0 0-1,0 1 0,0-1 0,1 0 1,-1 0-1,0 1 0,0-1 0,0 1 1,0-1-1,0 0 0,0 1 0,0 0 1,0-1-1,0 1 0,-1 0 0,1-1 1,0 1-1,0 0 0,0 0 0,0 0 1,0 0-1,-1 0 0,1 0 0,0 1 1,0-1-1,0 0 0,0 0 0,0 1 1,0-1-1,-1 1 0,-2 0-5,0 1 1,0-1-1,0 1 1,0 0-1,1-1 0,-1 2 1,1-1-1,-1 0 0,1 1 1,0 0-1,0-1 1,-4 6-1,-3 17-1621,10-14-2761,10-7-5583,4-5 1690</inkml:trace>
</inkml:ink>
</file>

<file path=ppt/ink/ink3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2.835"/>
    </inkml:context>
    <inkml:brush xml:id="br0">
      <inkml:brushProperty name="width" value="0.025" units="cm"/>
      <inkml:brushProperty name="height" value="0.025" units="cm"/>
    </inkml:brush>
  </inkml:definitions>
  <inkml:trace contextRef="#ctx0" brushRef="#br0">134 1 17424,'0'0'10485,"-3"11"-10202,1-7-245,1 1 1,0-1-1,0 1 1,0 0-1,1-1 0,-1 1 1,1 0-1,0 0 0,1-1 1,-1 1-1,1 0 1,0-1-1,0 1 0,0-1 1,1 1-1,0-1 1,0 1-1,0-1 0,0 0 1,3 4-1,3 4 3,-2-1-1,0 0 1,0 1 0,-1 0-1,0 1 1,-1-1-1,-1 1 1,0 0 0,0 0-1,-1 0 1,-1 0 0,0 0-1,-1 0 1,-1 0-1,0 0 1,0 1 0,-2-1-1,1-1 1,-2 1-1,1 0 1,-2-1 0,-6 13-1,-8 15-693,-32 52-1,-8-10-5016,23-40-2007</inkml:trace>
</inkml:ink>
</file>

<file path=ppt/ink/ink3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9.090"/>
    </inkml:context>
    <inkml:brush xml:id="br0">
      <inkml:brushProperty name="width" value="0.025" units="cm"/>
      <inkml:brushProperty name="height" value="0.025" units="cm"/>
    </inkml:brush>
  </inkml:definitions>
  <inkml:trace contextRef="#ctx0" brushRef="#br0">0 0 6502,'0'0'481</inkml:trace>
</inkml:ink>
</file>

<file path=ppt/ink/ink3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09.348"/>
    </inkml:context>
    <inkml:brush xml:id="br0">
      <inkml:brushProperty name="width" value="0.025" units="cm"/>
      <inkml:brushProperty name="height" value="0.025" units="cm"/>
    </inkml:brush>
  </inkml:definitions>
  <inkml:trace contextRef="#ctx0" brushRef="#br0">1 32 17200,'0'0'2563,"60"0"-2307,-32-4-192,5-3-64,3 2 288,7 1-160,6-1-224,5 0-1121,6 4 0,1 1 256,3 0-192,-3 0-705,6 0-608</inkml:trace>
</inkml:ink>
</file>

<file path=ppt/ink/ink3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09.711"/>
    </inkml:context>
    <inkml:brush xml:id="br0">
      <inkml:brushProperty name="width" value="0.025" units="cm"/>
      <inkml:brushProperty name="height" value="0.025" units="cm"/>
    </inkml:brush>
  </inkml:definitions>
  <inkml:trace contextRef="#ctx0" brushRef="#br0">1 28 12844,'0'0'3459,"61"-18"-2113,-30 12-385,0 3 160,7 2-609,-1 1 97,1 0-481,-5 6-64,0 6 32,-2 3-96,0 2 32,-3-2 0,0-1 0,0-1-416,-2-7-994,-2-5-960,-7-1-2402</inkml:trace>
</inkml:ink>
</file>

<file path=ppt/ink/ink3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2.560"/>
    </inkml:context>
    <inkml:brush xml:id="br0">
      <inkml:brushProperty name="width" value="0.025" units="cm"/>
      <inkml:brushProperty name="height" value="0.025" units="cm"/>
    </inkml:brush>
  </inkml:definitions>
  <inkml:trace contextRef="#ctx0" brushRef="#br0">419 0 16592,'0'0'7436,"-9"1"-6480,5 0-915,-1-1 0,1 1 1,0 0-1,0 1 1,0-1-1,0 1 0,0 0 1,0 0-1,0 0 1,1 0-1,-1 1 0,1-1 1,-4 4-1,-4 6 72,0 0 0,-18 24 0,-180 281 329,132-195-2342,66-111-727,8-21-120,7-30-2146,-4 37 4377,8-40-4913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09.790"/>
    </inkml:context>
    <inkml:brush xml:id="br0">
      <inkml:brushProperty name="width" value="0.025" units="cm"/>
      <inkml:brushProperty name="height" value="0.025" units="cm"/>
    </inkml:brush>
  </inkml:definitions>
  <inkml:trace contextRef="#ctx0" brushRef="#br0">0 242 10730,'0'0'8189,"16"-6"-7324,88-26-580,0 4-1,2 5 1,1 4 0,0 5 0,122 0-1,476 49-267,-117-1 1221,-264-40 629,-1-14-1,340-66 1,-414 39-1173,-257 48-2616,0-1 0,0 0 0,1-1 1,-1 0-1,-12-2 0,-18-9-13250</inkml:trace>
</inkml:ink>
</file>

<file path=ppt/ink/ink3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2.920"/>
    </inkml:context>
    <inkml:brush xml:id="br0">
      <inkml:brushProperty name="width" value="0.025" units="cm"/>
      <inkml:brushProperty name="height" value="0.025" units="cm"/>
    </inkml:brush>
  </inkml:definitions>
  <inkml:trace contextRef="#ctx0" brushRef="#br0">0 195 8872,'0'0'13640,"2"-8"-12684,-2 6-924,1-1 1,-1 1 0,1 0 0,0 0 0,0-1 0,0 1 0,0 0 0,0 0 0,0 0 0,0 0 0,1 0 0,-1 0-1,1 0 1,-1 1 0,1-1 0,0 0 0,0 1 0,2-2 0,5-1 103,-1 0-1,1 1 1,0 0-1,11-2 1,-11 3-62,70-23 326,103-47 0,-118 46-20,-63 25-332,0 1 0,0-1 1,-1 1-1,1 0 0,0-1 1,0 1-1,0 0 0,0 0 0,0-1 1,0 1-1,0 0 0,0 0 1,-1 0-1,1 0 0,0 0 1,0 1-1,0-1 0,0 0 1,0 0-1,0 1 0,0-1 1,0 0-1,-1 1 0,1-1 1,0 1-1,0-1 0,0 1 1,0 1-10,0-1 0,0 1 0,0-1 1,0 1-1,0 0 0,-1-1 1,1 1-1,-1 0 0,1-1 0,-1 1 1,0 0-1,0 0 0,0 2 0,0 11 73,-1-1 0,0 0 0,-5 15 0,4-17 164,-2 14-486,-2 5 638,1 1 0,-1 51 0,7-73-580,-1 0 1,2-1 0,-1 1-1,1-1 1,4 14 0,-4-19-202,0 1 1,0-1 0,0 1-1,1-1 1,0 0 0,-1 0-1,1 0 1,0-1 0,1 1-1,-1-1 1,7 6 0,14 4-6845</inkml:trace>
</inkml:ink>
</file>

<file path=ppt/ink/ink3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4.205"/>
    </inkml:context>
    <inkml:brush xml:id="br0">
      <inkml:brushProperty name="width" value="0.025" units="cm"/>
      <inkml:brushProperty name="height" value="0.025" units="cm"/>
    </inkml:brush>
  </inkml:definitions>
  <inkml:trace contextRef="#ctx0" brushRef="#br0">77 0 14798,'0'0'11077,"2"9"-10121,0 2-709,0 1 1,-2 0-1,1 0 0,-2 0 1,1 0-1,-2-1 1,-3 19-1,-29 95 303,13-53-410,16-54-114,0 0 0,1 0-1,1 0 1,1 0 0,1 37 0,1-54-14,0 0 0,1 1 0,-1-1 0,1 0 0,-1 0 0,1 0 0,0 1 0,-1-1 0,1 0 0,0 0 0,0 0 0,0 0 0,-1 0 0,1 0 0,0 0 0,1 0 0,-1-1 0,0 1 0,0 0 0,0-1 0,0 1 0,1 0 0,-1-1 0,0 0 0,0 1 0,1-1 0,-1 0 0,3 1 0,43 1 318,-37-2-277,21 0-239,55-8 0,-29-7-3478,-50 12 1991,0 0-1,0 0 1,-1-1-1,0 0 0,10-7 1,8-13-11241</inkml:trace>
</inkml:ink>
</file>

<file path=ppt/ink/ink3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4.592"/>
    </inkml:context>
    <inkml:brush xml:id="br0">
      <inkml:brushProperty name="width" value="0.025" units="cm"/>
      <inkml:brushProperty name="height" value="0.025" units="cm"/>
    </inkml:brush>
  </inkml:definitions>
  <inkml:trace contextRef="#ctx0" brushRef="#br0">216 15 9449,'0'0'11792,"-11"-3"-10115,8 2-1601,-3-1 32,0 0-1,0 0 0,-1 1 0,1 0 1,0 0-1,0 0 0,-1 1 0,1-1 1,0 2-1,-1-1 0,1 1 0,0 0 1,-1 0-1,1 1 0,0 0 0,0 0 1,-7 3-1,6-1-82,-47 33 552,52-36-551,1 1 0,-1-1 0,0 0-1,1 1 1,0-1 0,-1 1 0,1-1-1,0 1 1,0-1 0,0 1 0,0 0 0,0 0-1,0 0 1,0-1 0,0 1 0,1 0-1,-1 0 1,1 0 0,0 0 0,0 0-1,-1 0 1,1 0 0,0 0 0,1 0 0,-1 0-1,0 0 1,1 4 0,0-5-16,1 0 1,-1 1-1,0-1 0,0 0 1,1 1-1,-1-1 0,1 0 1,-1 0-1,1 0 0,0 0 1,-1-1-1,1 1 0,0 0 1,-1-1-1,1 1 0,0-1 1,3 1-1,37 4 190,-33-5-180,14 1-34,-17-1-3,1 0 0,0 0 0,0 0 0,0 1 0,-1 0 0,1 0 0,0 1 0,-1-1 0,1 2 0,-1-1 0,0 1 0,9 4 0,-15-6 14,1-1 0,0 1 1,-1 0-1,1-1 1,-1 1-1,1 0 0,-1 0 1,1 0-1,-1-1 1,1 1-1,-1 0 0,0 0 1,0 0-1,1 0 1,-1 0-1,0-1 0,0 1 1,0 0-1,0 0 1,0 0-1,0 0 0,0 0 1,0 0-1,0 0 1,-1 0-1,1 1 0,-19 21 677,-34 7 1077,51-30-1692,-110 42 1910,151-41-11834,-12-11 3053</inkml:trace>
</inkml:ink>
</file>

<file path=ppt/ink/ink3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5.007"/>
    </inkml:context>
    <inkml:brush xml:id="br0">
      <inkml:brushProperty name="width" value="0.025" units="cm"/>
      <inkml:brushProperty name="height" value="0.025" units="cm"/>
    </inkml:brush>
  </inkml:definitions>
  <inkml:trace contextRef="#ctx0" brushRef="#br0">0 1 9513,'0'0'18449,"48"13"-17872,-10-13-481,2 0-64,1 0-480,-7 0-962,-3 0-672,-12 0-1025,-10 0-608,-7 7-1186,-2 3-960</inkml:trace>
  <inkml:trace contextRef="#ctx0" brushRef="#br0" timeOffset="1">99 113 1602,'0'0'19314,"2"32"-18161,32-32-320,7 0-385,2 0-320,6-4-224,-3-6-2274,0-7-3267,-6-2-3396</inkml:trace>
</inkml:ink>
</file>

<file path=ppt/ink/ink3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5.367"/>
    </inkml:context>
    <inkml:brush xml:id="br0">
      <inkml:brushProperty name="width" value="0.025" units="cm"/>
      <inkml:brushProperty name="height" value="0.025" units="cm"/>
    </inkml:brush>
  </inkml:definitions>
  <inkml:trace contextRef="#ctx0" brushRef="#br0">49 0 12300,'0'0'10185,"0"11"-8348,0 23-989,-2 0 1,-1 0 0,-1 0 0,-10 35 0,8-51-772,2-6-57,0 0 0,1 0 0,0 1 0,1-1 0,-1 17 0,3-28-15,1 0-1,0-1 1,0 1-1,0 0 0,0-1 1,0 1-1,0-1 1,0 1-1,1-1 1,-1 1-1,0-1 1,0 0-1,0 0 1,0 0-1,0 1 0,1-1 1,-1 0-1,0 0 1,0-1-1,0 1 1,3 0-1,30-4-64,-2-3-1740,52-21 1,-10-3-9048,-45 17-3188</inkml:trace>
</inkml:ink>
</file>

<file path=ppt/ink/ink3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6.018"/>
    </inkml:context>
    <inkml:brush xml:id="br0">
      <inkml:brushProperty name="width" value="0.025" units="cm"/>
      <inkml:brushProperty name="height" value="0.025" units="cm"/>
    </inkml:brush>
  </inkml:definitions>
  <inkml:trace contextRef="#ctx0" brushRef="#br0">1 1 12844,'0'0'8584,"5"58"-7110,-5-28-610,0 3-479,1-1-225,0-1-128,2-4-416,0-4-1314,0-6-704,-3-8-769</inkml:trace>
</inkml:ink>
</file>

<file path=ppt/ink/ink3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6.392"/>
    </inkml:context>
    <inkml:brush xml:id="br0">
      <inkml:brushProperty name="width" value="0.025" units="cm"/>
      <inkml:brushProperty name="height" value="0.025" units="cm"/>
    </inkml:brush>
  </inkml:definitions>
  <inkml:trace contextRef="#ctx0" brushRef="#br0">0 3 13389,'0'0'6998,"9"-1"-6181,8 0-549,-1 0-1,1 1 1,-1 1-1,0 1 1,0 1 0,24 6-1,0 1 684,64 28-1,-103-38-893,0 0 1,0 0-1,0 1 0,0-1 0,0 0 0,0 1 1,0-1-1,0 1 0,0 0 0,0-1 0,0 1 0,0 0 1,0-1-1,0 1 0,-1 0 0,1 0 0,0 0 1,-1-1-1,1 1 0,0 0 0,-1 0 0,1 0 0,-1 0 1,0 0-1,1 0 0,-1 1 0,0-1 0,0 0 1,1 0-1,-1 0 0,0 0 0,0 0 0,0 0 0,0 0 1,-1 0-1,1 0 0,0 1 0,0-1 0,-1 0 0,1 0 1,0 0-1,-1 0 0,1 0 0,-1 0 0,0 0 1,1 0-1,-1-1 0,0 1 0,1 0 0,-1 0 0,0 0 1,0-1-1,0 1 0,-1 0 0,-4 6 262,-2-2 1,1 1-1,0-1 0,-1 0 1,-10 5-1,-9 4-612,-48 21 951,70-34-1872,0 1 1,0 0-1,-1-1 1,1 0-1,0 0 0,-10-1 1,9 0-7564</inkml:trace>
</inkml:ink>
</file>

<file path=ppt/ink/ink3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7.288"/>
    </inkml:context>
    <inkml:brush xml:id="br0">
      <inkml:brushProperty name="width" value="0.025" units="cm"/>
      <inkml:brushProperty name="height" value="0.025" units="cm"/>
    </inkml:brush>
  </inkml:definitions>
  <inkml:trace contextRef="#ctx0" brushRef="#br0">323 35 15278,'0'0'6599,"-9"-7"-4224,5 4-2247,1 0-1,-1 1 0,1-1 1,-1 1-1,0-1 0,0 1 1,0 1-1,0-1 0,0 0 1,0 1-1,-1 0 0,1 0 1,0 0-1,-1 1 0,1-1 1,0 1-1,-1 0 0,1 0 1,-1 1-1,1-1 0,0 1 1,-1 0-1,1 0 0,0 1 1,0-1-1,-7 4 0,-4 5-40,1 0 0,0 2-1,0-1 1,1 2 0,0 0 0,1 0 0,1 1-1,0 1 1,-14 24 0,17-26-29,1 1 1,0 0-1,1 0 1,1 0-1,0 1 1,1 0-1,0 0 1,1 0-1,1 0 1,0 1-1,1 20 1,1-34-54,1 0 0,-1 0 0,0 0 0,1 0 0,-1 0 1,1-1-1,0 1 0,0 0 0,-1 0 0,1-1 0,0 1 0,0-1 0,1 1 1,-1-1-1,0 1 0,0-1 0,1 0 0,-1 1 0,1-1 0,3 2 1,-1-1 31,0 0 0,0 0 0,0-1 1,1 0-1,-1 1 0,1-2 1,-1 1-1,9 0 0,-3-1 41,1 0-1,0 0 0,0-2 1,-1 1-1,1-1 0,-1-1 1,12-4-1,-9 2-34,-1-1 1,0 0-1,23-17 0,-32 21-2,1-1 0,-1 0 0,0 1 0,0-1 1,0-1-1,0 1 0,-1 0 0,1-1 0,-1 1 0,0-1 0,0 0 0,0 0 0,-1 0 0,1 0 1,-1 0-1,0 0 0,1-5 0,-2 8-9,0 1 0,0-1 0,0 0 0,0 0 0,0 1 0,0-1 0,0 0 0,-1 0 0,1 1 0,0-1 0,0 0 0,-1 1 0,1-1 0,0 0 0,-1 1 0,1-1 0,-1 1 0,1-1 0,-1 0 0,1 1 0,-1-1 0,1 1 0,-1 0 0,1-1 0,-1 1 0,0-1 0,-1 0 1,-25-3 344,21 5-359,0 0 0,-1-1 0,1 2-1,0-1 1,0 1 0,-10 4 0,-10 11-42,26-17 20,-1 1 0,0-1 1,0 1-1,0-1 0,0 1 1,1-1-1,-1 1 0,0 0 1,0 0-1,1-1 0,-1 1 1,1 0-1,-1 0 0,1 0 1,-1 0-1,1 0 0,-1-1 1,1 1-1,0 0 0,-1 0 1,1 0-1,0 0 0,0 0 1,0 0-1,0 0 0,0 2 1,4-2 7,0-1 0,1 1 1,-1-1-1,1 0 1,-1 0-1,0 0 0,1-1 1,-1 1-1,0-1 0,6-2 1,2-1-73,0-1 0,0 0 1,0-1-1,-1 0 0,15-11 0,-15 9-109,1 1 0,0 0 0,0 1 0,21-8 0,-33 14 165,0 0 0,1 0 0,-1-1 1,1 1-1,-1 0 0,0 0 0,1 0 0,-1 0 1,1 0-1,-1 0 0,0 1 0,1-1 0,-1 0 0,1 0 1,-1 0-1,0 0 0,1 0 0,-1 0 0,0 1 0,1-1 1,-1 0-1,0 0 0,1 1 0,-1-1 0,0 0 1,0 0-1,1 1 0,-1-1 0,0 0 0,0 1 0,1-1 1,-1 0-1,0 1 0,0-1 0,0 0 0,0 1 0,0-1 1,0 1-1,1-1 0,0 25-88,-9 24 321,-6 0-171,8-32-502,1 1 0,1 1 0,0-1 0,-1 33-1,5-50 276,0-1-1,0 0 0,-1 0 0,1 1 0,0-1 0,0 0 0,0 1 0,0-1 0,0 0 0,0 0 0,0 1 0,0-1 0,0 0 0,0 0 0,0 1 0,0-1 0,0 0 0,1 1 1,-1-1-1,0 0 0,0 0 0,0 1 0,0-1 0,0 0 0,0 0 0,1 0 0,-1 1 0,0-1 0,0 0 0,0 0 0,1 0 0,-1 1 0,0-1 0,0 0 0,1 0 0,-1 0 0,0 0 1,0 0-1,1 1 0,-1-1 0,0 0 0,0 0 0,1 0 0,-1 0 0,0 0 0,1 0 0,-1 0 0,0 0 0,0 0 0,1 0 0,-1 0 0,0 0 0,1 0 0,-1-1 0,0 1 1,1 0-1,8-2-10761</inkml:trace>
</inkml:ink>
</file>

<file path=ppt/ink/ink3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7.958"/>
    </inkml:context>
    <inkml:brush xml:id="br0">
      <inkml:brushProperty name="width" value="0.025" units="cm"/>
      <inkml:brushProperty name="height" value="0.025" units="cm"/>
    </inkml:brush>
  </inkml:definitions>
  <inkml:trace contextRef="#ctx0" brushRef="#br0">266 64 4612,'0'0'6364,"1"-9"-2403,2-27-854,-3 35-2944,0 1-1,0-1 1,1 0 0,-1 0 0,-1 1-1,1-1 1,0 0 0,0 1 0,0-1 0,0 0-1,0 1 1,-1-1 0,1 1 0,0-1 0,0 0-1,-1 1 1,1-1 0,0 1 0,-1-1 0,1 1-1,-1-1 1,1 1 0,-1-1 0,1 1-1,-1-1 1,1 1 0,-1-1 0,1 1 0,-1 0-1,0 0 1,1-1 0,-1 1 0,0 0 0,1 0-1,-1-1 1,0 1 0,1 0 0,-1 0-1,0 0 1,1 0 0,-1 0 0,0 0 0,1 0-1,-1 0 1,-1 1 0,-26 7 1317,15-1-1159,1 1 0,0 0-1,0 1 1,1 0 0,0 1 0,1 0-1,0 1 1,-11 15 0,1 1 272,1 2 0,-22 42 0,36-61-507,1 0 0,-1 0 0,2 1 0,0-1 0,0 1 0,0 0 1,0 13-1,3-22-76,0 1 1,-1-1 0,1 0 0,1 1 0,-1-1 0,0 1-1,1-1 1,-1 1 0,1-1 0,0 0 0,-1 1-1,1-1 1,0 0 0,1 0 0,-1 1 0,0-1 0,1 0-1,-1 0 1,1 0 0,-1-1 0,1 1 0,0 0 0,0-1-1,0 1 1,0-1 0,0 1 0,0-1 0,0 0-1,1 0 1,-1 0 0,0 0 0,1-1 0,-1 1 0,0 0-1,1-1 1,3 1 0,13 1-11,0-1 0,0 0 0,1-2 0,-1 0 0,28-5 0,-36 4 0,0-1 0,-1 1 0,0-2 0,0 0 0,0 0 0,0-1 0,0 0 0,-1 0 0,0-1 0,0-1 0,10-8 0,-17 13 0,0 0 0,-1 1 0,1-1 0,-1 0 0,0 1 0,1-1 0,-1 0 0,0 0 0,0 0 0,0 0 0,0 0 0,-1-1 0,1 1 0,-1 0 0,1 0 0,-1 0 0,1-4 0,-2 5 0,1 0 0,0 0 0,-1 0 0,1-1 0,-1 1 0,1 0 0,-1 0 0,1 0 0,-1 0 0,0 0 0,0 1 0,1-1 0,-1 0 0,0 0 0,0 0 0,0 1 0,0-1 0,0 0 0,0 1 0,0-1 0,0 1 0,0-1 0,0 1 0,0 0 0,0-1 0,-1 1 0,1 0 0,0 0 0,0 0 0,0 0 0,0 0 0,-1 0 0,0 0 0,-48 2 0,47-1 0,1-1 0,0 0 0,0 1 0,-1 0 0,1 0 0,0-1 0,0 1 0,0 0 0,0 1 0,0-1 0,1 0 0,-1 0 0,0 1 0,0-1 0,1 1 0,-1 0 0,1-1 0,-1 1 0,1 0 0,-1 2 0,5-3 0,0 0 0,0 0 0,0-1 0,0 1 0,0-1 0,0 0 0,0 0 0,1 0 0,-1 0 0,0 0 0,3-1 0,36-15 0,-36 13 0,0 0 0,-1 1 0,1 0 0,0 0 0,0 0 0,1 0 0,-1 1 0,7 0 0,-12 1 0,0 1 0,0-1 0,0 1 0,-1-1 0,1 1 0,0 0 0,-1 0 0,1-1 0,0 1 0,-1 0 0,1 0 0,-1-1 0,0 1 0,1 0 0,-1 0 0,1 0 0,-1 0 0,0 0 0,0 0 0,0 0 0,1 0 0,-1 0 0,0 0 0,0-1 0,0 1 0,0 0 0,-1 0 0,1 0 0,-1 2 0,-3 34 0,-11 18-1812,-4 28-6951,18-73-3339</inkml:trace>
</inkml:ink>
</file>

<file path=ppt/ink/ink3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9.093"/>
    </inkml:context>
    <inkml:brush xml:id="br0">
      <inkml:brushProperty name="width" value="0.025" units="cm"/>
      <inkml:brushProperty name="height" value="0.025" units="cm"/>
    </inkml:brush>
  </inkml:definitions>
  <inkml:trace contextRef="#ctx0" brushRef="#br0">1 4 5669,'0'0'19090,"65"21"-17904,-17-21-578,4 0-480,6-2-544,-8-7-3332,-8-4-5925</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0.525"/>
    </inkml:context>
    <inkml:brush xml:id="br0">
      <inkml:brushProperty name="width" value="0.025" units="cm"/>
      <inkml:brushProperty name="height" value="0.025" units="cm"/>
    </inkml:brush>
  </inkml:definitions>
  <inkml:trace contextRef="#ctx0" brushRef="#br0">446 1 16848,'0'0'2872,"-9"6"-2562,-255 216 2768,171-140-2067,75-67-740,12-11-150,0 1 1,0-1-1,1 1 1,0 0 0,0 0-1,0 1 1,0 0-1,1-1 1,0 2-1,1-1 1,-4 8-1,7-14-114,0 1-1,0-1 0,0 1 0,0-1 0,0 1 1,0 0-1,0-1 0,0 1 0,0-1 0,0 1 1,1-1-1,-1 1 0,0-1 0,1 1 0,-1-1 0,0 1 1,1-1-1,-1 1 0,0-1 0,1 1 0,-1-1 1,1 0-1,-1 1 0,1-1 0,-1 0 0,1 1 1,-1-1-1,1 0 0,-1 0 0,1 1 0,-1-1 0,1 0 1,-1 0-1,1 0 0,-1 0 0,1 0 0,0 0 1,-1 0-1,1 0 0,-1 0 0,2 0 0,34 0 222,-25 0-107,40-3 414,94-17 0,27-3-329,-12 22-292,-56 9-3085,-32 3-3112</inkml:trace>
</inkml:ink>
</file>

<file path=ppt/ink/ink3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0.009"/>
    </inkml:context>
    <inkml:brush xml:id="br0">
      <inkml:brushProperty name="width" value="0.025" units="cm"/>
      <inkml:brushProperty name="height" value="0.025" units="cm"/>
    </inkml:brush>
  </inkml:definitions>
  <inkml:trace contextRef="#ctx0" brushRef="#br0">215 64 11787,'0'0'7132,"-1"-10"-4196,-7-28-469,7 37-2350,1 0 1,-1 0-1,0 0 1,1 0-1,-1 0 1,0 0-1,0 0 1,1 1 0,-1-1-1,0 0 1,0 0-1,0 1 1,0-1-1,0 1 1,0-1-1,0 1 1,0-1-1,-1 1 1,1 0 0,0-1-1,0 1 1,0 0-1,0 0 1,-1 0-1,1 0 1,-1 0-1,-28 5 1253,23-1-1349,0 0 0,1 0 1,-1 1-1,1 0 1,0 0-1,0 1 1,0 0-1,1 0 0,0 0 1,0 0-1,1 1 1,-5 8-1,-2 5-5,0 1 0,-15 42-1,21-48 24,1 0 0,0 0 0,1 0 0,1 1 0,0-1-1,1 1 1,1 18 0,0-30-27,0-1 0,1 1 0,-1 0 0,1-1 0,0 1 0,0 0 0,0-1 0,0 1 0,1-1 0,-1 0 0,1 1 0,0-1 0,0 0 0,0 0 0,1 0 0,-1 0 0,1-1 0,-1 1 0,1-1 0,0 1 0,0-1 0,0 0 1,0 0-1,1 0 0,-1-1 0,0 1 0,1-1 0,-1 0 0,1 0 0,-1 0 0,1 0 0,0-1 0,-1 1 0,7-1 0,-4 0 18,0 0 0,1-1 0,-1 1 1,0-2-1,0 1 0,0 0 1,0-1-1,0 0 0,0-1 0,-1 1 1,1-1-1,-1 0 0,0-1 0,8-5 1,-10 7-9,0-1 0,0 0 0,0 0 0,-1 0 0,1 0 0,-1 0 0,1-1 0,-1 1 0,0-1 0,0 1 0,-1-1 0,1 0 0,-1 0 0,0 0 0,0 0 0,0 0 0,0 0 0,-1 0 0,1 0 0,-1 0 0,0 0 0,0 0 0,-1-4 0,0 7-17,1 1 0,0-1 0,0 1 0,0-1 0,0 1 0,0 0 0,-1-1-1,1 1 1,0-1 0,0 1 0,-1 0 0,1-1 0,0 1 0,-1 0 0,1-1 0,0 1 0,-1 0 0,1-1 0,-1 1 0,1 0 0,0 0 0,-1 0 0,1-1 0,-1 1-1,1 0 1,-1 0 0,1 0 0,-1 0 0,1 0 0,0 0 0,-1 0 0,1 0 0,-1 0 0,1 0 0,-1 0 0,1 0 0,-1 0 0,1 0 0,-1 0 0,1 0 0,0 1 0,-1-1-1,1 0 1,-1 0 0,1 1 0,0-1 0,-1 0 0,1 0 0,-1 1 0,1-1 0,0 0 0,-1 1 0,1-1 0,0 1 0,-20 20-37,19-19 33,0 0 0,0 0 0,0 0-1,1 0 1,-1 0 0,0 0 0,1 0 0,-1 0-1,1 0 1,0 0 0,0 0 0,0 0 0,0 0-1,0 1 1,0-1 0,0 0 0,1 0 0,-1 0-1,1 0 1,0 0 0,-1 0 0,3 3 0,-1-3 7,-1-1 1,1 0 0,0 0-1,-1 0 1,1 0 0,0 0 0,0 0-1,0 0 1,0-1 0,0 1 0,0-1-1,0 1 1,0-1 0,0 0-1,0 0 1,0 0 0,0 0 0,4-1-1,6 0-119,1-1 0,0-1 0,-1 0 0,0-1 0,0-1 1,14-6-1,-18 10-801,-9 11 840,-19 30 524,-2 2-1833,12-9-4196,16-34-2489,3-10 1174</inkml:trace>
</inkml:ink>
</file>

<file path=ppt/ink/ink3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0.429"/>
    </inkml:context>
    <inkml:brush xml:id="br0">
      <inkml:brushProperty name="width" value="0.025" units="cm"/>
      <inkml:brushProperty name="height" value="0.025" units="cm"/>
    </inkml:brush>
  </inkml:definitions>
  <inkml:trace contextRef="#ctx0" brushRef="#br0">64 0 8392,'0'0'14526,"-3"9"-13395,-13 36 1351,-17 74-1,29-98-2338,0 1 1,2-1-1,1 35 0,1-53-290,0-1 0,0 0 0,0 1 1,1-1-1,0 0 0,-1 1 0,1-1 0,0 0 0,0 0 0,0 0 0,0 1 0,0-1 0,1 0 0,-1-1 0,3 4 0,8 2-3355,2-3-3339,-4-4-1594</inkml:trace>
</inkml:ink>
</file>

<file path=ppt/ink/ink3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0.876"/>
    </inkml:context>
    <inkml:brush xml:id="br0">
      <inkml:brushProperty name="width" value="0.025" units="cm"/>
      <inkml:brushProperty name="height" value="0.025" units="cm"/>
    </inkml:brush>
  </inkml:definitions>
  <inkml:trace contextRef="#ctx0" brushRef="#br0">1 102 11563,'0'0'17414,"0"-3"-17206,0 0-200,0 0 0,1 1 1,-1-1-1,1 1 0,0-1 0,0 0 1,0 1-1,0 0 0,0-1 0,1 1 1,-1 0-1,1 0 0,-1 0 0,1 0 1,0 0-1,0 0 0,0 0 0,0 0 1,0 1-1,4-3 0,-2 1 0,-1 1 0,0-1 0,1 0 0,-1-1 0,0 1 0,0 0 0,-1-1 0,1 0 0,-1 0 0,3-6 1,-6 3 614,-9 10-420,-8 11-165,12-6-30,1 0 1,0 1-1,1 0 0,0-1 0,-4 13 0,7-20-10,0 0-1,0 1 1,1-1-1,-1 1 1,1 0-1,-1-1 1,1 1-1,0-1 1,-1 1-1,1 0 1,0-1-1,0 1 1,0 0-1,0-1 1,0 1-1,1 0 1,-1-1-1,0 1 1,1-1-1,-1 1 1,1-1 0,0 1-1,0-1 1,-1 1-1,1-1 1,0 1-1,0-1 1,0 0-1,0 0 1,0 1-1,1-1 1,-1 0-1,0 0 1,0 0-1,1 0 1,-1 0-1,1-1 1,2 2-1,62 6-1621,-20-8-2879,-14-1-1408,-3 1-2545</inkml:trace>
</inkml:ink>
</file>

<file path=ppt/ink/ink3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1.252"/>
    </inkml:context>
    <inkml:brush xml:id="br0">
      <inkml:brushProperty name="width" value="0.025" units="cm"/>
      <inkml:brushProperty name="height" value="0.025" units="cm"/>
    </inkml:brush>
  </inkml:definitions>
  <inkml:trace contextRef="#ctx0" brushRef="#br0">77 101 16303,'0'0'8083,"-9"1"-7096,6 0-956,0-1-1,0 0 0,0 1 1,0 0-1,0-1 0,0 1 0,0 0 1,0 1-1,0-1 0,1 0 1,-1 1-1,1 0 0,-1-1 1,1 1-1,-1 0 0,1 0 0,0 0 1,0 1-1,0-1 0,0 0 1,1 1-1,-1 0 0,1-1 1,-1 1-1,1 0 0,0-1 0,0 1 1,0 0-1,0 0 0,1 0 1,-1 0-1,1 0 0,0 0 1,-1 0-1,2 0 0,-1 5 0,0-5 11,-1 0-1,1 0 1,0 0-1,0 0 1,1 0-1,-1 0 0,0 0 1,1 0-1,0 0 1,0 0-1,0 0 0,0-1 1,0 1-1,1 0 1,-1 0-1,1-1 1,1 3-1,0-3-9,-1-1 0,0 0 0,0 0 0,1 0 0,-1 0 0,0 0 0,1-1 0,-1 1 0,1-1 0,-1 1 0,1-1 0,-1 0 0,1 0 0,-1 0 0,1 0 1,-1-1-1,1 1 0,-1-1 0,0 1 0,1-1 0,-1 0 0,3-1 0,3-1-63,0-1 0,0 0 1,0 0-1,0-1 0,-1 0 0,0 0 1,0-1-1,0 0 0,-1 0 1,0-1-1,0 1 0,0-1 0,-1-1 1,7-11-1,-6 8-59,0 0 1,-1 0-1,0-1 0,-1 1 1,0-1-1,-1 0 0,0 0 0,-1-1 1,1-21-1,-3 33 91,0 1 1,0 0-1,0 0 0,0-1 0,0 1 1,0 0-1,0 0 0,-1-1 0,1 1 1,0 0-1,0 0 0,0 0 0,0-1 1,-1 1-1,1 0 0,0 0 0,0 0 1,0 0-1,-1-1 0,1 1 0,0 0 1,0 0-1,0 0 0,-1 0 1,1 0-1,0 0 0,0 0 0,-1 0 1,1 0-1,0 0 0,0 0 0,-1 0 1,1 0-1,0 0 0,0 0 0,-1 0 1,1 0-1,0 0 0,0 0 0,-1 0 1,1 0-1,0 0 0,0 0 0,-1 0 1,1 1-1,0-1 0,0 0 0,0 0 1,-1 0-1,1 0 0,0 1 0,0-1 1,0 0-1,0 0 0,-1 0 0,1 1 1,0-1-1,0 0 0,0 0 0,0 1 1,0-1-1,0 0 0,0 1 1,-14 14-13,-3 10 133,2 0 0,2 2 0,-12 27-1,21-42-282,0-1 0,0 1 0,1 0 0,0 0 0,1 0 0,0 0 0,1 1 0,1-1 0,2 25 0,-2-36-10,0-1-1,0 1 1,0 0-1,1 0 1,-1 0-1,0 0 1,1-1-1,-1 1 0,1 0 1,-1 0-1,1-1 1,-1 1-1,1 0 1,-1-1-1,1 1 1,0 0-1,0-1 1,-1 1-1,1-1 1,0 1-1,0-1 0,-1 0 1,1 1-1,0-1 1,0 0-1,0 1 1,0-1-1,-1 0 1,2 0-1,17-1-6352,-3-4-5946</inkml:trace>
</inkml:ink>
</file>

<file path=ppt/ink/ink3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1.657"/>
    </inkml:context>
    <inkml:brush xml:id="br0">
      <inkml:brushProperty name="width" value="0.025" units="cm"/>
      <inkml:brushProperty name="height" value="0.025" units="cm"/>
    </inkml:brush>
  </inkml:definitions>
  <inkml:trace contextRef="#ctx0" brushRef="#br0">38 1 15086,'0'0'5568,"-5"9"-2936,1-4-2103,1-1-160,0-1 1,0 1-1,0 0 0,1 0 1,0 0-1,-1 0 1,2 0-1,-1 1 0,0-1 1,1 1-1,0-1 1,0 1-1,0-1 0,0 10 1,3-13-309,1-1-1,-1 1 1,1-1 0,-1 1 0,1-1-1,-1 0 1,0 0 0,1 0 0,-1 0 0,1 0-1,-1-1 1,3 0 0,2-1-26,-1 0 0,0-1 0,0 0 0,0 0 0,0-1 0,0 1 0,-1-1 0,6-5-1,-5 4-12,0 1-1,1-1 1,-1 1-1,1 0 1,11-4-1,-17 12 139,0 1 1,0-1-1,0 1 0,-1 0 1,0-1-1,0 10 0,0-11-65,0 0-65,-1-1 0,1 1 0,1-1 0,-1 1 0,0-1 0,0 1 0,1-1-1,0 1 1,-1-1 0,1 1 0,0-1 0,0 1 0,0-1 0,1 0 0,-1 0 0,1 0 0,-1 0 0,3 3 0,-2-4-15,0 0 0,0 0 0,0-1 0,0 1 0,0-1 0,0 1 0,0-1 0,0 0 0,0 1 1,0-1-1,0 0 0,0-1 0,0 1 0,0 0 0,0 0 0,0-1 0,0 0 0,0 1 0,0-1 0,-1 0 1,1 0-1,0 0 0,0 0 0,-1 0 0,3-2 0,77-56-5279,-80 58 4261,-1 2 753,0 0 1,0 0-1,0 0 1,0 0 0,0-1-1,0 1 1,1 0-1,-1 0 1,0 0 0,0-1-1,1 1 1,-1 0-1,1 0 1,-1-1-1,1 1 1,-1 0 0,1-1-1,-1 1 1,1 0-1,0-1 1,-1 1-1,1-1 1,0 1 0,-1-1-1,1 1 1,0-1-1,0 0 1,0 1 0,-1-1-1,2 1 1,28 1-6793,-24-2 4781,5 0-2528</inkml:trace>
</inkml:ink>
</file>

<file path=ppt/ink/ink3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2.044"/>
    </inkml:context>
    <inkml:brush xml:id="br0">
      <inkml:brushProperty name="width" value="0.025" units="cm"/>
      <inkml:brushProperty name="height" value="0.025" units="cm"/>
    </inkml:brush>
  </inkml:definitions>
  <inkml:trace contextRef="#ctx0" brushRef="#br0">7 86 6118,'0'0'21343,"-2"4"-20890,1-1-443,-3 14 136,5-17-177,-1 1 0,0-1 0,0 1 0,1-1 0,-1 1 0,1-1 0,-1 1 0,0-1-1,1 0 1,-1 1 0,1-1 0,-1 0 0,1 1 0,-1-1 0,1 0 0,-1 0 0,1 1 0,-1-1-1,1 0 1,-1 0 0,1 0 0,-1 0 0,1 0 0,0 0 0,-1 0 0,1 0 0,-1 0 0,1 0-1,-1 0 1,1 0 0,-1 0 0,1 0 0,0 0 0,-1 0 0,1-1 0,-1 1 0,1 0 0,0-1-1,1 0-138,-1 1-1,1-1 1,0 0-1,-1 0 0,1 0 1,-1 0-1,1 0 1,-1 0-1,1 0 0,-1-1 1,0 1-1,0 0 1,0-1-1,0 1 0,0-1 1,0 1-1,0-1 1,0 0-1,0 1 0,-1-1 1,1 0-1,-1 1 0,1-3 1,-1 4 145,0-1 1,0 1-1,0 0 1,0 0 0,0 0-1,0 0 1,-1-1-1,1 1 1,0 0-1,0 0 1,0 0-1,0 0 1,0 0-1,-1 0 1,1-1-1,0 1 1,0 0 0,0 0-1,0 0 1,-1 0-1,1 0 1,0 0-1,0 0 1,0 0-1,-1 0 1,1 0-1,0 0 1,0 0-1,0 0 1,-1 0 0,1 0-1,0 0 1,0 0-1,0 0 1,-1 0-1,1 0 1,0 0-1,0 0 1,0 1-1,0-1 1,-1 0-1,1 0 1,0 0 0,0 0-1,0 0 1,0 0-1,0 1 1,-1-1-1,1 0 1,0 0-1,0 0 1,0 0-1,0 1 1,0-1-1,0 0 1,0 0 0,0 0-1,0 1 1,0-1-1,0 0 1,0 0-1,0 1 1,-3 2-2579,10-10 720,18-40-6917,-22 40 7622,6-18-3274</inkml:trace>
</inkml:ink>
</file>

<file path=ppt/ink/ink3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2.404"/>
    </inkml:context>
    <inkml:brush xml:id="br0">
      <inkml:brushProperty name="width" value="0.025" units="cm"/>
      <inkml:brushProperty name="height" value="0.025" units="cm"/>
    </inkml:brush>
  </inkml:definitions>
  <inkml:trace contextRef="#ctx0" brushRef="#br0">75 1 8872,'0'0'8013,"-6"12"-6449,-6 11-533,2 0 0,0 1 0,2 1 0,1 0 0,0 0 0,2 0 0,-2 28 0,7-40-949,-1-10-84,0-1 1,1 1-1,-1 0 1,1 0 0,0 0-1,0 0 1,0 0-1,1 0 1,-1 0-1,1 0 1,-1 0-1,1-1 1,0 1-1,0 0 1,0 0-1,1-1 1,-1 1-1,3 3 1,14-46 273,-1-1-1270,5-12 226,-16 41 881,-6 18 522,-17 50-146,11-41-460,1 0 0,1 0 0,1 0 0,0 0 0,-2 26 0,5-41-52,0 0 0,0 0-1,0 0 1,0 1 0,0-1 0,0 0 0,0 0 0,0 0-1,0 1 1,0-1 0,0 0 0,0 0 0,0 0 0,0 0-1,0 1 1,0-1 0,0 0 0,0 0 0,0 0 0,0 0-1,0 1 1,0-1 0,0 0 0,1 0 0,-1 0 0,0 0-1,0 0 1,0 0 0,0 1 0,0-1 0,0 0 0,1 0-1,-1 0 1,0 0 0,0 0 0,0 0 0,0 0 0,0 0-1,1 0 1,-1 1 0,0-1 0,0 0 0,0 0 0,0 0-1,1 0 1,-1 0 0,0 0 0,0 0 0,0 0 0,0 0-1,1 0 1,-1 0 0,0-1 0,0 1 0,12-9-1899,7-15-3916,-7 2-1402</inkml:trace>
</inkml:ink>
</file>

<file path=ppt/ink/ink3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2.781"/>
    </inkml:context>
    <inkml:brush xml:id="br0">
      <inkml:brushProperty name="width" value="0.025" units="cm"/>
      <inkml:brushProperty name="height" value="0.025" units="cm"/>
    </inkml:brush>
  </inkml:definitions>
  <inkml:trace contextRef="#ctx0" brushRef="#br0">59 0 12139,'0'0'7560,"-25"64"-4870,19-35-384,-1 0-640,3 0-737,3 1-705,1-4-96,0 1-160,0-4-673,0-3-480,1-4-1185,2-8 192,-2-3-352,-1-23-14382</inkml:trace>
  <inkml:trace contextRef="#ctx0" brushRef="#br0" timeOffset="1">0 243 4132,'0'0'15054,"9"-42"-16015,17 42-5765</inkml:trace>
</inkml:ink>
</file>

<file path=ppt/ink/ink3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5.737"/>
    </inkml:context>
    <inkml:brush xml:id="br0">
      <inkml:brushProperty name="width" value="0.025" units="cm"/>
      <inkml:brushProperty name="height" value="0.025" units="cm"/>
    </inkml:brush>
  </inkml:definitions>
  <inkml:trace contextRef="#ctx0" brushRef="#br0">1 0 10346,'0'0'7367,"69"12"-6246,-37-11-224,6 0-545,10 1-256,9 0-64,8-1-705,3-1-1921,2 0-2595</inkml:trace>
</inkml:ink>
</file>

<file path=ppt/ink/ink3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22.473"/>
    </inkml:context>
    <inkml:brush xml:id="br0">
      <inkml:brushProperty name="width" value="0.025" units="cm"/>
      <inkml:brushProperty name="height" value="0.025" units="cm"/>
    </inkml:brush>
  </inkml:definitions>
  <inkml:trace contextRef="#ctx0" brushRef="#br0">15 7 16592,'0'0'10345,"-14"-7"-16526,14 14-1731</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1.816"/>
    </inkml:context>
    <inkml:brush xml:id="br0">
      <inkml:brushProperty name="width" value="0.025" units="cm"/>
      <inkml:brushProperty name="height" value="0.025" units="cm"/>
    </inkml:brush>
  </inkml:definitions>
  <inkml:trace contextRef="#ctx0" brushRef="#br0">73 75 15150,'0'0'11376,"-4"16"-11194,-52 290 163,44-220 4227,26-201-3469,-4 39-1348,1-81 0,-11 160 215,-1 1-1,1 0 0,1-1 0,-1 1 0,1-1 0,-1 1 0,1 0 0,0-1 0,0 1 0,0-1 0,1 0 0,-1 1 1,4 4-1,-3-7 37,-1 1 0,1-1 0,0 0 0,0 0 1,0 0-1,0 0 0,0 0 0,0 0 1,1-1-1,-1 1 0,0 0 0,0-1 0,0 0 1,1 0-1,-1 0 0,0 0 0,0 0 0,1 0 1,-1 0-1,0-1 0,0 1 0,0-1 1,0 1-1,5-3 0,3-1 31,1 0 1,-1-1 0,1 0-1,-1-1 1,-1 0-1,1 0 1,-1-1-1,14-13 1,63-75 370,-53 57-348,-52 108-60,14-55 0,-53 154 0,49-140 0,3 1 0,0 0 0,-3 56 0,9-83 9,0 0-1,0 0 1,0 0-1,0 1 1,1-1-1,-1 0 1,1 0 0,0 0-1,0 0 1,0 0-1,0 0 1,0 0 0,3 3-1,-3-5-32,0 0 0,0 0 0,1 1 0,-1-1 0,0 0 0,1-1 0,-1 1 0,1 0 0,-1 0 0,1-1 0,0 1 0,-1-1 0,1 1 0,0-1 0,-1 0 0,1 1 0,0-1 0,0 0 0,-1 0 0,1 0 0,0 0 0,-1-1 0,1 1 0,2-1 0,-3 1-220,0 0 1,0-1-1,0 1 1,0 0-1,0-1 1,1 1-1,-1-1 1,0 1-1,0-1 1,0 0-1,0 1 1,0-1-1,-1 0 1,1 0-1,0 0 1,0 1-1,0-1 1,-1 0-1,2-1 1,3-14-6696,-3-15-12546</inkml:trace>
</inkml:ink>
</file>

<file path=ppt/ink/ink3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1.209"/>
    </inkml:context>
    <inkml:brush xml:id="br0">
      <inkml:brushProperty name="width" value="0.025" units="cm"/>
      <inkml:brushProperty name="height" value="0.025" units="cm"/>
    </inkml:brush>
  </inkml:definitions>
  <inkml:trace contextRef="#ctx0" brushRef="#br0">142 0 15375,'0'0'13970,"5"9"-13308,0 2-516,0 0-1,-1 0 1,-1 0-1,0 0 1,0 0-1,-1 1 1,0-1 0,-1 1-1,-1 0 1,0-1-1,0 1 1,-1 0-1,-1-1 1,-2 13-1,-12 40-3,-3 0-1,-33 77 1,24-70-66,-21 86 0,46-116-76,3-40 0,0 1 0,1-1 0,-1 0 0,1 0 0,-1 0 0,1 1 0,-1-1 0,1 0 0,0 0 0,-1 0 0,1 0 0,0 0 0,0 0 0,0 0 0,0 0 0,0 0 0,0-1 0,2 2 0,2 0 0,0-1 0,1 1 0,-1-1 0,1-1 0,0 1 0,-1-1 0,1 0 0,0 0 0,-1-1 0,10-1 0,31-6 0,63-17 0,-75 15 0,0 1 0,1 2 0,0 2 0,40-1 0,-75 6-36,0 0 1,0 0-1,0 0 0,0 0 1,1 1-1,-1-1 1,0 0-1,0 0 0,1 0 1,-1 0-1,0 0 0,0 0 1,0 0-1,1 0 1,-1 0-1,0 0 0,0 0 1,1 0-1,-1 0 0,0 0 1,0 0-1,0 0 0,1 0 1,-1 0-1,0 0 1,0-1-1,0 1 0,1 0 1,-1 0-1,0 0 0,0 0 1,0 0-1,1-1 1,-1 1-1,0 0 0,0 0 1,0 0-1,0 0 0,0-1 1,0 1-1,1 0 0,-1 0 1,0 0-1,0-1 1,0 1-1,0 0 0,0 0 1,0-1-1,0 1 0,0 0 1,0-1-1,-5-5-5209,2 2 1004,-9-12-16450</inkml:trace>
</inkml:ink>
</file>

<file path=ppt/ink/ink3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2.093"/>
    </inkml:context>
    <inkml:brush xml:id="br0">
      <inkml:brushProperty name="width" value="0.025" units="cm"/>
      <inkml:brushProperty name="height" value="0.025" units="cm"/>
    </inkml:brush>
  </inkml:definitions>
  <inkml:trace contextRef="#ctx0" brushRef="#br0">1 371 4100,'5'-12'438,"2"-3"-107,1 1 0,0 0 0,1 0 0,1 1 0,0 0 0,22-22-1,35-26 3770,60-54 616,-38 51 7621,-92 82-11559,-10 11 103,-1-1 0,-21 31-1,-8 15-261,16-22-463,3 1 1,-31 102-1,47-125-125,1 1 1,2 0-1,1-1 1,1 2-1,2-1 1,1 0-1,4 32 1,-1-49-279,0 0-1,1-1 1,0 1-1,1-1 1,0 0 0,1 0-1,14 20 1,-16-26-131,1 0 1,0 0-1,0 0 0,1 0 1,0-1-1,0 0 1,1 0-1,0 0 0,0-1 1,0 0-1,0-1 1,1 0-1,11 5 0,4-5-7699</inkml:trace>
</inkml:ink>
</file>

<file path=ppt/ink/ink3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2.995"/>
    </inkml:context>
    <inkml:brush xml:id="br0">
      <inkml:brushProperty name="width" value="0.025" units="cm"/>
      <inkml:brushProperty name="height" value="0.025" units="cm"/>
    </inkml:brush>
  </inkml:definitions>
  <inkml:trace contextRef="#ctx0" brushRef="#br0">53 1 13325,'0'0'17824,"0"11"-16793,-1 5-945,-1 0 1,-1 0-1,0 0 1,-1 0-1,-7 17 1,-15 66-19,25-96-68,1-1 0,-1 0 0,1 1 0,0-1 0,0 0 0,0 1 0,0-1 0,0 1 0,1-1 0,-1 0 0,1 1 0,-1-1 0,1 0 0,0 1 0,0-1 0,0 0 0,0 0 0,0 0 0,0 0 0,1 0 0,-1 0 0,1 0 0,2 2 0,-2-3 0,1 0 0,0 1 0,0-1 0,0 0 0,-1-1 0,1 1 0,0 0 0,0-1 0,0 0 0,0 1 0,0-1 0,0-1 0,0 1 0,0 0 0,0-1 0,0 1 0,0-1 0,4-1 0,-3 0-292,-1 1 0,0 0 0,1-1 0,-1 1 0,0-1 0,0 0 0,0 0 0,0-1 0,0 1 0,0 0 0,-1-1 0,4-4 0,-3 3-580,-1 1 0,0-1 0,1 0 0,-1 0 0,-1 0 0,1 0 0,-1 0 0,1-1 0,-1 1-1,0-5 1,1-24-13669</inkml:trace>
</inkml:ink>
</file>

<file path=ppt/ink/ink3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3.335"/>
    </inkml:context>
    <inkml:brush xml:id="br0">
      <inkml:brushProperty name="width" value="0.025" units="cm"/>
      <inkml:brushProperty name="height" value="0.025" units="cm"/>
    </inkml:brush>
  </inkml:definitions>
  <inkml:trace contextRef="#ctx0" brushRef="#br0">22 16 20371,'0'0'12396,"-22"-16"-23767</inkml:trace>
</inkml:ink>
</file>

<file path=ppt/ink/ink3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0.410"/>
    </inkml:context>
    <inkml:brush xml:id="br0">
      <inkml:brushProperty name="width" value="0.025" units="cm"/>
      <inkml:brushProperty name="height" value="0.025" units="cm"/>
    </inkml:brush>
  </inkml:definitions>
  <inkml:trace contextRef="#ctx0" brushRef="#br0">0 1 8040,'0'0'23158,"0"14"-22464,16 295 101,-5-289-3738,-11-20 2662,0 1 0,1-1 0,-1 0 0,1 0 0,-1 0 0,0 0 0,1 1 0,-1-1-1,1 0 1,-1 0 0,1 0 0,-1 0 0,1 0 0,-1 0 0,0 0 0,1-1 0,-1 1 0,1 0 0,-1 0 0,1 0 0,-1 0 0,0 0 0,1-1 0,-1 1-1,1 0 1,-1 0 0,0-1 0,1 1 0,-1 0 0,0 0 0,1-1 0,-1 1 0,0 0 0,1-1 0,9-17-10786</inkml:trace>
</inkml:ink>
</file>

<file path=ppt/ink/ink3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0.893"/>
    </inkml:context>
    <inkml:brush xml:id="br0">
      <inkml:brushProperty name="width" value="0.025" units="cm"/>
      <inkml:brushProperty name="height" value="0.025" units="cm"/>
    </inkml:brush>
  </inkml:definitions>
  <inkml:trace contextRef="#ctx0" brushRef="#br0">8 1 15855,'0'0'8066,"-1"11"-5701,1-10-2319,-3 15 674,1 1 1,1-1 0,0 0 0,1 1 0,4 24 0,-4-37-673,1-1 1,0 1-1,-1 0 1,2 0-1,-1-1 1,0 1 0,1 0-1,0-1 1,-1 0-1,2 1 1,-1-1-1,0 0 1,0 0 0,1 0-1,0 0 1,0-1-1,0 1 1,0-1-1,0 1 1,0-1-1,0 0 1,1 0 0,-1-1-1,1 1 1,-1-1-1,1 0 1,0 1-1,0-2 1,-1 1 0,1 0-1,0-1 1,0 0-1,5 0 1,-3 0-300,1 0 0,-1 0 0,0-1-1,0 0 1,0 0 0,0 0 0,0-1 0,8-3 0,-10 2-760,0 1-1,0-1 1,0 0 0,0 0 0,0 0 0,0-1-1,-1 1 1,0-1 0,0 0 0,6-8 0,3-8-6607</inkml:trace>
</inkml:ink>
</file>

<file path=ppt/ink/ink3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1.250"/>
    </inkml:context>
    <inkml:brush xml:id="br0">
      <inkml:brushProperty name="width" value="0.025" units="cm"/>
      <inkml:brushProperty name="height" value="0.025" units="cm"/>
    </inkml:brush>
  </inkml:definitions>
  <inkml:trace contextRef="#ctx0" brushRef="#br0">154 0 14958,'0'0'7015,"-27"54"-4293,14-24-223,-1 8-481,0 2-769,-3 9-705,3 1-351,0-2-97,2 1-64,4-2 0,-2-4-225,4-1-543,2-7-1026,4-5-2017,0-6-2179,0-9-8456</inkml:trace>
</inkml:ink>
</file>

<file path=ppt/ink/ink3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6.289"/>
    </inkml:context>
    <inkml:brush xml:id="br0">
      <inkml:brushProperty name="width" value="0.025" units="cm"/>
      <inkml:brushProperty name="height" value="0.025" units="cm"/>
    </inkml:brush>
  </inkml:definitions>
  <inkml:trace contextRef="#ctx0" brushRef="#br0">130 0 9577,'0'0'16720,"-11"1"-15434,6 0-1182,0-1 0,-1 1 0,1 1-1,0-1 1,0 1 0,0 0-1,0 0 1,0 0 0,0 1 0,1-1-1,-1 1 1,1 0 0,-1 1-1,1-1 1,0 1 0,1 0 0,-1 0-1,1 0 1,-1 0 0,1 1-1,0-1 1,1 1 0,-1 0 0,1-1-1,0 1 1,0 1 0,-2 9 0,3-14-68,1 1 0,-1 0 1,0 0-1,0 0 1,1 0-1,-1 0 1,1 0-1,-1 0 1,1 0-1,0 0 1,0 0-1,0 0 1,0 0-1,0 0 0,1 0 1,-1 0-1,1 0 1,-1 0-1,1 0 1,0 0-1,-1 0 1,1 0-1,0 0 1,0-1-1,0 1 1,1 0-1,-1-1 1,0 1-1,1-1 0,-1 1 1,1-1-1,-1 0 1,4 3-1,-2-4 8,0 1-1,0-1 0,0 0 1,0 0-1,0 0 0,0 0 1,0-1-1,0 1 0,-1-1 1,1 0-1,0 0 0,0 0 0,0 0 1,0 0-1,-1 0 0,1-1 1,-1 1-1,1-1 0,-1 0 1,1 0-1,-1 0 0,0 0 1,2-3-1,2-1-43,-2 0 0,1-1 0,-1 1 0,0-1 0,0 0 0,0 0 0,-1 0 0,0 0 0,-1-1 0,2-8 0,-3 15 0,-1-1 0,1 1 0,-1-1 0,0 1 0,1-1 0,-1 0 0,0 1 0,0-1 0,0 0 0,0 1 0,0-1 0,-1 1 0,1-1 0,0 0 0,-1 1 0,1-1 0,-1 1 0,0-1 0,1 1 0,-1-1 0,0 1 0,0 0 0,0-1 0,0 1 0,0 0 0,0 0 0,-1 0 0,1 0 0,0 0 0,0 0 0,-1 0 0,1 0 0,-1 0 0,1 0 0,-1 1 0,1-1 0,-1 1 0,1-1 0,-1 1 0,1 0 0,-1-1 0,0 1 0,1 0 0,-1 0 0,0 0 0,1 0 0,-1 0 0,1 1 0,-1-1 0,0 0 0,1 1 0,-2 0 0,2-1-112,0 0 0,1 1 0,-1-1 1,1 0-1,-1 0 0,1 1 0,-1-1 0,1 0 0,-1 1 0,1-1 1,-1 0-1,1 1 0,-1-1 0,1 1 0,-1-1 0,1 1 0,0-1 1,-1 1-1,1-1 0,0 1 0,-1-1 0,1 1 0,0-1 0,0 2 1,-1 23-10471</inkml:trace>
</inkml:ink>
</file>

<file path=ppt/ink/ink3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6.739"/>
    </inkml:context>
    <inkml:brush xml:id="br0">
      <inkml:brushProperty name="width" value="0.025" units="cm"/>
      <inkml:brushProperty name="height" value="0.025" units="cm"/>
    </inkml:brush>
  </inkml:definitions>
  <inkml:trace contextRef="#ctx0" brushRef="#br0">1 65 13196,'0'0'5729,"0"-10"-3391,0 10-2320,1-4 276,-1 0-1,1 0 1,0-1 0,0 2 0,0-1-1,0 0 1,4-7 0,-4 10-196,0 0 0,-1-1 0,1 1 0,0 0 0,0 0 0,0 0 0,1 0 0,-1 1 0,0-1 0,0 0 0,0 0 0,1 1 0,-1-1 0,0 1 0,1-1 0,-1 1 0,0-1 0,1 1 0,-1 0 0,1 0 0,-1 0 0,1-1 0,-1 1 0,0 1 0,1-1 0,-1 0 0,1 0 1,-1 1-1,1-1 0,-1 0 0,0 1 0,1-1 0,-1 1 0,0 0 0,0 0 0,3 1 0,3 3 81,-1 0 0,1 0 0,-1 0 0,0 1 1,0 0-1,-1 0 0,0 1 0,0 0 0,0 0 0,-1 0 0,4 9 1,5 9 533,18 54 1,-21-42-460,-1 0 1,-2 1 0,-2 0 0,-1 0 0,-2 0 0,-2 0 0,-1 0 0,-2 0 0,-10 51 0,4-46-886,-2 0 0,-32 79 0,26-84-2097,-2-1 0,-1-1 0,-29 39 0,23-41-9619</inkml:trace>
</inkml:ink>
</file>

<file path=ppt/ink/ink3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9.981"/>
    </inkml:context>
    <inkml:brush xml:id="br0">
      <inkml:brushProperty name="width" value="0.025" units="cm"/>
      <inkml:brushProperty name="height" value="0.025" units="cm"/>
    </inkml:brush>
  </inkml:definitions>
  <inkml:trace contextRef="#ctx0" brushRef="#br0">62 0 18129,'0'0'4837,"-2"13"-4111,-22 428 3105,9-81-1988,3-65-866,13-278-1694,3-19-2530,1-28-1875,-9-1 297,-11-7-2190</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2.411"/>
    </inkml:context>
    <inkml:brush xml:id="br0">
      <inkml:brushProperty name="width" value="0.025" units="cm"/>
      <inkml:brushProperty name="height" value="0.025" units="cm"/>
    </inkml:brush>
  </inkml:definitions>
  <inkml:trace contextRef="#ctx0" brushRef="#br0">101 0 16207,'0'0'10597,"-2"10"-8921,-38 108 439,28-88-2646,0 1 0,3 1 1,0 0-1,-8 61 0,17-88-4741,0-14-1988,0 1 4957,0-14-7087</inkml:trace>
</inkml:ink>
</file>

<file path=ppt/ink/ink3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0.342"/>
    </inkml:context>
    <inkml:brush xml:id="br0">
      <inkml:brushProperty name="width" value="0.025" units="cm"/>
      <inkml:brushProperty name="height" value="0.025" units="cm"/>
    </inkml:brush>
  </inkml:definitions>
  <inkml:trace contextRef="#ctx0" brushRef="#br0">1 0 12812,'0'0'3064,"0"12"-987,0 29 192,3 0 0,14 79 1,-11-94-1700,0 0 0,2-1 0,1 0 1,1 0-1,1-1 0,15 25 1,-25-48-508,0 1 0,0 0 1,0-1-1,0 1 1,1-1-1,-1 0 1,0 1-1,1-1 1,-1 0-1,1 1 1,-1-1-1,1 0 0,-1 0 1,1 0-1,0-1 1,-1 1-1,1 0 1,0-1-1,0 1 1,0-1-1,0 1 0,-1-1 1,3 0-1,-1 0 29,0-1 0,0 0 0,0 1 0,0-1 0,-1 0-1,1-1 1,0 1 0,-1 0 0,1-1 0,-1 0 0,1 1-1,-1-1 1,3-3 0,8-9 217,0-1-1,-1 0 0,17-29 1,-20 29-374,81-133-839,-65 96-2103,-2-1-3385,-5 0-7995</inkml:trace>
</inkml:ink>
</file>

<file path=ppt/ink/ink3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2.312"/>
    </inkml:context>
    <inkml:brush xml:id="br0">
      <inkml:brushProperty name="width" value="0.025" units="cm"/>
      <inkml:brushProperty name="height" value="0.025" units="cm"/>
    </inkml:brush>
  </inkml:definitions>
  <inkml:trace contextRef="#ctx0" brushRef="#br0">2 1 17136,'0'0'13645,"2"80"-13293,-2-43-255,-3-4-33,3-1-64,0-7-385,0-9-1024,4-9-1474,8-7-384,-1-7-224,4-18-513,-2-8-2402</inkml:trace>
</inkml:ink>
</file>

<file path=ppt/ink/ink3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2.672"/>
    </inkml:context>
    <inkml:brush xml:id="br0">
      <inkml:brushProperty name="width" value="0.025" units="cm"/>
      <inkml:brushProperty name="height" value="0.025" units="cm"/>
    </inkml:brush>
  </inkml:definitions>
  <inkml:trace contextRef="#ctx0" brushRef="#br0">98 0 15214,'0'0'9892,"-8"9"-9203,7-8-678,-51 61 875,48-56-853,0 0 1,0 0-1,0 1 1,0-1-1,1 1 1,0-1-1,1 1 1,-1 0-1,1 0 1,-2 14-1,5-20-35,0-1 0,0 1 0,0 0 0,0-1 0,0 1 0,0-1 0,0 1 0,0-1 0,0 1-1,0-1 1,0 0 0,0 1 0,0-1 0,0 0 0,0 0 0,0 0 0,0 0 0,0 0 0,0 0 0,0 0-1,0 0 1,0-1 0,1 1 0,0-1 0,33-4 118,-25 2-127,0 0 0,0 2-1,0-1 1,0 1 0,1 1-1,-1-1 1,17 3 0,-25-1 15,-1 0 1,1 0-1,-1 0 1,0 0-1,0 0 1,1 0-1,-1 0 1,0 0-1,0 0 1,0 1-1,0-1 1,0 0 0,-1 1-1,1-1 1,0 0-1,0 1 1,-1-1-1,1 1 1,-1-1-1,0 1 1,1 0-1,-1-1 1,0 1-1,0-1 1,0 1 0,0 0-1,0-1 1,0 1-1,0-1 1,-1 1-1,1-1 1,-1 3-1,0 2 109,0 0 0,0-1 0,-1 1-1,0 0 1,0 0 0,0-1-1,-5 9 1,-34 32 1264,38-43-1371,0 0 0,0-1-1,0 1 1,0-1 0,0 1 0,0-1-1,-1 0 1,1-1 0,-1 1 0,1-1-1,-1 1 1,0-1 0,-5 1 0,17-34-11842,5 5 2489</inkml:trace>
</inkml:ink>
</file>

<file path=ppt/ink/ink3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3.044"/>
    </inkml:context>
    <inkml:brush xml:id="br0">
      <inkml:brushProperty name="width" value="0.025" units="cm"/>
      <inkml:brushProperty name="height" value="0.025" units="cm"/>
    </inkml:brush>
  </inkml:definitions>
  <inkml:trace contextRef="#ctx0" brushRef="#br0">23 1 19442,'0'0'9497,"-4"14"-9208,-1 2-264,1 0 0,1 0 0,0 1 0,1-1 0,1 0 1,1 1-1,0 0 0,1-1 0,1 0 0,0 1 0,1-1 1,1 0-1,7 19 0,10-2-447,4 8-1799,-18-14-4190,-22-39-10047</inkml:trace>
</inkml:ink>
</file>

<file path=ppt/ink/ink3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3.403"/>
    </inkml:context>
    <inkml:brush xml:id="br0">
      <inkml:brushProperty name="width" value="0.025" units="cm"/>
      <inkml:brushProperty name="height" value="0.025" units="cm"/>
    </inkml:brush>
  </inkml:definitions>
  <inkml:trace contextRef="#ctx0" brushRef="#br0">111 137 3844,'0'0'8263,"-59"-32"-4323,36 19-32,6 5-737,8 3-929,7 3 481,16 2-2691,11 0 96,13-1 160,9-5-160,3-4-64,0-3-544,-1-2-2627,-4 0-2979,-14-2-11627</inkml:trace>
</inkml:ink>
</file>

<file path=ppt/ink/ink3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3.795"/>
    </inkml:context>
    <inkml:brush xml:id="br0">
      <inkml:brushProperty name="width" value="0.025" units="cm"/>
      <inkml:brushProperty name="height" value="0.025" units="cm"/>
    </inkml:brush>
  </inkml:definitions>
  <inkml:trace contextRef="#ctx0" brushRef="#br0">1 1 11275,'0'0'14056,"3"10"-12620,3 32-845,-1 0 1,-3 1 0,-2 48 0,0-51 361,0-39-929,0-1 0,-1 1 0,1-1 0,0 1-1,0-1 1,0 0 0,1 1 0,-1-1 0,0 1 0,0-1 0,0 0 0,0 1-1,0-1 1,0 1 0,1-1 0,-1 0 0,0 1 0,0-1 0,1 0 0,-1 1-1,0-1 1,0 0 0,1 0 0,-1 1 0,0-1 0,1 0 0,-1 0 0,0 1-1,1-1 1,-1 0 0,0 0 0,1 0 0,-1 0 0,1 1 0,-1-1 0,0 0-1,1 0 1,-1 0 0,1 0 0,-1 0 0,1 0 0,23-8 452,19-21-166,25-29-2671,-27 13-5854,-26 24-337</inkml:trace>
</inkml:ink>
</file>

<file path=ppt/ink/ink3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4.157"/>
    </inkml:context>
    <inkml:brush xml:id="br0">
      <inkml:brushProperty name="width" value="0.025" units="cm"/>
      <inkml:brushProperty name="height" value="0.025" units="cm"/>
    </inkml:brush>
  </inkml:definitions>
  <inkml:trace contextRef="#ctx0" brushRef="#br0">1 55 18225,'0'0'8179,"4"7"-8238,-3-6 52,-1 1 1,0-1-1,1 0 0,-1 0 1,1 0-1,0 0 1,-1 0-1,1 0 0,0 0 1,0 0-1,-1 0 0,1 0 1,0 0-1,0-1 0,0 1 1,0 0-1,0-1 1,0 1-1,0 0 0,0-1 1,1 1-1,-1-1 0,0 0 1,0 1-1,0-1 1,1 0-1,-1 0 0,0 0 1,0 0-1,0 0 0,1 0 1,-1 0-1,2 0 0,-1-2 14,1-1 0,-1 1-1,1 0 1,-1-1 0,0 1-1,0-1 1,0 0 0,0 0-1,-1 0 1,1 0 0,-1 0-1,0 0 1,0 0 0,0 0-1,0-1 1,0-4 0,5-21 621,-10 37 608,-12 51-217,15-50-933,-1 0 51,1-1 1,1 0-1,-1 0 1,2 17-1,-1-24-122,0 0 0,1 0 1,-1-1-1,0 1 0,0 0 0,1 0 0,-1 0 1,0-1-1,1 1 0,-1 0 0,0-1 0,1 1 1,-1 0-1,1-1 0,0 1 0,-1 0 0,1-1 1,-1 1-1,1-1 0,0 1 0,0-1 0,1 1 1,-1-1-3,1 0 0,-1 0 0,1 0 1,-1 0-1,1 0 0,-1 0 0,1 0 0,-1-1 1,1 1-1,-1-1 0,1 1 0,-1-1 1,1 1-1,-1-1 0,0 0 0,1 0 1,0-1-1,4-2-245,-1 0 0,0 0 0,-1-1 0,1 0 0,-1 0 0,0 0 0,0 0 0,0-1 0,-1 0 0,4-7 1,-4 6-1317,-1 1 1,1 0 0,-1-1-1,-1 1 1,3-14 0,-3-4-6173</inkml:trace>
</inkml:ink>
</file>

<file path=ppt/ink/ink3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5.073"/>
    </inkml:context>
    <inkml:brush xml:id="br0">
      <inkml:brushProperty name="width" value="0.025" units="cm"/>
      <inkml:brushProperty name="height" value="0.025" units="cm"/>
    </inkml:brush>
  </inkml:definitions>
  <inkml:trace contextRef="#ctx0" brushRef="#br0">11 120 9385,'0'0'8963,"2"-9"-6918,8-27-124,-8 27-143,-25 123 3075,23-114-4821,0 0 1,0 0 0,0 1 0,-1-1-1,1 0 1,0 0 0,0 1-1,0-1 1,0 0 0,0 1 0,0-1-1,0 0 1,0 0 0,0 1-1,0-1 1,0 0 0,0 1-1,0-1 1,0 0 0,0 1 0,0-1-1,0 0 1,0 0 0,0 1-1,0-1 1,0 0 0,0 0 0,0 1-1,1-1 1,-1 0 0,0 1-1,0-1 1,0 0 0,1 0-1,-1 0 1,0 1 0,0-1 0,1 0-1,-1 0 1,0 0 0,0 0-1,1 1 1,-1-1 0,0 0 0,0 0-1,1 0 1,-1 0 0,17-9 302,-14 7-441,-1 0 0,1 0 0,-1-1 0,0 1 0,0 0 0,0-1 0,0 1 0,-1-1 0,1 0 0,-1 1 0,1-1 0,-1 0 0,1-6 0,-6 7-152,4 2 257,-1 0-1,1 0 1,0 0-1,-1 0 1,1 0-1,0 0 1,-1 0 0,1 0-1,0 0 1,-1 0-1,1 0 1,-1 0 0,1-1-1,0 1 1,-1 0-1,1 0 1,0 0-1,0-1 1,-1 1 0,1 0-1,0 0 1,0-1-1,-1 1 1,1 0-1,0 0 1,0-1 0,-1 1-1,1 0 1,0-1-1,0 1 1,0 0-1,0-1 1,0 1 0,0 0-1,0-1 1,-1 1-1,1-1 1,0 1 0,0 0-1,0-1 1,0 1-1,1 0 1,-1-1-1,0 1 1,0 0 0,0-1-1,0 1 1,0-1-1,0 1 1,0 0-1,1 0 1,-1-1 0,0 1-1,0 0 1,0-1-1,1 1 1,-1 0-1,0 0 1,1-1 0,-1 1-1,0 0 1,0 0-1,1-1 1,-1 1-1,1 0 1,4-12 95,-12 15 420,6-3-484,0 1 0,1 0 0,-1-1 0,1 1-1,-1-1 1,1 1 0,-1 0 0,1-1 0,0 1-1,-1 0 1,1-1 0,0 1 0,-1 0 0,1-1-1,0 1 1,0 0 0,0 0 0,0 0-1,0-1 1,0 1 0,0 0 0,0 0 0,0-1-1,0 1 1,0 0 0,0 0 0,0-1 0,1 1-1,-1 0 1,0 0 0,1-1 0,-1 1-1,0 0 1,1-1 0,-1 1 0,1-1 0,0 2-1,4 3-31,-1 0 0,1 0-1,-1 1 1,0 0-1,-1 0 1,0 0-1,1 0 1,-2 0-1,1 1 1,-1-1 0,2 9-1,14 85 466,-12-63 64,-4-26-408,-1 1 0,1-1 0,-2 1-1,-1 22 1,1-33-108,0 1 0,0 0 0,0 0 0,-1-1 0,1 1 0,0 0 0,-1-1-1,0 1 1,1-1 0,-1 1 0,0-1 0,0 1 0,0-1 0,0 1 0,0-1 0,0 0 0,0 1-1,0-1 1,0 0 0,-1 0 0,1 0 0,-1 0 0,1 0 0,0 0 0,-1-1 0,0 1-1,1 0 1,-1-1 0,1 1 0,-1-1 0,0 1 0,1-1 0,-1 0 0,0 0 0,0 0 0,1 0-1,-1 0 1,0 0 0,1 0 0,-1-1 0,-2 0 0,1 0-29,1 0-1,-1 0 1,1-1-1,0 1 1,0-1-1,-1 0 1,1 1 0,0-1-1,0 0 1,1 0-1,-1-1 1,0 1 0,1 0-1,-1 0 1,1-1-1,0 1 1,0-1-1,0 1 1,0-1 0,0 0-1,0 1 1,1-1-1,0 0 1,-1-4 0,0-1-51,0 0 0,0 0 1,1 0-1,0 0 1,1 0-1,0 0 1,3-13-1,2 6-1,1 1-1,0 0 0,1 0 1,1 0-1,0 1 1,1 1-1,22-22 1,-16 17 40,-2 0-1,22-32 1,-32 42 100,0-1 0,0 1-1,-1 0 1,0-1 0,-1 0-1,0 0 1,0 1 0,0-1-1,-1 0 1,-1-1 0,1-11 0,-1 19-58,-1 0 0,1 0 0,0 0 0,-1 0 1,1 0-1,0 0 0,-1 0 0,1 0 1,-1 0-1,1 0 0,-1 0 0,0 0 1,1 1-1,-1-1 0,0 0 0,0 0 1,0 1-1,1-1 0,-1 0 0,0 1 0,0-1 1,0 1-1,0-1 0,0 1 0,0 0 1,0-1-1,0 1 0,0 0 0,0 0 1,0-1-1,0 1 0,-1 0 0,1 0 1,0 0-1,0 1 0,0-1 0,0 0 0,0 0 1,0 0-1,0 1 0,-1 0 0,-2-1 15,1 1-1,-1 0 0,1 0 0,-1 0 0,1 1 0,0-1 0,0 1 0,0-1 1,-1 1-1,2 0 0,-6 5 0,4-3-26,1 1 0,0 1 0,0-1 0,0 0 0,1 1 0,-1-1 0,1 1 0,1 0 0,-1 0 0,1 0 0,0 0 0,0 0 0,1 0 0,0 0 0,0 0 0,1 7 0,0-11-34,0 0 0,0-1 1,0 1-1,1 0 0,-1-1 0,0 1 1,1-1-1,-1 1 0,1-1 0,-1 0 1,1 1-1,0-1 0,0 0 0,0 0 1,-1-1-1,1 1 0,0 0 0,0 0 0,0-1 1,0 1-1,0-1 0,0 0 0,0 0 1,0 1-1,0-1 0,0-1 0,1 1 1,-1 0-1,2-1 0,5 1-531,1-1 0,-1 0-1,0 0 1,1-1 0,11-4 0,5-8-6914,-6-3-6743</inkml:trace>
</inkml:ink>
</file>

<file path=ppt/ink/ink3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5.417"/>
    </inkml:context>
    <inkml:brush xml:id="br0">
      <inkml:brushProperty name="width" value="0.025" units="cm"/>
      <inkml:brushProperty name="height" value="0.025" units="cm"/>
    </inkml:brush>
  </inkml:definitions>
  <inkml:trace contextRef="#ctx0" brushRef="#br0">13 58 12011,'-12'0'15919,"16"0"-15246,12 0 128,5 0-257,7-4-287,1-2-193,-2-3-257,-3 0-1504,-2 0-2307,-10-2-2114,-6 1-8007</inkml:trace>
</inkml:ink>
</file>

<file path=ppt/ink/ink3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6.083"/>
    </inkml:context>
    <inkml:brush xml:id="br0">
      <inkml:brushProperty name="width" value="0.025" units="cm"/>
      <inkml:brushProperty name="height" value="0.025" units="cm"/>
    </inkml:brush>
  </inkml:definitions>
  <inkml:trace contextRef="#ctx0" brushRef="#br0">0 72 13965,'0'0'13586,"2"12"-13212,3 32-152,28 174 2033,-27-211-946,0-19-707,3-19-201,0-57-342,-9 66-60,2 0 0,0 0 1,2 1-1,0-1 0,1 1 0,2 0 1,10-25-1,-17 45-5,1-1-1,0 1 1,-1-1-1,1 1 1,0-1-1,0 1 1,0 0 0,0 0-1,0-1 1,0 1-1,1 0 1,-1 0-1,0 0 1,1 0 0,-1 0-1,0 1 1,1-1-1,-1 0 1,1 1-1,-1-1 1,1 1-1,0-1 1,-1 1 0,1 0-1,-1-1 1,1 1-1,0 0 1,-1 0-1,1 0 1,0 0 0,-1 1-1,1-1 1,-1 0-1,1 1 1,0-1-1,-1 1 1,1 0 0,1 0-1,0 1-5,-1 0 0,0-1 0,1 1 0,-1 0 0,0 0 0,0 0 0,0 1 1,0-1-1,0 0 0,0 1 0,-1 0 0,1-1 0,-1 1 0,0 0 0,0-1 0,0 1 0,0 0 0,0 0 0,-1 0 0,1 4 0,-1-1 27,0 1 1,-1-1-1,1 0 0,-2 1 0,1-1 0,-1 0 1,0 0-1,0 0 0,0 0 0,-1 0 0,0-1 1,0 1-1,-1-1 0,1 0 0,-1 0 0,0 0 1,-1 0-1,1-1 0,-1 0 0,0 0 1,0 0-1,0 0 0,0-1 0,-1 0 0,1 0 1,-1 0-1,0-1 0,0 1 0,0-2 0,0 1 1,0-1-1,-10 2 0,15-3-59,0 0 0,1 0 1,-1 0-1,0 0 0,0 0 0,1 0 0,-1 0 1,0 0-1,0-1 0,1 1 0,-1 0 1,0 0-1,1 0 0,-1-1 0,0 1 0,1 0 1,-1-1-1,0 1 0,1-1 0,-1 1 0,1-1 1,-1 1-1,1-1 0,-1 1 0,1-1 0,-1 0 1,1 1-1,0-1 0,-1 0 0,1 1 0,-1-2 1,6-24-3292,-2 19 2125,1 0 0,0 0 0,0 1 0,0 0 0,8-8 1,11-7-4525,3-1-1969</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2.782"/>
    </inkml:context>
    <inkml:brush xml:id="br0">
      <inkml:brushProperty name="width" value="0.025" units="cm"/>
      <inkml:brushProperty name="height" value="0.025" units="cm"/>
    </inkml:brush>
  </inkml:definitions>
  <inkml:trace contextRef="#ctx0" brushRef="#br0">83 0 11627,'0'0'6678,"-9"12"-4601,0 2-1578,-1 0-1,2 1 1,0-1-1,1 2 1,1-1 0,0 1-1,1 0 1,1 0-1,-4 21 1,7-19-367,-1 0-1,2 1 1,3 26 0,-3-41-52,0 0 1,1-1 0,0 1 0,-1 0 0,1 0 0,1-1-1,-1 1 1,0-1 0,1 1 0,0-1 0,0 0-1,0 1 1,0-1 0,1 0 0,-1 0 0,1-1 0,-1 1-1,1 0 1,0-1 0,0 0 0,0 0 0,1 0 0,6 4-1,-6-5 109,0 0 0,0-1-1,0 1 1,1-1-1,-1 0 1,0 0 0,1 0-1,-1 0 1,0-1-1,0 0 1,0 0 0,1 0-1,-1 0 1,0-1 0,0 1-1,-1-1 1,5-3-1,8-4 106,0-2-1,23-19 1,-17 12-171,0 1-273,59-47-277,-35 15-5284,-31 26-1560</inkml:trace>
</inkml:ink>
</file>

<file path=ppt/ink/ink3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7.002"/>
    </inkml:context>
    <inkml:brush xml:id="br0">
      <inkml:brushProperty name="width" value="0.025" units="cm"/>
      <inkml:brushProperty name="height" value="0.025" units="cm"/>
    </inkml:brush>
  </inkml:definitions>
  <inkml:trace contextRef="#ctx0" brushRef="#br0">50 65 13677,'0'0'13575,"-5"9"-12688,44-16-14800,-24 6 11485,-15-3 4809,0 3-2087,0 1-1,1-1 1,-1 1 0,0 0-1,0-1 1,0 1-1,0-1 1,0 1 0,1-1-1,-1 1 1,0 0-1,0-1 1,0 1 0,0-1-1,0 1 1,-1-1-1,1 1 1,0-1 0,0 1-1,0-1 1,0 1-1,0 0 1,-1-1 0,1 1-1,0-1 1,0 1-1,-1 0 1,1-1 0,0 1-1,0 0 1,-1-1-1,1 1 1,0 0 0,-1-1-1,1 1 1,-1 0-1,1 0 1,0 0 0,-1-1-1,0 1 1,-3 1-129,1 0 1,-1 0-1,1 0 1,0 1 0,-1-1-1,1 1 1,0 0-1,0 0 1,0 0-1,0 0 1,0 0 0,0 1-1,1-1 1,-1 1-1,1 0 1,0 0-1,0 0 1,0 0 0,0 0-1,0 0 1,-1 6-1,-3 1 151,2 1-1,-1 0 1,1 1 0,1-1-1,-3 17 1,5-27-311,1-1 0,0 1 1,0-1-1,0 1 0,-1 0 1,1-1-1,0 1 1,0-1-1,0 1 0,0 0 1,0-1-1,0 1 0,0-1 1,0 1-1,0 0 0,1-1 1,-1 1-1,0-1 0,0 1 1,0-1-1,1 1 0,-1 0 1,0-1-1,1 1 0,-1-1 1,0 1-1,1-1 0,-1 0 1,1 1-1,-1-1 1,0 1-1,1-1 0,-1 0 1,1 1-1,0-1 0,-1 0 1,1 0-1,-1 1 0,1-1 1,-1 0-1,1 0 0,0 0 1,-1 0-1,1 0 0,-1 1 1,1-1-1,0 0 0,-1-1 1,1 1-1,-1 0 1,1 0-1,0 0 0,-1 0 1,1 0-1,-1-1 0,1 1 1,-1 0-1,1 0 0,-1-1 1,1 1-1,-1 0 0,1-1 1,-1 1-1,1 0 0,0-2 1,34-26 228,-30 21-231,0 1 0,-1-1 1,1 0-1,-1 0 0,-1 0 0,0-1 0,0 0 1,0 1-1,2-16 0,-4 23-15,-1 0 0,0-1 0,1 1 0,-1 0 0,0 0 0,1-1-1,-1 1 1,0 0 0,1 0 0,-1 0 0,1 0 0,-1-1 0,1 1 0,-1 0 0,0 0 0,1 0 0,-1 0 0,1 0 0,-1 0-1,1 0 1,-1 0 0,0 0 0,1 0 0,-1 1 0,1-1 0,-1 0 0,0 0 0,1 0 0,-1 0 0,1 1 0,-1-1 0,0 0 0,1 0-1,-1 1 1,0-1 0,1 0 0,-1 1 0,1-1 0,22 14 106,-20-12-123,43 38 131,-46-40-1,0-49 497,-7 3-598,45 45-940,-9-3-3771,-25 3 3645,-1 0 0,0-1 0,1 0 0,-1 1 0,0-1 0,0 0 0,0 0 0,-1-1 0,1 1 1,3-4-1,9-10-5517</inkml:trace>
</inkml:ink>
</file>

<file path=ppt/ink/ink3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7.592"/>
    </inkml:context>
    <inkml:brush xml:id="br0">
      <inkml:brushProperty name="width" value="0.025" units="cm"/>
      <inkml:brushProperty name="height" value="0.025" units="cm"/>
    </inkml:brush>
  </inkml:definitions>
  <inkml:trace contextRef="#ctx0" brushRef="#br0">77 12 9449,'0'0'13970,"-11"12"-12704,7-7-1234,-39 53 1379,41-53-1282,-1 0 1,1 0-1,-1 0 1,1 0-1,1 0 1,-1 0-1,1 1 0,0-1 1,0 0-1,1 1 1,-1-1-1,1 1 0,0-1 1,2 9-1,-2-14-119,0 1-1,1-1 1,-1 1-1,1-1 1,-1 0 0,1 0-1,-1 1 1,1-1-1,-1 0 1,1 0-1,-1 0 1,1 1 0,-1-1-1,1 0 1,-1 0-1,1 0 1,-1 0-1,1 0 1,-1 0-1,1 0 1,-1 0 0,1 0-1,-1 0 1,1 0-1,-1-1 1,1 1-1,-1 0 1,1 0 0,-1 0-1,1-1 1,-1 1-1,1 0 1,-1 0-1,1-1 1,-1 1-1,0-1 1,1 1 0,-1 0-1,1-1 1,-1 1-1,0-1 1,0 1-1,1-1 1,-1 1 0,0-1-1,20-19 261,7-23-92,-19 29-295,0 0 1,1 1-1,16-19 1,-25 77 217,-12 38 3663,13-87-3718,1 0-1,0 1 1,-1-1 0,2 0 0,-1 1-1,0-1 1,6-5 0,3-6-1,-1-3-57,-7 11-7,0 1-1,1 0 1,0 1-1,-1-1 1,2 1-1,-1-1 1,1 1 0,6-5-1,-9 19-74,0-1 0,0 2-1,-1-1 1,0 0 0,-1 15-1,0-24 103,-1 0 0,1 1 0,0-1 0,0 0 0,0 0 0,0 0 0,0 0 0,0 1 0,0-1 0,0 0 0,0 0 0,0 0-1,0 0 1,0 1 0,0-1 0,0 0 0,0 0 0,0 0 0,0 0 0,0 1 0,0-1 0,0 0 0,0 0 0,1 0 0,-1 0 0,0 1 0,0-1 0,0 0-1,0 0 1,0 0 0,0 0 0,0 0 0,0 0 0,1 1 0,-1-1 0,0 0 0,0 0 0,0 0 0,0 0 0,1 0 0,-1 0 0,0 0 0,0 0 0,0 0-1,0 0 1,1 0 0,-1 0 0,0 0 0,0 0 0,0 0 0,0 0 0,1 0 0,-1 0 0,0 0 0,0 0 0,12-12 314,24-38-261,-2 1-1358,-34 49 1279,0 0 1,1 0 0,-1 0 0,0 0 0,0 0 0,0 0 0,0 0 0,0-1 0,1 1 0,-1 0 0,0 0 0,0 0 0,0 0 0,0 0-1,1 0 1,-1 0 0,0 0 0,0 0 0,0 0 0,0 0 0,1 0 0,-1 0 0,0 0 0,0 0 0,0 0 0,0 0 0,1 0 0,-1 0-1,0 0 1,0 0 0,0 0 0,0 1 0,0-1 0,1 0 0,-1 0 0,0 0 0,0 0 0,0 0 0,0 0 0,0 0 0,0 1-1,1-1 1,-1 0 0,0 0 0,0 0 0,0 0 0,0 0 0,0 1 0,0-1 0,0 0 0,0 0 0,0 0 0,0 0 0,0 1 0,0-1-1,0 0 1,0 0 0,0 0 0,3 22-204,-3 34 342,0-43-466,4-7-5391,6-14 2865,6-13-1750,-2-1-1801,-3-2-3027</inkml:trace>
</inkml:ink>
</file>

<file path=ppt/ink/ink3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8.480"/>
    </inkml:context>
    <inkml:brush xml:id="br0">
      <inkml:brushProperty name="width" value="0.025" units="cm"/>
      <inkml:brushProperty name="height" value="0.025" units="cm"/>
    </inkml:brush>
  </inkml:definitions>
  <inkml:trace contextRef="#ctx0" brushRef="#br0">11 335 5029,'0'0'19656,"0"0"-19632,0 0 1,0 0-1,1 0 1,-1-1-1,0 1 1,0 0-1,1 0 1,-1 0-1,0 0 1,0-1-1,1 1 1,-1 0-1,0 0 1,0 0-1,1 0 1,-1 0-1,0 0 1,1 0-1,-1 0 1,0 0-1,0 0 1,1 0-1,-1 0 1,0 0-1,1 0 1,-1 0-1,0 0 1,1 0-1,-1 0 1,0 0-1,0 0 1,1 1-1,-1-1 1,0 0-1,0 0 1,1 0-1,-1 0 1,0 1-1,-21 137 1065,23-139-1024,-1 1-1,1-1 1,-1 1-1,1-1 0,-1 0 1,0 1-1,1-1 1,-1 0-1,0 0 0,0 0 1,1 0-1,-1 0 1,0-1-1,1-1 1,17-27-165,-1 0 1,-2-2 0,-1 0 0,-1-1 0,-2 0-1,-1-1 1,-2 0 0,-1-1 0,-2 0-1,-1 0 1,0-59 0,-14 98 1685,0 12-1242,1 0 0,1 0 0,0 0 1,1 1-1,0 0 0,2 1 1,-6 34-1,4 3 145,2 72-1,4-127-525,-1 0-1,1 1 1,0-1-1,0 1 1,0-1-1,-1 1 1,1-1-1,0 0 1,0 1-1,0-1 1,0 1-1,0-1 1,0 1-1,0-1 1,0 1-1,0-1 1,0 1-1,0-1 1,0 0-1,0 1 1,0-1-1,1 1 1,-1-1-1,0 1 1,0-1-1,0 0 1,1 1 0,-1-1-1,0 1 1,1-1-1,-1 0 1,0 1-1,1-1 1,-1 0-1,0 1 1,1-1-1,0 0 1,10-18-285,-10 14 389,1 0 1,0 0 0,-1 1 0,1-1-1,1 1 1,-1 0 0,0-1 0,1 1 0,-1 0-1,1 0 1,0 1 0,0-1 0,0 1 0,1-1-1,2-1 1,-1 3-53,0 0-1,-1 0 0,1 0 1,-1 0-1,0-1 0,0 0 1,1 0-1,-1 0 0,0-1 1,0 1-1,-1-1 0,1 0 1,-1 0-1,1 0 1,-1 0-1,0-1 0,0 1 1,0-1-1,-1 0 0,1 0 1,-1 0-1,0 0 0,0 0 1,0-1-1,-1 1 0,0-1 1,0 1-1,1-6 1,-18 28 1031,-11 47-946,25-61-97,1 1 1,0-1-1,0 1 1,0 0-1,0-1 0,1 1 1,0 0-1,0-1 0,0 1 1,0 0-1,1 0 1,2 7-1,-2-11-3,-1 0 0,1-1 0,0 1 0,0-1 0,0 1 0,-1-1 0,1 0 0,0 1 0,0-1 0,0 0 0,0 0 0,0 1 0,0-1 0,0 0 0,0 0 0,0 0 0,0 0 0,-1 0 0,1 0 0,0-1 0,0 1 0,0 0 0,0 0 0,0-1 0,1 1 0,23-10 0,13-9 0,-29 15 0,0 0 0,0-1 0,0 0 0,-1-1 0,9-6 0,-19 9 0,1 0 0,0 1 0,-1-1 0,0 0 0,1 1 0,-1 0 0,0-1 0,0 1 0,0 0 0,-1 0 0,1 0 0,0 0 0,-4-2 0,0-1 0,5 4 3,-1 0-1,1 0 1,0 0 0,0 0-1,0 0 1,0 0 0,0-1-1,0 1 1,0-1 0,0 1-1,1 0 1,-1-1-1,0 1 1,1-1 0,-1 0-1,1 1 1,0-1 0,-1-1-1,1 2 2,1 0 0,-1 0 0,0 0-1,1 0 1,-1 0 0,1 0 0,-1 0 0,1 0-1,0 0 1,-1 0 0,1 1 0,0-1-1,-1 0 1,1 0 0,0 1 0,0-1 0,0 0-1,0 1 1,-1-1 0,1 1 0,2-1-1,7-3-32,2 0 0,-1 1-1,0 0 1,17-1 0,8-3-583,-23 0-3797,-3 1-5771</inkml:trace>
</inkml:ink>
</file>

<file path=ppt/ink/ink3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18.294"/>
    </inkml:context>
    <inkml:brush xml:id="br0">
      <inkml:brushProperty name="width" value="0.025" units="cm"/>
      <inkml:brushProperty name="height" value="0.025" units="cm"/>
    </inkml:brush>
  </inkml:definitions>
  <inkml:trace contextRef="#ctx0" brushRef="#br0">409 9 9033,'0'0'8167,"51"0"-6789,-33 0-546,4 0-607,6 0-161,8 0-289,3 0-575,5-1-770,-3-3-1216,0 0-1442</inkml:trace>
</inkml:ink>
</file>

<file path=ppt/ink/ink3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18.620"/>
    </inkml:context>
    <inkml:brush xml:id="br0">
      <inkml:brushProperty name="width" value="0.025" units="cm"/>
      <inkml:brushProperty name="height" value="0.025" units="cm"/>
    </inkml:brush>
  </inkml:definitions>
  <inkml:trace contextRef="#ctx0" brushRef="#br0">1 9 9865,'0'0'2819,"55"0"-1954,-21-3 320,4-1-897,4 3-224,1 0-32,-2 1-32,0 0-224,-2 0-32,-8 0 32,-3 0 160,-6 0-65,1 0-223,-4 1-993,1-1-1250,3 0-2882</inkml:trace>
</inkml:ink>
</file>

<file path=ppt/ink/ink3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18.974"/>
    </inkml:context>
    <inkml:brush xml:id="br0">
      <inkml:brushProperty name="width" value="0.025" units="cm"/>
      <inkml:brushProperty name="height" value="0.025" units="cm"/>
    </inkml:brush>
  </inkml:definitions>
  <inkml:trace contextRef="#ctx0" brushRef="#br0">1 0 9513,'0'0'3395,"54"0"-1889,-37 0-449,-1 0-577,-1 0-384,5 0-288,-1 0-2467,6 0-4419</inkml:trace>
</inkml:ink>
</file>

<file path=ppt/ink/ink3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21.413"/>
    </inkml:context>
    <inkml:brush xml:id="br0">
      <inkml:brushProperty name="width" value="0.025" units="cm"/>
      <inkml:brushProperty name="height" value="0.025" units="cm"/>
    </inkml:brush>
  </inkml:definitions>
  <inkml:trace contextRef="#ctx0" brushRef="#br0">46 76 18321,'34'-1'9222,"10"-3"-4638,-10 1-4528,-2-2 0,1-1 0,-1-1 0,0-2 0,52-22 0,-107 40-32,0-1 1,-1 0 0,0-2-1,0-1 1,-26 3 0,-88 2 131,339-19-156,21-1 0,-231 11 0,0 0 0,1 1 0,-1 0 0,-16 6 0,-11 3 0,-20 4 0,0-3 0,-1-3 0,0-2 0,-99 0 0,155-7 0,1 0 0,0 0 0,0 0 0,-1 0 0,1 0 0,0 0 0,-1 0 0,1 0 0,0 0 0,-1 0 0,1 0 0,0 0 0,-1 0 0,1 0 0,0 0 0,0 0 0,-1-1 0,1 1 0,0 0 0,-1 0 0,1 0 0,0 0 0,0-1 0,-1 1 0,1 0 0,0 0 0,0 0 0,0-1 0,-1 1 0,1 0 0,0 0 0,0-1 0,0 1 0,0 0 0,0 0 0,-1-1 0,1 0 0,9-8 0,18-6 0,23 4-2,0 2 0,1 2-1,92-2 1,-77 7-42,-29 2-313,-28 1 87,0-1 0,0 0 1,0-1-1,0 0 0,13-3 0,-62-5 2299,-251-20-4437,272 27-3533,8-5-4928</inkml:trace>
</inkml:ink>
</file>

<file path=ppt/ink/ink3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48.996"/>
    </inkml:context>
    <inkml:brush xml:id="br0">
      <inkml:brushProperty name="width" value="0.025" units="cm"/>
      <inkml:brushProperty name="height" value="0.025" units="cm"/>
    </inkml:brush>
  </inkml:definitions>
  <inkml:trace contextRef="#ctx0" brushRef="#br0">0 6 8776,'0'0'14985,"10"0"-14488,98 0 82,2 1-4758,-41-6-8076,-64 4 7664</inkml:trace>
</inkml:ink>
</file>

<file path=ppt/ink/ink3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49.447"/>
    </inkml:context>
    <inkml:brush xml:id="br0">
      <inkml:brushProperty name="width" value="0.025" units="cm"/>
      <inkml:brushProperty name="height" value="0.025" units="cm"/>
    </inkml:brush>
  </inkml:definitions>
  <inkml:trace contextRef="#ctx0" brushRef="#br0">0 1 10570,'0'0'7516,"10"0"-6784,115 6 1291,-2 1-3835,-90-6-3314,54-7-1,-55-1-3233</inkml:trace>
</inkml:ink>
</file>

<file path=ppt/ink/ink3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49.822"/>
    </inkml:context>
    <inkml:brush xml:id="br0">
      <inkml:brushProperty name="width" value="0.025" units="cm"/>
      <inkml:brushProperty name="height" value="0.025" units="cm"/>
    </inkml:brush>
  </inkml:definitions>
  <inkml:trace contextRef="#ctx0" brushRef="#br0">0 0 11211,'0'0'5605,"53"0"-5413,-29 0-128,3 0-128,3 0-1634,3 0-2081,1 0-2563</inkml:trace>
  <inkml:trace contextRef="#ctx0" brushRef="#br0" timeOffset="1">434 19 10602,'0'0'3587,"53"0"-3394,-29 0-129,3 0-192,7 3-1474,4-2-992,1-1-3012</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17.050"/>
    </inkml:context>
    <inkml:brush xml:id="br0">
      <inkml:brushProperty name="width" value="0.025" units="cm"/>
      <inkml:brushProperty name="height" value="0.025" units="cm"/>
    </inkml:brush>
  </inkml:definitions>
  <inkml:trace contextRef="#ctx0" brushRef="#br0">1 564 9513,'0'0'1036,"10"1"-257,72-5 1756,111-18 0,19-2-1567,901-13 2991,-126 6-2628,1582-62 735,-571 16-1479,-1291 49-525,-249 13-76,-448 15 1,-8 0 6,0 1-1,0-1 1,0 0-1,1 0 1,-1 0-1,0 0 0,0-1 1,0 1-1,0 0 1,1-1-1,-1 0 1,0 0-1,0 1 1,0-1-1,2-2 1,-8 1-4,0 0-1,0 0 1,0 0 0,0 0 0,-1 1 0,1 0-1,-1 0 1,1 0 0,-8 0 0,-120-13 23,-233 8 1,204 7 26,-1736-46 62,-747-24-1403,870 101 1211,1211-17 11,465-14 103,-157 9-25,240-5-457,28 2-141,29 4 132,545 50 168,7-50 230,-357-10 115,1103 20 208,694 4-181,-1918-25-78,1542-5 99,-1-33 98,-1614 36-190,366-30 41,-363 20-5,-28-1 70,-18 12-99,0 1-1,0-1 1,1 1 0,-1-1-1,0 1 1,0-1 0,0 1-1,0-1 1,0 1 0,0-1-1,0 0 1,0 1 0,0-1 0,0 1-1,0-1 1,0 1 0,-1-1-1,1 1 1,0-1 0,0 1-1,-1-1 1,1 1 0,0-1 0,0 1-1,-1-1 1,1 1 0,-1 0-1,1-1 1,0 1 0,-1-1-1,1 1 1,-1 0 0,0-1-1,-8-5 13,-1 1 0,0 0-1,0 1 1,-1 0 0,1 0-1,-1 1 1,0 1-1,-11-2 1,1-1-36,-170-32 8,-301-21 1,-202 35 198,-602 70-624,648 10-2390,0 13-4278,162-13-4558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3.509"/>
    </inkml:context>
    <inkml:brush xml:id="br0">
      <inkml:brushProperty name="width" value="0.025" units="cm"/>
      <inkml:brushProperty name="height" value="0.025" units="cm"/>
    </inkml:brush>
  </inkml:definitions>
  <inkml:trace contextRef="#ctx0" brushRef="#br0">103 10 16624,'0'0'8990,"-10"-3"-8414,8 2-564,-1 0-1,1 0 1,-1 0 0,1 0 0,-1 1-1,1-1 1,-1 1 0,1 0-1,-1 0 1,1 0 0,-1 0-1,1 0 1,-1 0 0,1 0 0,-1 1-1,1 0 1,-1-1 0,1 1-1,-1 0 1,1 0 0,0 0-1,-1 0 1,1 1 0,0-1-1,0 1 1,0-1 0,0 1 0,0 0-1,1 0 1,-1 0 0,0 0-1,1 0 1,-1 0 0,1 0-1,0 0 1,0 1 0,0-1-1,0 0 1,0 1 0,0-1 0,0 4-1,-1-2 1,1-1 0,0 1 0,0 0-1,0-1 1,0 1 0,1 0 0,-1 0-1,1 0 1,0 0 0,0 0 0,1 0-1,0 6 1,0-9 8,-1 0 0,0 0 0,1 0 0,-1 0 0,1-1 0,-1 1 0,1 0 0,-1 0 0,1-1 0,0 1 0,-1 0 0,1-1 0,0 1 0,-1-1 0,1 1 0,0-1 0,0 1 0,0-1 0,-1 1 0,1-1 0,2 1 0,-1-1 52,0 0 1,0 0-1,0 0 1,0 0-1,1 0 1,-1 0-1,0-1 0,0 1 1,0-1-1,0 1 1,0-1-1,0 0 1,2-1-1,7-4 360,-1 0-1,0-1 1,16-15 0,-20 17-370,0-1 1,0 1-1,0 0 1,0 1-1,1 0 1,0 0-1,0 0 1,0 0-1,0 1 1,1 1 0,14-5-1,-21 7-62,0 1-1,0-1 1,0 0 0,0 0-1,0 0 1,0 1 0,-1-1 0,1 1-1,0-1 1,0 0 0,0 1-1,0-1 1,-1 1 0,1 0-1,0-1 1,-1 1 0,1 0-1,0-1 1,-1 1 0,1 0-1,-1 0 1,1-1 0,-1 1-1,1 0 1,-1 0 0,0 0-1,1 0 1,-1 0 0,0 0-1,0 0 1,0-1 0,0 1 0,1 2-1,0 37 209,-1-32-133,1 86 347,-1-93-414,0-1 0,0 0 0,0 1-1,0-1 1,0 0 0,0 1 0,0-1 0,0 0 0,0 1-1,0-1 1,0 0 0,1 1 0,-1-1 0,0 0 0,0 0-1,0 1 1,1-1 0,-1 0 0,0 0 0,0 1 0,1-1-1,-1 0 1,0 0 0,0 1 0,1-1 0,-1 0 0,0 0-1,1 0 1,-1 0 0,0 0 0,1 0 0,-1 1 0,0-1-1,1 0 1,-1 0 0,0 0 0,1 0 0,16-7 382,9-14 134,9-14-1192,-18 17 1199,2 0-1,27-20 1,1 13-2762,-40 22 990,1 1 0,-1 0-1,0 1 1,1-1-1,10 1 1,-4-1-4845,1-2-2840</inkml:trace>
</inkml:ink>
</file>

<file path=ppt/ink/ink3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0.208"/>
    </inkml:context>
    <inkml:brush xml:id="br0">
      <inkml:brushProperty name="width" value="0.025" units="cm"/>
      <inkml:brushProperty name="height" value="0.025" units="cm"/>
    </inkml:brush>
  </inkml:definitions>
  <inkml:trace contextRef="#ctx0" brushRef="#br0">1 1 6598,'0'0'9417,"31"0"-11307,-16 0 225,5 0-481,1 0-1442</inkml:trace>
</inkml:ink>
</file>

<file path=ppt/ink/ink3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1.199"/>
    </inkml:context>
    <inkml:brush xml:id="br0">
      <inkml:brushProperty name="width" value="0.025" units="cm"/>
      <inkml:brushProperty name="height" value="0.025" units="cm"/>
    </inkml:brush>
  </inkml:definitions>
  <inkml:trace contextRef="#ctx0" brushRef="#br0">0 22 7911,'0'0'7207,"58"11"-6854,-40-11-161,2 0-96,3 0-545,2-7-1408,-2 1-642,1-2 994,-1 3-1602,-4-1-1025</inkml:trace>
</inkml:ink>
</file>

<file path=ppt/ink/ink3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1.556"/>
    </inkml:context>
    <inkml:brush xml:id="br0">
      <inkml:brushProperty name="width" value="0.025" units="cm"/>
      <inkml:brushProperty name="height" value="0.025" units="cm"/>
    </inkml:brush>
  </inkml:definitions>
  <inkml:trace contextRef="#ctx0" brushRef="#br0">1 0 9577,'0'0'10602,"61"0"-10570,-30 0-512,0 0-1282,4 0-1569,4 0-1794</inkml:trace>
  <inkml:trace contextRef="#ctx0" brushRef="#br0" timeOffset="1">363 20 7783,'0'0'10731,"66"0"-10667,-38 0-257,5 0-1056,3 0-1730,-1 0-896,-3 0-2820</inkml:trace>
</inkml:ink>
</file>

<file path=ppt/ink/ink3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1.929"/>
    </inkml:context>
    <inkml:brush xml:id="br0">
      <inkml:brushProperty name="width" value="0.025" units="cm"/>
      <inkml:brushProperty name="height" value="0.025" units="cm"/>
    </inkml:brush>
  </inkml:definitions>
  <inkml:trace contextRef="#ctx0" brushRef="#br0">1 6 8072,'0'0'10954,"54"-6"-10698,-31 6-192,5 0-96,0 0-833,-2 0-2113,0 0-1859</inkml:trace>
</inkml:ink>
</file>

<file path=ppt/ink/ink3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2.395"/>
    </inkml:context>
    <inkml:brush xml:id="br0">
      <inkml:brushProperty name="width" value="0.025" units="cm"/>
      <inkml:brushProperty name="height" value="0.025" units="cm"/>
    </inkml:brush>
  </inkml:definitions>
  <inkml:trace contextRef="#ctx0" brushRef="#br0">0 11 7143,'0'0'11979,"51"-8"-11915,-26 8 0,11 0-128,5 0-1121,3 0-1922,2-2-2690</inkml:trace>
</inkml:ink>
</file>

<file path=ppt/ink/ink3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2.755"/>
    </inkml:context>
    <inkml:brush xml:id="br0">
      <inkml:brushProperty name="width" value="0.025" units="cm"/>
      <inkml:brushProperty name="height" value="0.025" units="cm"/>
    </inkml:brush>
  </inkml:definitions>
  <inkml:trace contextRef="#ctx0" brushRef="#br0">0 0 13229,'0'0'4228,"69"0"-4261,-29 0-1440,6 0-1282,0 0-1633</inkml:trace>
</inkml:ink>
</file>

<file path=ppt/ink/ink3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3.143"/>
    </inkml:context>
    <inkml:brush xml:id="br0">
      <inkml:brushProperty name="width" value="0.025" units="cm"/>
      <inkml:brushProperty name="height" value="0.025" units="cm"/>
    </inkml:brush>
  </inkml:definitions>
  <inkml:trace contextRef="#ctx0" brushRef="#br0">1 38 8456,'0'0'5045,"11"0"-4004,58 1 2149,16 0-5719,124 0-9367,-145-2 12002,-1-1 4120,0 0-1454,32-2-450,-32-3-6903,-38 3-1905</inkml:trace>
  <inkml:trace contextRef="#ctx0" brushRef="#br0" timeOffset="1">830 11 10570,'0'0'7079,"56"0"-7207,-33-4-2979,7-3-5958</inkml:trace>
</inkml:ink>
</file>

<file path=ppt/ink/ink3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3.531"/>
    </inkml:context>
    <inkml:brush xml:id="br0">
      <inkml:brushProperty name="width" value="0.025" units="cm"/>
      <inkml:brushProperty name="height" value="0.025" units="cm"/>
    </inkml:brush>
  </inkml:definitions>
  <inkml:trace contextRef="#ctx0" brushRef="#br0">1 27 32,'0'0'19827,"79"1"-20244,-36-1-1889,0 0-1217,-3 0-321,-4 0-1889</inkml:trace>
  <inkml:trace contextRef="#ctx0" brushRef="#br0" timeOffset="1">290 30 8936,'0'0'13709,"3"0"-13645,9-3-96,4 2-576,2-3-1250,-4 0-1025,-7-2-1729,-3-5-4388</inkml:trace>
</inkml:ink>
</file>

<file path=ppt/ink/ink3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0.141"/>
    </inkml:context>
    <inkml:brush xml:id="br0">
      <inkml:brushProperty name="width" value="0.025" units="cm"/>
      <inkml:brushProperty name="height" value="0.025" units="cm"/>
    </inkml:brush>
  </inkml:definitions>
  <inkml:trace contextRef="#ctx0" brushRef="#br0">88 1 15375,'0'0'13895,"-1"0"-13813,1 0-1,-1 0 0,1 0 0,-1 0 0,1 0 0,-1 0 1,1 0-1,-1 0 0,1 0 0,-1 0 0,0 0 0,1 0 1,-1 0-1,1 1 0,-1-1 0,1 0 0,-1 0 1,1 0-1,-1 1 0,1-1 0,0 0 0,-1 1 0,1-1 1,-1 0-1,1 1 0,0-1 0,-1 1 0,1-1 0,0 0 1,-1 1-1,1-1 0,0 1 0,-1 0 0,-9 17-14,0 1 0,1 0 0,0 1 0,2 0 0,1 0 0,0 0 0,1 1 0,1 0 0,1 0 0,0 24 0,3-44-67,0-1 0,0 1 0,0-1 0,0 1 0,0-1 0,0 1 0,0-1 0,0 0 0,0 1 0,1-1 0,-1 1 0,0-1 0,0 1 0,0-1 0,1 1 0,-1-1 0,0 0 0,0 1 0,1-1 0,-1 0 0,0 1 0,1-1 0,-1 0 0,0 1 0,1-1 0,-1 0 0,1 1 0,-1-1 0,0 0 0,1 0 0,-1 0 0,1 0 0,0 1 0,19-5 0,15-16 0,-30 14-442,1 1 0,-2-1-1,1 1 1,-1-1 0,1-1 0,3-8 0,-5 7-777,0 1 0,-1-1 0,0 0 0,0 0 0,0 0 1,-2 0-1,1 0 0,-1 0 0,0-12 0,-3-10-13638</inkml:trace>
</inkml:ink>
</file>

<file path=ppt/ink/ink3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0.513"/>
    </inkml:context>
    <inkml:brush xml:id="br0">
      <inkml:brushProperty name="width" value="0.025" units="cm"/>
      <inkml:brushProperty name="height" value="0.025" units="cm"/>
    </inkml:brush>
  </inkml:definitions>
  <inkml:trace contextRef="#ctx0" brushRef="#br0">8 18 17489,'0'0'14125,"-7"-18"-17584,7 29-1442,0 1-3715</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4.181"/>
    </inkml:context>
    <inkml:brush xml:id="br0">
      <inkml:brushProperty name="width" value="0.025" units="cm"/>
      <inkml:brushProperty name="height" value="0.025" units="cm"/>
    </inkml:brush>
  </inkml:definitions>
  <inkml:trace contextRef="#ctx0" brushRef="#br0">113 1 12620,'0'0'12855,"-9"11"-11868,0 4-652,-1 1 0,2 0 0,0 0 0,1 0-1,0 1 1,-7 32 0,6 9-124,1 87 0,8-177-123,0 19-68,-1 1 0,0-1-1,0 0 1,-1 0-1,-1 0 1,0 1 0,-6-18-1,0 21 97,2 18-179,5 22-102,2-30 61,1 1 1,-1 0-1,1-1 0,-1 1 0,1-1 0,0 0 0,0 0 1,-1 1-1,1-1 0,0 0 0,0 0 0,0 0 1,0-1-1,0 1 0,0-1 0,0 1 0,0-1 1,1 1-1,-1-1 0,0 0 0,4 0 0,48-3-2502,-49 2 2537,-1-1-1,1 1 1,-1-1 0,0 0-1,1 0 1,-1 0-1,0-1 1,0 1 0,0-1-1,-1 0 1,1 0 0,-1-1-1,1 1 1,-1-1-1,3-4 1,11-10 1537,-20 24-979,-1 0 1,1 1-1,1-1 1,0 1 0,-4 12-1,2-2-90,2-14-272,0 1 0,1 0 0,0 0-1,0 0 1,0 0 0,1 0 0,-1 1 0,1-1-1,0 0 1,0 0 0,1 8 0,0-11-85,-1-1 0,0 1 0,1 0 0,-1-1 0,0 1 0,1-1 0,-1 1 0,1-1 0,-1 1-1,1-1 1,-1 1 0,1-1 0,-1 1 0,1-1 0,0 1 0,-1-1 0,1 0 0,-1 1 0,1-1 0,0 0 0,-1 0 0,1 0 0,0 1 0,0-1 0,0 0 0,2 0 66,0 0 0,0-1 0,0 1 1,0-1-1,-1 1 0,1-1 0,0 0 0,0 0 0,4-3 0,48-30 698,-47 27-805,1 1 0,0 0-1,0 1 1,1 0-1,-1 0 1,1 1 0,0 1-1,19-5 1,-29 7-3,1 1 0,0 0 1,0 0-1,0 0 0,0 0 0,-1 0 0,1 0 1,0 0-1,0 0 0,0 0 0,0 0 0,-1 1 1,1-1-1,0 0 0,0 1 0,0-1 0,-1 0 1,1 1-1,0-1 0,-1 1 0,1-1 0,0 1 1,-1-1-1,1 1 0,-1 0 0,1-1 1,0 1-1,-1 0 0,0-1 0,1 1 0,-1 0 1,1 0-1,-1-1 0,0 1 0,0 0 0,1 0 1,-1 1-1,0 39-60,-1-38 58,1 1 1,-1 0 0,1 0-1,0 0 1,0-1 0,1 1-1,-1 0 1,2 4 0,-1-7 7,-1-1 0,1 1 0,0-1 0,0 1 1,-1-1-1,1 0 0,0 1 0,0-1 0,0 0 0,0 0 0,-1 1 1,1-1-1,0 0 0,0 0 0,0 0 0,0 0 0,0 0 0,0 0 1,-1-1-1,1 1 0,0 0 0,0 0 0,0 0 0,0-1 0,-1 1 1,1-1-1,0 1 0,1-1 0,24-12 131,-25 12-134,21-12-1,-15 8 0,0 1 0,1-1 0,-1 1 0,1 0 0,0 1 0,0 0 0,1 0 0,-1 1 0,1 0 0,15-1 0,-23 3-135,0 0 0,0 0-1,0 1 1,0-1 0,1 0 0,-1 1 0,0-1-1,0 1 1,0-1 0,0 1 0,0 0 0,0-1 0,0 1-1,0 0 1,-1 0 0,1 0 0,0 0 0,0 0-1,-1-1 1,1 2 0,0-1 0,-1 0 0,1 0-1,-1 0 1,1 2 0,0-2-239,-1 0 1,1 1-1,0-1 1,0 1-1,0-1 1,-1 0-1,1 0 1,0 1-1,1-1 1,-1 0-1,0 0 1,0 0-1,0 0 1,3 1-1,4-1-7164</inkml:trace>
</inkml:ink>
</file>

<file path=ppt/ink/ink3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1.180"/>
    </inkml:context>
    <inkml:brush xml:id="br0">
      <inkml:brushProperty name="width" value="0.025" units="cm"/>
      <inkml:brushProperty name="height" value="0.025" units="cm"/>
    </inkml:brush>
  </inkml:definitions>
  <inkml:trace contextRef="#ctx0" brushRef="#br0">44 28 13549,'0'0'14184,"2"-6"-13389,6-15 116,-21 43-157,-23 49-230,31-53-231,13-18 362,20-26 236,-23 22-1000,-5 3 285,0 1-59,-1 0-65,0 1 0,0-1 0,0 0 0,0 1 0,1-1 0,-1 0 0,0 1 0,0-1 0,1 1 0,-1-1 0,0 1 0,1-1 0,-1 1 0,0 0 0,1-1-1,-1 1 1,1 0 0,-1 0 0,1-1 0,-1 1 0,1 0 0,0 0 0,-1 1 0,-1 0-3147,2-22-14141,0 3 7648</inkml:trace>
</inkml:ink>
</file>

<file path=ppt/ink/ink3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1.740"/>
    </inkml:context>
    <inkml:brush xml:id="br0">
      <inkml:brushProperty name="width" value="0.025" units="cm"/>
      <inkml:brushProperty name="height" value="0.025" units="cm"/>
    </inkml:brush>
  </inkml:definitions>
  <inkml:trace contextRef="#ctx0" brushRef="#br0">99 4 14414,'0'0'11765,"1"-4"-10579,-17 57 784,-34 118 1462,41-124-3432,1-12 0,1 1 0,-2 66 0,9-101-18,0-1 1,0 1-1,1 0 0,-1-1 0,0 1 1,1 0-1,-1-1 0,0 1 1,1-1-1,-1 1 0,1 0 0,-1-1 1,1 1-1,0-1 0,-1 1 1,1-1-1,-1 0 0,1 1 0,0-1 1,-1 0-1,1 1 0,0-1 1,0 0-1,-1 0 0,1 0 0,0 1 1,-1-1-1,1 0 0,0 0 1,1 0-1,30 0-1969,-24 0 888</inkml:trace>
</inkml:ink>
</file>

<file path=ppt/ink/ink3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2.487"/>
    </inkml:context>
    <inkml:brush xml:id="br0">
      <inkml:brushProperty name="width" value="0.025" units="cm"/>
      <inkml:brushProperty name="height" value="0.025" units="cm"/>
    </inkml:brush>
  </inkml:definitions>
  <inkml:trace contextRef="#ctx0" brushRef="#br0">128 1 16784,'0'0'11552,"-6"10"-11338,-100 174 3912,133-230-4033,-20 35-116,0-1 1,0 1-1,-1-1 0,-1 0 1,0-1-1,0 1 1,-1-1-1,-1 0 0,3-24 1,-6 36-21,-13 37-480,3-8 456,3-9 108,0 1 1,2-1-1,0 1 1,1 0-1,-1 28 0,5-47 61,2-7-79,0 0-1,0 1 1,-1-1 0,0 0 0,0 0 0,0 0-1,-1 0 1,0 0 0,0 0 0,0 0 0,-2-9-1,1 11-9,1 0 0,-1-1 0,0 1 0,-1 0 0,1 1 0,0-1 0,-1 0 0,0 0 0,0 1 0,0-1 0,-1 1 0,1-1 0,-1 1 0,0 0 0,1 0 0,-1 0 0,-5-3 0,8 6-13,0 1 0,0-1 0,0 0 0,0 0 0,0 1 0,0-1 0,0 0 0,0 1 0,0-1 0,0 0 0,0 0 0,0 1 0,0-1 0,0 0 0,0 1 0,0-1 0,0 0 0,0 0 0,0 1 0,-1-1 0,1 0 0,0 0 0,0 0 0,0 1 0,0-1 0,-1 0 0,1 0 0,0 1 0,0-1 0,0 0 0,-1 0 0,1 0 0,0 0 0,0 0 0,-1 1 0,1-1 0,0 0 0,0 0 0,-1 0 0,1 0 0,0 0 0,-1 0 0,1 0 0,0 0 0,0 0 0,-1 0 0,1 0 0,0 0 0,-1 0 0,1 0 0,0 0 0,0 0 0,-1 0 0,1-1 0,0 1 0,0 0 0,-1 0 0,1 0 0,0-1 0,13 23 0,-7-18-302,0 0 0,1-1 0,-1 0 1,1 0-1,-1-1 0,11 3 0,5-1-2517,1-1 0,26 1-1,-4-1-2245,-25 0-8511</inkml:trace>
</inkml:ink>
</file>

<file path=ppt/ink/ink3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3.420"/>
    </inkml:context>
    <inkml:brush xml:id="br0">
      <inkml:brushProperty name="width" value="0.025" units="cm"/>
      <inkml:brushProperty name="height" value="0.025" units="cm"/>
    </inkml:brush>
  </inkml:definitions>
  <inkml:trace contextRef="#ctx0" brushRef="#br0">0 1 14478,'9'21'12901,"24"24"-9678,2 3-2948,-19-33-2785,-2-15-6564,-9-7 2305</inkml:trace>
</inkml:ink>
</file>

<file path=ppt/ink/ink3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3.822"/>
    </inkml:context>
    <inkml:brush xml:id="br0">
      <inkml:brushProperty name="width" value="0.025" units="cm"/>
      <inkml:brushProperty name="height" value="0.025" units="cm"/>
    </inkml:brush>
  </inkml:definitions>
  <inkml:trace contextRef="#ctx0" brushRef="#br0">96 0 17360,'0'0'6599,"-23"56"-4838,13-29-191,-1 3-449,1-1-352,-3 2-289,3-3-288,3-3-128,1-3-64,1-5-448,4-1-1122,1-6-1088,0-3-641,9-6-5926,-2-1-1697</inkml:trace>
</inkml:ink>
</file>

<file path=ppt/ink/ink3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4.211"/>
    </inkml:context>
    <inkml:brush xml:id="br0">
      <inkml:brushProperty name="width" value="0.025" units="cm"/>
      <inkml:brushProperty name="height" value="0.025" units="cm"/>
    </inkml:brush>
  </inkml:definitions>
  <inkml:trace contextRef="#ctx0" brushRef="#br0">29 343 17969,'0'0'7314,"0"10"-6829,-2 28-95,2-36-284,-1-1 0,1 1 1,0 0-1,0 0 0,0-1 0,0 1 0,0 0 0,0-1 0,1 1 0,-1 0 1,0-1-1,1 1 0,-1-1 0,1 1 0,0 0 0,-1-1 0,1 1 0,0-1 1,0 0-1,0 1 0,0-1 0,0 0 0,1 1 0,1 0 0,-1-2-21,1-1-1,-1 0 0,1 1 1,-1-1-1,0-1 1,0 1-1,1 0 0,-1 0 1,0-1-1,0 1 1,0-1-1,-1 0 0,1 0 1,0 0-1,-1 1 1,1-1-1,-1-1 0,1 1 1,-1 0-1,0 0 1,0 0-1,0-1 0,0 1 1,0-4-1,2-1 147,-1 1 0,0-1-1,0 0 1,-1 0 0,0 0 0,0-1-1,-1-11 1,-1 17-231,1 1 0,-1-1 0,1 1 0,-1-1 0,0 1 0,1 0 0,-1 0 0,0-1 0,0 1 0,0 0 0,0 0 0,0 0 0,0 0 0,0 0 0,-1 0 0,1 0 0,0 0 0,-1 1 0,1-1 0,0 0 0,-1 1 0,1-1 0,-1 1 0,1 0 0,-1-1 0,1 1 0,-1 0 0,1 0 0,-1 0 0,1 0 0,-1 0 0,1 0 0,-1 0 0,-2 1 0,2-1 0,-1 1 0,0-1 0,1 0 0,-1 1 0,0 0 0,1-1 0,-1 1 0,1 0 0,0 0 0,-1 1 0,1-1 0,0 0 0,-1 1 0,1 0 0,0-1 0,0 1 0,0 0 0,1 0 0,-4 4 0,5-6-140,-1 1 1,1-1-1,0 1 0,-1-1 0,1 1 1,0-1-1,-1 1 0,1 0 1,0-1-1,0 1 0,-1-1 0,1 1 1,0 0-1,0-1 0,0 1 1,0 0-1,0-1 0,0 1 0,0-1 1,0 1-1,0 0 0,1-1 1,-1 1-1,0 0 0,0-1 0,0 1 1,1-1-1,-1 1 0,0-1 1,1 1-1,-1-1 0,0 1 0,1-1 1,-1 1-1,1-1 0,-1 1 0,1-1 1,-1 1-1,1-1 0,-1 0 1,1 1-1,-1-1 0,1 0 0,0 0 1,-1 1-1,1-1 0,0 0 1,2 0-643,-1 0 1,1 0 0,0 0-1,-1 0 1,1-1 0,-1 1-1,1-1 1,-1 0-1,0 0 1,1 0 0,-1 0-1,3-1 1,16-14-7114</inkml:trace>
  <inkml:trace contextRef="#ctx0" brushRef="#br0" timeOffset="1">201 1 17649,'0'0'11066,"6"8"-10238,-1-1-744,3 3 97,0 1-1,-1 0 1,0 0 0,-1 0-1,0 1 1,-1 0-1,0 0 1,-1 0 0,0 1-1,3 21 1,-7-20-93,-1 1 0,0 0 0,-1 0 0,-1-1 0,0 1 0,-1-1 0,-1 0 0,-8 19 0,4-15-1180,-1 0 0,-1-1-1,-14 18 1,-4-1-5613</inkml:trace>
</inkml:ink>
</file>

<file path=ppt/ink/ink3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5.346"/>
    </inkml:context>
    <inkml:brush xml:id="br0">
      <inkml:brushProperty name="width" value="0.025" units="cm"/>
      <inkml:brushProperty name="height" value="0.025" units="cm"/>
    </inkml:brush>
  </inkml:definitions>
  <inkml:trace contextRef="#ctx0" brushRef="#br0">1 1 14990,'0'0'13037,"34"81"-12109,-27-27-255,-3 9-417,-1 5-192,-2 9 0,-1-2-128,0 1-768,0-6-1250,-5-8-2082,-2-14-1474</inkml:trace>
</inkml:ink>
</file>

<file path=ppt/ink/ink3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6.020"/>
    </inkml:context>
    <inkml:brush xml:id="br0">
      <inkml:brushProperty name="width" value="0.025" units="cm"/>
      <inkml:brushProperty name="height" value="0.025" units="cm"/>
    </inkml:brush>
  </inkml:definitions>
  <inkml:trace contextRef="#ctx0" brushRef="#br0">0 0 17809,'0'0'10570,"28"68"-9801,-14-21-449,1 5-192,-3-3-96,4-8-32,2-9-865,4-10-1473,5-13-160,4-9 127,4-14-1504,-4-16-2595</inkml:trace>
</inkml:ink>
</file>

<file path=ppt/ink/ink3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6.378"/>
    </inkml:context>
    <inkml:brush xml:id="br0">
      <inkml:brushProperty name="width" value="0.025" units="cm"/>
      <inkml:brushProperty name="height" value="0.025" units="cm"/>
    </inkml:brush>
  </inkml:definitions>
  <inkml:trace contextRef="#ctx0" brushRef="#br0">156 0 10410,'0'0'12011,"-32"57"-10473,14-14-449,0 7-353,0 3-95,-2 3 32,4 2-193,2-2-352,2-4-64,8-7-640,1-9-2051,3-14-1761,0-10-4132</inkml:trace>
</inkml:ink>
</file>

<file path=ppt/ink/ink3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6.921"/>
    </inkml:context>
    <inkml:brush xml:id="br0">
      <inkml:brushProperty name="width" value="0.025" units="cm"/>
      <inkml:brushProperty name="height" value="0.025" units="cm"/>
    </inkml:brush>
  </inkml:definitions>
  <inkml:trace contextRef="#ctx0" brushRef="#br0">113 61 13389,'0'0'3363,"3"-9"-347,9-28-475,-11 36-2443,-1 1-1,0-1 1,0 1 0,0 0 0,1-1-1,-1 1 1,0 0 0,0-1-1,0 1 1,0-1 0,0 1-1,0-1 1,0 1 0,0 0-1,0-1 1,0 1 0,0-1-1,0 1 1,0 0 0,0-1-1,0 1 1,0-1 0,-1 1-1,1 0 1,0-1 0,0 1-1,0-1 1,-1 1 0,1 0 0,0-1-1,0 1 1,-1 0 0,1 0-1,0-1 1,-1 1 0,0-1-1,-16 5 1420,-16 17-696,24-11-622,0 2 0,1-1 0,0 1 0,1 0 0,-9 21 1,13-26-103,0 0 1,1 1-1,-1-1 1,1 1-1,1 0 1,0-1-1,0 1 1,0 0 0,1 0-1,0 0 1,2 11-1,-2-17-81,1 0 0,0-1-1,0 1 1,0-1 0,0 0 0,0 1-1,0-1 1,0 0 0,0 1-1,1-1 1,-1 0 0,0 0-1,1 0 1,-1 0 0,1 0 0,-1-1-1,1 1 1,0 0 0,-1-1-1,1 1 1,0-1 0,-1 1-1,1-1 1,0 0 0,-1 0 0,1 0-1,0 0 1,0 0 0,1 0-1,5 0 125,-1-1-1,0 1 1,1-1-1,-1-1 1,12-3-1,-10 1-88,0 0 0,-1 0 0,1-1 0,-1 0 0,0-1 0,-1 0 0,1 0 0,-1 0 0,0-1 0,7-10 0,-9 12-34,-1-1 0,-1 1 0,1-1 0,-1 0 0,0 0 0,0 0 0,0 0 0,-1-1 0,0 1 0,-1-1 0,1 0 0,-1 1 0,0-1 0,-1 0 0,0-9 0,0 13-30,-1 1 1,0-1-1,1 1 1,-1 0-1,0-1 0,0 1 1,0 0-1,-1-1 1,1 1-1,-1 0 1,1 0-1,-1 0 0,0 0 1,1 1-1,-1-1 1,0 0-1,0 1 0,0-1 1,0 1-1,-1 0 1,1-1-1,0 1 1,-1 0-1,1 0 0,-1 1 1,1-1-1,0 0 1,-1 1-1,0 0 0,1 0 1,-1-1-1,1 1 1,-1 1-1,-4-1 1,0 1-123,0-1 1,0 1 0,0 0 0,0 1 0,0-1 0,1 1 0,-1 1 0,0-1-1,1 1 1,0 0 0,-11 7 0,-7 15-3777,13-7-3752,6-4-8597</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4.847"/>
    </inkml:context>
    <inkml:brush xml:id="br0">
      <inkml:brushProperty name="width" value="0.025" units="cm"/>
      <inkml:brushProperty name="height" value="0.025" units="cm"/>
    </inkml:brush>
  </inkml:definitions>
  <inkml:trace contextRef="#ctx0" brushRef="#br0">117 111 11627,'3'-11'2488,"-1"1"-1635,8-37 1817,-7 11 2129,-3 36-4723,0-1 0,0 1 0,0 0 0,0 0 0,0-1 0,0 1 0,0 0-1,0 0 1,0 0 0,0-1 0,0 1 0,0 0 0,0 0 0,0 0 0,0-1 0,0 1 0,-1 0 0,1 0-1,0 0 1,0-1 0,0 1 0,0 0 0,-1 0 0,1 0 0,0 0 0,0-1 0,0 1 0,0 0 0,-1 0-1,1 0 1,0 0 0,0 0 0,-1 0 0,1 0 0,0 0 0,0 0 0,0 0 0,-1 0 0,1 0 0,0 0-1,0 0 1,-1 0 0,1 0 0,0 0 0,0 0 0,0 0 0,-1 0 0,1 0 0,0 0 0,0 0 0,-1 0-1,1 0 1,0 1 0,0-1 0,0 0 0,0 0 0,-1 0 0,1 0 0,0 0 0,0 1 0,0-1 0,0 0-1,0 0 1,-1 0 0,1 1 0,0-1 0,0 0 0,-13 14 389,5 0-298,1 0 0,0 1 0,1-1 0,0 1 0,2 0 0,-4 17 0,-11 96 1178,15-94-1123,1-1-1,2 1 1,2 0-1,1 0 1,1-1 0,2 1-1,11 40 1,-5-55-148,-6-33 68,-3-35 58,-3 30-200,-2 1 0,0-1 0,-1 1 0,0 0 0,-2 0 0,0 1 0,-1-1 0,-1 1 0,-19-31 0,17 38-151,6 12-245,4-1 347,0 0 0,0 0 0,1 0 1,-1 0-1,0 0 0,1 0 0,-1 0 0,1-1 0,-1 1 1,1 0-1,-1 0 0,1 0 0,-1-1 0,1 1 0,0 0 1,0-1-1,-1 1 0,1 0 0,0-1 0,0 1 1,0-1-1,0 1 0,1 0 0,6 2-702,0 0 0,0 0 0,1-1 0,-1 0-1,1-1 1,0 1 0,-1-2 0,1 1 0,0-1 0,13-2 0,-8 1-1296,0-2 1,-1 1-1,1-2 0,-1 0 1,24-10-1,-2-6-4711</inkml:trace>
</inkml:ink>
</file>

<file path=ppt/ink/ink3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8.654"/>
    </inkml:context>
    <inkml:brush xml:id="br0">
      <inkml:brushProperty name="width" value="0.025" units="cm"/>
      <inkml:brushProperty name="height" value="0.025" units="cm"/>
    </inkml:brush>
  </inkml:definitions>
  <inkml:trace contextRef="#ctx0" brushRef="#br0">1 1 12460,'0'0'3907,"50"14"-3810,-7-8-129,19-1 128,15-1-64,10-2-641,8-2-1217,5 0-2434</inkml:trace>
</inkml:ink>
</file>

<file path=ppt/ink/ink3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1.576"/>
    </inkml:context>
    <inkml:brush xml:id="br0">
      <inkml:brushProperty name="width" value="0.025" units="cm"/>
      <inkml:brushProperty name="height" value="0.025" units="cm"/>
    </inkml:brush>
  </inkml:definitions>
  <inkml:trace contextRef="#ctx0" brushRef="#br0">22 0 11018,'0'0'1506,"-11"81"-1122,5-35-192,2 0-160,3-1-32,1 3-224,0-2 96,0-1-256,0 0 352,2-3 64,3 3 128,-1-5-384,0 0-2595</inkml:trace>
</inkml:ink>
</file>

<file path=ppt/ink/ink3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1.935"/>
    </inkml:context>
    <inkml:brush xml:id="br0">
      <inkml:brushProperty name="width" value="0.025" units="cm"/>
      <inkml:brushProperty name="height" value="0.025" units="cm"/>
    </inkml:brush>
  </inkml:definitions>
  <inkml:trace contextRef="#ctx0" brushRef="#br0">1 0 14734,'0'49'1505,"0"-4"-1377,0 0-128,13-1-768,2-2-1090,0-2-1569,0 1-3844</inkml:trace>
  <inkml:trace contextRef="#ctx0" brushRef="#br0" timeOffset="1">147 977 14221,'0'0'1698,"2"53"-1570,1-45 385,-1-2-321,1-2-96,-1-1 0,-2 1-32,0 4 0,0 1-64,0 1-96,0 2-833,-3-2-512,-1-1-705,1 0-737</inkml:trace>
</inkml:ink>
</file>

<file path=ppt/ink/ink3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9.042"/>
    </inkml:context>
    <inkml:brush xml:id="br0">
      <inkml:brushProperty name="width" value="0.025" units="cm"/>
      <inkml:brushProperty name="height" value="0.025" units="cm"/>
    </inkml:brush>
  </inkml:definitions>
  <inkml:trace contextRef="#ctx0" brushRef="#br0">0 22 13261,'0'0'928,"68"0"386,-20 0-962,11-4-320,7 2-32,2-4-1281,5 1-1602,-2 1-3779</inkml:trace>
  <inkml:trace contextRef="#ctx0" brushRef="#br0" timeOffset="1">1213 86 6566,'0'0'2210,"81"3"-1153,-49-3-192,-2 0-384,-5 0-225,-2-3-1794</inkml:trace>
</inkml:ink>
</file>

<file path=ppt/ink/ink3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9.913"/>
    </inkml:context>
    <inkml:brush xml:id="br0">
      <inkml:brushProperty name="width" value="0.025" units="cm"/>
      <inkml:brushProperty name="height" value="0.025" units="cm"/>
    </inkml:brush>
  </inkml:definitions>
  <inkml:trace contextRef="#ctx0" brushRef="#br0">1 64 11243,'0'0'6053,"67"-30"-6021,-17 24 0,5 0 32,4 1-31,-5-3-1090,-3 4-1090,-9 0-1728</inkml:trace>
</inkml:ink>
</file>

<file path=ppt/ink/ink3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0.317"/>
    </inkml:context>
    <inkml:brush xml:id="br0">
      <inkml:brushProperty name="width" value="0.025" units="cm"/>
      <inkml:brushProperty name="height" value="0.025" units="cm"/>
    </inkml:brush>
  </inkml:definitions>
  <inkml:trace contextRef="#ctx0" brushRef="#br0">0 10 12684,'0'0'5701,"51"-9"-5508,-30 8-161,0 1-32,-2 0-225,2 0-1857,-3 0-1281,-1 0-3235</inkml:trace>
</inkml:ink>
</file>

<file path=ppt/ink/ink3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1.218"/>
    </inkml:context>
    <inkml:brush xml:id="br0">
      <inkml:brushProperty name="width" value="0.025" units="cm"/>
      <inkml:brushProperty name="height" value="0.025" units="cm"/>
    </inkml:brush>
  </inkml:definitions>
  <inkml:trace contextRef="#ctx0" brushRef="#br0">15 1 11499,'0'0'3587,"-14"81"-2466,14-35 0,0 7-576,0 6-449,11 3-64,1-5-576,3-5-1442,0-9-1249,2-10-2403</inkml:trace>
</inkml:ink>
</file>

<file path=ppt/ink/ink3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4.144"/>
    </inkml:context>
    <inkml:brush xml:id="br0">
      <inkml:brushProperty name="width" value="0.025" units="cm"/>
      <inkml:brushProperty name="height" value="0.025" units="cm"/>
    </inkml:brush>
  </inkml:definitions>
  <inkml:trace contextRef="#ctx0" brushRef="#br0">213 6 14734,'0'0'3870,"-8"2"-2103,-6 0-936,0 1 0,1 1 0,-1 0 0,1 1 0,0 0 0,0 1-1,-21 13 1,29-16-684,-1 1-1,1 0 0,0 0 1,0 0-1,0 1 1,0-1-1,1 1 0,-1 0 1,1 0-1,1 1 1,-1 0-1,1-1 0,0 1 1,0 0-1,1 0 1,-1 0-1,1 1 0,1-1 1,-1 1-1,0 6 0,2-12-136,0 0-1,0-1 0,0 1 0,0 0 1,0-1-1,0 1 0,0 0 0,0-1 0,0 1 1,1-1-1,-1 1 0,0 0 0,0-1 1,1 1-1,-1-1 0,0 1 0,1-1 0,-1 1 1,0-1-1,1 1 0,-1-1 0,1 1 1,-1-1-1,0 1 0,1-1 0,0 0 0,-1 1 1,1-1-1,-1 0 0,1 1 0,0-1 1,22-2 299,-16 0-234,-1-1 1,0 0-1,-1 0 1,1 0-1,8-7 0,-8 5-2,0 0 0,-1 0-1,0-1 1,0 0 0,-1 0-1,1 0 1,-1 0 0,0-1-1,-1 0 1,0 1 0,0-1-1,0-1 1,-1 1 0,0 0-1,0 0 1,-1-1 0,1-9-1,-2 16-65,0 0-1,0 0 0,0 0 0,0 0 0,-1-1 0,1 1 0,0 0 0,0 0 1,-1 0-1,1 0 0,0 0 0,-1 0 0,1 0 0,-1 0 0,1 0 0,-1 0 1,0 0-1,1 0 0,-1 1 0,0-1 0,0 0 0,0 0 0,0 1 0,1-1 1,-1 0-1,-1 0 0,-1 1 1,1-1 0,0 0 0,0 1 1,-1 0-1,1-1 0,0 1 0,0 0 0,-1 0 1,1 0-1,0 1 0,0-1 0,-4 1 0,1 1-2,0-1 0,-1 1-1,1 0 1,0 0-1,0 1 1,0-1 0,0 1-1,0 1 1,1-1-1,-7 6 1,9-7-5,1 0 0,-1 0 0,0 0 0,1 0 0,-1 0 0,1 0 0,0 1 0,0-1 0,0 1 0,0-1 0,0 1 0,1-1 0,-1 1 0,1 0 0,-1-1 0,1 1 0,0 4 0,1-5 0,-1-1 0,1 0 0,-1 1 0,1-1 0,0 0 0,0 1 0,0-1 0,0 0 0,0 0 0,0 0 0,0 0 0,0 0 0,0 0 0,0 0 0,1 0 0,-1 0 0,0-1 0,1 1 0,-1 0 0,1-1 0,-1 1 0,0-1 0,1 0 0,-1 1 0,1-1 0,-1 0 0,1 0 0,-1 0 0,1 0 0,2 0 0,9 0 0,-1 0 0,1-1 0,-1 0 0,1-1 0,-1 0 0,1-1 0,-1-1 0,0 1 0,0-2 0,-1 0 0,1 0 0,-1-1 0,0-1 0,-1 0 0,19-15 0,-28 21 0,0 0 0,0 0 0,1 0 0,-1 0 0,0-1 0,0 1 0,-1 0 0,1 0 0,0-1 0,0 1 0,-1-1 0,1 1 0,0-1 0,-1 1 0,1-3 0,-1 4 0,0-1 0,-1 1 0,1 0 0,0-1 0,0 1 0,0-1 0,-1 1 0,1 0 0,0-1 0,-1 1 0,1 0 0,0-1 0,-1 1 0,1 0 0,0 0 0,-1-1 0,1 1 0,0 0 0,-1 0 0,1 0 0,-1-1 0,1 1 0,-1 0 0,1 0 0,0 0 0,-1 0 0,1 0 0,-1 0 0,1 0 0,-1 0 0,0 0 0,-3 0 0,0 0 0,0 1 0,0 0 0,0-1 0,0 1 0,0 1 0,0-1 0,0 0 0,-6 5 0,-1 1 0,-1 2 0,2-1 0,-1 1 0,-16 20 0,23-24 0,0-1 0,0 1 0,1 0 0,0 0 0,0 1 0,0-1 0,1 0 0,0 1 0,0 0 0,0 0 0,0-1 0,1 1 0,-1 9 0,3-14 0,-1-1 0,1 1 0,-1 0 0,1 0 0,-1-1 0,1 1 0,-1 0 0,1-1 0,-1 1 0,1 0 0,0-1 0,-1 1 0,1-1 0,0 1 0,0-1 0,0 1 0,-1-1 0,1 0 0,0 1 0,0-1 0,0 0 0,0 0 0,-1 0 0,1 0 0,0 1 0,0-1 0,0 0 0,0 0 0,0-1 0,0 1 0,0 0 0,-1 0 0,1 0 0,0-1 0,0 1 0,0 0 0,1-1 0,37-12 0,-34 9 0,1-1 0,-1 1 0,0-1 0,-1 0 0,1 0 0,-1 0 0,0 0 0,0-1 0,0 0 0,-1 0 0,0 0 0,0 0 0,-1 0 0,3-11 0,-4 15 0,0-1 0,-1 1 0,1-1 0,-1 1 0,0 0 0,1-1 0,-1 1 0,-1-1 0,1 1 0,0-1 0,-1 1 0,1 0 0,-1-1 0,1 1 0,-1 0 0,0-1 0,0 1 0,0 0 0,-1 0 0,1 0 0,0 0 0,-1 0 0,1 0 0,-1 0 0,0 0 0,1 1 0,-1-1 0,0 1 0,0-1 0,0 1 0,0 0 0,-1-1 0,1 1 0,0 0 0,0 1 0,-1-1 0,1 0 0,0 1 0,-1-1 0,1 1 0,-1 0 0,-3 0 0,-4-2 0,0 2 0,0 0 0,1 0 0,-1 0 0,0 1 0,-11 3 0,18-3 0,0-1 0,0 1 0,0 0 0,0 0 0,0 1 0,0-1 0,0 1 0,0-1 0,1 1 0,-1 0 0,1 0 0,-1 0 0,1 0 0,0 0 0,0 1 0,-1-1 0,2 1 0,-1 0 0,0-1 0,1 1 0,-1 0 0,-1 6 0,2-8 0,1 0 0,0 0 0,0-1 0,0 1 0,0 0 0,0 0 0,0 0 0,0 0 0,0 0 0,0 0 0,0 0 0,1 0 0,-1 0 0,0 0 0,1-1 0,-1 1 0,0 0 0,1 0 0,-1 0 0,1-1 0,0 1 0,-1 0 0,1 0 0,-1-1 0,1 1 0,0-1 0,0 1 0,-1 0 0,1-1 0,0 0 0,0 1 0,0-1 0,-1 1 0,1-1 0,0 0 0,0 1 0,0-1 0,0 0 0,0 0 0,1 0 0,45 3 0,-40-3 0,16 0-35,-1-1 0,39-7 0,-53 7 4,0-1 0,-1 0 0,0-1 0,0 1 1,1-1-1,-1-1 0,-1 1 0,1-1 0,-1 0 0,1-1 1,10-10-1,-9 0-914,-20 12-88,-24 14-486,-9 17-443,-35 17-6454,31-26-4396</inkml:trace>
</inkml:ink>
</file>

<file path=ppt/ink/ink3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6.208"/>
    </inkml:context>
    <inkml:brush xml:id="br0">
      <inkml:brushProperty name="width" value="0.025" units="cm"/>
      <inkml:brushProperty name="height" value="0.025" units="cm"/>
    </inkml:brush>
  </inkml:definitions>
  <inkml:trace contextRef="#ctx0" brushRef="#br0">108 7 5445,'0'0'16368,"-10"4"-15269,6-3-1014,0 1 0,1 0 0,-1 0 0,0 0 0,1 0 0,-1 0 0,1 1 0,0 0 0,0 0 0,0 0 0,0 0 0,-4 6 0,2-1 15,1 0 0,-1 0 0,2 1 0,-1 0 0,1 0 0,-2 11 0,-1 2-28,1 0 0,1 1 1,1 0-1,1 0 1,1 0-1,1 0 0,1 0 1,5 25-1,-5-44-62,-1 0-1,1-1 1,0 1-1,1-1 1,-1 1 0,1-1-1,-1 0 1,1 1-1,0-1 1,0 0 0,1 0-1,-1 0 1,0 0-1,1-1 1,0 1-1,0-1 1,0 0 0,0 1-1,0-1 1,0-1-1,0 1 1,1 0 0,-1-1-1,1 1 1,-1-1-1,1 0 1,-1 0 0,1-1-1,0 1 1,0-1-1,6 0 1,-1 0 18,-1-1-1,0-1 1,0 1 0,0-1-1,0-1 1,0 1-1,-1-1 1,1 0 0,-1-1-1,0 0 1,0 0 0,0-1-1,9-7 1,0-2 36,-1-1 0,-1-1 0,0 0 0,-1-1 0,-1 0 0,0-1 0,-1-1 0,-1 1 1,-1-2-1,-1 1 0,10-38 0,-20 71 35,-3 6-25,1 1 0,1 0 0,1 0 0,1 40 0,1-56-64,1 0 0,-1-1 0,1 1 0,0-1 0,0 1 0,1-1 0,-1 0 0,1 0 0,0 1 0,0-1 0,1 0 0,-1 0 0,1-1 0,0 1 0,0-1-1,0 1 1,0-1 0,1 0 0,-1 0 0,1 0 0,0-1 0,-1 1 0,1-1 0,1 0 0,-1 0 0,0 0 0,0-1 0,9 3 0,-4-3 91,-1 1 1,1-1-1,-1-1 0,1 1 1,0-1-1,-1-1 1,1 0-1,0 0 1,-1-1-1,1 0 1,-1 0-1,0-1 0,0 0 1,0 0-1,0-1 1,0 0-1,-1 0 1,0-1-1,0 0 0,0-1 1,0 1-1,-1-1 1,0 0-1,0-1 1,9-13-1,-7 9 48,-1 0 1,-1 0-1,0-1 1,0 0-1,-1 0 1,-1 0-1,0-1 1,0 0-1,-1 0 1,-1 1-1,0-2 1,-1 1-1,-1 0 1,0 0-1,0 0 1,-5-23-1,3 30-182,0 0 0,0 1 0,0-1 0,-1 1 0,0 0 0,0 0 0,-5-6 0,7 9-2,0 1 0,0 0 0,0-1 1,0 1-1,0 0 0,0 0 0,0 0 0,0-1 1,0 1-1,-1 0 0,1 1 0,0-1 1,-1 0-1,1 0 0,-1 1 0,1-1 0,-1 0 1,1 1-1,-1 0 0,0-1 0,1 1 1,-1 0-1,1 0 0,-1 0 0,0 0 0,1 0 1,-1 0-1,1 0 0,-1 0 0,0 1 0,-2 0 1,3 0-186,1 0 1,-1 0 0,0 0-1,0 0 1,1 0 0,-1 0-1,1 0 1,-1 0 0,1 0 0,-1 0-1,1 0 1,0 0 0,-1 1-1,1-1 1,0 0 0,0 0-1,0 0 1,0 0 0,0 1-1,0-1 1,0 0 0,0 0-1,1 2 1,8 28-6502,11-1-1249</inkml:trace>
</inkml:ink>
</file>

<file path=ppt/ink/ink3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6.582"/>
    </inkml:context>
    <inkml:brush xml:id="br0">
      <inkml:brushProperty name="width" value="0.025" units="cm"/>
      <inkml:brushProperty name="height" value="0.025" units="cm"/>
    </inkml:brush>
  </inkml:definitions>
  <inkml:trace contextRef="#ctx0" brushRef="#br0">134 27 21620,'-10'1'1623,"2"0"-1252,0 1-1,0 0 0,1 1 0,-1 0 1,0 0-1,1 0 0,0 1 0,0 0 1,-8 6-1,12-7-227,0-1 1,0 1-1,0-1 0,0 1 1,1 0-1,-1 0 0,1 0 1,-1 0-1,1 1 1,0-1-1,0 0 0,1 1 1,-1 0-1,1-1 0,0 1 1,0 0-1,0 0 1,0 0-1,0 0 0,1-1 1,0 1-1,0 0 0,0 0 1,1 6-1,0-8-134,0 0 0,-1-1 0,1 1-1,0-1 1,0 1 0,0-1 0,0 0 0,1 1-1,-1-1 1,0 0 0,0 0 0,1 0-1,-1 0 1,1 0 0,-1 0 0,1 0 0,-1-1-1,1 1 1,0 0 0,-1-1 0,1 1 0,0-1-1,-1 0 1,1 1 0,0-1 0,0 0 0,-1 0-1,4-1 1,3 2 40,0-2 0,-1 1 1,1-1-1,0 0 0,9-3 0,-7 0-31,-1 0-1,1-1 1,-1 0 0,0 0-1,0-1 1,-1 0-1,1-1 1,-1 0 0,10-11-1,-13 12-11,0 1-1,0-1 0,-1 0 1,0 0-1,0 0 0,0 0 1,-1-1-1,0 1 0,0-1 1,0 0-1,-1 0 0,0 0 1,-1 0-1,2-10 0,-15 21-314,7 4 227,0 0 1,0 0 0,1 1 0,0-1-1,0 1 1,1 0 0,0 0 0,1 1-1,0-1 1,0 1 0,1-1 0,0 1-1,1-1 1,0 1 0,1-1 0,0 1-1,3 14 1,-3-22-210,1 1 0,-1 0 0,1-1 0,0 0 0,0 1 1,-1-1-1,2 0 0,-1 0 0,0 0 0,0 0 0,1-1 0,-1 1 0,1 0 0,-1-1 0,1 0 1,-1 0-1,1 0 0,0 0 0,5 1 0,-1 0-574,-1-1 0,1 0 0,0-1 0,0 1 0,-1-2 0,1 1 1,12-2-1,22-12-7314</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5.489"/>
    </inkml:context>
    <inkml:brush xml:id="br0">
      <inkml:brushProperty name="width" value="0.025" units="cm"/>
      <inkml:brushProperty name="height" value="0.025" units="cm"/>
    </inkml:brush>
  </inkml:definitions>
  <inkml:trace contextRef="#ctx0" brushRef="#br0">67 288 3555,'11'-38'12406,"-15"26"-5759,3 12-6513,0 0 0,0 0 1,0 0-1,0 0 0,0 0 0,0 0 1,0 0-1,0 1 0,0-1 0,0 0 1,0 1-1,1-1 0,-1 1 1,0-1-1,0 1 0,0-1 0,1 1 1,-1 0-1,-1 1 0,-4 3 91,1 1 0,0 0 1,0 0-1,1 1 0,0-1 0,0 1 0,0 0 0,1 0 0,0 1 0,0-1 0,1 1 0,0-1 1,1 1-1,-1 0 0,1 0 0,1-1 0,0 13 0,0-19-211,0 0-1,1-1 1,-1 1-1,1-1 1,-1 1-1,1-1 1,-1 1 0,1-1-1,0 1 1,-1-1-1,1 1 1,0-1-1,-1 0 1,1 1 0,0-1-1,-1 0 1,1 1-1,0-1 1,0 0-1,-1 0 1,1 0 0,0 0-1,0 0 1,-1 0-1,1 0 1,0 0-1,0 0 1,0 0 0,0-1-1,24-5 546,-17 2-464,0 0-1,-1-1 0,0 0 1,0 0-1,0-1 1,-1 0-1,1 0 0,8-12 1,42-64 683,-40 55-697,-17 26-90,0 1 1,0 0 0,1-1-1,-1 1 1,0 0-1,0-1 1,0 1 0,0 0-1,0 0 1,0-1 0,1 1-1,-1 0 1,0-1-1,0 1 1,0 0 0,1 0-1,-1-1 1,0 1 0,0 0-1,1 0 1,-1 0 0,0-1-1,0 1 1,1 0-1,-1 0 1,0 0 0,1 0-1,-1 0 1,0 0 0,1 0-1,-1 0 1,0 0 0,1-1-1,-1 1 1,0 0-1,1 1 1,-1-1 0,0 0-1,1 0 1,1 15-729,-7 26-343,-4-3 1052,6-27-192,0-1-1,1 1 1,0 0-1,0 0 1,1 0-1,1 0 1,0 1-1,2 17 1,-2-29 162,0 1 0,1 0 0,-1-1 1,1 1-1,-1 0 0,0-1 0,1 1 1,-1-1-1,1 1 0,-1-1 0,1 1 0,0-1 1,-1 1-1,1-1 0,-1 1 0,1-1 1,0 0-1,0 1 0,-1-1 0,1 0 1,0 0-1,-1 1 0,1-1 0,0 0 1,0 0-1,-1 0 0,1 0 0,0 0 0,0 0 1,-1 0-1,1 0 0,0 0 0,0-1 1,-1 1-1,1 0 0,0 0 0,0-1 1,-1 1-1,1 0 0,0-1 0,-1 1 1,1-1-1,-1 1 0,1-1 0,0 0 0,29-23-258,-12-4-788,-1-1 1,-1-1-1,-1 0 0,-2-2 0,-2 1 0,10-39 0,33-82-682,-69 192 8931,2 8-3430,7-21-2995,1 1 1,2-1-1,-1 49 0,4-75-712,0 1-1,-1 0 0,1-1 1,0 1-1,0 0 1,1-1-1,-1 1 0,0 0 1,0-1-1,1 1 1,-1 0-1,1-1 0,0 1 1,-1-1-1,1 1 1,0-1-1,0 1 0,0-1 1,0 0-1,0 1 0,0-1 1,0 0-1,1 0 1,-1 0-1,0 0 0,1 0 1,-1 0-1,0 0 1,1 0-1,-1 0 0,1-1 1,0 1-1,-1-1 1,1 1-1,2-1 0,0 0 52,-1 0-1,1-1 0,-1 1 0,0-1 0,1 0 0,-1-1 0,0 1 0,0 0 1,0-1-1,0 0 0,0 1 0,0-1 0,0 0 0,-1-1 0,1 1 1,4-5-1,4-5 46,-1-1 0,0 0-1,0-1 1,-2 0 0,1 0 0,-2-1 0,0 0 0,-1-1 0,0 1 0,-1-1 0,-1 0-1,4-33 1,-8 49-99,0 0 0,0 0 0,0 0 0,0 0 0,0-1 0,0 1-1,0 0 1,0 0 0,0 0 0,0 0 0,0 0 0,0 0 0,0 0-1,0 0 1,0-1 0,0 1 0,0 0 0,0 0 0,0 0 0,0 0-1,0 0 1,0 0 0,0 0 0,0-1 0,0 1 0,0 0 0,0 0 0,0 0-1,0 0 1,0 0 0,0 0 0,0 0 0,0 0 0,-1 0 0,1 0-1,0-1 1,0 1 0,0 0 0,0 0 0,0 0 0,0 0 0,0 0-1,0 0 1,-1 0 0,1 0 0,0 0 0,0 0 0,0 0 0,0 0-1,0 0 1,0 0 0,0 0 0,-1 0 0,1 0 0,0 0 0,0 0 0,0 0-1,0 0 1,0 0 0,0 0 0,0 0 0,0 1 0,-1-1 0,1 0-1,0 0 1,-9 9 38,-5 15-65,5-2 30,2 0 0,1 1 0,1 0 0,1 0 0,1 1 0,1-1 0,1 32 0,1-53-19,0 0 0,0 0 0,0 0-1,0 0 1,0 1 0,1-1 0,-1 0 0,1 0 0,-1 0 0,1 0 0,0 0-1,0 0 1,0 0 0,0 0 0,0-1 0,0 1 0,3 3 0,-3-4-134,0 0 0,1-1 0,-1 1 1,0 0-1,1-1 0,-1 1 1,0-1-1,1 1 0,-1-1 1,1 0-1,-1 0 0,1 1 1,-1-1-1,1 0 0,-1 0 1,1-1-1,-1 1 0,1 0 0,1-1 1,2 0-662,0-1 1,0 0-1,0-1 1,0 1 0,0-1-1,-1 1 1,1-1-1,-1-1 1,0 1-1,0-1 1,0 0 0,5-6-1,12-22-6507</inkml:trace>
</inkml:ink>
</file>

<file path=ppt/ink/ink3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6.908"/>
    </inkml:context>
    <inkml:brush xml:id="br0">
      <inkml:brushProperty name="width" value="0.025" units="cm"/>
      <inkml:brushProperty name="height" value="0.025" units="cm"/>
    </inkml:brush>
  </inkml:definitions>
  <inkml:trace contextRef="#ctx0" brushRef="#br0">239 0 19571,'-13'10'2578,"0"0"-2205,-70 57 3216,76-60-3165,0-1 0,1 1 1,0 0-1,0 0 0,0 1 1,1 0-1,0 0 0,1 0 1,-7 17-1,11-24-428,0-1 0,0 1 0,0 0 0,0 0 0,0 0 0,1 0 0,-1 0 0,0 0 0,0-1-1,1 1 1,-1 0 0,0 0 0,1 0 0,-1-1 0,1 1 0,-1 0 0,1-1 0,0 1 0,-1 0 0,1-1 0,-1 1 0,1-1 0,0 1 0,0-1 0,-1 1 0,1-1 0,0 1-1,0-1 1,0 0 0,-1 0 0,1 1 0,0-1 0,0 0 0,0 0 0,0 0 0,0 0 0,0 0 0,-1 0 0,1 0 0,0 0 0,0 0 0,1-1 0,44-1-761,-44 2 722,80-21-3505,-66 16 3043,0 0-1,1 1 1,-1 1-1,32-2 1,-48 5 601,0 0 1,1 0 0,-1 0-1,0 1 1,1-1-1,-1 0 1,0 0 0,0 0-1,1 0 1,-1 1-1,0-1 1,1 0 0,-1 0-1,0 1 1,0-1-1,0 0 1,1 0 0,-1 1-1,0-1 1,0 0-1,0 1 1,1-1 0,-1 0-1,0 1 1,0-1-1,0 0 1,0 1 0,0-1-1,0 0 1,0 1 0,0-1-1,0 0 1,0 1-1,0-1 1,0 0 0,0 1-1,0-1 1,0 0-1,0 1 1,-1-1 0,1 0-1,0 1 1,0-1-1,0 0 1,0 1 0,-1-1-1,1 0 1,0 0-1,0 1 1,-1-1 0,-11 18 1323,-11 3-828,-1-2 0,-1 0 0,-1-2 0,-30 15 0,38-23-905,1-1 1,-1-1 0,0 0 0,-26 4 0,12-8-4568,6-3-4435</inkml:trace>
</inkml:ink>
</file>

<file path=ppt/ink/ink3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8.337"/>
    </inkml:context>
    <inkml:brush xml:id="br0">
      <inkml:brushProperty name="width" value="0.025" units="cm"/>
      <inkml:brushProperty name="height" value="0.025" units="cm"/>
    </inkml:brush>
  </inkml:definitions>
  <inkml:trace contextRef="#ctx0" brushRef="#br0">0 0 18802,'0'0'2941,"1"12"-1788,17 212 5276,2 130-4559,-6-110-1061,-14-290-589,2 1 0,2 0 0,17-72 0,50-151-999,-68 255 704,36-94-236,-35 97 302,1 1 0,0 0-1,0 0 1,1 0 0,0 1-1,0 0 1,1 0 0,12-11-1,-16 17 1,-1 0 1,1 0-1,0 0 0,0 0 0,0 1 0,-1-1 0,2 1 0,-1 0 0,0 0 0,0 0 1,0 0-1,0 1 0,1-1 0,-1 1 0,4 0 0,-5 0-5,0 0 0,0 0-1,0 1 1,0 0 0,1-1 0,-1 1-1,0 0 1,-1 0 0,1 0-1,0 0 1,0 0 0,0 0 0,-1 1-1,1-1 1,0 0 0,-1 1 0,1 0-1,0 1 1,0 0 8,0 0 1,0 1-1,-1-1 0,1 1 1,-1-1-1,0 1 0,0-1 1,0 1-1,-1-1 1,1 1-1,-1 0 0,0-1 1,0 1-1,0 0 0,-1-1 1,1 1-1,-1 0 0,0-1 1,0 1-1,0-1 0,0 1 1,-1-1-1,1 0 0,-1 1 1,0-1-1,-2 3 0,-5 5 94,-1 0 0,0-1 0,0 0 0,-1 0-1,0-1 1,0-1 0,-1 0 0,-1 0-1,1-2 1,-1 1 0,0-2 0,0 1 0,-1-2-1,0 0 1,1 0 0,-1-2 0,-17 2 0,30-3-96,0-1 1,0 0 0,0 0 0,0 1-1,0-1 1,0 0 0,0 0 0,-1 0 0,1 0-1,0 0 1,0-1 0,0 1 0,0 0-1,0 0 1,0-1 0,0 1 0,0-1-1,1 1 1,-1-1 0,0 1 0,0-1 0,0 1-1,0-1 1,0 0 0,1 1 0,-1-1-1,0 0 1,1 0 0,-1 0 0,1 0 0,-1 1-1,1-1 1,-1 0 0,1 0 0,-1 0-1,1 0 1,0 0 0,-1 0 0,1 0 0,0 0-1,0 0 1,0 0 0,0-2 0,1 0-179,-1 0 1,1-1-1,0 1 1,1 0-1,-1 0 1,0 0-1,1 0 1,0 0-1,-1 0 1,1 0-1,1 0 1,-1 1-1,3-4 1,11-8-2056,2 1 1,-1 0-1,2 2 0,-1 0 1,2 1-1,20-8 1,20-7-8928</inkml:trace>
</inkml:ink>
</file>

<file path=ppt/ink/ink3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8.726"/>
    </inkml:context>
    <inkml:brush xml:id="br0">
      <inkml:brushProperty name="width" value="0.025" units="cm"/>
      <inkml:brushProperty name="height" value="0.025" units="cm"/>
    </inkml:brush>
  </inkml:definitions>
  <inkml:trace contextRef="#ctx0" brushRef="#br0">130 0 416,'0'0'26164,"-11"6"-24408,-3 2-1324,1 0-1,1 1 1,-1 0 0,-14 15-1,24-21-367,-1 0-1,1 1 1,0-1-1,0 1 1,0-1-1,0 1 1,1 0 0,0 0-1,-1 0 1,2 1-1,-1-1 1,0 0-1,1 1 1,0-1-1,0 1 1,0-1-1,0 1 1,1 0-1,0-1 1,0 1-1,0 0 1,1 5 0,0-8-61,0-1 1,0 0-1,0 1 1,0-1 0,0 0-1,0 0 1,0 0-1,0 0 1,0 0 0,0 0-1,1 0 1,-1 0-1,0-1 1,1 1 0,-1 0-1,0-1 1,1 1-1,-1-1 1,1 0 0,-1 1-1,1-1 1,-1 0-1,1 0 1,-1 0 0,1 0-1,0 0 1,1 0-1,44-8 212,-37 3-218,-1 1 0,0-2 1,0 1-1,0-1 0,0-1 1,13-12-1,-18 15 5,0 0 0,0 0 0,-1 0-1,1 0 1,-1 0 0,0-1 0,0 0 0,-1 1-1,1-1 1,-1 0 0,0 0 0,0 0 0,-1-1 0,0 1-1,1-6 1,-2 10-3,0 0-1,-1 0 0,1 0 1,0 1-1,-1-1 0,1 0 1,-1 0-1,1 1 0,-1-1 1,1 0-1,-1 0 0,0 1 1,1-1-1,-1 1 0,0-1 1,0 1-1,1-1 0,-1 1 1,0-1-1,0 1 0,0 0 1,0 0-1,1-1 0,-1 1 1,0 0-1,0 0 0,0 0 1,0 0-1,0 0 0,0 0 1,0 0-1,1 0 0,-1 0 1,0 0-1,0 0 0,0 1 1,0-1-1,0 0 0,1 1 1,-1-1-1,-1 1 0,-3 0-18,1 1 0,0-1 0,0 0 0,0 1 0,0 0 0,1 0 0,-1 0-1,-4 4 1,4-1-27,0-1 0,0 2-1,1-1 1,0 0 0,0 1-1,1-1 1,-1 1 0,1 0-1,-2 11 1,3-16-121,1 1 1,-1 0 0,1-1-1,0 1 1,-1-1-1,1 1 1,0 0 0,0-1-1,0 1 1,1 0-1,-1-1 1,0 1 0,1 0-1,-1-1 1,1 1-1,-1-1 1,1 1 0,0-1-1,0 1 1,-1-1-1,1 0 1,0 1 0,0-1-1,0 0 1,1 1-1,-1-1 1,0 0 0,0 0-1,1 0 1,-1 0-1,0 0 1,1-1 0,-1 1-1,1 0 1,-1-1-1,1 1 1,0-1 0,-1 1-1,4-1 1,5 2-1443,-1-2 1,1 1-1,0-1 1,-1-1-1,16-2 1,19-12-5780</inkml:trace>
</inkml:ink>
</file>

<file path=ppt/ink/ink3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9.053"/>
    </inkml:context>
    <inkml:brush xml:id="br0">
      <inkml:brushProperty name="width" value="0.025" units="cm"/>
      <inkml:brushProperty name="height" value="0.025" units="cm"/>
    </inkml:brush>
  </inkml:definitions>
  <inkml:trace contextRef="#ctx0" brushRef="#br0">175 0 17777,'-10'7'2285,"-79"63"2210,80-63-3936,1 1 0,0 0-1,1 0 1,0 0 0,0 1 0,1 0 0,0 1 0,1-1 0,-7 16 0,12-24-555,0 0 1,0-1-1,0 1 1,0-1-1,0 1 1,0 0-1,0-1 0,0 1 1,1-1-1,-1 1 1,0-1-1,0 1 1,1 0-1,-1-1 1,0 1-1,1-1 0,-1 1 1,1-1-1,-1 0 1,0 1-1,1-1 1,-1 1-1,1-1 1,-1 0-1,1 1 0,0-1 1,-1 0-1,1 0 1,-1 1-1,1-1 1,-1 0-1,1 0 1,0 0-1,-1 0 1,1 0-1,-1 0 0,1 0 1,0 0-1,-1 0 1,1 0-1,0 0 1,-1 0-1,1 0 1,-1 0-1,1-1 0,1 1 1,33-6-150,-7-1-324,4-3-839,2 3 0,-1 1 0,65-4 0,-97 10 1336,0 0 0,0 0 0,0 0 0,0 0 1,0 0-1,0 0 0,0 0 0,0 0 1,0 0-1,0 0 0,0 1 0,0-1 1,0 0-1,0 1 0,0-1 0,0 1 1,0-1-1,-1 1 0,1-1 0,0 1 1,0 0-1,0 0 0,-1-1 0,1 1 0,0 0 1,-1 0-1,1 0 0,-1-1 0,1 1 1,0 1-1,-1 1 102,0-1 1,0 0-1,0 0 0,0 0 1,0 0-1,-1 1 0,1-1 1,-1 0-1,1 0 1,-1 0-1,0 0 0,0 0 1,-1 3-1,-4 5 469,0-1 0,0 1 0,-1-1 0,-13 13 1,2-5-72,0-1 1,-27 17-1,37-28-419,-1 0-1,1 0 1,-1 0-1,0-1 1,-1-1-1,1 0 1,-1 0-1,-13 2 1,22-5-155,0 0 0,1 0 1,-1 0-1,0 0 0,1 0 0,-1 0 1,0 0-1,1 0 0,-1 0 0,0 0 1,1 0-1,-1 0 0,0-1 0,1 1 1,-1 0-1,1-1 0,-1 1 0,0 0 0,1-1 1,-1 1-1,1-1 0,-1 1 0,1-1 1,0 1-1,-1-1 0,1 1 0,-1-1 1,1 1-1,0-1 0,-1 0 0,1 1 1,0-1-1,0 1 0,0-1 0,-1 0 0,1 1 1,0-1-1,0 0 0,0 1 0,0-1 1,0 0-1,0 1 0,0-1 0,0 0 1,0 1-1,1-1 0,-1 0 0,0 1 1,0-1-1,1 0 0,-1 1 0,0-1 0,1 1 1,-1-2-1,20-36-5626,7 2-2688,10-4-5808</inkml:trace>
</inkml:ink>
</file>

<file path=ppt/ink/ink3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9.407"/>
    </inkml:context>
    <inkml:brush xml:id="br0">
      <inkml:brushProperty name="width" value="0.025" units="cm"/>
      <inkml:brushProperty name="height" value="0.025" units="cm"/>
    </inkml:brush>
  </inkml:definitions>
  <inkml:trace contextRef="#ctx0" brushRef="#br0">174 0 17969,'0'0'7372,"-13"4"-5082,-4 1-1616,-1 1 0,2 1 0,-20 10 0,31-15-571,-1 1 1,1 0 0,0 0-1,1 0 1,-1 0 0,1 1-1,-1 0 1,1 0 0,0 0-1,0 1 1,1-1 0,-1 1-1,1 0 1,0 0 0,1 0-1,-5 10 1,7-14-109,0 0 0,0 0-1,0 0 1,0 0 0,1 0 0,-1-1-1,0 1 1,0 0 0,1 0 0,-1 0-1,1-1 1,-1 1 0,1 0 0,-1 0 0,1-1-1,-1 1 1,1 0 0,-1-1 0,1 1-1,0-1 1,-1 1 0,1-1 0,0 1-1,0-1 1,-1 0 0,1 1 0,0-1 0,0 0-1,0 1 1,-1-1 0,1 0 0,0 0-1,0 0 1,0 0 0,0 0 0,0 0-1,0 0 1,1 0 0,47 0-327,-33-1 19,-16 1 308,105 5-1630,-96-5 1605,-1 2 0,1-1-1,-1 1 1,1 0 0,-1 1-1,0 0 1,0 0 0,0 1-1,14 8 1,-21-11 56,0 0 0,0 0 0,0-1 0,0 1 0,0 0 0,-1 0 0,1 0 0,0 0 0,0 0-1,-1 1 1,1-1 0,0 0 0,-1 0 0,1 0 0,-1 1 0,0-1 0,1 0 0,-1 0 0,0 1 0,0-1 0,0 0 0,0 1 0,0-1 0,0 0 0,0 2 0,-1 0 55,0-1 0,0 1 0,-1 0 1,1 0-1,0-1 0,-1 1 0,0-1 1,1 0-1,-1 1 0,-4 3 0,-6 4 272,1-1-1,-1 0 1,-18 10-1,27-17-314,-24 14 76,-1-2-1,0 0 1,-35 11-1,106-64-6551,-6 10 293,4-8-3405</inkml:trace>
</inkml:ink>
</file>

<file path=ppt/ink/ink3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9.795"/>
    </inkml:context>
    <inkml:brush xml:id="br0">
      <inkml:brushProperty name="width" value="0.025" units="cm"/>
      <inkml:brushProperty name="height" value="0.025" units="cm"/>
    </inkml:brush>
  </inkml:definitions>
  <inkml:trace contextRef="#ctx0" brushRef="#br0">106 0 12236,'0'0'16175,"-18"51"-13933,1-14-128,-1 5-2114,0 4 0,1-1 0,7-3 0,2-6 0,8-5 0,0-8 0,5-9 0,6-10 0,2-4-1858,-1-4-2914,-6-14-2884</inkml:trace>
</inkml:ink>
</file>

<file path=ppt/ink/ink3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0.297"/>
    </inkml:context>
    <inkml:brush xml:id="br0">
      <inkml:brushProperty name="width" value="0.025" units="cm"/>
      <inkml:brushProperty name="height" value="0.025" units="cm"/>
    </inkml:brush>
  </inkml:definitions>
  <inkml:trace contextRef="#ctx0" brushRef="#br0">1 250 23638,'0'0'8115,"9"2"-7240,1-1-857,0 0-1,-1-1 0,1 0 1,0 0-1,-1-1 0,1 0 1,0-1-1,-1 0 0,10-4 1,-15 5-20,0 0 1,0-1 0,0 1 0,0-1-1,0 0 1,0 0 0,-1-1-1,1 1 1,-1-1 0,0 0 0,0 0-1,0 0 1,0 0 0,0 0-1,0-1 1,-1 1 0,0-1 0,0 0-1,0 0 1,0 0 0,0 0-1,-1 0 1,0 0 0,1 0 0,-2 0-1,2-6 1,-2 10 1,0-1 0,0 1 0,1-1 0,-1 0 0,0 1 0,0-1 0,0 1 0,0-1 0,0 1 0,0-1 0,0 0 0,0 1 0,0-1 0,0 1 0,0-1 0,0 0 0,0 1 0,0-1 0,-1 1 0,1-1 0,0 1 0,0-1 0,-1 1 0,1-1 0,0 1 0,-1-1 0,1 1 0,-1-1 0,1 1 0,0 0 0,-1-1 0,1 1 0,-1 0 0,1-1 0,-1 1 0,1 0 0,-1 0 0,1-1 0,-1 1 0,0 0 0,1 0 0,-1 0 0,1 0 0,-1 0 0,1-1 0,-1 1 0,0 0 0,1 1 0,-1-1 0,1 0 0,-1 0 0,1 0 0,-1 0 0,0 0 0,1 0 0,-1 1 0,1-1 0,-1 0 0,1 1 0,-1-1 0,-31 25 0,24-15 0,1 0 0,0 0 0,1 0 0,0 1 0,-7 18 0,11-23 0,0 0 0,0 0 0,0 1 0,1-1 0,0 0 0,0 1 0,0-1 0,1 1 0,0-1 0,0 1 0,1-1 0,2 9 0,-2-12 0,0-1 0,1 1 0,0-1 0,0 0 0,-1 0 0,1 0 0,0 0 0,1 0 0,-1 0 0,0-1 0,0 1 0,1-1 0,-1 1 0,1-1 0,-1 0 0,1 0 0,0 0 0,0-1 0,-1 1 0,1 0 0,0-1 0,0 0 0,-1 0 0,1 0 0,6 0 0,6 0 0,0-1 0,1 0 0,20-5 0,-18 3-345,0-2 0,0 0 0,0-2 1,-1 1-1,0-2 0,0-1 0,-1 0 0,0-1 0,26-21 0,-20 23 1113,-2 3-206,-3-4-756,-1-1 0,-1 0 0,0-2 0,0 0 0,-1 0 0,-1-1 0,0-1 0,0 0 0,-2-1 0,0 0 0,0-1 0,-2 0 0,0-1 0,7-19 0,-12 8 79,-4 28 121,0-1-1,0 1 1,0 0 0,0 0 0,-1-1 0,1 1 0,0 0 0,0 0 0,0-1-1,0 1 1,-1 0 0,1 0 0,0 0 0,0 0 0,-1 0 0,1-1 0,0 1-1,0 0 1,0 0 0,-1 0 0,1 0 0,0 0 0,-1 0 0,1 0-1,0 0 1,0 0 0,-1 0 0,1 0 0,0 0 0,0 0 0,-1 0 0,1 0-1,0 0 1,0 0 0,-1 0 0,1 0 0,0 0 0,0 0 0,-1 0 0,1 1-1,0-1 1,0 0 0,-1 0 0,1 1 0,-3 1 58,0 0 0,0 1 0,0 0 0,0 0 1,1 0-1,-1 0 0,1 0 0,0 0 0,0 1 0,-3 5 0,-4 13 287,1 0 0,1 1 0,1 1 1,-4 23-1,8-33-275,0 0 0,1 0 0,1 0 0,0 0 0,1 0 0,1 0 0,0 0 0,5 18 0,6-2 25,-12-29-150,0 0-1,-1 0 0,1 1 0,0-1 0,0 0 0,0 0 1,-1 0-1,1 0 0,0 0 0,1 0 0,-1-1 1,0 1-1,0 0 0,0-1 0,0 1 0,1 0 0,-1-1 1,0 1-1,0-1 0,3 1 0,-11-25-3681,-16-10 2269,-36-44 1,38 54 2981,2-1 1,0-1 0,-23-46 0,41 72-1455,1-1 1,-1 0 0,1 1-1,0-1 1,-1 0-1,1 1 1,0-1-1,0 0 1,0 0-1,0 1 1,-1-1 0,1 0-1,0 1 1,0-1-1,0 0 1,0 0-1,0 1 1,1-1-1,-1 0 1,0 0-1,0 1 1,0-1 0,1 0-1,-1 1 1,0-1-1,1 0 1,-1 1-1,1-1 1,-1 1-1,0-1 1,1 0 0,0 1-1,-1-1 1,1 1-1,-1-1 1,1 1-1,1-1 1,1 0-4,0-1 1,1 1 0,0 1-1,-1-1 1,1 0-1,-1 1 1,1 0 0,6 0-1,76 10-255,-84-9 235,129 18-2008,-42-15-6571,-40-4-5167</inkml:trace>
</inkml:ink>
</file>

<file path=ppt/ink/ink3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1.262"/>
    </inkml:context>
    <inkml:brush xml:id="br0">
      <inkml:brushProperty name="width" value="0.025" units="cm"/>
      <inkml:brushProperty name="height" value="0.025" units="cm"/>
    </inkml:brush>
  </inkml:definitions>
  <inkml:trace contextRef="#ctx0" brushRef="#br0">44 1 20563,'0'0'897,"-15"65"-544,2-17 127,4 11 97,2 0-481,7-1-96,0-8-1025,4-10-2499,8-16-4323</inkml:trace>
</inkml:ink>
</file>

<file path=ppt/ink/ink3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2.537"/>
    </inkml:context>
    <inkml:brush xml:id="br0">
      <inkml:brushProperty name="width" value="0.025" units="cm"/>
      <inkml:brushProperty name="height" value="0.025" units="cm"/>
    </inkml:brush>
  </inkml:definitions>
  <inkml:trace contextRef="#ctx0" brushRef="#br0">0 54 17617,'12'-6'1292,"-12"5"-1291,66-30 2152,-59 28-1877,0 0 1,0 1 0,0 0 0,1 0 0,-1 1-1,1 0 1,0 0 0,-1 1 0,14 1 0,-19 0-246,-1-1-1,1 1 1,-1 0 0,1 0 0,-1 0 0,1 0 0,-1 0 0,0 0 0,1 1 0,-1-1 0,0 0 0,0 1 0,0-1 0,0 1 0,0-1 0,0 1 0,-1-1 0,1 1 0,0 0 0,-1-1 0,1 1 0,-1 0 0,0-1 0,1 1 0,-1 0 0,0 0-1,0-1 1,0 1 0,-1 3 0,-5 55 706,-1-39-483,0 1 0,-11 22 0,11-31-7,2 0 0,-1 1 0,2-1 0,0 1 0,0 0 0,1 0 1,-2 27-1,6-40-232,-1 0 0,0-1 1,0 1-1,0-1 1,1 1-1,-1 0 0,0-1 1,0 1-1,1-1 0,-1 1 1,1-1-1,-1 1 1,0-1-1,1 1 0,-1-1 1,1 0-1,-1 1 0,1-1 1,0 1-1,-1-1 1,1 0-1,-1 0 0,1 1 1,-1-1-1,1 0 0,0 0 1,-1 0-1,1 0 1,0 1-1,-1-1 0,1 0 1,0 0-1,-1 0 0,1-1 1,-1 1-1,1 0 1,0 0-1,-1 0 0,1 0 1,0-1-1,0 1 0,29-10 189,-12 1-141,0-1 1,-1-1 0,-1 0 0,0-1 0,0-1 0,18-20 0,-4 0 16,48-65 1,-51 45-14,-21 43-28,-15 37 42,3-11-34,1 0 0,1 1 0,0 0 0,1 0 0,1 0 0,1 33 0,1-46-40,0 0 1,1-1-1,-1 1 0,1 0 1,0-1-1,0 1 1,1 0-1,-1-1 1,1 1-1,0-1 0,-1 0 1,2 0-1,-1 0 1,0 0-1,4 4 1,-3-4 0,0-2 1,1 1 0,-1 0 0,0-1 0,1 1 0,-1-1-1,1 0 1,-1 0 0,1 0 0,-1 0 0,1-1 0,0 0 0,-1 0-1,1 0 1,0 0 0,-1 0 0,1-1 0,-1 1 0,5-2 0,4-2 63,-1 1 1,0-2 0,0 1-1,0-2 1,-1 1 0,1-1 0,-1-1-1,-1 0 1,0-1 0,0 1 0,0-2-1,9-11 1,-10 12-13,-1 0 0,-1-1 1,1 0-1,-1 0 0,-1 0 0,0-1 0,0 0 1,-1 0-1,0 0 0,-1-1 0,0 1 0,-1-1 1,2-15-1,-4 24-56,0-1-1,0 1 1,0 0 0,0 0-1,-1-1 1,1 1 0,-1 0-1,0 0 1,1 0 0,-1 0-1,0 0 1,0 0 0,-1 0 0,1 0-1,0 0 1,0 1 0,-1-1-1,-3-3 1,4 5-12,0-1 1,0 1-1,0-1 1,0 1-1,0-1 1,-1 1-1,1 0 1,0-1-1,0 1 1,0 0-1,-1 0 1,1 0-1,0 0 1,0 0-1,-1 0 1,1 1-1,0-1 1,0 0-1,0 1 1,0-1-1,-1 1 0,1-1 1,0 1-1,0-1 1,0 1-1,0 0 1,0-1-1,0 1 1,0 0-1,0 0 1,1 0-1,-1 0 1,0 0-1,0 0 1,1 0-1,-2 2 1,-1 1 12,0 0 1,0 0 0,1 1 0,-1-1-1,1 1 1,0-1 0,0 1 0,1 0-1,-1 0 1,1 0 0,0 0 0,1 0-1,-1 0 1,1 0 0,0 0 0,0 0-1,0 1 1,1-1 0,2 8 0,-2-9 3,1-1 0,-1 1 0,1-1 0,0 1 1,0-1-1,0 1 0,0-1 0,1 0 0,-1 0 1,1 0-1,0-1 0,0 1 0,0-1 0,0 1 0,0-1 1,0 0-1,1 0 0,-1-1 0,1 1 0,0-1 1,-1 1-1,1-1 0,0 0 0,0-1 0,0 1 1,4 0-1,8 0 16,0-1 0,0 0 0,1-1 0,-1 0 0,0-2 0,0 0 0,21-7 0,-28 8-17,-1-1 0,0-1 0,0 1 0,0-1 0,0-1 0,0 0 0,-1 0 0,0 0 0,0-1 0,0 0 0,-1 0 0,1-1 0,-2 0 0,11-14 0,-15 19-8,0 0 0,1-1 0,-1 1 0,0-1 0,-1 1 0,1-1 0,0 1 0,-1-1 0,1 1 0,-1-1 0,1-4 0,-1 7 0,-1-1 0,1 0 0,0 0 0,0 0 0,0 1 0,-1-1 0,1 0 0,0 1 0,0-1 0,-1 0 0,1 0 0,-1 1 0,1-1 0,-1 1 0,1-1 0,-1 0 0,1 1 0,-1-1 0,0 1 0,1-1 0,-1 1 0,0-1 0,1 1 0,-2-1 0,-1 1 0,1-1 0,-1 1 0,1 0 0,-1 0 0,1 0 0,-1 1 0,1-1 0,-1 0 0,1 1 0,-1 0 0,1-1 0,0 1 0,-1 0 0,1 0 0,0 0 0,0 1 0,0-1 0,-1 1 0,2-1 0,-1 1 0,-3 2 0,-4 4 0,0 1 0,0 0 0,1 0 0,0 1 0,0 0 0,1 1 0,1-1 0,0 1 0,0 1 0,1-1 0,0 1 0,1 0 0,1 0 0,-1 0 0,2 0 0,-2 15 0,4-26 0,0 0 0,0 0 0,0 0 0,1 0 0,-1 0 0,0 0 0,0 0 0,0 0 0,1 0 0,-1 1 0,1-1 0,-1 0 0,1 0 0,-1-1 0,1 1 0,-1 0 0,1 0 0,0 0 0,0 0 0,-1 0 0,1-1 0,0 1 0,0 0 0,0-1 0,0 1 0,0-1 0,1 2 0,2-2 0,-1 1 0,0 0 0,0-1 0,0 1 0,0-1 0,0 0 0,1 0 0,-1 0 0,6-2 0,3 0 0,0-1 0,0-1 0,-1 0 0,15-7 0,67-46 0,-69 40 0,1 2 0,0 0 0,29-11 0,-53 25 0,-1 1 0,1 0 0,-1 0 0,0 0 0,1 0 0,-1-1 0,1 1 0,-1 0 0,0 0 0,1 0 0,-1 0 0,1 0 0,-1 0 0,1 0 0,-1 0 0,0 0 0,1 0 0,-1 0 0,1 0 0,-1 1 0,1-1 0,-1 0 0,0 0 0,1 0 0,-1 0 0,0 1 0,1-1 0,-1 0 0,1 0 0,-1 1 0,0-1 0,0 0 0,1 1 0,-1-1 0,1 1 0,0 19 0,-10 21 0,7-35 0,-12 48 0,14-53 0,-1 0 0,1 0 0,-1 1 0,1-1 0,0 0 0,0 0 0,0 1 0,0-1 0,0 0 0,0 1 0,0-1 0,0 0 0,0 0 0,1 1 0,-1-1 0,0 0 0,1 0 0,-1 1 0,1-1 0,-1 0 0,1 0 0,0 0 0,-1 0 0,1 0 0,0 0 0,0 0 0,0 0 0,0 0 0,0 0 0,0-1 0,0 1 0,0 0 0,2 1 0,5-2 0,0 1 0,-1-1 0,1 0 0,0-1 0,-1 1 0,1-2 0,-1 1 0,1-1 0,-1 0 0,8-4 0,74-37 0,-38 16 0,-31 16 0,-13 7 0,0 0 0,1 0 0,-1 1 0,1 0 0,0 1 0,-1-1 0,16-1 0,-23 4 0,0 0 0,1 0 0,-1 1 0,0-1 0,0 0 0,1 0 0,-1 1 0,0-1 0,0 0 0,1 0 0,-1 1 0,0-1 0,0 0 0,0 0 0,0 1 0,1-1 0,-1 0 0,0 1 0,0-1 0,0 0 0,0 1 0,0-1 0,0 0 0,0 1 0,0-1 0,0 0 0,0 1 0,0-1 0,0 0 0,0 1 0,0-1 0,0 0 0,0 1 0,-1-1 0,1 0 0,0 1 0,0-1 0,0 0 0,0 0 0,-1 1 0,-5 15 0,-15 15 0,16-26 0,1 1 0,-1 1 0,1-1 0,1 0 0,-1 1 0,1 0 0,0 0 0,1 0 0,-3 11 0,5-18 0,0 1 0,1-1 0,-1 1 0,0-1 0,1 1 0,-1-1 0,0 0 0,1 1 0,-1-1 0,1 0 0,-1 1 0,1-1 0,-1 0 0,1 0 0,-1 1 0,1-1 0,-1 0 0,1 0 0,-1 0 0,1 0 0,-1 0 0,1 0 0,-1 1 0,1-1 0,-1 0 0,1-1 0,-1 1 0,1 0 0,-1 0 0,1 0 0,0 0 0,17-3 0,5-4-257,0-1 1,0-2-1,-1 0 1,37-24-1,-36 20 4,1 1 0,0 1 0,39-14-1,-63 26 263,1 0-1,-1 0 0,1 0 1,-1 0-1,1-1 0,-1 1 0,1 0 1,-1 0-1,1 0 0,-1 0 1,1 0-1,-1 1 0,1-1 0,-1 0 1,1 0-1,-1 0 0,1 0 1,-1 0-1,1 1 0,-1-1 0,0 0 1,1 0-1,-1 1 0,1-1 1,-1 0-1,0 1 0,1-1 0,-1 0 1,0 1-1,1-1 0,-1 1 1,0-1-1,1 1 0,3 23 570,-11 42 637,4-43-994,2-19-221,1 1 0,0-1 0,-1 1 0,2-1 0,-1 1 0,0-1 0,1 0 0,1 7 0,-1-10 0,0 1 0,0-1 0,0 0 0,0 0 0,0 0 0,1 0 0,-1 0 0,0 0 0,1 0 0,-1 0 0,0 0 0,1 0 0,-1-1 0,1 1 0,-1-1 0,1 1 0,-1-1 0,1 1 0,-1-1 0,1 0 0,0 0 0,-1 0 0,1 0 0,-1 0 0,4-1 0,7 1-674,-1-1 1,1-1-1,-1 0 1,0-1-1,1 0 1,-1-1-1,0 0 1,-1-1-1,1 0 1,-1 0-1,18-13 1,-9 2-6684</inkml:trace>
</inkml:ink>
</file>

<file path=ppt/ink/ink3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5.070"/>
    </inkml:context>
    <inkml:brush xml:id="br0">
      <inkml:brushProperty name="width" value="0.025" units="cm"/>
      <inkml:brushProperty name="height" value="0.025" units="cm"/>
    </inkml:brush>
  </inkml:definitions>
  <inkml:trace contextRef="#ctx0" brushRef="#br0">0 0 12524,'0'0'11371,"26"81"-7880,-16-36-1793,4 3-385,4-3-641,3-4-511,5-8-129,7-15-737,13-13-865,1-5-992,6-27-609,-6-11-1153,-4-9-2755</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6.142"/>
    </inkml:context>
    <inkml:brush xml:id="br0">
      <inkml:brushProperty name="width" value="0.025" units="cm"/>
      <inkml:brushProperty name="height" value="0.025" units="cm"/>
    </inkml:brush>
  </inkml:definitions>
  <inkml:trace contextRef="#ctx0" brushRef="#br0">9 163 14798,'0'0'3806,"-1"10"-352,-6 33-1057,6-41-2291,1 0 0,0-1 1,0 1-1,0 0 0,1-1 0,-1 1 0,0 0 0,1-1 0,-1 1 1,1 0-1,-1-1 0,1 1 0,0-1 0,-1 1 0,1-1 0,0 1 1,0-1-1,0 0 0,0 1 0,1-1 0,-1 0 0,0 0 0,0 0 1,1 0-1,-1 0 0,1 0 0,-1 0 0,1 0 0,-1-1 0,1 1 1,-1-1-1,1 1 0,0-1 0,-1 1 0,1-1 0,0 0 0,-1 0 1,1 0-1,0 0 0,-1 0 0,4-1 0,-1 2-14,1-1 0,0-1 0,0 1 0,-1-1-1,1 0 1,0 0 0,-1 0 0,1-1 0,-1 1 0,1-1 0,-1 0 0,0 0-1,4-3 1,-5 2-36,-1 1-1,0-1 1,0 1 0,0-1-1,0 0 1,-1 0 0,1 0-1,-1 0 1,0 0 0,1 0-1,-1 0 1,-1 0-1,1 0 1,0-1 0,-1 1-1,0 0 1,1-1 0,-2-2-1,0 6-68,0-1 0,0 1 0,0 1 0,0-1 0,-1 0 0,1 0 0,0 0 0,0 1 0,0-1 0,0 0 0,0 1 0,0-1 0,0 1 0,0-1 0,0 1-1,0 0 1,-2 1 0,0 2 5,0 0 0,0 0-1,1 1 1,-1-1 0,1 1-1,0 0 1,0 0 0,1-1-1,-2 7 1,3-10 12,-1 0-1,1 0 1,0 1 0,-1-1 0,1 0-1,0 0 1,0 0 0,0 0 0,0 0-1,0 1 1,0-1 0,0 0 0,0 0 0,0 0-1,1 0 1,-1 0 0,0 1 0,1-1-1,-1 0 1,1 0 0,-1 0 0,1 0-1,0 0 1,-1 0 0,1 0 0,0-1-1,0 1 1,-1 0 0,1 0 0,0 0-1,0-1 1,0 1 0,0-1 0,0 1-1,0-1 1,0 1 0,0-1 0,0 1-1,1-1 1,-1 0 0,0 1 0,0-1-1,0 0 1,2 0 0,17-1-203,0-1 1,0-1 0,0-1-1,0 0 1,-1-2 0,25-10-1,-24 9-2047,1 0-1,-1 1 1,1 1-1,0 1 1,38-3-1,-51 7 2496,-1-1 0,1 0 0,0 0 0,-1-1 0,1 0 0,-1 0 0,0-1 0,10-5 0,-13 7-155,0-1 0,-1 0 0,1 0 0,-1-1 0,0 1 0,0-1 1,0 1-1,0-1 0,0 0 0,0 0 0,-1-1 0,1 1 0,-1 0 0,0-1 0,0 0 1,-1 1-1,3-6 0,-7 10 217,0-1 0,1 1 0,-1-1 1,1 1-1,-1 0 0,1 0 0,-1 0 1,1 0-1,-5 3 0,0 2 18,0 1 1,1 1-1,0-1 0,0 1 0,0 0 1,-6 13-1,10-17-190,0-1 0,0 1 0,1-1-1,-1 1 1,1 0 0,0 0 0,0 0 0,0 0 0,1 0 0,-1 0-1,1 0 1,0 0 0,0 0 0,0 0 0,1 0 0,-1 0 0,1 0 0,2 6-1,-2-8-41,1-1 0,-1 1 0,1-1 0,-1 0 0,1 1 0,-1-1 0,1 0-1,0 0 1,0 0 0,-1 0 0,1 0 0,0 0 0,0-1 0,0 1 0,0-1-1,0 1 1,0-1 0,0 0 0,0 0 0,0 0 0,0 0 0,0 0 0,0 0-1,3-1 1,2 1 145,-1-1 0,1 0 0,0-1 0,0 0 0,0 0 0,7-3 0,3-5-217,-1-1 0,1 0 0,-2-2 0,0 1-1,0-2 1,-1 0 0,-1-1 0,0 0 0,-1-1-1,-1 0 1,0-1 0,-1 0 0,-1-1 0,-1 0-1,0 0 1,7-29 0,-16 47-25,1 0 0,0 0 0,0 0 0,0 0 0,-1 0 0,1 0 0,0 0 0,0 0 0,0 0 0,-1 0 0,1 0 0,0 0 0,0 0 0,-1 0 0,1 0 0,0 0 0,0 0 0,0 0 0,-1 0 0,1 0 0,0 0 0,0 0 0,0 0 0,-1 0 0,1 0 0,0 0 0,0-1 0,0 1 0,-1 0 0,1 0 0,0 0 0,0 0 0,0 0 0,0-1 0,-1 1 0,1 0 0,0 0 0,0 0 0,0-1 0,0 1 0,0 0 0,0 0 0,0 0 0,0-1 0,0 1 0,0 0 0,0 0 0,0-1 0,0 1 0,0 0 0,0 0 0,0 0 0,0-1 0,0 1 0,0 0 0,0 0 0,-5 5-68,1 1 1,0-1-1,0 1 0,1 0 0,0 0 1,0 0-1,0 1 0,1-1 1,0 1-1,0 0 0,0-1 0,1 1 1,0 0-1,0 0 0,1 0 1,0 0-1,0 0 0,2 10 0,-1-13-77,0 0-1,0 1 0,0-1 0,0 0 0,0 0 0,1 0 0,0 0 1,0 0-1,0 0 0,0-1 0,1 1 0,-1-1 0,1 1 0,0-1 1,0 0-1,0 0 0,0 0 0,1-1 0,-1 1 0,1-1 0,0 0 1,-1 0-1,1 0 0,0 0 0,0-1 0,0 1 0,1-1 0,-1 0 1,0 0-1,5 0 0,29 0-7947</inkml:trace>
</inkml:ink>
</file>

<file path=ppt/ink/ink3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5.441"/>
    </inkml:context>
    <inkml:brush xml:id="br0">
      <inkml:brushProperty name="width" value="0.025" units="cm"/>
      <inkml:brushProperty name="height" value="0.025" units="cm"/>
    </inkml:brush>
  </inkml:definitions>
  <inkml:trace contextRef="#ctx0" brushRef="#br0">257 1 2498,'0'0'21461,"-59"59"-19636,28-1-287,-1 7-129,2 8-96,2 1-256,4 2-416,3-2-321,8-2-288,4-1-160,4-9-1569,3-11-3012,0-15-3875</inkml:trace>
</inkml:ink>
</file>

<file path=ppt/ink/ink3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8.406"/>
    </inkml:context>
    <inkml:brush xml:id="br0">
      <inkml:brushProperty name="width" value="0.025" units="cm"/>
      <inkml:brushProperty name="height" value="0.025" units="cm"/>
    </inkml:brush>
  </inkml:definitions>
  <inkml:trace contextRef="#ctx0" brushRef="#br0">333 293 17136,'0'-9'3155,"0"6"-2887,1 0 0,-1-1 0,0 1 0,-1 0 0,1 0 0,0-1 0,-1 1 0,0 0 0,0 0 0,0 0 0,0 0 0,0 0 0,-1 0 0,1 0 0,-1 0 0,0 0-1,0 1 1,0-1 0,0 1 0,0-1 0,-1 1 0,1 0 0,-1 0 0,1 0 0,-1 0 0,0 0 0,0 1 0,0-1 0,0 1 0,0 0 0,0 0 0,0 0 0,0 0 0,0 0 0,-7 0 0,3 2-174,0-1 1,-1 1 0,1 1-1,0-1 1,0 1 0,0 0-1,0 1 1,0 0 0,1 0-1,-1 0 1,1 1 0,0 0-1,0 0 1,0 1 0,0-1 0,1 1-1,0 1 1,0-1 0,-6 9-1,-5 7-84,0 1 0,1 1-1,-23 48 1,4 14 92,32-79-93,0 0 1,1 0-1,-1 0 1,1 0-1,0 0 0,1 0 1,0 1-1,0-1 1,0 0-1,0 0 1,1 0-1,2 9 0,-2-14-5,0 0-1,-1 1 0,1-1 0,0 0 0,0 0 0,0 0 1,0 0-1,0 0 0,0-1 0,0 1 0,0 0 0,0 0 0,1-1 1,-1 1-1,0 0 0,0-1 0,1 0 0,-1 1 0,0-1 1,1 0-1,-1 1 0,0-1 0,1 0 0,-1 0 0,0 0 1,1 0-1,-1 0 0,0-1 0,1 1 0,-1 0 0,2-1 1,3 0 29,0-1-1,0 0 1,0 0 0,-1 0 0,12-7 0,0-3 2,0-1 0,0-1-1,-2 0 1,1-2 0,-2 1 0,24-35-1,-11 11 10,-2-2-1,20-46 1,-32 60-44,-1 1 0,-2-1 0,-1-1 0,-1 0 0,-1 0 0,-1-1 0,3-50 0,-10 79 0,1 1 0,0-1 0,0 0 0,-1 0 0,1 0 0,0 1 0,0-1 0,-1 0 0,1 0 0,0 0 0,0 0 0,-1 0 0,1 0 0,0 0 0,0 0 0,-1 0 0,1 0 0,0 0 0,-1 0 0,1 0 0,0 0 0,-1 0 0,1 0 0,0 0 0,0 0 0,-1 0 0,1 0 0,0 0 0,0 0 0,-1 0 0,1-1 0,0 1 0,0 0 0,-1 0 0,1 0 0,0-1 0,0 1 0,-1 0 0,1 0 0,0 0 0,0-1 0,0 1 0,0 0 0,0 0 0,-1-1 0,1 1 0,0 0 0,0-1 0,0 1 0,0 0 0,0 0 0,0-1 0,0 1 0,-15 25 0,-7 26 0,3 1 0,2 0 0,2 1 0,3 1 0,2 0 0,-6 110 0,16-159 8,0 1 0,0-1 0,0 1 0,0-1 0,1 0-1,0 1 1,0-1 0,1 0 0,-1 0 0,1 1 0,0-2 0,3 7 0,-3-9-29,0 0 1,1 0-1,-1 0 1,0 0-1,0-1 0,1 1 1,-1-1-1,1 1 1,-1-1-1,1 0 1,0 0-1,0 0 1,-1 0-1,1-1 0,0 1 1,0-1-1,0 0 1,0 0-1,-1 1 1,1-2-1,0 1 1,0 0-1,0-1 1,3 0-1,-2 0-384,0 0 1,-1 0-1,1 0 0,-1 0 0,1 0 1,-1-1-1,0 1 0,0-1 1,1 0-1,-1 0 0,-1 0 1,5-4-1,-1 0-1824,-1 0 0,0 0 1,0-1-1,7-13 0,10-21-13722</inkml:trace>
</inkml:ink>
</file>

<file path=ppt/ink/ink3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8.810"/>
    </inkml:context>
    <inkml:brush xml:id="br0">
      <inkml:brushProperty name="width" value="0.025" units="cm"/>
      <inkml:brushProperty name="height" value="0.025" units="cm"/>
    </inkml:brush>
  </inkml:definitions>
  <inkml:trace contextRef="#ctx0" brushRef="#br0">132 41 18546,'0'0'5989,"-11"7"-3474,9-5-2400,-65 50 2930,62-47-2855,0-1 0,0 1 0,1 0 0,-1 1 0,1-1 0,0 1 0,1 0 0,-1 0 0,1 0 0,0 0 0,-4 12-1,7-17-196,0-1 0,1 1 0,-1-1 0,0 1 0,0-1 0,0 1 0,0-1 0,0 1 0,1-1 0,-1 1 0,0-1 0,0 1 0,1-1 0,-1 0 0,0 1 0,1-1 0,-1 1 0,0-1 0,1 0 0,-1 1 0,1-1 0,-1 0 0,1 0 0,-1 1 0,0-1 0,1 0 0,-1 0 0,1 0 0,-1 1 0,1-1 0,-1 0 0,1 0 0,-1 0 0,1 0 0,-1 0 0,1 0 0,-1 0 0,1 0 0,-1 0 0,1 0 0,-1-1 0,1 1 0,-1 0 0,1 0 0,-1 0 0,1-1 0,27-7-315,-13 0 186,0-1-1,-1 0 1,-1-2-1,1 1 1,-2-1-1,1-1 1,-2-1-1,1 1 1,-2-2-1,0 1 1,0-2-1,-2 1 0,8-16 1,-32 73 704,3 0 0,1 1 0,2 1 0,-4 56 0,13-98-608,1-1 1,0 1-1,0-1 0,0 1 0,0-1 1,1 1-1,-1-1 0,1 1 0,-1-1 1,1 1-1,0-1 0,0 1 1,0-1-1,0 0 0,1 0 0,2 4 1,-3-5-32,1 1 0,0-1 0,0 0 1,-1-1-1,1 1 0,0 0 1,0 0-1,0-1 0,0 1 0,0-1 1,0 0-1,0 1 0,0-1 0,0 0 1,0 0-1,0 0 0,0-1 0,0 1 1,0 0-1,0-1 0,4-1 1,3-1-905,-1-2 1,1 1-1,-1-1 1,1 0-1,-2-1 1,1 0-1,0 0 1,-1 0-1,0-1 1,-1 0-1,0-1 1,8-12 0,24-29-8118</inkml:trace>
</inkml:ink>
</file>

<file path=ppt/ink/ink3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9.230"/>
    </inkml:context>
    <inkml:brush xml:id="br0">
      <inkml:brushProperty name="width" value="0.025" units="cm"/>
      <inkml:brushProperty name="height" value="0.025" units="cm"/>
    </inkml:brush>
  </inkml:definitions>
  <inkml:trace contextRef="#ctx0" brushRef="#br0">193 1 16496,'-7'8'3155,"-26"28"-805,-2 0 915,2 2 0,-47 71-1,80-109-3260,-1 1 0,1-1 0,0 1 0,-1-1 0,1 1 0,-1-1 0,1 1 0,0 0-1,0-1 1,-1 1 0,1-1 0,0 1 0,0 0 0,0-1 0,-1 1 0,1 0 0,0-1 0,0 1-1,0 0 1,0-1 0,0 1 0,0-1 0,0 1 0,1 0 0,-1-1 0,0 1 0,0 0 0,0-1-1,1 1 1,-1-1 0,0 1 0,1 0 0,0 0 0,0-1 0,0 1 0,1-1 0,-1 1 0,1-1 0,0 0 1,-1 0-1,1 0 0,-1 0 0,1 0 0,-1 0 0,1 0 0,-1-1 0,4 0 0,63-23-559,-55 19 93,4-1-12,0 1 0,0 0 1,0 1-1,0 1 0,1 0 0,-1 1 1,36 2-1,-51 0 549,0 0 1,0 0 0,0 1-1,-1-1 1,1 1 0,0-1-1,0 1 1,0-1 0,-1 1-1,1 0 1,0 0 0,-1 0-1,1 0 1,-1 0 0,1 1-1,-1-1 1,1 0 0,-1 1-1,0-1 1,0 1 0,0-1-1,0 1 1,0-1 0,0 1-1,0 0 1,0 0 0,-1-1-1,1 1 1,-1 0 0,1 0-1,-1 0 1,0 0 0,1 0-1,-1 0 1,0-1 0,0 1-1,-1 0 1,1 0 0,0 0-1,-1 0 1,1 0 0,-2 2-1,0 4 155,0 0 0,0-1 0,-1 0 0,0 1 0,-1-1-1,0 0 1,0-1 0,0 1 0,-7 6 0,-5 3-219,0 0 1,-1-2 0,-21 15-1,29-23-12,1-1 0,-1 0 1,-1 0-1,1-1 0,-1 0 0,0 0 0,0-1 0,0-1 0,-10 2 0,1-6-1698,10-8-3771,3-11-7828</inkml:trace>
</inkml:ink>
</file>

<file path=ppt/ink/ink3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9.589"/>
    </inkml:context>
    <inkml:brush xml:id="br0">
      <inkml:brushProperty name="width" value="0.025" units="cm"/>
      <inkml:brushProperty name="height" value="0.025" units="cm"/>
    </inkml:brush>
  </inkml:definitions>
  <inkml:trace contextRef="#ctx0" brushRef="#br0">81 1 21172,'0'0'3075,"-5"58"-1121,-10-12 192,-1 9-993,1 8-641,0-2 129,5-4-257,5-10-352,5-10 0,0-12-672,8-14-673,5-11-481,4-6-576,-7-23-1570,-2-10-3203</inkml:trace>
</inkml:ink>
</file>

<file path=ppt/ink/ink3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9.978"/>
    </inkml:context>
    <inkml:brush xml:id="br0">
      <inkml:brushProperty name="width" value="0.025" units="cm"/>
      <inkml:brushProperty name="height" value="0.025" units="cm"/>
    </inkml:brush>
  </inkml:definitions>
  <inkml:trace contextRef="#ctx0" brushRef="#br0">2 0 12172,'0'0'11114,"52"10"-8584,-24 1-255,5-1-482,8-1-512,5-3-384,3-4-448,3-2-321,-6 0-128,-6 0-737,-12-5-1057,-10-1-1537,-18 0-1761,-31 2-16337</inkml:trace>
  <inkml:trace contextRef="#ctx0" brushRef="#br0" timeOffset="1">0 221 14830,'0'0'13549,"82"24"-12044,-24-39-832,7-2-577,-2 1-512,-8 2-3012,-18 5-3746,-12 5-8425</inkml:trace>
  <inkml:trace contextRef="#ctx0" brushRef="#br0" timeOffset="2">56 480 18001,'0'0'5958,"84"32"-5830,-35-38-1089,0-10-3139,1-9-6406</inkml:trace>
</inkml:ink>
</file>

<file path=ppt/ink/ink3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0.354"/>
    </inkml:context>
    <inkml:brush xml:id="br0">
      <inkml:brushProperty name="width" value="0.025" units="cm"/>
      <inkml:brushProperty name="height" value="0.025" units="cm"/>
    </inkml:brush>
  </inkml:definitions>
  <inkml:trace contextRef="#ctx0" brushRef="#br0">19 52 12748,'0'0'4244,"-3"10"-1399,2-6-2247,-2 1-164,1 0 0,0 0 0,1-1 1,-1 1-1,1 0 0,0 1 0,0-1 1,0 0-1,1 0 0,0 0 0,1 10 1,0-14-373,0-1 1,0 1-1,0-1 1,0 1-1,0-1 1,0 1-1,0-1 1,0 0 0,1 0-1,-1 0 1,0 1-1,0-1 1,0 0-1,0 0 1,1 0-1,-1-1 1,0 1 0,0 0-1,0 0 1,0-1-1,0 1 1,0 0-1,2-2 1,27-9 293,56-37-141,-60 32-207,1 1 0,1 1-1,39-14 1,-66 28 55,0-1 0,0 1 0,0-1 1,0 1-1,0-1 0,0 1 0,0 0 0,0-1 0,0 1 0,1 0 1,-1 0-1,0 0 0,0 0 0,0 0 0,1 0 0,-1 0 0,0 0 1,0 1-1,0-1 0,0 0 0,0 1 0,1-1 0,-1 1 0,0-1 1,0 1-1,0-1 0,0 1 0,0 0 0,0 0 0,-1-1 0,1 1 1,0 0-1,0 0 0,0 0 0,-1 0 0,2 2 0,-1 2 288,0 0 0,0-1-1,-1 1 1,0 0-1,0 0 1,0 0 0,-1 7-1,0 0-516,0 5 194,0-14-26,1 0 1,-1 0-1,1 0 0,0 0 0,0 0 1,0 0-1,1 0 0,-1 0 1,1 0-1,1 5 0,-1-7-2,1 0-1,-1 0 1,0 0 0,1 0-1,-1 0 1,0 0-1,1 0 1,-1-1 0,1 1-1,-1-1 1,1 1-1,0-1 1,-1 0-1,1 1 1,-1-1 0,1 0-1,0 0 1,-1 0-1,1 0 1,0 0 0,-1-1-1,1 1 1,-1 0-1,3-2 1,8 0 0,-1-2 0,0 1 0,0-2 0,-1 1 0,1-1 0,-1-1 0,12-8 0,-12 8 0,0 0 0,0 0 0,1 1 0,0 0 0,0 1 0,17-5 0,-28 9 0,1 0 0,-1 0 0,1 0 0,-1 0 0,1 0 0,-1 0 0,1 0 0,-1 0 0,1 0 0,-1 0 0,1 0 0,-1 0 0,0 0 0,1 1 0,-1-1 0,1 0 0,-1 0 0,1 0 0,-1 1 0,0-1 0,1 0 0,-1 1 0,0-1 0,1 0 0,-1 1 0,0-1 0,1 0 0,-1 1 0,0-1 0,0 1 0,1 0 0,1 20 0,-11 32 0,6-39 0,2-1-3577,1-6-1788,0-16-5904</inkml:trace>
</inkml:ink>
</file>

<file path=ppt/ink/ink3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0.943"/>
    </inkml:context>
    <inkml:brush xml:id="br0">
      <inkml:brushProperty name="width" value="0.025" units="cm"/>
      <inkml:brushProperty name="height" value="0.025" units="cm"/>
    </inkml:brush>
  </inkml:definitions>
  <inkml:trace contextRef="#ctx0" brushRef="#br0">9 0 9897,'0'0'13042,"1"13"-10907,-4 302 3409,-2-152-4826,4-146-641,0-9-49,1 1 1,0 0-1,1 0 1,-1 0-1,4 13 1,-3-20-15,-1 0-1,1-1 1,0 1 0,-1-1 0,1 1 0,0-1 0,0 1 0,0-1 0,0 0 0,0 0-1,0 1 1,0-1 0,1 0 0,-1 0 0,0 0 0,1 0 0,-1 0 0,1 0 0,-1-1-1,1 1 1,-1 0 0,1-1 0,-1 1 0,1-1 0,0 0 0,-1 1 0,1-1 0,-1 0-1,1 0 1,0 0 0,-1 0 0,1 0 0,0-1 0,-1 1 0,3-1 0,3-1 20,0 0 1,1 0 0,-1-1 0,0 0-1,0-1 1,-1 0 0,1 0 0,-1 0-1,0-1 1,0 1 0,10-12-1,7-9 95,27-37 0,-38 46-120,52-72-9,78-141 0,-134 212-949,-13 18-1539,-20 26-4939,14-15 2756,-14 7-6283</inkml:trace>
</inkml:ink>
</file>

<file path=ppt/ink/ink3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2.124"/>
    </inkml:context>
    <inkml:brush xml:id="br0">
      <inkml:brushProperty name="width" value="0.025" units="cm"/>
      <inkml:brushProperty name="height" value="0.025" units="cm"/>
    </inkml:brush>
  </inkml:definitions>
  <inkml:trace contextRef="#ctx0" brushRef="#br0">6 70 13805,'0'9'4927,"-2"10"-3437,0-5-36,1 1 1,1-1-1,0 1 1,3 25-1,-2-37-1411,-1 1 0,1-1 0,0 0 0,0 0 0,0 0 1,1 0-1,-1 0 0,1 0 0,-1 0 0,1 0 0,0 0 0,0-1 0,0 1 0,1-1 0,-1 1 0,0-1 0,1 0 0,0 0 0,-1 0 0,1 0 0,0-1 0,0 1 0,0-1 0,0 0 0,0 0 0,0 0 0,1 0 0,2 0 0,6 1-991,-1-2 1,0 0-1,0 0 1,0-1-1,0 0 1,0-1-1,0 0 1,0-1-1,-1 0 1,1 0-1,-1-1 1,0-1-1,0 0 0,0 0 1,0-1-1,-1 0 1,15-13-1,-16 11 503,1 0-1,-1-1 0,-1 0 0,1 0 1,-2-1-1,1 1 0,6-16 0,5-26 3164,-14-4 4242,-4 55-6876,0-1 0,0 1 0,0 0 0,0 0 0,0-1 0,0 1 0,0 0 0,0 0 0,0-1 0,-1 1 0,1 0 0,0 0 0,0 0 0,0-1 0,0 1 0,0 0 0,-1 0 0,1 0 0,0 0 0,0 0 0,0-1 0,-1 1 0,1 0 0,0 0 0,0 0 0,-1 0 0,1 0 0,0 0 0,0 0 0,-1 0 0,1 0 0,0 0 0,0 0 0,0 0 0,-1 0 1,1 0-1,0 0 0,0 0 0,-1 0 0,1 0 0,0 0 0,0 0 0,-1 0 0,1 0 0,0 0 0,0 1 0,0-1 0,-1 0 0,1 0 0,0 0 0,0 0 0,0 1 0,0-1 0,-1 0 0,1 0 0,0 0 0,0 0 0,0 1 0,0-1 0,0 0 0,0 0 0,0 1 0,-1-1 0,1 0 0,0 0 0,0 1 0,-12 13 757,4 3-182,1 0 0,-9 27 0,14-38-510,0 0 1,1 0-1,0 0 0,0 1 1,0-1-1,1 0 0,0 1 1,0-1-1,0 1 1,1-1-1,2 7 0,-2-12-118,0 0-1,0 0 1,0 1-1,0-1 0,1 0 1,-1 0-1,0-1 1,1 1-1,-1 0 1,1 0-1,-1-1 1,1 1-1,-1-1 0,1 1 1,0-1-1,-1 0 1,1 1-1,-1-1 1,1 0-1,0 0 1,-1 0-1,1 0 1,0-1-1,-1 1 0,1 0 1,-1-1-1,1 1 1,1-2-1,48-13 443,22-26-294,-58 31-185,0 1-1,1 0 1,0 1 0,1 0 0,0 2 0,0 0-1,0 1 1,33-6 0,-49 11 9,0 0-1,0 1 1,0-1 0,0 0-1,0 1 1,0-1 0,0 1-1,0-1 1,-1 1 0,1 0-1,0-1 1,0 1 0,-1 0 0,1-1-1,0 1 1,-1 0 0,1 0-1,0 0 1,-1 0 0,0-1-1,1 1 1,-1 0 0,1 0-1,-1 0 1,0 0 0,0 0-1,1 0 1,-1 0 0,0 0-1,0 0 1,0 0 0,0 2 0,-1 45 674,1-34-407,-1 2-57,1-12-90,0 0 0,-1 0 1,2 1-1,-1-1 0,0 0 0,1 0 0,0 0 1,0 0-1,2 5 0,-2-8-97,0 1-1,0-1 1,0 0 0,0 0-1,1 0 1,-1 0 0,0 0-1,1-1 1,-1 1 0,1 0-1,-1-1 1,1 1 0,-1-1-1,1 1 1,-1-1 0,1 0-1,0 1 1,-1-1 0,1 0-1,-1 0 1,1 0 0,0-1-1,-1 1 1,1 0 0,-1 0-1,1-1 1,-1 1 0,1-1-1,1 0 1,13-5-26,0 0 0,-1 0 0,0-2 0,0 0 0,27-19 0,-30 18 0,1 0 0,-1 1 0,2 1 0,-1 0 0,1 1 0,0 1 0,0 0 0,17-4 0,-30 9 0,0 0 0,0 0 0,0 1 0,-1-1 0,1 0 0,0 0 0,0 1 0,-1-1 0,1 1 0,0-1 0,-1 0 0,1 1 0,0-1 0,-1 1 0,1-1 0,-1 1 0,1 0 0,-1-1 0,1 1 0,-1 0 0,1-1 0,-1 1 0,1 0 0,-1-1 0,0 1 0,0 0 0,1 0 0,-1 0 0,0-1 0,0 1 0,0 0 0,0 0 0,0 0 0,0-1 0,0 3 0,1 43 0,-1-21 0,0-23 0,0-1 0,0 0 1,0 0-1,0 0 0,1 1 0,-1-1 0,1 0 1,-1 0-1,1 0 0,-1 1 0,1-1 0,-1 0 1,1 0-1,0 0 0,0 0 0,0 0 0,-1 0 1,1-1-1,0 1 0,0 0 0,0 0 0,0-1 1,1 1-1,-1 0 0,0-1 0,1 1 0,1 0 1,0-1 0,0 0-1,0 0 1,-1 0-1,1 0 1,0 0-1,0 0 1,-1-1-1,1 0 1,0 1-1,3-3 1,9-3-12,-1-1-1,0-1 1,17-11 0,-26 16-4,60-43-2395,44-26-6209,-108 76 12109,-8 18-1482,6-19-1758,-2 1 157,1 0 0,0 1 0,0 0 0,0-1 0,1 1 0,0 0-1,-1 0 1,2 0 0,-2 6 0,5-10-320,0 0 0,0-1 0,0 1 0,0-1 0,0 1 0,0-1 0,0 0 0,1 0 0,-1 0 0,0-1-1,0 1 1,0-1 0,3 0 0,17-6-69,0-1-1,32-16 0,-41 17-18,0 0 0,1 0 0,0 2 0,0 0 0,0 1 0,1 0 0,-1 1 0,29-1 0,-43 4 1,0 1 0,-1 0 0,1-1 0,0 1 0,0 0 0,-1-1 0,1 1 0,0 0 0,-1 0 0,1 0 0,-1 0 0,1-1 0,-1 1 0,1 0 0,-1 0 0,0 0 0,0 0 0,1 0 0,-1 0 0,0 0 0,0 0 0,0 0 0,0 0 0,0 0 0,0 0 0,0 0 0,0 0 0,-1 2 0,-4 38 0,5-37 0,-1-2 0,1-1 0,-1 1 0,1 0 0,-1-1 0,1 1 0,0 0 0,0-1 0,0 1 0,0 0 0,0-1 0,0 1 0,0 0 0,1-1 0,-1 1 0,1-1 0,-1 1 0,1 0 0,-1-1 0,1 1 0,0-1 0,0 0 0,0 1 0,0-1 0,0 0 0,0 1 0,0-1 0,0 0 0,1 0 0,-1 0 0,0 0 0,3 1 0,-1-1 0,0-1 0,1 0 0,-1 0 0,0 0 0,1 0 0,-1-1 0,0 1 0,1-1 0,-1 0 0,0 0 0,0 0 0,0 0 0,0-1 0,0 1 0,0-1 0,3-2 0,63-39 5,39-22-31,-108 65 25,1-1 1,-1 1 0,1-1-1,0 1 1,-1-1-1,1 1 1,0-1 0,-1 1-1,1-1 1,0 1 0,-1 0-1,1 0 1,0-1-1,0 1 1,-1 0 0,1 0-1,0 0 1,0 0 0,-1 0-1,1 0 1,0 0-1,0 0 1,-1 0 0,1 0-1,0 0 1,0 1 0,0-1-1,-1 0 1,1 0-1,0 1 1,-1-1 0,1 0-1,0 1 1,-1-1 0,1 1-1,-1-1 1,1 1-1,0 0 1,-1 30 12,-1-1 4,1-29-16,0 0 1,1 0-1,-1-1 0,0 1 0,0 0 1,0-1-1,0 1 0,1 0 0,-1-1 1,0 1-1,1 0 0,-1-1 0,1 1 1,-1-1-1,0 1 0,1 0 0,-1-1 1,1 1-1,-1-1 0,1 0 0,0 1 1,-1-1-1,1 1 0,0-1 0,-1 0 1,1 1-1,0-1 0,-1 0 1,1 0-1,1 1 0,5-1 0,1 1 0,0-1 0,0 0 0,0-1 0,-1 0 0,1 0 0,0-1 0,-1 0 0,10-3 0,64-34 0,-65 30 0,0 1 0,1 0 0,0 1 0,27-7 0,-43 14 0,0 0 0,-1 0 0,1 0 0,0 1 0,0-1 0,0 0 0,-1 0 0,1 0 0,0 1 0,0-1 0,0 1 0,-1-1 0,1 0 0,0 1 0,-1-1 0,1 1 0,0 0 0,-1-1 0,1 1 0,-1-1 0,1 1 0,-1 0 0,1 0 0,-1-1 0,1 1 0,-1 0 0,0 0 0,1-1 0,-1 1 0,0 0 0,0 0 0,0 0 0,0-1 0,0 1 0,1 0 0,-2 0 0,1 0 0,0 0 0,0 1 0,-1 54 0,0-17 0,2-38 0,0 1 0,-1-1 0,1 0 0,0 0 0,0 1 0,0-1 0,0 0 0,0 0 0,0 0 0,0 0 0,1 0 0,-1 0 0,0 0 0,0-1 0,1 1 0,-1 0 0,1-1 0,-1 1 0,0-1 0,1 1 0,-1-1 0,1 0 0,-1 0 0,1 1 0,-1-1 0,3-1 0,49 1 0,-44-1 0,14-2-49,0 0 0,38-12-1,-39 8-262,0 2 0,38-4 0,-56 9-543,3-1-139</inkml:trace>
</inkml:ink>
</file>

<file path=ppt/ink/ink3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2.762"/>
    </inkml:context>
    <inkml:brush xml:id="br0">
      <inkml:brushProperty name="width" value="0.025" units="cm"/>
      <inkml:brushProperty name="height" value="0.025" units="cm"/>
    </inkml:brush>
  </inkml:definitions>
  <inkml:trace contextRef="#ctx0" brushRef="#br0">269 17 17136,'-10'-3'1118,"-1"-1"-1,0 2 0,0-1 1,0 1-1,0 1 1,-12 0-1,12 0-743,1 1 1,0 1-1,-1 0 1,1 0-1,0 1 1,0 0-1,0 1 1,0 0-1,0 0 1,1 1-1,-14 7 1,21-5-524,13-2 49,25 1-31,-23-4 52,1 2-21,-1 0-1,0 0 1,-1 1 0,1 1 0,-1 0 0,0 1 0,0 1 0,0-1-1,18 16 1,-26-19 122,1 1-1,-1 0 0,0 0 0,0 0 1,0 1-1,0-1 0,-1 1 0,0 0 1,0 0-1,0 0 0,-1 0 0,1 0 1,-1 1-1,-1-1 0,1 1 1,-1 0-1,0-1 0,0 1 0,0 0 1,-1 0-1,0-1 0,0 1 0,-1 0 1,-1 10-1,-1-9 104,1-1 0,-1 0 1,-1 0-1,1-1 0,-1 1 0,0-1 1,0 1-1,-1-1 0,1 0 0,-1-1 1,0 1-1,-1-1 0,1 0 0,-1 0 0,0-1 1,1 0-1,-13 5 0,2-1 207,0-1-1,0-1 1,0 0 0,-1-1-1,-33 3 1,46-6-377,0-1 0,0 0 0,0 0 0,0 0 0,0 0-1,0-1 1,0 1 0,0-1 0,0 0 0,0 0 0,1-1 0,-1 1 0,-5-4 0,7 4-33,1-1 0,-1 0 1,1 1-1,0-1 0,-1 0 1,1 0-1,0 0 1,0 0-1,0 0 0,0 0 1,1 0-1,-1-1 0,1 1 1,-1 0-1,1 0 0,0 0 1,0-1-1,0 1 0,0 0 1,0 0-1,0-1 0,0 1 1,1 0-1,-1 0 0,1 0 1,1-4-1,2-3-1193,-1-1-1,2 1 1,-1 0 0,1 0 0,1 0-1,7-10 1,21-23-5519</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7.963"/>
    </inkml:context>
    <inkml:brush xml:id="br0">
      <inkml:brushProperty name="width" value="0.025" units="cm"/>
      <inkml:brushProperty name="height" value="0.025" units="cm"/>
    </inkml:brush>
  </inkml:definitions>
  <inkml:trace contextRef="#ctx0" brushRef="#br0">1 44 10698,'0'0'11008,"2"9"-9796,12 30-839,-13-37-349,0-1-1,1 1 0,-1-1 1,0 0-1,0 1 0,1-1 1,-1 0-1,1 0 0,-1 0 1,1 0-1,-1 0 0,1 0 1,0-1-1,-1 1 0,1-1 1,0 1-1,0-1 0,-1 1 1,1-1-1,0 0 0,0 0 1,0 0-1,0 0 1,-1 0-1,1 0 0,0-1 1,0 1-1,1-1 0,46-16 694,8-22 502,-48 31-1039,1 0-1,0 1 1,0 0 0,1 1-1,0 1 1,15-7 0,-26 12-168,1 0 0,0 0 0,-1 0 1,1 0-1,-1 0 0,1 0 0,0 1 1,-1-1-1,1 0 0,0 0 0,-1 0 1,1 1-1,-1-1 0,1 0 0,-1 1 1,1-1-1,-1 1 0,1-1 0,-1 0 1,1 1-1,-1-1 0,1 1 0,-1-1 1,0 1-1,1-1 0,-1 1 0,0-1 1,1 1-1,-1 0 0,0-1 0,0 1 1,0-1-1,0 1 0,1 0 0,-1-1 1,0 1-1,0 0 0,0-1 0,0 1 1,0 0-1,-1 0 0,1 38 933,0-29-573,1 117 1064,-2-126-1428,1 0 0,0 0 0,1 0 0,-1 0 0,0 0 0,0 0 0,0 0 0,1 0 0,-1 0 0,0 0 0,1 0 0,-1 0 0,1 0 0,-1-1 0,1 1 0,-1 0 0,1 0 0,0 0 0,-1-1 0,1 1 0,0 0 0,0 0 0,0-1 0,-1 1 0,1-1 0,0 1 0,0-1 0,0 1 0,0-1 0,0 0 0,0 1 0,0-1 0,0 0 0,0 0 0,0 0-1,0 0 1,0 0 0,0 0 0,0 0 0,0 0 0,0 0 0,0 0 0,0 0 0,0-1 0,0 1 0,0 0 0,0-1 0,0 1 0,0-1 0,1 0 0,5-3 184,-1 1 0,1-1 0,-1 0 0,0 0 0,9-9 0,25-35 280,-33 38-421,1 0 0,0 1 1,0-1-1,0 2 0,14-11 0,-22 19-54,1-1 0,-1 1 1,1 0-1,-1 0 0,1 0 0,-1-1 0,1 1 1,-1 0-1,1 0 0,-1 0 0,1 0 0,-1 0 1,1 0-1,-1 0 0,1 0 0,0 0 0,-1 0 0,1 0 1,-1 1-1,1-1 0,-1 0 0,1 0 0,-1 0 1,0 1-1,1-1 0,-1 0 0,1 0 0,-1 1 1,1-1-1,-1 0 0,0 1 0,1-1 0,-1 1 1,0-1-1,1 1 0,-1-1 0,0 0 0,0 1 1,1-1-1,-1 1 0,0-1 0,0 1 0,0-1 1,0 1-1,1-1 0,-1 1 0,0 0 0,0-1 0,0 1 1,0-1-1,-1 1 0,5 37-187,-3-31 179,0 4-71,4 48-1209,4-20-2728,-9-38 3416</inkml:trace>
</inkml:ink>
</file>

<file path=ppt/ink/ink3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3.418"/>
    </inkml:context>
    <inkml:brush xml:id="br0">
      <inkml:brushProperty name="width" value="0.025" units="cm"/>
      <inkml:brushProperty name="height" value="0.025" units="cm"/>
    </inkml:brush>
  </inkml:definitions>
  <inkml:trace contextRef="#ctx0" brushRef="#br0">75 1 18481,'0'0'9113,"-2"10"-7623,-28 131-5,18-91-935,1 0-1,3 0 1,-3 68-1,10-115-549,2 1 0,-1-1 0,0 1 0,1 0 0,-1-1 0,1 1 0,0-1 0,0 0 0,2 5 0,-2-7 0,-1-1 0,0 1 0,0-1 0,1 1 0,-1-1 0,1 0 0,-1 1 0,0-1 0,1 0 0,-1 1 0,1-1 0,-1 0 0,1 0 0,-1 1 0,0-1 0,1 0 0,-1 0 0,1 0 0,-1 1 0,1-1 0,0 0 0,-1 0 0,1 0 0,-1 0 0,2 0 0,18-14 0,-13 4 0,0 0 0,-1 0 0,0 0 0,-1-1 0,0 0 0,0 0 0,-1 0 0,-1 0 0,0-1 0,-1 0 0,0 1 0,0-1 0,-2 0 0,1 0 0,-3-21 0,2 34 0,0-1 0,-1 0 0,1 0 0,0 1 0,0-1 0,-1 0 0,1 0 0,0 1 0,0-1 0,-1 0 0,1 0 0,0 0 0,0 0 0,-1 1 0,1-1 0,0 0 0,-1 0 0,1 0 0,0 0 0,-1 0 0,1 0 0,0 0 0,-1 0 0,1 0 0,0 0 0,-1 0 0,1 0 0,0 0 0,-1 0 0,1 0 0,0 0 0,-1 0 0,1 0 0,0-1 0,-1 1 0,1 0 0,0 0 0,0 0 0,-1 0 0,1-1 0,0 1 0,0 0 0,-1 0 0,1-1 0,0 1 0,0 0 0,0-1 0,-1 1 0,1 0 0,0 0 0,0-1 0,0 1 0,0 0 0,0-1 0,0 1 0,0 0 0,0-1 0,-1 1 0,1 0 0,0-1 0,0 1 0,1 0 0,-1-1 0,0 1 0,0 0 0,0-1 0,0 1 0,0-1 0,-10 25 0,9-20 0,0 1 0,1-1 0,0 0 0,0 0 0,0 1 0,1-1 0,-1 0 0,1 1 0,0-1 0,0 0 0,0 0 0,1 0 0,0 0 0,-1 0 0,1 0 0,1 0 0,-1-1 0,0 1 0,1-1 0,0 0 0,0 1 0,0-1 0,0-1 0,0 1 0,1 0 0,-1-1 0,1 1 0,0-1 0,0 0 0,0 0 0,0-1 0,0 1 0,0-1 0,0 0 0,0 0 0,0 0 0,1-1 0,-1 0 0,7 0 0,1 1 0,-1 0 0,1-2 0,-1 1 0,1-2 0,-1 1 0,1-2 0,-1 1 0,0-2 0,13-4 0,-20 6 0,0 0 0,0 0 0,0-1 0,0 1 0,0-1 0,0 0 0,-1 0 0,1 0 0,-1 0 0,0 0 0,0-1 0,0 0 0,-1 1 0,1-1 0,-1 0 0,0-1 0,0 1 0,0 0 0,0 0 0,-1-1 0,0 1 0,0-1 0,0 1 0,-1-1 0,1-7 0,-1 11 0,0 1 0,0 0 0,0 0 0,0-1 0,0 1 0,0 0 0,0-1 0,0 1 0,0 0 0,0 0 0,0-1 0,0 1 0,0 0 0,0 0 0,0-1 0,0 1 0,-1 0 0,1 0 0,0-1 0,0 1 0,0 0 0,0 0 0,-1-1 0,1 1 0,0 0 0,0 0 0,-1 0 0,1 0 0,0-1 0,0 1 0,-1 0 0,1 0 0,0 0 0,0 0 0,-1 0 0,1 0 0,0 0 0,0 0 0,-1 0 0,1 0 0,0 0 0,-1 0 0,1 0 0,0 0 0,0 0 0,-1 0 0,1 0 0,0 0 0,0 0 0,-1 0 0,1 0 0,0 0 0,0 0 0,-1 1 0,1-1 0,0 0 0,0 0 0,-1 0 0,1 1 0,0-1 0,0 0 0,0 0 0,-1 0 0,1 1 0,0-1 0,0 0 0,0 0 0,0 1 0,0-1 0,-15 17 0,10-10 0,1 0 0,1 0 0,-1 0 0,1 1 0,1 0 0,0-1 0,0 1 0,0 0 0,1 0 0,0 0 0,0 0 0,1 0 0,0 1 0,2 11 0,-2-19 0,1 1 0,-1-1 0,1 0 0,-1 1 0,1-1 0,0 0 0,-1 0 0,1 1 0,0-1 0,0 0 0,0 0 0,0 0 0,0 0 0,0 0 0,0 0 0,0 0 0,1 0 0,-1 0 0,0-1 0,0 1 0,3 1 0,1-1 0,-1 0 0,0 0 0,0 0 0,1-1 0,-1 0 0,0 1 0,7-2 0,1 0 0,-1-1 0,0 0 0,0 0 0,0-1 0,11-5 0,-2-1 0,0-2 0,-1 0 0,-1-1 0,0 0 0,0-2 0,-1 0 0,-1-1 0,-1-1 0,0 0 0,15-22 0,-50 110 0,16-59 0,0 0 0,1 0 0,0 0 0,2 1 0,-2 20 0,3-33-95,0 0 1,0-1-1,0 1 1,0 0-1,0-1 1,0 1-1,1-1 1,-1 1-1,0 0 1,0-1-1,0 1 1,0-1-1,1 1 1,-1-1-1,0 1 1,1-1-1,-1 1 1,0-1-1,1 1 1,-1-1-1,0 1 1,1-1-1,-1 1 1,1-1-1,-1 0 1,1 1-1,-1-1 1,1 0-1,-1 1 1,1-1-1,0 0 0,-1 0 1,1 0-1,-1 1 1,1-1-1,0 0 1,-1 0-1,2 0 1,0 0-344,-1-1 1,1 1-1,-1 0 1,1-1-1,-1 1 0,1-1 1,-1 1-1,1-1 1,-1 0-1,0 1 0,1-1 1,-1 0-1,0 0 1,0 0-1,2-2 1,14-20-7069</inkml:trace>
</inkml:ink>
</file>

<file path=ppt/ink/ink3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3.793"/>
    </inkml:context>
    <inkml:brush xml:id="br0">
      <inkml:brushProperty name="width" value="0.025" units="cm"/>
      <inkml:brushProperty name="height" value="0.025" units="cm"/>
    </inkml:brush>
  </inkml:definitions>
  <inkml:trace contextRef="#ctx0" brushRef="#br0">4 0 12812,'0'0'2755,"-4"61"-2467,14-37-288,11 0-1345,6-3-2787</inkml:trace>
</inkml:ink>
</file>

<file path=ppt/ink/ink3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4.244"/>
    </inkml:context>
    <inkml:brush xml:id="br0">
      <inkml:brushProperty name="width" value="0.025" units="cm"/>
      <inkml:brushProperty name="height" value="0.025" units="cm"/>
    </inkml:brush>
  </inkml:definitions>
  <inkml:trace contextRef="#ctx0" brushRef="#br0">180 237 14382,'0'0'8776,"-11"11"-7329,1 1-1041,0-1 1,0 2 0,1-1-1,1 1 1,0 0 0,0 1-1,2 0 1,0 0 0,0 1-1,-4 20 1,6-2-278,1 0-1,4 62 0,-1 6-1420,0-96 1289,-1 0 1,0 0-1,0 0 0,0 0 1,0-1-1,-1 1 1,0 0-1,0-1 1,0 1-1,0-1 1,-1 1-1,0-1 0,0 0 1,0 0-1,0-1 1,-1 1-1,1 0 1,-1-1-1,0 0 1,0 0-1,0 0 0,-8 4 1,11-8 8,1 1 1,0 0 0,-1 0-1,1 0 1,0 0-1,-1-1 1,1 1-1,0 0 1,-1 0-1,1-1 1,0 1-1,0 0 1,-1-1-1,1 1 1,0 0 0,0-1-1,0 1 1,-1 0-1,1-1 1,0 1-1,0 0 1,0-1-1,0 1 1,0 0-1,0-1 1,0 1-1,0-1 1,0 1 0,0 0-1,0-1 1,0 1-1,0 0 1,0-1-1,0 1 1,0-1-1,0 1 1,1-1-1,1-18 13,5 0-196,1 0-1,1 1 1,1 0 0,0 0 0,19-22 0,0-4-180,74-117 440,97-208-1,-198 366-73,8-31 174,-28 49 490,5 2-513,1 0 0,1 1 0,1 0 0,1 0 0,0 1 0,1 0 0,1 1 0,1 0 0,-7 40 0,5-1 600,2 0 1,2 71-1,9-67-597,-5-62-169,0 1 1,0 0-1,0 0 1,0-1 0,1 1-1,-1 0 1,1-1-1,-1 1 1,1 0-1,-1-1 1,1 1 0,0-1-1,0 1 1,0-1-1,0 1 1,0-1 0,0 0-1,0 1 1,0-1-1,0 0 1,1 0 0,-1 0-1,0 0 1,1 0-1,-1 0 1,1 0 0,-1-1-1,1 1 1,0 0-1,-1-1 1,4 1-1,-4-1 9,0-1-1,0 0 0,0 1 1,0-1-1,-1 0 0,1 0 0,0 0 1,-1 1-1,1-1 0,0 0 0,-1 0 1,1 0-1,-1 0 0,1 0 0,-1 0 1,0 0-1,1 0 0,-1-1 0,0 1 1,0 0-1,0 0 0,0 0 0,0 0 1,0 0-1,0-2 0,0-39-4,-1 31 15,-1-16-14,-2 0 0,0 0 0,-2 0 0,-1 0 0,-2 1 0,-18-43 0,0-1 269,27 70-255,0-1 0,0 1 0,0 0 0,0 0-1,0-1 1,0 1 0,0 0 0,1-1-1,-1 1 1,0 0 0,0 0 0,0-1-1,0 1 1,1 0 0,-1 0 0,0 0-1,0-1 1,1 1 0,-1 0 0,0 0-1,1 0 1,-1 0 0,0 0 0,0-1 0,1 1-1,-1 0 1,0 0 0,1 0 0,-1 0-1,0 0 1,1 0 0,-1 0 0,0 0-1,0 0 1,1 0 0,-1 0 0,0 0-1,1 0 1,-1 1 0,0-1 0,1 0 0,-1 0-1,0 0 1,0 0 0,1 0 0,-1 1-1,0-1 1,1 0 0,18 6-83,58 18-2181,-22-18-3100,-13-6-1760</inkml:trace>
</inkml:ink>
</file>

<file path=ppt/ink/ink3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4.604"/>
    </inkml:context>
    <inkml:brush xml:id="br0">
      <inkml:brushProperty name="width" value="0.025" units="cm"/>
      <inkml:brushProperty name="height" value="0.025" units="cm"/>
    </inkml:brush>
  </inkml:definitions>
  <inkml:trace contextRef="#ctx0" brushRef="#br0">1 78 19026,'0'0'2968,"3"-11"-5,-3 11-2951,1-3 146,-1-1 1,1 1-1,0 0 1,0 0-1,1 0 1,-1 0-1,1 0 1,0 0-1,-1 0 1,1 0-1,0 0 1,1 1-1,-1-1 1,0 1-1,1 0 1,-1-1 0,1 1-1,0 0 1,0 1-1,0-1 1,0 0-1,0 1 1,0 0-1,0 0 1,0 0-1,1 0 1,-1 0-1,0 0 1,6 1-1,12-1 173,-1 0-1,1 2 0,0 1 1,40 8-1,-51-8-291,0 1 0,-1 0 0,1 0-1,-1 1 1,0 0 0,0 1 0,-1 0 0,1 1 0,-1-1-1,0 1 1,0 1 0,9 10 0,-16-16-27,1 1 1,-1 0 0,0 0-1,0 0 1,0 0 0,0 0-1,0 0 1,0 0 0,0 0-1,-1 0 1,1 0 0,-1 1-1,1-1 1,-1 0-1,0 0 1,0 1 0,0-1-1,0 0 1,0 0 0,-1 1-1,1-1 1,-1 0 0,0 0-1,1 0 1,-1 0 0,0 0-1,0 0 1,0 0-1,0 0 1,-1 0 0,1 0-1,-2 2 1,-6 5 75,1 0 0,-2 0-1,1-1 1,-18 12 0,13-10-58,-15 11-30,6-5 0,2 0 0,-22 22 0,39-34 0,0-1 0,1 1 0,-1 0 0,1 0 0,0 0 0,0 0 0,1 1 0,-1-1 0,1 1 0,0 0 0,0-1 0,1 1 0,-1 0 0,1 0 0,0 0 0,0 0 0,1 8 0,0-10-78,1 0 1,0 0-1,1 0 1,-1-1-1,0 1 1,1 0-1,-1-1 0,1 1 1,0-1-1,0 0 1,0 1-1,0-1 1,0 0-1,1 0 0,-1-1 1,1 1-1,-1 0 1,1-1-1,0 0 1,-1 1-1,1-1 0,0 0 1,4 1-1,5 2-815,1-1 1,-1 0-1,1 0 0,15 0 0,8-2-6196,0-1-4736</inkml:trace>
</inkml:ink>
</file>

<file path=ppt/ink/ink3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4.993"/>
    </inkml:context>
    <inkml:brush xml:id="br0">
      <inkml:brushProperty name="width" value="0.025" units="cm"/>
      <inkml:brushProperty name="height" value="0.025" units="cm"/>
    </inkml:brush>
  </inkml:definitions>
  <inkml:trace contextRef="#ctx0" brushRef="#br0">76 16 22037,'0'0'6630,"-61"43"-2530,48-32-4100,11-4 0,2-6 0,20-1 0,3-1 0,3-16 0,0-9-5061,2-7-21108</inkml:trace>
</inkml:ink>
</file>

<file path=ppt/ink/ink3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5.446"/>
    </inkml:context>
    <inkml:brush xml:id="br0">
      <inkml:brushProperty name="width" value="0.025" units="cm"/>
      <inkml:brushProperty name="height" value="0.025" units="cm"/>
    </inkml:brush>
  </inkml:definitions>
  <inkml:trace contextRef="#ctx0" brushRef="#br0">1 1 7335,'0'0'23895,"56"53"-22870,-39-24-513,4 6-512,0-4 0,2-2 0,3-8-288,5-8-1890,4-12-2339,-1-1-1504,-1-20-4774</inkml:trace>
</inkml:ink>
</file>

<file path=ppt/ink/ink3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5.832"/>
    </inkml:context>
    <inkml:brush xml:id="br0">
      <inkml:brushProperty name="width" value="0.025" units="cm"/>
      <inkml:brushProperty name="height" value="0.025" units="cm"/>
    </inkml:brush>
  </inkml:definitions>
  <inkml:trace contextRef="#ctx0" brushRef="#br0">181 0 14125,'0'0'8520,"-20"72"-6021,3-27-225,-4 13-1121,-4 6 96,1 4-224,0-1-512,2-1-129,7-6-288,5-7-64,7-11-1217,3-15-2370,0-15-2947</inkml:trace>
</inkml:ink>
</file>

<file path=ppt/ink/ink3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6.218"/>
    </inkml:context>
    <inkml:brush xml:id="br0">
      <inkml:brushProperty name="width" value="0.025" units="cm"/>
      <inkml:brushProperty name="height" value="0.025" units="cm"/>
    </inkml:brush>
  </inkml:definitions>
  <inkml:trace contextRef="#ctx0" brushRef="#br0">16 242 16271,'0'0'2296,"-3"9"154,-9 28 161,12-37-2520,0 1 1,0 0-1,0-1 1,0 1 0,0 0-1,0-1 1,0 1-1,0 0 1,0-1-1,0 1 1,0 0 0,0-1-1,1 1 1,-1-1-1,0 1 1,0 0 0,1-1-1,-1 1 1,1-1-1,-1 1 1,0-1-1,1 1 1,-1-1 0,1 1-1,-1-1 1,1 0-1,-1 1 1,1-1 0,-1 1-1,1-1 1,0 0-1,-1 0 1,1 1-1,-1-1 1,1 0 0,0 0-1,-1 0 1,1 0-1,0 0 1,-1 0 0,1 0-1,-1 0 1,1 0-1,0 0 1,-1 0-1,2 0 1,31-4 1375,-33 4-1409,12-3 232,0-1 1,0 0-1,-1-1 0,1-1 0,-1 1 0,-1-2 0,11-7 1,70-58 361,-82 64-620,-4 4-22,79-73 174,-76 68-170,0 0 0,0 0-1,-1-1 1,0 0 0,-1 0 0,0 0-1,6-16 1,-42 60-14,19-14-779,2 1-1,0 0 1,1 0-1,1 0 1,0 1 0,2 0-1,1 0 1,1 1-1,1-1 1,0 32 0,5-39-4042,7-11-1323</inkml:trace>
</inkml:ink>
</file>

<file path=ppt/ink/ink3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6.652"/>
    </inkml:context>
    <inkml:brush xml:id="br0">
      <inkml:brushProperty name="width" value="0.025" units="cm"/>
      <inkml:brushProperty name="height" value="0.025" units="cm"/>
    </inkml:brush>
  </inkml:definitions>
  <inkml:trace contextRef="#ctx0" brushRef="#br0">0 1 15471,'0'0'13260,"16"6"-11957,26 11-807,1-3 1,81 16-1,-6-15-593,-60-9-1024,-1 2 1,60 17-1,-115-25 1089,-1 1 1,0-1-1,1 0 1,-1 1-1,0-1 1,0 1-1,1-1 1,-1 1-1,0-1 1,0 1-1,0 0 1,1 0-1,-1-1 1,0 1-1,0 0 1,0 0-1,-1 0 1,1 0-1,0 1 1,0-1-1,0 0 1,-1 0-1,1 0 1,-1 0-1,1 1 1,-1-1-1,1 2 1,-1-1 32,0 0 0,-1 0 0,1 1 0,-1-1 1,0 0-1,0 0 0,1 0 0,-1 0 1,0 0-1,-1 0 0,1 0 0,0 0 0,-1-1 1,-2 4-1,-9 8 310,-1-1 0,0-1 1,-18 12-1,25-18-132,-44 29 642,-1-3 1,-2-2-1,-1-2 0,-83 28 0,134-54-1098,-8 3 134,7-5-3788</inkml:trace>
</inkml:ink>
</file>

<file path=ppt/ink/ink3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7.416"/>
    </inkml:context>
    <inkml:brush xml:id="br0">
      <inkml:brushProperty name="width" value="0.025" units="cm"/>
      <inkml:brushProperty name="height" value="0.025" units="cm"/>
    </inkml:brush>
  </inkml:definitions>
  <inkml:trace contextRef="#ctx0" brushRef="#br0">26 49 14542,'0'0'8226,"-4"-9"-7318,0-4 560,-6-14 3313,6 28-2767,3 19-1186,0 13-828,0-13 0,0 0 0,2 0 0,1 0 0,6 36 0,-7-52 0,0 0 0,1 0 0,-1 0 0,1 0 0,0 0 0,0 0 0,0-1 0,0 1 0,0 0 0,1-1 0,0 0 0,0 0 0,0 0 0,0 0 0,0 0 0,0-1 0,1 1 0,0-1 0,-1 0 0,1 0 0,0 0 0,0 0 0,0-1 0,0 0 0,0 0 0,0 0 0,0 0 0,7 0 0,38-1-2624,-40-1 1010,0 0 0,1-1-1,-1 0 1,-1 0-1,18-7 1,5-6-8401</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8.368"/>
    </inkml:context>
    <inkml:brush xml:id="br0">
      <inkml:brushProperty name="width" value="0.025" units="cm"/>
      <inkml:brushProperty name="height" value="0.025" units="cm"/>
    </inkml:brush>
  </inkml:definitions>
  <inkml:trace contextRef="#ctx0" brushRef="#br0">1 1 22197,'0'0'8872,"68"33"-29691</inkml:trace>
</inkml:ink>
</file>

<file path=ppt/ink/ink3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7.806"/>
    </inkml:context>
    <inkml:brush xml:id="br0">
      <inkml:brushProperty name="width" value="0.025" units="cm"/>
      <inkml:brushProperty name="height" value="0.025" units="cm"/>
    </inkml:brush>
  </inkml:definitions>
  <inkml:trace contextRef="#ctx0" brushRef="#br0">410 1 18898,'0'0'5253,"-57"39"-3427,33-8-97,-4 9-512,-1 7 161,0 7-385,-1 7-449,-2 5-63,-1 5-257,2-1-96,-2-1-128,3-9-737,7-4-864,6-13-1442,7-12-2146,7-14-1217</inkml:trace>
</inkml:ink>
</file>

<file path=ppt/ink/ink3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8.207"/>
    </inkml:context>
    <inkml:brush xml:id="br0">
      <inkml:brushProperty name="width" value="0.025" units="cm"/>
      <inkml:brushProperty name="height" value="0.025" units="cm"/>
    </inkml:brush>
  </inkml:definitions>
  <inkml:trace contextRef="#ctx0" brushRef="#br0">252 0 21268,'-12'3'2493,"1"-1"-2006,1 2-1,-1-1 1,1 1 0,0 1-1,0 0 1,0 0-1,1 1 1,-1 0 0,2 1-1,-1 0 1,1 0 0,-13 15-1,10-10-307,1 0-1,0 1 1,1 0 0,0 1-1,1 0 1,0 0 0,1 1-1,1 0 1,0 0 0,1 1-1,1-1 1,1 1 0,0 0-1,-1 17 1,4-31-179,0 0 0,0 1 0,1-1 0,-1 1 0,1-1 0,-1 0 0,1 0 0,0 1 0,0-1 0,0 0 0,0 0 0,0 0 0,0 0 0,0 0 0,1 0 0,-1 0 0,1 0 0,0-1 0,-1 1 0,1-1 0,0 1 0,0-1 0,0 1 0,0-1 0,0 0 0,0 0 0,0 0 0,1 0 0,-1-1 0,0 1 0,0-1 0,1 1 0,-1-1 0,0 0 0,1 1 0,-1-1 0,4-1 0,3 1 0,0 0 0,0-1 0,0 0 0,0-1 0,0 0 0,0-1 0,0 1 0,14-8 0,-7 2 0,-1-1 0,-1-1 0,0 0 0,0-1 0,-1 0 0,0-1 0,-1 0 0,12-17 0,-18 22 0,-1-1 0,1 0 0,-1 0 0,-1-1 0,1 0 0,-2 1 0,1-1 0,-1-1 0,0 1 0,-1 0 0,0-1 0,-1 1 0,0-1 0,0 0 0,-1 1 0,-1-12 0,0 18-139,1 1 1,-1-1-1,0 0 1,0 0-1,0 1 0,0-1 1,0 0-1,0 1 1,-1-1-1,1 1 0,-1 0 1,0-1-1,0 1 1,0 0-1,0 0 1,0 0-1,0 0 0,0 0 1,-1 1-1,1-1 1,-1 1-1,1 0 0,-1-1 1,0 1-1,-2-1 1,-2 1-623,0-1 0,0 1 0,0 0 1,0 0-1,0 1 0,-1 0 1,1 0-1,0 1 0,-8 1 0,-22 9-8591</inkml:trace>
</inkml:ink>
</file>

<file path=ppt/ink/ink3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01.287"/>
    </inkml:context>
    <inkml:brush xml:id="br0">
      <inkml:brushProperty name="width" value="0.025" units="cm"/>
      <inkml:brushProperty name="height" value="0.025" units="cm"/>
      <inkml:brushProperty name="color" value="#008C3A"/>
    </inkml:brush>
  </inkml:definitions>
  <inkml:trace contextRef="#ctx0" brushRef="#br0">254 93 13741,'11'-30'2956,"2"-2"1530,-7 2 4087,-7 59-7825,-3 5-638,-2-1 0,-1 1 0,-2-1 1,-19 46-1,-14 57 38,65-260 646,-18 92-602,-1 0 1,-2 0-1,-2-42 1,-19 95-193,12-4 0,1-1 0,1 1 0,0 0 0,1 1 0,1-1 0,1 0 0,0 1 0,1 0 0,1-1 0,4 29 0,-4-45 0,0 0 0,0-1 0,0 1 0,0-1 0,0 1 0,0 0 0,0-1 0,0 1 0,0 0 0,0-1 0,-1 1 0,1-1 0,0 1 0,0 0 0,-1-1 0,1 1 0,-1-1 0,1 1 0,0-1 0,-1 1 0,1-1 0,-1 1 0,1-1 0,-1 0 0,1 1 0,-1-1 0,1 1 0,-1-1 0,1 0 0,-1 0 0,0 1 0,1-1 0,-1 0 0,1 0 0,-1 0 0,0 0 0,1 0 0,-1 0 0,0 0 0,1 0 0,-1 0 0,0 0 0,1 0 0,-1 0 0,1 0 0,-1 0 0,0-1 0,1 1 0,-1 0 0,1 0 0,-1-1 0,0 1 0,0-1 0,-43-16 0,37 13 0,-89-41 0,106 46 0,0-1 0,0 0 0,0 0 0,0 0 0,-1-2 0,1 1 0,11-4 0,-2 2 0,8-2 0,14-1 0,0-2 0,66-22 0,-107 30 0,-1 0 0,1 0 0,0 0 0,0 0 0,0 0 0,0 0 0,0 0 0,0 0 0,0 0 0,0 0 0,0 0 0,0 0 0,-1-1 0,1 1 0,0 0 0,0 0 0,0 0 0,0 0 0,0 0 0,0 0 0,0 0 0,0 0 0,0 0 0,0 0 0,0-1 0,0 1 0,0 0 0,0 0 0,0 0 0,0 0 0,0 0 0,0 0 0,0 0 0,0 0 0,0-1 0,0 1 0,0 0 0,0 0 0,0 0 0,0 0 0,0 0 0,0 0 0,0 0 0,0 0 0,0 0 0,0 0 0,0-1 0,0 1 0,0 0 0,0 0 0,1 0 0,-1 0 0,0 0 0,0 0 0,0 0 0,0 0 0,0 0 0,0 0 0,0 0 0,0 0 0,0 0 0,0 0 0,1 0 0,-1 0 0,0 0 0,0 0 0,0 0 0,0 0 0,0 0 0,-12-5 0,-16 0 0,-3 1 0,1 0 0,-1 3 0,0 0 0,-33 4 0,55 1 0,27-1 0,32-2 0,42-16 0,-63 9 0,0 1 0,46-2 0,-92 9 0,1 0 0,0 1 0,1 1 0,-26 9 0,-25 5 0,-84 5 0,139-18 0,23-2 0,22-2 0,0-3-418,-1-1 1,0-2-1,57-16 0,25-5-1904,-99 26 667,-12 0-1343</inkml:trace>
</inkml:ink>
</file>

<file path=ppt/ink/ink3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08.926"/>
    </inkml:context>
    <inkml:brush xml:id="br0">
      <inkml:brushProperty name="width" value="0.025" units="cm"/>
      <inkml:brushProperty name="height" value="0.025" units="cm"/>
      <inkml:brushProperty name="color" value="#008C3A"/>
    </inkml:brush>
  </inkml:definitions>
  <inkml:trace contextRef="#ctx0" brushRef="#br0">36 32 6342,'0'0'22736,"6"-32"-19047,-7 32-3691,-1 1 0,1-1 0,0 0 0,0 1 1,-1-1-1,1 1 0,0-1 0,0 1 0,0 0 0,0-1 0,0 1 0,0 0 0,0 0 1,0 0-1,0 0 0,0 0 0,0 0 0,0 0 0,0 0 0,1 0 0,-1 0 0,1 0 1,-1 0-1,1 1 0,-1-1 0,1 0 0,-1 0 0,1 1 0,0-1 0,0 2 0,-4 40-25,4-42 28,0-1 0,0 1 0,1-1 1,-1 1-1,0 0 1,1-1-1,-1 1 1,0-1-1,1 1 0,-1-1 1,1 1-1,-1-1 1,1 1-1,-1-1 1,1 1-1,-1-1 0,1 0 1,0 1-1,-1-1 1,1 0-1,-1 0 1,1 1-1,0-1 1,-1 0-1,1 0 0,0 0 1,-1 0-1,1 0 1,0 0-1,-1 0 1,1 0-1,0 0 0,0 0 1,-1 0-1,1 0 1,-1 0-1,1-1 1,0 1-1,-1 0 0,1-1 1,0 1-1,27-12 26,-25 10-27,-1 0 0,0-1 0,0 1 0,0-1 0,0 1 0,0-1 0,0 0 0,-1 1 0,0-1 0,1 0 0,-1 0 0,0 0 0,0 0 0,-1 0 0,1 0 0,-1-1 0,1 1 0,-1 0 0,0-5 0,-3 7 0,1 0 0,-1 0 0,1 1 0,-1-1 0,1 1 0,-1-1 0,1 1 0,-1 0 0,0 0 0,1 0 0,-1 1 0,1-1 0,-1 1 0,1-1 0,-6 3 0,5-1 0,0 0 0,0 1 0,0-1 0,0 1 0,0 0 0,1 0 0,-1 0 0,1 0 0,0 0 0,0 0 0,0 1 0,0-1 0,0 1 0,1-1 0,0 1 0,0 0 0,0 0 0,0 0 0,0 5 0,1-9 0,0 1 0,0-1 0,1 1 0,-1-1 0,0 1 0,1-1 0,-1 1 0,1-1 0,-1 0 0,1 1 0,-1-1 0,1 0 0,-1 1 0,1-1 0,-1 0 0,1 1 0,-1-1 0,1 0 0,-1 0 0,1 0 0,-1 0 0,1 0 0,0 1 0,-1-1 0,1 0 0,-1 0 0,1 0 0,0-1 0,-1 1 0,1 0 0,-1 0 0,1 0 0,-1 0 0,1 0 0,-1-1 0,1 1 0,0 0 0,-1-1 0,1 1 0,-1 0 0,1-1 0,27-12 0,-25 11 0,0 0 0,0 0 0,0-1 0,0 1 0,-1-1 0,1 0 0,-1 0 0,0 0 0,0 0 0,0 0 0,0 0 0,0 0 0,0-1 0,-1 1 0,2-7 0,-5 11 0,0-1 0,0 1 0,-1 0 0,1 0 0,0 1 0,0-1 0,0 0 0,0 1 0,1-1 0,-1 1 0,-2 2 0,-1 1 0,0 1 0,1-1 0,0 1 0,1-1 0,-1 1 0,1 0 0,0 0 0,1 1 0,-1-1 0,1 0 0,0 1 0,-1 8 0,3-15 0,1 0 0,-1 1 0,0-1 0,0 0 0,0 0 0,0 1 0,0-1 0,1 0 0,-1 0 0,0 1 0,0-1 0,0 0 0,0 0 0,1 1 0,-1-1 0,0 0 0,0 0 0,1 0 0,-1 0 0,0 0 0,0 1 0,1-1 0,-1 0 0,0 0 0,1 0 0,-1 0 0,0 0 0,0 0 0,1 0 0,-1 0 0,0 0 0,1 0 0,-1 0 0,0 0 0,0 0 0,1 0 0,-1 0 0,0 0 0,1-1 0,-1 1 0,0 0 0,0 0 0,1 0 0,-1 0 0,0 0 0,0-1 0,1 1 0,-1 0 0,0 0 0,0-1 0,13-6 0,22-29 0,-33 34 0,-1 0 0,1 0 0,-1 0 0,1 0 0,-1 0 0,0-1 0,0 1 0,0-1 0,0 1 0,0-1 0,0 1 0,-1-1 0,1 1 0,-1-1 0,0 1 0,0-5 0,0 6 0,0 1 0,-1-1 0,1 1 0,0-1 0,-1 1 0,1 0 0,-1-1 0,1 1 0,-1-1 0,1 1 0,-1 0 0,1 0 0,-1-1 0,1 1 0,-1 0 0,1 0 0,-1 0 0,1-1 0,-1 1 0,1 0 0,-1 0 0,0 0 0,1 0 0,-1 0 0,1 0 0,-1 0 0,0 0 0,1 1 0,-1-1 0,1 0 0,-1 0 0,1 0 0,-1 0 0,1 1 0,-1-1 0,1 0 0,-1 1 0,1-1 0,-1 0 0,0 1 0,-20 14 0,15-11 0,2 1 0,-1 0 0,0 0 0,1 1 0,0-1 0,0 1 0,1 0 0,0 0 0,0 0 0,0 0 0,0 1 0,1-1 0,-2 13 0,8-18-183,0 0-1,0-1 1,1 1 0,-1-1 0,0 0-1,0 0 1,1 0 0,3-1-1,13-5-4734,-8-2-2880,-1-4-9546</inkml:trace>
</inkml:ink>
</file>

<file path=ppt/ink/ink3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12.888"/>
    </inkml:context>
    <inkml:brush xml:id="br0">
      <inkml:brushProperty name="width" value="0.025" units="cm"/>
      <inkml:brushProperty name="height" value="0.025" units="cm"/>
      <inkml:brushProperty name="color" value="#008C3A"/>
    </inkml:brush>
  </inkml:definitions>
  <inkml:trace contextRef="#ctx0" brushRef="#br0">0 13 6054,'0'0'15038,"5"-2"-14520,21-8 784,-38 14-1130</inkml:trace>
</inkml:ink>
</file>

<file path=ppt/ink/ink3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14.099"/>
    </inkml:context>
    <inkml:brush xml:id="br0">
      <inkml:brushProperty name="width" value="0.025" units="cm"/>
      <inkml:brushProperty name="height" value="0.025" units="cm"/>
      <inkml:brushProperty name="color" value="#008C3A"/>
    </inkml:brush>
  </inkml:definitions>
  <inkml:trace contextRef="#ctx0" brushRef="#br0">4 17 6822,'5'0'935,"46"-1"4052,-29 1-4756,-1-1-1,0-2 1,30-6-1,-99 9 2921,30-2-2696,1 2 0,-36 3 1,33 1 55,2 0 152,47-3-514,26 0-130,-16 0 60,0-2 0,38-5 1,-211 19 865,64-5-198,92-14-2781,10-10-2077</inkml:trace>
</inkml:ink>
</file>

<file path=ppt/ink/ink3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19.859"/>
    </inkml:context>
    <inkml:brush xml:id="br0">
      <inkml:brushProperty name="width" value="0.025" units="cm"/>
      <inkml:brushProperty name="height" value="0.025" units="cm"/>
      <inkml:brushProperty name="color" value="#008C3A"/>
    </inkml:brush>
  </inkml:definitions>
  <inkml:trace contextRef="#ctx0" brushRef="#br0">44 11 6694,'0'0'14905,"-5"-2"-13768,-10-2-486,10 4 2684,4 0-1870,1 0-1447,0 0 0,0 0 0,1 0 0,-1 0 0,0 0 0,0 1 0,0-1 0,1 0-1,-1 0 1,0 0 0,0 0 0,0 0 0,1 0 0,-1 0 0,0 0 0,0 0 0,0 0 0,1 0 0,-1 0 0,0 0 0,0 0 0,0 0 0,1-1 0,-1 1 0,0 0 0,0 0 0,0 0 0,1 0 0,-1 0 0,0 0 0,0 0 0,0-1 0,0 1 0,0 0 0,1 0 0,-1 0 0,0 0 0,0-1 0,0 1 0,0 0 0,0 0 0,0 0 0,0-1 0,0 1 0,1 0 0,-1 0 0,0 0 0,0-1 0,0 1 0,0 0 0,0 0 0,0-1 0,3 7 918,8-3-480,-11-3-444,1 0-1,-1 0 1,0 0 0,0 0-1,1 0 1,-1 0-1,0 0 1,1 0-1,-1 0 1,0 0-1,0 0 1,1 0-1,-1 0 1,0 0-1,1 0 1,-1 0-1,0 0 1,0 0-1,1 0 1,-1 0-1,0 0 1,0 1-1,1-1 1,-1 0-1,0 0 1,0 0-1,0 0 1,1 1-1,-1-1 1,0 0-1,0 0 1,0 0-1,0 1 1,1-1-1,-1 0 1,0 0-1,0 1 1,0-1-1,0 0 1,0 0-1,0 1 1,0-1-1,0 0 1,0 1-1,0-1 1,0 0-1,0 0 1,0 1-1,0-1 1,0 0-1,0 1 1,0-1-1,0 0 1,0 1-1,0 1 40,-1 1 0,1-1 0,0 0-1,-1 0 1,0 1 0,1-1-1,-1 0 1,0 0 0,0 1 0,0-1-1,-3 3 1,-10 23-3779,14-27 3313,-1 1 0,1-1-1,0 1 1,-1-1 0,1 1 0,-1-1-1,1 1 1,-1-1 0,0 0 0,0 1-1,1-1 1,-1 0 0,0 0-1,0 0 1,0 0 0,0 1 0,-1-1-1,1-1 1,0 1 0,0 0 0,0 0-1,-1 0 1,1-1 0,-3 2 0</inkml:trace>
</inkml:ink>
</file>

<file path=ppt/ink/ink3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0.208"/>
    </inkml:context>
    <inkml:brush xml:id="br0">
      <inkml:brushProperty name="width" value="0.025" units="cm"/>
      <inkml:brushProperty name="height" value="0.025" units="cm"/>
      <inkml:brushProperty name="color" value="#008C3A"/>
    </inkml:brush>
  </inkml:definitions>
  <inkml:trace contextRef="#ctx0" brushRef="#br0">1 12 1313,'0'0'7469,"9"0"-6124,98-5-215,-41 0-1863,0 3-4351,-45 2-356</inkml:trace>
</inkml:ink>
</file>

<file path=ppt/ink/ink3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0.599"/>
    </inkml:context>
    <inkml:brush xml:id="br0">
      <inkml:brushProperty name="width" value="0.025" units="cm"/>
      <inkml:brushProperty name="height" value="0.025" units="cm"/>
      <inkml:brushProperty name="color" value="#008C3A"/>
    </inkml:brush>
  </inkml:definitions>
  <inkml:trace contextRef="#ctx0" brushRef="#br0">1 32 7623,'0'0'5867,"11"-1"-4837,112-10-811,89-8-7185,-108 18 11319,-54 2-7511,-34-1-909</inkml:trace>
</inkml:ink>
</file>

<file path=ppt/ink/ink3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1.049"/>
    </inkml:context>
    <inkml:brush xml:id="br0">
      <inkml:brushProperty name="width" value="0.025" units="cm"/>
      <inkml:brushProperty name="height" value="0.025" units="cm"/>
      <inkml:brushProperty name="color" value="#008C3A"/>
    </inkml:brush>
  </inkml:definitions>
  <inkml:trace contextRef="#ctx0" brushRef="#br0">0 0 737,'0'0'6790</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8.807"/>
    </inkml:context>
    <inkml:brush xml:id="br0">
      <inkml:brushProperty name="width" value="0.025" units="cm"/>
      <inkml:brushProperty name="height" value="0.025" units="cm"/>
    </inkml:brush>
  </inkml:definitions>
  <inkml:trace contextRef="#ctx0" brushRef="#br0">29 32 21396,'0'0'11211,"-28"50"-11051,30-39-160,16-4 0,7-6 0,4-1-480,-1-1-994,3-11-512,-6-3-1025,-4-3-576,0-3-577,-3 3-1217,0 3-2563</inkml:trace>
  <inkml:trace contextRef="#ctx0" brushRef="#br0" timeOffset="1">267 16 9673,'0'0'7367,"-40"74"-3043,9-28-96,-1 5-1249,-1 2-641,2-3-640,6 0-1538,8-9-160,6-5 0,9-3 0,2-7-1217,0-2-2947,0-3-4132</inkml:trace>
</inkml:ink>
</file>

<file path=ppt/ink/ink3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1.406"/>
    </inkml:context>
    <inkml:brush xml:id="br0">
      <inkml:brushProperty name="width" value="0.025" units="cm"/>
      <inkml:brushProperty name="height" value="0.025" units="cm"/>
      <inkml:brushProperty name="color" value="#008C3A"/>
    </inkml:brush>
  </inkml:definitions>
  <inkml:trace contextRef="#ctx0" brushRef="#br0">77 53 7143,'0'0'10789,"-9"-3"-9695,8 3-1033,-35-8 800,35 8-815,0 0-1,0 0 0,0-1 1,0 1-1,0 0 0,0 0 1,0 0-1,0 0 0,0 0 1,0 0-1,0 1 0,0-1 1,0 0-1,0 0 0,0 1 1,0-1-1,0 1 0,0-1 1,0 1-1,0-1 0,1 1 1,-1-1-1,0 1 1,0 0-1,1-1 0,-1 1 1,0 0-1,1 0 0,-1 0 1,1-1-1,-1 1 0,1 0 1,-1 0-1,1 0 0,0 0 1,-1 0-1,1 0 0,0 0 1,0 0-1,-1 1 0,5-1 46,0-1 0,0 1 0,0-1-1,0 0 1,-1 0 0,1-1 0,0 1-1,0-1 1,5-1 0,26-20 176,-34 21-232,0 0 1,0 0 0,1 0 0,-1 0 0,0 0 0,0 0-1,0 0 1,0-1 0,0 1 0,0 0 0,0-1-1,-1 1 1,1 0 0,0-1 0,-1 1 0,1-1 0,-1 1-1,0-1 1,1 1 0,-1-1 0,0 1 0,0-1-1,0-2 1,-1 3 1,0 1 1,0-1-1,0 1 0,0-1 0,1 1 0,-1 0 0,0-1 0,-1 1 1,1 0-1,0 0 0,0 0 0,0 0 0,0 0 0,0 0 0,0 0 1,0 0-1,0 0 0,0 0 0,0 0 0,0 1 0,0-1 0,-1 1 1,-24 7 84,-3 14 49,28-21-169,0-1 0,0 1 0,0 0 0,0 0 0,0 0 0,0 0 0,1 0 0,-1 0 0,0 0 0,1 0 0,-1 1 0,1-1 0,-1 0 1,1 0-1,-1 0 0,1 1 0,0-1 0,0 0 0,-1 0 0,1 1 0,0-1 0,0 0 0,0 1 0,1-1 0,-1 2 0,2-2 17,0 0 0,0 0 0,0 0 0,0 0 0,0-1 0,0 1-1,0-1 1,0 1 0,0-1 0,0 0 0,0 0 0,0 0 0,0 0 0,4-1-1,32-1 185,16-11-26,-43 9-3477,-48 28-5978,13-10-390</inkml:trace>
</inkml:ink>
</file>

<file path=ppt/ink/ink3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8.407"/>
    </inkml:context>
    <inkml:brush xml:id="br0">
      <inkml:brushProperty name="width" value="0.025" units="cm"/>
      <inkml:brushProperty name="height" value="0.025" units="cm"/>
      <inkml:brushProperty name="color" value="#008C3A"/>
    </inkml:brush>
  </inkml:definitions>
  <inkml:trace contextRef="#ctx0" brushRef="#br0">1 0 9449,'0'0'96,"51"63"-96,-33-40-1473,1-1-1923</inkml:trace>
</inkml:ink>
</file>

<file path=ppt/ink/ink3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8.796"/>
    </inkml:context>
    <inkml:brush xml:id="br0">
      <inkml:brushProperty name="width" value="0.025" units="cm"/>
      <inkml:brushProperty name="height" value="0.025" units="cm"/>
      <inkml:brushProperty name="color" value="#008C3A"/>
    </inkml:brush>
  </inkml:definitions>
  <inkml:trace contextRef="#ctx0" brushRef="#br0">1 0 11211,'0'0'1793,"50"3"-1408,-34-3 383,-4 1 225,-1 4-608,-1 3 223,-4 2 321,0 6-416,0-1-385,0 0-96,0 1-128,-3-5-641,3 2-2434,-1-8-3748</inkml:trace>
</inkml:ink>
</file>

<file path=ppt/ink/ink3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42.872"/>
    </inkml:context>
    <inkml:brush xml:id="br0">
      <inkml:brushProperty name="width" value="0.025" units="cm"/>
      <inkml:brushProperty name="height" value="0.025" units="cm"/>
      <inkml:brushProperty name="color" value="#008C3A"/>
    </inkml:brush>
  </inkml:definitions>
  <inkml:trace contextRef="#ctx0" brushRef="#br0">1 0 3876,'0'0'5589,"7"10"-4281,27 31-339,2-2 0,2-1 0,1-2 0,1-2-1,78 50 1,371 254 1550,-458-316-2465,110 87 1377,-79-59-360,2-2 1,100 56-1,-63-48-254,-4 4-1,-1 4 1,101 90 0,-67-48 399,5-6 0,5-6-1,297 150 1,-349-204-1071,153 79 543,-65-27-688,138 84 0,92 101 0,37 29 0,58 37 0,-371-256 0,186 115 0,210 129 0,-103-61 0,-205-142 0,339 220 0,128 111 0,-379-261 0,-180-126 0,-82-49 0,-1 2 0,39 30 0,-56-38-638,-21-15 365,0 1 1,0 0-1,0 0 1,-1 1-1,1-1 0,-1 1 1,5 5-1,-9-9 133,-1 0-1,1 0 0,0 1 1,0-1-1,0 0 1,0 0-1,0 1 0,0-1 1,0 0-1,0 0 1,0 0-1,0 1 0,-1-1 1,1 0-1,0 0 0,0 0 1,0 1-1,0-1 1,-1 0-1,1 0 0,0 0 1,0 0-1,0 0 0,-1 0 1,1 1-1,0-1 1,0 0-1,0 0 0,-1 0 1,1 0-1,0 0 1,0 0-1,-1 0 0,1 0 1,0 0-1,0 0 0,-1 0 1,1 0-1,0 0 1,0 0-1,0 0 0,-1 0 1,1-1-1,-20 2-7349</inkml:trace>
</inkml:ink>
</file>

<file path=ppt/ink/ink3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0.398"/>
    </inkml:context>
    <inkml:brush xml:id="br0">
      <inkml:brushProperty name="width" value="0.025" units="cm"/>
      <inkml:brushProperty name="height" value="0.025" units="cm"/>
      <inkml:brushProperty name="color" value="#008C3A"/>
    </inkml:brush>
  </inkml:definitions>
  <inkml:trace contextRef="#ctx0" brushRef="#br0">87 1 11082,'0'0'16683,"0"14"-15711,-3 29-349,-1 0 0,-3 0 0,-18 66 1,15-75-449,1-3 37,0 0-1,2 0 1,2 1-1,-2 37 1,7-67-209,0-1 1,0 1 0,0-1 0,0 1 0,0-1-1,0 1 1,0-1 0,1 0 0,-1 1-1,1-1 1,-1 1 0,1-1 0,0 0-1,-1 1 1,1-1 0,0 0 0,0 0 0,0 0-1,0 1 1,0-1 0,0 0 0,0 0-1,0-1 1,0 1 0,1 0 0,1 1 0,0-1 3,1 0 1,-1 0 0,1-1 0,-1 1 0,1-1 0,-1 0 0,1 0 0,-1 0 0,1 0 0,-1-1 0,4 0 0,12-4 18,0 0 1,0-2 0,20-9-1,-35 14-25,38-18-294,-25 11-495,0 1-1,0 0 0,0 1 0,1 1 0,0 1 0,0 0 0,33-3 0</inkml:trace>
</inkml:ink>
</file>

<file path=ppt/ink/ink3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1.954"/>
    </inkml:context>
    <inkml:brush xml:id="br0">
      <inkml:brushProperty name="width" value="0.025" units="cm"/>
      <inkml:brushProperty name="height" value="0.025" units="cm"/>
      <inkml:brushProperty name="color" value="#008C3A"/>
    </inkml:brush>
  </inkml:definitions>
  <inkml:trace contextRef="#ctx0" brushRef="#br0">147 1 18770,'0'0'11589,"-8"7"-11338,-4 5-156,0 1 1,1 0-1,0 0 0,2 1 0,-1 1 1,2 0-1,0 0 0,0 0 0,2 1 0,0 0 1,-5 21-1,4-10 50,1 0 0,1 1-1,1 0 1,1 0 0,2 0 0,3 45 0,-2-69-371,1 1-1,0-1 1,0 1-1,0-1 1,1 0 0,-1 0-1,1 1 1,0-1-1,0-1 1,0 1 0,1 0-1,0 0 1,-1-1-1,1 1 1,0-1 0,1 0-1,-1 0 1,1 0-1,-1-1 1,1 1 0,4 2-1,-2-2-471,1-1-1,0 1 1,0-1-1,-1 0 1,1-1-1,0 1 1,0-1-1,1-1 1,-1 1-1,0-1 1,0-1-1,13-1 1,5-5-8975</inkml:trace>
</inkml:ink>
</file>

<file path=ppt/ink/ink3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2.327"/>
    </inkml:context>
    <inkml:brush xml:id="br0">
      <inkml:brushProperty name="width" value="0.025" units="cm"/>
      <inkml:brushProperty name="height" value="0.025" units="cm"/>
      <inkml:brushProperty name="color" value="#008C3A"/>
    </inkml:brush>
  </inkml:definitions>
  <inkml:trace contextRef="#ctx0" brushRef="#br0">18 1 20692,'0'0'11787,"-3"53"-11499,0-22-288,0 1 0,-2 0 0,3-6 0,1-6 0,1-5 0,0-8-865,1-26-7975,4-11 1441</inkml:trace>
</inkml:ink>
</file>

<file path=ppt/ink/ink3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2.656"/>
    </inkml:context>
    <inkml:brush xml:id="br0">
      <inkml:brushProperty name="width" value="0.025" units="cm"/>
      <inkml:brushProperty name="height" value="0.025" units="cm"/>
      <inkml:brushProperty name="color" value="#008C3A"/>
    </inkml:brush>
  </inkml:definitions>
  <inkml:trace contextRef="#ctx0" brushRef="#br0">36 1 23638,'0'0'9129,"-36"34"-14991,36-31-576</inkml:trace>
</inkml:ink>
</file>

<file path=ppt/ink/ink3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3.045"/>
    </inkml:context>
    <inkml:brush xml:id="br0">
      <inkml:brushProperty name="width" value="0.025" units="cm"/>
      <inkml:brushProperty name="height" value="0.025" units="cm"/>
      <inkml:brushProperty name="color" value="#008C3A"/>
    </inkml:brush>
  </inkml:definitions>
  <inkml:trace contextRef="#ctx0" brushRef="#br0">1 0 13677,'0'0'16122,"1"11"-15060,0 74-141,2 58-1911,2-136-2215,0-12-2991,-2-13-237</inkml:trace>
</inkml:ink>
</file>

<file path=ppt/ink/ink3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3.402"/>
    </inkml:context>
    <inkml:brush xml:id="br0">
      <inkml:brushProperty name="width" value="0.025" units="cm"/>
      <inkml:brushProperty name="height" value="0.025" units="cm"/>
      <inkml:brushProperty name="color" value="#008C3A"/>
    </inkml:brush>
  </inkml:definitions>
  <inkml:trace contextRef="#ctx0" brushRef="#br0">1 0 9673,'0'0'22229,"3"12"-21492,3 16-608,-5-15-129,2 1-1,-1-1 1,2 0 0,0 0 0,0 0 0,2 0 0,7 14 0,-12-26-82,0 0 0,0 0 1,-1-1-1,1 1 0,0 0 0,0-1 1,0 1-1,0-1 0,0 1 0,0-1 0,0 1 1,0-1-1,0 0 0,0 1 0,1-1 1,-1 0-1,0 0 0,0 0 0,0 0 0,0 0 1,0 0-1,0 0 0,1 0 0,-1-1 1,0 1-1,0 0 0,0-1 0,0 1 0,0-1 1,0 1-1,0-1 0,0 1 0,0-1 1,0 0-1,0 1 0,-1-1 0,1 0 0,0 0 1,0 0-1,28-35-5375,-4-14-6240,-17 22 540</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4.936"/>
    </inkml:context>
    <inkml:brush xml:id="br0">
      <inkml:brushProperty name="width" value="0.025" units="cm"/>
      <inkml:brushProperty name="height" value="0.025" units="cm"/>
    </inkml:brush>
  </inkml:definitions>
  <inkml:trace contextRef="#ctx0" brushRef="#br0">478 16 9001,'0'0'13303,"-8"-3"-11680,-2 0-1369,-1 0 0,1 1 1,0 0-1,0 1 0,-1 0 1,1 1-1,-1 0 0,1 1 1,0 0-1,-1 0 0,1 1 1,0 1-1,-11 3 0,-16 7 398,0 2 0,-46 26-1,65-31-523,1 1 0,0 0 0,1 1 0,1 1 0,-1 1 0,-17 21 0,30-32-122,1 0 1,0-1-1,-1 1 0,1 0 0,0 1 1,0-1-1,1 0 0,-1 0 0,1 1 1,0-1-1,0 1 0,0-1 1,0 1-1,0 0 0,1-1 0,0 1 1,0 0-1,0-1 0,0 1 0,0 0 1,1 3-1,1-3-6,0-1 0,-1 0 0,1-1 0,0 1 0,0 0 0,1 0 0,-1-1 0,0 1 0,1-1 0,0 0 0,-1 0 0,1 0 0,0 0 1,0 0-1,0-1 0,0 0 0,1 1 0,-1-1 0,0 0 0,0 0 0,7 0 0,14 4-843,0-2 0,0-1 1,32-1-1,31-8-5977,-31-4-1134</inkml:trace>
</inkml:ink>
</file>

<file path=ppt/ink/ink3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3.777"/>
    </inkml:context>
    <inkml:brush xml:id="br0">
      <inkml:brushProperty name="width" value="0.025" units="cm"/>
      <inkml:brushProperty name="height" value="0.025" units="cm"/>
      <inkml:brushProperty name="color" value="#008C3A"/>
    </inkml:brush>
  </inkml:definitions>
  <inkml:trace contextRef="#ctx0" brushRef="#br0">71 1 448,'0'0'23158,"-1"9"-20718,-5 34 350,-19 64 0,-1 0-1650,21-83-2282,2 0 0,-1 35 0,4-57 229,0 1-2582</inkml:trace>
</inkml:ink>
</file>

<file path=ppt/ink/ink3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4.166"/>
    </inkml:context>
    <inkml:brush xml:id="br0">
      <inkml:brushProperty name="width" value="0.025" units="cm"/>
      <inkml:brushProperty name="height" value="0.025" units="cm"/>
      <inkml:brushProperty name="color" value="#008C3A"/>
    </inkml:brush>
  </inkml:definitions>
  <inkml:trace contextRef="#ctx0" brushRef="#br0">0 536 18257,'0'0'13912,"9"-12"-13394,18-25-498,-2-1 0,-1-1 0,23-53 0,-48 146-20,-14 8-1231,9-41-138,0 1-1,2 0 0,-3 41 0,10-70-5439,0 1 4409,6-16-6793</inkml:trace>
  <inkml:trace contextRef="#ctx0" brushRef="#br0" timeOffset="1">227 0 18642,'0'0'7142,"5"8"-4248,30 53-1631,-15-28-284,19 45 0,-33-65-871,-1 0 1,-1 1-1,0-1 1,-1 1-1,-1 0 1,0 0-1,0 19 1,-2-14-280,-2 0 0,-1 0-1,0 0 1,-1 0 0,-1 0 0,-1-1-1,0 0 1,-2 0 0,-10 19 0,2-9-1384,-1-2 0,-1 1 0,-1-2 1,-39 40-1,15-24-14423</inkml:trace>
</inkml:ink>
</file>

<file path=ppt/ink/ink3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6.913"/>
    </inkml:context>
    <inkml:brush xml:id="br0">
      <inkml:brushProperty name="width" value="0.025" units="cm"/>
      <inkml:brushProperty name="height" value="0.025" units="cm"/>
      <inkml:brushProperty name="color" value="#008C3A"/>
    </inkml:brush>
  </inkml:definitions>
  <inkml:trace contextRef="#ctx0" brushRef="#br0">0 32 9001,'0'0'12972,"36"-31"-13004,-29 31-353,2 2-704,-1 7-704,-2-2-1314,-2 1-3299</inkml:trace>
</inkml:ink>
</file>

<file path=ppt/ink/ink3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7.273"/>
    </inkml:context>
    <inkml:brush xml:id="br0">
      <inkml:brushProperty name="width" value="0.025" units="cm"/>
      <inkml:brushProperty name="height" value="0.025" units="cm"/>
      <inkml:brushProperty name="color" value="#008C3A"/>
    </inkml:brush>
  </inkml:definitions>
  <inkml:trace contextRef="#ctx0" brushRef="#br0">0 0 2498,'0'0'16176,"37"31"-16048,-29-31-192,-4 0-1442,4 0-3170</inkml:trace>
</inkml:ink>
</file>

<file path=ppt/ink/ink3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7.665"/>
    </inkml:context>
    <inkml:brush xml:id="br0">
      <inkml:brushProperty name="width" value="0.025" units="cm"/>
      <inkml:brushProperty name="height" value="0.025" units="cm"/>
      <inkml:brushProperty name="color" value="#008C3A"/>
    </inkml:brush>
  </inkml:definitions>
  <inkml:trace contextRef="#ctx0" brushRef="#br0">0 1 15439,'0'0'4260,"51"30"-4132,-36-25-32,-2 6-256,-2 5-1858,-6 6-4516</inkml:trace>
</inkml:ink>
</file>

<file path=ppt/ink/ink3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8.052"/>
    </inkml:context>
    <inkml:brush xml:id="br0">
      <inkml:brushProperty name="width" value="0.025" units="cm"/>
      <inkml:brushProperty name="height" value="0.025" units="cm"/>
      <inkml:brushProperty name="color" value="#008C3A"/>
    </inkml:brush>
  </inkml:definitions>
  <inkml:trace contextRef="#ctx0" brushRef="#br0">0 0 10730,'0'0'9353,"57"41"-9417,-34-35 128,4 2-1121,0 1-1185,-1-1-2338,-6 0-3300</inkml:trace>
  <inkml:trace contextRef="#ctx0" brushRef="#br0" timeOffset="1">619 385 9993,'0'0'577,"63"22"-545,-37-18 64,1 3-96,1-1 96,-1 4-64,1 2 0,-4 3-672,-4 3-4357</inkml:trace>
</inkml:ink>
</file>

<file path=ppt/ink/ink3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7.332"/>
    </inkml:context>
    <inkml:brush xml:id="br0">
      <inkml:brushProperty name="width" value="0.025" units="cm"/>
      <inkml:brushProperty name="height" value="0.025" units="cm"/>
      <inkml:brushProperty name="color" value="#008C3A"/>
    </inkml:brush>
  </inkml:definitions>
  <inkml:trace contextRef="#ctx0" brushRef="#br0">1 62 18225,'0'0'865,"74"-12"-384,-25 3-97,9-1-352,12 0 0,12 2 32,10 0-384,10 5-673,6 2-705,-3 1-640,-5 0-128,-10 0 864,-12 2 1218,-8 3 384,-6-1 32,-7-2-1378,5 0-6565</inkml:trace>
</inkml:ink>
</file>

<file path=ppt/ink/ink3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7.739"/>
    </inkml:context>
    <inkml:brush xml:id="br0">
      <inkml:brushProperty name="width" value="0.025" units="cm"/>
      <inkml:brushProperty name="height" value="0.025" units="cm"/>
      <inkml:brushProperty name="color" value="#008C3A"/>
    </inkml:brush>
  </inkml:definitions>
  <inkml:trace contextRef="#ctx0" brushRef="#br0">0 0 8104,'132'1'5963,"-2"0"-3449,261 14-2092,-280-8-340,434 25-485,-466-30 1582,-1 4-1,0 3 1,88 21-1,-132-21-1207,1-2 0,0-2-1,58 1 1,-93-13-7050,0-6-7057</inkml:trace>
</inkml:ink>
</file>

<file path=ppt/ink/ink3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6.945"/>
    </inkml:context>
    <inkml:brush xml:id="br0">
      <inkml:brushProperty name="width" value="0.025" units="cm"/>
      <inkml:brushProperty name="height" value="0.025" units="cm"/>
      <inkml:brushProperty name="color" value="#008C3A"/>
    </inkml:brush>
  </inkml:definitions>
  <inkml:trace contextRef="#ctx0" brushRef="#br0">0 0 8264,'0'0'12748,"67"7"-11659,-19-4-320,9-2-577,14 2-96,8 1-352,6 1-1314,1-2-832,-4 0-1282,0-3-3522</inkml:trace>
</inkml:ink>
</file>

<file path=ppt/ink/ink3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8.626"/>
    </inkml:context>
    <inkml:brush xml:id="br0">
      <inkml:brushProperty name="width" value="0.025" units="cm"/>
      <inkml:brushProperty name="height" value="0.025" units="cm"/>
      <inkml:brushProperty name="color" value="#008C3A"/>
    </inkml:brush>
  </inkml:definitions>
  <inkml:trace contextRef="#ctx0" brushRef="#br0">33 1 9673,'0'0'20457,"-1"6"-20212,-12 68 87,7-46-233,1-1-1,1 1 1,0 29-1,5-55-88,-1 0-1,0 0 1,1 0-1,0 0 1,-1 0-1,1 0 1,0 0-1,0-1 1,0 1-1,0 0 1,0-1-1,1 1 1,-1 0-1,0-1 1,1 0-1,-1 1 1,1-1-1,0 0 1,-1 0-1,1 1 1,0-1-1,0-1 1,0 1-1,0 0 1,-1 0-1,1-1 1,0 1-1,0-1 1,0 1-1,0-1 1,1 0-1,-1 0 1,0 0-1,0 0 1,2-1-1,3 1-157,0 0-1,-1 0 1,1-1-1,0 0 1,-1-1-1,1 1 1,-1-1-1,1 0 1,-1-1-1,8-3 1,-8 2-834,0-1 0,0 1 1,-1-1-1,1 0 1,-1-1-1,0 1 0,6-10 1,4-15-5954</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5.307"/>
    </inkml:context>
    <inkml:brush xml:id="br0">
      <inkml:brushProperty name="width" value="0.025" units="cm"/>
      <inkml:brushProperty name="height" value="0.025" units="cm"/>
    </inkml:brush>
  </inkml:definitions>
  <inkml:trace contextRef="#ctx0" brushRef="#br0">24 0 17200,'0'0'10351,"-2"9"-9331,-5 20-708,2-1 1,1 1-1,1 0 0,1 0 1,2 0-1,1 0 0,6 39 0,-5-62-372,0 1-1,1-1 1,0 0-1,0 0 1,0 0-1,0 0 1,1 0-1,0-1 1,1 0-1,-1 1 1,1-2-1,9 9 1,-10-11-372,0 1 1,0 0-1,0-1 0,0 0 1,0 0-1,0 0 1,1-1-1,6 2 1,-7-2-449,0-1 0,-1 1 0,1-1 0,0 0 0,-1 0 0,1-1 0,0 1 0,-1-1 0,1 0 0,0 0 0,5-2 0,15-13-10475</inkml:trace>
</inkml:ink>
</file>

<file path=ppt/ink/ink3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8.972"/>
    </inkml:context>
    <inkml:brush xml:id="br0">
      <inkml:brushProperty name="width" value="0.025" units="cm"/>
      <inkml:brushProperty name="height" value="0.025" units="cm"/>
      <inkml:brushProperty name="color" value="#008C3A"/>
    </inkml:brush>
  </inkml:definitions>
  <inkml:trace contextRef="#ctx0" brushRef="#br0">1 0 17232,'0'0'12108</inkml:trace>
</inkml:ink>
</file>

<file path=ppt/ink/ink3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0.495"/>
    </inkml:context>
    <inkml:brush xml:id="br0">
      <inkml:brushProperty name="width" value="0.025" units="cm"/>
      <inkml:brushProperty name="height" value="0.025" units="cm"/>
      <inkml:brushProperty name="color" value="#008C3A"/>
    </inkml:brush>
  </inkml:definitions>
  <inkml:trace contextRef="#ctx0" brushRef="#br0">167 0 18930,'0'0'7063,"-4"10"-6903,-51 110 114,9-35 3322,46-84-2977,1-31 177,18-26-717,-10 34-221,-7 21-76,-3 8-137,-4 23 309,2 1 0,0 39 0,3-69 120,-7-29 663,2 15-695,-1 0 0,-1 0 0,0 1 0,0 0 0,-1 0 0,-1 1 0,-15-17 0,33 33-61,-1-1 0,1-1 0,0 0 0,1 0 0,-1-1 0,1 0-1,-1 0 1,18 0 0,-8 0-182,39 5-2645,-19-5-2839,-15-2-1687</inkml:trace>
</inkml:ink>
</file>

<file path=ppt/ink/ink3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1.255"/>
    </inkml:context>
    <inkml:brush xml:id="br0">
      <inkml:brushProperty name="width" value="0.025" units="cm"/>
      <inkml:brushProperty name="height" value="0.025" units="cm"/>
      <inkml:brushProperty name="color" value="#008C3A"/>
    </inkml:brush>
  </inkml:definitions>
  <inkml:trace contextRef="#ctx0" brushRef="#br0">52 29 5317,'8'-15'7803,"-1"1"-127,-4 27-4625,-5 25-1936,-2 0 1,-2 0 0,-16 59-1,12-60-908,1 1 0,2-1 0,-2 63 0,8-96-284,1-1 1,0 0 0,0 1-1,1-1 1,-1 0 0,1 1-1,0-1 1,-1 0-1,1 0 1,1 0 0,-1 0-1,0 0 1,1 0-1,0 0 1,-1 0 0,1 0-1,0-1 1,1 1-1,1 2 1,0-3-449,-1 0 0,1 0 0,0-1 0,-1 1 0,1-1-1,0 0 1,0 0 0,0 0 0,-1 0 0,1-1 0,0 1 0,0-1 0,0 0 0,0 0 0,8-2 0,21-4-7344</inkml:trace>
</inkml:ink>
</file>

<file path=ppt/ink/ink3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1.847"/>
    </inkml:context>
    <inkml:brush xml:id="br0">
      <inkml:brushProperty name="width" value="0.025" units="cm"/>
      <inkml:brushProperty name="height" value="0.025" units="cm"/>
      <inkml:brushProperty name="color" value="#008C3A"/>
    </inkml:brush>
  </inkml:definitions>
  <inkml:trace contextRef="#ctx0" brushRef="#br0">1 50 11371,'0'0'7538,"0"-7"1894,0 126-5006,0-118-4441,0 0 0,0-1 0,0 1 0,0 0 0,0-1 0,0 1 0,0 0 0,0-1 0,1 1 0,-1 0 0,0-1 0,0 1 0,1 0 0,-1-1 0,1 1 0,-1-1 0,0 1 0,1-1 0,-1 1 0,1-1 0,-1 1 0,1-1 0,0 1 0,-1-1 0,1 1 0,-1-1 0,1 0 1,0 0-1,-1 1 0,1-1 0,0 0 0,-1 0 0,1 0 0,0 1 0,-1-1 0,1 0 0,0 0 0,0 0 0,-1 0 0,1 0 0,0-1 0,-1 1 0,1 0 0,0 0 0,-1 0 0,1-1 0,0 1 0,-1 0 0,1-1 0,0 1 0,-1 0 0,1-1 0,32-21-1588,-24 13 181,-1-1 1,-1 0-1,1-1 0,-2 1 0,1-1 1,-2-1-1,8-18 0,-5-21 390,-11 63 4922,-10 12-2224,2-3-437,-38 112 3239,43-112-4452,1 0 0,1 1 0,1-1 0,-1 34 0,6-40-2707,11-11-4996,-1-4-1078</inkml:trace>
</inkml:ink>
</file>

<file path=ppt/ink/ink3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2.206"/>
    </inkml:context>
    <inkml:brush xml:id="br0">
      <inkml:brushProperty name="width" value="0.025" units="cm"/>
      <inkml:brushProperty name="height" value="0.025" units="cm"/>
      <inkml:brushProperty name="color" value="#008C3A"/>
    </inkml:brush>
  </inkml:definitions>
  <inkml:trace contextRef="#ctx0" brushRef="#br0">0 201 14894,'0'0'15252,"7"-8"-14873,9-13-211,-1 0-1,-1-1 1,-1 0 0,-1-1 0,-1-1 0,11-34-1,-22 57-87,-1 43-400,-11 13 340,1-10-3281,8-17-7613,3-39 5189</inkml:trace>
</inkml:ink>
</file>

<file path=ppt/ink/ink3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2.598"/>
    </inkml:context>
    <inkml:brush xml:id="br0">
      <inkml:brushProperty name="width" value="0.025" units="cm"/>
      <inkml:brushProperty name="height" value="0.025" units="cm"/>
      <inkml:brushProperty name="color" value="#008C3A"/>
    </inkml:brush>
  </inkml:definitions>
  <inkml:trace contextRef="#ctx0" brushRef="#br0">70 1 17681,'0'0'7783,"27"54"-5509,-18-30-800,0 4-578,-2 6-351,-7 5-321,0 7 32,0 8-95,-14 4-129,-5 3-385,-7 2-1793,-2-2-2530,-6-6-5446</inkml:trace>
</inkml:ink>
</file>

<file path=ppt/ink/ink3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3.296"/>
    </inkml:context>
    <inkml:brush xml:id="br0">
      <inkml:brushProperty name="width" value="0.025" units="cm"/>
      <inkml:brushProperty name="height" value="0.025" units="cm"/>
      <inkml:brushProperty name="color" value="#008C3A"/>
    </inkml:brush>
  </inkml:definitions>
  <inkml:trace contextRef="#ctx0" brushRef="#br0">1 0 18930,'0'0'993,"86"11"-1025,-26-11 64,14 0-1217,14 0-1986,9 0-2595,0-1-1985</inkml:trace>
</inkml:ink>
</file>

<file path=ppt/ink/ink3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3.655"/>
    </inkml:context>
    <inkml:brush xml:id="br0">
      <inkml:brushProperty name="width" value="0.025" units="cm"/>
      <inkml:brushProperty name="height" value="0.025" units="cm"/>
      <inkml:brushProperty name="color" value="#008C3A"/>
    </inkml:brush>
  </inkml:definitions>
  <inkml:trace contextRef="#ctx0" brushRef="#br0">0 10 19026,'0'0'673,"77"0"-673,-31 0-321,8 0-1985,13-1-2659,8-8-1985</inkml:trace>
</inkml:ink>
</file>

<file path=ppt/ink/ink3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4.029"/>
    </inkml:context>
    <inkml:brush xml:id="br0">
      <inkml:brushProperty name="width" value="0.025" units="cm"/>
      <inkml:brushProperty name="height" value="0.025" units="cm"/>
      <inkml:brushProperty name="color" value="#008C3A"/>
    </inkml:brush>
  </inkml:definitions>
  <inkml:trace contextRef="#ctx0" brushRef="#br0">1 10 5541,'241'-1'9074,"120"-2"-10330,-1-1-2456,-121 3 8238,-8 11-4014,0 0-8294,-136-10 1936</inkml:trace>
</inkml:ink>
</file>

<file path=ppt/ink/ink3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4.430"/>
    </inkml:context>
    <inkml:brush xml:id="br0">
      <inkml:brushProperty name="width" value="0.025" units="cm"/>
      <inkml:brushProperty name="height" value="0.025" units="cm"/>
      <inkml:brushProperty name="color" value="#008C3A"/>
    </inkml:brush>
  </inkml:definitions>
  <inkml:trace contextRef="#ctx0" brushRef="#br0">1 104 11723,'12'-1'3678,"139"-13"-728,10 2-4556,3-1-3976,-4-1-3446,-112 10 17554,1 1-3429,48 2-2007,81-6-3595,425-28 766,-580 35-4323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9:38.966"/>
    </inkml:context>
    <inkml:brush xml:id="br0">
      <inkml:brushProperty name="width" value="0.025" units="cm"/>
      <inkml:brushProperty name="height" value="0.025" units="cm"/>
    </inkml:brush>
  </inkml:definitions>
  <inkml:trace contextRef="#ctx0" brushRef="#br0">6246 540 9161,'-72'-42'-67,"-2"3"0,-101-37 0,-165-39 1693,187 72-1606,-220-30 0,-163 11-455,259 41 536,-1 13 0,1 11-1,0 13 1,0 12 0,2 12 0,3 12 0,1 11 0,-293 112 0,412-117 258,3 8 1,2 6 0,4 6 0,-145 106 0,202-122-315,3 4 1,2 4-1,4 3 0,3 4 1,3 3-1,4 2 0,-74 121 1,111-150-46,2 1 1,3 1 0,2 2 0,3 0 0,3 1 0,1 1 0,4 0 0,2 1 0,2 0-1,4 1 1,2 0 0,2-1 0,14 98 0,-3-93 0,2-1-1,3 0 1,3-1 0,2-1-1,4-1 1,1-1 0,4-1-1,2-1 1,2-2 0,3-2 0,3-1-1,64 67 1,-47-64 16,3-2 0,2-3 0,107 67 0,-71-61 24,207 88 0,-93-69 60,439 96 0,-297-105-92,3-14-1,2-17 1,1-15-1,375-27 1,-505-11 5,-2-9 0,435-109 0,-520 94 137,-2-7-1,-2-6 1,-3-6-1,-3-6 0,203-134 1,-260 145 183,-3-4 0,-2-4 0,-4-2 1,-2-3-1,-3-3 0,-3-2 0,-4-3 0,-3-3 0,83-168 1,-86 146-209,-5-3 1,-4-1 0,40-173 0,-68 222-102,-3 0 0,-2-1 0,-3 0-1,-2 0 1,-3 0 0,-2 0 0,-3 0 0,-24-107 0,8 93-46,-2 2 1,-4 0-1,-2 2 1,-4 2-1,-2 1 0,-3 1 1,-2 3-1,-4 1 0,-1 2 1,-3 2-1,-77-66 0,41 51-83,-2 4-1,-3 4 1,-3 3-1,-2 5 1,-3 4-1,-1 4 1,-109-33-1,23 19-350,-3 9 0,-2 8-1,-1 8 1,-2 8 0,-1 9-1,0 9 1,-1 8-1,1 8 1,-344 58 0,183 13-2012,-17 13-2070</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5.667"/>
    </inkml:context>
    <inkml:brush xml:id="br0">
      <inkml:brushProperty name="width" value="0.025" units="cm"/>
      <inkml:brushProperty name="height" value="0.025" units="cm"/>
    </inkml:brush>
  </inkml:definitions>
  <inkml:trace contextRef="#ctx0" brushRef="#br0">296 0 10314,'0'0'19181,"-5"11"-17489,-165 277-53,57-106-1928,108-172 694,2-1-3711,5-3-1933,9-10-153,6-9-3844</inkml:trace>
</inkml:ink>
</file>

<file path=ppt/ink/ink3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6.378"/>
    </inkml:context>
    <inkml:brush xml:id="br0">
      <inkml:brushProperty name="width" value="0.025" units="cm"/>
      <inkml:brushProperty name="height" value="0.025" units="cm"/>
      <inkml:brushProperty name="color" value="#008C3A"/>
    </inkml:brush>
  </inkml:definitions>
  <inkml:trace contextRef="#ctx0" brushRef="#br0">78 2 11723,'1'-1'8359,"-2"9"-3302,-5 28-1819,-14 47-3017,4-32 508,8-30-373,1 1 1,1 0-1,1 1 0,1-1 0,-1 25 0,5-46-342,1 0 1,-1 0-1,1 0 0,0-1 0,0 1 0,-1 0 0,1 0 0,0-1 0,0 1 0,0 0 0,0-1 0,0 1 0,0-1 0,0 1 0,0-1 0,0 0 0,0 1 0,0-1 0,0 0 0,0 0 0,0 0 0,0 0 0,0 0 0,0 0 0,0 0 0,0 0 0,0 0 0,0 0 0,0-1 0,2 0 0,39-6 0,-31 3-672,0-1-1,-1 0 1,1 0 0,-1-1 0,16-12 0,-22 14-213,1 0 0,-1 0 0,0 0 0,0-1 0,-1 1 0,1-1 0,-1 0 1,4-7-1,1-14-4809</inkml:trace>
</inkml:ink>
</file>

<file path=ppt/ink/ink3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6.762"/>
    </inkml:context>
    <inkml:brush xml:id="br0">
      <inkml:brushProperty name="width" value="0.025" units="cm"/>
      <inkml:brushProperty name="height" value="0.025" units="cm"/>
      <inkml:brushProperty name="color" value="#008C3A"/>
    </inkml:brush>
  </inkml:definitions>
  <inkml:trace contextRef="#ctx0" brushRef="#br0">40 0 17713,'0'0'12716,"-39"1"-12812,39 4-737,0-2-897,0-1-1505,6-2-833,-2 0-2049</inkml:trace>
</inkml:ink>
</file>

<file path=ppt/ink/ink3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7.210"/>
    </inkml:context>
    <inkml:brush xml:id="br0">
      <inkml:brushProperty name="width" value="0.025" units="cm"/>
      <inkml:brushProperty name="height" value="0.025" units="cm"/>
      <inkml:brushProperty name="color" value="#008C3A"/>
    </inkml:brush>
  </inkml:definitions>
  <inkml:trace contextRef="#ctx0" brushRef="#br0">161 1 18898,'0'0'10378,"-4"9"-10272,-8 19 476,-3-1 0,0 0 0,-31 41 0,-23 35 475,77-114-1057,1 1 0,-1-1 0,14-10 0,10-12 0,17-28-21,-66 90-51,1 2 0,2 0 0,-13 39 0,17-43 253,16-41-165,-2 0 0,0 0 0,-1 0 0,0 0 0,1-19 0,-4 30-15,1 0 0,-1 0 0,0 0 0,0 0 0,0-1 0,-1 1 0,1 0 0,-1 0-1,0 0 1,0 0 0,0 0 0,0 0 0,0 0 0,0 0 0,-1 0 0,0 1 0,1-1 0,-1 1 0,0-1 0,0 1 0,-1 0 0,1-1 0,0 1 0,-1 0 0,1 0-1,-1 1 1,0-1 0,1 1 0,-1-1 0,0 1 0,0 0 0,0 0 0,-4-1 0,7 2-1,0 0 0,0 1 0,1-1 0,-1 0 0,0 0 0,0 0 0,0 0 0,0 0 0,0 1 0,0-1 0,0 0 0,-1 0 0,1 0 0,0 0 0,0 0 0,0 1 0,0-1 0,0 0 0,0 0 0,0 0 0,0 0 0,0 0 0,0 0 0,0 1 0,0-1 0,-1 0 0,1 0 0,0 0 0,0 0 0,0 0 0,0 0 0,0 0 0,0 0 0,-1 0 0,1 0 0,0 0 0,0 0 0,0 1 0,0-1 0,0 0 0,-1 0 0,1 0 0,0 0 0,0 0 0,0 0 0,0 0 0,0 0 0,-1 0 0,1-1 0,0 1 0,0 0 0,0 0 0,0 0 0,0 0 0,-1 0 0,1 0 0,0 0 0,0 0 0,0 0 0,0 0 0,0 0 0,0-1 0,0 1 0,-1 0 0,1 0 0,0 0 0,0 0 0,0 0 0,13 11 0,23 11 0,29 0-14,-50-18-166,-1 0 1,1 2 0,0-1 0,-1 2 0,24 14 0,-27-10-2749,-5 0-3390,-5-5-3590</inkml:trace>
</inkml:ink>
</file>

<file path=ppt/ink/ink3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7.569"/>
    </inkml:context>
    <inkml:brush xml:id="br0">
      <inkml:brushProperty name="width" value="0.025" units="cm"/>
      <inkml:brushProperty name="height" value="0.025" units="cm"/>
      <inkml:brushProperty name="color" value="#008C3A"/>
    </inkml:brush>
  </inkml:definitions>
  <inkml:trace contextRef="#ctx0" brushRef="#br0">184 0 18642,'0'0'13511,"-6"10"-13084,3-5-415,-91 159 147,77-131-155,2 0 0,1 2 0,-13 48 0,25-77-25,0 1-1,1 0 1,0 0 0,0 0-1,1 0 1,0 0 0,0 0-1,1 0 1,-1 0-1,1-1 1,4 13 0,-3-16-40,-1 1 0,1-1 0,1 1 0,-1-1 0,0 0 0,1 1 0,0-1 0,0-1 0,0 1 0,0 0 0,0-1 0,0 1 0,1-1 0,-1 0 0,1 0 0,0 0 0,-1-1 0,1 1 0,0-1 0,8 1 0,43 4-8267,-30-6 256</inkml:trace>
</inkml:ink>
</file>

<file path=ppt/ink/ink3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8.082"/>
    </inkml:context>
    <inkml:brush xml:id="br0">
      <inkml:brushProperty name="width" value="0.025" units="cm"/>
      <inkml:brushProperty name="height" value="0.025" units="cm"/>
      <inkml:brushProperty name="color" value="#008C3A"/>
    </inkml:brush>
  </inkml:definitions>
  <inkml:trace contextRef="#ctx0" brushRef="#br0">1 1 15118,'0'0'13998,"0"11"-12803,0 6-813,4 64 960,-4-75-1281,1-1 0,-1 1 0,2 0 0,-1 0 0,1-1 0,-1 1 0,2-1 0,-1 1 0,0-1 0,1 0 0,5 7 0,-6-10-238,1 0-1,-1-1 1,1 1 0,-1-1 0,1 1-1,0-1 1,-1 0 0,1 0 0,0 0-1,0 0 1,0-1 0,-1 1 0,1-1-1,0 0 1,0 0 0,0 0 0,0 0-1,0 0 1,0 0 0,0-1 0,0 0-1,-1 1 1,1-1 0,0 0 0,0-1-1,-1 1 1,1 0 0,-1-1 0,1 1-1,-1-1 1,3-2 0,4-2-834,0-1-1,-1 1 1,0-2 0,-1 1 0,1-1-1,-1 0 1,8-13 0,-1-6-4621,-3 2-1687</inkml:trace>
</inkml:ink>
</file>

<file path=ppt/ink/ink3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8.442"/>
    </inkml:context>
    <inkml:brush xml:id="br0">
      <inkml:brushProperty name="width" value="0.025" units="cm"/>
      <inkml:brushProperty name="height" value="0.025" units="cm"/>
      <inkml:brushProperty name="color" value="#008C3A"/>
    </inkml:brush>
  </inkml:definitions>
  <inkml:trace contextRef="#ctx0" brushRef="#br0">78 1 9897,'0'0'16928,"-4"10"-15379,-7 19-901,-35 100 3243,31-59-4550,14-60-352,0 0 0,1 0 0,0-1 0,2 16 0,2-21-4007,4-3-1596</inkml:trace>
</inkml:ink>
</file>

<file path=ppt/ink/ink3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8.834"/>
    </inkml:context>
    <inkml:brush xml:id="br0">
      <inkml:brushProperty name="width" value="0.025" units="cm"/>
      <inkml:brushProperty name="height" value="0.025" units="cm"/>
      <inkml:brushProperty name="color" value="#008C3A"/>
    </inkml:brush>
  </inkml:definitions>
  <inkml:trace contextRef="#ctx0" brushRef="#br0">1 187 14478,'0'0'14403,"10"0"-13143,-5-1-1164,0 1 0,0-1 0,0 0 0,0 0 0,0 0 0,0-1 0,-1 0 0,1 0 0,0 0 0,-1 0 1,0-1-1,1 0 0,-1 0 0,0 0 0,0 0 0,-1-1 0,1 1 0,-1-1 0,0 0 0,0 0 0,4-6 1,5-7 5,0-1 1,-2 0-1,0 0 1,15-38-1,-42 109-102,2-8 0,-10 54 0,24-98-131,1 0-1,0 0 1,-1 0-1,1 0 1,0 0-1,0 1 1,0-1-1,0 0 1,0 0-1,0 0 1,0 0-1,0 0 1,1 1-1,-1-1 1,0 0-1,1 0 1,-1 0-1,1 0 1,-1 0-1,1 0 1,0 0-1,-1 0 1,1 0-1,0 0 1,-1 0 0,1-1-1,0 1 1,1 1-1,0-2-186,-1 0 1,0 0-1,0 1 0,1-1 1,-1 0-1,0 0 0,0-1 1,1 1-1,-1 0 0,0 0 1,0-1-1,0 1 0,1 0 0,-1-1 1,0 1-1,0-1 0,0 0 1,0 1-1,0-1 0,0 0 1,0 0-1,0 0 0,0 1 1,0-1-1,-1 0 0,2-2 1,12-15-11059</inkml:trace>
</inkml:ink>
</file>

<file path=ppt/ink/ink3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9.207"/>
    </inkml:context>
    <inkml:brush xml:id="br0">
      <inkml:brushProperty name="width" value="0.025" units="cm"/>
      <inkml:brushProperty name="height" value="0.025" units="cm"/>
      <inkml:brushProperty name="color" value="#008C3A"/>
    </inkml:brush>
  </inkml:definitions>
  <inkml:trace contextRef="#ctx0" brushRef="#br0">130 1 18385,'0'0'12898,"7"11"-12279,2 4-523,0-1 0,-1 1 0,0 1 1,-2 0-1,0 0 0,0 0 0,-2 0 0,3 19 0,-6-10-160,-1 0 0,-1 0 0,-1-1 0,-1 1 0,-1 0 0,-2-1 0,0 0 0,-2 0-1,0-1 1,-2 0 0,0 0 0,-2-1 0,0 0 0,-2-1 0,0-1 0,-1 0 0,-20 20 0,12-17-7447,5-14-8136</inkml:trace>
</inkml:ink>
</file>

<file path=ppt/ink/ink3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2.795"/>
    </inkml:context>
    <inkml:brush xml:id="br0">
      <inkml:brushProperty name="width" value="0.025" units="cm"/>
      <inkml:brushProperty name="height" value="0.025" units="cm"/>
      <inkml:brushProperty name="color" value="#008C3A"/>
    </inkml:brush>
  </inkml:definitions>
  <inkml:trace contextRef="#ctx0" brushRef="#br0">368 169 13229,'0'0'3550,"-12"12"-3203,-13 17 30,1 0 1,2 1 0,2 1 0,-27 53 0,8 1-21,3 1-1,5 2 1,3 1-1,4 1 1,5 1-1,3 1 1,4 0-1,0 133 1,12-206-292,1-1 0,0 1 0,1 0 0,1-1 0,1 0 0,1 0 0,11 30 1,-13-42 54,0 1 1,1-1-1,-1 0 1,1 0 0,0-1-1,1 1 1,0-1 0,-1 0-1,1 0 1,1 0 0,-1-1-1,1 1 1,0-1 0,0-1-1,0 1 1,0-1 0,1 0-1,-1-1 1,1 1 0,0-1-1,0-1 1,0 1 0,9 0-1,44 0 664,0-2-1,83-12 0,18 0-133,501 24-100,-182 3-491,1852-118 224,-1914 60-511,-10-36-9,-385 72 242,-4 4 11,-1-2 1,0 0 0,0-1 0,-1-1-1,1 0 1,-2-2 0,1 0 0,26-20-1,-40 28-14,-1-1-1,0 1 1,-1-1 0,1 0-1,0 0 1,0 0-1,-1 0 1,1-1-1,-1 1 1,0 0-1,0 0 1,0-1 0,0 1-1,0-1 1,0 1-1,0-1 1,-1 1-1,0-1 1,1 0-1,-1 1 1,0-1 0,0 0-1,0 1 1,-1-1-1,1 1 1,-1-1-1,1 1 1,-1-1 0,0 1-1,0-1 1,0 1-1,0-1 1,0 1-1,-1 0 1,1 0-1,-1 0 1,1 0 0,-1 0-1,0 0 1,0 0-1,0 0 1,-3-2-1,-7-6-16,-1 1-1,0 0 0,-1 0 1,0 1-1,-21-8 1,-20-6-2,34 15 31,2-1 0,-1 0 0,1-2 0,-25-17 0,38 23-6,1 0-1,1 0 1,-1-1-1,0 1 0,1-1 1,0 0-1,0-1 1,1 1-1,0-1 1,-1 1-1,2-1 1,-1 0-1,1 0 1,0 0-1,0-1 1,1 1-1,-1 0 1,1-1-1,0-6 0,4-133-368,-1 100 42,-1 1-1,-6-50 1,3 80 279,-1-1-1,-1 1 1,0-1-1,0 1 1,-2 1-1,0-1 1,-1 1-1,0 0 1,-18-26-1,7 20-22,0-1 0,-1 2-1,-1 1 1,0 0 0,-2 2 0,0 0-1,-1 1 1,0 2 0,-1 0-1,-30-11 1,-17-2 16,-1 2-1,-105-19 1,-461-49 48,-7 49 25,-386 36-101,701 27 38,-363 71-1,511-46-767,70-8-4844,98-34-1120</inkml:trace>
</inkml:ink>
</file>

<file path=ppt/ink/ink3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3.789"/>
    </inkml:context>
    <inkml:brush xml:id="br0">
      <inkml:brushProperty name="width" value="0.025" units="cm"/>
      <inkml:brushProperty name="height" value="0.025" units="cm"/>
      <inkml:brushProperty name="color" value="#008C3A"/>
    </inkml:brush>
  </inkml:definitions>
  <inkml:trace contextRef="#ctx0" brushRef="#br0">26 0 12780,'0'0'13901,"-11"66"-12459,5-20-674,2 8-255,0 5-161,4-1-128,0-3-96,0 0-95,10-5-130,-1-7-1152,4-9-1601,-7-14-1186,-1-12-3299</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6.228"/>
    </inkml:context>
    <inkml:brush xml:id="br0">
      <inkml:brushProperty name="width" value="0.025" units="cm"/>
      <inkml:brushProperty name="height" value="0.025" units="cm"/>
    </inkml:brush>
  </inkml:definitions>
  <inkml:trace contextRef="#ctx0" brushRef="#br0">263 1 9417,'0'0'6801,"6"10"-4650,13 18-395,-1 1 0,-2 0 0,-1 1-1,16 49 1,-28-69-1586,0 0 0,0 1 0,-1 0 0,-1 0 0,1-1 0,-2 1-1,0 0 1,0 0 0,-1 0 0,0 0 0,-1 0 0,0-1 0,-1 1 0,0-1 0,0 1 0,-1-1-1,-1 0 1,0-1 0,-6 11 0,-3-1-326,-1-1-1,0 0 0,-1-1 1,-1-1-1,0-1 1,-1 0-1,-31 19 0,31-24-1486,-1 0-1,0-1 1,0 0-1,-40 10 1,13-9-4411</inkml:trace>
</inkml:ink>
</file>

<file path=ppt/ink/ink3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4.376"/>
    </inkml:context>
    <inkml:brush xml:id="br0">
      <inkml:brushProperty name="width" value="0.025" units="cm"/>
      <inkml:brushProperty name="height" value="0.025" units="cm"/>
      <inkml:brushProperty name="color" value="#008C3A"/>
    </inkml:brush>
  </inkml:definitions>
  <inkml:trace contextRef="#ctx0" brushRef="#br0">9 1 17809,'0'0'6054,"-9"76"-3876,9-46-192,8 1-865,5-4-545,12-3-384,4-10-96,6-5-32,9-9-96,-3 0-512,-5-17-929,-8-6-1186,-5-4-1089,-10-5-383,-7 1-1475,-2 6-3394</inkml:trace>
</inkml:ink>
</file>

<file path=ppt/ink/ink3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4.750"/>
    </inkml:context>
    <inkml:brush xml:id="br0">
      <inkml:brushProperty name="width" value="0.025" units="cm"/>
      <inkml:brushProperty name="height" value="0.025" units="cm"/>
      <inkml:brushProperty name="color" value="#008C3A"/>
    </inkml:brush>
  </inkml:definitions>
  <inkml:trace contextRef="#ctx0" brushRef="#br0">143 0 11851,'0'0'6438,"-6"76"-4612,-2-41-224,1-2 127,-1 6-63,-4 2-129,-3 1-288,-4 3-704,-1 5-289,1-3-192,5-1-512,5-3-1186,4-10-1184,5-9-2179,6-14-4228</inkml:trace>
</inkml:ink>
</file>

<file path=ppt/ink/ink3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5.105"/>
    </inkml:context>
    <inkml:brush xml:id="br0">
      <inkml:brushProperty name="width" value="0.025" units="cm"/>
      <inkml:brushProperty name="height" value="0.025" units="cm"/>
      <inkml:brushProperty name="color" value="#008C3A"/>
    </inkml:brush>
  </inkml:definitions>
  <inkml:trace contextRef="#ctx0" brushRef="#br0">0 253 16111,'0'0'10239,"14"-3"-8178,7-2-1681,-1-2-1,0-1 1,0-1 0,-1 0 0,0-1 0,29-22-1,17-19 470,67-68 0,-152 144-1267,1 0 0,2 2 0,0 0 0,2 0-1,1 2 1,-15 42 0,18-38-1024,3-1 0,0 2 0,2-1 0,2 1 0,-1 64 0,6-58-13244</inkml:trace>
</inkml:ink>
</file>

<file path=ppt/ink/ink3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9.880"/>
    </inkml:context>
    <inkml:brush xml:id="br0">
      <inkml:brushProperty name="width" value="0.025" units="cm"/>
      <inkml:brushProperty name="height" value="0.025" units="cm"/>
      <inkml:brushProperty name="color" value="#008C3A"/>
    </inkml:brush>
  </inkml:definitions>
  <inkml:trace contextRef="#ctx0" brushRef="#br0">11 0 17264,'-2'11'1917,"-1"4"-1701,0-1 0,2 1 0,0 0 1,0 0-1,1-1 0,1 1 0,6 29 0,2-7-1194,-1 0 0,4 51-1,-8-16 1043,-7 105-1,-4-35 4379,6-105-6038,1-59-2392,0-5-4068</inkml:trace>
</inkml:ink>
</file>

<file path=ppt/ink/ink3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7.644"/>
    </inkml:context>
    <inkml:brush xml:id="br0">
      <inkml:brushProperty name="width" value="0.025" units="cm"/>
      <inkml:brushProperty name="height" value="0.025" units="cm"/>
      <inkml:brushProperty name="color" value="#008C3A"/>
    </inkml:brush>
  </inkml:definitions>
  <inkml:trace contextRef="#ctx0" brushRef="#br0">0 0 14958,'0'0'3780,"52"29"-2563,-11-13-256,12-2-417,10-3-255,10-2-65,10-4-192,6-5-705,1 0-2978,4-7-7208</inkml:trace>
</inkml:ink>
</file>

<file path=ppt/ink/ink3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8.047"/>
    </inkml:context>
    <inkml:brush xml:id="br0">
      <inkml:brushProperty name="width" value="0.025" units="cm"/>
      <inkml:brushProperty name="height" value="0.025" units="cm"/>
      <inkml:brushProperty name="color" value="#008C3A"/>
    </inkml:brush>
  </inkml:definitions>
  <inkml:trace contextRef="#ctx0" brushRef="#br0">1 62 17969,'0'0'416,"67"-11"-672,-21-2-4132</inkml:trace>
  <inkml:trace contextRef="#ctx0" brushRef="#br0" timeOffset="1">773 62 13293,'66'2'320,"14"-2"-256,6 0-256,9 0-32,4-9-3364</inkml:trace>
  <inkml:trace contextRef="#ctx0" brushRef="#br0" timeOffset="2">1963 25 14157,'0'0'2210,"91"3"-2049,-39-3-65,10 0-32,12-5-32,5-6-1089,8 0-3491</inkml:trace>
</inkml:ink>
</file>

<file path=ppt/ink/ink3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7.005"/>
    </inkml:context>
    <inkml:brush xml:id="br0">
      <inkml:brushProperty name="width" value="0.025" units="cm"/>
      <inkml:brushProperty name="height" value="0.025" units="cm"/>
      <inkml:brushProperty name="color" value="#008C3A"/>
    </inkml:brush>
  </inkml:definitions>
  <inkml:trace contextRef="#ctx0" brushRef="#br0">119 20 11179,'0'0'14419,"-9"3"-13635,1 1-570,1 0 1,-1 0-1,1 0 0,0 1 0,0 0 0,0 1 0,-11 11 1,14-12-116,0-1-1,0 1 1,1-1 0,-1 1 0,1 0 0,0 0 0,1 0 0,-1 1 0,1-1 0,0 1 0,0-1 0,1 1 0,0 0 0,-2 11 0,4-17-85,-1 1-1,0 0 1,1-1 0,-1 1 0,0 0-1,1-1 1,-1 1 0,1 0-1,-1-1 1,1 1 0,0-1 0,-1 1-1,1-1 1,-1 1 0,1-1-1,0 0 1,-1 1 0,1-1 0,0 0-1,0 1 1,-1-1 0,1 0 0,0 0-1,0 0 1,-1 1 0,1-1-1,0 0 1,0 0 0,-1 0 0,1 0-1,0 0 1,0-1 0,-1 1-1,1 0 1,0 0 0,0 0 0,-1-1-1,1 1 1,0 0 0,-1-1-1,2 0 1,34-15 1182,-27 8-1013,0 0-1,0-1 0,-1 0 1,13-20-1,-18 25-149,0 0 1,0 0-1,-1-1 1,0 0 0,0 1-1,0-1 1,0 0-1,-1 0 1,0 0-1,0 0 1,0 0-1,-1 0 1,0 0-1,0-7 1,0 11-34,0 1 0,0-1 0,0 1 0,0-1 0,-1 1 0,1-1 0,0 1 0,0-1 0,0 1 0,-1-1 0,1 1 0,0 0 0,-1-1 0,1 1 0,0-1 0,-1 1 0,1 0 0,0-1 0,-1 1 0,1 0 0,-1 0 0,1-1 0,0 1 0,-1 0 0,1 0 0,-1 0 0,1-1 0,-1 1 0,1 0 0,-1 0 0,0 0 0,-20 5 0,-16 16 0,0 17 0,35-37 0,0 1 0,1 0 0,-1 0 0,1-1 0,0 1 0,-1 0 0,1 0 0,0 1 0,0-1 0,0 0 0,0 0 0,1 0 0,-1 1 0,1-1 0,-1 0 0,1 1 0,0-1 0,0 1 0,0 3 0,1-6 0,-1 1 0,1-1 0,0 0 0,0 1 0,-1-1 0,1 0 0,0 1 0,0-1 0,0 0 0,-1 0 0,1 0 0,0 0 0,0 0 0,0 0 0,0 0 0,-1 0 0,1 0 0,0 0 0,0 0 0,0-1 0,-1 1 0,1 0 0,0-1 0,1 1 0,20-9 0,-10 2 0,-1-1 0,0-1 0,0 0 0,-1 0 0,18-21 0,-27 26-743,-8 5-1622,-10 7-8038,-7 8-7956</inkml:trace>
</inkml:ink>
</file>

<file path=ppt/ink/ink3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8.497"/>
    </inkml:context>
    <inkml:brush xml:id="br0">
      <inkml:brushProperty name="width" value="0.025" units="cm"/>
      <inkml:brushProperty name="height" value="0.025" units="cm"/>
      <inkml:brushProperty name="color" value="#008C3A"/>
    </inkml:brush>
  </inkml:definitions>
  <inkml:trace contextRef="#ctx0" brushRef="#br0">1 0 11627,'12'2'3358,"148"14"569,89-4-5552,175-13-2661,-299 0 6845,-1 0 3368,-87 18-3370,30-14-5584,-19-3-2135</inkml:trace>
</inkml:ink>
</file>

<file path=ppt/ink/ink3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9.148"/>
    </inkml:context>
    <inkml:brush xml:id="br0">
      <inkml:brushProperty name="width" value="0.025" units="cm"/>
      <inkml:brushProperty name="height" value="0.025" units="cm"/>
      <inkml:brushProperty name="color" value="#008C3A"/>
    </inkml:brush>
  </inkml:definitions>
  <inkml:trace contextRef="#ctx0" brushRef="#br0">58 1 14830,'0'0'2530,"-30"55"-2305,20 3 159,-1 18 353,5 17-1,5 9-511,1 10-161,0 5 0,8 0-256,7-5-577,4-1-384,3-2-545,2-2-32,-2-5-1184,-4 1-4101</inkml:trace>
</inkml:ink>
</file>

<file path=ppt/ink/ink3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9.522"/>
    </inkml:context>
    <inkml:brush xml:id="br0">
      <inkml:brushProperty name="width" value="0.025" units="cm"/>
      <inkml:brushProperty name="height" value="0.025" units="cm"/>
      <inkml:brushProperty name="color" value="#008C3A"/>
    </inkml:brush>
  </inkml:definitions>
  <inkml:trace contextRef="#ctx0" brushRef="#br0">26 0 5061,'-8'90'7207,"0"-4"-4677,1 2-544,4-5-1153,3-3-545,0-5-192,0-9-320,5-12-2082,1-11-2787</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6.711"/>
    </inkml:context>
    <inkml:brush xml:id="br0">
      <inkml:brushProperty name="width" value="0.025" units="cm"/>
      <inkml:brushProperty name="height" value="0.025" units="cm"/>
    </inkml:brush>
  </inkml:definitions>
  <inkml:trace contextRef="#ctx0" brushRef="#br0">207 1 9833,'0'0'14238,"-12"12"-13096,-78 93 551,75-86-1325,1 1 0,1 1 1,1 0-1,-15 36 0,21-42-252,2 1 0,0 0 0,0-1 1,2 2-1,0-1 0,1 0 0,0 21 0,2-29-104,-1 0 0,2 0 1,-1-1-1,1 1 0,0 0 0,0 0 1,1-1-1,0 1 0,1-1 0,-1 0 1,1 0-1,1 0 0,-1-1 1,1 0-1,0 0 0,9 9 0,2-3-384,0 0 0,1-1 0,0-1 0,0-1 0,1 0 0,28 9 0,62 12-10754,-49-20-4676</inkml:trace>
</inkml:ink>
</file>

<file path=ppt/ink/ink3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3.373"/>
    </inkml:context>
    <inkml:brush xml:id="br0">
      <inkml:brushProperty name="width" value="0.025" units="cm"/>
      <inkml:brushProperty name="height" value="0.025" units="cm"/>
      <inkml:brushProperty name="color" value="#008C3A"/>
    </inkml:brush>
  </inkml:definitions>
  <inkml:trace contextRef="#ctx0" brushRef="#br0">123 61 11755,'0'0'8979,"-9"9"-7116,4-5-1669,-33 34 1673,36-35-1694,-1 0 1,0 0-1,1 0 1,0 0-1,0 1 1,0 0-1,0-1 1,1 1-1,0 0 1,-1 0-1,1-1 1,0 1-1,0 5 1,1-9-171,0 1-1,0-1 1,1 0-1,-1 1 1,0-1 0,0 0-1,0 0 1,1 1-1,-1-1 1,0 0 0,0 0-1,0 0 1,1 1-1,-1-1 1,0 0 0,0 0-1,1 0 1,-1 1-1,0-1 1,1 0 0,-1 0-1,0 0 1,1 0-1,-1 0 1,0 0 0,1 0-1,-1 0 1,0 0-1,0 0 1,1 0 0,-1 0-1,0 0 1,1 0-1,-1 0 1,0 0 0,1 0-1,-1 0 1,0-1-1,1 1 1,-1 0 0,0 0-1,0 0 1,1 0-1,-1-1 1,0 1-1,17-9 146,-9 3-107,-1-1 0,0 0 0,0 0 0,0-1 0,-1 0 0,8-13 0,-12 18 60,1-1 0,-1 0-1,0 0 1,0 0 0,-1 0 0,1 0 0,-1 0 0,0 0 0,0-1 0,0 1 0,-1 0 0,1-1 0,-1 1 0,0-1-1,-1 1 1,1 0 0,-2-7 0,1 10-64,1 0 0,-1 0 0,0 0 1,0 0-1,0 0 0,0 0 0,0 0 0,0 0 0,0 0 0,0 1 0,0-1 0,0 0 0,-1 1 1,1-1-1,0 1 0,0-1 0,-1 1 0,1 0 0,0-1 0,0 1 0,-1 0 0,1 0 0,0 0 0,-1 0 1,1 0-1,0 0 0,-1 1 0,1-1 0,0 0 0,-1 1 0,0 0 0,-3 0 12,1 0-1,-1 0 1,1 1-1,0-1 1,0 1-1,-1 1 1,-6 4-1,5-2-10,0 0-1,1 1 1,-1 0 0,1 0-1,1 0 1,-1 0 0,1 1-1,0 0 1,1 0 0,-1 0-1,1 0 1,1 1 0,-1-1-1,1 1 1,1 0 0,-1-1-1,1 16 1,1-21-41,0-1 0,0 0 0,0 0 0,0 0 0,1 0 0,-1 0 0,0 1 0,1-1 0,-1 0 0,1 0 0,-1 0 0,1 0 0,0 0 0,0 0 0,-1 0 0,1 0 0,0-1 0,0 1-1,0 0 1,0 0 0,0-1 0,0 1 0,0 0 0,0-1 0,2 1 0,0 0-64,0 0-1,0-1 0,0 1 0,0-1 1,0 0-1,0 0 0,0 0 1,0 0-1,0-1 0,4 0 1,0-1-900,0 0 1,-1 0 0,1 0 0,0-1 0,-1 0 0,1 0 0,-1-1 0,8-6 0,18-25-12322</inkml:trace>
</inkml:ink>
</file>

<file path=ppt/ink/ink3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4.120"/>
    </inkml:context>
    <inkml:brush xml:id="br0">
      <inkml:brushProperty name="width" value="0.025" units="cm"/>
      <inkml:brushProperty name="height" value="0.025" units="cm"/>
      <inkml:brushProperty name="color" value="#008C3A"/>
    </inkml:brush>
  </inkml:definitions>
  <inkml:trace contextRef="#ctx0" brushRef="#br0">75 174 19763,'0'0'7463,"-1"6"-6646,0-6-793,1 0 0,0 1 1,0-1-1,-1 0 1,1 1-1,0-1 0,0 0 1,0 1-1,0-1 1,-1 0-1,1 1 0,0-1 1,0 1-1,0-1 1,0 0-1,0 1 0,0-1 1,0 1-1,0-1 1,0 1-1,0-1 0,0 0 1,0 1-1,1-1 1,-1 1-1,0-1 0,0 0 1,0 1-1,0-1 1,1 0-1,-1 1 1,0-1-1,0 0 0,1 1 1,-1-1-1,0 0 1,1 0-1,-1 1 0,0-1 1,1 0-1,-1 0 1,0 1-1,1-1 0,-1 0 1,0 0-1,1 0 1,-1 0-1,1 0 0,-1 0 1,0 0-1,1 1 1,0-1-1,25-19 1039,33-46 451,-52 58-1373,31-43 390,-36 47-518,0 0 0,0 0 0,0 0 0,-1 0 0,1-1 0,-1 1 0,0 0 0,0-1 0,0 1 0,0-1 0,-1 1 0,0-1 0,1-6 0,-2 10-13,-1 0 0,1-1 0,0 1 0,0 0 0,0 0 0,0 0 0,-1 0 0,1 0 0,0 0 0,0 0 0,0 0 0,-1 0 0,1 0 0,0 1 0,0-1 0,0 1 0,0-1 0,0 1 0,-1-1 0,1 1 0,-1 1 0,-14 9-382,1 0-1,1 2 1,0 0 0,1 0-1,0 1 1,1 1-1,-11 16 1,-32 36-4102,29-42-6358</inkml:trace>
</inkml:ink>
</file>

<file path=ppt/ink/ink3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6.114"/>
    </inkml:context>
    <inkml:brush xml:id="br0">
      <inkml:brushProperty name="width" value="0.025" units="cm"/>
      <inkml:brushProperty name="height" value="0.025" units="cm"/>
      <inkml:brushProperty name="color" value="#008C3A"/>
    </inkml:brush>
  </inkml:definitions>
  <inkml:trace contextRef="#ctx0" brushRef="#br0">12 5608 11371,'0'0'955,"-2"8"-736,-5 32 193,5-22 2173,1 1 3574,6-18-2997,17-9-1936,52-63-587,-59 54-492,1 1 0,1 1 0,1 0 0,0 1 0,34-20 0,6 0 322,-2-3 1,-2-2-1,79-73 0,-41 33-114,1 0 134,-30 24-187,90-60 1,-142 108-292,59-37 51,-1-3-1,-2-3 0,111-108 0,-159 139-55,-1 0 1,-1-2-1,-1 0 0,-1-1 0,23-45 1,-34 60-13,1 0 0,1 1 0,-1-1 1,1 1-1,0 1 0,0-1 1,1 1-1,-1 0 0,1 0 0,1 1 1,7-4-1,33-25-22,26-35 46,-27 23 5,54-38 1,157-101 33,175-130 67,-103 61 66,114-91 117,-238 176-245,346-262 68,-434 343-72,121-117 0,87-118-46,-168 175-4,284-204 0,-410 327 2,333-285-8,-137 110-4,5-11-16,55-44-6,-256 229 30,216-164 279,-174 138-163,123-63-1,-227 126-6739,10-5-986,6-2-3201</inkml:trace>
</inkml:ink>
</file>

<file path=ppt/ink/ink3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6.516"/>
    </inkml:context>
    <inkml:brush xml:id="br0">
      <inkml:brushProperty name="width" value="0.025" units="cm"/>
      <inkml:brushProperty name="height" value="0.025" units="cm"/>
      <inkml:brushProperty name="color" value="#008C3A"/>
    </inkml:brush>
  </inkml:definitions>
  <inkml:trace contextRef="#ctx0" brushRef="#br0">274 1 20243,'0'8'3150,"-3"7"-2159,0 0 1,-1-1-1,-1 1 1,0-1-1,-12 20 0,-44 72 1223,42-74-1627,-27 40-249,20-33-242,2 2-1,-27 62 1,49-101-96,1 0 0,0 1 0,0-1 0,0 1 0,0-1 0,0 1 0,1 0 0,-1-1 0,1 1 0,0 0 0,0-1 0,0 1 0,0 0 0,0-1 0,0 1 0,1 0 0,1 3 0,-1-4 0,1-1 0,0 1 0,0-1 0,0 0 0,-1 1 0,2-1 0,-1 0 0,0 0 0,0-1 0,0 1 0,0 0 0,0-1 0,1 1 0,-1-1 0,0 0 0,1 1 0,-1-1 0,0 0 0,1 0 0,2-1 0,19 0 11,-1-2-1,0 0 1,0-1-1,0-1 1,25-10-1,114-49-159,-113 42-32,-45 21-105,21-12-2199,-16-1-4759,-8 4-988</inkml:trace>
</inkml:ink>
</file>

<file path=ppt/ink/ink3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7.046"/>
    </inkml:context>
    <inkml:brush xml:id="br0">
      <inkml:brushProperty name="width" value="0.025" units="cm"/>
      <inkml:brushProperty name="height" value="0.025" units="cm"/>
      <inkml:brushProperty name="color" value="#008C3A"/>
    </inkml:brush>
  </inkml:definitions>
  <inkml:trace contextRef="#ctx0" brushRef="#br0">91 54 20115,'0'0'4874,"-1"10"-3539,-9 48 231,-2 0 1,-30 88 0,20-75-1169,19-42-330,3-29-71,0 0 0,0 1 0,0-1 0,0 0 0,1 1 0,-1-1 0,0 0 0,0 0 0,1 1 0,-1-1 0,0 0 0,0 0 0,1 0 0,-1 1 0,0-1 0,1 0-1,-1 0 1,0 0 0,0 0 0,1 0 0,-1 1 0,0-1 0,1 0 0,-1 0 0,1 0 0,-1 0 0,0 0 0,1 0 0,-1 0 0,0 0 0,1 0 0,-1 0 0,0-1 0,1 1 0,-1 0 0,0 0 0,1 0-1,3-2-111,-1 0-1,1-1 0,-1 1 0,0 0 0,0-1 0,0 0 0,0 0 0,0 0 0,4-6 0,3-6-251,-2 0-1,1 0 0,-2-1 0,0 0 0,-1 0 1,0-1-1,-2 0 0,4-21 0,-2-6-1014,0-89-1,-6 132 1410,0 0-1,0 0 0,0 0 1,0 0-1,0 0 1,0 0-1,0 1 1,0-1-1,0 0 1,0 0-1,-1 0 0,1 0 1,0 0-1,-1 0 1,1 0-1,0 0 1,-1 0-1,0 1 0,1-1 1,-1 0-1,1 0 1,-1 1-1,0-1 1,1 0-1,-3-1 0,3 3 4,-1-1 0,0 0 0,0 0-1,1 0 1,-1 1 0,0-1 0,1 0-1,-1 1 1,0-1 0,1 0 0,-1 1-1,1-1 1,-1 1 0,1-1 0,-1 1-1,1-1 1,-1 1 0,1-1-1,-1 1 1,1 0 0,0-1 0,-1 1-1,1 0 1,0-1 0,0 1 0,-1 0-1,1-1 1,0 1 0,0 0 0,0 0-1,0 1 1,-2 6 193,0 0 0,1 1 0,0-1 0,0 0 0,1 1 0,1-1 0,1 15 0,-2-20-118,1-1 0,-1 1 0,1-1 0,0 1 0,0-1 0,0 0 0,0 1-1,0-1 1,0 0 0,1 0 0,-1 1 0,1-1 0,0 0 0,-1 0 0,1-1-1,0 1 1,0 0 0,0-1 0,0 1 0,0-1 0,1 0 0,-1 1 0,0-1 0,1 0-1,-1 0 1,1-1 0,-1 1 0,5 0 0,2 0-15,1-1 0,0 0-1,0 0 1,0-1 0,0-1 0,-1 0 0,1 0 0,-1-1-1,1 0 1,-1 0 0,0-1 0,0 0 0,0-1 0,-1 0-1,14-11 1,-8 6-9,-1-1-1,-1-1 1,1-1-1,-2 1 1,0-2-1,-1 0 1,0 0-1,10-19 1,-95 205-1083,63-139 236,2 0 0,1 1 0,1 1 1,-4 53-1,11-61-5966</inkml:trace>
</inkml:ink>
</file>

<file path=ppt/ink/ink3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7.489"/>
    </inkml:context>
    <inkml:brush xml:id="br0">
      <inkml:brushProperty name="width" value="0.025" units="cm"/>
      <inkml:brushProperty name="height" value="0.025" units="cm"/>
      <inkml:brushProperty name="color" value="#008C3A"/>
    </inkml:brush>
  </inkml:definitions>
  <inkml:trace contextRef="#ctx0" brushRef="#br0">61 201 18353,'0'0'2114,"-60"5"1602,84-14-2339,37-8-864,26-5 127,26-4-383,25-3-161,11-1-96,3 4-161,-9 2-671,-18 10-994,-32 5-897,-34 9-672,-38 0-1858,-27 13-6310</inkml:trace>
</inkml:ink>
</file>

<file path=ppt/ink/ink3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7.895"/>
    </inkml:context>
    <inkml:brush xml:id="br0">
      <inkml:brushProperty name="width" value="0.025" units="cm"/>
      <inkml:brushProperty name="height" value="0.025" units="cm"/>
      <inkml:brushProperty name="color" value="#008C3A"/>
    </inkml:brush>
  </inkml:definitions>
  <inkml:trace contextRef="#ctx0" brushRef="#br0">0 542 18546,'0'0'5413,"97"-4"-4132,-7-17-544,17-8-545,16 2-128,4-4 0,-5 4-64,-8 4-705,-15 0-1729,-19 1-1602,-21-3-2274</inkml:trace>
  <inkml:trace contextRef="#ctx0" brushRef="#br0" timeOffset="1">1041 0 17104,'0'0'577,"66"13"800,-33 0 193,3 1 383,1 4-159,-4 5-513,-7 6 33,-6 9 63,-17 9-608,-9 9-193,-27 8-160,-18 8-287,-14 9-129,-14 2-1570,-3-10-2562,-3-10-3939</inkml:trace>
</inkml:ink>
</file>

<file path=ppt/ink/ink3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6.881"/>
    </inkml:context>
    <inkml:brush xml:id="br0">
      <inkml:brushProperty name="width" value="0.025" units="cm"/>
      <inkml:brushProperty name="height" value="0.025" units="cm"/>
      <inkml:brushProperty name="color" value="#008C3A"/>
    </inkml:brush>
  </inkml:definitions>
  <inkml:trace contextRef="#ctx0" brushRef="#br0">77 61 22934,'0'0'2018,"6"-9"245,20-31-122,-12 28-219,-8 20-1195,-4 22-641,-2-27 19,-3 26-36,-2 0 0,0 0 0,-2-1 0,-1 1 1,-2-2-1,-19 43 0,-5 17 18,29-72-87,-15 50 0,18-60 0,1 0 0,1 0 0,-1 0 0,1 1 0,-1-1 0,2 0 0,-1 0 0,0 0 0,1 1 0,2 5 0,-2-9 0,0 0 0,1 0 0,0 0 0,-1-1 0,1 1 0,0-1 0,-1 1 0,1-1 0,0 1 0,0-1 0,0 0 0,1 0 0,-1 0 0,0 0 0,0 0 0,0-1 0,1 1 0,-1-1 0,0 1 0,1-1 0,-1 0 0,0 0 0,4 0 0,64-3 0,-62 3 0,31-6-920,-2-1-1,1-2 1,-1-1 0,41-18-1,-33 11-7097</inkml:trace>
</inkml:ink>
</file>

<file path=ppt/ink/ink3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7.842"/>
    </inkml:context>
    <inkml:brush xml:id="br0">
      <inkml:brushProperty name="width" value="0.025" units="cm"/>
      <inkml:brushProperty name="height" value="0.025" units="cm"/>
      <inkml:brushProperty name="color" value="#008C3A"/>
    </inkml:brush>
  </inkml:definitions>
  <inkml:trace contextRef="#ctx0" brushRef="#br0">5 1 18962,'0'0'9518,"-1"10"-8509,0 19-348,-1-6-347,1 0-1,4 41 1,-3-63-308,1 1 1,-1 0-1,0-1 1,1 1-1,-1-1 1,1 1-1,0 0 1,-1-1-1,1 1 1,0-1-1,0 0 1,0 1-1,0-1 1,0 0-1,0 1 1,0-1-1,1 0 1,-1 0-1,0 0 1,1 0-1,-1 0 1,1 0-1,2 1 1,-1-2 11,0 1 1,0 0 0,0-1-1,1 0 1,-1 0-1,0 0 1,0 0-1,0-1 1,0 1 0,0-1-1,6-1 1,2-2 32,-1-1 0,1 1 0,-1-1 0,-1-1 0,1 0 0,8-8 0,5-5 70,-2-2 0,32-38 0,-53 58-114,0 1-1,0-1 0,1 1 0,-1-1 0,0 1 1,0-1-1,1 1 0,-1-1 0,0 1 0,1 0 0,-1-1 1,1 1-1,-1-1 0,0 1 0,1 0 0,-1-1 0,1 1 1,-1 0-1,1 0 0,-1 0 0,1-1 0,-1 1 0,1 0 1,-1 0-1,1 0 0,-1 0 0,1 0 0,0 0 1,-1 0-1,1 0 0,0 0 0,2 16 180,-7 26 7,3-42-193,-3 23 0,1-16 0,2 0 0,-1 0 0,1 0 0,0 1 0,0-1 0,1 0 0,0 1 0,0-1 0,3 13 0,-3-20 4,1 1 0,0 0 1,0 0-1,-1-1 0,1 1 0,0-1 0,0 1 1,0 0-1,0-1 0,0 0 0,0 1 1,0-1-1,0 1 0,0-1 0,0 0 0,0 0 1,0 0-1,0 0 0,0 0 0,0 0 0,0 0 1,0 0-1,0 0 0,0 0 0,0 0 0,0-1 1,0 1-1,0 0 0,0-1 0,0 1 1,1-1-1,32-14-678,17-28-9325,-25 15-379</inkml:trace>
</inkml:ink>
</file>

<file path=ppt/ink/ink3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8.278"/>
    </inkml:context>
    <inkml:brush xml:id="br0">
      <inkml:brushProperty name="width" value="0.025" units="cm"/>
      <inkml:brushProperty name="height" value="0.025" units="cm"/>
      <inkml:brushProperty name="color" value="#008C3A"/>
    </inkml:brush>
  </inkml:definitions>
  <inkml:trace contextRef="#ctx0" brushRef="#br0">96 24 19058,'-8'6'3043,"-1"1"-2433,-40 36 3985,46-40-4342,0 0-1,0 0 1,1 0-1,0 0 1,-1 1 0,1-1-1,0 1 1,1-1-1,-1 1 1,1 0-1,-1-1 1,1 1-1,0 0 1,1 0-1,-1 5 1,1-8-249,1 0 0,-1 0 1,1 0-1,0 0 0,-1 0 0,1 0 0,0 0 0,0 0 1,-1 0-1,1-1 0,0 1 0,0 0 0,0-1 1,0 1-1,0 0 0,0-1 0,1 1 0,-1-1 0,0 0 1,0 1-1,0-1 0,0 0 0,0 0 0,1 0 1,-1 0-1,0 1 0,0-2 0,0 1 0,0 0 0,1 0 1,-1 0-1,1-1 0,45-7-542,-37 4 369,-1-1 1,0 0 0,0 0 0,-1-1 0,1-1 0,-1 1-1,-1-1 1,1-1 0,-1 1 0,0-1 0,-1 0 0,0-1 0,0 0-1,-1 0 1,0 0 0,0 0 0,5-18 0,-49 100 2794,36-66-2604,1 1 1,0-1-1,0 0 0,1 1 0,0 0 1,0 11-1,1-17-119,0-1 0,0 1 1,1-1-1,-1 0 0,0 1 0,1-1 0,-1 0 1,1 1-1,-1-1 0,1 0 0,0 0 1,-1 1-1,1-1 0,0 0 0,0 0 0,2 2 1,-1-2-225,-1 0 1,1 0 0,0-1 0,0 1-1,0 0 1,-1-1 0,1 1-1,0-1 1,0 1 0,0-1-1,0 0 1,0 0 0,0 0 0,0 0-1,3-1 1,-1 1-597,0-1-1,0 0 1,0 0-1,0 0 1,0-1-1,-1 1 1,1-1-1,0 0 1,-1 0 0,1-1-1,-1 1 1,0-1-1,5-4 1,23-22-9082</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7.376"/>
    </inkml:context>
    <inkml:brush xml:id="br0">
      <inkml:brushProperty name="width" value="0.025" units="cm"/>
      <inkml:brushProperty name="height" value="0.025" units="cm"/>
    </inkml:brush>
  </inkml:definitions>
  <inkml:trace contextRef="#ctx0" brushRef="#br0">1 0 11211,'0'0'10127,"17"4"-8035,74 6-239,1-3-1,113-7 0,-108 0-1254,1137 2 908,-1148 2-1154,-103-7-9763,2-12 415</inkml:trace>
</inkml:ink>
</file>

<file path=ppt/ink/ink3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8.714"/>
    </inkml:context>
    <inkml:brush xml:id="br0">
      <inkml:brushProperty name="width" value="0.025" units="cm"/>
      <inkml:brushProperty name="height" value="0.025" units="cm"/>
      <inkml:brushProperty name="color" value="#008C3A"/>
    </inkml:brush>
  </inkml:definitions>
  <inkml:trace contextRef="#ctx0" brushRef="#br0">91 271 13549,'-9'11'4975,"1"0"-4357,-1 0 412,0 1 0,0 0 0,1 1 0,1 0 0,0 0-1,1 0 1,0 1 0,-6 25 0,12-38-998,0 0 0,-1 1 0,1-1 0,0 0 1,0 0-1,0 0 0,1 1 0,-1-1 0,0 0 0,0 0 0,1 0 0,-1 0 1,0 0-1,1 0 0,-1 1 0,1-1 0,0 0 0,-1 0 0,1 0 0,0-1 1,-1 1-1,1 0 0,0 0 0,0 0 0,1 0 0,0 0-23,0 0 0,1 0 0,-1 0 0,0-1-1,0 1 1,1-1 0,-1 1 0,0-1 0,0 0-1,1 0 1,-1 0 0,3-1 0,3 0-107,0 0 1,0-1-1,0 0 1,0-1-1,-1 0 0,14-7 1,-4-1-41,-1-1 1,-1-1 0,0 0-1,-1-1 1,0-1-1,-1 0 1,0-1 0,-2 0-1,19-34 1,-18 27 185,-1 0 0,-2 0 1,0-1-1,-1 0 0,-2 0 1,0-1-1,3-37 0,-13 32 194,3 29-219,1 1-1,0-1 0,-1 0 1,1 1-1,-1-1 1,1 0-1,-1 1 0,0-1 1,1 1-1,-1-1 1,1 1-1,-1-1 0,0 1 1,1-1-1,-1 1 0,0 0 1,0-1-1,1 1 1,-1 0-1,0 0 0,-1-1 1,-1 2 15,0-1 1,0 0 0,0 1 0,1 0-1,-1 0 1,0 0 0,1 0 0,-1 0-1,0 0 1,1 1 0,0-1 0,-1 1-1,1 0 1,0-1 0,0 1 0,-3 3 0,-9 9 306,1 0 1,-23 30 0,33-40-259,1-1-1,-1 1 0,1 0 0,0 1 0,0-1 0,0 0 0,0 0 1,1 1-1,-1-1 0,1 1 0,1 0 0,-1-1 0,1 1 0,-1 0 0,1-1 1,0 1-1,1 0 0,0 5 0,1-8-84,-1 1 1,0-1-1,1 0 0,-1 0 0,1 0 1,0 0-1,-1 0 0,1 0 0,0 0 0,0-1 1,0 1-1,1-1 0,-1 0 0,4 3 1,43 16-424,-25-11-148,-14-5 311,-1 1-1,1 0 1,-1 0-1,0 1 1,-1 0-1,1 1 1,-1 0-1,0 0 1,-1 1-1,7 8 1,-10-10-8,0 0 0,0 1 0,-1-1 0,0 1 0,-1 0 0,1-1 0,-1 1 0,0 0 0,-1 0 0,0 1 0,0-1 0,-1 0 0,1 0-1,-2 0 1,0 13 0,-3-8-5115</inkml:trace>
</inkml:ink>
</file>

<file path=ppt/ink/ink3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9.241"/>
    </inkml:context>
    <inkml:brush xml:id="br0">
      <inkml:brushProperty name="width" value="0.025" units="cm"/>
      <inkml:brushProperty name="height" value="0.025" units="cm"/>
      <inkml:brushProperty name="color" value="#008C3A"/>
    </inkml:brush>
  </inkml:definitions>
  <inkml:trace contextRef="#ctx0" brushRef="#br0">23 8 18642,'0'0'1793,"3"8"1031,0 6-2042,-1 1-1,-1 0 1,0 0-1,-1 0 1,0 0 0,-1-1-1,-1 1 1,-1 0-1,-6 23 1,4-20-529,1 1 1,0 0-1,2 0 1,0 0 0,1 21-1,1-39-251,0-1 0,0 1-1,0-1 1,0 1 0,0 0 0,0-1 0,0 1-1,0-1 1,0 1 0,0-1 0,1 1-1,-1-1 1,0 1 0,0-1 0,0 1-1,1-1 1,-1 1 0,0-1 0,1 1-1,-1-1 1,0 0 0,1 1 0,-1-1 0,0 1-1,1-1 1,-1 0 0,1 1 0,-1-1-1,1 0 1,-1 0 0,1 1 0,-1-1-1,1 0 1,-1 0 0,1 0 0,-1 0 0,1 0-1,-1 0 1,1 1 0,-1-1 0,1 0-1,-1 0 1,1-1 0,0 1 0,-1 0-1,1 0 1,-1 0 0,1 0 0,-1 0-1,1-1 1,-1 1 0,1 0 0,-1 0 0,1-1-1,-1 1 1,0 0 0,1-1 0,-1 1-1,1 0 1,-1-1 0,1 0 0,24-26 59,-18 12-61,-1 0 0,0 0 0,-2-1 0,0 0 0,0 1 0,-2-2 0,0 1 0,0 0 0,-2 0 0,0 0 0,-1-1 0,-4-20 0,5 36 0,0-1 0,-1 1 0,1-1 0,-1 1 0,0-1 0,1 1 0,-1-1 0,0 1 0,0-1 0,0 1 0,0 0 0,0 0 0,0-1 0,-2 0 0,3 2 0,-1-1 0,1 1 0,0 0 0,-1 0 0,1 0 0,-1 0 0,1 0 0,0 0 0,-1 0 0,1 0 0,-1-1 0,1 1 0,0 1 0,-1-1 0,1 0 0,-1 0 0,1 0 0,-1 0 0,1 0 0,0 0 0,-1 0 0,1 1 0,0-1 0,-1 0 0,1 0 0,-1 0 0,1 1 0,0-1 0,0 0 0,-1 0 0,1 1 0,0-1 0,-1 0 0,1 1 0,0-1 0,0 1 0,0-1 0,-1 0 0,1 1 0,0-1 0,0 0 0,0 1 0,0-1 0,0 1 0,0-1 0,0 1 0,0-1 0,0 0 0,0 1 0,0-1 0,0 1 0,0-1 0,0 0 0,0 1 0,0-1 0,0 1 0,0 3 0,-1 1 0,1-1 0,-1 0 0,1 0 0,0 1 0,1-1 0,-1 0 0,1 1 0,0-1 0,0 0 0,0 0 0,0 0 0,1 0 0,-1 0 0,1 0 0,0 0 0,1 0 0,-1-1 0,1 1 0,-1-1 0,5 4 0,-2-3 0,1-1 0,-1 1 0,0-2 0,1 1 0,0 0 0,-1-1 0,1 0 0,0-1 0,0 1 0,0-1 0,1 0 0,-1-1 0,0 1 0,10-2 0,-9 0 0,1 0 0,0 0 0,-1-1 0,0 0 0,1-1 0,-1 1 0,0-1 0,0-1 0,-1 1 0,1-1 0,-1 0 0,1-1 0,-1 0 0,-1 0 0,1 0 0,-1-1 0,0 1 0,0-1 0,0 0 0,-1-1 0,0 1 0,0-1 0,-1 0 0,0 0 0,0 0 0,0 0 0,-1-1 0,0 1 0,-1 0 0,1-1 0,-1-13 0,-1 20 0,0 1 0,1-1 0,-1 1 0,0 0 0,0-1 0,0 1 0,0-1 0,0 1 0,0-1 0,0 1 0,0 0 0,0-1 0,0 1 0,0-1 0,0 1 0,0 0 0,-1-1 0,1 1 0,0-1 0,0 1 0,0 0 0,-1-1 0,1 1 0,0 0 0,0-1 0,-1 1 0,1 0 0,0-1 0,0 1 0,-1 0 0,1 0 0,-1-1 0,1 1 0,0 0 0,-1 0 0,1-1 0,0 1 0,-1 0 0,1 0 0,-1 0 0,-16 12 0,-13 27 0,22-25 0,1 0 0,0 0 0,0 1 0,2 0 0,0 0 0,0 0 0,2 1 0,0-1 0,0 1 0,2 0 0,0 24 0,1-39-23,0 0 1,0 1-1,1-1 1,-1 0-1,0 0 1,1 0-1,-1 0 1,1 0-1,0 0 0,-1 0 1,1 0-1,0 0 1,-1 0-1,1 0 1,0 0-1,0-1 0,0 1 1,0 0-1,0-1 1,0 1-1,0 0 1,0-1-1,1 1 0,34 5-1497,-24-6 182,0-1 0,0-1-1,22-5 1,6-8-6493</inkml:trace>
</inkml:ink>
</file>

<file path=ppt/ink/ink3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9.741"/>
    </inkml:context>
    <inkml:brush xml:id="br0">
      <inkml:brushProperty name="width" value="0.025" units="cm"/>
      <inkml:brushProperty name="height" value="0.025" units="cm"/>
      <inkml:brushProperty name="color" value="#008C3A"/>
    </inkml:brush>
  </inkml:definitions>
  <inkml:trace contextRef="#ctx0" brushRef="#br0">201 256 19186,'-10'-2'4036,"-2"-2"-3153,1 1 0,-1 1 0,0 0 0,0 1 0,-14 0 0,22 1-738,0 1 1,-1-1-1,1 1 0,-1 0 1,1 0-1,0 0 0,0 0 0,0 1 1,0 0-1,0 0 0,0 0 1,0 0-1,1 1 0,-1-1 0,1 1 1,-1 0-1,1 0 0,0 0 1,0 0-1,-3 5 0,4-4-126,-1-1 0,1 1 0,-1 0 0,1 0 0,0 0 0,1 0-1,-1 0 1,1 0 0,0 0 0,0 0 0,0 1 0,0-1 0,1 0 0,0 1 0,0-1-1,0 0 1,0 1 0,1-1 0,-1 0 0,1 1 0,0-1 0,1 0 0,-1 0 0,4 8-1,-1-8-38,-1 1 1,0-1-1,1-1 0,0 1 0,0 0 0,0-1 0,0 0 0,0 0 0,1 0 0,0 0 0,-1-1 0,1 0 0,0 0 0,0 0 0,0 0 0,0-1 0,1 0 0,-1 0 0,0 0 1,6-1-1,-1 1-141,1-1 1,-1 0 0,0-1-1,1 0 1,-1 0 0,0-1 0,0-1-1,0 0 1,0 0 0,-1-1-1,1 0 1,-1 0 0,0-1 0,9-7-1,-6 3 3,-1 0 1,-1-1-1,0-1 0,0 0 0,-1 0 0,0-1 1,-1 0-1,0 0 0,9-21 0,-6 10 198,-2-1 0,0 0 0,-2 0 0,-1-1 0,0 0 0,-2 0 0,2-51 0,-6 75-11,1 0 0,-1 0 0,0-1-1,0 1 1,0 0 0,0 0 0,0 0-1,0 0 1,-1-1 0,1 1 0,0 0 0,0 0-1,-1 0 1,1 0 0,-1 0 0,1 0-1,-1 0 1,1 0 0,-1 0 0,0 0-1,0 0 1,1 0 0,-1 0 0,0 0-1,0 1 1,0-1 0,-1-1 0,0 2 2,0 0 1,1 0 0,-1 0 0,0 0 0,0 0-1,1 1 1,-1-1 0,1 1 0,-1-1 0,0 1-1,1-1 1,-1 1 0,1 0 0,-1 0 0,1 0-1,-2 1 1,-8 6 144,1 1 0,1 0 0,-15 16 0,10-7 281,0 1 0,-14 24 0,24-35-361,0-1 0,0 1-1,1 0 1,0 0 0,1 0-1,-1 1 1,1-1 0,1 1-1,-1 10 1,2-18-94,0 0 1,0 0-1,0 0 1,1 0-1,-1 0 0,0 0 1,0 0-1,1 0 1,-1 0-1,1 0 1,-1 0-1,0 0 0,1-1 1,0 1-1,-1 0 1,1 0-1,0 0 0,-1-1 1,1 1-1,0 0 1,0-1-1,-1 1 1,1-1-1,2 2 0,29 5-38,33-13-645,-20-4-457,31-5-654,-76 15 1797,1 0 1,0 0 0,0 0-1,-1 0 1,1 0 0,0 1-1,-1-1 1,1 0 0,0 0-1,0 0 1,-1 1 0,1-1 0,0 0-1,-1 0 1,1 1 0,0-1-1,-1 1 1,1-1 0,-1 1-1,1-1 1,0 1 0,-1-1 0,1 1-1,-1-1 1,0 1 0,1 0-1,-1-1 1,0 1 0,1 0-1,-1-1 1,0 1 0,1 0-1,-1 1 1,-2 33 880,-21 32 672,20-61-1593,-25 66 698,21-21-3010,8-47-3168,5-4-4900</inkml:trace>
</inkml:ink>
</file>

<file path=ppt/ink/ink3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0.394"/>
    </inkml:context>
    <inkml:brush xml:id="br0">
      <inkml:brushProperty name="width" value="0.025" units="cm"/>
      <inkml:brushProperty name="height" value="0.025" units="cm"/>
      <inkml:brushProperty name="color" value="#008C3A"/>
    </inkml:brush>
  </inkml:definitions>
  <inkml:trace contextRef="#ctx0" brushRef="#br0">70 0 19346,'0'0'1986,"-1"13"192,-21 166 3641,10-102-4748,3 1 1,2 102-1,11-166-1018,3-15 22,5-20 21,-7-5-138,-2 0 0,0-1 0,-2 1 0,-1 0 0,-1-1 0,-8-47 0,9 72 28,-1-1 0,0 0-1,0 0 1,0 1-1,0-1 1,0 1-1,-1-1 1,1 1-1,-1 0 1,-2-4 0,-6 5-80,1 17 53,7-9-196,0-1 0,0 1-1,1 0 1,0 0 0,0 0 0,1 0 0,-1 0 0,3 13 0,-2-18 127,1 0 0,-1 0 0,1 0 0,0 0 0,0 0 0,0 0 0,0-1 0,0 1 0,0 0 0,0 0 0,1-1 0,-1 1 0,1-1 0,-1 1 0,1-1 0,0 1 0,-1-1 0,1 0 0,0 0 0,0 0 0,0 0 0,0 0 0,0-1 0,0 1 0,0 0 0,0-1 0,0 0 0,0 1 0,0-1 0,0 0 0,5 0 0,2 0-1030,0 0 0,0-1 0,0 0-1,0-1 1,0 0 0,0 0-1,0-1 1,0 0 0,14-7 0,16-11-5304</inkml:trace>
</inkml:ink>
</file>

<file path=ppt/ink/ink3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0.753"/>
    </inkml:context>
    <inkml:brush xml:id="br0">
      <inkml:brushProperty name="width" value="0.025" units="cm"/>
      <inkml:brushProperty name="height" value="0.025" units="cm"/>
      <inkml:brushProperty name="color" value="#008C3A"/>
    </inkml:brush>
  </inkml:definitions>
  <inkml:trace contextRef="#ctx0" brushRef="#br0">159 0 15631,'0'0'8904,"-10"10"-6870,-11 9-1140,5-6-208,2 0 1,-1 1-1,2 0 1,0 1-1,-19 29 1,32-43-689,-1 0-1,1-1 1,0 1-1,0 0 1,0-1 0,0 1-1,0 0 1,0-1 0,0 1-1,0 0 1,0 0 0,0-1-1,0 1 1,0 0-1,0-1 1,1 1 0,-1 0-1,0-1 1,0 1 0,1-1-1,-1 1 1,1 0 0,-1-1-1,0 1 1,1-1-1,-1 1 1,1-1 0,-1 1-1,1-1 1,0 0 0,-1 1-1,1-1 1,-1 1 0,1-1-1,0 0 1,-1 0-1,1 1 1,0-1 0,-1 0-1,1 0 1,0 0 0,-1 0-1,1 0 1,1 0 0,41 5-726,-30-4 403,1 0-29,4 0-265,0 1-1,0 0 0,-1 1 1,0 1-1,1 1 0,-1 0 1,-1 1-1,22 12 1,-37-18 659,-1 0 1,1 0 0,0 1-1,-1-1 1,1 0 0,-1 1-1,1-1 1,-1 0 0,1 1-1,-1-1 1,1 1 0,-1-1 0,1 1-1,-1-1 1,1 1 0,-1 0-1,0-1 1,1 1 0,-1-1-1,0 1 1,0 0 0,1-1-1,-1 1 1,0 0 0,0-1 0,0 1-1,0 0 1,0-1 0,0 1-1,0 0 1,0-1 0,0 1-1,0 0 1,0-1 0,0 1-1,-1 0 1,1-1 0,0 1 0,0 0-1,-1-1 1,1 1 0,0-1-1,-1 1 1,1 0 0,-1-1-1,1 1 1,-1-1 0,1 0 0,-1 1-1,1-1 1,-1 1 0,1-1-1,-1 0 1,0 1 0,-37 15 2797,6-6-1950,0-2-1,-38 4 1,-20-6-2109,72-8-2772,8-5-3487</inkml:trace>
</inkml:ink>
</file>

<file path=ppt/ink/ink3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1.317"/>
    </inkml:context>
    <inkml:brush xml:id="br0">
      <inkml:brushProperty name="width" value="0.025" units="cm"/>
      <inkml:brushProperty name="height" value="0.025" units="cm"/>
      <inkml:brushProperty name="color" value="#008C3A"/>
    </inkml:brush>
  </inkml:definitions>
  <inkml:trace contextRef="#ctx0" brushRef="#br0">4 1 15310,'0'0'8841,"0"56"-6695,0-17-192,-3 8-481,2 2-448,1 4-512,0-4-257,1-6-192,13-4 0,-2-7-160,1-9-1057,-2-9-833,-4-6-1185,-4-8-1057,-12-15-9385</inkml:trace>
</inkml:ink>
</file>

<file path=ppt/ink/ink3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1.659"/>
    </inkml:context>
    <inkml:brush xml:id="br0">
      <inkml:brushProperty name="width" value="0.025" units="cm"/>
      <inkml:brushProperty name="height" value="0.025" units="cm"/>
      <inkml:brushProperty name="color" value="#008C3A"/>
    </inkml:brush>
  </inkml:definitions>
  <inkml:trace contextRef="#ctx0" brushRef="#br0">0 40 14926,'0'0'12300,"79"-39"-11179,-34 39-577,8 0-416,6 5-63,0-3-1475,-5-2-4003,-5-3-9705</inkml:trace>
</inkml:ink>
</file>

<file path=ppt/ink/ink3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2.393"/>
    </inkml:context>
    <inkml:brush xml:id="br0">
      <inkml:brushProperty name="width" value="0.025" units="cm"/>
      <inkml:brushProperty name="height" value="0.025" units="cm"/>
      <inkml:brushProperty name="color" value="#008C3A"/>
    </inkml:brush>
  </inkml:definitions>
  <inkml:trace contextRef="#ctx0" brushRef="#br0">26 0 18385,'0'0'10640,"1"10"-10122,-2 12-308,0 0 0,-1 0 1,-7 32-1,5-33-87,0 0 0,1 1 0,1-1 0,1 0 1,1 1-1,3 21 0,-2-42-122,-1 0 0,0 0 1,0 0-1,0 0 0,1 0 0,-1 0 1,0 0-1,1 0 0,-1 0 1,1 0-1,-1 0 0,1 0 1,0 0-1,-1 0 0,1 0 1,0-1-1,-1 1 0,1 0 1,0-1-1,0 1 0,0 0 0,0-1 1,0 1-1,0-1 0,0 1 1,0-1-1,0 0 0,0 1 1,0-1-1,0 0 0,0 0 1,0 0-1,0 0 0,0 0 1,0 0-1,0 0 0,0 0 1,0 0-1,0 0 0,0-1 0,0 1 1,0 0-1,0-1 0,0 1 1,0 0-1,0-1 0,0 0 1,1 0-1,3-1-280,-1-1 1,0 1-1,0-1 0,0 0 0,0-1 1,0 1-1,0-1 0,-1 1 1,4-6-1,12-27-4408,-2-6-2461</inkml:trace>
</inkml:ink>
</file>

<file path=ppt/ink/ink3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2.784"/>
    </inkml:context>
    <inkml:brush xml:id="br0">
      <inkml:brushProperty name="width" value="0.025" units="cm"/>
      <inkml:brushProperty name="height" value="0.025" units="cm"/>
      <inkml:brushProperty name="color" value="#008C3A"/>
    </inkml:brush>
  </inkml:definitions>
  <inkml:trace contextRef="#ctx0" brushRef="#br0">49 30 16111,'0'0'14382,"-48"-30"-13870,48 32-352,0 11-192,9 0-96,5-2-2114,-2-6-4228,-2-5-8296</inkml:trace>
</inkml:ink>
</file>

<file path=ppt/ink/ink3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3.187"/>
    </inkml:context>
    <inkml:brush xml:id="br0">
      <inkml:brushProperty name="width" value="0.025" units="cm"/>
      <inkml:brushProperty name="height" value="0.025" units="cm"/>
      <inkml:brushProperty name="color" value="#008C3A"/>
    </inkml:brush>
  </inkml:definitions>
  <inkml:trace contextRef="#ctx0" brushRef="#br0">199 0 10794,'0'0'19896,"1"14"-19132,-1-5-710,0 0 0,0 0 1,-1 0-1,0 0 1,0 0-1,-1 0 0,0-1 1,-1 1-1,0 0 0,-7 14 1,-12 15 82,-1-1 0,-45 55 0,54-82-6,13-22 1,12-23-134,27-26-623,4-10-453,-45 78 933,-25 67-312,27-68 478,-1 1-1,1 0 1,0-1 0,0 1 0,1 0 0,0 0-1,0 0 1,1 0 0,0-1 0,2 9 0,-3-14-9,1 1 0,-1-1 0,1 0 0,-1 1 0,1-1 0,0 0 1,0 0-1,0 0 0,-1 1 0,1-1 0,1 0 0,-1 0 0,0 0 0,0 0 0,0 0 1,0-1-1,1 1 0,-1 0 0,0-1 0,0 1 0,1-1 0,-1 1 0,3 0 1,-3-1-4,0 0-1,0 0 1,-1 0 0,1 0 0,0 0 0,0 0 0,0 0 0,-1-1 0,1 1 0,0 0 0,0 0 0,-1-1 0,1 1 0,0 0 0,0-1 0,-1 1 0,1-1 0,-1 1 0,1-1 0,0 1 0,-1-1 0,1 0 0,-1 1 0,1-1 0,-1 1 0,1-1 0,-1 0-1,0 0 1,1 1 0,-1-1 0,0 0 0,1 0 0,-1 1 0,0-1 0,0 0 0,0 0 0,0 0 0,0 1 0,0-1 0,0 0 0,0-1 0,-1-3 1,0 0-1,0 0 1,-1 1-1,1-1 1,-1 1 0,0-1-1,0 1 1,-1-1 0,1 1-1,-1 0 1,0 0 0,0 1-1,0-1 1,-1 0-1,1 1 1,-1 0 0,0 0-1,0 0 1,-6-3 0,-4-3 22,-1 0 0,-1 1-1,0 0 1,-20-6 0,209 36 128,-165-20-547,38 5-3053,-14-3-3799,3-1-10511</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8.085"/>
    </inkml:context>
    <inkml:brush xml:id="br0">
      <inkml:brushProperty name="width" value="0.025" units="cm"/>
      <inkml:brushProperty name="height" value="0.025" units="cm"/>
    </inkml:brush>
  </inkml:definitions>
  <inkml:trace contextRef="#ctx0" brushRef="#br0">0 1 16784,'0'0'8520,"14"55"-6598,-2-33-673,3 0-448,1 1-545,4 0-192,3-5-128,5-4-1441,-1-6-2115,-1-8-608,1-3-1025,-2-17-6854</inkml:trace>
</inkml:ink>
</file>

<file path=ppt/ink/ink3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3.778"/>
    </inkml:context>
    <inkml:brush xml:id="br0">
      <inkml:brushProperty name="width" value="0.025" units="cm"/>
      <inkml:brushProperty name="height" value="0.025" units="cm"/>
      <inkml:brushProperty name="color" value="#008C3A"/>
    </inkml:brush>
  </inkml:definitions>
  <inkml:trace contextRef="#ctx0" brushRef="#br0">229 9 14350,'0'0'10906,"-10"-3"-8797,7 2-2015,0 0 1,0 0 0,0 1-1,0-1 1,0 1 0,0-1-1,0 1 1,0 0 0,-1 0-1,1 0 1,0 1 0,0-1-1,0 1 1,0-1 0,0 1-1,0 0 1,0 0 0,0 1-1,1-1 1,-1 0 0,0 1-1,1 0 1,-1 0 0,1-1-1,-1 2 1,1-1 0,0 0-1,0 0 1,-3 5 0,1-3-110,1 1 1,0-1 0,0 1 0,0 0-1,0 0 1,0 1 0,1-1 0,0 0-1,1 1 1,-1-1 0,-1 9 0,50-10-397,-36-3 342,1 1 0,-1 1 0,0 0 0,1 1 0,-1 0 0,-1 1 0,1 0 0,-1 0 0,0 1 0,0 1 0,-1-1 0,18 17 0,-26-21 63,0-1 1,1 1-1,-1-1 0,0 1 1,0 0-1,0 0 0,0-1 1,0 1-1,-1 0 1,1 0-1,-1 0 0,1 0 1,-1 0-1,0 0 0,1 0 1,-1 0-1,0 0 1,0 0-1,-1 0 0,1 0 1,0 0-1,-1 0 0,1 0 1,-2 2-1,0 0 17,0 0 0,0-1 0,-1 1 0,1-1 0,-1 0 0,0 1-1,0-1 1,0-1 0,-1 1 0,-6 4 0,-9 4 94,0-1-1,0-1 1,-31 10-1,47-18-95,-11 4 5,1 0-21,1 0 0,-1-1 0,1 0 0,-1-1 0,0-1 0,-1 0 0,1 0 0,-20-2 1,32 0-89,1 0 1,-1-1-1,0 1 1,0 0-1,1-1 1,-1 1-1,0-1 1,1 1-1,-1-1 1,0 0 0,1 1-1,-1-1 1,1 0-1,-1 1 1,1-1-1,-1 0 1,1 1-1,0-1 1,-1 0-1,1 0 1,0 0 0,0 1-1,-1-1 1,1 0-1,0 0 1,0 0-1,0 0 1,0 1-1,0-1 1,0 0-1,0 0 1,0 0 0,1 0-1,-1 1 1,0-1-1,0 0 1,1 0-1,-1 0 1,0 1-1,1-1 1,-1 0 0,2-1-1,18-35-4876,13-10-2044</inkml:trace>
</inkml:ink>
</file>

<file path=ppt/ink/ink3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4.431"/>
    </inkml:context>
    <inkml:brush xml:id="br0">
      <inkml:brushProperty name="width" value="0.025" units="cm"/>
      <inkml:brushProperty name="height" value="0.025" units="cm"/>
      <inkml:brushProperty name="color" value="#008C3A"/>
    </inkml:brush>
  </inkml:definitions>
  <inkml:trace contextRef="#ctx0" brushRef="#br0">86 0 19090,'0'0'3705,"-2"12"-2136,-25 97 1466,12-51-2404,1 1-1,3 0 1,-5 100 0,16-157-606,0 0 1,0-1-1,0 1 1,0 0-1,0-1 1,0 1-1,1 0 0,-1-1 1,0 1-1,1 0 1,-1-1-1,1 1 1,0-1-1,-1 1 1,1-1-1,0 1 1,0-1-1,0 0 1,0 1-1,0-1 1,0 0-1,2 2 1,-1-3 0,-1 0 0,0 0 0,0 0 1,0 0-1,0 0 0,1 0 0,-1 0 0,0 0 1,0-1-1,0 1 0,0 0 0,0-1 0,0 1 1,0-1-1,0 1 0,0-1 0,0 0 1,0 1-1,0-1 0,0 0 0,0 0 0,0 0 1,0 1-1,-1-1 0,1 0 0,0 0 0,-1 0 1,1 0-1,-1 0 0,1-2 0,7-9 21,-1 0 1,0 0-1,-1-1 0,-1 1 0,0-2 0,0 1 0,-2 0 1,1-1-1,-2 0 0,0 0 0,0-23 0,-2 37-42,0 0 0,0 0 0,0 0 0,0 0-1,0 0 1,0-1 0,-1 1 0,1 0 0,0 0 0,0 0-1,0 0 1,0 0 0,0 0 0,-1 0 0,1 0 0,0 0-1,0 0 1,0 0 0,0 0 0,-1 0 0,1 0 0,0-1-1,0 2 1,0-1 0,0 0 0,-1 0 0,1 0 0,0 0-1,0 0 1,0 0 0,0 0 0,-1 0 0,1 0 0,0 0-1,0 0 1,0 0 0,0 0 0,0 0 0,0 0 0,-1 1-1,1-1 1,0 0 0,0 0 0,0 0 0,0 0 0,0 0-1,0 1 1,0-1 0,0 0 0,-1 0 0,1 0 0,0 1-1,-2 3-1,0 1-1,1-1 1,-1 1-1,1 0 1,0 0-1,0-1 1,0 1-1,1 0 1,0 0-1,0 0 1,0 0-1,0 0 1,1 0-1,0 0 1,0-1-1,0 1 1,1 0-1,-1 0 1,1-1-1,0 1 1,1-1-1,-1 0 1,1 0-1,0 0 1,0 0-1,0 0 1,0 0-1,1-1 1,-1 0-1,1 1 1,4 2-1,-1-4 10,-1 1 0,1-1 0,0 0-1,0-1 1,-1 0 0,1 0-1,0 0 1,0-1 0,0 0-1,0 0 1,0-1 0,0 0-1,0 0 1,0-1 0,0 1-1,-1-2 1,1 1 0,-1-1-1,1 0 1,-1 0 0,0 0-1,0-1 1,6-5 0,-6 4 2,1 0 0,-1-1-1,0 1 1,0-1 0,0-1 0,-1 1 0,0-1 0,0 0 0,-1 0 0,0 0 0,0-1 0,-1 1 0,1-1-1,-2 0 1,1 0 0,-1 0 0,-1-1 0,2-15 0,-16 36-14,-2 14 0,9-14 0,0 0 0,1 0 0,0 0 0,1 1 0,1 0 0,0 0 0,1 0 0,0 0 0,1 0 0,0 14 0,1-26 0,1 0 0,-1 0 0,0 1 0,1-1 0,-1 0 0,1 0 0,-1 0 0,1-1 0,0 1 0,-1 0 0,1 0 0,0 0 0,0 0 0,-1 0 0,1-1 0,0 1 0,0 0 0,0-1 0,0 1 0,0-1 0,0 1 0,0-1 0,0 1 0,0-1 0,0 0 0,0 0 0,1 1 0,-1-1 0,0 0 0,0 0 0,0 0 0,0 0 0,0 0 0,0-1 0,1 1 0,0 0 0,3-1 0,1 0 0,-1 0 0,1 0 0,-1-1 0,0 1 0,8-5 0,3-5 0,-1 0 0,0-1 0,-1-1 0,0 0 0,-1-1 0,0-1 0,-1 0 0,-1 0 0,0-1 0,-1-1 0,-1 0 0,9-23 0,-28 65-20,1 0 1,1 0-1,1 1 1,1 0-1,-4 46 1,10-71-105,0-1 0,0 1 1,1-1-1,-1 1 0,0-1 1,0 1-1,0-1 0,0 0 1,1 1-1,-1-1 1,0 1-1,1-1 0,-1 0 1,0 1-1,1-1 0,-1 0 1,0 1-1,1-1 0,-1 0 1,1 0-1,-1 1 0,0-1 1,1 0-1,-1 0 1,1 0-1,-1 1 0,1-1 1,-1 0-1,1 0 0,-1 0 1,1 0-1,-1 0 0,1 0 1,-1 0-1,0 0 0,1 0 1,-1 0-1,1 0 1,-1-1-1,1 1 0,-1 0 1,1 0-1,-1 0 0,1-1 1,-1 1-1,0 0 0,1 0 1,-1-1-1,0 1 1,1 0-1,-1-1 0,1 0 1,23-16-5864,-6-8 291</inkml:trace>
</inkml:ink>
</file>

<file path=ppt/ink/ink3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4.802"/>
    </inkml:context>
    <inkml:brush xml:id="br0">
      <inkml:brushProperty name="width" value="0.025" units="cm"/>
      <inkml:brushProperty name="height" value="0.025" units="cm"/>
      <inkml:brushProperty name="color" value="#008C3A"/>
    </inkml:brush>
  </inkml:definitions>
  <inkml:trace contextRef="#ctx0" brushRef="#br0">15 0 11179,'0'0'13036,"-14"73"-13709,17-46-2850,14-3-3396</inkml:trace>
</inkml:ink>
</file>

<file path=ppt/ink/ink3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5.221"/>
    </inkml:context>
    <inkml:brush xml:id="br0">
      <inkml:brushProperty name="width" value="0.025" units="cm"/>
      <inkml:brushProperty name="height" value="0.025" units="cm"/>
      <inkml:brushProperty name="color" value="#008C3A"/>
    </inkml:brush>
  </inkml:definitions>
  <inkml:trace contextRef="#ctx0" brushRef="#br0">184 296 19667,'0'0'2936,"-9"10"-256,2-3-2353,1 0 0,0 1 1,0-1-1,1 1 0,0 1 1,0-1-1,1 1 0,0-1 1,0 1-1,1 0 0,0 1 1,1-1-1,0 1 0,0-1 1,1 1-1,0-1 0,1 1 0,1 12 1,16 45-1128,-11-47 608,-1 0-1,-1 0 1,3 27-1,-6-23 97,-1-1 0,-1 0 0,-1 0 0,-6 28 0,7-44 86,-1 1 0,0-1 0,0 0 0,0 0 0,-1 0 0,-1 0-1,1-1 1,-1 1 0,0-1 0,0 0 0,-1 0 0,0 0 0,0 0 0,0-1 0,0 0 0,-1 0-1,-7 4 1,12-8 12,0 0-1,-1 0 0,1 0 0,0-1 0,-1 1 1,1 0-1,0-1 0,-1 1 0,1-1 0,-1 1 1,1-1-1,-1 0 0,1 0 0,-1 0 0,1 0 1,-1 0-1,1 0 0,-1 0 0,0 0 1,1 0-1,-1-1 0,1 1 0,0-1 0,-1 1 1,1-1-1,-1 1 0,1-1 0,0 0 0,-1 0 1,1 0-1,0 1 0,0-1 0,0-1 0,0 1 1,0 0-1,0 0 0,0 0 0,0 0 0,0-1 1,0 1-1,1 0 0,-1-1 0,0 1 0,1-1 1,-1 1-1,1-1 0,0 1 0,-1-1 1,1 1-1,0-3 0,-2-11-1,0 1-1,1-1 1,0 0-1,2-15 1,-1 25-22,2-14-121,1 1 1,1-1 0,0 1-1,1 0 1,1 0 0,1 1-1,0 0 1,1 0 0,18-27-1,14-15-1263,57-64-1,-61 79 711,76-86-704,64-85 3612,-167 198-494,-13 12 425,2 6-2056,0 0 0,0 0 0,0 0 1,0 0-1,1 0 0,-1 0 0,0 0 0,1 1 1,-1-1-1,1 0 0,-1 1 0,1 0 0,-2 1 1,-7 12 31,1-1 0,1 1 1,0 1-1,1-1 0,0 1 1,1 0-1,1 1 1,1 0-1,-4 26 0,2 13 519,2 88 0,4-117-609,1-11-29,-1 0 0,2-1 0,3 20 0,-3-29 0,-1-1 0,1 1 0,0-1 0,0 1 0,0-1 0,1 0 0,0 0 0,0 0 0,0 0 0,1-1 0,-1 1 0,6 4 0,-8-8 0,-1-1 0,0 1 0,1-1 0,0 1 0,-1 0 0,1-1 0,-1 1 0,1-1 0,0 0 0,-1 1 0,1-1 0,0 0 0,-1 1 0,1-1 0,0 0 0,-1 0 0,1 1 0,0-1 0,0 0 0,-1 0 0,1 0 0,0 0 0,0 0 0,0 0 0,-1 0 0,1 0 0,0 0 0,1-1 0,-2 0 0,1 0 0,0 0 0,-1 0 0,1 0 0,-1 0 0,1 0 0,-1 0 0,1 0 0,-1 0 0,1 0 0,-1 0 0,0 0 0,0 0 0,0 0 0,0 0 0,0-2 0,0-4 0,0 0 0,0 0 0,-1 0 0,0 0 0,-3-9 0,-10-14 0,-2 0 0,-1 1 0,-1 1 0,-1 1 0,-25-28 0,3 3 0,25 33 0,9 10 0,0 1 0,1-1 0,0-1 0,-5-10 0,11 20 0,0-1 0,0 1 0,0 0 0,0 0 0,0-1 0,0 1 0,0 0 0,0 0 0,0 0 0,0-1 0,0 1 0,0 0 0,0 0 0,0-1 0,0 1 0,0 0 0,0 0 0,0-1 0,1 1 0,-1 0 0,0 0 0,0 0 0,0 0 0,0-1 0,1 1 0,-1 0 0,0 0 0,0 0 0,0 0 0,1 0 0,-1-1 0,0 1 0,0 0 0,0 0 0,1 0 0,-1 0 0,0 0 0,0 0 0,1 0 0,-1 0 0,0 0 0,0 0 0,1 0 0,20-1 0,19 5 0,25 10-710,-12-2-2730,1-3 1,56 3-1,-17-11-8657</inkml:trace>
</inkml:ink>
</file>

<file path=ppt/ink/ink3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7.310"/>
    </inkml:context>
    <inkml:brush xml:id="br0">
      <inkml:brushProperty name="width" value="0.025" units="cm"/>
      <inkml:brushProperty name="height" value="0.025" units="cm"/>
      <inkml:brushProperty name="color" value="#008C3A"/>
    </inkml:brush>
  </inkml:definitions>
  <inkml:trace contextRef="#ctx0" brushRef="#br0">164 170 12396,'1'-11'2573,"1"3"-2294,0-1 561,-1 1 0,0-1 0,0 0-1,-1 0 1,-1-15 0,1 23-701,0-1-1,-1 0 1,1 1-1,0-1 1,-1 1-1,1-1 1,-1 1-1,0-1 1,0 1-1,1-1 1,-1 1-1,0-1 1,0 1-1,0 0 1,0 0-1,0 0 1,-1-1-1,1 1 1,0 0-1,-1 0 1,1 1-1,0-1 1,-1 0 0,1 0-1,-1 1 1,1-1-1,-1 1 1,1-1-1,-1 1 1,0 0-1,1-1 1,-1 1-1,0 0 1,1 0-1,-1 0 1,1 0-1,-1 1 1,0-1-1,1 0 1,-1 1-1,1-1 1,-3 2-1,-2 0-47,1 0-1,0 0 1,0 1-1,0 0 1,0 0-1,1 1 1,-1-1-1,1 1 1,0 0-1,0 0 0,0 0 1,0 0-1,1 1 1,0 0-1,0 0 1,-5 10-1,1-1-3,0 1-1,1 1 1,1-1-1,-5 29 0,8-36-59,0 1-1,1 0 0,0 0 0,1 0 0,0 0 0,3 17 0,-3-24-18,1 0-1,-1 0 0,1-1 0,-1 1 1,1 0-1,0 0 0,0-1 1,0 1-1,0-1 0,0 1 1,0-1-1,1 1 0,-1-1 1,0 0-1,1 0 0,-1 1 0,1-1 1,-1 0-1,1 0 0,0 0 1,-1-1-1,1 1 0,0 0 1,0-1-1,-1 1 0,1-1 1,0 1-1,0-1 0,0 0 0,0 0 1,-1 0-1,1 0 0,0 0 1,0 0-1,0-1 0,0 1 1,0-1-1,-1 1 0,4-2 0,5-2 29,0 1 0,0-2 0,-1 1 0,0-2 0,0 1 0,0-1 0,-1 0 0,0-1-1,0 0 1,0 0 0,8-12 0,8-10 24,37-58-1,-53 75-36,-1 1-1,0-2 1,-1 1-1,-1-1 1,0 0 0,0 0-1,-1 0 1,4-26-1,-8 39-23,0 0-1,0 0 0,-1 0 1,1 0-1,0 0 0,0 0 1,0 0-1,0 1 0,0-1 1,0 0-1,0 0 1,0 0-1,-1 0 0,1 0 1,0 0-1,0 0 0,0 0 1,0 0-1,0 0 0,0 0 1,0 0-1,-1 0 1,1 0-1,0 0 0,0 0 1,0 0-1,0 0 0,0-1 1,0 1-1,0 0 0,-1 0 1,1 0-1,0 0 1,0 0-1,0 0 0,0 0 1,0 0-1,0 0 0,0 0 1,0 0-1,0-1 0,0 1 1,0 0-1,0 0 1,0 0-1,-1 0 0,1 0 1,0 0-1,0 0 0,0 0 1,0-1-1,0 1 0,0 0 1,0 0-1,0 0 1,0 0-1,0 0 0,0 0 1,0 0-1,0-1 0,0 1 1,1 0-1,-1 0 0,0 0 1,-11 13-112,-8 20 23,10-11 95,1 1 0,2 0 1,0 0-1,1 1 0,2 0 1,0 0-1,2 44 0,0-65 0,1-1 1,0 1-1,0 0 0,1 0 0,-1-1 1,0 1-1,1 0 0,0-1 0,0 1 0,0 0 1,0-1-1,0 1 0,0-1 0,1 0 0,-1 1 1,1-1-1,-1 0 0,1 0 0,0 0 0,0 0 1,0 0-1,0 0 0,0 0 0,1-1 1,-1 1-1,0-1 0,1 0 0,-1 0 0,1 0 1,-1 0-1,1 0 0,0 0 0,-1 0 0,1-1 1,0 0-1,0 1 0,-1-1 0,5-1 0,0 1 37,0-1 0,0-1 0,0 0 0,0 0 0,0 0 0,-1-1 0,1 0 0,-1 0 0,1 0 0,-1-1 0,0 0 0,0 0 0,-1-1 0,6-5 0,2-4 174,0-1 0,-1 0 0,-1-1-1,0 0 1,-1-1 0,15-34 0,-25 49-3,0 42-223,0-22 41,0-11-14,-1 0 0,2 0 0,-1 0 0,1 0 0,0 0 0,0-1 0,2 8-1,-2-12-1,0 0 0,1 0-1,-1 0 1,0 0-1,1 0 1,-1 0 0,1-1-1,-1 1 1,1-1-1,0 1 1,0-1-1,0 1 1,0-1 0,0 0-1,0 0 1,0 0-1,0 0 1,0-1 0,0 1-1,1 0 1,-1-1-1,0 0 1,0 1-1,1-1 1,-1 0 0,3 0-1,1-1 2,1 1-1,-1-1 1,0 0-1,1 0 1,-1-1-1,0 0 1,0 0-1,0-1 1,0 1-1,0-1 1,-1-1-1,1 1 1,-1-1 0,0 0-1,0 0 1,0 0-1,-1-1 1,5-4-1,-3 2 0,0 0 0,-1 0-1,0-1 1,0 1 0,-1-1-1,0 0 1,0-1 0,0 1-1,-1-1 1,-1 1 0,0-1-1,2-14 1,-13 36-15,-4 12 0,10-15-526,0 0 0,1 0-1,0 1 1,1-1 0,0 1 0,0 19 0,1-29 311,0-1 0,0 0 1,0 1-1,0-1 1,0 1-1,0-1 0,1 0 1,-1 1-1,0-1 1,0 0-1,0 0 1,0 1-1,0-1 0,1 0 1,-1 1-1,0-1 1,0 0-1,0 0 0,1 1 1,-1-1-1,0 0 1,1 0-1,-1 1 1,0-1-1,0 0 0,1 0 1,-1 0-1,0 0 1,1 0-1,-1 1 0,0-1 1,1 0-1,-1 0 1,0 0-1,1 0 1,-1 0-1,0 0 0,1 0 1,-1 0-1,0 0 1,1 0-1,-1 0 1,1 0-1,-1-1 0,0 1 1,1 0-1,-1 0 1,0 0-1,0 0 0,1-1 1,11-6-10943</inkml:trace>
</inkml:ink>
</file>

<file path=ppt/ink/ink3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7.713"/>
    </inkml:context>
    <inkml:brush xml:id="br0">
      <inkml:brushProperty name="width" value="0.025" units="cm"/>
      <inkml:brushProperty name="height" value="0.025" units="cm"/>
      <inkml:brushProperty name="color" value="#008C3A"/>
    </inkml:brush>
  </inkml:definitions>
  <inkml:trace contextRef="#ctx0" brushRef="#br0">36 0 12940,'0'0'7079,"-34"48"-7015,33-24-224,1-3-2627,3-4-3715</inkml:trace>
</inkml:ink>
</file>

<file path=ppt/ink/ink3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8.148"/>
    </inkml:context>
    <inkml:brush xml:id="br0">
      <inkml:brushProperty name="width" value="0.025" units="cm"/>
      <inkml:brushProperty name="height" value="0.025" units="cm"/>
      <inkml:brushProperty name="color" value="#008C3A"/>
    </inkml:brush>
  </inkml:definitions>
  <inkml:trace contextRef="#ctx0" brushRef="#br0">104 26 14606,'0'0'5301,"-11"4"-2354,7-3-2672,-47 17 1987,48-17-2230,1 0-1,0 0 0,0 0 0,0 0 1,-1 1-1,1-1 0,0 1 0,1-1 1,-1 1-1,0 0 0,0-1 0,1 1 1,-1 0-1,1 0 0,0 0 0,-1 0 1,1 1-1,0-1 0,0 0 0,0 0 1,1 1-1,-2 3 0,4-4-209,-1 0 0,1-1 0,0 0 0,0 1 0,-1-1 1,1 0-1,0 0 0,0 0 0,0 0 0,0 0 0,1 0 0,-1-1 0,0 1 0,0-1 0,0 1 0,1-1 0,-1 0 1,0 0-1,3 0 0,6 2-113,13 4 248,0 1 0,32 13 0,-47-16 209,0 1-1,0 0 1,0 0-1,0 0 1,-1 2 0,0-1-1,0 1 1,10 11-1,-16-17-31,-1 1-1,1 0 0,-1 0 1,0-1-1,0 1 1,0 0-1,0 0 0,0 0 1,0 1-1,-1-1 0,1 0 1,-1 0-1,1 0 0,-1 0 1,0 1-1,0-1 1,0 0-1,0 0 0,0 1 1,0-1-1,-1 3 0,-1-2 60,1 1 1,-1-1-1,0 0 0,0 1 0,0-1 0,0 0 0,0 0 0,-1 0 0,1-1 0,-1 1 0,-5 4 0,1-2-45,-1 0-1,1 0 1,-1-1-1,0 1 1,-1-2-1,1 1 1,-1-1 0,0-1-1,-14 3 1,22-4-328,-1-1 0,1 0 0,0 0 0,0 0 0,-1 0 0,1 0 0,0 0 0,-1 0 0,1 0 0,0 0 1,0-1-1,-1 1 0,1-1 0,0 1 0,0-1 0,0 1 0,0-1 0,-1 0 0,1 1 0,0-1 0,0 0 0,0 0 0,0 0 1,1 0-1,-1 0 0,-1-1 0,-7-21-6285</inkml:trace>
  <inkml:trace contextRef="#ctx0" brushRef="#br0" timeOffset="1">340 163 14286,'0'0'4457,"10"2"-1088,-2 1-2811,1-1 0,0-1 0,0 0 1,0 0-1,1 0 0,-1-1 0,0-1 1,0 0-1,0 0 0,0 0 0,0-1 1,0-1-1,16-6 0,-14 3-398,1-1 0,-1 0 1,0-1-1,16-15 0,-24 20-109,0 0 1,-1 1-1,1-1 0,-1 0 1,1 0-1,-1-1 0,0 1 1,0 0-1,0-1 0,-1 1 1,1-1-1,-1 0 0,0 1 1,0-1-1,0 0 0,-1 0 1,1 0-1,-1 0 0,0 0 1,0-5-1,-1 7-32,0 0 1,0 1-1,0-1 1,0 0-1,0 1 0,-1-1 1,1 1-1,0 0 0,-1-1 1,1 1-1,-1 0 1,1 0-1,-1 0 0,1 0 1,-1 0-1,0 0 0,0 0 1,1 1-1,-1-1 1,0 0-1,0 1 0,0 0 1,0-1-1,0 1 0,0 0 1,0 0-1,0 0 1,1 0-1,-1 1 0,-3-1 1,-2 1 25,0-1 0,0 1 0,1 0 0,-1 1 0,0 0 0,0 0 0,-9 4 0,9-2-66,1 1-1,0 0 1,-1 0 0,2 0-1,-1 0 1,1 1 0,-1 0-1,2 0 1,-1 1-1,1-1 1,0 1 0,0 0-1,1 0 1,-1 1 0,2-1-1,-4 11 1,5-14-28,0 0-1,1 0 1,-1 0-1,1 1 1,0-1 0,-1 0-1,2 0 1,-1 1 0,1-1-1,-1 0 1,1 0-1,0 0 1,1 0 0,-1 0-1,1 0 1,-1 0 0,1 0-1,0-1 1,1 1-1,-1 0 1,1-1 0,-1 0-1,1 0 1,0 0 0,0 0-1,1 0 1,-1 0-1,0-1 1,1 0 0,0 0-1,5 3 1,33 8-3657,5-8-3441,2-4-3023</inkml:trace>
</inkml:ink>
</file>

<file path=ppt/ink/ink3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8.757"/>
    </inkml:context>
    <inkml:brush xml:id="br0">
      <inkml:brushProperty name="width" value="0.025" units="cm"/>
      <inkml:brushProperty name="height" value="0.025" units="cm"/>
      <inkml:brushProperty name="color" value="#008C3A"/>
    </inkml:brush>
  </inkml:definitions>
  <inkml:trace contextRef="#ctx0" brushRef="#br0">18 68 18546,'0'0'7778,"-1"13"-6583,-3 23-414,-3 27 297,2 95-1,5-155-1068,-1 0 0,1-1 0,1 1 0,-1 0 0,0-1 0,1 1 0,-1-1 0,1 1 0,0 0 0,-1-1 0,1 1 0,1-1 0,-1 0 0,0 1 0,0-1 0,1 0 0,0 0-1,-1 0 1,1 0 0,0 0 0,0 0 0,0-1 0,0 1 0,0 0 0,0-1 0,1 0 0,-1 1 0,0-1 0,1 0 0,-1 0 0,1 0 0,-1-1 0,1 1 0,0-1-1,-1 1 1,1-1 0,-1 0 0,1 0 0,0 0 0,4-1 0,2-1 25,-1 1-1,0-2 1,1 0-1,-1 0 1,0 0-1,0-1 1,-1 0-1,1 0 1,-1-1-1,0 0 1,10-9-1,-3-1-21,1-1 0,-2-1 0,0 0 0,-2 0 0,1-1 0,-2-1 0,-1 0 0,0 0 0,-1-1 0,-1 0-1,-1 0 1,-1-1 0,-1 0 0,0 0 0,-2 0 0,0-32 0,-15 101 221,2-14-156,1 6 55,2 0 0,2 0 1,1 0-1,2 72 1,3-110-134,0 1 0,0-1 0,0 1 0,0-1 1,0 1-1,1-1 0,-1 1 0,1-1 0,0 1 1,0-1-1,0 0 0,0 0 0,0 1 0,0-1 1,1 0-1,-1 0 0,1 0 0,-1 0 0,1 0 1,0-1-1,0 1 0,0 0 0,0-1 0,0 1 1,0-1-1,0 0 0,0 0 0,1 0 0,-1 0 1,0 0-1,1 0 0,-1-1 0,1 1 0,-1-1 1,1 0-1,-1 1 0,5-1 0,0-1-292,-1 0 0,0 0 0,1-1 0,-1 0 0,0 0 0,0 0 0,-1-1 0,1 1 0,0-1 0,-1-1 0,1 1 0,-1-1 0,0 0 0,5-5 0,-3 1-1080,-1 1 0,1-2-1,-1 1 1,-1-1 0,1 0-1,-2 0 1,5-10 0,8-30-8695</inkml:trace>
</inkml:ink>
</file>

<file path=ppt/ink/ink3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9.132"/>
    </inkml:context>
    <inkml:brush xml:id="br0">
      <inkml:brushProperty name="width" value="0.025" units="cm"/>
      <inkml:brushProperty name="height" value="0.025" units="cm"/>
      <inkml:brushProperty name="color" value="#008C3A"/>
    </inkml:brush>
  </inkml:definitions>
  <inkml:trace contextRef="#ctx0" brushRef="#br0">41 1 15631,'-4'8'2279,"-1"0"-1774,1 0 468,-1 1-1,1 0 1,0 0-1,1 0 0,0 0 1,0 0-1,1 1 1,-2 11-1,5-20-909,-1 0 0,1 0-1,-1 1 1,1-1 0,0 0 0,0 0-1,-1 0 1,1 0 0,0 0 0,0 0-1,0 0 1,0 0 0,0-1 0,0 1-1,0 0 1,0 0 0,1-1 0,-1 1 0,0-1-1,0 1 1,1-1 0,-1 0 0,0 1-1,0-1 1,1 0 0,-1 0 0,0 0-1,1 0 1,-1 0 0,2 0 0,56 0 167,-43-1-89,-7 1-151,-1 0 0,1 0-1,0 1 1,0 0 0,-1 1 0,1 0 0,-1 0 0,12 5-1,-18-6 29,1 1 0,-1-1-1,0 1 1,0 0 0,0-1-1,0 1 1,0 1-1,0-1 1,0 0 0,0 0-1,-1 1 1,1-1 0,-1 0-1,0 1 1,0 0 0,0-1-1,0 1 1,0 0 0,-1-1-1,1 1 1,-1 0 0,1 0-1,-1 0 1,0-1-1,0 1 1,0 0 0,-1 0-1,1 0 1,-2 4 0,0-1 90,0 0-1,0 1 1,-1-1 0,1 0 0,-1 0 0,-1 0 0,1-1 0,-1 1 0,0-1 0,-1 0 0,1 0 0,-1 0 0,0-1 0,-8 7-1,7-7-12,-1 1-1,1-1 1,-1 0-1,0 0 0,0-1 1,0 0-1,0 0 0,0 0 1,-1-1-1,1 0 0,-1-1 1,-9 1-1,15-2-260,1 0 1,-1-1-1,0 1 0,1-1 0,-1 1 1,0-1-1,1 0 0,-1 0 1,1 0-1,0 1 0,-1-1 1,1-1-1,-1 1 0,1 0 0,0 0 1,0 0-1,0-1 0,0 1 1,0-1-1,0 1 0,0 0 0,0-1 1,1 0-1,-1 1 0,0-1 1,1 1-1,0-1 0,-1 0 1,1 1-1,0-4 0,-1 1-466,0 0 1,1 0-1,0 0 0,0 0 0,0 0 1,0 0-1,1 0 0,-1 0 0,1 1 1,0-1-1,0 0 0,1 0 1,2-5-1,12-9-7584</inkml:trace>
</inkml:ink>
</file>

<file path=ppt/ink/ink3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9.487"/>
    </inkml:context>
    <inkml:brush xml:id="br0">
      <inkml:brushProperty name="width" value="0.025" units="cm"/>
      <inkml:brushProperty name="height" value="0.025" units="cm"/>
      <inkml:brushProperty name="color" value="#008C3A"/>
    </inkml:brush>
  </inkml:definitions>
  <inkml:trace contextRef="#ctx0" brushRef="#br0">1 155 12908,'0'0'6225,"10"1"-2894,-4-1-2777,0 0 0,0 1 1,0-2-1,0 1 0,0-1 0,0 0 1,0 0-1,0 0 0,0-1 0,0 0 1,0-1-1,-1 1 0,1-1 0,-1 0 1,0 0-1,7-6 0,-5 3-418,-2 3-86,0-1 0,-1 0-1,1 0 1,-1 0 0,0-1-1,0 1 1,-1-1-1,1 0 1,-1 0 0,0 0-1,0 0 1,-1-1 0,0 1-1,2-7 1,-3 11-50,-1 1 0,0-1 0,0 1 0,0-1 0,0 1 0,0-1 0,0 1 0,0-1 0,0 1 0,-1-1 0,1 1 0,0 0 0,0-1 0,0 1 0,0-1 0,-1 1 0,1-1 0,0 1 0,0-1 0,-1 1 0,1 0 0,0-1 0,-1 1 0,1 0 0,0-1 0,-1 1 0,1 0 0,-1-1 0,1 1 0,0 0 0,-1 0 0,1-1 0,-1 1 0,-20 2 0,-15 18 0,34-18 0,0 0 0,0 0 0,0 1 0,1-1 0,-1 1 0,1 0 0,-1-1 0,1 1 0,0 0 0,0 0 0,0 0 0,0 0 0,0-1 0,1 1 0,-1 0 0,1 1 0,0-1 0,0 0 0,1 4 0,-1-5 0,1 1 0,0-1 0,0 0 0,0 0 0,0 1 0,0-1 0,1 0 0,-1 0 0,1 0 0,-1-1 0,1 1 0,0 0 0,0-1 0,0 1 0,-1-1 0,1 1 0,1-1 0,-1 0 0,0 0 0,0 0 0,0 0 0,1 0 0,-1 0 0,3 0 0,26 4 0,-1-1 0,1-2 0,-1-1 0,1-1 0,0-1 0,55-11 0,-74 10-133,-1-1 1,0 0-1,0-1 1,-1 0-1,1 0 1,19-13-1,-28 16 69,1 0 0,-1-1 0,0 1-1,1-1 1,-1 0 0,0 0 0,0 1-1,0-2 1,0 1 0,-1 0 0,1 0-1,-1 0 1,1-1 0,-1 1 0,0-1-1,0 1 1,0-1 0,0 1 0,0-1-1,0 0 1,-1 0 0,1 1 0,-1-1-1,0 0 1,0 0 0,0 1 0,0-1-1,0 0 1,-1 0 0,1 1 0,-1-1-1,0 0 1,0 1 0,-2-5 0,2 5-513,0 1 1,-1-1-1,0 1 0,1-1 1,-1 1-1,0 0 1,1 0-1,-1-1 1,0 1-1,0 0 1,0 1-1,-3-2 1,-19-7-5377</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8.470"/>
    </inkml:context>
    <inkml:brush xml:id="br0">
      <inkml:brushProperty name="width" value="0.025" units="cm"/>
      <inkml:brushProperty name="height" value="0.025" units="cm"/>
    </inkml:brush>
  </inkml:definitions>
  <inkml:trace contextRef="#ctx0" brushRef="#br0">379 1 13325,'0'0'8135,"-60"51"-5732,32-13-546,-3 5-479,-8 5 95,0 3-384,-1 6-480,1 2-385,3 5-160,5 0-352,11 1-1602,6-6-3235,13-5-6438</inkml:trace>
</inkml:ink>
</file>

<file path=ppt/ink/ink3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9.841"/>
    </inkml:context>
    <inkml:brush xml:id="br0">
      <inkml:brushProperty name="width" value="0.025" units="cm"/>
      <inkml:brushProperty name="height" value="0.025" units="cm"/>
      <inkml:brushProperty name="color" value="#008C3A"/>
    </inkml:brush>
  </inkml:definitions>
  <inkml:trace contextRef="#ctx0" brushRef="#br0">1 41 16944,'0'0'3587,"64"-28"-2017,-7 20-641,11 4-385,10 4-159,-1 0-385,-1 0-4228</inkml:trace>
</inkml:ink>
</file>

<file path=ppt/ink/ink3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0.279"/>
    </inkml:context>
    <inkml:brush xml:id="br0">
      <inkml:brushProperty name="width" value="0.025" units="cm"/>
      <inkml:brushProperty name="height" value="0.025" units="cm"/>
      <inkml:brushProperty name="color" value="#008C3A"/>
    </inkml:brush>
  </inkml:definitions>
  <inkml:trace contextRef="#ctx0" brushRef="#br0">0 0 10666,'0'0'14643,"5"15"-12865,5 29-596,-2 1-1,5 90 1,-12-113-1130,-2-7-47,2-1 0,-1 0-1,2 1 1,0-1 0,1 0-1,6 22 1,-8-35-76,-1 0-1,0 0 0,0 0 1,1 0-1,-1 0 1,0-1-1,1 1 1,-1 0-1,1 0 1,0 0-1,-1 0 1,1-1-1,-1 1 1,1 0-1,0-1 1,0 1-1,-1 0 0,1-1 1,0 1-1,0-1 1,0 1-1,0-1 1,-1 0-1,1 1 1,0-1-1,0 0 1,0 0-1,0 1 1,0-1-1,0 0 1,0 0-1,0 0 0,0 0 1,0 0-1,0 0 1,0-1-1,0 1 1,0 0-1,0 0 1,0-1-1,0 1 1,-1 0-1,1-1 1,2 0-1,-1-1-548,1-1 0,0 1 0,-1 0 0,1-1-1,-1 0 1,0 1 0,0-1 0,0 0 0,0 0 0,0 0-1,1-4 1,8-24-7393</inkml:trace>
</inkml:ink>
</file>

<file path=ppt/ink/ink3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0.654"/>
    </inkml:context>
    <inkml:brush xml:id="br0">
      <inkml:brushProperty name="width" value="0.025" units="cm"/>
      <inkml:brushProperty name="height" value="0.025" units="cm"/>
      <inkml:brushProperty name="color" value="#008C3A"/>
    </inkml:brush>
  </inkml:definitions>
  <inkml:trace contextRef="#ctx0" brushRef="#br0">0 77 12460,'0'0'4174,"2"8"-1638,-2-5-2253,1 1-1,0-1 1,0 0 0,0 1-1,0-1 1,0 0-1,0 0 1,1 1 0,0-1-1,0 0 1,-1-1 0,2 1-1,-1 0 1,0 0-1,1-1 1,-1 0 0,1 1-1,-1-1 1,1 0 0,0 0-1,0 0 1,0-1-1,0 1 1,1-1 0,-1 0-1,0 1 1,1-1 0,-1-1-1,0 1 1,1 0-1,-1-1 1,1 0 0,5 0-1,0 0-94,-1-1 0,1 0 1,-1 0-1,1 0 0,-1-1 0,0-1 0,1 1 0,-1-1 0,0-1 0,13-7 0,-18 9-173,0 0 0,0 0 0,0 0 0,0 0-1,0-1 1,-1 1 0,0-1 0,1 0 0,-1 0 0,0 0 0,0 0-1,0 0 1,-1 0 0,1 0 0,-1 0 0,0-1 0,0 1-1,0-1 1,0 1 0,0-1 0,-1 1 0,1-1 0,-1 1 0,0-1-1,-1 1 1,1-1 0,0 1 0,-1-1 0,-1-3 0,1 5-4,0 0 0,0 0 0,0 0 0,0 0 0,0 0 0,-1 0 1,1 1-1,-1-1 0,1 1 0,-1-1 0,0 1 0,0-1 0,0 1 0,0 0 1,0 0-1,0 0 0,0 0 0,0 0 0,0 0 0,0 1 0,0-1 0,0 1 1,-1-1-1,1 1 0,0 0 0,0 0 0,-1 0 0,-2 0 0,-1 0 12,1 1 0,0-1 0,-1 1 0,1 0 0,0 0 0,-1 0 0,1 1 0,0 0 0,0 0 0,0 0 0,-4 3 0,1 2-8,1 0 1,0 0 0,0 0 0,1 1-1,-1 0 1,2 0 0,-1 0 0,1 1-1,1 0 1,0 0 0,0 0 0,0 0-1,1 1 1,1-1 0,0 1 0,0 0-1,1 0 1,0 0 0,0 0 0,2 13-1,-1-21-24,1 0 0,-1 0 0,1 0 0,-1 0 0,1 1 0,0-1 0,0 0 0,0 0 0,0 0 0,0-1 0,0 1 0,0 0 0,1 0 0,-1-1 0,1 1 0,-1-1 0,1 1 0,0-1 0,0 1 0,-1-1 0,4 2 0,0-1-111,0-1 0,0 1 0,0 0 1,1-1-1,-1 0 0,0-1 0,0 1 0,11-1 1,-3-1-827,0 0 1,1-1-1,-1 0 1,0-1-1,-1-1 1,22-8-1,12-14-4633,-1-2-1478</inkml:trace>
</inkml:ink>
</file>

<file path=ppt/ink/ink3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1.273"/>
    </inkml:context>
    <inkml:brush xml:id="br0">
      <inkml:brushProperty name="width" value="0.025" units="cm"/>
      <inkml:brushProperty name="height" value="0.025" units="cm"/>
      <inkml:brushProperty name="color" value="#008C3A"/>
    </inkml:brush>
  </inkml:definitions>
  <inkml:trace contextRef="#ctx0" brushRef="#br0">170 0 13293,'0'0'8781,"-9"10"-7484,4-5-1186,-43 53 1689,45-52-1594,-1-1-1,1 1 1,0 0-1,0-1 1,0 2 0,1-1-1,0 0 1,0 0-1,0 1 1,1-1-1,-1 7 1,51-4 354,-45-5-575,0 1 0,0-1 0,-1 1-1,1-1 1,-1 1 0,-1 0 0,1 0-1,-1 0 1,1 1 0,-1-1 0,-1 1-1,1-1 1,-1 1 0,1 9 0,1 11 156,0 45 1,-3-71-138,0 22 335,-1 1-1,0-1 1,-2 0 0,-10 40-1,11-54-195,-1-1 0,0 0 0,0 1 0,0-1 0,-1-1 0,0 1 0,0 0 0,-1-1-1,0 0 1,0 0 0,0-1 0,-1 1 0,0-1 0,0 0 0,0-1 0,-1 1 0,-10 4 0,15-7-138,0-1 0,1 0 0,-1 0 0,0-1 0,0 1 0,0 0 1,0-1-1,0 1 0,0-1 0,0 1 0,-1-1 0,1 0 1,0 0-1,0 0 0,0 0 0,0 0 0,0-1 0,0 1 1,0 0-1,0-1 0,-2-1 0,2 1-3,1 0 1,0 0-1,0-1 1,0 1-1,0 0 1,0-1-1,0 1 1,0-1-1,0 1 1,1-1-1,-1 1 1,1-1-1,-1 0 1,1 1-1,-1-1 1,1 0-1,0 1 0,0-1 1,0-3-1,1-6-93,0 1 0,0-1 0,2 1 0,-1-1 0,1 1 0,8-18-1,12-15-327,2 1 1,2 2-1,2 0 0,35-37 0,-24 30 428,54-84 0,-93 130-8,2-3 11,0-1-1,0 0 1,0 0-1,-1 0 1,0 0-1,0 0 1,0-1-1,-1 1 1,1 0-1,0-9 1,-3 14 12,-1 0 1,1 0-1,0 0 0,0 0 1,0 1-1,0-1 0,0 0 1,0 1-1,0-1 0,0 1 1,0-1-1,0 1 1,0-1-1,0 1 0,-2 1 1,-7 7 79,1 1 1,0 0 0,0 1 0,1 0 0,0 0 0,1 1 0,0 0 0,1 0-1,1 1 1,0-1 0,0 1 0,1 0 0,-3 22 0,7-34-97,0 0 1,-1 1 0,1-1-1,0 0 1,0 0-1,1 0 1,-1 0 0,0 0-1,0 1 1,0-1-1,1 0 1,-1 0 0,1 0-1,-1 0 1,1 0-1,-1 0 1,1 0 0,-1 0-1,1 0 1,0 0 0,0-1-1,0 1 1,-1 0-1,1 0 1,2 1 0,-1-1 9,1 0 0,0 0 0,0 0 1,-1 0-1,1-1 0,0 1 0,0-1 1,0 1-1,-1-1 0,5 0 0,5-1 46,1 0-1,-1-1 0,23-6 1,1-5-51,51-25 0,-54 22-15,57-18-1,-89 33 3,0 1 0,-1 0 0,1-1 0,0 1 0,-1 0 0,1 0 0,0-1 0,-1 1 0,1 0 0,0 0 0,0 0 0,-1 0 0,1 0 0,0 0 0,0 0 0,-1 0 0,1 1 0,0-1 0,-1 0 0,1 0 0,0 1 0,-1-1 0,1 0 0,0 1 0,-1-1 0,1 0 0,0 1 0,-1-1 0,1 1 0,-1-1 0,1 1 0,-1 0 0,1-1 0,-1 1 0,0-1 0,1 1 0,-1 0 0,0-1 0,1 1 0,-1 1 0,0 35 0,0-7 0,1-29 0,1 0 0,-1 0 0,1 0 0,0 0 0,-1 0 0,1 0 0,0 0 0,0 0 0,0-1 0,0 1 0,-1-1 0,1 1 0,0-1 0,0 0 0,0 0 0,0 0 0,0 0 0,0 0 0,0 0 0,0-1 0,2 1 0,2-1 0,4 0-16,-1 0 0,1-1 0,-1 0 0,1 0 0,-1-1 0,0-1 0,11-5 0,-12 5-120,1 0 0,0 1 0,0 0-1,1 0 1,-1 1 0,1 0 0,11 0 0</inkml:trace>
</inkml:ink>
</file>

<file path=ppt/ink/ink3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2.516"/>
    </inkml:context>
    <inkml:brush xml:id="br0">
      <inkml:brushProperty name="width" value="0.025" units="cm"/>
      <inkml:brushProperty name="height" value="0.025" units="cm"/>
      <inkml:brushProperty name="color" value="#008C3A"/>
    </inkml:brush>
  </inkml:definitions>
  <inkml:trace contextRef="#ctx0" brushRef="#br0">6 100 15150,'-1'-1'373,"0"-1"-1,1 1 0,-1 0 0,0-1 0,1 1 1,0-1-1,-1 1 0,1 0 0,0-1 0,0 1 1,-1-1-1,1 1 0,0-1 0,1 1 0,-1-1 1,0 1-1,0 0 0,1-1 0,-1 1 0,0-1 1,1 1-1,0 0 0,1-3 0,0 1-53,0 0 0,1 0 0,-1 1 0,1-1 0,-1 1 0,1 0 0,0-1 0,0 1 0,6-2 0,1-1-113,0 0-1,1 1 1,-1 1 0,1 0-1,17-3 1,-26 5-201,0 1 0,-1 0-1,1-1 1,0 1 0,0 0 0,0 0-1,0 0 1,0 0 0,0 0 0,0 1 0,-1-1-1,1 1 1,0-1 0,0 1 0,0-1 0,-1 1-1,1 0 1,0 0 0,-1 0 0,3 1-1,-3 1-8,0-1-1,0 0 1,0 0-1,-1 1 0,1-1 1,0 1-1,-1-1 1,0 1-1,1-1 0,-1 1 1,0-1-1,0 1 0,-1-1 1,1 1-1,-1 4 1,-2 7 9,-1 1 0,0-1 0,-1 0 1,-1 0-1,0 0 0,-11 16 0,10-17 11,0 0 0,1 0 1,0 1-1,1 0 0,0 0 0,-4 23 0,9-36-5,0-1 0,0 1 0,0 0 0,0-1 0,0 1 0,0-1 0,0 1 0,0 0 0,0-1 0,0 1 0,1-1 0,-1 1 0,0-1 0,0 1 0,0 0 0,1-1 0,-1 1 0,0-1 0,1 1 0,-1-1 0,0 1 0,1-1 0,-1 0 0,1 1 0,-1-1 0,1 1 0,-1-1 0,1 0 0,-1 1 0,1-1 0,-1 0 0,2 1 0,24-1 339,27-19 208,-28 5-466,-1 0 0,-1-2 0,-1 0 1,0-2-1,-1 0 0,-1-2 0,-1 0 0,-1-1 1,-1-1-1,25-40 0,-39 57-245,-3 8 57,-8 22 29,0-3 79,1 1 1,-5 28 0,12-48 12,-1-1 0,1 1 0,0-1 0,0 1 0,0-1 0,0 1 0,0 0 0,0-1-1,1 1 1,-1-1 0,1 1 0,0-1 0,0 1 0,0-1 0,0 0 0,0 1 0,0-1-1,1 0 1,-1 0 0,1 0 0,2 3 0,-2-4 34,1 0 1,-1-1-1,0 1 0,1-1 0,-1 1 1,1-1-1,-1 0 0,1 0 0,-1 0 1,1 0-1,-1-1 0,1 1 0,-1-1 1,0 1-1,1-1 0,-1 0 0,0 0 1,1 0-1,-1 0 0,0 0 0,0-1 1,0 1-1,3-3 0,11-7-37,-1 0 1,0-1-1,0-1 0,-2 0 0,15-18 1,-21 24-25,-1-1 0,0 0 0,-1 0-1,0-1 1,0 1 0,-1-1 0,0 0 0,-1 0 0,1 0 0,-2-1 0,1 1 0,0-11 0,-6 18 2,-4 10 0,-5 12 0,9-12 0,-1 0 0,1 0 0,0 0 0,1 1 0,0-1 0,0 1 0,1-1 0,-1 14 0,2-21 0,0 1 0,1-1 0,-1 0 0,1 0 0,-1 0 0,1 0 0,-1 0 0,1 0 0,-1 0 0,1 0 0,0-1 0,0 1 0,-1 0 0,1 0 0,0 0 0,0-1 0,0 1 0,0 0 0,0-1 0,0 1 0,0-1 0,0 1 0,0-1 0,0 0 0,0 1 0,0-1 0,0 0 0,1 0 0,-1 0 0,0 0 0,0 0 0,0 0 0,0 0 0,0 0 0,0 0 0,1 0 0,-1-1 0,2 0 0,45-11 0,-13-12 0,-30 20 0,0 0 0,0 0 0,0 0 0,0 1 0,1 0 0,-1 0 0,1 0 0,0 1 0,0-1 0,8-1 0,-13 6 0,0 1 0,0-1 0,0 0 0,0 0 0,-1 0 0,1 1 0,-1-1 0,1 0 0,-1 1 0,0-1 0,0 1 0,0-1 0,0 0 0,0 1 0,-2 3 0,2 1 0,0-5 0,0 5 0,0 0 0,0 0 0,0 0 0,1 0 0,0 0 0,1 0 0,2 9 0,-3-14 0,0-1 0,1 1 0,-1 0 0,0 0 0,1 0 0,0-1 0,-1 1 0,1-1 0,0 1 0,0-1 0,0 0 0,-1 1 0,2-1 0,-1 0 0,0 0 0,0-1 0,0 1 0,0 0 0,0-1 0,1 1 0,-1-1 0,0 0 0,1 0 0,-1 0 0,0 0 0,4 0 0,3-1 0,0 1 0,0-2 0,1 1 0,-1-1 0,0-1 0,0 1 0,0-2 0,-1 1 0,1-1 0,-1 0 0,0-1 0,0 0 0,0 0 0,-1-1 0,0 0 0,8-9 0,-13 13 0,-1-1 0,0 1 0,0-1 0,0 0 0,0 0 0,0 0 0,-1 1 0,1-1 0,-1 0 0,0 0 0,0 0 0,0 0 0,0 0 0,0 0 0,-1 0 0,1 0 0,-1 1 0,0-1 0,0 0 0,0 0 0,0 1 0,0-1 0,-1 1 0,1-1 0,-1 1 0,0-1 0,0 1 0,1 0 0,-1 0 0,-1 0 0,1 0 0,0 0 0,-4-2 0,39 0 0,-22 5-500,33 2-3847,-42-3 4024,0 0 0,-1 0 0,1 0 0,-1 0 0,1 0 0,0 0 0,-1-1 0,1 1 0,-1 0 0,1-1 0,-1 1 0,1-1 0,-1 0 0,1 1 0,-1-1 0,1 0 0,-1 0 0,0 0 0,2-1 0,1-13-8677</inkml:trace>
</inkml:ink>
</file>

<file path=ppt/ink/ink3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2.888"/>
    </inkml:context>
    <inkml:brush xml:id="br0">
      <inkml:brushProperty name="width" value="0.025" units="cm"/>
      <inkml:brushProperty name="height" value="0.025" units="cm"/>
      <inkml:brushProperty name="color" value="#008C3A"/>
    </inkml:brush>
  </inkml:definitions>
  <inkml:trace contextRef="#ctx0" brushRef="#br0">0 1 17969,'0'0'7719,"27"57"-8872,-7-35-2146,-2 1-2146,2 0-7015</inkml:trace>
</inkml:ink>
</file>

<file path=ppt/ink/ink3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3.261"/>
    </inkml:context>
    <inkml:brush xml:id="br0">
      <inkml:brushProperty name="width" value="0.025" units="cm"/>
      <inkml:brushProperty name="height" value="0.025" units="cm"/>
      <inkml:brushProperty name="color" value="#008C3A"/>
    </inkml:brush>
  </inkml:definitions>
  <inkml:trace contextRef="#ctx0" brushRef="#br0">109 182 9833,'0'0'16635,"-10"4"-15231,1 1-1120,1 0 1,0 0-1,0 1 1,0 0-1,1 1 1,-12 12-1,16-16-213,0 1 0,0-1 0,0 1 0,1-1 0,-1 1 0,1 0-1,0 0 1,0 0 0,0 0 0,1 1 0,0-1 0,-1 0 0,2 1 0,-1-1 0,0 1 0,1-1 0,0 1 0,0-1-1,0 1 1,1 5 0,0-9-61,0 0 0,-1 0-1,1 0 1,0-1 0,-1 1 0,1 0-1,0-1 1,0 1 0,0 0 0,0-1-1,0 1 1,0-1 0,0 1-1,0-1 1,0 1 0,0-1 0,0 0-1,0 0 1,0 1 0,0-1 0,0 0-1,0 0 1,0 0 0,0 0-1,0 0 1,1-1 0,31-2 202,-22-1-179,1 1-1,-1-2 1,0 0-1,0 0 1,-1-1-1,0 0 0,0-1 1,0 0-1,0 0 1,8-10-1,7-8 4,0-1 0,22-33 0,2-14 74,-46 66-72,1 0 0,-1 0-1,0 0 1,-1-1-1,1 1 1,-1-1-1,-1 1 1,2-16-1,-3 22-36,-1 1 0,1 0-1,0 0 1,0 0 0,-1-1-1,1 1 1,0 0-1,0 0 1,-1 0 0,1 0-1,0 0 1,0-1 0,-1 1-1,1 0 1,0 0 0,-1 0-1,1 0 1,0 0-1,0 0 1,-1 0 0,1 0-1,0 0 1,-1 0 0,1 0-1,0 0 1,0 0 0,-1 0-1,1 0 1,0 1 0,-1-1-1,1 0 1,0 0-1,0 0 1,-1 0 0,1 0-1,0 1 1,0-1 0,-1 0-1,1 0 1,0 1 0,0-1-1,0 0 1,0 0 0,-1 0-1,1 1 1,0-1-1,0 0 1,0 1 0,0-1-1,0 0 1,0 1 0,-15 13-8,7-2-32,0 0 0,1 0 0,0 0 0,0 1 1,2 0-1,0 1 0,0 0 0,1-1 0,1 1 0,0 0 0,1 1 0,0-1 0,1 28 0,1-40-249,0 1-1,1-1 1,-1 1-1,0-1 1,1 1-1,0-1 1,-1 1-1,1-1 1,0 0-1,0 1 0,0-1 1,1 0-1,-1 0 1,1 0-1,-1 1 1,1-2-1,-1 1 1,5 3-1,14 5-5567</inkml:trace>
</inkml:ink>
</file>

<file path=ppt/ink/ink3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4.305"/>
    </inkml:context>
    <inkml:brush xml:id="br0">
      <inkml:brushProperty name="width" value="0.025" units="cm"/>
      <inkml:brushProperty name="height" value="0.025" units="cm"/>
      <inkml:brushProperty name="color" value="#008C3A"/>
    </inkml:brush>
  </inkml:definitions>
  <inkml:trace contextRef="#ctx0" brushRef="#br0">103 298 19923,'0'0'6198,"-10"9"-3705,-1 2-1999,0-1 1,1 2 0,-17 24-1,22-29-384,1 0-1,0 1 1,1-1-1,-1 1 0,1 0 1,1-1-1,0 1 0,0 1 1,0-1-1,0 16 0,2-22-106,0-1 0,0 0 0,0 0 0,0 0 1,0 0-1,0 0 0,1 1 0,-1-1 0,0 0 0,1 0 0,-1 0 0,1 0 0,-1 0 0,1 0 0,0 0 0,-1 0 0,1 0 0,0 0 0,0-1 0,0 1 0,0 0 0,-1 0 0,1-1 0,0 1 0,0 0 0,0-1 0,0 1 0,2 0 0,1 0 8,0 0 0,0-1 0,0 1 0,0-1 0,0 0 0,0 0 0,0 0 0,7-2 0,2 0 13,0-1-1,0 0 1,-1-2-1,19-8 1,-7 0-276,-2-1-1,28-22 1,-42 30 207,0 0-1,-1-1 1,0 0-1,0-1 1,-1 1-1,0-1 0,0 0 1,-1-1-1,6-11 1,-34 98-250,22-71 312,-1 1-1,1 0 1,0 1 0,1-1 0,0 0-1,0 0 1,1 0 0,3 14 0,-4-20-14,1-1 0,0 1 0,-1-1 0,1 1 1,0-1-1,0 1 0,1-1 0,-1 0 0,0 1 0,0-1 1,0 0-1,1 0 0,-1 0 0,1 0 0,-1 0 0,1 0 1,-1 0-1,1-1 0,0 1 0,-1 0 0,1-1 0,0 1 1,-1-1-1,1 0 0,0 0 0,-1 0 0,1 0 1,0 0-1,0 0 0,-1 0 0,1 0 0,0 0 0,0-1 1,-1 1-1,4-2 0,2 0 29,-1 0 1,1-1-1,-1 1 1,1-1-1,-1-1 1,0 1-1,9-8 0,1-6-7,0 0 0,-1-1 0,-1-1 0,-1 0 0,-1-1 0,-1 0 0,0-1 0,14-40 0,-34 83-67,2-6 33,0 1 0,1 0-1,1 1 1,1-1 0,0 1-1,-1 27 1,5-43 17,0-1 1,0 0-1,0 0 0,0 0 1,0 0-1,0 1 0,0-1 1,0 0-1,0 0 0,1 0 1,-1 0-1,0 0 0,1 0 1,-1 0-1,1 1 1,0-1-1,-1-1 0,1 1 1,0 0-1,-1 0 0,1 0 1,0 0-1,0 0 0,0-1 1,0 1-1,0 0 0,0-1 1,1 2-1,0-2 27,1 0 0,-1 1 0,0-1 0,1 0 0,-1 0 0,1 0 0,-1-1 0,0 1 0,1 0 0,-1-1 0,0 0 0,0 1 0,3-2 0,6-3 65,0-1 0,0 0 1,0 0-1,12-11 0,-1-2-123,-2-1-1,1 0 1,-2-2-1,28-41 1,-53 102-618,0-18 641,3-13 0,0 0 0,0 0 0,1 0 0,0 0 0,1 0 0,0 0 0,0 0 0,0 1 0,1-1 0,1 0 0,1 13 0,-1-20 8,0 0 0,0 0-1,0 0 1,0 0 0,0 0 0,0 0 0,0-1 0,0 1-1,0 0 1,0-1 0,0 1 0,1-1 0,-1 1 0,0-1-1,0 1 1,1-1 0,-1 0 0,0 0 0,1 0-1,-1 0 1,0 0 0,0 0 0,1 0 0,-1 0 0,0 0-1,1-1 1,-1 1 0,0 0 0,0-1 0,1 1 0,-1-1-1,1 0 1,41-20 268,-21 3-254,-2-1 0,0-1 0,-1-1 0,-1 0 0,-1-2 0,-1 0 0,-1 0 0,0-1 0,-2-1 0,-2-1 0,0 0 0,-1 0 0,-2-1 0,0 0 0,4-38 0,-12 64-31,1 0 0,-1-1 0,1 1-1,-1-1 1,0 1 0,0 0 0,0-1 0,0 1 0,0-1-1,0 1 1,0-1 0,-1 1 0,1 0 0,0-1 0,-1 1-1,1-1 1,-1 1 0,1 0 0,-1 0 0,-1-2 0,1 3-3,0 0 0,0 1 0,0-1 0,0 1 0,0-1 0,1 1 1,-1-1-1,0 1 0,0-1 0,0 1 0,0 0 0,1-1 1,-1 1-1,0 0 0,1 0 0,-1 0 0,0 0 0,1-1 0,-1 3 1,-33 56-158,25-39 194,1 0 0,0 0-1,2 1 1,0-1-1,1 2 1,1-1 0,2 0-1,0 1 1,0-1 0,2 1-1,1 0 1,4 22 0,-3-37-15,-1-1 1,2 1 0,-1 0-1,1-1 1,0 0 0,0 0-1,1 0 1,0 0 0,0 0-1,0-1 1,7 7 0,-11-11 85,-14-25 128,-34-32-265,35 43 38,0-1 1,1 0-1,1-1 1,0-1-1,2 1 1,-10-20-1,18 34 5,1 0-1,0 0 1,-1 1 0,1-1-1,0 0 1,-1 0-1,1 0 1,0 0-1,0 0 1,0 0-1,0 0 1,0 0 0,0 0-1,0 0 1,0 0-1,0 0 1,0 1-1,1-1 1,-1 0 0,0 0-1,1 0 1,-1 0-1,1 0 1,-1 1-1,1-1 1,-1 0 0,1 0-1,-1 1 1,1-1-1,0 0 1,-1 1-1,1-1 1,0 0-1,0 1 1,-1-1 0,1 1-1,0-1 1,0 1-1,0 0 1,0-1-1,0 1 1,-1 0 0,1 0-1,0 0 1,2-1-1,53 1-10,-38 0 5,13 2-462,0 1 1,34 8-1,5 0-1660,-63-11-2545</inkml:trace>
</inkml:ink>
</file>

<file path=ppt/ink/ink3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4.677"/>
    </inkml:context>
    <inkml:brush xml:id="br0">
      <inkml:brushProperty name="width" value="0.025" units="cm"/>
      <inkml:brushProperty name="height" value="0.025" units="cm"/>
      <inkml:brushProperty name="color" value="#008C3A"/>
    </inkml:brush>
  </inkml:definitions>
  <inkml:trace contextRef="#ctx0" brushRef="#br0">0 0 18578,'0'0'4420</inkml:trace>
</inkml:ink>
</file>

<file path=ppt/ink/ink3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5.064"/>
    </inkml:context>
    <inkml:brush xml:id="br0">
      <inkml:brushProperty name="width" value="0.025" units="cm"/>
      <inkml:brushProperty name="height" value="0.025" units="cm"/>
      <inkml:brushProperty name="color" value="#008C3A"/>
    </inkml:brush>
  </inkml:definitions>
  <inkml:trace contextRef="#ctx0" brushRef="#br0">233 169 14253,'5'-13'3091,"-3"6"-2828,2-3 498,0 0 0,-1 0 1,0-1-1,1-13 0,-3 22-598,-1-1-1,0 1 1,0 0-1,1 0 1,-1-1-1,-1 1 1,1 0-1,0 0 1,0 0-1,-1-1 1,0 1 0,1 0-1,-1 0 1,0 0-1,0 0 1,0 0-1,0 0 1,0 0-1,0 0 1,-1 0-1,1 1 1,-1-1-1,1 0 1,-1 1 0,0-1-1,0 1 1,1 0-1,-1 0 1,0-1-1,-4 0 1,-1 0-45,1 0-1,-1 1 1,1 0 0,-1 0 0,1 1 0,-1 0 0,0 0 0,1 0 0,-1 1 0,1 0 0,-1 1-1,1-1 1,0 1 0,-1 0 0,1 1 0,0-1 0,0 1 0,0 1 0,1-1 0,-1 1 0,1 0-1,-7 6 1,5-4-97,0 1 0,0 0-1,1 0 1,0 1 0,1-1 0,-1 1-1,2 1 1,-1-1 0,1 1-1,0-1 1,1 1 0,0 0-1,0 0 1,1 1 0,-1 9 0,2-17-11,1 0 1,0 0 0,0 0-1,-1 0 1,2 0-1,-1 0 1,0 0 0,0 0-1,1 0 1,-1 0 0,1 0-1,-1 0 1,1 0 0,0 0-1,0 0 1,0 0 0,0 0-1,0 0 1,0-1-1,1 1 1,-1-1 0,1 1-1,-1-1 1,2 2 0,0-1 12,1-1 1,-1 0 0,0 1 0,0-1-1,0-1 1,1 1 0,-1 0 0,1-1-1,-1 0 1,0 0 0,1 0 0,-1 0-1,5-1 1,6-1 40,-1-1 0,0 0 0,0-1 0,0-1 0,-1 0 0,19-10 0,-2-3 0,0-2-1,35-30 1,-54 42-40,-1-1 0,-1 0 0,1 0 0,-2 0 0,1-1-1,-1 0 1,-1 0 0,0-1 0,0 0 0,4-13 0,-11 15-126,-9 17-26,-11 19 27,10-8 69,1 1 1,1 1-1,1-1 1,1 1-1,0 1 1,2-1-1,1 1 1,0 0-1,0 23 1,4-43-91,0 0 1,0 0-1,0 1 0,0-1 1,1 0-1,-1 1 1,0-1-1,1 0 1,0 0-1,-1 1 1,1-1-1,0 0 0,0 0 1,0 0-1,1 0 1,-1 0-1,0 0 1,1-1-1,-1 1 0,1 0 1,0-1-1,-1 1 1,3 1-1,-1-2-224,0 0-1,0 0 1,0 0-1,0 0 0,0-1 1,0 1-1,0-1 1,1 0-1,-1 0 1,0 0-1,0 0 1,0 0-1,0-1 1,0 1-1,0-1 0,0 0 1,5-2-1,33-21-5226,2-11-3225</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5.225"/>
    </inkml:context>
    <inkml:brush xml:id="br0">
      <inkml:brushProperty name="width" value="0.025" units="cm"/>
      <inkml:brushProperty name="height" value="0.025" units="cm"/>
    </inkml:brush>
  </inkml:definitions>
  <inkml:trace contextRef="#ctx0" brushRef="#br0">1 0 16400,'0'0'8840,"15"68"-6886,3-46-609,1 2-544,5-1-353,8-5-384,4-4 32,6-7-384,2-7-673,0 0-1537,-1-17-1794,-7-7-2819</inkml:trace>
</inkml:ink>
</file>

<file path=ppt/ink/ink3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5.437"/>
    </inkml:context>
    <inkml:brush xml:id="br0">
      <inkml:brushProperty name="width" value="0.025" units="cm"/>
      <inkml:brushProperty name="height" value="0.025" units="cm"/>
      <inkml:brushProperty name="color" value="#008C3A"/>
    </inkml:brush>
  </inkml:definitions>
  <inkml:trace contextRef="#ctx0" brushRef="#br0">123 3 13549,'0'0'7185,"-6"14"-6688,-23 54-281,-25 62 1023,46-108-672,1-1-1,1 2 0,-6 44 1,12-64-547,-1-1 0,1 1 0,0 0 0,0-1 0,0 1 0,1 0 0,-1-1 0,1 1 0,-1 0 0,1-1 0,0 1 0,0-1 0,0 1 0,0-1 0,0 1 1,1-1-1,2 3 0,-3-3 0,1-1 0,0 1 0,0-1 1,0 0-1,-1 0 0,1 0 0,0 0 0,0 0 1,0-1-1,1 1 0,-1 0 0,0-1 1,0 0-1,0 1 0,0-1 0,0 0 0,3 0 1,3-1-38,-1 0 0,1-1 0,-1 0 0,0 0 1,0 0-1,0-1 0,0 0 0,-1 0 0,1-1 0,-1 0 1,9-7-1,1-2-146,-2-2 0,0 0 0,0-1-1,-2 0 1,0-1 0,-1 0 0,0-1 0,10-25 0,-9 16 17,-2 0 0,-1 0 0,-1-1 0,-1-1 0,3-35 0,-75 222 963,57-138-768,-9 20 277,2 0-1,2 1 1,2 0-1,-10 72 0,21-111-374,0 0-1,0 0 1,-1 0-1,1 0 1,1 0-1,-1 0 1,0 0 0,0 0-1,1 0 1,-1 0-1,1 0 1,0 0-1,-1 0 1,1 0-1,0 0 1,0 0-1,0-1 1,1 1-1,-1 0 1,0-1 0,1 1-1,2 2 1,-2-3-185,0-1 1,0 1 0,1 0 0,-1 0-1,0-1 1,1 0 0,-1 1 0,0-1-1,1 0 1,-1 0 0,0 0 0,1 0-1,-1-1 1,0 1 0,1-1-1,-1 1 1,0-1 0,1 0 0,2-2-1,27-17-5526</inkml:trace>
</inkml:ink>
</file>

<file path=ppt/ink/ink3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5.840"/>
    </inkml:context>
    <inkml:brush xml:id="br0">
      <inkml:brushProperty name="width" value="0.025" units="cm"/>
      <inkml:brushProperty name="height" value="0.025" units="cm"/>
      <inkml:brushProperty name="color" value="#008C3A"/>
    </inkml:brush>
  </inkml:definitions>
  <inkml:trace contextRef="#ctx0" brushRef="#br0">59 1 17681,'-5'9'2146,"-3"5"-1366,-25 52 2540,30-60-2980,1-1 1,0 1 0,1-1 0,-1 1-1,1-1 1,0 1 0,1 0 0,-1 0 0,1-1-1,0 1 1,1 6 0,0-10-295,0-1 0,0 0 0,-1 1 0,1-1 0,0 0-1,0 1 1,0-1 0,1 0 0,-1 0 0,0 0 0,0 0 0,0 0 0,1 0 0,-1-1 0,1 1 0,-1 0 0,1-1 0,-1 1 0,1-1 0,-1 1 0,1-1 0,-1 1-1,1-1 1,-1 0 0,1 0 0,0 0 0,-1 0 0,3-1 0,46-5 618,-40 3-604,0-1 0,0-1 0,-1 1 0,1-2 0,-1 1 0,0-1-1,-1-1 1,14-12 0,-18 15-38,0 1 0,0-1 1,-1 0-1,0 0 0,1 0 0,-1 0 0,-1 0 1,1-1-1,-1 1 0,0-1 0,0 0 0,0 1 0,0-1 1,-1 0-1,0 0 0,0 0 0,0 0 0,-1 0 0,0-10 1,0 14-26,-1 0 0,1 1 0,0-1 0,0 1 0,-1-1 0,1 1 0,-1-1 1,1 1-1,0-1 0,-1 1 0,1-1 0,-1 1 0,1-1 0,-1 1 0,0 0 0,1-1 0,-1 1 1,1 0-1,-1 0 0,1 0 0,-1-1 0,0 1 0,1 0 0,-1 0 0,0 0 0,1 0 1,-1 0-1,0 0 0,1 0 0,-1 0 0,1 0 0,-1 0 0,0 0 0,1 1 0,-2-1 0,-23 10-111,17-3 148,0 0 1,0 0-1,1 1 1,0 0 0,0 1-1,1-1 1,1 1-1,-1 1 1,1-1-1,1 1 1,-1 0-1,2 0 1,-1 0 0,2 0-1,-1 1 1,1-1-1,1 1 1,-1 11-1,2-21-22,1 1-1,-1-1 1,0 1-1,0-1 1,1 1-1,-1-1 1,1 1-1,-1-1 1,1 1-1,-1-1 1,1 0-1,0 1 0,0-1 1,0 0-1,0 0 1,0 0-1,0 0 1,0 1-1,0-1 1,0-1-1,0 1 1,2 1-1,1 0 43,0 0-1,0 0 0,0-1 1,1 1-1,-1-1 1,0 0-1,9 0 1,6 0 158,1 0 0,32-5 1,-46 3-207,18-3-6,1-1 0,-1-1 0,41-17 0,-42 14 0,0 1 0,1 1 0,41-7 0,-64 14 0,0 1 0,-1 0 0,1 0 0,0-1 0,-1 1 0,1 0 0,-1 0 0,1 0 0,-1 0 0,0 0 0,1 0 0,-1 0 0,0 0 0,0 0 0,0 0 0,0 0 0,0 0 0,0 0 0,0 0 0,0 0 0,0 1 0,0 34 0,0-29 0,0-4-32,0 1 0,1-1-1,-1 1 1,1-1 0,0 1 0,0-1-1,1 1 1,-1-1 0,1 0 0,0 0-1,-1 0 1,1 0 0,1 0 0,-1 0-1,0 0 1,1-1 0,-1 1 0,1-1-1,0 0 1,0 0 0,0 0 0,0 0-1,0 0 1,6 2 0,-3-2-435,-1 1 0,1-1 0,0 0-1,1-1 1,-1 0 0,0 0 0,0 0 0,1-1 0,-1 1 0,0-2 0,0 1 0,1-1-1,10-2 1,2-7-15121</inkml:trace>
</inkml:ink>
</file>

<file path=ppt/ink/ink3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6.632"/>
    </inkml:context>
    <inkml:brush xml:id="br0">
      <inkml:brushProperty name="width" value="0.025" units="cm"/>
      <inkml:brushProperty name="height" value="0.025" units="cm"/>
      <inkml:brushProperty name="color" value="#008C3A"/>
    </inkml:brush>
  </inkml:definitions>
  <inkml:trace contextRef="#ctx0" brushRef="#br0">1 1 19090,'0'0'2125,"0"8"-550,2 36 845,2 54 1058,-3-87-3314,1 0 0,0 0 0,0-1 0,1 1 0,1-1 0,7 17 0,-9-24-153,-1 0 0,1 0-1,0-1 1,0 1-1,0-1 1,0 1 0,0-1-1,0 0 1,1 0 0,-1 0-1,1 0 1,-1 0 0,1-1-1,0 1 1,0-1 0,0 1-1,0-1 1,0 0 0,3 0-1,-1 0 10,0-1 1,0 0-1,-1 0 0,1 0 0,0-1 0,0 1 0,0-1 1,-1 0-1,1-1 0,0 1 0,5-4 0,5-2-1,-1-1 0,1-1 0,-1-1 0,-1 0 0,0 0 0,12-14-1,60-73-279,-85 97 260,1 0 0,-1-1 1,0 1-1,0 0 0,0 0 1,0 0-1,1 0 0,-1 0 1,0 0-1,0 0 0,0-1 1,0 1-1,1 0 0,-1 0 1,0 0-1,0 0 0,0 0 0,1 0 1,-1 0-1,0 0 0,0 0 1,0 0-1,1 0 0,-1 0 1,0 0-1,0 0 0,0 0 1,0 0-1,1 1 0,-1-1 0,0 0 1,0 0-1,0 0 0,0 0 1,1 0-1,-1 0 0,0 0 1,0 1-1,0-1 0,0 0 1,0 0-1,1 0 0,-1 0 1,0 1-1,0-1 0,0 0 0,0 0 1,0 0-1,0 0 0,0 1 1,0-1-1,0 0 0,0 0 1,5 20 142,-3 31 345,-2-44-385,0 9 56,0-2-41,0 0-1,1 0 1,5 28-1,-6-41-91,0 1-1,0-1 1,0 1-1,1-1 1,-1 1-1,1-1 0,-1 1 1,1-1-1,0 1 1,-1-1-1,1 0 1,0 1-1,0-1 1,0 0-1,0 0 0,0 0 1,0 1-1,0-1 1,1 0-1,-1-1 1,0 1-1,0 0 0,1 0 1,-1 0-1,1-1 1,-1 1-1,1-1 1,-1 1-1,1-1 1,-1 0-1,1 1 0,-1-1 1,1 0-1,-1 0 1,1 0-1,0 0 1,-1 0-1,1-1 1,-1 1-1,1 0 0,-1-1 1,1 1-1,-1-1 1,2 0-1,5-3-62,-1-1 0,0 1 0,0-1 0,-1-1 0,1 1-1,-1-1 1,0 0 0,0-1 0,-1 0 0,6-8 0,-5 6-1571,-1 0 1,1 0 0,-2-1-1,6-13 1,-5 2-5022</inkml:trace>
</inkml:ink>
</file>

<file path=ppt/ink/ink3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7.006"/>
    </inkml:context>
    <inkml:brush xml:id="br0">
      <inkml:brushProperty name="width" value="0.025" units="cm"/>
      <inkml:brushProperty name="height" value="0.025" units="cm"/>
      <inkml:brushProperty name="color" value="#008C3A"/>
    </inkml:brush>
  </inkml:definitions>
  <inkml:trace contextRef="#ctx0" brushRef="#br0">121 41 19410,'0'0'5115,"-9"-4"-3151,-30-11-1072,37 14-866,0 1 0,0 0 0,1 0 0,-1 0 0,0 1 1,0-1-1,0 0 0,0 1 0,0-1 0,1 1 0,-1 0 0,0-1 1,0 1-1,1 0 0,-1 0 0,1 0 0,-1 0 0,1 1 1,-1-1-1,1 0 0,0 1 0,-1-1 0,1 0 0,0 1 0,0 0 1,0-1-1,0 1 0,0 0 0,1-1 0,-2 4 0,-17 51 55,17-50-21,1 1 1,-1 0-1,1-1 0,1 1 1,-1 0-1,1 0 1,0 0-1,1-1 0,0 1 1,0 0-1,3 8 0,-3-12-21,0 0-1,1-1 0,-1 1 1,1-1-1,0 1 1,0-1-1,0 0 0,0 0 1,0 0-1,1 0 1,-1 0-1,1 0 0,-1-1 1,1 1-1,-1-1 0,1 0 1,0 0-1,0 0 1,0 0-1,0 0 0,0 0 1,0-1-1,0 1 1,0-1-1,0 0 0,0 0 1,3-1-1,1 1 29,0-1 0,-1 0 0,1 0 0,0-1 0,0 0 0,-1 0 0,1-1 0,-1 0 0,0 0 0,0 0 0,0-1 0,0 0 0,-1 0 0,1 0 0,-1-1 1,0 0-1,0 0 0,-1 0 0,5-7 0,-3 4-13,0 0 0,-1-1 0,1 0 0,-2 0 0,1-1 1,-2 1-1,1-1 0,-1 0 0,0 0 0,-1 0 0,0 0 1,0-15-1,-2 24-48,0 0 0,0 0 0,0 0 0,0-1 1,0 1-1,0 0 0,0 0 0,-1 0 0,1-1 0,0 1 0,-1 0 1,1 0-1,-1 0 0,1 0 0,-1 0 0,1 0 0,-1 0 1,0 0-1,0 0 0,0 0 0,1 0 0,-1 0 0,0 0 1,0 1-1,0-1 0,0 0 0,0 1 0,0-1 0,0 1 1,-1-1-1,1 1 0,0-1 0,0 1 0,0 0 0,0 0 1,-1 0-1,1-1 0,0 1 0,0 0 0,0 0 0,-1 1 1,1-1-1,0 0 0,0 0 0,0 0 0,-1 1 0,-1 0 0,0 0-47,0 0 0,0 0-1,0 1 1,0-1 0,0 1-1,0-1 1,0 1 0,0 0-1,1 0 1,-1 0 0,1 1-1,-1-1 1,1 1 0,0-1-1,0 1 1,0 0 0,-2 4-1,3-4-146,0 0-1,0 0 1,0 0-1,0 0 1,1 0 0,-1 0-1,1 0 1,0 0-1,0 0 1,0 1-1,1 4 1,-1-7-107,1 1 0,-1-1 0,1 0-1,0 1 1,-1-1 0,1 0 0,0 1 0,0-1 0,0 0 0,0 0 0,0 0-1,0 0 1,0 0 0,0 0 0,0 0 0,1 0 0,-1 0 0,2 0 0,2 1-1065,0 0 1,1-1 0,-1 0 0,1 0-1,-1 0 1,1-1 0,-1 0 0,1 0-1,-1 0 1,1-1 0,-1 0 0,6-1-1,26-10-3487</inkml:trace>
</inkml:ink>
</file>

<file path=ppt/ink/ink3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7.908"/>
    </inkml:context>
    <inkml:brush xml:id="br0">
      <inkml:brushProperty name="width" value="0.025" units="cm"/>
      <inkml:brushProperty name="height" value="0.025" units="cm"/>
      <inkml:brushProperty name="color" value="#008C3A"/>
    </inkml:brush>
  </inkml:definitions>
  <inkml:trace contextRef="#ctx0" brushRef="#br0">139 223 10282,'0'0'12235,"-8"2"-10393,2-1-1680,0 2 1,0-1-1,1 1 1,-1 0-1,1 0 1,-1 0-1,1 1 1,0 0-1,0 0 0,1 0 1,-1 1-1,1-1 1,0 1-1,0 0 1,1 0-1,-1 1 1,1-1-1,0 1 0,1 0 1,-4 10-1,3-11 8,1 1 0,0 0-1,0 0 1,0 1 0,1-1-1,0 0 1,0 0 0,0 1-1,1-1 1,1 8 0,-1-12-166,1 0 1,-1 0-1,1 0 1,0 0-1,-1 0 1,1 0-1,0 0 0,0-1 1,0 1-1,1 0 1,-1-1-1,0 1 1,1-1-1,-1 1 1,1-1-1,-1 0 1,1 1-1,-1-1 0,1 0 1,0 0-1,0 0 1,0-1-1,0 1 1,-1 0-1,1-1 1,0 1-1,0-1 0,0 1 1,0-1-1,0 0 1,0 0-1,0 0 1,4-1-1,27-2-462,-27 2 316,1 0 0,-1 1 0,1-1 0,-1 1 0,1 1 0,10 1 0,-16-1 152,0 0 0,0 0 0,0 0 0,0 0 0,0 0 0,0 0 0,-1 1 0,1-1 0,0 0 0,-1 1 0,1-1 0,-1 0 0,1 1 0,-1-1 0,0 1 0,1-1 0,-1 1 0,0-1 0,0 2-1,1 36 389,-1-33-296,3 52 734,-1-32 92,-1 1 0,-4 46 0,0-72-918,0 1-1,1 0 1,-1-1-1,0 1 1,0-1 0,0 0-1,0 0 1,0 0-1,0-1 1,0 1 0,0-1-1,0 1 1,-6-1-1,-19 5-31,1 11 22,24-13 0,0-1 0,0 0 0,0 0 0,-1 0 0,1 0 0,0 0 0,-1-1 0,1 1 0,-1-1 0,1 0 0,-1 0 0,0 0 0,1-1 0,-7 1 0,9-2 0,0 1 0,0-1 0,0 0 0,0 0 0,0 0 0,0 0 0,0 0 0,0 0 0,1 0 0,-1 0 0,0 0 0,1 0 0,-1-1 0,1 1 0,-1 0 0,1 0 0,0-1 0,-1 1 0,1 0 0,0 0 0,0-2 0,-4-31 0,4 33 0,0-15 0,0 0 0,1-1 0,1 1 0,0 0 0,1 0 0,1 0 0,0 0 0,1 1 0,1 0 0,9-17 0,-4 12 0,1 0 0,1 2 0,0-1 0,2 2 0,0 0 0,31-27 0,-22 23 0,1 1 0,-2-1 0,-1-1 0,20-25 0,-35 38 0,-1 0 0,0-1 0,-1 1 0,0-1 0,-1 0 0,0-1 0,0 1 0,-1-1 0,0 1 0,-1-1 0,0 0 0,0-15 0,-2 23 0,0 0 0,0 0 0,0 0 0,0 0 0,0 0 0,-1 0 0,1 0 0,-1 0 0,0 0 0,0 0 0,0 0 0,0 0 0,0 1 0,-1-1 0,-2-4 0,2 6 0,1 0 0,-1 0 0,0 0 0,0 0 0,1 0 0,-1 0 0,0 0 0,0 1 0,0-1 0,0 1 0,0-1 0,1 1 0,-1 0 0,0 0 0,0 0 0,0 0 0,0 0 0,0 0 0,0 1 0,0-1 0,0 0 0,0 1 0,0 0 0,0-1 0,1 1 0,-3 1 0,-1 1 0,0 0 0,0 0 0,1 0 0,-1 1 0,1 0 0,0 0 0,0 0 0,0 0 0,1 1 0,-1-1 0,1 1 0,0 0 0,-3 7 0,-3 6 0,1 0 0,-8 28 0,12-35 0,1 1 0,1-1 0,0 0 0,0 1 0,1 0 0,1-1 0,0 1 0,1 12 0,0-20 0,-1-1 0,1 1 0,0 0 0,0-1 0,1 1 0,-1-1 0,1 1 0,-1-1 0,1 1 0,0-1 0,1 0 0,-1 0 0,0 0 0,1 0 0,0-1 0,-1 1 0,1-1 0,0 1 0,0-1 0,1 0 0,-1 0 0,0 0 0,1-1 0,-1 1 0,1-1 0,0 0 0,6 1 0,2 1 0,1-2 0,0 0 0,0 0 0,-1-1 0,1-1 0,0 0 0,0-1 0,-1 0 0,1-1 0,-1 0 0,0-1 0,12-5 0,-16 5 0,-1 1 0,0-1 0,0 0 0,-1 0 0,1-1 0,-1 1 0,0-2 0,0 1 0,0-1 0,-1 0 0,0 0 0,0 0 0,0-1 0,-1 1 0,0-1 0,-1 0 0,1-1 0,-1 1 0,-1 0 0,4-13 0,-31 67 0,18-28 0,2 0 0,0 1 0,1 0 0,1 0 0,-1 39 0,4-58 0,-1 0 0,1 0 0,0 0 0,0 0 0,0 0 0,1 0 0,-1 0 0,0 0 0,0 0 0,0 0 0,1 0 0,-1 0 0,1 0 0,-1 0 0,0 0 0,1-1 0,-1 1 0,1 0 0,0 0 0,-1 0 0,1-1 0,0 1 0,-1 0 0,1-1 0,0 1 0,0-1 0,1 2 0,0-2 0,-1 0 0,1 1 0,0-1 0,0 0 0,0 0 0,-1 0 0,1 0 0,0-1 0,0 1 0,0 0 0,-1-1 0,1 1 0,3-2 0,2-1 0,1-1 0,-1 0 0,0 0 0,0-1 0,9-6 0,15-25-3074,-27 31 1807,0-1 1,-1 0 0,0 0-1,0 0 1,-1 0-1,0 0 1,0-1-1,2-9 1,-1-17-11744</inkml:trace>
</inkml:ink>
</file>

<file path=ppt/ink/ink3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8.313"/>
    </inkml:context>
    <inkml:brush xml:id="br0">
      <inkml:brushProperty name="width" value="0.025" units="cm"/>
      <inkml:brushProperty name="height" value="0.025" units="cm"/>
      <inkml:brushProperty name="color" value="#008C3A"/>
    </inkml:brush>
  </inkml:definitions>
  <inkml:trace contextRef="#ctx0" brushRef="#br0">0 0 8456,'0'0'19699,"22"53"-21493,5-36-2114,8 0-2658,-1 0-8680</inkml:trace>
</inkml:ink>
</file>

<file path=ppt/ink/ink3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8.670"/>
    </inkml:context>
    <inkml:brush xml:id="br0">
      <inkml:brushProperty name="width" value="0.025" units="cm"/>
      <inkml:brushProperty name="height" value="0.025" units="cm"/>
      <inkml:brushProperty name="color" value="#008C3A"/>
    </inkml:brush>
  </inkml:definitions>
  <inkml:trace contextRef="#ctx0" brushRef="#br0">40 270 7239,'0'0'20857,"-5"11"-19592,1-3-1038,-19 45 1050,22-49-1172,-1 0 0,1 0 0,0 0 0,0 0-1,1 0 1,-1 1 0,1-1 0,0 0 0,0 0-1,0 1 1,0-1 0,2 6 0,-1-9-95,0 1-1,0-1 1,1 1 0,-1-1 0,0 0-1,1 0 1,-1 0 0,1 1-1,-1-1 1,1-1 0,-1 1 0,1 0-1,0 0 1,0-1 0,-1 1 0,1 0-1,0-1 1,0 0 0,0 1 0,-1-1-1,1 0 1,0 0 0,0 0 0,0 0-1,0-1 1,-1 1 0,1 0 0,3-2-1,4 1 2,0-1 0,1-1 0,-1 1-1,12-7 1,-7 2-60,-1-1 0,1 0 0,-2-1 0,1-1 0,-1 0 0,-1-1 0,0 0 0,0-1-1,-1 0 1,-1 0 0,0-1 0,0 0 0,-1-1 0,-1 0 0,-1 0 0,0-1 0,0 1 0,-2-1 0,0-1 0,0 1 0,-2 0 0,0-1-1,-1 1 1,0-1 0,-2-18 0,1 32 45,0 0 0,0 0 0,0 0 0,0 0 0,-1-1 0,1 1 0,-1 0 0,1 0 0,-1 0 0,0 1 0,0-1 0,0 0 0,0 0 0,0 0 0,0 0 0,0 1 0,-1-1 0,1 1 0,-1-1 0,1 1 0,-1-1 0,0 1 0,1 0 0,-1 0 0,0 0 0,0 0 0,0 0 0,0 0 0,0 0 0,0 1 0,0-1 0,0 1 0,0-1-1,0 1 1,0 0 0,0 0 0,0 0 0,0 0 0,-3 1 0,-1 0-24,-1 0 0,1 1-1,0 0 1,0 0-1,0 0 1,0 1-1,0 0 1,0 0 0,0 1-1,1-1 1,-7 7-1,-7 7 35,2 0 0,-22 26 0,35-38 16,0 0 1,0 1-1,0-1 0,1 1 0,0 0 1,0 0-1,1 0 0,0 0 1,0 0-1,0 1 0,1-1 1,0 1-1,0-1 0,0 9 1,1-12-54,1-1 1,0 1-1,0-1 1,0 1-1,0-1 1,0 0-1,0 1 1,1-1-1,-1 0 1,1 0-1,0 0 0,-1 0 1,1 0-1,0 0 1,0-1-1,0 1 1,0-1-1,0 1 1,1-1-1,3 2 1,60 24-1787,-42-19 997,15 8-939,-1 1-1,38 24 1,-15 1-7756,-56-39 1828</inkml:trace>
</inkml:ink>
</file>

<file path=ppt/ink/ink3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9.027"/>
    </inkml:context>
    <inkml:brush xml:id="br0">
      <inkml:brushProperty name="width" value="0.025" units="cm"/>
      <inkml:brushProperty name="height" value="0.025" units="cm"/>
      <inkml:brushProperty name="color" value="#008C3A"/>
    </inkml:brush>
  </inkml:definitions>
  <inkml:trace contextRef="#ctx0" brushRef="#br0">1606 346 12043,'0'0'14820,"3"5"-13977,-1-1-780,0-1-1,1 0 1,0 0-1,-1 0 1,1 0 0,0 0-1,0-1 1,0 1-1,1-1 1,-1 0-1,1 0 1,-1 0 0,1 0-1,0-1 1,-1 1-1,1-1 1,0 0-1,0 0 1,0-1 0,0 1-1,0-1 1,0 0-1,0 0 1,7-1-1,21 0-138,1-2-1,47-11 1,-19 2-90,-60 12 234,1-1 0,-1 1 1,1-1-1,-1 1 0,0 0 0,1 0 0,-1 0 0,1-1 0,-1 1 0,1 1 0,-1-1 0,1 0 0,-1 0 0,0 0 0,1 1 0,-1-1 1,1 1-1,-1-1 0,0 1 0,1 0 0,-1-1 0,0 1 0,0 0 0,0 0 0,0 0 0,1 0 0,-1 0 0,0 0 0,1 2 0,-1 0 167,0 1 0,-1 0-1,1 0 1,-1 0-1,0-1 1,0 1-1,0 0 1,0 0-1,-1 4 1,-1 20-896,2-28 401,1 0 1,-1 1-1,0-1 1,1 0-1,-1 1 1,1-1-1,-1 0 1,1 0 0,-1 0-1,1 1 1,-1-1-1,1 0 1,-1 0-1,1 0 1,0 0-1,-1 0 1,1 0 0,-1 0-1,1 0 1,-1 0-1,1 0 1,-1 0-1,1-1 1,-1 1-1,1 0 1,-1 0-1,1 0 1,-1-1 0,1 1-1,4-10-6781</inkml:trace>
  <inkml:trace contextRef="#ctx0" brushRef="#br0" timeOffset="1">1 77 19122,'0'0'3203,"109"-14"-3139,-30 3 2082,14 1-1217,8 2-609,-2-1-256,-1-2-4292,-11-3-16591</inkml:trace>
</inkml:ink>
</file>

<file path=ppt/ink/ink3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9.492"/>
    </inkml:context>
    <inkml:brush xml:id="br0">
      <inkml:brushProperty name="width" value="0.025" units="cm"/>
      <inkml:brushProperty name="height" value="0.025" units="cm"/>
      <inkml:brushProperty name="color" value="#008C3A"/>
    </inkml:brush>
  </inkml:definitions>
  <inkml:trace contextRef="#ctx0" brushRef="#br0">74 1 21556,'0'0'6599,"-25"76"-5735,10-33-31,2 6-480,3 0-289,5-5-32,0-8-417,5-8-864,0-10-1217,0-8-289,5-10-352,-2-18-12363</inkml:trace>
</inkml:ink>
</file>

<file path=ppt/ink/ink3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9.867"/>
    </inkml:context>
    <inkml:brush xml:id="br0">
      <inkml:brushProperty name="width" value="0.025" units="cm"/>
      <inkml:brushProperty name="height" value="0.025" units="cm"/>
      <inkml:brushProperty name="color" value="#008C3A"/>
    </inkml:brush>
  </inkml:definitions>
  <inkml:trace contextRef="#ctx0" brushRef="#br0">1 77 14350,'0'0'3523,"9"-50"32,8 35-384,5 7-1185,3 5-544,6 3-738,2 0-384,3 0-223,2 8-33,-3 0-32,-5 2-545,-9-1-1281,-11-1-1120,-10-1-2307,-7-2-4580</inkml:trace>
  <inkml:trace contextRef="#ctx0" brushRef="#br0" timeOffset="1">52 155 16560,'0'0'11434,"84"23"-10665,-44-32-577,2 1-128,-1 1-480,-10 3-1538,-10 4-961,-13 0-672,-8 11-513,-9 1-2979</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5.600"/>
    </inkml:context>
    <inkml:brush xml:id="br0">
      <inkml:brushProperty name="width" value="0.025" units="cm"/>
      <inkml:brushProperty name="height" value="0.025" units="cm"/>
    </inkml:brush>
  </inkml:definitions>
  <inkml:trace contextRef="#ctx0" brushRef="#br0">248 1 16367,'0'0'8328,"-56"51"-6310,32-17-192,-3 2-385,-3 6-448,-3 5-256,4-1-449,7-4-160,4-5-64,9-5-64,9-6-992,11-14-1219,12-10-2689,8-2-4229</inkml:trace>
</inkml:ink>
</file>

<file path=ppt/ink/ink3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0.227"/>
    </inkml:context>
    <inkml:brush xml:id="br0">
      <inkml:brushProperty name="width" value="0.025" units="cm"/>
      <inkml:brushProperty name="height" value="0.025" units="cm"/>
      <inkml:brushProperty name="color" value="#008C3A"/>
    </inkml:brush>
  </inkml:definitions>
  <inkml:trace contextRef="#ctx0" brushRef="#br0">0 105 12876,'0'0'12492,"77"19"-12300,-26-37-128,6-1-480,-3-2-961,-4 1-1314,-9-3-2754,-13 1-6118</inkml:trace>
</inkml:ink>
</file>

<file path=ppt/ink/ink3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0.587"/>
    </inkml:context>
    <inkml:brush xml:id="br0">
      <inkml:brushProperty name="width" value="0.025" units="cm"/>
      <inkml:brushProperty name="height" value="0.025" units="cm"/>
      <inkml:brushProperty name="color" value="#008C3A"/>
    </inkml:brush>
  </inkml:definitions>
  <inkml:trace contextRef="#ctx0" brushRef="#br0">74 304 16848,'0'0'2658,"-9"11"-255,3-4-2020,0-1 0,0 0 0,0 1 0,1 0-1,0 0 1,1 0 0,-1 1 0,1 0 0,1-1-1,-1 2 1,1-1 0,1 0 0,-4 17-1,7-24-366,0 0 0,0 0 0,-1 0 0,1 0 0,0 0 0,0 0-1,0 0 1,0 0 0,0 0 0,0 0 0,0-1 0,0 1 0,1 0-1,-1-1 1,0 1 0,0-1 0,0 1 0,1-1 0,-1 1 0,0-1-1,1 0 1,-1 0 0,0 0 0,1 0 0,-1 0 0,0 0 0,1 0-1,-1 0 1,2-1 0,47-3 170,-34-1-185,-1 0 0,1-1 0,-1-1 0,0-1 0,19-13 0,-22 13-11,-1 0 1,1 2-1,0-1 1,1 2-1,0-1 1,-1 2-1,2 0 1,25-5-1,-38 9 38,0 0 0,0 0 0,0 0 0,0 0 0,0 1 0,0-1 0,0 0 0,0 1 0,0-1 0,0 1 0,0-1 0,0 1 0,-1-1 0,1 1 0,0 0-1,0-1 1,-1 1 0,1 0 0,0-1 0,-1 1 0,1 0 0,-1 0 0,1 0 0,-1 0 0,1 0 0,-1 0 0,1 1 0,10 36 804,2 1 110,-12-37-891,1-1 0,0 1-1,0-1 1,0 1-1,0-1 1,0 0-1,1 0 1,-1 0-1,0 0 1,1 0-1,-1 0 1,0 0-1,1-1 1,-1 1 0,1-1-1,-1 0 1,1 0-1,-1 0 1,1 0-1,-1 0 1,0 0-1,1-1 1,-1 1-1,1-1 1,3-1-1,7-2-4,0-1-1,-1 0 0,15-8 0,-13 6-838,0-1 1,-1-1-1,14-10 0,-23 15-574,1 0 1,-1-1-1,1 0 1,-1 0-1,0 0 0,4-8 1,6-16-8638</inkml:trace>
  <inkml:trace contextRef="#ctx0" brushRef="#br0" timeOffset="1">571 0 19026,'0'0'6790,"50"48"-11114,-31-40-704,0-6-3268</inkml:trace>
</inkml:ink>
</file>

<file path=ppt/ink/ink3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0.943"/>
    </inkml:context>
    <inkml:brush xml:id="br0">
      <inkml:brushProperty name="width" value="0.025" units="cm"/>
      <inkml:brushProperty name="height" value="0.025" units="cm"/>
      <inkml:brushProperty name="color" value="#008C3A"/>
    </inkml:brush>
  </inkml:definitions>
  <inkml:trace contextRef="#ctx0" brushRef="#br0">25 1 12844,'0'0'12818,"-1"10"-11180,-9 83 788,-4 51 546,14-143-2970,0 1 1,0 0 0,0 0 0,0 0-1,0-1 1,1 1 0,-1 0 0,1 0 0,-1-1-1,1 1 1,0 0 0,-1-1 0,1 1-1,0-1 1,0 1 0,0-1 0,0 1 0,0-1-1,0 1 1,1-1 0,-1 0 0,0 0-1,1 0 1,2 2 0,-1-2-2,0 0 1,1 0-1,-1 0 1,1 0-1,-1 0 1,1-1-1,-1 0 1,1 0-1,0 0 0,-1 0 1,7-1-1,3-2-4,0 0 1,-1-1-1,1 0 0,-1-1 0,22-11 0,-19 7-42,0-1 0,-1-1 0,0 0 1,24-25-1,-33 30-21,0 0-1,0 0 1,-1 0 0,0 0 0,0 0 0,0-1-1,-1 0 1,0 0 0,0 0 0,-1 0 0,0 0-1,0-1 1,-1 1 0,1-9 0,-2 15-87,1 1 1,-1-1 0,0 0-1,0 0 1,0 0-1,1 0 1,-1 0-1,0 0 1,0 0-1,-1 0 1,1 0-1,0 0 1,0 0 0,0 0-1,-1 0 1,1 1-1,0-1 1,-1 0-1,1 0 1,-1 0-1,1 0 1,-1 1-1,1-1 1,-1 0 0,1 0-1,-1 1 1,0-1-1,1 0 1,-1 1-1,0-1 1,0 1-1,0-1 1,1 1 0,-1-1-1,0 1 1,0 0-1,0-1 1,0 1-1,0 0 1,0 0-1,0 0 1,0 0-1,0 0 1,0 0 0,1 0-1,-1 0 1,0 0-1,0 0 1,0 0-1,0 0 1,0 1-1,0-1 1,0 0 0,0 1-1,-1 0 1,-3 1-595,1 1 0,-1-1 1,1 1-1,-1 0 0,1 0 1,0 1-1,0-1 0,-5 7 1,-14 29-1220,9 3 3388,13-35-709,0-1 1,0 1-1,1 0 0,0 0 1,0 0-1,0 0 1,1 0-1,0 0 1,0-1-1,1 1 0,0 0 1,0-1-1,1 1 1,0-1-1,0 0 1,7 11-1,0-2-226,19 22 441,-28-36-1242,1 1 0,-1-1 0,1 0-1,0 0 1,-1 0 0,1 0 0,0-1-1,0 1 1,-1 0 0,1-1 0,0 1-1,0-1 1,2 1 0,10-1-7443</inkml:trace>
</inkml:ink>
</file>

<file path=ppt/ink/ink3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1.749"/>
    </inkml:context>
    <inkml:brush xml:id="br0">
      <inkml:brushProperty name="width" value="0.025" units="cm"/>
      <inkml:brushProperty name="height" value="0.025" units="cm"/>
      <inkml:brushProperty name="color" value="#008C3A"/>
    </inkml:brush>
  </inkml:definitions>
  <inkml:trace contextRef="#ctx0" brushRef="#br0">141 54 17040,'0'0'3251,"0"-8"262,0 8-3502,0-2 118,0 1-1,1-1 0,-1 0 1,0 1-1,0-1 0,0 1 1,-1-1-1,1 0 0,0 1 1,0-1-1,-1 1 0,1-1 1,-1 1-1,1-1 0,-1 1 1,0-1-1,0 1 0,0 0 0,0-1 1,0 1-1,0 0 0,0 0 1,0 0-1,0-1 0,0 1 1,0 0-1,-1 1 0,1-1 1,-1 0-1,1 0 0,0 0 1,-1 1-1,1-1 0,-1 1 1,1-1-1,-1 1 0,0 0 1,1 0-1,-1 0 0,1-1 1,-1 1-1,0 1 0,1-1 1,-1 0-1,1 0 0,-1 1 1,-2 0-1,0 0-71,-1 0 0,1 0-1,0 0 1,0 0 0,1 1 0,-1-1-1,0 1 1,0 0 0,1 1 0,-1-1-1,1 1 1,0-1 0,0 1 0,0 0-1,0 0 1,0 0 0,1 1 0,-5 6-1,4-5-52,0 0-1,0 1 0,1-1 0,0 1 1,0 0-1,0 0 0,0 0 1,1 0-1,0 0 0,1 0 0,-1 0 1,1 9-1,1-14-3,-1 1 0,0-1 1,0 1-1,1-1 0,-1 0 0,1 1 0,-1-1 1,1 0-1,-1 1 0,1-1 0,0 0 0,0 0 1,-1 0-1,1 0 0,0 0 0,0 0 0,0 0 1,0 0-1,1 0 0,-1 0 0,0 0 0,2 1 1,1-1 8,-1 0 1,1 1 0,0-2 0,-1 1-1,1 0 1,0-1 0,0 1 0,6-1 0,2-1 34,0 0 1,1-1-1,-1 0 1,19-7-1,8-6 16,65-37 0,10-4-105,-113 55 39,0 0 1,0 1-1,0-1 1,0 0 0,0 1-1,0-1 1,0 1-1,0 0 1,0-1-1,0 1 1,0 0 0,0 0-1,0-1 1,0 1-1,0 0 1,0 0-1,0 0 1,0 0 0,1 1-1,-1-1 1,0 0-1,0 0 1,0 1-1,0-1 1,0 0 0,0 1-1,0-1 1,0 1-1,0 0 1,-1-1-1,1 1 1,0-1-1,0 1 1,0 0 0,1 1-1,-1 2-22,0 0 0,-1 0 0,1 0 0,-1 0 0,1 0 0,-1 0 0,0 0 0,-1 5 0,0 9 91,1 1-121,-1-13 107,1-1 0,0 0 1,0 0-1,0 1 0,1-1 0,0 0 0,0 0 0,0 0 0,3 6 1,-4-10-24,1 0-1,0 0 1,-1 0 0,1 0 0,0 0 0,0 0 0,0 0 0,0 0 0,0-1 0,0 1 0,0 0 0,0-1 0,0 1 0,0-1 0,0 1 0,0-1 0,3 1-1,-1 0 27,1-1 0,0 0 0,-1 0 0,1 0 0,0 0 0,-1-1-1,1 1 1,4-2 0,27-9 31,0-1-1,54-27 1,16-7-32,-96 42-50,-4 3-3,-1-1-1,0 0 1,1 1-1,-1 0 1,0 0-1,1 0 1,0 1-1,6-1 1,-11 30 23,-5-12-21,3-13 0,1-1 0,0 0 0,0 1 0,0-1 0,0 1 0,1-1 0,-1 1 0,1-1 0,0 7 0,1-9 0,-1 0 0,1-1 0,0 1 0,0 0 0,0-1 0,-1 1 0,1-1 0,0 0 0,0 1 0,0-1 0,0 0 0,0 1 0,0-1 0,0 0 0,0 0 0,0 0 0,0 0 0,0 0 0,0 0 0,0 0 0,0 0 0,1 0 0,25-3 0,-5-3 0,0-1 0,0-1 0,0-1 0,37-21 0,-35 17 0,1 1 0,47-16 0,-72 28 0,0 0 0,1 0 0,-1 0 0,0 0 0,1 0 0,-1 0 0,0 0 0,1 0 0,-1 0 0,0 0 0,0 0 0,1 0 0,-1 0 0,0 0 0,1 0 0,-1 1 0,0-1 0,1 0 0,-1 0 0,0 0 0,0 0 0,1 1 0,-1-1 0,0 0 0,0 0 0,1 1 0,-1-1 0,0 0 0,0 0 0,0 1 0,0-1 0,1 0 0,-1 0 0,0 1 0,0-1 0,0 0 0,0 1 0,0-1 0,0 0 0,0 1 0,0-1 0,0 0 0,0 1 0,0-1 0,0 0 0,0 1 0,-1 11 0,1-11 0,-7 70 0,8-70 0,-1 0 0,1 0 0,-1 0 0,1 0 0,-1 0 0,1-1 0,0 1 0,-1 0 0,1 0 0,0-1 0,0 1 0,0 0 0,-1-1 0,1 1 0,0-1 0,0 1 0,0-1 0,0 0 0,0 1 0,0-1 0,0 0 0,0 0 0,0 1 0,0-1 0,0 0 0,0 0 0,0 0 0,0 0 0,0 0 0,1-1 0,36-1 0,-26 0-775,-1-1 0,1 0 1,-1-1-1,0-1 0,0 1 0,20-13 0,2-5-7094</inkml:trace>
</inkml:ink>
</file>

<file path=ppt/ink/ink3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2.528"/>
    </inkml:context>
    <inkml:brush xml:id="br0">
      <inkml:brushProperty name="width" value="0.025" units="cm"/>
      <inkml:brushProperty name="height" value="0.025" units="cm"/>
      <inkml:brushProperty name="color" value="#008C3A"/>
    </inkml:brush>
  </inkml:definitions>
  <inkml:trace contextRef="#ctx0" brushRef="#br0">23 10 8520,'0'0'18332,"-3"9"-17029,-1 2-1082,0 0 0,1 0 0,0 1 0,1 0 0,0-1 0,1 1 0,0 0 0,1-1 0,2 18 0,-2-28-210,1 0 0,0 0-1,-1-1 1,1 1 0,0 0 0,-1 0 0,1-1 0,0 1 0,0-1 0,0 1 0,-1-1 0,1 1 0,0-1 0,0 1 0,0-1-1,0 0 1,0 1 0,0-1 0,0 0 0,0 0 0,0 0 0,0 0 0,0 0 0,0 0 0,0 0 0,2 0 0,28-5 228,2-8-159,0-1 1,-1-1 0,-1-2 0,47-33 0,-50 31-32,-14 9-44,16-8-20,-29 19 11,-1 1 1,0-1 0,0 1-1,0-1 1,0 1 0,0-1-1,0 1 1,0-1 0,-1 1-1,1-1 1,0 1 0,-1-1-1,1 0 1,-1 1 0,-1 1-1,-17 30 196,15-28-138,1 0 0,-1 0 0,1 0 0,1 0 0,-1 1-1,1-1 1,-1 1 0,2 0 0,-1-1 0,-1 9 0,23-14 581,-7-3-626,-1 0 1,1-1-1,-1 0 0,0-1 0,0 0 0,0-1 0,18-13 1,-20 12-12,0 1 1,0 0 0,1 0-1,-1 1 1,1 1 0,0 0-1,1 0 1,-1 1 0,1 1-1,12-2 1,-23 4 1,-1 1 0,1-1 0,-1 1 0,1-1 0,-1 1 0,1-1 0,-1 1 0,1 0 0,-1-1 0,0 1 0,1 0 0,-1-1 0,0 1 0,1 0 0,-1-1 0,0 1 0,0 0 0,0 0 0,0-1 0,0 1 0,0 0 0,0-1 0,0 1 0,0 1 0,0 26 0,0-22 0,-2 14 0,1 19 0,1-38 0,0 0 0,0 0 0,0 0 0,0-1 0,0 1 0,0 0 0,0 0 0,1 0 0,-1-1 0,0 1 0,1 0 0,-1 0 0,1-1 0,-1 1 0,1 0 0,-1-1 0,1 1 0,-1 0 0,1-1 0,0 1 0,-1-1 0,1 1 0,0-1 0,-1 1 0,1-1 0,0 0 0,0 1 0,-1-1 0,1 0 0,0 0 0,0 1 0,0-1 0,-1 0 0,3 0 0,6 0-451,8-1-3676,-2-9-3888</inkml:trace>
</inkml:ink>
</file>

<file path=ppt/ink/ink3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3.076"/>
    </inkml:context>
    <inkml:brush xml:id="br0">
      <inkml:brushProperty name="width" value="0.025" units="cm"/>
      <inkml:brushProperty name="height" value="0.025" units="cm"/>
      <inkml:brushProperty name="color" value="#008C3A"/>
    </inkml:brush>
  </inkml:definitions>
  <inkml:trace contextRef="#ctx0" brushRef="#br0">0 142 21076,'0'0'9251,"9"-8"-8840,30-25-256,-35 30-131,1 0 1,0 0-1,0 0 0,0 1 0,0 0 1,6-2-1,-9 3 3,0 1 0,0-1 1,0 1-1,0-1 0,0 0 0,0 0 0,0 0 1,0 0-1,-1 0 0,1-1 0,0 1 0,-1 0 1,1-1-1,-1 0 0,1 1 0,-1-1 0,0 0 1,0 1-1,0-1 0,0 0 0,0 0 0,1-4 1,0 4 3,-1-1 1,-1 1-1,1 0 1,0-1-1,-1 0 1,1 1-1,-1-1 1,0 1 0,1-1-1,-1 1 1,-1-4-1,1 5-27,0 1-1,0-1 1,0 0 0,-1 1-1,1-1 1,0 0 0,-1 1-1,1-1 1,0 0-1,-1 1 1,1-1 0,-1 1-1,1-1 1,-1 0-1,1 1 1,-1-1 0,1 1-1,-1 0 1,1-1 0,-1 1-1,0-1 1,1 1-1,-1 0 1,0 0 0,0-1-1,-2 1-9,1 0 0,-1 0 0,1 1 0,-1-1-1,1 0 1,0 1 0,-1 0 0,1 0 0,0-1-1,-1 1 1,1 1 0,0-1 0,0 0 0,0 0-1,0 1 1,0-1 0,0 1 0,0 0 0,1 0-1,-1-1 1,-2 5 0,-3 3-7,0 1 0,0 0 0,1 1 1,-8 18-1,12-25 25,1 0 0,-1 0 1,1 0-1,0 0 1,0 1-1,0-1 0,0 0 1,1 1-1,-1-1 0,1 1 1,1-1-1,-1 1 0,0-1 1,1 0-1,2 9 0,-1-11 0,0 0 0,0-1-1,0 0 1,0 1 0,0-1-1,0 0 1,1 0 0,-1 0-1,0 0 1,0 0 0,1-1-1,-1 1 1,1-1 0,-1 1-1,0-1 1,1 0 0,-1 0-1,1 0 1,-1 0 0,4-1-1,53-6 155,-40 0-143,1 0-1,-2-1 0,1-1 0,-2-1 0,1 0 0,15-13 0,42-23 21,-75 46-43,0 0 0,1 0 0,-1 0-1,0-1 1,0 1 0,0 0 0,0 0 0,0 0 0,1 0 0,-1 0-1,0 0 1,0 0 0,0 0 0,0 0 0,1 0 0,-1 0 0,0 0 0,0 0-1,0 1 1,0-1 0,0 0 0,1 0 0,-1 0 0,0 0 0,0 0-1,0 0 1,0 0 0,0 0 0,1 0 0,-1 1 0,0-1 0,0 0-1,0 0 1,0 0 0,0 0 0,0 0 0,0 0 0,0 1 0,0-1 0,0 0-1,0 0 1,0 0 0,1 0 0,-1 1 0,0-1 0,0 0 0,0 0-1,0 0 1,0 0 0,-1 1 0,1 14-13,-5 14 17,5-27-2,-8 36 16,9-37-18,-1 0 0,0 0 0,0 0 0,0 0-1,0 0 1,1 0 0,-1 0 0,0 0 0,1 0 0,-1 0 0,1-1 0,-1 1 0,1 0-1,0 0 1,-1 0 0,1-1 0,0 1 0,-1 0 0,1-1 0,0 1 0,0 0 0,-1-1-1,1 1 1,0-1 0,0 0 0,0 1 0,0-1 0,0 0 0,0 1 0,0-1-1,0 0 1,0 0 0,0 0 0,0 0 0,2 0 0,15 0-196,0-1 0,1-1-1,-1-1 1,0 0 0,0-2 0,-1 0 0,1-1 0,-1 0-1,0-2 1,-1 0 0,18-11 0,-33 18-813,-8 5-4324,-4 2-96</inkml:trace>
</inkml:ink>
</file>

<file path=ppt/ink/ink3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4.123"/>
    </inkml:context>
    <inkml:brush xml:id="br0">
      <inkml:brushProperty name="width" value="0.025" units="cm"/>
      <inkml:brushProperty name="height" value="0.025" units="cm"/>
      <inkml:brushProperty name="color" value="#008C3A"/>
    </inkml:brush>
  </inkml:definitions>
  <inkml:trace contextRef="#ctx0" brushRef="#br0">181 206 20467,'0'0'2952,"-10"-5"-410,4 1-2001,4 2-397,-1 0 0,0 0 0,0 0 0,0 0 0,0 0 0,0 1 0,0 0 0,-1 0 0,1-1 0,0 2 0,-1-1 0,1 0 0,-1 1 0,1 0 0,-1-1 0,1 2 0,-1-1 0,1 0 1,0 0-1,-6 2 0,1 3-95,1 0-1,1 1 1,-1 0 0,1 0 0,0 0 0,1 1 0,-1-1 0,1 1 0,0 1 0,1-1-1,0 1 1,0-1 0,1 1 0,-1 0 0,2 1 0,-1-1 0,1 0 0,1 1 0,-1-1 0,2 1-1,-1 0 1,1-1 0,0 1 0,2 8 0,-2-15-50,0-1 0,1 0 1,-1 0-1,1 0 0,-1 0 0,1 0 0,0 0 0,-1 0 1,1 0-1,0 0 0,-1 0 0,1 0 0,0 0 0,0-1 0,0 1 1,0 0-1,0-1 0,0 1 0,0 0 0,0-1 0,0 1 1,0-1-1,2 1 0,33-1 35,-26-2 6,0-1 0,0 0 0,0 0 0,16-9 0,2-5 117,-2 0 0,0-2 0,-1-1 0,-1-1 0,26-29 0,-35 33-61,-1 0-1,0-1 1,-1 0 0,-1-1 0,-1-1 0,-1 1-1,-1-2 1,9-26 0,-17 45-98,0 1 0,0-1 0,-1 0 0,1 1 0,-1-1 0,0 0 0,1 1 0,-1-1-1,0 0 1,0 1 0,0-1 0,0 0 0,0 1 0,-1-1 0,1 0 0,-1-2 0,0 4-1,1 0 0,-1 0 0,0 0 1,1 0-1,-1 0 0,0 0 0,1 0 0,-1 0 0,0 0 0,1 1 1,-1-1-1,0 0 0,1 0 0,-1 0 0,0 1 0,1-1 0,-1 0 1,1 1-1,-1-1 0,1 1 0,-1-1 0,1 1 0,-1-1 0,1 1 1,-1-1-1,1 1 0,-40 47-109,-37 80 120,69-113-5,1 0 1,1 1-1,0 0 1,1 1-1,0-1 0,-3 29 1,8-42-2,-1-1-1,1 1 1,0-1 0,0 0-1,0 1 1,0-1 0,0 1-1,1-1 1,-1 1 0,1-1-1,-1 0 1,1 0 0,0 1 0,0-1-1,0 0 1,0 0 0,0 0-1,0 0 1,1 0 0,-1 0-1,1 0 1,2 3 0,-1-4 2,0 0 0,-1 0-1,1 0 1,0 0 0,0 0 0,-1 0 0,1-1-1,0 0 1,0 1 0,0-1 0,0 0 0,0 0 0,0 0-1,-1-1 1,1 1 0,3-2 0,6-1 7,0-1 0,0 0 0,0-1 0,0 0 0,-1-1 0,0 0 0,15-12 0,-12 6-11,1-1 0,22-26 0,-33 35 0,0-1 0,-1 0 0,1 0 0,-1 0 0,0 0 0,-1 0 0,1-1 0,-1 1 0,0-1 0,0 0 0,-1 0 0,0 1 0,1-8 0,-2 13 0,0 0 0,0-1 0,0 1 0,0 0 0,0-1 0,0 1 0,0-1 0,0 1 0,0 0 0,0-1 0,0 1 0,-1 0 0,1 0 0,0-1 0,0 1 0,0 0 0,-1-1 0,1 1 0,0 0 0,0 0 0,0-1 0,-1 1 0,1 0 0,0 0 0,-1-1 0,1 1 0,0 0 0,-1 0 0,1 0 0,0 0 0,-1 0 0,1 0 0,0-1 0,-1 1 0,1 0 0,0 0 0,-1 0 0,1 0 0,0 0 0,-1 0 0,1 0 0,0 0 0,-1 0 0,1 1 0,0-1 0,-1 0 0,1 0 0,0 0 0,-1 0 0,1 0 0,0 1 0,-1-1 0,1 0 0,0 0 0,0 0 0,-1 1 0,1-1 0,0 0 0,0 1 0,-1-1 0,1 0 0,0 0 0,0 1 0,0 0 0,-20 18 0,9-4 0,0 1 0,-12 27 0,20-38 0,1 0 0,0 0 0,0 0 0,0 0 0,1 1 0,0-1 0,0 0 0,0 1 0,1-1 0,-1 1 0,1-1 0,1 1 0,0 9 0,0-14 0,0 0 0,0 0 0,-1 0 0,1 0 0,0 0 0,0 0 0,0-1 0,0 1 0,0 0 0,0 0 0,0-1 0,0 1 0,0-1 0,1 1 0,-1-1 0,0 1 0,0-1 0,0 0 0,1 0 0,-1 0 0,0 1 0,0-1 0,1 0 0,-1 0 0,2-1 0,35-3 0,-13-2 0,-1-1 0,0-2 0,-1 0 0,0-2 0,25-15 0,32-14 0,-80 39 0,1 1 0,0-1 0,0 0 0,0 1 0,-1-1 0,1 1 0,0-1 0,0 1 0,0 0 0,0-1 0,0 1 0,0 0 0,0 0 0,0-1 0,0 1 0,0 0 0,0 0 0,0 0 0,0 0 0,0 0 0,0 1 0,0-1 0,0 0 0,0 0 0,0 1 0,0-1 0,0 0 0,0 1 0,0-1 0,-1 1 0,1 0 0,0-1 0,0 1 0,0-1 0,-1 1 0,1 0 0,0 0 0,-1-1 0,2 3 0,-1 1 0,0 1 0,-1-1 0,1 1 0,-1 0 0,0-1 0,0 1 0,-1 6 0,-1 11 0,2-18 0,0 0 0,0 1 0,0 0 0,0 0 0,1-1 0,0 1 0,2 9 0,-3-14 0,0 0 0,0 1 0,1-1 0,-1 0 0,0 1 0,0-1 0,1 0 0,-1 0 0,0 1 0,0-1 0,1 0 0,-1 0 0,0 1 0,1-1 0,-1 0 0,0 0 0,1 0 0,-1 0 0,0 1 0,1-1 0,-1 0 0,0 0 0,1 0 0,-1 0 0,1 0 0,-1 0 0,0 0 0,1 0 0,-1 0 0,0 0 0,1 0 0,0-1 0,20-15 0,-6 1-21,-1-1-1,-1 0 1,22-37 0,-30 44-45,-1 0 0,0 0 0,-1 0 0,1 0 0,-2-1 0,1 1 0,-2-1 0,1 0 0,-1 1 0,-1-19 0,0 28-101,0 0 1,0 0 0,0 0-1,0 0 1,0 0 0,0 0-1,0 0 1,-1 0 0,1 0-1,0 0 1,0 0 0,0 0-1,0 0 1,0 0 0,0 0-1,-1 0 1,1 0 0,0 0 0,0 0-1,0 0 1,0 0 0,0 0-1,-1 0 1,1 0 0,0 0-1,0 0 1,0 0 0,0 0-1,0 0 1,0 0 0,-1 0-1,1 0 1,0 0 0,0-1-1,0 1 1,0 0 0,0 0-1,0 0 1,0 0 0,0 0-1,0 0 1,0-1 0,-5 17-3898,6-14 3715,-1 0 0,1 1 0,-1-1 1,1 0-1,0 0 0,0 1 1,0-1-1,0 0 0,0 0 1,0 0-1,1 0 0,-1 0 0,1-1 1,-1 1-1,1 0 0,0-1 1,0 1-1,0-1 0,0 1 0,0-1 1,0 0-1,0 0 0,0 0 1,0 0-1,0 0 0,1-1 0,1 2 1,30 9-2781</inkml:trace>
</inkml:ink>
</file>

<file path=ppt/ink/ink3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4.521"/>
    </inkml:context>
    <inkml:brush xml:id="br0">
      <inkml:brushProperty name="width" value="0.025" units="cm"/>
      <inkml:brushProperty name="height" value="0.025" units="cm"/>
      <inkml:brushProperty name="color" value="#008C3A"/>
    </inkml:brush>
  </inkml:definitions>
  <inkml:trace contextRef="#ctx0" brushRef="#br0">190 340 12684,'1'-8'4543,"0"3"-4095,0 0 329,-1 0 0,1-1 0,-1 1 0,0 0 0,0 0 0,-2-9 1,2 13-617,-1-1 0,1 1 0,-1-1 1,1 0-1,-1 1 0,0 0 1,0-1-1,0 1 0,0-1 0,0 1 1,0 0-1,0 0 0,0 0 0,-1 0 1,1 0-1,0 0 0,-1 0 1,1 0-1,-1 0 0,1 0 0,-1 1 1,1-1-1,-1 1 0,1-1 1,-1 1-1,0 0 0,1-1 0,-4 1 1,-1 0-75,0 1 0,1-1 0,-1 1 0,0 0 0,1 0 0,-1 1 0,1 0 0,-1 0 0,1 0 0,0 0 0,0 1 0,0 0 0,0 0 0,0 0 0,1 1 0,-1 0 0,-3 4 0,2-3 27,0 1 0,1 0 0,0 1 0,0-1 1,0 1-1,1 0 0,0 0 0,0 0 0,1 1 0,0-1 1,-3 14-1,6-20-102,0 0 0,0 0 0,0 0 0,0 0 0,0 0 0,0 1 0,0-1 0,1 0 0,-1 0 0,0 0 0,1 0 0,-1 0 0,1 0 0,-1 0 0,1 0 0,-1-1 0,1 1 0,0 0 0,-1 0 0,1 0 0,0-1 0,0 1 0,0 0 0,0-1 0,0 1 0,0 0 0,-1-1 0,1 1 0,0-1 0,0 0 0,1 1 0,-1-1 0,0 0 0,0 0 0,0 1 0,0-1 0,0 0 0,0 0 0,0 0 1,0 0-1,0-1 0,2 1 0,53-6 186,-36 0-227,0 0 1,0-1-1,0-1 0,-1-1 1,0 0-1,-1-2 0,0 0 1,-1-1-1,21-18 1,-24 17 11,0 0 0,-1 0 1,0-2-1,-1 1 0,-1-1 1,0-1-1,-1 0 0,-1-1 1,-1 0-1,11-28 0,-16 36 9,-1-1 0,1-1 0,-2 1 1,1 0-1,-1-11 0,-1 19 1,0 1 1,0 0-1,0 0 1,0-1 0,0 1-1,0 0 1,0-1-1,0 1 1,-1 0 0,1 0-1,0-1 1,-1 1 0,1 0-1,-1 0 1,1 0-1,-1 0 1,0 0 0,0-1-1,1 1 1,-1 0-1,0 1 1,0-1 0,0 0-1,0 0 1,0 0-1,0 1 1,0-1 0,0 0-1,-1 1 1,1-1-1,0 1 1,0-1 0,0 1-1,-1 0 1,1-1-1,0 1 1,-1 0 0,1 0-1,0 0 1,0 0 0,-1 0-1,1 0 1,0 0-1,-1 1 1,1-1 0,0 0-1,0 1 1,0-1-1,-1 1 1,-1 0 0,-5 3-5,0 0 1,0 0 0,0 1 0,1 0-1,0 1 1,0-1 0,0 1 0,1 1-1,-1-1 1,2 1 0,-1 0 0,-5 9-1,4-5 92,-1 1 0,2 0 0,0 0-1,0 0 1,1 1 0,0 0-1,-3 18 1,7-27-62,0 0-1,1-1 1,-1 1 0,1 0 0,0-1-1,0 1 1,0 0 0,0-1-1,1 1 1,-1 0 0,1-1-1,0 1 1,0-1 0,0 1-1,1-1 1,-1 1 0,1-1-1,0 0 1,0 0 0,0 0 0,3 3-1,2 0 3,0-1-1,1 0 0,0 0 0,0-1 1,0 0-1,0 0 0,10 2 0,-4 0-22,-4-2-247,0 0 0,-1 1 0,0 0 0,0 0-1,12 10 1,-19-13-87,1 1 0,-1-1 0,1 1 1,-1 0-1,0-1 0,0 1 0,0 0 0,2 5 0,-3-5-164,0-1 0,-1 1 0,1-1 0,-1 1 0,1 0 0,-1 0 0,0-1 0,0 1 0,0 0 0,0-1 0,0 1 0,-1 3 0,-6 10-4406</inkml:trace>
</inkml:ink>
</file>

<file path=ppt/ink/ink3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5.356"/>
    </inkml:context>
    <inkml:brush xml:id="br0">
      <inkml:brushProperty name="width" value="0.025" units="cm"/>
      <inkml:brushProperty name="height" value="0.025" units="cm"/>
      <inkml:brushProperty name="color" value="#008C3A"/>
    </inkml:brush>
  </inkml:definitions>
  <inkml:trace contextRef="#ctx0" brushRef="#br0">163 132 14414,'4'-9'4377,"-2"2"-3528,0 1 0,0-1 0,0 1 0,-1-1 0,0 0 0,0-10 0,-1 15-654,0 1 1,0 0 0,0 0-1,0-1 1,0 1 0,-1 0 0,1 0-1,-1-1 1,1 1 0,-1 0-1,1 0 1,-1 0 0,1 0-1,-1 0 1,0 0 0,0 0 0,0 0-1,0 0 1,1 0 0,-2 0-1,0 0-72,0 0 0,-1 0 0,1 1 0,0-1-1,0 1 1,0-1 0,0 1 0,0 0-1,0 0 1,-1 0 0,1 0 0,0 0 0,0 1-1,0-1 1,0 1 0,-4 1 0,-1 0-77,1 2 0,-1-1 1,0 1-1,1 0 0,0 0 1,0 1-1,0 0 1,1 0-1,0 0 0,0 0 1,0 1-1,0 0 1,1 0-1,0 1 0,-5 9 1,5-8-20,-1 1 0,1 0 0,1-1 0,0 2 0,0-1 0,1 0 1,0 0-1,0 1 0,1-1 0,0 1 0,1 16 0,1-24-45,-1-1-1,1 1 0,-1 0 0,1-1 1,0 1-1,0-1 0,-1 0 1,1 1-1,0-1 0,0 0 0,0 0 1,1 1-1,-1-1 0,0 0 1,0 0-1,1 0 0,-1 0 0,1 0 1,-1-1-1,0 1 0,1 0 1,0-1-1,-1 1 0,1-1 0,-1 1 1,3-1-1,52 6-934,-25-4 484,-28-1 393,0-1 1,1 1-1,-1-1 0,0 1 1,0 0-1,0 1 0,0-1 1,0 0-1,0 1 0,0 0 1,0 0-1,0-1 0,-1 2 1,1-1-1,-1 0 0,1 0 0,-1 1 1,0-1-1,0 1 0,0 0 1,0 0-1,-1 0 0,1 0 1,-1 0-1,0 0 0,0 0 1,0 0-1,0 0 0,0 1 1,-1-1-1,1 0 0,-1 0 1,0 1-1,0-1 0,0 0 1,-1 6-1,-1 1 119,0 0 0,-1 0 0,0 0 0,0-1 0,-1 1 0,0-1 0,-1 1 0,0-2 0,0 1 0,-13 14 0,-34 29 199,48-49-155,0 1-1,0-2 1,0 1-1,-1 0 1,1-1-1,-1 0 0,0 0 1,0 0-1,0-1 1,1 0-1,-1 1 1,-7-1-1,11-1-24,0-1 0,0 1 0,0-1 0,0 1-1,-1-1 1,1 0 0,0 0 0,0 1 0,0-1 0,0 0 0,1 0-1,-1 0 1,0 0 0,0 0 0,0 0 0,1 0 0,-1 0-1,1 0 1,-1 0 0,1-1 0,-1 1 0,1 0 0,0 0 0,-1-1-1,1 1 1,0 0 0,0 0 0,0-1 0,0 1 0,0 0-1,0 0 1,0-1 0,1 0 0,4-50 195,0 36-335,0-1 0,2 1 1,0 1-1,1-1 1,0 1-1,17-22 0,71-82-845,-86 107 868,43-47-267,-14 17 213,43-61 1,-73 85 244,-13 11 146,2 7-274,0 0 0,0 0 0,1 1 0,-1-1 0,0 1 0,1-1-1,-1 1 1,0-1 0,1 1 0,-1 0 0,0 0 0,1 0 0,0 0 0,-1 0 0,-1 2 0,-11 9 59,1 1 1,1 0-1,0 1 0,1 0 1,-10 16-1,16-23 6,1 1 0,0-1 0,0 1 0,1-1 0,0 1 0,0 0 0,1 0 0,0 1-1,0-1 1,1 0 0,0 1 0,0-1 0,2 9 0,-1-14-73,1-1 1,0 0-1,0 1 0,0-1 1,0 0-1,0 0 0,1 1 1,-1-1-1,1 0 1,-1 0-1,1-1 0,0 1 1,0 0-1,0 0 0,0-1 1,0 1-1,0-1 0,0 0 1,1 0-1,-1 0 0,0 0 1,1 0-1,-1 0 1,0 0-1,1-1 0,-1 0 1,4 1-1,7 1-1077,0 0 0,0-1 0,0-1-1,13-1 1,11-3-6445</inkml:trace>
</inkml:ink>
</file>

<file path=ppt/ink/ink3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6.744"/>
    </inkml:context>
    <inkml:brush xml:id="br0">
      <inkml:brushProperty name="width" value="0.025" units="cm"/>
      <inkml:brushProperty name="height" value="0.025" units="cm"/>
      <inkml:brushProperty name="color" value="#008C3A"/>
    </inkml:brush>
  </inkml:definitions>
  <inkml:trace contextRef="#ctx0" brushRef="#br0">135 61 13837,'2'-9'3523,"4"-29"-207,-6 38-3154,0-1 1,0 1-1,1-1 1,-1 1-1,0 0 1,0-1 0,0 1-1,0-1 1,0 1-1,0 0 1,0-1-1,0 1 1,0-1-1,0 1 1,0 0 0,0-1-1,0 1 1,0-1-1,0 1 1,0-1-1,0 1 1,0 0 0,-1-1-1,1 1 1,0 0-1,0-1 1,-1 1-1,1 0 1,0-1-1,0 1 1,-1 0 0,1-1-1,0 1 1,-1 0-1,0-1 1,-12 10 1453,-12 21-1440,10-1 177,1 0-1,1 1 0,2 1 1,1 0-1,1 0 1,-8 57-1,11-35-35,2 1 1,2 0 0,7 70-1,1-101-219,2-34 100,6-47 182,-11 46-346,39-220-381,-42 242 347,0 0-1,1 0 1,0 0 0,0 1-1,1-1 1,0 0 0,1-1-1,7 19 1,-8-24 9,0 0 0,1-1-1,0 1 1,0-1 0,0 1-1,0-1 1,0 0 0,1 0 0,-1-1-1,1 1 1,0-1 0,0 0-1,0 0 1,0 0 0,0 0 0,0 0-1,1-1 1,-1 0 0,0 0-1,1 0 1,-1-1 0,9 1 0,-5-1-3,0-1 0,-1 1 0,1-1 1,0 0-1,-1-1 0,1 0 1,-1 0-1,0-1 0,0 0 0,0 0 1,0-1-1,0 1 0,-1-1 0,1-1 1,-1 1-1,10-11 0,-9 8-3,-1 0 0,1 0 0,-1-1 0,-1 1 1,1-1-1,-1-1 0,-1 1 0,0-1 0,0 0 0,0 0 0,-1 0 0,-1 0 0,3-13 0,-8 42-3,-2 8 0,2 1 0,1 41 0,2-69 0,0 1 0,0-1 0,0 0 0,0 1 0,1-1 0,-1 0 0,0 0 0,1 1 0,-1-1 0,1 0 0,0 0 0,-1 0 0,1 0 0,0 0 0,-1 0 0,1 0 0,0 0 0,0 0 0,0 0 0,0 0 0,0 0 0,0-1 0,0 1 0,0 0 0,1-1 0,0 2 0,2-2 0,-1 1 0,1 0 0,-1-1 0,1 1 0,-1-1 0,1 0 0,-1 0 0,1-1 0,6 0 0,4-2 0,0-1 0,0-1 0,24-11 0,-18 6-114,0 0-1,-1-2 1,0 0-1,-1-1 1,-1-1 0,17-17-1,-27 24-21,0-1-1,0 0 0,-1-1 1,0 0-1,-1 1 0,0-2 1,0 1-1,-1-1 0,0 0 1,-1 1-1,0-2 0,0 1 1,-1 0-1,1-21 0,-2 24-647,-1-1 0,0 0 0,0 0-1,-1 0 1,0 0 0,0 0 0,-1 0-1,0 1 1,0-1 0,-5-8-1,6 13 677,1 1 0,-1-1 0,0 0 0,1 0 0,0 0 0,-1 1 0,1-1 0,0 0 0,0 0 0,1 0 0,-1 0 0,1 1 0,-1-1 0,3-4 0,1-19 5497,-6 52-4476,-29 97 1536,19-82-2007,2 0 0,-9 72-1,13-2-3104,-39-244 3024,40 115 77,1 0 0,1 0 0,1-1 0,0 1 0,2-30 0,0 47-396,0 0-1,0-1 1,1 1 0,-1 0 0,0 0-1,0 0 1,1 0 0,-1 0-1,1-1 1,-1 1 0,1 0-1,0 0 1,-1 0 0,1 0-1,0 0 1,0 1 0,-1-1 0,1 0-1,0 0 1,0 0 0,0 1-1,0-1 1,0 0 0,2 0-1,0 0-3,0 0 0,0 1 0,0-1-1,0 0 1,0 1 0,0 0-1,0 0 1,0 0 0,5 1 0,2 0-38,0 1 0,-1 0 0,1 1 0,-1 0 0,13 6 0,-2 2-131,62 26-1475,-74-34 285,0-1 1,0 0 0,0-1 0,17 2 0,2-3-6170</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1.789"/>
    </inkml:context>
    <inkml:brush xml:id="br0">
      <inkml:brushProperty name="width" value="0.025" units="cm"/>
      <inkml:brushProperty name="height" value="0.025" units="cm"/>
    </inkml:brush>
  </inkml:definitions>
  <inkml:trace contextRef="#ctx0" brushRef="#br0">0 42 1730,'0'0'13965,"61"0"-12203,-12-5-481,5-4-320,7 0-705,3 1-192,-3 3 0,-5 1-609,-9 3-1504,-10 0-1507,-11 1-640,-14 0-5509</inkml:trace>
</inkml:ink>
</file>

<file path=ppt/ink/ink3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9.943"/>
    </inkml:context>
    <inkml:brush xml:id="br0">
      <inkml:brushProperty name="width" value="0.025" units="cm"/>
      <inkml:brushProperty name="height" value="0.025" units="cm"/>
      <inkml:brushProperty name="color" value="#008C3A"/>
    </inkml:brush>
  </inkml:definitions>
  <inkml:trace contextRef="#ctx0" brushRef="#br0">1 339 16207,'0'0'4495,"9"2"-2808,-5-1-1565,0 0 0,0-1-1,0 0 1,0 0 0,0 0 0,0 0 0,0 0-1,0-1 1,0 0 0,0 0 0,0 0-1,0 0 1,4-3 0,0 0-38,-1-1-1,0 0 1,0 0-1,0-1 1,-1 0 0,11-11-1,2-5-56,0-1-1,-2 0 1,17-30 0,-29 44 74,0 1 1,-1-1 0,0 0 0,-1 0 0,0 0 0,0 0-1,-1-1 1,0 1 0,-1-1 0,0 0 0,0 1 0,-1-1 0,-1-13-1,1 22-80,-1 0 0,1 0 0,0 0 0,-1 0-1,1 0 1,-1 0 0,1 0 0,-1 0 0,1 0-1,-1 0 1,1 0 0,-1 0 0,0 0-1,0 1 1,0-1 0,1 0 0,-1 0 0,0 1-1,0-1 1,0 0 0,0 1 0,0-1 0,0 1-1,0 0 1,0-1 0,0 1 0,0 0-1,-1-1 1,1 1 0,0 0 0,0 0 0,0 0-1,0 0 1,0 0 0,0 0 0,-1 0 0,1 1-1,0-1 1,0 0 0,0 1 0,0-1-1,0 0 1,0 1 0,0 0 0,0-1 0,-1 2-1,-4 0 8,1 1 0,-1 0 0,1 1 0,0-1 1,0 1-1,0 0 0,-5 5 0,0 3-13,1 0 1,0 1 0,1 0-1,-12 25 1,17-30-23,-1 0 1,2 0-1,-1 0 0,1 0 1,1 0-1,-1 0 0,1 1 1,1-1-1,0 1 1,0 10-1,1-16-2,0-1-1,-1 0 1,1 0 0,0 1-1,0-1 1,0 0-1,1 0 1,-1 0 0,0 0-1,1 0 1,-1 0 0,1-1-1,0 1 1,-1 0 0,1-1-1,0 1 1,0-1 0,0 0-1,0 0 1,0 1 0,0-1-1,1-1 1,-1 1-1,0 0 1,1-1 0,-1 1-1,5 0 1,7 1-14,1-1 0,0 0 0,21-2 0,-16 1 99,32-2-38,-36 0 35,1 1 0,0 1 0,-1 0 0,1 1 1,0 1-1,20 5 0,-34-5 18,0-1-1,0 1 1,0 0-1,0 0 1,-1 0-1,1 1 1,0-1 0,-1 1-1,0-1 1,1 1-1,-1 0 1,0 0-1,0 0 1,-1 0-1,1 0 1,-1 0-1,1 1 1,-1-1-1,0 0 1,0 1 0,-1-1-1,1 1 1,-1-1-1,1 6 1,10-42 2690,-3-29-2770,-3-2 1,-4-69-1,-1 86-13,10 74-3195,23 20-8767,-4-21-2087</inkml:trace>
</inkml:ink>
</file>

<file path=ppt/ink/ink3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0.488"/>
    </inkml:context>
    <inkml:brush xml:id="br0">
      <inkml:brushProperty name="width" value="0.025" units="cm"/>
      <inkml:brushProperty name="height" value="0.025" units="cm"/>
      <inkml:brushProperty name="color" value="#008C3A"/>
    </inkml:brush>
  </inkml:definitions>
  <inkml:trace contextRef="#ctx0" brushRef="#br0">115 118 21172,'0'0'2274,"-10"3"-582,4 0-1590,0-1 0,0 1-1,0 0 1,1 0 0,-1 1-1,1 0 1,0 0 0,0 0 0,0 1-1,0-1 1,1 1 0,-1 0-1,1 0 1,1 1 0,-1-1-1,1 1 1,0 0 0,0 0-1,1 0 1,0 0 0,-3 9-1,4-10-141,-1 1-1,1 0 1,0-1-1,0 1 1,1 0 0,-1 0-1,1 0 1,2 10-1,-2-15-55,1 1-1,-1-1 1,1 1-1,-1-1 1,1 1-1,0-1 0,0 1 1,0-1-1,0 1 1,0-1-1,0 0 1,0 0-1,0 1 1,1-1-1,-1 0 1,0 0-1,1 0 0,-1 0 1,1-1-1,-1 1 1,1 0-1,-1-1 1,1 1-1,-1-1 1,1 1-1,0-1 1,-1 0-1,1 1 0,0-1 1,-1 0-1,1 0 1,2-1-1,3 1-71,0 0 1,0 1-1,0-1 0,0 1 0,0 0 1,0 1-1,0 0 0,-1 0 0,10 4 0,-12-3 188,0 0 0,0 0-1,0 0 1,0 0 0,-1 1-1,0-1 1,1 1 0,-1 0-1,0 0 1,-1 0 0,1 0 0,-1 1-1,0-1 1,3 7 0,0 5 111,0 0 1,-1 0 0,0 0-1,-2 1 1,0-1 0,0 1-1,-2 0 1,0-1 0,-1 1 0,-4 21-1,4-29 18,-1 1 0,0-1 0,-1 1-1,0-1 1,0 0 0,-1 0 0,0 0 0,-1-1 0,0 1-1,0-1 1,-1 0 0,0-1 0,0 1 0,-1-1-1,0 0 1,0-1 0,-1 0 0,-14 10 0,19-15-52,1 1 0,-1-1 0,1 1 0,-1-1 1,0 0-1,0 0 0,0 0 0,0-1 0,0 1 0,0-1 1,0 1-1,0-1 0,0 0 0,0 0 0,-5-1 1,6 0-38,1 0 0,-1 1 1,1-1-1,-1 0 1,1 0-1,0 0 1,-1 0-1,1 0 0,0 0 1,0 0-1,0-1 1,0 1-1,0 0 1,0 0-1,0-1 0,0 1 1,0-1-1,1 1 1,-1-1-1,1 1 0,-1-3 1,-1-3-6,1-1 0,0 0 0,1 0 1,0 0-1,0 0 0,1 1 0,0-1 0,0 0 1,1 0-1,4-12 0,5-10-199,2 0-1,1 1 1,26-40-1,64-81-869,-63 93 652,30-44 192,60-83 698,-132 201 16,-36 89-459,25-79 44,2 0 0,1 1 1,1 0-1,1 1 0,-3 42 0,9-70-122,1 0 1,0 0-1,-1 0 0,1 1 1,0-1-1,0 0 1,0 0-1,0 0 1,0 1-1,0-1 1,1 0-1,-1 0 0,0 0 1,0 0-1,1 1 1,-1-1-1,1 0 1,-1 0-1,1 0 1,-1 0-1,1 0 0,0 0 1,0 0-1,-1 0 1,1-1-1,0 1 1,0 0-1,0 0 1,0-1-1,0 1 0,0 0 1,0-1-1,0 1 1,0-1-1,0 1 1,0-1-1,1 0 0,-1 1 1,0-1-1,0 0 1,0 0-1,0 0 1,1 0-1,-1 0 1,0 0-1,0 0 0,0 0 1,1 0-1,-1-1 1,0 1-1,2-1 1,4-2-153,1 0 1,0 0-1,-1-1 1,0 1-1,0-2 1,9-6-1,2-3-1932,-1-1-1,0-1 1,-1-1-1,-1 0 1,21-31-1,1-11-3832</inkml:trace>
</inkml:ink>
</file>

<file path=ppt/ink/ink3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0.842"/>
    </inkml:context>
    <inkml:brush xml:id="br0">
      <inkml:brushProperty name="width" value="0.025" units="cm"/>
      <inkml:brushProperty name="height" value="0.025" units="cm"/>
      <inkml:brushProperty name="color" value="#008C3A"/>
    </inkml:brush>
  </inkml:definitions>
  <inkml:trace contextRef="#ctx0" brushRef="#br0">182 0 18193,'-8'11'950,"-17"26"1147,-25 46-1,42-69-1544,1 1-1,0 0 1,2 0 0,-1 0-1,2 1 1,0 0-1,-3 28 1,7-42-545,0 1-1,0-1 1,0 1-1,0-1 1,0 1 0,1-1-1,-1 1 1,1-1-1,-1 0 1,1 1 0,0-1-1,0 0 1,0 1-1,0-1 1,1 0 0,-1 0-1,0 0 1,1 0-1,0 0 1,-1 0 0,1-1-1,0 1 1,0-1-1,0 1 1,0-1 0,0 1-1,0-1 1,1 0-1,-1 0 1,0 0 0,0 0-1,4 0 1,8 2-271,-1-1 1,1-1-1,0 0 1,0-1-1,13-1 1,36 2-2138,-61-1 2457,0 1-1,0-1 1,0 1-1,0 0 0,0-1 1,0 1-1,-1 0 1,1 0-1,0 1 1,-1-1-1,1 0 0,0 0 1,-1 1-1,0-1 1,1 1-1,-1-1 0,0 1 1,0 0-1,0 0 1,0-1-1,0 1 1,0 0-1,0 0 0,-1 0 1,1 0-1,-1 0 1,1 0-1,-1 0 0,0 0 1,0 0-1,0 0 1,0 0-1,0 0 1,0 0-1,-1 0 0,1 0 1,0 0-1,-1 0 1,0 0-1,0 2 0,-1 2 269,0 1-1,-1 0 1,0 0-1,0-1 0,0 1 1,0-1-1,-1 0 1,0 0-1,-1 0 0,-6 6 1,0-3-348,0-1 1,0 0-1,-1-1 0,0 0 0,0-1 1,-1 0-1,1-1 0,-1 0 1,-1-1-1,1-1 0,0 0 1,-1-1-1,0 0 0,0-1 1,-16-1-1,29 0-195,-1 0 1,1 0 0,0 0-1,0-1 1,0 1-1,0 0 1,0-1-1,0 1 1,0-1-1,0 1 1,0-1 0,0 1-1,0-1 1,0 0-1,0 1 1,0-1-1,0 0 1,1 0 0,-1 0-1,0 1 1,0-1-1,1 0 1,-1 0-1,1 0 1,-1 0-1,1 0 1,-1-1 0,1 1-1,0 0 1,-1 0-1,1 0 1,0 0-1,0 0 1,0 0-1,0-1 1,0 1 0,0 0-1,0 0 1,0 0-1,1 0 1,-1 0-1,0 0 1,1 0 0,-1-1-1,1 1 1,-1 0-1,1 0 1,1-1-1,16-29-7398</inkml:trace>
</inkml:ink>
</file>

<file path=ppt/ink/ink3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1.214"/>
    </inkml:context>
    <inkml:brush xml:id="br0">
      <inkml:brushProperty name="width" value="0.025" units="cm"/>
      <inkml:brushProperty name="height" value="0.025" units="cm"/>
      <inkml:brushProperty name="color" value="#008C3A"/>
    </inkml:brush>
  </inkml:definitions>
  <inkml:trace contextRef="#ctx0" brushRef="#br0">178 0 21781,'0'0'2968,"-2"9"-774,-37 141 2319,22-96-4394,2 0 0,3 2 0,3-1 0,-4 77 1,13-128-569,0 23-188,0-27 490,0 1-1,0-1 0,0 1 1,0-1-1,-1 1 0,1-1 1,0 0-1,0 1 0,0-1 1,0 1-1,0-1 0,0 1 1,0-1-1,1 0 0,-1 1 1,0-1-1,0 1 1,0-1-1,0 1 0,1-1 1,-1 0-1,0 1 0,0-1 1,0 0-1,1 1 0,-1-1 1,0 0-1,1 1 0,-1-1 1,0 0-1,1 1 0,-1-1 1,1 0-1,-1 0 0,0 0 1,1 1-1,-1-1 1,1 0-1,0-3-281,0 1 0,0-1-1,0 0 1,0 1 0,0-1 0,-1 0 0,1 0 0,-1 0 0,0 0 0,0 1-1,0-1 1,0 0 0,0 0 0,-2-3 0,2-5-688,-1 1 781,1 1-1,-2-1 1,0 0 0,0 0-1,0 0 1,-1 1 0,-7-14-1,-36-62 5928,35 66-2896,11 19-2591,-1-1 0,1 1-1,-1-1 1,1 0 0,0 1 0,0-1 0,-1 1 0,1-1 0,0 1 0,0-1 0,0 0 0,0 1 0,0-1 0,0 0 0,0 1 0,0-1 0,0 1 0,0-1 0,0 0-1,0 1 1,0-1 0,0 0 0,1 1 0,-1-1 0,0 1 0,0-1 0,1 1 0,-1-1 0,0 1 0,1-1 0,-1 1 0,1-1 0,-1 1 0,1-1 0,-1 1-1,0-1 1,1 1 0,0 0 0,-1-1 0,1 1 0,-1 0 0,1 0 0,-1-1 0,1 1 0,0 0 0,-1 0 0,1 0 0,-1 0 0,1 0 0,0 0 0,-1 0 0,1 0-1,0 0 1,0 0 0,49 0-816,-34 1 1073,73 0-4130,-41 0-2498</inkml:trace>
</inkml:ink>
</file>

<file path=ppt/ink/ink3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1.727"/>
    </inkml:context>
    <inkml:brush xml:id="br0">
      <inkml:brushProperty name="width" value="0.025" units="cm"/>
      <inkml:brushProperty name="height" value="0.025" units="cm"/>
      <inkml:brushProperty name="color" value="#008C3A"/>
    </inkml:brush>
  </inkml:definitions>
  <inkml:trace contextRef="#ctx0" brushRef="#br0">181 45 12524,'0'0'3117,"5"-9"-1664,15-26 938,-29 43 4619,-41 41-5948,44-42-982,-22 26 328,27-32-420,1 0 0,-1-1 0,1 1 1,-1-1-1,1 1 0,-1 0 0,1 0 0,0-1 1,-1 1-1,1 0 0,0 0 0,-1 0 0,1-1 1,0 1-1,0 0 0,0 0 0,0 0 0,0 0 1,0-1-1,0 1 0,0 0 0,0 0 0,0 0 1,0 0-1,0-1 0,1 1 0,-1 0 0,0 0 1,1-1-1,-1 1 0,0 0 0,1 0 0,-1-1 1,1 1-1,-1 0 0,1-1 0,0 1 0,-1-1 1,2 2-1,50 22-661,28 14 496,-74-34 179,0 0 0,0 0-1,0 0 1,-1 1 0,0 0-1,0 0 1,0 0 0,0 0-1,6 12 1,-10-15 26,1 0 0,-1-1 0,-1 1 0,1 0 0,0 0 0,0 0-1,-1 0 1,1 0 0,-1 0 0,0 0 0,0 0 0,1 0 0,-1 0 0,0 0 0,-1 0 0,1 1 0,0-1 0,-1 0 0,1 0 0,-1 0 0,1-1-1,-3 5 1,1-3 46,0 0 1,-1 0-1,0 0 0,1-1 0,-1 1 0,0-1 0,0 1 0,0-1 0,0 0 0,-1 0 0,-5 2 0,-8 3 284,-1-1 0,0-1 0,-34 6 0,50-11-342,-31 4 584,-60 0 1,91-4-596,1 1 1,-1-1-1,0 0 0,1 0 1,-1 0-1,1-1 0,-1 1 1,0 0-1,1 0 0,-1-1 1,1 1-1,-1-1 0,1 0 1,-1 1-1,1-1 0,-1 0 0,1 0 1,0 0-1,0 0 0,-1 0 1,0-1-1,1 0-73,1 1 0,0 0 0,-1 0 0,1 0 0,0-1 0,0 1 0,0 0 1,0 0-1,0 0 0,0-1 0,0 1 0,1 0 0,-1 0 0,0 0 0,1-1 0,-1 1 0,1 0 0,-1 0 0,1 0 0,-1 0 0,2-1 0,3-6-736,1 0 0,0 1-1,1 0 1,0 0 0,13-10 0,85-58-9521,-46 35 994</inkml:trace>
</inkml:ink>
</file>

<file path=ppt/ink/ink3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2.115"/>
    </inkml:context>
    <inkml:brush xml:id="br0">
      <inkml:brushProperty name="width" value="0.025" units="cm"/>
      <inkml:brushProperty name="height" value="0.025" units="cm"/>
      <inkml:brushProperty name="color" value="#008C3A"/>
    </inkml:brush>
  </inkml:definitions>
  <inkml:trace contextRef="#ctx0" brushRef="#br0">5 208 5381,'0'0'19667,"28"79"-17842,-30-39-479,-9 5-481,2 1-225,3-6-288,1-6-255,5-8-97,0-12-1089,17-11-1346,4-4-1216,0-25-1570,2-8-8680</inkml:trace>
  <inkml:trace contextRef="#ctx0" brushRef="#br0" timeOffset="1">164 0 13997,'0'0'8392,"-31"59"-8456,31-34-705,0-2-1857,12-4-1890,6 4-5606</inkml:trace>
</inkml:ink>
</file>

<file path=ppt/ink/ink3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2.487"/>
    </inkml:context>
    <inkml:brush xml:id="br0">
      <inkml:brushProperty name="width" value="0.025" units="cm"/>
      <inkml:brushProperty name="height" value="0.025" units="cm"/>
      <inkml:brushProperty name="color" value="#008C3A"/>
    </inkml:brush>
  </inkml:definitions>
  <inkml:trace contextRef="#ctx0" brushRef="#br0">180 260 12588,'0'0'11558,"-8"0"-9594,1 1-1758,-1 1 0,1-1 0,0 2 1,0-1-1,0 1 0,0 0 0,0 0 0,0 1 0,1-1 0,0 2 0,-1-1 0,2 1 1,-1 0-1,1 0 0,-1 0 0,-8 12 0,8-9-75,1-1 0,-1 1 1,1 0-1,1 0 0,-1 0 0,1 1 0,1 0 1,0-1-1,0 1 0,1 0 0,0 1 0,0-1 1,1 0-1,0 14 0,1-22-123,1 1 0,-1 0 0,1 0 0,0 0-1,-1 0 1,1 0 0,0-1 0,0 1 0,0 0 0,1-1 0,-1 1 0,0-1 0,0 1 0,1-1 0,-1 0 0,1 1-1,0-1 1,-1 0 0,1 0 0,0 0 0,-1 0 0,1 0 0,0-1 0,0 1 0,0-1 0,0 1 0,0-1 0,0 1-1,0-1 1,0 0 0,0 0 0,0 0 0,0 0 0,2-1 0,7 1 35,1 0 0,-1-2-1,0 1 1,22-7 0,-12 1-44,0-2 1,-1 0-1,0-1 0,-1-1 1,0-1-1,0-1 0,20-19 1,-14 10-14,-1-1 0,-1-1 0,-1-1 0,23-35 0,-35 44 30,0-1 0,-1-1 0,12-31 0,-18 42-9,-1 1 0,0-1 0,0 0 0,-1 0 0,0 0 0,0 0-1,0 0 1,-1 0 0,0 0 0,-1 0 0,1 0 0,-1 0 0,-4-13-1,4 18-6,-1 0 0,1 0-1,-1 0 1,0 0-1,1 0 1,-1 0-1,0 0 1,0 0 0,0 1-1,-1-1 1,1 1-1,0-1 1,0 1-1,-1 0 1,1 0 0,-1 0-1,1 0 1,-1 1-1,1-1 1,-1 1-1,0-1 1,1 1 0,-1 0-1,0 0 1,1 0-1,-5 1 1,0-1-20,0 1 0,1 0 1,0 0-1,-1 1 1,1 0-1,0 0 0,-1 0 1,1 1-1,-10 5 0,8-1 9,-1-1 0,1 1 0,0 0 0,1 1 0,0 0 0,0 0 0,1 0 0,-9 15 0,13-19 2,0 0 1,0 0-1,1 0 0,-1 1 1,1-1-1,0 0 0,0 1 1,0-1-1,1 0 0,0 1 1,-1-1-1,2 1 0,-1-1 0,0 1 1,1-1-1,0 1 0,0-1 1,0 0-1,1 0 0,-1 1 1,1-1-1,4 7 0,54 73-400,4 6-1659,-31-23-2827,-25-40-262</inkml:trace>
</inkml:ink>
</file>

<file path=ppt/ink/ink3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8.977"/>
    </inkml:context>
    <inkml:brush xml:id="br0">
      <inkml:brushProperty name="width" value="0.025" units="cm"/>
      <inkml:brushProperty name="height" value="0.025" units="cm"/>
      <inkml:brushProperty name="color" value="#008C3A"/>
    </inkml:brush>
  </inkml:definitions>
  <inkml:trace contextRef="#ctx0" brushRef="#br0">0 284 14606,'0'0'7970,"12"6"-6497,-7-3-1321,1 1 0,0-1 0,0-1-1,0 1 1,0-1 0,1 0 0,-1-1 0,0 1-1,1-1 1,0-1 0,-1 1 0,1-1-1,-1 0 1,1-1 0,-1 1 0,1-1-1,-1-1 1,1 1 0,-1-1 0,8-3-1,8-5-1,-1-2 0,0 0-1,-1-1 1,30-25 0,-42 31-109,-1 1 1,0-1-1,0 0 1,-1-1-1,0 1 1,0-1 0,-1 0-1,0-1 1,0 0-1,-1 1 1,0-1 0,0-1-1,-1 1 1,2-13-1,-4 19 3,-1 0 0,0 0-1,1 0 1,-1 0 0,0 0-1,-1 0 1,1 0 0,0 0-1,-1 0 1,0 1-1,0-1 1,0 0 0,0 0-1,0 0 1,0 1 0,-1-1-1,1 1 1,-1-1 0,0 1-1,-3-5 1,1 5-26,1 0-1,0-1 1,-1 1 0,1 1-1,-1-1 1,0 0 0,1 1-1,-1 0 1,0 0 0,0 0 0,0 0-1,0 1 1,-7-1 0,1 2-25,1-1 0,-1 1 1,1 0-1,-1 1 1,1 0-1,0 0 0,-1 1 1,2 1-1,-1-1 1,0 1-1,1 1 0,-12 7 1,8-2 4,1 1 0,1 0 1,0 1-1,1-1 0,0 2 1,1-1-1,0 1 0,1 1 1,0-1-1,1 1 0,1 0 1,0 1-1,1-1 0,1 1 0,0 0 1,1 0-1,0 0 0,2 21 1,0-34 4,0 1 0,0-1 0,0 0 0,1 0 0,-1 0 0,1 0 0,0 0 0,-1 0 0,1 0 0,0 0 0,0 0 0,1 0 0,-1 0 0,0 0 0,0-1 0,1 1 0,-1 0 0,1-1 0,0 0 0,-1 1 0,5 1 0,-2-1 11,0 0 1,0 0 0,0-1-1,1 0 1,-1 0 0,0 0-1,1-1 1,-1 1 0,1-1-1,5 0 1,4-2 54,0 1 0,-1-2 0,1 0 0,-1 0 0,0-2 0,16-6 0,9-8 45,-2-1 1,51-37 0,-72 45-98,0 1 0,-1-2 0,0 0 0,-1-1 0,0 0 0,-1-1 0,17-29 0,-25 31-14,-15 22-95,-17 23-6,14-8 97,-24 48-1,34-64 61,0 1 1,1 0 0,1 1-1,-1-1 1,1 0-1,1 1 1,0-1 0,0 1-1,1 12 1,0-21-35,1 0 1,0 0-1,-1 0 0,1 1 0,0-1 1,-1 0-1,1 0 0,0 0 1,0-1-1,0 1 0,0 0 1,0 0-1,0 0 0,0-1 0,0 1 1,0 0-1,0-1 0,1 1 1,-1-1-1,0 1 0,0-1 1,0 0-1,1 1 0,-1-1 0,0 0 1,1 0-1,-1 0 0,0 0 1,0 0-1,1 0 0,-1-1 1,0 1-1,1 0 0,-1-1 1,0 1-1,1-1 0,51-15 507,-16-6-519,-2-1 0,-1-2-1,54-51 1,-52 45-16,-34 33 3,-5 8 0,-5 11 0,-7 6 0,8-16 0,0 1 0,1 1 0,0-1 0,1 1 0,0 0 0,-5 23 0,10-35 0,0-1 0,0 1 0,0-1 0,0 1 0,0-1 0,0 1 0,0-1 0,0 1 0,0-1 0,0 1 0,0 0 0,0-1 0,1 1 0,-1-1 0,0 1 0,0-1 0,0 1 0,1-1 0,-1 0 0,0 1 0,1-1 0,-1 1 0,0-1 0,1 1 0,-1-1 0,0 0 0,1 1 0,-1-1 0,1 0 0,-1 0 0,1 1 0,19-2 0,21-15 0,-40 16 0,79-44 0,-50 26 0,2 1 0,0 2 0,63-21 0,-94 35 0,0 0 0,0 1 0,0 0 0,0-1 0,0 1 0,0 0 0,0-1 0,0 1 0,0 0 0,0 0 0,1 0 0,-1 0 0,0 0 0,0 0 0,0 0 0,0 0 0,0 0 0,0 1 0,0-1 0,0 0 0,0 1 0,0-1 0,0 1 0,0-1 0,0 1 0,0-1 0,0 1 0,0 0 0,0-1 0,-1 1 0,1 0 0,0 0 0,0 0 0,-1-1 0,1 1 0,-1 0 0,1 0 0,-1 0 0,1 0 0,0 2 0,-1 1 0,0 1 0,0-1 0,0 1 0,0-1 0,-1 1 0,0-1 0,0 1 0,-3 7 0,-2 5 0,-1 0 0,-1 0 0,-1-1 0,0-1 0,-1 1 0,-1-1 0,0-1 0,-15 15 0,9-16-2833,17-13 2671,0 1 1,-1-1 0,1 0 0,0 1 0,0-1 0,-1 0 0,1 0-1,0 1 1,-1-1 0,1 0 0,0 0 0,-1 0 0,1 0-1,0 1 1,-1-1 0,1 0 0,-1 0 0,1 0 0,0 0-1,-1 0 1,1 0 0,-1 0 0,1 0 0,0 0 0,-1 0-1,1 0 1,0 0 0,-1-1 0,1 1 0,-1 0 0,1 0-1,0 0 1,-1 0 0,1-1 0,0 1 0,-1 0 0,1 0-1,0 0 1,0-1 0,-1 1 0,1 0 0,0-1 0,0 1-1,-1 0 1,1-1 0,0 1 0,0 0 0,0-1 0,-1 1-1,1 0 1,0-1 0,0 1 0,0-1 0,-1-23-14664</inkml:trace>
</inkml:ink>
</file>

<file path=ppt/ink/ink3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9.336"/>
    </inkml:context>
    <inkml:brush xml:id="br0">
      <inkml:brushProperty name="width" value="0.025" units="cm"/>
      <inkml:brushProperty name="height" value="0.025" units="cm"/>
      <inkml:brushProperty name="color" value="#008C3A"/>
    </inkml:brush>
  </inkml:definitions>
  <inkml:trace contextRef="#ctx0" brushRef="#br0">96 1 20884,'0'0'4004,"-57"16"-4004,39-1-1378,-2 1-4003</inkml:trace>
</inkml:ink>
</file>

<file path=ppt/ink/ink3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0.996"/>
    </inkml:context>
    <inkml:brush xml:id="br0">
      <inkml:brushProperty name="width" value="0.025" units="cm"/>
      <inkml:brushProperty name="height" value="0.025" units="cm"/>
      <inkml:brushProperty name="color" value="#008C3A"/>
    </inkml:brush>
  </inkml:definitions>
  <inkml:trace contextRef="#ctx0" brushRef="#br0">84 82 8680,'2'-3'777,"9"-9"2728,0 0 1,-1-1-1,17-26 0,-32 36 453,-20 3-3303,13 3-591,1 0 0,-1 0 0,1 1 0,0 1 0,1 0 0,-1 0 0,1 1 0,-14 10 0,24-15-27,26 5 11,-19-5-64,0 0 0,-1 1 0,1 0 0,0 0 0,-1 0 0,0 1 0,0 0 0,9 5 0,-7-2 12,1 1-1,-1-1 0,-1 1 0,1 1 0,-1 0 0,-1 0 0,1 0 0,-1 0 0,-1 1 1,1 0-1,-2 0 0,8 20 0,-10-25 23,-1 1 0,0-1 0,0 1 0,0 0 0,-1-1 0,1 1 0,-1 0 0,-1 0-1,1-1 1,0 1 0,-1 0 0,0 0 0,0-1 0,-1 1 0,1-1 0,-1 1 0,0-1 0,0 0 0,0 0 0,-1 0 0,1 0 0,-1 0 0,0 0 0,0-1 0,-1 1 0,1-1 0,-1 0 0,1 0 0,-9 5 0,8-5 57,1-1 1,-2 1-1,1-1 1,0 0 0,0 0-1,-1 0 1,1-1-1,0 1 1,-1-1 0,0 0-1,1 0 1,-1-1-1,0 1 1,1-1 0,-1 0-1,0-1 1,0 1-1,-6-2 1,7 0-109,1 1-1,0-1 1,0 0 0,1 0 0,-1 0-1,0 0 1,1 0 0,-1-1 0,1 1-1,0-1 1,-1 0 0,2 1-1,-1-1 1,0 0 0,0 0 0,1 0-1,-1-1 1,1 1 0,0 0-1,0 0 1,0-1 0,1 1 0,-1 0-1,1-1 1,0-4 0,-1-5-832,1 1 0,0 0 0,1-1 1,4-19-1,-2 16-1065,2 0 0,0 0 0,8-16 0,19-33-7225</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2.146"/>
    </inkml:context>
    <inkml:brush xml:id="br0">
      <inkml:brushProperty name="width" value="0.025" units="cm"/>
      <inkml:brushProperty name="height" value="0.025" units="cm"/>
    </inkml:brush>
  </inkml:definitions>
  <inkml:trace contextRef="#ctx0" brushRef="#br0">0 1 4869,'0'0'16111,"78"42"-14125,-20-42-257,15 0-640,5 0-832,4-1-321,-5-10-2371,-7-4-5668</inkml:trace>
</inkml:ink>
</file>

<file path=ppt/ink/ink3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1.603"/>
    </inkml:context>
    <inkml:brush xml:id="br0">
      <inkml:brushProperty name="width" value="0.025" units="cm"/>
      <inkml:brushProperty name="height" value="0.025" units="cm"/>
      <inkml:brushProperty name="color" value="#008C3A"/>
    </inkml:brush>
  </inkml:definitions>
  <inkml:trace contextRef="#ctx0" brushRef="#br0">84 1 13453,'0'0'9326,"1"13"-7260,-3 32-1073,-2-1 0,-2 0 0,-22 82 0,15-76-302,2 1 0,3 0 1,-3 65-1,11-116-688,0 1 0,0-1 0,-1 1 0,1-1 0,0 1 0,0-1 0,0 1 0,0-1 0,0 1 0,0 0 0,0-1 0,0 1 0,0-1 0,0 1 0,0-1 0,0 1 0,0-1 0,0 1 0,0-1 0,1 1 0,-1-1 0,0 1 0,0-1 0,1 1 0,-1-1 0,0 1 0,0-1 0,1 0 0,-1 1 0,1-1 0,-1 0 0,0 1 0,1-1 0,-1 0 0,1 1 0,-1-1 0,1 0 0,-1 0 0,1 1 0,-1-1 0,1 0 0,-1 0 0,1 0 0,-1 0 0,1 0 0,-1 0 0,1 0 0,-1 0 0,1 0 0,-1 0 0,1 0 0,-1 0 0,1 0 0,-1 0 0,1 0 0,-1-1 0,1 1 0,-1 0 0,1 0 0,-1-1 0,1 1 0,-1 0 0,1-1 0,25-25 221,-20 16-243,-1-1-1,0 0 0,0 0 0,-1-1 1,0 1-1,-1-1 0,0 0 1,-1 0-1,-1 0 0,0 0 0,0 0 1,-2-17-1,1 29 19,0 0 0,0-1 0,0 1-1,0 0 1,0-1 0,1 1 0,-1-1 0,0 1-1,0 0 1,0-1 0,0 1 0,-1 0 0,1-1 0,0 1-1,0-1 1,0 1 0,0 0 0,0-1 0,0 1 0,0 0-1,-1-1 1,1 1 0,0 0 0,0-1 0,-1 1 0,1 0-1,0 0 1,0-1 0,-1 1 0,1 0 0,0 0-1,-1-1 1,1 1 0,0 0 0,-1 0 0,1 0 0,0 0-1,-1 0 1,1-1 0,0 1 0,-1 0 0,1 0 0,0 0-1,-1 0 1,1 0 0,-1 0 0,1 0 0,0 0 0,-1 0-1,1 0 1,0 1 0,-1-1 0,1 0 0,-1 0-1,1 0 1,0 0 0,-1 0 0,1 1 0,0-1 0,0 0-1,-1 0 1,1 1 0,0-1 0,-1 0 0,1 1 0,-16 22-34,13-16 49,2 0 1,-1 0-1,1 0 1,0 0-1,1 1 1,-1-1-1,1 0 1,1 1-1,1 11 1,-1-16-11,0-1-1,0 1 1,0 0 0,0 0 0,0-1-1,1 1 1,-1-1 0,1 1 0,0-1 0,-1 0-1,1 0 1,0 1 0,0-1 0,0-1 0,1 1-1,-1 0 1,0 0 0,1-1 0,-1 1 0,1-1-1,0 0 1,-1 0 0,1 0 0,0 0-1,0 0 1,0-1 0,3 1 0,4 0 23,1-1 0,-1-1 0,0 1 0,0-2 0,0 1 0,0-1 0,0-1 0,0 0 0,0 0 0,-1-1 0,1 0 0,-1-1 0,0 0 0,0 0 0,-1-1 0,14-12 0,-11 9 9,0-1-1,-1 0 1,0-1-1,0 0 1,-1-1-1,-1 0 1,0 0 0,0-1-1,-2 0 1,1 0-1,5-18 1,-33 58-36,18-20 0,-37 81 0,37-81 0,1-1 0,0 1 0,0 0 0,1 0 0,0 0 0,0 0 0,0 0 0,1 0 0,0 0 0,1 0 0,1 10 0,-1-15 0,0-1 0,1 0 0,-1 1 0,0-1 0,0 0 0,1 0 0,-1 0 0,1 0 0,-1 0 0,1 0 0,-1 0 0,1-1 0,-1 1 0,1 0 0,0-1 0,0 1 0,-1-1 0,1 0 0,0 0 0,-1 0 0,1 1 0,0-1 0,0-1 0,-1 1 0,1 0 0,0 0 0,0-1 0,1 0 0,53-13 0,-39 7 0,0 0 0,-1-1 0,0-1 0,0-1 0,-1 0 0,0-1 0,-1 0 0,-1-1 0,0-1 0,16-19 0,-28 30-9,0 1-1,0 0 1,0 0-1,-1-1 1,1 1-1,0 0 1,-1-1-1,1 1 1,-1-1 0,1 1-1,-1 0 1,0-1-1,1 1 1,-1-1-1,0-2 1,0 3-4,-1 1 0,1-1 0,0 1 0,0-1 0,-1 1 0,1-1 0,0 1 0,-1-1 0,1 1 0,-1 0 0,1-1 0,0 1 0,-1 0 0,1-1 0,-1 1 0,1 0 0,-1 0 0,1 0 0,-1-1 0,1 1 0,-1 0 0,1 0 0,-1 0 0,1 0 0,-1 0 0,0 0 0,1 0 0,-1 0 0,-3 0-69,1 0 1,-1 1-1,1 0 1,-1 0-1,1-1 1,0 2 0,0-1-1,-1 0 1,1 1-1,0-1 1,-5 5 0,-14 13-1299,-14 11-2630,9-15-3402,13-10-2240</inkml:trace>
</inkml:ink>
</file>

<file path=ppt/ink/ink3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1.978"/>
    </inkml:context>
    <inkml:brush xml:id="br0">
      <inkml:brushProperty name="width" value="0.025" units="cm"/>
      <inkml:brushProperty name="height" value="0.025" units="cm"/>
      <inkml:brushProperty name="color" value="#008C3A"/>
    </inkml:brush>
  </inkml:definitions>
  <inkml:trace contextRef="#ctx0" brushRef="#br0">1 1 11883,'0'0'20243,"45"59"-20275,-38-42-1217,-2-3-1409,-2-5-2275,-3-3-1986</inkml:trace>
</inkml:ink>
</file>

<file path=ppt/ink/ink3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2.559"/>
    </inkml:context>
    <inkml:brush xml:id="br0">
      <inkml:brushProperty name="width" value="0.025" units="cm"/>
      <inkml:brushProperty name="height" value="0.025" units="cm"/>
      <inkml:brushProperty name="color" value="#008C3A"/>
    </inkml:brush>
  </inkml:definitions>
  <inkml:trace contextRef="#ctx0" brushRef="#br0">174 133 9897,'6'-12'6177,"-2"5"-5173,23-44 2373,-25 47-2674,0 0 0,-1 1-1,1-1 1,-1 0 0,0-1 0,0 1-1,0 0 1,-1 0 0,1 0-1,-1 0 1,0-1 0,-1-5 0,1 9-641,-1 1 0,1-1 0,-1 1 1,1 0-1,-1 0 0,1-1 0,0 1 1,-1 0-1,1 0 0,-1 0 1,0 0-1,1-1 0,-1 1 0,1 0 1,-1 0-1,1 0 0,-1 0 0,1 0 1,-1 0-1,1 0 0,-1 0 0,1 1 1,-1-1-1,1 0 0,-1 0 0,1 0 1,-1 1-1,1-1 0,-1 0 0,1 0 1,-1 1-1,1-1 0,0 0 0,-1 1 1,1-1-1,-1 0 0,1 1 0,-1 0 1,-17 13-68,0 5 4,0 0 0,2 0-1,-25 40 1,41-59-7,-1 0 0,1 1 1,0-1-1,0 0 0,0 1 0,0-1 1,1 0-1,-1 1 0,0-1 0,0 1 1,0-1-1,0 0 0,0 1 0,0-1 1,0 0-1,1 1 0,-1-1 0,0 0 1,0 0-1,1 1 0,-1-1 0,0 0 1,0 0-1,1 1 0,-1-1 0,0 0 1,1 0-1,-1 1 0,0-1 0,1 0 1,-1 0-1,0 0 0,1 0 0,-1 0 1,0 0-1,1 0 0,-1 0 0,0 1 1,1-1-1,-1 0 0,0-1 0,1 1 1,-1 0-1,1 0 0,-1 0 0,0 0 1,1 0-1,-1 0 0,35 1-711,-9 0 291,-22 0 418,-1 1-1,0 0 1,0 0-1,0 0 1,-1 0-1,1 0 1,0 0 0,-1 1-1,1-1 1,-1 1-1,0 0 1,0 0-1,0 0 1,0 0-1,0 0 1,-1 0 0,0 0-1,1 0 1,-1 1-1,0-1 1,-1 1-1,2 5 1,1 10 45,-1-1 0,0 34 0,-2-51-33,-2 18 125,-1 0 0,0 0 1,-1-1-1,-1 1 0,-1-1 0,-1 0 1,0 0-1,-1-1 0,-1 0 0,-1 0 1,0-1-1,-1-1 0,-1 1 1,0-2-1,-1 0 0,-1 0 0,0-1 1,-24 17-1,37-30-128,0 1 0,0 0 0,0 0 0,0 0 0,0-1 0,0 1 0,0 0 0,0-1 0,0 1 1,0-1-1,0 1 0,0-1 0,-1 0 0,1 1 0,0-1 0,0 0 0,0 0 0,-1 0 0,1 0 0,0 0 0,0 0 0,0 0 0,-3-1 0,4 0-2,-1 0-1,1 0 1,0 0-1,-1 0 1,1 0-1,0 0 1,0 0-1,0 0 0,0-1 1,0 1-1,0 0 1,0 0-1,0 0 1,0 0-1,0 0 1,1 0-1,-1 0 1,0 0-1,2-2 1,28-58-299,43-41-560,108-115-1,-48 62 928,-133 155-42,0 0 1,0 0-1,0 0 1,0 0-1,0 0 1,0 0-1,0 0 1,0 0-1,1 0 1,-1 1-1,0-1 1,0 0-1,0 0 1,0 0-1,0 0 0,0 0 1,0 0-1,0 0 1,0 0-1,0 0 1,0 0-1,0 0 1,1 0-1,-1 0 1,0 0-1,0 0 1,0 0-1,0 0 1,0 0-1,0 0 1,0 0-1,0 0 1,0 0-1,0 0 1,1 0-1,-8 19 319,3-9-303,0 1-1,1-1 0,0 0 1,0 1-1,1 0 0,1 0 0,0 0 1,0 12-1,2-22-31,0 1 0,0-1 0,0 0 1,1 1-1,-1-1 0,0 0 0,0 0 0,1 0 0,-1 0 1,1 0-1,-1 0 0,1 0 0,-1 0 0,1 0 0,0-1 1,-1 1-1,1-1 0,0 1 0,0-1 0,-1 0 0,1 0 1,0 1-1,0-1 0,-1-1 0,4 1 0,49-3 150,-53 3-153,15-3 155,1 0-1,-1-2 1,0 0 0,21-9-1,5-5-2464,-14 7-3219,0 0-4632</inkml:trace>
</inkml:ink>
</file>

<file path=ppt/ink/ink3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3.244"/>
    </inkml:context>
    <inkml:brush xml:id="br0">
      <inkml:brushProperty name="width" value="0.025" units="cm"/>
      <inkml:brushProperty name="height" value="0.025" units="cm"/>
      <inkml:brushProperty name="color" value="#008C3A"/>
    </inkml:brush>
  </inkml:definitions>
  <inkml:trace contextRef="#ctx0" brushRef="#br0">1 233 2851,'0'0'6593,"11"-9"-2691,-4 3-2872,38-34 1866,-43 37-2258,1 1-1,-1-1 0,-1 1 1,1-1-1,0 0 1,-1 0-1,1 0 1,-1 0-1,0 0 1,2-6-1,-7 11 2627,-12 13-2705,12-9-357,-2 0-33,1 1 0,0 0 0,0 1 0,0-1 1,1 1-1,0 0 0,0 0 0,1 0 0,0 1 0,0-1 0,-1 13 0,4-20-159,0 0 0,1 0 0,-1 0 0,0 0 0,1 0 0,-1 0 0,1 0 0,-1 0-1,1 0 1,0 0 0,-1-1 0,1 1 0,0 0 0,0 0 0,0-1 0,-1 1 0,1-1 0,0 1 0,0-1 0,0 1 0,0-1 0,0 1-1,0-1 1,0 0 0,0 1 0,0-1 0,0 0 0,0 0 0,0 0 0,0 0 0,0 0 0,0 0 0,0 0 0,0 0 0,0 0 0,0-1 0,1 1-1,45-8 25,-30 2-128,-1-1 0,0 0 1,0-1-1,0-1 0,-1 0 0,0-1 0,-1-1 0,19-17 0,-24 19 102,0 0-1,0-1 1,0 1-1,-1-2 1,-1 1-1,0-1 1,0-1-1,-1 1 1,-1-1-1,0 0 1,0 0-1,3-15 1,-8 26 0,1-1 0,-1 1 0,0 0 0,0-1 1,0 1-1,0-1 0,0 1 0,0-1 0,0 1 1,0 0-1,0-1 0,-1 1 0,1-1 0,0 1 1,-2-3-1,2 4 2,-1-1 1,1 1-1,-1 0 0,1-1 1,-1 1-1,1 0 1,-1 0-1,1 0 1,-1-1-1,1 1 0,-1 0 1,1 0-1,-1 0 1,1 0-1,-1 0 1,1 0-1,-1 0 0,1 0 1,-1 0-1,1 0 1,-1 0-1,1 0 1,-1 0-1,1 0 0,-1 0 1,1 1-1,-2-1 1,-2 2 52,0 1 0,0-1 0,0 1 1,1 0-1,-1-1 0,0 2 0,-5 5 1,2-1 29,0 1 0,0-1 1,1 1-1,1 1 1,-1-1-1,1 1 1,1 0-1,0 0 0,0 0 1,1 1-1,0-1 1,1 1-1,0 0 0,1-1 1,-1 20-1,3-28-89,-1 0-1,1 0 1,0 0-1,0 0 1,0-1-1,0 1 0,0 0 1,0-1-1,0 1 1,1 0-1,-1-1 1,0 1-1,1-1 1,0 0-1,-1 0 0,1 1 1,0-1-1,-1 0 1,1 0-1,0 0 1,0-1-1,0 1 1,0 0-1,0-1 0,0 1 1,0-1-1,0 0 1,4 0-1,69 3-311,-58-4 47,33-1-286,-47 1 521,0 1 0,0 0-1,-1-1 1,1 1 0,0-1 0,-1 0-1,1 0 1,-1 0 0,1 0 0,-1 0-1,0-1 1,1 1 0,-1-1-1,0 1 1,0-1 0,2-2 0,-4 3 53,-1 1 1,1-1 0,-1 0 0,1 0 0,-1 1-1,0-1 1,1 1 0,-1-1 0,0 0 0,0 1-1,1 0 1,-1-1 0,0 1 0,0-1 0,0 1-1,0 0 1,0 0 0,1-1 0,-1 1 0,0 0-1,0 0 1,0 0 0,0 0 0,0 0 0,0 0-1,0 0 1,0 0 0,1 1 0,-3-1 0,-33 1 253,6 13 108,29-13-376,0-1 1,0 1 0,-1 0-1,1 0 1,0 0 0,0 0-1,0 0 1,0 0 0,0 0-1,0 0 1,1 0 0,-1 0-1,0 0 1,0 1-1,1-1 1,-1 0 0,1 0-1,-1 1 1,1-1 0,0 1-1,-1 1 1,2-3-13,0 1-1,0 0 1,0-1 0,-1 1 0,1 0-1,0-1 1,0 1 0,0-1-1,0 1 1,0-1 0,0 0 0,0 1-1,0-1 1,1 0 0,-1 0-1,0 0 1,0 0 0,0 0 0,0 0-1,2 0 1,33 0-33,-29-1-15,6 2 29,-1-1 0,1 0-1,0-1 1,-1-1 0,0 0 0,1-1 0,-1 0 0,0-1 0,19-8-1,-30 8 37,0 1-1,0-1 1,0 0-1,0 0 1,-1 0-1,1 0 0,-1 0 1,0 0-1,-1 0 1,1 1-1,-1-1 1,-1-7-1,0-6 2,2 15-27,1 1-1,-1-1 1,1 1 0,-1-1-1,1 1 1,-1-1-1,1 1 1,0 0 0,-1-1-1,1 1 1,0 0 0,0 0-1,0 0 1,0 0-1,0-1 1,0 1 0,0 1-1,1-1 1,-1 0 0,0 0-1,0 0 1,1 1-1,-1-1 1,1 0 0,-1 1-1,0-1 1,1 1 0,-1 0-1,1 0 1,-1-1 0,3 1-1,60-2-1487,-42 2 78,20-6-6280,3-6-8295</inkml:trace>
</inkml:ink>
</file>

<file path=ppt/ink/ink3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3.771"/>
    </inkml:context>
    <inkml:brush xml:id="br0">
      <inkml:brushProperty name="width" value="0.025" units="cm"/>
      <inkml:brushProperty name="height" value="0.025" units="cm"/>
      <inkml:brushProperty name="color" value="#008C3A"/>
    </inkml:brush>
  </inkml:definitions>
  <inkml:trace contextRef="#ctx0" brushRef="#br0">96 8 14125,'0'0'2408,"12"-2"-497,-2 0-1310,0 1 0,0 0 0,0 0 0,0 1 1,0 0-1,17 3 0,-23-3-433,-1 1 1,1 0 0,0 0 0,-1 0-1,1 1 1,-1-1 0,0 1 0,1 0-1,-1 0 1,0 0 0,0 0 0,0 0-1,-1 1 1,1 0 0,0-1 0,-1 1-1,0 0 1,1 0 0,-1 0-1,0 0 1,-1 1 0,1-1 0,-1 1-1,1-1 1,0 5 0,-1-2-101,0 0-1,0 0 1,-1 0 0,0 0 0,0 1-1,0-1 1,-1 0 0,0 0 0,0 0-1,0 0 1,-1 0 0,0-1 0,0 1 0,-1 0-1,0-1 1,0 1 0,0-1 0,0 0-1,-1 0 1,-7 7 0,-7 8 146,-2-1 0,0-1 0,-31 21 0,34-26-80,-7 4 114,16-13-105,1 1 0,1-1 0,-1 1 0,1 0 0,0 1 0,0-1 0,0 1 0,1 1 0,0-1 0,0 1 0,-6 11 0,11-17-121,0-1-1,0 1 0,0 0 0,0-1 0,1 1 0,-1 0 0,0-1 0,1 1 1,-1 0-1,0-1 0,1 1 0,-1-1 0,1 1 0,-1-1 0,1 1 0,-1-1 1,1 1-1,-1-1 0,1 1 0,0-1 0,-1 0 0,1 1 0,0-1 0,-1 0 1,1 0-1,0 1 0,-1-1 0,1 0 0,0 0 0,-1 0 0,1 0 0,0 0 1,0 0-1,-1 0 0,1 0 0,0 0 0,0 0 0,38 1 247,-33-1-186,38-1 53,70-10-1,-94 8-250,1-1 0,-1-1 0,-1-1 0,1-1 0,29-15 0,-47 21-190,0 0-1,0 0 0,0 0 0,0-1 0,-1 1 1,1 0-1,0-1 0,-1 1 0,1-1 0,-1 0 1,0 0-1,0 1 0,1-1 0,-1 0 0,1-3 1,-2 4-106,0 0 0,0 0 1,1 0-1,-1-1 0,0 1 0,0 0 1,0 0-1,-1 0 0,1 0 1,0-1-1,0 1 0,-1 0 1,1 0-1,0 0 0,-1 0 1,1 0-1,-1 0 0,0 0 1,1 0-1,-2-1 0,-22-19-12090</inkml:trace>
</inkml:ink>
</file>

<file path=ppt/ink/ink3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4.145"/>
    </inkml:context>
    <inkml:brush xml:id="br0">
      <inkml:brushProperty name="width" value="0.025" units="cm"/>
      <inkml:brushProperty name="height" value="0.025" units="cm"/>
      <inkml:brushProperty name="color" value="#008C3A"/>
    </inkml:brush>
  </inkml:definitions>
  <inkml:trace contextRef="#ctx0" brushRef="#br0">0 1 14862,'0'0'2755,"52"15"-1122,-9-9-512,12 0-256,6-2-577,3-2-288,-6 0-929,-1-2-1953,-11 0-2595,-8 0-1890</inkml:trace>
</inkml:ink>
</file>

<file path=ppt/ink/ink3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4.532"/>
    </inkml:context>
    <inkml:brush xml:id="br0">
      <inkml:brushProperty name="width" value="0.025" units="cm"/>
      <inkml:brushProperty name="height" value="0.025" units="cm"/>
      <inkml:brushProperty name="color" value="#008C3A"/>
    </inkml:brush>
  </inkml:definitions>
  <inkml:trace contextRef="#ctx0" brushRef="#br0">157 1 6790,'0'0'14281,"-11"0"-12941,4 0-1147,1 1 0,-1 0 0,0 0 1,0 0-1,0 1 0,1 0 1,-1 1-1,-9 4 0,13-6-123,0 1-1,0 0 1,0 0 0,1 0-1,-1 0 1,0 0 0,1 0-1,0 1 1,-1-1 0,1 1-1,0 0 1,0 0 0,1-1-1,-1 1 1,0 0 0,1 1-1,0-1 1,0 0 0,0 0-1,0 1 1,0-1-1,1 0 1,-1 7 0,1-9-69,1 0 0,-1 0 0,0 0 0,1 0 0,-1 0 0,1 0 0,0 0 0,-1 0 0,1-1 0,0 1 0,-1 0 0,1 0 0,0-1 0,0 1 0,-1 0 0,1-1 0,0 1 0,0-1 0,0 1 0,0-1 0,0 1 1,0-1-1,0 0 0,0 1 0,2-1 0,39 9-444,-12-2 245,-21-3 174,0 1 0,-1 0 1,0 1-1,0-1 0,0 1 0,-1 1 0,8 7 1,-13-12 54,0 1 0,0-1 0,0 1 0,0 0 0,-1-1 1,1 1-1,-1 0 0,0 0 0,1 0 0,-1 0 0,1 5 0,-2-7 33,0 1-1,0 0 0,0 0 1,-1-1-1,1 1 0,0-1 1,0 1-1,-1 0 0,1-1 1,-1 1-1,0-1 0,1 1 0,-1-1 1,0 1-1,0-1 0,0 1 1,0-1-1,0 0 0,0 1 1,0-1-1,0 0 0,-1 0 0,-1 1 1,-9 6 140,0-1 1,-1-1 0,0 0-1,-1-1 1,1 0 0,-1-1-1,0-1 1,0 0 0,0-1-1,0 0 1,-22-1-1,35-1-234,1 0 0,-1 1-1,1-1 1,-1 0 0,1 0-1,-1 0 1,1 0 0,-1 0-1,1-1 1,-1 1-1,1 0 1,-1 0 0,1 0-1,-1 0 1,1 0 0,-1-1-1,1 1 1,0 0-1,-1-1 1,1 1 0,-1 0-1,1 0 1,0-1 0,-1 1-1,1-1 1,-1 1 0,1 0-1,0-1 1,0 1-1,-1-1 1,1 1 0,0-1-1,5-17-2203,22-15-2324,8-4-1026,6-7-3421</inkml:trace>
</inkml:ink>
</file>

<file path=ppt/ink/ink3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4.891"/>
    </inkml:context>
    <inkml:brush xml:id="br0">
      <inkml:brushProperty name="width" value="0.025" units="cm"/>
      <inkml:brushProperty name="height" value="0.025" units="cm"/>
      <inkml:brushProperty name="color" value="#008C3A"/>
    </inkml:brush>
  </inkml:definitions>
  <inkml:trace contextRef="#ctx0" brushRef="#br0">125 1 17713,'0'0'5434,"-3"9"-3896,-40 104 1724,28-79-2589,1 1 1,1 0-1,3 1 1,0 0-1,-6 58 1,16-92-693,-1 0 0,1 0 0,0 0 1,0 0-1,0 0 0,0 0 1,1 0-1,-1 0 0,0-1 0,1 1 1,-1 0-1,1 0 0,0 0 1,0 0-1,-1-1 0,1 1 0,0 0 1,1-1-1,-1 1 0,0-1 0,0 1 1,1-1-1,-1 0 0,1 1 1,-1-1-1,1 0 0,-1 0 0,1 0 1,0 0-1,-1 0 0,1 0 1,0-1-1,0 1 0,0-1 0,0 1 1,0-1-1,-1 0 0,1 1 1,0-1-1,0 0 0,0 0 0,0 0 1,0-1-1,0 1 0,2-1 0,3 0-482,1-1-1,-1 0 1,1 0-1,-1 0 0,0-1 1,0 0-1,0-1 0,0 0 1,-1 0-1,9-7 0,-6 3-110,-1-1-1,0 0 0,-1-1 1,0 0-1,7-14 1,5-6 1976,-24 68 1529,-12 13-1646,11-38-876,1 0 1,1 0-1,0 0 1,1 0 0,0 1-1,1-1 1,1 1-1,0 17 1,1-31-442,1 1 0,-1 0 0,0-1 0,1 1 0,-1-1 0,0 1 0,1 0 0,-1-1 0,1 1 0,-1-1 0,1 0 0,-1 1 0,1-1 0,-1 1 0,1-1 0,0 0 0,-1 1 0,1-1 0,0 0 0,-1 0 0,1 1 0,0-1 0,-1 0 0,1 0 0,0 0 0,-1 0 0,1 0 0,0 0 0,0 0 0,24-1-3061,-22 1 2437,30-7-6679,5-8-5946</inkml:trace>
  <inkml:trace contextRef="#ctx0" brushRef="#br0" timeOffset="1">507 440 19859,'0'0'10506,"-58"48"-9161,53-37-288,5-3-1057,0-3 0,10-3-1666,3-2-3939,2-4-8648</inkml:trace>
</inkml:ink>
</file>

<file path=ppt/ink/ink3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5.858"/>
    </inkml:context>
    <inkml:brush xml:id="br0">
      <inkml:brushProperty name="width" value="0.025" units="cm"/>
      <inkml:brushProperty name="height" value="0.025" units="cm"/>
      <inkml:brushProperty name="color" value="#008C3A"/>
    </inkml:brush>
  </inkml:definitions>
  <inkml:trace contextRef="#ctx0" brushRef="#br0">0 165 13100,'0'0'3647,"8"-10"-1122,-3 2-2030,0 0 1,1 1-1,0 0 1,1 1-1,-1-1 1,1 1-1,0 0 1,1 1-1,0 0 1,-1 0-1,2 0 1,-1 1-1,0 1 1,1-1-1,0 1 1,13-2 0,-16 4-365,0 0 1,-1 0 0,1 1 0,0 0-1,-1 0 1,1 1 0,0-1 0,-1 1-1,1 0 1,7 3 0,-11-3-127,0 1-1,0-1 1,0 0 0,0 1 0,0 0 0,-1-1 0,1 1 0,0 0-1,-1 0 1,1 0 0,-1 0 0,0 0 0,1 0 0,-1 0-1,0 1 1,-1-1 0,1 0 0,0 1 0,-1-1 0,1 0 0,-1 1-1,1-1 1,-1 1 0,0-1 0,0 1 0,-1 2 0,0 4 6,0 0 0,-1 1 0,-1-1 1,1 0-1,-1 0 0,-1-1 0,0 1 0,0-1 1,-1 0-1,0 0 0,0 0 0,0 0 0,-1-1 1,-11 11-1,6-6-6,1 0-1,1 1 1,-14 23 0,23-35-6,0-1 0,0 0 1,0 0-1,0 0 0,0 0 1,-1 0-1,1 0 1,0 0-1,0 0 0,0 0 1,0 1-1,0-1 0,0 0 1,0 0-1,0 0 1,0 0-1,0 0 0,0 0 1,0 1-1,0-1 0,0 0 1,0 0-1,0 0 1,0 0-1,0 0 0,0 1 1,0-1-1,0 0 0,0 0 1,0 0-1,0 0 1,0 0-1,0 0 0,0 1 1,0-1-1,0 0 1,0 0-1,0 0 0,0 0 1,0 0-1,1 0 0,-1 0 1,0 0-1,0 1 1,0-1-1,0 0 0,0 0 1,0 0-1,0 0 0,1 0 1,-1 0-1,0 0 1,0 0-1,0 0 0,0 0 1,0 0-1,1 0 0,8-3 6,20-17 19,0-2 1,-2 0-1,0-2 1,-2 0-1,-1-2 1,-1-1-1,-1-1 1,-1-1 0,24-44-1,-34 51-54,-12 17-219,-20 36-54,7-3 341,0 0 0,2 1 1,1 0-1,2 1 0,0 0 0,-6 49 0,15-77-18,-1-1 0,1 0 0,0 0 0,0 1 0,0-1 0,0 0 0,0 1 0,0-1 0,0 0 0,0 1 0,0-1 0,1 0 0,-1 1 0,1-1 0,-1 0 0,1 0 0,-1 1 0,1-1 0,0 0 0,-1 0 0,1 0-1,0 0 1,0 0 0,0 0 0,0 0 0,0 0 0,0 0 0,0-1 0,0 1 0,0 0 0,1-1 0,-1 1 0,0 0 0,0-1 0,1 0 0,-1 1 0,0-1 0,0 0 0,1 1 0,-1-1 0,0 0 0,1 0 0,-1 0 0,0 0 0,1-1 0,-1 1 0,0 0 0,1 0 0,-1-1 0,0 1 0,1-1 0,0 0 0,9-3 190,0 0 1,-1 0-1,0-1 1,0 0 0,10-7-1,8-7-72,-1-1-1,44-43 1,-61 54-124,-1-1 1,-1 0-1,1 0 0,-2-1 1,1 0-1,-2 0 1,1-1-1,-1 0 1,-1 0-1,5-16 1,-10 28-19,0 0 0,0-1 0,0 1 0,1 0 0,-1 0 0,0-1 0,0 1 0,0 0 0,0 0 0,0-1 0,0 1 0,0 0 0,0-1 0,0 1 0,0 0 0,0-1 0,0 1 0,0 0 0,0 0 1,0-1-1,0 1 0,0 0 0,0-1 0,0 1 0,0 0 0,0 0 0,-1-1 0,1 1 0,0 0 0,0 0 0,0-1 0,0 1 0,-1 0 0,1 0 0,0 0 0,0-1 0,0 1 0,-1 0 0,1 0 0,-1 0 1,-11 6-141,-10 19 44,10-5 113,1 1 0,1-1 0,0 2 0,2-1 0,1 2 0,0-1 0,2 0 0,-4 39 0,8-60-5,1 0-1,0 0 1,0 0 0,-1 0-1,1 0 1,0 0-1,0 0 1,0 0-1,0 0 1,0 0 0,0 0-1,1 0 1,-1 0-1,0 0 1,0 0-1,1 0 1,-1 0 0,1 0-1,-1-1 1,0 1-1,1 0 1,0 0 0,-1 0-1,1-1 1,-1 1-1,1 0 1,0 0-1,0-1 1,-1 1 0,1-1-1,0 1 1,0-1-1,0 1 1,0-1-1,0 1 1,0-1 0,0 0-1,-1 0 1,1 1-1,0-1 1,0 0 0,0 0-1,0 0 1,0 0-1,0 0 1,0 0-1,0 0 1,0 0 0,0-1-1,0 1 1,0 0-1,0 0 1,0-1-1,0 1 1,1-2 0,6-1 67,1-1 0,-2 0 0,1-1 1,13-10-1,0-2-75,-1-2 0,-1 0 0,-1 0 0,30-43 0,-40 50 0,-1 1 0,0-2 0,0 1 0,-1-1 0,-1 1 0,0-2 0,-1 1 0,0 0 0,-1-1 0,-1 0 0,1-15 0,-3 29 0,0-1 0,0 1 0,0 0 0,0 0 0,0 0 0,0 0 0,0-1 0,0 1 0,0 0 0,0 0 0,0 0 0,0 0 0,-1 0 0,1-1 0,0 1 0,0 0 0,0 0 0,0 0 0,0 0 0,-1 0 0,1 0 0,0 0 0,0 0 0,0-1 0,0 1 0,0 0 0,-1 0 0,1 0 0,0 0 0,0 0 0,0 0 0,0 0 0,-1 0 0,1 0 0,0 0 0,0 0 0,0 0 0,-1 0 0,1 0 0,0 0 0,0 0 0,0 0 0,0 1 0,0-1 0,-1 0 0,1 0 0,0 0 0,0 0 0,0 0 0,0 0 0,0 0 0,-1 0 0,1 1 0,0-1 0,0 0 0,0 0 0,0 0 0,0 0 0,0 1 0,0-1 0,0 0 0,0 0 0,0 0 0,-9 10 0,2 0 0,0 1 0,0-1 0,1 1 0,0 1 0,1-1 0,0 1 0,1 0 0,0 0 0,-4 24 0,8-35 0,0-1 0,0 1 0,0 0 0,0-1 0,0 1 0,0-1 0,0 1 0,0-1 0,0 1 0,0-1 0,0 1 0,0-1 0,0 1 0,1-1 0,-1 1 0,0-1 0,0 1 0,1-1 0,-1 1 0,0-1 0,1 1 0,-1-1 0,0 1 0,1-1 0,-1 0 0,0 1 0,1-1 0,-1 0 0,1 1 0,-1-1 0,1 0 0,-1 1 0,1-1 0,-1 0 0,1 0 0,-1 0 0,1 1 0,26-6 0,22-22 0,139-106 0,-183 131 0,-6 10 0,-8 9 0,-64 120 0,63-114 0,1-1 0,0 1 0,2 1 0,-6 31 0,13-53 2,0-1 1,-1 0-1,1 1 1,0-1-1,0 1 1,0-1-1,0 0 0,0 1 1,0-1-1,0 1 1,1-1-1,-1 0 0,0 1 1,1-1-1,0 2 1,0-3-2,-1 1 0,0-1 1,1 0-1,-1 0 0,0 1 0,1-1 1,-1 0-1,1 0 0,-1 0 1,1 0-1,-1 1 0,0-1 0,1 0 1,-1 0-1,1 0 0,-1 0 1,1 0-1,-1 0 0,1 0 0,-1 0 1,1-1-1,-1 1 0,0 0 1,1 0-1,-1 0 0,1 0 1,-1 0-1,0-1 0,1 1 0,4-3-49,-1 0 0,0 0-1,-1 0 1,1 0 0,-1 0-1,1-1 1,2-4-1,3-4-1861,-1-2 0,0 1 0,-1-1-1,0-1 1,8-26 0,0-9-5665</inkml:trace>
</inkml:ink>
</file>

<file path=ppt/ink/ink3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6.279"/>
    </inkml:context>
    <inkml:brush xml:id="br0">
      <inkml:brushProperty name="width" value="0.025" units="cm"/>
      <inkml:brushProperty name="height" value="0.025" units="cm"/>
      <inkml:brushProperty name="color" value="#008C3A"/>
    </inkml:brush>
  </inkml:definitions>
  <inkml:trace contextRef="#ctx0" brushRef="#br0">25 1 18289,'0'0'1938,"-3"8"-246,-1 2-1335,0 0-1,1 0 0,0 1 1,0-1-1,1 1 0,-1 15 0,3-22-427,1 0 0,-1 0 0,0-1 1,1 1-1,0 0 0,0 0 0,0-1 0,0 1 0,0-1 0,4 6 0,-4-6-271,1 0 0,0-1 1,0 0-1,1 1 1,-1-1-1,0 0 0,1 0 1,-1 0-1,1 0 0,0 0 1,0-1-1,0 1 0,-1-1 1,7 2-1,2 0-1942,0-1 1,0 0-1,0 0 0,0-1 1,22-1-1,-27 0 2196,-1-1 0,0 0-1,1 0 1,-1 0 0,0-1 0,8-2-1,-11 3 543,0 0 0,0 0 0,0 0 0,-1 0 0,1-1 0,0 1 0,-1 0 0,1-1-1,-1 1 1,1-1 0,-1 1 0,0-1 0,0 0 0,0 0 0,0 0 0,0 1-1,1-4 1,-2 5-270,0 0 0,0 0 0,0-1-1,0 1 1,1 0 0,-1 0 0,0-1-1,0 1 1,0 0 0,0 0 0,0 0 0,0-1-1,0 1 1,0 0 0,0 0 0,0-1-1,0 1 1,0 0 0,0 0 0,-1-1-1,1 1 1,0 0 0,0 0 0,0-1 0,0 1-1,0 0 1,0 0 0,-1 0 0,1-1-1,0 1 1,0 0 0,0 0 0,0 0-1,-1 0 1,1 0 0,0-1 0,0 1 0,-1 0-1,1 0 1,0 0 0,0 0 0,0 0-1,-1 0 1,1 0 0,0 0 0,0 0-1,-1 0 1,-18 3 2979,-15 13-1096,-8 27 5,39-40-1965,1 0 1,0 0-1,0 0 0,0 1 0,0-1 0,1 1 0,0-1 0,-1 1 0,1 0 0,0-1 0,1 1 0,-1 0 0,0 6 0,3-8-127,0 0 1,-1 0-1,1-1 0,0 1 0,0 0 0,0-1 0,0 0 0,0 1 0,1-1 0,-1 0 0,0 0 0,0 0 0,1 0 0,-1-1 0,1 1 1,-1-1-1,5 1 0,8 4-310,-3 0 85,0 0 0,0 1 1,-1 1-1,0 0 0,12 9 1,-20-14 267,0 0 1,0 1-1,0-1 1,0 1-1,-1 0 0,1 0 1,-1 0-1,0 0 1,0 0-1,0 0 1,0 0-1,-1 1 0,1-1 1,-1 1-1,0-1 1,0 1-1,0 0 1,0-1-1,-1 1 1,1 0-1,-1 0 0,-1 6 1,0-8 47,0 1 0,0 0 0,-1-1 0,1 1 0,-1-1-1,1 0 1,-1 1 0,0-1 0,0 0 0,0 0 0,-1 0 0,1 0 0,0-1 0,-1 1 0,1-1 0,-1 1 0,1-1 0,-6 2 0,-55 18 264,57-20-310,-8 2-178,-1 0 1,1-1-1,-1-1 0,-14 0 1,28-1-56,0 0 0,0 0 0,0 0 0,0 0 0,0-1 0,0 1 0,0 0 0,1 0 0,-1-1 0,0 1 0,0-1 0,0 1 0,1-1 0,-1 1 0,0-1 0,1 1 0,-1-1 0,0 1 0,1-1 0,-1 0 0,1 0 0,-1 1 0,1-1 0,-1 0 0,1 0 0,-1 1 0,1-1 0,0 0 0,0 0 0,-1 0 0,1 0 0,0 0 0,0 1 0,0-1 0,0 0 0,0 0 0,0 0 0,0 0 0,0 0 0,0 0 0,0 0 0,1 1 0,-1-1 0,0 0 0,1 0 0,-1 0 0,0 0 0,1 1 0,-1-1 0,1 0 0,0 0 0,17-23-7394</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9:47.198"/>
    </inkml:context>
    <inkml:brush xml:id="br0">
      <inkml:brushProperty name="width" value="0.025" units="cm"/>
      <inkml:brushProperty name="height" value="0.025" units="cm"/>
    </inkml:brush>
  </inkml:definitions>
  <inkml:trace contextRef="#ctx0" brushRef="#br0">330 110 9257,'-3'-8'-379,"0"-7"1019,2 4-406,-1 0 0,0 1 0,-1-1 1,-1 1-1,1 0 0,-8-13 0,4 50 1389,-1 83-1090,8 117-1,2-125-49,-1-1-448,-20 688 1046,-98 1155 1444,107-149-2458,42 2 89,4 644-518,-50-42 244,8-1768 236,5-463-8,5 1109 891,1-1088-831,8 1 1,42 203 0,-47-367-572,-8-26 378,0 0 1,1 0-1,-1 0 1,0 0-1,0 0 1,0 0-1,1 0 1,-1 0-1,0 0 0,0 0 1,0 0-1,1 0 1,-1 0-1,0 0 1,0 0-1,0 0 1,1-1-1,-1 1 0,0 0 1,0 0-1,0 0 1,0 0-1,0 0 1,1-1-1,-1 1 1,0 0-1,0 0 1,0 0-1,0 0 0,0-1 1,0 1-1,0 0 1,0 0-1,0 0 1,0-1-1,0 1 1,0 0-1,0 0 1,0 0-1,0-1 0,0 1 1,0 0-1,0 0 1,0 0-1,0-1 1,0 1-1,0 0 1,0 0-1,0 0 0,0-1 1,-1 1-1,2-53-565,-33-185 667,4 33-62,-76-1170 60,49-7-98,37 878 40,-22-2222 30,95-3-237,95-507-725,-144 3123 414,34-688-873,-40 3 1631,-1 795-260,-3-108 55,-22-119 0,18 203-12,8 27-32,-1 0-1,1 0 0,0 1 0,0-1 1,0 0-1,0 1 0,0-1 0,0 0 1,0 0-1,-1 1 0,1-1 1,0 0-1,0 0 0,0 1 0,-1-1 1,1 0-1,0 0 0,0 1 0,-1-1 1,1 0-1,0 0 0,0 0 1,-1 0-1,1 0 0,0 1 0,-1-1 1,1 0-1,0 0 0,-1 0 1,1 0-1,0 0 0,-1 0 0,1 0 1,0 0-1,0 0 0,-1 0 0,1 0 1,0 0-1,-1 0 0,1-1 1,0 1-1,-1 0 0,1 0 0,0 0 1,0 0-1,-1 0 0,1-1 0,0 1 1,0 0-1,-1 0 0,1 0 1,0-1-1,0 1 0,0 0 0,-1 0 1,1-1-1,-6 39 8,1 1 0,3 0 1,3 63-1,0-37-11,38 554-167,-6-206 242,-24 1130 805,-107 315-811,22-605 336,-4 1632 629,71 3-591,171 245 597,-152-3039-1020,40 244 231,-49-334-260,12 40 67,-13-43-71,0 1-1,0-1 1,1 0-1,-1 0 1,1 0-1,-1 0 0,1 0 1,0 0-1,-1 0 1,1 0-1,0 0 1,0 0-1,-1 0 1,1 0-1,0 0 1,0 0-1,0-1 1,0 1-1,0 0 1,0-1-1,1 1 1,-1-1-1,0 1 1,0-1-1,0 1 1,0-1-1,2 0 1,-2 0-26,0-1 1,0 1-1,0-1 1,0 1-1,0-1 1,0 0-1,0 0 1,-1 1-1,1-1 1,0 0-1,0 0 1,-1 0-1,1 0 1,-1 0-1,1 0 1,-1 0-1,1 0 1,-1 0-1,0 0 1,1 0-1,-1 0 1,0-1-1,10-29-454,-3-1 1,0 1-1,3-54 0,-2-110-2195,-6 118 1717,14-745-3685,-14 583 1767</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3.852"/>
    </inkml:context>
    <inkml:brush xml:id="br0">
      <inkml:brushProperty name="width" value="0.025" units="cm"/>
      <inkml:brushProperty name="height" value="0.025" units="cm"/>
    </inkml:brush>
  </inkml:definitions>
  <inkml:trace contextRef="#ctx0" brushRef="#br0">425 63 13164,'0'0'4656,"-9"-10"-3023,2 2-1246,4 5-247,0-1-1,0 1 1,0-1-1,-1 1 1,1 0 0,-1 0-1,1 0 1,-1 1-1,0-1 1,0 1 0,-1 0-1,1 0 1,0 0-1,-1 1 1,1 0-1,-10-2 1,0 2 134,-1 2 0,1-1 0,-1 2 0,1 0 0,-1 0 0,1 2-1,0-1 1,0 2 0,0 0 0,1 1 0,0 0 0,-23 15 0,25-14-33,1 0 0,0 1 0,0 0-1,1 1 1,1 0 0,-1 0 0,1 1 0,1 0 0,0 0 0,0 1 0,1 0 0,0 0-1,1 1 1,1-1 0,-6 19 0,9-27-207,1 0 1,-1 1-1,1-1 1,-1 0-1,1 1 1,0-1-1,1 0 0,-1 0 1,0 1-1,1-1 1,0 0-1,-1 0 0,1 1 1,1-1-1,-1 0 1,0 0-1,1 0 1,2 3-1,-1-2-23,1 0 1,0 0-1,-1-1 0,1 1 1,1-1-1,-1 0 0,0-1 0,1 1 1,-1-1-1,9 4 0,9 0-907,-1 0-1,1-1 1,-1-1-1,33 1 0,4-2-3758,-2-3-1943</inkml:trace>
</inkml:ink>
</file>

<file path=ppt/ink/ink3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6.759"/>
    </inkml:context>
    <inkml:brush xml:id="br0">
      <inkml:brushProperty name="width" value="0.025" units="cm"/>
      <inkml:brushProperty name="height" value="0.025" units="cm"/>
      <inkml:brushProperty name="color" value="#008C3A"/>
    </inkml:brush>
  </inkml:definitions>
  <inkml:trace contextRef="#ctx0" brushRef="#br0">201 247 18033,'0'0'6000,"-10"3"-3928,-1 2-1686,-1 0-1,1 0 1,0 1 0,0 1 0,1 0 0,-1 1 0,2 0 0,-1 0-1,-14 17 1,17-17-172,-1 1 0,1 0 0,1 0 1,-1 1-1,2 0 0,-1 0 0,1 0 0,1 0 0,0 1 0,1 0 0,-5 22 0,8-31-209,0 0 0,0 0 0,0 0-1,0-1 1,0 1 0,1 0 0,-1 0 0,0 0-1,1 0 1,0-1 0,-1 1 0,1 0 0,0-1 0,0 1-1,0 0 1,0-1 0,0 1 0,0-1 0,1 0-1,-1 1 1,0-1 0,1 0 0,-1 0 0,1 1 0,0-1-1,-1-1 1,1 1 0,0 0 0,-1 0 0,1-1-1,0 1 1,0 0 0,0-1 0,-1 0 0,1 0 0,0 1-1,0-1 1,0 0 0,0 0 0,2-1 0,8 1 1,0-1 0,0 0 0,0 0 1,0-2-1,14-3 0,-5-1-19,0-1 0,0-1 0,-1-1 0,-1-1 0,1 0 0,-2-2 0,1 0 0,-2-1 0,0-1 0,-1 0 0,20-24 0,-26 26 0,0 0-1,0 0 1,-1-1 0,-1-1 0,0 1-1,-1-1 1,-1-1 0,0 1-1,-1-1 1,-1 0 0,0 0 0,-1-1-1,-1 1 1,-1 0 0,0-33 0,-1 46 3,0 0 0,-1 0 1,1 0-1,-1 1 1,1-1-1,-1 0 0,0 0 1,0 0-1,0 0 0,0 1 1,0-1-1,-1 0 0,0 1 1,1-1-1,-1 1 1,0 0-1,0 0 0,0-1 1,0 1-1,0 0 0,-1 1 1,1-1-1,-1 0 1,1 1-1,-1-1 0,1 1 1,-1 0-1,0 0 0,0 0 1,0 0-1,0 0 1,1 1-1,-1 0 0,0-1 1,0 1-1,0 0 0,0 0 1,0 0-1,0 1 1,-4 0-1,-4 1-9,1 0 0,-1 1 0,1 0 0,0 1 0,0 0 0,1 1 0,-1 0 0,1 0 0,0 1 0,-8 7 0,10-7 51,1 0-1,0 0 1,0 0-1,0 1 1,-4 8-1,9-14-28,0 0-1,0 0 1,0 1-1,0-1 1,1 0-1,-1 0 1,0 1-1,1-1 1,-1 1-1,1-1 1,-1 0-1,1 1 0,0-1 1,0 1-1,0-1 1,0 1-1,0-1 1,0 1-1,0-1 1,0 1-1,0-1 1,1 1-1,-1-1 1,0 1-1,1-1 1,0 1-1,-1-1 1,1 0-1,0 0 1,0 1-1,-1-1 0,1 0 1,0 0-1,0 0 1,0 0-1,1 0 1,1 2-1,12 5 39,0-1 0,1-1 0,0 0 0,31 7 0,-29-9-53,0 1 0,-1 1 0,1 1 0,17 9-1,-30-13 26,0 0-1,0 0 0,-1 0 0,1 1 0,-1-1 1,0 1-1,0 0 0,0 1 0,-1-1 0,0 0 1,0 1-1,0 0 0,0 0 0,0 0 0,-1 0 1,0 0-1,0 0 0,-1 1 0,0-1 1,2 8-1,-3-5 10,0 1 0,0-1 0,-1 0 0,0 1 1,-1-1-1,1 0 0,-1 0 0,-1 0 0,0 0 0,0 0 1,-1 0-1,-7 12 0,3-5-252,-16 25-2551,22-38 2288,1 0 0,-1 0-1,1-1 1,-1 1 0,1 0 0,-1-1-1,0 1 1,0-1 0,0 1-1,0-1 1,0 0 0,0 0 0,0 0-1,-5 2 1</inkml:trace>
</inkml:ink>
</file>

<file path=ppt/ink/ink3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8.116"/>
    </inkml:context>
    <inkml:brush xml:id="br0">
      <inkml:brushProperty name="width" value="0.025" units="cm"/>
      <inkml:brushProperty name="height" value="0.025" units="cm"/>
      <inkml:brushProperty name="color" value="#008C3A"/>
    </inkml:brush>
  </inkml:definitions>
  <inkml:trace contextRef="#ctx0" brushRef="#br0">0 184 16047,'0'0'9551,"15"2"-8938,-15-2-607,10 1 41,0 0 1,0-1-1,0 0 1,0 0 0,0-1-1,0 0 1,0-1-1,-1 0 1,1-1-1,14-6 1,-1-1-7,-1-2-1,27-19 1,-44 28 4,0-1 0,0 0 0,0 0 0,-1 0 1,0 0-1,0-1 0,0 1 0,-1-1 0,1 0 0,-1 0 0,0 0 0,0-1 0,-1 1 0,0-1 0,3-9 0,-5 14-22,1 0 0,-1 0-1,0-1 1,0 1-1,0 0 1,1 0-1,-1 0 1,0 0 0,-1 0-1,1 0 1,0 0-1,0 0 1,0 0-1,-1 0 1,1 0 0,0 0-1,-1 0 1,1 0-1,-1 0 1,1 0-1,-1 0 1,0 0 0,1 0-1,-1 1 1,0-1-1,0 0 1,1 1-1,-1-1 1,0 0 0,-1 0-1,0 0 4,-1 1-1,1-1 1,0 1 0,-1 0 0,1 0-1,-1 0 1,1 0 0,-1 0-1,1 0 1,-1 0 0,1 1 0,-4 1-1,-4 1 28,0 0 0,1 1 0,0 0-1,0 1 1,-14 9 0,10-3-14,-1 1 0,1 0 0,1 1-1,1 1 1,-16 21 0,24-29-36,-1-1-1,1 1 1,0-1 0,0 1-1,0 0 1,1 0 0,0 0-1,0 1 1,1-1-1,0 0 1,0 1 0,0-1-1,1 1 1,0-1 0,0 0-1,1 1 1,-1-1-1,3 10 1,-1-14 4,-1 1 0,1-1 0,-1 0 0,1 0 0,-1 0 0,1 0-1,0 0 1,0 0 0,0-1 0,0 1 0,1-1 0,-1 1 0,0-1 0,1 0 0,-1 1 0,0-2 0,1 1 0,0 0 0,-1 0-1,1-1 1,-1 1 0,1-1 0,5 0 0,1 1 38,1-1 1,-1 0-1,1 0 0,0-1 0,13-3 1,-9-1-12,1 0 0,-1-1 0,-1 0 0,1-1 0,-1-1 0,19-14 0,72-64 187,-76 62-77,-29 38 139,-22 43-21,17-45-105,0 1-1,1 0 0,1 1 0,0-1 0,0 1 1,-2 23-1,7-35-128,-1 0 1,0 0 0,0 0-1,1 0 1,-1 0 0,1-1-1,0 1 1,-1 0 0,1 0-1,0-1 1,0 1 0,0 0-1,0-1 1,1 1-1,-1-1 1,0 0 0,1 1-1,-1-1 1,0 0 0,1 0-1,0 0 1,-1 0 0,1 0-1,0 0 1,-1 0 0,1 0-1,0-1 1,0 1-1,0-1 1,0 1 0,-1-1-1,5 0 1,43 5-1244,-19-6-4535,-14 1-1960</inkml:trace>
</inkml:ink>
</file>

<file path=ppt/ink/ink3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8.957"/>
    </inkml:context>
    <inkml:brush xml:id="br0">
      <inkml:brushProperty name="width" value="0.025" units="cm"/>
      <inkml:brushProperty name="height" value="0.025" units="cm"/>
      <inkml:brushProperty name="color" value="#008C3A"/>
    </inkml:brush>
  </inkml:definitions>
  <inkml:trace contextRef="#ctx0" brushRef="#br0">42 1 21524,'0'0'3908,"-4"68"-2403,-8-23 642,1 7-738,2 0-256,3-3-512,6-8-513,0-10-64,17-9-64,8-13-32,9-9 64,5-7-256,0-15-417,-6-6-832,-8-9-1538,-9-6-2178,-14-3-3972</inkml:trace>
</inkml:ink>
</file>

<file path=ppt/ink/ink3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9.313"/>
    </inkml:context>
    <inkml:brush xml:id="br0">
      <inkml:brushProperty name="width" value="0.025" units="cm"/>
      <inkml:brushProperty name="height" value="0.025" units="cm"/>
      <inkml:brushProperty name="color" value="#008C3A"/>
    </inkml:brush>
  </inkml:definitions>
  <inkml:trace contextRef="#ctx0" brushRef="#br0">1 0 20499,'0'0'6182,"-1"54"-5990,17-39-544,2-5-3043,-1-3-4324</inkml:trace>
</inkml:ink>
</file>

<file path=ppt/ink/ink3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9.684"/>
    </inkml:context>
    <inkml:brush xml:id="br0">
      <inkml:brushProperty name="width" value="0.025" units="cm"/>
      <inkml:brushProperty name="height" value="0.025" units="cm"/>
      <inkml:brushProperty name="color" value="#008C3A"/>
    </inkml:brush>
  </inkml:definitions>
  <inkml:trace contextRef="#ctx0" brushRef="#br0">55 1 17809,'0'0'8344,"-4"12"-6823,1-5-1307,-31 97 1712,30-92-1807,1 1 0,1-1 0,0 1 0,0 0 0,2-1-1,0 1 1,1 16 0,0-26-113,0-1 0,-1 0 0,1 0 0,0 0 0,1 0 0,-1 0 0,0-1-1,0 1 1,1 0 0,-1 0 0,1-1 0,0 1 0,-1-1 0,1 0 0,0 1 0,0-1 0,0 0 0,0 0 0,0 0 0,0 0-1,0 0 1,0-1 0,0 1 0,1-1 0,-1 1 0,0-1 0,0 0 0,0 0 0,3 0 0,6 1 13,-1-1 0,0-1 1,0 0-1,0 0 0,13-3 1,-9-1-143,1 0 1,-1-1 0,1 0-1,-2-1 1,1-1 0,21-15-1,71-66-728,-54 42 808,-52 47 36,1-1 0,-1 1 1,0 0-1,1-1 0,-1 1 0,0 0 1,1-1-1,-1 1 0,0 0 1,1 0-1,-1 0 0,1-1 0,-1 1 1,0 0-1,1 0 0,-1 0 1,1 0-1,-1 0 0,1-1 0,-1 1 1,1 0-1,-1 0 0,0 0 0,1 0 1,-1 0-1,1 1 0,-1-1 1,1 0-1,-1 0 0,1 0 0,-1 0 1,0 0-1,1 1 0,-1-1 1,1 0-1,0 1 0,5 19-30,-7 43-470,0-47-174,1-9 588,4 27-3458,-4-33 3327,1 0 0,0 0 0,0 0 0,0 0 0,-1 0 0,1 0 1,0 0-1,0 0 0,0-1 0,0 1 0,1 0 0,-1-1 0,0 1 1,0-1-1,0 1 0,0-1 0,1 1 0,-1-1 0,0 0 0,0 0 1,1 0-1,-1 0 0,0 0 0,0 0 0,3 0 0,25 0-3763</inkml:trace>
</inkml:ink>
</file>

<file path=ppt/ink/ink3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0.043"/>
    </inkml:context>
    <inkml:brush xml:id="br0">
      <inkml:brushProperty name="width" value="0.025" units="cm"/>
      <inkml:brushProperty name="height" value="0.025" units="cm"/>
      <inkml:brushProperty name="color" value="#008C3A"/>
    </inkml:brush>
  </inkml:definitions>
  <inkml:trace contextRef="#ctx0" brushRef="#br0">159 147 18161,'-9'9'1111,"-1"0"-1061,-68 68 3173,71-69-2602,0 0 1,0 0-1,1 1 1,0 0-1,1 0 1,-1 1 0,2 0-1,-7 17 1,11-25-604,-1-1 1,1 0-1,0 0 1,-1 1-1,1-1 1,0 0 0,0 1-1,0-1 1,0 0-1,0 1 1,0-1-1,1 0 1,-1 1-1,0-1 1,1 0 0,-1 0-1,0 1 1,1-1-1,0 0 1,-1 0-1,1 0 1,0 0-1,0 0 1,-1 1 0,1-2-1,2 3 1,-1-2-20,0 0-1,0 0 1,0 0 0,1-1 0,-1 1 0,0 0 0,1-1 0,-1 0 0,0 1 0,1-1-1,-1 0 1,0 0 0,5-1 0,3-1-150,1 0 0,0 0-1,-1-1 1,1-1 0,14-7 0,-3-1-289,0-2 0,-1 0 0,0-2 0,-1 0 0,-1-1 0,-1-1 0,18-22 0,-21 21 588,0 0-1,-1-2 1,-2 0 0,0 0 0,-1-1-1,0 0 1,9-34 0,-19 48 2200,-4 7-942,-12 16-544,-15 29-770,17-21 166,1 0-1,2 1 0,-9 26 1,16-41-365,0 0-1,1 1 1,0 0 0,0-1 0,1 1 0,1 0 0,-1 0 0,2 0-1,-1 0 1,1-1 0,4 14 0,-5-21-237,1 0 0,0 0 0,0 0 0,0 0-1,0 0 1,1 0 0,-1 0 0,0 0 0,1 0 0,3 2 0,19 11-6420</inkml:trace>
</inkml:ink>
</file>

<file path=ppt/ink/ink3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0.434"/>
    </inkml:context>
    <inkml:brush xml:id="br0">
      <inkml:brushProperty name="width" value="0.025" units="cm"/>
      <inkml:brushProperty name="height" value="0.025" units="cm"/>
      <inkml:brushProperty name="color" value="#008C3A"/>
    </inkml:brush>
  </inkml:definitions>
  <inkml:trace contextRef="#ctx0" brushRef="#br0">0 1 7143</inkml:trace>
</inkml:ink>
</file>

<file path=ppt/ink/ink3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0.791"/>
    </inkml:context>
    <inkml:brush xml:id="br0">
      <inkml:brushProperty name="width" value="0.025" units="cm"/>
      <inkml:brushProperty name="height" value="0.025" units="cm"/>
      <inkml:brushProperty name="color" value="#008C3A"/>
    </inkml:brush>
  </inkml:definitions>
  <inkml:trace contextRef="#ctx0" brushRef="#br0">0 35 18033,'0'0'3860,"6"10"-1026,-4-6-2735,3 6 615,1-1 0,0 1 0,1-1 1,12 15-1,-15-21-574,0 0 0,0 1 0,0-1 0,0-1 0,0 1 0,1 0 0,-1-1 0,1 0 0,0 0 0,-1-1 0,1 1 0,0-1 0,0 0 0,0 0 0,10 0 0,-3-2-111,-1 0 0,1-1 0,0 0 1,0-1-1,-1 0 0,1 0 0,-1-2 0,0 1 0,0-1 0,20-13 1,-5 0-347,0-1 0,44-41 0,-101 122 680,-90 189 1291,55-109-5369,62-134-3166</inkml:trace>
</inkml:ink>
</file>

<file path=ppt/ink/ink3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1.642"/>
    </inkml:context>
    <inkml:brush xml:id="br0">
      <inkml:brushProperty name="width" value="0.025" units="cm"/>
      <inkml:brushProperty name="height" value="0.025" units="cm"/>
      <inkml:brushProperty name="color" value="#008C3A"/>
    </inkml:brush>
  </inkml:definitions>
  <inkml:trace contextRef="#ctx0" brushRef="#br0">1 95 19827,'0'0'1377,"60"0"-1313,-12-2 673,17-4-97,11-6-447,8 1-193,6-6-993,-2-5-2627,-9-2-3234</inkml:trace>
</inkml:ink>
</file>

<file path=ppt/ink/ink3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2"/>
    </inkml:context>
    <inkml:brush xml:id="br0">
      <inkml:brushProperty name="width" value="0.025" units="cm"/>
      <inkml:brushProperty name="height" value="0.025" units="cm"/>
      <inkml:brushProperty name="color" value="#008C3A"/>
    </inkml:brush>
  </inkml:definitions>
  <inkml:trace contextRef="#ctx0" brushRef="#br0">57 47 9257,'0'0'736,"12"-6"273,6-1 232,0 0 0,0 1 0,0 0 0,1 2-1,0 0 1,33-2 0,-31 6-417,61 2 1582,-76-1-2240,-1 0 1,0 0-1,0 0 0,0 1 0,-1-1 0,1 1 1,0 0-1,0 1 0,-1-1 0,0 1 1,1 0-1,-1 0 0,5 5 0,-7-6-126,-1 0-1,1 0 0,-1 0 0,0 0 1,1 0-1,-1 1 0,0-1 1,0 1-1,-1-1 0,1 1 0,0-1 1,-1 1-1,0-1 0,1 1 1,-1-1-1,0 1 0,-1-1 0,1 1 1,0-1-1,-1 1 0,1-1 1,-1 1-1,0-1 0,1 1 1,-1-1-1,0 0 0,-1 1 0,-1 3 1,-5 6 298,0 0 1,-1-1-1,-19 20 1,25-28-260,-54 54 208,-107 81 0,63-65-6829,71-53-2496</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4.252"/>
    </inkml:context>
    <inkml:brush xml:id="br0">
      <inkml:brushProperty name="width" value="0.025" units="cm"/>
      <inkml:brushProperty name="height" value="0.025" units="cm"/>
    </inkml:brush>
  </inkml:definitions>
  <inkml:trace contextRef="#ctx0" brushRef="#br0">143 31 13965,'0'0'2915,"-12"2"-1116,0 0-1336,-1 0 1,0 2-1,1-1 0,-23 11 1,32-13-318,-1 1 1,1 0-1,-1 0 1,1 1-1,0-1 1,0 1-1,0-1 1,0 1-1,0 0 1,1 0-1,-3 3 1,4-4-79,0 0 0,0 0 0,0 0 0,1 1 0,-1-1 0,1 0-1,-1 0 1,1 0 0,0 0 0,0 1 0,0-1 0,0 0 0,0 0 0,0 0 0,1 1 0,-1-1 0,1 0 0,-1 0 0,1 0 0,0 0-1,0 0 1,1 2 0,0-1 5,1-1-1,-1 1 0,0-1 0,1 1 0,0-1 1,0 0-1,0 0 0,0 0 0,0-1 1,0 1-1,0-1 0,0 0 0,0 0 1,1 0-1,-1 0 0,1 0 0,-1-1 1,1 1-1,6-1 0,71-1 388,-78 1-454,5-1 35,-1-1-1,1 0 1,-1 0-1,1 0 1,-1-1-1,0 0 1,0-1-1,0 1 0,0-1 1,8-7-1,-13 10 47,0-1 0,1 0 0,-1 1 0,0-1 0,0 0 1,-1 0-1,1 0 0,0 0 0,-1 0 0,1 0 0,-1 0 0,0-1 0,1 1 0,-1 0 0,0-1 0,-1 1 0,1-1 0,0 0 0,-1 1 0,1-1 0,-1 1 0,0-1 0,0 0 0,0 1 0,0-1 0,0 0 0,-1 1 1,1-1-1,-1 1 0,0-1 0,0 1 0,1-1 0,-2 1 0,-1-4 0,0 2-3,0 0-1,-1 0 1,0 1 0,0 0 0,0 0 0,0 0-1,0 0 1,0 0 0,-1 1 0,1 0 0,-1 0-1,0 0 1,1 1 0,-1-1 0,0 1 0,-8-1-1,-8-1-264,0 2 0,-32 0 0,52 1 18,-1 0 0,1 0 0,-1 0 0,0 0 0,1 0 0,-1 0 0,1 1 0,-1-1 0,1 1 0,-1-1 0,1 1 0,-1 0 0,1-1 0,-1 1 0,1 0 0,-2 1 0,-4 17-5554,7-5-1181</inkml:trace>
</inkml:ink>
</file>

<file path=ppt/ink/ink3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2.886"/>
    </inkml:context>
    <inkml:brush xml:id="br0">
      <inkml:brushProperty name="width" value="0.025" units="cm"/>
      <inkml:brushProperty name="height" value="0.025" units="cm"/>
      <inkml:brushProperty name="color" value="#008C3A"/>
    </inkml:brush>
  </inkml:definitions>
  <inkml:trace contextRef="#ctx0" brushRef="#br0">1 731 16143,'0'0'3390,"12"0"-2141,-6 0-1132,-1 0 0,1 0-1,-1 0 1,0 0-1,1-1 1,-1 0 0,0 0-1,0-1 1,1 1-1,-1-1 1,0 0 0,-1 0-1,1-1 1,0 0-1,-1 1 1,1-2 0,-1 1-1,7-7 1,106-119 1795,136-196 0,-110 133-1049,-133 179-622,-7 9-65,0 0 0,-1 0 0,2 1 0,-1-1 0,0 1 0,1 0 0,-1 0 1,6-4-1,-9 7-162,1 0 1,-1 0-1,0 0 1,0 0 0,1 1-1,-1-1 1,0 0 0,1 0-1,-1 0 1,0 0-1,0 0 1,1 0 0,-1 0-1,0 1 1,0-1-1,0 0 1,1 0 0,-1 0-1,0 1 1,0-1 0,0 0-1,1 0 1,-1 1-1,0-1 1,0 0 0,0 0-1,0 1 1,0-1-1,0 0 1,0 0 0,0 1-1,0-1 1,0 0-1,1 1 1,-1-1 0,0 0-1,-1 0 1,1 1 0,0-1-1,0 0 1,0 1-1,0-1 1,0 1 0,0 17-64,0-16 85,-4 42 164,-2-1 1,-2 0 0,-14 42 0,2 0-134,-9 64 16,-29 112-641,50-249-2310,8-12 2666,-1 0 0,1 1 0,0-1 0,-1 0 0,1 0 0,-1 0 0,1 0 0,-1 0 0,1 0 0,0 0 0,-1 0 0,1 0 0,-1 0 0,1 0 1,0 0-1,-1-1 0,1 1 0,-1 0 0,1 0 0,0 0 0,-1-1 0,1 1 0,0 0 0,-1 0 0,1-1 0,0 1 0,-1 0 0,1 0 1,0-1-1,-1 1 0,1 0 0,0-1 0,0 1 0,0-1 0,-1 0 0,-10-20-7384</inkml:trace>
</inkml:ink>
</file>

<file path=ppt/ink/ink3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3.258"/>
    </inkml:context>
    <inkml:brush xml:id="br0">
      <inkml:brushProperty name="width" value="0.025" units="cm"/>
      <inkml:brushProperty name="height" value="0.025" units="cm"/>
      <inkml:brushProperty name="color" value="#008C3A"/>
    </inkml:brush>
  </inkml:definitions>
  <inkml:trace contextRef="#ctx0" brushRef="#br0">0 0 18962,'0'0'8104,"76"31"-7304,-32-12-511,9-2-193,4-3-192,2-5-1506,3-9-2594,-6 0-1217,-8-9-4100</inkml:trace>
</inkml:ink>
</file>

<file path=ppt/ink/ink3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3.645"/>
    </inkml:context>
    <inkml:brush xml:id="br0">
      <inkml:brushProperty name="width" value="0.025" units="cm"/>
      <inkml:brushProperty name="height" value="0.025" units="cm"/>
      <inkml:brushProperty name="color" value="#008C3A"/>
    </inkml:brush>
  </inkml:definitions>
  <inkml:trace contextRef="#ctx0" brushRef="#br0">174 75 17969,'0'0'5125,"-8"15"-3614,-24 51-599,2 1 1,3 1 0,3 2 0,-25 121 0,48-184-968,0 0-1,0 1 1,1-1 0,0 0 0,0 1-1,2 7 1,-2-14 20,0-1 1,0 1-1,0 0 1,1 0-1,-1 0 1,0-1-1,1 1 1,-1 0-1,1-1 1,-1 1-1,0 0 0,1-1 1,0 1-1,-1 0 1,1-1-1,-1 1 1,1-1-1,0 1 1,-1-1-1,1 0 0,0 1 1,-1-1-1,3 1 1,-2-1-18,1 0 0,0 0-1,0 0 1,0 0 0,-1-1 0,1 1 0,0-1 0,0 1 0,-1-1 0,1 1 0,0-1-1,-1 0 1,1 0 0,-1 0 0,3-2 0,8-6-160,0-1 1,-1 0-1,0-1 1,-1 0-1,0 0 0,14-24 1,46-85-1003,-62 104 1122,101-219 58,-45 87 1985,-65 187 350,-55 148-728,41-148-1592,2 1-1,1 0 1,2 1 0,2 0-1,-4 63 1,12-96-3819</inkml:trace>
</inkml:ink>
</file>

<file path=ppt/ink/ink3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4.298"/>
    </inkml:context>
    <inkml:brush xml:id="br0">
      <inkml:brushProperty name="width" value="0.025" units="cm"/>
      <inkml:brushProperty name="height" value="0.025" units="cm"/>
      <inkml:brushProperty name="color" value="#008C3A"/>
    </inkml:brush>
  </inkml:definitions>
  <inkml:trace contextRef="#ctx0" brushRef="#br0">74 178 8456,'0'0'1938,"-8"-2"-11,-27-7 294,44 10 5057,44 7-3895,-42-5-3078,0-1 1,0 1 0,0-2 0,1 1-1,-1-2 1,1 1 0,-1-2 0,0 1-1,1-2 1,-1 0 0,17-4 0,-23 4-280,0 0 0,0 0 1,0 0-1,-1 0 0,1-1 0,-1 0 1,0 0-1,0 0 0,0-1 0,0 1 1,0-1-1,-1 0 0,1 0 0,-1 0 0,0 0 1,-1-1-1,1 1 0,-1-1 0,0 0 1,0 1-1,0-1 0,0 0 0,-1 0 1,0 0-1,0-1 0,-1 1 0,1-7 1,-1 10-15,0 0 1,0-1-1,0 1 1,0 0-1,0 0 1,-1 0-1,1 0 1,-1 0-1,1-1 1,-1 1-1,0 0 1,0 0-1,0 0 1,0 1-1,0-1 1,0 0-1,-1 0 1,1 1-1,-1-1 1,1 0-1,-1 1 1,1-1-1,-3 0 1,0 0 11,0-1 0,-1 2 0,1-1 0,0 0 0,-1 1 0,1 0 0,-1 0 0,0 0 0,1 1 1,-8-1-1,1 1 47,0 1 1,1 0 0,-1 0-1,0 1 1,1 0-1,-1 1 1,1 0 0,0 1-1,-12 6 1,11-3 52,-1 1 0,2 1 1,-1 0-1,1 0 0,1 1 0,-1 0 1,2 1-1,-14 21 0,18-25-86,0 0 0,0 0 0,0 0-1,1 1 1,1-1 0,-1 1 0,1 0 0,0 0 0,1 0 0,0 0-1,0 0 1,1 0 0,0 0 0,0 0 0,1 0 0,2 11 0,-2-16-36,0 1 0,1-1 1,-1 0-1,1 1 1,0-1-1,0 0 1,0 0-1,0 0 1,0-1-1,0 1 1,1 0-1,0-1 1,-1 1-1,1-1 0,4 2 1,0 0 12,0 0 0,0-1 0,0 0 0,1 0 0,-1-1 0,14 3 0,7-2-298,1-1 0,53-2 0,-69 0 0,7-1-812,1-1 0,25-6 1,9-8-4174,4-11-6535</inkml:trace>
</inkml:ink>
</file>

<file path=ppt/ink/ink3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7.163"/>
    </inkml:context>
    <inkml:brush xml:id="br0">
      <inkml:brushProperty name="width" value="0.025" units="cm"/>
      <inkml:brushProperty name="height" value="0.025" units="cm"/>
      <inkml:brushProperty name="color" value="#008C3A"/>
    </inkml:brush>
  </inkml:definitions>
  <inkml:trace contextRef="#ctx0" brushRef="#br0">59 174 4484,'6'-8'1277,"44"-76"7426,-36 47-2241,-28 79-488,-14 25-3428,-10 28-1654,33-79-760,-5 11 78,1 0 1,2 1 0,0 0-1,-4 58 1,12-86-186,-1 0 0,1 0 0,-1 0 0,1 1 0,-1-1 0,1 0 1,-1 0-1,1 0 0,-1 0 0,1 0 0,-1 0 0,1-1 0,-1 1 0,1 0 0,-1 0 0,1 0 0,-1 0 0,1-1 0,-1 1 0,1 0 0,-1 0 0,1-1 0,-1 1 0,1 0 0,-1-1 0,9-8 24,-1 1-1,0-2 1,-1 1-1,0-1 1,0 0-1,-1 0 1,-1-1-1,6-12 1,4-15 29,11-41 0,-16 44-78,-2-1 0,-2 0 0,-1-1 0,0-54 0,-6 91 0,1 0 0,0 1 0,0-1 0,0 0 0,-1 0 0,1 0 0,0 1 0,0-1 0,0 0 0,-1 0 0,1 0 0,0 0 0,0 0 0,-1 0 0,1 1 0,0-1 0,0 0 0,-1 0 0,1 0 0,0 0 0,0 0 0,-1 0 0,1 0 0,0 0 0,0 0 0,-1 0 0,1 0 0,0 0 0,0-1 0,-1 1 0,1 0 0,0 0 0,0 0 0,-1 0 0,1 0 0,0 0 0,0-1 0,-1 1 0,1 0 0,0 0 0,0 0 0,0 0 0,0-1 0,-1 1 0,1 0 0,0 0 0,0-1 0,0 1 0,0 0 0,0 0 0,0-1 0,0 1 0,-1 0 0,1 0 0,0-1 0,0 1 0,0 0 0,0 0 0,0-1 0,0 1 0,0 0 0,0 0 0,0-1 0,1 1 0,-15 18 0,9-7 0,1 0 0,0 1 0,0-1 0,1 1 0,1 0 0,0 0 0,0 0 0,1 0 0,1 1 0,0-1 0,1 0 0,3 18 0,-3-27 0,0-1 0,0 1 0,0-1 0,1 0 0,-1 0 0,1 0 0,0 0 0,0 0 0,0 0 0,0 0 0,0 0 0,0-1 0,0 1 0,0-1 0,1 0 0,-1 1 0,0-1 0,1 0 0,-1-1 0,1 1 0,-1 0 0,1-1 0,0 1 0,-1-1 0,1 0 0,0 0 0,-1 0 0,1 0 0,0 0 0,-1 0 0,1-1 0,-1 0 0,4 0 0,5-2 0,0 1 0,0-2 0,0 0 0,0 0 0,-1-1 0,13-7 0,-2-1 0,-1-1 0,0 0 0,-1-2 0,-1 0 0,0-1 0,-2-1 0,24-31 0,-70 102-16,3 2 0,2 1 0,2 0 0,-25 104 0,47-159-108,1 0 0,-1 0 1,1 1-1,-1-1 0,1 0 0,0 0 0,0 1 1,0-1-1,-1 0 0,1 0 0,0 1 0,1-1 1,-1 0-1,0 0 0,0 1 0,0-1 0,1 0 1,-1 0-1,1 0 0,-1 0 0,1 1 1,0 0-1,0-2-78,0 0 0,0 0 0,0 1 1,0-1-1,0 0 0,-1 0 0,1 0 1,0 0-1,0 0 0,0-1 0,0 1 0,0 0 1,0 0-1,0-1 0,-1 1 0,1 0 1,0-1-1,0 1 0,0-1 0,-1 1 0,2-2 1,45-39-11560,-23 14 331</inkml:trace>
</inkml:ink>
</file>

<file path=ppt/ink/ink3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7.693"/>
    </inkml:context>
    <inkml:brush xml:id="br0">
      <inkml:brushProperty name="width" value="0.025" units="cm"/>
      <inkml:brushProperty name="height" value="0.025" units="cm"/>
      <inkml:brushProperty name="color" value="#008C3A"/>
    </inkml:brush>
  </inkml:definitions>
  <inkml:trace contextRef="#ctx0" brushRef="#br0">67 118 6374,'0'0'12636,"6"-10"-11814,17-33 43,-21 41-637,-1 0 0,0 0 0,0 0 0,0 0 0,-1 0 0,1 0 0,-1 0 0,1 0 0,-1-1 0,1 1 0,-1 0 0,0 0 0,0 0 0,0 0 0,0-1 0,-1 1 0,1 0 0,-1 0 0,1 0 0,-2-3 0,1 4-51,0-1 1,0 1-1,0 0 1,0 0-1,0 0 1,0 0-1,-1 0 1,1 0-1,0 0 1,-1 0-1,1 0 1,-1 0-1,1 1 1,-1-1-1,1 1 1,-1-1-1,1 1 1,-1 0-1,1-1 1,-4 1-1,3 0-96,-1 0-1,0 0 0,1 0 1,-1 0-1,0 0 1,1 1-1,-1-1 0,0 1 1,1 0-1,-1 0 1,1 0-1,-1 0 0,1 0 1,0 0-1,0 1 1,-1-1-1,1 1 1,0 0-1,0-1 0,0 1 1,0 0-1,1 0 1,-1 0-1,1 0 0,-1 1 1,1-1-1,0 0 1,-1 1-1,0 3 1,1-1-38,0 1 0,0 0 1,0 0-1,1 0 1,0 0-1,0-1 1,0 1-1,1 0 0,0 0 1,0 0-1,0-1 1,1 1-1,0-1 0,3 7 1,-3-9-23,0 0 1,1 0-1,-1 0 0,1-1 1,0 1-1,0-1 0,0 0 1,0 1-1,0-1 0,1-1 1,-1 1-1,1 0 0,-1-1 1,1 0-1,-1 0 1,1 0-1,0 0 0,-1-1 1,1 1-1,0-1 0,0 0 1,6 0-1,-5-1-21,0 0 0,-1 1 0,1-2 0,-1 1 0,1 0 0,-1-1 0,0 0 0,1 0 0,-1 0 0,0-1 0,0 1 0,-1-1 0,1 0 0,0 0 0,-1 0 0,0-1 0,0 1 0,0-1 0,0 0 0,0 1 0,-1-1 0,0-1 0,0 1 0,0 0 0,0 0 0,0-1 0,-1 1 0,0-1 0,0 1 0,0-1 0,-1 0 0,1 1 0,-2-9 0,1 12-14,-1-1 0,1 1 0,-1 0 0,0 0 0,1 0 0,-1 0 0,0 1-1,0-1 1,0 0 0,0 0 0,0 0 0,0 1 0,0-1 0,0 0 0,0 1 0,0-1 0,0 1 0,0 0 0,-1-1 0,1 1 0,0 0-1,0-1 1,0 1 0,-1 0 0,1 0 0,0 0 0,0 0 0,-1 0 0,1 0 0,0 1 0,0-1 0,0 0 0,0 1 0,-3 0 0,2-1-67,0 1 1,0-1 0,-1 1-1,1 0 1,0-1 0,0 1 0,0 0-1,0 0 1,0 0 0,0 1 0,0-1-1,0 0 1,1 1 0,-1-1-1,0 1 1,1 0 0,-1-1 0,1 1-1,-3 4 1,2 2-1923,2-5-783,7-2-8937</inkml:trace>
</inkml:ink>
</file>

<file path=ppt/ink/ink3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9.112"/>
    </inkml:context>
    <inkml:brush xml:id="br0">
      <inkml:brushProperty name="width" value="0.025" units="cm"/>
      <inkml:brushProperty name="height" value="0.025" units="cm"/>
      <inkml:brushProperty name="color" value="#008C3A"/>
    </inkml:brush>
  </inkml:definitions>
  <inkml:trace contextRef="#ctx0" brushRef="#br0">137 86 13965,'-4'-18'846,"2"10"42,0 0 1,0 0-1,0 0 0,-1 0 0,0 0 0,-6-8 0,9 15-825,0 1 0,-1 0 0,1-1 0,0 1 0,-1 0 0,1 0 0,0 0 0,-1-1 0,1 1 0,0 0 0,-1 0 0,1 0 0,-1 0 0,1 0 0,0 0 0,-1 0 0,1 0 0,0 0 0,-1 0 0,1 0 0,-1 0 0,1 0 0,0 0 0,-1 0 0,1 0 0,-1 0 0,1 0 0,0 0 0,-1 0 0,1 1 0,0-1 0,-1 0 0,1 0 0,0 1 0,-1-1 0,1 0 0,0 0 0,0 1 0,-1-1 0,1 0 0,0 1 0,0-1 0,0 0 0,-1 1 0,1-1 0,0 0 0,0 1 0,0-1 0,0 0 0,0 1 0,0-1 0,-1 1 0,1-1 0,0 0 0,0 1 0,-10 27 175,10-25 48,-25 83 2276,4 0 1,-15 137-1,35-205-2562,1-18 0,0 0 0,0 0 0,0 0 0,0 1 0,0-1 0,0 0 0,-1 0 0,1 0 0,0 0 0,0 0 0,0 1 0,0-1 0,0 0 0,0 0 0,0 0 0,0 0 0,0 1 0,0-1 0,0 0 0,0 0 0,0 0 0,0 0 0,0 1 0,0-1 0,1 0 0,-1 0 0,0 0 0,0 0 0,0 0 0,0 1 0,0-1 0,0 0 0,0 0 0,0 0 0,0 0 0,1 0 0,-1 0 0,0 0 0,0 1 0,0-1 0,0 0 0,0 0 0,1 0 0,-1 0 0,0 0 0,0 0 0,0 0 0,0 0 0,1 0 0,-1 0 0,0 0 0,0 0 0,0 0 0,0 0 0,1 0 0,-1 0 0,0 0 0,0 0 0,0 0 0,0 0 0,0 0 0,1 0 0,-1 0 0,0-1 0,7-6 0,-7 7 0,37-53 0,60-113 0,-31 48 0,-66 117 0,1 0 0,-1 0 0,1 0 0,-1 0 0,1 0 0,0 0 0,0 0 0,-1 0 0,1 0 0,0 0 0,0 0 0,0 0 0,0 1 0,0-1 0,0 0 0,0 1 0,0-1 0,2 0 0,-2 1 0,-1 0 0,1 1 0,-1-1 0,1 1 0,-1-1 0,1 0 0,-1 1 0,0-1 0,1 1 0,-1-1 0,0 1 0,1-1 0,-1 1 0,0 0 0,1-1 0,-1 1 0,0-1 0,0 1 0,0 0 0,0-1 0,0 1 0,1 0 0,-1-1 0,0 2 0,-1 59 0,1-47 0,-1 8 0,-2 0 0,-6 32 0,0-1 0,9-53 0,0 0 0,0 0 0,0 0 0,0 0 0,1 0 0,-1-1 0,0 1 0,0 0 0,0 0 0,1 0 0,-1 0 0,0 0 0,0 0 0,0 0 0,1 0 0,-1 0 0,0 0 0,0 0 0,0 0 0,1 0 0,-1 0 0,0 0 0,0 0 0,0 0 0,1 0 0,-1 0 0,0 0 0,0 0 0,0 0 0,1 0 0,-1 0 0,0 1 0,0-1 0,0 0 0,0 0 0,1 0 0,-1 0 0,0 0 0,0 1 0,0-1 0,0 0 0,0 0 0,0 0 0,1 0 0,-1 1 0,0-1 0,0 0 0,0 0 0,0 0 0,0 1 0,1-2 0,31-35 0,40-61 0,-36 47 0,-33 52 0,-3 13 0,-2 15 0,-21 35 0,17-50 0,1 0 0,0 0 0,-5 30 0,22-52-2170,13-12-5355,-3-1 244</inkml:trace>
</inkml:ink>
</file>

<file path=ppt/ink/ink3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9.951"/>
    </inkml:context>
    <inkml:brush xml:id="br0">
      <inkml:brushProperty name="width" value="0.025" units="cm"/>
      <inkml:brushProperty name="height" value="0.025" units="cm"/>
      <inkml:brushProperty name="color" value="#008C3A"/>
    </inkml:brush>
  </inkml:definitions>
  <inkml:trace contextRef="#ctx0" brushRef="#br0">211 296 15631,'0'0'2850,"6"-11"300,19-37 107,-24 47-3024,-1 0 0,1-1 1,0 1-1,-1 0 1,1-1-1,-1 1 1,1 0-1,-1-1 1,0 1-1,0-1 0,0 1 1,0-1-1,0 1 1,0-1-1,0 1 1,0-1-1,-1-1 1,1 2-168,-1 0 0,1 1 1,-1-1-1,1 1 0,-1-1 1,1 1-1,-1 0 0,1-1 1,-1 1-1,0 0 0,1-1 1,-1 1-1,0 0 1,1 0-1,-1-1 0,0 1 1,1 0-1,-1 0 0,0 0 1,1 0-1,-1 0 0,0 0 1,1 0-1,-2 0 0,-2 1-9,-1 0 0,1 0 0,0 0 1,0 0-1,0 0 0,0 1 0,1 0 0,-7 4 0,-2 3 19,1 1 1,0 0 0,1 1-1,0 0 1,1 1 0,0 0-1,0 1 1,2 0 0,-1 0-1,-8 23 1,16-36-74,0 1 0,-1-1 0,1 1 1,0-1-1,0 1 0,0-1 0,0 1 0,0-1 0,0 1 0,0-1 0,0 1 0,0-1 1,0 1-1,0 0 0,0-1 0,0 1 0,0-1 0,0 1 0,0-1 0,1 1 1,-1-1-1,0 1 0,0-1 0,1 0 0,-1 1 0,0-1 0,1 1 0,-1-1 0,0 1 1,1-1-1,-1 0 0,1 1 0,-1-1 0,0 0 0,1 0 0,-1 1 0,1-1 0,-1 0 1,1 0-1,-1 0 0,1 1 0,-1-1 0,1 0 0,0 0 0,-1 0 0,1 0 1,-1 0-1,1 0 0,-1 0 0,1 0 0,-1 0 0,1 0 0,-1-1 0,1 1 0,-1 0 1,1 0-1,-1 0 0,1-1 0,-1 1 0,1 0 0,-1 0 0,1-1 0,-1 1 1,43-19 157,-36 15-175,-3 2-54,0 0 0,1 0 0,-1 1 0,1-1 0,-1 1 0,1 0 0,6 0 1,-10 1 43,0 0 0,0 0 1,0 0-1,0 0 0,0 0 1,1 1-1,-1-1 1,0 0-1,0 1 0,0-1 1,0 1-1,0-1 1,0 1-1,0-1 0,0 1 1,-1 0-1,1 0 1,0-1-1,0 1 0,0 0 1,-1 0-1,1 0 1,0 0-1,-1 0 0,1 0 1,-1 0-1,1 0 1,-1 0-1,0 0 0,1 0 1,-1 0-1,0 0 1,0 0-1,0 0 0,1 2 1,0 17 19,0 1 0,-1-1 0,-1 1 0,-1-1 0,-1 1 0,0-1 0,-2 0 0,0 0 0,-16 36 0,12-35 78,-1 0 0,-1-1 0,0-1 0,-2 0-1,0 0 1,-1-1 0,0-1 0,-32 28-1,45-44-68,-1 1 0,1-1-1,-1 0 1,1 0-1,-1 0 1,0 0 0,1 0-1,-1 0 1,0 0-1,0-1 1,0 1 0,-3 0-1,5-1-6,0 0-1,-1 0 1,1 0-1,-1 0 0,1 0 1,-1-1-1,1 1 1,0 0-1,-1 0 1,1 0-1,-1-1 0,1 1 1,0 0-1,-1 0 1,1-1-1,0 1 1,-1 0-1,1-1 1,0 1-1,0 0 0,-1-1 1,1 1-1,0 0 1,0-1-1,0 1 1,-1-1-1,1 1 0,0 0 1,0-1-1,0 1 1,0-1-1,0 0 1,0-4-57,0 0 0,0 0 0,1 0 0,0 1 0,-1-1 0,2 0 0,-1 0 0,4-8 0,21-38-123,2 1-1,2 2 1,2 1-1,52-60 1,-9 12 171,5-10 18,97-135 439,-166 220 69,-19 27 16,-22 31-301,-3 8-155,3 0 0,-42 87-1,60-97-23,11-35-50,1 1 1,-1-1-1,1 0 1,-1 0-1,1 1 0,0-1 1,-1 0-1,1 1 1,0-1-1,0 0 0,0 1 1,0-1-1,0 0 1,1 1-1,-1-1 0,0 0 1,1 0-1,-1 1 1,0-1-1,1 0 0,0 0 1,-1 1-1,1-1 0,1 2 1,3-2 12,-1 0 1,1 0 0,0-1-1,0 1 1,-1-1 0,1 0-1,0-1 1,0 1-1,-1-1 1,1 0 0,0 0-1,-1 0 1,1 0-1,-1-1 1,1 0 0,-1 0-1,0 0 1,6-5-1,10-5 68,-1-1 0,25-22 0,-18 11-82,0-1 0,43-55 0,-86 127 0,-4-7 0,6-15 0,2 0 0,1 2 0,2-1 0,-9 31 0,19-41-418,10-20-782,12-21-3204,-5-3-2637,1-9-2509</inkml:trace>
</inkml:ink>
</file>

<file path=ppt/ink/ink3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0.309"/>
    </inkml:context>
    <inkml:brush xml:id="br0">
      <inkml:brushProperty name="width" value="0.025" units="cm"/>
      <inkml:brushProperty name="height" value="0.025" units="cm"/>
      <inkml:brushProperty name="color" value="#008C3A"/>
    </inkml:brush>
  </inkml:definitions>
  <inkml:trace contextRef="#ctx0" brushRef="#br0">45 0 17969,'0'0'1602,"-19"50"-898,8-24-576,2 4-96,4-6-1505,5-1-3236</inkml:trace>
</inkml:ink>
</file>

<file path=ppt/ink/ink3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0.696"/>
    </inkml:context>
    <inkml:brush xml:id="br0">
      <inkml:brushProperty name="width" value="0.025" units="cm"/>
      <inkml:brushProperty name="height" value="0.025" units="cm"/>
      <inkml:brushProperty name="color" value="#008C3A"/>
    </inkml:brush>
  </inkml:definitions>
  <inkml:trace contextRef="#ctx0" brushRef="#br0">116 297 19154,'0'0'2461,"-10"10"-133,0-1-1773,-49 50 3214,54-55-3497,2 1 0,-1 0 0,1 0 0,-1 0-1,1 1 1,1-1 0,-1 1 0,1-1 0,0 1-1,0 0 1,1 0 0,-2 10 0,3-15-266,0-1 1,0 1 0,0 0-1,0-1 1,0 1 0,1 0-1,-1 0 1,0-1 0,0 1-1,0-1 1,1 1-1,-1 0 1,0-1 0,1 1-1,-1-1 1,1 1 0,-1 0-1,1-1 1,-1 1 0,1-1-1,-1 0 1,1 1 0,-1-1-1,1 1 1,-1-1 0,1 0-1,0 1 1,-1-1-1,2 0 1,26 2 124,29-15-45,-36 3-88,0-1 0,0 0 0,-2-2 0,1-1 0,-2 0 0,0-1 0,0-1 0,-2 0-1,0-2 1,-1 0 0,0 0 0,-2-2 0,0 1 0,-1-2 0,-1 0 0,-1 0 0,11-35 0,-19 49-11,0-1 1,0 1-1,-1-1 1,0 1-1,0-1 1,-1 0-1,0 1 0,-1-1 1,-1-14-1,1 20 8,0 0 0,0 0 0,-1-1 0,1 1 0,0 0 0,-1 0 0,1 0 0,-1 1-1,1-1 1,-1 0 0,0 0 0,0 1 0,0-1 0,0 1 0,0 0 0,0-1 0,0 1-1,0 0 1,-1 0 0,1 1 0,0-1 0,-1 0 0,1 1 0,-1-1 0,1 1 0,0 0 0,-1 0-1,1 0 1,-1 0 0,1 0 0,-1 1 0,1-1 0,-3 1 0,-5 1-5,-1 1 1,1 0-1,0 0 0,0 1 1,1 0-1,-1 0 1,1 1-1,0 1 0,0 0 1,1 0-1,-1 0 1,2 1-1,-1 0 0,-8 10 1,15-16-6,0 0 0,0 0 0,1 1 0,-1-1 0,0 0 1,0 0-1,1 0 0,-1 1 0,1-1 0,-1 0 0,1 0 1,-1 1-1,1-1 0,0 1 0,0-1 0,0 0 0,0 1 0,0-1 1,0 1-1,0-1 0,0 0 0,0 1 0,0-1 0,1 0 0,-1 1 1,1-1-1,-1 0 0,1 1 0,0-1 0,-1 0 0,1 0 1,0 0-1,0 0 0,0 0 0,-1 0 0,1 0 0,2 2 0,5 3-159,0-1-1,0 0 0,0 0 0,16 6 0,5 4-175,-21-10 309,-1 1 0,1 0-1,-1 1 1,-1 0-1,1 0 1,-1 0 0,0 1-1,-1 0 1,0 0-1,0 0 1,0 1 0,-1 0-1,-1-1 1,1 2-1,2 14 1,-4-17 72,-1 0 0,0 0-1,0 1 1,-1-1 0,0 0 0,0 1 0,0-1 0,-1 0-1,-1 0 1,1 1 0,-1-1 0,0 0 0,0 0 0,-1-1-1,0 1 1,-1 0 0,1-1 0,-1 0 0,0 0 0,-1 0 0,-4 5-1,7-9-190,-1 0 0,1 0 0,0 0-1,-1 0 1,1-1 0,-1 1 0,1-1-1,-1 0 1,0 1 0,0-1 0,-3 0 0,-33 0-7228,7-8-2055</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4.702"/>
    </inkml:context>
    <inkml:brush xml:id="br0">
      <inkml:brushProperty name="width" value="0.025" units="cm"/>
      <inkml:brushProperty name="height" value="0.025" units="cm"/>
    </inkml:brush>
  </inkml:definitions>
  <inkml:trace contextRef="#ctx0" brushRef="#br0">1 58 12172,'0'0'2669,"15"0"-411,301-11 5181,-1-1-4703,-264 12-2644,66 0-160,1-5 0,133-23 0,-247 27-2695,-9 0 1037,-14 1-2707,15 0 1717,-12 0-8772</inkml:trace>
</inkml:ink>
</file>

<file path=ppt/ink/ink3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1.099"/>
    </inkml:context>
    <inkml:brush xml:id="br0">
      <inkml:brushProperty name="width" value="0.025" units="cm"/>
      <inkml:brushProperty name="height" value="0.025" units="cm"/>
      <inkml:brushProperty name="color" value="#008C3A"/>
    </inkml:brush>
  </inkml:definitions>
  <inkml:trace contextRef="#ctx0" brushRef="#br0">1 1 18930,'0'0'3715,"58"0"-1312,-12 0-321,11 0-769,7 0-640,3 5-577,-3 1-705,-6 0-2978,-6-5-5190</inkml:trace>
</inkml:ink>
</file>

<file path=ppt/ink/ink3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1.538"/>
    </inkml:context>
    <inkml:brush xml:id="br0">
      <inkml:brushProperty name="width" value="0.025" units="cm"/>
      <inkml:brushProperty name="height" value="0.025" units="cm"/>
      <inkml:brushProperty name="color" value="#008C3A"/>
    </inkml:brush>
  </inkml:definitions>
  <inkml:trace contextRef="#ctx0" brushRef="#br0">66 1 17521,'0'0'10516,"-3"10"-9304,-15 52 100,7-33-946,2 1 1,2 0-1,0 0 1,-3 55-1,10-83-360,0-1-1,0 1 0,0-1 1,0 1-1,0-1 0,0 1 1,1-1-1,-1 1 0,0-1 1,1 1-1,-1-1 0,1 0 1,0 1-1,-1-1 0,1 0 1,0 1-1,0-1 0,0 0 1,0 0-1,0 0 0,0 0 1,0 0-1,1 0 0,-1 0 1,0 0-1,0 0 0,1-1 1,-1 1-1,0 0 0,1-1 1,-1 1-1,1-1 0,-1 0 1,1 1-1,-1-1 0,1 0 1,-1 0-1,1 0 0,-1 0 1,1 0-1,-1 0 0,1 0 1,2-1-1,3-1 11,0 1-1,0-1 0,0 0 1,-1-1-1,1 0 1,-1 0-1,1 0 1,7-6-1,-5 2-581,0 0 0,-1-1 0,0 1 0,13-18 0,-16 18-242,1-1 0,-2-1 0,1 1 0,-1 0 0,0-1 0,-1 0 0,1 0 0,-2 0 0,0-1 0,2-11 0,-2-33-6756</inkml:trace>
</inkml:ink>
</file>

<file path=ppt/ink/ink3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1.911"/>
    </inkml:context>
    <inkml:brush xml:id="br0">
      <inkml:brushProperty name="width" value="0.025" units="cm"/>
      <inkml:brushProperty name="height" value="0.025" units="cm"/>
      <inkml:brushProperty name="color" value="#008C3A"/>
    </inkml:brush>
  </inkml:definitions>
  <inkml:trace contextRef="#ctx0" brushRef="#br0">14 0 16976,'0'0'8392,"-13"51"-7335,26-28 0,7 0-769,4-1-384,-2-3-1986,2-3-2370,1-6-3748</inkml:trace>
  <inkml:trace contextRef="#ctx0" brushRef="#br0" timeOffset="1">345 436 19154,'0'0'8584,"48"26"-7014,-12-26-641,2 0-641,6-12-256,-3-1-1121,-5-3-2434,-6-3-2467,-4-3-3715</inkml:trace>
</inkml:ink>
</file>

<file path=ppt/ink/ink3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2.298"/>
    </inkml:context>
    <inkml:brush xml:id="br0">
      <inkml:brushProperty name="width" value="0.025" units="cm"/>
      <inkml:brushProperty name="height" value="0.025" units="cm"/>
      <inkml:brushProperty name="color" value="#008C3A"/>
    </inkml:brush>
  </inkml:definitions>
  <inkml:trace contextRef="#ctx0" brushRef="#br0">45 60 12684,'0'0'8563,"-6"9"-5867,4-7-2418,-24 33 1627,24-33-1772,1-1 0,0 1 0,0 0 1,0 0-1,0 0 0,1 0 0,-1-1 1,0 1-1,1 0 0,0 0 0,-1 0 1,1 0-1,0 0 0,0 0 0,0 0 1,0 1-1,0-1 0,0 0 0,1 0 1,-1 0-1,1-1 0,0 4 0,1-4-101,0 1 0,1 0 0,-1-1-1,0 0 1,1 1 0,-1-1 0,0 0-1,1 0 1,0 0 0,-1 0 0,1-1-1,-1 1 1,1-1 0,0 0 0,-1 1 0,1-1-1,4-1 1,50-5 176,-45 1-332,0-1 0,0 0 0,-1-1 1,0 0-1,0-1 0,0 0 0,-1-1 0,-1 0 1,1 0-1,-1-1 0,-1-1 0,0 1 1,-1-1-1,0 0 0,11-24 0,-42 81 1760,-59 117 1421,57-93-3212,-22 100 1,35-121-963,5-22-3458,0-6-4009</inkml:trace>
</inkml:ink>
</file>

<file path=ppt/ink/ink3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2.845"/>
    </inkml:context>
    <inkml:brush xml:id="br0">
      <inkml:brushProperty name="width" value="0.025" units="cm"/>
      <inkml:brushProperty name="height" value="0.025" units="cm"/>
      <inkml:brushProperty name="color" value="#008C3A"/>
    </inkml:brush>
  </inkml:definitions>
  <inkml:trace contextRef="#ctx0" brushRef="#br0">1 33 22389,'0'0'6566,"83"4"-5220,-44-4-738,10-2-416,2-5-288,-3-1-1473,-5-2-2275,-8 1-3779</inkml:trace>
</inkml:ink>
</file>

<file path=ppt/ink/ink3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4.321"/>
    </inkml:context>
    <inkml:brush xml:id="br0">
      <inkml:brushProperty name="width" value="0.025" units="cm"/>
      <inkml:brushProperty name="height" value="0.025" units="cm"/>
      <inkml:brushProperty name="color" value="#008C3A"/>
    </inkml:brush>
  </inkml:definitions>
  <inkml:trace contextRef="#ctx0" brushRef="#br0">24 1 13837,'0'0'7223,"2"9"-5702,1 18-419,-2 1 0,-1-1 0,-1 1 0,-1-1 0,-9 42 0,5-37-703,1 0-1,2 0 1,2 0 0,3 51 0,-2-82-389,0 0-1,1 0 1,-1 1 0,0-1 0,1 0 0,-1 0 0,1 0-1,-1 0 1,1 1 0,0-1 0,0 0 0,-1 0 0,1 0-1,0 0 1,0-1 0,0 1 0,0 0 0,0 0-1,0 0 1,0-1 0,0 1 0,1-1 0,-1 1 0,0-1-1,0 1 1,0-1 0,1 1 0,-1-1 0,0 0 0,0 0-1,1 0 1,-1 0 0,0 0 0,1 0 0,-1 0-1,0 0 1,0 0 0,1-1 0,-1 1 0,1-1 0,5-1 75,-1 1 1,1-1 0,-1-1 0,0 1 0,0-1 0,10-7-1,14-12-35,-1-1 0,-2-2 0,0-1 0,-2-1 0,0-1 0,-2-1 0,-2-1 0,0-2 0,-2 1 0,16-39 0,-35 68-1185,-5 7 14,-14 19-1688,-20 24-6828,13-21-2059</inkml:trace>
</inkml:ink>
</file>

<file path=ppt/ink/ink3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5.052"/>
    </inkml:context>
    <inkml:brush xml:id="br0">
      <inkml:brushProperty name="width" value="0.025" units="cm"/>
      <inkml:brushProperty name="height" value="0.025" units="cm"/>
      <inkml:brushProperty name="color" value="#008C3A"/>
    </inkml:brush>
  </inkml:definitions>
  <inkml:trace contextRef="#ctx0" brushRef="#br0">1 2 19731,'0'0'3603,"4"11"-1179,3 5-1910,-3-2 77,2-1-1,0 1 1,1-1-1,9 14 1,-13-23-716,-1 0 1,1-1 0,0 1 0,0-1-1,1 0 1,-1 0 0,1 0 0,-1-1-1,1 1 1,0-1 0,0 0 0,0 0 0,0 0-1,1 0 1,-1-1 0,0 0 0,1 1-1,-1-2 1,9 2 0,-5-3-867,1 1-1,0-1 1,0-1 0,-1 1-1,1-2 1,-1 1-1,1-1 1,-1 0 0,0-1-1,0 0 1,0 0 0,-1-1-1,0 0 1,1 0 0,-2-1-1,10-8 1,16-30 1265,-28 38 1083,-1 0-1,-1-1 0,1 0 1,-1 1-1,2-12 1,-7 18 4493,-8 8-4231,-7 12-931,10-10-364,1 0 0,0 1 0,1 0-1,0 1 1,1-1 0,0 1 0,1 0 0,-4 18 0,8-29-297,0-1 1,0 1 0,-1 0-1,1-1 1,0 1 0,1-1-1,-1 1 1,0-1 0,0 1-1,0-1 1,0 1 0,0-1-1,0 1 1,1-1 0,-1 1-1,0-1 1,0 1 0,1-1-1,-1 1 1,0-1 0,1 0-1,-1 1 1,1-1 0,-1 1-1,0-1 1,1 0-1,-1 1 1,1-1 0,-1 0-1,1 0 1,-1 1 0,1-1-1,-1 0 1,2 0 0,24-1 547,24-18 156,14-20-504,-42 25-207,0 1 1,41-18-1,-62 31-22,-1 0-1,0 0 0,0-1 1,1 1-1,-1 0 1,0 0-1,0 0 0,1 0 1,-1 0-1,0 0 1,1 0-1,-1 0 1,0 0-1,1 0 0,-1 0 1,0 0-1,0 0 1,1 0-1,-1 0 0,0 0 1,1 0-1,-1 0 1,0 1-1,0-1 0,1 0 1,-1 0-1,0 0 1,0 0-1,1 1 0,-1-1 1,0 0-1,0 0 1,0 0-1,1 1 1,-1-1-1,0 0 0,0 0 1,0 1-1,0-1 1,0 0-1,1 1 0,-1-1 1,0 1-1,-1 19 41,-13 27 120,11-40-170,-1 22 144,4-28-124,0-1-1,0 0 1,0 1-1,0-1 1,0 1-1,1-1 1,-1 0-1,0 1 1,0-1-1,0 0 0,1 1 1,-1-1-1,0 0 1,0 1-1,1-1 1,-1 0-1,0 0 1,1 1-1,-1-1 1,0 0-1,1 0 0,-1 0 1,0 1-1,1-1 1,-1 0-1,0 0 1,1 0-1,-1 0 1,1 0-1,-1 0 1,0 0-1,1 0 0,-1 0 1,1 0-1,5-1 40,-1-1-1,0 0 0,0 0 0,0 0 0,0-1 1,0 1-1,5-5 0,22-14-46,-22 13 0,1 1 0,-1 0 0,1 1 0,0 1 0,1-1 0,21-5 0,-32 11 0,-1 1 0,1 0 0,0 0 0,-1 0 0,1 0 0,-1 0 0,1 0 0,-1 0 0,1 0 0,-1 1 0,0-1 0,0 0 0,1 0 0,-1 0 0,0 0 0,0 0 0,0 1 0,0-1 0,0 0 0,-1 0 0,1 0 0,0 2 0,-1-2 0,1 13 0,0-11 0,0 0 0,-1 0 0,1 0 0,1 0 0,-1-1 0,0 1 0,1 0 0,-1 0 0,1 0 0,2 4 0,-2-6 0,0 0 0,0 0 0,1 0 0,-1 0 0,0 0 0,1 0 0,-1-1 0,1 1 0,-1 0 0,1-1 0,-1 1 0,1-1 0,-1 0 0,1 1 0,0-1 0,-1 0 0,1 0 0,0 0 0,-1 0 0,1 0 0,-1 0 0,4-2 0,6 1 0,0-2 0,0 0 0,0 0 0,-1-1 0,1 0 0,16-10 0,-18 8 0,0 2 0,1-1 0,-1 1 0,1 1 0,0-1 0,0 2 0,0 0 0,17-2 0,-26 8-1,0-1 0,0 1 0,-1 0 1,0 0-1,0 0 0,0 0 0,0 0 0,-2 7 0,2-2-98,2-9-3508,9-1-3495,4-5-2934</inkml:trace>
</inkml:ink>
</file>

<file path=ppt/ink/ink3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5.412"/>
    </inkml:context>
    <inkml:brush xml:id="br0">
      <inkml:brushProperty name="width" value="0.025" units="cm"/>
      <inkml:brushProperty name="height" value="0.025" units="cm"/>
      <inkml:brushProperty name="color" value="#008C3A"/>
    </inkml:brush>
  </inkml:definitions>
  <inkml:trace contextRef="#ctx0" brushRef="#br0">1 25 21012,'0'0'11755,"62"-2"-11755,-29 1 0,5 0 0,-2-1 0,-3-1-673,-4 2-2466,-6-5-3875,-5-2-6343</inkml:trace>
</inkml:ink>
</file>

<file path=ppt/ink/ink3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7.515"/>
    </inkml:context>
    <inkml:brush xml:id="br0">
      <inkml:brushProperty name="width" value="0.025" units="cm"/>
      <inkml:brushProperty name="height" value="0.025" units="cm"/>
      <inkml:brushProperty name="color" value="#008C3A"/>
    </inkml:brush>
  </inkml:definitions>
  <inkml:trace contextRef="#ctx0" brushRef="#br0">52 0 13389,'-1'74'9513,"-1"2"-4941,-23 152-1025,17-187-3244,3-20-202,1 1-1,1-1 1,1 1 0,0 26-1,25-57 141,-3-6-188,-2-1 0,31-32 1,-35 32-124,0 2 1,0 0 0,2 1-1,-1 0 1,24-13-1,-38 25 65,0 1 0,0-1-1,0 0 1,1 1-1,-1-1 1,0 1 0,0-1-1,1 1 1,-1 0-1,0 0 1,1-1-1,-1 1 1,0 0 0,1 0-1,-1 0 1,0 0-1,1 1 1,-1-1 0,0 0-1,1 0 1,-1 1-1,0-1 1,0 1 0,1-1-1,-1 1 1,0 0-1,2 1 1,-1 0 14,0 1 1,0-1 0,0 1-1,-1-1 1,1 1-1,-1 0 1,1 0-1,-1 0 1,0 0-1,0 0 1,1 5-1,1 11 67,-1 0 1,0 1-1,-2 20 0,0-33-87,0 8 49,1-10 10,-1 0 1,0-1-1,0 1 0,-1-1 0,1 1 0,-1-1 0,-2 6 1,3-8-38,-1-1 0,0 1 0,0-1 0,0 0 0,0 0 0,0 1 0,0-1 0,0 0 0,-1 0 0,1 0 0,0 0 0,0 0 0,-1 0 0,1-1 0,-1 1 0,1 0 0,-1-1 0,1 1 0,-1-1 0,1 1 0,-1-1 0,0 0 0,1 0 0,-4 0 0,-8 2-11,0-2 0,1 0 0,-1 0 0,0-1 0,0-1 0,1 0 0,-1 0 0,1-1 0,-1-1 0,1 0 0,0-1 0,1 0 0,-1-1 0,1-1 0,-20-14 0,31 21-84,-1 0 0,1-1-1,0 1 1,-1-1 0,1 1 0,0 0 0,0-1 0,-1 1-1,1-1 1,0 1 0,0-1 0,0 1 0,0 0 0,0-1-1,0 1 1,0-1 0,0 1 0,0-1 0,0 1-1,0-1 1,0 1 0,0-1 0,0 1 0,0-1 0,0 1-1,0-1 1,0 1 0,1 0 0,-1-1 0,0 1 0,0-1-1,1 1 1,-1 0 0,0-1 0,1 1 0,-1 0 0,0-1-1,1 1 1,-1 0 0,0-1 0,1 1 0,-1 0-1,1 0 1,-1 0 0,0-1 0,1 1 0,-1 0 0,1 0-1,-1 0 1,1 0 0,-1 0 0,1 0 0,-1 0 0,1 0-1,40-13-9050,-24 8 4803,18-8-5694</inkml:trace>
</inkml:ink>
</file>

<file path=ppt/ink/ink3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8.015"/>
    </inkml:context>
    <inkml:brush xml:id="br0">
      <inkml:brushProperty name="width" value="0.025" units="cm"/>
      <inkml:brushProperty name="height" value="0.025" units="cm"/>
      <inkml:brushProperty name="color" value="#008C3A"/>
    </inkml:brush>
  </inkml:definitions>
  <inkml:trace contextRef="#ctx0" brushRef="#br0">27 0 19250,'0'0'8830,"0"13"-7378,-11 66 169,4-40-814,-1 52 0,8-91-813,-1 0 1,1 1-1,0-1 1,0 1-1,0-1 1,0 1-1,0-1 0,0 1 1,1-1-1,-1 1 1,0-1-1,0 1 1,0-1-1,0 1 0,0-1 1,1 1-1,-1-1 1,0 1-1,1-1 1,-1 0-1,0 1 0,0-1 1,1 1-1,-1-1 1,1 0-1,-1 1 1,0-1-1,1 0 0,-1 0 1,1 1-1,-1-1 1,1 0-1,0 0 0,18-5-447,15-22-559,-14 4 131,24-36 1,10-13 495,-54 72 400,0-1-1,0 1 1,0 0 0,0 0 0,0 0-1,0-1 1,1 1 0,-1 0-1,0 0 1,0 0 0,0 0 0,0 0-1,1-1 1,-1 1 0,0 0-1,0 0 1,0 0 0,1 0-1,-1 0 1,0 0 0,0 0 0,0 0-1,1 0 1,-1 0 0,0 0-1,0 0 1,0 0 0,1 0 0,-1 0-1,0 0 1,0 0 0,0 0-1,1 0 1,-1 0 0,0 0 0,0 0-1,0 0 1,1 0 0,-1 0-1,0 0 1,0 1 0,0-1-1,1 0 1,-1 0 0,0 0 0,0 0-1,0 0 1,0 1 0,0-1-1,1 0 1,-1 0 0,0 0 0,0 1-1,0-1 1,0 0 0,0 0-1,0 1 1,4 21 612,-3 36 266,-1-53-746,-1 45 1091,2-50-1236,-1 1 0,1-1 0,-1 1-1,1-1 1,0 1 0,-1-1 0,1 1 0,0-1-1,0 0 1,-1 1 0,1-1 0,0 0-1,0 0 1,-1 0 0,1 0 0,0 1 0,0-1-1,0 0 1,-1 0 0,1 0 0,0-1-1,0 1 1,-1 0 0,1 0 0,0 0 0,0-1-1,-1 1 1,1 0 0,1-1 0,25-7-13,54-35 11,-68 34 0,0 0 0,1 2 0,0-1 0,1 2 0,-1 0 0,1 0 0,1 2 0,-1 0 0,24-4 0,-39 9 0,1-1 0,-1 0 0,1 0 0,-1 0 0,1 0 0,-1 0 0,0 1 0,1-1 0,-1 0 0,1 0 0,-1 1 0,0-1 0,1 0 0,-1 0 0,0 1 0,1-1 0,-1 1 0,0-1 0,1 0 0,-1 1 0,0-1 0,0 0 0,0 1 0,1-1 0,-1 1 0,0-1 0,0 1 0,0-1 0,0 1 0,0-1 0,0 2 0,0 23 0,-10 21 0,-19 32 0,75-134-6636,-31 26 214,-2-4-2493</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6.143"/>
    </inkml:context>
    <inkml:brush xml:id="br0">
      <inkml:brushProperty name="width" value="0.025" units="cm"/>
      <inkml:brushProperty name="height" value="0.025" units="cm"/>
    </inkml:brush>
  </inkml:definitions>
  <inkml:trace contextRef="#ctx0" brushRef="#br0">1 27 20435,'0'0'7816,"49"2"-9866,-31-12-2402,2-9-6343</inkml:trace>
</inkml:ink>
</file>

<file path=ppt/ink/ink3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8.374"/>
    </inkml:context>
    <inkml:brush xml:id="br0">
      <inkml:brushProperty name="width" value="0.025" units="cm"/>
      <inkml:brushProperty name="height" value="0.025" units="cm"/>
      <inkml:brushProperty name="color" value="#008C3A"/>
    </inkml:brush>
  </inkml:definitions>
  <inkml:trace contextRef="#ctx0" brushRef="#br0">12 1 19603,'0'0'2690,"-11"59"-2466,16-38-224,9-2-1761,6-3-2756,6-5-4483</inkml:trace>
</inkml:ink>
</file>

<file path=ppt/ink/ink3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8.936"/>
    </inkml:context>
    <inkml:brush xml:id="br0">
      <inkml:brushProperty name="width" value="0.025" units="cm"/>
      <inkml:brushProperty name="height" value="0.025" units="cm"/>
      <inkml:brushProperty name="color" value="#008C3A"/>
    </inkml:brush>
  </inkml:definitions>
  <inkml:trace contextRef="#ctx0" brushRef="#br0">199 277 12460,'-8'3'5370,"-7"5"-4369,0-1-1,0 2 1,0 0 0,2 1-1,-1 0 1,-12 13-1,18-16-658,0 1-1,1 0 0,0 0 0,1 1 0,-1-1 1,2 1-1,-1 1 0,1-1 0,1 1 0,0 0 1,-5 16-1,9-25-335,0 0 1,-1 0 0,1 0-1,0 0 1,0 0 0,0 1-1,0-1 1,0 0 0,0 0 0,0 0-1,0 0 1,0 0 0,1 0-1,-1 0 1,0 0 0,1 1-1,-1-1 1,1 0 0,-1 0-1,1-1 1,-1 1 0,1 0-1,0 0 1,-1 0 0,1 0-1,0 0 1,1 0 0,0 0-7,0 0 0,0 0 0,1 0 0,-1 0 0,0-1 0,1 1 0,-1-1 0,1 1 0,-1-1 0,0 0 0,1 0 0,2-1 0,5 0-77,1 0 1,-1-1-1,0-1 1,0 0-1,10-4 0,4-6-79,-2-1 0,0 0 0,0-2 0,-2 0 0,0-1 0,-1-2 0,0 0 0,26-36 0,-45 55 139,0 0 0,0 0 0,0 0 0,0-1 0,0 1 0,0 0 0,0 0 0,0 0 0,0 0 0,0-1 0,0 1-1,0 0 1,0 0 0,0 0 0,0-1 0,0 1 0,0 0 0,0 0 0,0 0 0,1 0 0,-1-1 0,0 1 0,0 0-1,0 0 1,0 0 0,0 0 0,1 0 0,-1 0 0,0 0 0,0-1 0,0 1 0,0 0 0,1 0 0,-1 0 0,0 0 0,0 0-1,0 0 1,1 0 0,-1 0 0,0 0 0,0 0 0,0 0 0,1 0 0,-1 0 0,0 0 0,0 0 0,0 0 0,1 0-1,-1 0 1,0 1 0,0-1 0,0 0 0,0 0 0,1 0 0,-1 0 0,0 0 0,0 0 0,0 0 0,0 1 0,0-1-1,0 0 1,1 0 0,-1 0 0,0 0 0,0 1 0,-1 18 38,-11 26 722,10-36-511,-1-1-1,1 1 0,1-1 1,0 1-1,-1 11 0,3-20-221,-1 1-1,0-1 1,0 1-1,0-1 1,1 1-1,-1-1 1,0 1-1,1-1 0,-1 0 1,0 1-1,1-1 1,-1 1-1,1-1 1,-1 0-1,1 1 1,-1-1-1,1 0 0,-1 0 1,1 1-1,-1-1 1,1 0-1,-1 0 1,1 0-1,-1 0 1,1 1-1,-1-1 0,1 0 1,-1 0-1,1 0 1,0 0-1,-1 0 1,1-1-1,-1 1 1,1 0-1,-1 0 0,1 0 1,-1 0-1,1 0 1,0-1-1,26-8 121,-6-2-99,-1-1 1,-1-1-1,0 0 1,20-20 0,66-68-14,-10-7 70,-84 94-70,-1-1-1,-1 0 0,0-1 0,-1 0 1,12-31-1,-20 46-20,1 0 0,-1 0 1,1 0-1,-1 0 0,0 0 0,0 0 0,1 1 1,-1-1-1,0 0 0,0 0 0,0 0 1,0 0-1,0 0 0,0 0 0,0 0 0,0 0 1,0 0-1,-1 0 0,1 0 0,-1-1 0,-12 11 68,-21 34 142,31-39-196,-3 4 9,-22 31 688,-36 64-1,58-92-532,0 1 1,1 0-1,0 0 0,1 0 1,1 1-1,0 0 0,0-1 0,1 1 1,1 0-1,0 24 0,1-36-174,0 0 0,0-1-1,0 1 1,0 0 0,0-1 0,0 1-1,1 0 1,-1-1 0,0 1-1,0 0 1,1-1 0,-1 1 0,0 0-1,1-1 1,-1 1 0,0-1-1,1 1 1,-1-1 0,1 1 0,-1-1-1,1 1 1,-1-1 0,1 0 0,0 1-1,-1-1 1,1 0 0,-1 1-1,1-1 1,0 0 0,-1 0 0,2 1-1,24-6 10,19-24-53,-38 24 29,-1-1 1,0 0 0,0 0 0,-1 0 0,0-1-1,0 0 1,0 0 0,-1 0 0,0-1 0,-1 1 0,1-1-1,-2 0 1,1 0 0,-1 0 0,0 0 0,1-11-1,-3 18 14,0 1-1,0 0 1,0 0-1,0 0 1,-1 0-1,1-1 1,0 1-1,0 0 1,0 0-1,0 0 1,0 0-1,0-1 1,-1 1-1,1 0 1,0 0-1,0 0 0,0 0 1,0 0-1,0 0 1,-1 0-1,1 0 1,0 0-1,0-1 1,0 1-1,-1 0 1,1 0-1,0 0 1,0 0-1,0 0 1,-1 0-1,1 0 1,0 0-1,0 0 0,0 0 1,0 0-1,-1 1 1,1-1-1,0 0 1,0 0-1,0 0 1,-1 0-1,1 0 1,0 0-1,0 0 1,0 0-1,0 0 1,0 1-1,-1-1 1,1 0-1,0 0 1,0 0-1,0 0 0,0 0 1,0 1-1,0-1 1,0 0-1,0 0 1,0 0-1,-1 1 1,1-1-1,0 0 1,0 0-1,0 1 1,-10 10 55,-13 47 93,21-54-141,1 0 0,0 0 0,1 1 0,-1-1 0,1 0 0,-1 1 1,1-1-1,1 0 0,-1 1 0,1-1 0,-1 0 0,3 6 0,-2-9-7,1 1 0,-1-1 0,1 1 0,-1-1 0,1 0 0,0 1 0,0-1 0,0 0 0,0 0 0,0 0 0,0-1 0,0 1 0,0 0 0,0-1 0,0 1 0,0-1 0,0 0 0,0 0 0,0 0 0,1 0 0,-1 0 0,0 0 0,0 0 0,3-2 0,54-9 0,-33-1 0,1-1 0,-2-1 0,0-1 0,-1-1 0,0-1 0,-1-1 0,35-37 0,-79 79 0,1 0 0,1 2 0,2 0 0,0 1 0,2 0 0,-12 31 0,27-58 0,-1 1 0,1-1 0,0 0 0,0 1 0,0-1 0,0 1 0,0-1 0,0 0 0,0 1 0,0-1 0,0 1 0,0-1 0,0 0 0,0 1 0,0-1 0,0 1 0,0-1 0,0 0 0,0 1 0,1-1 0,-1 1 0,0-1 0,0 0 0,0 1 0,1-1 0,-1 0 0,0 1 0,0-1 0,1 0 0,-1 1 0,0-1 0,1 0 0,-1 0 0,0 1 0,1-1 0,-1 0 0,1 0 0,-1 0 0,0 0 0,1 0 0,-1 1 0,1-1 0,-1 0 0,0 0 0,1 0 0,-1 0 0,1 0 0,-1 0 0,0 0 0,1 0 0,-1 0 0,1-1 0,-1 1 0,0 0 0,1 0 0,-1 0 0,1 0 0,-1 0 0,0-1 0,1 1 0,-1 0 0,0 0 0,1-1 0,4-2-241,1 1 0,-1-1 0,0 0 0,0-1 0,-1 1 0,1-1 0,6-7 0,-2 1-1369,0-1 0,0 0 0,-1-1 0,8-16 1,4-13-8081</inkml:trace>
</inkml:ink>
</file>

<file path=ppt/ink/ink3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9.312"/>
    </inkml:context>
    <inkml:brush xml:id="br0">
      <inkml:brushProperty name="width" value="0.025" units="cm"/>
      <inkml:brushProperty name="height" value="0.025" units="cm"/>
      <inkml:brushProperty name="color" value="#008C3A"/>
    </inkml:brush>
  </inkml:definitions>
  <inkml:trace contextRef="#ctx0" brushRef="#br0">59 0 20563,'0'0'2531,"-53"44"-737,50-29-1474,1-7-1217</inkml:trace>
</inkml:ink>
</file>

<file path=ppt/ink/ink3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9.856"/>
    </inkml:context>
    <inkml:brush xml:id="br0">
      <inkml:brushProperty name="width" value="0.025" units="cm"/>
      <inkml:brushProperty name="height" value="0.025" units="cm"/>
      <inkml:brushProperty name="color" value="#008C3A"/>
    </inkml:brush>
  </inkml:definitions>
  <inkml:trace contextRef="#ctx0" brushRef="#br0">181 37 19090,'0'0'10437,"-10"-1"-9487,5 0-903,0 1-1,0 0 1,0 0 0,0 0-1,0 1 1,1 0 0,-1 0 0,0 0-1,0 0 1,1 1 0,-1-1-1,1 1 1,-1 1 0,1-1 0,0 0-1,0 1 1,0 0 0,0 0-1,0 0 1,1 1 0,-1-1-1,1 1 1,-4 6 0,-1-2-10,1 1-1,0 0 1,0 0 0,1 0 0,0 1 0,1 0-1,0 0 1,-6 20 0,11-30-37,0 1-1,0-1 1,0 1 0,0-1-1,0 0 1,0 1 0,0-1 0,0 1-1,0-1 1,0 1 0,1-1-1,-1 1 1,0-1 0,0 1 0,0-1-1,1 0 1,-1 1 0,0-1-1,1 1 1,-1-1 0,0 0-1,1 1 1,-1-1 0,0 0 0,1 0-1,-1 1 1,1-1 0,-1 0-1,0 0 1,1 1 0,-1-1 0,1 0-1,-1 0 1,1 0 0,-1 0-1,1 0 1,-1 0 0,1 0 0,-1 0-1,1 0 1,-1 0 0,1 0-1,-1 0 1,1 0 0,-1 0-1,0 0 1,1 0 0,0-1 0,27-6 62,-4-4-56,0-1 0,-1-1 0,-1-1 0,0-1 0,27-25 0,-22 18-13,1 1 1,35-20-1,-63 41 7,1 0 1,-1-1-1,0 1 1,1 0-1,-1 0 1,0-1-1,1 1 1,-1 0-1,0 0 0,1 0 1,-1 0-1,0-1 1,1 1-1,-1 0 1,1 0-1,-1 0 1,0 0-1,1 0 0,-1 0 1,0 0-1,1 0 1,-1 0-1,1 0 1,-1 0-1,0 0 1,1 0-1,-1 1 0,0-1 1,1 0-1,-1 0 1,1 0-1,-1 0 1,0 1-1,0-1 1,1 0-1,-1 0 0,0 1 1,1-1-1,-1 0 1,0 1-1,0-1 1,1 0-1,-1 1 1,-1 21 103,-15 28 210,-8 5-160,12-28-63,-18 52 0,30-79-91,0 0 0,0 1 0,-1-1 0,1 1 0,0-1 0,0 0 0,0 1 0,0-1 0,0 0 0,0 1 0,0-1 0,0 1 0,0-1 0,0 0 0,0 1 0,0-1 0,0 0 0,0 1 0,0-1 0,0 1 0,1-1 0,-1 0 0,0 1 0,0-1 0,0 0 0,0 1 0,1-1 0,-1 0 0,0 0 0,0 1 0,1-1 0,-1 0 0,0 0 0,1 1 0,-1-1 0,0 0 0,1 0 0,-1 0 0,0 1 0,1-1 0,-1 0 0,0 0 0,1 0 0,-1 0 0,1 0 0,-1 0 0,0 0 0,1 0 0,-1 0 0,0 0 0,1 0 0,-1 0 0,1 0 0,-1 0 0,0 0 0,1 0 0,-1-1 0,0 1 0,1 0 0,-1 0 0,0 0 0,1-1 0,-1 1 0,0 0 0,1 0 0,-1-1 0,0 1 0,0 0 0,1-1 0,-1 1 0,18-11 0,-1-1 0,0 0 0,26-27 0,1 0 0,-9 9 0,-26 21 0,0 0 0,1 0 0,1 1 0,-1 1 0,1 0 0,0 0 0,1 1 0,17-7 0,-28 13 0,0 0 0,-1 0 0,1 1 0,-1-1 0,1 0 0,0 1 0,-1-1 0,1 0 0,-1 1 0,1-1 0,-1 1 0,0-1 0,1 1 0,-1-1 0,1 1 0,-1-1 0,0 1 0,1-1 0,-1 1 0,0 0 0,0-1 0,1 1 0,-1-1 0,0 1 0,0 0 0,0-1 0,0 1 0,0 0 0,0-1 0,0 1 0,0 0 0,0-1 0,0 1 0,0-1 0,0 1 0,-1 0 0,-1 30 0,-2-19 0,1-1 0,-1 0 0,-1 0 0,0 0 0,-1 0 0,0-1 0,0 0 0,-1 0 0,-12 13 0,47-45-2473,-24 19 1685,0 0 0,0 0 0,0 0 0,1 1 0,-1 0 0,1 0 0,-1 0 0,1 0 0,0 1 0,6-2 0</inkml:trace>
</inkml:ink>
</file>

<file path=ppt/ink/ink3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0.354"/>
    </inkml:context>
    <inkml:brush xml:id="br0">
      <inkml:brushProperty name="width" value="0.025" units="cm"/>
      <inkml:brushProperty name="height" value="0.025" units="cm"/>
      <inkml:brushProperty name="color" value="#008C3A"/>
    </inkml:brush>
  </inkml:definitions>
  <inkml:trace contextRef="#ctx0" brushRef="#br0">1 125 20756,'0'0'7746,"9"-2"-6801,38 2-208,21 0-294,-63 0-426,0 0 0,0-1 0,0 0 0,-1 0 0,1 0 0,0 0 0,0-1-1,-1 0 1,1 0 0,4-3 0,-5 2-2,-1 0 0,0 0-1,1 0 1,-1-1 0,0 1-1,-1-1 1,1 0 0,-1 1 0,1-2-1,-1 1 1,0 0 0,-1 0-1,1 0 1,1-7 0,-3 9-12,0 1 0,0-1-1,1 1 1,-1-1 0,0 1 0,0-1 0,-1 1 0,1-1 0,0 0 0,-1 1-1,1-1 1,0 1 0,-1-1 0,0 1 0,1 0 0,-1-1 0,0 1-1,0 0 1,0-1 0,0 1 0,0 0 0,0 0 0,0 0 0,0 0 0,0 0-1,0 0 1,-1 0 0,1 0 0,0 0 0,-1 0 0,1 1 0,-1-1 0,1 1-1,-1-1 1,1 1 0,-1 0 0,1-1 0,-1 1 0,1 0 0,-1 0 0,1 0-1,-1 0 1,-2 1 0,-1-1-14,0 0 0,0 0 0,0 1 0,0 0 0,0 0 0,0 0 0,0 1 0,0 0 0,0 0 0,0 0 0,1 0 0,-1 1 0,1 0 0,0 0 0,0 0 0,0 0 0,0 1 0,-6 7 0,5-6 84,1 1-1,0-1 1,1 1-1,-1 0 1,1 0-1,1 0 1,-1 1-1,1-1 1,0 1-1,0 0 1,1-1-1,0 1 1,-1 13-1,2-19-55,0 0 0,1 0 0,-1 0-1,0 0 1,1 0 0,-1 1 0,1-2-1,-1 1 1,1 0 0,-1 0 0,1 0-1,0 0 1,-1 0 0,1 0 0,0-1-1,0 1 1,0 0 0,-1-1 0,1 1-1,0 0 1,0-1 0,0 1 0,0-1 0,0 0-1,0 1 1,0-1 0,0 0 0,0 1-1,0-1 1,1 0 0,-1 0 0,0 0-1,2 0 1,44-2 154,-42 2-138,10-3-29,0-1 0,-1 0-1,1-1 1,-1 0 0,0-1 0,19-11-1,-20 9-32,1 1 1,0 1-1,0 1 0,0 0 0,0 0 0,19-2 0,-32 7 21,0-1-1,-1 1 1,1 0 0,-1 0-1,1 0 1,0 1-1,-1-1 1,1 0-1,-1 0 1,1 0 0,0 0-1,-1 0 1,1 1-1,-1-1 1,1 0 0,-1 1-1,1-1 1,-1 0-1,1 1 1,-1-1 0,1 0-1,-1 1 1,0-1-1,1 1 1,-1-1 0,1 1-1,-1-1 1,0 1-1,1 1 1,2 22-28,-12 27 210,9-51-172,-5 18 61,2-9-32,0 1 1,1-1-1,1 0 1,-1 0-1,1 1 1,1-1-1,0 12 1,1-20-32,0 0 0,0 0 0,0 0 0,0 0 0,0 0 0,0 0 0,0-1 0,0 1 0,0 0 0,1-1 0,-1 1 0,0-1 0,0 1 0,1-1 0,-1 1 0,0-1 0,1 0 0,-1 0 0,0 0 0,1 0 0,-1 0 0,0 0 0,1 0 0,-1 0 0,1 0 0,-1-1 0,2 0 0,42-8 0,17-16-1656,-50 18 561,1 1 0,-1 1 0,1 0 0,0 1 1,1 1-1,-1 0 0,24-3 0</inkml:trace>
</inkml:ink>
</file>

<file path=ppt/ink/ink3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1.015"/>
    </inkml:context>
    <inkml:brush xml:id="br0">
      <inkml:brushProperty name="width" value="0.025" units="cm"/>
      <inkml:brushProperty name="height" value="0.025" units="cm"/>
      <inkml:brushProperty name="color" value="#008C3A"/>
    </inkml:brush>
  </inkml:definitions>
  <inkml:trace contextRef="#ctx0" brushRef="#br0">172 1 19859,'0'0'5450,"-2"9"-3459,-7 29-543,-18 49-1,16-58-1356,2 0-1,0 0 1,3 0-1,0 1 1,-2 34-1,8-62-107,0 0 0,0 0 0,0-1 0,0 1 0,0 0 0,0 0 0,1 0 0,-1-1 0,0 1 0,1 0 0,0 0 0,-1-1 0,1 1 0,0 0 0,0-1 0,0 1 0,0-1 0,0 1 0,0-1 0,0 0 0,1 1 0,-1-1 0,0 0 0,1 0 0,1 2 0,1-2-39,-1 0 0,1 0 0,-1-1 1,1 1-1,-1-1 0,1 0 0,-1 1 0,1-2 0,0 1 0,-1 0 0,1-1 0,6-1 0,-1-1 1,1-1 0,-1 0 0,0 0 0,0-1 0,0 0 0,-1 0 0,9-8 0,-7 5-63,1 1 0,-1 1 0,1 0 0,15-6 0,-26 12 116,0-1 0,0 1 0,1 0 0,-1 0 0,0 0 0,1 0 0,-1 0 0,0 0 0,0 0 0,1 0 0,-1 0 0,0 0 0,1 0 0,-1 0 1,0 0-1,0 0 0,1 0 0,-1 0 0,0 0 0,1 0 0,-1 0 0,0 0 0,0 1 0,1-1 0,-1 0 0,0 0 0,0 0 0,1 0 0,-1 1 0,0-1 0,0 0 0,0 0 0,1 1 0,-1-1 0,0 0 0,0 0 0,0 1 0,0-1 0,0 0 0,1 17 136,-9 16 473,4-23-480,-2 0 1,1-1-1,-1 0 0,0 0 1,-1 0-1,0-1 0,-1 0 1,0-1-1,0 1 1,0-2-1,-1 1 0,0-1 1,0 0-1,-1-1 0,1 0 1,-1-1-1,0 0 0,-1 0 1,1-1-1,-1 0 1,1-1-1,-1 0 0,0-1 1,0 0-1,1-1 0,-1 0 1,-14-2-1,23 2-243,0-1 0,-1 1-1,1-1 1,0 1 0,0-1 0,0 0 0,0 1-1,0-1 1,0 0 0,0 0 0,0-1 0,0 1-1,1 0 1,-1-1 0,0 1 0,1-1-1,-1 0 1,1 1 0,-1-1 0,1 0 0,0 0-1,0 0 1,0 0 0,0 0 0,0 0 0,0 0-1,1 0 1,-1 0 0,1 0 0,-1 0 0,1-1-1,0 1 1,0 0 0,0 0 0,0 0 0,0-1-1,0 1 1,1 0 0,-1 0 0,2-4-1,0-1-521,0 0-1,0 1 1,1-1-1,0 0 0,1 1 1,-1 0-1,1 0 1,0 0-1,1 0 0,-1 1 1,7-7-1,24-13-5735</inkml:trace>
</inkml:ink>
</file>

<file path=ppt/ink/ink3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1.443"/>
    </inkml:context>
    <inkml:brush xml:id="br0">
      <inkml:brushProperty name="width" value="0.025" units="cm"/>
      <inkml:brushProperty name="height" value="0.025" units="cm"/>
      <inkml:brushProperty name="color" value="#008C3A"/>
    </inkml:brush>
  </inkml:definitions>
  <inkml:trace contextRef="#ctx0" brushRef="#br0">51 114 17585,'0'0'10324,"-2"-9"-10276,2 1-57,0 6-5,0-1 0,0 0 0,0 1-1,0-1 1,0 0 0,-1 1 0,0-1-1,1 0 1,-1 1 0,0-1 0,0 1-1,0-1 1,-3-4 0,3 7 11,1-1 0,0 1 0,-1-1-1,1 1 1,0-1 0,-1 1 0,1-1 0,-1 1 0,1-1 0,-1 1 0,1 0 0,-1-1-1,1 1 1,-1 0 0,1-1 0,-1 1 0,0 0 0,1 0 0,-1 0 0,1-1-1,-1 1 1,0 0 0,1 0 0,-1 0 0,0 0 0,1 0 0,-1 0 0,0 0 0,1 0-1,-1 1 1,1-1 0,-1 0 0,0 0 0,1 0 0,-1 1 0,1-1 0,-1 0 0,1 0-1,-1 1 1,1-1 0,-1 1 0,1-1 0,-1 0 0,1 1 0,-1-1 0,1 1 0,0-1-1,-1 1 1,1 0 0,0-1 0,-1 1 0,1-1 0,0 1 0,0-1 0,-1 1-1,1 0 1,0 0 0,-10 37 456,10-35-430,-1 0 1,1 1-1,0-1 0,1 0 0,-1 0 0,0 0 1,1 0-1,0 0 0,0 0 0,0 0 1,0 0-1,0 0 0,0-1 0,1 1 0,-1 0 1,1-1-1,0 1 0,0-1 0,0 0 0,3 4 1,-1-4-13,0 0 0,0 0 0,1 0-1,-1 0 1,0-1 0,1 0 0,-1 0 0,1 0 0,-1 0 0,1-1 0,-1 1 0,1-1 0,6-1 0,-3 0 39,-1-1 0,1 0 0,0 0 1,-1 0-1,0-1 0,1 0 0,-1-1 0,0 0 0,-1 0 1,1 0-1,-1-1 0,0 0 0,0 0 0,0 0 0,-1-1 1,0 0-1,0 0 0,0 0 0,-1-1 0,0 0 1,0 1-1,0-1 0,-1-1 0,0 1 0,-1 0 0,0-1 1,0 0-1,0 1 0,0-17 0,-2 24-39,0 0 0,0 0-1,0-1 1,0 1 0,0 0 0,0-1-1,-1 1 1,1 0 0,0-1 0,0 1-1,0 0 1,-1 0 0,1-1 0,0 1-1,-1 0 1,1 0 0,0 0 0,0-1-1,-1 1 1,1 0 0,0 0 0,-1 0-1,1 0 1,0 0 0,-1 0 0,1 0-1,0 0 1,-1 0 0,1-1 0,0 1-1,-1 1 1,1-1 0,0 0 0,-1 0-1,1 0 1,0 0 0,-1 0-1,1 0 1,0 0 0,-1 0 0,1 0-1,0 1 1,0-1 0,-1 0 0,1 0-1,0 0 1,0 1 0,-1-1 0,-16 11 97,8 2 33,0 0-1,0 0 0,1 1 1,1 0-1,0 0 0,1 1 1,1 0-1,0 0 0,1 0 1,0 0-1,2 1 0,-1 0 1,1 21-1,2-36-140,0 1 1,0-1-1,0 0 0,0 0 0,1 0 1,-1 0-1,0 1 0,0-1 0,1 0 1,-1 0-1,1 0 0,-1 0 0,1 0 1,-1 0-1,1 0 0,-1 0 0,1 0 1,0 0-1,0 0 0,0 0 0,-1-1 1,1 1-1,0 0 0,0 0 1,0-1-1,0 1 0,2 0 0,0 0 1,-1-1 0,1 1-1,0 0 1,1-1 0,-1 0-1,0 0 1,0 0 0,0 0-1,0 0 1,4-2 0,3 0-14,0 0 1,0-1 0,-1-1 0,1 0 0,14-8-1,10-17-1453,-31 25 648,0 0-1,0 0 1,0 0 0,-1 0-1,0 0 1,0 0 0,2-7-1,4-18-5971</inkml:trace>
</inkml:ink>
</file>

<file path=ppt/ink/ink3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1.847"/>
    </inkml:context>
    <inkml:brush xml:id="br0">
      <inkml:brushProperty name="width" value="0.025" units="cm"/>
      <inkml:brushProperty name="height" value="0.025" units="cm"/>
      <inkml:brushProperty name="color" value="#008C3A"/>
    </inkml:brush>
  </inkml:definitions>
  <inkml:trace contextRef="#ctx0" brushRef="#br0">1 0 20371,'0'0'8969</inkml:trace>
</inkml:ink>
</file>

<file path=ppt/ink/ink3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2.204"/>
    </inkml:context>
    <inkml:brush xml:id="br0">
      <inkml:brushProperty name="width" value="0.025" units="cm"/>
      <inkml:brushProperty name="height" value="0.025" units="cm"/>
      <inkml:brushProperty name="color" value="#008C3A"/>
    </inkml:brush>
  </inkml:definitions>
  <inkml:trace contextRef="#ctx0" brushRef="#br0">0 1 6662,'0'0'10955,"10"6"-24056</inkml:trace>
</inkml:ink>
</file>

<file path=ppt/ink/ink3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2.595"/>
    </inkml:context>
    <inkml:brush xml:id="br0">
      <inkml:brushProperty name="width" value="0.025" units="cm"/>
      <inkml:brushProperty name="height" value="0.025" units="cm"/>
      <inkml:brushProperty name="color" value="#008C3A"/>
    </inkml:brush>
  </inkml:definitions>
  <inkml:trace contextRef="#ctx0" brushRef="#br0">10 1 14670,'0'0'7687,"-1"63"-6630,-2-22-160,0 0-641,3 2-160,0-2-32,-2-4-64,2-6-32,0-9-448,0-13-1122,15-9-1505,6-16-2370</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30.678"/>
    </inkml:context>
    <inkml:brush xml:id="br0">
      <inkml:brushProperty name="width" value="0.025" units="cm"/>
      <inkml:brushProperty name="height" value="0.025" units="cm"/>
    </inkml:brush>
  </inkml:definitions>
  <inkml:trace contextRef="#ctx0" brushRef="#br0">945 419 4740,'13'-10'5606,"57"-41"-4337,66-43-4091,-89 61 2021,-13 11 983,0-2 1,-2-2-1,-1-1 1,40-45-1,-69 70-244,1-1 0,-2 1 0,1-1 0,0 0 0,0 1 0,-1-1 0,0 0 0,1 0 0,-1 0 0,0 0 0,0-4 0,-1 7-61,0-1-1,0 0 1,0 0-1,0 0 1,0 1-1,0-1 1,-1 0-1,1 1 1,0-1 0,0 0-1,-1 0 1,1 1-1,0-1 1,-1 0-1,1 1 1,-1-1-1,1 1 1,-1-1 0,1 0-1,-1 1 1,0-1-1,1 1 1,-1 0-1,1-1 1,-1 1-1,0-1 1,1 1 0,-2-1-1,-37-4-3305,8 6 4287,25-1-171,-33 3 837,1 2 0,0 1-1,0 2 1,1 1 0,-44 18 0,32-7-921,0 2 0,2 3 0,-57 38 0,35-13-447,2 2 1,2 4-1,3 3 0,-85 103 1,100-101 263,2 2 1,4 2-1,2 1 1,3 3-1,3 0 0,3 3 1,-40 147-1,46-116-155,5 1 0,5 1 1,4 0-1,4 0 0,11 135 0,-1-193-249,1 0 0,3 0 0,2 0 0,2-2 0,2 1 0,27 60 1,-27-76-82,2 0 0,1-2 1,1 0-1,1-1 0,1 0 1,2-2-1,0-1 0,2 0 1,52 39-1,-41-39-12,2-2 0,1-1 1,1-2-1,0-2 0,2-1 0,-1-3 0,85 18 1,-92-25 0,1-2 1,-1-1 0,0-2 0,1-1 0,-1-1 0,1-2-1,-1-2 1,0 0 0,0-3 0,57-20 0,-45 7 202,-1-2 0,-1-2 0,-1-1 0,-2-3 0,-1-1 0,-1-2 0,-1-1 0,-2-2 0,32-43 0,-1-6 367,-5-3 0,-3-2-1,53-114 1,-61 99-122,-4-2 0,-6-2 0,45-183-1,-67 202-280,-3-1 1,-4-1-1,-4 0 0,-4 0 0,-9-100 0,2 151-35,-2 0 0,-1 1 0,-2 0 0,-2 0 0,-20-49 0,25 73 20,-1-1-1,-1 2 0,-1-1 1,0 1-1,-1 0 1,0 0-1,-1 2 1,0-1-1,-1 1 1,0 1-1,-1 0 0,-1 1 1,0 0-1,0 1 1,-18-8-1,11 9-97,0 1 0,-1 1 0,0 0 0,0 2 1,0 1-1,0 1 0,0 0 0,-1 2 0,1 1 0,-1 0 0,-33 8 0,-21 8-1392,-144 53 0,113-33-305,-24-2-2381,20-21-3784</inkml:trace>
</inkml:ink>
</file>

<file path=ppt/ink/ink3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3.390"/>
    </inkml:context>
    <inkml:brush xml:id="br0">
      <inkml:brushProperty name="width" value="0.025" units="cm"/>
      <inkml:brushProperty name="height" value="0.025" units="cm"/>
      <inkml:brushProperty name="color" value="#008C3A"/>
    </inkml:brush>
  </inkml:definitions>
  <inkml:trace contextRef="#ctx0" brushRef="#br0">141 375 9097,'8'-8'384,"-1"1"-262,43-45 1254,-48 50-965,0 0-1,0 0 1,0-1 0,0 1-1,-1-1 1,1 1 0,-1-1-1,1 0 1,-1 0 0,0 0-1,0 1 1,-1-1 0,1 0-1,0 0 1,-1 0 0,0 0-1,0 0 1,0 0 0,0 0-1,0 0 1,-2-6 0,1 8-172,0 0 0,0 0 0,0 0 0,0 0 0,-1 0 0,1 0 0,0 0 0,-1 0 0,1 1 0,0-1 0,-1 0 0,1 1 0,-1-1 0,1 1 0,-1 0 0,1-1 0,-1 1 0,1 0 0,-1 0 0,-3 0 0,-33 4 1906,28 0-2035,-1 0 1,1 1 0,1 1-1,-1 0 1,1 0-1,-1 1 1,2 0 0,-1 0-1,1 1 1,0 0 0,1 1-1,0-1 1,0 1-1,1 1 1,0-1 0,1 1-1,-7 17 1,12-27-112,-1 1 0,1 0 1,0 0-1,-1 0 0,1 0 0,0-1 1,0 1-1,0 0 0,0 0 0,0 0 1,0 0-1,0 0 0,0 0 0,0-1 1,0 1-1,0 0 0,0 0 0,1 0 1,-1 0-1,0-1 0,1 1 0,-1 0 1,0 0-1,1 0 0,-1-1 0,1 1 1,0 0-1,-1-1 0,1 1 0,-1 0 1,1-1-1,0 1 0,-1-1 0,1 1 1,0-1-1,0 1 0,0-1 0,-1 0 1,1 1-1,0-1 0,0 0 0,0 0 1,0 0-1,-1 1 0,1-1 0,0 0 1,0 0-1,0 0 0,0 0 0,0 0 1,0-1-1,-1 1 0,1 0 0,1-1 1,6 0 3,0-1-1,0 0 1,0-1 0,12-6 0,12-7 25,-1-2 0,0-1 0,-2-2 0,-1-1 0,0-1 0,-2-1 0,0-1 0,-2-2 0,-1 0 1,-1-1-1,30-53 0,-47 72 117,0-1 1,-1 0-1,5-20 0,-9 30-130,0 0 0,0 0-1,0 1 1,0-1-1,0 0 1,0 0 0,0 0-1,0 0 1,0 0-1,-1 0 1,1 0 0,0 0-1,0 0 1,0 0 0,0 0-1,0 0 1,0 0-1,-1 0 1,1 0 0,0 0-1,0 0 1,0 0-1,0 0 1,0 0 0,0 0-1,0 0 1,-1 0-1,1 0 1,0 0 0,0 0-1,0 0 1,0-1-1,0 1 1,0 0 0,0 0-1,0 0 1,0 0-1,0 0 1,-1 0 0,1 0-1,0 0 1,0 0-1,0 0 1,0-1 0,0 1-1,0 0 1,0 0-1,0 0 1,0 0 0,0 0-1,0 0 1,0 0 0,0-1-1,0 1 1,0 0-1,0 0 1,0 0 0,0 0-1,0 0 1,0 0-1,0-1 1,0 1 0,0 0-1,0 0 1,0 0-1,0 0 1,1 0 0,-11 7 166,-3 9-124,1 0 0,1 1 0,0 0 0,1 1 0,-12 27 0,-33 105-1,45-121-38,9-25-27,-9 22-90,1 1 1,2 0-1,1 1 1,-4 35-1,10-62 4,0-1 0,-1 1 0,1-1 0,0 1 0,0-1 0,0 1 0,0-1 0,0 1-1,0-1 1,0 1 0,0 0 0,0-1 0,0 1 0,0-1 0,0 1 0,0-1 0,1 1-1,-1-1 1,0 1 0,0-1 0,1 1 0,-1-1 0,0 1 0,0-1 0,1 1 0,-1-1-1,1 0 1,-1 1 0,0-1 0,1 1 0,-1-1 0,1 0 0,-1 1 0,1-1 0,-1 0-1,1 0 1,-1 0 0,1 1 0,-1-1 0,1 0 0,-1 0 0,1 0 0,-1 0 0,1 0-1,0 0 1,-1 0 0,1 0 0,-1 0 0,1 0 0,-1 0 0,1 0 0,-1 0 0,1-1-1,-1 1 1,1 0 0,-1 0 0,1 0 0,-1-1 0,1 1 0,-1 0 0,1-1-1,-1 1 1,1 0 0,-1-1 0,0 1 0,1-1 0,0 0 0,29-29-9682,-9-3-4455</inkml:trace>
</inkml:ink>
</file>

<file path=ppt/ink/ink3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4.634"/>
    </inkml:context>
    <inkml:brush xml:id="br0">
      <inkml:brushProperty name="width" value="0.025" units="cm"/>
      <inkml:brushProperty name="height" value="0.025" units="cm"/>
      <inkml:brushProperty name="color" value="#008C3A"/>
    </inkml:brush>
  </inkml:definitions>
  <inkml:trace contextRef="#ctx0" brushRef="#br0">118 134 13869,'0'0'1287,"-2"11"805,-2 0-1205,3-7-573,-1-1 1,1 1 0,0 0 0,0 0 0,1 0 0,-1 0 0,1 0 0,0 0 0,0 0 0,1 6 0,-1-10-246,1 1 0,-1-1 1,0 1-1,1-1 0,-1 0 0,1 1 0,-1-1 0,1 0 0,-1 1 1,1-1-1,0 0 0,-1 0 0,1 0 0,-1 0 0,1 1 0,-1-1 1,1 0-1,0 0 0,-1 0 0,1 0 0,-1 0 0,1 0 1,-1 0-1,1-1 0,0 1 0,-1 0 0,1 0 0,-1 0 0,1 0 1,-1-1-1,1 1 0,-1 0 0,1-1 0,-1 1 0,1-1 0,20-9 1035,-14 5-992,-2 0 1,1 0 0,0 0-1,-1-1 1,0 0-1,0 0 1,-1 0-1,0-1 1,0 1 0,0-1-1,-1 0 1,0 0-1,0 0 1,-1-1-1,1 1 1,-2-1 0,1 1-1,-1-1 1,0 0-1,-1 1 1,0-1-1,-1-12 1,0 18-97,1 1 0,-1-1 0,1 1 0,-1-1 0,0 1 0,0-1 0,1 1 0,-1-1 0,0 1 0,0 0 0,0-1 0,0 1 0,-1 0 0,1 0 0,0 0 0,-1 0 0,1 0 0,0 0 0,-1 0 0,1 1 0,-1-1 0,1 0 0,-1 1 0,1-1 0,-1 1 0,0 0 0,1-1 0,-1 1 0,0 0 0,1 0 0,-1 0 0,0 0 0,1 0 0,-1 1 0,1-1 0,-1 0-1,0 1 1,1-1 0,-1 1 0,1-1 0,-1 1 0,-2 2 0,-2-1 21,-1 1-1,1 1 0,0-1 1,-1 1-1,2 0 0,-1 1 1,0-1-1,-7 10 0,1 2 1,1 0 0,0 1 0,1 0 0,1 1 0,1 0 0,1 1 0,0 0 0,1 0 0,1 0-1,1 0 1,-3 41 0,7-59-33,0 0-1,0 1 0,0-1 0,0 0 0,0 1 1,0-1-1,0 0 0,1 1 0,-1-1 0,0 0 1,1 1-1,-1-1 0,1 0 0,-1 0 0,1 0 1,0 1-1,0-1 0,-1 0 0,1 0 0,0 0 1,0 0-1,0 0 0,0 0 0,0-1 0,0 1 1,0 0-1,2 0 0,0 0 12,0 0 0,0-1-1,0 1 1,0-1 0,0 0 0,0 0-1,0 0 1,0 0 0,0 0 0,0-1-1,6-1 1,4-2 45,1-1 0,-1 0 0,0-1-1,16-10 1,22-20-44,82-74-1,-19 14-35,-121 134-60,-18 23 225,17-44-13,1 0-1,1 1 1,0 0-1,1 0 1,-4 30-1,9-48-116,0 1-1,0-1 1,0 0-1,0 1 1,0-1-1,0 0 1,0 1 0,0-1-1,0 1 1,0-1-1,0 0 1,0 1-1,0-1 1,0 0 0,1 1-1,-1-1 1,0 0-1,0 1 1,0-1-1,1 0 1,-1 1 0,0-1-1,0 0 1,1 1-1,-1-1 1,0 0-1,1 0 1,-1 0 0,0 1-1,1-1 1,-1 0-1,0 0 1,1 0-1,-1 0 1,0 0 0,1 1-1,-1-1 1,0 0-1,1 0 1,21-5 297,19-18-39,-40 22-251,101-66 120,67-40-310,-167 106 154,-1 0 0,0 0 0,1 0 0,-1 0 0,0 1 0,1-1 0,-1 1-1,1-1 1,-1 1 0,1-1 0,-1 1 0,1 0 0,0 0 0,-1 0 0,1 0 0,1 0 0,-2 0 11,-1 1-1,1-1 1,-1 1 0,0-1-1,0 0 1,1 1 0,-1-1-1,0 1 1,0-1-1,1 1 1,-1 0 0,0-1-1,0 1 1,0-1 0,0 1-1,0-1 1,0 1-1,0-1 1,0 1 0,0-1-1,0 1 1,0 0 0,0-1-1,0 1 1,0-1 0,0 1-1,-1-1 1,1 2-1,-25 48 103,23-46-75,-36 54 155,21-32 295,-22 41 0,41-67-494,0 0-1,0 0 1,-1 0 0,1 0 0,0 0 0,0-1 0,0 1 0,0-1 0,-1 1-1,1-1 1,0 0 0,2-1 0,41-31-2379,-36 26 1120,0 0-1,0 0 1,0 1-1,1 1 1,0-1 0,14-5-1,-23 15 1213,-1 0-1,0 0 0,0 0 1,0-1-1,-1 1 1,0 0-1,1 0 0,-3 5 1,1-5 145,1-1-1,0 0 1,0 1 0,0-1 0,0 1 0,1 0 0,-1-1-1,1 1 1,0-1 0,0 1 0,1 4 0,0-7 78,0 1 1,0-1 0,0 0-1,0 0 1,0 0 0,0 0-1,1 0 1,-1-1 0,0 1-1,1 0 1,-1-1 0,0 1-1,1 0 1,-1-1 0,1 0-1,-1 1 1,1-1 0,-1 0-1,1 0 1,-1 0 0,1 0-1,0 0 1,-1 0 0,1 0-1,-1-1 1,1 1 0,-1 0-1,3-2 1,4 0 33,0 0 0,-1 0 0,1-1 0,0 0 0,-1 0 1,0-1-1,0 0 0,9-7 0,55-46 550,-55 44-618,-7 5-47,58-54 354,-62 57-379,0 0 0,0-1 0,-1 0 0,0 0 0,0 0 0,0-1 0,-1 1 0,0-1 0,4-12 0,-6 18-47,-1 1 0,0 0 1,0-1-1,0 1 0,0-1 0,0 1 1,0 0-1,0-1 0,0 1 1,0 0-1,0-1 0,0 1 1,0 0-1,0-1 0,0 1 1,0-1-1,0 1 0,0 0 0,0-1 1,0 1-1,-1 0 0,1-1 1,0 1-1,0 0 0,0-1 1,-1 1-1,1 0 0,0 0 1,0-1-1,-1 1 0,1 0 0,0 0 1,0-1-1,-1 1 0,1 0 1,0 0-1,-1 0 0,1 0 1,0 0-1,-1-1 0,0 1 0,-20 5 82,-19 16 1,23-8-15,0 1-1,-23 24 0,37-34-58,-1 0-1,1 0 1,-1 0-1,1 0 0,0 1 1,1-1-1,-1 1 1,1-1-1,0 1 1,0 0-1,0 0 1,1 0-1,0 0 1,0 0-1,0 1 1,0 6-1,1-11-10,1-1 0,-1 1 0,1 0 0,-1 0-1,1-1 1,-1 1 0,1 0 0,0 0 0,-1-1 0,1 1 0,0-1 0,-1 1 0,1-1 0,0 1-1,0-1 1,-1 1 0,1-1 0,0 1 0,0-1 0,0 0 0,0 0 0,0 1 0,-1-1 0,1 0-1,0 0 1,0 0 0,0 0 0,0 0 0,1 0 0,32-2 71,-31 2-64,16-4-6,0-1-1,0-1 1,-1 0 0,1-1 0,-1-2 0,-1 1-1,0-2 1,17-12 0,-4 4-10,39-18 0,-68 37 0,-1 0 0,0 0 1,1 0-1,-1 0 0,0 1 0,0-1 1,0 0-1,0 0 0,0 0 0,0 0 1,-1 0-1,1 0 0,0 0 0,0 0 1,-1 0-1,1 0 0,-1 0 0,1 0 1,-2 2-1,-21 41 258,17-34-54,0 0-1,0 0 0,1 0 0,1 1 0,0-1 1,0 1-1,1 0 0,-3 22 0,6-33-186,1 1 0,-1 0 0,0-1 1,0 1-1,1 0 0,-1-1 0,0 1 0,1-1 0,-1 1 0,1-1 0,-1 1 0,1-1 0,-1 1 1,1-1-1,-1 1 0,1-1 0,-1 0 0,1 1 0,-1-1 0,1 0 0,0 0 0,-1 1 1,1-1-1,0 0 0,-1 0 0,1 0 0,0 0 0,-1 1 0,1-1 0,0 0 0,-1-1 0,1 1 1,0 0-1,-1 0 0,1 0 0,0 0 0,30-5 135,-10-1-131,0-2 1,0-1 0,0 0 0,22-16 0,-25 14-132,1 1-1,0 1 1,1 0 0,0 2-1,21-6 1,-41 13 114,0 0 1,0 0-1,1 0 0,-1 0 1,0-1-1,0 1 0,0 0 1,1 0-1,-1 0 0,0 0 1,0 0-1,0 0 0,1 0 1,-1 0-1,0 0 0,0 0 1,0 0-1,1 0 0,-1 0 1,0 0-1,0 1 0,0-1 1,1 0-1,-1 0 0,0 0 1,0 0-1,0 0 0,1 0 1,-1 0-1,0 1 0,0-1 1,0 0-1,0 0 1,0 0-1,1 0 0,-1 1 1,0-1-1,0 0 0,0 0 1,0 0-1,0 0 0,0 1 1,0-1-1,0 0 0,0 0 1,0 1-1,0-1 0,0 0 1,-5 15 31,-18 16 133,22-29-171,-12 14-208,-19 26 409,21-12-4344,11-30 3992,2-1-4151,-2 1 4125,1 0-1,-1 0 1,0 0-1,0 0 1,0 0 0,0 0-1,0 0 1,0 0-1,1 4-6560,13-7-5594</inkml:trace>
</inkml:ink>
</file>

<file path=ppt/ink/ink3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5.291"/>
    </inkml:context>
    <inkml:brush xml:id="br0">
      <inkml:brushProperty name="width" value="0.025" units="cm"/>
      <inkml:brushProperty name="height" value="0.025" units="cm"/>
      <inkml:brushProperty name="color" value="#008C3A"/>
    </inkml:brush>
  </inkml:definitions>
  <inkml:trace contextRef="#ctx0" brushRef="#br0">165 171 13068,'0'-1'393,"0"1"-1,0-1 0,0 0 1,-1 0-1,1 0 1,0 1-1,0-1 0,0 0 1,-1 0-1,1 1 0,0-1 1,-1 0-1,1 0 0,0 1 1,-1-1-1,1 0 0,-1 1 1,1-1-1,-1 1 1,0-1-1,1 1 0,-1-1 1,1 1-1,-1-1 0,0 1 1,0-1-1,0 1 0,-27-2 3958,22 3-4085,0 0 0,0 0 0,1 1 0,-1 0 0,0 0 1,1 1-1,-8 3 0,-36 38 1024,47-42-1239,0 1 0,0-1 1,0 1-1,0-1 0,0 1 0,1-1 0,-1 1 0,1 0 0,0 0 1,0 0-1,0-1 0,0 1 0,0 0 0,0 0 0,1 1 1,0-1-1,-1 0 0,2 5 0,-1-7-50,1 0 0,0 0 0,0-1 0,0 1 0,0 0 0,0 0 0,0 0 0,0-1 0,0 1 0,1-1 0,-1 1 0,0-1 0,0 1 0,0-1 0,1 0 0,-1 1 0,0-1 0,0 0 0,1 0 0,-1 0 0,0 0 0,1 0 0,-1 0 0,0 0 0,2-1 0,35-5 0,-22 1 0,-1-1 0,0-1 0,0 0 0,0-1 0,-1-1 0,-1 0 0,16-13 0,-5 2 0,0-2 0,36-44 0,-51 56 0,0-1 0,-2 0 0,1 0 0,-1-1 0,6-15 0,-12 27 0,-1-1 0,0 1 0,0 0 0,0-1 0,0 1 0,0 0 0,0-1 0,0 1 0,0-1 0,0 1 0,0 0 0,0-1 0,0 1 0,0 0 0,0-1 0,-1 1 0,1 0 0,0-1 0,0 1 0,0-1 0,0 1 0,-1 0 0,1 0 0,0-1 0,0 1 0,-1 0 0,1-1 0,0 1 0,-1 0 0,1 0 0,0 0 0,0-1 0,-1 1 0,1 0 0,-1 0 0,1 0 0,0 0 0,-1 0 0,1-1 0,0 1 0,-1 0 0,1 0 0,0 0 0,-1 0 0,1 0 0,-1 0 0,1 0 0,0 0 0,-1 1 0,1-1 0,0 0 0,-1 0 0,1 0 0,-1 0 0,1 0 0,0 1 0,-1-1 0,1 0 0,0 0 0,0 0 0,-1 1 0,1-1 0,0 0 0,-1 1 0,1-1 0,-11 9 0,0 0 0,1 0 0,0 1 0,1 1 0,0-1 0,-12 21 0,6-10 0,13-19 0,-3 4 0,0 0 0,0 1 0,1-1 0,-1 1 0,1 0 0,1 0 0,0 1 0,0-1 0,0 1 0,1 0 0,-2 8 0,4-15 0,1-1 0,-1 1 0,0-1 0,1 1 0,-1 0 0,1-1 0,-1 1 0,0-1 0,1 0 0,-1 1 0,1-1 0,-1 1 0,1-1 0,0 0 0,-1 1 0,1-1 0,-1 0 0,1 1 0,0-1 0,-1 0 0,1 0 0,-1 0 0,1 0 0,0 0 0,-1 1 0,1-1 0,0 0 0,-1-1 0,1 1 0,0 0 0,-1 0 0,1 0 0,0 0 0,26-5 0,-4-4 0,-1-1 0,0-1 0,-1-1 0,0-1 0,-1-1 0,28-25 0,-40 32-43,-36 33 14,16-16 41,0 1-1,-19 24 1,29-33-11,1 0 1,-1 1 0,0-1 0,1 1-1,-1 0 1,1 0 0,0-1 0,0 1 0,0 0-1,0 0 1,0 0 0,1 0 0,-1 0 0,1 0-1,0 0 1,0 0 0,0 0 0,1 0-1,-1 0 1,2 6 0,-1-8-2,0 1 0,0-1 0,0 0 0,0 1 0,1-1 0,-1 0 0,0 0 0,1 0 0,-1 0 0,1 0 0,-1 0 0,1-1 0,-1 1 0,1 0 0,-1-1 0,1 1 0,0-1 0,0 0 0,-1 1 0,1-1 0,0 0 0,2 0 0,49 0 0,-36-1 0,-3 1 0,1-1 0,-1-1 0,1 0 0,-1-1 0,0-1 0,0 0 0,0-1 0,-1 0 0,0-1 0,13-8 0,-24 13 0,0 0 0,0 0 0,0 0 0,0 0 0,-1-1 0,1 1 0,-1 0 0,1-1 0,-1 1 0,1-1 0,-1 0 0,0 1 0,0-1 0,0 0 0,0 0 0,0 0 0,0 0 0,0 0 0,-1 0 0,1 0 0,-1 0 0,1 0 0,-1 0 0,0 0 0,0 0 0,0 0 0,0 0 0,0 0 0,0 0 0,-1 0 0,1-1 0,-1 1 0,1 0 0,-1 0 0,-1-2 0,-4-6 0,0 0 0,-1 1 0,1-1 0,-2 2 0,-12-13 0,-6-9 0,26 30 0,-1 0 0,1-1 1,0 1-1,-1 0 0,1 0 0,0-1 1,0 1-1,0 0 0,-1-1 0,1 1 1,0 0-1,0-1 0,0 1 0,0 0 1,0-1-1,-1 1 0,1-1 0,0 1 1,0 0-1,0-1 0,0 1 0,0 0 1,0-1-1,0 1 0,0-1 0,1 1 1,-1 0-1,0-1 0,0 1 0,0 0 1,0-1-1,0 1 0,1 0 0,-1-1 1,0 1-1,0 0 0,0-1 0,1 1 1,-1 0-1,0 0 0,1-1 0,-1 1 1,0 0-1,0 0 0,1 0 0,-1-1 1,0 1-1,1 0 0,-1 0 0,1 0 1,-1 0-1,0 0 0,1 0 0,-1 0 1,0 0-1,1 0 0,-1 0 0,0 0 1,1 0-1,-1 0 0,1 0 0,-1 0 1,0 0-1,1 0 0,-1 0 0,0 0 0,1 0 1,-1 1-1,1-1 0,31 6-62,-29-5 38,101 21-5069,-37-17-2493</inkml:trace>
</inkml:ink>
</file>

<file path=ppt/ink/ink3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6.425"/>
    </inkml:context>
    <inkml:brush xml:id="br0">
      <inkml:brushProperty name="width" value="0.025" units="cm"/>
      <inkml:brushProperty name="height" value="0.025" units="cm"/>
      <inkml:brushProperty name="color" value="#008C3A"/>
    </inkml:brush>
  </inkml:definitions>
  <inkml:trace contextRef="#ctx0" brushRef="#br0">296 167 11723,'5'-11'4757,"-3"8"-4656,4-9 635,-1-1 1,0 0-1,6-25 0,-10 36-567,-1 0 1,1 0 0,0-1-1,-1 1 1,1-1 0,-1 1-1,0 0 1,0-1 0,0 1-1,0-1 1,0 1 0,-1 0-1,1-1 1,-1 1 0,0 0-1,1-1 1,-1 1 0,0 0-1,0 0 1,0 0 0,-1 0-1,1 0 1,0 0 0,-1 0-1,0 0 1,1 0 0,-1 0-1,0 1 1,0-1 0,0 1-1,0 0 1,0-1 0,0 1-1,-3-1 1,0 0-62,0 1 0,0 0 0,0 1 0,-1-1 0,1 1 0,0 0 0,0 0 0,0 1 0,0-1 0,0 1 0,0 0 0,0 1 0,-7 2 0,3 0 43,-1 1 0,1 0-1,1 0 1,-1 1 0,1 0 0,-10 9-1,-3 6 217,1 1 1,1 1-1,-28 44 0,15-11 223,30-52-570,1 0 0,-1-1-1,1 1 1,0 0-1,0 0 1,0 0 0,0 0-1,1 0 1,0 0-1,-1-1 1,2 1 0,-1 0-1,1 7 1,0-10-21,-1 0 0,1 0 1,0 0-1,-1-1 1,1 1-1,0 0 0,0 0 1,-1-1-1,1 1 0,0-1 1,0 1-1,0-1 1,0 1-1,0-1 0,0 1 1,0-1-1,0 0 0,0 0 1,0 1-1,0-1 1,0 0-1,0 0 0,0 0 1,0 0-1,0 0 0,0 0 1,0 0-1,2-1 0,30-7 89,-18-1-68,-1 1 0,-1-2 0,0 1 0,0-2 0,-1 0 0,0 0-1,-1-1 1,-1-1 0,0 0 0,14-23 0,-16 17-38,-18 24-95,-18 25 14,21-20 101,1 1-1,0 0 1,1 0-1,0 0 1,1 1-1,0 0 1,1-1-1,0 1 1,1 0-1,-1 23 0,3-34-1,0 0 0,0 0 0,0 0 0,0 0 0,0 0 0,0 0 0,0 0 0,0 0 0,1 0 0,-1 0-1,0 0 1,1 0 0,-1 0 0,1 0 0,-1 0 0,1 0 0,-1 0 0,1 0 0,0-1 0,-1 1-1,1 0 1,0-1 0,0 1 0,0 0 0,-1-1 0,1 1 0,2 0 0,-1 0 4,1-1 1,-1 1 0,1-1-1,-1 0 1,1 0 0,-1 0-1,1 0 1,-1 0-1,1-1 1,-1 1 0,4-2-1,5-1 26,0-1 0,0-1 0,0 0 0,10-7 0,61-48-84,-60 42-433,1 1-1,39-22 1,-62 39 470,0-1 0,1 1 0,-1 0-1,1-1 1,-1 1 0,1 0 0,-1-1 0,0 1-1,1 0 1,-1 0 0,1 0 0,0 0-1,-1 0 1,1-1 0,-1 1 0,1 0 0,-1 0-1,1 0 1,-1 0 0,1 0 0,-1 1 0,1-1-1,-1 0 1,1 0 0,-1 0 0,1 0 0,-1 1-1,1-1 1,-1 0 0,1 0 0,-1 1-1,1-1 1,-1 0 0,1 1 0,0 19-133,-16 29 281,15-47-134,-23 50-505,-3 11-1812,14-21-2945,12-37 791</inkml:trace>
</inkml:ink>
</file>

<file path=ppt/ink/ink3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6.969"/>
    </inkml:context>
    <inkml:brush xml:id="br0">
      <inkml:brushProperty name="width" value="0.025" units="cm"/>
      <inkml:brushProperty name="height" value="0.025" units="cm"/>
      <inkml:brushProperty name="color" value="#008C3A"/>
    </inkml:brush>
  </inkml:definitions>
  <inkml:trace contextRef="#ctx0" brushRef="#br0">0 364 20852,'0'0'5061,"10"8"-4480,-6-5-538,-1 0-28,0 0 0,0 0 0,0-1-1,0 0 1,1 1 0,-1-1 0,0-1 0,1 1 0,0 0 0,-1-1-1,1 0 1,0 0 0,0 0 0,0 0 0,-1 0 0,1-1 0,0 0-1,0 0 1,0 0 0,0 0 0,0 0 0,5-2 0,9-5-15,-1 0 1,0-1-1,0-1 1,0 0-1,-2-1 0,1-1 1,-1-1-1,-1 0 1,0-1-1,0 0 1,17-24-1,-29 35 11,0-1 0,0 0 0,0 1 0,-1-1 0,1 0-1,-1 0 1,0 0 0,0 0 0,0 0 0,0 0 0,0-3 0,-1 5-6,0 0 0,0 1 0,0-1 0,0 0 0,0 0 0,0 1 0,0-1 0,-1 0 0,1 0 0,0 1 0,0-1 0,-1 0 0,1 1 0,0-1 0,-1 0 0,1 1 0,-1-1 0,1 1 0,-1-1 0,1 1 0,-1-1 0,1 1 0,-1-1 0,0 1 0,1-1 0,-1 1 0,1 0 0,-2-1 0,-1 0-1,0 1-1,0 0 1,-1 0-1,1 0 1,0 0-1,0 0 1,0 1 0,0-1-1,0 1 1,0 0-1,0 0 1,0 0-1,0 0 1,0 0-1,0 1 1,1-1-1,-1 1 1,0 0 0,-2 2-1,-9 8 117,0 0-1,1 1 1,1 0-1,0 1 0,-16 24 1,22-29 17,1 0 0,-1 1 1,1 0-1,1 0 0,0 0 0,1 0 0,-1 1 1,2 0-1,0-1 0,-1 17 0,3-26-130,0 0 0,0 1 0,0-1 0,0 0 1,0 0-1,0 0 0,1 1 0,-1-1 0,1 0 0,-1 0 0,1 0 0,-1 0 0,1 0 0,0 0 0,-1 0 0,1 0 0,0 0 0,0 0 0,0 0 0,0 0 1,0 0-1,0 0 0,0-1 0,0 1 0,0-1 0,0 1 0,0 0 0,0-1 0,0 0 0,1 1 0,-1-1 0,0 0 0,0 1 0,0-1 0,1 0 1,-1 0-1,0 0 0,0 0 0,3-1 0,3 1 20,0-1-1,0 0 1,1 0 0,-1-1 0,13-5-1,5-4-91,-1-1 0,-1-1 0,0-1-1,-1-1 1,37-32 0,-19 10-215,66-78 1,-105 113 277,64-84-259,-57 76 215,-2-1 0,0 0-1,0 0 1,-1-1 0,0 1-1,4-16 1,-9 26 51,0 1 1,0-1-1,1 1 1,-1 0-1,0-1 1,0 1-1,0-1 1,0 1-1,0 0 1,0-1-1,0 1 1,0-1-1,0 1 1,0-1-1,0 1 1,0-1-1,0 1 1,0 0-1,0-1 1,0 1-1,0-1 1,0 1-1,-1-1 1,1 1-1,0 0 1,0-1-1,-1 1 1,1 0-1,0-1 1,0 1-1,-1 0 1,1-1-1,0 1 1,-1 0-1,1-1 1,-1 1-1,1 0 1,0 0-1,-1 0 1,1-1-1,-1 1 1,1 0-1,0 0 1,-1 0-1,1 0 1,-1 0-1,1 0 1,-1 0-1,1 0 1,-1 0-1,1 0 1,0 0-1,-1 0 1,1 0-1,-1 0 1,1 0-1,-1 0 1,1 1-1,0-1 1,-1 0-1,1 0 1,-1 0-1,1 1 1,0-1-1,-1 0 1,1 1-1,0-1 1,-1 1-1,-29 19 176,3 6 205,0 1 0,2 2-1,1 1 1,2 0 0,1 2 0,1 0-1,-25 56 1,22-19 178,22-67-562,0 0-1,1-1 0,-1 1 0,1 0 0,-1 0 1,1 0-1,0 0 0,0 0 0,-1 0 0,2 0 1,-1 0-1,0 0 0,0 0 0,1 0 1,-1 0-1,1 0 0,-1 0 0,1 0 0,0 0 1,0 0-1,0-1 0,0 1 0,0 0 0,0-1 1,0 1-1,1-1 0,-1 1 0,0-1 1,1 1-1,0-1 0,2 2 0,5-1-171,0 0 0,0-1-1,0 0 1,0 0 0,0-1-1,0 0 1,0-1 0,0 0-1,0 0 1,0-1 0,0-1-1,0 1 1,0-1 0,8-4-1,10-5-2326,-1-1-1,-1-1 1,27-20-1,-11 5-4981</inkml:trace>
</inkml:ink>
</file>

<file path=ppt/ink/ink3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7.327"/>
    </inkml:context>
    <inkml:brush xml:id="br0">
      <inkml:brushProperty name="width" value="0.025" units="cm"/>
      <inkml:brushProperty name="height" value="0.025" units="cm"/>
      <inkml:brushProperty name="color" value="#008C3A"/>
    </inkml:brush>
  </inkml:definitions>
  <inkml:trace contextRef="#ctx0" brushRef="#br0">63 235 12236,'0'0'11797,"-6"9"-11765,-5 11 806,1 1-1,2 1 0,0-1 0,1 1 1,-5 28-1,12-49-811,0-1 0,0 0 1,0 0-1,0 1 0,1-1 0,-1 0 1,0 0-1,0 0 0,0 1 0,1-1 0,-1 0 1,0 0-1,0 0 0,1 0 0,-1 0 1,0 1-1,0-1 0,1 0 0,-1 0 1,0 0-1,0 0 0,1 0 0,-1 0 1,0 0-1,1 0 0,-1 0 0,0 0 1,0 0-1,1 0 0,-1 0 0,0 0 0,0 0 1,1 0-1,-1-1 0,0 1 0,1 0 1,-1 0-1,0 0 0,0 0 0,0 0 1,1-1-1,-1 1 0,0 0 0,0 0 1,0 0-1,1-1 0,29-16-159,-1-2 0,0 0 0,-2-2 0,0-1 0,31-34 1,-47 45 32,14-14-43,43-53 0,-59 65 16,0 1 0,-1-1 0,0 0 0,-1-1 0,-1 0 0,0 0 0,3-16 0,-8 30 130,-1 0 1,0 0 0,0 0 0,0-1 0,0 1 0,1 0 0,-1 0-1,0 0 1,0 0 0,0-1 0,0 1 0,0 0 0,0 0-1,0 0 1,1-1 0,-1 1 0,0 0 0,0 0 0,0-1 0,0 1-1,0 0 1,0 0 0,0 0 0,0-1 0,0 1 0,0 0 0,0 0-1,0-1 1,-1 1 0,1 0 0,0 0 0,0 0 0,0-1-1,0 1 1,0 0 0,0 0 0,0 0 0,0-1 0,-1 1 0,1 0-1,0 0 1,0 0 0,0 0 0,-1 0 0,1-1 0,0 1 0,0 0-1,0 0 1,0 0 0,-1 0 0,1 0 0,0 0 0,0 0-1,-1 0 1,1 0 0,0 0 0,-14 11 153,-14 24 155,9-6 149,2 0-1,-19 46 1,30-61-439,1 0 0,0 0 0,2 0 0,-1 0 0,2 1 0,0 0 0,0-1 0,2 19 0,5-16-2496,6-14-2483,2-3-5319</inkml:trace>
</inkml:ink>
</file>

<file path=ppt/ink/ink3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8.142"/>
    </inkml:context>
    <inkml:brush xml:id="br0">
      <inkml:brushProperty name="width" value="0.025" units="cm"/>
      <inkml:brushProperty name="height" value="0.025" units="cm"/>
      <inkml:brushProperty name="color" value="#008C3A"/>
    </inkml:brush>
  </inkml:definitions>
  <inkml:trace contextRef="#ctx0" brushRef="#br0">35 1 16592,'0'0'6432,"-3"10"-5246,-2 5-849,-1 3 125,0-1 0,2 1 0,0 0 0,-2 24 0,6-42-452,0 0 0,0 0 0,0 1 0,0-1 0,0 0 0,0 0 0,0 0 0,0 1 0,0-1-1,0 0 1,1 0 0,-1 0 0,0 0 0,0 1 0,0-1 0,0 0 0,0 0 0,0 0 0,1 0 0,-1 0-1,0 1 1,0-1 0,0 0 0,0 0 0,1 0 0,-1 0 0,0 0 0,0 0 0,0 0 0,1 0 0,-1 0-1,0 0 1,0 0 0,0 0 0,1 0 0,-1 0 0,0 0 0,0 0 0,0 0 0,1 0 0,-1 0 0,0 0-1,0 0 1,0 0 0,0 0 0,1 0 0,15-7 174,11-11 90,5-10-5,-22 19-255,-1 0 0,1 1 0,0 0 0,1 0 0,0 1 0,0 1 0,1 0 0,16-6 0,-28 12-18,1-1 1,-1 1-1,1 0 1,-1 0-1,1 0 0,-1 0 1,1 0-1,0 0 0,-1 0 1,1 0-1,-1 0 1,1 0-1,-1 0 0,1 0 1,-1 1-1,1-1 0,-1 0 1,1 0-1,-1 1 1,1-1-1,-1 0 0,1 0 1,-1 1-1,1-1 0,-1 1 1,1-1-1,-1 0 1,0 1-1,1-1 0,-1 1 1,0-1-1,1 1 0,-1-1 1,0 2-1,2 24 106,-15 27 302,-5-5-176,10-31-175,2 1-1,0-1 0,-5 24 1,11-41-53,0 1 1,0-1-1,0 0 1,0 0 0,0 0-1,0 1 1,0-1-1,0 0 1,0 0-1,0 0 1,0 1-1,0-1 1,0 0-1,0 0 1,0 0 0,0 1-1,0-1 1,0 0-1,0 0 1,1 0-1,-1 1 1,0-1-1,0 0 1,0 0-1,0 0 1,0 0 0,0 0-1,1 1 1,-1-1-1,0 0 1,0 0-1,0 0 1,0 0-1,1 0 1,-1 0 0,0 0-1,0 1 1,0-1-1,0 0 1,1 0-1,-1 0 1,0 0-1,0 0 1,0 0-1,1 0 1,-1 0 0,0 0-1,0 0 1,0 0-1,1 0 1,-1 0-1,0 0 1,0 0-1,0-1 1,1 1 0,-1 0-1,0 0 1,0 0-1,0 0 1,1 0-1,-1 0 1,10-6 13,18-17 127,33-33 0,-43 36-261,2 2 1,0 0 0,1 2-1,33-21 1,-54 37 88,1-1-1,-1 1 1,1-1 0,-1 1 0,1 0 0,0-1 0,-1 1-1,1 0 1,-1-1 0,1 1 0,0 0 0,-1 0 0,1 0-1,0 0 1,-1-1 0,1 1 0,0 0 0,-1 0 0,1 0-1,-1 0 1,1 1 0,0-1 0,-1 0 0,1 0 0,0 0-1,-1 0 1,1 1 0,0-1 0,-1 0 0,1 1-1,-1-1 1,1 0 0,-1 1 0,1-1 0,-1 0 0,1 1-1,0 0 1,0 1-3,-1 0 0,1 1-1,-1-1 1,1 0-1,-1 0 1,0 1 0,0-1-1,0 0 1,0 0 0,0 1-1,-1 2 1,-18 60-777,8-35-137,5-16 53,0-1 1,1 1-1,1 1 1,0-1-1,-1 18 1,4-32 742,1 1 0,0-1-1,0 1 1,0 0 0,0-1 0,0 1 0,0-1 0,0 1-1,0-1 1,1 1 0,-1-1 0,0 1 0,0-1 0,0 1-1,0-1 1,1 1 0,-1-1 0,0 1 0,1-1 0,-1 1-1,0-1 1,1 1 0,-1-1 0,0 0 0,1 1-1,-1-1 1,1 0 0,-1 1 0,1-1 0,-1 0 0,1 1-1,20-4-1341,17-19 224,1-8-2275,1-6-2877</inkml:trace>
</inkml:ink>
</file>

<file path=ppt/ink/ink3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8.982"/>
    </inkml:context>
    <inkml:brush xml:id="br0">
      <inkml:brushProperty name="width" value="0.025" units="cm"/>
      <inkml:brushProperty name="height" value="0.025" units="cm"/>
      <inkml:brushProperty name="color" value="#008C3A"/>
    </inkml:brush>
  </inkml:definitions>
  <inkml:trace contextRef="#ctx0" brushRef="#br0">122 283 5125,'0'0'10415,"-10"12"-8563,-12 14-345,1 1 0,2 0 0,-28 54-1,47-81-1477,0 0-1,-1 0 1,1 0-1,0 1 0,0-1 1,0 0-1,0 0 0,-1 0 1,1 1-1,0-1 1,0 0-1,0 0 0,0 0 1,0 1-1,0-1 0,0 0 1,0 0-1,0 1 0,0-1 1,0 0-1,0 0 1,0 1-1,0-1 0,0 0 1,0 0-1,0 1 0,0-1 1,0 0-1,0 0 0,0 0 1,0 1-1,0-1 1,0 0-1,1 0 0,-1 1 1,0-1-1,0 0 0,0 0 1,0 0-1,1 0 1,-1 1-1,0-1 0,0 0 1,0 0-1,0 0 0,1 0 1,-1 0-1,0 0 0,1 1 1,15-6 384,16-15-259,-20 12-104,-4 1-168,0 0 0,1 1 1,0 1-1,0-1 1,0 2-1,1-1 1,0 1-1,0 0 1,0 1-1,0 0 1,13-1-1,-22 5 118,0 0 1,-1 0-1,1 0 0,0 0 1,0 0-1,-1 0 0,1 1 1,-1-1-1,1 0 0,-1 0 1,1 1-1,-1-1 0,0 0 1,1 1-1,-1-1 0,0 0 1,0 1-1,0-1 0,0 0 0,0 1 1,-1-1-1,1 0 0,0 1 1,0-1-1,-1 0 0,0 2 1,2 25 70,0-28-70,-1 0 0,1 1 0,0-1 1,0 0-1,-1 0 0,1 0 0,0 0 0,0 0 0,0 0 0,-1 0 0,1 0 0,0 0 0,0 0 0,0 0 1,-1 0-1,1 0 0,0-1 0,-1 1 0,1 0 0,0-1 0,0 1 0,-1 0 0,1-1 0,0 1 0,-1-1 0,1 1 1,0-2-1,21-15 242,-21 16-213,188-178-50,-163 151-892,-1-1 0,-2-1 0,-1-1 0,32-61 0,-42 66 551,-21 40 1085,-20 41 451,11-21-728,-22 41 1417,-57 154-1,95-222-1706,-1 0 0,2 0 0,-1 0 0,1 0 0,0 1 0,0 7 0,1-14-141,1 0 0,-1 1-1,0-1 1,0 0 0,0 0-1,1 0 1,-1 0 0,0 1-1,1-1 1,-1 0-1,1 0 1,0 0 0,-1 0-1,1 0 1,0 0 0,0 0-1,-1 0 1,1-1 0,0 1-1,0 0 1,0 0-1,0-1 1,0 1 0,0 0-1,0-1 1,0 1 0,0-1-1,1 1 1,-1-1 0,0 0-1,0 0 1,0 1-1,0-1 1,1 0 0,-1 0-1,0 0 1,0 0 0,0 0-1,1 0 1,0-1-1,9-1 54,0 0-1,0-1 1,-1-1-1,1 1 1,-1-2-1,0 1 1,0-2-1,-1 1 1,1-1-1,-1-1 1,8-7-1,19-16-37,36-40 0,-71 69-28,27-29-13,-1-1 0,22-34 0,-41 54-73,0-1 0,-1-1 0,0 1 0,-1-1 0,-1-1 0,0 1 0,0-1 0,-2 1 0,3-17 0,-9 21 137,-7 15-30,-9 13 53,-5 14 195,-28 48 1,46-70-220,0 0 0,1 0 1,0 0-1,1 1 0,0 0 1,1 0-1,0 0 1,-2 24-1,5-35-52,0 0 1,0-1-1,0 1 0,1 0 1,-1-1-1,0 1 0,0 0 1,1-1-1,-1 1 0,0 0 1,1-1-1,-1 1 0,1-1 1,-1 1-1,1-1 0,-1 1 1,1-1-1,-1 1 0,1-1 1,-1 1-1,1-1 0,0 0 1,-1 1-1,1-1 0,0 0 1,-1 1-1,1-1 0,0 0 1,-1 0-1,1 0 0,0 0 1,-1 0-1,1 0 0,0 0 1,0 0-1,-1 0 0,1 0 1,0 0-1,-1 0 0,1 0 1,0 0-1,-1-1 0,1 1 1,0 0-1,-1-1 0,1 1 1,0 0-1,0-1 0,36-17 153,4-10-427,-1-2 0,-2-2-1,-1-1 1,-1-2 0,32-41 0,-312 435 956,236-348-416,6-12-122,7-27-106,16-42-169,38-124-938,-59 193 1048,1 0 1,-1 0-1,0 0 1,0 0-1,0 0 0,1 0 1,-1 0-1,1 0 1,-1 1-1,0-1 0,1 0 1,0 0-1,-1 0 1,1 0-1,0 0 0,-1 1 1,1-1-1,0 0 1,0 1-1,-1-1 0,1 0 1,0 1-1,0-1 1,0 1-1,0 0 0,0-1 1,0 1-1,0 0 1,0-1-1,1 1 0,23 17-2749,-1 1-2513,0-8-3313</inkml:trace>
</inkml:ink>
</file>

<file path=ppt/ink/ink3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9.867"/>
    </inkml:context>
    <inkml:brush xml:id="br0">
      <inkml:brushProperty name="width" value="0.025" units="cm"/>
      <inkml:brushProperty name="height" value="0.025" units="cm"/>
      <inkml:brushProperty name="color" value="#008C3A"/>
    </inkml:brush>
  </inkml:definitions>
  <inkml:trace contextRef="#ctx0" brushRef="#br0">72 18 17905,'-1'-1'250,"1"1"0,-1-1 0,0 0 0,1 1 0,-1-1 0,0 1 0,0-1 0,1 1 0,-1-1 0,0 1 0,0-1 0,0 1 0,0 0 0,1 0 0,-1-1 0,0 1 1,0 0-1,0 0 0,0 0 0,0 0 0,0 0 0,0 0 0,0 0 0,0 0 0,-1 1 0,1 0-80,0 0 0,-1-1 0,1 1 0,0 0 0,0 0 0,0 1 1,0-1-1,0 0 0,0 0 0,0 0 0,1 1 0,-1-1 0,0 0 0,0 3 0,-15 61 282,13-48 304,-2 9-332,1 0-1,-2 47 1,6-73-416,0 1 0,0 0 0,0 0-1,0-1 1,0 1 0,0 0 0,1-1 0,-1 1 0,0 0 0,0 0 0,1-1 0,-1 1-1,0 0 1,1-1 0,-1 1 0,1-1 0,-1 1 0,0 0 0,1-1 0,-1 1 0,1-1-1,0 1 1,-1-1 0,1 0 0,-1 1 0,1-1 0,0 0 0,-1 1 0,1-1 0,0 0-1,-1 1 1,1-1 0,0 0 0,0 0 0,-1 0 0,1 0 0,0 0 0,0 0-1,-1 0 1,1 0 0,0 0 0,0 0 0,-1 0 0,1-1 0,0 1 0,-1 0 0,1 0-1,0-1 1,-1 1 0,1 0 0,0-1 0,0 0 0,38-21 369,2-13-174,-2-1-1,41-51 1,-16 16-138,-64 72-68,0-1-1,0 0 1,0 0 0,0 0 0,0 0-1,0 0 1,0 0 0,0 0-1,0 0 1,0 1 0,0-1 0,0 0-1,0 0 1,0 0 0,0 0 0,0 0-1,0 0 1,0 0 0,0 0-1,0 1 1,0-1 0,0 0 0,0 0-1,0 0 1,0 0 0,0 0 0,0 0-1,0 0 1,0 0 0,1 0-1,-1 0 1,0 0 0,0 1 0,0-1-1,0 0 1,0 0 0,0 0 0,0 0-1,0 0 1,0 0 0,0 0 0,1 0-1,-1 0 1,0 0 0,0 0-1,0 0 1,0 0 0,0 0 0,0 0-1,0 0 1,0 0 0,1 0 0,-1 0-1,0 0 1,0 0 0,0 0-1,0 0 1,0 0 0,0 0 0,0 0-1,0 0 1,0 0 0,1 0 0,-1 0-1,0-1 1,0 1 0,0 0-1,-1 16-93,-6 17 86,-33 64 112,-4 16 230,43-113-325,1 0 1,0 0-1,0 0 0,0 0 0,0 0 0,0 0 0,0 0 0,0 1 1,0-1-1,-1 0 0,1 0 0,0 0 0,0 0 0,0 1 0,0-1 1,0 0-1,0 0 0,0 0 0,0 0 0,0 0 0,0 1 1,0-1-1,0 0 0,0 0 0,0 0 0,0 0 0,0 1 0,0-1 1,1 0-1,-1 0 0,0 0 0,0 0 0,0 0 0,0 1 0,0-1 1,0 0-1,0 0 0,0 0 0,0 0 0,1 0 0,-1 0 0,0 0 1,0 0-1,0 1 0,0-1 0,0 0 0,1 0 0,-1 0 0,0 0 1,0 0-1,0 0 0,0 0 0,0 0 0,1 0 0,-1 0 0,0 0 1,0 0-1,0 0 0,0 0 0,1 0 0,-1 0 0,0 0 0,0 0 1,0 0-1,16-9 195,15-17 26,14-17-142,0 0-29,64-49 0,-109 91-56,1 1-1,-1 0 1,0-1 0,1 1-1,-1 0 1,0-1-1,1 1 1,-1 0 0,0-1-1,1 1 1,-1 0-1,1 0 1,-1-1 0,1 1-1,-1 0 1,0 0-1,1 0 1,-1 0-1,1-1 1,-1 1 0,1 0-1,-1 0 1,1 0-1,-1 0 1,1 0 0,-1 0-1,1 0 1,-1 1-1,1-1 1,-1 0 0,1 0-1,-1 0 1,0 0-1,1 1 1,-1-1-1,1 0 1,-1 0 0,0 1-1,1-1 1,-1 0-1,1 1 1,0 25-37,-16 32-10,-40 75 639,59-140-563,0 0 0,1 0-1,0 1 1,0 0 0,0 0 0,1 0-1,6-5 1,4-4-13,-4 2-56,2-3-240,1 1 1,1 0-1,0 1 1,1 1-1,0 0 1,23-12-1,-37 28-2476,-7 8 2102,-8 9 434,3-10-406,-1 0 0,0 0 0,-14 10-1,-18 3-5847,24-19 1157</inkml:trace>
</inkml:ink>
</file>

<file path=ppt/ink/ink3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0.228"/>
    </inkml:context>
    <inkml:brush xml:id="br0">
      <inkml:brushProperty name="width" value="0.025" units="cm"/>
      <inkml:brushProperty name="height" value="0.025" units="cm"/>
      <inkml:brushProperty name="color" value="#008C3A"/>
    </inkml:brush>
  </inkml:definitions>
  <inkml:trace contextRef="#ctx0" brushRef="#br0">0 1 18610,'0'0'5509</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31.952"/>
    </inkml:context>
    <inkml:brush xml:id="br0">
      <inkml:brushProperty name="width" value="0.025" units="cm"/>
      <inkml:brushProperty name="height" value="0.025" units="cm"/>
    </inkml:brush>
  </inkml:definitions>
  <inkml:trace contextRef="#ctx0" brushRef="#br0">1 1189 10314,'0'0'3486,"15"-8"-2541,422-192-598,-220 106-283,74-31 316,5 13 1,321-76 0,-448 146-132,470-126-1283,-18-53 1002,-596 211 601,20-11 4879,-64 29-6281,18-8 578,-2 5-1662,2-1-2237</inkml:trace>
</inkml:ink>
</file>

<file path=ppt/ink/ink3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0.678"/>
    </inkml:context>
    <inkml:brush xml:id="br0">
      <inkml:brushProperty name="width" value="0.025" units="cm"/>
      <inkml:brushProperty name="height" value="0.025" units="cm"/>
      <inkml:brushProperty name="color" value="#008C3A"/>
    </inkml:brush>
  </inkml:definitions>
  <inkml:trace contextRef="#ctx0" brushRef="#br0">266 54 24055,'-6'-9'272,"5"6"-195,-1 1 0,1-1 0,-1 0 1,0 0-1,0 0 0,0 1 0,0 0 0,-1-1 0,1 1 0,-1 0 1,0 0-1,1 0 0,-1 0 0,0 0 0,0 1 0,0 0 0,0-1 1,0 1-1,0 0 0,-1 0 0,1 1 0,0-1 0,-1 1 0,1-1 1,0 1-1,-1 0 0,1 1 0,0-1 0,-1 0 0,1 1 0,0 0 1,0 0-1,0 0 0,-1 0 0,1 0 0,0 0 0,0 1 0,0 0 0,-4 3 1,-3 4-56,0 1 1,1 0 0,-1 0 0,2 1 0,0 1 0,0-1 0,1 1 0,0 1 0,1-1 0,-6 20-1,1 0 245,1 1 0,2 0-1,-5 38 1,11-53-108,0-1 0,1 1 1,0-1-1,2 1 0,3 25 0,-3-40-135,-1 0 1,1 0-1,0 0 1,0 1 0,0-1-1,1 0 1,-1-1-1,1 1 1,0 0-1,-1 0 1,1-1-1,0 1 1,1-1 0,-1 1-1,4 2 1,-3-3 11,0-1-1,0 0 1,0 0 0,0 0 0,0 0 0,0-1 0,0 1 0,0-1 0,0 0 0,0 0 0,0 0 0,0 0 0,1 0 0,-1-1 0,0 1-1,0-1 1,0 0 0,0 0 0,5-2 0,-3 0 1,1 0-1,-1 0 1,0-1-1,0 0 1,0 0 0,-1 0-1,1 0 1,-1-1-1,0 1 1,-1-1-1,1 0 1,-1 0 0,4-8-1,-6 12-28,0-1 0,0 0 1,0 1-1,0-1 0,0 1 0,-1-1 0,1 0 0,-1 0 0,1 1 0,-1-1 1,0 0-1,1 0 0,-1 0 0,0 1 0,0-1 0,0 0 0,-1 0 0,1 0 1,0 1-1,-1-1 0,1 0 0,-1 0 0,1 1 0,-1-1 0,0 0 1,0 1-1,0-1 0,0 1 0,0-1 0,0 1 0,0 0 0,0-1 0,-1 1 1,1 0-1,0 0 0,-1 0 0,1 0 0,-1 0 0,0 0 0,1 0 0,-1 0 1,0 1-1,1-1 0,-1 0 0,0 1 0,0 0 0,-2-1 0,-6 0-12,0-1-1,-1 2 1,1-1 0,-14 2-1,22-1 14,1 0 1,-1 0-1,0 0 1,0 0-1,0 0 0,1 0 1,-1 1-1,0-1 0,0 0 1,0 1-1,1 0 1,-1-1-1,0 1 0,1 0 1,-1 0-1,1 0 0,-1 0 1,1 0-1,-1 0 0,1 0 1,0 1-1,-1-1 1,1 0-1,0 1 0,0-1 1,0 1-1,0-1 0,0 1 1,1 0-1,-1-1 1,0 3-1,5-3-1,0 0 1,0 0 0,1 0-1,-1-1 1,0 0-1,1 0 1,-1 0-1,0 0 1,6-2-1,14-5-8,0 0 0,-1-2-1,0-1 1,-1 0 0,40-27-1,-1 2-1043,-61 35 1025,1 0-1,-1-1 0,0 1 1,0 0-1,1 0 1,-1 0-1,0-1 1,1 1-1,-1 0 1,0 0-1,0 0 1,1 0-1,-1-1 1,0 1-1,1 0 1,-1 0-1,0 0 1,1 0-1,-1 0 1,0 0-1,1 0 1,-1 0-1,1 0 1,-1 0-1,0 0 1,1 0-1,-1 0 1,0 1-1,1-1 1,-1 0-1,0 0 1,0 0-1,1 0 1,-1 0-1,0 1 1,1-1-1,-1 0 1,0 0-1,0 1 1,1-1-1,-3 17-165,-17 23 311,18-38-148,-36 63 82,19-36-63,-22 50 0,39-78-102,1 0 0,-1-1-1,1 1 1,-1 0 0,1 0 0,-1 0 0,1-1 0,0 1 0,0 0 0,-1 0 0,1 0 0,0 0 0,0 0 0,0 0 0,0 0 0,0-1 0,0 1 0,0 0 0,0 0 0,0 0 0,0 0 0,1 0 0,-1 0 0,0 0 0,2 1 0,17-9-3014,24-30-2883,-8-1-1060</inkml:trace>
</inkml:ink>
</file>

<file path=ppt/ink/ink3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1.172"/>
    </inkml:context>
    <inkml:brush xml:id="br0">
      <inkml:brushProperty name="width" value="0.025" units="cm"/>
      <inkml:brushProperty name="height" value="0.025" units="cm"/>
      <inkml:brushProperty name="color" value="#008C3A"/>
    </inkml:brush>
  </inkml:definitions>
  <inkml:trace contextRef="#ctx0" brushRef="#br0">263 1 14990,'0'0'4682,"-7"9"-3016,-124 185 3057,105-152-3769,2 2 0,-35 88 0,56-123-923,0 0 0,0 0 0,1 1 0,0-1 0,1 0-1,-1 17 1,2-24-26,0 0 0,1 0-1,-1 0 1,0 0 0,1 0-1,0 0 1,-1 0 0,1 0-1,0 0 1,0 0 0,0 0-1,0-1 1,0 1 0,0 0-1,1-1 1,-1 1 0,1-1-1,-1 1 1,1-1 0,-1 0-1,1 1 1,0-1 0,0 0 0,-1 0-1,1 0 1,0-1 0,0 1-1,0 0 1,0-1 0,0 1-1,0-1 1,0 0 0,0 0-1,0 1 1,3-2 0,3 2 20,0 0 1,0-1-1,0-1 1,0 1-1,0-1 1,0-1-1,-1 1 0,13-5 1,-17 5-13,0-1 0,0 1 0,-1-1 0,1 0 0,0 1 0,-1-1 0,0 0 0,0 0-1,1-1 1,-1 1 0,0 0 0,-1-1 0,1 1 0,0-1 0,-1 0 0,1 0 0,-1 1 0,0-1 0,0 0 0,0 0 0,0 0 0,-1 0 0,1 0 0,-1 0 0,0-4 0,1 3-20,-1-1 1,0 1 0,0-1-1,0 1 1,-1 0 0,1-1-1,-1 1 1,0 0 0,-1-1 0,1 1-1,-1 0 1,1 0 0,-1 0-1,-1 0 1,1 0 0,-4-5 0,3 7 1,0-1 0,0 1 0,0 0 0,0 0 0,0 0 0,0 1 1,0-1-1,-1 1 0,1-1 0,0 1 0,-1 0 0,0 0 1,1 1-1,-1-1 0,1 1 0,-1 0 0,1 0 0,-1 0 1,0 0-1,1 1 0,-4 0 0,4 0 35,0 0-1,0 0 1,1 1 0,-1-1 0,0 1-1,1 0 1,-1-1 0,1 1-1,0 0 1,0 1 0,0-1 0,0 0-1,0 0 1,0 1 0,0-1-1,1 1 1,0 0 0,-2 3 0,2-5-14,0 1 1,0-1 0,1 1 0,-1-1 0,0 1 0,1-1 0,0 1 0,-1-1 0,1 1 0,0-1 0,0 1 0,-1-1-1,1 1 1,1 0 0,-1-1 0,0 1 0,0-1 0,0 1 0,1-1 0,-1 1 0,1-1 0,-1 1 0,1-1 0,0 1 0,0-1-1,-1 0 1,1 1 0,0-1 0,0 0 0,0 0 0,0 1 0,1-1 0,-1 0 0,0 0 0,0 0 0,2 0 0,4 2 3,0-1 0,1 0 0,-1 0 0,0-1 0,0 0 0,1 0 0,-1-1 0,1 0 0,-1 0 0,1-1 0,-1 0 0,14-3 0,-4-1 9,1-1 0,-1 0 0,-1-1 0,19-10 0,99-69 67,-191 163-21,49-66-663,-42 58 2068,32-31-3211,10 1-6046</inkml:trace>
</inkml:ink>
</file>

<file path=ppt/ink/ink3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1.562"/>
    </inkml:context>
    <inkml:brush xml:id="br0">
      <inkml:brushProperty name="width" value="0.025" units="cm"/>
      <inkml:brushProperty name="height" value="0.025" units="cm"/>
      <inkml:brushProperty name="color" value="#008C3A"/>
    </inkml:brush>
  </inkml:definitions>
  <inkml:trace contextRef="#ctx0" brushRef="#br0">85 1 16047,'0'0'8456,"-3"71"-5861,-9-33-1154,-4 2-704,-1-1-353,2-2-288,3-7-64,6-8-384,3-4-897,3-12-1634,0-20-6534,1-15-1986</inkml:trace>
</inkml:ink>
</file>

<file path=ppt/ink/ink3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1.980"/>
    </inkml:context>
    <inkml:brush xml:id="br0">
      <inkml:brushProperty name="width" value="0.025" units="cm"/>
      <inkml:brushProperty name="height" value="0.025" units="cm"/>
      <inkml:brushProperty name="color" value="#008C3A"/>
    </inkml:brush>
  </inkml:definitions>
  <inkml:trace contextRef="#ctx0" brushRef="#br0">1 1 14542,'0'0'9192,"25"56"-9896,-12-39-1186,10-7-608,5-6-962,3-4-1440</inkml:trace>
</inkml:ink>
</file>

<file path=ppt/ink/ink3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2.355"/>
    </inkml:context>
    <inkml:brush xml:id="br0">
      <inkml:brushProperty name="width" value="0.025" units="cm"/>
      <inkml:brushProperty name="height" value="0.025" units="cm"/>
      <inkml:brushProperty name="color" value="#008C3A"/>
    </inkml:brush>
  </inkml:definitions>
  <inkml:trace contextRef="#ctx0" brushRef="#br0">183 263 11275,'0'0'2754,"-5"13"-373,-12 31 123,-3-1 0,-31 51-1,50-93-2453,-11 24 909,12-25-952,0 0-1,-1 1 1,1-1 0,0 0-1,0 1 1,0-1 0,0 0 0,0 1-1,0-1 1,0 0 0,0 1-1,0-1 1,0 0 0,0 1-1,0-1 1,0 0 0,0 1 0,0-1-1,1 0 1,-1 1 0,0-1-1,0 0 1,0 1 0,0-1-1,1 0 1,-1 0 0,0 1-1,0-1 1,0 0 0,1 0 0,-1 1-1,0-1 1,1 0 0,-1 0-1,0 0 1,0 0 0,1 1-1,-1-1 1,0 0 0,1 0 0,-1 0-1,0 0 1,1 0 0,-1 0-1,0 0 1,1 0 0,-1 0-1,0 0 1,1 0 0,-1 0 0,0 0-1,1 0 1,-1 0 0,0 0-1,1 0 1,-1-1 0,0 1-1,1 0 1,-1 0 0,0 0-1,0-1 1,1 1 0,-1 0 0,0 0-1,0 0 1,1-1 0,28-11-633,-20 8 349,-1 0 1,1 0-1,0 1 0,0 1 0,0-1 0,16-1 1,-24 4 255,1 0 0,0 0 1,-1 1-1,1-1 1,-1 0-1,1 1 1,0-1-1,-1 1 1,1-1-1,-1 1 1,1 0-1,-1-1 1,1 1-1,-1 0 1,1 0-1,-1 0 1,2 2-1,-1 0 66,-1-1-1,1 0 0,-1 1 1,1 0-1,-1-1 0,0 1 1,0 0-1,0 0 0,-1-1 1,1 1-1,-1 0 0,1 0 1,-1 4-1,0-3 78,0-1 0,-1 0 0,1 0 0,-1 0-1,1 1 1,-1-1 0,0 0 0,0 0 0,0 0 0,-1 0 0,1 0-1,-1-1 1,1 1 0,-1 0 0,0-1 0,0 1 0,0-1 0,-1 1-1,1-1 1,0 0 0,-1 0 0,0 0 0,1 0 0,-1-1 0,0 1-1,0-1 1,0 0 0,0 0 0,0 0 0,0 0 0,0 0 0,0 0-1,-5-1 1,-12 4 526,-1-2-1,1 0 0,-41-3 1,53 1-697,6 0 42,0 0 1,0 0-1,0 0 1,0 0-1,0-1 1,0 1-1,0-1 1,0 1-1,1-1 1,-1 1-1,0-1 1,0 0-1,1 0 1,-1 0-1,0 0 1,1 0-1,-3-2 1,3 2-135,1 0 1,-1 0 0,1 0-1,-1 0 1,1-1 0,0 1-1,-1 0 1,1 0 0,0 0-1,0 0 1,0 0 0,0-1-1,0 1 1,0 0 0,0 0-1,0 0 1,0 0 0,1 0-1,-1-1 1,0 1 0,1-1-1,3-5-1035,-1 0-1,1 0 1,0 1-1,1-1 1,0 1-1,10-10 1,17-17-4131</inkml:trace>
  <inkml:trace contextRef="#ctx0" brushRef="#br0" timeOffset="1">531 0 19378,'0'0'1693,"-5"9"-407,-9 17-431,2 1 0,1 0 0,1 1 0,2 0 0,0 0 0,-6 55 0,5 3-158,2 100-1,7-185-817,0-1 0,-1 1 0,1 0 0,0 0 0,0-1 1,0 1-1,0 0 0,0-1 0,0 1 0,0 0 0,0 0 0,0-1 0,0 1 1,0 0-1,1 0 0,-1-1 0,0 1 0,0 0 0,1-1 0,-1 1 0,0 0 1,1-1-1,-1 1 0,1-1 0,-1 1 0,1-1 0,-1 1 0,1 0 0,-1-1 1,1 0-1,-1 1 0,1-1 0,0 1 0,-1-1 0,1 0 0,0 1 0,-1-1 1,1 0-1,1 0 0,-1 0-194,0-1 1,0 1 0,0-1-1,0 0 1,0 1-1,0-1 1,-1 0 0,1 0-1,0 0 1,0 0-1,-1 0 1,1 0-1,-1 0 1,1 0 0,-1 0-1,1 0 1,-1 0-1,0 0 1,1 0 0,-1 0-1,0 0 1,0 0-1,0-1 1,0 1 0,0-1-1,0-23-5301,-3-3-3187</inkml:trace>
</inkml:ink>
</file>

<file path=ppt/ink/ink3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2.733"/>
    </inkml:context>
    <inkml:brush xml:id="br0">
      <inkml:brushProperty name="width" value="0.025" units="cm"/>
      <inkml:brushProperty name="height" value="0.025" units="cm"/>
      <inkml:brushProperty name="color" value="#008C3A"/>
    </inkml:brush>
  </inkml:definitions>
  <inkml:trace contextRef="#ctx0" brushRef="#br0">1 11 17072,'0'0'9097,"71"-11"-8296,-23 17-513,9-1-224,4-1-352,0-3-1378,-8-1-3235,-5-4-4932</inkml:trace>
</inkml:ink>
</file>

<file path=ppt/ink/ink3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3.613"/>
    </inkml:context>
    <inkml:brush xml:id="br0">
      <inkml:brushProperty name="width" value="0.025" units="cm"/>
      <inkml:brushProperty name="height" value="0.025" units="cm"/>
      <inkml:brushProperty name="color" value="#008C3A"/>
    </inkml:brush>
  </inkml:definitions>
  <inkml:trace contextRef="#ctx0" brushRef="#br0">431 1 12011,'0'0'7068,"-8"8"-6374,-6 11-161,0 0 0,2 1 0,0 0 0,2 1 1,0 0-1,-10 30 0,-40 151 2062,57-189-2510,-33 157 804,-24 295 1,-17 90 1367,41-413-1541,15-61-273,-17 115-1,46-206-4338,4-14-1096,-6-6-1735</inkml:trace>
</inkml:ink>
</file>

<file path=ppt/ink/ink3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5.530"/>
    </inkml:context>
    <inkml:brush xml:id="br0">
      <inkml:brushProperty name="width" value="0.025" units="cm"/>
      <inkml:brushProperty name="height" value="0.025" units="cm"/>
      <inkml:brushProperty name="color" value="#008C3A"/>
    </inkml:brush>
  </inkml:definitions>
  <inkml:trace contextRef="#ctx0" brushRef="#br0">0 284 13132,'0'0'4431,"8"0"-2920,21 0-452,0 2 0,-1 1 0,29 6-1,43 6-286,45-7-648,182-14 0,148-37-184,-402 35 102,1041-66 2835,782-13-2845,-1093 73 747,-246 11-623,-196-16-107,81-2-2,799-19 43,-1239 40-82,97-5-62,-61 5 96,-32 0 77,-12 2 97,3-2-178,-3 1-8,0 0 1,-1 0-1,1 0 1,0 1 0,0 0-1,0 0 1,0 0-1,1 1 1,-1 0 0,-10 6-1,17-8-29,-1-1 0,1 1 0,-1 0 0,1-1 0,-1 1 1,1-1-1,-1 0 0,1 1 0,0-1 0,-1 1 0,1-1 0,0 0 0,-1 0 0,1 1 0,0-1 0,-1 0 0,1 0 0,0 0 0,-1 0 0,1 0 0,0 0 0,0 0 0,-1 0 1,1 0-1,0 0 0,-1 0 0,2 0 0,31 0 69,-29 0-68,60-9-29,-53 7-25,0 0 0,-1 0 0,1 1 1,0 0-1,0 1 0,12 1 0,-21 0 50,-1 0 1,1 0-1,-1 0 1,1 0-1,-1 0 1,0 0-1,1 1 1,-1-1-1,0 0 1,0 1-1,0-1 1,0 1-1,0-1 0,0 1 1,0-1-1,0 1 1,0 3-1,12 32-54,-12-33 49,10 34 34,-2 1-1,-2 0 1,-2 1 0,2 76 0,-28 261 613,0-36-357,24-219-241,-1-64 323,-2-1 0,-9 72 0,-1-85 30,-1 0-1,-18 45 1,14-47-325,2 0 0,-9 54 0,14-6-31,3 0 0,10 112 0,-5-179-43,1-1-1,1 1 1,2-1-1,0 0 1,1 0 0,1 0-1,1 0 1,1-1 0,1 0-1,21 36 1,-27-52-3,1 0 1,-1 0-1,-1 1 0,1-1 0,-1 1 1,0 0-1,0 0 0,-1-1 1,1 1-1,-1 0 0,-1 1 1,1-1-1,-1 0 0,0 0 1,-1 0-1,-1 10 0,-2 0-70,-1 0 0,-1 0 0,-1-1 0,-13 24 0,11-22-81,1 6-1457,4-14-3523,4-11 5172,-1 0 1,0 0-1,0 1 0,0-1 0,0 1 0,0-1 0,0 1 0,-1-1 1,1 1-1,0-1 0,-1 1 0,1 0 0,-1 0 0,1 0 0,-1 0 1,0 0-1,-2-1 0,-39-16-1269,18 8-1818,-16-11-4895</inkml:trace>
</inkml:ink>
</file>

<file path=ppt/ink/ink3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6.381"/>
    </inkml:context>
    <inkml:brush xml:id="br0">
      <inkml:brushProperty name="width" value="0.025" units="cm"/>
      <inkml:brushProperty name="height" value="0.025" units="cm"/>
      <inkml:brushProperty name="color" value="#008C3A"/>
    </inkml:brush>
  </inkml:definitions>
  <inkml:trace contextRef="#ctx0" brushRef="#br0">68 37 8200,'-5'2'542,"0"0"0,0 1 0,0 0 1,1 0-1,0 0 0,-1 0 0,1 0 1,0 1-1,1 0 0,-1 0 0,1 0 1,-1 0-1,1 0 0,-2 6 0,4-7-461,0 0-1,0 0 0,0 0 1,1 0-1,0 0 0,-1 0 1,1 0-1,0 0 0,1 0 1,-1 0-1,0 0 1,1 0-1,0 0 0,-1 0 1,1 0-1,1 0 0,-1 0 1,0 0-1,1-1 0,-1 1 1,1 0-1,0-1 0,0 0 1,0 1-1,0-1 0,3 3 1,2 2-43,1-1 1,0 1-1,0-1 0,0-1 1,0 0-1,1 0 1,0 0-1,0-1 1,0-1-1,1 0 0,-1 0 1,20 3-1,6-2 531,0-1 0,47-3 0,-50 0-63,284-20 1064,-46 2-1352,498-27 157,234-3 110,-841 48-556,819-21-1172,198-20 1671,-515 26-242,-541 11-338,1216-17 2797,-912 45-2583,79 2-327,-505-26 214,1 0 0,0 0-1,-1 0 1,1 0-1,-1 0 1,1 0 0,-1 0-1,1 0 1,-1 0 0,1 0-1,-1 0 1,1 0-1,0 0 1,-1 0 0,1 0-1,-1-1 1,1 1-1,-1 0 1,1 0 0,-1-1-1,0 1 1,1 0 0,-1-1-1,1 1 1,-1 0-1,1-1 1,-1 1 0,0-1-1,1 1 1,-1-1-1,0 1 1,0-1 0,1 1-1,-1-1 1,0 1 0,0-1-1,0 1 1,1-1-1,-1 0 1,-1-1-379,1 1 1,-1-1-1,0 0 1,1 0-1,-1 1 1,0-1-1,0 1 1,0-1-1,0 0 1,0 1-1,0 0 1,-3-3-1,-27-22-8544</inkml:trace>
</inkml:ink>
</file>

<file path=ppt/ink/ink3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7.079"/>
    </inkml:context>
    <inkml:brush xml:id="br0">
      <inkml:brushProperty name="width" value="0.025" units="cm"/>
      <inkml:brushProperty name="height" value="0.025" units="cm"/>
      <inkml:brushProperty name="color" value="#008C3A"/>
    </inkml:brush>
  </inkml:definitions>
  <inkml:trace contextRef="#ctx0" brushRef="#br0">136 190 4260,'-26'-1'7107,"17"0"-6220,1 1 1,0-1-1,0 1 0,-1 1 1,1 0-1,0 0 1,0 0-1,0 1 0,0 0 1,0 1-1,-12 5 1,28-6 1907,46-5-2003,225-61 705,75-13-3544,-277 65 84,43-9-2743,-40 4-1314,-27 4-1539</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42.003"/>
    </inkml:context>
    <inkml:brush xml:id="br0">
      <inkml:brushProperty name="width" value="0.025" units="cm"/>
      <inkml:brushProperty name="height" value="0.025" units="cm"/>
    </inkml:brush>
  </inkml:definitions>
  <inkml:trace contextRef="#ctx0" brushRef="#br0">650 215 8488,'-16'-3'2194,"10"1"-2115,0 0 0,0 1 0,0 0 0,0 0 0,-1 0 0,1 1 0,0 0-1,0 0 1,0 1 0,-1-1 0,1 2 0,0-1 0,0 0 0,0 1 0,0 0 0,1 1 0,-1-1 0,1 1 0,-1 0-1,1 1 1,0-1 0,-6 5 0,-21 23 94,1 2 1,1 0-1,2 2 0,1 1 0,-43 79 0,19-13 768,-47 125-1,68-144-306,2 2 0,-22 122-1,43-169-483,2 1 0,1-1 1,2 1-1,2 0 0,2 0 0,1 0 0,17 74 0,-16-98-144,1 0 0,0 0 0,1-1 0,1 1 0,1-1 1,0-1-1,0 0 0,1 0 0,1 0 0,0-1 0,1-1 0,0 0 0,1 0 0,17 11 1,-19-15-14,0-1 1,1-1 0,0 1 0,0-2 0,1 0-1,-1 0 1,1-1 0,0 0 0,0-1 0,0 0 0,0-1-1,0-1 1,0 0 0,0 0 0,0-1 0,0-1-1,0 0 1,0 0 0,15-6 0,-5-1 51,0 0 0,-1-2 0,0 0 0,-1-1 0,0-1 0,-1-1 0,20-19 0,8-11 466,60-73 0,-53 50-286,-4-1 0,-2-3 0,-4-1 0,-3-3 0,48-119-1,-67 135-177,-2 0 1,-4-2-1,-1 0 0,-4-1 0,-2 0 0,-3 0 0,-2-1 0,-6-73 0,-1 103-38,-1 1 1,-2 0-1,-1 0 1,-1 1-1,-21-50 1,25 71-28,0 0 0,-1 0 0,0 0-1,-1 0 1,0 1 0,-1 0 0,0 0 0,0 1 0,-1-1 0,0 2 0,0-1 0,-1 1 0,0 1 0,0-1 0,0 2 0,-1-1 0,0 1 0,0 1 0,-18-6 0,20 8-46,-1 1 1,1 0-1,-1 1 1,0 0 0,1 0-1,-1 1 1,0 0 0,1 1-1,-1 0 1,1 0 0,0 1-1,0-1 1,0 2 0,0-1-1,0 1 1,1 1 0,-1-1-1,-10 10 1,-5 6-237,1 0 1,1 2-1,0 0 1,-17 27-1,-145 229-5086,106-148-1778</inkml:trace>
</inkml:ink>
</file>

<file path=ppt/ink/ink3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7.467"/>
    </inkml:context>
    <inkml:brush xml:id="br0">
      <inkml:brushProperty name="width" value="0.025" units="cm"/>
      <inkml:brushProperty name="height" value="0.025" units="cm"/>
      <inkml:brushProperty name="color" value="#008C3A"/>
    </inkml:brush>
  </inkml:definitions>
  <inkml:trace contextRef="#ctx0" brushRef="#br0">140 1 11563,'0'0'5974,"13"6"-4250,224 103 4484,-231-107-6066,5 2 13,0 0 0,-1 1 1,0 0-1,0 1 1,0-1-1,10 10 1,-19-14-146,1 1 1,-1-1 0,0 1-1,1-1 1,-1 1 0,0-1-1,0 1 1,0 0 0,-1-1-1,1 1 1,0 0 0,0 0-1,-1 0 1,0-1 0,1 1-1,-1 0 1,0 3 0,0-2-6,-1 0 1,1 0 0,-1 0-1,0 0 1,0 0-1,0-1 1,-1 1 0,1 0-1,-1-1 1,1 1-1,-1-1 1,0 0 0,0 1-1,-4 3 1,-46 40 41,-2-2 0,-92 58-1,95-67-950,-20 9-2350,23-24-2593,1-14-7708</inkml:trace>
</inkml:ink>
</file>

<file path=ppt/ink/ink3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8.261"/>
    </inkml:context>
    <inkml:brush xml:id="br0">
      <inkml:brushProperty name="width" value="0.025" units="cm"/>
      <inkml:brushProperty name="height" value="0.025" units="cm"/>
      <inkml:brushProperty name="color" value="#008C3A"/>
    </inkml:brush>
  </inkml:definitions>
  <inkml:trace contextRef="#ctx0" brushRef="#br0">105 0 16784,'0'0'7143,"-5"16"-6044,-28 117 1378,-28 261 0,59-378-2453,1-9 57,0 0-1,0 0 1,1 1 0,0-1 0,0 0 0,3 15 0,-2-21-55,0 1-1,0 0 1,-1 0 0,1-1 0,0 1 0,1-1-1,-1 1 1,0-1 0,0 1 0,1-1 0,-1 0-1,1 0 1,-1 1 0,1-1 0,-1 0-1,1 0 1,0-1 0,-1 1 0,1 0 0,0 0-1,0-1 1,0 1 0,-1-1 0,1 0 0,0 0-1,0 1 1,0-1 0,0 0 0,0-1-1,0 1 1,2-1 0,26-3 101,-1-1 0,0-2 0,-1-1-1,1-1 1,43-21 0,-4 2-98,20-1-159,1-1-4197,-88 29 4032,0 1 0,0 0 1,0 0-1,0 0 0,-1-1 0,1 1 1,0-1-1,0 1 0,0 0 1,-1-1-1,1 1 0,0-1 1,-1 0-1,1 1 0,0-1 1,-1 0-1,1 1 0,-1-1 1,1 0-1,-1 1 0,1-1 1,-1 0-1,0 0 0,1 0 1,-1 0-1,0 1 0,1-1 1,-1 0-1,0-1 0,0-12-7093</inkml:trace>
</inkml:ink>
</file>

<file path=ppt/ink/ink3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8.808"/>
    </inkml:context>
    <inkml:brush xml:id="br0">
      <inkml:brushProperty name="width" value="0.025" units="cm"/>
      <inkml:brushProperty name="height" value="0.025" units="cm"/>
      <inkml:brushProperty name="color" value="#008C3A"/>
    </inkml:brush>
  </inkml:definitions>
  <inkml:trace contextRef="#ctx0" brushRef="#br0">62 13 20371,'0'0'4404,"-3"10"-3592,-16 82 668,3 0 0,4 1 0,1 121 0,11-213-1467,0 0 0,0 0 0,0 1 0,0-1-1,0 0 1,0 0 0,0 0 0,0 0 0,0 0 0,0 0 0,1 0 0,-1 0-1,0 0 1,1 0 0,-1 0 0,1 0 0,-1 0 0,1 0 0,0 0-1,-1 0 1,1 0 0,0-1 0,-1 1 0,1 0 0,0 0 0,0-1 0,0 1-1,0-1 1,0 1 0,0-1 0,2 2 0,-2-3 14,1 1 1,-1 0-1,1 0 0,-1-1 1,1 1-1,-1 0 0,0-1 1,1 0-1,-1 1 0,1-1 1,-1 0-1,0 0 1,0 0-1,1 1 0,-1-1 1,0-1-1,0 1 0,0 0 1,0 0-1,0 0 0,0 0 1,1-3-1,7-13-7,0 0-1,-1-1 0,0 0 1,-2 0-1,0-1 1,-1 0-1,-1 0 0,2-21 1,2-156 24,-8 185-44,0 2 0,-4-62 7,4 68-9,-1 1 1,1-1-1,-1 1 1,1-1 0,-1 1-1,0-1 1,0 1-1,0 0 1,0-1 0,0 1-1,-1 0 1,1 0 0,-1 0-1,1 0 1,-1 0-1,0 0 1,1 1 0,-1-1-1,0 0 1,-1 1-1,1-1 1,0 1 0,-3-1-1,4 1-10,-1 1 0,1 0 0,-1 0 0,1 0 0,-1 0 0,1 0 0,-1 0 0,1 0 0,0 1 0,-1-1 0,1 0 0,-1 1 0,1-1 0,0 1 0,-1 0 0,1-1 0,0 1 0,-1 0 0,1 0 0,0 0 0,0 0 0,0 0-1,0 0 1,0 0 0,0 0 0,0 0 0,0 1 0,0-1 0,1 0 0,-1 1 0,1-1 0,-2 2 0,-1 4-17,0 0-1,1 0 1,0 1-1,-3 14 1,3-9 21,0 0 1,1 1-1,1-1 1,0 1-1,1-1 1,3 21-1,-3-30 19,0 0 0,0 0 1,0-1-1,0 1 0,1 0 0,0-1 1,0 1-1,0-1 0,0 1 0,0-1 1,0 0-1,1 0 0,0 0 0,0-1 1,-1 1-1,1 0 0,1-1 0,-1 0 1,0 0-1,1 0 0,-1 0 0,1 0 1,-1-1-1,1 0 0,0 1 0,6 0 1,0-1-2,-1-1 0,0 1 0,1-2 0,-1 1 0,0-1 0,1-1 0,-1 0 1,0 0-1,0-1 0,0 0 0,-1 0 0,1-1 0,-1 0 0,0-1 0,0 1 1,0-2-1,0 1 0,9-10 0,-4 3 4,0-1 0,0-1 1,-1 0-1,-1-1 0,0 0 0,-1-1 1,-1 0-1,11-24 0,-41 102-50,3 0 1,3 1-1,3 0 1,3 1-1,-2 88 0,10-144-253,1 0 0,0 1 0,1-1 0,0 0 0,3 13 0,11 3-3071,-13-22 2715,0-1 0,0 1-1,0-1 1,0 0-1,0 1 1,0-1 0,1 0-1,-1-1 1,0 1-1,1 0 1,2 0 0,30 1-13753</inkml:trace>
</inkml:ink>
</file>

<file path=ppt/ink/ink3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9.369"/>
    </inkml:context>
    <inkml:brush xml:id="br0">
      <inkml:brushProperty name="width" value="0.025" units="cm"/>
      <inkml:brushProperty name="height" value="0.025" units="cm"/>
      <inkml:brushProperty name="color" value="#008C3A"/>
    </inkml:brush>
  </inkml:definitions>
  <inkml:trace contextRef="#ctx0" brushRef="#br0">1 112 17457,'0'0'10249,"80"37"-9704,-39-37-353,7-7-64,6-13-96,1-4-1057,-4-1-1794,-5-1-1024,-11 2-1026,-11 2-8103</inkml:trace>
</inkml:ink>
</file>

<file path=ppt/ink/ink3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9.745"/>
    </inkml:context>
    <inkml:brush xml:id="br0">
      <inkml:brushProperty name="width" value="0.025" units="cm"/>
      <inkml:brushProperty name="height" value="0.025" units="cm"/>
      <inkml:brushProperty name="color" value="#008C3A"/>
    </inkml:brush>
  </inkml:definitions>
  <inkml:trace contextRef="#ctx0" brushRef="#br0">86 0 18770,'0'0'3646,"-9"10"-2813,1 0-446,1 1 0,0-1 0,0 1 1,1 0-1,1 1 0,0 0 1,0 0-1,1 0 0,1 0 0,-3 19 1,-1 15 104,3 1 0,2-1 0,1 0 0,7 49 1,-6-93-485,0-1 1,0 0-1,0 1 1,0-1-1,0 0 1,1 1-1,-1-1 1,0 0-1,1 1 1,-1-1-1,1 0 1,-1 0-1,1 0 1,0 1-1,-1-1 1,1 0-1,0 0 1,0 0-1,0 0 1,0 0-1,0 0 1,0-1-1,0 1 1,0 0-1,0 0 1,2 0-1,-1-1 18,0 0 0,0 0 0,0 0 0,0 0 0,0-1 0,0 1 0,0-1 1,-1 1-1,1-1 0,0 0 0,0 0 0,-1 1 0,1-1 0,-1-1 0,1 1 0,1-1 0,9-8 89,-1-1 0,-1 0-1,14-17 1,11-19 7,-2-2 0,-3-1 0,-2-2 0,-1 0 0,30-91 0,-89 212-7153,5-24-1868,9-22 1964</inkml:trace>
</inkml:ink>
</file>

<file path=ppt/ink/ink3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7:00.133"/>
    </inkml:context>
    <inkml:brush xml:id="br0">
      <inkml:brushProperty name="width" value="0.025" units="cm"/>
      <inkml:brushProperty name="height" value="0.025" units="cm"/>
      <inkml:brushProperty name="color" value="#008C3A"/>
    </inkml:brush>
  </inkml:definitions>
  <inkml:trace contextRef="#ctx0" brushRef="#br0">0 1 14125,'0'0'1185,"0"54"705,0-28-480,0-4-33,11-4 256,-4-1-511,1-2-610,-1-2-384,5-4-128,4-7-1377,2-2-2018,5-19-3524</inkml:trace>
</inkml:ink>
</file>

<file path=ppt/ink/ink3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7:01.049"/>
    </inkml:context>
    <inkml:brush xml:id="br0">
      <inkml:brushProperty name="width" value="0.025" units="cm"/>
      <inkml:brushProperty name="height" value="0.025" units="cm"/>
      <inkml:brushProperty name="color" value="#008C3A"/>
    </inkml:brush>
  </inkml:definitions>
  <inkml:trace contextRef="#ctx0" brushRef="#br0">129 107 17969,'-6'9'1543,"0"2"-1188,-59 101 4839,55-94-4270,1 1 0,1 0 0,1 0 0,-8 33 0,14-51-909,1 0 0,0 0-1,-1 1 1,1-1 0,0 0-1,0 0 1,0 0-1,0 1 1,0-1 0,0 0-1,0 0 1,0 1 0,0-1-1,1 0 1,-1 0 0,0 0-1,1 1 1,-1-1-1,1 0 1,0 0 0,-1 0-1,1 0 1,0 0 0,0 0-1,1 1 1,0-1-3,-1 0 0,1-1 0,-1 0 0,1 1-1,0-1 1,-1 0 0,1 0 0,0 0 0,-1 0 0,1 0 0,0 0 0,-1 0 0,1 0 0,0-1 0,-1 1-1,3-2 1,7-2 44,0-1-1,-1 0 0,1-1 1,12-9-1,0-2-82,-1-1 1,-1-1-1,-1 0 1,23-28-1,-34 35 27,0 0 1,0-1-1,-1 1 1,-1-2-1,0 1 1,-1-1-1,0 0 1,-1 0-1,5-25 1,-10 40-3,0-1 0,0 0 0,-1 0-1,1 0 1,0 1 0,0-1 0,0 0 0,0 0 0,0 0 0,0 0 0,0 1 0,0-1 0,-1 0 0,1 0 0,0 0 0,0 0 0,0 0-1,0 1 1,0-1 0,-1 0 0,1 0 0,0 0 0,0 0 0,0 0 0,-1 0 0,1 0 0,0 0 0,0 0 0,0 0 0,-1 0 0,1 0-1,0 0 1,0 0 0,0 0 0,-1 0 0,1 0 0,0 0 0,0 0 0,0 0 0,-1 0 0,1 0 0,0 0 0,0 0 0,0 0 0,0 0-1,-1 0 1,1-1 0,0 1 0,0 0 0,0 0 0,0 0 0,-1 0 0,1 0 0,0-1 0,0 1 0,0 0 0,0 0 0,0 0 0,0 0-1,0-1 1,0 1 0,0 0 0,0 0 0,-1 0 0,1-1 0,0 1 0,-14 19 106,1 1 1,1 0-1,1 1 1,-16 42-1,5-13 452,10-28-187,8-15-253,0 0 0,0-1 1,1 2-1,0-1 0,1 0 0,-1 1 1,1-1-1,-2 15 0,7-22-116,-1 0 0,0 0 0,0 0 0,0 0 0,1-1 0,-1 1 0,0-1 0,0 1 0,0-1 0,4-1 0,32-18 5,64-45-1,-67 40-27,69-35 0,-103 59 11,0 1 0,0-1 0,-1 1 0,1-1 0,0 1 0,0-1 0,0 1 0,0 0 0,0-1 0,0 1 0,0 0 0,0 0 0,0 0 0,0 0 0,0 0 0,0 0 0,0 0 0,0 0 0,0 0 0,0 0 0,0 0 0,0 1 0,0-1 1,0 0-1,0 1 0,0-1 0,0 1 0,1 0 0,-1 1 8,-1-1-1,1 0 1,0 1 0,-1 0 0,0-1 0,1 1 0,-1-1-1,0 1 1,0-1 0,0 1 0,0 0 0,0-1 0,0 1 0,0-1-1,0 1 1,-1 1 0,-3 14 87,-1-1-1,-11 25 0,13-34-34,-10 21 30,9-20-68,0-1 0,0 1 0,1 0 1,0 1-1,1-1 0,0 0 1,-1 12-1,3-20-10,0 0 0,0 0 0,1 1 0,-1-1 0,0 0 0,0 0 0,1 1 0,-1-1 0,0 0 0,1 0 0,-1 0 0,0 1 0,1-1 0,-1 0 0,0 0 0,1 0 0,-1 0 0,1 0 0,-1 0 0,0 0 0,1 0 0,-1 0 0,0 0 0,1 0 0,-1 0 0,0 0 0,1 0 0,-1 0 0,1 0 0,-1 0 0,0 0 0,1-1 0,-1 1 0,0 0 0,1 0 0,-1 0 0,0-1 0,0 1 0,1 0 0,-1-1 0,15-7 0,-4-1 0,-1-1 0,0-1 0,-1 0 0,-1 0 0,1-1 0,-2 0 0,0 0 0,0-1 0,-1 1 0,7-23 0,-6 16 0,-1 0 0,0 0 0,-2-1 0,4-29 0,-8 51-50,0-1 1,0 1-1,0-1 0,0 1 1,1 0-1,-1-1 1,0 1-1,1-1 0,-1 1 1,1-1-1,-1 1 0,1-1 1,0 0-1,-1 1 0,1-1 1,0 0-1,0 1 0,0-1 1,0 0-1,0 0 1,1 0-1,-1 0 0,0 0 1,2 1-1,-1-1-155,1-1-1,-1 1 1,1-1 0,-1 1-1,1-1 1,-1 0 0,1 0-1,-1 0 1,1 0 0,-1 0-1,1-1 1,-1 1 0,5-2-1,9-4-1183,-1 0-1,0-1 0,25-15 0,-31 17 1040,-2 1 115,4-4 125,1 1 0,0 1 0,0 0 0,0 0 0,1 1 0,0 1 0,0 0 0,0 1 0,21-2 0,-33 5 219,0 0-1,0 0 1,0 0 0,0 0 0,-1 0 0,1 0-1,0 0 1,0 0 0,0 1 0,0-1 0,-1 0-1,1 1 1,0-1 0,0 1 0,-1-1-1,1 1 1,0-1 0,-1 1 0,1-1 0,-1 1-1,1 0 1,0-1 0,-1 1 0,1 0 0,-1-1-1,0 1 1,1 0 0,0 1 0,-1 29 2181,-2-21-1798,0 0 1,-1 0-1,-1 0 0,-5 11 0,-8 8 307,12-21-672,0 0 1,0 0-1,1 0 0,0 1 0,0 0 1,1 0-1,0 0 0,1 0 0,-2 11 0,4-19-117,1 0-1,0 0 0,-1 0 1,1 0-1,0 0 1,0 0-1,0-1 0,0 1 1,-1 0-1,1 0 1,0-1-1,0 1 0,1-1 1,-1 1-1,0-1 0,0 1 1,0-1-1,0 0 1,0 1-1,0-1 0,0 0 1,1 0-1,-1 0 0,0 0 1,0 0-1,0 0 1,1 0-1,-1 0 0,0-1 1,0 1-1,0 0 0,1-1 1,43-9 129,-31 3-127,0-1 0,0-1 0,-1 0 1,-1-1-1,0 0 0,0-1 0,-1 0 0,0-1 1,-1 0-1,0-1 0,-1 0 0,-1-1 0,10-19 1,-12-4 177,-6 37-187,0-1 0,0 0 1,0 1-1,0-1 1,0 1-1,0-1 1,0 0-1,0 1 1,-1-1-1,1 1 0,0-1 1,0 0-1,-1 1 1,1-1-1,0 1 1,-1-1-1,1 1 0,0-1 1,-1 1-1,1 0 1,-1-1-1,1 1 1,-1-1-1,1 1 1,-1 0-1,1-1 0,-1 1 1,1 0-1,-1 0 1,1-1-1,-1 1 1,0 0-1,1 0 0,-1 0 1,1 0-1,-1 0 1,0 0-1,1 0 1,-1 0-1,1 0 1,-1 0-1,0 0 0,1 0 1,-1 0-1,1 1 1,-1-1-1,0 0 1,1 0-1,-1 1 0,1-1 1,-1 0-1,1 1 1,-1-1-1,0 1 1,-1 1-6,0-1 1,-1 1 0,1 0 0,0 0-1,0 0 1,1 0 0,-1 0 0,0 0 0,1 0-1,-1 1 1,1-1 0,0 1 0,-1-1-1,1 1 1,1-1 0,-2 5 0,0-1 39,1 0 0,0 1 0,0-1 0,0 1 1,1 11-1,1-16-34,-1-1 0,1 1 0,0-1 0,-1 1 0,1-1 0,0 0 0,0 1 0,0-1 0,0 0 0,0 0 0,0 0 0,0 0 0,0 0 0,1 0 0,-1 0-1,0 0 1,1 0 0,-1 0 0,0-1 0,1 1 0,-1-1 0,1 1 0,-1-1 0,1 1 0,-1-1 0,1 0 0,-1 0 0,1 0 0,0 0 0,1 0 0,54-2 49,-56 2-53,21-4 0,1-2 0,-1-1 0,-1 0 0,0-2 0,0-1 0,0 0 0,-1-1 0,-1-1 0,0-1 0,-1-1 0,0-1 0,25-26 0,-28 19 0,-15 21 0,0 1 0,0 0 0,0-1 0,0 1 0,0 0 0,1-1 0,-1 1 0,0 0 0,0-1 0,0 1 0,0 0 0,0-1 0,0 1 0,0 0 0,0-1 0,-1 1 0,1 0 0,0-1 0,0 1 0,0 0 0,0-1 0,0 1 0,-1 0 0,1 0 0,0-1 0,0 1 0,0 0 0,-1-1 0,1 1 0,0 0 0,0 0 0,-1 0 0,1-1 0,-2 1 0,-1 0 0,1 0 0,0 0 0,0 0 0,0 0 0,-1 0 0,1 1 0,0-1 0,0 1 0,0 0 0,0-1 0,0 1 0,0 0 0,0 0 0,0 0 0,0 1 0,-2 0 0,-11 9 0,0 0 0,1 1 0,0 1 0,1 0 0,0 1 0,1 0 0,1 0 0,0 2 0,1-1 0,0 1 0,2 1 0,0 0 0,1 0 0,0 1 0,1-1 0,-4 27 0,9-40-44,1-1 0,0 0 0,0 0 1,0 0-1,0 0 0,1 1 0,-1-1 0,1 0 0,0 0 0,0 0 1,0 0-1,0 0 0,0 0 0,1 0 0,-1 0 0,1-1 1,0 1-1,0 0 0,0-1 0,2 3 0,1-1-183,-1-1 1,1 0-1,0 0 0,0 0 0,0 0 1,0-1-1,0 0 0,1 0 0,-1-1 1,11 3-1,-4-2-583,1-1 0,0 0 0,0-1 0,0 0 0,0-1 0,0 0 0,0-1 0,0-1 0,20-6 0,15-16-10705</inkml:trace>
</inkml:ink>
</file>

<file path=ppt/ink/ink3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7:01.485"/>
    </inkml:context>
    <inkml:brush xml:id="br0">
      <inkml:brushProperty name="width" value="0.025" units="cm"/>
      <inkml:brushProperty name="height" value="0.025" units="cm"/>
      <inkml:brushProperty name="color" value="#008C3A"/>
    </inkml:brush>
  </inkml:definitions>
  <inkml:trace contextRef="#ctx0" brushRef="#br0">168 21 15375,'0'-12'5317,"0"4"64,0 11-3684,0 19-223,0 11 255,-2 6-832,-3 6-256,-4 3-385,3-1-256,0-3 0,3-3 0,3-6-2306,0-7-3139,0-12-3716</inkml:trace>
  <inkml:trace contextRef="#ctx0" brushRef="#br0" timeOffset="1">126 726 16688,'0'0'11787,"-57"43"-9545,34-29-192,5-3-2050,8-4 0,4-4 0,1-3-2723,-1-12-12267</inkml:trace>
</inkml:ink>
</file>

<file path=ppt/ink/ink3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9:25.122"/>
    </inkml:context>
    <inkml:brush xml:id="br0">
      <inkml:brushProperty name="width" value="0.025" units="cm"/>
      <inkml:brushProperty name="height" value="0.025" units="cm"/>
    </inkml:brush>
  </inkml:definitions>
  <inkml:trace contextRef="#ctx0" brushRef="#br0">151 253 2723,'1'-13'58,"3"-128"2361,-4 140-2304,0 0 0,0 0 1,0 0-1,0 0 0,0 0 1,0 0-1,0 0 1,0 0-1,0 0 0,0 0 1,0 0-1,-1 0 0,1 1 1,0-1-1,-1 0 1,1 0-1,-1 0 0,1 0 1,-1 0-1,0 0 0,1 1 1,-1-1-1,1 0 1,-1 1-1,0-1 0,0 0 1,0 1-1,1-1 0,-1 1 1,0-1-1,0 1 1,0-1-1,0 1 0,0 0 1,0-1-1,0 1 0,0 0 1,0 0-1,0 0 1,0 0-1,0 0 0,0 0 1,-1 0-1,0 1 10,-1-1 0,1 1-1,0 0 1,0 0 0,0 0 0,0 0-1,0 1 1,0-1 0,0 0 0,0 1-1,1-1 1,-1 1 0,1 0 0,-1-1 0,1 1-1,-1 0 1,1 0 0,-1 3 0,-16 35 15,3 1 0,1 1 0,2 1 0,-11 77 0,15-54 27,3-1 0,6 103 0,2-140-76,0 0-1,2-1 1,1 1 0,1-1 0,18 44-1,-18-55-85,1 0-1,0 0 0,1-1 1,0 0-1,1-1 1,1 0-1,1 0 0,-1-1 1,2-1-1,16 13 0,-25-22-7,0 0 0,0 0 0,0-1 0,0 0 0,0 0 0,1 0 0,-1 0-1,1 0 1,-1-1 0,1 0 0,0 0 0,-1 0 0,1-1 0,0 0 0,0 1 0,-1-2-1,1 1 1,0 0 0,0-1 0,-1 0 0,1 0 0,0-1 0,-1 1 0,1-1-1,-1 0 1,0 0 0,1 0 0,-1-1 0,0 0 0,-1 1 0,1-1 0,0-1 0,-1 1-1,1 0 1,3-7 0,7-10 135,-2-1 0,0 0 0,-2-1 0,0-1 0,-1 1 1,-2-1-1,10-44 0,-4-10 436,4-87 1,-16 157-541,8-256 879,-10 235-850,-1 1-1,-2-1 1,0 1 0,-2 0-1,0 1 1,-2-1 0,-16-35-1,22 58-50,0 0 0,0 0-1,0 0 1,-1 1 0,1-1-1,-1 0 1,0 1 0,0 0 0,0 0-1,0 0 1,0 0 0,-1 0-1,1 1 1,-1-1 0,0 1-1,0 0 1,0 0 0,0 0 0,-6-1-1,7 3-16,-1 0-1,1 0 0,-1 0 1,1 0-1,-1 1 0,1-1 1,-1 1-1,1 0 0,0 0 1,-1 1-1,1-1 1,0 0-1,0 1 0,0 0 1,0 0-1,0 0 0,0 0 1,0 0-1,1 1 0,-1-1 1,1 1-1,0 0 0,-4 4 1,-11 18-209,2 1-1,0 0 1,1 1 0,2 0 0,-17 56-1,3 12-4655,20-64-1802</inkml:trace>
</inkml:ink>
</file>

<file path=ppt/ink/ink3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39:28.773"/>
    </inkml:context>
    <inkml:brush xml:id="br0">
      <inkml:brushProperty name="width" value="0.025" units="cm"/>
      <inkml:brushProperty name="height" value="0.025" units="cm"/>
    </inkml:brush>
  </inkml:definitions>
  <inkml:trace contextRef="#ctx0" brushRef="#br0">68 409 6854,'-9'12'780,"2"0"-695,0 0 0,0 1 0,1-1 0,1 1 0,0 0-1,0 1 1,2-1 0,-1 1 0,2 0 0,-2 15 0,2 19 25,1-1-1,2 1 0,3-1 1,1 1-1,20 79 1,-18-104-128,0-1 0,2-1 0,0 1 0,2-2 0,0 1 0,1-1 0,1-1 0,1 0 0,0-1 0,2-1 1,0 0-1,1-1 0,34 25 0,-13-16 10,2-2 0,0-2 1,1-1-1,1-2 0,1-2 1,1-2-1,0-2 0,0-2 1,1-2-1,67 4 0,-13-9 79,0-4-1,1-5 1,170-31-1,-7-6 62,135-26-34,-364 62 53,-1-2 1,0-1-1,0-2 0,-1-1 1,-1-2-1,46-28 0,-61 32-129,0 0 0,-1-1 0,0-1 0,-1-1 0,-1 0 0,0-1 0,0 0 0,-2-1 0,0 0 0,-1-1 0,-1 0 0,0-1 0,6-20 0,-5 8 102,-2-1 1,-2-1-1,-1 0 1,-1 0 0,-1 0-1,-2 0 1,-2 0 0,-1 0-1,-1 0 1,-8-35-1,1 25 82,-1 0-1,-3 0 0,0 1 1,-3 1-1,-2 1 0,-46-73 1,56 98-116,0 0 0,-2 0 0,1 1 0,-2 1 1,0-1-1,0 2 0,-1 0 0,-1 0 1,1 2-1,-2-1 0,1 2 0,-1 0 1,-1 1-1,1 0 0,-1 1 0,0 1 1,-1 0-1,1 2 0,-1-1 0,-22 0 1,-5 4 32,0 2 0,0 2 0,1 2 0,-1 2 1,-67 21-1,-204 93 347,47-16-226,219-89-207,-1-3 0,-1-2 0,-77 8 0,-35-16-1055,55-13-2822,18-5-2673</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0.200"/>
    </inkml:context>
    <inkml:brush xml:id="br0">
      <inkml:brushProperty name="width" value="0.025" units="cm"/>
      <inkml:brushProperty name="height" value="0.025" units="cm"/>
    </inkml:brush>
  </inkml:definitions>
  <inkml:trace contextRef="#ctx0" brushRef="#br0">312 0 15150,'0'0'3908,"-55"21"-1602,17 14-961,-5 10-416,-2 12 64,0 10-64,4 8-480,13 5-225,12 0-32,16-6-96,20-11-96,34-18-160,23-15-1217,23-24-737,13-6-1890,7-27-8680</inkml:trace>
</inkml:ink>
</file>

<file path=ppt/ink/ink3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0:36.405"/>
    </inkml:context>
    <inkml:brush xml:id="br0">
      <inkml:brushProperty name="width" value="0.025" units="cm"/>
      <inkml:brushProperty name="height" value="0.025" units="cm"/>
    </inkml:brush>
  </inkml:definitions>
  <inkml:trace contextRef="#ctx0" brushRef="#br0">60 88 10122,'0'0'3918,"-1"12"-2978,-17 327 4937,28-460-4574,9-175 1846,-22 335-2932,-1 0 0,-10 47 0,0-8-243,2-12-182,6-35 139,1 1-1,-1 32 0,9-94 43,0 0-1,2 0 0,10-34 0,4-25-26,-10 32 321,1-100 0,-12 178-257,-1 0 1,0-1-1,-7 25 0,0-5-67,-5 24-50,7-39 155,2 0 0,1 1 0,-2 42 0,8-72-102,1-1 0,0 1 0,0 0-1,0 0 1,0 0 0,1 0 0,0 0-1,0 1 1,5-6 0,4-3-3189,-8 11-3003</inkml:trace>
</inkml:ink>
</file>

<file path=ppt/ink/ink3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0:46.836"/>
    </inkml:context>
    <inkml:brush xml:id="br0">
      <inkml:brushProperty name="width" value="0.025" units="cm"/>
      <inkml:brushProperty name="height" value="0.025" units="cm"/>
    </inkml:brush>
  </inkml:definitions>
  <inkml:trace contextRef="#ctx0" brushRef="#br0">67 1 7719,'0'0'10271,"-3"12"-9262,-9 47-114,3 0 0,-2 63 1,-10 99 5083,40-344-4971,4-218 1,-32 965 427,11-649-1423,0 0-1,9-34 1,1-13 94,0-41 34,-3-191 1,-9 302-129,0 1 1,1-1 0,-1 0 0,0 1 0,-1-1 0,1 0 0,0 1 0,0-1 0,-1 0 0,1 1-1,-1-1 1,1 1 0,-1-1 0,0 1 0,-1-3 0,-9 19 403,-5 47 166,-43 349-813,77-469-11610,-12 25 720</inkml:trace>
</inkml:ink>
</file>

<file path=ppt/ink/ink3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0:54.945"/>
    </inkml:context>
    <inkml:brush xml:id="br0">
      <inkml:brushProperty name="width" value="0.025" units="cm"/>
      <inkml:brushProperty name="height" value="0.025" units="cm"/>
    </inkml:brush>
  </inkml:definitions>
  <inkml:trace contextRef="#ctx0" brushRef="#br0">255 1 7687,'-12'8'3833,"-9"7"-3310,2 1-1,0 2 1,1-1 0,0 2-1,2 1 1,0 0-1,1 0 1,-13 27-1,15-18-237,1 0 0,1 0 0,2 1 0,1 1 1,2-1-1,0 1 0,3 0 0,0 1 0,2-1 0,1 0 0,2 1 0,7 40 0,-3-34-205,2 0 1,2-1-1,2 0 1,1 0 0,1-1-1,3-1 1,0-1-1,3 0 1,36 49-1,-47-72-79,0-1 0,1 0 0,-1 0 0,2-1 0,0 0-1,0-1 1,0-1 0,1 1 0,14 5 0,-22-11 16,0 0-1,0-1 1,0 1 0,0-1 0,1 0-1,-1 0 1,0-1 0,1 1 0,-1-1-1,1 0 1,-1 0 0,0-1 0,1 1-1,-1-1 1,0 0 0,1 0 0,-1 0-1,0-1 1,0 1 0,0-1 0,0 0-1,0 0 1,0-1 0,-1 1 0,1-1-1,-1 1 1,0-1 0,1-1 0,-1 1-1,-1 0 1,6-7 0,5-12 327,0 0 1,-2 0-1,0-2 1,-1 1-1,-2-1 1,0 0 0,4-28-1,21-177 1396,-33 228-1736,2-18 131,13-172 705,-15 164-638,-1 0 0,0 0 0,-2 0 1,-13-51-1,13 69-130,0 1-1,0-1 1,-1 1 0,0 0-1,0 1 1,-1-1-1,0 1 1,0 0 0,-1 0-1,0 0 1,0 1 0,-1 0-1,-8-6 1,11 9-43,-1 0 0,0 0-1,0 0 1,0 1 0,-1 0 0,1 0 0,0 0-1,-1 1 1,1 0 0,-1 0 0,1 0 0,-1 1-1,0 0 1,1 0 0,-1 0 0,0 1 0,1 0-1,-1 0 1,1 0 0,-1 1 0,1-1 0,-6 4 0,1 0-50,0 1 1,1 1-1,-1-1 1,1 2-1,1-1 1,-1 1-1,1 0 1,1 1 0,-1 0-1,2 0 1,-1 1-1,-6 12 1,-25 56-2046,13-4-3952,17-44-553</inkml:trace>
</inkml:ink>
</file>

<file path=ppt/ink/ink3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1:04.122"/>
    </inkml:context>
    <inkml:brush xml:id="br0">
      <inkml:brushProperty name="width" value="0.025" units="cm"/>
      <inkml:brushProperty name="height" value="0.025" units="cm"/>
    </inkml:brush>
  </inkml:definitions>
  <inkml:trace contextRef="#ctx0" brushRef="#br0">0 0 10186,'2'3'9318,"4"3"-4608,22 17-2931,-34-21-7203,-7 1 294</inkml:trace>
</inkml:ink>
</file>

<file path=ppt/ink/ink3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1:49.786"/>
    </inkml:context>
    <inkml:brush xml:id="br0">
      <inkml:brushProperty name="width" value="0.025" units="cm"/>
      <inkml:brushProperty name="height" value="0.025" units="cm"/>
    </inkml:brush>
  </inkml:definitions>
  <inkml:trace contextRef="#ctx0" brushRef="#br0">178 24 6662,'0'0'5104,"-9"-4"-2867,1 0-1585,-1 1 1,1 0-1,-1 0 1,0 1 0,1 0-1,-18-1 1,23 3-477,0 0-1,0 0 1,0 1-1,-1-1 1,1 1 0,0-1-1,0 1 1,0 0 0,0 0-1,0 0 1,1 1 0,-1-1-1,0 1 1,1-1 0,-1 1-1,0 0 1,1 0-1,0 0 1,0 1 0,-1-1-1,1 0 1,1 1 0,-1-1-1,0 1 1,1 0 0,-1 0-1,-1 4 1,-3 13 164,2 1 0,0-1 0,1 1 1,1-1-1,1 1 0,1 0 0,3 22 0,-2 11-18,3 27-246,4 1 1,2-1-1,5-1 1,3 0-1,30 82 1,-46-154-75,1-1-1,0 1 1,0-1 0,1 0 0,0 0-1,0 0 1,1-1 0,-1 0 0,2 1-1,-1-2 1,0 1 0,10 7 0,-12-11 23,1 0 1,-1 0-1,1-1 0,-1 1 1,1-1-1,0 1 1,0-1-1,0-1 1,0 1-1,0 0 1,0-1-1,0 0 1,0 0-1,0 0 0,0 0 1,0-1-1,-1 1 1,1-1-1,0 0 1,0 0-1,0-1 1,0 1-1,-1-1 0,1 0 1,-1 0-1,5-3 1,9-7 37,-1 0-1,0-2 1,-1 1 0,0-2 0,14-19-1,61-88 97,-78 105-144,-2 0 99,-1 0 0,0 0 0,-2-1 0,0 0 0,0-1 0,-2 1 0,0-1 0,-2 0 0,4-37 0,-6 28 122,-1 0 0,0 1 0,-3-1 0,0 1 0,-1-1 0,-12-36 0,11 47-177,-1-1 1,-1 1-1,0 1 1,-1-1-1,-1 1 1,-1 1-1,-13-18 1,17 27-42,0 0 0,1 0-1,-2 0 1,1 1 0,-1 0 0,0 0 0,0 1 0,0 0 0,0 0 0,-1 1 0,0 0 0,1 0 0,-1 1 0,0 0 0,-1 0 0,1 1 0,0 0 0,-9 0-1,7 1-71,0 1-1,1 0 0,-1 1 0,0 0 0,0 0 0,1 1 0,-1 0 0,1 1 0,0 0 0,0 0 1,0 1-1,-11 9 0,-30 14-9065</inkml:trace>
</inkml:ink>
</file>

<file path=ppt/ink/ink3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2:09.792"/>
    </inkml:context>
    <inkml:brush xml:id="br0">
      <inkml:brushProperty name="width" value="0.025" units="cm"/>
      <inkml:brushProperty name="height" value="0.025" units="cm"/>
    </inkml:brush>
  </inkml:definitions>
  <inkml:trace contextRef="#ctx0" brushRef="#br0">125 530 3171,'-11'10'1916,"-6"7"-1457,1 0 0,-18 23-1,29-32-407,-1-1-1,1 1 0,1 1 0,-1-1 0,1 1 0,1-1 0,0 1 0,0 0 0,1 0 1,-3 15-1,3 29 146,3 1 0,2 0 1,2-1-1,2 0 0,3 0 1,2-1-1,2-1 0,32 77 1,-31-94-166,2-1 1,1-1 0,1 0 0,2-2-1,44 51 1,-52-67-12,1 0 1,0-1-1,1-1 0,0 0 0,1-1 1,0-1-1,1-1 0,0 0 0,1-1 1,-1 0-1,2-2 0,35 8 0,12-6 35,2-3 1,90-6-1,-106-1-37,-1 1 1,1 3 0,-1 2 0,0 2-1,70 18 1,-9 13 23,-69-21-6,0-1 0,1-3-1,0-1 1,1-3 0,61 5-1,-77-13 95,0-2-1,-1-1 0,1-1 1,-1-2-1,34-10 0,135-58 1236,-42 13-821,78-2-354,-91 27-614,-104 23 479,-1-2 0,0-1 0,58-36 0,31-15 451,-81 47-711,-3 3 1199,-2-2 1,60-39 0,-88 50-753,0-1-1,-1 0 1,0-1 0,-1-1-1,0 1 1,0-2-1,-1 1 1,-1-1-1,0-1 1,-1 1 0,0-1-1,5-14 1,54-207 2077,-45 148-2140,-19 79-134,0 0 0,0 0-1,0 0 1,-1-1 0,0 1-1,-1-1 1,1 1 0,-1-1 0,-1 1-1,0-1 1,0 1 0,0-1-1,-1 1 1,0 0 0,0 0 0,-1 0-1,0 0 1,0 0 0,-1 1-1,0-1 1,0 1 0,0 0 0,-9-9-1,-103-108 209,80 88-200,1-2 0,2-1 0,-48-71 0,73 97-64,-1 1 0,1 0 0,-2 1 0,1 0 0,-2 1 0,1-1 0,-1 2 0,0 0 0,-1 0 0,0 1 0,0 1 0,-1 0 0,-20-7 0,-17-3-70,-1 2 0,-65-9 1,52 11 38,-400-60-261,401 67 277,0 3 0,0 3 0,0 3 0,1 2 0,-89 21 0,-130 60 177,16-4 168,214-70-204,-1-3-1,0-2 1,-68 2 0,-6-11 51,-40 0-113,140 3-68,0 1 0,0 0 0,0 2 0,-28 10 0,43-11-53,0 0 0,0 1 0,1 0 0,0 1-1,-19 13 1,-2 15-2252,28-30 1518,1-1 0,0 1 1,1-1-1,-1 1 0,1 0 0,-1 0 0,1 0 0,-1 7 0</inkml:trace>
</inkml:ink>
</file>

<file path=ppt/ink/ink3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2:15.567"/>
    </inkml:context>
    <inkml:brush xml:id="br0">
      <inkml:brushProperty name="width" value="0.025" units="cm"/>
      <inkml:brushProperty name="height" value="0.025" units="cm"/>
    </inkml:brush>
  </inkml:definitions>
  <inkml:trace contextRef="#ctx0" brushRef="#br0">1 20 13389,'0'0'14654,"3"5"-14446,0 0 121,11 12-553,4-12 4395,-19-17-3935,1 12-236,0 0 0,0 0 0,0 1 0,0-1 0,0 0 0,0 0 0,0 1 1,0-1-1,0 0 0,0 0 0,0 0 0,0 1 0,0-1 0,0 0 0,-1 0 0,1 0 0,0 1 0,0-1 0,0 0 0,0 0 0,0 0 0,0 0 0,-1 1 1,1-1-1,0 0 0,0 0 0,0 0 0,0 0 0,-1 0 0,1 1 0,0-1 0,0 0 0,0 0 0,-1 0 0,1 0 0,0 0 0,0 0 0,0 0 1,-1 0-1,1 0 0,0 0 0,0 0 0,0 0 0,-1 0 0,1 0 0,0 0 0,0 0 0,-1 0 0,1 0 0,0 0 0,0 0 0,0-1 0,-1 1 0,1 0 1,0 0-1,0 0 0,0 0 0,0 0 0,-1 0 0,1-1 0,0 1 0,-2 8 0,1 1 0,0-1 0,1 0 0,0 1 0,0-1 0,0 0 0,1 1 0,1-1 0,-1 0 0,1 0 0,1 0 0,-1 0 0,8 15 0,-9-22 0,-1 0 0,0-1 0,1 1 0,-1 0 0,1-1 0,-1 1 0,1 0 0,0-1 0,-1 1 0,1-1 0,-1 1 0,1-1 0,0 1 0,0-1 0,-1 1 0,1-1 0,0 0 0,0 1 0,-1-1 0,1 0 0,0 0 0,0 1 0,0-1 0,0 0 0,-1 0 0,1 0 0,0 0 0,1 0 0,-1-1 0,1 0 0,-1 1 0,1-1 0,-1 0 0,0 0 0,0 0 0,1 0 0,-1 0 0,0 0 0,0-1 0,0 1 0,0 0 0,1-3 0,2-3 0,-1 0 0,1-1 0,-1 1 0,3-14 0,-2-29 0,-4 49 0,0 0 0,0 0 0,0 0 0,0 1 0,0-1 0,0 0 0,0 0 0,0 0 0,0 0 0,0 1 0,0-1 0,0 0 0,-1 0 0,1 0 0,0 1 0,-1-1 0,1 0 0,0 0 0,-1 1 0,1-1 0,-1 0 0,1 1 0,-1-1 0,1 1 0,-1-1 0,0 0 0,1 1 0,-1-1 0,0 1 0,1 0 0,-1-1 0,0 1 0,0 0 0,1-1 0,-1 1 0,0 0 0,0 0 0,0-1 0,1 1 0,-1 0 0,0 0 0,0 0 0,0 0 0,0 0 0,1 0 0,-1 1 0,0-1 0,0 0 0,0 0 0,1 1 0,-1-1 0,0 0 0,0 1 0,0-1 0,-2 3 0,0 0 0,0 0 0,0 0 0,0 0 0,1 0 0,0 0 0,-1 1 0,1-1 0,0 1 0,1 0 0,-1-1 0,1 1 0,-1 0 0,0 8 0,-11 58 0,44-246 0,-33 194 0,0 1 0,2-1 0,2 33 0,1 0 0,-3-24 0,0-43 0,0-42 0,2 34-827,0 21 177,0 17 184,-2 49 1293,0-53-69,2-43-400,1-14-358,-3 47 0,0 0 0,0 0 0,0 0 0,0 0 0,0 0 0,0 0 0,0 0 0,0 0 0,1 0 0,-1 0 0,0 0 0,0 0 0,0 0 0,0 0 0,0 0 0,0 0 0,0 0 0,0 0 0,0 0 0,1 28 0,0-9 0,1-43 0,-2-5 0,-1 25 0,-2 11 0,3-6 0,0-1 0,0 0 0,0 1 0,0-1 0,0 0 0,0 1 0,0-1 0,0 0 0,0 1 0,0-1 0,0 1 0,0-1 0,-1 0 0,1 1 0,0-1 0,0 0 0,0 1 0,0-1 0,-1 0 0,1 0 0,0 1 0,0-1 0,-1 0 0,1 1 0,0-1 0,0 0 0,-1 0 0,1 0 0,0 1 0,-1-1 0,1 0 0,0 0 0,-1 0 0,1 0 0,0 0 0,-1 1 0,-5-15 0,-1-24 0,7 37 0,-3-11 0,2 15 0,1-4 0,0-12 0,0 15 0,0-1 0,0 1 0,0-1 0,-1 1 0,1 0 0,-1-1 0,1 1 0,-1-1 0,0 1 0,1-1 0,-1 0 0,0 1 0,-2 1 0,4 8-1803,10 5-5368</inkml:trace>
</inkml:ink>
</file>

<file path=ppt/ink/ink3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2:17.056"/>
    </inkml:context>
    <inkml:brush xml:id="br0">
      <inkml:brushProperty name="width" value="0.025" units="cm"/>
      <inkml:brushProperty name="height" value="0.025" units="cm"/>
    </inkml:brush>
  </inkml:definitions>
  <inkml:trace contextRef="#ctx0" brushRef="#br0">146 167 5349,'0'0'10800,"-6"-9"-8991,-21-27-314,27 35-1141,-1 0 0,1 1 0,-1-1 0,1 0 0,-1 0 1,0 1-1,1-1 0,-1 1 0,0-1 0,1 0 0,-1 1 0,0-1 0,0 1 0,1 0 0,-1-1 0,0 1 0,0-1 0,0 1 1,0 0-1,0 0 0,-1-1 0,1 2-211,0-1 0,1 0 0,-1 0-1,1 1 1,-1-1 0,1 0 0,-1 1 0,1-1 0,0 1 0,-1-1 0,1 1 0,-1-1 0,1 1 0,0-1 0,-1 1 0,1-1-1,0 1 1,0-1 0,-1 1 0,1-1 0,0 1 0,0-1 0,0 2 0,-1-1-88,1 1 0,0-1 0,-1 0-1,1 1 1,0-1 0,0 0 0,0 1 0,0-1 0,0 0 0,0 1 0,0-1-1,1 0 1,-1 1 0,1-1 0,-1 0 0,0 1 0,1-1 0,0 0 0,-1 0-1,1 0 1,0 0 0,0 1 0,0-1 0,-1 0 0,3 1 0,4 0-19,2 0 1,-1 0 0,0-1-1,0 0 1,0-1-1,0 0 1,1 0 0,8-1-1,66-13 302,-83 14-338,-1 0 0,1 0 0,0 0 0,0 0 0,0-1 0,0 1 0,0 0 0,0 0 0,0 0 0,0 0 0,0 0 0,0 0 0,0 0 0,0-1 0,0 1 0,0 0 0,0 0 0,0 0 0,0 0 0,0 0 0,0-1 0,0 1 0,0 0 0,0 0 0,0 0 0,0 0 0,0 0 0,0 0 0,0-1 0,0 1 0,0 0 0,0 0 0,0 0 0,0 0 0,0 0 0,0 0 0,0 0 0,0-1 0,1 1 0,-1 0 0,0 0 0,0 0 0,0 0 0,0 0 0,0 0 0,0 0 0,0 0 0,1 0 0,-1 0 0,0 0 0,0 0 0,0 0 0,0 0 0,0 0 0,1 0 0,-1 0 0,0 0 0,0 0 0,-20-7 0,-27-2 0,23 6 0,-1 0 0,0 2 0,1 1 0,-1 1 0,-47 8 0,107-20 0,66-29 0,-79 28 0,1 2 0,1 1 0,-1 0 0,1 2 0,1 1 0,-1 1 0,42-3 0,-66 7 0,1 1 0,-1 0 0,1 0 0,-1 0 0,0 0 0,1 0 0,-1 0 0,0 0 0,1 0 0,-1 0 0,1 0 0,-1 0 0,0 0 0,1 0 0,-1 0 0,1 1 0,-1-1 0,0 0 0,1 0 0,-1 0 0,0 0 0,1 1 0,-1-1 0,0 0 0,0 0 0,1 1 0,-1-1 0,0 0 0,1 1 0,-1-1 0,0 0 0,0 0 0,0 1 0,1 0 0,-9 11 0,-22 8 0,-1-9 0,-1-2 0,0-1 0,-1-1 0,-52 4 0,114-16 0,-1-1 0,1-1 0,-1-1 0,51-23 0,13-4 0,-91 35-2,0-1 0,0 1 1,0-1-1,-1 1 0,1-1 0,0 1 0,0 0 1,0 0-1,0-1 0,0 1 0,0 0 1,0 0-1,0 0 0,0 0 0,0 0 0,0 0 1,0 0-1,0 0 0,0 1 0,0-1 0,0 0 1,0 1-1,0-1 0,2 1 0,-3 1-6,0-1 1,0 0-1,0 0 0,0 0 0,0 0 0,-1 0 0,1 0 1,0 0-1,0 0 0,-1 0 0,1 0 0,-1 0 0,1 0 1,-1 0-1,1 0 0,-1-1 0,0 1 0,0 1 0,-39 43-690,24-31-712,0 0-1,-28 17 0,-12 0-7457,24-18-1291</inkml:trace>
</inkml:ink>
</file>

<file path=ppt/ink/ink3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2:36.239"/>
    </inkml:context>
    <inkml:brush xml:id="br0">
      <inkml:brushProperty name="width" value="0.025" units="cm"/>
      <inkml:brushProperty name="height" value="0.025" units="cm"/>
    </inkml:brush>
  </inkml:definitions>
  <inkml:trace contextRef="#ctx0" brushRef="#br0">54 84 17649,'0'0'4772,"-48"0"-1985,43 0 1473,22 0-4132,8-1 64,14-3 96,7-2-256,7-2 97,9-5-482,2-3-1857,-7-2-2883,-4 0-4868</inkml:trace>
</inkml:ink>
</file>

<file path=ppt/ink/ink3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2:37.420"/>
    </inkml:context>
    <inkml:brush xml:id="br0">
      <inkml:brushProperty name="width" value="0.025" units="cm"/>
      <inkml:brushProperty name="height" value="0.025" units="cm"/>
    </inkml:brush>
  </inkml:definitions>
  <inkml:trace contextRef="#ctx0" brushRef="#br0">27 73 13645,'0'0'9630,"-5"8"-8770,-14 26-75,19-32-767,-1-1 0,1 0 0,0 0 0,-1 1 0,1-1 0,0 0 0,0 0 1,0 1-1,-1-1 0,1 0 0,1 1 0,-1-1 0,0 0 0,0 0 1,0 1-1,1-1 0,-1 0 0,1 0 0,-1 1 0,1-1 0,-1 0 0,1 0 1,0 0-1,-1 0 0,1 0 0,0 0 0,0 0 0,0 0 0,0 0 0,0 0 1,0 0-1,0-1 0,0 1 0,0 0 0,0-1 0,0 1 0,1-1 1,-1 1-1,0-1 0,0 1 0,1-1 0,-1 0 0,2 0 0,-1 1 40,1-1-1,-1 1 1,0-1-1,1 0 1,-1 0-1,1 0 1,-1 0-1,0 0 0,1 0 1,-1-1-1,0 1 1,1-1-1,-1 0 1,0 0-1,0 0 1,1 0-1,-1 0 1,0 0-1,0 0 1,0-1-1,0 1 0,1-3 1,0-1 188,0 0 0,-1-1 0,0 0-1,0 1 1,0-1 0,-1 0 0,0 0 0,0 0 0,0 0 0,-1 0 0,0 0-1,-1-11 1,1 15-179,0 0 0,0 0-1,0-1 1,-1 1-1,1 0 1,0 0 0,-1 0-1,0 0 1,0 0 0,1 0-1,-1 0 1,0 0-1,0 0 1,-1 0 0,1 1-1,0-1 1,-1 0 0,1 1-1,-1-1 1,1 1-1,-1 0 1,0-1 0,0 1-1,1 0 1,-1 0 0,0 0-1,0 0 1,0 0-1,0 1 1,0-1 0,0 1-1,-1-1 1,1 1 0,0 0-1,0-1 1,0 1-1,-4 1 1,3 0-67,1 0 0,0 0 0,1 0 0,-1 0 0,0 1 0,0-1 0,0 1 0,1-1 0,-1 1 0,1-1 0,-1 1 0,1 0 0,0 0 0,0 0 0,0 0 0,0 0 0,0 0 0,0 0 0,0 0 0,1 0 0,-1 1 0,1-1 0,-1 0 0,1 0 0,0 1 0,0-1 0,0 3 0,0 65 0,0-69 0,-1 0 0,1 0 0,0 0 0,0 0 0,0 0 0,0-1 0,0 1 0,0 0 0,0 0 0,0 0 0,1 0 0,-1 0 0,0 0 0,0 0 0,1 0 0,-1 0 0,1-1 0,-1 1 0,1 0 0,-1 0 0,1 0 0,-1-1 0,1 1 0,0 0 0,-1-1 0,1 1 0,0 0 0,0-1 0,-1 1 0,1-1 0,0 1 0,0-1 0,0 0 0,0 1 0,-1-1 0,1 0 0,0 0 0,0 1 0,0-1 0,0 0 0,0 0 0,0 0 0,0 0 0,0 0 0,1-1 0,0 1 0,0-1 0,1 0 0,-1-1 0,0 1 0,-1 0 0,1 0 0,0-1 0,0 1 0,0-1 0,-1 0 0,1 1 0,-1-1 0,1 0 0,-1 0 0,0 0 0,2-3 0,2-6 0,-1 1 0,0-1 0,-1 1 0,0-1 0,-1 0 0,0 0 0,0-16 0,-17 73 0,11-7 0,1 1 0,2 0 0,8 74 0,-7-113 0,0 0 0,0 0 0,0 1 0,0-1 0,0 0 0,0 0 0,0 0 0,1 0 0,-1 0 0,0 0 0,1 0 0,-1 0 0,1 0 0,-1 0 0,1 0 0,0 0 0,-1 0 0,1 0 0,0-1 0,0 1 0,-1 0 0,1 0 0,0-1 0,0 1 0,0-1 0,0 1 0,0-1 0,0 1 0,0-1 0,0 1 0,0-1 0,0 0 0,0 1 0,2-1 0,-1-1 0,0 1 0,0-1 0,0 0 0,-1 0 0,1 0 0,0 0 0,-1 0 0,1 0 0,-1-1 0,1 1 0,-1 0 0,1-1 0,-1 1 0,0-1 0,0 0 0,0 1 0,0-1 0,1-3 0,9-17 0,-2-2 0,0 1 0,-2-1 0,-1 0 0,0-1 0,-2 0 0,-1 0 0,-1 0 0,-1-30 0,-1 53 0,0 0 0,0 0 0,-1 0 0,1 0 0,0 0 0,-1 0 0,1 0 0,-1 0 0,0 0 0,0 0 0,-1-3 0,1 4 0,1 1 0,-1-1 0,1 1 0,-1-1 0,1 1 0,-1-1 0,1 1 0,-1-1 0,0 1 0,1-1 0,-1 1 0,0 0 0,1 0 0,-1-1 0,0 1 0,1 0 0,-1 0 0,0 0 0,0 0 0,1-1 0,-1 1 0,-1 1 0,0-1 0,0 1 0,0 0 0,0-1 0,0 1 0,0 0 0,0 1 0,0-1 0,0 0 0,0 0 0,1 1 0,-1-1 0,0 1 0,1-1 0,0 1 0,-1 0 0,1 0 0,0 0 0,0 0 0,-2 3 0,-10 34 0,1 0 0,-9 60 0,19-91 0,3-19 4,1-4-28,0 1 0,0-1 1,8-23-1,-5 32-425,-4 17-12496</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1.319"/>
    </inkml:context>
    <inkml:brush xml:id="br0">
      <inkml:brushProperty name="width" value="0.025" units="cm"/>
      <inkml:brushProperty name="height" value="0.025" units="cm"/>
    </inkml:brush>
  </inkml:definitions>
  <inkml:trace contextRef="#ctx0" brushRef="#br0">10 35 12075,'0'0'9289,"54"-35"-7079,-40 43-544,-8 17 31,-1 11-415,-5 7-706,0 5-384,-9 3-95,-3-1-97,3-2-417,-4-4-960,3-2-1025,2-8-1186,-2-10-640,2-9-352,-2-10-289</inkml:trace>
</inkml:ink>
</file>

<file path=ppt/ink/ink3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0:27.715"/>
    </inkml:context>
    <inkml:brush xml:id="br0">
      <inkml:brushProperty name="width" value="0.025" units="cm"/>
      <inkml:brushProperty name="height" value="0.025" units="cm"/>
    </inkml:brush>
  </inkml:definitions>
  <inkml:trace contextRef="#ctx0" brushRef="#br0">0 27 5061,'0'0'-32,"71"0"-289,-51-7 33,-1 0 128,-4 1 448,-5 1-31,-2 4-225,-6 1-769</inkml:trace>
</inkml:ink>
</file>

<file path=ppt/ink/ink3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0:28.085"/>
    </inkml:context>
    <inkml:brush xml:id="br0">
      <inkml:brushProperty name="width" value="0.025" units="cm"/>
      <inkml:brushProperty name="height" value="0.025" units="cm"/>
    </inkml:brush>
  </inkml:definitions>
  <inkml:trace contextRef="#ctx0" brushRef="#br0">90 39 3972,'0'0'1217,"-48"-20"-1121,35 16-480,-2-2-994,2-2-960</inkml:trace>
</inkml:ink>
</file>

<file path=ppt/ink/ink3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0:28.581"/>
    </inkml:context>
    <inkml:brush xml:id="br0">
      <inkml:brushProperty name="width" value="0.025" units="cm"/>
      <inkml:brushProperty name="height" value="0.025" units="cm"/>
    </inkml:brush>
  </inkml:definitions>
  <inkml:trace contextRef="#ctx0" brushRef="#br0">643 80 0,'-17'-5'729,"1"0"-1,-1 0 1,1 2 0,-1 0-1,0 0 1,0 2 0,0 0-1,-1 1 1,1 1 0,0 1 0,0 0-1,-19 5 1,10 0 55,0 0-1,1 2 1,1 0 0,-1 2 0,2 1-1,-1 0 1,-27 22 0,36-23-654,2 0 1,0 1-1,0 1 0,1 0 1,0 1-1,1 0 1,1 1-1,0 0 0,1 0 1,-7 18-1,7-9-4,0 0 1,2 0-1,1 1 0,0 0 1,2 0-1,-1 33 0,6 18-30,3 0 0,3-1-1,29 128 1,-30-172-106,11 51 80,26 79 0,-35-139-30,0 0 0,1-1 0,1 0 1,1 0-1,0-1 0,2-1 0,1 0 0,24 27 0,-31-40 4,-1 0 1,1-1-1,1 1 0,-1-1 0,1-1 0,0 0 0,0 0 0,0 0 0,0-1 1,1 0-1,-1-1 0,1 0 0,0 0 0,-1-1 0,1 0 0,0 0 0,0-1 1,0 0-1,0-1 0,0 0 0,-1 0 0,1-1 0,0 0 0,10-5 0,4-1 137,-1-2-1,0-1 1,-1 0-1,0-2 0,0 0 1,-2-1-1,32-30 1,5-12 110,-2-2 1,-3-2-1,-2-3 1,-3-1 0,-4-3-1,-2-1 1,42-97 0,-68 130 14,-2-1 0,-1 0 0,-2 0 0,-1-1 0,-2 0 0,-1 0 0,-2-1 0,-3-51 1,-2 67-106,0 0 1,-2 0 0,-1 0 0,0 0 0,-1 1 0,-16-35 0,15 42-125,-1 1-1,0-1 1,0 2 0,-2-1 0,1 1-1,-2 0 1,1 1 0,-1 0 0,-1 1 0,-18-12-1,14 13-48,0 0-1,-1 2 1,0 0-1,0 0 1,-1 2-1,0 0 1,0 1-1,0 1 1,0 1-1,0 0 1,-1 2-1,1 0 1,-32 4-1,14 1-303,2 1 0,-1 2 0,1 1 0,0 2-1,0 1 1,-37 20 0,49-20-424,1 0 0,0 2 0,-33 27-1,38-26-730,0 1 0,1 0 0,1 1 0,-18 27 0,-2 17-4970</inkml:trace>
</inkml:ink>
</file>

<file path=ppt/ink/ink3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3:49.934"/>
    </inkml:context>
    <inkml:brush xml:id="br0">
      <inkml:brushProperty name="width" value="0.025" units="cm"/>
      <inkml:brushProperty name="height" value="0.025" units="cm"/>
    </inkml:brush>
  </inkml:definitions>
  <inkml:trace contextRef="#ctx0" brushRef="#br0">537 0 4388,'-61'8'1937,"1"3"0,-86 27 1,128-33-1876,1 1 0,1 1 0,-1 0 1,1 2-1,1 0 0,0 0 1,0 1-1,0 1 0,2 1 1,-1 0-1,1 1 0,1 0 1,-11 15-1,16-14-35,0-1 1,0 1-1,1 0 0,1 0 1,1 1-1,0-1 0,0 1 1,2 0-1,0 0 0,1 1 1,0-1-1,1 0 0,1 0 1,0 0-1,4 16 1,3 10 21,2-1 0,2-1 0,1 0 0,24 49 0,-11-38-68,2-1-1,1-1 0,3-2 1,2-1-1,2-2 1,2-1-1,1-2 1,84 66-1,-94-83-256,40 33-707,118 73-1,-163-115 944,1-1 0,1-1 0,0-1 0,0-2 0,1 0 0,0-2 0,1-1 0,-1-1 0,34 1 0,48-2 68,-16-3-1199,-2 5 0,107 20-1,-91 0-1676,43 9 1347,-128-31 2453,0-1 0,0-2 0,0 0 1,38-4-1,-49 1-604,1-1 1,-1 0 0,0-1 0,-1 0 0,1 0-1,-1-2 1,0 1 0,0-1 0,0 0-1,-1-1 1,0 0 0,12-13 0,10-12 223,49-67-1,-59 71-499,2-1-518,1 0-1,1 2 1,1 1 0,2 1 0,0 1-1,2 1 1,0 2 0,1 1-1,42-19 1,-25 17-521,0-2-1,-2-3 0,72-53 1,-85 53 283</inkml:trace>
</inkml:ink>
</file>

<file path=ppt/ink/ink3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3:50.523"/>
    </inkml:context>
    <inkml:brush xml:id="br0">
      <inkml:brushProperty name="width" value="0.025" units="cm"/>
      <inkml:brushProperty name="height" value="0.025" units="cm"/>
    </inkml:brush>
  </inkml:definitions>
  <inkml:trace contextRef="#ctx0" brushRef="#br0">2781 462 4773,'0'0'5268,"-5"-9"-5081,-24-38 845,-1 1 0,-2 1-1,-59-62 1,74 93-927,-1 0 0,0 1 0,-1 1 1,-1 1-1,1 0 0,-40-14 0,-133-33 239,180 55-292,-55-12 227,-1 2 0,0 4 1,0 3-1,-75 2 0,-274 38-885,339-21 436,-1 4 0,2 3 0,1 3 1,-144 66-1,150-57 240,-1-3 1,-1-4-1,-1-2 0,-2-4 0,-79 10 1,66-17-568,-166 43 1,252-71-5334,5-13-378</inkml:trace>
</inkml:ink>
</file>

<file path=ppt/ink/ink3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4:01.650"/>
    </inkml:context>
    <inkml:brush xml:id="br0">
      <inkml:brushProperty name="width" value="0.025" units="cm"/>
      <inkml:brushProperty name="height" value="0.025" units="cm"/>
    </inkml:brush>
  </inkml:definitions>
  <inkml:trace contextRef="#ctx0" brushRef="#br0">776 50 10442,'-15'-4'742,"1"-1"-666,-20-6 1606,-61-12-1,86 21-1413,-1 0 0,1 1 0,-1 0 0,1 1 0,-1 0 0,0 0 0,1 1 1,-1 1-1,1-1 0,-1 2 0,1-1 0,-17 8 0,13-2-242,1 1 0,0 1 1,0 0-1,1 0 0,0 1 1,1 1-1,0 0 0,-12 20 1,-60 116-45,30-38 93,5 3 1,5 2-1,-47 208 0,69-219 81,5 1-1,4 0 0,4 1 1,13 174-1,0-226-83,2 0 0,3-1 0,1 0 0,3-1-1,3-1 1,26 56 0,-27-73-45,0 0 0,2-2 1,2 0-1,1-2 0,1 0 0,1-1 0,2-2 0,1 0 0,49 37 0,-58-53-17,0 0 0,0-1 0,1-1 0,0-1-1,1-1 1,0 0 0,0-2 0,0 0 0,1-1 0,0-1-1,-1-1 1,1-1 0,0-1 0,0 0 0,0-2 0,0 0 0,-1-2-1,1 0 1,-1-1 0,0-1 0,0-1 0,-1-1 0,0-1 0,0 0-1,23-17 1,2-3 48,-2-1-1,-2-3 1,-1-1-1,-1-2 1,-2-2-1,-2-1 1,-1-2-1,-2-1 1,44-79-1,-47 65 260,-2-1 0,-2-1 1,-3-1-1,-2 0 0,-4-2 0,-1 0 0,8-114 1,-16 89-34,-4 0 0,-4 1 0,-4-1 0,-25-131 0,22 175-232,-2 1-1,-2 0 1,-2 0-1,-1 2 1,-3 0-1,0 1 1,-3 0 0,-1 2-1,-2 1 1,-1 1-1,-31-31 1,40 48-20,-1 1 0,0 1 0,-1 0 0,-1 2 0,0 0 0,-1 2 0,0 0 0,-1 1 0,0 1 0,0 1 0,-1 1 0,0 1 0,-1 1 0,1 1 0,-1 1 0,0 1 0,1 2 0,-1 0 0,0 1 0,0 1 1,1 2-1,-1 0 0,1 2 0,-38 13 0,30-7-391,1 2 0,-43 26 0,63-33-376,-1 1 0,1-1 1,1 1-1,0 1 0,0 0 0,0 0 1,1 1-1,0 0 0,-11 20 1,10-8-5123</inkml:trace>
</inkml:ink>
</file>

<file path=ppt/ink/ink3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4:05.283"/>
    </inkml:context>
    <inkml:brush xml:id="br0">
      <inkml:brushProperty name="width" value="0.025" units="cm"/>
      <inkml:brushProperty name="height" value="0.025" units="cm"/>
    </inkml:brush>
  </inkml:definitions>
  <inkml:trace contextRef="#ctx0" brushRef="#br0">6 149 11243,'0'0'7404,"3"10"-6683,-2-3-550,1 1 0,0-2 0,0 1 0,0 0 0,1 0 1,4 6-1,-6-11-134,1 0 0,-1 0 0,1 0 0,-1 0 0,1 0 0,0 0 0,0 0 0,0-1 0,0 1 1,0-1-1,0 0 0,0 1 0,0-1 0,1 0 0,-1 0 0,0 0 0,1-1 0,-1 1 0,1 0 0,-1-1 1,1 0-1,-1 1 0,1-1 0,-1 0 0,1-1 0,4 1 0,-6-1 71,1 0 1,0 0-1,-1 0 0,1 0 0,-1 0 0,1 0 1,-1-1-1,0 1 0,1 0 0,-1-1 1,0 1-1,0-1 0,0 1 0,0-1 0,0 1 1,0-1-1,0 0 0,-1 1 0,1-1 1,-1 0-1,1 0 0,-1 0 0,0 0 1,0 1-1,1-1 0,-1 0 0,0 0 0,-1 0 1,1-2-1,0-5 485,0 0 1,-1 0-1,0 0 1,-4-16-1,3 21-498,1 0 0,-1 0 0,0 0-1,0 0 1,0 0 0,0 0 0,-1 0 0,1 1 0,-1 0 0,0-1-1,0 1 1,0 0 0,-1 0 0,1 1 0,-1-1 0,1 1 0,-1-1-1,0 1 1,0 0 0,0 1 0,0-1 0,0 1 0,0-1 0,-1 1-1,-6 0 1,10 1-98,1 0 0,-1 0 0,0 0 0,0 0 0,1 1-1,-1-1 1,0 0 0,1 1 0,-1-1 0,0 0 0,1 1-1,-1-1 1,1 1 0,-1-1 0,1 1 0,-1-1 0,1 1 0,-1-1-1,1 1 1,-1 0 0,1-1 0,0 1 0,-1-1 0,1 1-1,0 0 1,-1 1 0,-4 29-97,10 28 24,-4-55 72,1 0 0,-1 0 0,1-1 0,0 1 0,0-1 0,0 1 0,0-1 0,1 0 0,0 1 0,4 3-1,-6-6 5,0 0-1,0 0 0,0 0 0,0 0 1,0-1-1,0 1 0,0 0 0,0-1 0,0 1 1,0-1-1,1 1 0,-1-1 0,0 1 1,0-1-1,1 0 0,-1 0 0,0 0 0,0 1 1,1-1-1,-1 0 0,0-1 0,1 1 1,-1 0-1,0 0 0,0 0 0,1-1 0,-1 1 1,0-1-1,0 1 0,0-1 0,1 1 0,-1-1 1,0 0-1,0 0 0,0 1 0,0-1 1,0 0-1,1-2 0,3-3 84,-1-1 1,0 0-1,0 0 1,-1 0-1,0 0 1,0-1-1,0 1 1,-1-1-1,2-15 1,-2 9 197,0 0-1,-1 0 1,-1 0 0,0 0 0,-2-14 0,2 27-274,0 0-1,0 1 1,0-1 0,0 0 0,0 0 0,0 1 0,0-1 0,-1 0 0,1 0 0,0 1 0,0-1 0,0 0-1,-1 0 1,1 1 0,0-1 0,-1 0 0,1 1 0,-1-1 0,1 1 0,-1-1 0,1 0 0,-1 1 0,1-1-1,-1 1 1,0-1 0,1 1 0,-1 0 0,0-1 0,1 1 0,-1 0 0,0-1 0,0 1 0,1 0-1,-1 0 1,0-1 0,0 1 0,1 0 0,-1 0 0,-1 0 0,1 1-5,0-1 1,0 1-1,0 0 1,0-1-1,0 1 0,0 0 1,0 0-1,0 0 1,1 0-1,-1-1 0,0 1 1,0 0-1,1 1 1,-1-1-1,1 0 0,-1 0 1,1 0-1,-1 0 1,1 0-1,0 0 0,0 1 1,-1-1-1,1 0 1,0 2-1,0 6 2,-1 5 20,0 0-1,1 1 0,3 20 1,-3-33-43,1 1 0,-1 0 0,1-1 0,-1 1 0,1-1 0,0 1 0,0-1 0,0 1 0,0-1 0,0 1 0,1-1 0,-1 0 0,1 0 0,0 0 0,-1 0 0,1 0 0,0 0 1,0 0-1,0-1 0,1 1 0,-1-1 0,0 1 0,1-1 0,-1 0 0,4 2 0,-4-3-200,-1 0 0,0 1 0,0-1 0,0 0 1,0 0-1,0 0 0,1 0 0,-1 0 0,0 0 0,0 0 0,0-1 0,0 1 1,0 0-1,1 0 0,-1-1 0,0 1 0,0-1 0,0 1 0,0-1 0,0 0 1,0 1-1,0-1 0,-1 0 0,1 0 0,0 1 0,0-1 0,0 0 0,-1 0 1,1 0-1,0 0 0,-1 0 0,1-2 0,9-26-7826</inkml:trace>
</inkml:ink>
</file>

<file path=ppt/ink/ink3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4:09.772"/>
    </inkml:context>
    <inkml:brush xml:id="br0">
      <inkml:brushProperty name="width" value="0.025" units="cm"/>
      <inkml:brushProperty name="height" value="0.025" units="cm"/>
    </inkml:brush>
  </inkml:definitions>
  <inkml:trace contextRef="#ctx0" brushRef="#br0">1 128 9033,'0'0'14376,"34"0"-10132,-32-2-4127,0 1 0,1-1-1,-2 0 1,1 1 0,0-1 0,0 0 0,0 0 0,-1 0 0,1-1 0,-1 1 0,0 0 0,1 0-1,-1-1 1,0 1 0,-1-1 0,1 1 0,0-1 0,-1 1 0,1-1 0,-1 1 0,0-1-1,0 0 1,0-3 0,0 4-53,0 1 0,0-1 1,0 0-1,0 0 0,0 1 0,-1-1 0,1 0 0,0 1 0,-1-1 1,0 0-1,1 1 0,-1-1 0,0 1 0,0-1 0,0 1 0,0-1 0,0 1 1,0-1-1,0 1 0,0 0 0,0 0 0,-1 0 0,1 0 0,-1 0 1,1 0-1,-1 0 0,1 0 0,-1 0 0,1 1 0,-1-1 0,0 1 0,1-1 1,-1 1-1,0 0 0,-2-1 0,2 2-64,1-1 0,0 1 0,0-1 0,-1 1 0,1-1 0,0 1 0,0 0 0,0 0 0,0 0 0,0 0 0,0 0 0,0 0 0,0 0 0,0 0 0,0 0 0,1 0 0,-1 0 0,0 0 0,1 1 0,-1-1 0,1 0 0,-1 0 0,1 1 0,0-1 0,-1 0 0,1 1 0,0-1 0,0 0 0,0 1 0,0 1 0,0 52 0,0-48 0,0-5 0,0 1 0,1 0 0,-1-1 0,1 1 0,-1-1 0,1 1 0,0-1 0,0 1 0,0-1 0,0 0 0,1 0 0,-1 1 0,0-1 0,1 0 0,0 0 0,-1 0 0,1 0 0,4 2 0,-5-3 0,0-1 0,0 1 0,0-1 0,0 0 0,0 1 0,0-1 0,0 0 0,1 0 0,-1 0 0,0 0 0,0 0 0,0 0 0,0 0 0,0 0 0,1 0 0,-1 0 0,0-1 0,0 1 0,0 0 0,0-1 0,0 1 0,0-1 0,0 1 0,0-1 0,0 0 0,0 1 0,0-1 0,0 0 0,0 0 0,0 1 0,-1-1 0,1 0 0,0 0 0,-1 0 0,1 0 0,-1 0 0,1 0 0,-1 0 0,1 0 0,-1-1 0,0 1 0,1-2 0,3-7 0,0-1 0,-1 1 0,-1-1 0,0 0 0,1-15 0,-2 23 0,0 1 0,-1-1 0,0 0 0,1 0 0,-1 1 0,0-1 0,-1 0 0,1 0 0,0 1 0,-1-1 0,0 0 0,1 1 0,-1-1 0,0 1 0,0-1 0,-1 1 0,1-1 0,0 1 0,-1 0 0,1-1 0,-1 1 0,0 0 0,0 0 0,0 0 0,0 0 0,-4-2 0,6 4 0,-1 0 0,0 0 0,1 0 0,-1 0 0,0 0 0,1 0 0,-1 0 0,0 0 0,1 0 0,-1 0 0,0 0 0,0 0 0,1 0 0,-1 1 0,1-1 0,-1 0 0,0 0 0,1 1 0,-1-1 0,0 1 0,1-1 0,-1 0 0,1 1 0,-1-1 0,1 1 0,-1-1 0,1 1 0,0 0 0,-1-1 0,1 1 0,0-1 0,-1 1 0,1 0 0,0-1 0,0 1 0,-1 0 0,1-1 0,0 1 0,0 0 0,0-1 0,0 1 0,0 0 0,0 0 0,-2 37 0,2-33 0,0 5 0,-1 2 0,1 0 0,1 0 0,0 0 0,6 23 0,-7-33 0,0-1 0,1 1 0,-1 0 0,1-1 0,0 1 0,-1-1 0,1 1 0,0-1 0,0 1 0,0-1 0,0 0 0,0 1 0,0-1 0,1 0 0,-1 0 0,0 0 0,1 0 0,-1 0 0,1 0 0,-1 0 0,1 0 0,-1-1 0,1 1 0,-1 0 0,1-1 0,0 1 0,-1-1 0,1 0 0,0 0 0,-1 0 0,1 1 0,0-2 0,0 1 0,-1 0 0,1 0 0,0 0 0,-1-1 0,1 1 0,0-1 0,-1 1 0,1-1 0,-1 0 0,4-1 0,-3 0-1,0 0 0,1 1 0,-1-1 1,0 0-1,0 0 0,0 0 0,0 0 0,0-1 0,0 1 0,1-4 1,2-2-82,-4 6-2563,-5 4-1901,-9 8-6974</inkml:trace>
</inkml:ink>
</file>

<file path=ppt/ink/ink3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4:11.308"/>
    </inkml:context>
    <inkml:brush xml:id="br0">
      <inkml:brushProperty name="width" value="0.025" units="cm"/>
      <inkml:brushProperty name="height" value="0.025" units="cm"/>
    </inkml:brush>
  </inkml:definitions>
  <inkml:trace contextRef="#ctx0" brushRef="#br0">68 82 8776,'0'0'9978,"-9"-1"-7448,-27-3-357,36 4-2042,-1 0 1,0 0 0,1-1-1,-1 1 1,0 0-1,1 1 1,-1-1-1,0 0 1,1 0-1,-1 0 1,0 0-1,1 0 1,-1 1 0,0-1-1,1 0 1,-1 1-1,1-1 1,-1 0-1,1 1 1,-1-1-1,1 1 1,-1 0 0,0-1-106,1 1 0,0-1 0,-1 1 0,1-1 0,0 1 1,0 0-1,-1-1 0,1 1 0,0 0 0,0-1 1,0 1-1,0-1 0,0 1 0,0 0 0,0-1 1,0 1-1,0 0 0,0-1 0,0 1 0,1 0 0,-1-1 1,0 1-1,0-1 0,1 1 0,-1 0 0,0-1 1,1 1-1,-1-1 0,1 1 0,-1-1 0,0 1 1,1-1-1,-1 0 0,1 1 0,-1-1 0,1 1 0,0-1 1,-1 0-1,2 1 0,0-1 128,1-1 0,-1 0 0,0 1 0,1-1 0,-1 0 0,0 0 0,0 0 0,1 0 0,-1-1 0,0 1 0,0 0 0,0-1 0,0 0 0,-1 1 0,1-1 0,0 0 1,-1 0-1,1 0 0,-1 0 0,0 0 0,0 0 0,1-1 0,-1 1 0,-1 0 0,1 0 0,0-1 0,-1 1 0,1-1 0,-1 1 0,1-1 0,-1 1 0,0-1 0,-1-3 0,1 5-154,0 1 0,0-1 0,0 1 0,0 0 0,0-1 0,0 1 0,0-1 0,-1 1 0,1 0 0,0-1 0,0 1 0,0 0 0,-1-1 0,1 1 0,0-1 0,-1 1 0,1 0 0,0 0 0,-1-1 0,1 1 0,0 0 0,-1 0 0,1-1 0,0 1 0,-1 0 0,1 0 0,-1 0 0,1 0 0,0-1 0,-1 1 0,1 0 0,-1 0 0,1 0 0,-1 0 0,1 0 0,0 0 0,-1 0 0,1 0 0,-1 0 0,1 1 0,-1-1 0,-18 9 0,16-3 0,0 0 0,1 0 0,-1 1 0,1-1 0,1 0 0,-1 1 0,1-1 0,0 1 0,1 0 0,-1-1 0,1 1 0,1-1 0,1 13 0,-2-19 0,0 1 0,1 0 0,-1-1 0,0 1 0,0 0 0,1-1 0,-1 1 0,0-1 0,1 1 0,-1-1 0,0 1 0,1 0 0,-1-1 0,1 0 0,-1 1 0,1-1 0,-1 1 0,1-1 0,0 0 0,-1 1 0,1-1 0,-1 0 0,1 1 0,0-1 0,-1 0 0,1 0 0,-1 0 0,1 0 0,0 1 0,-1-1 0,1 0 0,0 0 0,-1 0 0,1-1 0,0 1 0,-1 0 0,1 0 0,0 0 0,-1 0 0,1-1 0,0 1 0,0 0 0,1-1 0,0 0 0,0 0 0,0 0 0,0 0 0,0 0 0,0 0 0,-1-1 0,1 1 0,0-1 0,-1 1 0,3-4 0,0-1 0,0-1 0,-1 0 0,0 0 0,0 0 0,0 0 0,-1 0 0,-1-1 0,1 1 0,-1-1 0,0 1 0,-1-1 0,0 0 0,0 1 0,-1-9 0,1 15 0,0 0 0,-1 1 0,1-1 0,0 0 0,0 0 0,0 1 0,0-1 0,-1 0 0,1 0 0,0 1 0,-1-1 0,1 0 0,-1 1 0,1-1 0,-1 0 0,1 1 0,-1-1 0,1 1 0,-1-1 0,1 1 0,-1-1 0,0 1 0,1-1 0,-1 1 0,0 0 0,0-1 0,1 1 0,-1 0 0,0-1 0,0 1 0,1 0 0,-1 0 0,0 0 0,0 0 0,1 0 0,-1 0 0,0 0 0,0 0 0,0 0 0,1 0 0,-1 1 0,0-1 0,0 0 0,1 0 0,-1 1 0,0-1 0,0 0 0,1 1 0,-1-1 0,1 1 0,-1-1 0,0 1 0,1-1 0,-2 2 0,-1 0 0,-1 1 0,1 0 0,0 0 0,0 1 0,0-1 0,0 1 0,0-1 0,-2 6 0,0 5 0,0 0 0,1 0 0,1 0 0,0 0 0,1 1 0,1-1 0,0 24 0,1-38-46,0 1 0,-1-1-1,1 0 1,0 1 0,0-1 0,0 1-1,0-1 1,0 1 0,0-1 0,0 1-1,0-1 1,0 1 0,0-1 0,0 0-1,0 1 1,0-1 0,0 1 0,0-1 0,1 1-1,-1-1 1,0 0 0,0 1 0,0-1-1,1 1 1,-1-1 0,0 0 0,0 1-1,1-1 1,-1 0 0,0 1 0,1-1-1,-1 0 1,1 1 0,-1-1 0,0 0 0,1 0-1,-1 0 1,1 1 0,-1-1 0,1 0-1,-1 0 1,0 0 0,1 0 0,-1 0-1,1 0 1,-1 0 0,1 0 0,-1 0-1,1 0 1,-1 0 0,1 0 0,-1 0 0,0 0-1,1 0 1,-1 0 0,1-1 0,-1 1-1,1 0 1,0-1-276,1 0-1,-1 0 1,0 0-1,0 0 1,1 0-1,-1 0 1,0-1-1,0 1 1,0 0-1,-1-1 1,1 1-1,0 0 1,0-1-1,-1 1 1,1-1-1,0-2 1,0-17-6170</inkml:trace>
</inkml:ink>
</file>

<file path=ppt/ink/ink3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4:15.388"/>
    </inkml:context>
    <inkml:brush xml:id="br0">
      <inkml:brushProperty name="width" value="0.025" units="cm"/>
      <inkml:brushProperty name="height" value="0.025" units="cm"/>
    </inkml:brush>
  </inkml:definitions>
  <inkml:trace contextRef="#ctx0" brushRef="#br0">28 76 7687,'0'0'19186,"-5"9"-18593,-14 29-150,18-38-431,1 1 0,0-1 0,-1 1 0,1-1 1,0 0-1,0 1 0,0-1 0,0 1 0,-1-1 0,1 0 0,0 1 0,0-1 0,0 1 1,0-1-1,0 1 0,0-1 0,0 0 0,0 1 0,0-1 0,0 1 0,0-1 0,0 1 0,0-1 1,1 0-1,-1 1 0,0-1 0,0 1 0,0-1 0,1 0 0,-1 1 0,0-1 0,0 0 0,1 1 1,-1-1-1,0 0 0,1 1 0,-1-1 0,0 0 0,1 0 0,-1 1 0,1-1 0,-1 0 1,0 0-1,1 0 0,-1 0 0,1 1 0,-1-1 0,0 0 0,1 0 0,-1 0 0,1 0 0,-1 0 1,1 0-1,0 0 0,20-4 491,-15-1-309,0 1 0,0-1 1,-1 0-1,0 0 0,0-1 0,0 1 0,-1-1 0,1 0 1,-1 0-1,-1-1 0,1 1 0,-1-1 0,0 0 0,-1 0 0,0 0 1,0 0-1,0 0 0,0-10 0,-2 17-194,0 0 0,0-1 0,0 1 0,1 0 0,-1-1 0,0 1 0,0 0 0,0-1 0,0 1 0,0 0 0,0-1 0,-1 1 0,1 0 0,0-1 0,0 1 0,0 0 0,0-1 0,0 1 0,0 0 0,-1-1 0,1 1 0,0 0 0,0 0 0,0-1 0,-1 1 0,1 0 0,0 0 0,0-1 0,-1 1 0,1 0 0,0 0 0,0 0 0,-1 0 0,1-1 0,0 1 0,-1 0 0,1 0 0,0 0 0,-1 0 0,1 0 0,-15 8 0,-11 22 0,21-19 0,1 1 0,0-1 0,1 1 0,1 0 0,-1 0 0,2 1 0,0-1 0,0 21 0,1-33 0,0 1 0,0-1 0,0 1 0,0-1 0,0 1 0,0-1 0,0 1 0,0-1 0,0 1 0,0-1 0,0 1 0,0-1 0,0 1 0,0-1 0,1 1 0,-1-1 0,0 1 0,0-1 0,0 1 0,1-1 0,-1 0 0,0 1 0,1-1 0,-1 1 0,0-1 0,1 0 0,-1 1 0,0-1 0,1 0 0,-1 0 0,1 1 0,-1-1 0,0 0 0,1 0 0,0 1 0,16-10 0,12-24 0,-24 24 0,1 0 0,-2 0 0,1-1 0,-1 0 0,-1 0 0,0 0 0,0-1 0,-1 1 0,0-1 0,-1 1 0,1-18 0,-3 28 0,1 0 0,0 0 0,0-1 0,0 1 0,0 0 0,0 0 0,0 0 0,-1 0 0,1-1 0,0 1 0,0 0 0,0 0 0,-1 0 0,1 0 0,0 0 0,0 0 0,0-1 0,-1 1 0,1 0 0,0 0 0,0 0 0,-1 0 0,1 0 0,0 0 0,0 0 0,0 0 0,-1 0 0,1 0 0,0 0 0,0 0 0,-1 0 0,1 0 0,0 0 0,0 1 0,0-1 0,-1 0 0,1 0 0,0 0 0,0 0 0,0 0 0,-1 0 0,1 1 0,0-1 0,0 0 0,0 0 0,0 0 0,0 0 0,-1 1 0,1-1 0,0 0 0,0 0 0,0 0 0,0 1 0,0-1 0,-10 11 0,5 1 0,1 1 0,0 0 0,1 1 0,1-1 0,0 1 0,1-1 0,0 1 0,2 16 0,8-40 0,2-10 0,-1-22-3509,-8 26-189,-9 31-685,0 3-6224</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1.752"/>
    </inkml:context>
    <inkml:brush xml:id="br0">
      <inkml:brushProperty name="width" value="0.025" units="cm"/>
      <inkml:brushProperty name="height" value="0.025" units="cm"/>
    </inkml:brush>
  </inkml:definitions>
  <inkml:trace contextRef="#ctx0" brushRef="#br0">0 462 18481,'0'0'8617,"60"27"-6856,-13-27-351,6 0-706,5-5-544,1-4-128,-4 0-672,-8 0-1058,-9 0-1088,-16-3-738,-10-4-1376,-12-2-4741</inkml:trace>
  <inkml:trace contextRef="#ctx0" brushRef="#br0" timeOffset="1">15 56 21140,'0'0'9513,"60"-32"-9129,-9 22-223,11 2-129,0 2-1089,-3 6-1858,-5 0-1730,-14 1-447,-10 9-5478</inkml:trace>
</inkml:ink>
</file>

<file path=ppt/ink/ink3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4:38.384"/>
    </inkml:context>
    <inkml:brush xml:id="br0">
      <inkml:brushProperty name="width" value="0.025" units="cm"/>
      <inkml:brushProperty name="height" value="0.025" units="cm"/>
    </inkml:brush>
  </inkml:definitions>
  <inkml:trace contextRef="#ctx0" brushRef="#br0">2581 219 11563,'-243'46'6432,"84"-25"-5420,-253 1 0,-17-14-1383,296 1 236,-162 31 0,221-25 232,1 3 0,1 4-1,-113 50 1,135-48 169,2 2 1,0 3 0,2 2-1,1 1 1,-72 69-1,100-84-180,1 1 1,1 0-1,0 1 0,2 0 1,0 1-1,1 1 0,1 0 0,-12 33 1,19-45-89,1 1 0,1-1 1,-1 1-1,2-1 0,-1 1 0,1 0 1,1 0-1,0 0 0,0-1 0,1 1 1,0 0-1,0 0 0,1-1 0,1 1 1,0-1-1,0 1 0,1-1 1,0 0-1,0-1 0,1 1 0,0-1 1,13 16-1,-2-8-40,0-1 1,2 0-1,-1-2 0,2 0 1,0 0-1,0-2 0,1-1 1,1 0-1,-1-1 0,25 6 1,25 5-48,130 19 1,220 9 95,-156-21 12,149 15 118,1-18 0,702-48 0,288-152-27,-1279 158-118,-9 2 0,0-5 1,154-50-1,-234 59 56,0-1-1,-2-3 1,1 0 0,-2-2 0,0-2-1,-1-1 1,-2-1 0,0-2-1,-1-1 1,-1-1 0,32-41 0,-51 56-5,-1 0 1,0-1-1,-1 0 0,0-1 1,-1 0-1,-1 0 1,0 0-1,0-1 1,3-20-1,-7 26 18,0-1-1,0 1 0,-1 0 1,-1 0-1,1 0 0,-1 0 1,0 0-1,-1 0 1,0 0-1,0 0 0,-1 1 1,0-1-1,0 1 1,-1-1-1,0 1 0,0 0 1,-10-11-1,-14-13 134,-1 2 0,-1 1-1,-1 1 1,-1 2 0,-64-38 0,14 17 78,-126-49 1,67 43-150,-1 6-1,-2 6 0,-2 7 1,-180-18-1,-607 8-2,604 50-476,-457 69 1,529-32-2004,2 12-1,-321 113 1,267-54-3172</inkml:trace>
</inkml:ink>
</file>

<file path=ppt/ink/ink3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4:40.687"/>
    </inkml:context>
    <inkml:brush xml:id="br0">
      <inkml:brushProperty name="width" value="0.025" units="cm"/>
      <inkml:brushProperty name="height" value="0.025" units="cm"/>
    </inkml:brush>
  </inkml:definitions>
  <inkml:trace contextRef="#ctx0" brushRef="#br0">7077 281 6694,'-547'-84'1776,"-7"42"-252,-155-18-339,518 35-1020,-513-44 476,480 68 119,-356 44 1,533-37-710,-1289 189 1665,814-87-1116,360-65-526,-184 76 1,247-77-25,2 4 1,-172 111-1,202-109 71,2 2 0,2 4 0,3 2 0,-78 92 1,96-96-114,2 1 1,2 2-1,3 1 1,-52 114-1,75-140-22,2-1-1,1 1 0,2 1 0,0-1 0,-2 41 1,8-50-16,1 0 1,1 0 0,0 0-1,2 0 1,0 0 0,2-1 0,0 1-1,14 33 1,3-7-19,2-1 0,2-1 0,2-1 0,2-1-1,2-1 1,2-2 0,68 63 0,-43-52-24,3-2-1,1-3 1,2-3-1,111 55 1,297 96 85,17-35 191,-387-126-203,796 198 6,-655-188 422,433 19 0,1355-145 1146,-1099-59-1549,-663 80-218,365-135 0,-42-43-75,-27-52 129,-492 248 1,-3-3 0,-2-4 0,-2-2 0,-2-3 1,62-71-1,-101 98 89,-1-2 0,-1-1 1,-2-1-1,-1-1 0,-2 0 0,-1-2 1,-2 0-1,-1-1 0,-3 0 0,0-1 1,-3-1-1,-1 0 0,4-46 0,-10 45 323,-1-1 0,-2 1-1,-2 0 1,-2 0 0,-1 1 0,-20-65-1,16 74-94,-2 0-1,-1 1 1,-1 1 0,-1 0-1,-2 1 1,0 0-1,-2 2 1,-43-46 0,19 31 23,-2 3 0,-1 1 0,-2 2 0,-1 3 0,-95-46 0,15 21-1,-169-50 0,83 46-354,-2 9-1,-372-39 0,-451 47-5661,802 43 1719</inkml:trace>
</inkml:ink>
</file>

<file path=ppt/ink/ink3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08.376"/>
    </inkml:context>
    <inkml:brush xml:id="br0">
      <inkml:brushProperty name="width" value="0.025" units="cm"/>
      <inkml:brushProperty name="height" value="0.025" units="cm"/>
    </inkml:brush>
  </inkml:definitions>
  <inkml:trace contextRef="#ctx0" brushRef="#br0">788 9 12844,'-11'-2'1719,"10"1"-1697,-4 0 65,0 0 0,-1-1-1,1 2 1,-1-1 0,0 1 0,1 0 0,-1 0-1,1 0 1,-1 1 0,1 0 0,-1 0 0,1 0-1,-1 1 1,1-1 0,0 2 0,0-1-1,0 0 1,-9 7 0,-24 23-65,1 1 0,1 2 0,2 2 0,2 1 0,-31 48 1,54-74-7,-56 77 9,3 4 0,-92 189 0,129-226 115,2 1 1,3 1-1,3 0 0,2 1 1,2 1-1,-7 116 0,19-150-119,1 1-1,2-1 0,0 0 0,2 0 0,1 0 0,1-1 1,1 1-1,1-1 0,19 38 0,-20-50-14,0-1-1,0 0 1,1 0 0,1 0 0,0-1-1,1 0 1,0-1 0,1 0-1,0-1 1,0 0 0,1-1-1,0 0 1,0-1 0,1 0-1,0-1 1,0 0 0,1-1-1,27 6 1,-13-6 208,0-2-1,1-1 1,-1-2-1,0 0 1,0-2-1,0-1 1,0-1-1,0-2 1,-1-1-1,0-1 1,0-1-1,-1-1 1,26-14 0,2-5 153,-2-1 0,-1-3 1,-2-3-1,-1-1 1,45-47-1,-53 45-296,-3-2 0,-1-1 0,-2-2-1,-2-2 1,-2-1 0,-2-1-1,24-58 1,-34 64-100,-2 0-1,-3-1 1,-1-1 0,-2 0-1,-2 0 1,-2-1 0,-1 0-1,-3 0 1,-4-54 0,0 78 4,-1-1 1,-1 1-1,-1-1 1,0 1 0,-2 0-1,-1 1 1,0 0-1,-1 0 1,-2 0 0,0 1-1,-1 1 1,-26-32-1,25 36-68,-1 0-1,-1 1 0,0 1 0,0 0 0,-1 1 1,-1 1-1,0 1 0,0 0 0,-1 1 0,0 0 1,0 2-1,-1 0 0,0 2 0,-32-5 0,26 6-383,-1 2-1,0 0 1,1 2-1,-1 1 1,-40 8-1,47-6-555,1 2-1,-1 0 0,1 0 0,-26 15 0,-26 23-6819</inkml:trace>
</inkml:ink>
</file>

<file path=ppt/ink/ink3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09.188"/>
    </inkml:context>
    <inkml:brush xml:id="br0">
      <inkml:brushProperty name="width" value="0.025" units="cm"/>
      <inkml:brushProperty name="height" value="0.025" units="cm"/>
    </inkml:brush>
  </inkml:definitions>
  <inkml:trace contextRef="#ctx0" brushRef="#br0">859 276 9513,'-29'1'303,"0"2"0,1 1 0,-1 1 0,1 2 0,0 0 0,1 2 0,-1 1 0,2 1 0,-44 26 0,37-16 59,1 1 1,1 2-1,1 1 0,2 1 0,0 2 1,-38 50-1,29-26 73,2 2-1,2 1 0,3 1 1,3 2-1,2 1 0,2 1 1,3 1-1,-18 101 1,30-122-381,2 1 1,2 0-1,2 0 0,1 0 1,3 0-1,8 57 1,-8-84-54,1 0-1,1 0 1,0-1 0,0 0 0,1 1 0,1-2 0,0 1 0,1-1 0,1 0-1,-1 0 1,2 0 0,0-2 0,0 1 0,1-1 0,0 0 0,1-1 0,0 0-1,0-1 1,1 0 0,0-1 0,26 12 0,-19-13 29,0 0-1,1-1 1,0-1 0,0-1-1,0-1 1,0-1 0,0 0-1,0-2 1,0 0 0,1-1-1,-2-1 1,1-1 0,0-1-1,-1-1 1,0 0-1,23-12 1,2-3 126,-1-2 1,-1-2-1,-2-2 0,0-1 0,58-56 0,-45 33-14,-2-2-1,-3-2 0,-2-2 0,-3-3 0,-2-1 0,-4-1 0,-1-3 0,-4-1 1,-3-1-1,-2-1 0,-4-2 0,-3 0 0,-2-2 0,-4 0 0,8-126 1,-21 172-287,-1-1 1,-1 1-1,-1-1 1,-1 1 0,-2 0-1,0 0 1,-14-36 0,15 51 13,-1 1 0,0-1 1,-1 1-1,0 0 0,0 1 0,-1-1 1,-1 1-1,1 1 0,-1-1 1,-1 1-1,0 1 0,0-1 1,0 2-1,-1-1 0,0 1 0,0 1 1,-1-1-1,1 2 0,-15-5 1,2 3-892,-1 1 1,-43-4-1,-63 2-5848</inkml:trace>
</inkml:ink>
</file>

<file path=ppt/ink/ink3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09.889"/>
    </inkml:context>
    <inkml:brush xml:id="br0">
      <inkml:brushProperty name="width" value="0.025" units="cm"/>
      <inkml:brushProperty name="height" value="0.025" units="cm"/>
    </inkml:brush>
  </inkml:definitions>
  <inkml:trace contextRef="#ctx0" brushRef="#br0">147 1 18193,'0'0'4869,"-28"58"-4485,8 29 193,-1 21 416,-2 23-289,2 14-447,5 2-161,5-3 0,5-7-96,6-6 64,0-20-449,5-17-1216,4-21-1666,-3-23 32,-5-22-1794,-1-19-3395</inkml:trace>
</inkml:ink>
</file>

<file path=ppt/ink/ink3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0.242"/>
    </inkml:context>
    <inkml:brush xml:id="br0">
      <inkml:brushProperty name="width" value="0.025" units="cm"/>
      <inkml:brushProperty name="height" value="0.025" units="cm"/>
    </inkml:brush>
  </inkml:definitions>
  <inkml:trace contextRef="#ctx0" brushRef="#br0">0 441 8296,'10'77'7847,"4"-2"-7655,5-9 545,8-9 576,8-15 65,6-18 159,8-22-31,7-13-161,6-38 609,2-26 256,3-21-481,-3-15-1312,1-6-321,-5 0-320,-8 6-2851,-11 15-4997</inkml:trace>
</inkml:ink>
</file>

<file path=ppt/ink/ink3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1.195"/>
    </inkml:context>
    <inkml:brush xml:id="br0">
      <inkml:brushProperty name="width" value="0.025" units="cm"/>
      <inkml:brushProperty name="height" value="0.025" units="cm"/>
    </inkml:brush>
  </inkml:definitions>
  <inkml:trace contextRef="#ctx0" brushRef="#br0">478 102 12075,'-3'-12'4661,"1"7"-4495,1 1 0,-1-1 1,1 0-1,-1 1 0,-1-1 1,1 1-1,-1 0 0,1 0 0,-1 0 1,0 0-1,-1 0 0,1 0 0,-1 1 1,1 0-1,-1 0 0,0 0 1,0 0-1,-1 0 0,1 1 0,0 0 1,-1 0-1,0 0 0,1 0 1,-1 1-1,0 0 0,-9-2 0,5 3 48,1-1 0,-1 1 0,0 0 1,0 1-1,0 0 0,1 1 0,-1-1 0,0 2 0,1-1 0,0 1 0,-1 1 0,1-1 0,-10 7 0,6-2-113,0 1 1,0 0-1,1 1 1,1 0 0,-1 1-1,2 0 1,-13 17-1,3 3-10,1 0-1,1 2 0,2-1 1,1 2-1,-16 62 0,20-54 209,-9 69 0,18-94-280,-1 0 1,2-1-1,1 1 0,0 0 1,1-1-1,0 1 1,6 19-1,-6-32-14,-1 0 0,1 0 0,-1 0 0,1 0 0,1-1-1,-1 1 1,0 0 0,1-1 0,0 0 0,0 1 0,0-1 0,0 0 0,0-1 0,0 1 0,1 0 0,0-1 0,-1 0 0,1 0-1,0 0 1,0 0 0,0-1 0,0 0 0,0 1 0,1-1 0,-1-1 0,0 1 0,0-1 0,1 1 0,-1-1 0,0-1-1,1 1 1,-1 0 0,4-2 0,5-1 92,-1 1 0,1-2 0,-1 0 0,0-1 0,0 0 0,-1 0 0,1-1 0,-1-1 0,19-15 0,-22 16-21,0 0 1,-1 0-1,0-1 0,0 0 1,0-1-1,-1 0 0,0 1 0,-1-2 1,0 1-1,0-1 0,-1 0 1,0 0-1,0 0 0,-1 0 1,0-1-1,1-9 0,-4 17-31,0 1 0,0-1-1,0 1 1,0-1 0,0 1 0,0-1-1,-1 1 1,1-1 0,0 1 0,-1 0-1,1-1 1,-1 1 0,0-1 0,1 1-1,-1 0 1,0 0 0,0-1 0,0 1-1,0 0 1,0 0 0,0 0 0,0 0-1,0 0 1,0 0 0,-1 0 0,1 1-1,0-1 1,0 0 0,-1 1 0,1-1-1,-1 1 1,1-1 0,-1 1 0,1-1-1,-1 1 1,1 0 0,-1 0 0,1 0-1,-2 0 1,-1 0-14,0 0 1,-1 0-1,1 1 0,0 0 0,0 0 0,0 0 0,0 0 0,0 0 1,0 1-1,1 0 0,-1-1 0,0 2 0,-4 2 0,2 0-26,0 1 0,0 0-1,1 1 1,-8 11-1,11-16-8,1 0 1,0 0-1,-1 0 0,1 0 0,0 0 0,0 0 0,0 0 0,1 0 0,-1 1 0,1-1 1,-1 0-1,1 1 0,-1-1 0,1 0 0,0 1 0,0-1 0,0 0 0,1 1 0,-1-1 0,1 4 1,0-5-4,0 0 0,0 0 1,0 0-1,0 0 0,1-1 1,-1 1-1,0 0 0,0-1 0,0 1 1,1-1-1,-1 1 0,0-1 1,1 1-1,-1-1 0,0 0 1,1 0-1,-1 0 0,0 0 1,1 0-1,-1 0 0,0 0 1,1 0-1,-1 0 0,0-1 1,1 1-1,-1 0 0,0-1 0,0 1 1,1-1-1,1-1 0,39-19 70,1-10 32,-2-2-1,72-71 0,-113 103-93,0 0-1,1 1 0,-1-1 1,1 0-1,0 1 0,-1-1 1,1 0-1,0 1 1,-1-1-1,1 1 0,0-1 1,-1 1-1,1 0 0,0-1 1,0 1-1,0 0 0,-1-1 1,1 1-1,0 0 0,0 0 1,0 0-1,0 0 0,1 0 1,1 17-131,-16 41-56,10-48 242,-1 5-126,-27 123-792,28-121-424,1 0 1,1 1-1,2 21 0,-1-39 1139,0 1-1,0 0 1,-1-1-1,1 1 1,0-1-1,0 1 0,0-1 1,0 1-1,0-1 1,0 1-1,1-1 1,-1 1-1,0 0 0,0-1 1,0 1-1,0-1 1,1 1-1,-1-1 0,0 1 1,1-1-1,-1 0 1,0 1-1,1-1 1,-1 1-1,0-1 0,1 0 1,-1 1-1,1-1 1,-1 0-1,0 1 1,1-1-1,-1 0 0,1 0 1,-1 1-1,1-1 1,0 0-1,-1 0 1,1 0-1,-1 0 0,1 0 1,-1 0-1,1 1 1,-1-1-1,1-1 1,-1 1-1,1 0 0,0 0 1,-1 0-1,1 0 1,-1 0-1,1 0 0,-1-1 1,1 1-1,-1 0 1,1 0-1,-1-1 1,1 1-1,0-1 1,18-18-8107</inkml:trace>
</inkml:ink>
</file>

<file path=ppt/ink/ink3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1.697"/>
    </inkml:context>
    <inkml:brush xml:id="br0">
      <inkml:brushProperty name="width" value="0.025" units="cm"/>
      <inkml:brushProperty name="height" value="0.025" units="cm"/>
    </inkml:brush>
  </inkml:definitions>
  <inkml:trace contextRef="#ctx0" brushRef="#br0">33 110 18257,'-5'9'1463,"-2"2"-915,5-8-296,-1 2 1,1-1 0,-1 0-1,1 0 1,0 1-1,1-1 1,-1 1-1,1-1 1,0 1-1,-1 6 1,2-11-221,0 1-1,0 0 1,0-1 0,0 1 0,0-1 0,0 1 0,0 0-1,0-1 1,0 1 0,1 0 0,-1-1 0,0 1-1,0-1 1,0 1 0,1-1 0,-1 1 0,0-1-1,1 1 1,-1-1 0,0 1 0,1-1 0,-1 1 0,1-1-1,-1 1 1,1-1 0,-1 0 0,1 1 0,-1-1-1,1 0 1,-1 1 0,2-1 0,24 2 559,26-17 378,-33 5-742,-1-1-1,-1 0 0,33-28 0,-45 35-121,0 0-1,0-1 1,0 0-1,-1 0 0,1 0 1,-1 0-1,-1-1 1,1 0-1,-1 1 0,0-1 1,0-1-1,0 1 1,-1 0-1,0-1 0,-1 1 1,2-10-1,-3 15-73,0 1 0,0-1 0,0 1-1,0-1 1,0 1 0,0-1 0,0 1 0,-1-1 0,1 1 0,0-1-1,0 1 1,-1 0 0,1-1 0,0 1 0,-1-1 0,1 1-1,0 0 1,-1-1 0,1 1 0,0 0 0,-1-1 0,1 1-1,-1 0 1,1-1 0,-1 1 0,1 0 0,-1 0 0,1 0-1,-1 0 1,1-1 0,-1 1 0,1 0 0,-1 0 0,1 0 0,-1 0-1,1 0 1,-1 0 0,1 0 0,-1 0 0,1 0 0,-1 1-1,1-1 1,-1 0 0,1 0 0,-1 0 0,1 1 0,-1-1-1,1 0 1,0 0 0,-1 1 0,1-1 0,-1 1 0,-25 15-80,2 17 35,18-25 450,1 0 1,-1 0-1,-1-1 0,-10 10 0,12-11-373,1-1 0,0 1 0,1 0-1,-1 0 1,1 0 0,0 0 0,1 0 0,0 1 0,0-1-1,-2 13 1,-3 5-44,-5 6-19,8-21 0,1 0 0,-1 0 0,2 0 0,-1 1 0,1-1 0,-1 18 0,3-26 0,1 0 0,-1 0 0,1 0 0,0 0 0,-1 0 0,1 0 0,0 0 0,0 0 0,-1-1 0,1 1 0,0 0 0,0 0 0,0-1 0,0 1 0,0-1 0,0 1 0,0-1 0,0 1 0,0-1 0,0 0 0,0 0 0,1 1 0,-1-1 0,0 0 0,0 0 0,0 0 0,2 0 0,42 1 0,-37-1 0,7 0-222,-7 1-531,0-1 0,0-1 0,0 1 0,0-1 0,11-3 0,-17 3 389,1 0 0,0 0 0,0-1 0,-1 1-1,1-1 1,-1 1 0,1-1 0,-1 0 0,0 0 0,0 0-1,0 0 1,0-1 0,0 1 0,0 0 0,0-1-1,-1 1 1,1-1 0,0-3 0,8-18-8060</inkml:trace>
</inkml:ink>
</file>

<file path=ppt/ink/ink3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2.057"/>
    </inkml:context>
    <inkml:brush xml:id="br0">
      <inkml:brushProperty name="width" value="0.025" units="cm"/>
      <inkml:brushProperty name="height" value="0.025" units="cm"/>
    </inkml:brush>
  </inkml:definitions>
  <inkml:trace contextRef="#ctx0" brushRef="#br0">117 1 16624,'0'0'11750,"-8"4"-11452,-1 1-281,1 1 0,0 0 0,1 1 0,-1-1-1,1 2 1,1-1 0,-1 1 0,2 0-1,-1 0 1,1 0 0,0 1 0,0 0 0,-6 18-1,9-23-20,0 0 0,1 0 0,-1 0 0,1 0 0,0 1-1,0-1 1,0 0 0,1 1 0,-1-1 0,1 0 0,1 9-1,-1-12 1,1 0 1,-1 0-1,0 0 0,1 0 0,-1-1 0,1 1 0,-1 0 0,1 0 0,-1-1 1,1 1-1,0 0 0,-1-1 0,1 1 0,0 0 0,0-1 0,-1 1 0,1-1 1,0 1-1,0-1 0,0 0 0,1 1 0,1 0 6,1-1 1,-1 0-1,0 1 0,0-1 1,0 0-1,0-1 0,1 1 1,-1-1-1,5-1 0,7-2-42,0-2-1,0 0 0,19-11 1,-26 11 3,1 1 1,0 1 0,0-1-1,0 2 1,0-1 0,1 1-1,-1 0 1,1 1-1,0 0 1,0 1 0,0 0-1,18 1 1,-27 0 35,0 1-1,0 0 1,0-1 0,0 1-1,0-1 1,0 1 0,0 0-1,-1 0 1,1 0 0,0-1-1,-1 1 1,1 0 0,0 0-1,-1 0 1,1 0-1,-1 0 1,1 0 0,-1 0-1,0 0 1,0 0 0,1 0-1,-1 1 1,0-1 0,0 0-1,0 0 1,0 0 0,0 0-1,0 0 1,0 0 0,0 0-1,-1 0 1,1 0 0,0 0-1,-1 2 1,-14 38 614,7-28-317,0-1 1,-2-1-1,1 1 0,-2-1 1,-22 18-1,27-23-218,-1-1 0,0 0-1,0-1 1,0 0 0,0 0 0,-1 0 0,0-1-1,0 0 1,0 0 0,0-1 0,-16 2 0,23-3-233,0-1 0,0 0 0,0 0 0,0 0 0,1-1 0,-1 1 0,0 0 0,0 0 0,0 0 0,1-1 0,-1 1 0,0 0 0,0-1 0,1 1 0,-1 0 1,0-1-1,0 1 0,1-1 0,-1 1 0,1-1 0,-1 0 0,0 1 0,1-1 0,-1 0 0,1 1 0,0-1 0,-1 0 0,1 1 0,-1-1 0,1 0 0,0 0 0,0 0 0,-1 1 0,1-1 0,0 0 1,0 0-1,0 0 0,0 0 0,-6-28-8488</inkml:trace>
</inkml:ink>
</file>

<file path=ppt/ink/ink3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3.036"/>
    </inkml:context>
    <inkml:brush xml:id="br0">
      <inkml:brushProperty name="width" value="0.025" units="cm"/>
      <inkml:brushProperty name="height" value="0.025" units="cm"/>
    </inkml:brush>
  </inkml:definitions>
  <inkml:trace contextRef="#ctx0" brushRef="#br0">114 82 6086,'0'0'9758,"-6"-8"-8012,0-4-979,-20-26 2683,25 37-3333,1 0 0,-1 1 0,1-1 0,-1 0 1,0 1-1,1-1 0,-1 1 0,0-1 0,1 1 0,-1-1 0,0 1 0,0 0 0,1-1 0,-1 1 0,0 0 0,0-1 0,0 1 0,0 0 0,0 0 0,1 0 0,-1 0 0,0 0 0,0 0 0,0 0 0,0 0 1,0 0-1,1 0 0,-1 1 0,0-1 0,0 0 0,0 0 0,0 1 0,1-1 0,-1 1 0,0-1 0,0 1 0,1-1 0,-1 1 0,0-1 0,1 1 0,-1-1 0,1 1 0,-1 0 0,1 0 0,-1-1 0,1 1 1,-1 0-1,1 0 0,0-1 0,-1 3 0,-17 42 38,18-45-125,-6 23 28,1 0 0,0 0 0,2 0 0,1 0 0,1 0 0,3 35 0,-2-58-58,0 1 0,0 0 0,1 0 0,-1 0 0,0 0-1,0 0 1,1 0 0,-1 0 0,1 0 0,-1 0 0,1-1 0,-1 1-1,1 0 1,-1 0 0,1 0 0,0-1 0,-1 1 0,1 0 0,0-1 0,0 1-1,-1-1 1,1 1 0,0-1 0,0 1 0,0-1 0,0 0 0,0 1-1,0-1 1,-1 0 0,1 0 0,0 1 0,0-1 0,0 0 0,0 0 0,0 0-1,0 0 1,0 0 0,0 0 0,0-1 0,0 1 0,0 0 0,0 0-1,0-1 1,0 1 0,0-1 0,-1 1 0,1-1 0,0 1 0,1-2 0,4 0 13,0-1 1,0-1 0,-1 1 0,1-1 0,-1 0 0,6-6 0,12-16 182,-2-2 1,-1-1-1,-1 0 1,17-35-1,-3 4 76,-30 118-651,-4-10 438,0-15-54,4 43 1,-3-75-1,0 0 0,0 1 0,0-1 0,0 0 0,0 1 0,0-1 0,0 0 1,0 0-1,1 1 0,-1-1 0,1 0 0,-1 0 0,1 1 0,-1-1 0,1 0 0,0 0 0,-1 0 0,1 0 0,0 0 1,0 0-1,0 0 0,0 0 0,0 0 0,0-1 0,0 1 0,0 0 0,0-1 0,0 1 0,0 0 0,1-1 1,-1 1-1,0-1 0,0 0 0,1 1 0,-1-1 0,0 0 0,0 0 0,1 0 0,-1 0 0,0 0 0,1 0 1,-1 0-1,0 0 0,1-1 0,-1 1 0,0 0 0,0-1 0,0 1 0,1-1 0,1-1 0,5-2 194,-1 0-1,1-1 1,-1 0 0,0 0-1,0-1 1,6-6-1,2-4 88,-2 0 0,0-1 0,10-20 0,30-36 241,-50 105-943,-4 10 443,3 49 69,-2-91-96,-1 0 0,1 0 0,0 1 1,0-1-1,0 0 0,0 1 0,0-1 1,0 0-1,1 1 0,-1-1 0,0 0 1,0 1-1,0-1 0,0 0 0,0 0 1,0 1-1,0-1 0,1 0 0,-1 0 1,0 1-1,0-1 0,0 0 0,1 0 1,-1 1-1,0-1 0,0 0 0,1 0 1,-1 0-1,0 0 0,0 1 1,1-1-1,-1 0 0,0 0 0,1 0 1,-1 0-1,0 0 0,0 0 0,1 0 1,-1 0-1,0 0 0,1 0 0,13-9 83,9-19 117,13-29-154,-23 35-46,1 0-1,1 1 0,1 0 1,28-29-1,-44 50 1,1-1 0,-1 1 0,0 0 0,0-1 0,1 1 0,-1-1 0,0 1 0,0 0 0,1 0 0,-1-1 0,0 1 0,1 0 0,-1-1 0,1 1 0,-1 0 0,0 0 0,1 0 0,-1-1 0,1 1 0,-1 0 0,0 0 0,1 0 0,-1 0 0,1 0 0,-1 0 0,1 0 0,-1 0 0,1 0 0,-1 0 0,0 0 0,1 0 0,-1 0 0,1 0 0,-1 1 0,1-1 0,-1 0 0,0 0 0,1 0 0,-1 1 0,1-1 0,-1 0 0,0 0 0,1 1 0,-1-1 0,0 0 0,0 1 0,1-1 0,-1 0 0,0 1 0,1-1 0,-1 0 0,0 1 0,0-1 0,0 1 0,0-1 0,1 1 0,-1-1 0,0 0 0,0 1 0,0-1 0,0 1 0,0-1 0,0 1 0,0 37 0,0-28 0,0 103 0,0-113 0,0 0 0,0 0 0,1 1 0,-1-1 0,0 0 0,0 0 0,1 0 0,-1 0 0,0 0 0,1 0 0,-1 0 0,0 0 0,0 0 0,1 1 0,-1-1 0,0 0 0,1 0 0,-1-1 0,0 1 0,0 0 0,1 0 0,-1 0 0,0 0 0,1 0 0,-1 0 0,0 0 0,0 0 0,1 0 0,-1-1 0,0 1 0,0 0 0,1 0 0,-1 0 0,0-1 0,0 1 0,0 0 0,1 0 0,-1 0 0,0-1 0,0 1 0,0 0 0,0 0 0,0-1 0,1 1 0,-1-1 0,11-9 0,-6 4 4,-4 3-101,1 0 0,0 0 0,0 0-1,1 1 1,-1-1 0,0 1 0,1 0-1,0 0 1,-1-1 0,1 2 0,0-1-1,5-2 1,-7 4-317,-1 0 0,0 1 0,1-1 0,-1 0 0,1 1 0,-1-1 1,0 1-1,1-1 0,-1 1 0,0-1 0,1 1 0,-1-1 0,0 1 0,0-1 0,0 1 0,1-1 0,-1 1 0,0-1 0,0 1 0,0 0 0,0-1 0,0 1 0,0-1 0,0 1 0,0-1 1,0 1-1,0-1 0,-1 1 0,1 0 0,0 0 0,0 2-1856,0 10-8113</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0:20.012"/>
    </inkml:context>
    <inkml:brush xml:id="br0">
      <inkml:brushProperty name="width" value="0.025" units="cm"/>
      <inkml:brushProperty name="height" value="0.025" units="cm"/>
    </inkml:brush>
  </inkml:definitions>
  <inkml:trace contextRef="#ctx0" brushRef="#br0">3936 0 6246,'-526'64'3521,"407"-41"-3255,0 4 0,-152 58 0,158-38-102,1 4 1,3 5-1,3 4 1,2 5 0,3 5-1,-175 158 1,198-152-120,2 3 1,5 4-1,2 3 1,5 2-1,4 4 1,3 1-1,-85 199 1,114-220-41,4 1 0,3 1 0,3 1 0,3 0 0,-6 108 0,18-135-51,3-1 1,1 1-1,3-1 0,2 1 0,2-1 1,2-1-1,2 1 0,2-2 0,36 81 1,-27-81 53,3-2 1,1-1-1,1-2 1,3 0-1,1-2 1,2-2-1,2 0 1,1-3 0,1-1-1,45 28 1,-25-24-18,2-3 0,1-2 0,1-3 0,2-3 0,1-2 1,124 25-1,-61-25 78,225 9 0,135-39 134,-258-12-122,-2-11-1,-1-10 0,234-72 1,-172 21 49,510-236 0,-129-44 473,-535 281-259,-4-6-1,200-191 1,-277 233-94,-2-2 1,82-117-1,-118 148-158,-1 1 0,-1-2 0,-1 0-1,-1-1 1,-2 0 0,0 0 0,-2-1 0,-1 0 0,-2-1 0,5-47-1,-10 59-15,-1 1 0,-1-1-1,0 1 1,-1 0-1,0 0 1,-2 0-1,0 1 1,0-1 0,-16-28-1,9 23 6,-1 1-1,-2 0 1,0 0-1,-1 1 1,0 1-1,-21-16 1,-6 0-22,-1 2-1,-1 1 1,-2 3-1,-1 2 1,-68-27-1,-20 1-9,-2 7 0,-259-51-1,-299 0 95,257 57 33,-567 22 0,808 28-206,1 9-1,1 9 1,1 8 0,2 9 0,2 8-1,3 8 1,3 8 0,3 9 0,3 7-1,5 8 1,4 8 0,4 6 0,5 8-1,-177 167 1,164-113-1922,8 8 0,-171 238 0,132-137-2143</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2.172"/>
    </inkml:context>
    <inkml:brush xml:id="br0">
      <inkml:brushProperty name="width" value="0.025" units="cm"/>
      <inkml:brushProperty name="height" value="0.025" units="cm"/>
    </inkml:brush>
  </inkml:definitions>
  <inkml:trace contextRef="#ctx0" brushRef="#br0">32 0 6598,'-3'10'6673,"-2"4"-5075,0 1 501,0 0 0,1 1-1,0-1 1,-1 24 0,7-38-1838,1-1 0,-1 0 0,1-1 0,-1 1 0,1 0 0,-1-1 1,1 1-1,-1-1 0,1 0 0,-1 0 0,3-1 0,36-27 1091,13-8-766,-51 35-587,0 1 0,1-1 1,-1 1-1,1-1 0,-1 1 0,1 0 1,-1 0-1,1 1 0,0-1 0,-1 1 1,1-1-1,0 1 0,5 1 0,-8 0-2,0-1 0,0 1 0,0 0 0,0-1-1,0 1 1,0 0 0,0 0 0,0 0 0,0 0-1,0 0 1,-1 0 0,1 0 0,0 0 0,-1 1-1,1-1 1,-1 0 0,1 0 0,-1 0-1,1 1 1,-1-1 0,0 2 0,8 36 71,-5-22-274,-3-16 86,0 0 0,0 0-1,1-1 1,-1 1 0,0 0-1,1 0 1,-1 0 0,1-1-1,-1 1 1,1 0-1,-1-1 1,1 1 0,-1 0-1,1-1 1,0 1 0,-1-1-1,1 1 1,0-1 0,-1 1-1,1-1 1,0 1 0,0-1-1,0 0 1,-1 1 0,1-1-1,0 0 1,0 0 0,0 0-1,0 0 1,0 0 0,-1 0-1,1 0 1,0 0 0,0 0-1,0 0 1,0 0 0,0 0-1,0-1 1,3 0-828,-1 0 0,0 0 1,0 0-1,0-1 0,0 1 0,0-1 1,0 0-1,4-3 0,13-13-7492</inkml:trace>
</inkml:ink>
</file>

<file path=ppt/ink/ink3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3.874"/>
    </inkml:context>
    <inkml:brush xml:id="br0">
      <inkml:brushProperty name="width" value="0.025" units="cm"/>
      <inkml:brushProperty name="height" value="0.025" units="cm"/>
    </inkml:brush>
  </inkml:definitions>
  <inkml:trace contextRef="#ctx0" brushRef="#br0">1 295 14350,'0'-9'1178,"1"0"1,0 0 0,0 0 0,1 0 0,1 0 0,-1 1 0,5-10 0,0 4-234,0 0 0,0 0 0,16-19 0,-3 9-479,0 0 0,2 2 0,36-29 0,-27 33-377,-31 18-87,1-1 1,0 1-1,-1 0 1,1 0-1,-1 0 1,1 0-1,0 0 1,-1 0-1,1 0 1,0 0-1,-1 0 1,1 0-1,-1 1 1,1-1-1,-1 0 1,1 0-1,0 1 1,-1-1-1,1 0 1,-1 0-1,1 1 1,-1-1-1,1 1 1,-1-1-1,1 0 1,-1 1-1,0-1 1,1 1-1,-1-1 1,0 1-1,1-1 1,-1 1-1,0-1 1,1 1-1,-1 0 0,0-1 1,0 1-1,0-1 1,0 1-1,0 0 1,0-1-1,1 1 1,-1-1-1,-1 1 1,1 0-1,0-1 1,0 2-1,-3 105 824,-1-26-797,24-97-264,1-16-2794,-4-3-5169,-11 18 1504</inkml:trace>
</inkml:ink>
</file>

<file path=ppt/ink/ink3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4.248"/>
    </inkml:context>
    <inkml:brush xml:id="br0">
      <inkml:brushProperty name="width" value="0.025" units="cm"/>
      <inkml:brushProperty name="height" value="0.025" units="cm"/>
    </inkml:brush>
  </inkml:definitions>
  <inkml:trace contextRef="#ctx0" brushRef="#br0">42 92 10346,'3'-11'5968,"13"-61"566,-10 64-4210,0 20-1523,0 20-98,4 389 904,-13-257-1351,6-143-233,2-17 35,-4-5-48,1 0 0,-2-1 0,1 1 0,0-1 0,0 1 0,0-1 0,-1 1 0,1-1 0,-1 1 0,1-1 0,-1 0 0,1 1 0,-1-1 0,0 0 0,0 1 0,0-4 0,1-7 21,-1 1 1,0-1-1,-1 0 1,0 0 0,-1 0-1,0 1 1,-1-1-1,0 1 1,-1-1-1,0 1 1,-1 0-1,0 1 1,-1-1-1,0 1 1,0 0-1,-1 1 1,-1-1-1,1 1 1,-1 1-1,-16-14 1,24 22-31,0 0 0,-1 0 0,1 0 0,0 0 0,0-1 0,0 1 0,-1 0 0,1 0 0,0 0 0,0-1 0,0 1-1,0 0 1,0 0 0,0-1 0,-1 1 0,1 0 0,0 0 0,0-1 0,0 1 0,0 0 0,0 0 0,0-1 0,0 1 0,0 0 0,0-1 0,0 1 0,0 0 0,0 0 0,1-1 0,-1 1 0,0 0 0,0 0 0,0-1 0,0 1 0,0 0 0,0 0 0,1 0 0,-1-1 0,0 1 0,14-8 22,28-4-6,-33 10-16,6-2-852,-1-1 1,0 0-1,0-1 1,0 0-1,19-12 0,-3-5-5960</inkml:trace>
</inkml:ink>
</file>

<file path=ppt/ink/ink3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5.205"/>
    </inkml:context>
    <inkml:brush xml:id="br0">
      <inkml:brushProperty name="width" value="0.025" units="cm"/>
      <inkml:brushProperty name="height" value="0.025" units="cm"/>
    </inkml:brush>
  </inkml:definitions>
  <inkml:trace contextRef="#ctx0" brushRef="#br0">39 326 13325,'0'0'5082,"-6"-8"-2418,-21-30-508,26 36-2053,0 0 0,0-1 0,0 1 0,1 0 0,-1 0-1,1 0 1,0 0 0,-1-1 0,1 1 0,0 0 0,1 0-1,-1 0 1,0-1 0,0 1 0,1 0 0,0 0 0,-1 0-1,1 0 1,0 0 0,0 0 0,0 0 0,0 0 0,0 0 0,0 0-1,1 0 1,-1 1 0,1-1 0,1-1 0,3-3 152,1 0 1,-1 0 0,1 1-1,0 0 1,9-4 0,-14 7-227,1 0 0,-1 0 0,1 1 0,0 0 0,0-1 0,0 1 0,-1 0 0,1 0 0,0 1 0,0-1 0,0 1 0,1-1 0,-1 1 1,0 0-1,0 0 0,0 0 0,0 0 0,0 1 0,0 0 0,0-1 0,0 1 0,0 0 0,5 2 0,-6 0-23,1-1-1,0 1 1,-1 0-1,0 0 0,0 0 1,0 0-1,0 0 1,0 0-1,0 1 0,-1-1 1,1 1-1,-1-1 1,0 1-1,0-1 1,-1 1-1,1 0 0,-1-1 1,0 1-1,0 4 1,0 33 121,-2 0 0,-14 79 0,6-56-97,9-61-31,1 0 0,-1 0-1,1 0 1,0 0 0,0 0 0,0 1 0,1-1 0,-1 0 0,2 3 0,-2-5 0,0-1-1,0 1 1,0-1 0,0 0 0,1 1 0,-1-1 0,0 0-1,0 1 1,1-1 0,-1 0 0,0 1 0,1-1 0,-1 0-1,0 0 1,1 1 0,-1-1 0,0 0 0,1 0 0,-1 0-1,1 0 1,-1 1 0,0-1 0,1 0 0,-1 0-1,1 0 1,-1 0 0,0 0 0,1 0 0,-1 0 0,1 0-1,-1 0 1,0 0 0,1 0 0,-1 0 0,1-1 0,-1 1-1,1 0 1,4-3 20,0 0-1,-1-1 1,1 1 0,-1-1-1,0 0 1,0 0 0,0 0-1,5-8 1,12-16 42,-2-2 0,0 0 0,-2-2 0,-1 0 0,-2 0 0,-1-1 0,-2-1 1,11-52-1,-28 144-152,3 96 0,3-151 88,0 1 0,1 0 0,-1 0-1,1 0 1,0-1 0,0 1 0,0 0-1,0-1 1,0 1 0,1-1 0,0 1 0,0-1-1,0 0 1,0 1 0,0-1 0,1 0 0,-1-1-1,1 1 1,0 0 0,5 3 0,-5-4 34,-1-1-1,1-1 1,-1 1 0,1 0 0,-1 0 0,1-1 0,0 0 0,-1 1 0,1-1 0,-1 0 0,1 0 0,0-1 0,-1 1 0,1 0 0,-1-1 0,1 0 0,0 1 0,-1-1-1,0 0 1,1 0 0,-1-1 0,0 1 0,1 0 0,-1-1 0,0 1 0,0-1 0,0 0 0,0 0 0,0 0 0,2-3 0,7-9 121,-1 1 0,0-1 0,-1-1 0,-1 0 0,0 0 1,-1-1-1,-1 0 0,-1 0 0,0 0 0,-1-1 0,0 1 0,-1-1 1,-1 0-1,-1 0 0,-1-21 0,-5 17-152,-5 17 0,9 5 0,-1 0 0,1 0 0,-1 0 0,1 0 0,0 0 0,0 0 0,0 1 0,-1-1 0,1 0 0,1 1 0,-1-1 0,0 1 0,0-1 0,0 1 0,1-1 0,-1 1 0,1 0 0,-1-1 0,1 4 0,-2 2 0,-1 4 0,1 1 0,0 0 0,0-1 0,1 1 0,1 0 0,0 0 0,0-1 0,4 21 0,-3-31 0,0 0 0,0 0 0,0 0 0,-1 0 0,1 0 0,0 0 0,0 0 0,0 0 0,1-1 0,-1 1 0,0 0 0,0-1 0,0 1 0,0 0 0,1-1 0,-1 1 0,0-1 0,1 0 0,-1 0 0,0 1 0,1-1 0,-1 0 0,0 0 0,1 0 0,-1 0 0,0 0 0,1-1 0,-1 1 0,0 0 0,1 0 0,-1-1 0,0 1 0,0-1 0,1 0 0,-1 1 0,0-1 0,0 0 0,2-1 0,44-30 0,17-36 0,-63 68 0,-1 0 0,1-1 0,-1 1 0,1 0 0,-1 1 0,1-1 0,-1 0 0,1 0 0,-1 0 0,1 0 0,-1 0 0,1 0 0,-1 1 0,1-1 0,-1 0 0,1 0 0,-1 1 0,1-1 0,-1 0 0,0 0 0,1 1 0,-1-1 0,0 1 0,1-1 0,-1 0 0,0 1 0,1-1 0,-1 1 0,0-1 0,0 1 0,1-1 0,-1 1 0,0-1 0,0 1 0,0-1 0,0 1 0,0-1 0,0 1 0,0-1 0,0 1 0,0-1 0,0 1 0,8 34 0,-7-26 0,1-1 0,0-1 0,0 1 0,0-1 0,1 0 0,0 0 0,7 12 0,-9-18 0,-1-1 0,1 1 0,0 0 0,-1 0 0,1 0 0,0 0 0,0-1 0,0 1 0,0 0 0,0-1 0,0 1 0,0-1 0,0 1 0,0-1 0,0 0 0,0 1 0,0-1 0,0 0 0,0 1 0,0-1 0,2 0 0,-1-1 0,0 1 0,0-1 0,0 0 0,0 1 0,-1-1 0,1 0 0,0 0 0,0 0 0,-1-1 0,1 1 0,0 0 0,-1-1 0,1 1 0,-1-1 0,0 1 0,2-3 0,48-69-2226,-40 55 875,-1-1 0,-1 0 0,0-1-1,-2 0 1,0 0 0,-2 0 0,0-1-1,3-24 1,-6-2-6683</inkml:trace>
</inkml:ink>
</file>

<file path=ppt/ink/ink3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5.561"/>
    </inkml:context>
    <inkml:brush xml:id="br0">
      <inkml:brushProperty name="width" value="0.025" units="cm"/>
      <inkml:brushProperty name="height" value="0.025" units="cm"/>
    </inkml:brush>
  </inkml:definitions>
  <inkml:trace contextRef="#ctx0" brushRef="#br0">98 0 16688,'0'0'7863,"0"10"-6096,0 39-617,3 212 2265,20 3-3939,-27-282 403,-1 1 0,0 0-1,-1 0 1,-1 0 0,-14-23-1,-54-80 370,75 119-227,16 1-309,35 1 245,63-2-1297,-113 1 1127,0 0 0,0 0 0,0 0 0,0-1 0,0 1 0,0 0 0,0 0 0,-1-1 0,1 1 0,0 0 0,0-1 0,0 1 0,0-1 0,0 1 0,-1-1 0,1 0 0,0 1 0,0-1 0,-1 0 0,2-1 0,-2 1-27,0 1-1,0-1 1,0 1 0,0-1-1,0 0 1,0 1-1,0-1 1,0 0 0,-1 1-1,1-1 1,0 1-1,0-1 1,-1 0 0,1 1-1,0-1 1,-1 1-1,1-1 1,-1 1 0,1-1-1,0 1 1,-1-1-1,1 1 1,-1 0 0,1-1-1,-1 1 1,0 0 0,1-1-1,-1 1 1,1 0-1,-1 0 1,0-1 0,1 1-1,-2 0 1,-21-9-5830</inkml:trace>
</inkml:ink>
</file>

<file path=ppt/ink/ink3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5.933"/>
    </inkml:context>
    <inkml:brush xml:id="br0">
      <inkml:brushProperty name="width" value="0.025" units="cm"/>
      <inkml:brushProperty name="height" value="0.025" units="cm"/>
    </inkml:brush>
  </inkml:definitions>
  <inkml:trace contextRef="#ctx0" brushRef="#br0">101 27 2723,'0'0'4804,"-57"-17"-1441,36 12 545,8 2-1698,5 2-737,7 1-191,16 0-1507,5 4-95,5 3-1153,4-3-2211,5 1-3683</inkml:trace>
</inkml:ink>
</file>

<file path=ppt/ink/ink3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6.291"/>
    </inkml:context>
    <inkml:brush xml:id="br0">
      <inkml:brushProperty name="width" value="0.025" units="cm"/>
      <inkml:brushProperty name="height" value="0.025" units="cm"/>
    </inkml:brush>
  </inkml:definitions>
  <inkml:trace contextRef="#ctx0" brushRef="#br0">86 1 6758,'0'0'12295,"-6"10"-10592,-6 7-1435,-31 55 1926,39-65-2142,0 0 0,1 1 0,0 0 0,0 0 0,1 0 0,0 0 0,0 0 0,0 11 0,2-18-121,1 0-1,-1 0 0,0 0 0,1-1 1,-1 1-1,0 0 0,1 0 1,-1-1-1,1 1 0,0 0 0,-1-1 1,1 1-1,-1 0 0,1-1 0,0 1 1,-1-1-1,1 1 0,0-1 0,0 0 1,-1 1-1,1-1 0,0 0 0,0 1 1,0-1-1,0 0 0,-1 0 0,1 0 1,0 0-1,0 0 0,0 0 1,0 0-1,0 0 0,0 0 0,-1 0 1,1 0-1,0 0 0,0-1 0,0 1 1,0 0-1,-1-1 0,2 1 0,45-14-514,-38 10 451,-8 4 128,0-1-1,1 0 1,-1 1-1,1-1 1,-1 1 0,1-1-1,-1 1 1,1 0-1,-1 0 1,1 0-1,-1 0 1,1 0-1,-1 0 1,1 0 0,-1 0-1,1 0 1,-1 1-1,1-1 1,-1 1-1,1-1 1,-1 1-1,1-1 1,-1 1-1,0 0 1,1 0 0,-1 0-1,0 0 1,0 0-1,0 0 1,0 0-1,1 0 1,-2 0-1,1 0 1,0 1 0,0-1-1,0 0 1,0 1-1,-1-1 1,1 0-1,-1 1 1,1 2-1,1 4 158,-2 0-1,1 1 1,-1-1-1,0 0 0,-1 0 1,0 0-1,-2 9 1,1-9 129,0 0 1,-1-1-1,0 0 1,0 1-1,0-1 1,-1 0 0,0 0-1,-1-1 1,-8 10-1,11-12-207,-1-1 0,0-1 0,1 1 0,-1 0 0,0-1 0,-1 1-1,1-1 1,0 0 0,-1 0 0,1 0 0,-1 0 0,1-1 0,-1 1-1,0-1 1,0 0 0,0 0 0,1-1 0,-1 1 0,0-1 0,-8 0-1,12 0-179,-1 0-1,0-1 0,0 1 1,0-1-1,0 1 0,1 0 0,-1-1 1,0 1-1,0-1 0,1 0 1,-1 1-1,0-1 0,1 0 1,-1 1-1,1-1 0,-1 0 0,1 0 1,-1 1-1,1-1 0,0 0 1,-1 0-1,1 0 0,0 0 1,0 1-1,-1-1 0,1 0 0,0 0 1,0 0-1,0-1 0,1-29-4362,-1 28 3902,6-31-6015</inkml:trace>
</inkml:ink>
</file>

<file path=ppt/ink/ink3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6.681"/>
    </inkml:context>
    <inkml:brush xml:id="br0">
      <inkml:brushProperty name="width" value="0.025" units="cm"/>
      <inkml:brushProperty name="height" value="0.025" units="cm"/>
    </inkml:brush>
  </inkml:definitions>
  <inkml:trace contextRef="#ctx0" brushRef="#br0">53 484 9129,'-7'13'4084,"4"-6"-3771,-30 69 1920,31-70-2127,0 0 0,1-1 0,-1 1 0,1 0 0,0 0 0,1 0 0,0 0 0,-1 0 0,2 0 0,-1 0 0,1 0 0,0 0 0,3 8 0,-4-12-82,1-1 0,0 1-1,1-1 1,-1 0 0,0 1 0,0-1-1,1 0 1,-1 0 0,0 0 0,1 0 0,-1 0-1,1 0 1,-1-1 0,1 1 0,0 0-1,-1-1 1,1 1 0,0-1 0,-1 0 0,1 1-1,0-1 1,0 0 0,-1 0 0,1 0-1,0 0 1,0-1 0,-1 1 0,1 0 0,0-1-1,-1 1 1,1-1 0,0 0 0,-1 1 0,1-1-1,-1 0 1,3-1 0,5-2 334,0-1 0,-1 0-1,1 0 1,-1-1 0,8-7 0,6-8 370,0-1 0,-2-1 0,-1 0-1,-1-2 1,-1 0 0,-1-1 0,-2-1 0,17-41 0,-22 45-489,0-1-1,-2 0 1,-1 0 0,-1-1-1,-1 1 1,-2-1 0,0 0-1,-1 0 1,-2-1 0,-5-39 0,5 60-235,0 1 1,0-1 0,-1 1 0,1 0-1,-1 0 1,0-1 0,0 1 0,-1 1-1,1-1 1,-1 0 0,1 0 0,-1 1-1,-1 0 1,-3-4 0,5 5-12,0 1 0,0 0 0,0 0 0,0 0 0,0 0 0,0 0 0,0 0 0,-1 0 0,1 1 0,0-1 0,0 1 0,-1-1 0,1 1 0,0 0 0,-1 0 0,1 0 0,0 0 0,-1 1 0,1-1 0,0 1 0,0-1 0,-1 1 0,1 0 0,0 0 0,0 0 0,0 0 0,0 0 0,0 0 0,-3 3 0,-3 3-11,0 1 0,0 0 1,0 0-1,1 1 1,0 0-1,1 0 0,0 0 1,-9 20-1,-2 8 15,-12 41-1,23-59 8,0 0-1,1 1 1,0 0-1,2 0 1,-2 36 0,5-54-9,0 0 0,0-1 1,0 1-1,0 0 1,1-1-1,-1 1 0,0 0 1,1-1-1,-1 1 1,1 0-1,-1-1 0,1 1 1,0-1-1,0 1 0,-1-1 1,1 0-1,0 1 1,1-1-1,-1 0 0,0 0 1,0 1-1,0-1 1,3 1-1,-2-1 16,1 0 0,0 0 0,0 0 0,-1 0 0,1-1 1,0 1-1,0-1 0,0 0 0,0 0 0,-1 0 0,1 0 0,5-1 0,4-2 53,1 0 0,-1-1 0,-1 0-1,1-1 1,16-8 0,39-31 57,-48 30-254,0 1 0,1 1 0,29-12 0,-49 23 125,1 1 1,0-1-1,0 1 1,0 0-1,0-1 1,0 1-1,0 0 0,1 0 1,-1-1-1,0 1 1,0 0-1,0 0 1,0 0-1,0 0 1,0 0-1,0 1 0,0-1 1,0 0-1,0 0 1,0 1-1,0-1 1,0 1-1,0-1 1,0 1-1,0-1 0,1 2 1,-1-1 4,0 1 1,0 0 0,0-1-1,0 1 1,-1 0 0,1-1-1,-1 1 1,1 0 0,-1 0-1,0-1 1,0 1 0,0 0-1,0 0 1,0 3 0,-2 9 49,0 1 1,-1-1-1,-6 17 1,7-24-15,-19 69-16,2-7-2656,6-24-4535,5-26-5361</inkml:trace>
</inkml:ink>
</file>

<file path=ppt/ink/ink3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7.459"/>
    </inkml:context>
    <inkml:brush xml:id="br0">
      <inkml:brushProperty name="width" value="0.025" units="cm"/>
      <inkml:brushProperty name="height" value="0.025" units="cm"/>
    </inkml:brush>
  </inkml:definitions>
  <inkml:trace contextRef="#ctx0" brushRef="#br0">184 406 15887,'0'-11'3374,"0"3"-2620,-1-1 1,0 1-1,0 0 0,0 0 1,-6-14-1,7 20-605,-1 1-1,0-1 1,1 1 0,-1-1-1,0 1 1,0-1 0,0 1-1,0 0 1,0-1 0,0 1-1,0 0 1,-1 0 0,1 0-1,0 0 1,-1 0 0,1 0-1,0 0 1,-2 0 0,1 1-99,0 0 1,0-1-1,0 1 1,0 1 0,0-1-1,0 0 1,0 0-1,0 1 1,0-1 0,0 1-1,0-1 1,1 1-1,-1 0 1,0 0 0,0 0-1,1 0 1,-1 0-1,1 0 1,-1 0 0,-1 2-1,-6 6-63,1-1-1,0 1 1,1 0 0,-1 1-1,2 0 1,0 0 0,0 0-1,1 1 1,-6 16 0,1-2-34,2 2 0,1-1 1,-4 28-1,9-9-55,2-44 97,0 0 0,1-1 0,-1 1 0,0 0 1,0 0-1,0-1 0,1 1 0,-1 0 0,0-1 1,1 1-1,-1 0 0,0-1 0,1 1 0,-1 0 1,1-1-1,-1 1 0,1-1 0,-1 1 0,1-1 0,0 1 1,-1-1-1,1 1 0,-1-1 0,1 0 0,0 1 1,0-1-1,-1 0 0,1 0 0,0 1 0,-1-1 1,1 0-1,0 0 0,0 0 0,-1 0 0,1 0 1,0 0-1,0 0 0,-1 0 0,1 0 0,0 0 0,0-1 1,-1 1-1,1 0 0,0 0 0,0-1 0,-1 1 1,1 0-1,0-1 0,-1 1 0,1-1 0,0 0 1,8-5 54,-1 0 1,0-1 0,0 1 0,-1-2 0,1 1 0,-2-1 0,1 0 0,6-11-1,43-75 567,-55 91-602,68-145 577,-76 177-863,-2 6-232,2 1-1,2 1 1,-2 40-1,13-52-37,-6-25 528,1 1 0,-1-1 0,0 1-1,1-1 1,-1 0 0,1 1 0,-1-1 0,1 1-1,-1-1 1,1 0 0,-1 0 0,1 1-1,-1-1 1,1 0 0,0 0 0,-1 0 0,1 1-1,-1-1 1,1 0 0,0 0 0,-1 0-1,1 0 1,-1 0 0,2 0 0,1-1 33,0 0 0,-1-1 1,1 1-1,0 0 0,-1-1 1,1 1-1,-1-1 0,1 0 1,-1 0-1,0 0 0,0 0 0,0 0 1,3-5-1,18-24 602,-2-1-1,-1-1 1,27-63-1,28-112 1377,-70 191-1891,0-1 0,-1 1 0,-1-1-1,1-32 1,-4 50-105,0 1-1,0-1 0,0 0 1,0 0-1,0 0 1,0 0-1,0 0 0,0 0 1,0 0-1,0 0 1,0 0-1,0 0 1,0 0-1,-1 0 0,1 0 1,0 0-1,0 0 1,0 0-1,0 0 0,0 0 1,0 1-1,0-1 1,0 0-1,0 0 1,0 0-1,0 0 0,0 0 1,-1 0-1,1 0 1,0 0-1,0 0 0,0 0 1,0 0-1,0 0 1,0 0-1,0 0 0,0-1 1,0 1-1,0 0 1,0 0-1,0 0 1,-1 0-1,1 0 0,0 0 1,0 0-1,0 0 1,0 0-1,0 0 0,0 0 1,0 0-1,0 0 1,0 0-1,0 0 1,0 0-1,0 0 0,0-1 1,-6 11-72,-12 38 26,1 2 1,3-1-1,-9 60 0,2-12 32,8-43-10,-10 35-213,5 2 1,-10 121-1,30-169-927,4-31-144,-5-12 1285,-1 0-1,1 0 1,0-1 0,-1 1 0,1 0-1,-1-1 1,1 1 0,0-1-1,-1 1 1,1-1 0,-1 1 0,1-1-1,-1 1 1,0-1 0,1 1-1,-1-1 1,0 1 0,1-1 0,-1 0-1,0 1 1,1-1 0,-1 0-1,0 1 1,0-2 0,8-19-1164,-2-1 1,-1 0 0,0 0-1,-2 0 1,2-41 0,3-21 485,-7 80 696,6-44 1163,2 0-1,27-84 0,-36 131-1110,0 0 0,1 0 0,-1 0 0,0 0 0,0 0 0,1 1 0,-1-1 0,0 0-1,1 0 1,-1 0 0,1 0 0,-1 0 0,1 1 0,0-1 0,-1 0 0,1 0 0,0 1-1,0-1 1,-1 0 0,1 1 0,0-1 0,0 1 0,0-1 0,0 1 0,1-1 0,-1 2-39,0-1 1,-1 1-1,1 0 1,0 0-1,0 0 1,-1-1-1,1 1 1,0 0-1,-1 0 1,1 0-1,-1 0 1,0 0-1,1 0 1,-1 0-1,0 0 1,1 0 0,-1 2-1,8 55-3,-4 49-103,-7-107-269,0 0-1,1 0 0,-1-1 1,0 1-1,0-1 0,0 1 1,1-1-1,-1 0 0,0 0 1,1 0-1,-5-2 0,-4-5-3702,-1 0-1740</inkml:trace>
</inkml:ink>
</file>

<file path=ppt/ink/ink3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8.127"/>
    </inkml:context>
    <inkml:brush xml:id="br0">
      <inkml:brushProperty name="width" value="0.025" units="cm"/>
      <inkml:brushProperty name="height" value="0.025" units="cm"/>
    </inkml:brush>
  </inkml:definitions>
  <inkml:trace contextRef="#ctx0" brushRef="#br0">37 61 4420,'1'-57'13698,"-1"57"-13631,0 0 0,0 0 0,0-1 0,-1 1 0,1 0-1,0 0 1,0 0 0,0-1 0,-1 1 0,1 0-1,0 0 1,0 0 0,0 0 0,-1-1 0,1 1 0,0 0-1,0 0 1,-1 0 0,1 0 0,0 0 0,-1 0-1,1 0 1,0 0 0,0 0 0,-1 0 0,1 0 0,0 0-1,0 0 1,-1 0 0,1 0 0,0 0 0,0 0-1,-1 0 1,1 0 0,0 1 0,0-1 0,-1 0 0,1 0-1,0 0 1,0 0 0,-1 1 0,1-1 0,0 0-1,0 0 1,0 0 0,0 1 0,-1-1 0,1 0 0,0 0-1,0 1 1,0-1 0,0 0 0,0 0 0,0 1-1,0-1 1,-9 10 1821,7-6-3402,-8 24-9579,5-18 3475</inkml:trace>
</inkml:ink>
</file>

<file path=ppt/ink/ink3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9.027"/>
    </inkml:context>
    <inkml:brush xml:id="br0">
      <inkml:brushProperty name="width" value="0.025" units="cm"/>
      <inkml:brushProperty name="height" value="0.025" units="cm"/>
    </inkml:brush>
  </inkml:definitions>
  <inkml:trace contextRef="#ctx0" brushRef="#br0">93 94 10762,'0'0'13896,"-4"15"-13618,-30 127 1360,-20 194 1,57-363-635,14-129-470,-20 87-476,2 51-209,2 48-151,-1-27 308,1 1 0,-1-1 0,1 1 1,-1 0-1,1-1 0,0 0 0,0 1 0,0-1 1,1 1-1,-1-1 0,1 0 0,0 0 1,0 0-1,0 0 0,0 0 0,1 0 0,-1-1 1,1 1-1,-1-1 0,1 0 0,0 1 0,0-1 1,0-1-1,0 1 0,1 0 0,-1-1 1,0 1-1,1-1 0,-1 0 0,1 0 0,-1-1 1,1 1-1,-1-1 0,1 1 0,-1-1 0,1 0 1,0 0-1,-1-1 0,1 1 0,-1-1 0,1 0 1,-1 0-1,1 0 0,-1 0 0,0-1 1,1 1-1,-1-1 0,0 0 0,0 0 0,0 0 1,0 0-1,-1-1 0,1 1 0,2-4 0,10-9 178,-2-1-1,0-1 1,-1 0-1,-1 0 1,-1-1-1,0-1 0,-1 0 1,6-21-1,-6 15 54,-1-1-1,-2 0 1,-1 0-1,0 0 1,0-48-1,-8 55-236,-6 22 0,-8 29 0,0 18-54,2 0-1,2 1 1,3 1 0,2 0 0,-4 101-1,12-150 48,0 1 0,0-1-1,1 0 1,-1 1 0,1-1-1,0 0 1,-1 1 0,2-1 0,-1 0-1,0 0 1,0 0 0,1 0-1,2 3 1,-3-5 7,0 0 0,0 0 0,0 0-1,0 0 1,1 0 0,-1 0 0,0-1 0,1 1 0,-1-1 0,0 1 0,1-1-1,-1 1 1,1-1 0,-1 0 0,1 1 0,-1-1 0,1 0 0,-1 0-1,1 0 1,-1 0 0,0-1 0,1 1 0,-1 0 0,1 0 0,-1-1 0,1 1-1,-1-1 1,0 0 0,1 1 0,-1-1 0,0 0 0,2-1 0,5-3 22,-1-1 0,0 0 0,-1 0 0,1 0 1,-1-1-1,-1 0 0,1 0 0,-1-1 0,0 1 1,3-10-1,39-84 166,-28 47-188,-26 87 0,1 0 0,1 1 0,2 0 0,2 45 0,1-78-37,0 0 1,0 0-1,-1 0 0,1 0 1,0 0-1,0 0 0,0 0 1,1 0-1,-1 0 0,0 0 1,0 0-1,0 0 0,1 0 1,-1 0-1,0 0 0,1 0 1,-1 0-1,1 0 0,-1 0 1,1-1-1,0 1 0,-1 0 1,1 0-1,0-1 0,0 1 1,-1 0-1,1-1 0,0 1 0,0 0 1,0-1-1,0 0 0,0 1 1,0-1-1,0 1 0,0-1 1,0 0-1,0 0 0,0 1 1,0-1-1,0 0 0,0 0 1,0 0-1,0 0 0,0 0 1,0-1-1,0 1 0,1 0 1,1-2-245,1 1 0,-1-1 0,1 0 0,-1 0 1,0 0-1,0 0 0,0 0 0,0-1 0,0 1 0,-1-1 1,5-5-1,1-4-1916,-1-1 0,0 1 1,10-27-1,1-10-4898</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2.715"/>
    </inkml:context>
    <inkml:brush xml:id="br0">
      <inkml:brushProperty name="width" value="0.025" units="cm"/>
      <inkml:brushProperty name="height" value="0.025" units="cm"/>
    </inkml:brush>
  </inkml:definitions>
  <inkml:trace contextRef="#ctx0" brushRef="#br0">64 1 16912,'0'0'9588,"-4"12"-8654,-8 45 871,-10 91 1,0 3-84,19-111-1722,3-40 0,0 0 0,0 0 0,0-1 0,0 1 0,0 0 0,0 0 0,0 0 0,0 0 0,1 0 0,-1 0 0,0 0 0,0 0 0,0 0 0,0 0 0,0 0 0,0 0 0,0 0 0,0 0 0,1 0 0,-1 0 0,0 0 0,0 0 0,0 0 0,0 0 0,0 0 0,0 0 0,0 0 0,0 0 0,0 0 0,1 0 0,-1 0 0,0 1 0,0-1 0,0 0 0,0 0 0,0 0 0,0 0 0,0 0 0,0 0 0,0 0 0,0 0 0,0 0 0,0 0 0,0 0 0,0 1 0,0-1 0,1 0 0,-1 0 0,0 0 0,0 0 0,0 0 0,0 0 0,0 0 0,0 0 0,0 1 0,0-1 0,0 0 0,0 0 0,-1 0 0,1 0 0,0 0 0,0 0 0,0 0 0,0 0 0,0 0 0,0 1 0,0-1 0,8-20 0,-3 2-44,-2 1-1,0-1 1,-1 1-1,-1-1 1,0 0-1,-1 0 1,-2 1-1,-4-31 1,-3 27-268,8 21 300,1 0 1,0 1-1,0-1 0,-1 0 0,1 0 0,0 0 1,0 0-1,-1 0 0,1 0 0,0 0 1,0 0-1,0 1 0,-1-1 0,1 0 0,0 0 1,0 0-1,0 1 0,-1-1 0,1 0 1,0 0-1,0 0 0,0 1 0,0-1 0,0 0 1,-1 0-1,1 1 0,0-1 0,0 0 1,0 0-1,0 1 0,0-1 0,0 0 1,0 0-1,0 1 0,0-1 0,0 0 0,0 1 1,0-1-1,0 3-4,0-1 1,0 1-1,0-1 1,0 1-1,0-1 0,0 1 1,1-1-1,-1 1 1,1-1-1,0 1 0,0-1 1,0 0-1,0 1 1,0-1-1,0 0 1,2 3-1,2-1 35,-1-1 0,0 0 0,1 0 1,0 0-1,-1 0 0,1-1 0,0 0 0,0 0 0,1 0 0,-1-1 0,0 1 1,1-1-1,-1 0 0,0-1 0,1 1 0,-1-1 0,1-1 0,-1 1 1,10-2-1,-9 1 0,0 0 1,-1 0 0,1-1-1,0 0 1,-1 0 0,1 0-1,-1 0 1,1-1 0,-1 0-1,0 0 1,0-1 0,-1 1-1,1-1 1,-1 0 0,0 0-1,0-1 1,7-9 0,-9 9-58,-30 32-314,22-21 386,1 1 0,0 0 0,0 0 0,0 1 0,1-1 0,0 1 0,1 0-1,-1 0 1,2 0 0,-1 1 0,1-1 0,0 1 0,0 12 0,3-20-28,-1-1 0,1 1 0,0 0 0,0-1 0,0 1 0,0 0 0,0-1 0,0 1-1,0-1 1,0 0 0,0 1 0,0-1 0,0 0 0,1 0 0,-1 1 0,0-1 0,0 0 0,0 0 0,0 0 0,0 0 0,0-1 0,1 1 0,-1 0-1,2-1 1,31-5 156,-7-3-171,-9 3-97,0 1 0,1 0 0,-1 2-1,1 0 1,22-1 0,-40 4 132,-26-15 829,21 8-848,1 0-1,-1 1 1,1-1 0,1-1 0,-1 1 0,1 0 0,1 0 0,-1-1 0,0-12 0,2 19-7,1 1 0,-1-1 0,1 1 0,-1 0 0,1-1 0,0 1 0,-1-1 0,1 1 0,-1 0 0,1-1 0,0 1 0,-1 0 0,1 0 0,0 0 0,-1-1 0,1 1 0,0 0 0,-1 0 0,1 0 0,0 0 0,-1 0 0,1 0 0,0 0 0,0 0 0,-1 1 0,2-1 0,24 4 0,-25-4 0,33 6-213,43 6-3439,-33-11-2797</inkml:trace>
</inkml:ink>
</file>

<file path=ppt/ink/ink3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9.377"/>
    </inkml:context>
    <inkml:brush xml:id="br0">
      <inkml:brushProperty name="width" value="0.025" units="cm"/>
      <inkml:brushProperty name="height" value="0.025" units="cm"/>
    </inkml:brush>
  </inkml:definitions>
  <inkml:trace contextRef="#ctx0" brushRef="#br0">43 1 10794,'0'0'11883,"-43"67"-12075,43-41-1153,0 0-2146,8-4-3780</inkml:trace>
</inkml:ink>
</file>

<file path=ppt/ink/ink3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19.735"/>
    </inkml:context>
    <inkml:brush xml:id="br0">
      <inkml:brushProperty name="width" value="0.025" units="cm"/>
      <inkml:brushProperty name="height" value="0.025" units="cm"/>
    </inkml:brush>
  </inkml:definitions>
  <inkml:trace contextRef="#ctx0" brushRef="#br0">19 501 15887,'-3'9'2643,"1"-4"-2254,-1 1 141,1 1 1,0-1-1,0 1 1,0 0 0,-1 13-1,3-19-476,0 0-1,0 0 1,0 0-1,0 0 1,0 0-1,1 0 1,-1 0-1,0 0 1,1 0-1,-1 0 1,0 0-1,1 0 1,-1 0 0,1 0-1,-1 0 1,1 0-1,0 0 1,-1-1-1,1 1 1,1 1-1,0-1-49,0 0-1,-1-1 1,1 1 0,0-1-1,0 1 1,-1-1 0,1 0-1,0 0 1,0 0-1,0 0 1,0 0 0,-1 0-1,1 0 1,0-1 0,0 1-1,-1-1 1,3 0-1,3-2 26,0 0-1,0-1 0,0 0 0,0 0 0,-1 0 0,1-1 0,-1 0 0,-1 0 1,1-1-1,-1 1 0,0-1 0,8-12 0,2-4 85,-1-1 0,16-36 0,-19 32 326,-1-1 0,-2-1 0,-1 0 0,-1 0 0,-1 0 0,-1 0 0,-2-1 0,-3-50-1,0 72-389,1 1 0,-1-1-1,-1 1 1,0 0 0,0-1-1,0 1 1,-1 0 0,0 0-1,-5-9 1,7 14-41,0 1 1,-1-1-1,1 1 0,0-1 0,0 1 1,-1-1-1,1 1 0,-1 0 1,1 0-1,-1 0 0,0 0 0,1 0 1,-1 0-1,0 0 0,0 1 1,1-1-1,-4 0 0,3 1 0,-1 0-1,1 0 1,-1 1 0,1-1 0,0 0-1,-1 1 1,1 0 0,0 0-1,-1 0 1,1 0 0,0 0-1,0 0 1,0 0 0,0 1-1,0-1 1,0 1 0,-3 2 0,-6 7-22,1 1 1,0 0-1,0 0 1,1 1 0,1 1-1,-12 24 1,6-6 17,-21 66 0,21-31 91,14-65-92,-1 0-1,1 0 1,0 0 0,0 0-1,-1 0 1,1 0-1,0 0 1,1 0 0,-1 0-1,0 0 1,1 0 0,-1 0-1,1 0 1,-1 0-1,1 0 1,0 0 0,0 0-1,0-1 1,0 1-1,0 0 1,0-1 0,1 1-1,-1 0 1,0-1-1,1 0 1,-1 1 0,1-1-1,2 2 1,8-1 27,1-1 1,-1 0-1,0-1 1,1 0-1,-1-1 0,0 0 1,0-1-1,1 0 1,-1-1-1,-1-1 0,18-6 1,-9 3-181,0 1 0,36-5 0,-56 11 148,7-1-88,-1 1 0,1-1 0,-1 1 0,1 0 0,0 1 0,11 2 0,-16-3 66,-1 1-1,1 0 1,0 0 0,-1 0 0,1 0-1,-1 0 1,0 0 0,1 0 0,-1 1-1,0-1 1,0 0 0,0 1 0,0-1 0,0 1-1,0-1 1,0 1 0,0 0 0,-1-1-1,1 1 1,0 0 0,-1-1 0,0 1-1,1 0 1,-1 0 0,0 0 0,0-1-1,0 1 1,0 3 0,-1 6 111,0-1 0,0 1 0,-1 0 0,0 0 0,-1-1 0,-1 1 0,-4 11 0,-13 47-441,33-81-12293,2-15-320</inkml:trace>
</inkml:ink>
</file>

<file path=ppt/ink/ink3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20.108"/>
    </inkml:context>
    <inkml:brush xml:id="br0">
      <inkml:brushProperty name="width" value="0.025" units="cm"/>
      <inkml:brushProperty name="height" value="0.025" units="cm"/>
    </inkml:brush>
  </inkml:definitions>
  <inkml:trace contextRef="#ctx0" brushRef="#br0">0 54 19346,'0'0'7303,"65"-3"-6310,-32-6-608,7-4-321,-1 3-609,-11 2-3267,-3-3-5380</inkml:trace>
</inkml:ink>
</file>

<file path=ppt/ink/ink3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20.468"/>
    </inkml:context>
    <inkml:brush xml:id="br0">
      <inkml:brushProperty name="width" value="0.025" units="cm"/>
      <inkml:brushProperty name="height" value="0.025" units="cm"/>
    </inkml:brush>
  </inkml:definitions>
  <inkml:trace contextRef="#ctx0" brushRef="#br0">15 284 19346,'0'0'4234,"11"-5"-3583,6-5-425,0 0-1,-1-1 1,0 0 0,-1-1 0,0-1 0,13-15-1,-21 21-58,-1 0-1,0 0 1,0-1-1,-1 0 1,0 0-1,0 0 1,0 0-1,-1-1 1,-1 0-1,1 0 1,-2 0-1,1 0 1,-1-1-1,0 1 0,0-19 1,-2 26-102,0 1 0,0 0 0,0 0-1,0 0 1,0-1 0,-1 1 0,1 0 0,0 0 0,-1-1 0,1 1 0,-1 0-1,1 0 1,-1 0 0,1 0 0,-1 0 0,0 0 0,0 0 0,1 0 0,-1 0-1,0 0 1,0 0 0,0 1 0,0-1 0,0 0 0,0 1 0,0-1 0,-3-1-1,2 2-5,-1 0-1,0-1 0,0 1 0,1 0 0,-1 0 1,0 0-1,0 1 0,1-1 0,-1 1 0,0 0 1,1-1-1,-4 3 0,-3 0 1,1 1 1,0 0-1,0 1 1,0-1-1,0 2 0,1-1 1,-8 8-1,5-2-39,1-1 0,1 1 0,0 1-1,0 0 1,1 0 0,1 0 0,0 1-1,1 0 1,0 0 0,1 0 0,0 0 0,1 1-1,1 0 1,0 0 0,1-1 0,0 20-1,2-30-108,-1 0 0,0 0 0,1-1 0,0 1 0,0 0 0,0 0 0,0 0 0,0 0 0,1-1 0,-1 1 0,1-1 0,0 1 0,0-1 0,0 1 0,0-1 0,0 0 0,0 0 0,0 0 0,1 0 0,-1-1 0,1 1 0,-1 0 0,1-1 0,0 0 0,0 0 0,0 0-1,-1 0 1,1 0 0,0 0 0,0-1 0,0 1 0,4-1 0,2 0-610,0 0 0,0 0 0,0-1 0,0 0 0,-1-1-1,1 0 1,0 0 0,-1-1 0,0 0 0,9-4 0,42-28-6471</inkml:trace>
</inkml:ink>
</file>

<file path=ppt/ink/ink3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20.890"/>
    </inkml:context>
    <inkml:brush xml:id="br0">
      <inkml:brushProperty name="width" value="0.025" units="cm"/>
      <inkml:brushProperty name="height" value="0.025" units="cm"/>
    </inkml:brush>
  </inkml:definitions>
  <inkml:trace contextRef="#ctx0" brushRef="#br0">213 0 12460,'-12'14'7217,"-9"11"-5140,-25 39 0,39-52-1761,0 0-1,0 0 1,1 1-1,1 0 1,0 0-1,1 1 1,-4 19 0,6-22-240,1 0 0,1 0 0,0 0 0,0 1 0,1-1 1,0 0-1,1-1 0,1 1 0,0 0 0,4 10 0,-6-17-60,1 0-1,0-1 1,0 1-1,0-1 1,0 0-1,0 1 1,1-1-1,0 0 1,-1 0-1,1-1 1,0 1-1,1-1 1,-1 1 0,0-1-1,1 0 1,-1 0-1,1 0 1,-1-1-1,1 1 1,0-1-1,0 0 1,0 0-1,0 0 1,0-1-1,0 1 1,0-1-1,0 0 1,0 0-1,0-1 1,4 0-1,-6 1 55,-1 0 0,1-1 0,-1 1 0,1-1 0,-1 1 0,0-1 0,1 0 0,-1 1 0,0-1 0,0 0 0,1 0 0,-1 0 1,0 0-1,0 0 0,0 0 0,0 0 0,0 0 0,0-1 0,-1 1 0,1 0 0,0 0 0,-1-1 0,1 1 0,-1-1 0,1 1 0,-1 0 0,1-1 0,-1 1 0,0-1 0,0 1 0,0-1 0,0 1 0,0-1 0,0 1 0,0-1 0,0 1 0,-1-1 0,1 1 0,-1-3 0,0 0 5,0 0 1,0 0-1,-1 0 0,1 1 0,-1-1 0,0 0 1,0 1-1,0-1 0,0 1 0,0 0 0,-1 0 1,1-1-1,-1 2 0,-4-4 0,1 2-63,0 1-1,0 0 1,0 1 0,-1 0-1,1 0 1,-1 0 0,0 1-1,1 0 1,-1 0-1,0 0 1,0 1 0,0 0-1,0 1 1,1-1 0,-13 4-1,15-3-16,0 0-1,0 0 1,0 0-1,0 1 1,0-1-1,1 1 1,-1 0-1,0 0 1,1 1-1,0-1 1,-1 1-1,1-1 1,0 1-1,0 0 1,1 0-1,-1 1 1,1-1-1,-1 0 1,1 1-1,0 0 1,1-1-1,-1 1 1,0 0-1,1 0 1,0 0-1,-1 8 1,1-11 2,1 0 1,0 0 0,0 0-1,0 0 1,0 0 0,0 0-1,0 0 1,0 1 0,1-1-1,-1 0 1,0 0 0,0 0-1,1 0 1,-1 0 0,1 0-1,-1 0 1,1 0 0,-1-1-1,1 1 1,0 0 0,-1 0-1,1 0 1,0 0 0,0-1-1,0 1 1,0 0 0,-1-1-1,1 1 1,1 0 0,2 0 2,-1 0 0,0 0 0,0 0 0,1-1 1,-1 1-1,1-1 0,-1 0 0,0 0 0,6-1 1,5-1 28,-1 0 0,1-1 0,24-9 0,-8-1-34,0-1 1,-1-1 0,-1-1 0,-1-2 0,0-1 0,-1-1 0,-1-1-1,24-27 1,-35 26 200,-32 43-130,-2 10 76,2 0 1,-21 53-1,32-66-81,0 0 0,2 1 0,0 0 0,1 0 0,1 0 0,-1 29 0,4-48-78,0 1 0,0 0 0,0 0 0,0-1 0,0 1 0,0 0 0,0 0 0,1-1 0,-1 1 0,0 0 0,0-1 0,1 1 0,-1 0 0,0-1 0,1 1 0,-1 0 0,0-1 0,1 1 0,-1-1 0,1 1 0,-1 0 0,1-1 0,0 1 0,-1-1 0,1 0 0,-1 1 0,1-1 0,0 0 0,-1 1 0,1-1 0,0 0 0,0 1 0,-1-1 0,1 0 0,0 0 0,-1 0 0,1 0 0,0 0 0,0 0 0,-1 0 0,1 0 0,0 0 0,0 0 0,-1 0 0,1-1 0,0 1 0,-1 0 0,1 0 0,1-1 0,2-1-297,0 1 1,1-1-1,-1 0 1,0 0 0,0-1-1,0 1 1,4-4-1,3-4-2873,0-1 0,-1 0 0,17-25 0,5-11-10271</inkml:trace>
</inkml:ink>
</file>

<file path=ppt/ink/ink3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21.373"/>
    </inkml:context>
    <inkml:brush xml:id="br0">
      <inkml:brushProperty name="width" value="0.025" units="cm"/>
      <inkml:brushProperty name="height" value="0.025" units="cm"/>
    </inkml:brush>
  </inkml:definitions>
  <inkml:trace contextRef="#ctx0" brushRef="#br0">167 1 22101,'0'0'2621,"-10"4"-747,4-1-1738,-1 0 0,1 1 1,-1-1-1,1 2 0,0-1 1,1 1-1,-1 0 0,1 0 0,0 0 1,0 1-1,0 0 0,1 0 1,0 0-1,0 0 0,1 1 0,-5 12 1,-7 16 442,2 0 1,-12 51 0,22-69-448,-1 0 0,2-1 0,1 1 1,0 0-1,1 0 0,0 0 1,5 28-1,-4-42-117,0-1 0,0 1 0,0 0 1,0-1-1,0 1 0,0-1 0,0 0 0,1 1 0,-1-1 1,1 0-1,0 0 0,0 0 0,0 0 0,0 0 0,0 0 0,0 0 1,0-1-1,1 1 0,-1-1 0,1 0 0,-1 0 0,1 0 0,-1 0 1,1 0-1,-1 0 0,1 0 0,0-1 0,0 0 0,-1 1 1,1-1-1,0 0 0,0 0 0,-1-1 0,1 1 0,0-1 0,3 0 1,3-1 33,1 0 1,-1-1-1,0 0 1,0 0 0,0-1-1,0 0 1,-1 0 0,0-1-1,10-7 1,-7 2-50,0 0 0,-1 0 0,16-20 0,-23 27 0,-1 0 0,0 0 0,0 0 0,0-1 0,0 1 0,0-1 0,0 0 0,-1 1 0,0-1 0,0 0 0,0 0 0,0 0 0,-1 0 0,1 0 0,-1 0 0,0 0 0,0 0 0,-2-6 0,2 9 0,-1-1 0,0 1 0,0 0 0,0 0 0,0 0 0,0 0 0,0 1 0,0-1 0,0 0 0,0 0 0,0 1 0,-1-1 0,1 0 0,0 1 0,-1-1 0,1 1 0,0 0 0,0-1 0,-1 1 0,1 0 0,-1 0 0,1 0 0,0 0 0,-1 0 0,1 0 0,0 0 0,-1 0 0,1 1 0,-2 0 0,-3 0 0,0 0 0,0 0 0,1 1 0,-1 0 0,0 0 0,-4 3 0,2-1 0,0 1 0,1 1 0,0-1 0,0 1 0,1 1 0,0-1 0,0 1 0,0 0 0,1 0 0,0 1 0,-8 14 0,13-21 0,0-1 0,0 0 0,0 0 0,0 1 0,0-1 0,0 0 0,0 0 0,0 1 0,1-1 0,-1 0 0,0 0 0,0 0 0,0 1 0,0-1 0,0 0 0,0 0 0,1 0 0,-1 0 0,0 1 0,0-1 0,0 0 0,1 0 0,-1 0 0,0 0 0,0 0 0,0 1 0,1-1 0,-1 0 0,0 0 0,0 0 0,0 0 0,1 0 0,-1 0 0,0 0 0,0 0 0,1 0 0,-1 0 0,0 0 0,0 0 0,1 0 0,-1 0 0,0 0 0,0 0 0,1 0 0,-1 0 0,0-1 0,0 1 0,0 0 0,1 0 0,-1 0 0,12-3 0,9-9 0,-1 0 0,0-1 0,-1-1 0,0-1 0,16-17 0,-10 9 0,39-27 0,-64 50 0,1 0 0,-1 0 0,0 0 0,0-1 0,1 1 0,-1 0 0,0 0 0,0 0 0,1 0 0,-1 0 0,0-1 0,0 1 0,1 0 0,-1 0 0,0 0 0,1 0 0,-1 0 0,0 0 0,1 0 0,-1 0 0,0 0 0,0 0 0,1 0 0,-1 1 0,0-1 0,0 0 0,1 0 0,-1 0 0,0 0 0,1 0 0,-1 0 0,0 1 0,0-1 0,0 0 0,1 0 0,-1 0 0,0 1 0,0-1 0,0 0 0,1 0 0,-1 1 0,0-1 0,0 0 0,0 0 0,0 1 0,0-1 0,0 0 0,1 0 0,-1 1 0,0-1 0,1 26 0,-8 29 0,-2-16 0,1-11 0,2 1 0,1 0 0,1 1 0,0 52 0,4-79-158,0-1 1,0 1-1,1-1 1,-1 1-1,1-1 0,0 0 1,0 1-1,0-1 1,0 0-1,0 1 0,2 2 1,-2-4-81,0 0-1,-1-1 1,1 1 0,0 0-1,0-1 1,0 1 0,0 0-1,0-1 1,0 1-1,0-1 1,0 0 0,0 1-1,0-1 1,0 0 0,0 0-1,0 1 1,0-1 0,0 0-1,0 0 1,0 0 0,0 0-1,0 0 1,0-1 0,0 1-1,0 0 1,0 0 0,0-1-1,2 0 1,18-11-12419</inkml:trace>
</inkml:ink>
</file>

<file path=ppt/ink/ink3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5:24.231"/>
    </inkml:context>
    <inkml:brush xml:id="br0">
      <inkml:brushProperty name="width" value="0.025" units="cm"/>
      <inkml:brushProperty name="height" value="0.025" units="cm"/>
    </inkml:brush>
  </inkml:definitions>
  <inkml:trace contextRef="#ctx0" brushRef="#br0">1 110 18546,'9'-3'181,"30"-5"-282,0 1 0,0 2-1,0 2 1,75 3 0,-7-1-626,493-40 1909,38-1 262,915 51 457,-622 6-1784,-660-13-81,2880 46 2176,-336 13-776,184 32-1319,-2041-27-92,2015 109 1328,-1001-131-1188,-1203-96-152,-206 7-261,-467 44-425,7 0-2455,-37-7-3331,-24-4-3449</inkml:trace>
</inkml:ink>
</file>

<file path=ppt/ink/ink3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43.166"/>
    </inkml:context>
    <inkml:brush xml:id="br0">
      <inkml:brushProperty name="width" value="0.025" units="cm"/>
      <inkml:brushProperty name="height" value="0.025" units="cm"/>
    </inkml:brush>
  </inkml:definitions>
  <inkml:trace contextRef="#ctx0" brushRef="#br0">15 80 6086,'0'0'6011,"4"-8"-3358,2-9-1484,4-15 1489,-1 11 2740,-9 21-5332,0 1 0,0-1 1,0 0-1,1 0 1,-1 1-1,0-1 0,0 0 1,0 0-1,0 0 1,1 1-1,-1-1 0,0 0 1,0 0-1,1 0 1,-1 1-1,0-1 0,0 0 1,1 0-1,-1 0 1,0 0-1,0 0 0,1 0 1,-1 1-1,0-1 1,1 0-1,-1 0 0,0 0 1,0 0-1,1 0 1,-1 0-1,0 0 0,1 0 1,-1 0-1,0-1 0,0 1 1,1 0-1,-1 0 1,0 0-1,1 0 0,-1 0 1,0 0-1,0-1 1,1 1-1,-1 0 0,0 0 1,0 0-1,0-1 1,1 1-1,-1 0 0,0 0 1,0 0-1,0-1 1,0 1-1,1 0 0,-1 0 1,0-1-1,0 1 1,0 0-1,0-1 0,0 1 1,0-1-1,5 26 718,-7-4-404,0 0-1,-2 0 0,0 0 0,-1-1 0,-9 23 1,-7 30-1698,18-59-940,0 1-1,1-1 0,0 20 0</inkml:trace>
</inkml:ink>
</file>

<file path=ppt/ink/ink3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43.585"/>
    </inkml:context>
    <inkml:brush xml:id="br0">
      <inkml:brushProperty name="width" value="0.025" units="cm"/>
      <inkml:brushProperty name="height" value="0.025" units="cm"/>
    </inkml:brush>
  </inkml:definitions>
  <inkml:trace contextRef="#ctx0" brushRef="#br0">147 1 20531,'0'0'7426,"-9"5"-6791,-63 39 313,67-40-928,0 0 1,0-1-1,0 2 0,0-1 1,1 0-1,-1 1 1,1 0-1,0 0 0,1 0 1,-1 1-1,1-1 1,0 1-1,-2 8 1,5-14-19,0 1 1,1 0-1,-1 0 1,1-1-1,0 1 1,-1 0-1,1-1 1,-1 1-1,1-1 1,0 1-1,0-1 1,-1 1-1,1-1 1,0 1-1,0-1 1,0 0-1,-1 1 1,1-1-1,0 0 1,0 0-1,0 1 1,0-1-1,0 0 1,-1 0-1,1 0 1,0 0-1,0 0 1,0 0-1,1-1 1,38 2 110,-33-2-104,1 1-16,8 0-118,1 0 0,-1 1 1,0 1-1,31 7 0,-45-9 111,1 1 1,0 0-1,-1 0 1,1 0-1,-1 0 1,0 0-1,1 0 1,-1 1-1,0-1 1,0 1-1,0-1 1,0 1-1,0 0 1,0 0-1,0 0 1,0 0-1,-1 0 1,1 0-1,-1 1 1,0-1-1,0 0 1,1 1-1,-2-1 0,1 1 1,0-1-1,0 1 1,-1 0-1,1-1 1,-1 1-1,0 0 1,0-1-1,0 1 1,0 0-1,0-1 1,-1 1-1,1-1 1,-1 1-1,-1 3 1,0-2 95,0 1 0,0-1-1,-1 0 1,1 0 0,-1 0 0,0 0 0,0 0 0,-1-1 0,1 1 0,-1-1 0,1 0 0,-1 0 0,0 0 0,-7 3 0,-1 1 543,0-1 1,-1 0 0,-23 7-1,27-10-572,0-1-1,0 0 1,0-1-1,-1 0 1,1-1-1,-10 0 1,18 0-110,-1 0 0,0 0 1,1 0-1,-1 0 0,0 0 0,1-1 1,-1 1-1,1 0 0,-1-1 1,0 0-1,1 1 0,-1-1 1,1 0-1,-1 0 0,1 0 0,0 0 1,-1 0-1,1 0 0,0 0 1,0 0-1,0 0 0,-1-1 1,1 1-1,1 0 0,-1-1 1,0 1-1,0-1 0,0 1 0,1-1 1,-1 1-1,1-1 0,-1 0 1,1 1-1,0-1 0,0 0 1,-1 1-1,1-1 0,0 0 0,1-2 1,-1 3-421,0 0 0,1 0 1,-1 0-1,0 0 1,1 0-1,-1 0 0,1 0 1,0 0-1,-1 0 1,1 0-1,0 0 0,-1 0 1,1 1-1,0-1 0,0 0 1,0 0-1,0 1 1,0-1-1,0 1 0,2-2 1,-3 2 102,19-12-8600</inkml:trace>
</inkml:ink>
</file>

<file path=ppt/ink/ink3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44.219"/>
    </inkml:context>
    <inkml:brush xml:id="br0">
      <inkml:brushProperty name="width" value="0.025" units="cm"/>
      <inkml:brushProperty name="height" value="0.025" units="cm"/>
    </inkml:brush>
  </inkml:definitions>
  <inkml:trace contextRef="#ctx0" brushRef="#br0">1 1 19122,'0'0'8008</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3.135"/>
    </inkml:context>
    <inkml:brush xml:id="br0">
      <inkml:brushProperty name="width" value="0.025" units="cm"/>
      <inkml:brushProperty name="height" value="0.025" units="cm"/>
    </inkml:brush>
  </inkml:definitions>
  <inkml:trace contextRef="#ctx0" brushRef="#br0">0 1 19731</inkml:trace>
</inkml:ink>
</file>

<file path=ppt/ink/ink3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44.591"/>
    </inkml:context>
    <inkml:brush xml:id="br0">
      <inkml:brushProperty name="width" value="0.025" units="cm"/>
      <inkml:brushProperty name="height" value="0.025" units="cm"/>
    </inkml:brush>
  </inkml:definitions>
  <inkml:trace contextRef="#ctx0" brushRef="#br0">0 0 17360,'0'0'6439</inkml:trace>
</inkml:ink>
</file>

<file path=ppt/ink/ink3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10.878"/>
    </inkml:context>
    <inkml:brush xml:id="br0">
      <inkml:brushProperty name="width" value="0.025" units="cm"/>
      <inkml:brushProperty name="height" value="0.025" units="cm"/>
    </inkml:brush>
  </inkml:definitions>
  <inkml:trace contextRef="#ctx0" brushRef="#br0">9 0 18385,'0'0'5467,"-2"9"-4068,0-3-1236,1 1 1,-1 0 0,1 0 0,1 0 0,-1 1 0,1-1 0,0 0-1,1 0 1,0 0 0,0 0 0,0 0 0,1 0 0,0 0 0,1-1 0,-1 1-1,1-1 1,0 1 0,1-1 0,-1 0 0,1 0 0,1-1 0,5 8-1,-7-11-370,-1 0 0,0 0-1,1-1 1,0 1-1,-1 0 1,1-1-1,0 1 1,0-1 0,0 0-1,0 0 1,0 0-1,0-1 1,0 1-1,0-1 1,0 0 0,0 1-1,0-1 1,0-1-1,0 1 1,1 0-1,-1-1 1,0 1 0,0-1-1,5-2 1,-1-1-1074,1 0 1,-1 0 0,0-1-1,0 0 1,-1 0-1,1 0 1,-1-1 0,5-7-1,16-15-6513</inkml:trace>
</inkml:ink>
</file>

<file path=ppt/ink/ink3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11.235"/>
    </inkml:context>
    <inkml:brush xml:id="br0">
      <inkml:brushProperty name="width" value="0.025" units="cm"/>
      <inkml:brushProperty name="height" value="0.025" units="cm"/>
    </inkml:brush>
  </inkml:definitions>
  <inkml:trace contextRef="#ctx0" brushRef="#br0">287 1 11819,'0'0'8825,"-8"12"-6776,-10 12-1041,-117 166 2375,99-135-3875,-48 100-1,81-141-443,0-4-2650</inkml:trace>
</inkml:ink>
</file>

<file path=ppt/ink/ink3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11.607"/>
    </inkml:context>
    <inkml:brush xml:id="br0">
      <inkml:brushProperty name="width" value="0.025" units="cm"/>
      <inkml:brushProperty name="height" value="0.025" units="cm"/>
    </inkml:brush>
  </inkml:definitions>
  <inkml:trace contextRef="#ctx0" brushRef="#br0">60 0 10730,'0'0'14862,"-18"68"-13613,9-44-672,-2 2-385,4-3-96,0-5-64,3-1 64,3-8-96,1-5-672,0-24-9770,-3 1 3747</inkml:trace>
</inkml:ink>
</file>

<file path=ppt/ink/ink3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11.967"/>
    </inkml:context>
    <inkml:brush xml:id="br0">
      <inkml:brushProperty name="width" value="0.025" units="cm"/>
      <inkml:brushProperty name="height" value="0.025" units="cm"/>
    </inkml:brush>
  </inkml:definitions>
  <inkml:trace contextRef="#ctx0" brushRef="#br0">50 18 10218,'0'0'14088,"9"-3"-13608,2-1-361,1 1 0,-1 0-1,1 1 1,0 1 0,0 0-1,0 0 1,0 1 0,0 1 0,12 1-1,-20-2-100,-1 1-1,1-1 0,0 1 1,0 0-1,-1 0 0,1 0 1,-1 1-1,1-1 0,-1 1 1,1 0-1,-1 0 0,0 0 1,0 0-1,0 0 0,0 1 1,0 0-1,-1-1 0,1 1 1,-1 0-1,1 0 0,-1 0 1,0 1-1,-1-1 0,1 0 1,0 1-1,-1-1 0,0 1 1,0 0-1,0-1 0,0 1 1,0 0-1,-1 0 0,0 0 0,0 6 1,-1-3 168,-1-1 0,0 1 0,0-1 0,0 1 0,-1-1 0,0 0 0,0 0 0,-1 0 0,1 0 0,-1-1 0,0 1 0,-1-1 0,0 0 0,0 0 0,0-1-1,-10 8 1,5-5 117,1 0 0,-1-1-1,-1 0 1,1 0-1,-1-1 1,0-1-1,0 0 1,0 0-1,-13 2 1,17-5-325,0 0 0,0-1 0,0 0 0,0 0 0,0 0 0,-11-2 1,17 1-12,0 1 0,-1 0 0,1-1 0,0 1 0,0-1 0,-1 1 1,1-1-1,0 0 0,0 1 0,0-1 0,0 0 0,0 0 1,0 0-1,0 0 0,0 0 0,0 0 0,0 0 0,1 0 0,-1 0 1,0 0-1,1-1 0,-1 1 0,0 0 0,1 0 0,0-1 1,-1 1-1,1 0 0,0-1 0,0 1 0,0 0 0,0-1 0,0 1 1,0 0-1,0-1 0,0 1 0,0 0 0,1-1 0,-1 1 1,0 0-1,2-2 0,-1 0-669,0 0-1,0 0 1,1 1-1,0-1 1,-1 0 0,1 1-1,0 0 1,0-1 0,0 1-1,1 0 1,-1 0-1,0 0 1,4-2 0,21-14-8913</inkml:trace>
</inkml:ink>
</file>

<file path=ppt/ink/ink3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16.338"/>
    </inkml:context>
    <inkml:brush xml:id="br0">
      <inkml:brushProperty name="width" value="0.025" units="cm"/>
      <inkml:brushProperty name="height" value="0.025" units="cm"/>
    </inkml:brush>
  </inkml:definitions>
  <inkml:trace contextRef="#ctx0" brushRef="#br0">82 41 7271,'0'0'6107,"-9"-5"-4596,3 1-719,-33-19 700,11 14 8657,59 21-7037,3-8-2431,1-2 0,60-3 0,-26-1-1781,-1 5-3852,-78 6-10615</inkml:trace>
</inkml:ink>
</file>

<file path=ppt/ink/ink3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16.711"/>
    </inkml:context>
    <inkml:brush xml:id="br0">
      <inkml:brushProperty name="width" value="0.025" units="cm"/>
      <inkml:brushProperty name="height" value="0.025" units="cm"/>
    </inkml:brush>
  </inkml:definitions>
  <inkml:trace contextRef="#ctx0" brushRef="#br0">0 13 12139,'0'0'10474,"58"10"-7943,-17-10-385,8-5-1217,5-4-609,-3 3-288,-4 3-64,-11 3-737,-6 0-1633,-17 4-1185,-6 5-1410</inkml:trace>
</inkml:ink>
</file>

<file path=ppt/ink/ink3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17.037"/>
    </inkml:context>
    <inkml:brush xml:id="br0">
      <inkml:brushProperty name="width" value="0.025" units="cm"/>
      <inkml:brushProperty name="height" value="0.025" units="cm"/>
    </inkml:brush>
  </inkml:definitions>
  <inkml:trace contextRef="#ctx0" brushRef="#br0">1 1 15471,'0'0'10409,"7"62"-8551,7-46-705,5-2-576,3-3-321,4-2-128,1-5-32,2-4-32,2 0-704,-1 0-673,1-10-1666,-3-3-2338,-4-6-4421</inkml:trace>
</inkml:ink>
</file>

<file path=ppt/ink/ink3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17.412"/>
    </inkml:context>
    <inkml:brush xml:id="br0">
      <inkml:brushProperty name="width" value="0.025" units="cm"/>
      <inkml:brushProperty name="height" value="0.025" units="cm"/>
    </inkml:brush>
  </inkml:definitions>
  <inkml:trace contextRef="#ctx0" brushRef="#br0">305 1 18321,'0'0'2499,"-57"62"127,19-21 129,-2 8-289,-4 4-768,3 3-577,8-2-705,8 0-352,7-5-128,9-12-1601,9-13-3140,0-16-5509</inkml:trace>
</inkml:ink>
</file>

<file path=ppt/ink/ink3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24.364"/>
    </inkml:context>
    <inkml:brush xml:id="br0">
      <inkml:brushProperty name="width" value="0.025" units="cm"/>
      <inkml:brushProperty name="height" value="0.025" units="cm"/>
    </inkml:brush>
  </inkml:definitions>
  <inkml:trace contextRef="#ctx0" brushRef="#br0">2 23 12011,'-2'6'4324,"2"-2"-2882,0 0 127,6-2 65,14-2-97,5 0 65,10 0-673,5-6-353,3-6-320,-3 2-159,-3 4-97,-7 2 0,-8 4-545,-8 0-960,-11 1-1058,-3 10-736,-15-1-2787</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5.193"/>
    </inkml:context>
    <inkml:brush xml:id="br0">
      <inkml:brushProperty name="width" value="0.025" units="cm"/>
      <inkml:brushProperty name="height" value="0.025" units="cm"/>
    </inkml:brush>
  </inkml:definitions>
  <inkml:trace contextRef="#ctx0" brushRef="#br0">1 413 2530,'0'0'21343,"4"10"-19634,2 5-1437,-2 0 0,0 0 0,0 0 1,-1 0-1,-1 1 0,-1-1 0,0 1 1,-1-1-1,-2 17 0,-10 35-273,7-46-40,2 0 1,-3 35-1,7-56 47,-1 0-1,1 1 0,-1-1 1,1 1-1,-1-1 0,1 0 1,-1 0-1,1 1 0,-1-1 1,1 0-1,-1 0 0,1 0 0,-1 0 1,1 1-1,-1-1 0,1 0 1,0 0-1,-1 0 0,1 0 1,-1 0-1,1 0 0,-1-1 1,1 1-1,0 0 0,-1 0 1,1 0-1,-1 0 0,1-1 1,-1 1-1,1 0 0,-1 0 1,1-1-1,-1 1 0,1-1 1,-1 1-1,1-1 0,21-10 241,-7-6-222,0 0 0,-1 0 0,-1-1 0,-1-1 0,0 0 0,-1-1 0,11-30 0,-1 7-152,-5 8 20,-10 20 100,1 1-1,0 0 0,0 0 0,2 1 0,0-1 0,17-19 0,-25 33-2,-1 0 1,0-1-1,1 1 1,-1 0 0,1-1-1,-1 1 1,0 0 0,1-1-1,-1 1 1,1 0-1,-1 0 1,1 0 0,-1 0-1,1-1 1,-1 1-1,1 0 1,-1 0 0,1 0-1,-1 0 1,1 0-1,-1 0 1,1 0 0,-1 0-1,1 0 1,-1 0 0,1 1-1,-1-1 1,1 0-1,-1 0 1,1 0 0,-1 1-1,1-1 1,-1 0-1,1 0 1,-1 1 0,1 0-1,11 22-31,-3 28 164,-8-46-55,0 0-1,0 0 0,-1 0 0,1 1 0,-1-1 1,-1 0-1,1 0 0,-1 1 0,0-1 0,0 0 1,0 0-1,-1 0 0,0 0 0,0 0 0,0 0 0,0-1 1,-1 1-1,0-1 0,0 1 0,0-1 0,0 0 1,-1 0-1,1-1 0,-1 1 0,0-1 0,-1 1 1,1-1-1,0-1 0,-7 4 0,-57 30 1263,63-33-1285,0-1 0,0-1 0,0 1 0,-1-1 0,1 0 0,-1 0 0,1 0 0,-1-1 0,1 0 0,-1 0 0,1 0 0,-6-1 0,9 0-128,0-1 1,1 1-1,-1 0 0,1 0 1,-1-1-1,1 1 1,-1-1-1,1 1 0,0-1 1,0 0-1,0 1 1,0-1-1,0 0 0,0 0 1,0 0-1,1 0 1,-1 0-1,1 0 1,-1 0-1,1 0 0,0 0 1,0 0-1,0 0 1,0-3-1,2-52-5775,-1 54 5349,0 0 0,0 0 0,0 1-1,0-1 1,1 0 0,-1 1 0,1-1 0,-1 1 0,1-1 0,0 1 0,0 0 0,0 0-1,1 0 1,-1 0 0,0 0 0,1 0 0,-1 1 0,1-1 0,-1 1 0,1 0 0,0-1-1,0 1 1,3 0 0,11-4-1177,0 0-1,35-2 0,-5-1 64,-3-7 1776,-3 0 3117,-2 8 8129,-38 14-7634,-1 22-1746,-2-17-1617,0 0 0,-1-1 0,0 1 1,-8 17-1,7-19 16,0 1 1,1-1-1,0 1 1,1-1-1,-2 23 1,30-67 1818,-18 22-2317,-1-1 0,0 0 0,-1-1 0,0 1 0,-1-1 0,-1 0 0,0 0 0,-1-1 0,-1 1 0,2-23 0,-5 56-360,1-10 253,-1 0 0,1 0 0,1 0 0,0 0 0,0 0 0,4 14 1,-4-21 172,0 0 1,0 0 0,0 0 0,1 0-1,-1 0 1,0 0 0,1 0 0,-1-1-1,1 1 1,0 0 0,-1-1 0,1 0-1,0 1 1,0-1 0,0 0 0,0 0 0,0 0-1,0 0 1,0 0 0,1 0 0,-1-1-1,0 1 1,0-1 0,0 0 0,1 1-1,-1-1 1,0 0 0,1 0 0,-1-1 0,0 1-1,0 0 1,3-1 0,1-1 56,0 0 0,0 0 0,0-1 0,0 0 0,0 0 1,0 0-1,-1-1 0,0 1 0,0-1 0,0 0 0,0-1 0,0 0 0,-1 1 1,0-1-1,0-1 0,-1 1 0,6-10 0,-4 7 43,-1 1-1,0-1 1,0 0-1,-1 0 1,0 0 0,0-1-1,-1 1 1,0-1-1,-1 1 1,0-1-1,0 0 1,-1-15 0,0 24-88,0 0 1,0-1 0,0 1-1,-1 0 1,1-1 0,0 1-1,0 0 1,0-1 0,0 1 0,-1 0-1,1 0 1,0-1 0,0 1-1,0 0 1,-1 0 0,1-1-1,0 1 1,0 0 0,-1 0-1,1 0 1,0-1 0,-1 1 0,1 0-1,0 0 1,-1 0 0,1 0-1,0 0 1,-1 0 0,1 0-1,0 0 1,-1 0 0,1-1 0,0 2-1,-1-1 1,1 0 0,0 0-1,-1 0 1,1 0 0,0 0-1,0 0 1,-1 0 0,1 0-1,0 0 1,-1 1 0,1-1 0,0 0-1,-1 0 1,1 0 0,0 1-1,0-1 1,-1 0 0,1 0-1,0 1 1,0-1 0,0 0-1,-1 0 1,1 1 0,0-1 0,0 0-1,0 1 1,0-1 0,-15 19-170,3 0 165,2 1 0,0 0 0,1 0 0,2 1 0,0 1 0,1-1 0,1 1 0,1 0 0,-2 31 0,6-53 4,0 1-1,0 0 1,0 0-1,0-1 0,0 1 1,0 0-1,0 0 1,0 0-1,0-1 1,0 1-1,1 0 1,-1 0-1,0-1 0,1 1 1,-1 0-1,0 0 1,1-1-1,-1 1 1,1-1-1,-1 1 1,1 0-1,0-1 0,-1 1 1,1-1-1,-1 1 1,1-1-1,0 1 1,0-1-1,-1 0 1,1 1-1,0-1 0,0 0 1,2 1-72,-1-1 1,1 0-1,-1 0 1,1 0-1,-1-1 0,1 1 1,-1-1-1,1 1 1,-1-1-1,4-1 1,4-2-643,-1-1 0,0 1 0,0-1 0,12-10 1,-2-3-1192,0 0 1,-1-2 0,-1 0 0,-1-1-1,-1 0 1,-1-1 0,-1-1 0,11-25-1,-8 10 437,15-49-1,-1-40 4653,-25 95 106,-4 21-424,-4 17 2331,-41 123-3027,-16 56 2575,52-154-4091,1 1 0,2 0 0,-3 62 0,12-88-643,6-12 12,5-13 32,-11 10-190,0 0 1,-1 0-1,0 0 1,-1-1-1,0 1 0,0-1 1,-1 0-1,0 1 1,-1-1-1,0 0 1,-1 0-1,-2-15 0,3 24 99,0 0 0,0 1 0,0-1-1,0 0 1,-1 1 0,1-1-1,0 1 1,0-1 0,0 0 0,-1 1-1,1-1 1,0 1 0,0-1-1,-1 0 1,1 1 0,-1-1-1,1 1 1,0 0 0,-1-1 0,1 1-1,-1-1 1,1 1 0,-1 0-1,1-1 1,-1 1 0,0 0 0,1-1-1,-1 1 1,1 0 0,-1 0-1,0 0 1,1-1 0,-1 1 0,1 0-1,-1 0 1,0 0 0,1 0-1,-2 0 1,1 1-83,0 0 0,0 0 0,0 0 0,1-1 0,-1 1 0,0 0 0,1 0 0,-1 0 0,1 0 0,-1 0 0,1 0 0,-1 0 0,1 1-1,0-1 1,-1 0 0,1 0 0,0 0 0,0 0 0,0 0 0,0 1 0,0 0 0,0 0-47,1 0 1,-1 0-1,1 0 1,0 0-1,0 0 0,-1-1 1,1 1-1,0 0 0,0 0 1,1-1-1,-1 1 0,0-1 1,1 1-1,-1-1 0,0 1 1,1-1-1,0 0 0,-1 0 1,1 0-1,0 0 0,0 0 1,-1 0-1,1 0 1,0-1-1,0 1 0,0-1 1,0 1-1,0-1 0,0 0 1,0 1-1,0-1 0,2 0 1,13 1-872,1 0 1,28-3 0,-37 2 940,3-2-606,0 1-1,-1-2 1,1 1-1,-1-2 0,21-8 1,-27 10 684,0-1 0,-1 1 0,0-1 0,1 0 0,-1 0 0,0 0 0,4-5 0,-6 6 280,-1 0 0,0 1 1,1-1-1,-1 0 0,0 0 1,0 0-1,0 0 1,-1 0-1,1 0 0,0 0 1,-1 0-1,1 0 0,-1 0 1,0 0-1,1 0 1,-1 0-1,-1-5 0,1 6-95,-1 0 0,0 0 0,1 1 0,-1-1 0,0 0 0,0 0 0,1 0-1,-1 0 1,0 1 0,0-1 0,0 0 0,0 1 0,0-1 0,0 0 0,0 1 0,0 0-1,-1-1 1,1 1 0,0 0 0,0-1 0,0 1 0,0 0 0,-1 0 0,1 0-1,0 0 1,0 0 0,0 0 0,0 0 0,-1 1 0,1-1 0,-2 1 0,-39 10 1190,34-7-1105,0 1 1,1 0 0,0 0 0,0 1 0,0 0-1,1 0 1,0 1 0,0 0 0,0 0-1,1 0 1,0 1 0,1-1 0,-1 1 0,2 0-1,-1 1 1,1-1 0,0 1 0,-2 10-1,5-19-241,0 1-1,0-1 1,0 1-1,0 0 1,0-1-1,0 1 1,1-1-1,-1 1 1,0-1-1,0 1 1,0-1-1,0 1 1,1-1-1,-1 1 1,0-1-1,0 1 1,1-1 0,-1 0-1,0 1 1,1-1-1,-1 1 1,1-1-1,-1 0 1,0 1-1,1-1 1,-1 0-1,1 1 1,-1-1-1,1 0 1,-1 0-1,2 1 1,22 0 120,24-12 101,-33 3-166,0-1 0,0 0 0,-1 0 0,0-2 0,0 0-1,23-24 1,-8 2-614,38-55 0,-82 114 169,1 0 0,-18 53 0,27-67 327,0 0 249,0 1 0,1 0-1,1 0 1,0 0 0,1 1-1,-1 13 1,3-26-168,0 0 0,0 0-1,0 0 1,0 0 0,0 0 0,0 0-1,1 0 1,-1 0 0,0 0-1,1 0 1,-1 0 0,0 0 0,1 0-1,-1 0 1,1 0 0,0-1 0,-1 1-1,1 0 1,-1 0 0,1-1 0,0 1-1,0 0 1,0-1 0,-1 1-1,1 0 1,0-1 0,0 1 0,0-1-1,0 0 1,0 1 0,0-1 0,0 0-1,0 0 1,0 1 0,0-1-1,0 0 1,0 0 0,0 0 0,0 0-1,0 0 1,0 0 0,0-1 0,1 1-1,3-1 95,1 0 0,0 0 0,-1-1 1,0 0-1,1 0 0,-1 0 0,5-3 0,12-9 24,0-1 0,-2-1 1,0-1-1,0 0 0,-2-2 0,18-21 1,-9 6-123,-2-1 1,40-73 0,-54 88-262,-1 0-1,0-1 0,-2 0 1,0 0-1,-2-1 0,0 0 1,-2 0-1,4-36 0,-8 57 237,0 0 0,0 1 0,1-1 0,-1 1-1,0-1 1,0 0 0,0 1 0,0-1-1,0 0 1,0 1 0,0-1 0,-1 0-1,1 1 1,0-1 0,0 1 0,0-1-1,-1 0 1,1 1 0,0-1 0,-1 1-1,1-1 1,0 1 0,-1-1 0,1 1-1,-1-1 1,1 1 0,0-1 0,-1 1-1,1-1 1,-1 1 0,0 0 0,1-1-1,-1 1 1,1 0 0,-1 0 0,1-1 0,-1 1-1,0 0 1,1 0 0,-1 0 0,0 0-1,1 0 1,-1 0 0,0 0 0,1 0-1,-2 0 1,-1 1 21,1 0 1,-1 0-1,0 1 0,1-1 0,-1 1 0,1-1 1,0 1-1,-1 0 0,1 0 0,-2 2 1,-17 22 313,1 1 0,2 1 0,0 1 0,2 0 0,2 1 0,0 1 0,2 0 0,1 1 0,-10 50 0,18-69-241,0 0 1,0 1-1,2-1 0,0 0 1,0 1-1,1-1 0,1 0 1,4 26-1,-5-39-88,0 1-1,1 0 0,-1 0 1,0 0-1,1-1 1,-1 1-1,1 0 1,-1-1-1,1 1 1,-1 0-1,1-1 1,0 1-1,-1-1 1,1 1-1,0 0 0,-1-1 1,1 0-1,0 1 1,0-1-1,-1 1 1,1-1-1,0 0 1,0 0-1,0 1 1,0-1-1,-1 0 1,1 0-1,0 0 0,0 0 1,0 0-1,0 0 1,0 0-1,-1 0 1,1-1-1,0 1 1,0 0-1,0 0 1,0-1-1,-1 1 0,1 0 1,0-1-1,0 1 1,-1-1-1,1 1 1,0-1-1,-1 1 1,1-1-1,-1 0 1,1 1-1,0-2 1,4-2 15,-1 0 0,0 0 0,0-1 1,0 0-1,6-9 0,-2-2-176,0-1-1,-1 1 1,-1-1 0,0 0-1,-2-1 1,0 1-1,-1-1 1,2-32 0,-5 50 154,0 0 0,0 0 0,0 0-1,0 0 1,0 0 0,1-1 0,-1 1 0,0 0 0,0 0 0,0 0 0,0 0 0,0-1 0,0 1 0,0 0 0,0 0 0,0 0 0,0 0 0,-1 0 0,1-1 0,0 1 0,0 0 0,0 0 0,0 0 0,0 0-1,0 0 1,0-1 0,0 1 0,0 0 0,0 0 0,-1 0 0,1 0 0,0 0 0,0 0 0,0 0 0,0-1 0,0 1 0,0 0 0,-1 0 0,1 0 0,0 0 0,0 0 0,0 0 0,0 0 0,0 0 0,-1 0 0,1 0-1,0 0 1,0 0 0,0 0 0,0 0 0,-1 0 0,1 0 0,0 0 0,0 0 0,0 0 0,0 0 0,-1 0 0,-9 10-114,-7 14 124,13-14 90,0-1 0,1 1 0,0 0 0,1 0 0,0 0 0,1 1 0,0-1 0,1 18 0,0-27-89,0 1 0,0-1-1,1 0 1,-1 1-1,1-1 1,-1 0-1,1 0 1,-1 1-1,1-1 1,0 0-1,0 0 1,-1 0 0,1 0-1,0 0 1,0 0-1,0 0 1,0 0-1,0 0 1,0 0-1,1 0 1,-1-1-1,0 1 1,0 0 0,1-1-1,-1 1 1,0-1-1,1 0 1,-1 1-1,0-1 1,1 0-1,-1 0 1,0 0-1,1 0 1,-1 0-1,0 0 1,1 0 0,-1 0-1,1-1 1,-1 1-1,0 0 1,2-1-1,5-1 53,0 0-1,0 0 0,0 0 0,-1-1 1,14-7-1,-5 0-22,-1 0 1,-1-1-1,1-1 0,13-15 1,-21 21-80,-1-1 1,0 0 0,-1 0 0,0-1-1,0 1 1,0-1 0,-1 0 0,0-1 0,-1 1-1,4-11 1,-8 19 34,1 0 1,0 0-1,0-1 1,0 1-1,0 0 0,0 0 1,0 0-1,-1 0 0,1 0 1,0 0-1,0 0 0,0-1 1,-1 1-1,1 0 1,0 0-1,0 0 0,0 0 1,0 0-1,-1 0 0,1 0 1,0 0-1,0 0 0,0 0 1,-1 0-1,1 0 0,0 0 1,0 0-1,0 0 1,0 0-1,-1 1 0,1-1 1,0 0-1,0 0 0,0 0 1,0 0-1,-1 0 0,1 0 1,0 0-1,0 1 1,0-1-1,0 0 0,0 0 1,0 0-1,-1 0 0,1 0 1,0 1-1,0-1 0,0 0 1,0 0-1,0 1 0,-14 17 51,0 2-1,1 0 1,2 0-1,0 1 0,-12 31 1,12-25 215,8-21-198,-17 43 225,19-46-279,0-1 0,1 1 0,-1-1 1,0 1-1,1 0 0,0-1 0,-1 1 0,1-1 0,0 1 0,0 0 0,1-1 0,-1 1 1,1-1-1,-1 1 0,2 4 0,-1-6-6,0 0 0,0-1 0,0 1 0,0-1 0,0 1 0,0-1 0,0 0 0,0 1 0,0-1 0,0 0 0,0 0 0,0 0 0,0 1 0,0-1 0,0 0 0,0-1 0,0 1 0,0 0 0,0 0 0,0 0 0,0 0 0,0-1 0,2 0 0,23-11 0,-18 7-452,-1-1 1,0-1-1,-1 0 0,10-11 1,-8 6-1057,0-1 1,0 0-1,-1 0 1,8-21-1,2-18-5256</inkml:trace>
</inkml:ink>
</file>

<file path=ppt/ink/ink3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24.722"/>
    </inkml:context>
    <inkml:brush xml:id="br0">
      <inkml:brushProperty name="width" value="0.025" units="cm"/>
      <inkml:brushProperty name="height" value="0.025" units="cm"/>
    </inkml:brush>
  </inkml:definitions>
  <inkml:trace contextRef="#ctx0" brushRef="#br0">1 7 15086,'0'0'9802,"79"15"-8810,-37-15-671,4 0-257,3-1-288,-4-8-2691,-9-2-3555</inkml:trace>
</inkml:ink>
</file>

<file path=ppt/ink/ink3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33.010"/>
    </inkml:context>
    <inkml:brush xml:id="br0">
      <inkml:brushProperty name="width" value="0.025" units="cm"/>
      <inkml:brushProperty name="height" value="0.025" units="cm"/>
    </inkml:brush>
  </inkml:definitions>
  <inkml:trace contextRef="#ctx0" brushRef="#br0">254 10 12172,'-9'-7'4989,"-10"5"-3393,-16 4-142,23 1-931,1 0 0,-1 2-1,1-1 1,0 1 0,0 1 0,1 0 0,-1 0-1,-12 11 1,16-11-261,-1 0-1,2 0 0,-1 0 1,1 0-1,0 1 1,0 0-1,1 1 1,0-1-1,0 1 0,1 0 1,-6 16-1,9-22-228,0 1 0,0 0-1,1 0 1,-1-1 0,1 1-1,0 0 1,0 0 0,0-1-1,0 1 1,1 0 0,-1 0 0,1-1-1,-1 1 1,1 0 0,0-1-1,0 1 1,0-1 0,1 1-1,-1-1 1,0 1 0,1-1-1,0 0 1,0 0 0,-1 0 0,1 0-1,0 0 1,0 0 0,1 0-1,-1-1 1,0 1 0,1-1-1,-1 1 1,1-1 0,-1 0 0,1 0-1,-1 0 1,1 0 0,3 0-1,12 3 7,1-1 0,-1 0 0,0-1-1,29-2 1,-36 0-61,19 2-836,10-2-2079,-13-2-2856,-10-2-3069</inkml:trace>
</inkml:ink>
</file>

<file path=ppt/ink/ink3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35.093"/>
    </inkml:context>
    <inkml:brush xml:id="br0">
      <inkml:brushProperty name="width" value="0.025" units="cm"/>
      <inkml:brushProperty name="height" value="0.025" units="cm"/>
    </inkml:brush>
  </inkml:definitions>
  <inkml:trace contextRef="#ctx0" brushRef="#br0">16 1 16816,'-2'13'7451,"1"13"-4545,-4 53-2101,3-66-1100,-3 45 1003,4-54-1153,1 0 1,1 0-1,-1-1 1,0 1 0,1 0-1,0-1 1,0 1-1,0-1 1,0 1 0,0-1-1,1 1 1,2 4-1,-12-8-12271</inkml:trace>
</inkml:ink>
</file>

<file path=ppt/ink/ink3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35.513"/>
    </inkml:context>
    <inkml:brush xml:id="br0">
      <inkml:brushProperty name="width" value="0.025" units="cm"/>
      <inkml:brushProperty name="height" value="0.025" units="cm"/>
    </inkml:brush>
  </inkml:definitions>
  <inkml:trace contextRef="#ctx0" brushRef="#br0">1 217 12908,'0'0'12396,"64"-18"-11595,-23 14-481,4 3-256,0-3-256,-2 0-2242,-7-6-3140,-5 2-6533</inkml:trace>
  <inkml:trace contextRef="#ctx0" brushRef="#br0" timeOffset="1">649 0 13068,'0'0'15375,"-23"71"-15279,19-43-64,3 0-224,1-2-833,0-3-705,2 0-448,2-5-673,-3-4-320,-1-2-384,0-6-1057</inkml:trace>
</inkml:ink>
</file>

<file path=ppt/ink/ink3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35.889"/>
    </inkml:context>
    <inkml:brush xml:id="br0">
      <inkml:brushProperty name="width" value="0.025" units="cm"/>
      <inkml:brushProperty name="height" value="0.025" units="cm"/>
    </inkml:brush>
  </inkml:definitions>
  <inkml:trace contextRef="#ctx0" brushRef="#br0">1 71 15150,'0'0'8104,"53"11"-6663,-16-11-384,6-1-672,4-9-289,-4-3-32,-7 0-801,-7 1-1409,-9 2-384,-11-2-1410,-6 2-3747</inkml:trace>
</inkml:ink>
</file>

<file path=ppt/ink/ink3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36.281"/>
    </inkml:context>
    <inkml:brush xml:id="br0">
      <inkml:brushProperty name="width" value="0.025" units="cm"/>
      <inkml:brushProperty name="height" value="0.025" units="cm"/>
    </inkml:brush>
  </inkml:definitions>
  <inkml:trace contextRef="#ctx0" brushRef="#br0">0 45 18193,'0'0'2723,"59"-30"-1026,-23 24-992,4 1 32,6 2-449,-6 3-256,-3 0-1601,-8 0-2595,-7 0-4100</inkml:trace>
  <inkml:trace contextRef="#ctx0" brushRef="#br0" timeOffset="1">662 46 18642,'0'0'6470,"-12"59"-5413,20-39-321,1 0-575,5 1-97,0 1-929,-3 1-897,-3 0-1281,-5 0-544,-3-1-897,0-3-1506</inkml:trace>
</inkml:ink>
</file>

<file path=ppt/ink/ink3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36.640"/>
    </inkml:context>
    <inkml:brush xml:id="br0">
      <inkml:brushProperty name="width" value="0.025" units="cm"/>
      <inkml:brushProperty name="height" value="0.025" units="cm"/>
    </inkml:brush>
  </inkml:definitions>
  <inkml:trace contextRef="#ctx0" brushRef="#br0">16 83 12396,'0'0'9545,"-15"-50"-7912,15 42-416,13 2-640,6 2-417,10 3-192,5 1-32,7 0-961,0-2-1697,0-3-2339,-3-1-8296</inkml:trace>
</inkml:ink>
</file>

<file path=ppt/ink/ink3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37.012"/>
    </inkml:context>
    <inkml:brush xml:id="br0">
      <inkml:brushProperty name="width" value="0.025" units="cm"/>
      <inkml:brushProperty name="height" value="0.025" units="cm"/>
    </inkml:brush>
  </inkml:definitions>
  <inkml:trace contextRef="#ctx0" brushRef="#br0">320 20 5093,'0'0'22907,"-9"-5"-21823,6 3-1038,-1 0 0,1 0 0,-1 1 0,1-1 1,-1 1-1,0 0 0,1 0 0,-1 0 1,0 1-1,0-1 0,1 1 0,-1 0 1,-5 0-1,2 2-13,0-1 0,1 1 0,-1 1 0,1-1 0,-1 1 0,1 0 0,0 0 0,-10 8 0,-6 4 217,0 1 0,1 1 0,-34 35 0,48-44-160,0 0-1,1 0 1,0 0-1,0 0 1,1 1-1,0 0 1,1 0-1,0 1 1,0-1-1,1 1 1,0 0-1,1 0 1,-2 14-1,4-22-84,0 0 0,0 0-1,0-1 1,0 1 0,0 0-1,1 0 1,-1 0 0,1 0-1,-1 0 1,1 0 0,0-1-1,0 1 1,0 0 0,0-1-1,0 1 1,0 0 0,0-1-1,0 1 1,1-1 0,-1 0-1,1 1 1,1 0 0,1 1 13,0-1 0,0 0 0,1 0 0,-1 0 0,1-1 1,-1 1-1,1-1 0,9 1 0,-2 0 13,0-2 0,0 1-1,-1-2 1,1 0 0,0 0-1,22-6 1,11-17-31,-44 23 0,1 1 0,-1-1 0,0 0 0,1 0 0,-1 0 0,0 0 0,0 0 0,0 0 0,0-1 0,0 1 0,0 0 0,0 0 0,0-1 0,0 1 0,-1 0 0,1-1 0,0 1 0,-1-1 0,1 1 0,-1-1 0,0 1 0,1-1 0,-1 0 0,0 1 0,0-1 0,0 1 0,0-1 0,0 1 0,-1-4 0,-1 4 0,1 1 0,0-1 0,-1 0 0,1 0 0,0 1 0,-1-1 0,1 1 0,-1-1 0,1 1 0,-1 0 0,1-1 0,-1 1 0,1 0 0,-1 0 0,1 0 0,-1 0 0,1 0 0,-1 1 0,1-1 0,-3 1 0,-30 7 0,20 3 0,20-5 0,25-5 0,-19-4 0,0-1 0,-1 0 0,0 0 0,17-10 0,-17 9 0,0-1 0,0 2 0,1-1 0,14-2 0,-25 7 0,-1 0 0,0 0 0,1 0 0,-1 0 0,0 0 0,1 0 0,-1 0 0,0 0 0,0 1 0,1-1 0,-1 0 0,0 0 0,0 0 0,1 1 0,-1-1 0,0 0 0,0 0 0,0 1 0,1-1 0,-1 0 0,0 0 0,0 1 0,0-1 0,0 0 0,0 1 0,1-1 0,-1 0 0,0 1 0,0-1 0,0 0 0,0 0 0,0 1 0,0-1 0,0 0 0,0 1 0,0-1 0,0 0 0,-1 1 0,1-1 0,0 0 0,0 1 0,0-1 0,0 0 0,0 0 0,0 1 0,-1-1 0,1 1 0,-7 17 0,-36 50-241,36-60-63,0 1-1,0-1 0,1 1 1,1 1-1,-1-1 0,2 1 1,-1 0-1,1 0 0,1 1 1,0-1-1,0 1 0,-1 12 1,4-10-7250</inkml:trace>
</inkml:ink>
</file>

<file path=ppt/ink/ink3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1.484"/>
    </inkml:context>
    <inkml:brush xml:id="br0">
      <inkml:brushProperty name="width" value="0.025" units="cm"/>
      <inkml:brushProperty name="height" value="0.025" units="cm"/>
    </inkml:brush>
  </inkml:definitions>
  <inkml:trace contextRef="#ctx0" brushRef="#br0">0 0 17200,'0'0'8745,"28"70"-6728,-19-41-703,2-2-225,2 0-545,2-2-288,-1-4-159,3-2-65,1-7-929,3-8-609,1-4-800,4 0-705,-3-14-1249,0-8-1505,-3-5-2499</inkml:trace>
</inkml:ink>
</file>

<file path=ppt/ink/ink3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1.858"/>
    </inkml:context>
    <inkml:brush xml:id="br0">
      <inkml:brushProperty name="width" value="0.025" units="cm"/>
      <inkml:brushProperty name="height" value="0.025" units="cm"/>
    </inkml:brush>
  </inkml:definitions>
  <inkml:trace contextRef="#ctx0" brushRef="#br0">177 46 6406,'0'0'4612,"1"-9"-181,4-24-763,-6 29 2135,-6 8-4447,-3 9-999,-85 147 2763,82-134-3066,0 1 0,2 1 0,1-1 0,-8 39 0,18-64-108,-5 40-1556,5-41 1381,0-1 0,0 1 0,0 0 0,0 0 0,0 0 0,1 0 0,-1 0 0,0 0 0,0 0 0,1 0 0,-1-1 0,0 1 0,1 0 0,-1 0 0,1 0 0,-1-1 0,1 1 0,0 0 0,-1-1 0,1 1 0,0 0 0,-1-1 0,1 1 0,0-1 0,0 1 0,-1-1 0,1 1 0,0-1 0,0 0 0,0 0 0,0 1 0,0-1 0,-1 0 0,1 0-1,0 0 1,2 0 0,15 0-7196</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5.587"/>
    </inkml:context>
    <inkml:brush xml:id="br0">
      <inkml:brushProperty name="width" value="0.025" units="cm"/>
      <inkml:brushProperty name="height" value="0.025" units="cm"/>
    </inkml:brush>
  </inkml:definitions>
  <inkml:trace contextRef="#ctx0" brushRef="#br0">21 0 9097,'-8'2'9384,"1"10"-8070,4 3 159,1 4-992,2 3-385,0-2-737,3 1-2530,3-3-4772</inkml:trace>
</inkml:ink>
</file>

<file path=ppt/ink/ink3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2.214"/>
    </inkml:context>
    <inkml:brush xml:id="br0">
      <inkml:brushProperty name="width" value="0.025" units="cm"/>
      <inkml:brushProperty name="height" value="0.025" units="cm"/>
    </inkml:brush>
  </inkml:definitions>
  <inkml:trace contextRef="#ctx0" brushRef="#br0">0 1 21012,'0'0'11755,"57"6"-11755,-24-6 0,6 0 0,1 0 0,-4 0 0,-7 0 0,-7 0 0,-7 8-2691,-11 6-960,-4 4-993,-8-1-1154,-10-1-5220</inkml:trace>
  <inkml:trace contextRef="#ctx0" brushRef="#br0" timeOffset="1">52 133 14286,'0'0'14413,"55"0"-13324,-20 0-640,3 0-353,-5 0-256,-3 0-2627,-5 0-4772</inkml:trace>
</inkml:ink>
</file>

<file path=ppt/ink/ink3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5.062"/>
    </inkml:context>
    <inkml:brush xml:id="br0">
      <inkml:brushProperty name="width" value="0.025" units="cm"/>
      <inkml:brushProperty name="height" value="0.025" units="cm"/>
    </inkml:brush>
  </inkml:definitions>
  <inkml:trace contextRef="#ctx0" brushRef="#br0">54 0 16624,'0'0'13735,"-2"9"-13356,1 1-336,-1-6-24,1 0 1,1 1-1,-1-1 0,0 1 0,1-1 0,0 1 0,0-1 0,2 7 0,-2-9-21,1 0 0,0-1 0,0 1 0,0-1 0,0 1 0,0-1 0,0 1 0,0-1 0,0 1 0,1-1 0,-1 0 0,0 0 1,1 0-1,0 1 0,-1-2 0,1 1 0,-1 0 0,1 0 0,0 0 0,0-1 0,-1 1 0,1-1 0,0 1 0,0-1 0,0 0 0,-1 0 0,4 0 1,37 2-505,-35-3 357,1 1 1,0 0-1,-1 0 0,1 1 0,-1 0 1,1 0-1,0 1 0,-1 0 1,0 0-1,0 1 0,9 4 0,-14-5 132,0-1-1,-1 1 1,1-1-1,-1 1 1,1 0-1,-1 0 0,0-1 1,0 1-1,0 0 1,0 0-1,0 0 0,0 0 1,0 1-1,-1-1 1,1 0-1,-1 0 1,1 0-1,-1 1 0,0-1 1,0 0-1,0 0 1,0 0-1,-1 1 0,1-1 1,0 0-1,-1 0 1,0 0-1,1 0 1,-1 1-1,0-1 0,-1 2 1,-2 3 87,1 1 0,-1-1 1,-1 0-1,0 0 0,1-1 1,-2 0-1,-7 8 0,6-7 74,0 0-1,-1 0 0,0-1 0,0 0 0,-1-1 1,1 0-1,-1 0 0,-1-1 0,1 0 0,0 0 1,-1-1-1,0-1 0,1 0 0,-1 0 0,0 0 1,-16-1-1,24-1-238,1 0 1,0-1-1,0 1 1,0 0-1,-1-1 1,1 1-1,0-1 1,0 1-1,0-1 1,0 0-1,0 1 1,0-1 0,0 0-1,0 0 1,0 0-1,1 1 1,-1-1-1,0 0 1,0 0-1,1 0 1,-1-1-1,0 1 1,1 0-1,-1 0 1,1-1-1,-7-33-6390,7-3-3252</inkml:trace>
</inkml:ink>
</file>

<file path=ppt/ink/ink3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5.422"/>
    </inkml:context>
    <inkml:brush xml:id="br0">
      <inkml:brushProperty name="width" value="0.025" units="cm"/>
      <inkml:brushProperty name="height" value="0.025" units="cm"/>
    </inkml:brush>
  </inkml:definitions>
  <inkml:trace contextRef="#ctx0" brushRef="#br0">0 0 18001,'0'0'9289,"55"0"-7976,-28 0-865,8 0-415,5 8-898,3-3-2787,1-4-2209,4 1-5542</inkml:trace>
</inkml:ink>
</file>

<file path=ppt/ink/ink3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5.763"/>
    </inkml:context>
    <inkml:brush xml:id="br0">
      <inkml:brushProperty name="width" value="0.025" units="cm"/>
      <inkml:brushProperty name="height" value="0.025" units="cm"/>
    </inkml:brush>
  </inkml:definitions>
  <inkml:trace contextRef="#ctx0" brushRef="#br0">122 26 480,'0'0'16571,"-8"3"-11265,2-1-5065,0 1-1,-1 0 1,1 0-1,0 0 1,0 1-1,1 0 1,-1 0-1,1 1 1,0-1-1,0 1 1,1 0-1,-1 1 1,1-1-1,0 1 1,0 0-1,1 0 1,0 0-1,-4 10 1,4-9-158,0 0 0,1 0 0,0 0 0,0 1 0,0-1 0,1 0 0,0 1 1,1-1-1,0 1 0,0-1 0,0 1 0,2 7 0,-1-12-74,0-1 0,0 1 1,0-1-1,1 1 0,-1-1 0,0 1 1,1-1-1,0 0 0,-1 0 0,1 0 1,0 0-1,0 0 0,0 0 1,0 0-1,1-1 0,-1 1 0,0-1 1,1 1-1,-1-1 0,1 0 0,-1 0 1,1 0-1,0-1 0,-1 1 0,1 0 1,0-1-1,-1 0 0,1 0 0,0 0 1,0 0-1,-1 0 0,1 0 0,0-1 1,5-1-1,-3 1 58,0 0 1,1 0-1,-1-1 0,0 0 1,0 0-1,0 0 1,0-1-1,0 0 0,-1 0 1,1 0-1,-1 0 1,1-1-1,-1 0 0,-1 0 1,1 0-1,0 0 1,-1 0-1,0-1 0,0 0 1,4-9-1,-2 5 175,-1-1 0,-1 0-1,1 0 1,-2 0 0,1 0 0,-2-1-1,1 1 1,-1-1 0,-1-21 0,-1 29-215,0-1 0,-1 0 0,1 1 1,-1-1-1,1 1 0,-1-1 0,0 1 0,0 0 1,-1 0-1,1 0 0,-1 0 0,0 0 0,1 1 1,-1-1-1,0 1 0,0-1 0,-1 1 0,1 0 1,0 1-1,-1-1 0,0 0 0,1 1 0,-1 0 1,-6-2-1,6 2-40,1 0 0,0 0 0,-1 0 0,1 0 0,-1 1 0,1-1 0,-1 1 0,0 0 0,1 0 1,-1 0-1,1 1 0,-1-1 0,1 1 0,-1 0 0,1 0 0,0 0 0,-1 0 0,1 1 0,0-1 0,0 1 0,0 0 0,0 0 0,0 0 1,0 0-1,0 0 0,-4 6 0,4 3-2564,10-8-6815,10-3-3575</inkml:trace>
</inkml:ink>
</file>

<file path=ppt/ink/ink3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6.336"/>
    </inkml:context>
    <inkml:brush xml:id="br0">
      <inkml:brushProperty name="width" value="0.025" units="cm"/>
      <inkml:brushProperty name="height" value="0.025" units="cm"/>
    </inkml:brush>
  </inkml:definitions>
  <inkml:trace contextRef="#ctx0" brushRef="#br0">43 1 15855,'0'0'10442,"-28"59"-9481,20-28-257,3 1-287,3-1-257,2-4-64,0-5-32,5-4-32,3-7-192,2-4-993,-2-6-897,-1-1-897,-6-3-1089,-1-11-2658</inkml:trace>
</inkml:ink>
</file>

<file path=ppt/ink/ink3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6.737"/>
    </inkml:context>
    <inkml:brush xml:id="br0">
      <inkml:brushProperty name="width" value="0.025" units="cm"/>
      <inkml:brushProperty name="height" value="0.025" units="cm"/>
    </inkml:brush>
  </inkml:definitions>
  <inkml:trace contextRef="#ctx0" brushRef="#br0">1 0 12139,'0'0'10987,"65"10"-9770,-32-6-672,3 0-353,3-2-128,-3-2-2018,-6 0-4068,-4-3-8135</inkml:trace>
</inkml:ink>
</file>

<file path=ppt/ink/ink3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7.097"/>
    </inkml:context>
    <inkml:brush xml:id="br0">
      <inkml:brushProperty name="width" value="0.025" units="cm"/>
      <inkml:brushProperty name="height" value="0.025" units="cm"/>
    </inkml:brush>
  </inkml:definitions>
  <inkml:trace contextRef="#ctx0" brushRef="#br0">152 51 4644,'0'0'23415,"0"-8"-22316,0 5-1041,0 0 1,0 0-1,0 0 0,-1 1 0,1-1 0,-1 0 1,0 0-1,1 1 0,-1-1 0,-2-3 0,2 5-46,1 1 0,-1-1 0,1 0-1,-1 1 1,1-1 0,-1 1 0,1-1-1,-1 1 1,0 0 0,1-1 0,-1 1-1,0-1 1,1 1 0,-1 0 0,0 0-1,0-1 1,1 1 0,-1 0 0,0 0-1,-1 0 1,0 0-6,-1 0 0,1 1-1,0-1 1,0 1 0,0 0-1,0-1 1,-1 1 0,1 0 0,0 0-1,0 0 1,-2 2 0,-4 4 60,-1 0 1,1 0-1,0 1 0,1 0 1,0 1-1,0-1 0,1 2 1,0-1-1,1 0 0,0 1 1,0 0-1,1 0 0,0 1 1,1-1-1,0 1 0,1 0 1,0-1-1,0 1 0,1 0 1,1 17-1,0-26-54,1-1 0,-1 1 0,0-1 0,1 1 0,-1-1 0,1 1 0,-1-1 0,1 0 0,0 1 0,0-1 0,-1 0-1,1 0 1,0 1 0,0-1 0,0 0 0,0 0 0,1 0 0,-1 0 0,0 0 0,0 0 0,1-1 0,2 2 0,-1 0 21,1-1-1,0 0 1,0 0 0,-1-1 0,1 1 0,0-1-1,0 0 1,0 0 0,4-1 0,1 0 14,0 0-1,0-1 1,-1 0 0,1-1 0,-1 0 0,1 0-1,11-7 1,-12 4-33,-1 1-1,1-1 0,-2 1 1,1-2-1,-1 1 1,0-1-1,0 0 1,0-1-1,-1 1 1,0-1-1,-1 0 1,0 0-1,0 0 1,-1-1-1,0 1 1,0-1-1,-1 0 1,0 0-1,-1 0 1,1-18-1,-2 26-31,0 0 0,0-1-1,0 1 1,-1-1 0,1 1 0,0 0 0,-1-1-1,1 1 1,-1 0 0,1 0 0,-1 0 0,0-1 0,1 1-1,-1 0 1,0 0 0,0 0 0,0 0 0,0 0-1,0 0 1,0 0 0,0 0 0,0 1 0,0-1-1,-3-1 1,1 1-95,0 0-1,-1 0 0,1 0 1,0 0-1,-1 0 1,1 1-1,-1-1 1,1 1-1,-1 0 0,-4 1 1,6-2-37,-1 1 0,0 1 0,0-1 0,1 0 1,-1 1-1,0-1 0,0 1 0,1 0 0,-1 0 1,1 0-1,-1 0 0,1 0 0,-1 1 0,1-1 1,0 1-1,-1-1 0,1 1 0,0 0 0,0 0 1,0 0-1,0 0 0,1 0 0,-1 1 0,1-1 1,-1 0-1,1 1 0,-2 4 0</inkml:trace>
</inkml:ink>
</file>

<file path=ppt/ink/ink3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7.453"/>
    </inkml:context>
    <inkml:brush xml:id="br0">
      <inkml:brushProperty name="width" value="0.025" units="cm"/>
      <inkml:brushProperty name="height" value="0.025" units="cm"/>
    </inkml:brush>
  </inkml:definitions>
  <inkml:trace contextRef="#ctx0" brushRef="#br0">1 1 16528,'0'0'7174,"0"49"-4931,0-24-322,0 3-864,0-1-736,0-3-257,0 1-96,5-6-1858,-1-7-1986,7-6-2081,-1-6-6631</inkml:trace>
</inkml:ink>
</file>

<file path=ppt/ink/ink3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7.887"/>
    </inkml:context>
    <inkml:brush xml:id="br0">
      <inkml:brushProperty name="width" value="0.025" units="cm"/>
      <inkml:brushProperty name="height" value="0.025" units="cm"/>
    </inkml:brush>
  </inkml:definitions>
  <inkml:trace contextRef="#ctx0" brushRef="#br0">153 47 18481,'0'0'9487,"-9"-2"-8585,6 1-880,0 0 0,1 1 0,-1-1 1,0 1-1,0-1 0,0 1 0,0 0 0,0 0 0,0 1 1,0-1-1,0 0 0,0 1 0,0 0 0,1 0 0,-1 0 1,0 0-1,1 0 0,-1 0 0,0 1 0,1-1 0,-1 1 1,1 0-1,0 0 0,0 0 0,0 0 0,0 0 0,0 0 1,0 0-1,0 1 0,1-1 0,-1 1 0,1-1 0,-1 1 1,1 0-1,0-1 0,0 1 0,1 0 0,-1 0 0,0 0 1,1 0-1,0 0 0,0 0 0,0 0 0,0 0 0,0 3 1,1-4-16,0 0 0,0 1 0,0-1 0,0 0 0,0 0 1,0 0-1,1 0 0,-1 0 0,1 0 0,-1 0 0,1-1 1,0 1-1,0 0 0,0-1 0,0 1 0,0-1 0,2 1 1,45 23-30,-29-15-224,-14-8 89,-1 1 0,0 0 1,1 0-1,-1 1 0,-1 0 1,1 0-1,0 0 0,6 8 1,-10-11 131,-1 0 1,1 0-1,-1 0 1,1 0-1,-1 0 1,0 0-1,1 0 1,-1 0 0,0 0-1,0 0 1,0 0-1,1 0 1,-1 0-1,0 0 1,-1 0-1,1 0 1,0 0 0,0 0-1,0 0 1,-1 0-1,0 2 1,0-1 33,-1 0 1,1 0-1,-1 1 0,0-2 1,0 1-1,0 0 1,0 0-1,0-1 0,0 1 1,0-1-1,0 1 1,-4 1-1,-10 4 189,0 0-1,0 0 1,-1-2-1,0 0 1,0-1-1,0 0 1,0-2-1,-19 1 1,36-2-175,0-1 0,-1 0 0,1 0 1,0 0-1,-1 0 0,1 0 0,0 0 0,-1 0 1,1 0-1,0 0 0,-1 0 0,1 0 0,0-1 1,-1 1-1,1 0 0,0 0 0,0 0 0,-1 0 1,1 0-1,0-1 0,-1 1 0,1 0 0,0 0 1,0 0-1,0-1 0,-1 1 0,1 0 0,0 0 1,0-1-1,0 1 0,-1 0 0,1-1 1,0 1-1,0 0 0,0-1 0,5-12 190,17-10-226,52-22 72,26-17-97,-90 55 155,0-1 0,-1 0-1,1-1 1,-2 0 0,1 0 0,13-21 0,-21 28-97,1 0 1,-1 0 0,0-1 0,1 1-1,-1 0 1,0-1 0,0 1 0,-1-1 0,1 1-1,0-1 1,-1 0 0,0 1 0,1-1 0,-1 0-1,0 1 1,-1-1 0,1 0 0,0 1-1,-1-4 1,0 4 1,-1 0-1,1 0 0,0 0 1,0 1-1,-1-1 0,1 0 0,-1 0 1,0 1-1,1-1 0,-1 1 1,0-1-1,0 1 0,0 0 1,0 0-1,0 0 0,0 0 1,-4-1-1,-5-1 28,0 1 0,0-1 0,-1 2-1,1 0 1,-1 0 0,1 1 0,-16 2 0,25-2-197,1 0 0,-1 1 0,1-1 0,0 0 0,-1 1-1,1-1 1,0 1 0,-1-1 0,1 1 0,0 0 0,0 0 0,0 0 0,-1-1 0,1 1 0,0 0-1,0 0 1,0 0 0,1 1 0,-1-1 0,0 0 0,0 0 0,0 0 0,1 1 0,-1-1 0,1 0-1,-1 1 1,1-1 0,0 0 0,-1 1 0,1 1 0,0 0-346,-1-1-1,1 1 1,0-1 0,0 1 0,1-1-1,-1 1 1,1-1 0,-1 1 0,1-1-1,0 1 1,-1-1 0,1 1-1,1-1 1,-1 0 0,0 0 0,3 4-1,11 9-8196</inkml:trace>
</inkml:ink>
</file>

<file path=ppt/ink/ink3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48.287"/>
    </inkml:context>
    <inkml:brush xml:id="br0">
      <inkml:brushProperty name="width" value="0.025" units="cm"/>
      <inkml:brushProperty name="height" value="0.025" units="cm"/>
    </inkml:brush>
  </inkml:definitions>
  <inkml:trace contextRef="#ctx0" brushRef="#br0">37 1 19699,'0'0'7174,"-27"51"-4707,23-30-481,3-2-545,1-1-1441,0-4 0,16-4 0,2-7 0,4-3-641,4 0-1473,0-14-1921,-4-6-1603,-1-5-1761,-3-1-5125</inkml:trace>
  <inkml:trace contextRef="#ctx0" brushRef="#br0" timeOffset="1">202 18 16111,'0'0'3588,"-46"70"-449,21-26-321,-4 1 1,1 0-961,0-2-705,7 1-705,6-3-320,8-6-384,5-4-2787,2-7-5509</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5.958"/>
    </inkml:context>
    <inkml:brush xml:id="br0">
      <inkml:brushProperty name="width" value="0.025" units="cm"/>
      <inkml:brushProperty name="height" value="0.025" units="cm"/>
    </inkml:brush>
  </inkml:definitions>
  <inkml:trace contextRef="#ctx0" brushRef="#br0">118 0 14350,'0'0'2114,"-9"10"432,2-3-2310,-51 59 4242,52-59-3865,1 1 0,0-1-1,0 1 1,1 0 0,0 0-1,1 0 1,-1 1 0,-3 15-1,7-23-599,0 0 0,0 0 0,0 0 0,0-1 0,0 1-1,0 0 1,0 0 0,0-1 0,0 1 0,0 0 0,0 0 0,0 0-1,1-1 1,-1 1 0,0 0 0,0 0 0,1-1 0,-1 1 0,1 0-1,-1-1 1,0 1 0,1 0 0,0-1 0,-1 1 0,1-1-1,-1 1 1,1-1 0,0 1 0,0 0 0,26 1 395,-19-4-230,0 0-1,0 0 1,0-1-1,15-7 1,63-48 323,-62 40-506,50-28 0,-74 46-8,0 0 0,0 0 0,1-1 0,-1 1 0,0 0 0,0 0 0,0 0 0,0 0 0,1 0 0,-1 0 0,0-1 0,0 1 0,1 0 0,-1 0 0,0 0 0,0 0 0,0 0 0,1 0 0,-1 0 0,0 0 0,0 0 0,1 0 0,-1 0 0,0 0 0,0 0 0,1 0 0,-1 0 0,0 0 0,0 0 0,0 0 0,1 0 0,-1 1 0,0-1 0,0 0 0,1 0 0,-1 0 0,0 0 0,0 0 0,0 1 0,0-1 0,1 0 0,-1 0 0,0 0 0,0 1 0,0-1 0,0 0 0,0 0 0,1 1 0,-5 15-116,-11 16 233,-1-9-42,12-17 48,0-1-1,0 1 1,0 0 0,1 0-1,0 1 1,0-1 0,-3 11 0,18-18 434,10-4-343,-1-1 0,28-13 0,-31 12-269,1 0 0,-1 1-1,1 0 1,24-2 0,-39 7-52,0 0 0,0 1 0,0-1 0,0 1 0,0 0 0,0 1 0,1-1 1,-1 1-1,0-1 0,5 3 0,-8-2 104,1 0 0,-1 1 1,0-1-1,1 0 0,-1 1 0,0 0 0,0-1 1,0 1-1,0-1 0,0 1 0,-1 0 0,1 0 1,0-1-1,-1 1 0,1 0 0,-1 0 0,0 0 1,0 0-1,0 0 0,0 0 0,0-1 0,0 1 1,0 0-1,-1 2 0,-9 46-322,3-22-4289,7-24-1362</inkml:trace>
</inkml:ink>
</file>

<file path=ppt/ink/ink3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0.623"/>
    </inkml:context>
    <inkml:brush xml:id="br0">
      <inkml:brushProperty name="width" value="0.025" units="cm"/>
      <inkml:brushProperty name="height" value="0.025" units="cm"/>
    </inkml:brush>
  </inkml:definitions>
  <inkml:trace contextRef="#ctx0" brushRef="#br0">48 0 17713,'0'6'2434,"-5"8"-929,-4 5 802,2 4-546,-2 4-319,3 0-353,-2 1-673,5-3-320,3-1-32,0-4 0,0-2-64,0-4-352,8-2-801,-1-2-417,-2-5-480,-2-3-1121</inkml:trace>
</inkml:ink>
</file>

<file path=ppt/ink/ink3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0.996"/>
    </inkml:context>
    <inkml:brush xml:id="br0">
      <inkml:brushProperty name="width" value="0.025" units="cm"/>
      <inkml:brushProperty name="height" value="0.025" units="cm"/>
    </inkml:brush>
  </inkml:definitions>
  <inkml:trace contextRef="#ctx0" brushRef="#br0">0 9 15054,'0'0'13517,"57"-8"-13165,-19 11-191,3-1-97,2 0-1057,-3-2-2755,-7 0-2914</inkml:trace>
</inkml:ink>
</file>

<file path=ppt/ink/ink3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1.322"/>
    </inkml:context>
    <inkml:brush xml:id="br0">
      <inkml:brushProperty name="width" value="0.025" units="cm"/>
      <inkml:brushProperty name="height" value="0.025" units="cm"/>
    </inkml:brush>
  </inkml:definitions>
  <inkml:trace contextRef="#ctx0" brushRef="#br0">36 13 3459,'0'0'21290,"11"-2"-18514,-4 1-2461,8-2 497,-1 0 0,1 2 1,0-1-1,0 2 0,25 2 1,-39-2-812,0 0 1,0 0 0,-1 0 0,1 0-1,0 1 1,0-1 0,0 0-1,0 0 1,-1 1 0,1-1 0,0 1-1,0-1 1,-1 1 0,1-1-1,0 1 1,-1-1 0,1 1 0,0-1-1,-1 1 1,1 0 0,-1-1 0,1 1-1,-1 0 1,1 0 0,-1-1-1,1 1 1,-1 0 0,0 0 0,0 0-1,1 1 1,-1-1-1,-1 1 0,1 0 0,-1 0 0,1 0 0,-1-1 0,1 1 0,-1 0 0,0 0 0,0-1 0,0 1-1,0-1 1,0 1 0,-2 1 0,-40 37-14,18-25 13,20-13 0,0 0 0,0 1 0,0-1 0,0 1 0,1 1 0,-1-1 0,1 0 0,0 1 0,0 0 0,-6 8 0,10-12 0,0 1 0,-1-1 0,1 1 0,0-1 0,0 1 0,1 0 0,-1-1 0,0 1 0,0-1 0,0 0 0,0 1 0,0-1 0,0 1 0,1-1 0,-1 1 0,0-1 0,0 1 0,1-1 0,-1 1 0,0-1 0,1 0 0,-1 1 0,0-1 0,1 0 0,-1 1 0,1-1 0,-1 0 0,1 0 0,-1 1 0,0-1 0,1 0 0,-1 0 0,1 0 0,-1 0 0,1 1 0,-1-1 0,1 0 0,-1 0 0,1 0 0,-1 0 0,1 0 0,-1 0 0,2-1 0,31 3 0,-24-2 0,0 1-125,1-1-1,0 1 1,-1 1-1,1 0 1,-1 0-1,10 5 1,-17-7 101,0 1 1,0 0-1,0 0 1,-1 0-1,1 0 1,-1 0-1,1 1 1,0-1-1,-1 0 1,0 1-1,1-1 0,-1 1 1,0 0-1,0-1 1,0 1-1,0 0 1,0 0-1,0-1 1,-1 1-1,1 0 1,0 0-1,-1 0 1,0 0-1,1 0 1,-1 0-1,0 0 1,0 0-1,0 0 0,0 0 1,0 0-1,-1 0 1,1 0-1,-1 0 1,1 0-1,-1 0 1,0 0-1,0 1 1,-2 2 81,0 0 1,0 0-1,0 0 1,-1 0-1,1-1 1,-1 1-1,0-1 1,-1 0 0,1 0-1,-1-1 1,1 1-1,-1-1 1,0 0-1,-9 3 1,-3 3 239,-1-2 0,-38 11 0,52-17-288,1 0 0,0-1 0,-1 1 0,1-1 0,-1 0 0,1 0 0,-1 0 0,1-1 0,-1 1-1,-3-2 1,7 2-13,-1 0 0,1 0 0,0 0 0,-1 0-1,1 0 1,0 0 0,-1-1 0,1 1-1,0 0 1,-1 0 0,1 0 0,0-1 0,0 1-1,-1 0 1,1 0 0,0-1 0,0 1-1,0 0 1,-1-1 0,1 1 0,0 0 0,0-1-1,0 1 1,0 0 0,0-1 0,-1 1 0,1 0-1,0-1 1,0 1 0,0 0 0,0-1-1,0 1 1,0-1 0,16-15-435,-4 10-1760,-1 0 0,1 1 0,0 0-1,13-2 1,-12 3-178,22-8-5728</inkml:trace>
</inkml:ink>
</file>

<file path=ppt/ink/ink3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1.693"/>
    </inkml:context>
    <inkml:brush xml:id="br0">
      <inkml:brushProperty name="width" value="0.025" units="cm"/>
      <inkml:brushProperty name="height" value="0.025" units="cm"/>
    </inkml:brush>
  </inkml:definitions>
  <inkml:trace contextRef="#ctx0" brushRef="#br0">103 11 15503,'0'0'15257,"-10"3"-14868,5-2-342,0 1-1,0 0 1,0 0-1,0 1 0,0 0 1,1 0-1,-1 0 1,1 0-1,0 1 0,0-1 1,0 1-1,0 0 1,0 0-1,1 1 1,0-1-1,0 1 0,0-1 1,1 1-1,0 0 1,-1 0-1,2 0 0,-1 1 1,0-1-1,1 0 1,-1 9-1,2-11-36,-1-1-1,0 1 1,1 0 0,0 0-1,-1-1 1,1 1 0,0 0 0,1 0-1,-1 0 1,0-1 0,1 1-1,0 0 1,-1 0 0,1-1 0,0 1-1,0 0 1,1-1 0,-1 0-1,0 1 1,1-1 0,0 1 0,-1-1-1,1 0 1,0 0 0,0 0-1,0 0 1,1-1 0,1 3 0,0-3-5,-1 1 1,1-1 0,0 0 0,-1 0 0,1 0 0,0-1 0,0 0 0,-1 1-1,1-1 1,0 0 0,0-1 0,-1 1 0,1-1 0,0 1 0,0-1 0,-1 0 0,1-1-1,-1 1 1,1-1 0,-1 1 0,4-3 0,-1 0-6,1-1 0,-1 0 0,0 0 0,0 0 0,-1-1 0,1 1 0,-1-1 0,0-1 0,-1 1 0,5-8 0,-7 10 0,0 0 0,0 0 0,0 0 0,0 0 0,-1-1 0,1 1 0,-1 0 0,0-1 0,-1 1 0,1-1 0,-1 1 0,0-1 0,0 1 0,0-1 0,-1 1 0,1-1 0,-1 1 0,0-1 0,-2-4 0,2 7-23,0 0-1,-1 0 1,1 0-1,0 1 1,-1-1-1,1 0 1,-1 1 0,0-1-1,1 1 1,-1 0-1,0-1 1,0 1-1,0 0 1,0 0-1,0 0 1,0 0 0,0 1-1,0-1 1,-4 0-1,-43-3-3336,49 4 3319,-6 0-7780</inkml:trace>
</inkml:ink>
</file>

<file path=ppt/ink/ink3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2.267"/>
    </inkml:context>
    <inkml:brush xml:id="br0">
      <inkml:brushProperty name="width" value="0.025" units="cm"/>
      <inkml:brushProperty name="height" value="0.025" units="cm"/>
    </inkml:brush>
  </inkml:definitions>
  <inkml:trace contextRef="#ctx0" brushRef="#br0">0 20 18866,'0'0'11242,"66"34"-10281,-28-33-480,4-1-321,3 0-128,-3-13-1569,-9-5-2627,-5-5-4517</inkml:trace>
</inkml:ink>
</file>

<file path=ppt/ink/ink3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2.907"/>
    </inkml:context>
    <inkml:brush xml:id="br0">
      <inkml:brushProperty name="width" value="0.025" units="cm"/>
      <inkml:brushProperty name="height" value="0.025" units="cm"/>
    </inkml:brush>
  </inkml:definitions>
  <inkml:trace contextRef="#ctx0" brushRef="#br0">15 10 18257,'0'0'9444,"12"-2"-8355,33-3-489,0 3-1,63 2 1,-108 0-596,1 0 0,0 0 0,0 0-1,0 0 1,0 0 0,0 0 0,0 0 0,0 0 0,0 0 0,0 0-1,0 1 1,0-1 0,0 0 0,0 1 0,0-1 0,0 1 0,0-1 0,0 1-1,-1-1 1,1 1 0,0-1 0,0 1 0,-1 0 0,1 0 0,0-1-1,-1 1 1,1 0 0,-1 0 0,1 0 0,-1-1 0,1 1 0,-1 0-1,0 0 1,1 0 0,-1 0 0,0 0 0,0 0 0,1 0 0,-1 0 0,0 0-1,0 0 1,0 0 0,-1 0 0,1 0 0,0 0 0,0 0 0,0 0-1,-1 0 1,1 0 0,0 0 0,-1 0 0,1-1 0,-1 1 0,1 0 0,-1 0-1,-1 1 1,-2 4 102,-1 0 0,0 0-1,0 0 1,0-1-1,-12 9 1,-22 12 554,-83 40-1,115-63-654,60-4-5,-41 0 0,0 0 0,-1 1 0,1 1 0,0 0 0,0 0 0,-1 1 0,21 6 0,-29-7 0,0 0 0,0 0 0,0 1 0,0-1 0,-1 1 0,1 0 0,0 0 0,-1 0 0,1 0 0,-1 0 0,0 0 0,0 0 0,0 1 0,0 0 0,0-1 0,0 1 0,-1 0 0,1-1 0,-1 1 0,0 0 0,0 0 0,0 0 0,0 1 0,-1-1 0,1 0 0,-1 0 0,0 0 0,1 0 0,-2 1 0,1-1 0,0 0 0,-1 0 0,0 5 0,-1-4 0,1 1 0,-1-1 0,0 0 0,0 0 0,0 0 0,-1-1 0,1 1 0,-1 0 0,0-1 0,0 0 0,0 0 0,0 0 0,-1 0 0,1 0 0,-1 0 0,0-1 0,0 0 0,0 0 0,0 0 0,0 0 0,0-1 0,-1 1 0,1-1 0,-8 1 0,-4 1 0,-1 0 0,0-1 0,1-1 0,-1 0 0,-21-3 0,7-8 0,31 10 0,-1 0 0,0-1 0,0 1 0,1 0 0,-1-1 0,0 1 0,1-1 0,-1 1 0,0-1 0,1 1 0,-1-1 0,1 1 0,-1-1 0,1 0 0,-1 1 0,1-1 0,-1 0 0,1 1 0,0-1 0,-1 0 0,1 0 0,0 1 0,-1-1 0,1 0 0,0 0 0,0 1 0,0-1 0,0 0 0,0 0 0,0 0 0,0 1 0,0-1 0,0 0 0,0 0 0,1 0 0,-1-1 0,4 0-446,1 0-1,-1 0 1,0 0-1,1 0 1,-1 1-1,1-1 1,0 1-1,-1 0 1,1 1 0,0-1-1,8 1 1,4-2-1660,60-13-7653,-33 3 556</inkml:trace>
</inkml:ink>
</file>

<file path=ppt/ink/ink3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3.293"/>
    </inkml:context>
    <inkml:brush xml:id="br0">
      <inkml:brushProperty name="width" value="0.025" units="cm"/>
      <inkml:brushProperty name="height" value="0.025" units="cm"/>
    </inkml:brush>
  </inkml:definitions>
  <inkml:trace contextRef="#ctx0" brushRef="#br0">201 47 17424,'0'0'10272,"-11"-4"-8516,7 2-1678,0 1 0,0-1 0,0 1-1,-1 0 1,1 0 0,0 1 0,-1-1 0,1 1 0,0 0 0,-1 0 0,1 0 0,0 1 0,-1-1-1,1 1 1,0 0 0,-1 1 0,1-1 0,0 1 0,0 0 0,0-1 0,1 2 0,-1-1 0,0 0-1,1 1 1,-1 0 0,-3 4 0,-2 1 63,0 0 1,1 1-1,0 0 0,-12 18 0,17-22-102,0-1 0,1 1 0,-1 0 0,1 0 0,0 0 0,1 1 0,-1-1-1,1 0 1,0 1 0,0-1 0,1 1 0,0 9 0,0-13-39,1 0 0,0 0 0,0 0 0,0 0 0,0 0 0,0-1 0,0 1 0,1 0 0,-1-1 0,0 1 0,1-1 0,-1 1 0,1-1 0,0 0 0,0 1 0,-1-1 0,1 0 0,0 0 0,0 0 0,0-1 0,0 1 0,0 0 0,0-1 0,0 1 0,0-1 0,0 0 0,1 0 0,-1 1 0,0-2 0,0 1 0,3 0 0,5 0 0,1 0 0,0-1 0,-1 0 0,1-1 0,11-3 0,-14 2 0,1-1 0,-1 1 0,0-2 0,0 1 0,0-1 0,-1-1 0,0 1 0,0-1 0,0 0 0,-1-1 0,8-9 0,-10 11 0,0 0 0,0 0 0,-1-1 0,1 1 0,-1-1 0,0 0 0,-1 0 0,0 0 0,0-1 0,0 1 0,-1 0 0,0-1 0,0 1 0,0-1 0,-1 1 0,0-10 0,-1 13-2,-1 1 0,1-1 1,0 1-1,0 0 0,-1-1 0,0 1 1,1 0-1,-1 0 0,0 0 0,0 0 1,0 0-1,0 0 0,0 0 0,-1 1 1,1-1-1,-1 1 0,1 0 0,-1 0 1,1 0-1,-1 0 0,1 0 0,-1 0 0,0 1 1,-4-1-1,2 0-56,0 0 1,0 0 0,-1 0-1,1 1 1,0 0-1,0 0 1,0 0-1,0 1 1,0 0-1,0 0 1,0 0-1,0 1 1,-5 1-1,9-2-209,0 0-1,0 0 1,0 0-1,0 0 1,0 0 0,0 0-1,0 1 1,0-1-1,0 0 1,0 0-1,1 1 1,-1-1 0,1 1-1,-1-1 1,1 0-1,-1 1 1,1 1-1,0 17-6539,3-6-197</inkml:trace>
</inkml:ink>
</file>

<file path=ppt/ink/ink3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3.653"/>
    </inkml:context>
    <inkml:brush xml:id="br0">
      <inkml:brushProperty name="width" value="0.025" units="cm"/>
      <inkml:brushProperty name="height" value="0.025" units="cm"/>
    </inkml:brush>
  </inkml:definitions>
  <inkml:trace contextRef="#ctx0" brushRef="#br0">138 20 11531,'0'0'20344,"-11"4"-19746,1-1-569,1 1-1,0 1 0,0-1 1,0 2-1,0-1 0,1 1 1,0 0-1,-9 10 0,13-13-26,1 1 0,-1 0-1,1 0 1,0 0 0,0 0-1,0 0 1,1 1 0,0-1-1,0 1 1,0-1 0,0 1-1,1 0 1,-1 0 0,1 0 0,0 0-1,1 0 1,-1 0 0,1 0-1,0 0 1,1 0 0,-1 0-1,2 5 1,-1-8-2,-1-1 0,1 1 0,0-1 0,0 1 0,0-1 0,0 1 0,0-1 0,0 0 0,0 0 0,1 1 0,-1-1 0,0 0 0,1 0 0,-1 0 0,1 0 0,-1-1 0,1 1 0,-1 0 0,1-1 0,-1 1 0,1-1 0,0 1 0,-1-1 0,1 0 0,0 0 0,0 0 0,-1 0 0,1 0 0,0 0 0,-1 0 0,3-1 0,2 1 0,0-1 0,-1 0 0,1 0 0,0 0 0,-1-1 0,1 0 0,-1 0 0,6-3 0,-1-2 0,-1-1 0,0 1 0,0-1 0,-1-1 0,0 1 0,11-17 0,-16 22 0,0-2 0,0 1 0,0 0 0,-1-1 0,1 1 0,-1-1 0,0 0 0,-1 1 0,1-1 0,-1 0 0,0 0 0,0 0 0,-1 0 0,1 0 0,-1 0 0,0-1 0,-2-8 0,1 11 0,-1 1 0,1 0 0,-1 0 0,0 0 0,0 0 0,0 0 0,0 0 0,0 1 0,0-1 0,-1 0 0,1 1 0,-1 0 0,1 0 0,-1-1 0,1 1 0,-1 1 0,1-1 0,-1 0 0,0 1 0,1-1 0,-1 1 0,0 0 0,0 0 0,-3 0 0,-1 0 0,-1 0 0,0 0 0,1 0 0,-1 1 0,1 0 0,-1 1 0,-13 4 0,3 5-1165,3 3-3772,6-4-4047</inkml:trace>
</inkml:ink>
</file>

<file path=ppt/ink/ink3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4.214"/>
    </inkml:context>
    <inkml:brush xml:id="br0">
      <inkml:brushProperty name="width" value="0.025" units="cm"/>
      <inkml:brushProperty name="height" value="0.025" units="cm"/>
    </inkml:brush>
  </inkml:definitions>
  <inkml:trace contextRef="#ctx0" brushRef="#br0">9 0 17360,'0'0'15407,"-8"63"-15407,8-39 0,0-3 0,14-4 0,10-8 0,4-5 0,1-4-480,0-3-1795,-4-18-2369,-7-6-2307,-9-6-7622</inkml:trace>
</inkml:ink>
</file>

<file path=ppt/ink/ink3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4.571"/>
    </inkml:context>
    <inkml:brush xml:id="br0">
      <inkml:brushProperty name="width" value="0.025" units="cm"/>
      <inkml:brushProperty name="height" value="0.025" units="cm"/>
    </inkml:brush>
  </inkml:definitions>
  <inkml:trace contextRef="#ctx0" brushRef="#br0">15 0 16367,'0'0'12652,"-14"2"-27674</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6.828"/>
    </inkml:context>
    <inkml:brush xml:id="br0">
      <inkml:brushProperty name="width" value="0.025" units="cm"/>
      <inkml:brushProperty name="height" value="0.025" units="cm"/>
    </inkml:brush>
  </inkml:definitions>
  <inkml:trace contextRef="#ctx0" brushRef="#br0">235 394 14926,'-3'-9'3523,"2"5"-3128,0 0-1,-1 0 0,1 0 0,-1 1 1,0-1-1,0 0 0,0 0 1,-1 1-1,-4-6 0,5 8-281,1 0 1,-1 0-1,1 0 0,-1 0 0,0 0 1,0 0-1,1 0 0,-1 0 0,0 1 1,0-1-1,0 0 0,0 1 0,0 0 1,0 0-1,0-1 0,0 1 0,0 0 1,0 0-1,0 1 0,0-1 0,0 0 1,1 1-1,-1-1 0,0 1 0,0 0 1,0-1-1,0 1 0,1 0 0,-3 2 1,-4 2-3,1 0 1,-1 1-1,2 0 1,-1 0 0,0 1-1,1 0 1,1 0-1,-7 10 1,-37 66 224,43-71-161,0 1 0,0 0 0,1 0 1,1 0-1,-5 25 0,9-38-162,0 1 1,0 0-1,-1-1 0,1 1 0,0 0 0,0-1 0,0 1 1,0 0-1,0-1 0,0 1 0,1 0 0,-1-1 0,0 1 1,0 0-1,0-1 0,1 1 0,-1-1 0,0 1 0,1 0 1,-1-1-1,0 1 0,1-1 0,-1 1 0,1-1 0,-1 1 1,1-1-1,-1 1 0,1-1 0,-1 0 0,1 1 0,23-1 265,25-20 269,-26 4-468,0 0-1,0-2 0,-2-1 0,0-1 0,-2 0 0,0-1 0,-1-2 1,-1 0-1,-1 0 0,23-47 0,-39 63-339,-11 19 48,-13 23-23,-56 121 66,72-138 206,1 0 0,1 0 0,0 1 0,1-1 0,2 1 0,0 0 0,-1 20-1,4-38-28,0-1 0,0 1 0,0-1 0,0 1-1,0 0 1,0-1 0,0 1 0,0-1-1,0 1 1,1-1 0,-1 1 0,0 0 0,0-1-1,0 1 1,1-1 0,-1 1 0,0-1-1,1 1 1,-1-1 0,0 1 0,1-1 0,-1 0-1,1 1 1,-1-1 0,1 0 0,-1 1-1,1-1 1,-1 0 0,1 1 0,-1-1 0,1 0-1,-1 0 1,1 0 0,-1 1 0,2-1-1,25-6 496,23-24 648,-22 6-930,-1 0 0,41-52 0,-57 62-192,0-1-1,-1 1 1,-1-2-1,0 0 1,-1 0-1,-1 0 1,9-30-1,-16 38-413,-3 8 137,-13 17 46,-16 31 139,20-29 52,-1 1 136,0 1 1,2 0-1,-10 25 1,21-45-119,0-1 0,-1 0 0,1 1 0,0-1-1,0 0 1,0 1 0,0-1 0,0 1 0,0-1 0,0 0 0,0 1 0,0-1 0,0 0-1,0 1 1,0-1 0,0 0 0,0 1 0,0-1 0,0 1 0,0-1 0,0 0 0,0 1-1,0-1 1,1 0 0,-1 1 0,0-1 0,0 0 0,0 0 0,1 1 0,-1-1 0,0 0-1,0 1 1,1-1 0,-1 0 0,0 0 0,1 0 0,-1 1 0,0-1 0,1 0 0,-1 0-1,0 0 1,1 0 0,-1 0 0,1 1 0,23-4 208,24-15 12,-19 3-223,-1-1 0,-1-1 1,0-2-1,-1-1 0,-2 0 1,0-2-1,35-41 0,-27 24-4,-2-2 0,-2-1 0,-2-2 0,24-52 0,-45 87 1,-2 0 0,1 0 0,-1 0 0,0 0 0,-1-1 0,0 1 0,0-1 0,0-13 0,-2 23-1,0-1 0,0 1 0,0-1-1,0 1 1,0 0 0,0-1 0,0 1 0,0-1 0,0 1 0,0 0-1,0-1 1,0 1 0,-1-1 0,1 1 0,0 0 0,0-1 0,0 1 0,-1-1-1,1 1 1,0 0 0,0-1 0,-1 1 0,1 0 0,0 0 0,-1-1-1,1 1 1,0 0 0,-1 0 0,1-1 0,-1 1 0,1 0 0,0 0-1,-1 0 1,1 0 0,-1 0 0,1 0 0,-1 0 0,1-1 0,-22 8-102,-17 18-92,-14 29 203,2 2-1,2 1 1,3 3-1,-67 116 1,113-175-8,-24 51-33,23-51 36,1 1 0,-1-1-1,1 0 1,0 1 0,-1-1 0,1 0 0,0 1 0,0-1 0,0 1 0,0-1 0,0 0 0,0 1 0,0-1 0,1 0 0,-1 1 0,0-1-1,1 0 1,-1 1 0,1-1 0,0 0 0,-1 0 0,1 1 0,0-1 0,0 0 0,-1 0 0,1 0 0,0 0 0,0 0 0,0 0-1,0 0 1,1-1 0,-1 1 0,0 0 0,2 1 0,1-1-222,-1 1 1,1 0-1,-1 0 1,0 0-1,0 0 0,0 0 1,0 1-1,0 0 0,0-1 1,-1 1-1,1 0 1,2 4-1,7 8-3388,2-8-4753,-6-7 727</inkml:trace>
</inkml:ink>
</file>

<file path=ppt/ink/ink3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8:56.977"/>
    </inkml:context>
    <inkml:brush xml:id="br0">
      <inkml:brushProperty name="width" value="0.025" units="cm"/>
      <inkml:brushProperty name="height" value="0.025" units="cm"/>
    </inkml:brush>
  </inkml:definitions>
  <inkml:trace contextRef="#ctx0" brushRef="#br0">0 114 12460,'0'0'3945,"13"-4"-2856,74-21 390,2 5 0,1 3 0,127-6 0,290 11-1772,-435 12-131,-65 0 59,-1 1-404,-1-1 0,1 0 0,0-1 0,-1 0-1,1 0 1,5-1 0,3-7-5317</inkml:trace>
</inkml:ink>
</file>

<file path=ppt/ink/ink3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00.635"/>
    </inkml:context>
    <inkml:brush xml:id="br0">
      <inkml:brushProperty name="width" value="0.025" units="cm"/>
      <inkml:brushProperty name="height" value="0.025" units="cm"/>
    </inkml:brush>
  </inkml:definitions>
  <inkml:trace contextRef="#ctx0" brushRef="#br0">23 1 7815,'0'0'12524,"1"55"-10922,-8-28-769,0 5-417,2-1-320,1 1-96,4-9-737,0-2-864,3-8-417,7-9 416,-1-4-1312,-3 0-3204</inkml:trace>
</inkml:ink>
</file>

<file path=ppt/ink/ink3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01.023"/>
    </inkml:context>
    <inkml:brush xml:id="br0">
      <inkml:brushProperty name="width" value="0.025" units="cm"/>
      <inkml:brushProperty name="height" value="0.025" units="cm"/>
    </inkml:brush>
  </inkml:definitions>
  <inkml:trace contextRef="#ctx0" brushRef="#br0">0 16 18770,'0'0'3491,"64"13"-2338,-23-13 128,2 0-544,7 0-609,-3-7-416,-3-3-2627,-7-2-3587</inkml:trace>
</inkml:ink>
</file>

<file path=ppt/ink/ink3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01.488"/>
    </inkml:context>
    <inkml:brush xml:id="br0">
      <inkml:brushProperty name="width" value="0.025" units="cm"/>
      <inkml:brushProperty name="height" value="0.025" units="cm"/>
    </inkml:brush>
  </inkml:definitions>
  <inkml:trace contextRef="#ctx0" brushRef="#br0">32 7 21909,'0'0'3251,"10"-2"-2216,-7 2-1007,4-2 209,1 1 0,-1 0 0,0 0 0,0 1 0,1 0 0,9 1 0,-15 0-219,-1-1 0,1 0-1,-1 1 1,1-1 0,-1 1 0,1 0-1,-1-1 1,0 1 0,1 0 0,-1 0-1,0 0 1,0 0 0,1 0 0,-1 0-1,0 0 1,0 1 0,0-1 0,0 0-1,0 0 1,-1 1 0,1-1 0,0 1 0,-1-1-1,1 1 1,-1-1 0,1 1 0,-1-1-1,0 1 1,1-1 0,-1 1 0,0 0-1,0-1 1,0 1 0,0-1 0,-1 1-1,1-1 1,0 1 0,-1 0 0,1-1-1,-1 1 1,1-1 0,-2 2 0,-1 4 23,0 0 0,0-1 0,-1 1 0,0-1 1,-1 0-1,1 0 0,-1 0 0,0-1 0,-1 0 0,1 0 1,-1 0-1,-6 4 0,6-5 97,0 0 0,0 1 0,0 0-1,1 0 1,0 0 0,0 1 0,1 0 0,-1 0 0,1 0 0,0 0 0,1 1-1,-4 9 1,6-15-128,1-1 0,0 1 0,0 0-1,0-1 1,0 1 0,0 0 0,0-1-1,0 1 1,0-1 0,0 1 0,0 0 0,1-1-1,-1 1 1,0 0 0,0-1 0,1 1-1,-1-1 1,0 1 0,1-1 0,-1 1-1,0-1 1,1 1 0,-1-1 0,1 1 0,-1-1-1,1 1 1,-1-1 0,1 0 0,-1 1-1,1-1 1,0 1 0,28 5 159,31-8-378,-58 1 182,17-1-1255,1-2-1,29-9 1,9-8-4870,-6 0-2704</inkml:trace>
  <inkml:trace contextRef="#ctx0" brushRef="#br0" timeOffset="1">524 37 17457,'-10'3'3667,"5"-1"-3389,-11 4 899,1 0 0,-1 0 1,-22 15-1,34-19-1037,1 0 0,0 0 0,-1 1 0,1-1 0,0 1 0,0-1-1,1 1 1,-1 0 0,1 0 0,-1 0 0,1 1 0,0-1 0,0 0-1,0 1 1,1-1 0,-1 1 0,1 0 0,0 0 0,0-1-1,0 1 1,0 0 0,1 0 0,-1 7 0,2-8-129,0-1 0,0 0 0,-1 0 0,1 1-1,1-1 1,-1 0 0,0 0 0,0 0 0,1 0 0,-1 0 0,1-1 0,0 1 0,0 0 0,-1-1-1,1 1 1,0-1 0,0 0 0,0 0 0,0 1 0,1-1 0,-1 0 0,0-1 0,0 1 0,1 0 0,-1-1-1,0 1 1,1-1 0,2 0 0,10 2 52,0 0 1,0-2-1,16 0 0,-30 0-56,5-1 94,1 0-1,0 0 0,0 0 0,-1-1 0,1 0 0,-1 0 0,0-1 0,1 1 0,-1-2 0,0 1 0,-1 0 1,1-1-1,5-5 0,-8 6-45,0 1 0,0-1 0,0 0 0,0 0 0,-1 0 0,0-1 0,1 1 0,-1-1 0,0 1 0,-1-1 0,1 0 0,-1 0 0,0 1 0,1-1 1,-2 0-1,1 0 0,0 0 0,-1 0 0,0 0 0,0-1 0,0 1 0,0 0 0,-1-4 0,0 5-121,0 1 0,0-1 0,0 1 0,-1-1 0,1 1-1,0 0 1,-1 0 0,0 0 0,1 0 0,-1 0 0,0 0 0,0 0 0,0 0 0,0 0 0,0 1 0,-1-1 0,1 1-1,0 0 1,-1 0 0,1 0 0,-1 0 0,1 0 0,-1 0 0,-2 0 0,-11-2-1477,1 0 0,-1 2 0,-16-1 0,3 0-3274,10-1-15309</inkml:trace>
</inkml:ink>
</file>

<file path=ppt/ink/ink3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59.458"/>
    </inkml:context>
    <inkml:brush xml:id="br0">
      <inkml:brushProperty name="width" value="0.025" units="cm"/>
      <inkml:brushProperty name="height" value="0.025" units="cm"/>
    </inkml:brush>
  </inkml:definitions>
  <inkml:trace contextRef="#ctx0" brushRef="#br0">154 1 16848,'0'0'6048,"-2"13"-4270,-3 12-853,-2 0 0,-1 0 0,-18 40 0,-3-8-244,13-28 69,2 0 1,0 1-1,-18 63 1,32-92-739,-1 1 0,1-1 0,0 1-1,0-1 1,0 1 0,0-1 0,0 1 0,0-1 0,1 1-1,-1-1 1,0 1 0,1-1 0,-1 1 0,1-1 0,0 1 0,-1-1-1,1 0 1,0 1 0,0-1 0,0 0 0,0 0 0,0 1-1,0-1 1,0 0 0,0 0 0,0 0 0,1-1 0,-1 1 0,0 0-1,1 0 1,-1-1 0,0 1 0,1 0 0,-1-1 0,1 0-1,-1 1 1,1-1 0,-1 0 0,4 1 0,8 0 42,1 0 1,0 0 0,23-3-1,-14 1-36,59 1-716,78 0-5405,-144 0-2503</inkml:trace>
</inkml:ink>
</file>

<file path=ppt/ink/ink3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00.097"/>
    </inkml:context>
    <inkml:brush xml:id="br0">
      <inkml:brushProperty name="width" value="0.025" units="cm"/>
      <inkml:brushProperty name="height" value="0.025" units="cm"/>
    </inkml:brush>
  </inkml:definitions>
  <inkml:trace contextRef="#ctx0" brushRef="#br0">14 52 17873,'0'0'14451,"3"13"-14067,1 6-377,-1 1-1,0 0 1,-2 0-1,0-1 1,-2 1-1,0 0 1,-1 0-1,-6 24 1,-5-1-7,10-35 0,8-29 0,3-11 0,0 0 0,-3-1 0,-1 0 0,-1 0 0,-1 0 0,-6-58 0,4 107 0,-1-13 0,1 1 0,0 0 0,0-1 0,0 1 0,1 0 0,-1-1 0,1 1 0,-1-1 0,1 1 0,1-1 0,-1 1 0,0-1 0,1 0 0,0 1 0,-1-1 0,1 0 0,0 0 0,1 0 0,2 3 0,0-2 0,0 0 0,1 0 0,0-1 0,0 0 0,0 0 0,0 0 0,0 0 0,1-1 0,-1 0 0,1-1 0,-1 1 0,1-1 0,0 0 0,-1-1 0,1 0 0,0 0 0,0 0 0,-1-1 0,1 0 0,12-4 0,-7 2 0,0 0 0,0-1 0,-1-1 0,0 0 0,0 0 0,0-2 0,-1 1 0,1-1 0,-2 0 0,15-14 0,-20 17 0,-1 1 0,0 0 0,-1-1 0,1 1 0,-1-1 0,1 0 0,-1 0 0,0 0 0,-1 0 0,3-7 0,-4 11 0,0 0 0,0 0 0,0-1 0,1 1 0,-1 0 0,0 0 0,0 0 0,0 0 0,0 0 0,0 0 0,0-1 0,0 1 0,0 0 0,0 0 0,0 0 0,0 0 0,0 0 0,0-1 0,-1 1 0,1 0 0,0 0 0,0 0 0,0 0 0,0 0 0,0 0 0,0 0 0,0-1 0,0 1 0,0 0 0,0 0 0,0 0 0,-1 0 0,1 0 0,0 0 0,0 0 0,0 0 0,0 0 0,0 0 0,0-1 0,-1 1 0,1 0 0,0 0 0,0 0 0,0 0 0,0 0 0,0 0 0,0 0 0,-1 0 0,1 0 0,0 0 0,0 0 0,0 0 0,0 0 0,0 0 0,-1 0 0,1 1 0,0-1 0,0 0 0,0 0 0,0 0 0,0 0 0,0 0 0,0 0 0,-1 0 0,-6 4 0,-5 10 0,1-1 0,0 1 0,1 1 0,0 0 0,1 0 0,1 1 0,1 0 0,0 0 0,1 1 0,-7 29 0,10-31-963,1 0 0,0 0 0,0 17 0,2-28 361,0 0-1,0 1 1,1-1 0,-1 0-1,1 0 1,0 0-1,0 0 1,0 0-1,1 0 1,-1-1-1,1 1 1,0 0-1,0-1 1,0 1 0,1-1-1,3 5 1,13 5-16086</inkml:trace>
</inkml:ink>
</file>

<file path=ppt/ink/ink3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00.487"/>
    </inkml:context>
    <inkml:brush xml:id="br0">
      <inkml:brushProperty name="width" value="0.025" units="cm"/>
      <inkml:brushProperty name="height" value="0.025" units="cm"/>
    </inkml:brush>
  </inkml:definitions>
  <inkml:trace contextRef="#ctx0" brushRef="#br0">1 0 23799,'0'0'8968,"48"38"-9128,-25-31-7527,0 1-8297</inkml:trace>
</inkml:ink>
</file>

<file path=ppt/ink/ink3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00.845"/>
    </inkml:context>
    <inkml:brush xml:id="br0">
      <inkml:brushProperty name="width" value="0.025" units="cm"/>
      <inkml:brushProperty name="height" value="0.025" units="cm"/>
    </inkml:brush>
  </inkml:definitions>
  <inkml:trace contextRef="#ctx0" brushRef="#br0">1 0 21076,'0'0'10442</inkml:trace>
</inkml:ink>
</file>

<file path=ppt/ink/ink3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49.222"/>
    </inkml:context>
    <inkml:brush xml:id="br0">
      <inkml:brushProperty name="width" value="0.025" units="cm"/>
      <inkml:brushProperty name="height" value="0.025" units="cm"/>
    </inkml:brush>
  </inkml:definitions>
  <inkml:trace contextRef="#ctx0" brushRef="#br0">0 23 17617,'0'0'14488,"4"-4"-13879,0 2-606,-1 0 1,1 0 0,-1 0-1,1 0 1,0 1-1,0-1 1,0 1 0,0 0-1,0 0 1,0 0 0,0 1-1,0-1 1,0 1 0,0 0-1,5 1 1,12-2-9,-23 1 5,-40 4 0,41-4 0,-1 0 0,1 0 0,-1 1 0,1-1 0,-1 1 0,1-1 0,-1 1 0,1-1 0,-1 1 0,1 0 0,0-1 0,-1 1 0,1 0 0,0 0 0,0 0 0,0 0 0,-1 0 0,1 1 0,0-1 0,1 0 0,-1 0 0,0 1 0,0-1 0,0 0 0,1 1 0,-1-1 0,1 1 0,-1-1 0,1 2 0,4 4-1959,4-6-3330,-7-1 4449,12 0-7600</inkml:trace>
</inkml:ink>
</file>

<file path=ppt/ink/ink3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49.611"/>
    </inkml:context>
    <inkml:brush xml:id="br0">
      <inkml:brushProperty name="width" value="0.025" units="cm"/>
      <inkml:brushProperty name="height" value="0.025" units="cm"/>
    </inkml:brush>
  </inkml:definitions>
  <inkml:trace contextRef="#ctx0" brushRef="#br0">89 1 12460,'0'0'10479,"-6"5"-8675,2-2-1381,0 0-1,0 0 0,0 1 1,1 0-1,-1-1 0,1 1 0,0 0 1,0 0-1,0 1 0,1-1 1,-1 1-1,1-1 0,0 1 1,1 0-1,-1 0 0,1-1 0,0 1 1,-1 8-1,2-13-422,1 1 0,-1-1 0,0 0 0,1 0 0,-1 0 0,0 1 0,0-1 0,1 0 0,-1 0 0,0 0 0,1 0 0,-1 0 0,0 0 0,1 0 0,-1 0 0,0 1 0,1-1 0,-1 0 0,0 0 0,1-1 0,-1 1 0,0 0 0,1 0 0,-1 0 0,0 0 0,1 0 0,-1 0 0,0 0 0,1 0 0,-1-1 0,0 1 0,1 0 0,-1 0 0,0 0 0,0-1 0,1 1 0,-1 0 0,0 0 0,0-1 0,0 1 0,1 0 0,-1-1 0,0 1 0,0 0 0,0-1 0,0 1 0,15-14 0,-9 1 0,-17 20 0,-17 22 0,8 5 0,19-33 0,0 1 0,1-1 0,-1 1 0,0 0 0,1 0 0,-1 0 0,1-1 0,-1 1 0,1 0 0,0 0 0,0 0 0,0 0 0,0 0 0,0-1 0,0 1 0,0 0 0,2 3 0,-1-4 0,0-1 0,-1 1 0,1-1 0,0 1 0,0-1 0,0 0 0,0 0 0,0 1 0,0-1 0,0 0 0,0 0 0,1 0 0,-1 0 0,0 0 0,0 0 0,0 0 0,0-1 0,0 1 0,0 0 0,0 0 0,1-2 0,22-6 0,2-10-588,-14 1-2593,-7 3-5926</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7.266"/>
    </inkml:context>
    <inkml:brush xml:id="br0">
      <inkml:brushProperty name="width" value="0.025" units="cm"/>
      <inkml:brushProperty name="height" value="0.025" units="cm"/>
    </inkml:brush>
  </inkml:definitions>
  <inkml:trace contextRef="#ctx0" brushRef="#br0">264 87 12812,'0'0'4079,"1"-9"-214,-1 7-3658,1-1 1,-1 0 0,0 1 0,1-1 0,-1 0-1,0 1 1,-1-1 0,1 0 0,0 1 0,-1-1-1,1 0 1,-1 1 0,0-1 0,0 1 0,0-1-1,0 1 1,-1 0 0,1-1 0,-1 1 0,1 0-1,-1 0 1,0 0 0,1 0 0,-1 0 0,0 0-1,0 1 1,-1-1 0,1 0 0,0 1 0,0 0-1,-1 0 1,1 0 0,-1 0 0,1 0 0,-1 0-1,0 0 1,1 1 0,-1-1 0,-3 1 0,0-1-121,-1 1 0,1 0 1,-1 0-1,0 1 0,1 0 1,-1 0-1,1 0 1,0 1-1,-1 0 0,1 0 1,0 1-1,0 0 1,-7 4-1,9-4-73,0-1-1,1 1 1,-1 0 0,1 0-1,-1 0 1,1 0 0,0 0-1,1 1 1,-1 0 0,0-1-1,1 1 1,0 0 0,0 0-1,0 0 1,1 1 0,-1-1 0,1 0-1,0 1 1,0-1 0,0 6-1,1-8-26,0-1-1,0 1 1,1-1-1,-1 1 1,1-1-1,-1 0 1,1 1 0,-1-1-1,1 0 1,0 1-1,0-1 1,-1 0-1,1 0 1,0 0-1,0 0 1,0 1-1,1-2 1,-1 1-1,0 0 1,0 0-1,0 0 1,1 0-1,-1-1 1,0 1 0,1 0-1,-1-1 1,1 0-1,-1 1 1,0-1-1,1 0 1,-1 1-1,1-1 1,1 0-1,61 2-894,-51-3 625,148 2-1292,-160-1 1596,1 0 0,-1 0-1,0 0 1,1 0 0,-1 0 0,1 0 0,-1 1 0,0-1 0,1 1-1,-1-1 1,0 1 0,1-1 0,-1 1 0,0 0 0,0-1 0,0 1-1,0 0 1,1 0 0,-1 0 0,0 0 0,-1 0 0,1 0 0,0 0-1,0 0 1,0 1 0,-1-1 0,1 0 0,0 0 0,-1 1 0,1-1-1,-1 0 1,0 1 0,1-1 0,-1 1 0,0-1 0,0 0 0,0 1-1,0-1 1,0 1 0,0-1 0,-1 2 0,1 1 125,-1 1 0,-1-1 0,1 0 0,0-1 0,-1 1 0,0 0 0,0 0 0,0-1 0,0 1 0,-1-1 0,0 0 0,1 1 0,-5 2 0,-13 8 46,0-2 0,-1 0-1,0-1 1,-1-1 0,0-1 0,0-1-1,-1-1 1,0-1 0,-1-1 0,1-1-1,-1-1 1,-29 0 0,52-3-259,0 0-1,1 0 1,-1 0-1,0 0 1,1 0 0,-1 0-1,0 0 1,1 0-1,-1-1 1,0 1 0,1 0-1,-1 0 1,0-1 0,1 1-1,-1 0 1,1-1-1,-1 1 1,0 0 0,1-1-1,-1 1 1,1-1-1,-1 1 1,1-1 0,0 1-1,-1-1 1,1 0-1,-1 1 1,1-1 0,0 1-1,0-1 1,-1 0 0,1 0-1,0-25-7578,1 23 6199,3-19-14654</inkml:trace>
</inkml:ink>
</file>

<file path=ppt/ink/ink3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11.666"/>
    </inkml:context>
    <inkml:brush xml:id="br0">
      <inkml:brushProperty name="width" value="0.025" units="cm"/>
      <inkml:brushProperty name="height" value="0.025" units="cm"/>
    </inkml:brush>
  </inkml:definitions>
  <inkml:trace contextRef="#ctx0" brushRef="#br0">0 71 11787,'0'0'6887,"85"3"-5958,-10-7-577,23-7-96,18 2-96,14-4-32,2 2-96,-1 3 32,-5 3-576,-17 2-705,-13 2 160,-17 1-128,-10 0-897,-10-2-641,1-5-2081</inkml:trace>
</inkml:ink>
</file>

<file path=ppt/ink/ink3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25.159"/>
    </inkml:context>
    <inkml:brush xml:id="br0">
      <inkml:brushProperty name="width" value="0.025" units="cm"/>
      <inkml:brushProperty name="height" value="0.025" units="cm"/>
    </inkml:brush>
  </inkml:definitions>
  <inkml:trace contextRef="#ctx0" brushRef="#br0">1 185 705,'13'0'6043,"219"-17"-759,2-1-4087,157 23 613,-95 2-1314,-274-7-380,0-1 1,-1-1 0,1-1-1,0-1 1,-1 0 0,1-2-1,-1 0 1,-1-2 0,1 0 0,-1-1-1,-1-1 1,0-1 0,31-24-1,-47 33-134,-1 0 1,1 0-1,-1 0 0,0 0 0,1-1 1,-1 1-1,0-1 0,0 0 0,-1 1 0,1-1 1,1-3-1,-7-7-1473,-18 7-1689,-14 3-4428</inkml:trace>
</inkml:ink>
</file>

<file path=ppt/ink/ink3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35.981"/>
    </inkml:context>
    <inkml:brush xml:id="br0">
      <inkml:brushProperty name="width" value="0.025" units="cm"/>
      <inkml:brushProperty name="height" value="0.025" units="cm"/>
    </inkml:brush>
  </inkml:definitions>
  <inkml:trace contextRef="#ctx0" brushRef="#br0">21 0 16143,'0'0'11120,"2"11"-10367,7 61-118,-4 1 0,-7 146 1,-20 18-2061,16-182-2417,0-1-3314,6-48-382</inkml:trace>
</inkml:ink>
</file>

<file path=ppt/ink/ink3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36.402"/>
    </inkml:context>
    <inkml:brush xml:id="br0">
      <inkml:brushProperty name="width" value="0.025" units="cm"/>
      <inkml:brushProperty name="height" value="0.025" units="cm"/>
    </inkml:brush>
  </inkml:definitions>
  <inkml:trace contextRef="#ctx0" brushRef="#br0">15 1 18321,'0'0'13485,"-14"49"-14798,29-45-2114,-1-3-2627,-2-1-4933</inkml:trace>
</inkml:ink>
</file>

<file path=ppt/ink/ink3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36.786"/>
    </inkml:context>
    <inkml:brush xml:id="br0">
      <inkml:brushProperty name="width" value="0.025" units="cm"/>
      <inkml:brushProperty name="height" value="0.025" units="cm"/>
    </inkml:brush>
  </inkml:definitions>
  <inkml:trace contextRef="#ctx0" brushRef="#br0">34 1 13741,'0'0'15214,"-33"34"-14925,40-34-97,4-3-352,1-3-1506,-6-3-2754,-5-3-4196</inkml:trace>
</inkml:ink>
</file>

<file path=ppt/ink/ink3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37.364"/>
    </inkml:context>
    <inkml:brush xml:id="br0">
      <inkml:brushProperty name="width" value="0.025" units="cm"/>
      <inkml:brushProperty name="height" value="0.025" units="cm"/>
    </inkml:brush>
  </inkml:definitions>
  <inkml:trace contextRef="#ctx0" brushRef="#br0">44 98 10698,'0'0'15823,"3"0"-15557,-1 1-1,1-1 0,0 0 1,0-1-1,-1 1 1,1 0-1,0-1 1,-1 1-1,1-1 1,3-2-1,23-36 711,-28 37-918,0 0-1,0 0 1,0 1-1,0-1 1,-1 0-1,1 0 1,0 0 0,-1 0-1,1 0 1,-1 0-1,0 0 1,0-1-1,0 1 1,0 0-1,0 0 1,0 0 0,0 0-1,-1 0 1,1 0-1,-1 0 1,-1-3-1,2 5-37,-1-1 0,0 0 0,0 0 0,0 1 0,0-1 0,0 1 0,0-1-1,0 1 1,0 0 0,-1-1 0,1 1 0,0 0 0,0-1 0,0 1 0,0 0 0,0 0-1,-1 0 1,1 0 0,0 0 0,0 1 0,0-1 0,0 0 0,0 0 0,0 1 0,0-1 0,-1 1-1,1-1 1,0 1 0,0-1 0,0 1 0,-1 1 0,-29 21-80,26-18 63,1-1 1,0 1 0,0 0-1,1 0 1,0 0-1,0 1 1,0-1-1,0 1 1,1 0-1,0 0 1,0-1 0,0 1-1,1 0 1,0 1-1,0-1 1,1 0-1,0 12 1,0-16 3,1-1 0,0 0-1,0 0 1,0 0 0,0 1 0,0-1 0,0 0 0,0 0-1,0 0 1,0-1 0,0 1 0,0 0 0,0 0 0,1-1-1,-1 1 1,0-1 0,1 1 0,-1-1 0,0 1 0,1-1-1,-1 0 1,1 1 0,-1-1 0,1 0 0,-1 0 0,0 0-1,1-1 1,-1 1 0,1 0 0,-1 0 0,0-1 0,2 0-1,4 0 26,-1 0-1,0 0 0,-1-1 0,1 0 0,0 0 0,8-4 0,25-29-31,-37 34 0,-1 0 0,0-1 0,0 1 0,0 0 0,0-1 0,0 1 0,0-1 0,0 1 0,0-1 0,0 1 0,-1-1 0,1 1 0,-1-1 0,1 0 0,-1 1 0,0-1 0,1 0 0,-1 0 0,0 1 0,0-1 0,0 0 0,0 0 0,-1 1 0,1-1 0,0 0 0,-1 1 0,1-1 0,-2-2 0,1 4 0,0-1 0,-1 0 0,1 0 0,0 1 0,-1-1 0,1 1 0,-1-1 0,1 1 0,0-1 0,-1 1 0,1 0 0,-1 0 0,1 0 0,-1 0 0,1 0 0,-1 0 0,1 0 0,-1 0 0,1 1 0,-1-1 0,1 0 0,0 1 0,-2 0 0,-32 14 0,17 4 0,13-11 0,14-11 0,-2-1 0,1 0 0,-1-1 0,0 0 0,-1 0 0,1 0 0,-1-1 0,0 0 0,0-1 0,-1 1 0,10-15 0,-15 21 0,0 0 0,0 0 0,0-1 0,0 1 0,0 0 0,0 0 0,0 0 0,0-1 0,0 1 0,-1 0 0,1 0 0,0 0 0,0 0 0,0-1 0,0 1 0,0 0 0,0 0 0,0 0 0,0 0 0,0-1 0,-1 1 0,1 0 0,0 0 0,0 0 0,0 0 0,0 0 0,0 0 0,-1 0 0,1-1 0,0 1 0,0 0 0,0 0 0,-1 0 0,1 0 0,0 0 0,0 0 0,0 0 0,0 0 0,-1 0 0,1 0 0,0 0 0,0 0 0,0 0 0,-1 0 0,1 0 0,0 0 0,0 0 0,0 0 0,-1 0 0,1 0 0,0 1 0,0-1 0,0 0 0,0 0 0,0 0 0,-1 0 0,1 0 0,0 0 0,0 1 0,0-1 0,0 0 0,0 0 0,0 0 0,-1 0 0,1 1 0,0-1 0,0 0 0,-12 7 0,9-3-316,-1 0-1,1-1 1,0 1 0,0 1 0,0-1-1,0 0 1,1 1 0,-1-1-1,1 1 1,1 0 0,-1 0-1,1-1 1,-1 1 0,2 0 0,-1 0-1,0 0 1,1 1 0,0-1-1,1 9 1,5-2-4830,10-4-1671</inkml:trace>
</inkml:ink>
</file>

<file path=ppt/ink/ink3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37.770"/>
    </inkml:context>
    <inkml:brush xml:id="br0">
      <inkml:brushProperty name="width" value="0.025" units="cm"/>
      <inkml:brushProperty name="height" value="0.025" units="cm"/>
    </inkml:brush>
  </inkml:definitions>
  <inkml:trace contextRef="#ctx0" brushRef="#br0">0 57 18962,'0'0'5616,"11"-8"-3545,-9 6-2009,5-3 223,-1 0 1,2 0 0,-1 0-1,0 1 1,1 0-1,0 1 1,0 0-1,0 0 1,0 0 0,1 1-1,-1 0 1,13 0-1,-11 2-126,0 0-1,1 1 0,-1 0 1,0 0-1,0 1 0,19 7 0,-27-8-140,-1-1 0,1 1-1,0 0 1,0 0-1,-1 0 1,1 0 0,0 0-1,-1 0 1,1 1-1,-1-1 1,1 0 0,-1 1-1,0-1 1,0 1 0,1 0-1,-1-1 1,0 1-1,0 0 1,-1 0 0,1-1-1,0 1 1,-1 0-1,1 0 1,-1 0 0,1 0-1,-1 0 1,0 0-1,0 0 1,0 0 0,0 0-1,0 0 1,-1 0 0,1 0-1,0 0 1,-1 0-1,0 0 1,1-1 0,-1 1-1,0 0 1,0 0-1,0 0 1,0-1 0,0 1-1,-2 2 1,-6 7 28,-1 0 0,0 0 0,-1 0 0,0-2 0,-1 1 0,0-1 0,0-1 1,-22 11-1,-15 13-18,84-30-28,53-2-3292,0 0-5390,-59 0-4904</inkml:trace>
</inkml:ink>
</file>

<file path=ppt/ink/ink3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38.641"/>
    </inkml:context>
    <inkml:brush xml:id="br0">
      <inkml:brushProperty name="width" value="0.025" units="cm"/>
      <inkml:brushProperty name="height" value="0.025" units="cm"/>
    </inkml:brush>
  </inkml:definitions>
  <inkml:trace contextRef="#ctx0" brushRef="#br0">0 0 17681,'0'0'5925,"5"53"-3811,6-31-288,3 0-481,5-1-640,4 0-545,6-7-96,4-4-256,3-5-1506,0-5-1376,-6 0-1058,-2-11-1794,-4-7-6342</inkml:trace>
</inkml:ink>
</file>

<file path=ppt/ink/ink3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39.001"/>
    </inkml:context>
    <inkml:brush xml:id="br0">
      <inkml:brushProperty name="width" value="0.025" units="cm"/>
      <inkml:brushProperty name="height" value="0.025" units="cm"/>
    </inkml:brush>
  </inkml:definitions>
  <inkml:trace contextRef="#ctx0" brushRef="#br0">179 1 15503,'0'0'5028,"-33"50"-3074,17-24-64,-3 6-256,-5 5-97,1 3-352,0 4-320,0-1-513,10-4-256,8-3-64,5-11-960,9-14-2852,14-11-2818,7-14-11884</inkml:trace>
</inkml:ink>
</file>

<file path=ppt/ink/ink3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39.358"/>
    </inkml:context>
    <inkml:brush xml:id="br0">
      <inkml:brushProperty name="width" value="0.025" units="cm"/>
      <inkml:brushProperty name="height" value="0.025" units="cm"/>
    </inkml:brush>
  </inkml:definitions>
  <inkml:trace contextRef="#ctx0" brushRef="#br0">1 0 17232,'0'0'8969,"72"31"-8713,-38-26-384,4-5-1986,8-6-3203,-1-16-8776</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7.905"/>
    </inkml:context>
    <inkml:brush xml:id="br0">
      <inkml:brushProperty name="width" value="0.025" units="cm"/>
      <inkml:brushProperty name="height" value="0.025" units="cm"/>
    </inkml:brush>
  </inkml:definitions>
  <inkml:trace contextRef="#ctx0" brushRef="#br0">50 0 18834,'0'0'1665,"-20"72"-640,9-25 257,3 3-738,3-1-31,0-3-193,4-3-160,1-9-96,0-4-576,0-13-1026,7-15-736,5-2-1570,1-26-704,-6-11-2883</inkml:trace>
</inkml:ink>
</file>

<file path=ppt/ink/ink3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40.840"/>
    </inkml:context>
    <inkml:brush xml:id="br0">
      <inkml:brushProperty name="width" value="0.025" units="cm"/>
      <inkml:brushProperty name="height" value="0.025" units="cm"/>
    </inkml:brush>
  </inkml:definitions>
  <inkml:trace contextRef="#ctx0" brushRef="#br0">603 33 16271,'0'0'12108,"-8"10"-10507,1-3-1327,-39 51 1261,44-55-1494,0 0 0,1 0 1,-1 0-1,0 0 0,1 0 0,0 0 1,-1 0-1,1 0 0,1 1 0,-1-1 1,0 0-1,1 1 0,0-1 0,-1 0 0,1 1 1,1-1-1,-1 0 0,0 1 0,1-1 1,1 6-1,0-8-81,-1 1 0,1-1 1,-1 1-1,1-1 0,0 0 0,0 1 1,-1-1-1,1 0 0,0 0 0,0 0 1,0-1-1,0 1 0,0 0 0,0-1 1,1 1-1,-1-1 0,0 0 0,0 0 1,0 0-1,0 0 0,1 0 0,2-1 1,-2 1-426,0 0 0,0 0 0,0 0 0,0-1 0,0 0 0,0 1 0,0-1-1,0 0 1,-1 0 0,1-1 0,0 1 0,-1-1 0,1 1 0,-1-1 0,5-4 0,4-13-5765,-4-4-3480</inkml:trace>
</inkml:ink>
</file>

<file path=ppt/ink/ink3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41.228"/>
    </inkml:context>
    <inkml:brush xml:id="br0">
      <inkml:brushProperty name="width" value="0.025" units="cm"/>
      <inkml:brushProperty name="height" value="0.025" units="cm"/>
    </inkml:brush>
  </inkml:definitions>
  <inkml:trace contextRef="#ctx0" brushRef="#br0">1 39 17264,'0'0'13197,"17"-38"-40231</inkml:trace>
</inkml:ink>
</file>

<file path=ppt/ink/ink3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41.603"/>
    </inkml:context>
    <inkml:brush xml:id="br0">
      <inkml:brushProperty name="width" value="0.025" units="cm"/>
      <inkml:brushProperty name="height" value="0.025" units="cm"/>
    </inkml:brush>
  </inkml:definitions>
  <inkml:trace contextRef="#ctx0" brushRef="#br0">1 0 17360,'0'0'1410,"69"1"1056,-22-1-1153,3 0-992,-4 0-193,1 0-64,-11 0-352,-4 0-1730,-11 0-1666,-10 0-2818</inkml:trace>
</inkml:ink>
</file>

<file path=ppt/ink/ink3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41.972"/>
    </inkml:context>
    <inkml:brush xml:id="br0">
      <inkml:brushProperty name="width" value="0.025" units="cm"/>
      <inkml:brushProperty name="height" value="0.025" units="cm"/>
    </inkml:brush>
  </inkml:definitions>
  <inkml:trace contextRef="#ctx0" brushRef="#br0">0 12 14286,'0'0'7559,"68"6"-6118,-20-6-128,9 0-736,3-5-449,-4 2-192,-3 1-1345,-14-1-3236,-11-1-5573</inkml:trace>
</inkml:ink>
</file>

<file path=ppt/ink/ink3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42.344"/>
    </inkml:context>
    <inkml:brush xml:id="br0">
      <inkml:brushProperty name="width" value="0.025" units="cm"/>
      <inkml:brushProperty name="height" value="0.025" units="cm"/>
    </inkml:brush>
  </inkml:definitions>
  <inkml:trace contextRef="#ctx0" brushRef="#br0">52 1 18097,'0'0'8520,"-24"65"-6886,15-40-705,-1 2-417,5-3-128,2-1-127,3-3-97,0-6 0,16-2-32,5-8 0,2-2-64,5-2-1025,-2 0-1505,-1-5-2627,-7-9-2370</inkml:trace>
</inkml:ink>
</file>

<file path=ppt/ink/ink3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42.703"/>
    </inkml:context>
    <inkml:brush xml:id="br0">
      <inkml:brushProperty name="width" value="0.025" units="cm"/>
      <inkml:brushProperty name="height" value="0.025" units="cm"/>
    </inkml:brush>
  </inkml:definitions>
  <inkml:trace contextRef="#ctx0" brushRef="#br0">52 1 17681,'0'0'7815,"-44"70"-6117,38-47-289,5-1-832,1 1-449,1 0-96,16-4-961,14-5-2114,4-5-1954,9-7-3363</inkml:trace>
</inkml:ink>
</file>

<file path=ppt/ink/ink3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43.060"/>
    </inkml:context>
    <inkml:brush xml:id="br0">
      <inkml:brushProperty name="width" value="0.025" units="cm"/>
      <inkml:brushProperty name="height" value="0.025" units="cm"/>
    </inkml:brush>
  </inkml:definitions>
  <inkml:trace contextRef="#ctx0" brushRef="#br0">204 4 8808,'0'0'8472,"-12"-1"-5151,6 0-3133,0 0 0,0 1 0,0 0 0,0 0 0,0 0 0,0 1 0,0 0 0,0 0 0,0 0 0,0 1 0,0 0 0,1 0 0,-1 0 0,1 1 0,-1 0 0,1 0 0,-8 7 0,1 0 54,1 1-1,0 1 0,-13 20 0,21-29-224,1 0-1,-1 1 1,1 0 0,0-1-1,1 1 1,-1 0 0,1 0-1,-1 0 1,1 0 0,0 0-1,1 1 1,-1-1 0,1 0-1,0 0 1,0 1 0,0-1-1,0 0 1,2 5 0,-1-7 26,0-1 0,0 1 0,1-1 0,-1 1 1,1-1-1,-1 0 0,1 0 0,-1 0 1,1 0-1,0 0 0,0 0 0,-1 0 0,1 0 1,0-1-1,0 1 0,0-1 0,0 1 1,0-1-1,0 0 0,0 1 0,0-1 0,0 0 1,0-1-1,0 1 0,0 0 0,2-1 1,4 0 217,0 0 0,1 0 0,-1-1 0,0 0 0,8-3 0,-8 1-127,0-1 1,0 0-1,-1 0 1,0 0-1,0-1 1,0 0-1,-1 0 0,10-13 1,-12 14-97,-1 1 0,0-1 0,0 0 0,0 0 1,-1 0-1,0 0 0,0 0 0,0 0 0,0 0 0,-1-1 0,0 1 1,0-1-1,-1 1 0,1-1 0,-1-7 0,-1 12-52,1 0 0,-1-1 0,1 1 0,-1 0 0,0 0-1,1 0 1,-1-1 0,0 1 0,0 0 0,0 0 0,0 0 0,0 0 0,0 0-1,0 1 1,0-1 0,0 0 0,0 0 0,0 1 0,-1-1 0,1 1 0,0-1-1,0 1 1,-1-1 0,1 1 0,0 0 0,-1 0 0,1-1 0,0 1 0,-1 0-1,1 0 1,-1 0 0,1 1 0,0-1 0,-1 0 0,1 0 0,-2 2 0,-2-2-233,1 1 0,-1 0 1,1 0-1,0 1 1,-1-1-1,1 1 0,0 0 1,0 0-1,0 0 1,-4 4-1,-19 27-3511,17-6-1906,9-11-1121</inkml:trace>
</inkml:ink>
</file>

<file path=ppt/ink/ink3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43.437"/>
    </inkml:context>
    <inkml:brush xml:id="br0">
      <inkml:brushProperty name="width" value="0.025" units="cm"/>
      <inkml:brushProperty name="height" value="0.025" units="cm"/>
    </inkml:brush>
  </inkml:definitions>
  <inkml:trace contextRef="#ctx0" brushRef="#br0">266 21 12556,'0'0'10068,"-11"-4"-6998,4 1-2783,-1 0 1,1 0-1,-1 1 0,1 1 1,-1-1-1,0 1 1,0 0-1,1 1 1,-1 0-1,0 0 0,0 1 1,0 0-1,1 0 1,-1 1-1,0 0 1,1 0-1,-1 1 0,-7 3 1,5 1-150,0-1 0,0 1 0,1 0 0,0 1 0,1 0 0,-11 13 0,16-17-107,0-1 0,1 0-1,-1 1 1,1 0 0,0-1 0,0 1-1,1 0 1,-1 0 0,1 0 0,-1 0-1,1 1 1,0-1 0,1 0 0,-1 0-1,1 0 1,0 1 0,0-1 0,0 0-1,1 1 1,1 7 0,0-9-31,0 0 0,-1 0 0,1 0 0,1 0 0,-1-1 0,0 1 0,1 0 0,-1-1 0,1 0 0,0 0 0,0 0 0,0 0 0,0 0 0,0 0 0,0-1 0,0 0 0,0 1 0,1-1 0,-1 0 0,1-1 0,-1 1 0,0-1 0,5 1 0,8 1 0,1-1 0,-1-1 0,25-3 0,-34 3 0,0-1 0,-1 0 0,1 0 0,0-1 0,-1 0 0,0 0 0,1-1 0,-1 1 0,0-1 0,0-1 0,-1 1 0,1-1 0,-1 0 0,1 0 0,-1-1 0,-1 1 0,1-1 0,-1 0 0,1-1 0,-1 1 0,-1-1 0,1 1 0,-1-1 0,0 0 0,0 0 0,-1-1 0,0 1 0,0-1 0,-1 1 0,1-1 0,0-11 0,-2 16-53,0 0-1,-1 1 1,1-1-1,0 0 0,-1 0 1,1 0-1,-1 1 1,1-1-1,-1 0 1,0 1-1,0-1 1,1 0-1,-1 1 1,-1-1-1,1 1 1,0-1-1,0 1 1,0 0-1,-1-1 1,1 1-1,-1 0 1,-2-2-1,-41-13-4171,20 10-3195</inkml:trace>
</inkml:ink>
</file>

<file path=ppt/ink/ink3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06.343"/>
    </inkml:context>
    <inkml:brush xml:id="br0">
      <inkml:brushProperty name="width" value="0.025" units="cm"/>
      <inkml:brushProperty name="height" value="0.025" units="cm"/>
    </inkml:brush>
  </inkml:definitions>
  <inkml:trace contextRef="#ctx0" brushRef="#br0">159 0 15054,'0'0'14120,"-7"9"-13970,-21 28-102,27-36-48,0 0 0,1 0 1,-1 0-1,0 0 0,1 0 0,-1 0 1,1 0-1,-1 0 0,1 0 1,-1 0-1,1 0 0,0 0 0,0 1 1,-1-1-1,1 0 0,0 0 1,0 0-1,0 0 0,0 0 0,0 1 1,1-1-1,-1 0 0,0 0 0,0 0 1,1 0-1,-1 0 0,1 0 1,-1 0-1,1 0 0,-1 0 0,1 0 1,0 0-1,0 2 0,3 0-1,0 0 1,0-1-1,1 1 0,-1-1 0,0 1 0,8 1 1,15 10-4,-24-9 16,0-1 1,1 0 0,-2 1-1,1 0 1,0 0-1,-1 0 1,0 0 0,0 0-1,-1 0 1,1 0 0,-1 1-1,0-1 1,-1 1-1,1-1 1,-1 0 0,0 1-1,0-1 1,-1 1 0,1-1-1,-1 1 1,-3 8-1,0-1 47,0-1 0,0 1 0,-1-1-1,-1 0 1,0 0 0,-1-1-1,-14 20 1,16-26 74,-1 0-1,1 0 0,-1 0 1,0 0-1,0-1 1,0 0-1,0-1 0,-1 1 1,1-1-1,-1 0 0,0-1 1,0 0-1,0 0 1,0 0-1,-1-1 0,1 0 1,0-1-1,-1 1 1,-11-2-1,18 0-177,0 1 1,1-1-1,-1 1 0,0-1 0,1 1 1,-1-1-1,0 0 0,1 0 0,-1 1 1,1-1-1,-1 0 0,1 0 0,-1 0 1,1 1-1,0-1 0,-1 0 0,1 0 1,0 0-1,0 0 0,0 0 0,-1 0 1,1 0-1,0 1 0,0-1 0,0 0 1,1 0-1,-1 0 0,0 0 0,0 0 1,0 0-1,1 0 0,-1 0 0,1-1 1,9-35-3528,23-45-8434,-15 33 86</inkml:trace>
</inkml:ink>
</file>

<file path=ppt/ink/ink3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06.718"/>
    </inkml:context>
    <inkml:brush xml:id="br0">
      <inkml:brushProperty name="width" value="0.025" units="cm"/>
      <inkml:brushProperty name="height" value="0.025" units="cm"/>
    </inkml:brush>
  </inkml:definitions>
  <inkml:trace contextRef="#ctx0" brushRef="#br0">1 51 13965,'0'0'9417,"69"-29"-8040,-41 28-768,3 1-481,3-2-96,3 2-1217,0-5-1730,-3 0-2466,-2-4-5221</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8.262"/>
    </inkml:context>
    <inkml:brush xml:id="br0">
      <inkml:brushProperty name="width" value="0.025" units="cm"/>
      <inkml:brushProperty name="height" value="0.025" units="cm"/>
    </inkml:brush>
  </inkml:definitions>
  <inkml:trace contextRef="#ctx0" brushRef="#br0">1 61 13997,'0'0'5029,"74"-30"-4100,-38 22 352,3 1 32,9 0-352,1 2-544,-3 1-353,-5 4-449,-11 0-1953,-11 4-1313,-14 6-4165</inkml:trace>
  <inkml:trace contextRef="#ctx0" brushRef="#br0" timeOffset="1">64 149 14350,'0'0'9352,"63"-4"-8423,-27-5-608,1 4-257,-3 1-160,-3 4-1025,-10 0-1698,-14 0-1121,-7 8-2530</inkml:trace>
</inkml:ink>
</file>

<file path=ppt/ink/ink3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07.043"/>
    </inkml:context>
    <inkml:brush xml:id="br0">
      <inkml:brushProperty name="width" value="0.025" units="cm"/>
      <inkml:brushProperty name="height" value="0.025" units="cm"/>
    </inkml:brush>
  </inkml:definitions>
  <inkml:trace contextRef="#ctx0" brushRef="#br0">85 1 9385,'0'0'12086,"-4"10"-11435,-16 43-307,8-28 99,2 1-1,1 0 1,1 0 0,2 0 0,0 1 0,-3 40 0,9-66-405,0 0 0,0 0 0,0 0 0,0 0 1,0 0-1,0 0 0,0 0 0,0 0 1,0 0-1,0 0 0,1 0 0,-1 0 0,0 0 1,1 0-1,-1 0 0,1 0 0,-1 0 0,1 0 1,-1 0-1,1 0 0,0-1 0,-1 1 1,1 0-1,0 0 0,0-1 0,-1 1 0,1 0 1,0-1-1,0 1 0,0-1 0,0 1 1,0-1-1,0 1 0,0-1 0,0 0 0,0 0 1,0 1-1,0-1 0,0 0 0,0 0 1,0 0-1,0 0 0,1 0 0,-1 0 0,1-1 1,2 0 71,1 0 0,-1-1 0,0 1 0,0-1 0,0 0 0,0 0 0,-1 0 0,1-1 0,-1 1 0,5-5 0,1-1 60,-1 0 0,1-1 0,-2 0 0,0 0 0,0-1 0,0 0 0,-1 0 0,-1 0 0,0-1 0,0 0-1,-1 0 1,0 0 0,-1 0 0,0-1 0,-1 0 0,-1 1 0,1-1 0,-2-22 0,0 33-165,0 0-1,0 0 1,0 0-1,0-1 0,-1 1 1,1 0-1,0 0 0,-1 0 1,1 0-1,0 0 1,-1 0-1,0 0 0,1 0 1,-1 0-1,1 0 0,-1 0 1,0 0-1,0 0 1,0 0-1,0 0 0,1 1 1,-1-1-1,0 0 0,0 1 1,0-1-1,0 1 1,-1-1-1,1 1 0,0-1 1,0 1-1,0 0 0,0-1 1,0 1-1,0 0 1,-1 0-1,1 0 0,0 0 1,0 0-1,0 0 0,-1 0 1,1 1-1,0-1 1,0 0-1,0 1 0,0-1 1,-2 1-1,-1 1-79,0 0-1,0 0 1,0 0-1,0 0 1,0 0 0,1 1-1,-1 0 1,1 0-1,0 0 1,-1 0-1,-2 4 1,-11 30-2447,15-16-1661,3-21 3839,-1 1-1,0-1 1,0 1 0,0-1 0,0 1-1,1-1 1,-1 1 0,0-1 0,1 1-1,-1-1 1,0 0 0,1 1 0,-1-1 0,0 1-1,1-1 1,-1 0 0,1 1 0,-1-1-1,1 0 1,-1 1 0,1-1 0,-1 0 0,1 0-1,-1 0 1,1 1 0,-1-1 0,1 0-1,0 0 1,17 1-8459</inkml:trace>
</inkml:ink>
</file>

<file path=ppt/ink/ink3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07.400"/>
    </inkml:context>
    <inkml:brush xml:id="br0">
      <inkml:brushProperty name="width" value="0.025" units="cm"/>
      <inkml:brushProperty name="height" value="0.025" units="cm"/>
    </inkml:brush>
  </inkml:definitions>
  <inkml:trace contextRef="#ctx0" brushRef="#br0">146 0 17521,'0'0'7484,"-10"3"-6609,2 0-740,0 1-1,1 0 0,-1 0 0,1 0 0,0 1 0,0 0 0,1 0 0,-1 1 0,1 0 0,0 0 0,1 0 0,-1 1 0,1 0 0,0 0 0,1 0 0,0 1 0,-3 8 0,3-8 14,0 0-1,1 1 1,0 0-1,1-1 1,0 1-1,0 0 1,1 0-1,-1 11 1,2-17-118,0-1 0,0 1 0,1 0 0,-1-1 1,1 1-1,-1-1 0,1 0 0,0 1 0,0-1 0,0 1 0,0-1 1,0 0-1,0 0 0,1 0 0,-1 0 0,1 0 0,-1 0 0,1 0 1,0 0-1,0 0 0,0-1 0,0 1 0,0-1 0,0 0 0,0 1 1,0-1-1,1 0 0,-1 0 0,0 0 0,1-1 0,-1 1 0,6 0 1,-1 1 20,1-1 0,-1 0 0,1-1 1,0 0-1,-1 0 0,1 0 0,0-1 0,-1 0 1,1 0-1,0-1 0,-1 0 0,0-1 1,0 0-1,1 0 0,-1 0 0,-1-1 0,1 0 1,-1 0-1,1 0 0,-1-1 0,-1 0 1,1 0-1,-1-1 0,1 0 0,-2 0 0,1 0 1,-1 0-1,0-1 0,0 0 0,0 0 1,-1 0-1,0 0 0,-1 0 0,0 0 0,0-1 1,0 1-1,-1-1 0,0 0 0,-1 1 1,1-1-1,-3-15 0,2 21-96,0 0 1,-1 0-1,0 0 0,1 0 0,-1-1 1,0 1-1,0 0 0,0 0 0,-1 1 1,1-1-1,0 0 0,-1 0 0,1 0 1,-1 1-1,1-1 0,-1 1 1,0-1-1,0 1 0,1 0 0,-1 0 1,0 0-1,0 0 0,-1 0 0,-2-1 1,-2 0-647,-1 0 0,0 0 0,0 1 0,0 0 0,-13 0 0,-6 1-7113</inkml:trace>
</inkml:ink>
</file>

<file path=ppt/ink/ink3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47.894"/>
    </inkml:context>
    <inkml:brush xml:id="br0">
      <inkml:brushProperty name="width" value="0.025" units="cm"/>
      <inkml:brushProperty name="height" value="0.025" units="cm"/>
    </inkml:brush>
  </inkml:definitions>
  <inkml:trace contextRef="#ctx0" brushRef="#br0">21 0 15278,'0'0'11820,"4"54"-10091,-4-11-832,-1 10-513,-5 8-287,-3-2-65,4-4 0,2-8-289,3-14-1120,2-17-1570,10-16-832,1-13-3204</inkml:trace>
</inkml:ink>
</file>

<file path=ppt/ink/ink3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0.513"/>
    </inkml:context>
    <inkml:brush xml:id="br0">
      <inkml:brushProperty name="width" value="0.025" units="cm"/>
      <inkml:brushProperty name="height" value="0.025" units="cm"/>
    </inkml:brush>
  </inkml:definitions>
  <inkml:trace contextRef="#ctx0" brushRef="#br0">2 1 19026,'0'0'7623,"-2"50"-5477,2-32-929,11-1-416,4-2-416,5-3-321,6-3 64,3-5-353,1-2-992,0-2-1057,1 0-1537,-3 0-1186,-4-9-2594</inkml:trace>
</inkml:ink>
</file>

<file path=ppt/ink/ink3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0.886"/>
    </inkml:context>
    <inkml:brush xml:id="br0">
      <inkml:brushProperty name="width" value="0.025" units="cm"/>
      <inkml:brushProperty name="height" value="0.025" units="cm"/>
    </inkml:brush>
  </inkml:definitions>
  <inkml:trace contextRef="#ctx0" brushRef="#br0">206 0 15599,'0'0'9257,"-36"77"-6951,12-36-673,-3 8-191,-2 1-481,-1 0-449,1 3-384,9-7-128,9-6-192,11-10-1474,0-15-2722,7-12-4356</inkml:trace>
</inkml:ink>
</file>

<file path=ppt/ink/ink3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56.803"/>
    </inkml:context>
    <inkml:brush xml:id="br0">
      <inkml:brushProperty name="width" value="0.025" units="cm"/>
      <inkml:brushProperty name="height" value="0.025" units="cm"/>
    </inkml:brush>
  </inkml:definitions>
  <inkml:trace contextRef="#ctx0" brushRef="#br0">165 1 15759,'0'0'7885,"-7"8"-7047,-6 8-468,2 1 1,0 0-1,0 0 0,2 1 1,0 0-1,2 1 0,0 0 1,0 0-1,-5 34 1,1 20 330,-3 103 1,-5 37-2563,11-169-587,3-18-2082,2-9-4209</inkml:trace>
</inkml:ink>
</file>

<file path=ppt/ink/ink3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58.689"/>
    </inkml:context>
    <inkml:brush xml:id="br0">
      <inkml:brushProperty name="width" value="0.025" units="cm"/>
      <inkml:brushProperty name="height" value="0.025" units="cm"/>
    </inkml:brush>
  </inkml:definitions>
  <inkml:trace contextRef="#ctx0" brushRef="#br0">0 1126 10378,'0'0'7954,"9"7"-6422,-1-2-1296,0 1 0,0-1 0,1 0 0,-1-1-1,1 0 1,0 0 0,0-1 0,0 0 0,1-1 0,18 3 0,136 1 469,-107-6-711,0 2 1,71 13-1,-5 4 1304,2-4 0,175-3 0,256-35-1575,-5-1 349,-540 24-71,1025-20-205,-408-14 112,374-24-24,175-59 148,-993 89-14,-19 1 96,265-9 0,-429 36 163,-16 0 109,0 0 0,0-1 0,0-1 0,1-1 0,-23-6 0,32 7-483,0 0 0,0-1 0,0 0 0,1 0 0,-1 0 0,1 0 1,0-1-1,0 0 0,0 0 0,0 0 0,1 0 0,0-1 0,-1 1 1,2-1-1,-1 0 0,0 0 0,1 0 0,-2-6 0,-59-178-715,41 114 47,-50-112-1,60 163 677,0 1 0,-1 1 0,-2 0 0,0 1 0,-1 0 0,-1 2 0,-1 0 0,-35-29 0,34 33 137,0 0-1,-2 2 1,0 0-1,-41-18 1,53 28-30,1 0 1,0 0 0,-1 1-1,0 1 1,0-1 0,1 1-1,-1 1 1,0 0 0,0 0-1,0 1 1,1 0 0,-1 0-1,0 1 1,1 0 0,-1 0-1,-13 7 1,-6 3 70,0-2 0,-1 0 0,1-3-1,-2 0 1,-45 4 0,17-7 117,-111-7 0,-958-74-222,-107 63-1206,768 22 960,202-7 273,-548 16 106,385 36 425,5 31 46,364-72-575,54-11-13,-142 26 127,125-25-79,-1 0 1,1-1-1,-1-1 0,-38-6 0,57 6-87,0-1 0,0 0 0,-1-1 0,1 1-1,0 0 1,0-1 0,0 0 0,0 1 0,1-1 0,-1-1 0,0 1 0,1 0 0,-1 0 0,1-1-1,0 0 1,0 1 0,-3-5 0,-14-33-6528,11 17-869</inkml:trace>
</inkml:ink>
</file>

<file path=ppt/ink/ink3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59.745"/>
    </inkml:context>
    <inkml:brush xml:id="br0">
      <inkml:brushProperty name="width" value="0.025" units="cm"/>
      <inkml:brushProperty name="height" value="0.025" units="cm"/>
    </inkml:brush>
  </inkml:definitions>
  <inkml:trace contextRef="#ctx0" brushRef="#br0">250 1 5125,'0'0'13666,"0"9"-11963,-3 9-1013,0 0 1,-1 0-1,-1-1 0,-1 1 0,0-1 1,-1 0-1,-11 18 0,-78 116 1401,11-19-180,82-129-1868,1 1 0,0 0 0,1-1 0,-1 1 1,1 0-1,-1 0 0,1 1 0,0-1 0,1 0 1,-1 7-1,1-10-33,0 0 1,1 1-1,-1-1 1,0 0-1,1 0 1,-1 0-1,1 1 1,0-1 0,-1 0-1,1 0 1,0 0-1,0 0 1,0 0-1,-1 0 1,1 0-1,0-1 1,0 1-1,0 0 1,1 0-1,-1-1 1,0 1-1,0-1 1,0 1-1,0-1 1,1 1 0,-1-1-1,0 0 1,0 0-1,1 1 1,-1-1-1,0 0 1,0 0-1,1 0 1,-1 0-1,2-1 1,19 0 168,0 0 1,-1-2-1,1 0 1,-1-1 0,24-9-1,29-13-1028,-2-3-3309,-69 28 3801,18-10-4329,-11 2-1187,-2-3-4580</inkml:trace>
</inkml:ink>
</file>

<file path=ppt/ink/ink3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00.287"/>
    </inkml:context>
    <inkml:brush xml:id="br0">
      <inkml:brushProperty name="width" value="0.025" units="cm"/>
      <inkml:brushProperty name="height" value="0.025" units="cm"/>
    </inkml:brush>
  </inkml:definitions>
  <inkml:trace contextRef="#ctx0" brushRef="#br0">66 42 16912,'0'0'8392,"1"9"-7447,-1 6-779,0 0-1,-1 1 1,-1-1 0,0 0 0,-2 0 0,1 0-1,-2-1 1,-9 23 0,7-18 245,0 1 1,1-1-1,1 1 1,1 0-1,-2 34 1,21-68 976,4-10-1299,-1-1 1,-2-1 0,0-1-1,-2 0 1,-1-1-1,-1 0 1,-1-1-1,7-31 1,-11 21-306,-9 30-62,-10 23-87,8-5 336,0 0 1,0 0 0,0 1-1,1 0 1,1-1 0,0 1-1,0 0 1,1 0 0,0 19 0,1-27 29,0-1 0,0 1 0,0-1 1,0 1-1,1-1 0,-1 1 0,1-1 0,-1 1 1,1-1-1,-1 0 0,1 1 0,0-1 1,0 0-1,0 1 0,0-1 0,0 0 1,0 0-1,0 0 0,0 0 0,0 0 0,0 0 1,1 0-1,-1 0 0,0 0 0,1-1 1,-1 1-1,1 0 0,-1-1 0,1 1 1,-1-1-1,1 0 0,-1 1 0,1-1 1,-1 0-1,1 0 0,-1 0 0,1 0 0,-1 0 1,1 0-1,-1-1 0,4 0 0,3 0 35,0-1 0,-1 1-1,1-1 1,0-1-1,-1 0 1,1 0-1,7-5 1,8-7 5,-1-2-1,-1 0 1,34-35 0,11-10-65,-67 82-414,-25 70 271,17-64 154,1 0 1,1 1-1,2 0 1,-3 32-1,7-41-189,-1-7-635,2 0 1,-1 1-1,1-1 1,1 0-1,0 0 1,0 0-1,1 0 0,1-1 1,6 19-1,7-4-6065</inkml:trace>
</inkml:ink>
</file>

<file path=ppt/ink/ink3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00.942"/>
    </inkml:context>
    <inkml:brush xml:id="br0">
      <inkml:brushProperty name="width" value="0.025" units="cm"/>
      <inkml:brushProperty name="height" value="0.025" units="cm"/>
    </inkml:brush>
  </inkml:definitions>
  <inkml:trace contextRef="#ctx0" brushRef="#br0">1 20 17136,'0'0'12460,"53"-19"-12460,-35 32-1569,1-6-3428,-1-6-4708</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28.511"/>
    </inkml:context>
    <inkml:brush xml:id="br0">
      <inkml:brushProperty name="width" value="0.025" units="cm"/>
      <inkml:brushProperty name="height" value="0.025" units="cm"/>
    </inkml:brush>
  </inkml:definitions>
  <inkml:trace contextRef="#ctx0" brushRef="#br0">427 0 11018,'0'0'4682,"-8"12"-3235,-18 34-903,3 2-1,1 0 1,2 2 0,3 0 0,1 1-1,3 1 1,-7 57 0,-27 394 1177,43-418-1690,-42 486 1312,-28-2 3789,-13 218-4641,85-777-5411,1-30-1995,1-18-4482</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8.650"/>
    </inkml:context>
    <inkml:brush xml:id="br0">
      <inkml:brushProperty name="width" value="0.025" units="cm"/>
      <inkml:brushProperty name="height" value="0.025" units="cm"/>
    </inkml:brush>
  </inkml:definitions>
  <inkml:trace contextRef="#ctx0" brushRef="#br0">1 36 11499,'0'0'5861,"23"50"-4323,7-45-193,8-5-32,3 0-127,2-8-546,-2-8-448,-5 0-320,-4 0-1890,-10-1-1377,-4 0-3395</inkml:trace>
</inkml:ink>
</file>

<file path=ppt/ink/ink3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01.314"/>
    </inkml:context>
    <inkml:brush xml:id="br0">
      <inkml:brushProperty name="width" value="0.025" units="cm"/>
      <inkml:brushProperty name="height" value="0.025" units="cm"/>
    </inkml:brush>
  </inkml:definitions>
  <inkml:trace contextRef="#ctx0" brushRef="#br0">0 1 20339,'0'0'2851</inkml:trace>
</inkml:ink>
</file>

<file path=ppt/ink/ink3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04.957"/>
    </inkml:context>
    <inkml:brush xml:id="br0">
      <inkml:brushProperty name="width" value="0.025" units="cm"/>
      <inkml:brushProperty name="height" value="0.025" units="cm"/>
    </inkml:brush>
  </inkml:definitions>
  <inkml:trace contextRef="#ctx0" brushRef="#br0">0 1 11050,'0'0'9738,"57"31"-8137,-16-26-384,8-4-192,7-1-544,0 0-321,0 0-32,-9 0-160,-13 0-929,-14 0-1025,-13 2-544,-7 3-2211,-7-1-4387</inkml:trace>
</inkml:ink>
</file>

<file path=ppt/ink/ink3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05.329"/>
    </inkml:context>
    <inkml:brush xml:id="br0">
      <inkml:brushProperty name="width" value="0.025" units="cm"/>
      <inkml:brushProperty name="height" value="0.025" units="cm"/>
    </inkml:brush>
  </inkml:definitions>
  <inkml:trace contextRef="#ctx0" brushRef="#br0">1 19 14253,'0'0'7239,"69"3"-5925,-23-3-482,8 0-575,7 0-193,-3-3-1346,-4-4-2849,-10-4-4678</inkml:trace>
</inkml:ink>
</file>

<file path=ppt/ink/ink3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09.686"/>
    </inkml:context>
    <inkml:brush xml:id="br0">
      <inkml:brushProperty name="width" value="0.025" units="cm"/>
      <inkml:brushProperty name="height" value="0.025" units="cm"/>
    </inkml:brush>
  </inkml:definitions>
  <inkml:trace contextRef="#ctx0" brushRef="#br0">62 197 11371,'0'0'5247,"-8"0"-2716,-22 0-787,6 0 4642,28-1-6146,-1-1 0,1 1 0,-1-1-1,1 0 1,-1 0 0,0 0 0,0 0 0,4-4-1,5-2 139,93-63 681,47-26-1269,-183 137-261,16-19 509,11-15-35,-3 1-10,0 2 0,0-1 0,1 1 1,0 0-1,1 0 0,0 1 0,0 0 1,1 0-1,0 0 0,1 0 0,0 0 1,-2 22-1,5-32-130,0 1 0,0 0 0,0 0 0,0-1 0,0 1 1,0 0-1,0-1 0,0 1 0,1 0 0,-1-1 0,0 1 0,0 0 0,1-1 1,-1 1-1,0-1 0,1 1 0,-1-1 0,1 1 0,-1 0 0,1-1 0,-1 0 0,1 1 1,-1-1-1,1 1 0,-1-1 0,1 1 0,-1-1 0,1 0 0,0 0 0,-1 1 0,2-1 1,27-2-3763,24-22-4062,-19 2-244</inkml:trace>
</inkml:ink>
</file>

<file path=ppt/ink/ink3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0.044"/>
    </inkml:context>
    <inkml:brush xml:id="br0">
      <inkml:brushProperty name="width" value="0.025" units="cm"/>
      <inkml:brushProperty name="height" value="0.025" units="cm"/>
    </inkml:brush>
  </inkml:definitions>
  <inkml:trace contextRef="#ctx0" brushRef="#br0">63 18 7623,'0'0'16982,"-7"10"-16144,5-7-798,-38 64 962,38-63-941,0 0 1,0 1-1,1-1 1,-1 1-1,1-1 1,0 1-1,0 0 1,1-1-1,-1 1 1,1 0-1,0 0 1,0-1-1,0 1 1,1 0-1,0 0 1,2 7-1,-2-10-38,1 0 0,-1 0 0,1-1 0,-1 1 0,1 0 0,0-1 0,0 0-1,0 1 1,0-1 0,0 0 0,0 0 0,0 0 0,0 0 0,0 0 0,0-1 0,0 1 0,1 0 0,-1-1 0,0 0 0,0 0-1,1 1 1,-1-1 0,0-1 0,1 1 0,-1 0 0,0 0 0,0-1 0,0 1 0,3-2 0,3 0 68,0 0 0,0 0-1,0-1 1,-1 0 0,1-1 0,13-8 0,-12 5 10,0 0-1,-1 0 1,0-1 0,0-1-1,11-15 1,-17 20-12,1 1 1,-1-1-1,0-1 1,0 1-1,0 0 1,0 0-1,-1-1 1,0 1-1,1-1 0,-2 1 1,1-1-1,-1 0 1,1 1-1,-1-1 1,0 0-1,-2-7 1,1 10-63,1 0 1,-1 1 0,0-1 0,0 0-1,0 0 1,-1 1 0,1-1-1,0 0 1,-1 1 0,1-1 0,-1 1-1,1 0 1,-1-1 0,0 1-1,1 0 1,-1 0 0,0 0-1,0 0 1,0 1 0,0-1 0,0 0-1,0 1 1,0-1 0,0 1-1,0 0 1,0 0 0,0 0 0,0 0-1,0 0 1,0 0 0,0 0-1,0 1 1,-3 0 0,-1 0-43,1 0 1,-1 0 0,1 0-1,0 1 1,-1 0-1,1 0 1,0 0-1,0 0 1,1 1-1,-1 0 1,-6 5-1,9-7-28,1 0 0,0 0 0,0 0 0,0 0 0,0 0 0,0 0 0,1 0 0,-1 1-1,0-1 1,1 0 0,-1 0 0,0 1 0,1-1 0,-1 0 0,1 1 0,0-1 0,-1 0 0,1 1-1,0-1 1,0 1 0,0 1 0,1-3-113,-1 1-1,1 0 0,-1 0 1,1 0-1,-1-1 1,1 1-1,0 0 1,0-1-1,-1 1 1,1-1-1,0 1 1,0-1-1,0 1 0,0-1 1,-1 1-1,1-1 1,0 0-1,0 0 1,0 1-1,0-1 1,0 0-1,1 0 1,5 1-863,0-1 0,-1 0 0,1 0 0,0-1 0,-1 0 0,1 0 0,10-3 0,15-11-4671</inkml:trace>
</inkml:ink>
</file>

<file path=ppt/ink/ink3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0.402"/>
    </inkml:context>
    <inkml:brush xml:id="br0">
      <inkml:brushProperty name="width" value="0.025" units="cm"/>
      <inkml:brushProperty name="height" value="0.025" units="cm"/>
    </inkml:brush>
  </inkml:definitions>
  <inkml:trace contextRef="#ctx0" brushRef="#br0">134 1 10762,'0'0'10533,"-11"12"-8563,4-6-1783,-12 13 988,1 1 1,-22 28 0,36-41-986,-1-1 0,1 1 0,0 0 0,1 0 1,-1 0-1,1 0 0,1 0 0,-1 1 0,1-1 0,1 1 0,-1 0 0,1 0 1,1-1-1,0 12 0,0-17-174,0 0 0,1 0 1,-1-1-1,0 1 0,1 0 0,0-1 1,-1 1-1,1-1 0,0 1 0,0-1 1,0 1-1,0-1 0,0 1 1,0-1-1,1 0 0,-1 0 0,0 1 1,1-1-1,-1 0 0,1 0 0,-1 0 1,3 0-1,0 1 33,1 0 0,-1-1-1,1 0 1,-1 0 0,1 0 0,0-1 0,-1 0-1,8 0 1,-1-1 44,0 0 0,0-1 0,-1 0-1,1 0 1,0-1 0,17-8 0,-16 5 37,-1-1 1,0 0 0,-1-1 0,1 0 0,12-13-1,-19 17-89,-1 1-1,1-1 1,-1-1-1,0 1 1,-1 0-1,1-1 1,-1 0-1,1 1 1,-1-1-1,-1 0 1,1 0-1,-1 0 1,0 0-1,0 0 1,0-1-1,-1-5 1,0 9-43,0 1 1,0-1-1,-1 0 1,1 1-1,0-1 0,-1 0 1,0 1-1,1-1 1,-1 1-1,0-1 0,0 1 1,0-1-1,0 1 1,0 0-1,0-1 0,0 1 1,0 0-1,0 0 1,-1 0-1,1 0 0,-1 0 1,-1-1-1,-1 0-22,-1 0 0,1 0 0,-1 0 0,0 1 0,0-1 0,0 1 0,-9 0-1,8 0-71,0 0 0,0 1-1,0 0 1,0 0-1,0 1 1,0 0-1,1 0 1,-1 0-1,0 1 1,0-1-1,1 2 1,-1-1-1,-9 5 1,13-5-968,-3 3-136</inkml:trace>
</inkml:ink>
</file>

<file path=ppt/ink/ink3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2.422"/>
    </inkml:context>
    <inkml:brush xml:id="br0">
      <inkml:brushProperty name="width" value="0.025" units="cm"/>
      <inkml:brushProperty name="height" value="0.025" units="cm"/>
    </inkml:brush>
  </inkml:definitions>
  <inkml:trace contextRef="#ctx0" brushRef="#br0">59 1 18642,'0'0'4868,"-37"49"-3971,28-19-128,0 3-321,6-1-352,3-2-32,0-7-128,1-5-929,11-9-384,0-6-96,-2-3-609,-5-7-1185,-5-8-3748</inkml:trace>
</inkml:ink>
</file>

<file path=ppt/ink/ink3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2.812"/>
    </inkml:context>
    <inkml:brush xml:id="br0">
      <inkml:brushProperty name="width" value="0.025" units="cm"/>
      <inkml:brushProperty name="height" value="0.025" units="cm"/>
    </inkml:brush>
  </inkml:definitions>
  <inkml:trace contextRef="#ctx0" brushRef="#br0">0 1 6758,'0'0'16432,"72"13"-16208,-30-11-64,8-2-864,2 0-2435,1-14-3588</inkml:trace>
</inkml:ink>
</file>

<file path=ppt/ink/ink3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3.241"/>
    </inkml:context>
    <inkml:brush xml:id="br0">
      <inkml:brushProperty name="width" value="0.025" units="cm"/>
      <inkml:brushProperty name="height" value="0.025" units="cm"/>
    </inkml:brush>
  </inkml:definitions>
  <inkml:trace contextRef="#ctx0" brushRef="#br0">149 0 17296,'0'0'1938,"-12"5"-315,1-1-1313,0 1 1,1 0-1,-1 1 1,1 0-1,1 1 0,-16 12 1,20-15-177,1 1 0,0-1 1,0 1-1,0 0 0,0 0 1,1 0-1,0 0 1,0 1-1,0-1 0,1 1 1,-1 0-1,1 0 0,1 0 1,-1 0-1,1 0 0,0 0 1,0 8-1,1-13-126,0 0 0,0 0-1,0 1 1,1-1 0,-1 0-1,0 0 1,1 0 0,-1 0 0,0 1-1,1-1 1,0 0 0,-1 0 0,1 0-1,0 0 1,-1 0 0,1 0 0,0 0-1,0-1 1,0 1 0,0 0-1,-1 0 1,1-1 0,1 1 0,-1 0-1,1 0 1,1 0 37,1 0 0,0 1 0,-1-1 0,1-1 0,0 1 0,-1-1 1,1 1-1,6-1 0,-3 0 27,0-1 1,1 1-1,-1-2 1,0 1 0,0-1-1,0 0 1,0 0-1,11-6 1,-13 6-32,0-1 0,-1 0-1,0-1 1,1 1 0,-1-1 0,-1 1-1,1-1 1,0 0 0,-1-1 0,0 1 0,0-1-1,0 1 1,-1-1 0,1 0 0,-1 0 0,0 0-1,-1 0 1,1 0 0,-1-1 0,0 1-1,0 0 1,-1-1 0,0 1 0,0-8 0,0 11-37,-1 1 1,1 0-1,-1-1 1,1 1 0,-1 0-1,0-1 1,1 1-1,-1 0 1,0 0-1,0 0 1,0-1 0,0 1-1,0 0 1,0 0-1,0 1 1,0-1 0,0 0-1,-1 0 1,1 0-1,0 1 1,-1-1 0,1 1-1,0-1 1,-1 1-1,1 0 1,0-1-1,-1 1 1,1 0 0,-1 0-1,1 0 1,-1 0-1,1 0 1,-1 0 0,1 0-1,0 0 1,-1 1-1,-1 0 1,0-1-195,1 1 1,0 0-1,-1-1 0,1 1 1,0 0-1,0 0 0,0 0 1,0 0-1,0 0 0,0 1 1,0-1-1,0 1 0,1-1 1,-1 1-1,0 0 0,1-1 1,-1 1-1,1 0 0,0 0 1,0 0-1,0 0 0,0 0 1,-2 4-1,3 10-4422,0-2-2691</inkml:trace>
  <inkml:trace contextRef="#ctx0" brushRef="#br0" timeOffset="1">336 178 19122,'0'0'4228,"-47"60"-2562,36-36-513,0 2-577,5 0-480,6-6-160,0-2-1857,0-7-1539,8-9-2401,4-2-5638</inkml:trace>
</inkml:ink>
</file>

<file path=ppt/ink/ink3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3.601"/>
    </inkml:context>
    <inkml:brush xml:id="br0">
      <inkml:brushProperty name="width" value="0.025" units="cm"/>
      <inkml:brushProperty name="height" value="0.025" units="cm"/>
    </inkml:brush>
  </inkml:definitions>
  <inkml:trace contextRef="#ctx0" brushRef="#br0">119 15 16752,'0'0'5707,"-7"9"-5323,-24 29-267,30-37-113,0 0 0,0 1 0,0-1 0,0 0-1,1 0 1,-1 0 0,0 1 0,1-1 0,-1 0-1,1 1 1,-1-1 0,1 1 0,0-1 0,-1 0-1,1 1 1,0-1 0,0 1 0,0-1 0,0 1-1,1-1 1,-1 1 0,0-1 0,0 0 0,1 1-1,-1-1 1,1 0 0,-1 1 0,1-1-1,0 0 1,-1 1 0,1-1 0,0 0 0,0 0-1,0 0 1,2 2 0,2 1 34,0-1-1,1 1 1,0-1-1,-1-1 1,1 1 0,9 2-1,1 2 12,-13-6-51,0 0 0,0 1 1,0-1-1,-1 1 0,1 0 1,0 0-1,-1 0 1,0 0-1,1 0 0,-1 0 1,0 1-1,0-1 0,0 1 1,-1 0-1,1-1 0,-1 1 1,1 0-1,-1 0 0,0 0 1,0 0-1,0 0 0,0 0 1,0 4-1,-1-3 10,-1-1 0,1 1-1,-1 0 1,0 0 0,0-1 0,0 1 0,0-1 0,-1 1 0,1-1 0,-1 1-1,0-1 1,0 0 0,0 0 0,-1 0 0,1 0 0,-1 0 0,1-1 0,-1 1-1,-4 2 1,-3 3 22,-2 0 0,1 0 0,-24 10 0,31-16 95,0 0 0,0 0-1,-1 0 1,1-1 0,-1 0 0,0 0-1,1 0 1,-1 0 0,0-1 0,1 0-1,-1 0 1,0 0 0,1 0 0,-9-3-1,12 3-98,0-1 0,0 1-1,1-1 1,-1 1-1,0-1 1,0 0-1,0 1 1,1-1-1,-1 0 1,1 0-1,-1 0 1,0 0-1,1 1 1,-1-1-1,1 0 1,0 0-1,-1 0 1,1 0-1,0 0 1,0 0-1,-1 0 1,1 0-1,0 0 1,0 0 0,0 0-1,0 0 1,0 0-1,0 0 1,1 0-1,-1 0 1,0 0-1,0 0 1,1 0-1,-1 0 1,1 0-1,0-1 1,19-34-218,-3 22 98,1 0-1,0 1 1,1 0-1,26-12 0,-30 18 172,-1 0 0,0-1 0,-1-1 0,0 0 0,0-1 0,-1 0 0,0-1 0,0 0 0,-2-1 0,10-13 0,-19 24 42,0 0-1,0 0 1,-1 0 0,1-1-1,0 1 1,-1 0 0,1 0 0,-1 0-1,1-1 1,-1 1 0,0 0-1,1 0 1,-1-1 0,0 1-1,0 0 1,0-1 0,0 1 0,0 0-1,0-1 1,-1 1 0,1 0-1,0 0 1,-1-1 0,1 1 0,-1 0-1,1 0 1,-1-1 0,0 0-1,-1 0-33,0 1 0,-1-1 0,1 1 0,0-1 0,0 1-1,-1 0 1,1 0 0,0 0 0,-1 0 0,1 0 0,-1 1-1,1-1 1,-5 1 0,-6-2-14,-1 2 0,0 0 1,1 0-1,-22 5 0,33-5-89,0 0-1,1 1 1,-1-1-1,0 1 1,0 0-1,1 0 1,-1 0 0,1-1-1,-1 1 1,1 1-1,-1-1 1,1 0 0,-1 0-1,1 1 1,-2 1-1,2 10-4218,4-12-2009,10-1-5381</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9.009"/>
    </inkml:context>
    <inkml:brush xml:id="br0">
      <inkml:brushProperty name="width" value="0.025" units="cm"/>
      <inkml:brushProperty name="height" value="0.025" units="cm"/>
    </inkml:brush>
  </inkml:definitions>
  <inkml:trace contextRef="#ctx0" brushRef="#br0">360 0 17745,'0'0'3843,"-50"0"-2049,20 18-385,-4 5-1056,-3 4-321,-3 7-32,1-1 0,4 1-32,2-5-96,7-6-481,6-6-512,9-12-384,6-5-641,5-9-2018,0-14-6374</inkml:trace>
  <inkml:trace contextRef="#ctx0" brushRef="#br0" timeOffset="1">100 12 10634,'0'0'8104,"40"49"-7304,-28-25-255,2-2-193,1 0-192,0-4-127,1-5-834,1-7-1666,1-6-2689,2 0-7048</inkml:trace>
</inkml:ink>
</file>

<file path=ppt/ink/ink3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4.516"/>
    </inkml:context>
    <inkml:brush xml:id="br0">
      <inkml:brushProperty name="width" value="0.025" units="cm"/>
      <inkml:brushProperty name="height" value="0.025" units="cm"/>
    </inkml:brush>
  </inkml:definitions>
  <inkml:trace contextRef="#ctx0" brushRef="#br0">13 1 13773,'0'0'7719,"-13"54"-6021,13-30-353,0-2-256,0 0-448,10-4-257,2-4-160,5-5-160,5-7 33,1-2-834,3 0-640,-2-12-1186,1-5-864,-2-3-513,-6 1-1121,-5 0-256</inkml:trace>
</inkml:ink>
</file>

<file path=ppt/ink/ink3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4.904"/>
    </inkml:context>
    <inkml:brush xml:id="br0">
      <inkml:brushProperty name="width" value="0.025" units="cm"/>
      <inkml:brushProperty name="height" value="0.025" units="cm"/>
    </inkml:brush>
  </inkml:definitions>
  <inkml:trace contextRef="#ctx0" brushRef="#br0">196 1 6182,'0'0'13356,"-61"59"-11306,40-28-576,-3 3-417,3 1-256,0-1 63,3-1-159,1-2-481,10-4-160,2-5-96,5-7-1569,0-6-1794,12-9-2947</inkml:trace>
</inkml:ink>
</file>

<file path=ppt/ink/ink3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5.683"/>
    </inkml:context>
    <inkml:brush xml:id="br0">
      <inkml:brushProperty name="width" value="0.025" units="cm"/>
      <inkml:brushProperty name="height" value="0.025" units="cm"/>
    </inkml:brush>
  </inkml:definitions>
  <inkml:trace contextRef="#ctx0" brushRef="#br0">1 21 18642,'0'5'1537,"6"-3"-928,12 1 672,10 0-192,8-3-160,8 0-609,3 0-256,-2-6-2210,1-6-2498,-12-4-5766</inkml:trace>
</inkml:ink>
</file>

<file path=ppt/ink/ink3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6.181"/>
    </inkml:context>
    <inkml:brush xml:id="br0">
      <inkml:brushProperty name="width" value="0.025" units="cm"/>
      <inkml:brushProperty name="height" value="0.025" units="cm"/>
    </inkml:brush>
  </inkml:definitions>
  <inkml:trace contextRef="#ctx0" brushRef="#br0">0 1 11755,'0'0'11083,"9"0"-10571,8 2-214,-1 1 0,1 1 0,-1 0 0,0 1 0,20 10 0,-35-15-292,0 0-1,-1 0 0,1 0 0,-1 1 0,1-1 0,-1 0 0,1 0 0,-1 1 0,1-1 0,-1 0 0,1 1 0,-1-1 1,1 1-1,-1-1 0,1 1 0,-1-1 0,0 1 0,1-1 0,-1 1 0,0-1 0,0 1 0,1-1 0,-1 1 0,0-1 1,0 1-1,0 0 0,0-1 0,1 1 0,-1-1 0,0 1 0,0 0 0,0-1 0,0 1 0,-1 0 0,1-1 0,0 1 1,0-1-1,0 1 0,0-1 0,-1 1 0,1 0 0,0-1 0,0 1 0,-1-1 0,1 1 0,0-1 0,-1 1 0,1-1 1,-2 1-1,-29 25 516,17-16-496,12-8-31,0 0 0,1-1-1,-1 1 1,1 0-1,0 0 1,-1 0 0,1 0-1,0 0 1,0 0 0,0 0-1,0 0 1,1 0 0,-1 1-1,1-1 1,-1 0 0,1 0-1,-1 5 1,2-6-16,-1 1 0,1-1 1,-1 0-1,1 0 0,-1 1 0,1-1 0,0 0 0,-1 0 1,1 0-1,0 0 0,0 0 0,0 0 0,0 0 1,0 0-1,0 0 0,0 0 0,0-1 0,0 1 0,0 0 1,1-1-1,-1 1 0,0-1 0,0 1 0,1-1 1,-1 1-1,0-1 0,1 0 0,-1 0 0,2 0 0,19 2-428,-12-2 223,-1 1 0,1 0 0,-1 1 0,15 4 0,-23-6 232,1 1-1,-1-1 0,0 1 0,1-1 0,-1 1 0,0 0 0,0-1 0,1 1 0,-1 0 0,0 0 0,0 0 0,0 0 0,0 0 0,0 0 0,-1 0 0,1 0 1,0 0-1,0 1 0,-1-1 0,1 0 0,-1 1 0,1-1 0,-1 0 0,1 1 0,-1-1 0,0 0 0,0 1 0,1-1 0,-1 1 0,0-1 0,0 0 0,-1 1 0,1-1 1,0 1-1,0-1 0,-1 0 0,0 2 0,0 0 169,-1 0-1,0 0 1,1-1 0,-1 1 0,-1-1-1,1 1 1,0-1 0,0 0 0,-1 0 0,0 0-1,1 0 1,-1 0 0,0 0 0,0-1-1,0 1 1,0-1 0,0 0 0,-5 1-1,-60 14 3368,10-11-1863,57-5-1987,41 0-8119,-15 0 4094,5 0-1601</inkml:trace>
</inkml:ink>
</file>

<file path=ppt/ink/ink3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6.555"/>
    </inkml:context>
    <inkml:brush xml:id="br0">
      <inkml:brushProperty name="width" value="0.025" units="cm"/>
      <inkml:brushProperty name="height" value="0.025" units="cm"/>
    </inkml:brush>
  </inkml:definitions>
  <inkml:trace contextRef="#ctx0" brushRef="#br0">224 15 14414,'0'0'4441,"-10"-3"-1099,4 0-3159,0 1-1,-1 0 1,1 1-1,-1-1 1,1 1-1,-1 1 1,0-1 0,1 1-1,-1 1 1,0-1-1,1 1 1,-1 0-1,0 0 1,1 1 0,0 0-1,-1 0 1,1 0-1,0 1 1,-7 4-1,7-3-85,1-1-1,-1 0 0,1 1 0,0 0 0,0 1 0,1-1 0,-1 1 0,1-1 0,0 1 0,1 1 0,-1-1 1,1 0-1,0 1 0,0 0 0,1 0 0,-1 0 0,1 0 0,1 0 0,-1 0 0,0 10 0,2-15-87,0 0 0,0 0 0,0 0-1,0 0 1,1 0 0,-1 1 0,1-1-1,-1 0 1,1 0 0,-1 0 0,1 0-1,-1 0 1,1 0 0,0 0 0,0-1-1,-1 1 1,1 0 0,0 0 0,0 0-1,0-1 1,0 1 0,0-1 0,0 1-1,1 0 1,36 8 252,38-11 60,-64 0-297,-1-1 0,0 0 0,0 0 0,0-1 0,-1 0 0,1-1 0,-1 0 0,10-7 0,-15 9 10,-1-1 0,1 1 0,-1-1 0,0 1 1,0-1-1,-1-1 0,1 1 0,4-8 0,-7 10 2,1-1-1,-1 1 1,0-1-1,-1 1 0,1-1 1,0 0-1,-1 1 1,1-1-1,-1 0 0,0 1 1,0-1-1,0 0 1,0 1-1,0-1 0,-1 0 1,1 1-1,-1-1 1,-1-3-1,1 4-36,-1 0 1,0 0-1,1 0 1,-1 1-1,0-1 1,0 1-1,-1-1 1,1 1-1,0-1 1,0 1-1,-1 0 1,1 0-1,-1 0 1,1 1-1,-1-1 1,1 0-1,-1 1 1,1 0-1,-1 0 1,1-1-1,-1 1 1,-4 1 0,2-1-290,-1 0 1,1 0 0,0 1 0,0-1 0,-1 1-1,1 0 1,0 1 0,0-1 0,0 1 0,-6 3 0,-7 15-4052,13-3-4365,5-7-1106</inkml:trace>
</inkml:ink>
</file>

<file path=ppt/ink/ink3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6.986"/>
    </inkml:context>
    <inkml:brush xml:id="br0">
      <inkml:brushProperty name="width" value="0.025" units="cm"/>
      <inkml:brushProperty name="height" value="0.025" units="cm"/>
    </inkml:brush>
  </inkml:definitions>
  <inkml:trace contextRef="#ctx0" brushRef="#br0">229 13 4516,'0'0'16699,"-10"-3"-14393,3 1-2118,-1 0-1,1 0 1,-1 1 0,1 0 0,-1 0 0,0 1-1,0 0 1,1 0 0,-1 0 0,0 1 0,1 1-1,-1-1 1,0 1 0,1 0 0,0 1-1,-9 4 1,8-2-115,0 0 0,1 1 0,-1 0 0,1 1 0,1-1-1,-12 15 1,16-18-54,0 0 1,0 0-1,0 0 0,0 0 1,0 1-1,1-1 0,0 0 0,-1 1 1,1-1-1,1 1 0,-1-1 1,0 1-1,1 0 0,0-1 0,0 1 1,0-1-1,0 1 0,0 0 1,1-1-1,0 1 0,1 3 0,0-4 2,0 0 0,0-1 0,0 1 0,0-1 0,1 1 0,0-1-1,-1 0 1,1 0 0,0 0 0,0 0 0,0 0 0,0-1-1,0 1 1,1-1 0,-1 0 0,0 0 0,1 0 0,-1 0-1,1-1 1,-1 0 0,1 1 0,4-1 0,12 1 132,0-1 1,29-3-1,-40 1-117,0 1-1,1-2 1,-1 1 0,0-1 0,0 0-1,-1-1 1,1 0 0,-1 0-1,0-1 1,12-9 0,-16 11 85,0 0-1,0-1 1,-1 1 0,1 0 0,-1-1-1,0 0 1,0 0 0,-1 0 0,1 0 0,-1 0-1,0-1 1,0 1 0,0-1 0,-1 1 0,1-1-1,-1 0 1,0 1 0,0-1 0,-1 0 0,0 0-1,0 0 1,0-7 0,-2 10-60,1-1-1,-1 1 1,1 0-1,-1-1 1,0 1-1,0 0 1,0 0 0,0 0-1,0 0 1,0 1-1,-1-1 1,1 1-1,-1-1 1,1 1 0,-1 0-1,1 0 1,-1 0-1,0 0 1,0 0-1,1 0 1,-1 1 0,0 0-1,-3-1 1,-34 2-1869,39-1 1397,0 1 0,0-1-1,-1 0 1,1 1-1,0-1 1,0 1-1,0-1 1,-1 1-1,1 0 1,0-1-1,0 1 1,0 0-1,0 0 1,0 0-1,0 0 1,1 0-1,-1 0 1,0 0-1,0 0 1,1 0-1,-2 2 1</inkml:trace>
</inkml:ink>
</file>

<file path=ppt/ink/ink3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8.588"/>
    </inkml:context>
    <inkml:brush xml:id="br0">
      <inkml:brushProperty name="width" value="0.025" units="cm"/>
      <inkml:brushProperty name="height" value="0.025" units="cm"/>
    </inkml:brush>
  </inkml:definitions>
  <inkml:trace contextRef="#ctx0" brushRef="#br0">43 1 6470,'-6'9'13272,"-2"10"-6908,-1 10-4525,-9 46-4170,17-53 4306,1-22-1945,0 1 0,0 0 0,0 0 0,0 0 0,0 0 1,0-1-1,1 1 0,-1 0 0,0 0 0,1-1 0,-1 1 0,1 0 0,-1 0 1,1-1-1,-1 1 0,1 0 0,-1-1 0,1 1 0,-1-1 0,1 1 0,0-1 1,0 1-1,-1-1 0,1 1 0,0-1 0,-1 0 0,2 1 0,30 3 392,-22-4-385,0-1 1,1 0-1,19-6 0,16-15-1935,-22-2-2748,-12 2-1381</inkml:trace>
</inkml:ink>
</file>

<file path=ppt/ink/ink3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18.990"/>
    </inkml:context>
    <inkml:brush xml:id="br0">
      <inkml:brushProperty name="width" value="0.025" units="cm"/>
      <inkml:brushProperty name="height" value="0.025" units="cm"/>
    </inkml:brush>
  </inkml:definitions>
  <inkml:trace contextRef="#ctx0" brushRef="#br0">2 17 18417,'0'0'10378,"-2"-17"-25176</inkml:trace>
</inkml:ink>
</file>

<file path=ppt/ink/ink3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29.222"/>
    </inkml:context>
    <inkml:brush xml:id="br0">
      <inkml:brushProperty name="width" value="0.025" units="cm"/>
      <inkml:brushProperty name="height" value="0.025" units="cm"/>
    </inkml:brush>
  </inkml:definitions>
  <inkml:trace contextRef="#ctx0" brushRef="#br0">161 92 1345,'17'-30'12136,"-16"25"-10791,1 1 0,0-1 0,-1 0 0,0 0 1,0-1-1,-1 1 0,1-8 0,-2 12-1241,1 0 0,-1 0 0,0 0 0,1 0 0,-1 0 0,0 0 0,0 1 1,0-1-1,0 0 0,0 1 0,0-1 0,0 0 0,0 1 0,0-1 0,0 1 1,0 0-1,0-1 0,0 1 0,0 0 0,0 0 0,0-1 0,-1 1 0,1 0 1,0 0-1,0 0 0,0 1 0,0-1 0,0 0 0,-3 1 0,-39 7 195,35-3-261,0 0 0,0 0 1,1 1-1,-1 0 1,1 1-1,1-1 1,-1 1-1,1 1 1,0-1-1,1 1 1,0 0-1,0 0 1,1 1-1,0-1 1,0 1-1,1 0 1,0 0-1,1 0 1,0 1-1,0-1 1,1 1-1,0-1 1,1 13-1,1-21-14,-1 1-1,1-1 1,0 0-1,-1 1 1,1-1 0,0 0-1,0 0 1,0 0-1,0 0 1,0 1 0,0-1-1,1-1 1,-1 1-1,0 0 1,0 0 0,1 0-1,-1-1 1,0 1-1,1 0 1,-1-1 0,1 1-1,-1-1 1,1 0-1,-1 0 1,1 1 0,-1-1-1,1 0 1,-1 0-1,1 0 1,-1-1 0,1 1-1,-1 0 1,2-1-1,4 1 52,-1-1-1,1 0 1,-1 0-1,1-1 1,-1 0-1,11-4 1,-11 3-46,0 0 0,-1-1-1,0 1 1,1-1 0,-1 0 0,0-1 0,-1 1 0,1-1-1,-1 0 1,0 0 0,0 0 0,0 0 0,-1-1 0,0 0-1,0 0 1,-1 1 0,1-2 0,-1 1 0,0 0 0,-1 0-1,0-1 1,0 1 0,0-1 0,0-9 0,-2 15-37,1 0 1,0 1 0,0-1-1,0 0 1,-1 0 0,1 0-1,0 1 1,-1-1 0,1 0-1,-1 0 1,1 1 0,-1-1-1,0 0 1,1 1 0,-1-1 0,1 1-1,-1-1 1,0 0 0,0 1-1,1 0 1,-1-1 0,0 1-1,0-1 1,1 1 0,-1 0-1,0 0 1,0-1 0,0 1-1,0 0 1,0 0 0,1 0-1,-1 0 1,0 0 0,0 0-1,0 0 1,0 0 0,0 0-1,1 1 1,-3-1 0,1 1-110,0-1 0,0 1 0,0-1 1,0 1-1,0 0 0,0 0 0,0 0 1,0 0-1,0 0 0,1 0 0,-1 0 0,0 0 1,1 1-1,-4 2 0,3 1-458,0 0-1,0-1 1,1 1-1,-1 0 1,1 0 0,0 0-1,0 9 1,0-11-130,1-1 0,0 1 0,1-1 0,-1 1 0,0-1 0,1 0 0,-1 1 0,1-1 0,0 0 0,-1 1 0,3 2 0,10 7-7997</inkml:trace>
</inkml:ink>
</file>

<file path=ppt/ink/ink3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29.614"/>
    </inkml:context>
    <inkml:brush xml:id="br0">
      <inkml:brushProperty name="width" value="0.025" units="cm"/>
      <inkml:brushProperty name="height" value="0.025" units="cm"/>
    </inkml:brush>
  </inkml:definitions>
  <inkml:trace contextRef="#ctx0" brushRef="#br0">73 0 13773,'0'0'5733,"-24"54"-3458,10-31-418,1 7-447,4-1-610,0-3-479,6-2-161,3-7-64,0-5-96,4-10 0,10-2-609,2-4-736,-1-12-1666,-3-9-2562,-2 1-6150</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9.380"/>
    </inkml:context>
    <inkml:brush xml:id="br0">
      <inkml:brushProperty name="width" value="0.025" units="cm"/>
      <inkml:brushProperty name="height" value="0.025" units="cm"/>
    </inkml:brush>
  </inkml:definitions>
  <inkml:trace contextRef="#ctx0" brushRef="#br0">43 227 15983,'0'0'3812,"-28"65"-3012,20-36-511,4 0-33,2-4-32,2-4-192,0-4 0,0-10-416,8-7-801,1-2-64,1-16-833,-3-9-3396</inkml:trace>
  <inkml:trace contextRef="#ctx0" brushRef="#br0" timeOffset="1">56 1 3107,'0'0'16111,"0"54"-16079,1-31-320,9-3-1282,2-3-2465,4-3-4678</inkml:trace>
</inkml:ink>
</file>

<file path=ppt/ink/ink3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0.019"/>
    </inkml:context>
    <inkml:brush xml:id="br0">
      <inkml:brushProperty name="width" value="0.025" units="cm"/>
      <inkml:brushProperty name="height" value="0.025" units="cm"/>
    </inkml:brush>
  </inkml:definitions>
  <inkml:trace contextRef="#ctx0" brushRef="#br0">26 62 14286,'0'0'7292,"5"-9"-4564,15-26-865,-19 33-1798,0 1 0,0 0 0,0 0-1,1-1 1,-1 1 0,0 0 0,1 0 0,-1 0 0,0 0 0,1 0 0,-1 1 0,1-1 0,0 0 0,-1 1 0,1-1 0,-1 1 0,1-1 0,0 1-1,-1 0 1,1 0 0,0 0 0,0 0 0,-1 0 0,1 0 0,0 0 0,-1 1 0,1-1 0,0 0 0,-1 1 0,1-1 0,-1 1 0,1 0 0,-1 0 0,1 0-1,-1-1 1,1 1 0,-1 0 0,0 1 0,1-1 0,-1 0 0,0 0 0,0 1 0,0-1 0,0 0 0,0 1 0,0-1 0,0 1 0,-1-1 0,1 1-1,-1-1 1,1 1 0,-1 0 0,1-1 0,-1 3 0,0 1-13,0-1-1,0 1 1,0-1 0,-1 0 0,0 1-1,0-1 1,0 1 0,-1-1-1,1 0 1,-1 0 0,0 0-1,-4 7 1,-38 40 1166,37-44-1092,1-1 1,-1 1-1,1 1 0,0-1 1,1 1-1,0 0 0,0 1 1,-5 12-1,9-20-145,1 1 1,-1-1-1,1 0 0,0 1 0,-1-1 1,1 0-1,0 0 0,0 1 0,0-1 1,0 0-1,0 1 0,0-1 1,0 0-1,1 1 0,-1-1 0,0 0 1,1 0-1,-1 1 0,1-1 0,-1 0 1,1 0-1,0 0 0,-1 0 1,1 1-1,0-1 0,0 0 0,0 0 1,0-1-1,0 1 0,0 0 0,0 0 1,0 0-1,0-1 0,0 1 1,1 0-1,-1-1 0,0 1 0,0-1 1,1 0-1,-1 1 0,0-1 0,0 0 1,3 0-1,7 2-346,1-1-1,0-1 1,0 0-1,14-2 1,-2 1-454,-13 1-262,31-1-4502,-14-4-3085,-10 0-4016</inkml:trace>
</inkml:ink>
</file>

<file path=ppt/ink/ink3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0.392"/>
    </inkml:context>
    <inkml:brush xml:id="br0">
      <inkml:brushProperty name="width" value="0.025" units="cm"/>
      <inkml:brushProperty name="height" value="0.025" units="cm"/>
    </inkml:brush>
  </inkml:definitions>
  <inkml:trace contextRef="#ctx0" brushRef="#br0">52 1 17809,'0'0'8424,"-39"51"-6246,32-29-929,2 0-416,5-3-353,0-6-320,12-8-63,10-3-97,2-2-577,7-2-1025,-3-9-1953,-4-2-1570,-4-3-1409,-5 4-2466</inkml:trace>
  <inkml:trace contextRef="#ctx0" brushRef="#br0" timeOffset="1">196 63 11371,'0'0'7175,"-24"52"-4293,11-27 97,-2 0-609,0 5-672,-1 0-705,3 0-449,2 1-287,4-4-161,5-6-288,2-10-2595,13-11-16111</inkml:trace>
</inkml:ink>
</file>

<file path=ppt/ink/ink3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0.781"/>
    </inkml:context>
    <inkml:brush xml:id="br0">
      <inkml:brushProperty name="width" value="0.025" units="cm"/>
      <inkml:brushProperty name="height" value="0.025" units="cm"/>
    </inkml:brush>
  </inkml:definitions>
  <inkml:trace contextRef="#ctx0" brushRef="#br0">0 0 17040,'0'0'12236,"54"31"-11275,-24-30-545,0-1-288,3 0-96,-5 0-737,-6 0-1569,-9 0-1633,-11 0-930</inkml:trace>
  <inkml:trace contextRef="#ctx0" brushRef="#br0" timeOffset="1">2 104 14029,'0'0'13485,"70"20"-13229,-30-20-128,4 0-1153,-3-10-3203,1-1-7559</inkml:trace>
</inkml:ink>
</file>

<file path=ppt/ink/ink3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1.915"/>
    </inkml:context>
    <inkml:brush xml:id="br0">
      <inkml:brushProperty name="width" value="0.025" units="cm"/>
      <inkml:brushProperty name="height" value="0.025" units="cm"/>
    </inkml:brush>
  </inkml:definitions>
  <inkml:trace contextRef="#ctx0" brushRef="#br0">0 174 13741,'0'0'10074,"13"-9"-9605,253-150-485,-265 158 4,-1 1-1,1-1 1,0 1-1,-1-1 1,1 1-1,0 0 1,-1-1-1,1 1 0,0 0 1,-1-1-1,1 1 1,0 0-1,0 0 1,-1 0-1,1 0 1,0 0-1,0 0 1,-1 0-1,1 0 1,0 0-1,0 0 0,-1 0 1,1 0-1,0 0 1,1 1-1,-3 16 88,-25 36 588,21-43-493,1-2-97,-3 3 11,1 2 0,0-1 1,1 1-1,0-1 0,1 1 0,-4 21 0,8-33-88,0 0 0,0 0 0,0 0 0,0 0 0,0 0 1,0 0-1,0 0 0,0-1 0,0 1 0,1 0 0,-1 0 0,0 0 0,1 0 0,-1 0 0,0-1 0,1 1 0,-1 0 0,1 0 0,-1-1 0,1 1 1,0 0-1,-1-1 0,1 1 0,0 0 0,-1-1 0,1 1 0,0-1 0,1 1 0,1 0-112,0 0 1,-1 0-1,1-1 0,0 0 1,0 1-1,-1-1 0,1 0 0,0 0 1,5-1-1,2-1-1099,-1 0 0,1 0 0,-1-1 0,17-8 1,14-12-6159</inkml:trace>
</inkml:ink>
</file>

<file path=ppt/ink/ink3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2.274"/>
    </inkml:context>
    <inkml:brush xml:id="br0">
      <inkml:brushProperty name="width" value="0.025" units="cm"/>
      <inkml:brushProperty name="height" value="0.025" units="cm"/>
    </inkml:brush>
  </inkml:definitions>
  <inkml:trace contextRef="#ctx0" brushRef="#br0">90 12 11563,'0'0'5349,"-8"8"-2290,0-1-2569,-37 42 2961,42-45-3144,0 0 0,0 1 0,0-1-1,0 0 1,1 1 0,0 0 0,0 0 0,0 0 0,1 0-1,-1 0 1,0 8 0,2-12-300,0 0-1,0 0 1,0 0-1,1 0 1,-1 0-1,0-1 1,1 1-1,-1 0 1,0 0-1,1 0 1,-1-1-1,1 1 1,0 0-1,-1 0 1,1-1-1,-1 1 1,1 0-1,0-1 1,0 1-1,-1-1 1,1 1-1,0-1 1,0 1-1,0-1 1,-1 0-1,1 1 1,0-1-1,0 0 1,0 0 0,0 1-1,0-1 1,0 0-1,1 0 1,41 0 120,-29-1-49,-2 1-94,-1-1 0,0 0 0,0-1 1,1 0-1,-1-1 0,0 0 0,-1-1 0,19-8 0,-25 10 25,1 0-1,-2-1 1,1 1-1,0-1 1,0 1-1,-1-1 1,0 0-1,1 0 1,-1-1-1,0 1 1,-1-1-1,1 0 1,-1 1-1,1-1 1,-1 0-1,0 0 1,-1 0-1,1-1 1,-1 1-1,1 0 1,-1-1-1,-1 1 1,1-1-1,0-6 1,-2 9 33,0 0 0,0 0 0,0 0 0,0 0 0,0 0 1,0 0-1,0 1 0,-1-1 0,1 0 0,-1 1 0,1-1 1,-1 1-1,0-1 0,1 1 0,-1 0 0,0 0 0,0 0 1,0 0-1,0 0 0,0 0 0,0 0 0,0 1 1,0-1-1,0 1 0,0-1 0,-1 1 0,1 0 0,0 0 1,0 0-1,0 0 0,-4 1 0,3-1-61,0 0 0,1 0 0,-1 1 0,1-1 0,-1 1 0,0-1 0,1 1 0,0 0 1,-1 0-1,1 0 0,-1 0 0,-1 2 0,3-2-26,0-1 0,1 1 0,-1 0-1,0 0 1,1-1 0,-1 1 0,0 0 0,1 0 0,-1 0 0,1 0 0,-1 0 0,1 0 0,0-1 0,-1 1 0,1 0 0,0 0 0,0 0 0,0 0 0,0 0 0,0 0 0,0 0-1,0 0 1,0 0 0,0 0 0,0 0 0,0 0 0,1 0 0,-1 0 0,0 0 0,1 1 0,0-1-220,0 1 0,0-1 0,0 0 0,0 0 0,0 0 0,0 0 0,0 0-1,1 0 1,-1-1 0,0 1 0,0 0 0,1-1 0,-1 1 0,1 0 0,-1-1 0,0 0 0,1 1 0,-1-1 0,1 0 0,-1 0 0,3 0 0,39 1-5415,-31-2 2932,24 1-4672</inkml:trace>
</inkml:ink>
</file>

<file path=ppt/ink/ink3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2.662"/>
    </inkml:context>
    <inkml:brush xml:id="br0">
      <inkml:brushProperty name="width" value="0.025" units="cm"/>
      <inkml:brushProperty name="height" value="0.025" units="cm"/>
    </inkml:brush>
  </inkml:definitions>
  <inkml:trace contextRef="#ctx0" brushRef="#br0">141 0 10282,'0'0'11424,"-9"0"-10175,2 1-1036,1 0 0,0 0 0,-1 1 0,1-1 0,0 1-1,0 0 1,0 1 0,0 0 0,0 0 0,1 0 0,-1 0 0,1 1 0,0 0 0,0 0-1,0 1 1,1-1 0,-1 1 0,1 0 0,0 0 0,1 0 0,-1 1 0,1-1 0,0 1 0,-3 10-1,5-15-188,1 1 0,-1 0 0,1-1-1,0 1 1,0 0 0,0 0 0,0-1-1,0 1 1,0 0 0,0-1-1,1 1 1,-1 0 0,1-1 0,-1 1-1,1 0 1,-1-1 0,1 1 0,0-1-1,0 1 1,0-1 0,0 1-1,0-1 1,0 0 0,0 0 0,0 1-1,1-1 1,-1 0 0,0 0 0,1 0-1,-1 0 1,1-1 0,-1 1-1,1 0 1,0 0 0,-1-1 0,1 1-1,-1-1 1,1 0 0,0 1 0,0-1-1,2 0 1,10 2 22,1-1 0,0 0 0,27-3 0,-29 2 12,-6-1-67,-1 1 0,1-1 0,0 0 0,-1-1 0,1 1 0,-1-1 0,0-1 0,0 1 0,0-1 0,0 0 0,0-1 0,8-5 0,-11 6 47,1 0-1,-1 0 1,0 0-1,0-1 1,0 1 0,-1-1-1,1 0 1,-1 0-1,0 0 1,0 0 0,0 0-1,-1 0 1,1 0 0,-1-1-1,0 1 1,0 0-1,-1-1 1,1 1 0,-1-6-1,0 9 15,0 0 0,0 0 0,-1 0 0,1-1 0,0 1 0,0 0 0,-1 0 0,1 0 0,-1-1 0,1 1 0,-1 0 0,0 0 0,1 0 0,-1 0 0,0 0 0,0 0 0,0 0 0,1 1 0,-1-1-1,0 0 1,0 0 0,0 1 0,0-1 0,-2 0 0,0-1-7,-1 1 0,0-1 0,1 1-1,-1 0 1,0 1 0,0-1 0,1 1-1,-7-1 1,6 1-64,-1 0 0,0 0 1,1 0-1,-1 1 0,1 0 0,-1 0 1,1 0-1,-1 0 0,1 1 0,-1-1 0,1 1 1,0 0-1,0 1 0,-6 3 0,-3 17-1553,11-6-5947,2-10-2693</inkml:trace>
</inkml:ink>
</file>

<file path=ppt/ink/ink3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3.086"/>
    </inkml:context>
    <inkml:brush xml:id="br0">
      <inkml:brushProperty name="width" value="0.025" units="cm"/>
      <inkml:brushProperty name="height" value="0.025" units="cm"/>
    </inkml:brush>
  </inkml:definitions>
  <inkml:trace contextRef="#ctx0" brushRef="#br0">0 0 13645,'0'0'9097,"52"0"-7944,-17 6-225,4-1-479,9-2-257,2-3-128,3 0-801,-4 0-2914,-3-14-4100</inkml:trace>
</inkml:ink>
</file>

<file path=ppt/ink/ink3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3.610"/>
    </inkml:context>
    <inkml:brush xml:id="br0">
      <inkml:brushProperty name="width" value="0.025" units="cm"/>
      <inkml:brushProperty name="height" value="0.025" units="cm"/>
    </inkml:brush>
  </inkml:definitions>
  <inkml:trace contextRef="#ctx0" brushRef="#br0">37 18 16976,'0'0'8232,"10"-3"-7229,-4 2-864,2-2 62,1 0-1,-1 1 1,1 0-1,-1 1 0,1-1 1,0 2-1,-1-1 1,1 1-1,0 1 1,9 1-1,-17-2-197,-1 1 0,1-1-1,0 0 1,0 1 0,-1 0 0,1-1-1,-1 1 1,1-1 0,-1 1-1,1 0 1,-1-1 0,1 1 0,-1 0-1,1-1 1,-1 1 0,0 0 0,1 0-1,-1-1 1,0 1 0,0 0 0,1 0-1,-1 0 1,0-1 0,0 1 0,0 0-1,0 0 1,0 0 0,0 0 0,0-1-1,-1 1 1,1 0 0,0 0 0,0 0-1,-1-1 1,1 1 0,0 0 0,-1 0-1,1-1 1,-1 1 0,0 0 0,-20 29 188,9-21-85,1 0-1,-27 14 1,-19 15 463,57-38-568,0 1 0,0-1-1,0 1 1,0-1 0,1 1-1,-1-1 1,0 0 0,1 1-1,-1-1 1,0 1 0,0-1-1,1 0 1,-1 1 0,1-1-1,-1 0 1,0 0 0,1 1-1,-1-1 1,1 0 0,-1 0-1,0 1 1,1-1 0,-1 0-1,1 0 1,-1 0 0,1 0-1,-1 0 1,1 0 0,-1 0-1,1 0 1,-1 0 0,2 0-1,22 6-11,-23-6 11,20 4-126,-10-3-59,-1 1 0,1 0 1,-1 0-1,0 2 0,1-1 1,-1 1-1,-1 0 0,16 9 1,-24-12 182,-1 0 0,1-1 0,0 1 0,0 0 0,-1-1 0,1 1 0,0 0 0,-1 0 0,1 0 0,0 0 1,-1 0-1,1-1 0,-1 1 0,0 0 0,1 0 0,-1 0 0,0 0 0,1 0 0,-1 1 0,0-1 0,0 0 0,0 0 0,0 0 0,0 0 0,0 0 0,0 0 1,-1 0-1,1 0 0,0 0 0,0 0 0,-1 0 0,1 0 0,-1 0 0,1 0 0,-1 0 0,1-1 0,-1 1 0,0 0 0,1 0 0,-1 0 0,0-1 1,1 1-1,-1 0 0,0-1 0,0 1 0,0 0 0,0-1 0,0 1 0,0-1 0,0 0 0,0 1 0,-1-1 0,-52 21 1626,54-21-1602,-17 4 588,0-1 0,0-1 0,0 0 0,-32-2 0,38 0-548,31-1-4443,-1-2 0,30-7 1,-26 5-986,17-3-6923</inkml:trace>
</inkml:ink>
</file>

<file path=ppt/ink/ink3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4.027"/>
    </inkml:context>
    <inkml:brush xml:id="br0">
      <inkml:brushProperty name="width" value="0.025" units="cm"/>
      <inkml:brushProperty name="height" value="0.025" units="cm"/>
    </inkml:brush>
  </inkml:definitions>
  <inkml:trace contextRef="#ctx0" brushRef="#br0">333 8 14061,'0'0'3801,"-13"-2"-614,-4 0-2471,0 0-1,0 1 0,1 1 1,-1 0-1,0 1 0,0 1 1,0 1-1,1 0 0,-24 9 1,24-5-305,1 1 0,0 0 0,-22 18 0,33-24-361,0 1 1,1 0 0,0 0-1,-1 1 1,1-1-1,1 1 1,-1-1-1,0 1 1,1 0 0,0 0-1,0 0 1,0 0-1,0 1 1,1-1 0,-1 0-1,1 1 1,0-1-1,0 8 1,1-11-46,1 1 1,-1-1-1,1 1 1,-1-1 0,1 1-1,0-1 1,0 1-1,-1-1 1,1 0-1,0 1 1,0-1-1,0 0 1,1 0-1,-1 0 1,0 1-1,0-1 1,1-1 0,-1 1-1,1 0 1,-1 0-1,0 0 1,1-1-1,-1 1 1,1-1-1,0 1 1,-1-1-1,1 0 1,2 1-1,53 6 147,-54-7-139,18 1-145,-1-1 0,1 0 0,0-2 0,29-6 0,-42 7 88,-1-1-1,0-1 1,1 1-1,-1-1 1,0 0-1,-1 0 1,1-1-1,0 0 1,-1 0-1,0-1 1,0 0-1,0 0 1,-1 0-1,0-1 1,7-8-1,-11 12 48,0 1 0,0 0-1,0-1 1,0 0-1,0 1 1,0-1 0,-1 1-1,1-1 1,0 0-1,-1 0 1,0 1 0,1-1-1,-1 0 1,0 0-1,0 1 1,0-1 0,0 0-1,0 0 1,-1-3-1,0 4 9,1 0-1,-1-1 0,0 1 0,0 0 1,0 0-1,0 0 0,0-1 0,0 1 1,0 0-1,0 1 0,-1-1 0,1 0 1,0 0-1,-1 0 0,1 1 0,0-1 1,-1 1-1,-1-1 0,-5-1-237,0 0-1,-1 1 1,1 0-1,0 0 1,-1 1 0,-14 2-1,4 9-3604,19-11 3551,-1 1 1,1-1-1,0 1 0,0-1 1,-1 0-1,1 1 0,0-1 1,0 1-1,-1-1 0,1 1 0,0-1 1,0 1-1,0-1 0,0 1 1,0-1-1,0 1 0,0-1 1,0 1-1,0-1 0,0 1 1,0-1-1,0 1 0,0-1 1,0 1-1,0-1 0,0 1 1,0-1-1,1 1 0,-1-1 1,0 1-1,0-1 0,1 0 0,-1 1 1,0-1-1,1 1 0,-1-1 1,0 0-1,1 1 0,0 0 1,13 4-8048</inkml:trace>
</inkml:ink>
</file>

<file path=ppt/ink/ink3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4.428"/>
    </inkml:context>
    <inkml:brush xml:id="br0">
      <inkml:brushProperty name="width" value="0.025" units="cm"/>
      <inkml:brushProperty name="height" value="0.025" units="cm"/>
    </inkml:brush>
  </inkml:definitions>
  <inkml:trace contextRef="#ctx0" brushRef="#br0">144 73 10346,'0'0'17478,"-9"-5"-17398,7 4-82,0 0 26,0-1-1,0 0 1,-1 1 0,1 0 0,0-1 0,-1 1 0,1 0 0,-1 0-1,1 1 1,-1-1 0,0 0 0,1 1 0,-1 0 0,0-1 0,1 1-1,-1 0 1,0 1 0,1-1 0,-1 0 0,0 1 0,1-1-1,-1 1 1,1 0 0,-1 0 0,1 0 0,-1 0 0,1 0 0,0 1-1,-1-1 1,1 1 0,0-1 0,0 1 0,0 0 0,-2 3 0,-2 1 57,0 0 0,1 1 0,0-1 0,1 1 1,-1 0-1,1 1 0,-3 7 0,7-14-71,-1 1 0,1-1 0,-1 0 0,1 0-1,-1 1 1,1-1 0,0 0 0,0 1 0,-1-1 0,1 1 0,0-1-1,0 0 1,0 1 0,1-1 0,-1 0 0,0 1 0,0-1 0,1 0-1,-1 1 1,1-1 0,-1 0 0,1 1 0,0-1 0,-1 0 0,1 0-1,0 0 1,0 0 0,0 0 0,0 0 0,0 0 0,0 0 0,0 0-1,0 0 1,0 0 0,0-1 0,1 1 0,-1 0 0,0-1 0,0 1-1,1-1 1,-1 0 0,0 1 0,1-1 0,-1 0 0,0 0 0,1 0-1,-1 0 1,1 0 0,1 0 0,10 1 3,-1-1-1,1-1 1,-1 0-1,1 0 1,-1-2 0,1 1-1,-1-1 1,0-1 0,0 0-1,-1-1 1,1 0-1,-1-1 1,0 0 0,-1-1-1,1 0 1,-1-1-1,-1 0 1,1 0 0,-1-1-1,-1 0 1,13-17 0,-20 25 32,0 0 0,0 0 0,0 0 0,0-1 1,0 1-1,0 0 0,-1-1 0,1 1 0,0 0 0,-1-1 1,1 1-1,-1-1 0,1 1 0,-1-1 0,0 1 1,0-1-1,1 1 0,-1-1 0,0 1 0,0-1 1,-1 1-1,1-1 0,0 1 0,0-1 0,-1 1 1,1-1-1,-2-2 0,0 2-15,0 1-1,1-1 1,-2 1-1,1-1 1,0 1-1,0 0 1,0 0 0,0 0-1,-1 0 1,1 0-1,-1 0 1,1 0-1,0 1 1,-1-1 0,-2 1-1,-10-1-26,0 0-1,1 1 1,-1 0-1,-26 5 1,38-4-38,-1 0 1,1 0-1,-1 0 1,1 1 0,0-1-1,-1 1 1,1 0-1,0 0 1,-4 3-1,6-4-245,1-1 0,-1 1-1,0 0 1,0 0-1,0 0 1,1 0 0,-1 0-1,0 0 1,1 0-1,-1 0 1,1 0 0,-1 0-1,1 0 1,0 1-1,-1-1 1,1 0-1,0 0 1,0 0 0,0 2-1,3 1-5740,13-3-3920</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9.752"/>
    </inkml:context>
    <inkml:brush xml:id="br0">
      <inkml:brushProperty name="width" value="0.025" units="cm"/>
      <inkml:brushProperty name="height" value="0.025" units="cm"/>
    </inkml:brush>
  </inkml:definitions>
  <inkml:trace contextRef="#ctx0" brushRef="#br0">118 0 9897,'0'0'10613,"-11"6"-10010,9-5-564,-12 6 382,1 0-1,-26 19 1,36-24-382,1-1 0,-1 2 0,0-1 0,1 0 0,-1 0 0,1 1 0,0-1 0,0 1 0,0 0 0,0 0 0,0 0 0,0 0 0,1 0 0,-1 0 0,1 0 0,0 0 0,0 0 0,0 1 0,1-1 0,-1 1 0,1-1 0,0 0 0,0 6 0,1-8-74,0 0 0,0 0 0,0 0 0,1 0 0,-1-1 0,0 1 0,0-1 0,1 1 0,-1-1 0,0 1 0,1-1 0,-1 0 0,0 1 0,1-1-1,-1 0 1,1 0 0,-1 0 0,0 0 0,3-1 0,33-1-1162,-36 2 1104,50-10-788,-43 8 757,0 0 1,0 0-1,0 1 0,0-1 0,0 2 0,1-1 0,-1 1 0,0 1 0,14 1 1,-21-1 144,0-1 1,0 0-1,0 1 1,0-1-1,0 1 1,0-1-1,0 1 1,0-1 0,-1 1-1,1 0 1,0-1-1,0 1 1,0 0-1,-1 0 1,1 0 0,0-1-1,-1 1 1,1 0-1,0 0 1,-1 0-1,0 0 1,1 0-1,-1 0 1,1 0 0,-1 0-1,0 0 1,0 0-1,0 1 1,0-1-1,0 0 1,0 0 0,0 0-1,0 0 1,0 0-1,0 0 1,0 0-1,-1 0 1,1 0-1,0 0 1,-1 0 0,1 0-1,-1 0 1,1 0-1,-2 1 1,0 3 122,0-1 0,-1 0 1,0 0-1,0 0 0,0 0 0,0 0 1,0-1-1,-7 6 0,0-3 36,1 0 0,-1-1-1,0-1 1,0 0-1,0 0 1,0-1 0,-1 0-1,1 0 1,-1-1-1,0-1 1,0 0 0,1 0-1,-14-2 1,23 1-368,0 0 0,-1 0 0,1 0 0,0-1 0,0 1 0,0 0 0,0 0 0,0-1 1,0 1-1,0-1 0,0 1 0,0-1 0,0 0 0,0 1 0,0-1 0,0 0 0,1 1 0,-1-1 0,0 0 1,0 0-1,1 0 0,-1 0 0,1 0 0,-1 0 0,1 0 0,-1 0 0,1 0 0,-1 0 0,0-2 0,0-18-6506</inkml:trace>
</inkml:ink>
</file>

<file path=ppt/ink/ink3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5.130"/>
    </inkml:context>
    <inkml:brush xml:id="br0">
      <inkml:brushProperty name="width" value="0.025" units="cm"/>
      <inkml:brushProperty name="height" value="0.025" units="cm"/>
    </inkml:brush>
  </inkml:definitions>
  <inkml:trace contextRef="#ctx0" brushRef="#br0">33 1 16528,'0'0'11386,"-5"8"-10894,5-7-468,-5 7 175,1-1 1,0 1 0,1 0 0,0 1 0,-4 12-1,7-20-180,-1 1 0,1-1 0,0 1 1,0 0-1,0-1 0,0 1 0,0-1 0,0 1 0,0 0 0,0-1 0,1 1 0,-1-1 0,0 1 0,1-1 0,0 1 0,-1-1 0,1 1 0,0-1 0,-1 0 0,1 1 0,0-1 0,0 0 0,0 1 0,1-1 0,-1 0 0,0 0 0,0 0 0,0 0 1,1 0-1,-1-1 0,1 1 0,-1 0 0,0 0 0,1-1 0,-1 1 0,1-1 0,0 0 0,-1 1 0,1-1 0,-1 0 0,1 0 0,0 0 0,2 0 0,2 1-143,-1-1-1,1 0 1,0 0-1,0 0 1,0-1-1,0 0 0,0 0 1,0 0-1,-1-1 1,11-4-1,-13 4-386,0 1-1,0-1 1,-1 0-1,1 0 1,-1 0-1,1-1 1,-1 1-1,4-5 1,-4 3-651,0 0 0,1 0 0,-1 0 1,-1 0-1,1 0 0,-1-1 0,2-4 0,2-22-13491</inkml:trace>
</inkml:ink>
</file>

<file path=ppt/ink/ink3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35.535"/>
    </inkml:context>
    <inkml:brush xml:id="br0">
      <inkml:brushProperty name="width" value="0.025" units="cm"/>
      <inkml:brushProperty name="height" value="0.025" units="cm"/>
    </inkml:brush>
  </inkml:definitions>
  <inkml:trace contextRef="#ctx0" brushRef="#br0">13 1 16912,'0'0'13293,"-13"35"-16593,31-35-4323</inkml:trace>
</inkml:ink>
</file>

<file path=ppt/ink/ink3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1.300"/>
    </inkml:context>
    <inkml:brush xml:id="br0">
      <inkml:brushProperty name="width" value="0.025" units="cm"/>
      <inkml:brushProperty name="height" value="0.025" units="cm"/>
    </inkml:brush>
  </inkml:definitions>
  <inkml:trace contextRef="#ctx0" brushRef="#br0">12 1 15086,'0'0'8200,"-11"61"-5894,11-38-608,0-1-449,0 3-801,8-1-319,7-1-33,3-2-32,5-6-353,0-4-1056,4-8-545,0-3-448,-5-1-1409,-2-12-1891,-4-7-4067</inkml:trace>
</inkml:ink>
</file>

<file path=ppt/ink/ink3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1.659"/>
    </inkml:context>
    <inkml:brush xml:id="br0">
      <inkml:brushProperty name="width" value="0.025" units="cm"/>
      <inkml:brushProperty name="height" value="0.025" units="cm"/>
    </inkml:brush>
  </inkml:definitions>
  <inkml:trace contextRef="#ctx0" brushRef="#br0">181 0 6822,'0'0'13741,"-55"72"-11691,33-38-448,-1 4-321,2 2-544,0 2-481,5-2-96,0-3-96,9-6-96,7-5-1441,0-12-1986,5-11-3492</inkml:trace>
</inkml:ink>
</file>

<file path=ppt/ink/ink3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2.031"/>
    </inkml:context>
    <inkml:brush xml:id="br0">
      <inkml:brushProperty name="width" value="0.025" units="cm"/>
      <inkml:brushProperty name="height" value="0.025" units="cm"/>
    </inkml:brush>
  </inkml:definitions>
  <inkml:trace contextRef="#ctx0" brushRef="#br0">0 0 8936,'0'0'20372,"33"55"-19700,-2-47-351,4-6-129,4-2-128,-3 0-609,-6 0-864,-6 0-1666,-12-2-993,-10-1-576</inkml:trace>
  <inkml:trace contextRef="#ctx0" brushRef="#br0" timeOffset="1">5 134 7655,'0'0'16176,"51"32"-14767,-14-32-704,3 0-513,3-2-416,-4-4-2243,-6 0-4323</inkml:trace>
</inkml:ink>
</file>

<file path=ppt/ink/ink3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54.255"/>
    </inkml:context>
    <inkml:brush xml:id="br0">
      <inkml:brushProperty name="width" value="0.025" units="cm"/>
      <inkml:brushProperty name="height" value="0.025" units="cm"/>
    </inkml:brush>
  </inkml:definitions>
  <inkml:trace contextRef="#ctx0" brushRef="#br0">185 0 17905,'-1'9'422,"-15"80"1484,-56 171 1,7-36-1818,56-190-83,1 0 0,2 1 1,2 0-1,1 0 0,3 53 0,8-57-596,-7-31 259,-1 1 1,1 0 0,-1-1 0,1 1 0,0 0 0,-1-1 0,1 1 0,0-1 0,-1 1 0,1-1 0,0 1 0,0-1-1,0 0 1,-1 1 0,1-1 0,0 0 0,0 1 0,0-1 0,0 0 0,0 0 0,1 0 0,7 0-9824</inkml:trace>
</inkml:ink>
</file>

<file path=ppt/ink/ink3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54.656"/>
    </inkml:context>
    <inkml:brush xml:id="br0">
      <inkml:brushProperty name="width" value="0.025" units="cm"/>
      <inkml:brushProperty name="height" value="0.025" units="cm"/>
    </inkml:brush>
  </inkml:definitions>
  <inkml:trace contextRef="#ctx0" brushRef="#br0">0 10 9225,'0'0'7239,"87"13"-6567,-37-13 673,10 0-480,10-3-640,7-2-193,7-1-2082,0-2-5702</inkml:trace>
</inkml:ink>
</file>

<file path=ppt/ink/ink3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56.790"/>
    </inkml:context>
    <inkml:brush xml:id="br0">
      <inkml:brushProperty name="width" value="0.025" units="cm"/>
      <inkml:brushProperty name="height" value="0.025" units="cm"/>
    </inkml:brush>
  </inkml:definitions>
  <inkml:trace contextRef="#ctx0" brushRef="#br0">1 1143 13068,'0'0'4794,"10"-2"-4522,76-7 950,0 3-1,116 7 1,-70 1-1203,109-13 73,333-59 0,-240 23 578,388 11 1147,-263 22-1274,-427 12-526,346-13 16,-277 15 521,174 24 0,-82 1-228,201 1-1,-158-16-314,110 1 22,-256-12-23,165-25 0,-226 21 0,41-8 183,139-7 0,-208 20 148,-34-4 1602,35-24-1924,2 0 0,1 1 1,1 0-1,1 0 0,20-49 0,7-26-16,-7-1 11,37-125-18,-60 211 27,0 1 1,-2-1-1,0 0 0,0 0 0,-2-32 0,-1 23-114,-6 8-1030,7 7 1334,0 10-259,0 0 1,1 1 0,-1-1-1,0 0 1,0 0 0,0 0 0,0 0-1,0 0 1,0 1 0,0-1-1,0 0 1,0 0 0,-1 0 0,1 0-1,0 1 1,0-1 0,-1 0-1,1 0 1,-1 0 0,1 1 0,0-1-1,-1 0 1,1 1 0,-1-1 0,0 0-1,1 1 1,-1-1 0,0 1-1,1-1 1,-1 1 0,0-1 0,0 1-1,1-1 1,-1 1 0,0 0-1,0-1 1,0 1 0,1 0 0,-2 0-1,-7-4-52,-12-8 107,11 7-13,1 0-1,-1 1 1,0-1-1,0 2 1,-1 0-1,1 0 1,-16-2-1,-115-17 58,87 11-18,0 3 1,-67-1 0,-154 7-11,-318 5 62,-133 14-87,-71-7-635,671-10 588,-1155 14-1956,639-15 2086,251-4 763,373 5-653,1 1 0,-28 5-1,42-6-199,0 0 0,0 1-1,0-1 1,0 1-1,0 0 1,0 0-1,1 0 1,-1 0 0,0 0-1,1 1 1,-1-1-1,0 1 1,1 0 0,0 0-1,-1-1 1,1 2-1,0-1 1,0 0 0,0 0-1,1 1 1,-1-1-1,0 1 1,-1 3-1,3-5-323,0 1 367,5-4-8949</inkml:trace>
</inkml:ink>
</file>

<file path=ppt/ink/ink3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57.730"/>
    </inkml:context>
    <inkml:brush xml:id="br0">
      <inkml:brushProperty name="width" value="0.025" units="cm"/>
      <inkml:brushProperty name="height" value="0.025" units="cm"/>
    </inkml:brush>
  </inkml:definitions>
  <inkml:trace contextRef="#ctx0" brushRef="#br0">93 1 20499,'0'0'2403,"-11"62"-930,-3-25-416,-2 5-288,-2 3-449,2-1-224,6-2-64,2-5-256,8-7-993,0-9-1410,0-13-1376,11-8-1859</inkml:trace>
</inkml:ink>
</file>

<file path=ppt/ink/ink3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58.111"/>
    </inkml:context>
    <inkml:brush xml:id="br0">
      <inkml:brushProperty name="width" value="0.025" units="cm"/>
      <inkml:brushProperty name="height" value="0.025" units="cm"/>
    </inkml:brush>
  </inkml:definitions>
  <inkml:trace contextRef="#ctx0" brushRef="#br0">212 0 11819,'0'0'17809,"-11"8"-17537,4-2-231,-5 1 12,1 2 0,0-1 0,-12 14 0,20-19-54,1-1 1,-1 1-1,1 0 0,0 0 1,0 0-1,0 1 1,0-1-1,0 0 0,1 1 1,-1 0-1,1-1 0,0 1 1,0-1-1,1 1 1,-1 0-1,1 0 0,-1 0 1,1-1-1,1 6 1,0-7-8,-1 0 1,1 0-1,0 0 1,1 0-1,-1 0 1,0-1 0,0 1-1,1 0 1,-1-1-1,1 1 1,-1-1-1,1 0 1,0 1 0,0-1-1,-1 0 1,1 0-1,0 0 1,0 0-1,0 0 1,4 0 0,50 14-367,-35-10 145,-15-4 177,8 3-51,-1 0 0,1 1 0,-1 0-1,16 9 1,-28-13 108,1-1 0,0 1 0,-1 0-1,1 0 1,-1 0 0,1 0 0,-1 0 0,0 0 0,1 0-1,-1 0 1,0 0 0,0 1 0,0-1 0,0 0-1,0 1 1,0-1 0,0 1 0,-1-1 0,1 1 0,0 0-1,-1-1 1,1 1 0,-1-1 0,0 1 0,1 0 0,-1 0-1,0-1 1,0 1 0,0 0 0,0-1 0,0 1-1,-1 0 1,1 0 0,0-1 0,-1 1 0,0-1 0,1 1-1,-1 0 1,0-1 0,0 1 0,1-1 0,-1 1-1,0-1 1,-1 0 0,1 1 0,-2 1 0,-8 7 276,0 0 0,0-1 0,-1 0 0,0 0 0,-1-1 0,-13 6-1,-87 35 1069,92-40-1216,12-6-224,4 0-111,0-1 0,-1 0 0,1 0 0,-1 0 0,0 0 1,1-1-1,-1 0 0,0-1 0,0 1 0,1-1 0,-8 0 0,4-8-6370,7-12-6357</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0.187"/>
    </inkml:context>
    <inkml:brush xml:id="br0">
      <inkml:brushProperty name="width" value="0.025" units="cm"/>
      <inkml:brushProperty name="height" value="0.025" units="cm"/>
    </inkml:brush>
  </inkml:definitions>
  <inkml:trace contextRef="#ctx0" brushRef="#br0">107 1 14125,'0'0'5323,"-3"9"-3172,-41 150 2373,-15 61-3101,76-259-2088,19-57 1,-31 80 530,-2 14-41,2 23-142,1 6 292,-5-24 57,-1 0 0,1-1 0,1 1 0,-1 0 0,0 0 0,1-1 0,-1 1 0,1-1 0,0 1 1,0-1-1,0 0 0,0 1 0,0-1 0,0 0 0,1 0 0,-1-1 0,1 1 0,-1 0 1,1-1-1,0 0 0,-1 0 0,1 1 0,0-2 0,0 1 0,0 0 0,0 0 0,0-1 0,0 0 1,0 0-1,0 1 0,0-2 0,0 1 0,0 0 0,0-1 0,0 1 0,0-1 0,0 0 1,4-1-1,0-1 76,-1 0 0,1 0 1,0 0-1,-1-1 0,1 0 1,-1 0-1,0-1 0,-1 0 1,1 0-1,-1 0 1,0 0-1,0-1 0,-1 0 1,7-10-1,-10 13-120,1 0-1,-1 0 1,0-1 0,0 1 0,0 0-1,0-1 1,0 1 0,-1-1-1,1-5 1,-17 23-1018,-12 43 907,27-54 143,0 1 1,-1-1 0,1 1-1,0 0 1,1 0 0,-1 0-1,1-1 1,0 1 0,-1 0-1,2 0 1,-1 0 0,0 0-1,1-1 1,1 7 0,0-9-3,-1 0 1,0 0 0,1 0 0,0 0 0,-1 0-1,1 0 1,-1 0 0,1-1 0,0 1-1,0-1 1,-1 1 0,1-1 0,0 0 0,0 0-1,0 1 1,-1-1 0,1 0 0,0-1-1,0 1 1,0 0 0,2-1 0,42-9 486,-25 0-414,-1-1 0,0-1 0,-1-1 0,20-16 0,-9 6-269,-30 23 164,0 0 0,0 0-1,0 0 1,0-1-1,0 1 1,1 0-1,-1 0 1,0 0 0,0 0-1,0 0 1,0 0-1,1 0 1,-1 0 0,0 0-1,0 0 1,0 0-1,0 0 1,1 0-1,-1 0 1,0 0 0,0 0-1,0 0 1,1 0-1,-1 0 1,0 0-1,0 0 1,0 0 0,0 0-1,1 0 1,-1 0-1,0 0 1,0 0-1,0 0 1,0 0 0,0 1-1,1-1 1,-1 0-1,0 0 1,0 0-1,0 0 1,0 0 0,0 0-1,0 1 1,0-1-1,0 0 1,1 0-1,-1 0 1,0 0 0,0 1-1,0-1 1,0 0-1,0 0 1,0 0 0,0 1-1,1 16-132,-7 20 249,0 22 5,7-58-107,0-1 0,0 1 0,0 0 1,0-1-1,0 1 0,0-1 0,0 1 0,0-1 0,0 0 0,0 1 0,0-1 1,0 0-1,0 0 0,0 0 0,0 0 0,0 0 0,0 0 0,0 0 0,0 0 1,0 0-1,0 0 0,1-1 0,-1 1 0,0 0 0,0-1 0,1 0 0,32-7-2234,8-7-6393,-21 9 545</inkml:trace>
</inkml:ink>
</file>

<file path=ppt/ink/ink3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1.264"/>
    </inkml:context>
    <inkml:brush xml:id="br0">
      <inkml:brushProperty name="width" value="0.025" units="cm"/>
      <inkml:brushProperty name="height" value="0.025" units="cm"/>
    </inkml:brush>
  </inkml:definitions>
  <inkml:trace contextRef="#ctx0" brushRef="#br0">126 0 14029,'0'0'7970,"-1"13"-6560,-4 21-313,-2 0 1,-2-1 0,-1 0-1,-26 57 1,21-57-734,8-22-110,1 0 1,1 1-1,0 0 1,1 0-1,0 1 1,1-1 0,0 1-1,1-1 1,-1 15-1,3-25-236,1 0 1,0 0-1,0-1 0,-1 1 1,1 0-1,0-1 0,0 1 0,1 0 1,-1-1-1,0 1 0,0-1 1,1 0-1,-1 1 0,1-1 1,-1 0-1,1 0 0,0 0 0,-1 0 1,1 0-1,0 0 0,0-1 1,0 1-1,0 0 0,-1-1 0,1 0 1,0 1-1,0-1 0,3 0 1,64 6 400,-62-6-408,26 0-849,0 2 0,0 1 0,48 12-1,-69-13-4627,-2-1-3011</inkml:trace>
</inkml:ink>
</file>

<file path=ppt/ink/ink3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2.028"/>
    </inkml:context>
    <inkml:brush xml:id="br0">
      <inkml:brushProperty name="width" value="0.025" units="cm"/>
      <inkml:brushProperty name="height" value="0.025" units="cm"/>
    </inkml:brush>
  </inkml:definitions>
  <inkml:trace contextRef="#ctx0" brushRef="#br0">47 0 15887,'0'0'4853,"1"13"-3764,2 49 101,-3 1 1,-3 0-1,-19 109 0,-1-26-25,20-83-7892</inkml:trace>
</inkml:ink>
</file>

<file path=ppt/ink/ink3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3.508"/>
    </inkml:context>
    <inkml:brush xml:id="br0">
      <inkml:brushProperty name="width" value="0.025" units="cm"/>
      <inkml:brushProperty name="height" value="0.025" units="cm"/>
    </inkml:brush>
  </inkml:definitions>
  <inkml:trace contextRef="#ctx0" brushRef="#br0">15 0 15214,'0'0'12172,"-12"68"-10955,9-44-801,3 0-287,0-6-65,2-4-32,12-7-160,4-7-417,4 0-32,2-5-768,-1-9-865,-2-4-929,-3-1-897,-6 0-2562</inkml:trace>
</inkml:ink>
</file>

<file path=ppt/ink/ink3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3.894"/>
    </inkml:context>
    <inkml:brush xml:id="br0">
      <inkml:brushProperty name="width" value="0.025" units="cm"/>
      <inkml:brushProperty name="height" value="0.025" units="cm"/>
    </inkml:brush>
  </inkml:definitions>
  <inkml:trace contextRef="#ctx0" brushRef="#br0">83 0 8936,'0'0'12204,"-26"64"-9994,14-38-448,2 1-257,-4 1-576,4 2-481,4-2-287,2 0-65,4-6-64,0 0-385,0-8-1889,7-5-801,4-4-1024,0-5-2404</inkml:trace>
  <inkml:trace contextRef="#ctx0" brushRef="#br0" timeOffset="1">165 225 18866,'0'0'7207,"-22"65"-5894,15-41-544,3 0-481,1 2-192,3-3-288,0-4-1922,0-5-1474,5-7-1665,4-7-4356</inkml:trace>
</inkml:ink>
</file>

<file path=ppt/ink/ink3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4.459"/>
    </inkml:context>
    <inkml:brush xml:id="br0">
      <inkml:brushProperty name="width" value="0.025" units="cm"/>
      <inkml:brushProperty name="height" value="0.025" units="cm"/>
    </inkml:brush>
  </inkml:definitions>
  <inkml:trace contextRef="#ctx0" brushRef="#br0">62 1 17553,'0'0'10730,"-2"10"-9780,0 5-778,-1-1-1,-1 1 1,-1-1 0,0 0 0,-12 24-1,13-32-144,1-2-25,1-1 0,0 1 0,0-1-1,0 1 1,1 0 0,-1 0 0,1 0 0,0 0 0,0 0 0,0 0 0,1 0 0,-1 0 0,1 4 0,2-7-45,1 0 0,-1 0 1,1-1-1,-1 1 0,1-1 0,0 1 1,-1-1-1,1 0 0,0 0 1,-1-1-1,1 1 0,-1 0 0,6-2 1,-3 0-750,0 0 1,1 0 0,-1-1-1,0 0 1,0 1-1,0-2 1,6-5-1,11-12-6932</inkml:trace>
</inkml:ink>
</file>

<file path=ppt/ink/ink3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4.861"/>
    </inkml:context>
    <inkml:brush xml:id="br0">
      <inkml:brushProperty name="width" value="0.025" units="cm"/>
      <inkml:brushProperty name="height" value="0.025" units="cm"/>
    </inkml:brush>
  </inkml:definitions>
  <inkml:trace contextRef="#ctx0" brushRef="#br0">1 3 21813,'0'0'9000,"18"-2"-16623,-4 3-257</inkml:trace>
</inkml:ink>
</file>

<file path=ppt/ink/ink3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5.219"/>
    </inkml:context>
    <inkml:brush xml:id="br0">
      <inkml:brushProperty name="width" value="0.025" units="cm"/>
      <inkml:brushProperty name="height" value="0.025" units="cm"/>
    </inkml:brush>
  </inkml:definitions>
  <inkml:trace contextRef="#ctx0" brushRef="#br0">110 0 12556,'0'0'11173,"6"11"-9486,0 2-1180,0 1-1,-1-1 1,-1 1-1,0 0 1,0 1-1,-2-1 1,0 0-1,1 19 1,-4-9-46,-1-1-1,0 1 1,-2-1-1,-1 0 1,-13 38-1,9-36-710,-1-1-1,-2-1 1,0 0-1,-30 42 1,26-46-2350,4-11-3278,6-7-4094</inkml:trace>
</inkml:ink>
</file>

<file path=ppt/ink/ink3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5.827"/>
    </inkml:context>
    <inkml:brush xml:id="br0">
      <inkml:brushProperty name="width" value="0.025" units="cm"/>
      <inkml:brushProperty name="height" value="0.025" units="cm"/>
    </inkml:brush>
  </inkml:definitions>
  <inkml:trace contextRef="#ctx0" brushRef="#br0">0 0 18001,'0'0'6470,"74"14"-6085,-30-11 255,12 1-63,0-3-449,-2-1-513,-5 0-1793,-8 0-897,-15 0 1,-14 0-1475</inkml:trace>
</inkml:ink>
</file>

<file path=ppt/ink/ink3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6.187"/>
    </inkml:context>
    <inkml:brush xml:id="br0">
      <inkml:brushProperty name="width" value="0.025" units="cm"/>
      <inkml:brushProperty name="height" value="0.025" units="cm"/>
    </inkml:brush>
  </inkml:definitions>
  <inkml:trace contextRef="#ctx0" brushRef="#br0">1 1 12524,'0'0'9417,"63"22"-7976,-17-20-672,0 2-481,2-1-192,-4-1-96,-8 0-1377,-9-2-3235,-5 0-5414</inkml:trace>
</inkml:ink>
</file>

<file path=ppt/ink/ink3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7.066"/>
    </inkml:context>
    <inkml:brush xml:id="br0">
      <inkml:brushProperty name="width" value="0.025" units="cm"/>
      <inkml:brushProperty name="height" value="0.025" units="cm"/>
    </inkml:brush>
  </inkml:definitions>
  <inkml:trace contextRef="#ctx0" brushRef="#br0">50 29 18642,'0'0'10660,"-2"14"-10361,-34 142 73,27-122-333,9-34-26,0 0 0,0 0 1,0 0-1,-1 0 0,1 1 0,0-1 0,0 0 0,0 0 0,0 0 0,-1 0 0,1 1 0,0-1 0,0 0 0,0 0 0,0 0 0,0 1 0,0-1 0,0 0 0,0 0 0,-1 1 0,1-1 0,0 0 1,0 0-1,0 1 0,0-1 0,0 0 0,0 0 0,1 1 0,-1-1 0,0 0 0,0 0 0,0 0 0,0 1 0,0-1 0,0 0 0,0 0 0,0 1 0,0-1 0,1 0 0,-1 0 0,0 0 0,0 0 0,0 1 1,0-1-1,1 0 0,-1 0 0,0 0 0,0 0 0,0 0 0,1 1 0,-1-1 0,0 0 0,0 0 0,1 0 0,-1 0 0,0 0 0,0 0 0,1 0 0,14-14 714,18-27-46,-20 21-607,0 4-37,-1-2 0,-1 1-1,-1-1 1,0-1 0,-2 0 0,0 0 0,6-22 0,-30 88-361,13-42 322,1 1-1,0-1 0,0 1 0,0-1 0,1 1 0,-1 0 1,1-1-1,1 1 0,-1 0 0,1 0 0,0 0 0,0 0 1,2 7-1,-1-11 6,0-1 1,0 1 0,0-1-1,0 0 1,0 1-1,0-1 1,0 0 0,1 0-1,-1 0 1,0 0-1,1 0 1,-1 0 0,1 0-1,-1-1 1,1 1-1,-1 0 1,1-1 0,0 1-1,-1-1 1,1 0-1,0 0 1,-1 1 0,1-1-1,0 0 1,-1 0-1,1-1 1,2 1 0,1 0 23,0 0 0,0-1 1,0 0-1,1 0 1,-1 0-1,0 0 1,8-4-1,-5 0 4,-1-1 0,0 0 0,-1 0 1,0 0-1,0-1 0,0 0 0,7-11 0,-10 14-29,-2 39-557,-4 11 187,-2 20-1949,4-21-2413,3-27 371,5-10-1809,0-6-4483</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0.581"/>
    </inkml:context>
    <inkml:brush xml:id="br0">
      <inkml:brushProperty name="width" value="0.025" units="cm"/>
      <inkml:brushProperty name="height" value="0.025" units="cm"/>
    </inkml:brush>
  </inkml:definitions>
  <inkml:trace contextRef="#ctx0" brushRef="#br0">0 18 14446,'0'0'14184,"9"-3"-13725,27-9-53,-36 11-397,1 1 0,0 0 0,0 0 0,0-1 0,-1 1 0,1 0 1,0 0-1,0 0 0,0 0 0,0 0 0,0 0 0,-1 0 0,1 0 1,0 0-1,0 0 0,0 0 0,0 0 0,-1 1 0,1-1 0,0 0 0,0 1 1,0-1-1,-1 1 0,1-1 0,0 1 0,-1-1 0,1 1 0,0-1 1,-1 1-1,1 0 0,-1-1 0,1 1 0,-1 0 0,1-1 0,-1 1 1,1 0-1,-1 0 0,0 0 0,1-1 0,-1 1 0,0 0 0,0 0 1,0 0-1,0 0 0,1-1 0,-1 1 0,0 0 0,-1 0 0,1 0 0,0 0 1,0 0-1,0-1 0,-1 2 0,1 3 57,-1-1 0,0 1-1,0-1 1,0 1 0,0-1 0,-1 1-1,-4 6 1,-5 3 192,-15 19 303,25-32-513,1 0 0,-1 0 0,0 1 0,0-1 0,1 0 0,-1 1 0,1-1 0,-1 0-1,1 1 1,0-1 0,-1 1 0,1-1 0,0 1 0,0-1 0,0 0 0,0 1 0,0-1 0,0 1 0,0-1 0,1 3 0,2-2-24,-1-1 0,0 0 0,1 0 0,-1 0-1,0 0 1,1 0 0,-1 0 0,1-1 0,0 1 0,-1-1 0,1 1 0,-1-1 0,1 0 0,0 0 0,-1 0 0,5-2-1,1 2-2,17 1-25,-12 0-107,0-1 0,0 0 0,0-1-1,0 0 1,0 0 0,0-2 0,-1 0 0,1 0-1,13-6 1,-42 6-11512,16 3 11262,-29 0-7519</inkml:trace>
</inkml:ink>
</file>

<file path=ppt/ink/ink3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7.454"/>
    </inkml:context>
    <inkml:brush xml:id="br0">
      <inkml:brushProperty name="width" value="0.025" units="cm"/>
      <inkml:brushProperty name="height" value="0.025" units="cm"/>
    </inkml:brush>
  </inkml:definitions>
  <inkml:trace contextRef="#ctx0" brushRef="#br0">1 92 16560,'0'0'8328,"72"-3"-6118,-12-11-417,14-4-736,9 0-672,3 2-257,-7 3-64,-9 5-448,-16 7-1474,-17 1-2050,-16 0-961,-14 6-1569</inkml:trace>
</inkml:ink>
</file>

<file path=ppt/ink/ink3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7.853"/>
    </inkml:context>
    <inkml:brush xml:id="br0">
      <inkml:brushProperty name="width" value="0.025" units="cm"/>
      <inkml:brushProperty name="height" value="0.025" units="cm"/>
    </inkml:brush>
  </inkml:definitions>
  <inkml:trace contextRef="#ctx0" brushRef="#br0">51 1 4036,'0'0'16463,"-18"48"-13516,9-18-673,-2 3-480,6 3-961,3-3-257,2 2-383,0-5-161,0-5-481,4-3-1088,2-3-705,-3-6 160,-3-4 288,0-4 96,-6-3-2626,-7-2-5125</inkml:trace>
</inkml:ink>
</file>

<file path=ppt/ink/ink3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2:58.214"/>
    </inkml:context>
    <inkml:brush xml:id="br0">
      <inkml:brushProperty name="width" value="0.025" units="cm"/>
      <inkml:brushProperty name="height" value="0.025" units="cm"/>
    </inkml:brush>
  </inkml:definitions>
  <inkml:trace contextRef="#ctx0" brushRef="#br0">1 86 15855,'9'-8'3107,"-1"0"-2554,1 1 0,0 0 0,1 1 0,0 0 0,0 0 0,0 1 0,0 0 0,1 1 0,0 0 0,0 1 0,20-4 0,17 2 225,0 2 0,-1 2 0,53 5 0,-91-3-786,0 1 0,0 0 0,0 0 1,-1 0-1,1 1 0,0 1 0,12 6 0,-19-9 27,0 0-1,0 0 0,-1 0 0,1 0 0,-1 0 1,1 0-1,-1 1 0,1-1 0,-1 0 0,0 1 1,0-1-1,1 1 0,-1 0 0,0-1 1,0 1-1,-1 0 0,1-1 0,0 1 0,0 0 1,-1 0-1,1 0 0,-1 0 0,0 0 0,0 0 1,1-1-1,-1 1 0,-1 0 0,1 0 1,0 0-1,0 0 0,-1 0 0,1 0 0,-1 0 1,1-1-1,-1 1 0,0 0 0,0 0 0,1-1 1,-1 1-1,-1 0 0,1-1 0,-1 3 1,-6 4 288,1 0 1,-1 0 0,0-1 0,-1 0 0,0 0 0,0-1 0,0 0 0,-1-1 0,0 0 0,-16 6 0,10-5-338,0-1 0,0-1-1,-1 0 1,1-1 0,-1-1 0,-19 1 0,36-3-72,-1 0 1,1 0-1,-1 0 1,1 0-1,-1 0 1,1 1-1,-1-1 1,1 0-1,-1 0 1,1 0-1,-1 0 1,1-1-1,-1 1 1,1 0-1,0 0 0,-1 0 1,1 0-1,-1 0 1,1-1-1,-1 1 1,1 0-1,0 0 1,-1-1-1,1 1 1,-1 0-1,1-1 1,0 1-1,-1 0 1,1-1-1,0 1 1,0 0-1,-1-1 1,1 1-1,0-1 0,0 1 1,0 0-1,-1-1 1,1 1-1,0-1 1,0 1-1,0-1 1,0 1-1,0-1 1,0 1-1,0-1 1,0 1-1,0-1 1,0 1-1,0-1 1,0 1-1,0 0 1,0-1-1,1 1 1,-1-1-1,0 0 0,3-24-8049</inkml:trace>
</inkml:ink>
</file>

<file path=ppt/ink/ink3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12.289"/>
    </inkml:context>
    <inkml:brush xml:id="br0">
      <inkml:brushProperty name="width" value="0.025" units="cm"/>
      <inkml:brushProperty name="height" value="0.025" units="cm"/>
    </inkml:brush>
  </inkml:definitions>
  <inkml:trace contextRef="#ctx0" brushRef="#br0">1 59 14798,'0'0'6054,"80"6"-4869,9-7-192,22-7-160,12 2-385,11-1-352,3 1-64,-8-2-737,-6-4-2946,-12-4-3428</inkml:trace>
</inkml:ink>
</file>

<file path=ppt/ink/ink3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13.795"/>
    </inkml:context>
    <inkml:brush xml:id="br0">
      <inkml:brushProperty name="width" value="0.025" units="cm"/>
      <inkml:brushProperty name="height" value="0.025" units="cm"/>
    </inkml:brush>
  </inkml:definitions>
  <inkml:trace contextRef="#ctx0" brushRef="#br0">42 0 11082,'0'0'16678,"2"8"-16097,-1 11-234,-2 0 0,0 0 0,-1-1 0,-1 1 0,0-1 0,-2 0 0,-12 33 0,5-16 690,11-34-602,7-20-257,-5 17-178,-1 1 0,1 0 0,0 0 0,-1 0 0,1 1 0,0-1 0,0 0 0,-1 0 0,1 0 0,0 0 0,0 1 0,0-1 0,0 0 0,0 1 0,0-1 0,0 1 0,0-1 0,0 1 0,1 0 0,-1-1 0,0 1 0,0 0 0,0 0 0,2-1 0,33 2 0,-22 0 0,0-1 0,4 1 0,0-1 0,0 0 0,0-2 0,1 0 0,-1-1 0,-1 0 0,1-2 0,17-6 0,-38 9-2618,-6-3-7583,-6-4-7857</inkml:trace>
</inkml:ink>
</file>

<file path=ppt/ink/ink3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14.162"/>
    </inkml:context>
    <inkml:brush xml:id="br0">
      <inkml:brushProperty name="width" value="0.025" units="cm"/>
      <inkml:brushProperty name="height" value="0.025" units="cm"/>
    </inkml:brush>
  </inkml:definitions>
  <inkml:trace contextRef="#ctx0" brushRef="#br0">26 1 5637,'0'0'23575,"-24"66"-23159,23-46-320,1 2-32,0 3-32,0-2-256,1 0-1410,7 0-1440,1-5-1891,3-5-3267</inkml:trace>
</inkml:ink>
</file>

<file path=ppt/ink/ink3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14.614"/>
    </inkml:context>
    <inkml:brush xml:id="br0">
      <inkml:brushProperty name="width" value="0.025" units="cm"/>
      <inkml:brushProperty name="height" value="0.025" units="cm"/>
    </inkml:brush>
  </inkml:definitions>
  <inkml:trace contextRef="#ctx0" brushRef="#br0">100 1 20307,'0'0'4073,"-9"8"-3277,1-2-705,0 0 0,1 1 0,0 0 0,1 0 0,0 1 0,0-1 0,0 1 1,1 1-1,0-1 0,1 1 0,0 0 0,0 0 0,1 0 0,0 1 0,-2 14 0,3-18-56,1 1 0,1-1 0,-1 1 0,1-1 0,0 0 0,1 1 0,-1-1 0,1 0 0,0 1 0,3 6 0,-3-11 36,0 0 1,1 0 0,-1 1 0,1-1-1,0 0 1,-1-1 0,1 1 0,0 0 0,0 0-1,0-1 1,0 1 0,0-1 0,1 0-1,-1 1 1,0-1 0,1 0 0,-1 0-1,1-1 1,-1 1 0,1 0 0,-1-1 0,1 1-1,-1-1 1,1 0 0,-1 0 0,6-1-1,-3 1 43,0-1-1,0 0 0,0 0 0,0-1 0,0 1 0,0-1 0,0 0 1,0 0-1,-1-1 0,1 1 0,-1-1 0,0 0 0,0 0 1,0-1-1,0 1 0,0-1 0,-1 0 0,1 0 0,-1 0 0,0-1 1,-1 1-1,1-1 0,2-6 0,1-1-5,-1 0-1,0 0 1,-1-1-1,0 0 1,-1 1-1,-1-1 1,0 0-1,0-18 1,-2 29-107,0 0 0,0-1 1,0 1-1,-1 0 0,1-1 1,-1 1-1,0 0 0,1-1 0,-1 1 1,0 0-1,0 0 0,-1 0 0,1 0 1,0 0-1,-1 0 0,1 0 1,-1 1-1,1-1 0,-1 0 0,0 1 1,0-1-1,0 1 0,0 0 0,0 0 1,0 0-1,0 0 0,0 0 1,0 0-1,-1 0 0,1 1 0,0-1 1,-1 1-1,1-1 0,0 1 1,-1 0-1,1 0 0,0 0 0,-1 0 1,1 1-1,-3 0 0,2-1-168,0 1 0,0-1 0,1 1-1,-1 0 1,0 0 0,1 0 0,-1 0 0,1 1-1,-1-1 1,1 1 0,-1-1 0,1 1 0,0 0-1,-3 3 1,4-3-163,0-1 1,-1 1-1,2 0 0,-1-1 0,0 1 0,0 0 0,0 0 1,1 0-1,-1 0 0,1 0 0,-1 0 0,1 0 1,0 0-1,0 0 0,0 0 0,0 0 0,0-1 0,0 1 1,1 0-1,-1 0 0,1 0 0,1 3 0,6 5-4912,9-5-2312</inkml:trace>
</inkml:ink>
</file>

<file path=ppt/ink/ink3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14.999"/>
    </inkml:context>
    <inkml:brush xml:id="br0">
      <inkml:brushProperty name="width" value="0.025" units="cm"/>
      <inkml:brushProperty name="height" value="0.025" units="cm"/>
    </inkml:brush>
  </inkml:definitions>
  <inkml:trace contextRef="#ctx0" brushRef="#br0">119 13 15022,'0'0'11467,"-9"-1"-9999,6 1-1368,-1 0-1,1 0 1,-1 0 0,1 0 0,-1 1-1,1-1 1,-1 1 0,1 0-1,-1 0 1,1 1 0,0-1-1,-1 0 1,1 1 0,-3 2-1,1 0-4,1-1-1,0 1 0,0 1 0,0-1 0,1 0 0,-1 1 0,1 0 0,0 0 0,0 0 0,-2 6 1,3-6-38,0-1 0,0 1 0,0 0 1,1-1-1,0 1 0,0 0 0,0 0 1,0 0-1,1 0 0,0-1 0,0 1 1,0 0-1,2 7 0,-1-10-45,0 1 1,0-1-1,0 0 0,0 0 1,0 0-1,0 0 0,1 0 1,-1 0-1,1 0 0,0-1 0,-1 1 1,1 0-1,0-1 0,0 0 1,0 1-1,0-1 0,0 0 1,0 0-1,0 0 0,1 0 1,-1 0-1,0-1 0,1 1 0,-1-1 1,0 1-1,1-1 0,-1 0 1,4 0-1,4 0 33,0-1 0,0 1 0,0-2 0,0 1 0,0-1 0,-1-1 0,1 0 0,-1 0 0,1-1 0,-1 0 0,0-1 0,10-7-1,-13 9-18,-1-1 0,0 1-1,0-1 1,-1-1-1,1 1 1,-1 0-1,0-1 1,0 0-1,0 0 1,-1 0 0,0-1-1,0 1 1,0-1-1,0 0 1,-1 0-1,0 1 1,0-1-1,-1-1 1,0 1-1,1-10 1,-2 15-25,0 0 0,0-1 1,0 1-1,-1 0 0,1-1 0,0 1 0,-1 0 0,1 0 1,-1 0-1,1-1 0,-1 1 0,1 0 0,-1 0 0,0 0 1,0 0-1,1 0 0,-1 0 0,0 0 0,0 0 0,0 1 1,0-1-1,0 0 0,-2 0 0,0-1 2,0 0 0,-1 1 0,1 0 0,-1 0 1,0 0-1,1 0 0,-1 1 0,-4-1 0,-2 1-43,1 0 0,-1 0 0,1 1 0,0 0 0,-1 1 0,-8 2 0,13-2-482,1 0 1,-1 1-1,1-1 1,0 1-1,0-1 0,0 1 1,-6 5-1,-10 15-8753,10-9-980</inkml:trace>
</inkml:ink>
</file>

<file path=ppt/ink/ink3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15.358"/>
    </inkml:context>
    <inkml:brush xml:id="br0">
      <inkml:brushProperty name="width" value="0.025" units="cm"/>
      <inkml:brushProperty name="height" value="0.025" units="cm"/>
    </inkml:brush>
  </inkml:definitions>
  <inkml:trace contextRef="#ctx0" brushRef="#br0">0 76 14029,'0'0'8131,"15"1"-6508,154-3 2360,236-33 0,-143 8-6476,-2 15-9472,-249 12 7502</inkml:trace>
</inkml:ink>
</file>

<file path=ppt/ink/ink3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15.744"/>
    </inkml:context>
    <inkml:brush xml:id="br0">
      <inkml:brushProperty name="width" value="0.025" units="cm"/>
      <inkml:brushProperty name="height" value="0.025" units="cm"/>
    </inkml:brush>
  </inkml:definitions>
  <inkml:trace contextRef="#ctx0" brushRef="#br0">1 84 18257,'0'0'3006,"10"-5"-652,28-13-406,63-19 1,-81 31-1654,1 1 1,-1 1-1,1 0 1,0 2-1,35 0 0,-54 2-291,0 0 0,-1 0-1,1 0 1,0 0 0,-1 0-1,1 0 1,0 0 0,-1 1-1,1-1 1,-1 1 0,1-1-1,0 1 1,-1 0 0,1 0-1,-1 0 1,0-1-1,1 1 1,-1 1 0,0-1-1,1 0 1,-1 0 0,0 0-1,0 1 1,0-1 0,0 0-1,0 1 1,0-1 0,-1 1-1,1-1 1,0 1 0,-1-1-1,1 1 1,-1 0 0,0-1-1,1 1 1,-1 0 0,0-1-1,0 1 1,0 0-1,0-1 1,0 1 0,-1 0-1,1-1 1,0 1 0,-2 2-1,0 4 118,-1 0-1,0 0 1,0 0-1,-1 0 1,0-1-1,0 0 1,-11 13-1,-6 5 169,-1-1 0,-1-1 0,-2-1 0,0-1 0,-1-1 0,-1-2 0,-50 27 0,49-38-134,28-7-165,0 0 0,-1 0 0,1 0 0,0 0 0,-1 0 0,1 0 0,-1 0 0,1 0 0,0 0 0,-1 0 0,1 0 1,0 0-1,-1 0 0,1-1 0,0 1 0,-1 0 0,1 0 0,0 0 0,-1-1 0,1 1 0,0 0 0,0 0 0,-1-1 0,1 1 0,0 0 0,0-1 0,0 1 0,-1 0 0,1-1 0,0 1 1,0 0-1,0-1 0,0 1 0,0-1 0,0-1-69,1 0 0,0 0 0,-1 0 0,1 0 0,0 1 0,0-1 0,0 0-1,1 0 1,-1 1 0,0-1 0,1 1 0,-1-1 0,1 1 0,-1-1 0,1 1 0,0 0 0,-1 0 0,1 0 0,0 0 0,3-1 0,-2 0 45,1-1-1,0 1 1,1 1-1,-1-1 1,0 0-1,0 1 1,1 0-1,-1 0 1,1 0-1,-1 1 1,1 0-1,-1-1 1,1 2-1,-1-1 1,9 2-1,-10-1 69,0 0-1,0 1 0,0-1 0,-1 1 1,1-1-1,-1 1 0,1 0 0,-1 0 0,0 1 1,1-1-1,-1 0 0,0 1 0,-1-1 1,1 1-1,0-1 0,-1 1 0,1 0 0,-1 0 1,0 0-1,0 0 0,0 0 0,0 0 1,0 4-1,-1-4 14,1 0 1,0 0 0,-1 0-1,1 1 1,1-1 0,-1-1 0,0 1-1,1 0 1,-1 0 0,1 0-1,0-1 1,0 1 0,0-1-1,0 0 1,3 3 0,-3-4-10,1 0 0,-1 0 0,0 0 0,1 0 0,-1-1 1,1 1-1,-1-1 0,1 1 0,-1-1 0,1 0 0,-1 0 1,1 0-1,-1 0 0,1-1 0,-1 1 0,0-1 0,1 1 0,-1-1 1,1 0-1,2-1 0,4-2-77,-1-1-1,1 0 1,-1 0 0,0 0-1,-1-1 1,1 0 0,-1-1-1,-1 1 1,1-2 0,-1 1 0,7-11-1,-10 14-766,0-1-1,-1 1 1,0-1-1,0 0 1,0 0-1,-1 1 1,1-1-1,0-6 1,-1-10-7944</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0.941"/>
    </inkml:context>
    <inkml:brush xml:id="br0">
      <inkml:brushProperty name="width" value="0.025" units="cm"/>
      <inkml:brushProperty name="height" value="0.025" units="cm"/>
    </inkml:brush>
  </inkml:definitions>
  <inkml:trace contextRef="#ctx0" brushRef="#br0">1 54 13581,'0'0'12524,"65"-20"-11115,-25 15-288,12 0-416,-4 3-385,-4-1-576,-6-4-2819,-10-4-6534</inkml:trace>
</inkml:ink>
</file>

<file path=ppt/ink/ink3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1.068"/>
    </inkml:context>
    <inkml:brush xml:id="br0">
      <inkml:brushProperty name="width" value="0.025" units="cm"/>
      <inkml:brushProperty name="height" value="0.025" units="cm"/>
    </inkml:brush>
  </inkml:definitions>
  <inkml:trace contextRef="#ctx0" brushRef="#br0">266 77 9353,'0'0'8088,"-11"-5"-6402,11 5-1685,-15-8 1389,0 2 0,0-1 0,-32-7 0,42 13-1165,0 0-1,0 0 0,0 1 1,0 0-1,0-1 0,0 1 0,0 1 1,0-1-1,0 1 0,0 0 1,0 0-1,1 1 0,-1-1 0,0 1 1,0 0-1,1 0 0,0 1 1,-1-1-1,1 1 0,-6 5 0,4-3-90,1 1-1,0 0 0,0 0 0,0 1 0,1-1 1,0 1-1,0 0 0,1 0 0,0 0 0,0 1 1,1-1-1,0 1 0,0 0 0,0-1 0,1 1 1,1 0-1,-1 0 0,1 0 0,2 13 0,-1-18-119,0-1 0,0 1 0,0-1 0,1 1-1,-1-1 1,1 0 0,0 1 0,0-1 0,0 0-1,0 0 1,0 0 0,0-1 0,0 1 0,1 0-1,-1-1 1,0 0 0,1 1 0,0-1 0,-1 0-1,1 0 1,-1 0 0,1-1 0,0 1 0,0-1-1,0 0 1,-1 1 0,1-1 0,5-1 0,2 2 29,1-1 1,0-1-1,0 0 1,-1-1-1,1 0 1,14-4-1,-14 1-43,-1 0 0,0 0 0,0-1 0,0 0 0,-1-1 0,0 0 0,0 0 0,15-18 0,-20 22 0,-1-1 0,0 1 0,0-1 0,0 0 0,0-1 0,-1 1 0,1 0 0,-1-1 0,0 1 0,-1-1 0,1 0 0,-1 0 0,0 1 0,0-1 0,0 0 0,0 0 0,-1 0 0,0 0 0,0 0 0,-1 0 0,1 0 0,-1 0 0,-2-7 0,1 9-7,-1-1-1,1 0 1,-1 1-1,1-1 1,-1 1 0,0 0-1,-1 0 1,1 0 0,0 1-1,-1-1 1,0 1-1,1-1 1,-1 1 0,0 0-1,0 1 1,-5-2 0,3 0-165,0 1 0,0 1 0,0-1 0,0 1 0,0 0 0,0 1 0,0-1 0,0 1 0,-1 0 0,1 1 0,-7 1 0,6 2-6645</inkml:trace>
</inkml:ink>
</file>

<file path=ppt/ink/ink3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1.865"/>
    </inkml:context>
    <inkml:brush xml:id="br0">
      <inkml:brushProperty name="width" value="0.025" units="cm"/>
      <inkml:brushProperty name="height" value="0.025" units="cm"/>
    </inkml:brush>
  </inkml:definitions>
  <inkml:trace contextRef="#ctx0" brushRef="#br0">1 0 15759,'0'0'13068,"1"67"-11498,-1-41-866,0-1-223,0 1-257,0-7-192,0-2 64,0-7-32,0-2-576,2-7-801,4-1-769,0-1-1282,0-14-2337,3-7-5414</inkml:trace>
</inkml:ink>
</file>

<file path=ppt/ink/ink3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2.285"/>
    </inkml:context>
    <inkml:brush xml:id="br0">
      <inkml:brushProperty name="width" value="0.025" units="cm"/>
      <inkml:brushProperty name="height" value="0.025" units="cm"/>
    </inkml:brush>
  </inkml:definitions>
  <inkml:trace contextRef="#ctx0" brushRef="#br0">36 1 18738,'0'0'9972,"-4"10"-9321,-1-1-420,1-1 96,0 1 0,0-1 0,1 0 0,0 1 0,0 0 0,-3 18 0,7-27-305,-1 1 0,1 0 0,0 0 0,-1-1 0,1 1 0,-1 0 1,1-1-1,0 1 0,0 0 0,-1-1 0,1 1 0,0-1 0,0 0 0,0 1 0,-1-1 1,1 1-1,0-1 0,0 0 0,0 0 0,0 0 0,0 1 0,0-1 0,0 0 0,0 0 1,0 0-1,0 0 0,1-1 0,38 1 128,-28-1-60,-8 1-37,12 0-164,0 0 0,-1 1 0,1 1 0,0 0 0,20 6 0,-34-7 78,1 0 1,-1 0-1,1 0 1,-1 0-1,0 0 1,0 0-1,0 1 1,0-1-1,0 1 1,0 0-1,0 0 1,0-1-1,-1 1 0,1 0 1,0 1-1,-1-1 1,2 2-1,-3-1 41,1 0-1,0 0 1,-1 1-1,0-1 1,0 0-1,0 0 1,0 0-1,0 0 1,0 0-1,-1 0 1,0 0-1,1 0 0,-1 0 1,0 0-1,-1 0 1,1-1-1,0 1 1,-3 3-1,0 2 43,-1 1-1,-1-1 0,1 0 0,-1 0 1,0-1-1,-1 1 0,0-2 0,0 1 1,-1-1-1,0 0 0,0 0 0,0-1 1,0 0-1,-1-1 0,0 1 0,0-2 1,0 1-1,-1-2 0,1 1 0,-1-1 1,-9 1-1,17-3-119,1 0-1,0 0 1,-1-1-1,1 1 1,0 0-1,0-1 1,-1 1-1,1-1 1,0 1 0,0-1-1,0 0 1,0 0-1,-1 1 1,1-1-1,0 0 1,0 0-1,1 0 1,-1 0-1,0 0 1,0 0 0,0 0-1,1 0 1,-1-1-1,0 1 1,1 0-1,-1 0 1,1 0-1,0-1 1,-1 1 0,1 0-1,0-3 1,-3-49-4960,4 40 3281,-1-27-6386,3-5-4709</inkml:trace>
</inkml:ink>
</file>

<file path=ppt/ink/ink3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2.674"/>
    </inkml:context>
    <inkml:brush xml:id="br0">
      <inkml:brushProperty name="width" value="0.025" units="cm"/>
      <inkml:brushProperty name="height" value="0.025" units="cm"/>
    </inkml:brush>
  </inkml:definitions>
  <inkml:trace contextRef="#ctx0" brushRef="#br0">1 18 17424,'0'0'12941,"57"-5"-11500,-30 5-672,6 0-577,1 0-192,-1 0 0,1 0-673,-8 0-1921,-5-5-3652,-6-3-6726</inkml:trace>
</inkml:ink>
</file>

<file path=ppt/ink/ink3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3.242"/>
    </inkml:context>
    <inkml:brush xml:id="br0">
      <inkml:brushProperty name="width" value="0.025" units="cm"/>
      <inkml:brushProperty name="height" value="0.025" units="cm"/>
    </inkml:brush>
  </inkml:definitions>
  <inkml:trace contextRef="#ctx0" brushRef="#br0">1 0 21140,'0'0'3844,"1"51"-962,0-28-1216,1 3-545,6-2-320,2-6-545,10-5-96,6-6-64,7-7-64,6-4-736,0-13-898,-4-9-1473,-6 1-929,-7-2-416,-7-2-544,-6 4-225</inkml:trace>
</inkml:ink>
</file>

<file path=ppt/ink/ink3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3.569"/>
    </inkml:context>
    <inkml:brush xml:id="br0">
      <inkml:brushProperty name="width" value="0.025" units="cm"/>
      <inkml:brushProperty name="height" value="0.025" units="cm"/>
    </inkml:brush>
  </inkml:definitions>
  <inkml:trace contextRef="#ctx0" brushRef="#br0">196 1 6470,'0'0'11942,"-7"9"-9662,-106 180 5982,99-161-7798,1 0-1,1 0 1,2 2 0,1-1 0,-8 46 0,16-44-1717,1-30 1036,0-1 0,0 1 0,1-1 1,-1 1-1,0-1 0,0 1 0,0-1 1,0 1-1,1-1 0,-1 1 0,0-1 1,0 1-1,1-1 0,-1 1 0,0-1 1,1 0-1,-1 1 0,0-1 0,1 0 1,-1 1-1,1-1 0,-1 0 1,1 1-1,-1-1 0,0 0 0,1 0 1,-1 0-1,1 1 0,-1-1 0,1 0 1,-1 0-1,1 0 0,0 0 0,-1 0 1,1 0-1,-1 0 0,1 0 0,-1 0 1,1 0-1,-1 0 0,1 0 0,-1-1 1,1 1-1,-1 0 0,1 0 0,-1 0 1,0-1-1,1 1 0,-1 0 0,1-1 1,0 1-1,15-14-10220</inkml:trace>
</inkml:ink>
</file>

<file path=ppt/ink/ink3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4.373"/>
    </inkml:context>
    <inkml:brush xml:id="br0">
      <inkml:brushProperty name="width" value="0.025" units="cm"/>
      <inkml:brushProperty name="height" value="0.025" units="cm"/>
    </inkml:brush>
  </inkml:definitions>
  <inkml:trace contextRef="#ctx0" brushRef="#br0">1 4 20211,'0'0'9321,"75"13"-9065,-33-12-128,5-1-160,0 0-1858,-2-4-2530,-6-9-3427</inkml:trace>
</inkml:ink>
</file>

<file path=ppt/ink/ink3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4.763"/>
    </inkml:context>
    <inkml:brush xml:id="br0">
      <inkml:brushProperty name="width" value="0.025" units="cm"/>
      <inkml:brushProperty name="height" value="0.025" units="cm"/>
    </inkml:brush>
  </inkml:definitions>
  <inkml:trace contextRef="#ctx0" brushRef="#br0">22 6 17360,'0'0'7597,"8"-2"-5408,5 0-1693,0 1 1,1 1-1,-1 0 1,1 1 0,22 3-1,-32-3-432,0 0-1,0 0 0,0 1 1,0-1-1,0 1 1,0 0-1,0 0 1,0 0-1,0 1 0,5 4 1,-7-5-67,-1 0 0,1 0 0,-1-1-1,0 1 1,1 0 0,-1 1 0,0-1 0,0 0 0,-1 0 0,1 0 0,0 1 0,-1-1-1,1 0 1,-1 1 0,0-1 0,0 0 0,0 1 0,0-1 0,0 0 0,0 1 0,-2 3-1,1-1 23,-1 1-1,0-1 0,-1 0 1,1 1-1,-1-1 0,0 0 1,0-1-1,-1 1 0,1-1 1,-1 1-1,-6 5 0,-56 43 383,38-32-66,14-11-76,11-8-210,-1 0 1,1 0 0,0 0 0,-1 1 0,1-1 0,0 1 0,0 0 0,1 0 0,-1 0 0,0 0-1,1 0 1,0 1 0,0-1 0,0 1 0,-2 5 0,4-8-49,1-1 0,-1 1 0,0 0 0,1-1 0,-1 1 0,1 0 0,-1-1 0,1 1 0,-1-1 0,1 1 0,0-1 0,-1 1 0,1-1 0,0 1 0,-1-1 0,1 0 0,0 1 0,-1-1 1,1 0-1,0 0 0,0 0 0,-1 1 0,1-1 0,0 0 0,0 0 0,-1 0 0,1 0 0,0 0 0,1 0 0,32-1-63,-26 1-40,7 0-762,0-1 0,0-1 0,22-5 0,43-20-9395,-36 7 853</inkml:trace>
</inkml:ink>
</file>

<file path=ppt/ink/ink3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5.213"/>
    </inkml:context>
    <inkml:brush xml:id="br0">
      <inkml:brushProperty name="width" value="0.025" units="cm"/>
      <inkml:brushProperty name="height" value="0.025" units="cm"/>
    </inkml:brush>
  </inkml:definitions>
  <inkml:trace contextRef="#ctx0" brushRef="#br0">98 0 13357,'0'0'16415,"-7"9"-15737,0 0-310,0 0-124,-1 1-1,1-1 1,1 1 0,0 0-1,0 1 1,1-1-1,-4 15 1,9-25-244,0 1 0,0-1 0,0 0 0,1 1 0,-1-1 0,0 1 0,1-1 0,-1 0 0,0 1 0,1-1 0,-1 0 0,0 1 0,1-1 0,-1 0 0,1 0 0,-1 1 0,1-1 0,-1 0 0,0 0 0,1 0 0,-1 0 0,1 0 0,-1 1 0,1-1 0,-1 0 0,1 0 0,-1 0 0,1 0 0,-1 0 0,1-1 0,0 1 0,24 0 0,-20 0 0,100 0-1351,-104 0 1349,-1 0 0,1 0 0,0 0 0,-1 0 0,1 0 0,-1 0 0,1 0 0,-1 1 0,1-1 0,-1 0 0,1 0 0,0 0 0,-1 1 0,1-1 0,-1 0 0,0 1 0,1-1 0,-1 0-1,1 1 1,-1-1 0,1 0 0,-1 1 0,0-1 0,1 1 0,-1-1 0,0 1 0,0-1 0,1 1 0,-1-1 0,0 1 0,0-1 0,0 1 0,1 0 0,-4 25 310,-18 21 414,15-36-675,-1-1-1,0-1 1,0 1-1,-1-1 1,-17 14-1,22-20-40,0-1-1,-1 1 1,1-1-1,-1 0 1,0 0-1,0 0 1,0 0 0,0 0-1,0-1 1,0 0-1,0 0 1,0 0-1,0-1 1,-1 1-1,1-1 1,0 0-1,0 0 1,-1 0-1,-7-2 1,11 1-85,0 1-1,0-1 1,0 1-1,0-1 1,0 1-1,0-1 1,0 0-1,1 0 1,-1 1 0,0-1-1,0 0 1,0 0-1,1 0 1,-1 0-1,0 0 1,1 0-1,-1 0 1,1 0 0,-1 0-1,1 0 1,0 0-1,-1-2 1,-3-28-5217,4 27 4363,0-29-8468</inkml:trace>
</inkml:ink>
</file>

<file path=ppt/ink/ink3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5.605"/>
    </inkml:context>
    <inkml:brush xml:id="br0">
      <inkml:brushProperty name="width" value="0.025" units="cm"/>
      <inkml:brushProperty name="height" value="0.025" units="cm"/>
    </inkml:brush>
  </inkml:definitions>
  <inkml:trace contextRef="#ctx0" brushRef="#br0">1 10 18898,'0'0'10698,"53"-8"-10121,-34 7-449,2 1-256,0 0-1634,0 0-2594,9 0-1314,5 0-1761</inkml:trace>
  <inkml:trace contextRef="#ctx0" brushRef="#br0" timeOffset="1">275 1 3876</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2.061"/>
    </inkml:context>
    <inkml:brush xml:id="br0">
      <inkml:brushProperty name="width" value="0.025" units="cm"/>
      <inkml:brushProperty name="height" value="0.025" units="cm"/>
    </inkml:brush>
  </inkml:definitions>
  <inkml:trace contextRef="#ctx0" brushRef="#br0">55 86 14029,'0'0'7581,"-3"10"-6642,-5 11-515,-1 5 390,0 0 0,1 0 1,2 1-1,-6 45 0,13-72-798,-1 1 0,0 0 0,0-1 0,0 1-1,0-1 1,0 1 0,1-1 0,-1 1 0,0-1 0,0 1-1,1-1 1,-1 1 0,0-1 0,1 1 0,-1-1 0,0 0-1,1 1 1,-1-1 0,1 0 0,-1 1 0,1-1 0,-1 0-1,1 1 1,-1-1 0,1 0 0,-1 0 0,1 0 0,-1 1-1,1-1 1,-1 0 0,1 0 0,0 0 0,-1 0 0,1 0-1,-1 0 1,1 0 0,-1 0 0,1 0 0,-1 0 0,1-1-1,0 1 1,-1 0 0,1 0 0,28-11 563,-15 2-170,1-1 0,-1-1-1,-1-1 1,0 0 0,23-27-1,52-79 597,-73 97-677,-10 18-511,-3 12 104,-2 10 15,-4 6 94,-1-1-1,-1 1 0,-16 40 0,-6 20 164,28-85-185,1 0 1,-1-1-1,0 1 1,0 0-1,0 0 1,0 0-1,0 0 1,1-1-1,-1 1 1,0 0-1,0 0 1,0 0-1,1 0 1,-1 0-1,0 0 0,0 0 1,0 0-1,1 0 1,-1-1-1,0 1 1,0 0-1,1 0 1,-1 0-1,0 0 1,0 0-1,0 0 1,1 0-1,-1 1 1,0-1-1,0 0 0,0 0 1,1 0-1,-1 0 1,0 0-1,0 0 1,0 0-1,1 0 1,-1 0-1,0 1 1,0-1-1,0 0 1,0 0-1,1 0 0,-1 0 1,0 1-1,0-1 1,0 0-1,0 0 1,0 0-1,0 1 1,0-1-1,1 0 1,-1 0-1,0 0 1,0 1-1,0-1 1,0 0-1,0 0 0,0 0 1,0 1-1,0-1 1,0 0-1,0 0 1,0 1-1,0-1 1,0 0-1,-1 0 1,1 1-1,17-12 62,-17 10-67,28-23 0,-1-2 0,-1-1 0,-1-1 0,-2-2 0,0 0 0,21-40 0,-34 57-37,-17 33-46,-21 46-73,25-58 142,-8 16 13,4-10 31,1 0-1,0 0 1,1 0-1,1 1 1,0 0-1,1-1 1,-1 17-1,4-30-32,0-1 1,0 0-1,0 1 0,0-1 1,0 0-1,1 1 1,-1-1-1,0 0 0,0 1 1,0-1-1,1 0 0,-1 1 1,0-1-1,0 0 0,1 0 1,-1 0-1,0 1 1,1-1-1,-1 0 0,0 0 1,1 0-1,-1 1 0,0-1 1,1 0-1,-1 0 0,1 0 1,-1 0-1,0 0 1,1 0-1,-1 0 0,0 0 1,1 0-1,-1 0 0,1 0 1,-1 0-1,0 0 0,1 0 1,-1 0-1,0-1 1,1 1-1,-1 0 0,0 0 1,1 0-1,-1-1 0,0 1 1,1 0-1,-1 0 0,0-1 1,0 1-1,1 0 1,-1 0-1,0-1 0,0 1 1,1-1-1,19-14-4,6-9 4,-1-2 0,-2-1 0,0 0 0,-2-2 0,-1 0 0,28-58 0,-38 50 0,-14 31 0,-10 21 0,-3 11 0,1 1 0,1 0 0,2 1 0,1 0 0,-15 51 0,26-78 0,1 0 0,-1 0 0,1 0 0,0 0 0,-1 0 0,1 0 0,0 0 0,0 0 0,-1 0 0,1 0 0,0 0 0,0 0 0,0 0 0,0 0 0,1 0 0,-1 1 0,0-1 0,0 0 0,1 0 0,-1 0 0,0 0 0,1 0 0,-1 0 0,1 0 0,-1-1 0,2 2 0,-1-1 0,1-1 0,-1 0 0,0 0 0,0 0 0,1 0 0,-1 0 0,0-1 0,1 1 0,-1 0 0,0 0 0,0-1 0,0 1 0,1-1 0,-1 1 0,0-1 0,0 0 0,0 1 0,1-2 0,59-47 0,-55 43 0,34-32 0,-25 23 0,0 0 0,1 1 0,27-18 0,-46 58 0,-22 31 0,18-44 0,1 0 0,0 0 0,1 0 0,-6 23 0,12-36 0,-1 0 0,1 0 0,-1 1 0,1-1 0,-1 0 0,1 0 0,-1 0 0,1 0 0,-1 0 0,1 1 0,0-1 0,-1 0 0,1 0 0,-1 0 0,1-1 0,-1 1 0,1 0 0,-1 0 0,1 0 0,-1 0 0,1 0 0,-1-1 0,1 1 0,-1 0 0,1 0 0,-1-1 0,1 1 0,-1 0 0,1-1 0,-1 1 0,0-1 0,1 1 0,-1 0 0,0-1 0,1 0 0,21-14 0,128-108 0,-150 122 0,0 1 0,0 0 0,1 0 0,-1-1 0,0 1 0,0 0 0,0 0 0,0 0 0,1-1 0,-1 1 0,0 0 0,0 0 0,0 0 0,1 0 0,-1-1 0,0 1 0,0 0 0,1 0 0,-1 0 0,0 0 0,0 0 0,1 0 0,-1 0 0,0 0 0,0 0 0,1 0 0,-1 0 0,0 0 0,0 0 0,1 0 0,-1 0 0,0 0 0,0 0 0,1 0 0,-1 0 0,0 0 0,0 0 0,1 1 0,-1-1 0,0 0 0,0 0 0,0 0 0,1 0 0,-1 0 0,0 1 0,0-1 0,0 0 0,1 0 0,-1 1 0,-2 17 0,-12 21 0,-2-8 0,10-20 0,0-1 0,1 1 0,0 0 0,-3 13 0,29-36 0,-15 7-280,-2 1-730,0 0-1,1 0 0,0 0 0,0 0 1,0 1-1,0 0 0,7-3 1,-22 7-6160</inkml:trace>
</inkml:ink>
</file>

<file path=ppt/ink/ink3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6.008"/>
    </inkml:context>
    <inkml:brush xml:id="br0">
      <inkml:brushProperty name="width" value="0.025" units="cm"/>
      <inkml:brushProperty name="height" value="0.025" units="cm"/>
    </inkml:brush>
  </inkml:definitions>
  <inkml:trace contextRef="#ctx0" brushRef="#br0">206 1 14862,'0'0'4239,"-13"4"-1052,0 2-2698,0-1 1,0 2 0,1 0 0,0 0-1,0 1 1,0 0 0,1 1-1,1 1 1,0 0 0,0 0 0,0 1-1,2 0 1,-1 0 0,-9 19-1,14-22-341,1 0-1,0 0 1,1 0-1,0 0 1,0 0-1,-1 13 1,3-19-132,0 0 0,0 0 1,0 0-1,0 0 0,0 0 1,0 0-1,0 0 0,1 0 0,-1 0 1,1 0-1,0 0 0,-1 0 0,1 0 1,0 0-1,0-1 0,0 1 1,0 0-1,1-1 0,-1 1 0,0-1 1,1 1-1,-1-1 0,1 1 0,-1-1 1,1 0-1,0 0 0,-1 0 1,1 0-1,0 0 0,0 0 0,0 0 1,2 0-1,4 0 29,0 1 1,0-1-1,0-1 1,0 1-1,1-2 1,-1 1-1,0-1 0,0 0 1,0 0-1,0-1 1,0-1-1,0 1 1,0-1-1,-1 0 1,0-1-1,1 0 1,6-5-1,-9 6-13,0-1 1,0 0-1,0 0 1,0 0-1,-1-1 1,1 1-1,-1-1 0,-1 0 1,1-1-1,-1 1 1,0-1-1,0 1 1,0-1-1,-1 0 1,0 0-1,0 0 0,0 0 1,-1 0-1,0-1 1,0 1-1,-1 0 1,0-11-1,0 14-136,-1-1 0,0 1 0,0 0 1,0-1-1,0 1 0,-1 0 0,1 0 0,-1 0 0,0 0 0,0 0 0,0 0 1,0 0-1,0 1 0,-1-1 0,1 1 0,-1-1 0,1 1 0,-1 0 1,0 0-1,0 0 0,0 1 0,-5-2 0,1-1-597,-1 1-1,0 0 1,-1 1-1,1-1 1,0 2 0,-1-1-1,1 1 1,-10 0-1</inkml:trace>
</inkml:ink>
</file>

<file path=ppt/ink/ink3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6.364"/>
    </inkml:context>
    <inkml:brush xml:id="br0">
      <inkml:brushProperty name="width" value="0.025" units="cm"/>
      <inkml:brushProperty name="height" value="0.025" units="cm"/>
    </inkml:brush>
  </inkml:definitions>
  <inkml:trace contextRef="#ctx0" brushRef="#br0">59 225 17521,'0'0'12555,"-36"50"-11466,26-19-320,-1-1-352,9-1-193,2-7-128,4-8 0,15-7-96,5-7-801,1-2-992,-2-14-1923,-4-9-2722,-4-6-4324</inkml:trace>
  <inkml:trace contextRef="#ctx0" brushRef="#br0" timeOffset="1">75 0 7591,'0'0'22453,"37"4"-24406,-13 1-2788,2-1-2370</inkml:trace>
</inkml:ink>
</file>

<file path=ppt/ink/ink3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6.719"/>
    </inkml:context>
    <inkml:brush xml:id="br0">
      <inkml:brushProperty name="width" value="0.025" units="cm"/>
      <inkml:brushProperty name="height" value="0.025" units="cm"/>
    </inkml:brush>
  </inkml:definitions>
  <inkml:trace contextRef="#ctx0" brushRef="#br0">0 0 19314,'0'0'13069,"58"32"-12685,-15-29-384,6-2 0,1-1 0,-2 0 0,-8 0-512,-11 0-2435,-10 0-1634,-13 0-992</inkml:trace>
</inkml:ink>
</file>

<file path=ppt/ink/ink3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3:07.092"/>
    </inkml:context>
    <inkml:brush xml:id="br0">
      <inkml:brushProperty name="width" value="0.025" units="cm"/>
      <inkml:brushProperty name="height" value="0.025" units="cm"/>
    </inkml:brush>
  </inkml:definitions>
  <inkml:trace contextRef="#ctx0" brushRef="#br0">0 16 17296,'0'0'7688,"84"12"-6183,-37-12-736,3 0-609,0-5-352,-10-7-2435,-6 1-5989</inkml:trace>
</inkml:ink>
</file>

<file path=ppt/ink/ink3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01.840"/>
    </inkml:context>
    <inkml:brush xml:id="br0">
      <inkml:brushProperty name="width" value="0.025" units="cm"/>
      <inkml:brushProperty name="height" value="0.025" units="cm"/>
    </inkml:brush>
  </inkml:definitions>
  <inkml:trace contextRef="#ctx0" brushRef="#br0">5 0 16303,'0'0'7880,"-5"75"-8008,5-48-2307,5-7-2561,0-7-6279</inkml:trace>
</inkml:ink>
</file>

<file path=ppt/ink/ink3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02.198"/>
    </inkml:context>
    <inkml:brush xml:id="br0">
      <inkml:brushProperty name="width" value="0.025" units="cm"/>
      <inkml:brushProperty name="height" value="0.025" units="cm"/>
    </inkml:brush>
  </inkml:definitions>
  <inkml:trace contextRef="#ctx0" brushRef="#br0">1 0 20275,'0'0'1986</inkml:trace>
</inkml:ink>
</file>

<file path=ppt/ink/ink3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2.793"/>
    </inkml:context>
    <inkml:brush xml:id="br0">
      <inkml:brushProperty name="width" value="0.025" units="cm"/>
      <inkml:brushProperty name="height" value="0.025" units="cm"/>
    </inkml:brush>
  </inkml:definitions>
  <inkml:trace contextRef="#ctx0" brushRef="#br0">81 1 15983,'0'0'13047,"-7"12"-12316,2-4-610,-25 42 234,28-46-344,0 0 1,0 0 0,1 0-1,-1 1 1,1-1-1,0 0 1,0 1-1,0-1 1,1 1-1,-1-1 1,2 9-1,-1-11-53,1-1 0,0 1 0,0-1 0,0 0 0,0 1 0,0-1 0,1 0 0,-1 0 0,0 1 0,1-1 0,-1 0 0,1-1 0,-1 1-1,1 0 1,-1 0 0,1 0 0,-1-1 0,1 1 0,0-1 0,-1 1 0,1-1 0,0 0 0,-1 0 0,3 0 0,50 4-1044,-45-4 800,30-1-1046,-28 0 918,-1 0 0,0 1 1,1 0-1,-1 0 0,1 1 1,-1 1-1,1 0 0,-1 0 0,0 1 1,11 5-1,-20-8 440,0 1 1,0-1 0,0 1-1,0 0 1,-1 0-1,1-1 1,0 1 0,-1 0-1,1 0 1,0 0-1,-1 0 1,1 0 0,-1 0-1,1 0 1,-1 0-1,1 0 1,-1 0 0,0 0-1,0 0 1,0 0-1,1 0 1,-1 0 0,0 0-1,0 0 1,0 0-1,-1 1 1,1-1 0,0 0-1,0 0 1,0 0-1,-1 0 1,1 0 0,-1 0-1,1 0 1,-1 0-1,1 0 1,-1 0 0,1-1-1,-1 1 1,0 0-1,-1 1 1,-33 32 2262,22-24-1870,-1 0 0,0 0 1,-1-2-1,0 1 0,0-2 0,-1 0 1,0-1-1,0-1 0,-1 0 0,1-1 1,-1-1-1,-28 2 0,44-5-528,-1 0 0,1 0 0,0 0 0,0 0-1,0 0 1,0-1 0,0 1 0,0 0 0,0-1 0,0 1 0,0-1-1,0 1 1,0-1 0,0 1 0,0-1 0,1 0 0,-1 1-1,0-1 1,0 0 0,0 0 0,1 1 0,-1-1 0,1 0-1,-1 0 1,0 0 0,1 0 0,0 0 0,-1 0 0,1 0-1,-1-2 1,-2-36-8404,3 29 5804,0-25-10855</inkml:trace>
</inkml:ink>
</file>

<file path=ppt/ink/ink3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3.153"/>
    </inkml:context>
    <inkml:brush xml:id="br0">
      <inkml:brushProperty name="width" value="0.025" units="cm"/>
      <inkml:brushProperty name="height" value="0.025" units="cm"/>
    </inkml:brush>
  </inkml:definitions>
  <inkml:trace contextRef="#ctx0" brushRef="#br0">1 6 17457,'0'0'7751,"50"-6"-6534,-22 6-416,7 0-609,5 0-224,6 0-2050,2 0-2755,2 0-4548</inkml:trace>
</inkml:ink>
</file>

<file path=ppt/ink/ink3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3.494"/>
    </inkml:context>
    <inkml:brush xml:id="br0">
      <inkml:brushProperty name="width" value="0.025" units="cm"/>
      <inkml:brushProperty name="height" value="0.025" units="cm"/>
    </inkml:brush>
  </inkml:definitions>
  <inkml:trace contextRef="#ctx0" brushRef="#br0">191 1 11211,'0'0'7361,"-11"0"-3528,4 0-3551,-1 0 0,1 0 0,0 1 1,-1 0-1,1 0 0,0 1 0,0 0 0,0 0 0,0 1 0,0 0 0,0 0 0,1 1 0,-1-1 0,1 2 1,0-1-1,0 0 0,0 1 0,-5 7 0,6-7-225,1-1 0,0 1 0,0 1 0,0-1 0,1 1 0,-1-1 0,1 1-1,1 0 1,-1 0 0,1 0 0,0 1 0,1-1 0,-1 0 0,1 1 0,0-1 0,1 1 0,0-1 0,0 1 0,0-1 0,2 9 0,-1-13-49,1 0 0,-1 1 0,1-1 1,-1 0-1,1 0 0,0-1 0,0 1 1,0 0-1,0-1 0,0 1 0,0-1 0,1 1 1,-1-1-1,0 0 0,1 0 0,-1 0 1,1 0-1,-1-1 0,1 1 0,-1-1 0,1 1 1,-1-1-1,1 0 0,3 0 0,1 0 17,1 0 0,-1 0 0,1-1 0,-1 0 0,1 0 0,-1 0 0,11-4 0,-12 2 4,1-1 0,-1 1 0,1-1-1,-1 0 1,0-1 0,-1 1 0,1-1-1,-1 0 1,0-1 0,0 1 0,0-1-1,-1 0 1,0 0 0,0-1 0,0 1-1,-1-1 1,0 0 0,-1 0 0,1 0-1,-1 0 1,-1 0 0,1 0 0,-1-1-1,0 1 1,-1-14 0,0 19 1,-1 0 0,1 0 0,-1 0 1,0 0-1,0 0 0,0 0 0,0 0 0,0 1 1,0-1-1,0 0 0,0 0 0,-1 1 0,1-1 1,-1 1-1,1-1 0,-1 1 0,0 0 1,1 0-1,-1 0 0,0 0 0,0 0 0,0 0 1,0 0-1,0 0 0,0 1 0,0-1 0,0 1 1,0 0-1,0-1 0,0 1 0,0 0 0,0 0 1,-3 1-1,2-2-46,-1 1 1,1 0-1,-1 0 1,1 1-1,-1-1 0,1 1 1,-1 0-1,1 0 1,-1 0-1,1 0 1,0 1-1,-1-1 1,1 1-1,0 0 0,0 0 1,0 0-1,1 0 1,-6 5-1,-5 30-2256,12-16-1946,10-4-4421,8-8-4547</inkml:trace>
</inkml:ink>
</file>

<file path=ppt/ink/ink3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3.879"/>
    </inkml:context>
    <inkml:brush xml:id="br0">
      <inkml:brushProperty name="width" value="0.025" units="cm"/>
      <inkml:brushProperty name="height" value="0.025" units="cm"/>
    </inkml:brush>
  </inkml:definitions>
  <inkml:trace contextRef="#ctx0" brushRef="#br0">188 29 545,'0'0'27049,"-8"-1"-25752,2 1-1184,0 0-1,-1 0 0,1 1 1,0-1-1,0 2 1,0-1-1,0 1 0,0 0 1,1 0-1,-1 0 1,0 1-1,1 0 0,0 0 1,-1 1-1,1-1 1,1 1-1,-1 0 0,-7 8 1,3-3-87,0 0 0,1 1 1,-14 19-1,20-25-20,0-1 0,0 1-1,0 0 1,0 0 0,1 0 0,-1 0-1,1 0 1,0 0 0,0 0 0,1 1-1,-1-1 1,1 0 0,0 0 0,0 1-1,1 5 1,0-8 4,0 0 0,0-1 0,1 1-1,-1 0 1,0-1 0,1 1 0,0-1 0,-1 1 0,1-1-1,0 0 1,-1 1 0,1-1 0,0 0 0,0 0-1,0-1 1,0 1 0,0 0 0,0-1 0,0 1-1,1-1 1,-1 1 0,0-1 0,0 0 0,0 0 0,4 0-1,4 0 46,1 0 0,0 0 0,20-4 0,-21 0-10,-1 1-1,0-1 1,0-1-1,0 0 1,0 0-1,-1-1 1,0 0-1,0 0 1,0-1-1,-1 0 1,0 0-1,-1-1 1,1 0-1,-1 0 1,-1 0-1,0-1 1,0 0-1,0 0 1,-1 0-1,-1 0 1,0-1-1,0 0 1,3-18-1,-6 27-43,0 0-1,0 0 1,0 0 0,0-1 0,-1 1-1,1 0 1,0 0 0,0 0 0,-1 0-1,1 0 1,-1-1 0,1 1 0,-1 0-1,0 0 1,1 0 0,-1 0 0,0 0-1,1 1 1,-1-1 0,0 0 0,0 0-1,0 0 1,0 1 0,-2-2 0,0 0 1,0 1 0,-1 0 0,1-1 0,-1 1 0,0 1 0,1-1 0,-1 0 0,-4 1 0,-3-1-39,0 1 0,0 1-1,1 0 1,-21 5 0,3 5-1920,11-1-3838,6-2-6547</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2.431"/>
    </inkml:context>
    <inkml:brush xml:id="br0">
      <inkml:brushProperty name="width" value="0.025" units="cm"/>
      <inkml:brushProperty name="height" value="0.025" units="cm"/>
    </inkml:brush>
  </inkml:definitions>
  <inkml:trace contextRef="#ctx0" brushRef="#br0">0 9 21332,'6'-6'2691,"0"3"-1666,1 3-865,5 4 0,3 5-128,-3 4-288,3 4-1890,-2-3-1634,-5 0-2017,2 0-4549</inkml:trace>
</inkml:ink>
</file>

<file path=ppt/ink/ink3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5.810"/>
    </inkml:context>
    <inkml:brush xml:id="br0">
      <inkml:brushProperty name="width" value="0.025" units="cm"/>
      <inkml:brushProperty name="height" value="0.025" units="cm"/>
    </inkml:brush>
  </inkml:definitions>
  <inkml:trace contextRef="#ctx0" brushRef="#br0">1 0 8584,'0'0'23318,"53"7"-22453,-23-3-865,0-2 0,-1 0 0,-2 3 0,-6 3 0,-8 1 0,-4-5-2947</inkml:trace>
</inkml:ink>
</file>

<file path=ppt/ink/ink3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8.701"/>
    </inkml:context>
    <inkml:brush xml:id="br0">
      <inkml:brushProperty name="width" value="0.025" units="cm"/>
      <inkml:brushProperty name="height" value="0.025" units="cm"/>
    </inkml:brush>
  </inkml:definitions>
  <inkml:trace contextRef="#ctx0" brushRef="#br0">23 1 14286,'0'0'16981,"4"9"-15924,-1-1-1025,-1-1-1,-1 1 1,1 0 0,-1 0-1,-1 0 1,1 0-1,-1 0 1,-1 0 0,1 0-1,-2 0 1,1 0 0,-1 0-1,-5 14 1,1-1-303,1 0-1,1 1 1,0-1 0,2 1-1,0 30 1,2-52 116,0 1 0,0 0 0,0-1 1,0 1-1,0-1 0,0 1 0,0-1 0,0 1 1,1 0-1,-1-1 0,0 1 0,0-1 0,1 1 0,-1-1 1,0 1-1,1-1 0,-1 1 0,0-1 0,1 1 1,-1-1-1,1 1 0,-1-1 0,0 0 0,1 1 1,-1-1-1,1 0 0,-1 1 0,1-1 0,0 0 1,-1 0-1,1 0 0,-1 1 0,1-1 0,-1 0 0,1 0 1,0 0-1,-1 0 0,1 0 0,-1 0 0,1 0 1,0 0-1,-1 0 0,1 0 0,-1-1 0,1 1 1,0 0-1,2-1-743,-1 0 1,1 0 0,-1 0-1,0 0 1,1-1-1,-1 1 1,0-1 0,0 1-1,4-4 1,12-17-9508</inkml:trace>
</inkml:ink>
</file>

<file path=ppt/ink/ink3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9.077"/>
    </inkml:context>
    <inkml:brush xml:id="br0">
      <inkml:brushProperty name="width" value="0.025" units="cm"/>
      <inkml:brushProperty name="height" value="0.025" units="cm"/>
    </inkml:brush>
  </inkml:definitions>
  <inkml:trace contextRef="#ctx0" brushRef="#br0">119 1 9897,'0'0'14948,"-8"8"-13042,3-3-1718,-46 54 2171,49-56-2304,-1 0 0,1 0-1,0 0 1,0 1 0,0-1-1,1 1 1,-1-1 0,1 1-1,0-1 1,0 1 0,0 0-1,0-1 1,1 1 0,-1 0-1,1 0 1,0-1-1,0 1 1,0 0 0,2 7-1,-1-11-58,0 1 0,0 0-1,0 0 1,0 0 0,0-1-1,0 1 1,0 0 0,1-1 0,-1 1-1,0-1 1,0 1 0,1-1-1,-1 0 1,0 0 0,0 1-1,1-1 1,-1 0 0,0 0-1,2 0 1,35-1-60,-27 0 22,-6 1 37,3 0-25,-1 0-1,1 0 1,0 1 0,-1 0 0,1 0-1,13 4 1,-19-4 24,0 0 0,0 0 1,0 1-1,0-1 0,0 0 0,-1 1 1,1 0-1,0-1 0,-1 1 0,1 0 0,-1 0 1,0-1-1,0 1 0,1 0 0,-1 1 1,0-1-1,-1 0 0,1 0 0,0 0 0,-1 0 1,1 1-1,-1-1 0,0 0 0,1 1 1,-1-1-1,0 0 0,-1 3 0,1 2 51,-1-1 1,0 1-1,0-1 0,0 1 0,-1-1 0,0 0 0,0 1 1,-1-1-1,0-1 0,0 1 0,0 0 0,-1-1 0,0 1 1,0-1-1,0 0 0,0 0 0,-1-1 0,-9 8 0,7-6 10,-1-1 0,1 0 0,-1-1 0,-1 0 0,1 0 0,0 0 0,-1-1 0,0 0 0,0-1 0,0 0 0,0 0 0,0-1 0,-10 0 0,18-1-149,0 0 0,0-1 0,0 1 1,0 0-1,0 0 0,0-1 0,0 1 0,0-1 0,0 1 0,1-1 0,-1 1 0,0-1 0,0 1 0,0-1 0,1 0 0,-1 0 0,0 1 0,0-1 0,1 0 0,-1 0 0,1 0 0,-1 0 0,1 0 0,-1 0 0,1 0 0,0 1 0,-1-1 0,1 0 0,0-1 0,0 1 0,-1 0 0,1 0 0,0-1 0,1-45-6849,0 36 4723,3-30-7037</inkml:trace>
</inkml:ink>
</file>

<file path=ppt/ink/ink3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9.403"/>
    </inkml:context>
    <inkml:brush xml:id="br0">
      <inkml:brushProperty name="width" value="0.025" units="cm"/>
      <inkml:brushProperty name="height" value="0.025" units="cm"/>
    </inkml:brush>
  </inkml:definitions>
  <inkml:trace contextRef="#ctx0" brushRef="#br0">0 0 19314,'0'0'9802,"60"0"-9514,-39 0-288,1 0-1858,2 0-2658,-1 0-2659,0 0-8200</inkml:trace>
</inkml:ink>
</file>

<file path=ppt/ink/ink3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49.776"/>
    </inkml:context>
    <inkml:brush xml:id="br0">
      <inkml:brushProperty name="width" value="0.025" units="cm"/>
      <inkml:brushProperty name="height" value="0.025" units="cm"/>
    </inkml:brush>
  </inkml:definitions>
  <inkml:trace contextRef="#ctx0" brushRef="#br0">87 1 15855,'0'0'5114,"-8"10"-3672,-2 3-988,1 0 1,0 1 0,1 0-1,1 0 1,0 0 0,1 1 0,1 0-1,0 1 1,1-1 0,-4 32 0,7-44-418,1 1 0,0-1 0,0 0 1,0 1-1,1-1 0,-1 0 0,1 1 1,-1-1-1,1 0 0,0 0 0,0 0 1,1 0-1,-1 0 0,1 0 1,-1 0-1,1 0 0,0 0 0,4 4 1,-4-6-5,0 0 1,1 0-1,-1 0 1,1 0-1,-1 0 1,0 0-1,1-1 1,-1 1-1,1-1 1,0 1 0,-1-1-1,1 0 1,-1 0-1,1-1 1,-1 1-1,1 0 1,-1-1-1,1 1 1,-1-1-1,1 0 1,-1 0 0,1 0-1,-1 0 1,0 0-1,4-3 1,1-1 82,1 0 1,-1 0-1,0-1 1,0 0 0,-1 0-1,0 0 1,0-1-1,-1 0 1,1 0-1,-1 0 1,7-16-1,-7 12 141,0 0-1,-1 0 0,0 0 0,-1-1 1,0 1-1,-1-1 0,0 0 0,0-16 1,-2 26-266,0 1 0,0-1 0,0 0 1,-1 0-1,1 1 0,0-1 0,-1 0 1,1 1-1,-1-1 0,0 0 0,0 1 1,1-1-1,-1 1 0,0-1 0,0 1 1,-1 0-1,1-1 0,0 1 0,0 0 1,-1 0-1,1 0 0,0 0 0,-3-2 1,1 2 65,-1-1 1,1 1 0,0 0 0,-1 0 0,1 0 0,-1 1 0,1-1 0,-1 1 0,1 0 0,-1-1 0,-6 2-1,6 0-138,0-1 0,0 1 0,0 0-1,0 0 1,0 1 0,0-1-1,0 1 1,0 0 0,0 0 0,-3 3-1,5-4-167,0 1 1,0-1-1,1 1 0,-1-1 0,0 1 0,1 0 0,0 0 0,-1-1 1,1 1-1,0 0 0,0 0 0,0 1 0,0-1 0,0 0 0,1 0 1,-1 0-1,1 0 0,-1 1 0,1 1 0,2 18-11164,8-16 1152</inkml:trace>
</inkml:ink>
</file>

<file path=ppt/ink/ink3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50.135"/>
    </inkml:context>
    <inkml:brush xml:id="br0">
      <inkml:brushProperty name="width" value="0.025" units="cm"/>
      <inkml:brushProperty name="height" value="0.025" units="cm"/>
    </inkml:brush>
  </inkml:definitions>
  <inkml:trace contextRef="#ctx0" brushRef="#br0">171 2 20980,'0'0'3064,"-10"-1"-48,6 1-2846,-1 0 0,0 0-1,0 0 1,0 1 0,0-1-1,0 1 1,1 0 0,-1 1 0,0-1-1,1 1 1,-1 0 0,1 0-1,0 0 1,-1 1 0,1 0 0,0-1-1,1 1 1,-6 6 0,2-3-82,0 2 1,1-1-1,0 1 1,0 0-1,1 0 1,0 1 0,0-1-1,1 1 1,1 0-1,-1 0 1,1 1-1,1-1 1,-1 1-1,2-1 1,-1 1 0,1 17-1,1-25-81,0-1 0,1 1 1,-1-1-1,0 0 0,1 1 0,-1-1 0,1 1 0,0-1 1,-1 0-1,1 0 0,0 1 0,0-1 0,0 0 1,0 0-1,0 0 0,0 0 0,0 0 0,0 0 0,0 0 1,0 0-1,0 0 0,2 0 0,1 1 14,0-1-1,-1 0 1,1 0 0,0 0-1,0 0 1,0-1 0,0 1-1,6-1 1,-3 0 10,0 0-1,1-1 1,-1 0-1,0-1 1,0 1-1,0-1 1,0 0 0,0-1-1,7-3 1,-8 1-18,0 1-1,0-1 1,0 1 0,-1-2 0,0 1 0,0-1-1,0 1 1,-1-1 0,1 0 0,-2-1 0,1 1-1,-1-1 1,0 0 0,0 0 0,0 0 0,-1 0 0,-1 0-1,1-1 1,-1 1 0,0 0 0,-1-1 0,1 1-1,-1-1 1,-2-10 0,2 17-80,-1-1 0,1 0 0,-1 0 0,0 0 0,1 0 0,-1 0 0,0 1 0,0-1 1,0 0-1,0 1 0,0-1 0,-1 1 0,1-1 0,0 1 0,-1 0 0,1-1 0,-1 1 0,1 0 0,-1 0 0,0 0 0,1 0 0,-1 0 0,0 1 0,-2-2 0,-2 0-823,-1 1 0,1 0 0,-1 0 0,0 0 0,-9 1-1,8 0-7917</inkml:trace>
</inkml:ink>
</file>

<file path=ppt/ink/ink3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50.694"/>
    </inkml:context>
    <inkml:brush xml:id="br0">
      <inkml:brushProperty name="width" value="0.025" units="cm"/>
      <inkml:brushProperty name="height" value="0.025" units="cm"/>
    </inkml:brush>
  </inkml:definitions>
  <inkml:trace contextRef="#ctx0" brushRef="#br0">47 1 17489,'0'0'14814,"-5"11"-14532,1-2-243,-24 60 76,26-62-112,0-1 0,0 1 0,1 0-1,0 1 1,0-1 0,1 0 0,0 0-1,0 0 1,1 11 0,0-16 0,0-1 0,0 1 1,0-1-1,1 1 0,-1-1 0,0 1 1,0-1-1,1 1 0,-1-1 0,1 0 1,-1 0-1,1 0 0,0 0 0,-1 0 1,1 0-1,0 0 0,0-1 0,-1 1 1,1 0-1,0-1 0,0 0 0,0 1 1,0-1-1,0 0 0,0 0 0,0 0 1,2-1-1,3 2-68,0-2 0,0 1 0,0-1 0,0 0 1,0 0-1,10-4 0,-13 3-471,0 0-1,0-1 1,0 1 0,0-1-1,0 0 1,-1 0 0,0 0 0,1 0-1,4-8 1,10-21-8194,-10 2-4552</inkml:trace>
</inkml:ink>
</file>

<file path=ppt/ink/ink3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9:51.065"/>
    </inkml:context>
    <inkml:brush xml:id="br0">
      <inkml:brushProperty name="width" value="0.025" units="cm"/>
      <inkml:brushProperty name="height" value="0.025" units="cm"/>
    </inkml:brush>
  </inkml:definitions>
  <inkml:trace contextRef="#ctx0" brushRef="#br0">1 21 8264,'0'0'22741,"1"-20"-34496</inkml:trace>
</inkml:ink>
</file>

<file path=ppt/ink/ink3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31.897"/>
    </inkml:context>
    <inkml:brush xml:id="br0">
      <inkml:brushProperty name="width" value="0.025" units="cm"/>
      <inkml:brushProperty name="height" value="0.025" units="cm"/>
    </inkml:brush>
  </inkml:definitions>
  <inkml:trace contextRef="#ctx0" brushRef="#br0">18 134 2594,'-14'-13'2714,"11"10"995,19 3-3188,17 0 113,0-1 0,65-10 0,-41 2-576,1 3 0,-1 3-1,61 4 1,49-3-1,-123-3 54,0-2 1,43-12-1,-46 8 16,0 3 0,69-6 1,-76 13-24,-13 2-55,0-2 0,32-5 0,-52 6-30,-1 0 0,0 0 0,0 0 1,0 0-1,0 0 0,0 0 0,0 0 0,1 0 1,-1 0-1,0 0 0,0 0 0,0 0 0,0 0 1,1 0-1,-1 0 0,0 0 0,0 0 0,0 0 1,0 0-1,0 0 0,1 0 0,-1 0 0,0 0 1,0 0-1,0 0 0,0 0 0,0 0 1,1 0-1,-1 0 0,0 0 0,0-1 0,0 1 1,0 0-1,0 0 0,0 0 0,0 0 0,1 0 1,-1 0-1,0 0 0,0-1 0,0 1 0,0 0 1,0 0-1,0 0 0,0 0 0,0 0 0,0-1 1,0 1-1,0 0 0,0 0 0,0 0 1,0 0-1,0-1 0,0 1 0,0 0 0,0 0 1,0 0-1,0 0 0,0 0 0,0-1 0,0 1 1,0 0-1,-1-3-3306,3-4-252</inkml:trace>
</inkml:ink>
</file>

<file path=ppt/ink/ink3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1.227"/>
    </inkml:context>
    <inkml:brush xml:id="br0">
      <inkml:brushProperty name="width" value="0.025" units="cm"/>
      <inkml:brushProperty name="height" value="0.025" units="cm"/>
    </inkml:brush>
  </inkml:definitions>
  <inkml:trace contextRef="#ctx0" brushRef="#br0">1 0 21717,'0'0'8488,"74"35"-7976,-30-30-320,2 0-96,6-4-448,-6-1-1986,-9 0-2787,-9 0-2466</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3.052"/>
    </inkml:context>
    <inkml:brush xml:id="br0">
      <inkml:brushProperty name="width" value="0.025" units="cm"/>
      <inkml:brushProperty name="height" value="0.025" units="cm"/>
    </inkml:brush>
  </inkml:definitions>
  <inkml:trace contextRef="#ctx0" brushRef="#br0">49 0 17328,'0'0'3353,"-6"10"-652,6-9-2678,-32 63 3170,30-58-2925,0 0 0,0 0 0,1 0 0,-1 0 0,1 0 0,1 0 0,-1 1 1,1-1-1,0 0 0,0 0 0,3 11 0,-3-16-259,1 1 0,0-1 0,0 0 0,-1 0 0,1 1 0,0-1 0,0 0 0,0 0 0,0 0 0,1 0 0,-1-1 1,0 1-1,0 0 0,0 0 0,1-1 0,-1 1 0,0 0 0,1-1 0,-1 0 0,1 1 0,-1-1 0,0 0 0,1 1 0,-1-1 0,1 0 0,-1 0 0,1 0 0,-1-1 1,2 1-1,46-10 333,-29 1-280,-1-1 0,0-1 1,0-1-1,-1-1 0,-1 0 0,19-19 1,27-19-1273,-59 52 635,-6 8 442,-5 11 179,0-8 102,1 1 0,1-1 0,1 1 0,0 0 0,0 0 1,1 0-1,-1 16 0,4-29-127,0 1 1,0-1-1,0 1 1,0 0-1,0-1 1,0 1 0,0-1-1,0 1 1,0 0-1,1-1 1,-1 1-1,0-1 1,0 1-1,1-1 1,-1 1-1,0-1 1,1 1-1,-1-1 1,0 1-1,1-1 1,-1 0-1,1 1 1,-1-1-1,1 1 1,-1-1-1,1 0 1,-1 0 0,1 1-1,-1-1 1,1 0-1,-1 0 1,2 1-1,25-2 426,23-18-8,23-26-321,-52 30-260,1 1-1,43-20 0,-65 34 130,1 0-1,0 0 0,-1 0 1,1 0-1,0 0 0,-1 0 0,1 0 1,0 0-1,-1 0 0,1 0 0,0 0 1,-1 0-1,1 0 0,-1 0 0,1 1 1,0-1-1,-1 0 0,1 1 0,-1-1 1,1 0-1,-1 1 0,1-1 1,-1 0-1,1 1 0,-1-1 0,1 1 1,-1-1-1,1 1 0,-1-1 0,0 1 1,1-1-1,-1 1 0,0 0 0,0-1 1,1 1-1,-1 0 0,0-1 1,0 1-1,0-1 0,0 1 0,0 0 1,0-1-1,0 1 0,0 0 0,0-1 1,0 2-1,1 46 245,-2-24 167,2-23-376,0 0-1,-1 0 1,1 0-1,0 0 1,-1 0-1,1 0 1,0-1-1,0 1 1,0 0-1,-1 0 1,1-1-1,0 1 1,0-1-1,0 1 0,0-1 1,0 1-1,0-1 1,1 0-1,-1 0 1,0 1-1,0-1 1,0 0-1,0 0 1,0 0-1,0 0 1,0 0-1,0 0 1,1 0-1,-1-1 0,0 1 1,0 0-1,0-1 1,0 1-1,2-2 1,40-12 545,-4-7-567,-11 6 0,1 0 0,1 2 0,36-12 0,-65 26 0,-1-1 0,1 0 0,-1 0 0,0 1 0,1-1 0,-1 0 0,1 0 0,-1 1 0,0-1 0,1 0 0,-1 1 0,0-1 0,1 1 0,-1-1 0,0 0 0,0 1 0,1-1 0,-1 1 0,0-1 0,0 1 0,0-1 0,1 1 0,-1-1 0,0 1 0,0-1 0,0 1 0,0-1 0,0 0 0,0 1 0,0-1 0,0 1 0,0-1 0,0 1 0,-1 0 0,0 17 0,1-18 0,0 2 0,0 0 0,-1-1 0,1 1 0,0 0 0,0 0 0,0-1 0,0 1 0,0 0 0,1 0 0,-1-1 0,0 1 0,1 0 0,-1-1 0,1 1 0,0 0 0,-1-1 0,3 4 0,-2-5 0,1 1 0,0 0 0,-1-1 0,1 1 0,0-1 0,-1 1 0,1-1 0,0 0 0,0 0 0,-1 0 0,1 0 0,0 0 0,0 0 0,-1 0 0,1 0 0,0-1 0,0 1 0,-1-1 0,3 0 0,13-5 0,0 0 0,-1-1 0,1 0 0,17-13 0,-23 13 0,0 0 0,1 1 0,0 1 0,0-1 0,0 2 0,1 0 0,0 0 0,-1 1 0,26-2 0,-37 5 0,0 0 0,0 0 0,0 0 0,0 0 0,0 0 0,-1 0 0,1 0 0,0 0 0,0 0 0,0 1 0,0-1 0,-1 0 0,1 1 0,0-1 0,0 1 0,-1-1 0,1 1 0,0-1 0,-1 1 0,1-1 0,0 1 0,-1 0 0,1-1 0,-1 1 0,1 0 0,-1-1 0,1 1 0,-1 0 0,0 0 0,1 1 0,0 31 0,-1-28 0,0-1 0,0 0 0,0 1 0,0-1 0,1 1 0,-1-1 0,2 5 0,-1-8 0,-1 0 0,1 0 0,0 1 0,-1-1 0,1 0 0,0 0 0,0 0 0,0 0 0,0 0 0,0 0 0,0-1 0,0 1 0,0 0 0,0 0 0,0-1 0,0 1 0,1-1 0,-1 1 0,0-1 0,1 1 0,-1-1 0,0 0 0,0 1 0,1-1 0,-1 0 0,0 0 0,1 0 0,1-1 0,18 0-15,0-2 1,0 0-1,0-1 1,34-12-1,-39 10-71,1 0 1,0 2-1,0 0 1,0 1-1,0 1 0,0 1 1,35 1-1,-52 0-119,1 0 0,-1 1 0,1-1 0,-1 0 0,1 1 0,-1-1 0,1 0 0,-1 1 0,0-1 0,1 1 0,-1-1 0,0 1 0,1-1 0,-1 1 0,0-1 0,0 1 0,1-1 0,-1 1 0,0-1 0,0 1 0,0 0 0,0-1 0,0 1 0,0-1 0,0 1 0,0 0 0,0-1 0,0 1 0,0-1 0,0 1 0,0-1 0,0 1 0,-1-1 0,1 1 0,0 0 0,0-1 0,-1 1 0,1-1 0,-1 1 0,-9 4-8518</inkml:trace>
</inkml:ink>
</file>

<file path=ppt/ink/ink3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1.582"/>
    </inkml:context>
    <inkml:brush xml:id="br0">
      <inkml:brushProperty name="width" value="0.025" units="cm"/>
      <inkml:brushProperty name="height" value="0.025" units="cm"/>
    </inkml:brush>
  </inkml:definitions>
  <inkml:trace contextRef="#ctx0" brushRef="#br0">0 1 18225,'0'0'9129,"79"11"-7880,-22-11-448,10-4-673,-6 0-256,-5 4-2082,-11 0-4196,-13 0-5446</inkml:trace>
</inkml:ink>
</file>

<file path=ppt/ink/ink3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2.150"/>
    </inkml:context>
    <inkml:brush xml:id="br0">
      <inkml:brushProperty name="width" value="0.025" units="cm"/>
      <inkml:brushProperty name="height" value="0.025" units="cm"/>
    </inkml:brush>
  </inkml:definitions>
  <inkml:trace contextRef="#ctx0" brushRef="#br0">16 49 10186,'0'0'7847,"3"-9"-5108,10-27 53,-9 33 2083,-2 13-3660,0 14-702,-4 2-140,-1-1 0,0 0-1,-9 28 1,6-31-151,1 0 0,2 0-1,0 0 1,0 34 0,3-55-222,1 0 0,-1 0 0,0 1 0,0-1 0,1 0 0,-1 0 0,0 0 0,1 1 0,-1-1 0,1 0 0,0 0 0,-1 0 0,1 0 0,0 0 0,-1 0 0,1 0 0,0 0 0,0-1 0,0 1 0,0 0 0,0 0 0,0-1 0,0 1 0,2 0 0,1 1 0,-1-1 0,1 0 0,-1-1 0,1 1 0,-1-1 0,1 1 0,0-1 0,5 0 0,3-1 0,-1-1 0,1 0 0,0-1 0,15-5 0,24-17-2768,-45 22 2029,-1 0 0,1-1 0,-1 0-1,0 0 1,0 0 0,-1-1 0,1 0 0,-1 0 0,0 0 0,0 0-1,3-7 1,1-10-6969</inkml:trace>
</inkml:ink>
</file>

<file path=ppt/ink/ink3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2.569"/>
    </inkml:context>
    <inkml:brush xml:id="br0">
      <inkml:brushProperty name="width" value="0.025" units="cm"/>
      <inkml:brushProperty name="height" value="0.025" units="cm"/>
    </inkml:brush>
  </inkml:definitions>
  <inkml:trace contextRef="#ctx0" brushRef="#br0">66 1 11211,'0'0'11210,"-46"58"-8423,37-41-321,1 1-992,6 1-962,2 0-416,0-1-256,19-4-1730,11-5-1601,5-6-1666,4-3-3619</inkml:trace>
</inkml:ink>
</file>

<file path=ppt/ink/ink3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2.961"/>
    </inkml:context>
    <inkml:brush xml:id="br0">
      <inkml:brushProperty name="width" value="0.025" units="cm"/>
      <inkml:brushProperty name="height" value="0.025" units="cm"/>
    </inkml:brush>
  </inkml:definitions>
  <inkml:trace contextRef="#ctx0" brushRef="#br0">150 9 17649,'0'0'6603,"-8"4"-4996,-1 1-1428,-1 0 1,1 1-1,0 0 0,1 1 0,0 0 0,0 0 0,0 1 1,1 0-1,0 0 0,0 1 0,-5 9 0,7-11-120,0 1-1,1-1 1,-1 1-1,2 1 1,-1-1-1,1 0 0,0 1 1,1-1-1,0 1 1,1 0-1,-1 0 1,2 0-1,-1 0 1,2 16-1,0-23-56,0 0 1,0 0-1,0 0 1,0 0-1,0 0 1,0 0-1,1 0 1,-1-1-1,0 1 1,1 0-1,0-1 1,-1 0-1,1 1 1,0-1-1,0 0 1,-1 0-1,1 0 1,0 0-1,0 0 0,0 0 1,1 0-1,-1-1 1,0 1-1,0-1 1,0 0-1,0 1 1,1-1-1,-1 0 1,0 0-1,2-1 1,3 1 32,-1 0 1,1 0-1,-1-1 1,1 0 0,-1-1-1,0 1 1,0-1-1,1 0 1,6-4-1,-5 1 94,-1 0 0,0-1-1,0 0 1,0 0-1,-1-1 1,0 0-1,0 0 1,0 0-1,-1-1 1,0 0-1,-1 0 1,0 0 0,0-1-1,-1 1 1,1-1-1,-2 0 1,0 0-1,0 0 1,0 0-1,-1 0 1,-1 0-1,1 0 1,-1 0 0,-2-12-1,1 18-152,0 1-1,0 0 1,0-1-1,0 1 1,0 0-1,0 0 1,-1-1-1,1 1 1,-1 0-1,1 1 1,-1-1-1,0 0 1,0 0 0,0 1-1,0-1 1,0 1-1,0 0 1,0-1-1,0 1 1,-1 0-1,1 0 1,0 0-1,-4 0 1,4 0-144,1 1 1,-1 0-1,0-1 1,1 1-1,-1 0 1,1 0-1,-1 0 1,0 0 0,1 0-1,-1 1 1,0-1-1,1 0 1,-1 1-1,1-1 1,-3 2-1,3-2-98,0 1 0,1 0 0,-1 0 0,0-1 0,0 1 0,0 0 0,0 0 0,1 0 0,-1 0 0,1 0 0,-1 0 0,0 0 0,1 0 0,0 0 0,-1 0 0,1 0 0,0 1 0,-1-1-1,1 0 1,0 0 0,0 0 0,0 0 0,0 2 0,0 0-574,5 25-8201,6-14 879</inkml:trace>
  <inkml:trace contextRef="#ctx0" brushRef="#br0" timeOffset="1">569 0 21460,'-11'4'3022,"-3"2"-2407,0 1 1,1 0-1,0 1 0,0 0 1,0 1-1,1 1 0,1 0 1,-14 14-1,19-18-476,0 1 1,0-1 0,1 1-1,0 0 1,0 1-1,1-1 1,0 1-1,0 0 1,0 0 0,1 0-1,1 0 1,-1 0-1,1 1 1,1-1-1,0 1 1,0 0 0,0 13-1,2-20-138,0 1 0,0-1 0,0 1 0,0-1 1,0 0-1,0 1 0,1-1 0,-1 0 0,1 0 0,-1 0 0,1 0 0,0 0 0,0-1 0,0 1 0,0 0 0,0-1 1,0 0-1,0 1 0,1-1 0,-1 0 0,0 0 0,1 0 0,-1 0 0,1-1 0,-1 1 0,1-1 0,-1 1 0,1-1 0,-1 0 1,1 0-1,-1 0 0,4-1 0,1 1 15,1 0 1,-1 0 0,1-1-1,-1 0 1,1-1 0,-1 0-1,0 0 1,0 0 0,0-1-1,8-4 1,-7 2-16,0-1-1,-1 1 1,1-1 0,-1-1-1,-1 1 1,1-1 0,-1 0-1,-1-1 1,1 1 0,-1-1-1,0-1 1,-1 1 0,0 0-1,0-1 1,-1 0 0,0 0-1,-1 0 1,0 0 0,0 0-1,-1-1 1,0 1 0,0 0-1,-2-14 1,0 20-144,0 0 0,0 0 0,-1 0 0,1 0 0,-1 0 0,0 0 0,0 1 0,0-1 0,0 0 0,0 1-1,0 0 1,-1-1 0,1 1 0,-1 0 0,0 0 0,1 0 0,-1 1 0,0-1 0,0 1 0,0 0 0,0-1 0,0 1 0,-1 0 0,1 1 0,0-1 0,-6 0 0,5 0-250,0 1 0,0-1 0,0 1 0,1 0 1,-1 0-1,0 0 0,0 0 0,0 1 0,1-1 0,-1 1 0,0 0 1,1 0-1,-1 1 0,0-1 0,1 1 0,0 0 0,-1-1 1,1 2-1,0-1 0,0 0 0,0 1 0,-4 4 0,0 4-12493</inkml:trace>
</inkml:ink>
</file>

<file path=ppt/ink/ink3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3.816"/>
    </inkml:context>
    <inkml:brush xml:id="br0">
      <inkml:brushProperty name="width" value="0.025" units="cm"/>
      <inkml:brushProperty name="height" value="0.025" units="cm"/>
    </inkml:brush>
  </inkml:definitions>
  <inkml:trace contextRef="#ctx0" brushRef="#br0">0 34 13357,'0'0'7719,"70"-3"-4964,-29-4-1314,5 1-672,6-1-513,0 5-416,-5-1-1890,-6 2-2306,-7-3-2819</inkml:trace>
</inkml:ink>
</file>

<file path=ppt/ink/ink3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4.186"/>
    </inkml:context>
    <inkml:brush xml:id="br0">
      <inkml:brushProperty name="width" value="0.025" units="cm"/>
      <inkml:brushProperty name="height" value="0.025" units="cm"/>
    </inkml:brush>
  </inkml:definitions>
  <inkml:trace contextRef="#ctx0" brushRef="#br0">135 33 4228,'0'0'17013,"-10"6"-14915,5-3-1916,-40 29 1646,42-30-1738,1 0 1,-1 0 0,1 1-1,0-1 1,-1 1 0,1 0-1,0 0 1,1-1-1,-1 1 1,0 1 0,1-1-1,0 0 1,0 0 0,0 0-1,0 1 1,-1 5-1,3-8-129,-1 0 0,0 0-1,1 1 1,0-1 0,-1 0 0,1 0-1,0 0 1,-1 0 0,1 0-1,0 0 1,0 0 0,0 0-1,0 0 1,0 0 0,0 0-1,0-1 1,0 1 0,0 0-1,0-1 1,1 1 0,-1-1-1,0 1 1,0-1 0,2 1-1,41 10-1317,-27-7 809,-5 0 289,0 0 0,0 0-1,0 1 1,-1 1-1,12 7 1,-21-13 296,-1 1 0,1 0-1,0 0 1,-1 1 0,1-1 0,-1 0 0,0 0 0,1 1-1,-1-1 1,0 1 0,0-1 0,0 1 0,0-1 0,0 1-1,0 0 1,0-1 0,0 1 0,-1 0 0,1 0 0,-1 0-1,1-1 1,-1 1 0,0 0 0,0 0 0,0 0 0,0 0-1,0 0 1,0 0 0,0 0 0,-1-1 0,1 1 0,0 0-1,-1 0 1,0 0 0,0-1 0,1 1 0,-1 0-1,0 0 1,0-1 0,0 1 0,-1-1 0,1 1 0,-3 1-1,-5 6 357,-1-1-1,1 0 0,-2 0 0,1-1 0,-1-1 1,0 0-1,-1-1 0,1 0 0,-1 0 0,0-1 1,0-1-1,0 0 0,-1 0 0,-17 0 0,29-3-462,-1 1 0,1-1 0,-1 0-1,1 0 1,-1 0 0,1 0-1,-1-1 1,1 1 0,-1 0 0,1-1-1,0 1 1,-1-1 0,1 1 0,-1-1-1,1 0 1,-2-1 0,2 1-252,0 0 0,0-1 1,0 1-1,0 0 0,1-1 0,-1 1 1,1-1-1,-1 1 0,1-1 1,-1 0-1,1 1 0,0-1 0,-1 1 1,1-1-1,0-2 0,0-29-6788</inkml:trace>
  <inkml:trace contextRef="#ctx0" brushRef="#br0" timeOffset="1">119 1 14958,'0'0'10730,"73"0"-9705,-38 0-608,5 0-353,4 0-1410,-5 0-3586,7 0-5510</inkml:trace>
</inkml:ink>
</file>

<file path=ppt/ink/ink3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4.559"/>
    </inkml:context>
    <inkml:brush xml:id="br0">
      <inkml:brushProperty name="width" value="0.025" units="cm"/>
      <inkml:brushProperty name="height" value="0.025" units="cm"/>
    </inkml:brush>
  </inkml:definitions>
  <inkml:trace contextRef="#ctx0" brushRef="#br0">150 54 11563,'-9'5'4596,"-3"1"-3972,1 0 0,-1 1 0,2 0 0,-1 1-1,1 0 1,-11 11 0,16-13-335,0 0 0,0 0 0,0 0 0,1 0 0,0 1 0,0 0 0,1 0 0,-1 0 0,1 0 0,1 0 0,0 1 0,0-1 1,-2 13-1,4-17-253,-1 0 0,1 0 0,0 0 0,0 0 0,0 0 1,0 0-1,1 0 0,-1 0 0,1 0 0,0 0 0,0 0 1,0 0-1,0 0 0,0-1 0,0 1 0,1 0 1,0-1-1,-1 1 0,1-1 0,0 1 0,0-1 0,0 0 1,1 0-1,-1 0 0,0 0 0,4 2 0,-2-2 23,1-1 0,0 1 0,0-1 1,-1 0-1,1 0 0,0 0 0,0 0 0,0-1 0,0 0 0,0 0 0,0-1 0,0 1 0,0-1 0,0 0 0,8-3 0,-6 2 27,1-2 0,-1 1 0,1-1 0,-1 0-1,0 0 1,0-1 0,-1 0 0,1 0 0,-1-1-1,-1 1 1,1-2 0,-1 1 0,0 0 0,0-1-1,0 0 1,4-11 0,-3 7 87,-1 0-1,-1 0 1,0-1 0,0 1-1,-1-1 1,-1 0 0,0 0-1,0 0 1,-1 0 0,-2-18-1,1 27-141,-1 0-1,0 0 0,0 0 0,0 0 1,0 0-1,0 0 0,-1 1 1,1-1-1,-1 0 0,0 1 0,0 0 1,0-1-1,0 1 0,0 0 0,0 0 1,-1 0-1,1 0 0,-1 0 1,1 0-1,-1 1 0,0 0 0,0-1 1,0 1-1,0 0 0,0 0 1,0 0-1,0 1 0,0-1 0,0 1 1,0 0-1,0 0 0,-5 0 1,5 0-202,-1 0 1,1 0-1,0 1 1,0-1 0,0 1-1,-1 0 1,1 0-1,0 0 1,0 0 0,0 1-1,0-1 1,1 1-1,-6 3 1,6-3-311,0 0 0,1 0 0,-1-1 0,1 1 0,0 0 0,-1 0 0,1 0 0,0 0 0,0 0 0,0 1 0,1-1 0,-1 0 0,0 0 0,1 1 0,-1-1 0,1 0 0,0 1 0,0-1 0,0 0 0,0 1 0,1 2 0,2 9-7570</inkml:trace>
</inkml:ink>
</file>

<file path=ppt/ink/ink3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4.917"/>
    </inkml:context>
    <inkml:brush xml:id="br0">
      <inkml:brushProperty name="width" value="0.025" units="cm"/>
      <inkml:brushProperty name="height" value="0.025" units="cm"/>
    </inkml:brush>
  </inkml:definitions>
  <inkml:trace contextRef="#ctx0" brushRef="#br0">193 1 18225,'0'0'6711,"-11"1"-4896,1 2-1528,-1 0 0,1 0 0,-1 1 0,1 0 0,1 0 0,-1 1 1,1 1-1,-1 0 0,1 0 0,1 1 0,0 0 0,0 0 0,-9 10 0,12-11-196,0 0 0,1 0 0,0 1 0,0-1 0,0 1-1,0 0 1,1 0 0,-4 13 0,7-18-88,-1 0 1,1-1 0,0 1-1,-1 0 1,1 0-1,0 0 1,0 0-1,0 0 1,0 0 0,1 0-1,-1-1 1,0 1-1,1 0 1,-1 0 0,1 0-1,0-1 1,0 1-1,0 0 1,-1-1 0,1 1-1,1 0 1,-1-1-1,0 1 1,0-1-1,1 0 1,-1 1 0,0-1-1,1 0 1,-1 0-1,1 0 1,0 0 0,-1 0-1,1 0 1,0-1-1,0 1 1,-1 0 0,1-1-1,0 0 1,3 1-1,4 1 5,0-1 0,1 0 1,-1-1-1,0 0 0,0 0 0,0-1 0,0 0 0,1-1 0,-1 0 0,-1 0 0,1-1 0,0 0 0,-1 0 0,17-10 0,-20 10 31,1-1 1,0 0-1,-1 0 1,0 0-1,0-1 0,0 0 1,-1 0-1,1 0 1,-1 0-1,-1-1 1,1 0-1,-1 1 0,0-2 1,0 1-1,0 0 1,-1 0-1,0-1 0,0 1 1,-1-1-1,0 0 1,1-7-1,-2 13-26,0-1 1,0 0-1,0 0 0,0 0 1,0 0-1,-1 1 0,1-1 0,-1 0 1,1 0-1,-1 1 0,1-1 1,-1 0-1,0 1 0,0-1 1,0 0-1,0 1 0,0 0 1,0-1-1,0 1 0,-1-1 1,1 1-1,0 0 0,-1 0 0,1 0 1,-1 0-1,-2-1 0,-20-6-2107,-3 6-6148,20 2 234</inkml:trace>
</inkml:ink>
</file>

<file path=ppt/ink/ink3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4:15.325"/>
    </inkml:context>
    <inkml:brush xml:id="br0">
      <inkml:brushProperty name="width" value="0.025" units="cm"/>
      <inkml:brushProperty name="height" value="0.025" units="cm"/>
    </inkml:brush>
  </inkml:definitions>
  <inkml:trace contextRef="#ctx0" brushRef="#br0">80 227 10954,'0'0'17516,"-8"9"-15429,-2 1-1775,0 2 1,0 0-1,1 0 0,-10 19 0,17-27-268,0 0-1,0 0 0,0 0 0,1 0 0,0 1 0,0-1 0,0 0 0,0 0 1,1 1-1,-1 6 0,2-9-36,-1 0 0,1 0 1,-1 0-1,1 0 0,-1 0 0,1 0 1,0 0-1,0 0 0,0 0 0,0 0 1,1 0-1,-1 0 0,0-1 0,1 1 1,-1-1-1,1 1 0,-1-1 0,1 1 1,0-1-1,0 0 0,0 0 0,0 0 1,1 1-1,6 1-551,-1 0 0,1 0 1,-1 0-1,1-1 0,0-1 0,0 1 1,0-2-1,17 1 0,-21-1-33,1-1 1,-1 1-1,0-1 1,0 0-1,0 0 0,0 0 1,0-1-1,0 0 0,0 0 1,-1 0-1,1 0 1,0-1-1,-1 0 0,0 0 1,0 0-1,6-6 0,9-18-11599</inkml:trace>
  <inkml:trace contextRef="#ctx0" brushRef="#br0" timeOffset="1">137 1 20179,'0'0'9449</inkml:trace>
</inkml:ink>
</file>

<file path=ppt/ink/ink3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37.092"/>
    </inkml:context>
    <inkml:brush xml:id="br0">
      <inkml:brushProperty name="width" value="0.025" units="cm"/>
      <inkml:brushProperty name="height" value="0.025" units="cm"/>
    </inkml:brush>
  </inkml:definitions>
  <inkml:trace contextRef="#ctx0" brushRef="#br0">12 151 8392,'0'0'11114,"-4"-1"-10767,-3 0-14,10 2-14,24 6 252,45 5 160,17-16-450,1-4-1,-1-3 0,162-44 0,-247 54-280,418-87 385,-405 86-406,-19 2-715,-26 2-7155,18-2 401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29.130"/>
    </inkml:context>
    <inkml:brush xml:id="br0">
      <inkml:brushProperty name="width" value="0.025" units="cm"/>
      <inkml:brushProperty name="height" value="0.025" units="cm"/>
    </inkml:brush>
  </inkml:definitions>
  <inkml:trace contextRef="#ctx0" brushRef="#br0">1 101 18738,'0'0'1692,"9"8"-1783,-2-4 143,-1 1 0,1-1 0,0 0 0,-1 0 0,2-1 1,-1 0-1,0-1 0,1 1 0,-1-1 0,1 0 0,0-1 0,-1 0 0,1 0 0,0-1 0,10-1 0,106-7 1042,225-44 0,-92 9-928,19 17-83,1 11 0,0 12-1,313 38 1,675 48 4109,-1031-71-4017,-211-11-169,-11-1-8,0 1 0,-1 0-1,1 0 1,14 5 0,-25-6-39,-1 0 0,1 0 1,0 0-1,-1 1 0,1-1 1,-1 0-1,1 0 0,-1 1 1,1-1-1,-1 0 0,1 1 0,-1-1 1,1 1-1,-1-1 0,1 0 1,-1 1-1,1-1 0,-1 1 1,0-1-1,1 1 0,-1-1 1,0 1-1,0 0 0,1-1 1,-1 1-1,0-1 0,0 1 0,0 0 1,0-1-1,0 1 0,0-1 1,0 1-1,0 0 0,0-1 1,0 1-1,0 0 0,0-1 1,0 1-1,0-1 0,0 1 1,-1-1-1,1 1 0,0 0 1,-1-1-1,1 1 0,0-1 0,-1 1 1,1-1-1,0 1 0,-1-1 1,1 1-1,-1-1 0,0 1 1,-26 21-8515,20-18 2971</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3.549"/>
    </inkml:context>
    <inkml:brush xml:id="br0">
      <inkml:brushProperty name="width" value="0.025" units="cm"/>
      <inkml:brushProperty name="height" value="0.025" units="cm"/>
    </inkml:brush>
  </inkml:definitions>
  <inkml:trace contextRef="#ctx0" brushRef="#br0">71 1 12075,'6'0'11275,"-6"19"-9577,0 12 288,-8 5-929,-5 6-321,-2 1-383,-1-4-225,5-4-32,3-8-449,4-5-1536,2-13-2019</inkml:trace>
</inkml:ink>
</file>

<file path=ppt/ink/ink3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08.906"/>
    </inkml:context>
    <inkml:brush xml:id="br0">
      <inkml:brushProperty name="width" value="0.025" units="cm"/>
      <inkml:brushProperty name="height" value="0.025" units="cm"/>
    </inkml:brush>
  </inkml:definitions>
  <inkml:trace contextRef="#ctx0" brushRef="#br0">21 3360 4228,'0'0'13976,"-21"-19"-3641,62-28-9977,-26 16-294,-14 28-58,0 0 1,0 0-1,0 0 1,0 0-1,1 1 1,-1-1-1,1 0 1,-1 1-1,1-1 1,0 1-1,0-1 1,0 1-1,5-4 0,0-1 1,-1 0 0,0 0-1,0-1 1,0 0-1,-1 0 1,0-1-1,3-9 1,7-9 10,52-72-1,-43 67 0,-2-1 0,-1-1 0,25-56 0,-31 57-34,2 1-1,41-58 1,-18 30 25,334-608 20,-212 390-4,-90 160-41,51-101 32,72-112-1,-55 79 36,-80 134-34,170-286 193,-145 217 673,-82 166-3799,-3 13-1830,0-8-4915</inkml:trace>
</inkml:ink>
</file>

<file path=ppt/ink/ink3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34.885"/>
    </inkml:context>
    <inkml:brush xml:id="br0">
      <inkml:brushProperty name="width" value="0.025" units="cm"/>
      <inkml:brushProperty name="height" value="0.025" units="cm"/>
    </inkml:brush>
  </inkml:definitions>
  <inkml:trace contextRef="#ctx0" brushRef="#br0">50 0 19987,'0'0'8488,"-49"32"-36675</inkml:trace>
</inkml:ink>
</file>

<file path=ppt/ink/ink3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3.927"/>
    </inkml:context>
    <inkml:brush xml:id="br0">
      <inkml:brushProperty name="width" value="0.025" units="cm"/>
      <inkml:brushProperty name="height" value="0.025" units="cm"/>
    </inkml:brush>
  </inkml:definitions>
  <inkml:trace contextRef="#ctx0" brushRef="#br0">318 0 16143,'0'0'2648,"-10"0"-422,0 1-1991,0-1-1,1 1 1,-1 1-1,1 0 1,-1 0-1,1 1 1,0 0-1,0 1 1,0 0 0,1 0-1,-1 1 1,1 0-1,0 0 1,-14 14-1,3-1 216,1 1 0,1 1 0,0 1-1,-25 42 1,35-52-172,1 1 0,1-1 0,-1 1 0,2 0 0,0 1 0,0-1 0,1 1-1,1 0 1,0-1 0,1 1 0,0 24 0,1-35-260,0 1-1,1-1 1,-1 0-1,1 0 0,0 0 1,0 0-1,-1 0 1,1 0-1,1 0 1,-1-1-1,0 1 1,0 0-1,1 0 1,-1-1-1,0 1 1,1-1-1,0 1 0,-1-1 1,4 2-1,0 0 21,0-1 0,0 0 0,0 0 1,0 0-1,1 0 0,-1-1 0,9 1 0,5 0 57,0-1 1,0-2-1,27-2 1,-37 2-80,0-1 1,0 0 0,-1-1-1,1 0 1,11-5 0,-18 7 6,0 1 0,0-1 1,0 0-1,0 0 0,0 0 1,-1 0-1,1 0 0,0-1 1,-1 1-1,1 0 1,-1-1-1,1 1 0,-1-1 1,0 0-1,0 1 0,1-1 1,-1 0-1,0 0 1,-1 1-1,1-1 0,0 0 1,-1 0-1,1 0 0,-1 0 1,1 0-1,-1 0 0,0 0 1,0 0-1,0-4 1,-1 5-4,0-1 0,0 0 1,0 1-1,0-1 0,0 1 1,-1 0-1,1-1 1,0 1-1,-1 0 0,1 0 1,-1-1-1,0 1 1,1 0-1,-1 1 0,0-1 1,1 0-1,-1 0 1,0 1-1,0-1 0,0 1 1,0 0-1,0-1 0,0 1 1,-3 0-1,-53 0 276,52 0-290,-2 2-6,14 1 0,18 0 0,-10-5-168,0-1-1,-1 0 1,1-1 0,22-10-1,-21 8-47,0 1-1,0 0 0,23-4 1,-38 9 207,1 0 0,-1 0 1,1 0-1,-1 0 1,1 0-1,0 0 0,-1 0 1,1 0-1,-1 0 0,1 0 1,-1 1-1,1-1 0,-1 0 1,1 0-1,-1 0 1,1 1-1,-1-1 0,1 0 1,-1 0-1,0 1 0,1-1 1,-1 1-1,1-1 0,-1 0 1,0 1-1,1-1 1,-1 1-1,0-1 0,0 1 1,1-1-1,-1 0 0,0 1 1,0 0-1,1 24 278,-13 22 791,7-33-847,-14 37 210,18-48-483,1 0-1,-1-1 0,0 1 0,1 0 0,-1-1 0,1 1 0,0 0 0,0 0 0,0 0 0,0-1 0,1 1 1,-1 0-1,1 0 0,0 3 0,0-6-112,0 1-1,-1-1 1,1 1 0,0-1 0,0 0 0,-1 1-1,1-1 1,0 0 0,0 1 0,0-1-1,-1 0 1,1 0 0,0 0 0,0 0 0,0 0-1,0 0 1,-1 0 0,1 0 0,0 0 0,0 0-1,0 0 1,0 0 0,-1-1 0,1 1 0,0 0-1,1-2 1,21-9-5496,2-10-2798</inkml:trace>
</inkml:ink>
</file>

<file path=ppt/ink/ink3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4.441"/>
    </inkml:context>
    <inkml:brush xml:id="br0">
      <inkml:brushProperty name="width" value="0.025" units="cm"/>
      <inkml:brushProperty name="height" value="0.025" units="cm"/>
    </inkml:brush>
  </inkml:definitions>
  <inkml:trace contextRef="#ctx0" brushRef="#br0">149 0 22037,'0'0'7644,"-11"12"-6272,-8 9-1086,2 0 0,0 1-1,1 1 1,2 0-1,-14 29 1,23-40-296,0 0 0,1 0 0,1 0-1,0 0 1,1 0 0,0 1 0,0-1 0,2 1 0,0 19 0,0-30 11,1 0 0,-1 0 0,1 0 0,0 0 1,0 1-1,0-1 0,0 0 0,0-1 1,0 1-1,0 0 0,0 0 0,1 0 1,-1-1-1,1 1 0,-1-1 0,1 1 0,0-1 1,0 1-1,0-1 0,0 0 0,-1 0 1,1 0-1,1 0 0,-1 0 0,0-1 1,0 1-1,0-1 0,0 1 0,0-1 0,1 0 1,-1 1-1,0-1 0,0-1 0,1 1 1,-1 0-1,0 0 0,4-2 0,0 1 3,0 0 0,0 0 0,0 0 0,0-1 0,0 0 0,-1 0 0,1 0 0,-1-1-1,1 0 1,-1 0 0,0-1 0,0 1 0,5-6 0,-8 8-4,-1-1 0,1 1 0,-1-1 0,0 0 0,1 1 0,-1-1 0,0 0 0,0 0 0,0 0 0,0 0 0,0 1 0,-1-1 0,1-1 0,0 1 0,-1 0 0,0 0 0,1 0 0,-1 0 0,0 0 0,0 0 0,0 0 0,0-1 0,-1 1 0,1 0 0,-2-3 0,1 3 0,-1 0 0,0 0 0,0 1 0,1-1 0,-1 1 0,0-1 0,0 1 0,-1 0 0,1 0 0,0 0 0,0 0 0,0 0 0,-1 1 0,1-1 0,-1 1 0,1-1 0,0 1 0,-1 0 0,1 0 0,-1 0 0,-2 0 0,-1 0 0,-1 1 0,1 0 0,0 0 0,-1 0 0,1 1 0,-11 4 0,16-6 0,-1 1 0,0 0 0,0 0 0,0 0 0,1 0 0,-1 0 0,0 0 0,1 0 0,-1 0 0,1 1 0,-1-1 0,1 0 0,0 1 0,-1 0 0,1-1 0,0 1 0,0 0 0,0-1 0,0 1 0,1 0 0,-1 0 0,0 0 0,1 0 0,-1 3 0,1-4 0,1 0 0,0 0 0,0 0 0,0 0 0,0-1 0,0 1 0,0 0 0,0-1 0,0 1 0,0-1 0,0 1 0,0-1 0,1 1 0,-1-1 0,0 0 0,0 1 0,0-1 0,1 0 0,-1 0 0,0 0 0,0 0 0,1 0 0,-1 0 0,0 0 0,2-1 0,35-2 0,-20-2 0,0-2 0,-1 0 0,1 0 0,-1-2 0,-1 0 0,0-1 0,24-19 0,-40 29 0,0-1 0,0 1 0,0 0 0,0 0 0,1 0 0,-1 0 0,0 0 0,0 0 0,0 0 0,0 0 0,1 0 0,-1 0 0,0 0 0,0 0 0,0 0 0,1 0 0,-1 0 0,0 0 0,0 0 0,0 0 0,1 0 0,-1 0 0,0 0 0,0 0 0,0 0 0,0 0 0,1 0 0,-1 0 0,0 1 0,0-1 0,0 0 0,0 0 0,0 0 0,1 0 0,-1 0 0,0 0 0,0 1 0,0-1 0,0 0 0,0 0 0,0 0 0,0 0 0,0 1 0,0-1 0,1 0 0,-1 0 0,0 0 0,0 1 0,0-1 0,0 0 0,0 0 0,0 0 0,0 1 0,0-1 0,0 0 0,0 0 0,-1 0 0,1 0 0,0 1 0,0-1 0,0 0 0,0 0 0,0 0 0,0 1 0,-2 12 0,-21 48 0,18-49 0,-1 0 0,2 1 0,0-1 0,0 1 0,1 0 0,-2 24 0,5-37-26,0 1 0,0 0 0,0 0 0,0-1 0,0 1 1,0 0-1,0 0 0,0-1 0,0 1 0,1 0 0,-1 0 0,0-1 0,0 1 0,1 0 0,-1-1 0,1 1 1,-1 0-1,0-1 0,1 1 0,-1-1 0,1 1 0,-1-1 0,1 1 0,0-1 0,-1 1 0,1-1 1,0 1-1,-1-1 0,1 0 0,0 1 0,-1-1 0,1 0 0,0 0 0,1 1-247,0-1 0,0 0-1,-1 0 1,1 0 0,0-1 0,0 1-1,-1 0 1,1-1 0,0 1 0,-1-1-1,1 1 1,-1-1 0,1 0 0,0 0-1,1-1 1,16-15-8439</inkml:trace>
</inkml:ink>
</file>

<file path=ppt/ink/ink3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4.818"/>
    </inkml:context>
    <inkml:brush xml:id="br0">
      <inkml:brushProperty name="width" value="0.025" units="cm"/>
      <inkml:brushProperty name="height" value="0.025" units="cm"/>
    </inkml:brush>
  </inkml:definitions>
  <inkml:trace contextRef="#ctx0" brushRef="#br0">1 1 21813,'0'0'10954,"51"-1"-10954,-40 1-2050,-3 0-5189</inkml:trace>
  <inkml:trace contextRef="#ctx0" brushRef="#br0" timeOffset="1">44 181 19763,'0'0'13004,"21"-10"-28763</inkml:trace>
</inkml:ink>
</file>

<file path=ppt/ink/ink3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7.696"/>
    </inkml:context>
    <inkml:brush xml:id="br0">
      <inkml:brushProperty name="width" value="0.025" units="cm"/>
      <inkml:brushProperty name="height" value="0.025" units="cm"/>
    </inkml:brush>
  </inkml:definitions>
  <inkml:trace contextRef="#ctx0" brushRef="#br0">39 1 18129,'0'0'8841,"-23"51"-7720,17-25-641,0 2-384,2-1-64,4-2 0,0-5-544,3-3-898,5-3-1024,0-5-705,-4-3-1505</inkml:trace>
</inkml:ink>
</file>

<file path=ppt/ink/ink3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8.054"/>
    </inkml:context>
    <inkml:brush xml:id="br0">
      <inkml:brushProperty name="width" value="0.025" units="cm"/>
      <inkml:brushProperty name="height" value="0.025" units="cm"/>
    </inkml:brush>
  </inkml:definitions>
  <inkml:trace contextRef="#ctx0" brushRef="#br0">1 2 10794,'0'0'15311,"67"17"-14607,-29-17-415,5-4-161,0-1-96,-7 1-1313,-3 2-1442,-9 0-1505,-7 0-2402</inkml:trace>
</inkml:ink>
</file>

<file path=ppt/ink/ink3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8.440"/>
    </inkml:context>
    <inkml:brush xml:id="br0">
      <inkml:brushProperty name="width" value="0.025" units="cm"/>
      <inkml:brushProperty name="height" value="0.025" units="cm"/>
    </inkml:brush>
  </inkml:definitions>
  <inkml:trace contextRef="#ctx0" brushRef="#br0">0 32 18417,'0'0'4100,"70"-23"-3363,-28 19 64,7 2-289,6 2-416,1 0-352,-3 0-3107,-2-3-4260</inkml:trace>
</inkml:ink>
</file>

<file path=ppt/ink/ink3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8.812"/>
    </inkml:context>
    <inkml:brush xml:id="br0">
      <inkml:brushProperty name="width" value="0.025" units="cm"/>
      <inkml:brushProperty name="height" value="0.025" units="cm"/>
    </inkml:brush>
  </inkml:definitions>
  <inkml:trace contextRef="#ctx0" brushRef="#br0">171 1 15086,'0'0'7196,"-10"3"-5124,3-1-1682,-14 4 474,1 1 0,-33 17-1,48-21-766,-1 0-1,1 1 0,0-1 1,0 1-1,0 1 0,-7 6 1,11-9-110,-1 0 1,1 0-1,0 0 0,-1 0 1,1 0-1,0 0 1,0 0-1,1 0 0,-1 0 1,0 1-1,1-1 1,-1 0-1,1 1 0,0-1 1,0 0-1,0 1 1,0-1-1,0 3 0,1-3 10,0-1 0,0 0 0,-1 1-1,1-1 1,0 0 0,0 0 0,1 0 0,-1 0-1,0 0 1,0 0 0,0 0 0,1 0 0,-1 0-1,0-1 1,1 1 0,-1-1 0,1 1 0,1 0-1,37 11 55,-25-9-233,-9-1 129,0 0-1,0 0 1,-1 1 0,1-1-1,-1 1 1,0 0-1,0 1 1,0-1 0,0 1-1,-1 0 1,8 8 0,-10-9 126,0 0 1,0 1 0,-1-1 0,1 0 0,-1 1 0,0-1 0,0 1 0,0 0 0,0-1 0,-1 1 0,1-1 0,-1 1 0,0 0 0,0 0 0,-1-1 0,1 1 0,-1 0 0,1-1 0,-1 1 0,-3 6 0,1-4 79,0-1-1,0 1 1,0-1 0,-1 0 0,0 0-1,0 0 1,0-1 0,-1 0-1,0 1 1,0-1 0,0-1 0,0 1-1,0-1 1,-1 0 0,1 0-1,-1-1 1,0 1 0,0-1 0,0 0-1,0-1 1,0 0 0,0 0-1,0 0 1,-1-1 0,1 1 0,0-2-1,-7 0 1,13 1-242,-1 0-1,0-1 1,0 1 0,1-1-1,-1 1 1,0-1 0,1 1 0,-1-1-1,1 0 1,-1 1 0,1-1-1,-1 1 1,1-1 0,-1 0-1,1 0 1,0 1 0,-1-1-1,1 0 1,0 0 0,0 0-1,-1 1 1,1-1 0,0 0 0,0 0-1,0 0 1,0 1 0,0-1-1,0 0 1,0 0 0,0 0-1,1 0 1,-1 1 0,0-1-1,0 0 1,1 0 0,-1 1-1,1-2 1,14-29-6932,1 13-949</inkml:trace>
</inkml:ink>
</file>

<file path=ppt/ink/ink3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9.172"/>
    </inkml:context>
    <inkml:brush xml:id="br0">
      <inkml:brushProperty name="width" value="0.025" units="cm"/>
      <inkml:brushProperty name="height" value="0.025" units="cm"/>
    </inkml:brush>
  </inkml:definitions>
  <inkml:trace contextRef="#ctx0" brushRef="#br0">1 3 8360,'0'0'19570,"49"-3"-19441,-13 3-194,-1 0-1312,0 0-1185,-8 0-1698,-9 0-2146,-10 0-6983</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3.936"/>
    </inkml:context>
    <inkml:brush xml:id="br0">
      <inkml:brushProperty name="width" value="0.025" units="cm"/>
      <inkml:brushProperty name="height" value="0.025" units="cm"/>
    </inkml:brush>
  </inkml:definitions>
  <inkml:trace contextRef="#ctx0" brushRef="#br0">0 68 10410,'0'0'4388,"7"-52"-2658,-5 42 288,-1 5 416,1 4-576,0 1-962,-1 0-735,1 8-193,0 4-1218,1-3-1600,5-1-3108,5-4-6021</inkml:trace>
</inkml:ink>
</file>

<file path=ppt/ink/ink3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9.560"/>
    </inkml:context>
    <inkml:brush xml:id="br0">
      <inkml:brushProperty name="width" value="0.025" units="cm"/>
      <inkml:brushProperty name="height" value="0.025" units="cm"/>
    </inkml:brush>
  </inkml:definitions>
  <inkml:trace contextRef="#ctx0" brushRef="#br0">0 1 15375,'0'0'10025,"57"27"-9673,-13-27-288,1 0-864,2-13-2307,-6-1-2947</inkml:trace>
</inkml:ink>
</file>

<file path=ppt/ink/ink3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39.903"/>
    </inkml:context>
    <inkml:brush xml:id="br0">
      <inkml:brushProperty name="width" value="0.025" units="cm"/>
      <inkml:brushProperty name="height" value="0.025" units="cm"/>
    </inkml:brush>
  </inkml:definitions>
  <inkml:trace contextRef="#ctx0" brushRef="#br0">83 1 19186,'0'0'6705,"1"8"-4879,-1 4-1486,1 0 0,-2 0 0,0 0 0,0 0 0,-1 0 0,0 0 0,-1-1 0,-1 1 0,-7 17 0,-7 10-113,11-26-35,0 0 0,2 1-1,-1 0 1,2 0 0,0 0 0,-4 27 0,8-41-189,0 1 0,0-1-1,0 1 1,0-1 0,0 1 0,0-1 0,0 1-1,0-1 1,1 1 0,-1-1 0,0 0 0,0 1 0,1-1-1,-1 1 1,0-1 0,1 0 0,-1 1 0,0-1-1,1 0 1,-1 1 0,0-1 0,1 0 0,-1 1 0,1-1-1,-1 0 1,0 0 0,1 0 0,-1 1 0,1-1-1,-1 0 1,1 0 0,-1 0 0,1 0 0,0 0-1,21 0-16,-16 0 10,9-1-486,1-1 0,-1 0 1,0-2-1,18-5 0,-14 3-1642,0-1 0,32-18-1,-25 7-7438</inkml:trace>
</inkml:ink>
</file>

<file path=ppt/ink/ink3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0.446"/>
    </inkml:context>
    <inkml:brush xml:id="br0">
      <inkml:brushProperty name="width" value="0.025" units="cm"/>
      <inkml:brushProperty name="height" value="0.025" units="cm"/>
    </inkml:brush>
  </inkml:definitions>
  <inkml:trace contextRef="#ctx0" brushRef="#br0">14 3 19987,'0'0'5029,"0"9"-4122,-14 206 3401,34-245-3043,-15 19-1223,0-1-1,-1-1 1,-1 1-1,0 0 0,-1-1 1,0 0-1,-1 0 0,0 1 1,-1-1-1,0 0 1,-5-25-1,5 37-39,0 1 1,-1-1-1,1 0 0,0 0 1,0 0-1,-1 1 0,1-1 1,0 0-1,-1 0 0,1 1 1,-1-1-1,1 0 0,-1 1 1,1-1-1,-1 0 0,1 1 1,-1-1-1,0 1 0,1-1 1,-2 0-1,-8 8-77,8-4 68,0 0-1,1 0 1,-1 0 0,1 0 0,0 0 0,0 0 0,0 0-1,0 6 1,1-7 13,-1 0-1,1 0 1,1 0-1,-1 0 1,0 0-1,0-1 1,1 1-1,-1 0 1,1 0-1,-1 0 1,1 0-1,0-1 1,0 1-1,0 0 1,0-1-1,0 1 1,0-1-1,0 1 1,0-1-1,1 1 1,-1-1-1,3 2 1,-1-2 6,0 1 1,0-1-1,0 0 0,0 0 1,0 0-1,0 0 1,0-1-1,0 1 0,1-1 1,-1 0-1,0 0 1,5 0-1,0-1 17,0 0-1,0-1 1,0 1 0,-1-2-1,1 1 1,-1-1 0,1 0-1,-1 0 1,0-1 0,11-8-1,23-34 132,-29 31-74,-19 30-149,1 0 1,0 1-1,-3 18 1,8-31 61,-3 10 130,1 0 0,1 1-1,-2 26 1,3-38-216,1 1 0,1 0 0,-1-1 1,0 1-1,1-1 0,-1 1 0,1-1 0,0 1 0,0-1 0,0 1 0,0-1 0,2 3 1,-2-4-147,0 0 1,0 0 0,0 0-1,0 0 1,0 0 0,0 0-1,1-1 1,-1 1 0,0 0 0,0-1-1,1 1 1,-1-1 0,0 0-1,1 1 1,-1-1 0,1 0-1,-1 0 1,0 0 0,1 0 0,-1 0-1,1 0 1,-1 0 0,0 0-1,3-1 1,12-6-6441,-1-12-5910</inkml:trace>
</inkml:ink>
</file>

<file path=ppt/ink/ink3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0.833"/>
    </inkml:context>
    <inkml:brush xml:id="br0">
      <inkml:brushProperty name="width" value="0.025" units="cm"/>
      <inkml:brushProperty name="height" value="0.025" units="cm"/>
    </inkml:brush>
  </inkml:definitions>
  <inkml:trace contextRef="#ctx0" brushRef="#br0">1 30 7495,'0'0'21231,"4"9"-20324,-4-8-843,4 10-174,1-1 0,0 0 0,1 0 0,10 14 0,-15-23-144,0 1 1,1 0-1,-1-1 1,1 1-1,-1-1 1,1 0-1,0 1 1,0-1-1,-1 0 0,1 0 1,0 0-1,0 0 1,0-1-1,0 1 1,3 0-1,-3-1-115,-1 0 1,1 0-1,0 0 0,-1-1 0,1 1 0,0-1 1,-1 1-1,1-1 0,-1 0 0,1 1 0,-1-1 1,1 0-1,-1 0 0,1 0 0,-1 0 0,0 0 1,1-1-1,-1 1 0,0 0 0,0 0 0,0-1 0,1-2 1,4-4-887,-2 1 0,1-1 0,-1 0 1,0-1-1,3-10 0,-2-2 2314,-4-2 7066,-3 31-3309,-3 14-3818,5-19-337,-9 67 1615,11-25-5433,1-38-3051</inkml:trace>
</inkml:ink>
</file>

<file path=ppt/ink/ink3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1.485"/>
    </inkml:context>
    <inkml:brush xml:id="br0">
      <inkml:brushProperty name="width" value="0.025" units="cm"/>
      <inkml:brushProperty name="height" value="0.025" units="cm"/>
    </inkml:brush>
  </inkml:definitions>
  <inkml:trace contextRef="#ctx0" brushRef="#br0">0 32 16239,'0'0'2755,"0"11"-865,0-4-1635,1 46 1169,-1-51-1390,0-1 1,0 1-1,0 0 1,1 0-1,-1-1 1,1 1-1,-1 0 1,1-1-1,0 1 1,0 0-1,-1-1 1,1 1-1,0-1 1,0 1-1,1-1 1,-1 0-1,0 1 1,0-1-1,1 0 1,-1 0-1,0 0 1,1 0-1,0 0 1,-1 0 0,1 0-1,-1 0 1,1-1-1,2 1 1,4 0 25,-1 0 0,1-1 0,0-1 0,0 1 1,0-1-1,0-1 0,0 1 0,0-1 0,-1-1 1,1 1-1,-1-1 0,0-1 0,0 1 0,0-1 0,12-9 1,-6 3-27,-1 0 0,0-2 0,-1 1 0,0-1 0,0-1 0,14-23 0,-28 86 195,0-31-498,-1-1 658,2 1-1,0 30 1,10-12-1667,-7-35 1027,-1-1 1,1 1-1,0-1 1,0 0-1,0 1 1,0-1-1,0 0 1,1 0-1,-1 0 1,0 0-1,0 0 1,1 0-1,-1 0 1,1 0-1,-1 0 1,1-1-1,-1 1 1,3 0-1,12 1-6822</inkml:trace>
</inkml:ink>
</file>

<file path=ppt/ink/ink3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3.988"/>
    </inkml:context>
    <inkml:brush xml:id="br0">
      <inkml:brushProperty name="width" value="0.025" units="cm"/>
      <inkml:brushProperty name="height" value="0.025" units="cm"/>
    </inkml:brush>
  </inkml:definitions>
  <inkml:trace contextRef="#ctx0" brushRef="#br0">65 11 16303,'0'0'2547,"8"-2"-43,25-6-97,-32 8-2323,0 0-1,-1-1 1,1 1 0,-1 0-1,1 0 1,0 0 0,-1 1-1,1-1 1,-1 0 0,1 0-1,0 0 1,-1 0 0,1 0-1,-1 1 1,1-1 0,-1 0-1,1 1 1,-1-1 0,1 0-1,-1 1 1,1-1-1,-1 0 1,1 1 0,-1-1-1,1 1 1,-1-1 0,0 1-1,1-1 1,-1 1 0,0-1-1,0 1 1,1-1 0,-1 1-1,0 0 1,0-1 0,0 1-1,0-1 1,0 1 0,1 0-1,-1-1 1,0 1 0,-1-1-1,1 1 1,0 0-1,0-1 1,0 2 0,-6 26 885,-7-4-675,-5 11-118,20-34-199,-1 0 0,1 0 0,-1 1 1,1-1-1,-1 0 0,1 0 1,0-1-1,-1 1 0,1 0 1,0-1-1,0 1 0,-1 0 1,1-1-1,0 0 0,0 0 0,0 1 1,0-1-1,0 0 0,2-1 1,4 3-48,-1-1 6,0 1-1,0 0 1,0 0-1,0 1 0,0 0 1,0 0-1,-1 1 0,0 0 1,1 0-1,4 5 0,-9-7 84,0-1 0,0 1 0,-1 0-1,1 0 1,-1 0 0,1 0-1,-1 0 1,0 1 0,0-1 0,0 0-1,0 1 1,-1-1 0,1 0-1,0 1 1,-1-1 0,0 1 0,0-1-1,1 1 1,-1-1 0,-1 1-1,1-1 1,0 1 0,-1-1 0,1 1-1,-1-1 1,0 0 0,0 1-1,1-1 1,-2 0 0,1 0 0,0 1-1,0-1 1,-4 3 0,0 2 50,0 0-1,-1-1 1,0 1 0,0-2 0,0 1 0,-1-1 0,0 0 0,0 0 0,0-1 0,-1 1 0,0-2 0,1 1 0,-1-1-1,0-1 1,-1 1 0,1-1 0,0-1 0,-1 1 0,1-1 0,-1-1 0,-14 0 0,20-1-329,1 0 0,0 0 0,0 0 0,0 0 0,0 0 0,0 0 0,0 0 0,0-1-1,1 1 1,-1-1 0,0 0 0,1 1 0,-1-1 0,1 0 0,-1 0 0,1 0 0,0 0 0,0 0 0,0 0 0,0 0 0,0 0 0,1-1 0,-1 1 0,1 0 0,-1 0 0,1-1 0,0 1 0,0 0 0,0-1 0,0-2 0,-2-34-6643</inkml:trace>
</inkml:ink>
</file>

<file path=ppt/ink/ink3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4.348"/>
    </inkml:context>
    <inkml:brush xml:id="br0">
      <inkml:brushProperty name="width" value="0.025" units="cm"/>
      <inkml:brushProperty name="height" value="0.025" units="cm"/>
    </inkml:brush>
  </inkml:definitions>
  <inkml:trace contextRef="#ctx0" brushRef="#br0">0 0 11243,'0'0'10698,"75"11"-9962,-44-3-383,7-2-385,6-3-2114,3-3-3844</inkml:trace>
</inkml:ink>
</file>

<file path=ppt/ink/ink3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4.722"/>
    </inkml:context>
    <inkml:brush xml:id="br0">
      <inkml:brushProperty name="width" value="0.025" units="cm"/>
      <inkml:brushProperty name="height" value="0.025" units="cm"/>
    </inkml:brush>
  </inkml:definitions>
  <inkml:trace contextRef="#ctx0" brushRef="#br0">126 10 19571,'-8'7'2343,"-7"3"-1449,1 2-1,0 0 1,-18 21-1,27-28-695,1 0-1,0 1 1,0-1 0,1 1-1,-1-1 1,1 1 0,1 0 0,-1 0-1,1 1 1,0-1 0,0 0-1,1 1 1,-1-1 0,2 1-1,-1 8 1,1-13-193,1 0 0,-1-1-1,1 1 1,0 0 0,0-1-1,0 1 1,0 0 0,0-1-1,0 1 1,1-1 0,-1 1 0,0-1-1,1 0 1,-1 0 0,1 1-1,-1-1 1,1 0 0,-1 0 0,1-1-1,0 1 1,0 0 0,0 0-1,-1-1 1,1 1 0,0-1 0,0 0-1,0 1 1,0-1 0,0 0-1,0 0 1,0 0 0,-1-1-1,4 1 1,3 0 33,1-1 0,-1 0 1,0 0-1,0 0 0,1-1 0,12-5 0,-14 3 17,1 0-1,-1 0 1,0-1-1,0 1 1,0-2-1,-1 1 1,0-1-1,0 0 1,0 0-1,-1-1 1,0 1-1,0-1 1,0 0-1,-1-1 1,0 1-1,-1-1 1,1 0-1,-2 0 1,1 0-1,-1 0 1,0 0-1,-1-1 1,1-14-1,-2 21-23,0 1-1,0 0 1,0-1 0,0 1-1,0-1 1,-1 1 0,1 0-1,-1-1 1,1 1 0,-1 0-1,1 0 1,-1-1 0,0 1-1,0 0 1,1 0 0,-1 0-1,0 0 1,0 0 0,0 0-1,0 0 1,0 0 0,0 0-1,-1 0 1,-1 0 0,0 0-19,1 0 1,-1 0 0,0 1 0,0-1-1,1 1 1,-1 0 0,0-1 0,0 2 0,0-1-1,0 0 1,-4 1 0,1 0-35,0 1 0,1-1 0,-1 1 0,1 0 0,-1 1 0,1-1 0,0 1 0,0 0 0,0 0 1,0 1-1,-7 6 0,11-8-68,-1 0 1,0 0 0,1 0 0,0 0 0,-1 1 0,1-1-1,0 0 1,0 1 0,0-1 0,1 1 0,-2 4-1,2-5-135,0-1 1,0 0-1,0 0 0,0 0 0,1 0 0,-1 0 0,0 0 0,1 1 0,-1-1 1,0 0-1,1 0 0,0 0 0,-1 0 0,1 0 0,-1 0 0,1 0 0,0-1 1,0 1-1,1 1 0,2 1-653,-1-1 1,1 0-1,0 0 1,1-1-1,-1 1 1,0-1-1,0 0 0,1 0 1,-1 0-1,0 0 1,1-1-1,6 0 1,28 1-6688</inkml:trace>
</inkml:ink>
</file>

<file path=ppt/ink/ink3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5.079"/>
    </inkml:context>
    <inkml:brush xml:id="br0">
      <inkml:brushProperty name="width" value="0.025" units="cm"/>
      <inkml:brushProperty name="height" value="0.025" units="cm"/>
    </inkml:brush>
  </inkml:definitions>
  <inkml:trace contextRef="#ctx0" brushRef="#br0">156 6 17489,'0'0'11215,"-11"0"-9901,2 2-1174,-1 0 1,1 0 0,0 1 0,-1 0-1,1 0 1,1 1 0,-1 0 0,-8 6-1,13-8-107,1 0-1,-1 0 1,0 1-1,1 0 0,0 0 1,0 0-1,-1 0 1,2 0-1,-1 0 0,0 1 1,1-1-1,-1 1 1,1 0-1,0 0 1,0 0-1,1 0 0,-1 0 1,1 0-1,0 0 1,0 1-1,0-1 0,1 0 1,-1 8-1,2-11-28,-1 0-1,1 0 1,0 0-1,0 0 0,-1 0 1,1 0-1,0 0 1,0-1-1,0 1 1,0 0-1,0-1 1,0 1-1,0-1 0,0 1 1,0-1-1,0 1 1,0-1-1,1 0 1,-1 1-1,0-1 0,0 0 1,0 0-1,0 0 1,1 0-1,-1 0 1,0 0-1,2-1 0,36-1 126,-30 0-138,0 0 0,0-1 1,-1 0-1,1-1 1,-1 0-1,0 0 1,0-1-1,12-9 1,-16 12 25,0-1 1,0 0 0,-1 0 0,1 0 0,-1-1-1,0 1 1,0-1 0,0 0 0,0 0 0,-1 0 0,0 0-1,1 0 1,-1-1 0,-1 1 0,1 0 0,-1-1-1,0 0 1,1-6 0,-2 10-12,0 0 0,0 1 0,0-1 1,0 0-1,-1 0 0,1 1 0,0-1 0,0 0 0,-1 1 0,1-1 0,-1 0 1,1 1-1,0-1 0,-1 1 0,1-1 0,-1 0 0,1 1 0,-1-1 0,0 1 1,1 0-1,-1-1 0,0 1 0,1-1 0,-1 1 0,0 0 0,1 0 0,-2-1 1,-29-3 110,24 4-271,-1 1 0,1-1 0,-1 2 0,1-1 0,-15 5 0,20-5-166,0 1 1,0-1-1,-1 0 1,1 1-1,0-1 1,0 1-1,1 0 1,-1 0 0,0-1-1,1 1 1,-1 0-1,1 1 1,-1-1-1,-1 3 1,3-3-416,-1-1 1,1 1-1,-1-1 1,1 1-1,0 0 1,0-1-1,0 1 1,0 0-1,0-1 1,0 1 0,0-1-1,0 1 1,0 0-1,1-1 1,0 3-1,8 10-11431</inkml:trace>
  <inkml:trace contextRef="#ctx0" brushRef="#br0" timeOffset="1">450 88 13485,'0'0'14477,"75"9"-12843,-32-9-1186,1 0-351,4 0-418,-3-1-2017,-11-9-3812,-7 1-11338</inkml:trace>
</inkml:ink>
</file>

<file path=ppt/ink/ink3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5.517"/>
    </inkml:context>
    <inkml:brush xml:id="br0">
      <inkml:brushProperty name="width" value="0.025" units="cm"/>
      <inkml:brushProperty name="height" value="0.025" units="cm"/>
    </inkml:brush>
  </inkml:definitions>
  <inkml:trace contextRef="#ctx0" brushRef="#br0">3 1 20211,'0'0'8040,"-3"55"-8008,3-29-449,0-2-1408,16-4-738,4-6-1184,4-8-1378,0-6-5317</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4.298"/>
    </inkml:context>
    <inkml:brush xml:id="br0">
      <inkml:brushProperty name="width" value="0.025" units="cm"/>
      <inkml:brushProperty name="height" value="0.025" units="cm"/>
    </inkml:brush>
  </inkml:definitions>
  <inkml:trace contextRef="#ctx0" brushRef="#br0">266 1 16528,'0'0'2263,"-12"4"353,-9 5-1832,-10 5 764,-1-1 1,-40 10-1,71-23-1201,6 0-322,1 0 1,-1 0-1,1 1 1,-1-1-1,1 1 0,-1 0 1,0 1-1,1-1 0,-1 1 1,10 5-1,-10-3-86,1 1-1,0 0 0,-1 0 1,0 1-1,0-1 1,0 1-1,5 10 1,25 43-340,-33-55 378,0 1 1,-1 0-1,1-1 0,-1 1 1,0 0-1,0 0 0,0 0 1,0 0-1,-1 0 0,0 0 1,-1 7-1,1-10 59,-1-1 0,0 0 0,1 1 0,-1-1 0,0 0 0,1 0 0,-1 0-1,0 0 1,0 0 0,0 0 0,0 0 0,0 0 0,0 0 0,0 0 0,-1-1 0,1 1 0,0 0 0,0-1 0,-1 1 0,1-1 0,0 1 0,-1-1 0,1 0 0,-2 1 0,-37 4 1504,33-5-1283,-33 3 398,0-1-1,-47-5 1,87 3-677,-1 0 0,0 0-1,1 0 1,-1 0 0,0 0-1,1 0 1,-1 0 0,0 0 0,1 0-1,-1-1 1,1 1 0,-1 0-1,0 0 1,1 0 0,-1-1-1,1 1 1,-1 0 0,1-1-1,-1 1 1,1 0 0,-1-1 0,1 1-1,-1-1 1,1 1 0,-1-1-1,1 1 1,0-1 0,-1 1-1,1-1 1,0 1 0,-1-1-1,1 0 1,13-16-1520,31-9-1406,85-37-6389,-80 33 4218</inkml:trace>
</inkml:ink>
</file>

<file path=ppt/ink/ink3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5.907"/>
    </inkml:context>
    <inkml:brush xml:id="br0">
      <inkml:brushProperty name="width" value="0.025" units="cm"/>
      <inkml:brushProperty name="height" value="0.025" units="cm"/>
    </inkml:brush>
  </inkml:definitions>
  <inkml:trace contextRef="#ctx0" brushRef="#br0">75 0 12812,'0'0'8499,"-10"6"-6342,-31 21-711,19-3-334,22-23-1096,0 0 0,-1-1-1,1 1 1,0 0-1,0 0 1,-1 0-1,1-1 1,0 1-1,0 0 1,0 0 0,0 0-1,0 0 1,0 0-1,0-1 1,1 1-1,-1 0 1,0 0-1,0 0 1,1-1 0,0 2-1,0 0-14,0-1 1,1 1-1,-1-1 0,0 0 0,1 0 0,0 1 0,-1-1 1,1 0-1,0-1 0,-1 1 0,1 0 0,0 0 1,0-1-1,0 1 0,-1-1 0,1 1 0,0-1 1,0 0-1,3 0 0,35 0 21,-26-2-150,0 2 0,0 0 0,0 0-1,-1 1 1,1 1 0,0 1 0,-1-1 0,1 2-1,20 8 1,-33-12 127,0 1 0,0-1 0,0 1 0,0-1 0,0 1 0,0 0 0,-1 0 1,1-1-1,0 1 0,0 0 0,-1 0 0,1 0 0,0 0 0,-1 0 0,1 0 0,-1 0 0,1 0 0,-1 0 0,1 0 0,-1 0 0,0 0 0,1 0 0,-1 0 0,0 0 0,0 0 1,0 2-1,0-1 68,-1 0 1,0-1 0,1 1-1,-1 0 1,0 0-1,0 0 1,0-1 0,0 1-1,0 0 1,-1-1 0,1 1-1,0-1 1,-3 2 0,-4 4 406,1-1 1,-2-1-1,1 1 0,-16 6 1,9-5-214,-1-1 1,0-1 0,0 0-1,0-1 1,-1-1-1,1 0 1,-26 0 0,41-3-427,0 0 1,-1 0-1,1 0 1,0 0-1,0 0 1,0 0-1,0 0 1,0 0-1,0-1 0,0 1 1,0 0-1,0-1 1,1 1-1,-1-1 1,0 1-1,0-1 1,-1-1-1,-4-17-6653,6-2-870</inkml:trace>
</inkml:ink>
</file>

<file path=ppt/ink/ink3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6.264"/>
    </inkml:context>
    <inkml:brush xml:id="br0">
      <inkml:brushProperty name="width" value="0.025" units="cm"/>
      <inkml:brushProperty name="height" value="0.025" units="cm"/>
    </inkml:brush>
  </inkml:definitions>
  <inkml:trace contextRef="#ctx0" brushRef="#br0">1 31 13325,'0'0'12427,"74"-23"-11434,-41 20-672,7-1-353,2 4-1410,4 0-1825,-4 0-1730,-4-1-5669</inkml:trace>
</inkml:ink>
</file>

<file path=ppt/ink/ink3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6.635"/>
    </inkml:context>
    <inkml:brush xml:id="br0">
      <inkml:brushProperty name="width" value="0.025" units="cm"/>
      <inkml:brushProperty name="height" value="0.025" units="cm"/>
    </inkml:brush>
  </inkml:definitions>
  <inkml:trace contextRef="#ctx0" brushRef="#br0">147 1 10826,'0'0'10698,"-10"1"-8199,3-1-2349,1 1 0,0 0-1,-1 1 1,1-1 0,0 1 0,0 1 0,0-1 0,0 1 0,0 0 0,1 0 0,-1 1 0,1 0 0,0 0 0,0 0 0,0 0-1,0 1 1,1 0 0,0 0 0,0 0 0,0 0 0,1 1 0,0-1 0,-4 9 0,6-12-136,0 0 1,-1 0 0,1 0-1,1 1 1,-1-1 0,0 0-1,0 1 1,1-1 0,-1 0-1,1 1 1,0-1 0,0 1-1,0-1 1,0 1 0,0-1-1,0 1 1,1-1 0,-1 0-1,1 1 1,0-1 0,0 0-1,0 1 1,0-1 0,0 0-1,0 0 1,0 0 0,1 0-1,-1 0 1,1 0 0,0 0-1,-1-1 1,1 1 0,0 0-1,0-1 1,0 1 0,0-1-1,0 0 1,0 0 0,4 2-1,1-1-41,0 0 0,0-1 0,0 0 0,0 0 0,0 0 0,0-1 0,0 0 0,0 0 0,1-1 0,-1 0 0,0 0 0,0-1 0,7-2 0,-8 1-88,1 0 1,-1 0-1,0-1 1,1 1-1,-1-1 0,-1-1 1,1 1-1,-1-1 1,0 0-1,0 0 1,4-7-1,-6 9 202,0 0 0,-1-1 0,1 0 0,-1 1 0,0-1-1,0 0 1,-1 0 0,1 0 0,-1-1 0,0 1 0,0 0 0,0 0 0,-1-1 0,1 1 0,-1 0-1,0-1 1,0 1 0,-1 0 0,0-5 0,0 7-16,0 0 1,0 1-1,-1-1 0,1 0 1,0 1-1,-1-1 0,1 1 1,-1 0-1,1-1 1,-1 1-1,0 0 0,0 0 1,1 0-1,-1 0 0,0 0 1,0 1-1,0-1 0,0 0 1,0 1-1,0 0 0,0-1 1,0 1-1,0 0 0,0 0 1,0 0-1,0 0 1,0 0-1,0 1 0,-3 0 1,1-1-80,-1 1 0,0-1 0,1 1 0,0 0 1,-1 0-1,1 1 0,0 0 0,-1-1 0,1 1 1,0 1-1,0-1 0,-4 4 0,7-5-89,-1 0 0,1 0 0,0 0 0,0 0 0,0 0 0,0 0-1,0 0 1,0 1 0,1-1 0,-1 0 0,0 1 0,0-1 0,1 1 0,-1-1-1,1 0 1,0 1 0,-1-1 0,1 1 0,0 0 0,0-1 0,0 1 0,0-1-1,0 1 1,0-1 0,0 1 0,1-1 0,-1 1 0,0-1 0,1 1 0,-1-1-1,1 1 1,0-1 0,-1 0 0,1 1 0,2 1 0,-1-1-546,1 0 1,0 0 0,0 0-1,0 0 1,0 0-1,1-1 1,-1 1 0,0-1-1,1 0 1,-1 0-1,1-1 1,-1 1 0,1 0-1,3-1 1,24 1-5887</inkml:trace>
</inkml:ink>
</file>

<file path=ppt/ink/ink3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7.024"/>
    </inkml:context>
    <inkml:brush xml:id="br0">
      <inkml:brushProperty name="width" value="0.025" units="cm"/>
      <inkml:brushProperty name="height" value="0.025" units="cm"/>
    </inkml:brush>
  </inkml:definitions>
  <inkml:trace contextRef="#ctx0" brushRef="#br0">133 22 14798,'0'0'10202,"-9"0"-8531,-1 1-1401,0 1 0,1 0 1,-1 1-1,1 0 1,0 0-1,-10 5 1,16-7-226,1 0 0,-1 0 1,0 1-1,1-1 1,-1 1-1,1-1 0,-1 1 1,1 0-1,0 0 0,-1 0 1,1 0-1,0 1 0,0-1 1,1 0-1,-1 1 0,1-1 1,-1 1-1,1 0 0,0-1 1,-1 1-1,2 0 0,-1 0 1,0 0-1,0 0 1,1 0-1,0 0 0,-1 0 1,2 4-1,0-6-36,0 1 0,0-1 1,0 0-1,1 1 0,-1-1 1,1 0-1,-1 0 0,1 0 0,-1 0 1,1 0-1,-1 0 0,1-1 0,0 1 1,0 0-1,-1-1 0,1 1 0,0-1 1,0 0-1,0 0 0,0 1 1,-1-1-1,1 0 0,0-1 0,2 1 1,51-4 174,-48 3-150,0-1 0,0-1 0,0 0-1,0 0 1,0 0 0,-1-1-1,1 0 1,8-7 0,-12 9 63,0 0 0,0-1 1,0 1-1,0-1 0,-1 0 0,1 0 1,-1 0-1,1 0 0,-1-1 0,0 1 1,-1-1-1,1 1 0,0-1 0,-1 0 1,0 1-1,0-1 0,0 0 0,0-4 1,-1 7-96,0 1-1,0-1 1,0 0 0,-1 0 0,1 1 0,0-1 0,0 0-1,-1 0 1,1 1 0,-1-1 0,1 0 0,0 1 0,-1-1 0,1 0-1,-1 1 1,0-1 0,1 1 0,-1-1 0,1 1 0,-1-1-1,0 1 1,1 0 0,-1-1 0,0 1 0,-1-1 0,-28-5-256,-33 6-4003,60 0 3483,-11 3-4705,7 2-931,5 3-5484</inkml:trace>
  <inkml:trace contextRef="#ctx0" brushRef="#br0" timeOffset="1">453 1 20948,'0'0'10025,"-51"30"-9416,44-10-161,1-2-288,6 2-128,0-4-32,0-3-480,14-6-385,6-1 32,0-6 97,5 0-642,2-3-1248,-7-12-1858,-2-4-4837</inkml:trace>
</inkml:ink>
</file>

<file path=ppt/ink/ink3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7.408"/>
    </inkml:context>
    <inkml:brush xml:id="br0">
      <inkml:brushProperty name="width" value="0.025" units="cm"/>
      <inkml:brushProperty name="height" value="0.025" units="cm"/>
    </inkml:brush>
  </inkml:definitions>
  <inkml:trace contextRef="#ctx0" brushRef="#br0">1 14 19571,'0'0'7815,"53"-14"-18673</inkml:trace>
</inkml:ink>
</file>

<file path=ppt/ink/ink3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7.800"/>
    </inkml:context>
    <inkml:brush xml:id="br0">
      <inkml:brushProperty name="width" value="0.025" units="cm"/>
      <inkml:brushProperty name="height" value="0.025" units="cm"/>
    </inkml:brush>
  </inkml:definitions>
  <inkml:trace contextRef="#ctx0" brushRef="#br0">1 23 16752,'0'0'9609,"76"4"-8776,-26-4-417,5 0-352,4-7-544,-5 1-1858,-5 0-1570,-14 2-1858,-13 1-3234</inkml:trace>
</inkml:ink>
</file>

<file path=ppt/ink/ink3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8.221"/>
    </inkml:context>
    <inkml:brush xml:id="br0">
      <inkml:brushProperty name="width" value="0.025" units="cm"/>
      <inkml:brushProperty name="height" value="0.025" units="cm"/>
    </inkml:brush>
  </inkml:definitions>
  <inkml:trace contextRef="#ctx0" brushRef="#br0">0 49 18449,'0'0'5990,"57"5"-5221,-15-5-193,8 0-447,2-10-162,-1-1-1632,-8-4-2531,-4-3-6951</inkml:trace>
</inkml:ink>
</file>

<file path=ppt/ink/ink3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9.438"/>
    </inkml:context>
    <inkml:brush xml:id="br0">
      <inkml:brushProperty name="width" value="0.025" units="cm"/>
      <inkml:brushProperty name="height" value="0.025" units="cm"/>
    </inkml:brush>
  </inkml:definitions>
  <inkml:trace contextRef="#ctx0" brushRef="#br0">9 1 8904,'0'0'19539,"1"11"-18744,-1 15 113,-6 51-1,5-70-782,0 0 0,0 0-1,1 0 1,0 0-1,0 0 1,1 0 0,2 10-1,-2-15-98,-1 0 0,1 0-1,0 0 1,0 0-1,0 0 1,1 0-1,-1 0 1,0-1 0,1 1-1,-1-1 1,1 1-1,0-1 1,-1 1 0,1-1-1,0 0 1,0 1-1,0-1 1,0 0 0,0-1-1,0 1 1,0 0-1,0 0 1,0-1 0,1 0-1,-1 1 1,0-1-1,3 0 1,38 0-1938,-38 0 1307,0-1 0,0 0 0,-1 0 0,1-1 0,0 1 0,-1-1 0,0 0 0,1 0 0,-1-1 1,0 1-1,6-5 0,11-14-7360</inkml:trace>
</inkml:ink>
</file>

<file path=ppt/ink/ink3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49.827"/>
    </inkml:context>
    <inkml:brush xml:id="br0">
      <inkml:brushProperty name="width" value="0.025" units="cm"/>
      <inkml:brushProperty name="height" value="0.025" units="cm"/>
    </inkml:brush>
  </inkml:definitions>
  <inkml:trace contextRef="#ctx0" brushRef="#br0">36 0 18257,'0'0'7944,"-30"69"-6183,26-46-639,3-1-194,1 3-607,0-2-257,3 0-385,12-6-2433,6-7-2723,5-7-5157</inkml:trace>
</inkml:ink>
</file>

<file path=ppt/ink/ink3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50.260"/>
    </inkml:context>
    <inkml:brush xml:id="br0">
      <inkml:brushProperty name="width" value="0.025" units="cm"/>
      <inkml:brushProperty name="height" value="0.025" units="cm"/>
    </inkml:brush>
  </inkml:definitions>
  <inkml:trace contextRef="#ctx0" brushRef="#br0">139 26 19346,'0'0'5974,"-10"2"-4303,3 0-1553,0 0 1,1 0-1,-1 1 1,1 0-1,0 0 1,0 1-1,0-1 1,0 1-1,1 1 0,-1-1 1,1 1-1,0 0 1,1 0-1,-1 0 1,1 1-1,0 0 1,0 0-1,1 0 1,-1 0-1,-3 12 1,4-12-75,0 1 1,1 0 0,0 0 0,0 0 0,1 0-1,0 1 1,0-1 0,0 0 0,1 1 0,1 8-1,-1-14-26,1 0 0,-1 0 0,1 0 0,-1 0 0,1 0 0,0 0 0,0 0 0,0 0-1,0-1 1,0 1 0,0 0 0,1 0 0,-1-1 0,1 1 0,-1-1 0,1 1-1,-1-1 1,1 0 0,0 0 0,0 0 0,-1 0 0,1 0 0,0 0 0,0 0 0,0 0-1,0-1 1,0 1 0,0-1 0,0 1 0,0-1 0,1 0 0,-1 0 0,0 0 0,0 0-1,0 0 1,0-1 0,0 1 0,3-1 0,2-1 50,0 0 1,0-1-1,-1 0 0,1 0 0,-1 0 1,0-1-1,1 0 0,-2 0 1,1 0-1,0-1 0,-1 0 0,0 0 1,0 0-1,6-9 0,-4 5-7,-1 0-1,0 0 0,0 0 1,-1-1-1,0 0 1,-1 0-1,0 0 0,0 0 1,2-12-1,-6 22-59,0-1 0,1 0 0,-1 0-1,0-1 1,1 1 0,-1 0 0,0 0 0,0 0-1,0 0 1,0 0 0,0 0 0,0 0-1,0 0 1,-1 0 0,1 0 0,0 0 0,-1 0-1,1 0 1,0 0 0,-1 0 0,1 0-1,-1 0 1,1 0 0,-1 0 0,0 1 0,1-1-1,-1 0 1,0 0 0,0 1 0,0-1 0,1 0-1,-1 1 1,0-1 0,-1 0 0,0 1-72,0 0 1,0 0 0,0 0 0,0 0-1,0 0 1,0 1 0,0-1 0,1 1-1,-1-1 1,0 1 0,0 0 0,0 0 0,1-1-1,-1 1 1,1 0 0,-3 2 0,2-2-220,0 1 0,0-1 1,1 1-1,-1-1 0,1 1 1,-1 0-1,1-1 0,-1 1 1,1 0-1,0 0 0,0 0 1,0 0-1,0 0 0,-1 3 1,2-4 34,0 0 0,0 0 0,0 0 1,0 0-1,0 0 0,1 0 0,-1 0 1,0 0-1,0-1 0,1 1 0,-1 0 1,0 0-1,1 0 0,-1 0 1,1 0-1,-1-1 0,1 1 0,0 0 1,-1-1-1,1 1 0,0 0 0,-1-1 1,1 1-1,0-1 0,0 1 0,0-1 1,0 1-1,-1-1 0,1 1 1,0-1-1,0 0 0,0 0 0,0 1 1,0-1-1,0 0 0,1 0 0,25 4-5724,6-4 267</inkml:trace>
  <inkml:trace contextRef="#ctx0" brushRef="#br0" timeOffset="1">482 36 15503,'0'0'10217,"-11"5"-8642,2 0-1304,-1 1 0,1 0 1,1 0-1,-1 0 0,1 1 0,-9 10 0,13-14-173,1 1 0,0 0 1,0 0-1,0 0 0,0 0 0,1 1 0,0-1 1,0 1-1,0-1 0,0 1 0,1 0 0,0 0 1,0-1-1,0 1 0,1 0 0,-1 0 0,1 0 1,1 9-1,-1-13-87,1 1 0,0-1 0,-1 0 0,1 0 0,0 0 0,0 1 0,0-1 0,-1 0 0,1 0 0,0 0 0,1 0 0,-1-1 0,0 1 0,0 0 0,0 0 0,0-1 0,1 1 0,-1 0 0,0-1 0,1 1 0,-1-1 0,0 0 0,1 1 0,-1-1 0,0 0 0,1 0 0,-1 0 0,1 0 0,-1 0 0,0 0 0,1-1 0,-1 1 0,0 0 0,1-1 0,2 0 0,1 0 65,1 0 1,0-1 0,0 0-1,-1 0 1,1 0-1,-1-1 1,7-3 0,-1-3 6,0 0 1,-1-1-1,0 0 1,15-21-1,-23 28-70,0 0-1,1 0 0,-1 0 0,-1-1 1,1 1-1,0-1 0,-1 1 0,0-1 1,0 1-1,0-1 0,0 0 0,0 0 1,-1 1-1,0-1 0,1 0 0,-1 0 1,-1 0-1,1 0 0,-1 1 0,1-1 1,-1 0-1,-3-7 0,3 9-170,-1 0 0,0 0 0,1 0 0,-1 0 0,0 0 0,0 0 0,0 1-1,0-1 1,0 1 0,-1-1 0,1 1 0,0 0 0,-1 0 0,1 0 0,-1 0 0,1 0 0,-1 1 0,1-1 0,-1 1 0,1-1 0,-1 1 0,-5 0 0,4 0-529,0 0 1,0 1-1,0-1 0,0 1 1,0 0-1,0 0 1,0 0-1,0 0 1,0 1-1,0-1 1,1 1-1,-1 0 1,1 0-1,-4 3 1</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4.667"/>
    </inkml:context>
    <inkml:brush xml:id="br0">
      <inkml:brushProperty name="width" value="0.025" units="cm"/>
      <inkml:brushProperty name="height" value="0.025" units="cm"/>
    </inkml:brush>
  </inkml:definitions>
  <inkml:trace contextRef="#ctx0" brushRef="#br0">257 0 13741,'0'0'8638,"-10"5"-6968,2 0-1505,0 0-1,1 0 0,-1 1 0,1 0 0,1 1 0,-1 0 1,1 0-1,0 0 0,0 1 0,1-1 0,0 1 0,1 1 0,0-1 1,0 1-1,-4 14 0,-4 6 329,1 1 1,2 0-1,1 0 1,2 1-1,1 0 1,1 0-1,2 1 1,2 60-1,0-91-570,0 0-1,0-1 0,0 1 0,0 0 0,0-1 0,-1 1 0,1 0 0,0-1 1,1 1-1,-1 0 0,0-1 0,0 1 0,0 0 0,0-1 0,0 1 0,1-1 1,-1 1-1,0 0 0,1-1 0,-1 1 0,0-1 0,1 1 0,-1-1 0,1 1 1,-1-1-1,1 1 0,-1-1 0,1 1 0,-1-1 0,1 0 0,-1 1 0,1-1 1,-1 0-1,1 1 0,0-1 0,-1 0 0,2 0 0,-1 0-267,0-1 1,-1 0-1,1 0 0,0-1 0,-1 1 1,1 0-1,0 0 0,-1 0 0,1 0 0,-1 0 1,0-1-1,1 1 0,-1 0 0,0 0 1,0-1-1,0 1 0,0 0 0,0 0 1,0-3-1,-7-59-8338,-10 4 5210,-37-54 7028,40 85-1462,11 23-1357,0 0-1,1 0 1,0 0-1,0 0 1,0-1 0,0 1-1,0-10 1,2 14-602,0 0 1,0 0-1,0-1 1,0 1-1,1 0 1,-1 0-1,0 0 1,1 0-1,-1 0 1,1 0-1,0-1 1,-1 1-1,1 0 1,0 0-1,-1 1 1,1-1-1,0 0 1,0 0-1,0 0 1,0 0-1,0 1 1,0-1 0,0 0-1,0 1 1,0-1-1,0 1 1,0-1-1,0 1 1,1 0-1,-1-1 1,0 1-1,0 0 1,0 0-1,1 0 1,-1 0-1,0 0 1,0 0-1,2 0 1,29 0 122,-1 2 0,0 0 1,0 2-1,47 13 0,-6-3-4330,-31-7-2659</inkml:trace>
</inkml:ink>
</file>

<file path=ppt/ink/ink3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51.057"/>
    </inkml:context>
    <inkml:brush xml:id="br0">
      <inkml:brushProperty name="width" value="0.025" units="cm"/>
      <inkml:brushProperty name="height" value="0.025" units="cm"/>
    </inkml:brush>
  </inkml:definitions>
  <inkml:trace contextRef="#ctx0" brushRef="#br0">28 1 1089,'0'0'29628,"-4"53"-29019,0-25-513,2-1-64,1-1 32,1-5-256,0-3-577,0-2-288,0-3-609,0-5-1184,0-2-1122,-4-4-1826,-9-2-6405</inkml:trace>
</inkml:ink>
</file>

<file path=ppt/ink/ink3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51.444"/>
    </inkml:context>
    <inkml:brush xml:id="br0">
      <inkml:brushProperty name="width" value="0.025" units="cm"/>
      <inkml:brushProperty name="height" value="0.025" units="cm"/>
    </inkml:brush>
  </inkml:definitions>
  <inkml:trace contextRef="#ctx0" brushRef="#br0">1 40 19538,'0'0'6246,"77"-13"-5285,-33 11 0,4-1-576,3 2-353,-2-2-417,-3-2-2497,-7 1-2916,-12-5-4868</inkml:trace>
</inkml:ink>
</file>

<file path=ppt/ink/ink3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51.790"/>
    </inkml:context>
    <inkml:brush xml:id="br0">
      <inkml:brushProperty name="width" value="0.025" units="cm"/>
      <inkml:brushProperty name="height" value="0.025" units="cm"/>
    </inkml:brush>
  </inkml:definitions>
  <inkml:trace contextRef="#ctx0" brushRef="#br0">152 36 16976,'0'0'9502,"-11"10"-8130,2-1-1211,-5 3 256,1 0 0,1 2 1,0-1-1,1 1 0,-16 26 0,27-40-421,0 1-1,0-1 0,-1 1 1,1-1-1,0 0 0,0 1 1,0-1-1,0 1 0,0-1 0,-1 1 1,1-1-1,0 0 0,0 1 1,0-1-1,0 1 0,0-1 1,1 1-1,-1-1 0,0 1 1,0-1-1,0 0 0,0 1 1,0-1-1,1 1 0,-1-1 1,0 0-1,0 1 0,0-1 1,1 0-1,-1 1 0,0-1 1,1 0-1,-1 1 0,0-1 1,1 0-1,0 1 0,22 4-42,37-10-374,-47 4 0,-3 0 227,-1-1-63,1 1 0,-1 1 1,0 0-1,0 0 0,15 3 1,-22-3 239,-1 1 1,1-1 0,-1 1-1,0-1 1,1 1 0,-1 0 0,1-1-1,-1 1 1,0 0 0,0 0-1,1 0 1,-1 0 0,0 0 0,0 0-1,0 0 1,0 0 0,0 1-1,0-1 1,-1 0 0,1 1 0,0-1-1,-1 0 1,1 1 0,-1-1-1,1 1 1,-1-1 0,0 1 0,1-1-1,-1 1 1,0-1 0,0 1-1,0-1 1,0 1 0,0-1 0,-1 1-1,1-1 1,0 1 0,-1-1-1,1 1 1,-1-1 0,0 2 0,-1 2 135,-1 1 1,0-1 0,0-1-1,0 1 1,0 0-1,-1-1 1,0 1 0,0-1-1,0 0 1,0-1 0,-1 1-1,1-1 1,-1 0 0,0 0-1,0 0 1,0 0 0,-8 2-1,-1 0 394,0 1 0,0-2 0,-1 0 0,0-1 0,-21 3 0,33-6-573,1 1 0,0-1 0,-1 0-1,1 0 1,-1 0 0,1 0 0,0 0 0,-1 0-1,1 0 1,-1-1 0,1 1 0,0-1-1,0 0 1,-1 0 0,1 0 0,0 0 0,0 0-1,0 0 1,0 0 0,0-1 0,0 1 0,0-1-1,0 1 1,-2-4 0,4 2-504,-1 0 0,0 0 1,1 0-1,0 0 0,0 0 1,0 0-1,0 0 0,0 0 0,1 0 1,-1 0-1,1 0 0,0 0 0,0 0 1,0 1-1,0-1 0,0 0 0,1 0 1,-1 1-1,4-5 0,12-22-6573,1-2-3289</inkml:trace>
  <inkml:trace contextRef="#ctx0" brushRef="#br0" timeOffset="1">134 16 12716,'0'0'12011,"53"-16"-11306,-37 16-513,1 5-160,4 3-1473,6-4-1858,4 0-2178,6-3 1088</inkml:trace>
</inkml:ink>
</file>

<file path=ppt/ink/ink3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52.147"/>
    </inkml:context>
    <inkml:brush xml:id="br0">
      <inkml:brushProperty name="width" value="0.025" units="cm"/>
      <inkml:brushProperty name="height" value="0.025" units="cm"/>
    </inkml:brush>
  </inkml:definitions>
  <inkml:trace contextRef="#ctx0" brushRef="#br0">225 2 18033,'-12'2'4388,"-5"0"-3483,-1 1 1,1 1-1,0 0 0,0 1 0,1 1 0,-18 9 0,28-11-660,0-1 1,-1 1-1,1 0 0,1 1 0,-1-1 0,1 1 0,0 0 1,-9 11-1,12-13-224,0 0 1,0 1 0,0-1-1,1 1 1,-1 0-1,1 0 1,0-1-1,0 1 1,0 0 0,0 0-1,1 0 1,-1 0-1,1 0 1,0 0 0,1 0-1,-1 0 1,2 5-1,-1-7-30,0 0 0,0 0-1,0 0 1,0 0 0,0 0 0,1 0-1,-1-1 1,1 1 0,-1 0-1,1-1 1,0 0 0,-1 1-1,1-1 1,0 0 0,0 0 0,0 0-1,0 0 1,0 0 0,0 0-1,1-1 1,-1 1 0,0-1-1,0 1 1,0-1 0,0 0 0,1 0-1,-1 0 1,3 0 0,1 0-51,0 0 0,1-1-1,-1 1 1,0-1 0,0 0 0,0 0 0,0-1 0,0 0 0,6-3 0,-7 2 82,1-1 0,-1 0 0,0 0 0,0 0 0,0 0 0,-1-1 0,0 0 0,0 0 0,0 0 0,0-1 0,-1 1 0,0-1 0,0 1 0,0-1 0,-1 0 0,0-1 0,0 1 0,-1 0 0,1 0 0,-2-1 0,1 1 0,0-1 0,-1 1 0,-1-8 0,1 12 6,-1 0 0,0 0 0,0 0 0,0 0 0,0 0 0,0 0-1,0 0 1,0 0 0,0 1 0,-1-1 0,1 0 0,-1 1 0,1-1 0,-1 1 0,0-1 0,1 1 0,-1 0-1,0 0 1,0 0 0,0 0 0,0 0 0,0 0 0,-4 0 0,3 0-132,0-1 1,0 2-1,-1-1 1,1 0-1,0 1 0,-1 0 1,1-1-1,-1 1 1,1 1-1,0-1 0,-1 0 1,1 1-1,0 0 1,-1-1-1,-3 3 0,6-2-79,0-1-1,1 1 1,-1 0-1,0-1 0,0 1 1,0 0-1,1 0 1,-1 0-1,0 0 0,1 0 1,-1 0-1,1 0 1,-1 0-1,1 0 0,-1 0 1,1 0-1,0 0 1,0 0-1,-1 1 0,1-1 1,0 1-1,1 18-5370,4-5-964</inkml:trace>
</inkml:ink>
</file>

<file path=ppt/ink/ink3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52.519"/>
    </inkml:context>
    <inkml:brush xml:id="br0">
      <inkml:brushProperty name="width" value="0.025" units="cm"/>
      <inkml:brushProperty name="height" value="0.025" units="cm"/>
    </inkml:brush>
  </inkml:definitions>
  <inkml:trace contextRef="#ctx0" brushRef="#br0">158 52 13229,'0'0'15102,"-11"-6"-14125,5 2-815,4 2-135,0 1-1,0-1 1,0 1-1,0-1 1,0 1-1,0 0 0,0 0 1,0 0-1,-1 0 1,1 0-1,0 1 1,-1-1-1,1 1 0,0-1 1,-1 1-1,1 0 1,-1 0-1,1 0 1,0 0-1,-1 0 1,1 1-1,-1-1 0,1 1 1,0-1-1,0 1 1,-1 0-1,1 0 1,0 0-1,0 0 1,-2 2-1,-5 6 101,0 0 1,1 1-1,0 0 1,-11 19-1,17-25-94,-1 1-1,1-1 1,0 1 0,1 0-1,-1 0 1,1 0 0,0-1-1,0 1 1,0 0-1,1 1 1,-1-1 0,1 0-1,0 0 1,2 9-1,-1-12-25,0 0-1,1 0 1,-1-1-1,0 1 0,1 0 1,-1-1-1,1 1 1,-1-1-1,1 1 0,0-1 1,0 0-1,0 0 1,-1 1-1,1-2 0,0 1 1,0 0-1,0 0 1,1 0-1,-1-1 1,0 0-1,0 1 0,0-1 1,0 0-1,1 0 1,3 0-1,3 0 30,0 0 1,-1 0-1,1-1 0,0 0 0,10-3 1,-12 1 1,0 0 1,0 0 0,0-1 0,0 0-1,-1 0 1,0-1 0,0 0-1,0 0 1,0 0 0,-1-1-1,0 0 1,6-9 0,-8 11-16,0 0 0,0-1 0,0 1 1,-1-1-1,0 1 0,0-1 0,0 0 0,0 0 0,-1 1 0,0-1 1,0-1-1,0 1 0,0 0 0,-1 0 0,0 0 0,0 0 1,-1 0-1,1 0 0,-3-9 0,1 11-291,0 1 1,0 0-1,0-1 0,0 1 0,-1 0 1,1 0-1,-1 1 0,1-1 1,-1 0-1,0 1 0,1 0 1,-1 0-1,0-1 0,0 2 0,0-1 1,-4-1-1,6 2 30,-1-1 1,1 0-1,0 1 1,-1 0-1,1-1 1,-1 1-1,1 0 1,-1-1-1,1 1 0,-1 0 1,1 0-1,0 0 1,-1 1-1,1-1 1,-1 0-1,1 0 1,-1 1-1,1-1 0,0 1 1,-1-1-1,1 1 1,0 0-1,-1-1 1,1 1-1,0 0 1,0 0-1,0 0 0,0 0 1,0 0-1,0 0 1,0 0-1,0 0 1,0 1-1,-1 0 1,2 8-8422</inkml:trace>
</inkml:ink>
</file>

<file path=ppt/ink/ink3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52.893"/>
    </inkml:context>
    <inkml:brush xml:id="br0">
      <inkml:brushProperty name="width" value="0.025" units="cm"/>
      <inkml:brushProperty name="height" value="0.025" units="cm"/>
    </inkml:brush>
  </inkml:definitions>
  <inkml:trace contextRef="#ctx0" brushRef="#br0">90 215 21749,'0'0'10570,"-47"49"-10122,32-24-448,3-2 0,1-1 0,6-2 0,5-6 0,0-2 0,14-7 0,5 0 0,6-5-609,4 0-1473,-3-5-2370,2-11-2851,-5-5-8584</inkml:trace>
  <inkml:trace contextRef="#ctx0" brushRef="#br0" timeOffset="1">66 66 22037,'0'0'8680,"-50"-34"-6630,47 27-2050,3 3 0,10 1 0,13-3-3107,3-5-7687</inkml:trace>
</inkml:ink>
</file>

<file path=ppt/ink/ink3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1.624"/>
    </inkml:context>
    <inkml:brush xml:id="br0">
      <inkml:brushProperty name="width" value="0.025" units="cm"/>
      <inkml:brushProperty name="height" value="0.025" units="cm"/>
    </inkml:brush>
  </inkml:definitions>
  <inkml:trace contextRef="#ctx0" brushRef="#br0">44 276 7559,'-7'8'4055,"3"-5"-2983,1 0 0,0 0 1,0 0-1,0 1 1,0-1-1,0 1 0,1 0 1,-1 0-1,1 0 1,0 0-1,0 0 0,-2 8 1,8-8 2068,17-8-1926,-1-8-806,-1 0 0,0-1 1,-1 0-1,-1-2 0,23-24 0,-10 12-318,17-19 13,-2-2-1,40-54 0,-72 90-103,-13 25 0,-14 24 0,-34 57 0,30-62 0,1 0 0,2 1 0,-17 53 0,32-86-17,0 0 0,0 0-1,0 1 1,-1-1 0,1 0 0,0 0-1,0 1 1,0-1 0,0 0 0,0 1 0,0-1-1,0 0 1,0 0 0,-1 1 0,1-1-1,0 0 1,0 1 0,0-1 0,0 0-1,1 1 1,-1-1 0,0 0 0,0 0 0,0 1-1,0-1 1,0 0 0,0 1 0,0-1-1,0 0 1,1 0 0,-1 1 0,0-1 0,0 0-1,0 0 1,1 1 0,-1-1 0,0 0-1,0 0 1,1 0 0,-1 0 0,0 1 0,0-1-1,1 0 1,-1 0 0,0 0 0,0 0-1,1 0 1,-1 0 0,0 0 0,1 0-1,-1 0 1,0 0 0,1 0 0,-1 0 0,0 0-1,0 0 1,1 0 0,-1 0 0,0 0-1,1 0 1,-1 0 0,0 0 0,0 0 0,1-1-1,20-10-2935,-2-4-1236,-1 0 0,18-20 0,9-10-9952</inkml:trace>
</inkml:ink>
</file>

<file path=ppt/ink/ink3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1.982"/>
    </inkml:context>
    <inkml:brush xml:id="br0">
      <inkml:brushProperty name="width" value="0.025" units="cm"/>
      <inkml:brushProperty name="height" value="0.025" units="cm"/>
    </inkml:brush>
  </inkml:definitions>
  <inkml:trace contextRef="#ctx0" brushRef="#br0">133 0 20435,'-10'11'3646,"-10"11"-1810,0 0-1,-22 35 0,37-50-1688,0 1-1,1-1 0,-1 1 0,2 0 0,-1 1 0,1-1 0,0 1 0,1-1 1,0 1-1,0 0 0,1 0 0,0 0 0,1 0 0,0 14 0,1-21-183,0 1-1,0-1 0,0 1 0,0-1 0,0 0 1,1 1-1,-1-1 0,1 0 0,-1 0 0,1 0 1,0 0-1,0 0 0,0-1 0,0 1 0,0-1 1,0 1-1,0-1 0,0 1 0,1-1 0,-1 0 1,1 0-1,-1-1 0,1 1 0,-1 0 0,1-1 1,-1 1-1,1-1 0,-1 0 0,1 0 0,0 0 1,-1 0-1,1 0 0,3-1 0,2 0 86,1 0-1,-1 0 0,0-1 1,0 0-1,0 0 0,0-1 1,0 0-1,0 0 1,10-7-1,-9 3 81,0 0 0,0 0 0,-1-1 0,0 0 0,-1 0 0,1-1 0,8-15 0,-12 19-80,-2 0 1,1-1-1,0 1 0,-1-1 1,0 0-1,0 1 1,-1-1-1,0 0 1,0 0-1,0 0 1,0 0-1,-1 0 1,0 0-1,-1-1 1,-1-9-1,1 14-46,1 0 1,-1 0-1,0 0 1,0 0-1,0 1 0,0-1 1,-1 0-1,1 0 0,0 1 1,-1-1-1,0 1 1,1-1-1,-1 1 0,0 0 1,1 0-1,-1-1 1,0 1-1,-3-1 0,0 0 4,0 0 0,0 0-1,-1 1 1,1 0 0,-1-1-1,1 2 1,-10-1 0,11 1-15,-1 0 0,1 0 0,0 0-1,-1 1 1,1 0 0,0 0 0,-1 0 0,1 1 0,-7 2 0,10-3-6,-1 0 0,1 0 0,0 0 0,-1 0-1,1 0 1,0 0 0,-1 0 0,1 0 0,0 1 0,0-1 0,0 0 0,0 1-1,0-1 1,0 1 0,1-1 0,-1 1 0,0 0 0,1-1 0,-1 1 0,1-1-1,0 1 1,-1 0 0,1 2 0,1-2-257,-1-1 0,1 0 0,0 0-1,0 0 1,-1 0 0,1 0 0,0 0 0,0 0 0,0 0 0,0 0-1,0 0 1,0-1 0,0 1 0,0 0 0,1-1 0,-1 1 0,0-1 0,0 1-1,0-1 1,1 1 0,-1-1 0,0 0 0,1 0 0,-1 0 0,0 0-1,1 0 1,-1 0 0,0 0 0,3 0 0,45-2-10152,-9-5-3104</inkml:trace>
</inkml:ink>
</file>

<file path=ppt/ink/ink3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2.338"/>
    </inkml:context>
    <inkml:brush xml:id="br0">
      <inkml:brushProperty name="width" value="0.025" units="cm"/>
      <inkml:brushProperty name="height" value="0.025" units="cm"/>
    </inkml:brush>
  </inkml:definitions>
  <inkml:trace contextRef="#ctx0" brushRef="#br0">108 20 16271,'0'0'11430,"-9"8"-9834,-1 0-1432,2 0 0,-1 1 0,1 0-1,1 1 1,0 0 0,0 0 0,1 1 0,0-1 0,1 1 0,0 0-1,0 1 1,-3 15 0,6-18-145,0 1 0,0-1 1,1 1-1,1-1 0,-1 1 0,2 11 1,0-18-15,-1-1 0,0 1 0,1-1 0,0 0 0,0 1 0,-1-1 0,1 0 1,0 1-1,1-1 0,-1 0 0,0 0 0,1 0 0,-1 0 0,1 0 0,0-1 1,-1 1-1,1 0 0,0-1 0,0 1 0,0-1 0,0 0 0,0 1 0,1-1 1,-1 0-1,0 0 0,1-1 0,-1 1 0,0 0 0,3 0 0,4-1 22,0 0 1,-1 0-1,1 0 0,0-1 0,-1-1 0,1 1 0,-1-1 0,1-1 1,-1 0-1,0 0 0,0 0 0,0-1 0,0 0 0,-1-1 0,0 0 1,0 0-1,0 0 0,0-1 0,-1 0 0,8-10 0,-5 7 8,-1 0-1,0-1 0,-1 0 1,0 0-1,0-1 1,-1 0-1,-1 0 1,1 0-1,-2-1 0,0 0 1,0 0-1,-1 0 1,2-24-1,-5 34-34,0 0 0,0-1 0,0 1 0,0 0 0,-1 0 0,1 0 0,-1 0 0,1 0 0,-1 0 0,0 0 0,0 0 0,0 0 0,0 0 0,0 0 0,0 0 0,-1 0 0,1 1 0,0-1 0,-1 1 0,0-1 0,1 1 0,-1-1 0,0 1 0,0 0 0,0 0 0,1 0 0,-1 0 0,0 0 0,-1 0 0,1 1 0,0-1 0,0 1 0,0-1 0,0 1 0,0 0 0,-1 0 0,1 0 0,-4 0 0,0 0 0,0 1 0,0-1 0,0 1 0,0 0 0,0 1 0,0 0 0,0 0 0,0 0 0,1 0 0,-1 1 0,1 0 0,-1 0 0,-4 4 0,-6 9-608,7-6-3316</inkml:trace>
</inkml:ink>
</file>

<file path=ppt/ink/ink3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3.003"/>
    </inkml:context>
    <inkml:brush xml:id="br0">
      <inkml:brushProperty name="width" value="0.025" units="cm"/>
      <inkml:brushProperty name="height" value="0.025" units="cm"/>
    </inkml:brush>
  </inkml:definitions>
  <inkml:trace contextRef="#ctx0" brushRef="#br0">0 23 19571,'0'0'7559,"58"9"-6278,-9-9-544,8 0-225,7-4-384,-1-4-160,-3 2-352,-14-2-1218,-10 6-1312,-14-1-97,-13 3 384,-27 0-4964,-14 5-192</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5.057"/>
    </inkml:context>
    <inkml:brush xml:id="br0">
      <inkml:brushProperty name="width" value="0.025" units="cm"/>
      <inkml:brushProperty name="height" value="0.025" units="cm"/>
    </inkml:brush>
  </inkml:definitions>
  <inkml:trace contextRef="#ctx0" brushRef="#br0">0 1 8264,'0'0'-865,"66"19"-2851</inkml:trace>
</inkml:ink>
</file>

<file path=ppt/ink/ink3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3.442"/>
    </inkml:context>
    <inkml:brush xml:id="br0">
      <inkml:brushProperty name="width" value="0.025" units="cm"/>
      <inkml:brushProperty name="height" value="0.025" units="cm"/>
    </inkml:brush>
  </inkml:definitions>
  <inkml:trace contextRef="#ctx0" brushRef="#br0">0 21 15246,'0'0'14286,"71"23"-12941,-19-23-736,6 0-353,-1 0-160,-3-4-96,-8-2-865,-6-2-1153,-6-4-1793,-4-2-2787</inkml:trace>
</inkml:ink>
</file>

<file path=ppt/ink/ink3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4.718"/>
    </inkml:context>
    <inkml:brush xml:id="br0">
      <inkml:brushProperty name="width" value="0.025" units="cm"/>
      <inkml:brushProperty name="height" value="0.025" units="cm"/>
    </inkml:brush>
  </inkml:definitions>
  <inkml:trace contextRef="#ctx0" brushRef="#br0">80 102 10858,'-8'-5'3860,"5"4"-3929,-7-4 1387,1 0 0,-1-1-1,1 0 1,-9-8-1,17 13-1102,0 0-1,0 0 0,0 0 1,0 0-1,0 1 0,0-1 1,1 0-1,-1-1 0,0 1 1,1 0-1,-1 0 0,1 0 1,-1 0-1,1 0 1,-1-1-1,1 1 0,0 0 1,0 0-1,0-1 0,0-1 1,0 1-118,1 1-1,0-1 1,0 1 0,0 0 0,0-1 0,0 1 0,1 0 0,-1 0 0,0 0 0,1 0 0,-1 0 0,0 0 0,1 0 0,-1 0 0,1 1 0,-1-1 0,1 1 0,0-1 0,-1 1 0,1-1 0,2 1 0,11-4 258,1 0 0,-1 2 0,0 0 0,1 1 0,0 0 0,-1 1 0,31 4 0,-45-4-343,1 1 0,0-1 0,-1 1 0,1-1 0,0 1 0,-1-1 0,1 1 0,-1 0 0,1 0 0,-1 0 0,0 0 0,1 0 0,-1 0 1,0 0-1,0 0 0,1 1 0,-1-1 0,0 0 0,0 1 0,0-1 0,-1 1 0,1-1 0,0 1 0,0 1 0,0 1-1,-1-1 0,0 0-1,0 0 1,0 0 0,0 0-1,0 1 1,-1-1 0,1 0-1,-1 0 1,0 0 0,0 0 0,-2 3-1,-2 6 34,-1-1 0,0 0 0,-1 0 0,0-1 0,-11 12 0,-23 19 62,29-31-106,0 1 0,1 0 1,1 1-1,0 0 0,-16 26 0,25-37-3,1 0 0,-1 0-1,1 0 1,-1 0 0,1 0-1,0 0 1,-1 0 0,1 0-1,0 0 1,0 0 0,0 0-1,0 0 1,0 0 0,0 1-1,0-1 1,0 0 0,0 0-1,0 0 1,0 0 0,1 0-1,-1 0 1,0 0 0,1 0-1,-1 0 1,1 0 0,0 1-1,1 0-13,0-1 0,-1 0 0,1 0 0,0 0 0,0 0 0,0 0-1,0 0 1,0 0 0,0 0 0,0-1 0,0 1 0,4 0-1,9 0-513,0 0-1,0-1 0,17-2 0,-22 1-327,49-8-4810,-21-2-898,10-6-7147</inkml:trace>
</inkml:ink>
</file>

<file path=ppt/ink/ink3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5.138"/>
    </inkml:context>
    <inkml:brush xml:id="br0">
      <inkml:brushProperty name="width" value="0.025" units="cm"/>
      <inkml:brushProperty name="height" value="0.025" units="cm"/>
    </inkml:brush>
  </inkml:definitions>
  <inkml:trace contextRef="#ctx0" brushRef="#br0">122 1 5509,'0'0'15813,"-10"2"-15381,4-1-295,1 1 0,-1-1 0,1 1 0,-1 1 0,1-1 1,0 1-1,0 0 0,0 0 0,0 0 0,0 1 0,1-1 0,0 1 0,-1 1 0,2-1 0,-1 0 1,0 1-1,1 0 0,0 0 0,0 0 0,0 0 0,-2 6 0,3-6 131,0 0 0,0 1 0,0-1-1,1 0 1,0 1 0,0-1 0,0 0 0,1 1-1,0-1 1,0 10 0,1-13-232,-1 0 0,1 0 0,0 0 0,-1 0 0,1 0 0,0 0 0,0 0 0,1 0 0,-1 0 0,0-1 0,0 1 0,1 0 0,-1-1 0,1 1 0,0-1 0,-1 0 0,1 1 0,0-1 0,0 0-1,0 0 1,0 0 0,0 0 0,0-1 0,0 1 0,0 0 0,0-1 0,0 1 0,0-1 0,3 0 0,4 1 135,1 0 0,-1-1 0,1-1 0,-1 0-1,0 0 1,1 0 0,-1-1 0,0-1 0,0 1 0,0-2-1,16-7 1,-21 9-111,-1 0 0,1 0 0,-1 0 0,0 0 0,0 0 1,0-1-1,0 0 0,0 1 0,0-1 0,-1 0 0,0 0 0,1-1 0,-1 1 0,0 0 0,0-1 0,-1 0 0,1 1 0,-1-1 0,0 0 0,0 1 0,0-1 0,0 0 0,-1 0 1,1 0-1,-1 0 0,0 0 0,0 0 0,-1 0 0,1 0 0,-1 1 0,-1-7 0,0 8-60,1-1 0,0 1 1,-1 0-1,0-1 0,1 1 0,-1 0 1,0 0-1,0 0 0,0 1 0,0-1 0,-1 0 1,1 1-1,0-1 0,-1 1 0,1 0 1,-1 0-1,1 0 0,-1 0 0,0 0 0,1 1 1,-1-1-1,0 1 0,-2-1 0,-6 0-107,1 0-1,-1 0 0,0 1 0,-17 2 0,27-2-180,0 1-1,-1-1 1,1 1-1,0-1 1,0 1 0,-1 0-1,1-1 1,0 1-1,0 0 1,0 0 0,0 0-1,0 0 1,0 0-1,0 0 1,0 0-1,-1 2 1,0 5-4719,5-1-3650,5-3-5009</inkml:trace>
</inkml:ink>
</file>

<file path=ppt/ink/ink3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5.530"/>
    </inkml:context>
    <inkml:brush xml:id="br0">
      <inkml:brushProperty name="width" value="0.025" units="cm"/>
      <inkml:brushProperty name="height" value="0.025" units="cm"/>
    </inkml:brush>
  </inkml:definitions>
  <inkml:trace contextRef="#ctx0" brushRef="#br0">186 61 16464,'0'0'7484,"-8"-2"-5413,2 2-1934,0 0-1,0 0 1,0 1-1,0-1 1,1 1-1,-1 0 1,0 1-1,0 0 1,1 0-1,-1 0 1,1 0-1,-1 1 1,1 0-1,0 0 1,0 0-1,0 1 1,1 0-1,-1-1 1,1 2-1,-8 8 1,-30 44 319,40-54-446,0 0-1,0 0 1,0 0 0,1 1-1,-1-1 1,1 1 0,0-1-1,0 1 1,0-1 0,1 1-1,-1-1 1,1 1 0,0 0-1,0-1 1,0 1 0,1 0-1,0 4 1,0-6 5,1-1 1,-1 1-1,1-1 1,-1 1-1,1-1 1,-1 0-1,1 1 1,0-1-1,0 0 1,0 0-1,0 0 1,0 0-1,0-1 1,0 1-1,0 0 1,0-1-1,0 1 1,0-1-1,0 0 1,0 0-1,0 0 1,4 0-1,51-3 467,-56 3-477,8-2 79,0 0 0,1 0 0,-1-1-1,0 0 1,0-1 0,0 0-1,-1-1 1,1 0 0,-1 0 0,0 0-1,-1-1 1,1 0 0,-1-1 0,8-8-1,-10 9-19,0 0 0,0-1 0,0 1 0,-1-1 0,0 0 0,0 0 0,-1 0 0,0 0 0,0-1 0,-1 1 0,1-1 0,-2 0 0,1 1 0,-1-1 0,0 0 0,-1 0 0,-1-14 0,1 19-64,-1 1 0,0 0 0,0 1 0,0-1 0,0 0 0,0 0 0,-1 0 0,1 1 0,-1-1 0,1 0 0,-1 1 0,1-1 0,-1 1 0,0 0 0,0 0 0,0-1 0,1 1 0,-1 0 0,0 1 0,0-1 0,-1 0 0,1 1 0,0-1 0,0 1 0,0-1 0,0 1 0,0 0 0,-1 0 0,1 0 0,-4 1 0,-1-1 0,0 0 0,0 0 0,0 1 0,0 0 0,1 1 0,-1-1 0,0 1 0,-10 5 0,14-6-19,0 1 0,0-1 0,0 1 0,1-1 0,-1 1 0,1 0 0,-1 0-1,1 0 1,0 0 0,-1 1 0,1-1 0,0 1 0,1-1 0,-1 1 0,0 0 0,1-1 0,0 1 0,-1 0 0,1 0 0,-1 5 0,3-7-225,-1-1 1,1 1 0,-1 0 0,1-1 0,-1 1 0,1-1 0,0 0-1,-1 1 1,1-1 0,0 1 0,0-1 0,-1 0 0,1 0 0,0 1-1,0-1 1,-1 0 0,1 0 0,0 0 0,0 0 0,0 0-1,-1 0 1,1 0 0,0 0 0,0 0 0,1 0 0,25-3-5831,5-7-3647</inkml:trace>
</inkml:ink>
</file>

<file path=ppt/ink/ink3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6.372"/>
    </inkml:context>
    <inkml:brush xml:id="br0">
      <inkml:brushProperty name="width" value="0.025" units="cm"/>
      <inkml:brushProperty name="height" value="0.025" units="cm"/>
    </inkml:brush>
  </inkml:definitions>
  <inkml:trace contextRef="#ctx0" brushRef="#br0">135 70 8712,'0'0'11120,"7"-9"-7906,19-28-337,-26 36-2806,0 1 0,0 0 0,1-1-1,-1 1 1,0-1 0,0 1 0,1 0-1,-1-1 1,0 1 0,0-1 0,0 1 0,0-1-1,0 1 1,1-1 0,-1 1 0,0-1-1,0 1 1,0-1 0,-1 1 0,1-1 0,0 1-1,0-1 1,0 1 0,0-1 0,0 1-1,0 0 1,-1-1 0,1 1 0,0-1 0,0 1-1,-1-1 1,1 1 0,0 0 0,-1-1-1,1 1 1,0 0 0,-1-1 0,1 1 0,0 0-1,-1-1 1,1 1 0,-1 0 0,1 0-1,-1 0 1,1-1 0,-1 1 0,1 0-1,-1 0 1,1 0 0,-1 0 0,1 0 0,0 0-1,-1 0 1,1 0 0,-1 0 0,1 0-1,-1 0 1,1 0 0,-1 0 0,0 1 0,-29 2 154,22 0-213,0 1 0,0 0 0,0 0 0,1 1 0,0 0-1,0 1 1,0-1 0,0 1 0,-8 11 0,10-13 48,1 1 0,0 0 0,1 0 0,-1 0 0,1 0 0,0 1 0,0-1 0,1 1 0,-1 0 1,1 0-1,0 0 0,1 0 0,0 0 0,-1 9 0,2-14-30,1 0-1,-1 0 1,1 0 0,0-1 0,-1 1 0,1 0-1,0 0 1,0-1 0,-1 1 0,1-1 0,0 1-1,0-1 1,0 1 0,0-1 0,0 1 0,0-1-1,-1 0 1,1 1 0,0-1 0,0 0 0,0 0-1,0 0 1,0 0 0,0 0 0,0 0 0,0 0-1,0 0 1,0 0 0,2-1 0,34-4 341,-31 2-370,1 0-1,-1 0 1,-1-1 0,1 1-1,0-1 1,-1-1-1,0 1 1,0-1 0,0 0-1,-1 0 1,1 0 0,-1-1-1,0 1 1,-1-1 0,1 0-1,-1 0 1,-1 0 0,1-1-1,-1 1 1,0-1-1,0 0 1,-1 1 0,0-1-1,1-13 1,-2 19-98,0 0-1,0 1 1,-1-1-1,1 0 1,0 0-1,0 0 1,0 0 0,-1 1-1,1-1 1,0 0-1,-1 0 1,1 0-1,-1 1 1,1-1 0,0 0-1,-1 1 1,0-1-1,1 0 1,-1 1 0,1-1-1,-1 1 1,0-1-1,0 1 1,1-1-1,-1 1 1,0 0 0,0-1-1,1 1 1,-1 0-1,0-1 1,0 1-1,0 0 1,0 0 0,1 0-1,-1 0 1,0 0-1,0 0 1,0 0-1,-1 0 1,0 0-260,1 1 0,-1-1-1,1 0 1,-1 1 0,1-1 0,0 0-1,-1 1 1,1 0 0,0-1 0,-1 1-1,1 0 1,0 0 0,0-1 0,-1 1 0,1 0-1,0 0 1,0 0 0,0 1 0,0-1-1,1 0 1,-1 0 0,0 0 0,-1 3 0,1 7-11004</inkml:trace>
</inkml:ink>
</file>

<file path=ppt/ink/ink3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7.533"/>
    </inkml:context>
    <inkml:brush xml:id="br0">
      <inkml:brushProperty name="width" value="0.025" units="cm"/>
      <inkml:brushProperty name="height" value="0.025" units="cm"/>
    </inkml:brush>
  </inkml:definitions>
  <inkml:trace contextRef="#ctx0" brushRef="#br0">1 1 96,'0'0'-96</inkml:trace>
</inkml:ink>
</file>

<file path=ppt/ink/ink3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7.906"/>
    </inkml:context>
    <inkml:brush xml:id="br0">
      <inkml:brushProperty name="width" value="0.025" units="cm"/>
      <inkml:brushProperty name="height" value="0.025" units="cm"/>
    </inkml:brush>
  </inkml:definitions>
  <inkml:trace contextRef="#ctx0" brushRef="#br0">52 1 9129,'0'0'19741,"1"0"-19671,-1 1 0,1-1-1,-1 1 1,0-1 0,1 1 0,-1 0 0,0-1-1,0 1 1,0-1 0,1 1 0,-1 0 0,0-1 0,0 1-1,0 0 1,0-1 0,0 1 0,0 0 0,0-1-1,0 1 1,0 0 0,-1-1 0,1 1 0,0 0-1,0-1 1,-1 2 0,-23 53 725,20-49-748,0 1 0,0 0 0,1 0 0,0 1 0,0-1 0,1 1 0,0-1 0,0 1 0,0 12 0,2-19-44,0 0 0,0 0 0,0 0 0,0-1-1,0 1 1,0 0 0,1 0 0,-1 0 0,0 0 0,1 0-1,-1 0 1,1 0 0,-1 0 0,1 0 0,-1-1 0,1 1-1,0 0 1,-1 0 0,1-1 0,0 1 0,0-1-1,-1 1 1,1 0 0,0-1 0,1 1 0,30 4 47,-24-5-262,0-1 0,0 0 0,1-1 0,-1 0 0,14-5 0,-15 3-675,0 0-1,0 0 1,-1 0-1,0-1 1,0 0-1,0 0 1,9-11-1,7-16-6126</inkml:trace>
</inkml:ink>
</file>

<file path=ppt/ink/ink3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38.264"/>
    </inkml:context>
    <inkml:brush xml:id="br0">
      <inkml:brushProperty name="width" value="0.025" units="cm"/>
      <inkml:brushProperty name="height" value="0.025" units="cm"/>
    </inkml:brush>
  </inkml:definitions>
  <inkml:trace contextRef="#ctx0" brushRef="#br0">1 38 15246,'0'0'15887,"10"-38"-39429</inkml:trace>
</inkml:ink>
</file>

<file path=ppt/ink/ink3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44.845"/>
    </inkml:context>
    <inkml:brush xml:id="br0">
      <inkml:brushProperty name="width" value="0.025" units="cm"/>
      <inkml:brushProperty name="height" value="0.025" units="cm"/>
    </inkml:brush>
  </inkml:definitions>
  <inkml:trace contextRef="#ctx0" brushRef="#br0">42 0 18802,'6'6'7893,"-5"9"-5622,-3 17-1214,-19 33-116,16-54-837,1-1 1,0 1-1,1 0 0,0 0 0,1 0 1,-2 21-1,4-31-95,0 0-1,1-1 1,-1 1-1,0 0 1,1 0-1,-1 0 1,1-1 0,-1 1-1,1 0 1,-1 0-1,1-1 1,0 1-1,-1 0 1,1-1-1,0 1 1,0-1 0,-1 1-1,1-1 1,0 1-1,0-1 1,0 0-1,-1 1 1,1-1 0,0 0-1,0 0 1,0 0-1,0 1 1,0-1-1,0 0 1,0 0-1,-1 0 1,1 0 0,0-1-1,0 1 1,0 0-1,0 0 1,0 0-1,0-1 1,0 0 0,38-11-336,-11-15-3072,-12-9-3905,-12 5-1692</inkml:trace>
</inkml:ink>
</file>

<file path=ppt/ink/ink3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45.202"/>
    </inkml:context>
    <inkml:brush xml:id="br0">
      <inkml:brushProperty name="width" value="0.025" units="cm"/>
      <inkml:brushProperty name="height" value="0.025" units="cm"/>
    </inkml:brush>
  </inkml:definitions>
  <inkml:trace contextRef="#ctx0" brushRef="#br0">0 13 18610,'0'0'13100,"25"-12"-15278,-14 16-1986,-4-3-2979</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5.415"/>
    </inkml:context>
    <inkml:brush xml:id="br0">
      <inkml:brushProperty name="width" value="0.025" units="cm"/>
      <inkml:brushProperty name="height" value="0.025" units="cm"/>
    </inkml:brush>
  </inkml:definitions>
  <inkml:trace contextRef="#ctx0" brushRef="#br0">455 138 5285,'1'-12'4981,"-1"5"-4412,0 1-1,0-1 1,0 0 0,-1 1 0,0-1 0,0 0-1,-1 1 1,0-1 0,-2-5 0,2 8-332,0 1 0,0-1-1,0 1 1,-1 0 0,1 0 0,-1 0-1,0 0 1,1 0 0,-1 1 0,0-1 0,-1 1-1,1 0 1,0 0 0,-1 0 0,1 0 0,-1 1-1,1 0 1,-1-1 0,0 1 0,-7-1-1,3 1-117,0 0 0,-1 1 0,1 0 0,0 0 0,-1 1 0,1 0 0,0 0 0,0 1 0,0 0-1,0 1 1,0 0 0,1 0 0,-1 0 0,1 1 0,0 0 0,0 1 0,0-1 0,0 1 0,1 1-1,0-1 1,-7 8 0,-6 10 84,0 0 0,1 1 0,1 0 0,-21 43 0,24-42 118,1 0 1,1 1-1,2 0 1,0 0-1,2 1 1,1 1-1,1-1 0,-4 51 1,10-75-309,0-1 0,0 1 0,0-1 0,0 1 0,0-1 0,1 1 0,-1-1 0,1 1 0,0-1 1,0 0-1,0 1 0,0-1 0,0 0 0,0 0 0,1 0 0,-1 0 0,1 0 0,-1 0 0,1 0 0,0 0 0,0 0 0,0-1 0,2 3 0,1-2 48,-1-1-1,0 1 1,0-1-1,1 0 1,-1 0-1,1 0 1,-1 0-1,1-1 1,-1 0-1,1 0 1,-1 0-1,6-1 1,6-2 251,0 0-1,-1-1 1,1 0 0,-1-2 0,0 0 0,21-11 0,-8 0-126,-1-1 0,-1-1 0,0-1 0,-2-2 0,0 0-1,30-38 1,-44 48-140,0-1 0,-1 0 0,-1-1-1,0 0 1,-1 0 0,0 0 0,-1-1 0,-1 0-1,0 0 1,-1-1 0,-1 1 0,-1-1 0,0 0-1,0 1 1,-2-20 0,-1 30-138,1 1 1,-1-1-1,0 0 0,0 1 0,0-1 1,-1 1-1,0-1 0,0 1 0,0 0 1,0 0-1,-1 0 0,1 0 0,-1 0 1,0 0-1,0 1 0,0 0 0,-1-1 1,1 1-1,-1 0 0,0 1 0,0-1 1,0 1-1,0-1 0,0 1 0,-1 0 1,-4-1-1,3 2-98,1-1 1,-1 1-1,0 0 0,0 1 1,0-1-1,1 1 1,-1 0-1,0 1 0,0-1 1,0 1-1,1 0 0,-1 1 1,0 0-1,1-1 0,-1 2 1,1-1-1,0 1 0,0-1 1,0 1-1,-8 7 1,-4 5-2063,2 2 0,0 0 0,0 1 0,2 0 0,-13 22 0,2 1-7245</inkml:trace>
</inkml:ink>
</file>

<file path=ppt/ink/ink3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46.091"/>
    </inkml:context>
    <inkml:brush xml:id="br0">
      <inkml:brushProperty name="width" value="0.025" units="cm"/>
      <inkml:brushProperty name="height" value="0.025" units="cm"/>
    </inkml:brush>
  </inkml:definitions>
  <inkml:trace contextRef="#ctx0" brushRef="#br0">208 1 15022,'0'0'10362,"-6"10"-9252,-43 55 1178,-97 99-1,146-163-2281,0-1-1,0 0 0,0 0 0,0 0 0,0 0 1,0 0-1,0 0 0,0 1 0,0-1 1,-1 0-1,1 0 0,0 0 0,0 0 0,0 0 1,0 0-1,0 1 0,0-1 0,0 0 1,0 0-1,-1 0 0,1 0 0,0 0 0,0 0 1,0 0-1,0 0 0,0 0 0,0 0 0,-1 0 1,1 0-1,0 0 0,0 0 0,0 0 1,0 0-1,0 0 0,-1 0 0,1 0 0,0 0 1,0 0-1,0 0 0,0 0 0,0 0 0,-1 0 1,1 0-1,0 0 0,0 0 0,0 0 1,0 0-1,0 0 0,0 0 0,-1 0 0,1-1 1,0 1-1,0 0 0,0 0 0,0 0 1,0 0-1,0 0 0,0 0 0,0-1 0,0 1 1,0 0-1,-1 0 0,1 0 0,0 0 1,2-16-985,8-20-2017,6-3-652,14-34-2691,-15 25 6007,-20 68 4005,-14 64 455,17-76-3907,1 1 0,1-1 1,-1 1-1,1-1 0,1 1 1,0 0-1,3 15 1,-3-22-186,0 0 1,0 0 0,1-1 0,-1 1-1,1 0 1,0 0 0,-1-1 0,1 1-1,0-1 1,0 1 0,0-1 0,0 0-1,0 0 1,0 0 0,0 0 0,0 0-1,0 0 1,1-1 0,-1 1 0,0-1-1,1 1 1,-1-1 0,0 0 0,1 0-1,1 0 1,-3 0-23,-1-1-1,0 1 1,1-1 0,-1 1-1,0 0 1,1-1 0,-1 1-1,0-1 1,0 1 0,0-1-1,1 1 1,-1-1 0,0 1-1,0-1 1,0 1 0,0-1-1,0 1 1,0-1 0,0 1-1,0-1 1,0 1-1,0-1 1,0 1 0,0-1-1,0 1 1,0-1 0,-1 1-1,1-1 1,0 1 0,0-1-1,-1 1 1,1-1 0,-8-18-43,-1 1-306,-2 1 1,0 1-1,-1 0 1,-1 1-1,-20-19 1,66 45 956,1 0 1,51 8 0,-32-7-1728,-12-3-2824,-5-1-2851</inkml:trace>
</inkml:ink>
</file>

<file path=ppt/ink/ink3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46.560"/>
    </inkml:context>
    <inkml:brush xml:id="br0">
      <inkml:brushProperty name="width" value="0.025" units="cm"/>
      <inkml:brushProperty name="height" value="0.025" units="cm"/>
    </inkml:brush>
  </inkml:definitions>
  <inkml:trace contextRef="#ctx0" brushRef="#br0">126 9 16624,'-10'0'4217,"-7"-1"-2647,3-1 0,1 1 0,0 0 1,-1 2-1,1-1 0,-19 4 1,32-4-1560,1 0 0,-1 0 0,0 0 0,0 0 0,0 0 0,0 0 0,0 0 0,0 0 0,1 0-1,-1 0 1,0 0 0,0 0 0,0 0 0,0 0 0,0 0 0,0 0 0,1 1 0,-1-1 0,0 0 0,0 0 0,0 0 0,0 0 0,0 0 0,0 0 0,0 0 0,1 0 0,-1 0 0,0 0 0,0 1 0,0-1 0,0 0 0,0 0 0,0 0 0,0 0 0,0 0 0,0 0 0,0 1 0,0-1 0,0 0 0,0 0-1,0 0 1,0 0 0,0 0 0,0 0 0,0 1 0,0-1 0,0 0 0,0 0 0,0 0 0,0 0 0,0 0 0,0 0 0,0 1 0,0-1 0,0 0 0,0 0 0,0 0 0,0 0 0,-1 0 0,1 0 0,0 0 0,0 1 0,13 2 8,59-2 552,86-10 0,-69 2-4067,0 4-8276</inkml:trace>
</inkml:ink>
</file>

<file path=ppt/ink/ink3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46.948"/>
    </inkml:context>
    <inkml:brush xml:id="br0">
      <inkml:brushProperty name="width" value="0.025" units="cm"/>
      <inkml:brushProperty name="height" value="0.025" units="cm"/>
    </inkml:brush>
  </inkml:definitions>
  <inkml:trace contextRef="#ctx0" brushRef="#br0">0 1 18514,'0'0'9609,"52"7"-7784,-4-7-255,7 0-801,6 0-609,-5 0-128,-4 0-449,-14 0-1921,-10 0-3587,-7-5-5478</inkml:trace>
</inkml:ink>
</file>

<file path=ppt/ink/ink3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57.375"/>
    </inkml:context>
    <inkml:brush xml:id="br0">
      <inkml:brushProperty name="width" value="0.025" units="cm"/>
      <inkml:brushProperty name="height" value="0.025" units="cm"/>
    </inkml:brush>
  </inkml:definitions>
  <inkml:trace contextRef="#ctx0" brushRef="#br0">91 1 7751,'0'0'20996,"2"7"-20804,8 41 49,-8-45-230,0-1 0,1 0 0,-1 0 0,1 0 0,-1 0 1,1 0-1,0 0 0,0-1 0,0 1 0,0-1 0,0 0 1,0 0-1,4 1 0,10 5-2,-15-6-31,-1 0-1,1 0 1,0 0 0,-1 0-1,1 0 1,-1 0 0,1 1-1,-1-1 1,0 1 0,1-1-1,-1 1 1,0-1 0,0 1-1,0 0 1,0-1-1,0 1 1,-1 0 0,1 0-1,0 0 1,-1 0 0,0-1-1,1 1 1,-1 3 0,0-1 31,-1-1 1,1 1-1,-1-1 1,0 1-1,0-1 1,0 0-1,-1 1 1,1-1-1,-1 0 0,0 0 1,-4 6-1,-1 0 284,0 0 1,-1-1-1,0 0 0,-1 0 0,0-1 0,0 0 0,-13 7 0,20-13-216,0 1-1,-1-1 1,1 1 0,-1-1 0,1 0-1,-1 0 1,1 0 0,-1 0 0,0-1-1,0 1 1,1-1 0,-1 1 0,0-1-1,0 0 1,0 0 0,1 0-1,-1-1 1,0 1 0,0-1 0,1 1-1,-1-1 1,0 0 0,-3-2 0,3 1-321,1-1 0,0 1 0,0-1 0,0 1 0,0-1 0,1 0 0,-1 0 0,1 0 0,0 0 0,-1 0 0,1 0 0,1 0 0,-1 0 0,0 0 0,1-1 0,-1 1 0,1 0 0,0 0 0,1-6 0,-1-19-6952,1-3-4708</inkml:trace>
</inkml:ink>
</file>

<file path=ppt/ink/ink3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57.731"/>
    </inkml:context>
    <inkml:brush xml:id="br0">
      <inkml:brushProperty name="width" value="0.025" units="cm"/>
      <inkml:brushProperty name="height" value="0.025" units="cm"/>
    </inkml:brush>
  </inkml:definitions>
  <inkml:trace contextRef="#ctx0" brushRef="#br0">1 26 20147,'0'0'11018,"54"-11"-9993,-21 10-576,3-3-321,3 3-128,-5-3-961,-1 4-1249,-7-3-2595,-5 2-2017,-4 1-5382</inkml:trace>
</inkml:ink>
</file>

<file path=ppt/ink/ink3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58.184"/>
    </inkml:context>
    <inkml:brush xml:id="br0">
      <inkml:brushProperty name="width" value="0.025" units="cm"/>
      <inkml:brushProperty name="height" value="0.025" units="cm"/>
    </inkml:brush>
  </inkml:definitions>
  <inkml:trace contextRef="#ctx0" brushRef="#br0">0 77 10090,'0'0'17963,"12"0"-16900,313-24 2670,-53 3-6740,-252 20 2022,44-4-3024,-29-9-3794,-23 2-1202</inkml:trace>
</inkml:ink>
</file>

<file path=ppt/ink/ink3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59.272"/>
    </inkml:context>
    <inkml:brush xml:id="br0">
      <inkml:brushProperty name="width" value="0.025" units="cm"/>
      <inkml:brushProperty name="height" value="0.025" units="cm"/>
    </inkml:brush>
  </inkml:definitions>
  <inkml:trace contextRef="#ctx0" brushRef="#br0">0 234 9993,'0'0'13106,"6"-6"-9326,71-71 66,33-50-3783,-91 104 224,-20 34 57,-8 13-347,-1-4 8,1 0 0,1 0-1,1 1 1,1 0 0,0 1-1,2-1 1,-4 43 0,8-64-70,0 1 1,0-1 0,0 0-1,0 1 1,0-1-1,0 1 1,0-1-1,0 1 1,0-1 0,0 1-1,0-1 1,0 0-1,0 1 1,1-1 0,-1 1-1,0-1 1,0 0-1,0 1 1,1-1-1,-1 1 1,0-1 0,0 0-1,1 1 1,-1-1-1,0 0 1,1 1 0,-1-1-1,1 0 1,-1 0-1,0 0 1,1 1-1,-1-1 1,0 0 0,1 0-1,-1 0 1,1 0-1,-1 1 1,1-1 0,0 0-1,21-9-3278,17-24-6635,-15 2-2247</inkml:trace>
</inkml:ink>
</file>

<file path=ppt/ink/ink3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7:59.680"/>
    </inkml:context>
    <inkml:brush xml:id="br0">
      <inkml:brushProperty name="width" value="0.025" units="cm"/>
      <inkml:brushProperty name="height" value="0.025" units="cm"/>
    </inkml:brush>
  </inkml:definitions>
  <inkml:trace contextRef="#ctx0" brushRef="#br0">57 9 7751,'0'0'17238,"-8"10"-15370,3-4-1716,1-2-34,-1 2 1,1-1 0,0 1 0,0-1-1,1 1 1,0 0 0,0 0 0,0 1-1,1-1 1,-1 0 0,2 1 0,-1 0-1,1-1 1,-1 9 0,2-13-118,1 0 0,-1 0 1,1-1-1,0 1 0,0 0 1,0 0-1,-1-1 0,2 1 0,-1 0 1,0-1-1,0 1 0,0-1 1,1 1-1,-1-1 0,1 0 0,-1 0 1,1 0-1,-1 1 0,1-2 1,0 1-1,-1 0 0,1 0 0,0 0 1,0-1-1,0 1 0,0-1 1,0 1-1,0-1 0,2 0 0,65 5 171,-63-5-153,-1 0 82,-1-1 0,1 1-1,0-1 1,0 0-1,-1-1 1,1 1-1,-1-1 1,1 0 0,-1 0-1,0 0 1,1 0-1,-1-1 1,0 0-1,-1 0 1,1 0-1,0 0 1,-1-1 0,0 1-1,0-1 1,0 0-1,0 0 1,0 0-1,-1 0 1,0 0 0,0-1-1,0 1 1,0-1-1,-1 1 1,0-1-1,0 0 1,0 0-1,0 1 1,-1-1 0,0 0-1,0 0 1,-1-6-1,0 9-98,1 0-1,-1 0 0,0 0 0,-1 0 0,1 0 1,0 0-1,0 0 0,-1 0 0,1 0 1,-1 1-1,0-1 0,0 1 0,1-1 1,-1 1-1,0 0 0,0 0 0,0 0 1,0 0-1,0 0 0,0 0 0,-1 0 0,1 1 1,0-1-1,0 1 0,-1 0 0,-2-1 1,-1 0-3,0 0 0,1 1 1,-1-1-1,0 1 0,0 1 1,0-1-1,0 1 0,0 0 1,-7 2-1,11-2-153,1-1-1,0 1 1,0 0 0,0-1-1,0 1 1,0 0 0,0 0-1,0 0 1,0 0 0,0 0-1,0 0 1,1 0 0,-1 0-1,0 1 1,1-1 0,-1 0-1,1 0 1,-1 1 0,1-1-1,-1 0 1,1 0 0,0 1-1,0-1 1,0 0 0,0 1-1,0-1 1,0 0 0,0 1-1,0-1 1,0 0 0,1 1-1,-1-1 1,0 0 0,1 1-1,-1-1 1,1 0 0,0 0-1,-1 0 1,1 0 0,0 1-1,0-1 1,0 0 0,-1 0-1,1 0 1,0-1-1,0 1 1,1 0 0,-1 0-1,0 0 1,0-1 0,0 1-1,0-1 1,1 1 0,-1-1-1,2 1 1,10 2-1721,-1-1 1,1-1-1,0 0 0,20-1 0,-11-1-981,21 1-3305</inkml:trace>
</inkml:ink>
</file>

<file path=ppt/ink/ink3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0.053"/>
    </inkml:context>
    <inkml:brush xml:id="br0">
      <inkml:brushProperty name="width" value="0.025" units="cm"/>
      <inkml:brushProperty name="height" value="0.025" units="cm"/>
    </inkml:brush>
  </inkml:definitions>
  <inkml:trace contextRef="#ctx0" brushRef="#br0">85 17 7623,'0'0'22010,"-8"2"-21657,4-1-338,0 0 1,0 0-1,0 0 1,0 1-1,1-1 1,-1 1 0,1 0-1,-1 0 1,1 1-1,0-1 1,0 0-1,-1 1 1,2 0-1,-1 0 1,0 0-1,1 0 1,-1 0 0,1 1-1,0-1 1,0 0-1,0 1 1,1 0-1,-1 0 1,1-1-1,0 1 1,0 0-1,0 0 1,0 0-1,1 0 1,0 0 0,0 0-1,0 0 1,1 5-1,0-8 9,0 1 0,0 0-1,0 0 1,0-1 0,1 1-1,-1-1 1,0 1 0,1-1-1,0 1 1,-1-1 0,1 0-1,0 0 1,-1 0 0,1 0 0,0 0-1,0 0 1,0 0 0,0-1-1,0 1 1,0-1 0,0 0-1,0 1 1,0-1 0,0 0-1,0 0 1,0 0 0,0 0-1,1-1 1,2 0 0,4 1 179,0-1 1,0 0 0,0-1-1,0 0 1,13-5 0,-15 3-165,1 0-1,-1 0 1,1-1 0,-1 0 0,0 0 0,6-7 0,-10 10-37,-1-1 1,0 1-1,0 0 1,0-1-1,0 0 0,0 1 1,-1-1-1,1 0 1,-1 0-1,0 0 0,0 0 1,0 0-1,0 0 1,0 0-1,0 0 0,-1 0 1,0 0-1,1 0 1,-2-6-1,1 8-35,0 0 1,-1 0-1,1 0 0,0 0 0,-1 0 1,1 0-1,-1 0 0,0 0 1,1 0-1,-1 1 0,0-1 1,1 0-1,-1 0 0,0 1 0,0-1 1,1 0-1,-1 1 0,0-1 1,0 1-1,0-1 0,0 1 1,0-1-1,0 1 0,-2-1 1,-31-3-2415,4-1-1757,22 0-4792</inkml:trace>
</inkml:ink>
</file>

<file path=ppt/ink/ink3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2.144"/>
    </inkml:context>
    <inkml:brush xml:id="br0">
      <inkml:brushProperty name="width" value="0.025" units="cm"/>
      <inkml:brushProperty name="height" value="0.025" units="cm"/>
    </inkml:brush>
  </inkml:definitions>
  <inkml:trace contextRef="#ctx0" brushRef="#br0">0 1 13453,'0'0'14125,"55"42"-13164,-13-42-577,7 0-288,-3 0-1153,-2-7-1729,-11-1-866,-12 0-960,-12 2-1218</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5.791"/>
    </inkml:context>
    <inkml:brush xml:id="br0">
      <inkml:brushProperty name="width" value="0.025" units="cm"/>
      <inkml:brushProperty name="height" value="0.025" units="cm"/>
    </inkml:brush>
  </inkml:definitions>
  <inkml:trace contextRef="#ctx0" brushRef="#br0">0 5 12139,'0'0'7672,"5"12"-5596,0 2-1575,0 1-1,-1 0 0,-1 0 1,0 1-1,-1-1 0,-1 25 0,-2 49-356,1-88-143,0 0-1,0 0 1,0 0-1,1 0 1,-1 0-1,0 0 1,0 0-1,1 0 1,-1 0-1,0 0 1,1 0-1,-1 0 1,1 0-1,-1 0 1,1-1-1,0 1 1,-1 0-1,1 0 1,0-1-1,0 1 1,-1 0-1,1-1 1,0 1-1,0 0 1,0-1-1,1 1 1,0 0 28,0-1 0,1 0 0,-1 1 1,0-1-1,0 0 0,0 0 0,1 0 0,-1-1 0,0 1 0,0 0 1,4-2-1,2-1 163,-1 0 0,0 0 0,1-1 0,-1 1 1,-1-2-1,8-4 0,2-5-152,-1-1 1,0 0-1,-2-1 1,0-1-1,0 0 1,-2-1-1,0 0 1,-1 0-1,-1-1 1,0-1-1,5-20 1,-54 123-1008,37-73 976,-7 11 178,2 1-1,1 0 0,0 0 1,2 1-1,0-1 0,-1 32 1,6-54-164,0 1 0,0-1 0,0 1 0,0 0 1,0-1-1,0 1 0,0-1 0,0 1 0,0 0 1,1-1-1,-1 1 0,0-1 0,0 1 0,1-1 1,-1 1-1,0-1 0,1 1 0,-1-1 0,0 1 1,1-1-1,-1 1 0,1-1 0,-1 1 0,1-1 1,-1 0-1,1 1 0,-1-1 0,1 0 0,-1 0 1,1 1-1,-1-1 0,2 0 0,23-3 717,23-23 669,-17-1-1235,-2-2-1,-2-1 1,0 0-1,-2-3 1,38-63-1,-78 124-290,-6 9-65,1 0 1,2 2-1,-22 73 1,39-111-15,0 1-1,1-1 1,0 1 0,-1 0 0,1 0 0,0-1-1,0 1 1,0 0 0,0 0 0,0-1-1,0 1 1,0 0 0,0 0 0,1-1 0,-1 1-1,2 1 1,-1-2-105,0 0-1,0-1 1,0 1 0,0 0-1,0-1 1,0 0 0,0 1-1,0-1 1,1 0 0,-1 1-1,0-1 1,0 0 0,0 0-1,1 0 1,-1 0 0,0 0 0,0 0-1,0 0 1,1-1 0,-1 1-1,0 0 1,0-1 0,0 1-1,1-1 1,29-11-7013</inkml:trace>
</inkml:ink>
</file>

<file path=ppt/ink/ink3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2.543"/>
    </inkml:context>
    <inkml:brush xml:id="br0">
      <inkml:brushProperty name="width" value="0.025" units="cm"/>
      <inkml:brushProperty name="height" value="0.025" units="cm"/>
    </inkml:brush>
  </inkml:definitions>
  <inkml:trace contextRef="#ctx0" brushRef="#br0">1 59 14253,'0'0'7624,"52"5"-6439,-12-7-192,5-8-577,4-2-352,0-1-1473,-6 0-3716,-4-1-6310</inkml:trace>
</inkml:ink>
</file>

<file path=ppt/ink/ink3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2.949"/>
    </inkml:context>
    <inkml:brush xml:id="br0">
      <inkml:brushProperty name="width" value="0.025" units="cm"/>
      <inkml:brushProperty name="height" value="0.025" units="cm"/>
    </inkml:brush>
  </inkml:definitions>
  <inkml:trace contextRef="#ctx0" brushRef="#br0">146 33 19026,'0'0'5803,"-11"6"-4228,-1 2-1098,-1 0 0,1 1 0,-19 19 0,27-24-413,0 1 0,0-1 1,0 1-1,0 0 0,1 0 0,0 0 1,0 0-1,0 1 0,1-1 0,0 1 1,0 0-1,0 0 0,1 0 0,-2 9 1,4-14-63,-1 0 1,1 0 0,-1 0-1,1 0 1,0 0 0,-1-1-1,1 1 1,0 0-1,0 0 1,-1-1 0,1 1-1,0-1 1,0 1 0,0-1-1,0 1 1,0-1 0,0 1-1,0-1 1,0 0 0,0 1-1,0-1 1,0 0 0,0 0-1,0 0 1,0 0-1,0 0 1,0 0 0,0 0-1,0 0 1,2-1 0,37-2 48,15-8-710,-39 7 366,1 0 0,-1 1 0,24 0 0,-39 3 289,0 0 0,0 0 0,0 0 0,-1 0 0,1 0 0,0 0-1,0 0 1,0 0 0,-1 0 0,1 1 0,0-1 0,0 0 0,-1 0 0,1 1 0,0-1 0,-1 1 0,1-1-1,0 1 1,-1-1 0,1 1 0,-1-1 0,1 1 0,-1-1 0,1 1 0,-1 0 0,1-1 0,-1 1-1,0 0 1,1 1 0,-3 25 367,-22 26 470,13-36-508,0-1 0,-2 0 0,1-1 0,-24 21 0,30-31-232,1 0 1,-2 0-1,1 0 1,-1-1-1,1 0 1,-1 0-1,0-1 1,-1 0-1,1 0 1,0-1-1,-1 0 1,0 0-1,1-1 1,-13 1-1,19-2-356,-1-1 1,1 1-1,-1-1 1,1 1-1,0-1 0,-1 0 1,1 0-1,0 0 1,-1 1-1,1-1 1,0-1-1,0 1 0,0 0 1,0 0-1,0 0 1,0 0-1,0-1 0,0 1 1,0 0-1,1-1 1,-1 1-1,1-1 1,-1 1-1,1-1 0,-1 1 1,1-1-1,0 1 1,0-1-1,0 1 0,0-1 1,0 1-1,0-3 1,0 2-319,-4-27-7918</inkml:trace>
  <inkml:trace contextRef="#ctx0" brushRef="#br0" timeOffset="1">59 70 17777,'0'0'12908,"67"-41"-11947,-38 34-705,3 1-224,1 1-1281,1 1-2242,1 2-3428,2-2-4772</inkml:trace>
</inkml:ink>
</file>

<file path=ppt/ink/ink3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4.473"/>
    </inkml:context>
    <inkml:brush xml:id="br0">
      <inkml:brushProperty name="width" value="0.025" units="cm"/>
      <inkml:brushProperty name="height" value="0.025" units="cm"/>
    </inkml:brush>
  </inkml:definitions>
  <inkml:trace contextRef="#ctx0" brushRef="#br0">243 3 11371,'9'-3'7974,"-7"6"-3151,-13 15-1846,-27 27-4206,36-43 1759,-191 192-396,188-188-443,0 0 259,10-24-19317</inkml:trace>
</inkml:ink>
</file>

<file path=ppt/ink/ink3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4.860"/>
    </inkml:context>
    <inkml:brush xml:id="br0">
      <inkml:brushProperty name="width" value="0.025" units="cm"/>
      <inkml:brushProperty name="height" value="0.025" units="cm"/>
    </inkml:brush>
  </inkml:definitions>
  <inkml:trace contextRef="#ctx0" brushRef="#br0">113 84 12780,'0'0'3924,"-8"-3"-2483,-27-9-763,34 12-634,-1 0 0,1 0 0,0 0 0,-1 0-1,1 0 1,-1 0 0,1 0 0,0 0 0,-1 1 0,1-1-1,0 0 1,-1 1 0,1-1 0,0 1 0,0 0 0,-1-1 0,1 1-1,0 0 1,0 0 0,0 0 0,0 0 0,0 0 0,0 0-1,0 0 1,0 0 0,0 0 0,1 0 0,-1 1 0,0-1 0,1 0-1,-1 0 1,1 1 0,-1-1 0,1 0 0,0 1 0,0-1-1,-1 1 1,1 1 0,-1 5 465,-1 0-1,1-1 1,1 1 0,0 0-1,0 8 1,1-15-431,-1 0-1,1 0 1,-1 0 0,1 0-1,-1 0 1,1-1 0,0 1-1,-1 0 1,1 0 0,0 0-1,0-1 1,0 1-1,0-1 1,0 1 0,-1 0-1,1-1 1,0 0 0,0 1-1,0-1 1,0 1 0,0-1-1,1 0 1,-1 0 0,0 0-1,0 0 1,0 0 0,0 0-1,0 0 1,2 0 0,33-4 1185,-28 0-1137,0 1 0,-1-1 1,0 0-1,0-1 0,0 1 0,0-1 1,-1-1-1,10-9 0,-13 12-104,0 0 0,-1 0 0,1 0 0,0 0 0,-1-1 0,0 1 0,0-1 0,0 0-1,0 1 1,-1-1 0,1 0 0,-1 0 0,0 0 0,0 0 0,-1 0 0,1-1 0,-1 1 0,0 0 0,0-5 0,-1 6 3,0 1 0,-1 0 0,1-1 1,0 1-1,-1 0 0,0 0 0,0 0 1,1 0-1,-1 0 0,0 0 0,-1 1 1,1-1-1,0 1 0,0-1 0,-1 1 1,1 0-1,0 0 0,-1 0 1,1 0-1,-1 0 0,0 1 0,1-1 1,-1 1-1,0 0 0,1 0 0,-1 0 1,0 0-1,1 0 0,-4 1 0,-1-1-37,1 0-1,-1 0 1,0 1-1,0 0 0,1 0 1,-1 1-1,0 0 1,1 0-1,0 1 0,-9 4 1,11-4-114,0 1 0,0-1 1,0 1-1,1 0 0,-1 1 1,1-1-1,0 0 0,1 1 0,-1 0 1,1 0-1,-1 0 0,1 0 1,1 0-1,-3 10 0,4-12-198,-1-1 1,1 1-1,0 0 0,0-1 0,0 1 0,1-1 1,-1 1-1,0-1 0,1 1 0,0-1 0,0 1 1,-1-1-1,4 5 0,-3-5-176,1 0 0,-1-1 1,1 1-1,0 0 0,-1 0 0,1-1 0,0 1 1,0-1-1,0 1 0,0-1 0,1 0 0,-1 0 1,0 0-1,0 0 0,1-1 0,3 2 0,26 3-8062</inkml:trace>
</inkml:ink>
</file>

<file path=ppt/ink/ink3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5.280"/>
    </inkml:context>
    <inkml:brush xml:id="br0">
      <inkml:brushProperty name="width" value="0.025" units="cm"/>
      <inkml:brushProperty name="height" value="0.025" units="cm"/>
    </inkml:brush>
  </inkml:definitions>
  <inkml:trace contextRef="#ctx0" brushRef="#br0">73 1 7335,'0'0'12017,"-5"8"-10047,-10 17-499,8-15-792,0 0 0,1 0 0,0 1-1,1 0 1,0 0 0,0 1 0,1-1-1,-4 21 1,9-31-654,0 0 0,0 1-1,0-1 1,0-1 0,0 1 0,0 0 0,0 0 0,0 0-1,0 0 1,0-1 0,0 1 0,1-1 0,-1 1-1,0-1 1,0 1 0,1-1 0,-1 1 0,0-1 0,1 0-1,-1 0 1,0 0 0,1 0 0,-1 0 0,0 0-1,1 0 1,-1 0 0,3-1 0,42-5 486,-33 2-454,0 0 0,0-2-1,0 1 1,19-13-1,-28 16 6,0 0 1,0-1-1,0 0 0,0 0 1,0 0-1,-1 0 0,1 0 0,-1-1 1,0 1-1,0-1 0,0 0 1,-1 0-1,1 0 0,-1 0 1,0-1-1,0 1 0,1-5 0,-3 8-41,0 0-1,0 1 0,0-1 0,-1 0 1,1 0-1,0 1 0,0-1 0,-1 0 1,1 1-1,0-1 0,-1 0 0,1 1 1,-1-1-1,1 1 0,0-1 0,-1 1 1,0-1-1,1 1 0,-1-1 0,1 1 1,-1-1-1,0 1 0,1 0 0,-1-1 1,1 1-1,-1 0 0,0-1 0,0 1 1,1 0-1,-1 0 0,0 0 0,1 0 1,-1 0-1,0 0 0,-1 0 0,-35-1 459,27 1-432,3 0-203,0 0-1,0 0 1,1 0-1,-1 1 1,1 0-1,-1 0 1,1 1-1,-1 0 1,1 0-1,0 0 1,-1 1-1,1 0 1,1 0-1,-1 0 1,-7 6-1</inkml:trace>
</inkml:ink>
</file>

<file path=ppt/ink/ink3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30.638"/>
    </inkml:context>
    <inkml:brush xml:id="br0">
      <inkml:brushProperty name="width" value="0.025" units="cm"/>
      <inkml:brushProperty name="height" value="0.025" units="cm"/>
    </inkml:brush>
  </inkml:definitions>
  <inkml:trace contextRef="#ctx0" brushRef="#br0">149 41 416,'6'-12'12036,"-5"1"-10118,-1-6 13143,0 17-14976,0 1 1,0-1 0,1 1 0,-1 0 0,0-1 0,0 1 0,0 0 0,0-1-1,0 1 1,0 0 0,0 0 0,0-1 0,0 1 0,0-1 0,0 1 0,-1 0 0,1-1-1,0 1 1,0 0 0,-1-1 0,1 1 0,0-1 0,-1 1 0,1 0 0,-1-1 0,0 1-1,-3 12 933,-9 172-1018,7 293 0,4-460 0,-1 1 0,-1 0 0,0-1 0,-1 1 0,-11 22 0,9-24 0,1 0 0,1 1 0,0-1 0,1 1 0,1 0 0,-1 22 0,5-17 0,1 0 0,10 42 0,2 14 0,-7 32 0,-8 116 0,-1-78 0,-14 152 0,1-31 0,-16 290 0,6-209 0,18 326 0,7-662 0,53 703 0,18 62 0,-46 42 0,-27-581 0,2-250-2935,2-15-5357,7-11-4440</inkml:trace>
</inkml:ink>
</file>

<file path=ppt/ink/ink3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32.084"/>
    </inkml:context>
    <inkml:brush xml:id="br0">
      <inkml:brushProperty name="width" value="0.025" units="cm"/>
      <inkml:brushProperty name="height" value="0.025" units="cm"/>
    </inkml:brush>
  </inkml:definitions>
  <inkml:trace contextRef="#ctx0" brushRef="#br0">108 384 7976,'-9'1'1820,"-89"7"4266,98-8-6020,0 0 0,0 0-1,0 0 1,1 0 0,-1 0 0,0 0 0,0 1 0,0-1 0,0 0 0,0 0 0,0 0 0,0 0 0,0 0 0,0 0 0,0 0 0,0 0 0,0 0-1,0 0 1,0 0 0,0 0 0,0 0 0,0 1 0,0-1 0,0 0 0,0 0 0,0 0 0,0 0 0,0 0 0,0 0 0,0 0 0,0 0-1,0 0 1,0 0 0,0 0 0,0 0 0,0 0 0,-1 1 0,1-1 0,0 0 0,0 0 0,0 0 0,0 0 0,0 0 0,0 0 0,0 0 0,0 0-1,0 0 1,13 6 1042,19 6-90,6-5-566,0-2 0,0-1 1,0-2-1,50-4 0,154-25-490,-144 14 180,2637-231 3210,-1907 229-3186,-172 7-91,-13-4 227,94-4 68,1341-7 1516,-1805 23-1807,-247-4 425,-26 4-507,1-1 1,-1 1 0,0 0 0,0-1 0,0 1 0,0 0-1,0-1 1,0 1 0,0 0 0,0-1 0,0 1 0,0 0 0,-1-1-1,1 1 1,0 0 0,0 0 0,0-1 0,0 1 0,0 0 0,0-1-1,-1 1 1,1 0 0,0 0 0,0-1 0,-1 1 0,1 0 0,0 0-1,0-1 1,-1 1 0,1 0 0,0 0 0,0 0 0,-1 0 0,1 0-1,0-1 1,-1 1 0,1 0 0,-1 0 0,-52-24-3000,35 17-571,0-10-6303,15 8-1394</inkml:trace>
</inkml:ink>
</file>

<file path=ppt/ink/ink3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32.647"/>
    </inkml:context>
    <inkml:brush xml:id="br0">
      <inkml:brushProperty name="width" value="0.025" units="cm"/>
      <inkml:brushProperty name="height" value="0.025" units="cm"/>
    </inkml:brush>
  </inkml:definitions>
  <inkml:trace contextRef="#ctx0" brushRef="#br0">103 1 12204,'0'0'10201,"-9"0"-8071,8 0-2067,-33 4 2174,33-4-2146,0 0 0,0 1-1,0-1 1,0 0 0,1 0-1,-1 1 1,0-1-1,0 1 1,0-1 0,1 0-1,-1 1 1,0-1 0,1 1-1,-1 0 1,0-1 0,1 1-1,-1 0 1,1-1 0,-1 1-1,1 0 1,-1-1 0,1 1-1,-1 0 1,1 0 0,0 0-1,-1 0 1,1-1 0,0 1-1,0 0 1,0 0-1,0 0 1,0 0 0,0 0-1,0-1 1,0 1 0,0 0-1,0 0 1,0 0 0,0 0-1,1 0 1,-1-1 0,0 1-1,1 0 1,0 1 0,0 0-34,1 0 0,-1-1 1,1 1-1,0-1 1,0 1-1,-1-1 1,1 0-1,0 1 0,0-1 1,0 0-1,1 0 1,-1 0-1,0-1 1,4 2-1,42 8 813,-32-7-749,55 10-121,63 16 0,-120-25 0,1 1 0,-1 0 0,0 2 0,0-1 0,0 2 0,20 14 0,-31-19 0,0-1 0,0 0 0,0 1 0,-1 0 0,1 0 0,-1-1 0,0 2 0,1-1 0,-1 0 0,-1 0 0,1 1 0,0-1 0,-1 1 0,0-1 0,0 1 0,0-1 0,0 1 0,0 0 0,-1 0 0,0-1 0,0 1 0,0 0 0,0 0 0,0 0 0,-1-1 0,0 1 0,0 0 0,0-1 0,-3 8 0,0-2 0,-1 0 0,0 0 0,0-1 0,-1 1 0,0-1 0,-1 0 0,0-1 0,0 0 0,-15 12 0,-1-3 0,0-1 0,-1 0 0,-1-2 0,-38 14 0,-112 30 0,90-32 0,114-24-1708,-23-1 750,0 0 1,0-1 0,0 0-1,0 0 1,11-3 0,4-8-8695</inkml:trace>
</inkml:ink>
</file>

<file path=ppt/ink/ink3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33.736"/>
    </inkml:context>
    <inkml:brush xml:id="br0">
      <inkml:brushProperty name="width" value="0.025" units="cm"/>
      <inkml:brushProperty name="height" value="0.025" units="cm"/>
    </inkml:brush>
  </inkml:definitions>
  <inkml:trace contextRef="#ctx0" brushRef="#br0">6 677 15759,'0'0'3432,"-2"9"-2326,2-8-1077,-3 33 1162,3-33-1157,0-1-1,0 1 1,0-1-1,1 1 1,-1 0-1,0-1 1,0 1-1,1-1 1,-1 1-1,0-1 1,1 0-1,-1 1 0,0-1 1,1 1-1,-1-1 1,1 0-1,-1 1 1,1-1-1,-1 0 1,1 1-1,-1-1 1,1 0-1,-1 0 1,1 1-1,0-1 1,1 0 34,0 0 0,0 0 0,0 0 1,-1 0-1,1-1 0,0 1 1,0-1-1,0 1 0,0-1 1,-1 1-1,1-1 0,3-2 0,6-3 184,-1-2 0,1 1-1,-1-2 1,-1 1-1,0-1 1,0 0 0,14-19-1,50-83 849,-69 105-1031,26-46 555,-2-2 0,-2-1 0,-3-1 0,-2-1 0,-3 0 0,-2-2 0,10-75-1,-15 164-676,1 2 73,1-1-1,1 0 1,2-1 0,1-1 0,40 52-1,26 44 327,-78-114-439,0-1 1,-1 1-1,0 0 0,0 0 0,-1 1 0,3 20 0,-3 10-8930</inkml:trace>
</inkml:ink>
</file>

<file path=ppt/ink/ink3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34.528"/>
    </inkml:context>
    <inkml:brush xml:id="br0">
      <inkml:brushProperty name="width" value="0.025" units="cm"/>
      <inkml:brushProperty name="height" value="0.025" units="cm"/>
    </inkml:brush>
  </inkml:definitions>
  <inkml:trace contextRef="#ctx0" brushRef="#br0">24 1 15118,'0'0'10944,"0"8"-10229,-11 77 549,6-59-842,2 1 0,0-1 0,2 39 0,1-63-402,0 1-1,0-1 1,1 0-1,-1 0 1,1 0 0,0 0-1,0 0 1,-1 0-1,1 0 1,0 0-1,1-1 1,-1 1-1,0 0 1,0 0-1,1-1 1,-1 1-1,1-1 1,0 1-1,-1-1 1,1 0-1,0 0 1,0 1-1,0-1 1,0-1-1,0 1 1,0 0-1,0 0 1,0-1-1,0 1 1,0-1-1,0 1 1,0-1-1,0 0 1,0 0-1,1 0 1,-1 0-1,3-1 1,1 0-136,0 1-1,-1-1 1,1-1 0,0 1 0,-1-1-1,1 0 1,-1 0 0,1-1 0,-1 1-1,0-1 1,0 0 0,0-1 0,4-3-1,-2 0-1012,-1 0-1,0-1 0,-1 0 0,1 0 1,-2 0-1,1 0 0,4-13 0,6-26-9098</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6.198"/>
    </inkml:context>
    <inkml:brush xml:id="br0">
      <inkml:brushProperty name="width" value="0.025" units="cm"/>
      <inkml:brushProperty name="height" value="0.025" units="cm"/>
    </inkml:brush>
  </inkml:definitions>
  <inkml:trace contextRef="#ctx0" brushRef="#br0">125 282 14382,'-9'8'3315,"-4"4"-2482,0 0 0,1 1 1,0 0-1,-13 21 1,20-26-514,0 0 1,0 0-1,1 1 1,0 0-1,0 0 1,1 0-1,0 0 1,1 0-1,0 1 1,1-1-1,-1 12 1,2-20-307,0 0 1,0-1 0,0 1 0,0 0 0,0 0 0,0 0-1,0-1 1,0 1 0,1 0 0,-1-1 0,0 1-1,1 0 1,-1 0 0,0-1 0,1 1 0,-1 0 0,1-1-1,-1 1 1,1-1 0,-1 1 0,1-1 0,0 1-1,-1-1 1,1 1 0,-1-1 0,1 1 0,0-1-1,0 0 1,-1 1 0,1-1 0,0 0 0,0 0 0,-1 0-1,1 0 1,0 1 0,0-1 0,-1 0 0,1 0-1,0 0 1,0 0 0,0-1 0,-1 1 0,1 0-1,0 0 1,0 0 0,0-1 0,4 0 155,0-1-1,-1 0 1,1 1 0,-1-1 0,0-1-1,8-4 1,11-13-233,-1-1 1,-1-2-1,0 0 0,-2 0 0,25-42 1,-26 39-1692,-18 26 1730,0-1 1,0 1-1,0 0 0,0 0 0,0 0 1,0-1-1,0 1 0,0 0 0,0 0 1,0 0-1,0-1 0,0 1 0,0 0 1,0 0-1,0 0 0,0 0 0,0-1 1,0 1-1,0 0 0,0 0 0,1 0 1,-1 0-1,0-1 0,0 1 1,0 0-1,0 0 0,0 0 0,1 0 1,-1 0-1,0 0 0,0-1 0,0 1 1,0 0-1,1 0 0,-1 0 0,0 0 1,0 0-1,0 0 0,1 0 0,-1 0 1,0 0-1,0 0 0,0 0 0,1 0 1,-1 0-1,0 0 0,0 0 0,0 0 1,1 0-1,-1 0 0,0 0 0,0 0 1,0 1-1,0-1 0,1 0 0,-1 0 1,0 0-1,0 0 0,0 0 0,1 1 1,-2 16-1777,-9 29-618,9-44 2393,0 1 29,-5 38 559,6-41-545,0 1-1,0-1 0,0 0 0,0 1 0,0-1 0,0 1 0,1-1 1,-1 1-1,0-1 0,0 1 0,0-1 0,0 0 0,1 1 0,-1-1 1,0 1-1,0-1 0,1 0 0,-1 1 0,0-1 0,1 0 0,-1 1 1,0-1-1,1 0 0,-1 0 0,1 1 0,-1-1 0,1 0 0,19-7 463,1-10 247,0 0 0,-2-2 0,0 0 0,17-23 0,-2 3 37,-21 25-646,76-91 1065,-82 95-1204,-1 1 0,1-1 1,-2 0-1,1-1 1,-1 1-1,-1-1 0,0 0 1,-1-1-1,3-13 0,-9 18-391,-6 11 194,-5 11 268,0 0-1,1 1 0,1 0 0,0 1 0,2 0 0,-17 35 1,3-7 70,-21 33 930,3 1 0,-36 100 0,68-136-497,10-42-540,0-1 1,0 1-1,0 0 0,0-1 0,1 1 1,-1-1-1,0 1 0,0 0 0,0-1 1,0 1-1,1-1 0,-1 1 0,0-1 1,0 1-1,1-1 0,-1 1 0,0-1 1,1 1-1,-1-1 0,1 1 1,-1-1-1,0 0 0,2 1 0,-1 0 10,0-1-1,0 0 1,0 0-1,1 0 1,-1 0-1,0 0 0,0 0 1,0 0-1,0 0 1,0-1-1,0 1 1,1 0-1,-1-1 1,0 1-1,0-1 0,0 1 1,1-2-1,8-4 113,-1 0-1,-1-1 0,1 0 1,-1-1-1,0 0 0,-1 0 1,0 0-1,7-11 0,47-80 104,-51 81-311,0-1-1,-1 0 0,0-1 1,-2 0-1,-1 0 1,0 0-1,-1-1 1,2-25-1,-7 44 52,0 0 1,1 1-1,-1-1 0,0 1 0,0-1 1,0 0-1,0 1 0,-1-1 1,1 1-1,0-1 0,-1 1 0,1-1 1,-1 1-1,1-1 0,-1 1 1,0-1-1,0 1 0,0 0 0,-1-2 1,2 3-6,-1-1 1,0 1 0,0 0 0,0 0 0,0 0 0,1-1-1,-1 1 1,0 0 0,0 0 0,0 0 0,0 0-1,1 1 1,-1-1 0,0 0 0,0 0 0,0 0 0,1 1-1,-1-1 1,0 0 0,0 1 0,0-1 0,1 1-1,-1-1 1,-1 2 0,-3 2-79,0 0 1,0 1-1,0-1 0,1 1 0,0 0 1,-1 1-1,-3 6 0,6-8-9,0 0 0,0-1 0,0 1 0,0 0 0,1 0 0,0 0 0,-1 0 0,1 0 0,1 0 0,-1 1 0,1 7 0,0-11-95,1 1 0,-1-1 0,1 1 0,0-1 0,0 0 0,0 1 0,-1-1 0,1 0 0,1 1 0,-1-1 0,0 0 0,0 0 0,0 0 0,1 0 0,-1 0 0,0 0 0,1-1 0,-1 1 0,1 0 0,-1-1 0,1 1 0,-1-1 0,1 1 0,-1-1 0,1 0 0,-1 0 0,1 0 0,0 0 0,-1 0 0,1 0 0,3 0 0,24-1-5860,4-1-3887</inkml:trace>
</inkml:ink>
</file>

<file path=ppt/ink/ink3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35.541"/>
    </inkml:context>
    <inkml:brush xml:id="br0">
      <inkml:brushProperty name="width" value="0.025" units="cm"/>
      <inkml:brushProperty name="height" value="0.025" units="cm"/>
    </inkml:brush>
  </inkml:definitions>
  <inkml:trace contextRef="#ctx0" brushRef="#br0">0 0 22197,'0'0'9545,"2"55"-8872,20-35-321,3 0-352,4-2 0,0-4 0,1-1 0,-5 0-1345,-3-4-929,-6 0-1474,-2-5-1633,-5-4-1954</inkml:trace>
</inkml:ink>
</file>

<file path=ppt/ink/ink3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46:35.900"/>
    </inkml:context>
    <inkml:brush xml:id="br0">
      <inkml:brushProperty name="width" value="0.025" units="cm"/>
      <inkml:brushProperty name="height" value="0.025" units="cm"/>
    </inkml:brush>
  </inkml:definitions>
  <inkml:trace contextRef="#ctx0" brushRef="#br0">334 0 17424,'0'0'11627,"-66"65"-10313,34-20-321,-2 9-129,-3 10-319,1 3-545,2 2 0,7 2 0,1-11-1858,3-8-3587,5-17-6887</inkml:trace>
</inkml:ink>
</file>

<file path=ppt/ink/ink3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14.086"/>
    </inkml:context>
    <inkml:brush xml:id="br0">
      <inkml:brushProperty name="width" value="0.025" units="cm"/>
      <inkml:brushProperty name="height" value="0.025" units="cm"/>
    </inkml:brush>
  </inkml:definitions>
  <inkml:trace contextRef="#ctx0" brushRef="#br0">10 51 15663,'0'0'9470,"-2"-5"-3689,-1-7-5404,0-1-4365,1 3-3328,2 0-5496</inkml:trace>
</inkml:ink>
</file>

<file path=ppt/ink/ink3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0.474"/>
    </inkml:context>
    <inkml:brush xml:id="br0">
      <inkml:brushProperty name="width" value="0.025" units="cm"/>
      <inkml:brushProperty name="height" value="0.025" units="cm"/>
    </inkml:brush>
  </inkml:definitions>
  <inkml:trace contextRef="#ctx0" brushRef="#br0">1 23 6919,'0'0'20435,"9"4"-18882,4 1-1235,-1-1 0,1-1 0,0 1 0,-1-2 0,1 0-1,0-1 1,1 0 0,-1-1 0,13-1 0,27-4 75,51-14-1,-61 11-704,0 1 0,55-2-1,-86 9-614,3 0-1453,-5 0-4317</inkml:trace>
</inkml:ink>
</file>

<file path=ppt/ink/ink3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1.937"/>
    </inkml:context>
    <inkml:brush xml:id="br0">
      <inkml:brushProperty name="width" value="0.025" units="cm"/>
      <inkml:brushProperty name="height" value="0.025" units="cm"/>
    </inkml:brush>
  </inkml:definitions>
  <inkml:trace contextRef="#ctx0" brushRef="#br0">0 1 13805,'0'0'16784,"18"2"-16656,-18 20-64,0 4-32,0 2-512,0 1-1538,5-3-1954,4-4-2178,-2-3-3075</inkml:trace>
</inkml:ink>
</file>

<file path=ppt/ink/ink3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2.327"/>
    </inkml:context>
    <inkml:brush xml:id="br0">
      <inkml:brushProperty name="width" value="0.025" units="cm"/>
      <inkml:brushProperty name="height" value="0.025" units="cm"/>
    </inkml:brush>
  </inkml:definitions>
  <inkml:trace contextRef="#ctx0" brushRef="#br0">1 67 15727,'0'0'12940,"70"-28"-12459,-36 17-321,2-1-128,-2 4-353,-6 3-1472,-2 2-2019,-13 3-1601</inkml:trace>
</inkml:ink>
</file>

<file path=ppt/ink/ink3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2.762"/>
    </inkml:context>
    <inkml:brush xml:id="br0">
      <inkml:brushProperty name="width" value="0.025" units="cm"/>
      <inkml:brushProperty name="height" value="0.025" units="cm"/>
    </inkml:brush>
  </inkml:definitions>
  <inkml:trace contextRef="#ctx0" brushRef="#br0">65 0 21076,'0'0'9006,"10"1"-8835,56 2-177,-65-3 0,0 0-1,0 0 1,0 0-1,0 1 1,-1-1-1,1 0 1,0 1-1,0-1 1,0 0-1,0 1 1,-1-1-1,1 1 1,0 0-1,-1-1 0,1 1 1,0 0-1,-1-1 1,1 1-1,0 0 1,-1-1-1,1 1 1,-1 0-1,0 0 1,1 0-1,-1 0 1,1 1-1,0 30-58,-18 28 290,46-62-1719,-4-5 224,-18 4 621,1 1 0,0 0 0,-1 0 0,1 0-1,0 1 1,12 0 0,-19 2 640,-1-1 0,1 0 0,0 1 0,-1-1-1,1 1 1,-1-1 0,1 1 0,-1-1 0,1 1 0,-1-1 0,1 1 0,-1 0-1,1-1 1,-1 1 0,0 0 0,1-1 0,-1 1 0,0 0 0,0 0 0,1-1-1,-1 1 1,0 0 0,0-1 0,0 1 0,0 0 0,0 0 0,0-1 0,0 1-1,0 0 1,0 0 0,-1-1 0,1 1 0,0 0 0,0 0 0,-1 0 0,-8 31 1079,2-14-263,-2-1 0,-1 0 1,0 0-1,-1-1 0,-13 14 0,20-24-570,0-1-1,-1 0 1,0 0 0,0 0-1,-1-1 1,1 0-1,-1 0 1,0 0 0,0-1-1,0 0 1,0 0-1,-1 0 1,1-1 0,-1 0-1,1 0 1,-1-1-1,-9 1 1,12-3-241,-1 0 0,1 0 1,0-1-1,0 1 0,0-1 0,0 0 1,0-1-1,0 1 0,0-1 0,1 1 0,0-1 1,-1 0-1,1 0 0,0-1 0,0 1 1,1-1-1,-1 1 0,1-1 0,-1 0 0,1 0 1,0 0-1,1 0 0,-3-8 0,4 11-288,0 0 0,1 0-1,-1 1 1,0-1-1,0 0 1,1 0 0,-1 0-1,1 0 1,-1 0 0,1 1-1,-1-1 1,1 0 0,-1 0-1,1 1 1,0-1-1,-1 0 1,1 1 0,0-1-1,-1 1 1,1-1 0,0 1-1,0-1 1,0 1 0,0 0-1,0-1 1,0 1-1,4-3-1587,12-8-5231</inkml:trace>
</inkml:ink>
</file>

<file path=ppt/ink/ink3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3.137"/>
    </inkml:context>
    <inkml:brush xml:id="br0">
      <inkml:brushProperty name="width" value="0.025" units="cm"/>
      <inkml:brushProperty name="height" value="0.025" units="cm"/>
    </inkml:brush>
  </inkml:definitions>
  <inkml:trace contextRef="#ctx0" brushRef="#br0">0 15 19795,'0'0'12972,"86"3"-12972,-45-3 0,1-7-416,-4 1-1794,-7 3-1218,-8 2-1088,-10 1-128,-8 0-1794</inkml:trace>
  <inkml:trace contextRef="#ctx0" brushRef="#br0" timeOffset="1">59 94 6662,'0'0'19507,"57"15"-18674,-19-16-577,2-3-224,-2 0-160,-4-1-1858,-6 0-3267,-9-3-6759</inkml:trace>
</inkml:ink>
</file>

<file path=ppt/ink/ink3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4.695"/>
    </inkml:context>
    <inkml:brush xml:id="br0">
      <inkml:brushProperty name="width" value="0.025" units="cm"/>
      <inkml:brushProperty name="height" value="0.025" units="cm"/>
    </inkml:brush>
  </inkml:definitions>
  <inkml:trace contextRef="#ctx0" brushRef="#br0">26 5 19763,'0'0'10292,"9"0"-10009,3-1-221,16-1 10,0 1 0,29 2 0,-56-1-72,0 1 0,0-1 0,0 0 0,0 0 0,-1 0 0,1 1 0,0-1 0,0 0 0,-1 1 0,1-1 0,0 1 0,0-1 0,-1 1 0,1-1 0,0 1 0,-1-1 0,1 1 0,-1-1 0,1 1 0,-1 0 0,1 0 0,-1-1 0,1 1 0,-1 0 0,0 0 0,1-1 0,-1 1 0,0 0 0,0 0 0,0 0 0,0-1 0,1 1 0,-1 0 0,0 0 0,0 0 0,0 0 0,-1-1 0,1 1 0,0 0 0,0 0 0,0 0 0,-1 0 0,1-1 0,-1 3 0,-1 1 79,1 0 0,-1 0-1,0 0 1,0 0 0,-1-1-1,1 1 1,-6 5 0,-111 93 1387,101-87-1411,73-10-55,-52-4 0,0-1 0,0 1 0,0 1 0,0-1 0,0 0 0,0 1 0,0-1 0,0 1 0,-1 0 0,1 0 0,0 0 0,-1 0 0,0 0 0,1 1 0,-1-1 0,0 1 0,0 0 0,-1-1 0,1 1 0,0 0 0,-1 0 0,0 0 0,0 0 0,0 0 0,0 0 0,0 1 0,0 5 0,0-6 0,-1-1 0,0 1 0,0 0 0,0-1 0,0 1 0,-1 0 0,1-1 0,-1 1 0,1-1 0,-1 1 0,0 0 0,0-1 0,0 0 0,-1 1 0,1-1 0,0 0 0,-1 1 0,0-1 0,1 0 0,-1 0 0,0 0 0,0-1 0,0 1 0,0 0 0,0-1 0,-1 1 0,1-1 0,0 0 0,-1 0 0,1 0 0,-1 0 0,1 0 0,-1 0 0,-3 0 0,-5 1 0,0-1 0,0-1 0,-1 1 0,-17-3 0,29 2-23,-1 0 1,1 0-1,0 0 1,0 0-1,0 0 1,-1 0-1,1 0 1,0 0-1,0 0 0,0 0 1,-1-1-1,1 1 1,0 0-1,0 0 1,0 0-1,-1 0 0,1 0 1,0 0-1,0-1 1,0 1-1,0 0 1,-1 0-1,1 0 1,0 0-1,0-1 0,0 1 1,0 0-1,0 0 1,0 0-1,0-1 1,0 1-1,0 0 0,0 0 1,-1-1-1,1 1 1,0 0-1,0 0 1,0 0-1,0-1 1,1 1-1,-1 0 0,0 0 1,0 0-1,0-1 1,8-12-2645,11-8-5347,4-1-1814</inkml:trace>
</inkml:ink>
</file>

<file path=ppt/ink/ink3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5.100"/>
    </inkml:context>
    <inkml:brush xml:id="br0">
      <inkml:brushProperty name="width" value="0.025" units="cm"/>
      <inkml:brushProperty name="height" value="0.025" units="cm"/>
    </inkml:brush>
  </inkml:definitions>
  <inkml:trace contextRef="#ctx0" brushRef="#br0">6 12 17264,'0'0'12834,"9"-3"-11692,0 1-981,-1 0 1,1 0-1,0 1 0,0 0 0,17 0 0,-25 1-169,1 0 0,0 1-1,-1-1 1,1 0-1,0 1 1,0-1-1,-1 1 1,1-1-1,-1 1 1,1 0-1,-1 0 1,1 0-1,-1 0 1,1 0-1,-1 0 1,0 0-1,1 0 1,-1 0-1,0 1 1,0-1-1,0 0 1,0 1-1,0-1 1,0 1-1,0-1 1,-1 1-1,1 0 1,-1-1-1,1 1 1,-1 0-1,1-1 1,-1 1-1,0 0 1,0 0-1,0-1 1,0 1-1,0 0 1,0-1-1,0 1 1,-1 0-1,1 0 1,-1-1-1,1 1 1,-1-1-1,-1 4 1,0 1 41,0 0 0,-1-1 0,0 1 0,0 0 1,0-1-1,-5 6 0,5-7 9,0 0 0,0 0 0,1 0 0,-1 1 0,1-1 0,0 1 1,0-1-1,1 1 0,-1 0 0,1-1 0,0 1 0,0 8 0,1-10-53,0 0 1,1 0-1,0 0 0,0 0 0,-1 0 0,2-1 0,-1 1 1,0 0-1,0-1 0,1 1 0,0-1 0,3 5 1,-3-5-25,0 1 1,0-1 0,0 1 0,-1 0 0,1 0-1,-1-1 1,0 1 0,0 0 0,0 0 0,0 0 0,0 0-1,0 0 1,-1 4 0,0-5 59,0 0 0,0 0-1,0 1 1,-1-1 0,1 0 0,-1 0 0,0 0-1,1 0 1,-1 0 0,0-1 0,0 1 0,0 0-1,-1 0 1,1 0 0,0-1 0,-1 1 0,1-1-1,-1 1 1,1-1 0,-1 0 0,0 1 0,1-1-1,-1 0 1,0 0 0,0 0 0,-3 1 0,-3 1-59,0-1 1,0 0 0,0-1 0,0 1 0,0-1 0,-14-1 0,49-16-8805,-17 8 5360,17-8-5378</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6.569"/>
    </inkml:context>
    <inkml:brush xml:id="br0">
      <inkml:brushProperty name="width" value="0.025" units="cm"/>
      <inkml:brushProperty name="height" value="0.025" units="cm"/>
    </inkml:brush>
  </inkml:definitions>
  <inkml:trace contextRef="#ctx0" brushRef="#br0">207 4 7911,'0'0'6492,"-11"-1"-3177,5 1-2933,-1-1 18,-1 0 1,1 1-1,-1 0 1,1 0 0,0 1-1,-1 0 1,1 0-1,0 1 1,0 0 0,-1 0-1,1 1 1,-6 3-1,2 1 117,1 1 0,0 0 0,-15 15 0,22-19-356,-1 0 1,1 0 0,0 0 0,0 0 0,1 0 0,-1 1-1,1-1 1,0 1 0,0 0 0,0 0 0,-1 8 0,3-12-153,0 0 0,0 0 1,0 0-1,1 0 1,-1 0-1,0 0 1,0 0-1,1 0 1,-1-1-1,1 1 1,-1 0-1,1 0 1,-1 0-1,1-1 0,-1 1 1,1 0-1,0-1 1,-1 1-1,1 0 1,0-1-1,0 1 1,0-1-1,-1 1 1,1-1-1,0 0 1,0 1-1,0-1 0,0 0 1,0 1-1,0-1 1,-1 0-1,1 0 1,0 0-1,0 0 1,0 0-1,0 0 1,1 0-1,45-1 178,-37 0-136,35-4-131,46-2-790,-86 7 766,0 0 0,0 0-1,0 1 1,0-1 0,-1 1-1,1 1 1,0-1 0,0 1 0,-1-1-1,1 1 1,-1 1 0,1-1 0,-1 1-1,5 3 1,-8-5 101,0 0 0,1 0 0,-1 0 0,0 0 1,0 0-1,0 1 0,0-1 0,-1 0 0,1 0 0,0 1 0,0-1 0,-1 1 0,1-1 0,-1 1 1,1-1-1,-1 1 0,0-1 0,0 1 0,1-1 0,-1 1 0,0-1 0,0 1 0,-1 0 1,1 2-1,-1-1 75,-1-1 0,1 1 1,-1 0-1,1-1 1,-1 1-1,0-1 1,0 1-1,0-1 0,0 0 1,0 0-1,0 0 1,-3 2-1,-9 5 706,0 0-1,-1-1 1,-25 10 0,35-16-487,3-1-232,-71 27 1902,67-26-1854,-1 0 1,0 0-1,0-1 1,1 0 0,-1 0-1,0-1 1,0 0 0,0 0-1,-7-2 1,13 2-121,1 0 1,-1-1-1,0 1 1,1 0-1,-1-1 1,1 1-1,0-1 1,-1 1-1,1-1 1,-1 1-1,1-1 1,0 1-1,-1-1 1,1 1-1,0-1 1,0 1-1,-1-1 1,1 0-1,0 1 1,0-1-1,0 1 1,0-1-1,0 0 1,0 1-1,0-1 1,0 0-1,0 1 1,0-1-1,0 1 1,0-1-1,0 0 1,0 1-1,1-1 1,-1 0-1,8-21-1642,1 13-144,0 0-1,0 1 1,1 0-1,0 0 1,0 1-1,0 0 0,1 1 1,0 0-1,21-7 1,10-5-7709</inkml:trace>
</inkml:ink>
</file>

<file path=ppt/ink/ink3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5.490"/>
    </inkml:context>
    <inkml:brush xml:id="br0">
      <inkml:brushProperty name="width" value="0.025" units="cm"/>
      <inkml:brushProperty name="height" value="0.025" units="cm"/>
    </inkml:brush>
  </inkml:definitions>
  <inkml:trace contextRef="#ctx0" brushRef="#br0">161 1 19827,'0'0'10826,"-61"66"-10826,37-37-96,2 1-320,0-3-97,7-3 193,4-6 96,5-6-33,6-8-511,14-6-4453,0-13-257,2-7-8615</inkml:trace>
</inkml:ink>
</file>

<file path=ppt/ink/ink3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5.972"/>
    </inkml:context>
    <inkml:brush xml:id="br0">
      <inkml:brushProperty name="width" value="0.025" units="cm"/>
      <inkml:brushProperty name="height" value="0.025" units="cm"/>
    </inkml:brush>
  </inkml:definitions>
  <inkml:trace contextRef="#ctx0" brushRef="#br0">5 1 10794,'0'0'21135,"0"8"-20644,-1 8-400,-1-5-240,1 0 0,1 0 1,0 0-1,0 0 0,1 0 0,3 16 1,-3-26-30,-1-1 0,0 1 1,1-1-1,-1 1 0,1 0 0,-1-1 0,1 1 1,-1-1-1,1 1 0,-1-1 0,1 0 1,-1 1-1,1-1 0,0 1 0,-1-1 1,1 0-1,0 0 0,-1 1 0,1-1 1,0 0-1,-1 0 0,1 0 0,0 0 1,0 0-1,-1 0 0,1 0 0,0 0 1,-1 0-1,1 0 0,0 0 0,0 0 1,0-1-1,1 1-572,-1-1 1,1 1-1,0-1 1,-1 0-1,1 0 1,-1 0-1,1 1 1,-1-1-1,1-1 1,-1 1-1,0 0 1,2-2-1,10-15-10594</inkml:trace>
</inkml:ink>
</file>

<file path=ppt/ink/ink3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6.364"/>
    </inkml:context>
    <inkml:brush xml:id="br0">
      <inkml:brushProperty name="width" value="0.025" units="cm"/>
      <inkml:brushProperty name="height" value="0.025" units="cm"/>
    </inkml:brush>
  </inkml:definitions>
  <inkml:trace contextRef="#ctx0" brushRef="#br0">0 1 2018,'0'0'14253</inkml:trace>
</inkml:ink>
</file>

<file path=ppt/ink/ink3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6.829"/>
    </inkml:context>
    <inkml:brush xml:id="br0">
      <inkml:brushProperty name="width" value="0.025" units="cm"/>
      <inkml:brushProperty name="height" value="0.025" units="cm"/>
    </inkml:brush>
  </inkml:definitions>
  <inkml:trace contextRef="#ctx0" brushRef="#br0">14 69 10922,'32'-34'4351,"-29"27"5793,-4 1-5110,1 6-4988,0-1 0,0 1 0,0 0 0,0-1 1,0 1-1,0 0 0,0-1 0,0 1 0,0-1 0,0 1 0,0 0 0,0-1 0,0 1 0,0 0 0,0-1 0,0 1 0,0 0 0,1-1 0,-1 1 0,0 0 1,0-1-1,0 1 0,1 0 0,-1 0 0,0-1 0,0 1 0,1 0 0,-1-1 0,0 1 0,0 0 0,1 0 0,-1 0 0,0 0 0,1-1 0,-1 1 0,0 0 1,1 0-1,-1 0 0,0 0 0,1 0 0,-1 0 0,0 0 0,1 0 0,-1 0 0,1 0 0,-1 0 0,0 0 0,1 0 0,15-4-34,1 1 0,-1 1 0,1 1-1,23 1 1,-40-1-12,1 1 0,-1 0 0,1 0 0,-1 1 0,0-1 0,1 0 0,-1 0 0,1 0 0,-1 0 0,0 0 0,1 0 0,-1 0 0,0 1 0,1-1 0,-1 0 0,0 0 0,1 1 0,-1-1 0,0 0 0,1 0 0,-1 1 0,0-1 0,0 0 0,1 1 0,-1-1 0,0 0 0,0 1 0,0-1 0,1 0 0,-1 1 0,0-1 0,0 1 0,0-1 0,0 0 0,0 1 0,0 0 0,-5 18 0,-17 15 0,-95 57 0,117-91 0,0 0 0,0 0 0,0 0 0,0 0 0,0 0 0,0 1 0,-1-1 0,1 0 0,0 0 0,0 0 0,0 0 0,0 0 0,0 1 0,0-1 0,0 0 0,0 0 0,0 0 0,0 0 0,0 0 0,0 1 0,0-1 0,0 0 0,0 0 0,0 0 0,0 0 0,0 1 0,0-1 0,0 0 0,0 0 0,0 0 0,0 0 0,0 0 0,1 0 0,-1 1 0,0-1 0,0 0 0,0 0 0,0 0 0,0 0 0,0 0 0,0 0 0,0 0 0,1 1 0,-1-1 0,0 0 0,0 0 0,0 0 0,0 0 0,0 0 0,1 0 0,-1 0 0,0 0 0,0 0 0,0 0 0,0 0 0,1 0 0,-1 0 0,0 0 0,0 0 0,0 0 0,0 0 0,1 0 0,20 2 0,25-3 0,-39 1 0,2-2 0,0 2 0,1-1 0,-1 1 0,0 1 0,15 2 0,-22-3 0,-1 1 0,1-1 0,-1 0 0,1 1 0,-1 0 0,0-1 0,1 1 0,-1 0 0,0 0 0,0 0 0,0 0 0,1 0 0,-1 0 0,0 0 0,0 0 0,0 0 0,-1 0 0,1 0 0,0 1 0,0-1 0,-1 0 0,1 1 0,-1-1 0,1 1 0,-1-1 0,1 0 0,-1 1 0,0-1 0,0 1 0,0-1 0,0 1 0,0-1 0,0 1 0,0-1 0,0 1 0,0-1 0,-1 1 0,1-1 0,-1 1 0,1-1 0,-1 0 0,0 1 0,-1 1 0,0 2 0,-1-1 0,1-1 0,-1 1 0,0 0 0,0-1 0,-1 1 0,1-1 0,-1 0 0,0 0 0,0 0 0,0-1 0,0 1 0,0-1 0,-5 2 0,-68 26 0,68-27 0,2-1 0,-1 0 0,1 0 0,-1-1 0,1 0 0,-11 0 0,18-1 3,0 0 1,-1 0-1,1 0 0,0-1 0,0 1 1,0 0-1,-1 0 0,1-1 0,0 1 1,0 0-1,0-1 0,0 1 1,-1 0-1,1 0 0,0-1 0,0 1 1,0 0-1,0-1 0,0 1 0,0 0 1,0-1-1,0 1 0,0 0 0,0-1 1,0 1-1,0 0 0,0-1 1,0 1-1,1 0 0,-1-1 0,0 1 1,0 0-1,0 0 0,0-1 0,1 1 1,-1 0-1,0 0 0,0-1 1,0 1-1,1 0 0,-1 0 0,0-1 1,0 1-1,1 0 0,-1 0 0,0 0 1,1 0-1,-1-1 0,13-13-996,34-27-10169,-19 16 1024</inkml:trace>
</inkml:ink>
</file>

<file path=ppt/ink/ink3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7.964"/>
    </inkml:context>
    <inkml:brush xml:id="br0">
      <inkml:brushProperty name="width" value="0.025" units="cm"/>
      <inkml:brushProperty name="height" value="0.025" units="cm"/>
    </inkml:brush>
  </inkml:definitions>
  <inkml:trace contextRef="#ctx0" brushRef="#br0">104 27 5285,'9'-7'4184,"-7"5"-3107,0 0 0,0 0 0,0 0 1,1 0-1,-1 1 0,0-1 0,1 1 0,-1-1 0,1 1 0,0 0 0,3-1 1,-7 36 3657,-6-14-4517,-1 0 1,0-1 0,-1 0 0,-1-1-1,-1 0 1,-1 0 0,0-1-1,-17 17 1,-2 6 172,24-30-1083,12-16-3055,12-17-5656,-4 1-3201</inkml:trace>
</inkml:ink>
</file>

<file path=ppt/ink/ink3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8.336"/>
    </inkml:context>
    <inkml:brush xml:id="br0">
      <inkml:brushProperty name="width" value="0.025" units="cm"/>
      <inkml:brushProperty name="height" value="0.025" units="cm"/>
    </inkml:brush>
  </inkml:definitions>
  <inkml:trace contextRef="#ctx0" brushRef="#br0">124 63 15887,'0'0'6401,"-9"0"-4282,-33-3-939,40 3-1113,-1 0 1,0 0-1,0 1 1,1 0-1,-1 0 1,0-1 0,1 1-1,-1 1 1,0-1-1,1 0 1,0 1-1,-1-1 1,1 1-1,0 0 1,0 0-1,0 0 1,0 0-1,0 0 1,0 0-1,1 0 1,-1 1-1,1-1 1,-1 0-1,1 1 1,0 0-1,0-1 1,0 1 0,0 0-1,0-1 1,1 1-1,-1 0 1,1 0-1,0-1 1,0 1-1,0 0 1,1 5-1,0-6-37,0-1 0,0 0 1,0 0-1,1 0 0,-1 0 0,0 0 0,1 0 0,-1 0 0,0 0 0,1 0 0,-1-1 0,1 1 1,-1-1-1,1 1 0,0-1 0,-1 1 0,1-1 0,0 0 0,-1 0 0,1 0 0,-1 0 0,1 0 1,0 0-1,-1 0 0,1-1 0,2 0 0,3 0 38,-1 0 1,1 0-1,-1 0 0,0-1 0,12-4 1,-14 3 5,-1 1-1,1 0 1,0-1 0,-1 0 0,1 0-1,-1 0 1,0 0 0,0 0 0,0-1 0,0 1-1,-1-1 1,1 0 0,-1 0 0,0 0 0,0 0-1,0 0 1,-1 0 0,0-1 0,1 1-1,-1-1 1,-1 1 0,1 0 0,-1-1 0,0 1-1,0-1 1,0 1 0,-1-6 0,0 8-58,0 0 1,0 1 0,0-1 0,0 1 0,0 0 0,0-1-1,0 1 1,0 0 0,0-1 0,-1 1 0,1 0-1,-1 0 1,1 0 0,-1 0 0,1 0 0,-1 1-1,1-1 1,-1 0 0,0 1 0,0-1 0,1 1 0,-1-1-1,0 1 1,0 0 0,1 0 0,-1 0 0,0 0-1,0 0 1,1 0 0,-1 1 0,0-1 0,0 0-1,-2 2 1,-1-1-30,-1 0-1,0 1 1,1-1 0,-1 1-1,1 1 1,0-1 0,-1 1-1,1 0 1,-4 3-1,3-1 13,1 0 0,1 1 0,-1 0-1,1-1 1,0 2 0,0-1 0,0 0-1,-2 9 1,-1 21-2055,8-33 1579,-1-1-1,0 0 1,1 1 0,-1-1-1,1 0 1,0 1 0,0-1 0,0 0-1,0 0 1,0 0 0,0 0-1,1 0 1,1 2 0,16 13-6057</inkml:trace>
</inkml:ink>
</file>

<file path=ppt/ink/ink3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48.710"/>
    </inkml:context>
    <inkml:brush xml:id="br0">
      <inkml:brushProperty name="width" value="0.025" units="cm"/>
      <inkml:brushProperty name="height" value="0.025" units="cm"/>
    </inkml:brush>
  </inkml:definitions>
  <inkml:trace contextRef="#ctx0" brushRef="#br0">119 1 13613,'0'0'7559,"-11"8"-3817,8-7-3643,-10 8 819,0 1 1,0 0-1,-17 19 1,26-25-827,1 0-1,-1 0 1,1 1 0,0-1 0,0 1-1,1 0 1,-1-1 0,1 1 0,0 0-1,1 1 1,-1-1 0,1 0-1,0 0 1,0 1 0,1-1 0,-1 0-1,2 9 1,-1-13-83,1 1 0,0-1 0,-1 1-1,1-1 1,0 0 0,0 0 0,0 1 0,0-1 0,0 0-1,0 0 1,0 0 0,1 0 0,-1 0 0,0 0 0,1-1-1,-1 1 1,0 0 0,1-1 0,-1 1 0,1-1 0,-1 1-1,1-1 1,-1 0 0,1 1 0,0-1 0,-1 0 0,1 0-1,-1 0 1,1 0 0,-1 0 0,1-1 0,-1 1 0,3-1-1,2 0 81,0 0-1,0 0 0,-1 0 0,1 0 1,-1-1-1,1 0 0,-1 0 0,6-3 0,-7 1-43,1 0-1,-1 0 1,0-1-1,0 1 1,-1-1-1,1 1 0,-1-1 1,0 0-1,-1-1 1,1 1-1,-1 0 1,0-1-1,0 1 0,0-1 1,-1 0-1,1-8 1,-2 12-30,0-1 0,1 0 1,-1 1-1,-1-1 0,1 1 0,0-1 0,-1 0 1,1 1-1,-1-1 0,0 1 0,0-1 1,0 1-1,0 0 0,0-1 0,0 1 1,-1 0-1,1 0 0,-1-1 0,0 1 1,0 1-1,1-1 0,-1 0 0,0 0 1,0 1-1,-1-1 0,1 1 0,0-1 1,-1 1-1,1 0 0,0 0 0,-1 0 1,1 1-1,-1-1 0,1 0 0,-1 1 0,0 0 1,-3-1-1,4 1-30,-33-2-2921,33 2 2464,0 0-1,0 0 1,0 1 0,0-1-1,0 0 1,0 1 0,0-1-1,0 1 1,0 0 0,0 0-1,0 0 1,1 0 0,-1 0-1,-2 1 1</inkml:trace>
</inkml:ink>
</file>

<file path=ppt/ink/ink3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53.687"/>
    </inkml:context>
    <inkml:brush xml:id="br0">
      <inkml:brushProperty name="width" value="0.025" units="cm"/>
      <inkml:brushProperty name="height" value="0.025" units="cm"/>
    </inkml:brush>
  </inkml:definitions>
  <inkml:trace contextRef="#ctx0" brushRef="#br0">25 16 4292,'0'0'110,"0"1"0,-1-1 0,1 0 0,-1 0 0,1 0 0,-1 0 0,1 1-1,0-1 1,-1 0 0,1 0 0,-1 0 0,1 0 0,-1 0 0,1 0 0,-1 0 0,1 0 0,0-1 0,-1 1 0,1 0 0,-1 0 0,1 0-1,-1 0 1,1-1 0,0 1 0,-1 0 0,1 0 0,0-1 0,-1 1 0,1 0 0,0 0 0,-1-1 0,1 1 0,0 0 0,-1-1-1,1 1 1,0-1 0,0 1 0,0 0 0,-1-1 0,1 1 0,0-1 0,0 1 0,0-1 0,0 0 198,0 1 0,0 0 0,-1-1 0,1 1 0,0-1 0,0 1 0,0 0 0,0-1 0,-1 1 0,1 0 0,0-1 0,0 1 0,-1 0 0,1-1 0,0 1 0,0 0 0,-1-1 0,1 1 0,0 0 0,-1 0 0,1 0 0,0-1 0,-1 1 0,1 0 0,-1 0 0,1 0 0,0 0 0,-1 0 0,1-1 0,-1 1 0,1 0 0,-1 0 0,1 1-114,0-1 1,0 1-1,0-1 0,0 0 1,0 1-1,1-1 0,-1 1 1,0-1-1,0 0 0,0 1 1,0-1-1,1 1 0,-1-1 1,0 0-1,0 1 0,1-1 1,-1 0-1,0 1 0,1-1 1,-1 0-1,0 0 0,1 1 1,-1-1-1,0 0 0,1 0 1,-1 0-1,1 1 0,-1-1 1,0 0-1,1 0 1,-1 0-1,1 0 0,-1 0 1,0 0-1,1 0 0,-1 0 1,1 0-1,-1 0 0,1 0 1,-1 0-1,1 0 0,3 0 150,0 1 0,0 0 0,0 0-1,0 0 1,0 1 0,0-1 0,-1 1 0,1 0-1,0 0 1,-1 0 0,0 0 0,6 5 0,44 43-31,-21-18-168,241 195 79,-215-181-181,70 41-1,-68-48-4,74 63-1,-49-32-37,2-5 0,4-3 0,149 75 0,-198-111 0,0 1 0,46 41 0,-47-35 0,85 52 0,27 9 0,142 113 0,-140-93 0,-8 1 0,11 8 0,17-7 0,81 59 0,325 244 0,-348-272 0,-69-49 0,1-5 0,-100-59 0,67 47 0,52 32 0,-39-25 0,36 15 0,15 12 0,-159-93 0,61 28 0,-63-33 0,1 1 0,39 28 0,133 84 0,-36-25 0,-132-83 0,-32-18 0,-1-1 0,0 1 0,1 1 0,-2-1 0,1 1 0,0 0 0,-1 1 0,0 0 0,8 9 0,-19-19-837,-1 1 0,1-1-1,0 1 1,-1 1 0,1-1 0,-12-2-1,13 3-502,-22-7-6577</inkml:trace>
</inkml:ink>
</file>

<file path=ppt/ink/ink3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56.048"/>
    </inkml:context>
    <inkml:brush xml:id="br0">
      <inkml:brushProperty name="width" value="0.025" units="cm"/>
      <inkml:brushProperty name="height" value="0.025" units="cm"/>
    </inkml:brush>
  </inkml:definitions>
  <inkml:trace contextRef="#ctx0" brushRef="#br0">36 1 11179,'0'0'14701,"-9"75"-13964,3-43-481,2 1-192,1-1-31,1-2 31,-1-4-32,0-3-641,2-3-576,-1-7-1442,-1-5-2626</inkml:trace>
</inkml:ink>
</file>

<file path=ppt/ink/ink3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56.422"/>
    </inkml:context>
    <inkml:brush xml:id="br0">
      <inkml:brushProperty name="width" value="0.025" units="cm"/>
      <inkml:brushProperty name="height" value="0.025" units="cm"/>
    </inkml:brush>
  </inkml:definitions>
  <inkml:trace contextRef="#ctx0" brushRef="#br0">131 0 19346,'0'0'7058,"-9"8"-6679,-4 4-369,1 0 1,-21 26 0,29-32-20,0 0 1,0 0-1,0 0 0,1 0 1,0 0-1,0 1 1,1-1-1,0 1 0,0 0 1,0 0-1,1 0 0,-1 7 1,3-13 8,-1 0 1,0 0 0,1 0 0,-1 0-1,0 0 1,1 0 0,-1 0 0,1-1-1,0 1 1,-1 0 0,1 0 0,0 0-1,-1-1 1,1 1 0,0 0 0,0-1-1,0 1 1,0-1 0,-1 1-1,1-1 1,0 1 0,0-1 0,0 0-1,0 1 1,0-1 0,0 0 0,0 0-1,0 1 1,0-1 0,2 0 0,42 1 232,-29 0-185,-7-1-56,0 1 0,1 0 0,-1 1 1,0 0-1,0 0 0,11 5 0,-18-6 14,1 0 0,-1 1 0,1-1 0,-1 1 0,0-1 0,0 1 0,0 0 0,0-1 0,0 1 0,0 0 0,0 1 0,-1-1 0,1 0 0,-1 0 0,1 1 0,-1-1 0,0 1 0,0-1 0,0 1 0,0-1 0,-1 1 0,1 0 0,-1-1 0,1 1 0,-1 0 0,0 2 0,0 1 121,-1 0-1,0 0 1,0-1 0,-1 1 0,1 0 0,-1-1 0,-1 1 0,1-1 0,-1 0 0,0 1 0,0-1-1,0-1 1,-1 1 0,1 0 0,-1-1 0,0 0 0,-1 0 0,1 0 0,-1 0 0,0-1 0,0 0-1,-10 6 1,3-3 147,0-1-1,-1 1 1,0-2-1,0 0 1,0 0-1,0-1 1,0-1-1,-1 0 1,-14-1-1,28-1-278,0 0 1,-1 0-1,1 0 0,0 0 1,0 0-1,0 0 1,0 0-1,-1 0 0,1 0 1,0 0-1,0 0 0,0 0 1,0-1-1,-1 1 1,1 0-1,0 0 0,0 0 1,0 0-1,0 0 0,0 0 1,0-1-1,0 1 1,-1 0-1,1 0 0,0 0 1,0 0-1,0-1 0,0 1 1,0 0-1,0 0 0,0 0 1,0 0-1,0-1 1,0 1-1,0 0 0,0 0 1,0 0-1,0-1 0,0 1 1,0 0-1,0 0 1,0 0-1,0 0 0,0-1 1,0 1-1,1 0 0,-1 0 1,0 0-1,0 0 0,0-1 1,0 1-1,0 0 1,0 0-1,0 0 0,1 0 1,-1 0-1,0 0 0,0-1 1,9-10-2448,-8 10 1590,16-19-6954</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7.073"/>
    </inkml:context>
    <inkml:brush xml:id="br0">
      <inkml:brushProperty name="width" value="0.025" units="cm"/>
      <inkml:brushProperty name="height" value="0.025" units="cm"/>
    </inkml:brush>
  </inkml:definitions>
  <inkml:trace contextRef="#ctx0" brushRef="#br0">161 359 16111,'0'0'7111,"-9"6"-5867,-5 3-861,0 2 0,1 0-1,0 0 1,1 1 0,-13 16 0,18-20-79,0 1 0,1-1 0,0 2 1,0-1-1,1 1 0,0-1 0,1 1 0,0 1 0,1-1 0,-4 17 0,7-26-288,0 0 0,0 0 0,0 1-1,0-1 1,0 0 0,0 0-1,0 0 1,0 1 0,1-1-1,-1 0 1,0 0 0,1 0 0,-1 0-1,1 0 1,-1 0 0,1 0-1,0 0 1,0 0 0,-1 0-1,1 0 1,0 0 0,0 0-1,0-1 1,0 1 0,0 0 0,0 0-1,0-1 1,0 1 0,0-1-1,0 1 1,0-1 0,0 0-1,0 1 1,0-1 0,1 0 0,-1 0-1,0 1 1,0-1 0,0 0-1,1 0 1,-1-1 0,0 1-1,2 0 1,5-1 28,0 0 0,0-1 1,0 1-1,-1-1 0,16-6 0,0-4 6,0-1 0,0-1 1,-2 0-1,1-2 0,-2-1 0,29-30 0,-18 15 235,-3-1-1,-1-2 1,27-44-1,-40 56-211,-1-2 0,15-39 0,-24 53-73,0 1-1,-1-1 1,-1 0-1,0 0 1,0 0-1,-1 0 1,-1 0-1,0 0 1,-1-12-1,1 22 1,0-1 0,0 0 0,-1 0 0,1 1 0,-1-1 0,1 0 0,-1 1 0,0-1 0,1 0 0,-1 1 0,0-1 0,0 1 0,0 0 0,0-1 0,-1 1 0,1 0 0,0-1 0,0 1 0,-1 0 0,1 0 0,-1 0 0,1 0 0,-1 0 0,1 0 0,-1 1 0,0-1 0,1 1 0,-1-1 0,0 1 0,0-1 0,1 1 0,-1 0 0,0 0 0,0 0 0,1 0 0,-1 0 0,0 0 0,0 0 0,0 1 0,-1 0 0,-5 1 0,-1 0 0,1 1 0,0 0 0,1 0 0,-1 1 0,1 0 0,-9 6 0,-9 8 0,0 0 0,2 2 0,0 1 0,2 0 0,0 2 0,1 0 0,1 1 0,-27 48 0,45-70 0,-1 1 0,1-1 0,0 0 0,-1 0 0,1 1 0,1-1 0,-1 1 0,0-1 0,0 1 0,1-1 0,0 1 0,-1 0 0,1-1 0,0 1 0,0-1 0,1 1 0,-1 0 0,0-1 0,1 1 0,1 3 0,0-4 0,-1 0 0,1-1 0,0 1 0,0-1 0,0 0 0,1 1 0,-1-1 0,0 0 0,0 0 0,1 0 0,-1 0 0,1-1 0,-1 1 0,1-1 0,-1 0 0,0 1 0,1-1 0,0 0 0,-1 0 0,4-1 0,15-1 0,0-1 0,0 0 0,-1-2 0,0-1 0,0 0 0,0-1 0,30-16 0,-25 11 0,0 1 0,1 2 0,42-10 0,-67 19 0,0-1 0,0 1 0,0 0 0,0 0 0,0-1 0,0 1 0,0 0 0,0 0 0,-1 0 0,1 0 0,0 0 0,0 0 0,0 1 0,0-1 0,0 0 0,0 0 0,0 1 0,0-1 0,-1 0 0,1 1 0,0-1 0,0 1 0,0-1 0,-1 1 0,1-1 0,0 1 0,-1 0 0,1-1 0,0 1 0,-1 0 0,1 1 0,0 0 0,-1 0 0,1 1 0,-1-1 0,0 0 0,0 0 0,0 1 0,-1-1 0,1 0 0,0 0 0,-1 1 0,1-1 0,-3 4 0,-4 12 0,-2 0 0,-14 24 0,17-33 0,-1 3 0,3-6 0,1-1 0,0 1 0,0 0 0,0 0 0,0 0 0,1 0 0,0 0 0,0 1 0,-1 8 0,4-14-68,-1-1 0,1 1 0,-1-1 0,0 1 1,1-1-1,-1 1 0,1-1 0,-1 0 0,1 1 0,0-1 0,-1 0 0,1 1 1,-1-1-1,1 0 0,0 0 0,-1 1 0,1-1 0,0 0 0,-1 0 0,1 0 1,-1 0-1,1 0 0,0 0 0,-1 0 0,1 0 0,0 0 0,-1 0 0,2-1 0,21-3-5111,-13-5-1959</inkml:trace>
</inkml:ink>
</file>

<file path=ppt/ink/ink3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16.322"/>
    </inkml:context>
    <inkml:brush xml:id="br0">
      <inkml:brushProperty name="width" value="0.025" units="cm"/>
      <inkml:brushProperty name="height" value="0.025" units="cm"/>
    </inkml:brush>
  </inkml:definitions>
  <inkml:trace contextRef="#ctx0" brushRef="#br0">16 1 6790,'0'0'4645,"-2"47"-4581,-1-47-32,2 0 96,-2 0 0,-3-2-1633</inkml:trace>
</inkml:ink>
</file>

<file path=ppt/ink/ink3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16.711"/>
    </inkml:context>
    <inkml:brush xml:id="br0">
      <inkml:brushProperty name="width" value="0.025" units="cm"/>
      <inkml:brushProperty name="height" value="0.025" units="cm"/>
    </inkml:brush>
  </inkml:definitions>
  <inkml:trace contextRef="#ctx0" brushRef="#br0">7 0 17553,'0'0'10159,"2"4"-9471,1 0-514,-1 1-1,-1 0 0,1 0 1,-1 0-1,0 1 1,0-1-1,0 0 1,-1 0-1,1 1 0,-2 5 1,-6 63 1221,3-34-806,1-9-448,-1 10-29,2 1-1,4 65 0,6-79 30,-8-27-170,0 0 0,0 0-1,1 1 1,-1-1-1,1 0 1,-1-1-1,1 1 1,-1 0-1,1 0 1,-1 0-1,1 0 1,0 0-1,0 0 1,-1-1-1,1 1 1,0 0-1,0-1 1,0 1-1,0-1 1,0 1 0,0-1-1,0 1 1,1 0-1,0-4-3509,-2-7-3406</inkml:trace>
</inkml:ink>
</file>

<file path=ppt/ink/ink3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17.500"/>
    </inkml:context>
    <inkml:brush xml:id="br0">
      <inkml:brushProperty name="width" value="0.025" units="cm"/>
      <inkml:brushProperty name="height" value="0.025" units="cm"/>
    </inkml:brush>
  </inkml:definitions>
  <inkml:trace contextRef="#ctx0" brushRef="#br0">111 72 5605,'0'0'4741,"5"-9"-1010,1-6-2084,6-9 385,4 1 4432,-18 30-2447,1 12-2359,-1 2-809,-11 18 159,9-27-925,0 0 0,0 0 0,1 0 0,1 1-1,-1 14 1,4-27-80,0 1-1,0 0 0,0-1 1,0 1-1,0-1 0,0 1 1,0-1-1,0 1 0,0-1 1,0 0-1,0 1 0,0-1 1,0 0-1,0 0 1,0 0-1,1 0 0,-1 0 1,0 0-1,0 0 0,0-1 1,2 1-1,-1 0 10,5-1-8,-1 1 1,1 0-1,0 1 0,0 0 1,-1 0-1,1 0 0,-1 1 0,8 2 1,-11-2-4,-1-1 0,0 1 0,0-1 0,0 1 0,0 0 0,-1 0 0,1-1 0,0 1 0,-1 0-1,1 1 1,-1-1 0,0 0 0,0 0 0,0 1 0,0-1 0,0 0 0,0 1 0,-1-1 0,1 1 0,-1-1 0,1 1 0,-1-1 0,0 1 0,0 0 0,-1 2 0,1 1 8,0-1 0,0 0-1,-1 0 1,0 0 0,0 0-1,0 0 1,-1 0-1,0 0 1,0 0 0,0 0-1,0-1 1,-1 1 0,0-1-1,0 0 1,0 1 0,0-1-1,-1-1 1,0 1 0,1 0-1,-1-1 1,-1 0 0,-7 5-1,3-3 8,1-1 0,-1-1 0,0 1 0,0-2 0,-1 1 0,1-1-1,0 0 1,-1-1 0,0 0 0,1-1 0,-18-1 0,25 1-200,-1-1 0,1 1-1,0-1 1,0 0 0,-1 0 0,1 1 0,0-1 0,0-1-1,0 1 1,0 0 0,1-1 0,-1 1 0,0-1 0,0 1-1,1-1 1,-1 0 0,1 1 0,-1-1 0,1 0 0,0 0-1,0 0 1,0 0 0,0-1 0,0 1 0,0 0-1,1 0 1,-1 0 0,1-1 0,0 1 0,-1 0 0,1-1-1,0 1 1,0 0 0,0 0 0,1-5 0,0-4-1166,0 1 0,1 0 0,0-1 0,0 1 0,1 0 1,8-18-1,7-6-5019,2-2-1356</inkml:trace>
</inkml:ink>
</file>

<file path=ppt/ink/ink3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17.859"/>
    </inkml:context>
    <inkml:brush xml:id="br0">
      <inkml:brushProperty name="width" value="0.025" units="cm"/>
      <inkml:brushProperty name="height" value="0.025" units="cm"/>
    </inkml:brush>
  </inkml:definitions>
  <inkml:trace contextRef="#ctx0" brushRef="#br0">1 64 5189</inkml:trace>
  <inkml:trace contextRef="#ctx0" brushRef="#br0" timeOffset="1">1 64 5189,'4'-23'7047,"1"9"-2371,0 1-1121,-1 7-223,-1 1-546,0 2-608,0 3-800,3 0-610,2 0-447,6 0-257,2 0-32,2 1-609,1-1-1345,4 0-2370,-1 0-1441,-2 0-3396</inkml:trace>
</inkml:ink>
</file>

<file path=ppt/ink/ink3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18.233"/>
    </inkml:context>
    <inkml:brush xml:id="br0">
      <inkml:brushProperty name="width" value="0.025" units="cm"/>
      <inkml:brushProperty name="height" value="0.025" units="cm"/>
    </inkml:brush>
  </inkml:definitions>
  <inkml:trace contextRef="#ctx0" brushRef="#br0">60 0 9513,'0'0'5947,"-6"12"-2765,-3 5-2479,1-1 0,1 1 1,0 1-1,1-1 0,1 1 1,1 0-1,-3 22 0,7-29-662,0 0 0,0-1 0,1 1 0,0 0 0,3 12 0,-4-21 19,1 0 0,-1-1 0,1 1 0,-1 0 0,1-1-1,0 1 1,-1-1 0,1 1 0,0-1 0,0 1 0,0-1-1,0 0 1,0 1 0,1-1 0,-1 0 0,0 0-1,0 0 1,1 0 0,-1 0 0,1 0 0,-1 0 0,1-1-1,-1 1 1,1 0 0,0-1 0,-1 1 0,1-1 0,0 0-1,-1 1 1,1-1 0,0 0 0,-1 0 0,1 0 0,0 0-1,-1 0 1,1-1 0,0 1 0,-1-1 0,1 1-1,0-1 1,-1 1 0,3-2 0,1-1 129,-1 0 1,1 0-1,-1 0 1,1 0-1,-1-1 1,0 1-1,-1-1 1,1 0-1,-1-1 1,0 1-1,0 0 1,0-1-1,3-6 1,1-3 63,-1 1 1,0-1 0,5-23-1,-8 27-106,-1 1-1,-1-1 0,0 1 1,0-1-1,-1 0 0,0 1 1,-2-14-1,2 21-125,0 0 0,-1 0 0,1 0 0,-1 0 0,1 0 0,-1 0 0,0 0 0,0 1 0,0-1 0,0 0 0,0 0 1,0 0-1,0 1 0,-1-1 0,1 1 0,-1-1 0,1 1 0,-1 0 0,1-1 0,-1 1 0,0 0 0,0 0 0,1 0 0,-1 0 0,0 1 0,0-1 0,0 0 0,0 1 0,0-1 0,0 1 1,0 0-1,0 0 0,0-1 0,0 1 0,-1 1 0,1-1 0,0 0 0,0 0 0,-2 2 0,0-1-113,0 1 0,0 0 0,0 0 0,1 0 0,-1 0 0,1 1 0,-1-1 0,1 1 0,0 0 0,0 0 0,0 0 0,0 1 0,1-1 0,-1 0-1,1 1 1,0 0 0,0 0 0,0-1 0,1 1 0,-1 0 0,1 1 0,0-1 0,0 0 0,0 4 0,8-4-5698,23-6-1227,-6-6 473</inkml:trace>
</inkml:ink>
</file>

<file path=ppt/ink/ink3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1:18.593"/>
    </inkml:context>
    <inkml:brush xml:id="br0">
      <inkml:brushProperty name="width" value="0.025" units="cm"/>
      <inkml:brushProperty name="height" value="0.025" units="cm"/>
    </inkml:brush>
  </inkml:definitions>
  <inkml:trace contextRef="#ctx0" brushRef="#br0">85 0 13421,'0'0'8493,"-8"9"-5674,0 1-2352,-1 0 0,2 1 1,0 0-1,0 0 0,1 0 1,0 1-1,1 0 1,0 1-1,1-1 0,-3 18 1,5-21-361,0 1 1,1 0 0,1-1-1,-1 1 1,2 0 0,0 10-1,0-17-60,-1-1 0,1 1 0,0-1 0,0 1 0,0-1 0,0 0-1,0 0 1,0 1 0,1-1 0,-1 0 0,1 0 0,-1 0 0,1 0-1,0-1 1,0 1 0,0 0 0,0-1 0,0 1 0,0-1 0,0 0 0,0 1-1,1-1 1,-1 0 0,0-1 0,1 1 0,-1 0 0,5 0 0,0 0-23,0-1 1,0 0 0,0 0 0,-1 0-1,1-1 1,0 0 0,0 0 0,-1-1 0,1 0-1,-1 0 1,0-1 0,1 1 0,-1-1-1,0-1 1,0 1 0,-1-1 0,1 0 0,-1 0-1,0-1 1,0 1 0,0-1 0,4-6-1,-4 5-11,0 0 0,-1-1 0,0 1 0,0-1 0,0 0 0,-1 0 0,0 0-1,0 0 1,-1-1 0,1 1 0,-2-1 0,1 0 0,-1 1 0,-1-1 0,1 0-1,-1 0 1,0 0 0,-1 1 0,-2-11 0,3 16-27,-1 0 0,0 0 0,1 0 0,-1 0 0,0 0 0,0 0 0,0 0 0,0 0 0,-1 0 0,1 1 0,-1-1 0,1 0 0,-1 1 0,1 0 1,-1-1-1,0 1 0,1 0 0,-1 0 0,0-1 0,0 2 0,0-1 0,0 0 0,0 0 0,0 1 0,0-1 0,-3 0 0,-4 0-427,-1 1 0,1-1 0,-1 2 0,-16 1 0,-5 1-2123</inkml:trace>
</inkml:ink>
</file>

<file path=ppt/ink/ink3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12.576"/>
    </inkml:context>
    <inkml:brush xml:id="br0">
      <inkml:brushProperty name="width" value="0.025" units="cm"/>
      <inkml:brushProperty name="height" value="0.025" units="cm"/>
    </inkml:brush>
  </inkml:definitions>
  <inkml:trace contextRef="#ctx0" brushRef="#br0">45 86 11179,'0'0'2872,"5"-10"-385,8-27-460,-12 35-1592,0-1 1,-1 1-1,1-1 0,1 1 1,-1-1-1,0 1 0,0 0 1,1 0-1,-1 0 1,1-1-1,0 2 0,0-1 1,0 0-1,0 0 0,0 1 1,4-3-1,-5 6-298,0 0 1,0 0-1,-1 0 1,1 0-1,0 0 0,-1 0 1,1 1-1,-1-1 1,0 0-1,1 0 0,-1 1 1,0-1-1,0 0 1,-1 0-1,0 4 1,1 0 161,-1 12-159,-2 0 1,0 0-1,-1-1 0,0 1 0,-2-1 0,0 0 1,-1-1-1,-9 17 0,5-9 160,0 0 0,-11 44 0,22-67-282,-1 0 0,1 0-1,-1 0 1,1 0 0,0 0-1,0 1 1,-1-1-1,1 0 1,0 0 0,0 0-1,0 0 1,0 0 0,0 1-1,0-1 1,1 0 0,-1 0-1,0 0 1,0 0 0,1 0-1,-1 0 1,1 0-1,-1 0 1,1 0 0,-1 0-1,1 0 1,0 0 0,0 0-1,-1 0 1,1 0 0,0-1-1,0 1 1,0 0 0,0-1-1,0 1 1,0 0-1,0-1 1,2 1 0,2 0 34,0 0 0,0-1 1,0 0-1,0 0 0,0-1 1,0 1-1,9-3 0,59-16-330,11-2-6448,-63 17 1959,-8 0-1756</inkml:trace>
</inkml:ink>
</file>

<file path=ppt/ink/ink3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13.090"/>
    </inkml:context>
    <inkml:brush xml:id="br0">
      <inkml:brushProperty name="width" value="0.025" units="cm"/>
      <inkml:brushProperty name="height" value="0.025" units="cm"/>
    </inkml:brush>
  </inkml:definitions>
  <inkml:trace contextRef="#ctx0" brushRef="#br0">45 76 14350,'0'0'11541,"1"11"-10916,0 2-537,0 0 0,-1 0 0,-1 0 0,0 0 0,-1 0 0,0 0 0,-7 23 0,-2-6-107,-9 26 1958,19-51-1394,2-6-81,14-28 13,-7 8-426,-1-1 0,-1 0 0,0-1 0,-2 1 0,-1-1 0,-1 0 0,-1 0 0,-2-29 0,-4 105-463,3-41 430,0 1 0,1-1-1,2 22 1,-1-33-15,0 0 1,0 1 0,0-1-1,1 0 1,-1 1-1,0-1 1,1 0 0,-1 0-1,1 1 1,0-1-1,-1 0 1,1 0-1,0 0 1,0 0 0,0 0-1,-1 0 1,1 0-1,0 0 1,1 0 0,-1 0-1,0-1 1,0 1-1,2 1 1,0-1 28,0 0-1,0-1 1,0 1-1,0 0 1,0-1 0,0 0-1,1 0 1,-1 0-1,0 0 1,4-1 0,1-1 110,1 0 0,0 0 1,0-1-1,-1 0 1,0 0-1,12-7 0,5-7-57,0-1 0,-2-1-1,-1-1 1,0-1 0,-1-1-1,22-32 1,-39 53-117,-5 9-48,-6 15-128,-8 8-217,-3 6 737,-21 63 0,35-85-1426,0 0 0,1-1 0,1 1 0,-1 25 0,3-22-6552</inkml:trace>
</inkml:ink>
</file>

<file path=ppt/ink/ink3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26.373"/>
    </inkml:context>
    <inkml:brush xml:id="br0">
      <inkml:brushProperty name="width" value="0.025" units="cm"/>
      <inkml:brushProperty name="height" value="0.025" units="cm"/>
    </inkml:brush>
  </inkml:definitions>
  <inkml:trace contextRef="#ctx0" brushRef="#br0">0 30 8488,'0'0'4228,"48"0"-3267,-20 0-801,6-3-96,2 1-64,0-1-64,0 2-288,-3-1 96,-2 2 256,-4 0-33,2-2-287,0-2-929,1-2-705,4 0-2690</inkml:trace>
</inkml:ink>
</file>

<file path=ppt/ink/ink3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26.732"/>
    </inkml:context>
    <inkml:brush xml:id="br0">
      <inkml:brushProperty name="width" value="0.025" units="cm"/>
      <inkml:brushProperty name="height" value="0.025" units="cm"/>
    </inkml:brush>
  </inkml:definitions>
  <inkml:trace contextRef="#ctx0" brushRef="#br0">1 107 7976,'0'0'13100,"67"0"-12844,-33-1-128,8-6-320,8 0-801,5-1-1025,-2 0-256,-2 2-2370,-5 1-1154</inkml:trace>
  <inkml:trace contextRef="#ctx0" brushRef="#br0" timeOffset="1">514 50 4260,'0'0'6758,"64"-10"-4612,-36 6-864,6 0-33,2 1-192,4 0-513,2-1-287,4 0-193,1-1-96,0 1-1410,2-1-1472,-5 1-1699</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17.058"/>
    </inkml:context>
    <inkml:brush xml:id="br0">
      <inkml:brushProperty name="width" value="0.025" units="cm"/>
      <inkml:brushProperty name="height" value="0.025" units="cm"/>
    </inkml:brush>
  </inkml:definitions>
  <inkml:trace contextRef="#ctx0" brushRef="#br0">0 162 7591,'88'0'2919,"258"0"2958,173-13-3863,571-7-928,-484 15-47,47-2-506,699-23 151,-46-11 1255,-639 26-1112,-308-2-711,368 3 488,-628 29 569,-81-10-1286,0-1-1,1-1 0,0-1 1,0-1-1,32-2 0,-64-8-9505,-18 1-6162</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29.501"/>
    </inkml:context>
    <inkml:brush xml:id="br0">
      <inkml:brushProperty name="width" value="0.025" units="cm"/>
      <inkml:brushProperty name="height" value="0.025" units="cm"/>
    </inkml:brush>
  </inkml:definitions>
  <inkml:trace contextRef="#ctx0" brushRef="#br0">1 1 20980,'0'0'1596,"10"5"-971,4 2-183,1-2 1,0 1-1,0-2 0,0 0 1,1 0-1,17 0 1,111 6 1247,-58-5-1566,-40-3-106,-1 2 0,1 2 0,-1 3 1,78 24-1,-120-32-29,0 0-1,0 0 1,1 0 0,-1 1 0,0-1 0,-1 1-1,1 0 1,0 0 0,0 0 0,-1 0 0,1 1 0,-1-1-1,0 0 1,0 1 0,0 0 0,0 0 0,0-1-1,0 1 1,-1 0 0,1 0 0,-1 0 0,0 1 0,0-1-1,0 0 1,0 5 0,-1-3 32,-1-1 0,0 1 0,0-1 0,0 1-1,0-1 1,-1 1 0,0-1 0,0 0 0,0 0 0,0 0 0,-1 0 0,0 0 0,1 0 0,-1-1-1,-1 0 1,1 1 0,-7 4 0,-53 41 1301,-1-4 0,-104 55 0,12-7-868,114-66-2218,-59 52 0,94-73-3986</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44.819"/>
    </inkml:context>
    <inkml:brush xml:id="br0">
      <inkml:brushProperty name="width" value="0.025" units="cm"/>
      <inkml:brushProperty name="height" value="0.025" units="cm"/>
    </inkml:brush>
  </inkml:definitions>
  <inkml:trace contextRef="#ctx0" brushRef="#br0">4759 190 13485,'-54'-22'1007,"-223"-86"2350,229 93-3202,0 2 1,-1 3-1,0 1 0,-51-1 1,-52 7-613,0 7 0,-234 36 0,-296 92-1941,-176 95 1008,724-181 1886,2 6 0,3 6-1,2 5 1,-148 100 0,194-104-127,3 4 0,2 3 0,3 4 0,4 2 1,2 3-1,-96 144 0,88-100-322,6 3 0,4 3 0,7 3-1,-53 165 1,82-203-45,3 2-1,5 1 0,3 1 0,-8 157 1,25-207-7,1-1 0,3 1 1,1-1-1,2 0 1,2 0-1,2 0 1,2-1-1,1-1 0,2 0 1,3-1-1,0-1 1,35 54-1,-18-47 14,2-2 0,2-1 0,2-1-1,1-3 1,2-2 0,2-1 0,1-3 0,86 47 0,-20-24 44,2-4 1,234 71-1,-127-64-28,3-10-1,364 31 1,470-57 131,-702-43-436,695-130 0,-144-102-3319,-722 185 3856,315-161-1,-423 185 555,-2-3-1,-2-4 1,-3-3 0,-1-3-1,-4-4 1,82-91-1,-120 116-637,0-2 0,-3-1 0,-1-1-1,-2-1 1,-2-1 0,-1 0 0,-2-2 0,-2 0-1,-2-1 1,-2 0 0,-2-1 0,-2 0-1,-2-1 1,-2 1 0,-2-1 0,-2 0-1,-1 1 1,-3-1 0,-2 1 0,-2 0 0,-19-57-1,2 34-167,-2 1 0,-4 2-1,-3 0 1,-2 3 0,-3 1 0,-3 2-1,-65-70 1,11 28-78,-4 4 0,-213-155 0,132 127-189,-258-131 0,-224-49-442,462 226 50,-3 9 1,-260-53-1,329 97-86,-1 6 1,-1 6-1,-1 5 1,-219 17-1,-4 46-2255,6 31-1670</inkml:trace>
</inkml:ink>
</file>

<file path=ppt/ink/ink4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27.104"/>
    </inkml:context>
    <inkml:brush xml:id="br0">
      <inkml:brushProperty name="width" value="0.025" units="cm"/>
      <inkml:brushProperty name="height" value="0.025" units="cm"/>
    </inkml:brush>
  </inkml:definitions>
  <inkml:trace contextRef="#ctx0" brushRef="#br0">1 82 3812,'0'0'1921,"69"-10"-447,-43 5 127,1-2 193,-2 4 544,1-2-640,1 3-705,0 0-673,0 0-288,3 2-801,4-2-3074,0-1-5959</inkml:trace>
  <inkml:trace contextRef="#ctx0" brushRef="#br0" timeOffset="1">589 30 9353,'0'0'897,"51"-8"-225,-18 0-576,2 2-704,3-1-4261</inkml:trace>
</inkml:ink>
</file>

<file path=ppt/ink/ink4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8.585"/>
    </inkml:context>
    <inkml:brush xml:id="br0">
      <inkml:brushProperty name="width" value="0.025" units="cm"/>
      <inkml:brushProperty name="height" value="0.025" units="cm"/>
    </inkml:brush>
  </inkml:definitions>
  <inkml:trace contextRef="#ctx0" brushRef="#br0">129 0 16207,'0'0'14633,"0"9"-14420,0 55-10,4-63-196,0 1-1,0-1 1,0 0-1,0-1 1,0 1-1,1-1 0,-1 0 1,0 0-1,0 0 1,7-1-1,-3 1-93,-7-1 76,1 1 0,-1 0 0,1 0-1,0 0 1,-1 0 0,1 0 0,-1 0-1,1 0 1,-1 0 0,1 1 0,-1-1-1,1 1 1,-1-1 0,1 1 0,-1-1-1,0 1 1,1 0 0,-1 0 0,0-1 0,1 1-1,-1 0 1,0 0 0,0 0 0,0 1-1,0-1 1,0 0 0,0 0 0,0 1-1,-1-1 1,1 0 0,0 1 0,-1-1 0,1 1-1,-1-1 1,1 0 0,-1 1 0,1 0-1,-1-1 1,0 1 0,0-1 0,0 1-1,0-1 1,0 1 0,0-1 0,-1 2-1,0 4 53,-1-1-1,0 0 0,0 0 0,-1-1 0,0 1 1,0 0-1,0-1 0,0 0 0,-1 0 0,-4 6 0,-5 2 138,1-1 0,-1 0 0,-1-1 0,-16 10-1,23-16-112,0-1 0,0 0 0,-1 0-1,1-1 1,-1 0 0,0 0 0,0-1 0,0 0-1,-1 0 1,-12 0 0,20-2-179,0-1-1,0 1 1,0-1-1,0 1 1,0-1 0,0 1-1,0-1 1,0 0-1,0 1 1,1-1 0,-1 0-1,0 0 1,1 0-1,-1 0 1,0 0 0,1 0-1,-1 0 1,1 0-1,-1 0 1,1 0 0,0 0-1,-1 0 1,1 0-1,0 0 1,0 0 0,0 0-1,0 0 1,0 0-1,0 0 1,0 0 0,1-2-1,2-39-7109,7 15-597</inkml:trace>
</inkml:ink>
</file>

<file path=ppt/ink/ink4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9.005"/>
    </inkml:context>
    <inkml:brush xml:id="br0">
      <inkml:brushProperty name="width" value="0.025" units="cm"/>
      <inkml:brushProperty name="height" value="0.025" units="cm"/>
    </inkml:brush>
  </inkml:definitions>
  <inkml:trace contextRef="#ctx0" brushRef="#br0">0 1 17649,'0'0'13420,"48"0"-13324,-21 4-31,1-3-546,1-1-1569,-2 0-2274,-4 0-2242,-4-6-6823</inkml:trace>
</inkml:ink>
</file>

<file path=ppt/ink/ink4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9.378"/>
    </inkml:context>
    <inkml:brush xml:id="br0">
      <inkml:brushProperty name="width" value="0.025" units="cm"/>
      <inkml:brushProperty name="height" value="0.025" units="cm"/>
    </inkml:brush>
  </inkml:definitions>
  <inkml:trace contextRef="#ctx0" brushRef="#br0">163 0 17681,'0'0'11306,"-4"11"-10190,-14 25-809,-2-1-1,-26 35 1,-24 43-4868,67-109 2208,2-22-19482</inkml:trace>
</inkml:ink>
</file>

<file path=ppt/ink/ink4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09.752"/>
    </inkml:context>
    <inkml:brush xml:id="br0">
      <inkml:brushProperty name="width" value="0.025" units="cm"/>
      <inkml:brushProperty name="height" value="0.025" units="cm"/>
    </inkml:brush>
  </inkml:definitions>
  <inkml:trace contextRef="#ctx0" brushRef="#br0">107 58 10122,'0'0'14467,"-6"0"-13325,5-1-1061,0 1 1,0 0-1,0 0 1,-1 0-1,1 0 0,0 0 1,0 0-1,0 0 1,-1 0-1,1 0 1,0 1-1,0-1 0,0 0 1,0 1-1,0-1 1,0 1-1,0-1 0,-1 1 1,2 0-1,-1-1 1,0 1-1,0 0 0,0 0 1,0 0-1,0 0 1,0 0-1,1 0 0,-1 0 1,1 0-1,-1 0 1,0 0-1,1 0 1,0 0-1,-1 0 0,1 0 1,0 0-1,-1 1 1,1-1-1,0 0 0,0 0 1,0 0-1,0 1 1,0-1-1,0 0 0,0 0 1,1 0-1,-1 2 1,1-2-63,-1-1 1,0 1-1,1-1 1,-1 1-1,0-1 1,1 0 0,-1 1-1,1-1 1,-1 1-1,1-1 1,-1 0-1,1 1 1,-1-1-1,1 0 1,-1 0-1,1 0 1,-1 1-1,1-1 1,-1 0 0,1 0-1,0 0 1,-1 0-1,1 0 1,-1 0-1,1 0 1,0 0-1,-1 0 1,1 0-1,-1 0 1,1 0 0,-1 0-1,1-1 1,0 1-1,-1 0 1,1 0-1,-1-1 1,1 1-1,24-11 643,2-25-35,-26 34-614,0 0 0,0 0 1,0 0-1,0 0 0,0 0 1,-1-1-1,1 1 1,-1 0-1,1-1 0,-1 1 1,0 0-1,0-1 0,0 1 1,0 0-1,0-1 0,-1-3 1,0 5-15,0 0-1,-1 0 1,1 0 0,0 0 0,0 1-1,-1-1 1,1 1 0,0-1 0,-1 1-1,1-1 1,0 1 0,-1 0 0,1-1-1,-1 1 1,1 0 0,0 0 0,-1 0-1,1 0 1,-1 1 0,1-1 0,-1 0 0,1 0-1,-3 2 1,-34 8 36,30-6-22,1-2 80,0 2-1,0-1 1,1 1 0,-1 0 0,1 0 0,-1 1 0,1-1 0,-7 9 0,16-11-503,0 0 1,0 0-1,0-1 1,0 1-1,0-1 0,0 0 1,0 0-1,1 0 1,-1 0-1,5 0 0,-7-1-107,18 5-4667,1 0-2306</inkml:trace>
</inkml:ink>
</file>

<file path=ppt/ink/ink4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10.113"/>
    </inkml:context>
    <inkml:brush xml:id="br0">
      <inkml:brushProperty name="width" value="0.025" units="cm"/>
      <inkml:brushProperty name="height" value="0.025" units="cm"/>
    </inkml:brush>
  </inkml:definitions>
  <inkml:trace contextRef="#ctx0" brushRef="#br0">43 6 769,'0'0'24615,"-5"12"-23494,-1 3-778,0-2 17,1 1 0,0-1-1,0 1 1,2 0 0,0 1 0,-2 14-1,5-29-349,0 1 0,0-1 0,0 1 0,0-1 0,0 0 0,0 1-1,0-1 1,0 1 0,0-1 0,0 0 0,1 1 0,-1-1 0,0 0-1,0 1 1,0-1 0,1 1 0,-1-1 0,0 0 0,0 0 0,1 1-1,-1-1 1,0 0 0,0 1 0,1-1 0,-1 0 0,0 0 0,1 0-1,-1 1 1,0-1 0,1 0 0,-1 0 0,1 0 0,-1 0 0,0 0-1,1 1 1,-1-1 0,1 0 0,0 0 0,20-6 564,17-18 309,7-20-7,-43 42-836,0-1 0,0 0 0,0 0 0,0 0 1,0 0-1,-1 0 0,1 0 0,-1-1 0,0 1 1,0 0-1,0-1 0,-1 1 0,1-1 0,-1 1 1,0-1-1,0-3 0,0 6-115,-1-1 0,0 1 1,0 0-1,0-1 0,0 1 0,0 0 0,0 0 1,0-1-1,0 1 0,0 0 0,0 0 1,-1 0-1,1 0 0,-1 0 0,1 1 0,0-1 1,-1 0-1,1 1 0,-1-1 0,0 1 0,1-1 1,-1 1-1,1 0 0,-1 0 0,-2 0 0,1-1-332,0 1-1,-1-1 0,1 1 1,0 0-1,0 0 0,0 0 1,-1 1-1,1-1 0,0 1 1,0 0-1,0 0 0,-5 1 1,3 3-7788</inkml:trace>
</inkml:ink>
</file>

<file path=ppt/ink/ink4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10.487"/>
    </inkml:context>
    <inkml:brush xml:id="br0">
      <inkml:brushProperty name="width" value="0.025" units="cm"/>
      <inkml:brushProperty name="height" value="0.025" units="cm"/>
    </inkml:brush>
  </inkml:definitions>
  <inkml:trace contextRef="#ctx0" brushRef="#br0">1 13 15983,'0'0'10026,"67"14"-9065,-30-14-609,0-8-256,0 2-32,-7-1-961,-6 3-2114,-13 3-1633</inkml:trace>
</inkml:ink>
</file>

<file path=ppt/ink/ink4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10.922"/>
    </inkml:context>
    <inkml:brush xml:id="br0">
      <inkml:brushProperty name="width" value="0.025" units="cm"/>
      <inkml:brushProperty name="height" value="0.025" units="cm"/>
    </inkml:brush>
  </inkml:definitions>
  <inkml:trace contextRef="#ctx0" brushRef="#br0">1 12 16752,'0'0'4612,"76"0"-2626,-39-3-801,-3-1-864,-2 3-578,-7-1-2241,-7 0-2467</inkml:trace>
</inkml:ink>
</file>

<file path=ppt/ink/ink4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11.294"/>
    </inkml:context>
    <inkml:brush xml:id="br0">
      <inkml:brushProperty name="width" value="0.025" units="cm"/>
      <inkml:brushProperty name="height" value="0.025" units="cm"/>
    </inkml:brush>
  </inkml:definitions>
  <inkml:trace contextRef="#ctx0" brushRef="#br0">93 197 14221,'0'0'6289,"-9"7"-4864,2-1-1018,-1 0 0,2 1-1,-1 0 1,1 1 0,0-1-1,0 1 1,1 0 0,0 1-1,1-1 1,-1 1 0,2 0-1,-1 0 1,1 0 0,1 0-1,0 1 1,-2 12 0,4-21-372,0 1 0,-1-1 0,1 0 0,0 1 0,0-1 0,0 0 0,0 1 0,0-1 0,0 0 0,1 1 0,-1-1 0,0 0 0,1 0 0,-1 1 0,1-1 0,-1 0 0,1 0 0,0 0 0,-1 0 1,1 1-1,0-1 0,0 0 0,0 0 0,0-1 0,0 1 0,2 2 0,0-2 6,1 0-1,-1-1 1,1 1 0,-1 0 0,1-1 0,-1 0-1,1 0 1,4 0 0,4-1 18,-3 1-162,-1-1 1,1 0 0,-1 0 0,0-1 0,1 0-1,-1-1 1,13-5 0,13-16-3587,-32 22 2998,0-1 1,0 1 0,0 0-1,-1-1 1,1 1 0,-1-1-1,0 1 1,1-1 0,-1 0-1,0 1 1,0-6 0,1-14-7227</inkml:trace>
  <inkml:trace contextRef="#ctx0" brushRef="#br0" timeOffset="1">30 0 17072,'0'0'8296,"18"3"-21172</inkml:trace>
</inkml:ink>
</file>

<file path=ppt/ink/ink4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11.701"/>
    </inkml:context>
    <inkml:brush xml:id="br0">
      <inkml:brushProperty name="width" value="0.025" units="cm"/>
      <inkml:brushProperty name="height" value="0.025" units="cm"/>
    </inkml:brush>
  </inkml:definitions>
  <inkml:trace contextRef="#ctx0" brushRef="#br0">217 0 18257,'0'0'10229,"-2"13"-9909,2-9-300,-1 3 1,0 1 0,0-1 0,-1 0 0,0 0 0,0 0 0,0-1 0,-1 1 0,0 0 0,0-1 0,-1 0 1,0 1-1,-5 5 0,-18 19 115,5-5 242,-2 0 0,0-2 1,-35 27-1,59-51-533,-1-1 0,1 1 0,-1 0 0,1 0 1,0-1-1,-1 1 0,1 0 0,0 0 0,-1-1 0,1 1 0,0 0 0,-1-1 0,1 1 0,0-1 0,0 1 0,-1 0 1,1-1-1,0 1 0,0-1 0,0 1 0,0-1 0,-1 1 0,1 0 0,0-1 0,0 1 0,0-1 0,0 1 1,0-1-1,0 1 0,0-1 0,0 1 0,0-1 0,1 1 0,-1 0 0,0-1 0,0 1 0,0-1 0,1-24-1629,6-15-546,21-73-1,-26 138 6204,1-5-3345,0-1 0,2 0 0,10 30 0,5-14-47,-19-34-466,0 1-1,0 0 1,0-1 0,0 1 0,0-1 0,1 1-1,-1-1 1,0 1 0,1-1 0,-1 0 0,1 0-1,0 0 1,-1 0 0,1 0 0,0 0 0,0 0-1,3 0 1,-5-1 103,-6-23 463,-6 8-557,0 0 0,-1 1-1,-1 0 1,0 1 0,0 1-1,-29-18 1,54 36-427,0-1 0,0 1 0,1-1-1,19 5 1,55 7-5092,-30-12-1029</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0.656"/>
    </inkml:context>
    <inkml:brush xml:id="br0">
      <inkml:brushProperty name="width" value="0.025" units="cm"/>
      <inkml:brushProperty name="height" value="0.025" units="cm"/>
    </inkml:brush>
  </inkml:definitions>
  <inkml:trace contextRef="#ctx0" brushRef="#br0">34 4 13485,'5'-4'6694,"-8"16"-6342,-4 10 545,-3 10 288,2 5-480,1 4-513,4 2-96,3-5 0,0-3-64,8-8-1089,4-6-352,-2-9-417,-2-9-832</inkml:trace>
</inkml:ink>
</file>

<file path=ppt/ink/ink4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22.052"/>
    </inkml:context>
    <inkml:brush xml:id="br0">
      <inkml:brushProperty name="width" value="0.025" units="cm"/>
      <inkml:brushProperty name="height" value="0.025" units="cm"/>
    </inkml:brush>
  </inkml:definitions>
  <inkml:trace contextRef="#ctx0" brushRef="#br0">1 1 11339,'0'0'9689,"0"8"-6881,0 3-2018,1 0 0,0 0-1,0 0 1,2 0 0,-1-1 0,1 1 0,7 15-1,18 16-589,-22-35-409,0-1 0,1 0 0,0 0 0,0 0 0,1-1 0,0 0-1,16 7 1,-20-11-406,0 1 0,0-1 0,0 0-1,0 0 1,0 0 0,1-1 0,-1 1-1,6-1 1,-7 0-180,0-1 0,0 1-1,-1-1 1,1 0 0,0 0 0,-1 0 0,1 0-1,-1 0 1,1 0 0,-1 0 0,0-1 0,1 0-1,-1 1 1,2-3 0,14-14-8307</inkml:trace>
</inkml:ink>
</file>

<file path=ppt/ink/ink4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22.416"/>
    </inkml:context>
    <inkml:brush xml:id="br0">
      <inkml:brushProperty name="width" value="0.025" units="cm"/>
      <inkml:brushProperty name="height" value="0.025" units="cm"/>
    </inkml:brush>
  </inkml:definitions>
  <inkml:trace contextRef="#ctx0" brushRef="#br0">208 231 13261,'0'0'11691,"-35"50"-10282,17-19-384,-2 5-481,-2 5-255,-1 3-161,2-2-96,0-2 0,3-6 0,4-7-32,4-8-481,7-11-1216,1-7-1474,2-16-12588</inkml:trace>
  <inkml:trace contextRef="#ctx0" brushRef="#br0" timeOffset="1">539 1 14958,'0'0'12668,"-4"9"-11931,-13 21-316,0 0 0,-2-2 0,-1 0 0,-1-1 0,-1-1 0,-37 32 0,59-58-411,0 0-1,0 0 1,0 0 0,0 0 0,0 0 0,0 0 0,0 0 0,0 0 0,0 0 0,0-1-1,0 1 1,0 0 0,0 0 0,0 0 0,0 0 0,0 0 0,0 0 0,-1 0 0,1 0 0,0 0-1,0 0 1,0 0 0,0 0 0,0 0 0,0 0 0,0 0 0,0 0 0,0 0 0,0 0-1,-1 0 1,1 0 0,0 0 0,0 0 0,0 0 0,0 0 0,0 0 0,0 0 0,0 0-1,0 0 1,0 0 0,0 0 0,-1 0 0,1 0 0,0 0 0,0 0 0,0 0 0,0 0 0,0 0-1,0 0 1,0 0 0,0 0 0,0 0 0,0 1 0,0-1 0,0 0 0,0 0 0,0 0-1,-1 0 1,6-12-47,9-15-712,15-12-821,-6 7-176,25-44 1,-57 93 2124,0 0 0,1 1 0,1 0 0,0 0 0,2 1 0,0 0 0,1 0 0,-3 31 0,8-48-353,0-1 0,0 0 1,-1 0-1,1 0 0,0 1 0,0-1 0,0 0 0,0 0 0,0 0 0,0 0 0,0-1 1,1 1-1,-1 0 0,0 0 0,0-1 0,1 1 0,-1 0 0,1-1 0,-1 0 0,0 1 1,1-1-1,-1 0 0,1 0 0,-1 1 0,0-1 0,1 0 0,-1 0 0,1-1 1,-1 1-1,1 0 0,-1 0 0,0-1 0,1 1 0,1-2 0,-1 2-24,-1 0 0,0 0 0,0 0 0,0 0 0,0 0 0,0-1-1,0 1 1,0 0 0,0-1 0,0 1 0,0-1 0,0 1 0,0-1 0,0 1 0,0-1-1,0 0 1,-1 1 0,1-1 0,0 0 0,0 0 0,-1 0 0,1 0 0,0 1 0,-1-1-1,1 0 1,-1 0 0,1 0 0,-1 0 0,0 0 0,1 0 0,-1 0 0,0-1 0,0 1 0,1 0-1,-1 0 1,0 0 0,0 0 0,0 0 0,-1 0 0,1 0 0,0 0 0,0 0 0,-1 0-1,1 0 1,0 0 0,-1 0 0,1 0 0,-1 0 0,1 0 0,-1 0 0,0 0 0,0-1 0,-8-7-13,0 0 1,0 1 0,0 0 0,-1 1-1,-16-10 1,-20-15 55,37 26-62,-14-12 647,21 13-157,14 6-5,91 21-116,4-1-1010,-39 0-5084,-44-12-1065</inkml:trace>
</inkml:ink>
</file>

<file path=ppt/ink/ink4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22.771"/>
    </inkml:context>
    <inkml:brush xml:id="br0">
      <inkml:brushProperty name="width" value="0.025" units="cm"/>
      <inkml:brushProperty name="height" value="0.025" units="cm"/>
    </inkml:brush>
  </inkml:definitions>
  <inkml:trace contextRef="#ctx0" brushRef="#br0">1 25 19667,'0'0'9256,"78"3"-8583,-22-11-545,3 3-256,-1-3-2178,-5 3-1890,-11 4-2434,-13 1-6791</inkml:trace>
  <inkml:trace contextRef="#ctx0" brushRef="#br0" timeOffset="1">25 129 19058,'0'0'8840,"51"14"-7911,0-14-448,13-3-449,2-6 0,4-3-1025,-2-1-2338,-8-2-4228</inkml:trace>
</inkml:ink>
</file>

<file path=ppt/ink/ink4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12.146"/>
    </inkml:context>
    <inkml:brush xml:id="br0">
      <inkml:brushProperty name="width" value="0.025" units="cm"/>
      <inkml:brushProperty name="height" value="0.025" units="cm"/>
    </inkml:brush>
  </inkml:definitions>
  <inkml:trace contextRef="#ctx0" brushRef="#br0">20 71 4388,'6'-20'11238,"-4"-29"3643,-2 47-12952,-1 4-1909,-1 0 1,1 0-1,0 0 0,-1 0 0,1 0 1,0 0-1,0 0 0,0 0 1,1 0-1,-1 0 0,0 1 1,1-1-1,0 0 0,-1 1 0,1 2 1,-1-2-15,-5 45-6,1 1 0,3 96 0,3-76 0,-1-69 0,0 6 0,-1-1 0,2 0 0,-1 0 0,0 0 0,1 0 0,0 0 0,0 0 0,0 0 0,1 0 0,0 0 0,3 7 0,-3-31-811,-1 5-2734,-1-2-6064</inkml:trace>
</inkml:ink>
</file>

<file path=ppt/ink/ink4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13.123"/>
    </inkml:context>
    <inkml:brush xml:id="br0">
      <inkml:brushProperty name="width" value="0.025" units="cm"/>
      <inkml:brushProperty name="height" value="0.025" units="cm"/>
    </inkml:brush>
  </inkml:definitions>
  <inkml:trace contextRef="#ctx0" brushRef="#br0">46 1 15022,'0'0'16896,"-2"5"-16047,-26 144-849,23-127 0,2-11 0,-5 39 0,8-49 0,0 0 0,0 0 0,0 0 0,0 1 0,0-1 0,1 0 0,-1 0 0,0 0 0,0 0 0,1 0 0,-1 0 0,1 0 0,-1 0 0,1 0 0,-1 0 0,1 0 0,-1 0 0,1 0 0,0-1 0,0 1 0,-1 0 0,1 0 0,0-1 0,0 1 0,0 0 0,0-1 0,0 1 0,0-1 0,0 1 0,0-1 0,0 0 0,0 1 0,0-1 0,0 0 0,0 0 0,0 0 0,2 0 0,48-3-2344,-47 3 1828,0-1 1,1 0-1,-1-1 1,0 1-1,0-1 1,0 0 0,0 1-1,0-2 1,-1 1-1,1 0 1,-1-1-1,1 0 1,-1 0 0,0 0-1,4-4 1,3-11-7247</inkml:trace>
</inkml:ink>
</file>

<file path=ppt/ink/ink4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13.512"/>
    </inkml:context>
    <inkml:brush xml:id="br0">
      <inkml:brushProperty name="width" value="0.025" units="cm"/>
      <inkml:brushProperty name="height" value="0.025" units="cm"/>
    </inkml:brush>
  </inkml:definitions>
  <inkml:trace contextRef="#ctx0" brushRef="#br0">34 0 14926,'0'0'13869,"-27"69"-12876,23-38-416,1-1-289,3 1-224,0-6-128,1-7-1249,14-6-1698,6-12-1762,3-2-896,3-19-4997</inkml:trace>
</inkml:ink>
</file>

<file path=ppt/ink/ink4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5:13.932"/>
    </inkml:context>
    <inkml:brush xml:id="br0">
      <inkml:brushProperty name="width" value="0.025" units="cm"/>
      <inkml:brushProperty name="height" value="0.025" units="cm"/>
    </inkml:brush>
  </inkml:definitions>
  <inkml:trace contextRef="#ctx0" brushRef="#br0">105 1 9929,'0'0'13789,"-9"8"-11861,-2 4-1617,2 0 0,-1 0 0,1 1 1,1 0-1,0 0 0,1 1 0,1 0 1,0 1-1,1-1 0,0 1 1,1 0-1,-3 22 0,7-32-271,-1-1 0,1 1 0,0-1 0,0 1 0,1-1 1,0 1-1,-1-1 0,4 8 0,-4-11-29,1 0 0,-1 0 0,1 0 1,0-1-1,-1 1 0,1 0 0,0 0 1,0 0-1,0-1 0,-1 1 0,1 0 0,0-1 1,0 1-1,0-1 0,0 1 0,0-1 1,0 0-1,0 1 0,0-1 0,0 0 1,1 0-1,-1 0 0,0 1 0,0-1 0,0 0 1,0 0-1,0-1 0,0 1 0,0 0 1,0 0-1,0-1 0,0 1 0,0 0 0,0-1 1,0 1-1,0-1 0,0 1 0,0-1 1,0 1-1,0-1 0,0 0 0,1-1 1,3-2 71,1 0 1,-1 0 0,0-1 0,0 0 0,-1 0 0,1 0 0,-1-1 0,0 0 0,-1 1 0,1-1 0,-1 0 0,0-1 0,3-10 0,-2 5-8,0-1 0,-1 1 0,-1-1 0,0 0 0,0 0 1,-1-19-1,-1 31-65,0-1 1,1 1-1,-1-1 1,-1 1 0,1 0-1,0-1 1,0 1-1,0 0 1,-1-1-1,1 1 1,0 0-1,-1 0 1,0-1-1,1 1 1,-1 0-1,0 0 1,1 0 0,-1-1-1,0 1 1,0 0-1,0 0 1,0 0-1,0 1 1,0-1-1,0 0 1,0 0-1,0 0 1,-1 1-1,1-1 1,0 1 0,0-1-1,-1 1 1,1-1-1,0 1 1,-1 0-1,1 0 1,0 0-1,-1-1 1,1 1-1,-1 0 1,1 1-1,0-1 1,-1 0 0,1 0-1,0 1 1,-1-1-1,1 0 1,-2 2-1,-2 0-17,0-1 0,1 2 0,-1-1 0,1 0 0,0 1-1,-1 0 1,1 0 0,0 0 0,1 0 0,-1 1 0,1 0 0,-5 5 0,6-5-259,-1 0 1,1 1-1,0-1 1,0 1-1,0 0 0,1 0 1,-2 9-1,3-14 70,0 1 0,0 0-1,0-1 1,0 1 0,0 0 0,0 0-1,0-1 1,0 1 0,0 0-1,0-1 1,1 1 0,-1 0-1,0-1 1,0 1 0,1 0-1,-1-1 1,0 1 0,1-1 0,-1 1-1,1 0 1,-1-1 0,1 1-1,0 0 1,0-1-202,1 1-1,-1-1 1,1 0 0,-1 1 0,0-1-1,1 0 1,-1 0 0,1 0 0,-1 0-1,0 0 1,1 0 0,-1-1-1,0 1 1,1 0 0,-1-1 0,1 1-1,0-1 1,21-12-6975</inkml:trace>
  <inkml:trace contextRef="#ctx0" brushRef="#br0" timeOffset="1">224 5 18065,'-6'10'3203,"-3"7"-2436,1 0 0,1 0 1,0 1-1,1 0 0,1 1 0,0-1 0,2 1 0,0 0 0,0 27 0,3-45-761,0 0 0,0 0 0,0 0-1,0 0 1,1 0 0,-1 0 0,0 0-1,1 0 1,-1-1 0,1 1 0,-1 0-1,1 0 1,-1 0 0,1 0 0,0 0 0,-1-1-1,1 1 1,0 0 0,0-1 0,-1 1-1,1 0 1,0-1 0,0 1 0,0-1-1,0 1 1,0-1 0,0 0 0,0 1-1,0-1 1,0 0 0,0 0 0,0 1-1,0-1 1,0 0 0,0 0 0,0 0-1,0 0 1,0-1 0,0 1 0,0 0 0,0 0-1,0-1 1,0 1 0,0 0 0,0-1-1,0 1 1,-1-1 0,3 0 0,2-1 149,1-1 1,0 0 0,-1 0-1,1 0 1,-1-1 0,8-6-1,-1-2 128,-1-1-1,0 0 1,-1 0-1,10-18 0,-17 26-216,0-1-1,-1 1 0,1 0 0,-1-1 0,0 1 1,0-1-1,-1 0 0,1 0 0,-1 1 1,-1-1-1,1 0 0,-1 0 0,0 0 1,0 0-1,-2-9 0,1 14-59,0-1 0,1 1 0,-1 0 0,0-1 0,0 1 0,0 0 0,0 0 0,0-1 0,-1 1-1,1 0 1,0 0 0,0 0 0,-1 1 0,1-1 0,0 0 0,-1 0 0,1 1 0,-1-1 0,1 1 0,-1-1 0,0 1 0,1-1 0,-1 1 0,1 0 0,-1 0 0,1 0 0,-1 0 0,0 0 0,1 0-1,-1 1 1,1-1 0,-1 0 0,1 1 0,-3 0 0,-1 0-110,0 1 0,0-1 0,0 1 0,0 0 0,0 0 0,1 0 0,-1 1-1,1 0 1,-7 5 0,-2 9-5309,2 0-5830</inkml:trace>
</inkml:ink>
</file>

<file path=ppt/ink/ink4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27.465"/>
    </inkml:context>
    <inkml:brush xml:id="br0">
      <inkml:brushProperty name="width" value="0.025" units="cm"/>
      <inkml:brushProperty name="height" value="0.025" units="cm"/>
    </inkml:brush>
  </inkml:definitions>
  <inkml:trace contextRef="#ctx0" brushRef="#br0">1 16 2530,'11'-1'2782,"307"-2"1274,9 0 5543,-287 1-8734,8-2-1425,0 2 1,0 2 0,66 9 0,-55-3-1281,106-1-1,-128-5 3200,-17-1-4428,3-6-4491</inkml:trace>
</inkml:ink>
</file>

<file path=ppt/ink/ink4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28.271"/>
    </inkml:context>
    <inkml:brush xml:id="br0">
      <inkml:brushProperty name="width" value="0.025" units="cm"/>
      <inkml:brushProperty name="height" value="0.025" units="cm"/>
    </inkml:brush>
  </inkml:definitions>
  <inkml:trace contextRef="#ctx0" brushRef="#br0">1 0 14830,'0'0'7271,"71"12"-7143,-34-10-160,2-2-929,-2 0-1601,-6 0-3108</inkml:trace>
</inkml:ink>
</file>

<file path=ppt/ink/ink4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28.721"/>
    </inkml:context>
    <inkml:brush xml:id="br0">
      <inkml:brushProperty name="width" value="0.025" units="cm"/>
      <inkml:brushProperty name="height" value="0.025" units="cm"/>
    </inkml:brush>
  </inkml:definitions>
  <inkml:trace contextRef="#ctx0" brushRef="#br0">21 0 12844,'0'0'8488,"-20"57"-8456,20-43 0,7 1-32,1 6-64,0-1-544,-1 2-1218,-4 1-2082,-2-1-4356</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1.127"/>
    </inkml:context>
    <inkml:brush xml:id="br0">
      <inkml:brushProperty name="width" value="0.025" units="cm"/>
      <inkml:brushProperty name="height" value="0.025" units="cm"/>
    </inkml:brush>
  </inkml:definitions>
  <inkml:trace contextRef="#ctx0" brushRef="#br0">49 56 8968,'0'0'7245,"-7"-8"-5350,-34-39 160,52 67-3832,-1-4 1823,-10-16 50,0 0 0,0 0 0,-1 0 0,1 0 0,0 0 0,0 0 0,0-1 0,0 1 0,1 0 0,-1 0 0,0 0 0,0 0 0,0 0 0,0 0 0,0-1 0,0 1 0,0 0 0,0 0 0,0 0 0,0 0 0,0 0 0,0 0 1,0 0-1,0 0 0,0 0 0,1-1 0,-1 1 0,0 0 0,0 0 0,0 0 0,0 0 0,0 0 0,0 0 0,0 0 0,0 0 0,1 0 0,-1 0 0,0 0 0,0 0 0,0 0 0,0 0 0,0 0 0,0 0 0,1 0 0,-1 0 0,0 0 0,0 0 0,0 0 0,0 0 0,0 0 0,0 0 0,1 0 0,-1 0 0,0 0-128,0 2 69,0-1 764,10 0-2710,4-3-4622,-2-7-1701</inkml:trace>
</inkml:ink>
</file>

<file path=ppt/ink/ink4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6:29.066"/>
    </inkml:context>
    <inkml:brush xml:id="br0">
      <inkml:brushProperty name="width" value="0.025" units="cm"/>
      <inkml:brushProperty name="height" value="0.025" units="cm"/>
    </inkml:brush>
  </inkml:definitions>
  <inkml:trace contextRef="#ctx0" brushRef="#br0">0 1 12716,'0'0'1698</inkml:trace>
  <inkml:trace contextRef="#ctx0" brushRef="#br0" timeOffset="1">10 144 9513,'0'0'11851,"38"40"-20851</inkml:trace>
</inkml:ink>
</file>

<file path=ppt/ink/ink4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34.808"/>
    </inkml:context>
    <inkml:brush xml:id="br0">
      <inkml:brushProperty name="width" value="0.025" units="cm"/>
      <inkml:brushProperty name="height" value="0.025" units="cm"/>
    </inkml:brush>
  </inkml:definitions>
  <inkml:trace contextRef="#ctx0" brushRef="#br0">16 0 7079,'-1'8'8693,"0"22"-4072,-7 131 1354,3-92-5645,5 89 0,1-203-12475,-1 23 5558</inkml:trace>
</inkml:ink>
</file>

<file path=ppt/ink/ink4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35.228"/>
    </inkml:context>
    <inkml:brush xml:id="br0">
      <inkml:brushProperty name="width" value="0.025" units="cm"/>
      <inkml:brushProperty name="height" value="0.025" units="cm"/>
    </inkml:brush>
  </inkml:definitions>
  <inkml:trace contextRef="#ctx0" brushRef="#br0">0 164 10698,'0'0'14611,"7"-9"-14002,11-15-167,-1-1 0,-1-1 0,-1 0 0,11-28 0,-25 62-407,1-1-1,0 1 1,0-1 0,1 0-1,0 0 1,0 0-1,1 0 1,6 9 0,41 50-4068,-44-58 2266,4 3-3934,-2-6-4704</inkml:trace>
</inkml:ink>
</file>

<file path=ppt/ink/ink4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35.960"/>
    </inkml:context>
    <inkml:brush xml:id="br0">
      <inkml:brushProperty name="width" value="0.025" units="cm"/>
      <inkml:brushProperty name="height" value="0.025" units="cm"/>
    </inkml:brush>
  </inkml:definitions>
  <inkml:trace contextRef="#ctx0" brushRef="#br0">0 1 8808,'0'0'18460,"8"12"-17728,0 3-600,0 0 1,-1 1-1,0 0 0,6 23 1,-13-37-145,0 0-1,1 0 1,-1-1 0,1 1 0,-1 0-1,1-1 1,0 1 0,-1-1 0,1 1 0,0-1-1,0 1 1,0-1 0,0 0 0,1 1-1,-1-1 1,0 0 0,0 0 0,1 0 0,1 1-1,-2-2-133,0 1-1,0-1 0,1 0 1,-1 0-1,0 0 0,0 0 1,1 0-1,-1 0 0,0 0 1,0 0-1,0-1 0,1 1 1,-1 0-1,0-1 0,0 1 1,0-1-1,0 1 0,0-1 1,0 0-1,1 0 0,4-4-1383,0 0 0,-1 0 0,0 0-1,0 0 1,-1-1 0,1 0-1,3-8 1,5-9-6792</inkml:trace>
</inkml:ink>
</file>

<file path=ppt/ink/ink4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36.321"/>
    </inkml:context>
    <inkml:brush xml:id="br0">
      <inkml:brushProperty name="width" value="0.025" units="cm"/>
      <inkml:brushProperty name="height" value="0.025" units="cm"/>
    </inkml:brush>
  </inkml:definitions>
  <inkml:trace contextRef="#ctx0" brushRef="#br0">161 1 9097,'0'0'6822,"-4"8"-4356,-56 148 3437,-16 36-4492,65-176-1925,5-11-3821,3-19-12960</inkml:trace>
</inkml:ink>
</file>

<file path=ppt/ink/ink4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36.970"/>
    </inkml:context>
    <inkml:brush xml:id="br0">
      <inkml:brushProperty name="width" value="0.025" units="cm"/>
      <inkml:brushProperty name="height" value="0.025" units="cm"/>
    </inkml:brush>
  </inkml:definitions>
  <inkml:trace contextRef="#ctx0" brushRef="#br0">129 2 8072,'0'0'16106,"-4"6"-15338,-19 37 333,9-16-240,-1 0 0,-28 37 0,43-64-858,0 0 1,-1 0-1,1-1 1,0 1-1,0 0 1,0 0-1,0 0 0,0 0 1,0 0-1,0 0 1,0-1-1,0 1 1,0 0-1,0 0 1,-1 0-1,1 0 1,0 0-1,0 0 1,0 0-1,0 0 0,0 0 1,0 0-1,0 0 1,-1 0-1,1 0 1,0-1-1,0 1 1,0 0-1,0 0 1,0 0-1,-1 0 1,1 0-1,0 0 0,0 0 1,0 0-1,0 1 1,0-1-1,0 0 1,-1 0-1,1 0 1,0 0-1,0 0 1,0 0-1,0 0 1,0 0-1,0 0 1,-1 0-1,1 0 0,0 0 1,0 0-1,0 1 1,0-1-1,0 0 1,0 0-1,0 0 1,0 0-1,0 0 1,0 0-1,0 1 1,0-1-1,-1 0 0,1 0 1,0 0-1,0 0 1,0 0-1,0 0 1,0 1-1,0-1 1,2-16-365,9-21-793,3 6 117,-9 19 847,0 1-1,0 0 1,1 0 0,0 0 0,15-18 0,-18 79 772,-6-14-178,2-28-87,0 0 1,0 0-1,1 0 1,0 0-1,1 0 1,1 10-1,-1-17-295,-1-1 1,1 1-1,0 0 0,-1 0 0,1-1 1,0 1-1,0-1 0,0 1 0,-1 0 1,1-1-1,0 0 0,0 1 0,0-1 1,0 1-1,0-1 0,0 0 0,0 0 1,0 1-1,0-1 0,0 0 0,0 0 1,0 0-1,0 0 0,0 0 0,1-1 1,-1 1-23,-1 0 1,1 0-1,0 0 1,-1 0 0,1 0-1,0 0 1,-1-1 0,1 1-1,-1 0 1,1-1-1,-1 1 1,1 0 0,0-1-1,-1 1 1,1 0 0,-1-1-1,1 1 1,-1-1-1,0 1 1,1-1 0,-1 1-1,1-1 1,-1 1 0,0-1-1,0 0 1,1 1 0,-1-1-1,0 1 1,0-1-1,0 0 1,1 1 0,-1-1-1,0 0 1,0 1 0,0-1-1,0 0 1,0 1-1,0-1 1,0 1 0,-1-1-1,1 0 1,0 1 0,0-1-1,0 0 1,-1 1 0,1-1-1,-1 0 1,0-3-29,-1 0-1,0 0 1,0 1 0,0-1 0,-1 0 0,1 1 0,-1 0-1,0 0 1,0 0 0,0 0 0,0 0 0,0 0 0,-1 1-1,1-1 1,-1 1 0,0 0 0,-7-2 0,2 1-84,0 0-1,0 1 1,0 0 0,0 1 0,0 0 0,-13 1 0,84-4-90,25 1-305,-33 11-9157,-41-4-3628</inkml:trace>
</inkml:ink>
</file>

<file path=ppt/ink/ink4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48.858"/>
    </inkml:context>
    <inkml:brush xml:id="br0">
      <inkml:brushProperty name="width" value="0.025" units="cm"/>
      <inkml:brushProperty name="height" value="0.025" units="cm"/>
    </inkml:brush>
  </inkml:definitions>
  <inkml:trace contextRef="#ctx0" brushRef="#br0">45 0 15855,'6'6'6592,"-3"7"-3726,-3 19-1501,0-25-235,-1 3-778,0 0 0,-1 0 1,0 0-1,-1 0 0,0 0 1,-1 0-1,-7 15 1,6-16-86,1 0 1,0 0-1,1 1 1,0-1-1,1 1 1,0 0-1,-2 17 1,5-26-268,-1 0 0,0 0 0,1 1 0,-1-1 0,1 0 0,0 0 0,-1 0 0,1 0 0,0 0 0,0 0 0,0 0 0,0 0 0,0 0 0,0 0 0,0 0 0,0 0 0,0-1 0,0 1 0,0 0 0,0-1 0,0 1 0,1-1 0,-1 1 0,0-1 0,0 0 0,1 0 0,-1 1 0,0-1 0,1 0 0,-1 0 0,2 0 0,51 1 0,-43-1 0,-5 0-564,1-1-1,-1 1 1,1-1 0,-1 0-1,0 0 1,7-3 0,-11 3 208,1 0-1,-1 0 1,0 0 0,0 0 0,0 0 0,0-1 0,0 1 0,0-1 0,0 1 0,0-1 0,-1 0 0,1 0 0,-1 0 0,1 0 0,-1 0-1,0 0 1,1 0 0,-1 0 0,1-3 0,1-12-6733</inkml:trace>
</inkml:ink>
</file>

<file path=ppt/ink/ink4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49.214"/>
    </inkml:context>
    <inkml:brush xml:id="br0">
      <inkml:brushProperty name="width" value="0.025" units="cm"/>
      <inkml:brushProperty name="height" value="0.025" units="cm"/>
    </inkml:brush>
  </inkml:definitions>
  <inkml:trace contextRef="#ctx0" brushRef="#br0">21 0 13004,'0'0'11403,"-15"68"-9865,12-40-578,0 2-543,3-1-257,0-2-96,0-8-416,14-8-2467,6-10-1473,6-1 512,-1-23-2754</inkml:trace>
</inkml:ink>
</file>

<file path=ppt/ink/ink4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49.568"/>
    </inkml:context>
    <inkml:brush xml:id="br0">
      <inkml:brushProperty name="width" value="0.025" units="cm"/>
      <inkml:brushProperty name="height" value="0.025" units="cm"/>
    </inkml:brush>
  </inkml:definitions>
  <inkml:trace contextRef="#ctx0" brushRef="#br0">136 0 8680,'0'0'8921,"-10"10"-7186,-9 10-736,1 0 0,-29 43 0,42-56-834,0 1 0,0-1 0,1 1 0,0 0 0,1 0 0,0 1 0,0-1 0,0 1 0,1 0 0,1-1 0,-1 1 0,1 0 0,1 0 0,1 17-1,-1-24-105,1 0-1,0 0 0,0-1 1,0 1-1,1 0 0,-1-1 0,0 1 1,1-1-1,-1 0 0,1 1 1,-1-1-1,1 0 0,0 0 1,-1 0-1,1 0 0,0 0 0,0 0 1,0 0-1,0-1 0,-1 1 1,1-1-1,0 1 0,0-1 0,0 0 1,0 0-1,0 0 0,0 0 1,3 0-1,3 0 163,0-1 1,0 1-1,0-1 1,0 0-1,0-1 0,8-3 1,-10 3-45,1-1 0,-1-1 0,0 1 1,0-1-1,0 0 0,-1 0 0,1-1 0,-1 0 1,0 0-1,0 0 0,-1-1 0,0 1 0,0-1 1,0 0-1,0 0 0,-1 0 0,0-1 0,0 1 1,-1-1-1,0 0 0,0 0 0,-1 0 0,1 0 1,-1 0-1,-1-14 0,-1 18-165,0 0 1,0 1 0,0-1-1,-1 0 1,0 0-1,1 1 1,-1-1-1,0 0 1,0 1 0,0 0-1,-1 0 1,1-1-1,0 1 1,-1 1-1,0-1 1,1 0 0,-1 1-1,0-1 1,0 1-1,0 0 1,0 0-1,0 0 1,0 0 0,0 0-1,0 1 1,0-1-1,0 1 1,-5 0-1,4 0-50,0 0-1,0-1 1,0 2-1,0-1 1,1 0-1,-1 1 1,0 0-1,0 0 1,0 0-1,-5 3 1,7-3-66,1-1 0,-1 1 0,1 0 1,-1 0-1,1 0 0,0 0 0,0 1 1,0-1-1,-1 0 0,1 0 0,0 1 1,1-1-1,-1 1 0,0-1 0,0 0 1,1 1-1,-1 0 0,0-1 0,1 1 1,0-1-1,-1 1 0,1 0 0,0-1 0,0 3 1,0-3-226,1 0 1,-1 0-1,1 0 1,-1 0 0,1 0-1,0 0 1,0 0-1,-1 0 1,1-1-1,0 1 1,0 0 0,0-1-1,0 1 1,0 0-1,0-1 1,0 1-1,0-1 1,0 0 0,0 1-1,0-1 1,0 0-1,0 1 1,0-1-1,1 0 1,-1 0 0,0 0-1,0 0 1,0 0-1,0 0 1,0-1-1,0 1 1,0 0 0,3-1-1,2 1-1039,26 0-5049</inkml:trace>
</inkml:ink>
</file>

<file path=ppt/ink/ink4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49.941"/>
    </inkml:context>
    <inkml:brush xml:id="br0">
      <inkml:brushProperty name="width" value="0.025" units="cm"/>
      <inkml:brushProperty name="height" value="0.025" units="cm"/>
    </inkml:brush>
  </inkml:definitions>
  <inkml:trace contextRef="#ctx0" brushRef="#br0">111 18 18353,'0'0'3177,"-9"2"-209,3-1-2782,1 0-1,0 1 1,0 0 0,0 0 0,0 0 0,0 0 0,0 1-1,1 0 1,-1 0 0,1 0 0,0 1 0,0-1-1,0 1 1,0 0 0,1 0 0,0 0 0,0 1 0,0-1-1,0 1 1,0 0 0,1 0 0,0 0 0,0 0-1,0 0 1,0 6 0,1-9-175,0 0 1,1 0-1,-1 0 0,1 0 0,0 0 1,0-1-1,0 1 0,0 0 1,0 0-1,0 0 0,0 0 0,0 0 1,1 0-1,-1 0 0,1 0 1,0-1-1,-1 1 0,1 0 0,0 0 1,0-1-1,0 1 0,0 0 0,0-1 1,0 1-1,1-1 0,-1 0 1,1 1-1,-1-1 0,1 0 0,-1 0 1,1 0-1,-1 0 0,5 2 1,1-1 45,1-1 1,0 0-1,0 0 1,0 0-1,0-1 1,0 0-1,8-1 1,-8 0 46,0-1 1,-1 0 0,0 0-1,1 0 1,-1-1 0,0 0 0,0 0-1,-1-1 1,1 0 0,-1 0-1,1-1 1,9-9 0,-13 12-65,0-1-1,-1 1 1,1-1 0,-1 1 0,0-1 0,1 0-1,-1 0 1,-1 0 0,1 0 0,0 0-1,-1 0 1,0-1 0,1 1 0,-1 0 0,0-1-1,-1 1 1,1-1 0,-1 1 0,0-1-1,1 1 1,-2-1 0,1 1 0,0-1 0,-1 1-1,1-1 1,-1 1 0,0-1 0,0 1-1,0 0 1,-3-4 0,1 4-279,0 0 1,0 0-1,0 1 0,0 0 0,-1 0 1,1 0-1,-1 0 0,0 0 0,1 0 1,-1 1-1,0 0 0,0 0 0,0 0 1,0 0-1,0 1 0,0 0 0,-5 0 1,6-1-131,0 1 0,0 0 1,0 1-1,1-1 1,-1 0-1,0 1 1,0 0-1,0 0 0,1 0 1,-1 0-1,-3 2 1,5-3 186,0 1 0,0 0 0,0-1 0,0 1 0,0 0 0,1 0 0,-1 0 0,0 0 0,1 0 0,-1 0 0,0 0 0,1 0 0,0 0 0,-1 0 0,1 0 0,-1 0 0,1 0 0,0 1 0,0-1 0,0 0 0,0 0 0,0 0 0,0 0 0,0 0 0,0 1 0,0-1 0,1 2 0</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1.768"/>
    </inkml:context>
    <inkml:brush xml:id="br0">
      <inkml:brushProperty name="width" value="0.025" units="cm"/>
      <inkml:brushProperty name="height" value="0.025" units="cm"/>
    </inkml:brush>
  </inkml:definitions>
  <inkml:trace contextRef="#ctx0" brushRef="#br0">127 61 10218,'0'0'4612,"-9"-4"-2220,-27-15-369,37 19-1949,-1 0 1,1 0-1,-1 0 0,0 0 1,1-1-1,-1 1 0,0 0 1,1 0-1,-1 0 1,0 0-1,1 0 0,-1-1 1,0 1-1,0 0 0,1 0 1,-1 0-1,0-1 0,1 1 1,-1 0-1,0 0 1,0-1-1,0 1 0,1 0 1,-1-1-1,0 1 0,0 0 1,0-1-1,0 1 0,0 0 1,0-1-1,1 1 1,-1 0-1,0-1 0,0 1 1,0 0-1,0-1 0,0 1 1,0 0-1,0-1 0,0 1 1,-1 0-1,1-1 1,0 1-1,0 0 0,0-1 1,0 1-1,0 0 0,-1-1 1,1 1-1,0 0 0,0-1 1,0 1-1,-1 0 1,1 0-1,0-1 0,0 1 1,-1 0-1,1 0 0,0 0 1,-1-1-1,1 1 1,0 0-1,-1 0 0,1 0 1,0 0-1,-1 0 0,28-6-95,-26 6 185,87-10 265,0 4-1,161 10 1,-243-4-427,0 1 0,1 0 1,-1 0-1,0 1 0,0-1 0,0 1 0,0 1 0,0-1 0,0 1 0,-1 0 0,1 0 0,-1 1 0,0 0 0,0 0 0,0 0 0,0 0 1,6 9-1,-8-9 36,-1 1 1,1-1-1,-1 1 1,0 0-1,-1 0 1,1 0-1,-1 0 1,0 0-1,0 0 1,0 0-1,-1 0 1,0 1 0,0-1-1,0 0 1,-1 0-1,1 0 1,-1 1-1,-1-1 1,1 0-1,-1 0 1,1-1-1,-4 6 1,-3 6 258,-1 0 0,0 0 1,-1-1-1,-1-1 0,-1 0 0,0 0 1,0-1-1,-2 0 0,1-2 0,-1 1 1,-1-2-1,0 0 0,-28 14 0,18-12-75,0 0 1,-1-2-1,0-1 0,-1-1 0,0-2 0,0 0 0,0-2 0,-36 1 0,53-4-239,1 0-1,-1-2 0,1 1 1,-1-1-1,1 0 0,0-1 0,-1 0 1,1-1-1,0 0 0,0 0 1,0-1-1,1 0 0,-1 0 0,1-1 1,0 0-1,0-1 0,1 0 1,-9-8-1,15 14-69,1-1 0,0 1 0,0 0 0,-1 0 0,1 0 0,0-1 0,0 1 0,-1 0 0,1 0 0,0 0 0,0-1 0,0 1 0,0 0 0,-1-1 0,1 1 0,0 0 0,0 0 0,0-1 0,0 1 0,0 0 0,0-1-1,0 1 1,0 0 0,0 0 0,0-1 0,0 1 0,0 0 0,0-1 0,0 1 0,0 0 0,0-1 0,0 1 0,0 0 0,0 0 0,0-1 0,1 1 0,-1 0 0,0 0 0,0-1 0,0 1 0,1 0 0,-1 0 0,0-1 0,0 1 0,0 0 0,1 0 0,-1 0 0,0-1 0,0 1 0,1 0 0,-1 0 0,0 0 0,1 0 0,-1 0 0,0 0 0,0 0 0,1 0 0,-1 0 0,0-1 0,1 1 0,-1 0 0,0 1 0,1-1 0,-1 0-1,31-1-4370,-17 1 1766,17-4-3260</inkml:trace>
</inkml:ink>
</file>

<file path=ppt/ink/ink4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0.408"/>
    </inkml:context>
    <inkml:brush xml:id="br0">
      <inkml:brushProperty name="width" value="0.025" units="cm"/>
      <inkml:brushProperty name="height" value="0.025" units="cm"/>
    </inkml:brush>
  </inkml:definitions>
  <inkml:trace contextRef="#ctx0" brushRef="#br0">42 1 18674,'0'0'6886,"-20"49"-5412,9-27-417,7 0-481,-1-1-448,4 0-96,1-4 64,0-1-128,1-4-64,4-3-833,1-1-928,-3-5-1218</inkml:trace>
</inkml:ink>
</file>

<file path=ppt/ink/ink4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0.766"/>
    </inkml:context>
    <inkml:brush xml:id="br0">
      <inkml:brushProperty name="width" value="0.025" units="cm"/>
      <inkml:brushProperty name="height" value="0.025" units="cm"/>
    </inkml:brush>
  </inkml:definitions>
  <inkml:trace contextRef="#ctx0" brushRef="#br0">1 7 12684,'0'0'15567,"61"-7"-15343,-33 8-160,2 0-865,1-1-2818,-3 0-2883</inkml:trace>
</inkml:ink>
</file>

<file path=ppt/ink/ink4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1.153"/>
    </inkml:context>
    <inkml:brush xml:id="br0">
      <inkml:brushProperty name="width" value="0.025" units="cm"/>
      <inkml:brushProperty name="height" value="0.025" units="cm"/>
    </inkml:brush>
  </inkml:definitions>
  <inkml:trace contextRef="#ctx0" brushRef="#br0">86 43 17777,'0'0'6678,"-5"9"-5637,0-1-877,1-2-48,0 1-1,0 0 1,0 0-1,1 0 1,0 1-1,0-1 0,1 1 1,0-1-1,-1 10 1,4-17-105,0 1 0,0 0 0,0 0 0,0-1 0,0 1 0,0-1 0,0 1 0,0-1 0,0 1 0,0-1 0,0 0 0,0 1 0,0-1 0,0 0 0,0 0 0,0 0 0,1 0-1,-1 0 1,0 0 0,2 0 0,36-1 145,-30 1-147,0 0 89,2-1-188,0 1 0,-1 1 0,1 0 0,-1 0 0,11 4 0,-19-5 97,-1 0-1,0 1 1,1-1 0,-1 1-1,0 0 1,0-1-1,1 1 1,-1 0 0,0 0-1,0 0 1,0 0-1,0-1 1,0 2 0,0-1-1,0 0 1,0 0 0,0 0-1,0 3 1,0-2 59,-1-1 1,0 1-1,0 0 0,0 0 1,0 0-1,0 0 0,0 0 1,-1-1-1,1 1 0,0 0 1,-1 0-1,0 0 0,1-1 1,-1 1-1,0 0 1,0-1-1,0 1 0,-2 2 1,-3 4 276,-1-1 0,1 1 1,-2-2-1,1 1 1,-1-1-1,0 0 1,0 0-1,0-1 0,-12 6 1,14-8-264,-1 0 0,0 0 0,0 0 0,0-1 0,0 0 0,0 0 0,0 0 0,-1-1-1,1 0 1,-1-1 0,1 0 0,0 0 0,-8-1 0,14 0-226,0 1-1,0-1 0,0 1 1,0-1-1,0 0 1,0 1-1,0-1 0,0 0 1,0 0-1,1 1 1,-1-1-1,0 0 0,1 0 1,-1 0-1,0 0 1,1 0-1,-1 0 0,1 0 1,0 0-1,-1 0 0,1-1 1,0 1-1,-1 0 1,1-2-1,-1-32-8624,1 27 5315,0-18-10830</inkml:trace>
  <inkml:trace contextRef="#ctx0" brushRef="#br0" timeOffset="1">93 35 12043,'0'0'14254,"61"-26"-12172,-35 20-801,2 4-833,2 1-415,1 1-994,-2 0-2403,-2 1-2753,-1 4-5606</inkml:trace>
</inkml:ink>
</file>

<file path=ppt/ink/ink4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1.526"/>
    </inkml:context>
    <inkml:brush xml:id="br0">
      <inkml:brushProperty name="width" value="0.025" units="cm"/>
      <inkml:brushProperty name="height" value="0.025" units="cm"/>
    </inkml:brush>
  </inkml:definitions>
  <inkml:trace contextRef="#ctx0" brushRef="#br0">81 32 13132,'0'0'7629,"-4"9"-6476,-16 32 350,-24 57 2056,41-91-3213,1 0 1,0 0-1,0 1 1,1-1-1,0 0 1,0 1-1,0-1 1,1 1-1,0-1 0,1 1 1,2 10-1,-3-17-313,1 0-1,0 1 0,0-1 1,0-1-1,-1 1 0,1 0 1,0 0-1,0 0 0,0 0 1,1-1-1,-1 1 0,0 0 1,0-1-1,0 1 0,0-1 1,1 1-1,-1-1 0,0 0 1,0 0-1,1 1 0,-1-1 1,0 0-1,1 0 0,-1 0 1,0 0-1,0-1 0,3 1 1,36-9 546,-32 3-574,0 0 1,0 0 0,0-1 0,-1 0-1,0 0 1,-1-1 0,1 1 0,-2-1-1,1-1 1,-1 1 0,0-1 0,-1 0-1,0 0 1,0-1 0,-1 1-1,0-1 1,-1 0 0,0 1 0,-1-1-1,0 0 1,0 0 0,-1 0 0,0 0-1,-1 0 1,-3-20 0,3 28-15,0 0 0,0 0 0,0-1 0,0 1 0,0 0 0,-1 0-1,1 0 1,-1 0 0,1 0 0,-1 1 0,0-1 0,1 0 0,-1 1 0,0-1 0,0 1 0,0-1 0,0 1 0,0 0 0,-1 0-1,1 0 1,0 0 0,-1 1 0,1-1 0,0 0 0,-1 1 0,1 0 0,0 0 0,-1-1 0,1 1 0,-1 1 0,1-1 0,-1 0-1,1 1 1,0-1 0,-1 1 0,1-1 0,0 1 0,-1 0 0,-2 2 0,-1-1-56,0 1 0,0 0 1,1 0-1,-1 1 0,1 0 0,-1 0 0,1 0 0,0 1 1,0-1-1,1 1 0,0 0 0,0 1 0,-5 6 0,9-11-100,-1-1 0,1 1 0,-1 0-1,0 0 1,1-1 0,-1 1 0,1 0-1,0 0 1,-1 0 0,1 0-1,0 0 1,-1-1 0,1 1 0,0 0-1,0 0 1,0 0 0,0 0-1,0 0 1,0 0 0,0 0 0,0 0-1,0 0 1,0 0 0,0 0-1,1 0 1,-1 0 0,0-1 0,1 1-1,-1 0 1,1 0 0,-1 0 0,1 0-1,-1-1 1,2 2 0,1-1-538,0 0-1,0 0 1,0-1 0,1 1 0,-1-1 0,0 0 0,0 0 0,7-1 0,18-1-5196</inkml:trace>
</inkml:ink>
</file>

<file path=ppt/ink/ink4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1.903"/>
    </inkml:context>
    <inkml:brush xml:id="br0">
      <inkml:brushProperty name="width" value="0.025" units="cm"/>
      <inkml:brushProperty name="height" value="0.025" units="cm"/>
    </inkml:brush>
  </inkml:definitions>
  <inkml:trace contextRef="#ctx0" brushRef="#br0">134 4 19827,'0'0'6502,"-11"8"-4078,-5 4-1816,1 1 1,0 1 0,-16 18 0,26-27-562,0 1 0,1 0 0,0 0 1,0 0-1,0 1 0,1-1 1,0 1-1,0 0 0,1 0 0,0 0 1,0 0-1,0 0 0,1 0 1,0 12-1,1-17-44,0 0-1,0-1 1,0 1 0,1 0-1,-1-1 1,0 1 0,1-1-1,0 1 1,-1 0 0,1-1-1,0 1 1,0-1 0,-1 0-1,1 1 1,1-1 0,-1 0 0,0 1-1,0-1 1,0 0 0,1 0-1,-1 0 1,0 0 0,2 1-1,1-1 13,0 1 0,0 0 1,0-1-1,0 0 0,0 0 0,0 0 0,0-1 0,1 1 0,4-1 0,-1 0 7,0-1-1,0 1 1,0-1 0,-1-1-1,1 1 1,0-1 0,-1-1 0,1 1-1,-1-1 1,7-4 0,-5 0 3,-2 0-1,1 0 1,-1 0 0,0-1 0,0 0 0,-1 0 0,0-1 0,5-10 0,-9 15-14,1-1-1,-1 0 1,0 0 0,0 0-1,0 0 1,0 0 0,-1 0-1,0-1 1,0 1 0,-1 0-1,0-1 1,1 1 0,-2-1-1,1 1 1,-1 0 0,0-1-1,-2-7 1,1 11-149,0-1 1,0 1-1,-1-1 1,1 1-1,-1 0 1,1 0-1,-1 0 1,0 0-1,0 0 1,0 1-1,0-1 1,0 1-1,0 0 1,-1 0-1,1 0 0,0 0 1,0 0-1,-4 1 1,5-1-164,-1 0 0,1 1 0,0-1 0,0 1 0,0 0 0,0-1 0,-1 1 0,1 0 0,0 1 0,0-1 0,0 0 0,-1 0 0,1 1 1,0 0-1,0-1 0,0 1 0,0 0 0,0 0 0,0 0 0,0 0 0,0 0 0,0 1 0,1-1 0,-1 0 0,0 1 0,1 0 0,-2 1 0</inkml:trace>
</inkml:ink>
</file>

<file path=ppt/ink/ink4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2.568"/>
    </inkml:context>
    <inkml:brush xml:id="br0">
      <inkml:brushProperty name="width" value="0.025" units="cm"/>
      <inkml:brushProperty name="height" value="0.025" units="cm"/>
    </inkml:brush>
  </inkml:definitions>
  <inkml:trace contextRef="#ctx0" brushRef="#br0">1 0 21044,'0'0'10890</inkml:trace>
</inkml:ink>
</file>

<file path=ppt/ink/ink4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3.096"/>
    </inkml:context>
    <inkml:brush xml:id="br0">
      <inkml:brushProperty name="width" value="0.025" units="cm"/>
      <inkml:brushProperty name="height" value="0.025" units="cm"/>
    </inkml:brush>
  </inkml:definitions>
  <inkml:trace contextRef="#ctx0" brushRef="#br0">139 0 18610,'0'0'13714,"-8"8"-13308,-26 26-369,26-17-37,16-10 0,24-6 0,-27-1 0,6 0-49,1 0 1,-1 1-1,0 0 1,0 1-1,0 0 0,13 4 1,-22-5 42,0-1 1,0 1 0,0 0-1,0 0 1,-1 0-1,1 0 1,0 1 0,0-1-1,-1 0 1,1 1 0,-1-1-1,1 1 1,-1 0-1,1-1 1,-1 1 0,0 0-1,0 0 1,0 0 0,0 0-1,0 0 1,0 0 0,-1 0-1,1 0 1,-1 0-1,1 0 1,-1 0 0,0 1-1,0-1 1,0 0 0,0 0-1,0 0 1,0 0-1,-1 0 1,1 1 0,-1-1-1,0 0 1,1 0 0,-1 0-1,0 0 1,-1 2-1,-2 2 31,1 0-1,-1 0 0,-1 0 1,1-1-1,-1 1 0,0-1 1,0 0-1,-1-1 0,1 1 1,-1-1-1,0 0 0,0 0 0,-13 5 1,3-1 19,0-2 0,-1 0 0,1 0 0,-29 4 0,41-9-316,0 0 0,0 0 0,0-1 1,1 0-1,-1 0 0,0 0 0,0 0 0,0 0 0,-6-2 0,9 1 47,0 0 0,-1 0 0,1 0 1,0 0-1,0 0 0,0 0 0,1-1 0,-1 1 0,0 0 0,0 0 0,1-1 0,-1 1 0,0-1 0,1 1 0,0 0 0,-1-1 0,1 1 0,0-1 0,0 1 0,0-1 0,0 1 0,0-1 0,0 1 0,0-1 0,1-2 0,1-22-7334,9-6-3732</inkml:trace>
</inkml:ink>
</file>

<file path=ppt/ink/ink4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3.493"/>
    </inkml:context>
    <inkml:brush xml:id="br0">
      <inkml:brushProperty name="width" value="0.025" units="cm"/>
      <inkml:brushProperty name="height" value="0.025" units="cm"/>
    </inkml:brush>
  </inkml:definitions>
  <inkml:trace contextRef="#ctx0" brushRef="#br0">0 6 17104,'0'0'13805,"69"-6"-13452,-42 11-321,6-1-769,0-3-2306,2-1-3299,-1 0-5093</inkml:trace>
  <inkml:trace contextRef="#ctx0" brushRef="#br0" timeOffset="1">535 31 17072,'0'0'11595,"-30"70"-10378,13-43-672,-3 4-321,-3 4-128,1-4 128,3-3-128,1-3-64,5-8-32,2-6-160,7-7-544,4-20-11276,0-3-2113</inkml:trace>
</inkml:ink>
</file>

<file path=ppt/ink/ink4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3.882"/>
    </inkml:context>
    <inkml:brush xml:id="br0">
      <inkml:brushProperty name="width" value="0.025" units="cm"/>
      <inkml:brushProperty name="height" value="0.025" units="cm"/>
    </inkml:brush>
  </inkml:definitions>
  <inkml:trace contextRef="#ctx0" brushRef="#br0">81 10 17392,'0'0'4159,"-10"5"-2584,8-4-1549,-2 0 192,0 1 0,0-1 0,0 1 0,1 0 0,-1 1 1,0-1-1,1 1 0,-1-1 0,1 1 0,0 0 0,0 0 0,0 1 0,1-1 0,-1 1 0,1-1 0,-1 1 0,1 0 0,0 0 0,1 0 0,-1 0 0,1 0 0,-1 0 0,1 0 0,0 8 0,1-11-139,0 1 1,1-1-1,-1 0 0,1 0 1,0 0-1,-1 0 0,1 0 1,0 1-1,0-1 0,0-1 1,0 1-1,0 0 0,0 0 1,0 0-1,0 0 0,0-1 1,0 1-1,0 0 0,0-1 1,0 1-1,1-1 0,-1 1 1,0-1-1,0 0 0,1 0 1,-1 1-1,0-1 0,1 0 1,-1 0-1,0 0 0,3-1 1,45-1 723,-43 1-778,0 0 1,1 0-1,-1-1 1,0 0-1,-1-1 0,1 1 1,0-1-1,-1 0 1,1-1-1,-1 1 0,5-5 1,-7 5-16,0 1 1,-1-1 0,1 1-1,-1-1 1,1 0 0,-1 0-1,0 1 1,0-2 0,-1 1-1,1 0 1,-1 0 0,1-1-1,-1 1 1,0 0-1,0-1 1,-1 1 0,1-1-1,-1 0 1,1 1 0,-2-7-1,1 9-10,0 0 0,-1 0-1,1 0 1,-1 0 0,0 1-1,1-1 1,-1 0-1,0 0 1,1 1 0,-1-1-1,0 0 1,0 1 0,0-1-1,0 1 1,1-1-1,-1 1 1,0-1 0,0 1-1,0 0 1,0 0 0,0-1-1,0 1 1,0 0 0,0 0-1,0 0 1,0 0-1,0 0 1,0 0 0,0 0-1,0 0 1,0 0 0,-2 1-1,-35 9-83,30-6 20,1 1 1,-1 0-1,1 1 0,0 0 0,0 0 0,0 1 0,1 0 0,0 0 1,1 0-1,-1 0 0,-4 10 0,6-9-429,0 0 0,1 0-1,0 0 1,0 1 0,-2 9 0,4-13-439,0 1 1,1 0 0,-1 0 0,1-1-1,0 1 1,1 0 0,-1 0-1,3 6 1,6 9-5854</inkml:trace>
</inkml:ink>
</file>

<file path=ppt/ink/ink4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4.242"/>
    </inkml:context>
    <inkml:brush xml:id="br0">
      <inkml:brushProperty name="width" value="0.025" units="cm"/>
      <inkml:brushProperty name="height" value="0.025" units="cm"/>
    </inkml:brush>
  </inkml:definitions>
  <inkml:trace contextRef="#ctx0" brushRef="#br0">57 25 15278,'0'0'13661,"-8"10"-11402,5-8-1971,-30 41 703,32-40-978,-1-1 0,1 0 1,0 1-1,-1-1 0,1 1 0,0-1 0,1 1 0,-1-1 1,0 1-1,1 0 0,-1 0 0,1-1 0,0 1 1,0 0-1,0 0 0,0-1 0,1 1 0,-1 0 0,1-1 1,-1 1-1,2 3 0,0-4-13,-1-1 0,0 1 0,1-1 0,0 1 0,-1-1 0,1 0 0,0 1 0,0-1 0,0 0 0,0 0 0,0 0 0,0 0 0,0-1 0,0 1 0,0-1 0,0 1 0,0-1 0,0 0 0,0 1 0,1-1 0,-1 0 0,0-1 0,0 1 0,0 0 0,0 0 0,3-2 0,0 1 0,1 0 0,-1 0 0,0-1 0,0 0 0,0 0 0,-1 0 0,1 0 0,0-1 0,-1 0 0,5-3 0,-5 1 0,0 1 0,0-1 0,0-1 0,0 1 0,-1 0 0,0-1 0,0 0 0,0 0 0,-1 0 0,0 0 0,2-9 0,-3 13 0,-1 0 0,0 0 0,1 0 0,-1 0 0,0 1 0,0-1 0,0 0 0,0 0 0,-1 0 0,1 0 0,0 0 0,-1 0 0,1 1 0,-1-1 0,0 0 0,1 0 0,-1 1 0,0-1 0,0 0 0,0 1 0,-1-1 0,1 1 0,0-1 0,0 1 0,-1 0 0,1-1 0,-1 1 0,1 0 0,-1 0 0,0 0 0,1 0 0,-1 0 0,0 1 0,0-1 0,1 0 0,-1 1 0,0-1 0,0 1 0,0 0 0,0 0 0,-2 0 0,-27-2-1843,0 3-3804,17 1-3743</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3.588"/>
    </inkml:context>
    <inkml:brush xml:id="br0">
      <inkml:brushProperty name="width" value="0.025" units="cm"/>
      <inkml:brushProperty name="height" value="0.025" units="cm"/>
    </inkml:brush>
  </inkml:definitions>
  <inkml:trace contextRef="#ctx0" brushRef="#br0">262 10 9993,'0'0'13645,"-8"-3"-13484,3 1-103,1 1 1,-1 0-1,0 0 1,1 0-1,-1 1 1,0-1-1,1 1 1,-1 0-1,0 1 1,1-1-1,-1 1 1,0 0-1,1 0 1,-1 0-1,1 1 1,-1-1-1,1 1 1,0 0-1,0 1 1,0-1-1,0 1 1,0 0-1,-4 3 1,-8 5 261,0 2 1,0 0 0,1 0-1,-23 28 1,34-36-262,0 0 1,0 0-1,0 0 1,0 1-1,1 0 1,0 0-1,0 0 1,1 0-1,-1 0 1,1 0-1,1 1 1,-1-1-1,1 1 0,0-1 1,1 1-1,0-1 1,0 1-1,1 10 1,0-15-45,0 0 0,0 0 0,0 0 0,1 0 0,-1 0 0,0 0 0,1-1 1,0 1-1,-1-1 0,1 1 0,0-1 0,0 1 0,0-1 0,0 0 0,0 0 0,0 0 0,0 0 0,0 0 1,0 0-1,0-1 0,5 1 0,54 9 118,-54-9-166,145 2-6447,-145-3 5914,46-2-5317</inkml:trace>
</inkml:ink>
</file>

<file path=ppt/ink/ink4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9.419"/>
    </inkml:context>
    <inkml:brush xml:id="br0">
      <inkml:brushProperty name="width" value="0.025" units="cm"/>
      <inkml:brushProperty name="height" value="0.025" units="cm"/>
    </inkml:brush>
  </inkml:definitions>
  <inkml:trace contextRef="#ctx0" brushRef="#br0">0 0 11979,'0'0'13741,"51"10"-11531,-12-10-832,7 0-610,3 0-607,-2 0-322,-3-1-1312,-12 1-1698,-7 0-1505,-15 0-1218</inkml:trace>
</inkml:ink>
</file>

<file path=ppt/ink/ink4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8:59.759"/>
    </inkml:context>
    <inkml:brush xml:id="br0">
      <inkml:brushProperty name="width" value="0.025" units="cm"/>
      <inkml:brushProperty name="height" value="0.025" units="cm"/>
    </inkml:brush>
  </inkml:definitions>
  <inkml:trace contextRef="#ctx0" brushRef="#br0">1 13 11050,'0'0'18290,"81"28"-18098,-34-28-128,1-5-384,-4-6-2115,-3 0-3939,-7-2-12267</inkml:trace>
</inkml:ink>
</file>

<file path=ppt/ink/ink4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9:00.120"/>
    </inkml:context>
    <inkml:brush xml:id="br0">
      <inkml:brushProperty name="width" value="0.025" units="cm"/>
      <inkml:brushProperty name="height" value="0.025" units="cm"/>
    </inkml:brush>
  </inkml:definitions>
  <inkml:trace contextRef="#ctx0" brushRef="#br0">90 1 15695,'0'0'16250,"-7"12"-15535,-10 17-648,-19 49 0,30-63-71,1-1 1,0 1 0,1-1-1,1 1 1,0 0 0,1 0-1,0 18 1,3-32 3,0 0 0,-1 0 0,1 0 0,0 0 0,-1-1 0,1 1 0,0 0 0,0-1 0,0 1 0,-1 0 0,1-1 0,0 1 0,0-1 0,0 1 0,0-1 0,0 1 0,0-1 0,0 0 0,0 0 0,0 1 0,0-1 0,0 0 0,1 0 0,-1 0 0,0 0 0,0 0 0,2-1 0,33-1 0,8-15-2508,-6-11-3563,-17 8-1878</inkml:trace>
  <inkml:trace contextRef="#ctx0" brushRef="#br0" timeOffset="1">168 136 15503,'0'0'7847,"-37"55"-4868,26-32-897,4 4-833,0 0-672,6 2-449,1-4-96,1-7-128,16-5-1762,2-8-3299,3-5-2274</inkml:trace>
</inkml:ink>
</file>

<file path=ppt/ink/ink4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9:00.789"/>
    </inkml:context>
    <inkml:brush xml:id="br0">
      <inkml:brushProperty name="width" value="0.025" units="cm"/>
      <inkml:brushProperty name="height" value="0.025" units="cm"/>
    </inkml:brush>
  </inkml:definitions>
  <inkml:trace contextRef="#ctx0" brushRef="#br0">0 83 17617,'0'0'3416,"5"-8"-85,-1 2-2980,0 1-1,0-1 0,1 1 1,0 0-1,-1 0 0,2 1 0,-1-1 1,1 1-1,-1 1 0,1-1 1,0 1-1,0-1 0,1 2 1,-1-1-1,0 1 0,1 0 0,0 0 1,0 1-1,-1 0 0,10-1 1,-11 2-277,1-1 0,-1 1 0,1 1 0,-1-1 0,1 1 1,-1 0-1,1 0 0,6 2 0,-11-2-64,0 0-1,1-1 1,-1 1 0,0 0 0,0 0-1,0 0 1,0 0 0,0 0-1,0 0 1,0 0 0,-1 0 0,1 0-1,0 1 1,-1-1 0,1 0-1,0 0 1,-1 1 0,0-1 0,1 0-1,-1 1 1,0-1 0,0 0 0,1 1-1,-1-1 1,0 1 0,0-1-1,-1 0 1,1 1 0,0-1 0,0 0-1,-1 1 1,1-1 0,-1 0-1,1 1 1,-1-1 0,1 0 0,-1 0-1,-1 2 1,-5 9-10,-1-1 0,-1 0 0,0 0 0,0-1 0,-1-1 0,0 1 0,-13 9 0,-10 9 0,24-19 0,5-7 0,0 1 0,0 1 0,1-1 0,-1 0 0,1 1 0,0 0 0,0 0 0,0 0 0,1 0 0,0 0 0,-1 0 0,1 1 0,1-1 0,-1 1 0,1-1 0,-2 8 0,3-11 0,1 0 0,0 0 0,-1 0 0,1 0 0,-1 0 0,1 0 0,0 0 0,0 0 0,0 0 0,0-1 0,0 1 0,-1 0 0,1-1 0,0 1 0,0 0 0,1-1 0,-1 1 0,0-1 0,0 0 0,0 1 0,0-1 0,0 0 0,0 0 0,1 0 0,-1 0 0,0 0 0,0 0 0,2 0 0,47 1 0,-39-2 0,0 1-180,34-1-3586,-37 1 2371,0-1 0,-1 0 1,1-1-1,-1 1 0,1-1 1,12-6-1,3-5-8310</inkml:trace>
</inkml:ink>
</file>

<file path=ppt/ink/ink4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9:01.161"/>
    </inkml:context>
    <inkml:brush xml:id="br0">
      <inkml:brushProperty name="width" value="0.025" units="cm"/>
      <inkml:brushProperty name="height" value="0.025" units="cm"/>
    </inkml:brush>
  </inkml:definitions>
  <inkml:trace contextRef="#ctx0" brushRef="#br0">121 0 11435,'0'0'20408,"-5"8"-20290,0-2-71,1-2-11,1-1 0,0 1-1,0 0 1,0 1 0,0-1-1,1 1 1,-1-1-1,1 1 1,0-1 0,1 1-1,-3 10 1,58-2-260,-52-12 147,0-1 0,1 1 0,-1 0 0,0 0 0,0-1 0,0 1 1,0 0-1,0 1 0,0-1 0,-1 0 0,1 1 0,0-1 0,-1 1 0,1-1 0,-1 1 1,1 0-1,-1-1 0,0 1 0,1 0 0,-1 0 0,0 0 0,1 4 0,-1-2 83,-1-1-1,0 0 0,0 1 1,0-1-1,0 0 0,-1 1 1,1-1-1,-1 0 1,0 1-1,0-1 0,0 0 1,0 0-1,-3 5 0,-3 4 277,0-1 0,0 0-1,-1 0 1,-1-1-1,0 0 1,-15 14-1,21-22-243,-37 28 165,39-29-202,-1 0 1,1 0 0,-1 0-1,1 0 1,-1 0 0,0 0-1,1 0 1,-1-1-1,0 1 1,0-1 0,1 1-1,-1-1 1,0 0-1,0 1 1,0-1 0,0 0-1,1 0 1,-1-1 0,0 1-1,0 0 1,0 0-1,-3-2 1,5 1-45,-1 0 1,0 0-1,1-1 0,-1 1 1,1 0-1,-1-1 0,1 1 1,-1 0-1,1-1 0,0 1 1,0 0-1,0-1 0,0 1 1,0-1-1,0 1 0,0 0 1,0-1-1,1-2 0,6-28-3612,-6 29 2921,10-35-7615</inkml:trace>
</inkml:ink>
</file>

<file path=ppt/ink/ink4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9:01.522"/>
    </inkml:context>
    <inkml:brush xml:id="br0">
      <inkml:brushProperty name="width" value="0.025" units="cm"/>
      <inkml:brushProperty name="height" value="0.025" units="cm"/>
    </inkml:brush>
  </inkml:definitions>
  <inkml:trace contextRef="#ctx0" brushRef="#br0">0 55 18417,'0'0'12108,"52"-9"-10539,-24 6-896,4-1-673,0-3 0,2 2 0,-4-3-2851,-3-1-4388,-6-1-9352</inkml:trace>
</inkml:ink>
</file>

<file path=ppt/ink/ink4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9:16.667"/>
    </inkml:context>
    <inkml:brush xml:id="br0">
      <inkml:brushProperty name="width" value="0.025" units="cm"/>
      <inkml:brushProperty name="height" value="0.025" units="cm"/>
    </inkml:brush>
  </inkml:definitions>
  <inkml:trace contextRef="#ctx0" brushRef="#br0">29 0 13581,'0'0'16159,"6"9"-15395,-3-6-684,-1 1 0,0-1 0,0 0 0,0 0 0,0 1 0,-1 0 0,1-1 0,-1 1 0,0 0 0,0-1 0,0 1 0,0 0 1,-1 0-1,0 0 0,1 0 0,-2 0 0,1 0 0,0-1 0,-1 1 0,1 0 0,-1 0 0,0 0 0,-3 6 0,-12 26 104,11-25-164,0 0 0,0 0-1,1 1 1,0 0 0,1 0 0,1 0-1,-2 17 1,49-27-20,-18-3-2010,-21 0 786,-1 0-1,1 0 1,0-1-1,0 0 0,-1 0 1,1 0-1,-1 0 1,10-7-1,-1-1-5987</inkml:trace>
</inkml:ink>
</file>

<file path=ppt/ink/ink4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9:17.073"/>
    </inkml:context>
    <inkml:brush xml:id="br0">
      <inkml:brushProperty name="width" value="0.025" units="cm"/>
      <inkml:brushProperty name="height" value="0.025" units="cm"/>
    </inkml:brush>
  </inkml:definitions>
  <inkml:trace contextRef="#ctx0" brushRef="#br0">75 0 13645,'0'0'12332,"-33"49"-11788,22-20-128,3 2-63,-2 0-33,3-3-160,1-1-64,6-5-64,0-7-32,0-5-1249,3-10-1858,9 0-1665,2-11-4293</inkml:trace>
</inkml:ink>
</file>

<file path=ppt/ink/ink4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9:17.524"/>
    </inkml:context>
    <inkml:brush xml:id="br0">
      <inkml:brushProperty name="width" value="0.025" units="cm"/>
      <inkml:brushProperty name="height" value="0.025" units="cm"/>
    </inkml:brush>
  </inkml:definitions>
  <inkml:trace contextRef="#ctx0" brushRef="#br0">71 0 13132,'0'0'15562,"-4"11"-14511,-42 91 1410,51-106-2404,0 0-1,0 1 0,0 0 0,0 0 0,1 0 0,-1 0 0,1 1 0,-1 0 0,8-2 0,-10 3-56,0 0 0,0 0 0,0 0 0,0 0 0,1 1 0,-1-1 0,0 1 0,0 0 0,1 0 0,-1 0 0,0 0 0,0 0 0,6 2 0,-8-1 0,1 0 0,-1 0 0,0 0 0,1 1 0,-1-1 0,0 0 0,0 1 0,0-1 0,0 0 0,0 1 0,0-1 0,0 1 0,-1 0 0,1-1 0,-1 1 0,1 0 0,-1-1 0,1 1 0,-1 0 0,0-1 0,0 1 0,0 0 0,0 0 0,0-1 0,-1 4 0,2 0 0,-2 0 0,1 1 0,-1-1 0,1 0 0,-1 0 0,-1 1 0,1-1 0,-1 0 0,0 0 0,0 0 0,-5 8 0,0-4 0,0-1 0,0 0 0,-1 0 0,-15 12 0,2-4 0,15-12 0,0 0 0,0 1 0,0-1 0,1 1 0,-1 1 0,1-1 0,0 1 0,-4 7 0,8-13-8,1 1 0,0-1 0,0 1-1,0-1 1,-1 0 0,1 1 0,0-1 0,0 1 0,0-1-1,0 0 1,0 1 0,-1-1 0,1 1 0,0-1 0,0 1-1,0-1 1,0 0 0,1 1 0,-1-1 0,0 1 0,0-1 0,0 1-1,0-1 1,0 0 0,0 1 0,1-1 0,-1 1 0,0-1-1,0 0 1,1 1 0,-1-1 0,0 0 0,0 1 0,1-1-1,-1 0 1,0 1 0,1-1 0,-1 0 0,0 0 0,1 0 0,0 1-1,24-1-800,25-13-895,-35 6 286,5-2-578,-6 6-5310</inkml:trace>
</inkml:ink>
</file>

<file path=ppt/ink/ink4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9:18.036"/>
    </inkml:context>
    <inkml:brush xml:id="br0">
      <inkml:brushProperty name="width" value="0.025" units="cm"/>
      <inkml:brushProperty name="height" value="0.025" units="cm"/>
    </inkml:brush>
  </inkml:definitions>
  <inkml:trace contextRef="#ctx0" brushRef="#br0">77 0 17200,'0'0'15348,"-3"9"-15150,-1 0-179,0 0-19,0 0 0,1 0 1,0 0-1,1 0 1,-3 16-1,11-23 0,0-1 0,0 0 0,0-1 0,0 1 0,0-1 0,12-1 0,-17 1 0,15-2 0,-10 2 0,-1-1 0,1 1 0,-1 0 0,0 0 0,1 1 0,-1-1 0,7 3 0,-10-3 0,-1 1 0,0 0 0,1 0 0,-1 0 0,1 0 0,-1 0 0,0 0 0,0 0 0,1 0 0,-1 1 0,0-1 0,0 0 0,0 1 0,-1-1 0,1 1 0,0-1 0,0 1 0,-1-1 0,1 1 0,-1-1 0,1 1 0,-1 0 0,0-1 0,0 1 0,0 0 0,0-1 0,0 1 0,0 1 0,0 5 6,-1-1 0,0 1 0,-1-1 0,1 0 0,-1 1 0,-1-1 0,1 0 0,-1 0 0,0-1 0,-1 1 0,0-1 0,0 1 0,0-1 0,-1 0 0,-6 6 0,7-7-29,0-1 0,-1 0 0,1 0 1,-1 0-1,0-1 0,0 0 0,0 0 0,0 0 0,0 0 0,-1-1 0,1 0 1,-1 0-1,0 0 0,0-1 0,1 0 0,-1 0 0,0 0 0,0-1 0,0 0 1,-6-1-1,11 1-319,-1 0 0,1-1 0,0 1 0,0-1 0,0 0 1,0 1-1,0-1 0,0 0 0,0 0 0,0 1 0,0-1 0,1 0 1,-1 0-1,0 0 0,0 0 0,1 0 0,-1 0 0,1 0 0,-1 0 1,1-1-1,-1 1 0,1 0 0,-1 0 0,1 0 0,0 0 0,0-3 1,-5-23-10192</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4.269"/>
    </inkml:context>
    <inkml:brush xml:id="br0">
      <inkml:brushProperty name="width" value="0.025" units="cm"/>
      <inkml:brushProperty name="height" value="0.025" units="cm"/>
    </inkml:brush>
  </inkml:definitions>
  <inkml:trace contextRef="#ctx0" brushRef="#br0">171 0 4452,'0'0'18578,"-8"6"-18317,-7 6-88,1 1-1,0 1 0,1-1 0,1 2 1,0 0-1,1 1 0,-13 22 0,17-26-45,0 1-1,1 0 0,1 0 0,0 1 1,1 0-1,0-1 0,1 1 1,0 0-1,1 1 0,1-1 0,1 20 1,0-31-129,1 1 0,0-1 0,0 1 0,0-1 0,0 1 0,1-1-1,0 0 1,-1 0 0,1 0 0,0 0 0,0 0 0,1 0 0,-1 0 0,1-1 0,-1 1 0,1-1 0,0 0 0,0 1 0,0-1 0,0-1 0,0 1 0,0 0 0,1-1 0,-1 0 0,0 1 0,7 0 0,46 6-2308,-4-13-3605,-13-10-2477</inkml:trace>
</inkml:ink>
</file>

<file path=ppt/ink/ink4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6:59:18.381"/>
    </inkml:context>
    <inkml:brush xml:id="br0">
      <inkml:brushProperty name="width" value="0.025" units="cm"/>
      <inkml:brushProperty name="height" value="0.025" units="cm"/>
    </inkml:brush>
  </inkml:definitions>
  <inkml:trace contextRef="#ctx0" brushRef="#br0">0 38 22902,'0'0'8135,"62"-15"-6405,-31 11-1730,1-1 0,-2 0 0,2 2 0,-8 3 0,3-1-2947,-1-3-6534</inkml:trace>
</inkml:ink>
</file>

<file path=ppt/ink/ink4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1:05.945"/>
    </inkml:context>
    <inkml:brush xml:id="br0">
      <inkml:brushProperty name="width" value="0.025" units="cm"/>
      <inkml:brushProperty name="height" value="0.025" units="cm"/>
    </inkml:brush>
  </inkml:definitions>
  <inkml:trace contextRef="#ctx0" brushRef="#br0">47 102 6182,'0'0'5456,"-6"-9"-3177,-4-1-1476,-9-12 44,8-4 2756,42 23-891,351 2 1741,510-20-3754,-105 12-106,-587 9 1392,-301 12-9448,67-12 1970</inkml:trace>
</inkml:ink>
</file>

<file path=ppt/ink/ink4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2:05.689"/>
    </inkml:context>
    <inkml:brush xml:id="br0">
      <inkml:brushProperty name="width" value="0.025" units="cm"/>
      <inkml:brushProperty name="height" value="0.025" units="cm"/>
    </inkml:brush>
  </inkml:definitions>
  <inkml:trace contextRef="#ctx0" brushRef="#br0">1 99 5317,'0'0'12091,"10"-1"-10590,31-7-544,0-2 1,-1-2 0,0-1-1,70-35 1,-94 41-830,-24 12 364,-28 13-18,17-13-274,0-1-1,0-1 0,-30 1 1,-3 0 497,52-4-699,0 1 0,0-1 0,0 0 0,1 0 0,-1 0 0,0 0 1,0 1-1,0-1 0,0 0 0,0 0 0,0 0 0,1 1 0,-1-1 0,0 0 0,0 0 0,0 1 0,0-1 0,0 0 0,0 0 0,0 1 0,0-1 0,0 0 0,0 0 0,0 0 0,0 1 0,0-1 1,0 0-1,0 0 0,0 1 0,-1-1 0,1 0 0,0 0 0,0 0 0,0 1 0,0-1 0,0 0 0,0 0 0,-1 0 0,1 0 0,0 1 0,0-1 0,0 0 0,0 0 0,-1 0 0,1 0 0,0 0 1,0 0-1,-1 1 0,1-1 0,0 0 0,0 0 0,0 0 0,-1 0 0,1 0 0,0 0 0,0 0 0,-1 0 0,1 0 0,0 0 0,-1 0 0,21 8-50,2-8-3,1 0 1,0-1-1,0-1 0,0-1 0,-1-1 0,24-8 0,-139 29-479,59-5 293,-12 4-1192,17-13-3165,18-6-1771</inkml:trace>
</inkml:ink>
</file>

<file path=ppt/ink/ink4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2:12.039"/>
    </inkml:context>
    <inkml:brush xml:id="br0">
      <inkml:brushProperty name="width" value="0.025" units="cm"/>
      <inkml:brushProperty name="height" value="0.025" units="cm"/>
    </inkml:brush>
  </inkml:definitions>
  <inkml:trace contextRef="#ctx0" brushRef="#br0">256 67 6790,'0'0'11670,"1"-9"-9609,1-44 1761,-5 52-3604,0 0 1,-1 0-1,1 1 1,-1-1-1,1 1 1,0-1-1,-1 1 0,1 0 1,-1 1-1,1-1 1,-7 2-1,-2 2-133,1 0-1,0 1 0,0 1 1,0 0-1,1 0 0,0 1 1,0 1-1,-13 12 1,6-5 46,1 2 1,1 0 0,-22 31 0,35-44-131,-1 0 1,1-1 0,0 1-1,0 0 1,1 0 0,-1 0-1,1 0 1,-1 4-1,2-7 1,0 0-1,0 0 0,0 0 1,0 0-1,0 0 0,0-1 0,0 1 1,1 0-1,-1 0 0,0 0 0,1 0 1,-1-1-1,1 1 0,-1 0 0,1-1 1,-1 1-1,1 0 0,-1 0 1,1-1-1,0 1 0,-1-1 0,1 1 1,0-1-1,-1 1 0,1-1 0,0 1 1,0-1-1,-1 0 0,1 1 1,0-1-1,0 0 0,0 0 0,0 0 1,0 1-1,-1-1 0,1 0 0,0 0 1,0 0-1,0 0 0,0-1 1,0 1-1,1 0 0,111 0-22,-112 0 8,0 0 0,0 0 0,0 0 0,0 0 0,0 0 0,0 0 0,0 0 0,0 1 0,-1-1 0,1 1 0,0-1 0,0 0 0,0 1 0,0-1 0,0 1 1,-1 0-1,1-1 0,0 1 0,-1 0 0,1-1 0,0 1 0,-1 0 0,1 0 0,-1-1 0,1 1 0,-1 0 0,1 1 0,2 33-111,-5-23 136,0-1 1,-1 1-1,-8 21 0,1-11 6,6-16-12,1 0-1,0 0 1,1 0 0,-1 0 0,1 1-1,1-1 1,-1 0 0,0 8-1,6-12-113,0-1 0,0 0 0,0-1 0,0 1 0,0-1-1,0 0 1,0 1 0,0-2 0,1 1 0,5-2-1,-4 2-99,-4 0 156,1-1-1,-1 1 1,0 0 0,0 0-1,0 0 1,1 0 0,-1 0 0,0 1-1,0-1 1,0 1 0,0-1 0,1 1-1,-1 0 1,0 0 0,0 0 0,-1 0-1,1 0 1,0 0 0,0 1 0,0-1-1,-1 1 1,3 2 0,-3-1 42,0-1-1,0 1 1,0 0-1,-1 0 1,1-1 0,-1 1-1,0 0 1,0 0 0,0-1-1,0 1 1,-1 0 0,1 0-1,-1 0 1,1-1 0,-1 1-1,0 0 1,0-1-1,-2 5 1,-6 10 182,-1 1-1,0-2 1,-1 1-1,0-1 1,-16 15-1,-24 34 306,50-59-515,-1-1 0,0 1 0,1 0 0,0-1 0,1 1 0,-1 0 0,1 0 0,0 0 0,1-1 0,1 10 0,-1 7-46,-2-16 83,1 0 1,0 0-1,1 1 0,0-1 1,-1 0-1,2 0 1,-1 0-1,4 8 0,-4-12-13,1 1-1,0-1 0,0 0 1,0 0-1,0 1 0,0-1 1,0 0-1,1-1 0,-1 1 1,1 0-1,-1-1 0,1 1 1,0-1-1,-1 0 0,1 0 0,0 0 1,0 0-1,0-1 0,5 2 1,49 3-2930,-17-7-3054,-8-5-4076</inkml:trace>
</inkml:ink>
</file>

<file path=ppt/ink/ink4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2:12.928"/>
    </inkml:context>
    <inkml:brush xml:id="br0">
      <inkml:brushProperty name="width" value="0.025" units="cm"/>
      <inkml:brushProperty name="height" value="0.025" units="cm"/>
    </inkml:brush>
  </inkml:definitions>
  <inkml:trace contextRef="#ctx0" brushRef="#br0">278 2 11339,'0'0'2936,"-8"3"-801,-5 2-1855,1 1 0,0 0 1,1 1-1,0 0 0,0 1 0,0 0 0,1 1 0,0 0 0,1 1 1,0 0-1,0 1 0,1-1 0,-11 21 0,3-5-201,1 2-1,1 0 1,1 0-1,2 1 1,-9 36 0,12-31 29,1 1 1,2-1-1,0 39 0,4-59-75,2 0 0,-1 1 0,1-1 0,1 0 0,1 0 0,0 0 0,1 0-1,0 0 1,1-1 0,8 17 0,-10-26 20,-1 0 0,1 0 0,0 1 0,0-2 1,1 1-1,-1 0 0,1-1 0,0 1 0,0-1 0,0 0 0,0-1 0,0 1 0,1-1 0,-1 1 0,1-1 1,8 2-1,-6-3 130,0 0 1,0 0 0,0-1 0,0 1 0,0-2-1,0 1 1,0-1 0,-1 0 0,1-1-1,13-4 1,-2-1 227,0-1-1,-1-1 1,0-1-1,0 0 1,-1-1 0,0-1-1,22-23 1,-20 17-179,-1-1 1,0-2-1,-2 1 1,-1-2-1,0 0 1,-2 0-1,0-1 1,-2-1-1,0 0 1,-2 0-1,-1-1 1,0 0-1,-2 0 1,-1-1-1,-1 1 1,-1-1-1,-3-45 1,0 62-204,-1-1 0,0 1 1,0 0-1,-1 0 0,0 0 0,0 0 1,-1 0-1,0 1 0,-1-1 0,0 1 0,0 0 1,0 1-1,-1-1 0,-1 1 0,-10-10 1,13 14-197,0-1 0,-1 1 0,1 0 1,-1 0-1,0 1 0,0-1 0,0 1 1,0 0-1,-1 0 0,1 1 0,-1-1 1,1 1-1,0 1 0,-1-1 0,0 1 1,1 0-1,-1 0 0,1 0 0,-1 1 1,1 0-1,-1 0 0,1 0 0,-1 1 1,1 0-1,0 0 0,0 0 0,-7 5 1,1 0-1252,0 0 0,1 1 0,0 0 0,-10 12 0,-6 7-5607</inkml:trace>
</inkml:ink>
</file>

<file path=ppt/ink/ink4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2:18.948"/>
    </inkml:context>
    <inkml:brush xml:id="br0">
      <inkml:brushProperty name="width" value="0.025" units="cm"/>
      <inkml:brushProperty name="height" value="0.025" units="cm"/>
    </inkml:brush>
  </inkml:definitions>
  <inkml:trace contextRef="#ctx0" brushRef="#br0">0 1 5093,'0'0'11307,"31"7"-8030,14-4-2037,62-3 0,-44-1-143,-62 1-750,-28 0 827,-26-2-361,32 0-190,0 2 0,0 0 0,-34 5 0,54-5-621,1 0 1,-1-1 0,1 1-1,0 0 1,-1 0-1,1 0 1,-1 0 0,1 0-1,0 0 1,-1 1-1,1-1 1,-1 0 0,1 0-1,0 0 1,-1 0-1,1 0 1,0 0 0,-1 1-1,1-1 1,0 0-1,-1 0 1,1 1 0,0-1-1,-1 0 1,1 0-1,0 1 1,0-1 0,-1 0-1,1 1 1,0-1-1,0 0 1,0 1-1,-1-1 1,1 1 0,0-1-1,0 0 1,0 1-1,0-1 1,0 0 0,0 1-1,0-1 1,0 1-1,0-1 1,0 0 0,0 1-1,0-1 1,0 1-1,0-1 1,0 1 0,1 0 5,0-1 1,0 1-1,-1 0 1,1-1 0,0 1-1,0 0 1,0-1 0,0 1-1,0-1 1,0 1-1,0-1 1,0 0 0,0 1-1,0-1 1,0 0 0,0 0-1,0 0 1,2 1 0,177-14-239,-179 13 155,-35 0 235,-107 11-838,145-19-7233,6-7-1319</inkml:trace>
</inkml:ink>
</file>

<file path=ppt/ink/ink4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2:32.572"/>
    </inkml:context>
    <inkml:brush xml:id="br0">
      <inkml:brushProperty name="width" value="0.025" units="cm"/>
      <inkml:brushProperty name="height" value="0.025" units="cm"/>
    </inkml:brush>
  </inkml:definitions>
  <inkml:trace contextRef="#ctx0" brushRef="#br0">18 61 7655,'0'0'16859,"5"-4"-15503,-2 1-1334,13-7 1292,-14 11-1208,0 0 1,0 0 0,-1 0-1,1 0 1,0 0 0,-1 0-1,1 1 1,-1-1 0,1 1-1,-1-1 1,0 1 0,2 1-1,9 8 536,-7-16 1107,-6 4-1680,1-1 1,0 0-1,-1 1 0,1-1 0,-1 1 0,0-1 0,1 1 0,-1-1 0,0 1 1,0 0-1,0-1 0,0 1 0,0 0 0,0 0 0,0-1 0,-3 0 0,1-1-47,-1 1 0,1 0-1,-1 0 1,0 0 0,0 1-1,1-1 1,-1 1-1,-5-1 1,8 2-23,1-1-1,-1 1 1,0 0 0,0 0-1,0 0 1,1 0 0,-1 0-1,0 0 1,0 0 0,0 0-1,1 0 1,-1 0 0,0 0-1,0 0 1,1 1 0,-1-1-1,0 0 1,0 1 0,1-1-1,-1 0 1,0 1 0,1-1-1,-1 1 1,0-1 0,1 1-1,-1-1 1,1 1 0,-1-1-1,1 1 1,-1 0 0,1-1 0,-1 1-1,1 0 1,0 0 0,-1-1-1,1 1 1,0 0 0,0 0-1,0-1 1,-1 1 0,1 0-1,0 0 1,0 0 0,0-1-1,0 2 1,1 2 7,-1-1 0,0 1 0,1-1 0,0 1 0,0-1 0,0 0 0,0 1 0,1-1 0,-1 0 1,1 0-1,0 0 0,0 0 0,2 3 0,-3-5 2,0 0 1,-1 0 0,1 0-1,0 0 1,0-1 0,0 1-1,0 0 1,1-1 0,-1 1-1,0 0 1,0-1 0,0 1-1,0-1 1,1 0 0,-1 1-1,0-1 1,0 0 0,1 0-1,-1 0 1,0 0 0,0 0-1,1 0 1,-1 0 0,0 0-1,0 0 1,1-1 0,-1 1-1,0 0 1,0-1-1,0 1 1,1-1 0,-1 0-1,0 1 1,0-1 0,0 0-1,0 0 1,0 1 0,0-1-1,-1 0 1,1 0 0,1-1-1,1-2-5,0 0 0,0 0 0,-1-1 0,0 1 0,1 0 1,-1-1-1,-1 0 0,1 1 0,-1-1 0,2-7 0,-3 11-3,0 0-1,1 0 1,-1 0 0,0 0 0,0 0 0,1 0 0,-1-1 0,0 1-1,0 0 1,0 0 0,0 0 0,0 0 0,-1 0 0,1-1 0,0 1-1,-1 0 1,1 0 0,0 0 0,-1 0 0,1 0 0,-1 0 0,0 0-1,1 0 1,-1 0 0,0 0 0,1 0 0,-1 1 0,0-1 0,0 0-1,0 0 1,0 1 0,0-1 0,0 1 0,0-1 0,0 1 0,0-1-1,0 1 1,0-1 0,0 1 0,0 0 0,0 0 0,-1-1 0,1 1-1,0 0 1,0 0 0,0 0 0,-2 1 0,0 0 0,1 0 0,-1 0 0,1 0 0,0 1 0,0-1 0,0 1 0,0 0 0,0-1 0,0 1 0,0 0 0,0 0 0,1 0 0,-1 0 0,1 1 0,0-1 0,-1 0 0,1 1 0,0-1 0,0 0 0,0 1 0,1 0 0,-1-1 0,1 1 0,-1-1 0,1 5 0,-7 69 0,8-70 0,2-9 0,4-20 0,3-36 0,-10 60 0,0-1 0,0 0 0,0 0 0,0 0 0,0 0 0,0 1 0,0-1 0,0 0 0,0 0 0,-1 0 0,1 1 0,0-1 0,0 0 0,0 0 0,0 0 0,0 0 0,0 0 0,-1 0 0,1 1 0,0-1 0,0 0 0,0 0 0,0 0 0,-1 0 0,1 0 0,0 0 0,0 0 0,0 0 0,-1 0 0,1 0 0,0 0 0,0 0 0,0 0 0,-1 0 0,1 0 0,0 0 0,0 0 0,0 0 0,0 0 0,-1 0 0,1 0 0,0 0 0,0 0 0,0 0 0,-1 0 0,1 0 0,0 0 0,0-1 0,0 1 0,0 0 0,0 0 0,-1 0 0,1 0 0,0 0 0,0-1 0,0 1 0,0 0 0,0 0 0,0 0 0,0 0 0,0-1 0,-1 1 0,1 0 0,0 0 0,0-1 0,-10 15 0,6-5 0,1 0 0,0 0 0,0 0 0,1 0 0,0 0 0,1 0 0,0 1 0,1-1 0,-1 1 0,2-1 0,1 14 0,-2-23 0,0 1 0,0-1 0,0 0 0,0 1 0,0-1 0,0 0 0,1 1 0,-1-1 0,0 0 0,0 0 0,0 1 0,0-1 0,1 0 0,-1 0 0,0 1 0,0-1 0,0 0 0,1 0 0,-1 1 0,0-1 0,0 0 0,1 0 0,-1 0 0,0 0 0,1 0 0,-1 1 0,0-1 0,0 0 0,1 0 0,-1 0 0,0 0 0,1 0 0,-1 0 0,0 0 0,1 0 0,-1 0 0,1 0 0,13-8 0,7-15 0,-16 16 0,0 0 0,-1-1 0,1 0 0,-2 0 0,1 0 0,-1 0 0,-1-1 0,1 1 0,-1-1 0,-1 1 0,1-13 0,-6 16 0,-7 11 0,-5 11 0,11-5 0,0 1 0,1 0 0,1 0 0,0 1 0,1-1 0,1 0 0,0 1 0,1 18 0,3-27 0,4-12 0,5-11 0,-7 9 0,-1-1 0,0 1 0,0-1 0,-1 1 0,-1-1 0,0 0 0,0 0 0,1-17 0,-19 65 0,13-5 0,3-38 0,2-1 0,-1 0 0,0 1 0,1 0 0,0-1 0,0 1 0,4-6 0,9-29 0,-18 88-3457,-2 15-6811,1-53-4354</inkml:trace>
</inkml:ink>
</file>

<file path=ppt/ink/ink4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2:38.881"/>
    </inkml:context>
    <inkml:brush xml:id="br0">
      <inkml:brushProperty name="width" value="0.025" units="cm"/>
      <inkml:brushProperty name="height" value="0.025" units="cm"/>
    </inkml:brush>
  </inkml:definitions>
  <inkml:trace contextRef="#ctx0" brushRef="#br0">10 122 1826,'0'0'21711,"-2"-8"-20232,-6-29 426,14 34-1700,1 1 0,-1 0 0,0 1 0,1 0 0,0 0 0,9 0-1,-8 0-47,98-9 158,-105 10-229,-7-1-9,0 1 1,1-1 0,-1 1 0,0 0 0,1 0-1,-1 1 1,0 0 0,1 0 0,-1 0 0,1 1-1,-1-1 1,1 1 0,-1 1 0,-4 2-1,1-1 65,-43 20 1119,41-19-483,36-17-431,-2 0-387,123-67-748,-183 87 901,-3 7 357,29-12-428,0 0 1,0 1 0,1 0-1,0 1 1,0 0 0,0 1-1,-11 9 1,18-12-219,13-18-16688</inkml:trace>
</inkml:ink>
</file>

<file path=ppt/ink/ink4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2:41.450"/>
    </inkml:context>
    <inkml:brush xml:id="br0">
      <inkml:brushProperty name="width" value="0.025" units="cm"/>
      <inkml:brushProperty name="height" value="0.025" units="cm"/>
    </inkml:brush>
  </inkml:definitions>
  <inkml:trace contextRef="#ctx0" brushRef="#br0">1 28 13933,'0'0'11958,"8"3"-11013,-3-2-855,0 0 1,0 0-1,0 0 1,0 0-1,0-1 1,0 0-1,0 0 0,1 0 1,-1 0-1,0-1 1,0 0-1,0 0 1,0-1-1,0 1 0,8-5 1,-1 1-21,1 1 0,-1 0 0,1 1-1,0 0 1,0 1 0,0 1 0,0 0 0,1 0 0,21 3 0,-34-2-52,0 0 0,0 0 0,0 0 0,0 0 0,-1 1 0,1-1 1,0 0-1,0 0 0,0 1 0,0-1 0,0 1 0,-1-1 0,1 0 0,0 1 0,0 0 0,-1-1 0,1 1 0,0-1 0,-1 1 0,1 0 0,0-1 0,-1 1 1,2 1-1,-3-1 26,1 0 0,0-1 0,0 1 0,-1 0 0,1-1 1,0 1-1,-1-1 0,1 1 0,-1-1 0,1 1 0,0-1 1,-1 1-1,1-1 0,-1 0 0,0 1 0,1-1 1,-1 0-1,1 1 0,-1-1 0,1 0 0,-1 1 0,0-1 1,1 0-1,-1 0 0,0 0 0,1 0 0,-1 0 0,0 0 1,1 0-1,-1 0 0,0 0 0,-70 12 849,31-5-629,0-1 1,-42 0 0,92-6-248,-1 1-26,1 0 1,0-1 0,-1-1 0,1 1 0,18-5 0,-8-2 12,1 1 0,0 0 0,26-2 0,-129 14 275,77-5-288,0 0-1,0 0 0,0 0 0,0 1 1,0 0-1,0 0 0,1 0 1,-1 0-1,1 1 0,-1 0 0,1-1 1,0 2-1,0-1 0,-4 6 1,5-5-1242,3-3 910,1-1 0,-1 0 0,0 1 0,0-1 0,0 0 0,1 0 0,-1 1 0,0-1 1,0 0-1,1 0 0,-1 1 0,0-1 0,1 0 0,-1 0 0,0 0 0,0 1 0,1-1 0,-1 0 0,0 0 0,1 0 0,-1 0 0,1 0 0,-1 0 0,0 0 1,1 0-1,-1 0 0,0 0 0,1 0 0,-1 0 0,0 0 0,1 0 0,-1 0 0,0 0 0,1 0 0,-1-1 0,0 1 0,1 0 0,-1 0 0,12-9-10154</inkml:trace>
</inkml:ink>
</file>

<file path=ppt/ink/ink4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18.880"/>
    </inkml:context>
    <inkml:brush xml:id="br0">
      <inkml:brushProperty name="width" value="0.025" units="cm"/>
      <inkml:brushProperty name="height" value="0.025" units="cm"/>
    </inkml:brush>
  </inkml:definitions>
  <inkml:trace contextRef="#ctx0" brushRef="#br0">60 28 5093,'0'0'19367,"-7"-2"-17060,9 1-2158,0-1 0,0 0 0,0 1 0,0 0 0,0-1 1,0 1-1,0 0 0,0 0 0,0 0 0,1 0 0,-1 0 1,0 1-1,1-1 0,-1 1 0,1 0 0,-1-1 0,1 1 1,-1 0-1,4 1 0,1-1 45,1 0 0,-1 0 0,1 1 0,-1 0 0,13 3 1,-9 1-100,-1 1 0,0 1 0,0-1 0,-1 2-1,0-1 1,0 1 0,-1 1 0,10 10 0,-9-8-56,0-1 0,2 0 1,-1-1-1,1 0 0,17 10 0,-27-18-33,0 0 1,1 0-1,-1 0 1,1 0 0,-1 0-1,1-1 1,-1 1 0,1 0-1,0-1 1,-1 1-1,1-1 1,0 0 0,-1 0-1,1 1 1,0-1 0,0 0-1,-1 0 1,1-1-1,0 1 1,-1 0 0,1 0-1,0-1 1,0 1 0,-1-1-1,1 0 1,-1 1-1,1-1 1,-1 0 0,1 0-1,-1 0 1,1 0-1,-1 0 1,0 0 0,0-1-1,1 1 1,-1 0 0,0-1-1,0 1 1,0 0-1,-1-1 1,1 1 0,0-1-1,0 0 1,0-2 0,1-2 32,0-1 1,-1 0 0,0 0 0,0 0 0,-1 1 0,0-1 0,0 0 0,0 0 0,-1 0-1,-2-8 1,3 13-39,-1 1 0,1-1 0,-1 1 0,0-1 0,1 1 0,-1 0 0,0-1 0,0 1 0,0 0 0,0-1 0,0 1 0,0 0 0,0 0 0,0 0 0,-1 0 0,1 0 0,0 0 0,-1 1 0,1-1 0,0 0 0,-1 1 0,1-1 0,-1 1 0,1-1 0,-1 1 0,1 0 0,-1-1 0,0 1 0,1 0 0,-1 0 0,1 0 0,-4 1 0,-6 0-2,0 1 0,-1 0 0,-18 7 1,2-2-3,16-5 3,-1-2 0,1 1 0,0-2 0,0 0 0,0 0 0,0-1 0,0-1 0,-15-4 0,-20-5 0,65 14 0,-1-1 0,1-1 0,-1 0 0,1-2 0,0 0 0,29-8 0,-22 5 0,0 1 0,34-2 0,-59 9 0,-9 2 0,-15 4 0,-48 5 0,45-10 0,0 1 0,1 1 0,0 1 0,-36 15 0,62-22 0,-1 0 0,1 0 0,-1 0 0,1 0 0,0 0 0,-1 1 0,1-1 0,-1 0 0,1 0 0,-1 0 0,1 1 0,0-1 0,-1 0 0,1 0 0,0 1 0,-1-1 0,1 0 0,0 1 0,-1-1 0,1 0 0,0 1 0,0-1 0,0 1 0,-1-1 0,1 0 0,0 1 0,0-1 0,0 1 0,0-1 0,0 1 0,-1-1 0,1 1 0,0-1 0,0 0 0,0 1 0,0-1 0,1 1 0,15 8 0,27-2 0,-25-6 0,-7-1 0,0 0 0,0 0 0,0-1 0,1 0 0,-1-1 0,0 0 0,0-1 0,10-4 0,-74 15 0,-149 33 0,199-38 0,10-1 0,12 1 0,0-3 0,1-1 0,-1-1 0,1-1 0,-1 0 0,0-2 0,0 0 0,0-1 0,34-17 0,-43 18 0,-4 2 0,1 0 0,-1 0 0,0 1 0,1-1 0,0 2 0,0-1 0,9-1 0,-16 4 0,1-1 0,-1 0 0,0 0 0,0 0 0,0 1 0,1-1 0,-1 0 0,0 0 0,0 0 0,0 1 0,0-1 0,0 0 0,1 0 0,-1 1 0,0-1 0,0 0 0,0 0 0,0 1 0,0-1 0,0 0 0,0 0 0,0 1 0,0-1 0,0 0 0,0 1 0,0-1 0,0 0 0,0 0 0,0 1 0,0-1 0,0 0 0,0 0 0,0 1 0,-1-1 0,1 0 0,0 0 0,0 1 0,0-1 0,0 0 0,-1 0 0,1 0 0,0 1 0,0-1 0,0 0 0,-1 0 0,1 0 0,0 0 0,0 1 0,-1-1 0,1 0 0,0 0 0,0 0 0,-1 0 0,1 0 0,-12 12 0,-1-4 0,0-1 0,-1 0 0,1-2 0,-2 1 0,1-2 0,0 0 0,-23 4 0,-27 7 0,127-27-7538,-33 0-299</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4.653"/>
    </inkml:context>
    <inkml:brush xml:id="br0">
      <inkml:brushProperty name="width" value="0.025" units="cm"/>
      <inkml:brushProperty name="height" value="0.025" units="cm"/>
    </inkml:brush>
  </inkml:definitions>
  <inkml:trace contextRef="#ctx0" brushRef="#br0">38 0 16560,'0'0'9385,"-37"66"-8232,37-46-769,6-5-288,10-2 32,6-5-64,3-6-160,1-2-961,1-2-993,-3-11-1505,-3-2-993,-5 0-2339</inkml:trace>
  <inkml:trace contextRef="#ctx0" brushRef="#br0" timeOffset="1">209 42 4548,'0'0'12620,"-58"54"-10089,31-23 31,-1 2-288,1 6-384,4-4-545,5-3-736,9-3-385,9-6-128,0-8-128,14-11-1281,5-4-2210,2-3-3268</inkml:trace>
</inkml:ink>
</file>

<file path=ppt/ink/ink4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28.568"/>
    </inkml:context>
    <inkml:brush xml:id="br0">
      <inkml:brushProperty name="width" value="0.025" units="cm"/>
      <inkml:brushProperty name="height" value="0.025" units="cm"/>
    </inkml:brush>
  </inkml:definitions>
  <inkml:trace contextRef="#ctx0" brushRef="#br0">16 175 9673,'0'0'8803,"2"-9"-6801,-1-3-1215,-1 0 0,0 0 0,0 0 0,-1 0 1,-1 0-1,0 0 0,0 1 0,-9-24 0,16 61 126,5 15-772,-10-40-142,1 0 0,0 1 0,0-1 0,0 0 0,0 0 0,0 0-1,0 0 1,0 0 0,0 0 0,0 0 0,1 0 0,-1 0 0,0 0 0,1 0-1,-1-1 1,0 1 0,1-1 0,-1 1 0,1-1 0,-1 0 0,1 1 0,-1-1-1,1 0 1,-1 0 0,3 0 0,-2-1 69,0 1 0,-1-1 0,1 0 1,0 0-1,0 0 0,-1-1 0,1 1 0,-1 0 0,1-1 0,-1 1 0,1-1 0,-1 1 1,0-1-1,0 0 0,0 1 0,0-1 0,0 0 0,0 0 0,0 0 0,0 0 1,-1 0-1,1 0 0,-1 0 0,0 0 0,1 0 0,-1 0 0,0-3 0,5-60 1703,-5 65-1765,0-1-1,0 1 0,0 0 1,0-1-1,0 1 0,0 0 1,0 0-1,0-1 0,0 1 1,0 0-1,0 0 0,0-1 1,0 1-1,0 0 0,0-1 1,0 1-1,0 0 0,0 0 1,0-1-1,0 1 0,0 0 1,0 0-1,-1-1 0,1 1 1,0 0-1,0 0 0,0-1 1,0 1-1,-1 0 0,1 0 1,0 0-1,0-1 0,0 1 1,-1 0-1,1 0 0,0 0 1,0 0-1,-1 0 0,1-1 1,-9 10 151,-6 20-26,9 14-131,6-39 0,0-7 0,1-23 0,0-7 0,0 27 0,-1 22 0,-6 44 0,5-50 0,9-41 0,4-14 0,-12 45 0,0 0 0,1 0 0,-1 0 0,0 0 0,0 0 0,0 0 0,0 0 0,0 0 0,0 0 0,0 0 0,0 0 0,0 0 0,0 0 0,1 0 0,-1 0 0,0 0 0,0 0 0,0 0 0,0 0 0,0 0 0,0 0 0,0 0 0,0 0 0,0 0 0,0 0 0,1 0 0,-1 0 0,0 0 0,0 0 0,0 0 0,0 0 0,0-1 0,0 1 0,0 0 0,0 0 0,0 0 0,0 0 0,0 0 0,0 0 0,0 0 0,0 0 0,1 0 0,-1 0 0,0-1 0,-1 29 0,-1-14 0,1-7 0,0 0 0,1 0 0,0 0 0,0 0 0,1 0 0,1 9 0,27-55-48,-28 39-151,0-1 0,-1 1-1,1 0 1,0-1 0,0 1 0,-1 0 0,1-1 0,0 1-1,0 0 1,0 0 0,-1 0 0,1 0 0,0 0-1,0-1 1,0 2 0,-1-1 0,1 0 0,0 0 0,0 0-1,0 0 1,-1 0 0,1 1 0,0-1 0,0 0 0,-1 1-1,1-1 1,0 0 0,-1 1 0,1-1 0,0 1 0,-1-1-1,1 1 1,0 0 0,-1-1 0,1 1 0,-1 0-1,13 28-9171,-13-27 8938,5 18-7361</inkml:trace>
</inkml:ink>
</file>

<file path=ppt/ink/ink4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35.575"/>
    </inkml:context>
    <inkml:brush xml:id="br0">
      <inkml:brushProperty name="width" value="0.025" units="cm"/>
      <inkml:brushProperty name="height" value="0.025" units="cm"/>
    </inkml:brush>
  </inkml:definitions>
  <inkml:trace contextRef="#ctx0" brushRef="#br0">23 90 9705,'0'0'13704,"-1"-8"-12135,0 6-1431,1-1-1,-1 1 0,1 0 0,0-1 1,-1 1-1,1-1 0,0 1 0,0-1 1,1 1-1,-1-1 0,0 1 1,1 0-1,0-1 0,-1 1 0,1 0 1,0-1-1,0 1 0,0 0 0,0 0 1,1 0-1,-1 0 0,1 0 1,-1 0-1,1 0 0,0 1 0,0-1 1,-1 0-1,1 1 0,0-1 0,0 1 1,1 0-1,-1 0 0,0 0 1,0 0-1,1 0 0,-1 0 0,0 1 1,1-1-1,-1 1 0,0 0 0,5-1 1,3 0 30,1 0 1,-1 1 0,1 0-1,-1 0 1,1 1-1,-1 0 1,0 1 0,0 1-1,0-1 1,0 2-1,18 7 1,-13-4-169,-29-8 0,-15-2 0,13 4 0,0 1 0,1 1 0,-1 0 0,-23 8 0,21-5 0,0-2 0,-32 5 0,114-12 0,-38 3 0,0-2 0,-1 0 0,43-10 0,-49 6 0,-7 4 0,0-1 0,-1-1 0,1 0 0,-1-1 0,22-12 0,-79 20 0,3 8 0,0 1 0,-52 25 0,94-36 0,7-12-1872,11-18-8726,7-7-5279</inkml:trace>
</inkml:ink>
</file>

<file path=ppt/ink/ink4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36.820"/>
    </inkml:context>
    <inkml:brush xml:id="br0">
      <inkml:brushProperty name="width" value="0.025" units="cm"/>
      <inkml:brushProperty name="height" value="0.025" units="cm"/>
    </inkml:brush>
  </inkml:definitions>
  <inkml:trace contextRef="#ctx0" brushRef="#br0">55 1 11627,'0'0'7687,"0"49"-7078,-7-8-289,-2 2-288,0 4-32,0 1-769,1-3-544,4-9-320,1-8 768,0-10-833,0-8-2402</inkml:trace>
</inkml:ink>
</file>

<file path=ppt/ink/ink4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37.181"/>
    </inkml:context>
    <inkml:brush xml:id="br0">
      <inkml:brushProperty name="width" value="0.025" units="cm"/>
      <inkml:brushProperty name="height" value="0.025" units="cm"/>
    </inkml:brush>
  </inkml:definitions>
  <inkml:trace contextRef="#ctx0" brushRef="#br0">4 62 10666,'0'0'1073,"0"12"401,-1-5-1159,-1 11 517,1-1 0,1 1 0,4 29 1,-4-43-610,1-1 0,-1 0 0,1 0 1,0 0-1,0 0 0,0 0 0,1 0 0,-1 0 1,1 0-1,0-1 0,-1 1 0,1 0 0,3 1 1,-4-3-60,0 0 1,1 0 0,0 0-1,-1 0 1,1-1 0,-1 1 0,1 0-1,0-1 1,0 0 0,-1 1-1,1-1 1,0 0 0,-1 0-1,1 0 1,0 0 0,0 0-1,-1 0 1,1-1 0,0 1 0,0 0-1,-1-1 1,1 0 0,0 1-1,-1-1 1,1 0 0,1-1-1,4-2 207,0 0-1,0-1 1,0 0-1,0 0 1,-1-1-1,0 0 1,10-13-1,38-56-385,-20 24-2021,-18 29-1460,-3-1-1725</inkml:trace>
</inkml:ink>
</file>

<file path=ppt/ink/ink4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37.551"/>
    </inkml:context>
    <inkml:brush xml:id="br0">
      <inkml:brushProperty name="width" value="0.025" units="cm"/>
      <inkml:brushProperty name="height" value="0.025" units="cm"/>
    </inkml:brush>
  </inkml:definitions>
  <inkml:trace contextRef="#ctx0" brushRef="#br0">1 0 512,'0'0'10314</inkml:trace>
</inkml:ink>
</file>

<file path=ppt/ink/ink4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37.971"/>
    </inkml:context>
    <inkml:brush xml:id="br0">
      <inkml:brushProperty name="width" value="0.025" units="cm"/>
      <inkml:brushProperty name="height" value="0.025" units="cm"/>
    </inkml:brush>
  </inkml:definitions>
  <inkml:trace contextRef="#ctx0" brushRef="#br0">78 0 17264,'0'0'4928,"0"12"-4176,-5 29 313,-12 56-1,8-55-1608,2 0 0,-3 62 0,10-103 290,0-1 0,0 0 0,0 1-1,0-1 1,0 1 0,-1-1 0,1 1 0,0-1 0,0 0 0,0 1 0,-1-1 0,1 1-1,0-1 1,-1 0 0,1 1 0,0-1 0,-1 0 0,1 1 0,0-1 0,-1 0 0,1 0-1,0 1 1,-1-1 0,1 0 0,-1 0 0,1 0 0,0 0 0,-1 1 0,1-1 0,-1 0 0,1 0-1,-1 0 1,1 0 0,-1 0 0,1 0 0,-1 0 0,1 0 0,0 0 0,-1-1 0,1 1-1,-1 0 1,1 0 0,-1 0 0,1 0 0,0-1 0,-1 1 0,1 0 0,-1 0 0,1-1-1,-12-6-10192</inkml:trace>
</inkml:ink>
</file>

<file path=ppt/ink/ink4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38.329"/>
    </inkml:context>
    <inkml:brush xml:id="br0">
      <inkml:brushProperty name="width" value="0.025" units="cm"/>
      <inkml:brushProperty name="height" value="0.025" units="cm"/>
    </inkml:brush>
  </inkml:definitions>
  <inkml:trace contextRef="#ctx0" brushRef="#br0">0 39 13677,'0'0'9000,"77"0"-8775,-35 0-97,1-4-577,3-6-1537,-6-1-1313,-5-2-2370</inkml:trace>
</inkml:ink>
</file>

<file path=ppt/ink/ink4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38.701"/>
    </inkml:context>
    <inkml:brush xml:id="br0">
      <inkml:brushProperty name="width" value="0.025" units="cm"/>
      <inkml:brushProperty name="height" value="0.025" units="cm"/>
    </inkml:brush>
  </inkml:definitions>
  <inkml:trace contextRef="#ctx0" brushRef="#br0">246 0 12268,'0'0'10495,"-4"9"-9967,-21 40-226,-2 0 1,-2-3-1,-36 45 0,-31 48 1329,130-205-14555,-17 27 3400</inkml:trace>
  <inkml:trace contextRef="#ctx0" brushRef="#br0" timeOffset="1">149 63 15214,'0'0'7319,"6"10"-7271,6 14 330,0 0-1,-1 1 0,-2 0 0,-1 1 1,9 47-1,2 28-1178,-30-100-4025,-33-4-1681,18 0 2188</inkml:trace>
</inkml:ink>
</file>

<file path=ppt/ink/ink4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39.031"/>
    </inkml:context>
    <inkml:brush xml:id="br0">
      <inkml:brushProperty name="width" value="0.025" units="cm"/>
      <inkml:brushProperty name="height" value="0.025" units="cm"/>
    </inkml:brush>
  </inkml:definitions>
  <inkml:trace contextRef="#ctx0" brushRef="#br0">0 53 9289,'0'0'11531,"78"5"-11211,-38-14-256,4-5-801,-2-3-3010,-4-1-5029</inkml:trace>
</inkml:ink>
</file>

<file path=ppt/ink/ink4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39.404"/>
    </inkml:context>
    <inkml:brush xml:id="br0">
      <inkml:brushProperty name="width" value="0.025" units="cm"/>
      <inkml:brushProperty name="height" value="0.025" units="cm"/>
    </inkml:brush>
  </inkml:definitions>
  <inkml:trace contextRef="#ctx0" brushRef="#br0">143 1 14798,'0'0'8477,"-8"-1"-8231,5 1-242,1 0 0,-1 0 0,0 0 1,0 0-1,1 1 0,-1-1 0,0 1 0,1-1 0,-1 1 0,1 0 1,-1 0-1,1 0 0,-1 1 0,1-1 0,0 0 0,0 1 1,-3 2-1,-1 1-3,1 1 1,1 0-1,-1 0 1,1 0-1,0 1 1,-5 10-1,1-1 197,0 0 0,2 0 0,0 1 0,0 0 0,2 0 0,0 0 0,1 1 0,1-1 0,0 1 0,1 20 0,2-36-174,-1 0-1,0 0 0,1 0 1,-1 0-1,1 0 0,0 0 1,-1 0-1,1 0 0,0 0 1,0 0-1,0-1 0,0 1 1,1 0-1,-1-1 0,0 1 0,1-1 1,-1 1-1,1-1 0,0 0 1,-1 0-1,1 1 0,0-1 1,0 0-1,0-1 0,-1 1 1,1 0-1,0 0 0,0-1 1,0 1-1,0-1 0,0 0 1,0 0-1,1 0 0,-1 0 1,0 0-1,0 0 0,3-1 1,0 1 103,0-1 0,-1 1 1,1-2-1,0 1 1,0 0-1,0-1 0,-1 0 1,1 0-1,-1 0 1,0-1-1,1 1 0,-1-1 1,0 0-1,6-6 1,-7 5 79,0-1 0,0 1 0,-1 0 0,1-1 0,-1 0 0,0 1 0,0-1 0,-1 0 0,1 0 0,0-10 0,-1 13-157,-1 1 0,0-1 0,0 1 0,0-1 1,0 0-1,0 1 0,0-1 0,-1 1 1,1-1-1,0 1 0,-1-1 0,1 1 0,-1-1 1,1 1-1,-1-1 0,0 1 0,0 0 1,0-1-1,0 1 0,0 0 0,0 0 0,0 0 1,0 0-1,0 0 0,0 0 0,-1 0 1,1 0-1,0 0 0,-1 0 0,1 1 0,0-1 1,-1 1-1,1-1 0,-1 1 0,1-1 1,-1 1-1,-2 0 0,-2-1-50,-1 1 0,1 0 0,0 0 0,-1 1 0,1 0 0,0 0 0,-12 4 0,16-5 0,-1 1 0,1 0 0,0-1 0,0 1 0,0 0 0,0 1 0,0-1 0,0 0 0,1 0 0,-1 1 0,0-1 0,1 1 0,-1 0 0,0-1 0,1 1 0,0 0 0,0 0 0,-1 0 0,1 0 0,0 0 0,1 0 0,-1 0 0,0 0 0,0 1 0,0 1 0,3-3 0,0 0 0,-1 0 0,1-1 0,0 1 0,-1-1 0,1 1 0,0-1 0,0 0 0,-1 1 0,1-1 0,0 0 0,0 0 0,-1-1 0,1 1 0,0 0 0,0 0 0,-1-1 0,3 0 0,11-4-85,-1 0 1,0-1-1,0-1 0,16-10 1,-20 10-12,1 1 0,0 0 0,0 0 0,1 1 0,0 1 0,23-6 1,-34 12 66,0 0 1,0 0-1,-1 1 1,1-1-1,-1 0 1,0 0-1,1 0 1,-1 0-1,0 1 1,0-1-1,0 0 1,-1 0-1,1 0 1,-1 3 0,-4 12 157,0 0 1,0 0 0,-13 25 0,9-24-217,2 1 0,-9 31 0,14-44-397,1 1 0,0 0 0,1-1 1,-1 1-1,2 0 0,0 12 0,5-13-6354,9-6-3807</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5.012"/>
    </inkml:context>
    <inkml:brush xml:id="br0">
      <inkml:brushProperty name="width" value="0.025" units="cm"/>
      <inkml:brushProperty name="height" value="0.025" units="cm"/>
    </inkml:brush>
  </inkml:definitions>
  <inkml:trace contextRef="#ctx0" brushRef="#br0">169 1 12300,'0'0'9571,"9"9"-8081,-2-1-1256,0-1 0,0 2 0,-1-1 0,0 1 1,0 0-1,-1 0 0,0 0 0,-1 1 0,0-1 1,0 1-1,-1 0 0,-1 0 0,0 1 0,2 14 0,-4-10-160,-1 0 0,0 0 0,-1-1 0,0 1 1,-1 0-1,-1-1 0,-1 1 0,0-1 0,-1 0 0,0 0 0,-11 17 0,4-11-262,0-1 0,-1 0 0,-1 0 0,-1-2 0,-1 0 0,-28 23 0,16-23-2650,9-11-3297,4-5-5573</inkml:trace>
</inkml:ink>
</file>

<file path=ppt/ink/ink4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3:57.328"/>
    </inkml:context>
    <inkml:brush xml:id="br0">
      <inkml:brushProperty name="width" value="0.025" units="cm"/>
      <inkml:brushProperty name="height" value="0.025" units="cm"/>
    </inkml:brush>
  </inkml:definitions>
  <inkml:trace contextRef="#ctx0" brushRef="#br0">58 95 2659,'0'0'12593,"-7"-1"-11243,-1 0-853,-25-7 7201,60 11-6679,-15-1-921,1 0 0,0-2 0,0 0 0,0 0 0,-1-1 0,1 0 0,0-2 0,-1 1 0,17-6 0,-10 3 113,-33 6 3091,-87 11-2691,19-2 841,81-10-1367,12 0-309,6-1 212,0-2 1,1 1-1,-1-2 0,0-1 0,31-12 1,-30 10 10,1 1 0,-1 0 0,1 2 0,30-5 0,-44 9 7,-58 24 576,24-17-569,-52 7 0,33-10-15,37-4 0,11-1 1,35-12 1,-1 1 0,1 2 0,58-9 0,-116 22 0,-1 1 0,0 1 0,-32 11 0,-8 3 0,33-10 0,31-6 0,20-1 0,11-4 0,0-1 0,47-10 0,16-3 0,-116 20 0,0 1 0,-29 10 0,-33 8 0,7-13 0,77-7 0,9-1 0,11 1 0,-1-3-151,0-2 1,1-1-1,-1 0 1,-1-1-1,1-2 1,0 1-1,-1-2 1,0-1-1,-1 0 1,0-1-1,0 0 0,-1-2 1,0 0-1,21-19 1,-111 84 688,52-40-1301,-38 33 0,50-37-367,-2 2-1418,4-6-4739</inkml:trace>
</inkml:ink>
</file>

<file path=ppt/ink/ink4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38.133"/>
    </inkml:context>
    <inkml:brush xml:id="br0">
      <inkml:brushProperty name="width" value="0.025" units="cm"/>
      <inkml:brushProperty name="height" value="0.025" units="cm"/>
    </inkml:brush>
  </inkml:definitions>
  <inkml:trace contextRef="#ctx0" brushRef="#br0">2 79 20852,'0'0'7271,"-2"-39"-13709,2 26 3523,0 2-1377,0-5-5125</inkml:trace>
</inkml:ink>
</file>

<file path=ppt/ink/ink4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38.803"/>
    </inkml:context>
    <inkml:brush xml:id="br0">
      <inkml:brushProperty name="width" value="0.025" units="cm"/>
      <inkml:brushProperty name="height" value="0.025" units="cm"/>
    </inkml:brush>
  </inkml:definitions>
  <inkml:trace contextRef="#ctx0" brushRef="#br0">0 279 12364,'0'0'4009,"0"10"-2979,0 56-336,0-65-929,3-18-1308,0-59 1751,-2 14-1854,6 22-7293,-4 10 18570,-4 1-4499,0 21-5032,0 0 0,1 0 0,0 0 0,1 0 0,1-9 0,5-4-5806,0 5-1223,-5 8 1110</inkml:trace>
</inkml:ink>
</file>

<file path=ppt/ink/ink4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49.344"/>
    </inkml:context>
    <inkml:brush xml:id="br0">
      <inkml:brushProperty name="width" value="0.025" units="cm"/>
      <inkml:brushProperty name="height" value="0.025" units="cm"/>
    </inkml:brush>
  </inkml:definitions>
  <inkml:trace contextRef="#ctx0" brushRef="#br0">27 0 7495,'0'0'4885,"-2"12"-2750,-2 23-1000,-15 155 2455,26-189-3974,8 2-4651,-13 57 4798,-14 29 5388,2-24-2616,7-21-3643,3-33-983,0 1-1,1 0 1,1-1 0,3 16-1,1-6-2744</inkml:trace>
</inkml:ink>
</file>

<file path=ppt/ink/ink4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49.778"/>
    </inkml:context>
    <inkml:brush xml:id="br0">
      <inkml:brushProperty name="width" value="0.025" units="cm"/>
      <inkml:brushProperty name="height" value="0.025" units="cm"/>
    </inkml:brush>
  </inkml:definitions>
  <inkml:trace contextRef="#ctx0" brushRef="#br0">17 1 7495,'0'0'2296,"0"11"-577,-1 103 2454,-5 69-9676,1 13 1593,3-67 12134,2-37-7854,-1 47-4943,-1 1-172,2-48 4815,0-55-1682</inkml:trace>
</inkml:ink>
</file>

<file path=ppt/ink/ink4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50.134"/>
    </inkml:context>
    <inkml:brush xml:id="br0">
      <inkml:brushProperty name="width" value="0.025" units="cm"/>
      <inkml:brushProperty name="height" value="0.025" units="cm"/>
    </inkml:brush>
  </inkml:definitions>
  <inkml:trace contextRef="#ctx0" brushRef="#br0">34 0 8936,'0'0'2435,"-6"55"-225,5-26-288,-4-5-385,1 3-512,-1-2 128,2 0-640,-1-2-449,1 2-64,0-2-353,3 0-640,0 0-288,0 2-512,0-1-546,0 3-1857,0-1-2978</inkml:trace>
</inkml:ink>
</file>

<file path=ppt/ink/ink4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50.525"/>
    </inkml:context>
    <inkml:brush xml:id="br0">
      <inkml:brushProperty name="width" value="0.025" units="cm"/>
      <inkml:brushProperty name="height" value="0.025" units="cm"/>
    </inkml:brush>
  </inkml:definitions>
  <inkml:trace contextRef="#ctx0" brushRef="#br0">47 0 5381,'-2'9'4244,"-6"23"-1582,0-7-2423,2 1 0,1 0 0,0 0 0,2 0 0,1 1 0,4 51 0,-2-46-495,-9-32-2045</inkml:trace>
</inkml:ink>
</file>

<file path=ppt/ink/ink4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59.871"/>
    </inkml:context>
    <inkml:brush xml:id="br0">
      <inkml:brushProperty name="width" value="0.025" units="cm"/>
      <inkml:brushProperty name="height" value="0.025" units="cm"/>
    </inkml:brush>
  </inkml:definitions>
  <inkml:trace contextRef="#ctx0" brushRef="#br0">1 29 8680,'0'0'15247,"68"-14"-14254,-37 11-449,0 1-416,-1 2-96,-3 0-1025,-4-1-4035,-4-8-9066</inkml:trace>
</inkml:ink>
</file>

<file path=ppt/ink/ink4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0.998"/>
    </inkml:context>
    <inkml:brush xml:id="br0">
      <inkml:brushProperty name="width" value="0.025" units="cm"/>
      <inkml:brushProperty name="height" value="0.025" units="cm"/>
    </inkml:brush>
  </inkml:definitions>
  <inkml:trace contextRef="#ctx0" brushRef="#br0">1 34 9033,'0'0'15604,"11"0"-15401,13-1-227,0-1 1,-1 0 0,1-2 0,0-1 0,33-12 0,-116 22 541,50-2-788,-6 2 2619,14-6-2377,1 1-1,-1 0 1,1-1 0,0 1-1,-1 0 1,1-1 0,-1 1-1,1 0 1,0-1 0,-1 1-1,1 0 1,0-1 0,0 1-1,-1-1 1,1 1 0,0-1-1,0 1 1,0-1 0,-1 1-1,1-1 1,0 1 0,0-1-1,0 1 1,0-1 0,0 1-1,0-1 1,0 1 0,0-1-1,0 1 1,1-2 0,-9 2-6832,-5-1-1137</inkml:trace>
</inkml:ink>
</file>

<file path=ppt/ink/ink4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54.278"/>
    </inkml:context>
    <inkml:brush xml:id="br0">
      <inkml:brushProperty name="width" value="0.025" units="cm"/>
      <inkml:brushProperty name="height" value="0.025" units="cm"/>
    </inkml:brush>
  </inkml:definitions>
  <inkml:trace contextRef="#ctx0" brushRef="#br0">0 1 10346,'0'0'18994,"3"9"-17820,3 23-458,-4-17-496,1-1-1,0 1 1,1 0-1,0-1 1,2 0-1,6 15 1,-10-27-385,0 0 0,0 0 0,0 1 0,0-1 0,0 0 1,0-1-1,0 1 0,1 0 0,-1-1 0,1 1 0,3 1 0,-3-2-326,0 0-1,-1-1 1,1 1-1,0-1 1,0 0 0,0 1-1,0-1 1,0 0-1,0-1 1,0 1 0,0-1-1,0 1 1,-1-1-1,1 0 1,4-1 0,-2-1-415,1 0 1,-1 1-1,0-2 1,-1 1 0,1 0-1,-1-1 1,1 0-1,-1 0 1,0 0-1,0-1 1,-1 1 0,1-1-1,3-7 1,4-13-4957</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8.312"/>
    </inkml:context>
    <inkml:brush xml:id="br0">
      <inkml:brushProperty name="width" value="0.025" units="cm"/>
      <inkml:brushProperty name="height" value="0.025" units="cm"/>
    </inkml:brush>
  </inkml:definitions>
  <inkml:trace contextRef="#ctx0" brushRef="#br0">7 13 13325,'0'-8'2690,"0"4"2787,0 11-5220,0 11 607,0 6-191,-1 4-225,-4 7-255,4-2-33,1 0-64,0 0-64,0-2 64,6-4-384,5-9-1538,0-9-2562,1-9-6567</inkml:trace>
</inkml:ink>
</file>

<file path=ppt/ink/ink4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54.638"/>
    </inkml:context>
    <inkml:brush xml:id="br0">
      <inkml:brushProperty name="width" value="0.025" units="cm"/>
      <inkml:brushProperty name="height" value="0.025" units="cm"/>
    </inkml:brush>
  </inkml:definitions>
  <inkml:trace contextRef="#ctx0" brushRef="#br0">215 1 4869,'0'0'21834,"-4"3"-20922,-7 11-556,0 0 0,2 1-1,-1 0 1,2 1 0,0 0 0,1 0-1,-8 23 1,-7 17 87,-15 21-35,14-31-562,-27 75 1,65-138-8753,6-4 2021,-1-7-5895</inkml:trace>
</inkml:ink>
</file>

<file path=ppt/ink/ink4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4:56.518"/>
    </inkml:context>
    <inkml:brush xml:id="br0">
      <inkml:brushProperty name="width" value="0.025" units="cm"/>
      <inkml:brushProperty name="height" value="0.025" units="cm"/>
    </inkml:brush>
  </inkml:definitions>
  <inkml:trace contextRef="#ctx0" brushRef="#br0">1 300 18257,'0'0'4559,"4"-8"-2226,75-114 1488,-43 68-2301,32-61-1,-96 208-878,22-76-622,1 0 1,1 1-1,0-1 1,1 1-1,-1 31 1,4-48-90,1-1 1,-1 0-1,0 0 1,0 1-1,0-1 1,0 0-1,0 1 1,1-1-1,-1 0 1,0 0-1,0 1 0,0-1 1,1 0-1,-1 0 1,0 1-1,0-1 1,1 0-1,-1 0 1,0 0-1,1 0 1,-1 1-1,0-1 0,1 0 1,-1 0-1,0 0 1,1 0-1,-1 0 1,0 0-1,0 0 1,1 0-1,-1 0 1,0 0-1,1 0 0,-1 0 1,0 0-1,1 0 1,-1 0-1,0 0 1,1 0-1,-1-1 1,0 1-1,1 0 0,-1 0 1,0-1-1,17-7-10290,-4-9-8917</inkml:trace>
</inkml:ink>
</file>

<file path=ppt/ink/ink4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2.244"/>
    </inkml:context>
    <inkml:brush xml:id="br0">
      <inkml:brushProperty name="width" value="0.025" units="cm"/>
      <inkml:brushProperty name="height" value="0.025" units="cm"/>
    </inkml:brush>
  </inkml:definitions>
  <inkml:trace contextRef="#ctx0" brushRef="#br0">0 185 6278,'0'0'2893,"7"-10"-1280,65-91 3354,-19 27 3604,-58 84-2790,-4 16-3971,-3 5-1143,-7 10-646,3 1 0,1 1-1,2 1 1,2 0 0,2 1 0,2-1-1,2 2 1,1 68 0,4-111-93,0-1 0,0 0 0,0 0 0,0 1 0,1-1 0,0 0 0,-1 0 0,1 1 0,0-1 0,0 0 0,0 0 0,0 0 0,0 0 0,1 0 0,-1 0 0,1-1 0,-1 1 0,1 0 0,-1-1 0,1 1 0,0-1 0,0 1 0,0-1 0,0 0 0,0 0 0,0 0 0,0 0 0,0 0 0,1-1 0,-1 1 0,0 0 0,0-1 0,4 1 0,-2-1-310,1 0-1,-1 0 1,1 0 0,-1-1-1,0 0 1,1 0-1,-1 0 1,0 0-1,1 0 1,-1-1 0,0 0-1,0 0 1,-1 0-1,1 0 1,0-1-1,-1 1 1,5-4 0,10-14-10370</inkml:trace>
</inkml:ink>
</file>

<file path=ppt/ink/ink4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3.722"/>
    </inkml:context>
    <inkml:brush xml:id="br0">
      <inkml:brushProperty name="width" value="0.025" units="cm"/>
      <inkml:brushProperty name="height" value="0.025" units="cm"/>
    </inkml:brush>
  </inkml:definitions>
  <inkml:trace contextRef="#ctx0" brushRef="#br0">142 94 6342,'0'0'8904,"6"-11"-6213,-2 3-1880,18-33 909,-14 9 3575,-12 31-1884,-14 8-2818,5 3-435,0 0 0,1 1 0,0 0-1,1 1 1,0 0 0,1 1 0,0 0 0,1 1 0,0 0 0,2 0 0,-1 1 0,2 0 0,0 0-1,1 0 1,0 1 0,1 0 0,1 0 0,-2 32 0,5-44-158,0 0 0,1-1 0,-1 1 0,1 0 0,0-1 0,0 1 0,0 0 0,1-1 0,-1 1 0,1-1 0,0 0 0,0 0 0,0 1 0,0-1 0,0 0 0,1-1 0,0 1 0,-1 0 0,1-1 0,0 1 0,0-1 0,0 0 0,1 0 0,3 2 0,0-1 0,0 0 0,0-1 0,0 0 0,0 0 0,0 0 0,1-1 0,-1 0 0,1 0 0,-1-1 0,1 0 0,11-1 0,-18 0 0,0 1 0,0 0 0,0 0 0,0 0 0,0-1 0,0 1 0,0 0 0,0-1 0,0 1 0,0-1 0,0 0 0,0 1 0,-1-1 0,1 1 0,0-1 0,0 0 0,0 0 0,-1 0 0,1 1 0,-1-1 0,1 0 0,0 0 0,-1 0 0,1 0 0,-1 0 0,0 0 0,1 0 0,-1 0 0,0 0 0,0 0 0,0 0 0,1 0 0,-1 0 0,0-1 0,0 1 0,-1 0 0,1 0 0,0-2 0,-1 1 0,1 0 0,-1 0 0,1 0 0,-1 0 0,0 0 0,0 0 0,0 0 0,0 0 0,0 0 0,0 1 0,0-1 0,-1 0 0,1 1 0,-1-1 0,1 1 0,-1-1 0,1 1 0,-3-2 0,-5 0 0,0 0 0,0 1 0,0-1 0,0 2 0,0-1 0,-1 2 0,1-1 0,-14 2 0,15-1 0,22-2 0,-1 0 0,0 0 0,1-1 0,-1-1 0,-1 0 0,25-12 0,3 0 0,-40 16 0,1-1 0,-1 1 0,1 0 0,0-1 0,-1 1 0,1 0 0,0 0 0,-1-1 0,1 1 0,0 0 0,0 0 0,-1 0 0,1 0 0,0 0 0,-1 0 0,1 0 0,0 0 0,0 0 0,-1 1 0,1-1 0,0 0 0,-1 0 0,1 1 0,0-1 0,-1 0 0,1 1 0,0-1 0,-1 0 0,1 1 0,-1-1 0,1 1 0,-1-1 0,1 1 0,-1-1 0,1 2 0,0 0 0,-1 0 0,1 1 0,-1-1 0,1 0 0,-1 1 0,0-1 0,0 1 0,0-1 0,0 0 0,0 1 0,-1 2 0,-20 67 0,19-68 0,-1 6 10,-7 27-111,25-44-12497,-4-5 239</inkml:trace>
</inkml:ink>
</file>

<file path=ppt/ink/ink4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4.107"/>
    </inkml:context>
    <inkml:brush xml:id="br0">
      <inkml:brushProperty name="width" value="0.025" units="cm"/>
      <inkml:brushProperty name="height" value="0.025" units="cm"/>
    </inkml:brush>
  </inkml:definitions>
  <inkml:trace contextRef="#ctx0" brushRef="#br0">79 1 19538,'0'0'12781,"1"12"-12659,0 60 129,-1 10-1169,3-33-3646</inkml:trace>
  <inkml:trace contextRef="#ctx0" brushRef="#br0" timeOffset="1">0 122 16143,'0'0'14062,"56"-30"-13998,-28 26-32,2-1-737,3 0-2274,0-4-2498,-1-1-2787</inkml:trace>
</inkml:ink>
</file>

<file path=ppt/ink/ink4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4.541"/>
    </inkml:context>
    <inkml:brush xml:id="br0">
      <inkml:brushProperty name="width" value="0.025" units="cm"/>
      <inkml:brushProperty name="height" value="0.025" units="cm"/>
    </inkml:brush>
  </inkml:definitions>
  <inkml:trace contextRef="#ctx0" brushRef="#br0">146 1 11147,'0'0'15294,"-2"9"-14136,-5 13-976,-1 0-1,0 0 1,-2-1-1,0-1 1,-2 0-1,-19 26 1,-27 40-380,60-89-4152,0-3 1939,2-5-170,10-13-4770</inkml:trace>
  <inkml:trace contextRef="#ctx0" brushRef="#br0" timeOffset="1">130 43 16976,'0'0'11627,"2"56"-10474,-2-36-352,0 1-353,0 2-255,0-3-97,0-1-32,4-1-353,5-3-543,-2-2-418,2-4-832,-2-2-1217</inkml:trace>
</inkml:ink>
</file>

<file path=ppt/ink/ink4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4.902"/>
    </inkml:context>
    <inkml:brush xml:id="br0">
      <inkml:brushProperty name="width" value="0.025" units="cm"/>
      <inkml:brushProperty name="height" value="0.025" units="cm"/>
    </inkml:brush>
  </inkml:definitions>
  <inkml:trace contextRef="#ctx0" brushRef="#br0">1 60 16111,'0'0'11755,"60"4"-11082,-29-9-545,-3-3-64,1 0-256,1 0-1698,-4-3-2178,-3 1-2530,-1-3-3844</inkml:trace>
</inkml:ink>
</file>

<file path=ppt/ink/ink4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5.260"/>
    </inkml:context>
    <inkml:brush xml:id="br0">
      <inkml:brushProperty name="width" value="0.025" units="cm"/>
      <inkml:brushProperty name="height" value="0.025" units="cm"/>
    </inkml:brush>
  </inkml:definitions>
  <inkml:trace contextRef="#ctx0" brushRef="#br0">126 0 6054,'0'0'20366,"-7"2"-19987,1 0-175,0 1 0,-1 0 1,1 0-1,0 1 0,0-1 0,1 1 1,-1 1-1,1-1 0,0 1 0,0 0 1,0 0-1,1 0 0,0 1 1,-5 8-1,4-8 3,1 1 1,0 0-1,1 0 1,0 0-1,0 0 1,0 0-1,1 1 0,0-1 1,0 1-1,1-1 1,0 1-1,0 0 1,2 15-1,-1-22-207,1 1 0,1 0 0,-1 0 0,0-1 0,0 1 0,1-1 0,-1 1 0,1-1 0,-1 1 0,1-1 0,0 0 0,-1 0 0,1 0 0,0 0 0,0 0 0,0 0 0,0 0 0,0-1 0,0 1 0,0-1 0,0 0 0,0 1 0,0-1 0,0 0 0,0 0 0,4-1 0,58-2 0,-62 3 0,0 0 0,0-1 0,0 1 0,0 0 0,-1-1 0,1 1 0,0-1 0,0 0 0,-1 1 0,1-1 0,0 0 0,-1 0 0,1 0 0,-1-1 0,1 1 0,-1 0 0,0 0 0,1-1 0,-1 1 0,0-1 0,0 1 0,0-1 0,1-2 0,-5 3 0,-1 0 0,0 0 0,0 0 0,1 0 0,-1 1 0,0-1 0,0 1 0,0 0 0,-7 1 0,8-1 0,-6 0 0,8-1 0,-1 1 0,0 0 0,0-1 0,0 1 0,0 0 0,0 0 0,1 1 0,-1-1 0,0 0 0,0 1 0,0-1 0,0 1 0,1-1 0,-1 1 0,0 0 0,1 0 0,-4 1 0,36-5 0,-14-4-47,1-1 0,-1 0 0,-1-2 0,21-14 0,-49 65 282,5-25-235,-10 22 0,16-36 0,0 0 0,1-1 0,-1 1 0,1 0 0,0 0 0,-1 0 0,1-1 0,0 1 0,0 0 0,0 0 0,0 0 0,0 0 0,0-1 0,1 1 0,-1 0 0,1 2 0,12-3-2851,1-6-4708,0-8-3908</inkml:trace>
</inkml:ink>
</file>

<file path=ppt/ink/ink4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5.632"/>
    </inkml:context>
    <inkml:brush xml:id="br0">
      <inkml:brushProperty name="width" value="0.025" units="cm"/>
      <inkml:brushProperty name="height" value="0.025" units="cm"/>
    </inkml:brush>
  </inkml:definitions>
  <inkml:trace contextRef="#ctx0" brushRef="#br0">129 1 11403,'0'0'20430,"1"10"-20073,3 25-297,-3 0-1,0-1 0,-3 1 1,-1 0-1,-1 0 0,-2-1 1,-1 0-1,-15 41 0,-14 11-2106,3-35-5440,10-23-4172</inkml:trace>
</inkml:ink>
</file>

<file path=ppt/ink/ink4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9.159"/>
    </inkml:context>
    <inkml:brush xml:id="br0">
      <inkml:brushProperty name="width" value="0.025" units="cm"/>
      <inkml:brushProperty name="height" value="0.025" units="cm"/>
    </inkml:brush>
  </inkml:definitions>
  <inkml:trace contextRef="#ctx0" brushRef="#br0">13 0 5605,'0'0'5189,"-9"58"-2979,6-35-768,2-1-193,1 4-352,0-2-225,0-6-159,1-1-257,9-5-96,-1-5-128,4-4 32,-3-3-640,-2 0-1891,-3-5-1664,-2-4-3044</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8.527"/>
    </inkml:context>
    <inkml:brush xml:id="br0">
      <inkml:brushProperty name="width" value="0.025" units="cm"/>
      <inkml:brushProperty name="height" value="0.025" units="cm"/>
    </inkml:brush>
  </inkml:definitions>
  <inkml:trace contextRef="#ctx0" brushRef="#br0">0 5 16271,'0'0'1442,"5"0"544,13 0-1218,11-2-191,9-1-1,5 3-191,4 0-289,3 0-192,-3 0-1794,-6 7-672,-13-3-1602,-13 1-2851</inkml:trace>
</inkml:ink>
</file>

<file path=ppt/ink/ink4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9.607"/>
    </inkml:context>
    <inkml:brush xml:id="br0">
      <inkml:brushProperty name="width" value="0.025" units="cm"/>
      <inkml:brushProperty name="height" value="0.025" units="cm"/>
    </inkml:brush>
  </inkml:definitions>
  <inkml:trace contextRef="#ctx0" brushRef="#br0">18 0 7079,'0'0'2146,"-12"85"-2018,8-40 544,2 0-31,2 1-353,0 1 257,0 0-321,0 2-160,0 1-512,3 3-2275,-3 2-2690</inkml:trace>
</inkml:ink>
</file>

<file path=ppt/ink/ink4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09.948"/>
    </inkml:context>
    <inkml:brush xml:id="br0">
      <inkml:brushProperty name="width" value="0.025" units="cm"/>
      <inkml:brushProperty name="height" value="0.025" units="cm"/>
    </inkml:brush>
  </inkml:definitions>
  <inkml:trace contextRef="#ctx0" brushRef="#br0">32 0 9289,'-3'16'3336,"-4"18"-2285,0-4-441,2 1 1,0 0-1,2 0 1,1 0-1,3 37 1,8-42-3023,0 7 36,-7 105-2000,-3-1 5355,2 179 8295,30-6-6973,-29-254-7800,-2-35-4286</inkml:trace>
</inkml:ink>
</file>

<file path=ppt/ink/ink4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0.333"/>
    </inkml:context>
    <inkml:brush xml:id="br0">
      <inkml:brushProperty name="width" value="0.025" units="cm"/>
      <inkml:brushProperty name="height" value="0.025" units="cm"/>
    </inkml:brush>
  </inkml:definitions>
  <inkml:trace contextRef="#ctx0" brushRef="#br0">17 89 12268,'0'0'1313,"-17"-59"-4901,17 45 1090,0-1-2531</inkml:trace>
</inkml:ink>
</file>

<file path=ppt/ink/ink4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0.721"/>
    </inkml:context>
    <inkml:brush xml:id="br0">
      <inkml:brushProperty name="width" value="0.025" units="cm"/>
      <inkml:brushProperty name="height" value="0.025" units="cm"/>
    </inkml:brush>
  </inkml:definitions>
  <inkml:trace contextRef="#ctx0" brushRef="#br0">0 1 1730,'0'0'15855,"1"72"-13902,2-25 258,-1 10-194,-2 9-607,3 4-609,1 5-577,1 1-160,2-5-705,0-7-1985,0-11-2339,-4-11-4612</inkml:trace>
</inkml:ink>
</file>

<file path=ppt/ink/ink4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1.121"/>
    </inkml:context>
    <inkml:brush xml:id="br0">
      <inkml:brushProperty name="width" value="0.025" units="cm"/>
      <inkml:brushProperty name="height" value="0.025" units="cm"/>
    </inkml:brush>
  </inkml:definitions>
  <inkml:trace contextRef="#ctx0" brushRef="#br0">51 1 12107,'-7'55'1762,"-2"3"64,3 1-193,4 3-1248,-3-3-738,2-6-3106,2-8-5509</inkml:trace>
  <inkml:trace contextRef="#ctx0" brushRef="#br0" timeOffset="1">54 723 4965,'-7'57'5733,"-7"2"-3235,2 0 161,3 0-897,1-1-1122,5-6-191,3-9-385,0-11-705,0-7-928,0-9-65,3-3 545,3-2 993,-1 4 96,2 3 0,-2 6-320,-3 7-1442,1 5-1697</inkml:trace>
  <inkml:trace contextRef="#ctx0" brushRef="#br0" timeOffset="2">9 1743 4452,'0'0'2338,"-5"79"-3266,2-39-802,2-7-576</inkml:trace>
</inkml:ink>
</file>

<file path=ppt/ink/ink4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1.480"/>
    </inkml:context>
    <inkml:brush xml:id="br0">
      <inkml:brushProperty name="width" value="0.025" units="cm"/>
      <inkml:brushProperty name="height" value="0.025" units="cm"/>
    </inkml:brush>
  </inkml:definitions>
  <inkml:trace contextRef="#ctx0" brushRef="#br0">118 0 2466,'-2'28'3652,"1"0"-1538,1 2-897,0 0-705,0 4-351,0 3-65,-1 2 480,0 1 65,-2 1-353,0 1-96,0-3 0,0-2-31,2-1-161,-1-1-513,0-3-1056,-1 0-1698,0-1-3652</inkml:trace>
  <inkml:trace contextRef="#ctx0" brushRef="#br0" timeOffset="1">30 911 9129,'0'0'1697,"-14"84"-896,8-45 480,1-2-288,2-5 0,1-7-32,2-4-288,0-2-417,0-5-32,5-1-160,5 1-160,1 3-993,-2 2-1153,0-1-1057,-4 3-1986</inkml:trace>
</inkml:ink>
</file>

<file path=ppt/ink/ink4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1.852"/>
    </inkml:context>
    <inkml:brush xml:id="br0">
      <inkml:brushProperty name="width" value="0.025" units="cm"/>
      <inkml:brushProperty name="height" value="0.025" units="cm"/>
    </inkml:brush>
  </inkml:definitions>
  <inkml:trace contextRef="#ctx0" brushRef="#br0">2 0 7655,'0'0'2595,"0"52"-1314,0-36 192,0-1-63,0-3 800,-2 0-737,2-2-992,0 3 159,0 0-223,0 3-353,0 4-32,2 3-32,1-4 96,-1-1-128,-2-5-737,0-9-1345</inkml:trace>
</inkml:ink>
</file>

<file path=ppt/ink/ink4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2.865"/>
    </inkml:context>
    <inkml:brush xml:id="br0">
      <inkml:brushProperty name="width" value="0.025" units="cm"/>
      <inkml:brushProperty name="height" value="0.025" units="cm"/>
    </inkml:brush>
  </inkml:definitions>
  <inkml:trace contextRef="#ctx0" brushRef="#br0">0 1 15054,'0'0'12172,"21"68"-11051,-16-43-481,3 0-415,1-4-161,3-2 0,2-4-32,2-6-513,2-5-544,2-4-640,0 0-545,-2-4-1794,-3-10-2082,-2-1-5317</inkml:trace>
</inkml:ink>
</file>

<file path=ppt/ink/ink4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3.255"/>
    </inkml:context>
    <inkml:brush xml:id="br0">
      <inkml:brushProperty name="width" value="0.025" units="cm"/>
      <inkml:brushProperty name="height" value="0.025" units="cm"/>
    </inkml:brush>
  </inkml:definitions>
  <inkml:trace contextRef="#ctx0" brushRef="#br0">83 0 15407,'0'0'7110,"-30"73"-5893,22-41-576,-3 5-353,3 7-224,-2 0-32,5 0-32,-2-2-256,4-10-352,3-6-1026,0-16-1537,7-18-10602</inkml:trace>
</inkml:ink>
</file>

<file path=ppt/ink/ink4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3.706"/>
    </inkml:context>
    <inkml:brush xml:id="br0">
      <inkml:brushProperty name="width" value="0.025" units="cm"/>
      <inkml:brushProperty name="height" value="0.025" units="cm"/>
    </inkml:brush>
  </inkml:definitions>
  <inkml:trace contextRef="#ctx0" brushRef="#br0">79 0 14862,'0'0'9999,"1"10"-8499,-2 1-1365,1 0 0,-2 0-1,1 0 1,-2 0 0,1 0 0,-2-1 0,1 1-1,-1-1 1,-1 0 0,0 0 0,0 0-1,-1 0 1,-1-1 0,1 0 0,-12 11 0,18-20-121,0 0 1,0-1 0,0 1 0,0 0 0,0 0 0,0 0 0,0-1-1,0 1 1,0 0 0,0 0 0,0 0 0,0-1 0,0 1-1,0 0 1,0 0 0,-1 0 0,1-1 0,0 1 0,0 0-1,0 0 1,0 0 0,0 0 0,0-1 0,-1 1 0,1 0-1,0 0 1,0 0 0,0 0 0,-1 0 0,1 0 0,0 0 0,0-1-1,0 1 1,-1 0 0,1 0 0,0 0 0,0 0 0,0 0-1,-1 0 1,1 0 0,0 0 0,0 0 0,-1 0 0,1 0-1,0 0 1,0 0 0,0 1 0,-1-1 0,1 0 0,0 0-1,-1 0 1,9-20 9,-1 5-599,1 1 0,1 1 0,0-1 0,0 1 0,2 1 0,18-19 0,-28 31 568,-1-1-1,0 1 1,0 0 0,0 0 0,1-1-1,-1 1 1,0 0 0,0 0 0,0 0-1,1-1 1,-1 1 0,0 0 0,0 0 0,1 0-1,-1 0 1,0 0 0,1-1 0,-1 1-1,0 0 1,1 0 0,-1 0 0,0 0-1,0 0 1,1 0 0,-1 0 0,0 0-1,1 0 1,-1 0 0,0 0 0,1 0-1,-1 0 1,0 0 0,0 1 0,1-1-1,-1 0 1,0 0 0,1 0 0,-1 0-1,0 1 1,0-1 0,1 0 0,0 16 61,-9 21 484,-79 175 829,94-240-1126,-2 1 0,-1-1 0,-1 0 0,-1-1 0,-2 1 0,-3-34 0,0 53-361,0 12-254,5 17 120,0-16 149,1-1 0,-1 1 0,1-1 0,0 1 0,0-1 0,1 0-1,-1 0 1,1 0 0,-1-1 0,1 1 0,0-1 0,0 0 0,7 3 0,34 7-5027,-22-9-132</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0.133"/>
    </inkml:context>
    <inkml:brush xml:id="br0">
      <inkml:brushProperty name="width" value="0.025" units="cm"/>
      <inkml:brushProperty name="height" value="0.025" units="cm"/>
    </inkml:brush>
  </inkml:definitions>
  <inkml:trace contextRef="#ctx0" brushRef="#br0">0 560 17969,'0'0'2290,"14"-1"-1308,-4 1-800,0-1-1,-1 0 0,1-1 0,-1 0 0,0-1 0,1 0 0,-1 0 1,-1-1-1,1 0 0,0-1 0,-1 0 0,0 0 0,0-1 1,8-7-1,74-65 474,-3-4 0,-4-3 1,127-172-1,-241 328-554,-22 75 1,46-125-413,1 0 1,1 0 0,1 0 0,1 0-1,0 1 1,2-1 0,2 30-1,-1-48-18,0 0 0,1-1 0,0 1 0,-1-1-1,1 0 1,0 1 0,0-1 0,0 1 0,0-1-1,1 0 1,1 3 0,20 7-5543</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8.900"/>
    </inkml:context>
    <inkml:brush xml:id="br0">
      <inkml:brushProperty name="width" value="0.025" units="cm"/>
      <inkml:brushProperty name="height" value="0.025" units="cm"/>
    </inkml:brush>
  </inkml:definitions>
  <inkml:trace contextRef="#ctx0" brushRef="#br0">0 0 11627,'0'0'7783,"51"35"-6726,-2-30-512,15-4-321,5-1-192,3 0-1665,-3-10-2243,-8-8-5957</inkml:trace>
</inkml:ink>
</file>

<file path=ppt/ink/ink4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4.233"/>
    </inkml:context>
    <inkml:brush xml:id="br0">
      <inkml:brushProperty name="width" value="0.025" units="cm"/>
      <inkml:brushProperty name="height" value="0.025" units="cm"/>
    </inkml:brush>
  </inkml:definitions>
  <inkml:trace contextRef="#ctx0" brushRef="#br0">165 0 15182,'0'0'10859,"-4"10"-10059,-58 103 4795,43-71-5529,2 1 0,2 0 1,2 2-1,-12 64 0,23-97-66,-1-1 0,1 1 0,1 0 0,0 0 0,1 0 0,0-1 0,4 22 0,-4-32 0,0-1-1,1 1 1,-1 0 0,1 0-1,-1 0 1,1 0-1,-1-1 1,1 1 0,0 0-1,-1-1 1,1 1 0,0 0-1,0-1 1,-1 1 0,1-1-1,0 1 1,0-1-1,0 0 1,0 1 0,0-1-1,0 0 1,0 0 0,-1 1-1,1-1 1,0 0 0,0 0-1,0 0 1,0 0-1,0 0 1,0 0 0,0-1-1,0 1 1,0 0 0,0 0-1,0-1 1,0 1 0,-1 0-1,1-1 1,0 1-1,0-1 1,0 1 0,0-1-1,0 0 1,34-25-561,-23 16-1053,3-3-1812,-9 2-6230</inkml:trace>
</inkml:ink>
</file>

<file path=ppt/ink/ink4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4.753"/>
    </inkml:context>
    <inkml:brush xml:id="br0">
      <inkml:brushProperty name="width" value="0.025" units="cm"/>
      <inkml:brushProperty name="height" value="0.025" units="cm"/>
    </inkml:brush>
  </inkml:definitions>
  <inkml:trace contextRef="#ctx0" brushRef="#br0">1 202 16656,'0'0'12897,"3"-8"-12267,67-142 202,-48 107-671,-14 106-358,-8-41 177,0-15-167,0 1 1,0 0 0,1 0-1,0 0 1,0 0 0,1-1-1,4 14 1,4-13-3986,0-9-3609,1-1-2495</inkml:trace>
</inkml:ink>
</file>

<file path=ppt/ink/ink4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5.593"/>
    </inkml:context>
    <inkml:brush xml:id="br0">
      <inkml:brushProperty name="width" value="0.025" units="cm"/>
      <inkml:brushProperty name="height" value="0.025" units="cm"/>
    </inkml:brush>
  </inkml:definitions>
  <inkml:trace contextRef="#ctx0" brushRef="#br0">34 74 13773,'0'0'16303,"-4"12"-16190,0-2-113,-1 0 122,1 0 0,0 0 0,1 0 0,1 1 1,-1-1-1,1 1 0,1 0 0,0 21 0,1-31-127,0-1 0,0 1 0,0-1-1,1 1 1,-1-1 0,0 1 0,1 0 0,-1-1-1,0 1 1,1-1 0,-1 1 0,1-1 0,-1 0-1,1 1 1,-1-1 0,1 1 0,-1-1 0,1 0-1,-1 1 1,1-1 0,-1 0 0,1 0 0,-1 1-1,1-1 1,0 0 0,-1 0 0,1 0 0,0 0-1,-1 0 1,1 0 0,-1 0 0,1 0 0,0 0-1,-1 0 1,1 0 0,0 0 0,-1 0 0,1-1-1,-1 1 1,1 0 0,0 0 0,-1-1 0,1 1-1,0-1 1,25-17-3012,-22 10 1112,1-1-1,-1 0 0,-1 0 1,0-1-1,0 1 1,-1-1-1,0 1 1,-1-1-1,1 0 1,-2 0-1,0-11 0,-2-7 1575,-3 4 5042,5 23-4252,0 0 0,0 0-1,0 0 1,0 0 0,0 0-1,0 0 1,-1 0 0,1 0-1,0 0 1,-1 0 0,1 0-1,-1 0 1,1 0 0,-1 0 0,1 0-1,-1 0 1,0 0 0,1 1-1,-1-1 1,0 0 0,0 1-1,0-1 1,1 0 0,-1 1-1,0-1 1,0 1 0,-2-1-1,-3 9 3656,3 11-7079,4-10-1535,3 0-2723</inkml:trace>
</inkml:ink>
</file>

<file path=ppt/ink/ink4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5.952"/>
    </inkml:context>
    <inkml:brush xml:id="br0">
      <inkml:brushProperty name="width" value="0.025" units="cm"/>
      <inkml:brushProperty name="height" value="0.025" units="cm"/>
    </inkml:brush>
  </inkml:definitions>
  <inkml:trace contextRef="#ctx0" brushRef="#br0">0 69 17457,'0'0'11941,"10"-4"-13168,-9 3 1210,4 0-83,0 0-1,-1-1 1,1 0 0,-1 0 0,0-1-1,0 1 1,0-1 0,0 0-1,0 0 1,0 0 0,-1 0 0,1-1-1,-1 1 1,0-1 0,0 0 0,0 0-1,-1 0 1,3-6 0,-5 11 94,0-1 1,0 0 0,0 0-1,0 0 1,0 0-1,1 0 1,-1 0-1,0 0 1,0 0 0,0 0-1,0 0 1,0 0-1,0 0 1,0 0-1,1 0 1,-1 0 0,0 0-1,0 0 1,0 0-1,0 0 1,0 0-1,0 0 1,0 0 0,1 0-1,-1 0 1,0 0-1,0 0 1,0 0-1,0 0 1,0 0 0,0 0-1,0 0 1,1-1-1,-1 1 1,0 0-1,0 0 1,0 0 0,0 0-1,0 0 1,0 0-1,0 0 1,0 0-1,0 0 1,0-1 0,0 1-1,0 0 1,0 0-1,0 0 1,0 0-1,0 0 1,0 0 0,0-1-1,0 1 1,0 0-1,0 0 1,0 0-1,0 0 1,0 0 0,0 0-1,2 16-78,-5 24 120,-3-16-261,-6 28 487,9-18-3667</inkml:trace>
</inkml:ink>
</file>

<file path=ppt/ink/ink4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6.328"/>
    </inkml:context>
    <inkml:brush xml:id="br0">
      <inkml:brushProperty name="width" value="0.025" units="cm"/>
      <inkml:brushProperty name="height" value="0.025" units="cm"/>
    </inkml:brush>
  </inkml:definitions>
  <inkml:trace contextRef="#ctx0" brushRef="#br0">34 0 12107,'0'0'8649,"-11"76"-7785,4-44-415,1 2-321,1-4-64,2 0 0,2-5 0,1-5-961,0-5-1793,0-6-2371</inkml:trace>
</inkml:ink>
</file>

<file path=ppt/ink/ink4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7.059"/>
    </inkml:context>
    <inkml:brush xml:id="br0">
      <inkml:brushProperty name="width" value="0.025" units="cm"/>
      <inkml:brushProperty name="height" value="0.025" units="cm"/>
    </inkml:brush>
  </inkml:definitions>
  <inkml:trace contextRef="#ctx0" brushRef="#br0">173 1 17681,'0'0'9128,"-11"4"-8530,4-1-567,0 1-1,0 0 0,0 0 0,0 0 1,0 0-1,1 1 0,0 1 0,0-1 1,1 1-1,-1-1 0,1 2 0,0-1 1,1 1-1,-6 9 0,0 3 428,0 0-1,1 1 1,2 0-1,0 0 1,1 1-1,1 0 1,0 0-1,2 1 1,-1 29-1,4-50-453,0 0 1,0 1-1,0-1 1,0 0-1,1 0 1,-1 0-1,0 1 1,1-1-1,-1 0 1,1 0-1,-1 0 1,1 0-1,0 0 1,-1 0-1,1 0 1,0 0-1,0 0 0,-1 0 1,1-1-1,0 1 1,0 0-1,0 0 1,0-1-1,0 1 1,0-1-1,0 1 1,0-1-1,0 1 1,1-1-1,-1 0 1,0 1-1,0-1 0,0 0 1,1 0-1,-1 0 1,0 0-1,0 0 1,0 0-1,0 0 1,1 0-1,-1-1 1,0 1-1,0 0 1,0-1-1,2 0 1,2 0 5,-1 0 0,0-1 1,0 0-1,0 1 1,0-2-1,0 1 1,0 0-1,0-1 1,-1 1-1,1-1 1,5-6-1,-7 5-10,0 0 0,0 1 0,0-2 0,0 1 0,-1 0 0,1 0 0,-1 0 0,0-1 0,-1 1 0,1 0 0,-1-1 0,0 1 0,0 0 0,0-1 0,-1-4 0,1 8 0,0 0 0,0 1 0,0-1 0,-1 1 0,1-1 0,0 0 0,0 1 0,0-1 0,-1 1 0,1-1 0,0 1 0,-1-1 0,1 1 0,0-1 0,-1 1 0,1-1 0,-1 1 0,1 0 0,-1-1 0,1 1 0,-1 0 0,1-1 0,-1 1 0,1 0 0,-1-1 0,1 1 0,-1 0 0,1 0 0,-1 0 0,0 0 0,1 0 0,-1-1 0,1 1 0,-1 0 0,0 0 0,1 0 0,-1 1 0,1-1 0,-1 0 0,0 0 0,1 0 0,-1 0 0,1 0 0,-1 1 0,1-1 0,-1 0 0,0 1 0,-25 16 0,23-13 0,0 1 0,0 0 0,0-1 0,0 1 0,1 0 0,0 0 0,0 1 0,0-1 0,1 0 0,-1 1 0,1-1 0,0 10 0,1-15 0,0 1 0,0-1 0,1 0 0,-1 1 0,0-1 0,1 1 0,-1-1 0,0 0 0,1 1 0,-1-1 0,0 0 0,1 1 0,-1-1 0,1 0 0,-1 0 0,1 1 0,-1-1 0,1 0 0,-1 0 0,0 0 0,1 1 0,-1-1 0,1 0 0,-1 0 0,1 0 0,-1 0 0,1 0 0,-1 0 0,1 0 0,-1 0 0,1 0 0,-1-1 0,1 1 0,-1 0 0,1 0 0,-1 0 0,1 0 0,-1-1 0,1 1 0,0-1 0,22-7 0,-11-2-142,0 1-1,-1-1 1,0-1 0,-1 0-1,13-17 1,-29 63-61,-4-5 364,6-20-181,1-1 0,-1 1 1,2-1-1,0 1 0,-2 18 1,24-44-5960,12-33-3417,-16 20 1090</inkml:trace>
</inkml:ink>
</file>

<file path=ppt/ink/ink4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7.431"/>
    </inkml:context>
    <inkml:brush xml:id="br0">
      <inkml:brushProperty name="width" value="0.025" units="cm"/>
      <inkml:brushProperty name="height" value="0.025" units="cm"/>
    </inkml:brush>
  </inkml:definitions>
  <inkml:trace contextRef="#ctx0" brushRef="#br0">96 1 12780,'0'0'13357,"-14"57"-12589,7-33 33,1 3-32,0-1-96,3 0-321,3-5-352,0-4-128,0-4-1217,0-6-802,1-6-927,2-1-1154,0-6-3011</inkml:trace>
  <inkml:trace contextRef="#ctx0" brushRef="#br0" timeOffset="1">0 87 3043,'0'0'24984,"60"12"-25177,-38-9-1696,-4-1-2468,-2-2-5220</inkml:trace>
</inkml:ink>
</file>

<file path=ppt/ink/ink4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7.789"/>
    </inkml:context>
    <inkml:brush xml:id="br0">
      <inkml:brushProperty name="width" value="0.025" units="cm"/>
      <inkml:brushProperty name="height" value="0.025" units="cm"/>
    </inkml:brush>
  </inkml:definitions>
  <inkml:trace contextRef="#ctx0" brushRef="#br0">151 1 18481,'0'0'10400,"-2"8"-9343,-4 16-648,-2 0 1,0-1-1,-2 0 1,-17 31-1,-61 90 183,87-142-589,24-59-12356,-4 20 5387</inkml:trace>
</inkml:ink>
</file>

<file path=ppt/ink/ink4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8.163"/>
    </inkml:context>
    <inkml:brush xml:id="br0">
      <inkml:brushProperty name="width" value="0.025" units="cm"/>
      <inkml:brushProperty name="height" value="0.025" units="cm"/>
    </inkml:brush>
  </inkml:definitions>
  <inkml:trace contextRef="#ctx0" brushRef="#br0">128 1 10570,'0'0'14371,"1"9"-12887,-2 65-264,0-34-610,6 73 0,9-73-1548,-6-28-2828,2-5-5015</inkml:trace>
  <inkml:trace contextRef="#ctx0" brushRef="#br0" timeOffset="1">1 254 18001,'0'0'10538,"55"6"-10474,-29-6-897,-1 0-1057,-1-3-736,-2-2-1730,-3-3-2146</inkml:trace>
</inkml:ink>
</file>

<file path=ppt/ink/ink4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18.564"/>
    </inkml:context>
    <inkml:brush xml:id="br0">
      <inkml:brushProperty name="width" value="0.025" units="cm"/>
      <inkml:brushProperty name="height" value="0.025" units="cm"/>
    </inkml:brush>
  </inkml:definitions>
  <inkml:trace contextRef="#ctx0" brushRef="#br0">117 0 13036,'0'0'14398,"-9"5"-14120,3-2-196,0 1 1,0 0-1,1 0 1,-1 1-1,1 0 1,0 0-1,0 0 1,0 0-1,1 1 1,0 0-1,0 0 1,-5 11 0,3-6 279,0 0 0,1 0 0,1 1 0,0-1 0,1 1 0,0 0 0,0 0 0,1 0 0,1 1 0,0 23 0,2-34-376,1 1 1,-1 0-1,0-1 0,1 0 0,-1 1 1,1-1-1,0 0 0,0 0 1,0 0-1,0 0 0,0 0 1,0 0-1,0 0 0,1-1 0,-1 1 1,1-1-1,-1 0 0,1 0 1,-1 0-1,1 0 0,0 0 1,0 0-1,-1-1 0,1 1 0,0-1 1,0 0-1,0 0 0,0 0 1,3-1-1,-3 2 2,0-1-1,0 0 1,1 0-1,-1 0 1,0 0 0,0-1-1,0 1 1,0-1-1,0 0 1,0 0 0,0 0-1,-1 0 1,1-1-1,0 1 1,-1-1 0,1 0-1,0 1 1,-1-1-1,0 0 1,0 0 0,1-1-1,-1 1 1,0 0-1,-1-1 1,1 1 0,0-1-1,1-4 1,-2 6 27,-1-1 0,1 1 1,-1 0-1,0-1 0,1 1 0,-1-1 1,0 1-1,0-1 0,0 1 0,0-1 0,0 1 1,-1 0-1,1-1 0,0 1 0,-1-1 1,1 1-1,-1-1 0,1 1 0,-1 0 0,0 0 1,1-1-1,-1 1 0,0 0 0,0 0 1,0 0-1,-1-2 0,0 2 5,0 0 1,-1 0-1,1 1 1,0-1-1,0 0 0,0 1 1,0 0-1,-1-1 1,1 1-1,0 0 1,0 0-1,-1 0 0,1 1 1,0-1-1,0 0 1,-4 2-1,5-2-20,1 0 0,-1 0 0,1 0 0,-1 0 0,1 0 0,-1 0 0,1 0 0,0 0 0,-1 0 0,1 0 0,-1 1 0,1-1 0,-1 0 0,1 0 0,0 0 0,-1 1 0,1-1 0,-1 0 0,1 0 0,0 1 0,-1-1 0,1 0 0,0 1 0,-1-1 0,1 1 0,0-1 0,0 0 0,-1 1 0,1-1 0,0 1 0,0-1 0,0 1 0,0-1 0,0 0 0,-1 1 0,1-1 0,0 1 0,0-1 0,0 1 0,0-1 0,0 1 0,0-1 0,1 1 0,-1-1 0,0 1 0,0-1 0,0 0 0,0 1 0,1 0 0,-1 0 0,1 0 0,0 0 0,0-1 0,-1 1 0,1 0 0,0 0 0,0-1 0,0 1 0,0 0 0,0-1 0,0 1 0,0-1 0,0 1 0,0-1 0,0 0 0,0 1 0,1-1 0,-1 0 0,2 0 0,3 0-151,0 0 0,0-1 0,0 0-1,-1 0 1,1-1 0,0 0 0,0 0 0,-1 0 0,1 0-1,-1-1 1,0 0 0,0 0 0,0-1 0,0 1 0,4-5 0,-3 3 87,-5 5 56,-1 0 1,0 0 0,0-1 0,0 1 0,0 0-1,0 0 1,1 0 0,-1 0 0,0-1 0,0 1-1,0 0 1,1 0 0,-1 0 0,0 0-1,0 0 1,0 0 0,1 0 0,-1 0 0,0 0-1,0 0 1,1 0 0,-1 0 0,0 0-1,0 0 1,0 0 0,1 0 0,-1 0 0,0 0-1,0 0 1,1 0 0,-1 0 0,0 0 0,0 0-1,0 0 1,1 1 0,-1-1 0,0 0-1,0 0 1,0 0 0,0 0 0,1 0 0,-1 1-1,0-1 1,0 0 0,0 0 0,2 15 50,-8 18 278,-19 50 243,2-9-1431,11-24-5076,11-40-4451</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9.225"/>
    </inkml:context>
    <inkml:brush xml:id="br0">
      <inkml:brushProperty name="width" value="0.025" units="cm"/>
      <inkml:brushProperty name="height" value="0.025" units="cm"/>
    </inkml:brush>
  </inkml:definitions>
  <inkml:trace contextRef="#ctx0" brushRef="#br0">0 1 14157,'0'0'2509,"12"1"-1318,60 6-83,-29-5-872,-1 2-1,1 2 0,55 15 1,-96-21-216,1 1 0,-1 0 0,1 0 1,-1 0-1,1 0 0,-1 0 0,0 0 0,1 1 0,-1-1 1,0 1-1,0-1 0,0 1 0,0 0 0,-1 0 1,1 0-1,0 0 0,-1 0 0,1 0 0,-1 0 0,0 1 1,1-1-1,-1 0 0,0 1 0,-1-1 0,1 1 0,0-1 1,-1 1-1,1 0 0,-1-1 0,0 1 0,0-1 1,0 1-1,0 0 0,-1-1 0,1 1 0,0-1 0,-1 1 1,0-1-1,0 1 0,0-1 0,0 1 0,0-1 1,0 0-1,-1 1 0,1-1 0,-1 0 0,1 0 0,-1 0 1,-4 3-1,-37 37 1194,-85 64 0,21-20-7507,99-78-1085</inkml:trace>
</inkml:ink>
</file>

<file path=ppt/ink/ink4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43.124"/>
    </inkml:context>
    <inkml:brush xml:id="br0">
      <inkml:brushProperty name="width" value="0.025" units="cm"/>
      <inkml:brushProperty name="height" value="0.025" units="cm"/>
    </inkml:brush>
  </inkml:definitions>
  <inkml:trace contextRef="#ctx0" brushRef="#br0">25 99 10794,'0'0'16912,"-5"-3"-16640,-1 0-222,-7-6-16,23-5 637,-1 4 10,-8 10-636,-1 0 0,1-1 0,-1 1 0,0 0 0,1 0 0,-1-1 0,0 1 0,1 0 0,-1 0 0,0-1 0,1 1 0,-1 0 0,0-1 0,0 1 0,1 0 0,-1-1 0,0 1 0,0-1 0,0 1 0,0 0 0,1-1 0,-1 1 0,0-1 0,0 1-1,0-1 1,0 1 0,0 0 0,0-1 0,0 1 0,0-1 0,0 1 0,0-1 0,0 1 0,-1 0 0,1-1 0,0 1 0,0-1 0,0 1 0,0 0 0,-1-1 0,1 1 0,0 0 0,-1-1 0,0 1-41,0 1 0,1-1 1,-1 1-1,0 0 0,1-1 0,-1 1 1,0 0-1,1-1 0,-1 1 0,1 0 1,-1 0-1,1 0 0,-1-1 1,1 1-1,0 0 0,0 0 0,-1 0 1,1 0-1,0 0 0,0 0 1,0 0-1,0 0 0,0 0 0,0 0 1,0 0-1,0-1 0,0 3 0,4 24 144,-4-27-144,0 1 0,1-1 0,-1 0 0,0 1 0,0-1 0,1 0 0,-1 1 0,0-1 0,0 0 0,1 1 0,-1-1 0,0 0 0,1 1 0,-1-1 0,1 0 0,-1 0 0,0 1 0,1-1 0,-1 0 0,1 0 0,-1 0 0,0 0 1,1 0-1,-1 1 0,1-1 0,-1 0 0,1 0 0,-1 0 0,1 0 0,1-2 15,1 1 0,-1 0 0,0 0 1,0-1-1,0 1 0,-1-1 0,1 1 0,0-1 1,-1 0-1,1 0 0,-1 0 0,1 0 0,-1 0 1,0 0-1,0 0 0,0 0 0,1-3 0,0 1 35,0 0-1,-1-1 1,0 1-1,0-1 0,0 1 1,0-1-1,-1 0 0,1 1 1,-1-1-1,0 0 1,-2-6-1,2 10-53,0 1 0,0 0 0,0-1 0,0 1 0,0 0 0,-1-1 0,1 1 0,0 0 0,0-1 0,0 1 0,-1 0 0,1 0 0,0-1 0,0 1 0,-1 0 0,1 0 0,0 0 0,-1-1 0,1 1 0,0 0 0,-1 0 0,1 0 0,0 0 0,-1 0 0,1-1 0,0 1 0,-1 0 0,1 0 0,0 0 0,-1 0 0,1 0 0,-1 0 0,1 0 0,0 0 0,-1 1 0,1-1 0,0 0 0,-1 0 0,1 0 0,0 0 0,-1 0 0,1 1 0,0-1 0,-1 0 0,1 0 0,0 0 0,0 1 0,-1-1 0,1 0 0,0 0 0,0 1 0,-1-1 0,-13 16 0,11-6 0,0 0 0,1 0 0,0 1 0,0-1 0,1 1 0,1-1 0,0 1 0,2 18 0,-2-28 0,0 0 0,0-1 0,0 1 0,-1 0 0,1-1 0,0 1 0,0-1 0,0 1 0,1 0 0,-1-1 0,0 1 0,0 0 0,0-1 0,0 1 0,0-1 0,1 1 0,-1-1 0,0 1 0,1 0 0,-1-1 0,0 1 0,1-1 0,-1 1 0,1-1 0,-1 0 0,1 1 0,-1-1 0,1 1 0,-1-1 0,1 0 0,-1 1 0,1-1 0,-1 0 0,1 0 0,-1 1 0,1-1 0,0 0 0,-1 0 0,1 0 0,0 0 0,-1 0 0,1 0 0,-1 0 0,1 0 0,0 0 0,-1 0 0,1 0 0,0 0 0,-1 0 0,1-1 0,-1 1 0,1 0 0,-1 0 0,1-1 0,0 1 0,-1 0 0,1-1 0,-1 1 0,1-1 0,-1 1 0,0 0 0,2-2 0,24-29 0,-24 27 0,0 0 0,0-1 0,-1 1 0,0-1 0,1 1 0,-1-1 0,-1 0 0,1-6 0,-1 11 0,0-1 0,0 1 0,-1 0 0,1-1 0,0 1 0,0 0 0,-1 0 0,1-1 0,0 1 0,-1 0 0,1 0 0,-1 0 0,1 0 0,0-1 0,-1 1 0,1 0 0,0 0 0,-1 0 0,1 0 0,-1 0 0,1 0 0,0 0 0,-1 0 0,1 0 0,-1 0 0,1 0 0,0 0 0,-1 0 0,1 0 0,-1 0 0,1 1 0,0-1 0,-1 0 0,1 0 0,0 0 0,-1 1 0,1-1 0,0 0 0,-1 0 0,1 1 0,0-1 0,-1 0 0,1 1 0,-17 10 0,11-6 0,1 0 0,1 1 0,-1 0 0,1 0 0,0 0 0,0 0 0,1 1 0,0 0 0,0-1 0,1 1 0,-1 0 0,1 1 0,1-1 0,-1 8 0,2-15 0,0 1 0,0-1 0,0 0 0,0 0 0,0 1 0,1-1 0,-1 0 0,0 0 0,0 0 0,0 1 0,1-1 0,-1 0 0,0 0 0,0 0 0,0 0 0,1 1 0,-1-1 0,0 0 0,0 0 0,1 0 0,-1 0 0,0 0 0,1 0 0,-1 0 0,0 0 0,0 0 0,1 0 0,-1 0 0,0 0 0,1 0 0,-1 0 0,0 0 0,0 0 0,1 0 0,-1 0 0,0 0 0,0 0 0,1 0 0,-1 0 0,0-1 0,0 1 0,1 0 0,-1 0 0,0 0 0,0-1 0,0 1 0,1 0 0,13-9 0,-6 3 0,0-1 0,-1-1 0,0 1 0,0-1 0,-1 0 0,0-1 0,-1 1 0,1-1 0,-2 0 0,1 0 0,-1-1 0,-1 0 0,0 1 0,4-20 0,-7 29 0,0-1 0,-1 1 0,1 0 0,0-1 0,0 1 0,0 0 0,0-1 0,-1 1 0,1 0 0,0-1 0,0 1 0,-1 0 0,1 0 0,0-1 0,-1 1 0,1 0 0,0 0 0,0-1 0,-1 1 0,1 0 0,-1 0 0,1 0 0,0 0 0,-1-1 0,1 1 0,0 0 0,-1 0 0,1 0 0,-1 0 0,1 0 0,0 0 0,-1 0 0,1 0 0,0 0 0,-1 0 0,1 1 0,-1-1 0,1 0 0,0 0 0,-1 0 0,1 0 0,0 0 0,-1 1 0,1-1 0,0 0 0,-1 0 0,1 1 0,0-1 0,0 0 0,-1 0 0,1 1 0,0-1 0,0 0 0,-1 1 0,-19 15 0,12-7 0,1 0 0,0 0 0,0 1 0,1 0 0,1 0 0,0 0 0,0 0 0,1 1 0,0 0 0,1 0 0,-3 15 0,6-25 0,0-1 0,0 0 0,0 0 0,0 1 0,0-1 0,1 0 0,-1 0 0,0 1 0,0-1 0,0 0 0,0 1 0,0-1 0,0 0 0,1 0 0,-1 0 0,0 1 0,0-1 0,0 0 0,1 0 0,-1 0 0,0 1 0,0-1 0,1 0 0,-1 0 0,0 0 0,0 0 0,1 0 0,-1 0 0,0 0 0,1 0 0,-1 1 0,0-1 0,0 0 0,1 0 0,-1 0 0,0 0 0,1 0 0,-1-1 0,0 1 0,0 0 0,1 0 0,-1 0 0,0 0 0,1 0 0,-1 0 0,0 0 0,0 0 0,1-1 0,-1 1 0,0 0 0,0 0 0,0 0 0,1-1 0,-1 1 0,0 0 0,0 0 0,1-1 0,15-11 0,-8 3 0,-1 0 0,0 0 0,0-1 0,9-17 0,22-33 0,-49 110-4132,-10 21-3059,11-37 1025</inkml:trace>
</inkml:ink>
</file>

<file path=ppt/ink/ink4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10.657"/>
    </inkml:context>
    <inkml:brush xml:id="br0">
      <inkml:brushProperty name="width" value="0.025" units="cm"/>
      <inkml:brushProperty name="height" value="0.025" units="cm"/>
    </inkml:brush>
  </inkml:definitions>
  <inkml:trace contextRef="#ctx0" brushRef="#br0">1 94 9641,'0'0'13955,"6"-8"-11820,6-5-1238,4-6 128,0-4 2840,-15 22-3817,-1 0 1,1-1-1,-1 1 1,1 0-1,-1-1 1,0 1-1,0-1 1,0 1-1,1 0 0,-1-1 1,0 1-1,-1-1 1,1 1-1,0-1 1,0 1-1,-1 0 1,1-1-1,-2-2 1,-4 2 195,1 20-160,5-17-84,0-1 0,0 1 0,-1-1 0,1 1 0,0-1 0,0 1 0,0-1 0,0 1 0,0-1 0,0 1 0,0-1 0,0 1 0,0-1 0,0 1 0,0-1 0,0 1 0,0-1 0,0 1 0,0-1 0,0 1 0,1-1 0,-1 1 0,0-1 0,0 1 0,1-1 0,-1 1 0,0-1 0,1 1 0,-1-1 0,0 0 0,1 1 0,-1-1 0,1 1 0,-1-1 0,0 0 0,1 0 0,-1 1 0,1-1 0,-1 0 0,1 0 0,-1 0 0,1 1 0,-1-1 0,1 0 0,-1 0 0,1 0 0,0 0 0,-1 0 0,1 0 0,-1 0 0,1 0 0,-1 0 0,1 0 0,0-1 0,0 1 0,0-1 0,0 1 0,0-1 0,0 0 0,0 1 0,0-1 0,0 0 0,0 0 0,0 0 0,0 1 0,-1-1 0,1 0 0,0 0 0,-1 0 0,1-1 0,0 1 0,-1 0 0,1 0 0,-1 0 0,0 0 0,1 0 0,-1-1 0,0 1 0,0-1 0,-2-2-103,-3 9-313,-2 9-1985,7-5-2767,7-2-2663</inkml:trace>
</inkml:ink>
</file>

<file path=ppt/ink/ink4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12.712"/>
    </inkml:context>
    <inkml:brush xml:id="br0">
      <inkml:brushProperty name="width" value="0.025" units="cm"/>
      <inkml:brushProperty name="height" value="0.025" units="cm"/>
    </inkml:brush>
  </inkml:definitions>
  <inkml:trace contextRef="#ctx0" brushRef="#br0">1 5 13901,'0'0'12940,"3"-1"-12176,1 0-746,20-1 172,-7 12-7157,-13-5 727</inkml:trace>
</inkml:ink>
</file>

<file path=ppt/ink/ink4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13.193"/>
    </inkml:context>
    <inkml:brush xml:id="br0">
      <inkml:brushProperty name="width" value="0.025" units="cm"/>
      <inkml:brushProperty name="height" value="0.025" units="cm"/>
    </inkml:brush>
  </inkml:definitions>
  <inkml:trace contextRef="#ctx0" brushRef="#br0">1 0 13677,'0'0'17232,"61"9"-17168,-46-9-96,-3 0-1057,-3 0-1633,-8 9-7368,-1-1-1761</inkml:trace>
</inkml:ink>
</file>

<file path=ppt/ink/ink4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13.890"/>
    </inkml:context>
    <inkml:brush xml:id="br0">
      <inkml:brushProperty name="width" value="0.025" units="cm"/>
      <inkml:brushProperty name="height" value="0.025" units="cm"/>
    </inkml:brush>
  </inkml:definitions>
  <inkml:trace contextRef="#ctx0" brushRef="#br0">0 0 2498,'0'0'27995,"55"21"-28732,-47-18-2786</inkml:trace>
</inkml:ink>
</file>

<file path=ppt/ink/ink4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14.340"/>
    </inkml:context>
    <inkml:brush xml:id="br0">
      <inkml:brushProperty name="width" value="0.025" units="cm"/>
      <inkml:brushProperty name="height" value="0.025" units="cm"/>
    </inkml:brush>
  </inkml:definitions>
  <inkml:trace contextRef="#ctx0" brushRef="#br0">0 0 20595,'0'0'11275,"9"19"-11211,-1-18-288,1 5-737,-5 3-704,-4 2-1603,0 1-1344,0 1-2819</inkml:trace>
</inkml:ink>
</file>

<file path=ppt/ink/ink4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14.713"/>
    </inkml:context>
    <inkml:brush xml:id="br0">
      <inkml:brushProperty name="width" value="0.025" units="cm"/>
      <inkml:brushProperty name="height" value="0.025" units="cm"/>
    </inkml:brush>
  </inkml:definitions>
  <inkml:trace contextRef="#ctx0" brushRef="#br0">0 1 25176,'0'0'7591,"46"39"-7591,-41-33-833,-2-3-1313</inkml:trace>
</inkml:ink>
</file>

<file path=ppt/ink/ink4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20.668"/>
    </inkml:context>
    <inkml:brush xml:id="br0">
      <inkml:brushProperty name="width" value="0.025" units="cm"/>
      <inkml:brushProperty name="height" value="0.025" units="cm"/>
    </inkml:brush>
  </inkml:definitions>
  <inkml:trace contextRef="#ctx0" brushRef="#br0">0 1 9801,'0'0'641,"78"10"-257,-40-6-256,6-4-192,7 0-1505,6-1-4837</inkml:trace>
</inkml:ink>
</file>

<file path=ppt/ink/ink4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21.060"/>
    </inkml:context>
    <inkml:brush xml:id="br0">
      <inkml:brushProperty name="width" value="0.025" units="cm"/>
      <inkml:brushProperty name="height" value="0.025" units="cm"/>
    </inkml:brush>
  </inkml:definitions>
  <inkml:trace contextRef="#ctx0" brushRef="#br0">0 0 6822,'0'0'161,"61"2"-129,-28 0 32,4-1-609,4 1-864,-3-1-449</inkml:trace>
  <inkml:trace contextRef="#ctx0" brushRef="#br0" timeOffset="1">381 17 4740,'0'0'5510,"57"5"-3396,-41-3-737,0-1-897,-1 0-351,2 0-97,1-1-673,3 0-2050,-3-3-4131</inkml:trace>
</inkml:ink>
</file>

<file path=ppt/ink/ink4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21.660"/>
    </inkml:context>
    <inkml:brush xml:id="br0">
      <inkml:brushProperty name="width" value="0.025" units="cm"/>
      <inkml:brushProperty name="height" value="0.025" units="cm"/>
    </inkml:brush>
  </inkml:definitions>
  <inkml:trace contextRef="#ctx0" brushRef="#br0">0 38 6694,'0'0'11083,"79"-4"-10507,-29-1-287,12 0-193,7-1-224,2-2-3332,2-1-5284</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1.099"/>
    </inkml:context>
    <inkml:brush xml:id="br0">
      <inkml:brushProperty name="width" value="0.025" units="cm"/>
      <inkml:brushProperty name="height" value="0.025" units="cm"/>
    </inkml:brush>
  </inkml:definitions>
  <inkml:trace contextRef="#ctx0" brushRef="#br0">59 0 16271,'0'0'2627,"0"3"-1079,-27 107 3995,19-84-5322,1 0-1,1 1 1,2-1 0,-3 42-1,11 14-128,0-48-5154,-3-30 231</inkml:trace>
</inkml:ink>
</file>

<file path=ppt/ink/ink4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22.048"/>
    </inkml:context>
    <inkml:brush xml:id="br0">
      <inkml:brushProperty name="width" value="0.025" units="cm"/>
      <inkml:brushProperty name="height" value="0.025" units="cm"/>
    </inkml:brush>
  </inkml:definitions>
  <inkml:trace contextRef="#ctx0" brushRef="#br0">1 34 11883,'0'0'3652,"12"-1"-1928,135-11-798,107-4-8039,-175 23 4140,-42-3 3618,1-2 6108,-28-10-7810,-5-1-3005</inkml:trace>
</inkml:ink>
</file>

<file path=ppt/ink/ink4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22.626"/>
    </inkml:context>
    <inkml:brush xml:id="br0">
      <inkml:brushProperty name="width" value="0.025" units="cm"/>
      <inkml:brushProperty name="height" value="0.025" units="cm"/>
    </inkml:brush>
  </inkml:definitions>
  <inkml:trace contextRef="#ctx0" brushRef="#br0">1 43 14542,'0'0'2541,"9"0"-1975,201 3 1397,28-1-3556,-1-7-3721,-191 0 4174,1-1-1,49-15 0,-53 10-4010</inkml:trace>
</inkml:ink>
</file>

<file path=ppt/ink/ink4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6:22.967"/>
    </inkml:context>
    <inkml:brush xml:id="br0">
      <inkml:brushProperty name="width" value="0.025" units="cm"/>
      <inkml:brushProperty name="height" value="0.025" units="cm"/>
    </inkml:brush>
  </inkml:definitions>
  <inkml:trace contextRef="#ctx0" brushRef="#br0">1 59 12940,'0'0'7848,"56"-16"-5830,-30 7-481,2 1-576,7-2-737,5 4-224,3 1 32,1 1-352,-4 3-673,-3 1-512,-9 0-289,-7 0-640,-6 0-2627,-8 0-6150</inkml:trace>
</inkml:ink>
</file>

<file path=ppt/ink/ink4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04.579"/>
    </inkml:context>
    <inkml:brush xml:id="br0">
      <inkml:brushProperty name="width" value="0.025" units="cm"/>
      <inkml:brushProperty name="height" value="0.025" units="cm"/>
    </inkml:brush>
  </inkml:definitions>
  <inkml:trace contextRef="#ctx0" brushRef="#br0">0 3 19154,'0'0'6470,"53"0"-4612,-5 0-513,10 0-576,5-1-577,4 0-160,-6 1-512,-5 0-1026,-14 9-1216,-12 9-161,-17 0-865,-13 4-1120,-13-3-5542</inkml:trace>
</inkml:ink>
</file>

<file path=ppt/ink/ink4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04.936"/>
    </inkml:context>
    <inkml:brush xml:id="br0">
      <inkml:brushProperty name="width" value="0.025" units="cm"/>
      <inkml:brushProperty name="height" value="0.025" units="cm"/>
    </inkml:brush>
  </inkml:definitions>
  <inkml:trace contextRef="#ctx0" brushRef="#br0">0 125 8680,'0'0'16912,"103"0"-15246,-24-14-833,13-2-705,6-4-224,-3 1-2435,-8 1-1921,-13 1-1249,-16-4-1154</inkml:trace>
</inkml:ink>
</file>

<file path=ppt/ink/ink4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05.309"/>
    </inkml:context>
    <inkml:brush xml:id="br0">
      <inkml:brushProperty name="width" value="0.025" units="cm"/>
      <inkml:brushProperty name="height" value="0.025" units="cm"/>
    </inkml:brush>
  </inkml:definitions>
  <inkml:trace contextRef="#ctx0" brushRef="#br0">1 0 17264,'11'0'513,"49"1"946,65 8 0,-101-5-1170,0 0 0,-1 1 1,1 2-1,-1 0 0,-1 1 1,25 13-1,-43-19-306,1 1 0,-1-1 0,0 0-1,-1 1 1,1 0 0,0 0 0,-1 0 0,0 1-1,0-1 1,0 1 0,0-1 0,0 1 0,-1 0-1,1 0 1,-1 0 0,0 1 0,-1-1 0,1 0-1,-1 1 1,0-1 0,0 1 0,0-1 0,0 1-1,-1 0 1,0-1 0,0 1 0,0 0 0,0-1-1,-1 1 1,0 0 0,0-1 0,0 1 0,-4 7-1,-3 8 0,-1-1 0,-1 0 0,-1-1 0,0 0-1,-28 33 1,-123 131-1446,50-66-2426,98-101 3116,-48 47-4746</inkml:trace>
</inkml:ink>
</file>

<file path=ppt/ink/ink4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06.512"/>
    </inkml:context>
    <inkml:brush xml:id="br0">
      <inkml:brushProperty name="width" value="0.025" units="cm"/>
      <inkml:brushProperty name="height" value="0.025" units="cm"/>
    </inkml:brush>
  </inkml:definitions>
  <inkml:trace contextRef="#ctx0" brushRef="#br0">464 0 15182,'0'0'2947,"-49"54"-64,16-18-96,-6 7-962,-4 0-608,-4 4-576,-3-4-513,3-3-96,4-5-32,4-11-288,10-3-321,7-12-640,7-9-1473,7 0-1667,8-20-5604</inkml:trace>
</inkml:ink>
</file>

<file path=ppt/ink/ink4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07.432"/>
    </inkml:context>
    <inkml:brush xml:id="br0">
      <inkml:brushProperty name="width" value="0.025" units="cm"/>
      <inkml:brushProperty name="height" value="0.025" units="cm"/>
    </inkml:brush>
  </inkml:definitions>
  <inkml:trace contextRef="#ctx0" brushRef="#br0">82 1 13581,'0'0'14205,"-1"9"-13553,-25 263 2579,27-84-4300,-22-205-8448,9 8 5421,-10-10-3794</inkml:trace>
</inkml:ink>
</file>

<file path=ppt/ink/ink4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07.802"/>
    </inkml:context>
    <inkml:brush xml:id="br0">
      <inkml:brushProperty name="width" value="0.025" units="cm"/>
      <inkml:brushProperty name="height" value="0.025" units="cm"/>
    </inkml:brush>
  </inkml:definitions>
  <inkml:trace contextRef="#ctx0" brushRef="#br0">1 118 15791,'0'0'12006,"12"-2"-10244,146-23 1341,91-26-3092,-78 15-40,-160 33-750,-27 3-12877,-12 5 732</inkml:trace>
</inkml:ink>
</file>

<file path=ppt/ink/ink4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08.251"/>
    </inkml:context>
    <inkml:brush xml:id="br0">
      <inkml:brushProperty name="width" value="0.025" units="cm"/>
      <inkml:brushProperty name="height" value="0.025" units="cm"/>
    </inkml:brush>
  </inkml:definitions>
  <inkml:trace contextRef="#ctx0" brushRef="#br0">227 0 18546,'0'0'11061,"-3"13"-10202,-7 18-489,-1 0 0,-1-1 0,-24 40 0,-62 94-577,41-74-1343,95-143-7701,-1 0 2759,-5-3-2381</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1.486"/>
    </inkml:context>
    <inkml:brush xml:id="br0">
      <inkml:brushProperty name="width" value="0.025" units="cm"/>
      <inkml:brushProperty name="height" value="0.025" units="cm"/>
    </inkml:brush>
  </inkml:definitions>
  <inkml:trace contextRef="#ctx0" brushRef="#br0">1 82 15375,'0'0'6406,"0"-9"-4586,0 7-1751,0 0 0,0 0 0,0 0 0,0 0 0,1 0 0,-1 0-1,0 0 1,1 0 0,-1 0 0,1 0 0,0 0 0,0 0 0,0 1 0,0-1 0,0 0 0,0 0 0,0 1 0,1-1 0,-1 1 0,0-1-1,3-1 1,1 1 50,1-1 0,0 0-1,0 1 1,0 0-1,0 1 1,0-1 0,1 1-1,6 0 1,39-6 284,0 2 1,77 4-1,-108 2-394,-1 0 0,0 2-1,0 0 1,0 2 0,0 0-1,-1 1 1,0 1 0,0 0-1,26 16 1,-40-20 50,1 1 0,-1 0 0,-1 0 0,1 1 0,0-1 0,-1 1 0,0 0 0,0 0 0,-1 0 0,1 1 0,-1-1 0,-1 1 0,1 0 0,-1 0 0,1 0 0,-2 0 0,1 0 0,-1 0 0,0 0 0,0 1 0,-1-1-1,1 0 1,-1 1 0,-1-1 0,1 1 0,-1-1 0,-1 0 0,1 0 0,-1 0 0,0 0 0,0 0 0,-1 0 0,1 0 0,-1 0 0,-1-1 0,1 0 0,-1 1 0,0-1 0,0-1 0,0 1 0,-6 4 0,-7 6 106,0-1 0,0-1 1,-2-1-1,1-1 0,-2 0 0,1-1 0,-1-1 0,-1-1 1,1-1-1,-1-1 0,-1 0 0,1-2 0,-1-1 0,0 0 1,0-2-1,-42-2 0,58 0-226,0 0 1,0 0-1,0-1 1,0 0-1,0 0 1,1-1-1,-9-5 1,11 7-8,1 0 1,0-1-1,0 1 0,0-1 1,0 1-1,1-1 1,-1 0-1,0 0 1,1 0-1,-1 0 1,1 0-1,-1 0 1,1 0-1,0 0 1,0-1-1,0 1 1,0 0-1,1-1 1,-1 1-1,1-1 1,-1-2-1,2 4-286,0 0 1,0 0-1,-1 0 0,1 0 0,1 0 1,-1 0-1,0 0 0,0 0 0,0 0 1,0 0-1,1 1 0,-1-1 0,0 1 1,1-1-1,-1 1 0,0-1 0,1 1 1,-1 0-1,1-1 0,-1 1 0,1 0 0,-1 0 1,0 0-1,4 1 0,3-2-1826,17-4-4300</inkml:trace>
</inkml:ink>
</file>

<file path=ppt/ink/ink4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08.610"/>
    </inkml:context>
    <inkml:brush xml:id="br0">
      <inkml:brushProperty name="width" value="0.025" units="cm"/>
      <inkml:brushProperty name="height" value="0.025" units="cm"/>
    </inkml:brush>
  </inkml:definitions>
  <inkml:trace contextRef="#ctx0" brushRef="#br0">257 1 14061,'0'0'6470,"-12"59"-4740,0-19-257,0 5-448,3 5-416,3-1-97,6-3 97,0-4-225,3-7-320,12-8-128,3-5-1249,-1-8-545,-6-5-1281,-7-4-992</inkml:trace>
  <inkml:trace contextRef="#ctx0" brushRef="#br0" timeOffset="1">1 425 17713,'0'0'10730,"74"-5"-10282,-16 0-320,9-4-96,8-1-1024,-2-4-2276,-5-2-2369,-8-6-4901</inkml:trace>
</inkml:ink>
</file>

<file path=ppt/ink/ink4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09.011"/>
    </inkml:context>
    <inkml:brush xml:id="br0">
      <inkml:brushProperty name="width" value="0.025" units="cm"/>
      <inkml:brushProperty name="height" value="0.025" units="cm"/>
    </inkml:brush>
  </inkml:definitions>
  <inkml:trace contextRef="#ctx0" brushRef="#br0">218 61 4484,'2'-8'10875,"2"-28"-6866,-4 36-3911,0-1 1,0 1 0,0-1 0,0 0-1,0 1 1,0-1 0,0 0 0,0 1-1,0-1 1,0 1 0,0-1 0,0 1-1,-1-1 1,1 0 0,0 1 0,0-1-1,-1 1 1,1-1 0,0 1 0,-1-1-1,1 1 1,0-1 0,-1 1 0,1 0-1,-1-1 1,1 1 0,-1-1 0,1 1-1,-1 0 1,1 0 0,-1-1 0,1 1-1,-1 0 1,0 0 0,1-1 0,-1 1-1,1 0 1,-1 0 0,0 0 0,1 0-1,-1 0 1,1 0 0,-1 0 0,0 0-1,1 0 1,-1 0 0,1 1 0,-2-1-1,-25 12 1331,11 0-1162,1 1 0,1 1 0,0 0 0,1 1 0,1 1-1,0 0 1,1 0 0,0 1 0,2 1 0,0 0 0,1 0 0,1 0 0,0 1 0,1 0 0,2 1 0,-4 23 0,7-38-215,1 1 1,-1 0 0,1 0 0,0-1-1,1 1 1,0 0 0,-1 0 0,2-1 0,-1 1-1,1 0 1,0-1 0,0 1 0,0-1 0,1 0-1,0 0 1,0 0 0,6 9 0,-4-10-25,0 0 0,0-1 1,0 1-1,1-1 0,-1 0 0,1 0 1,-1 0-1,1-1 0,0 0 0,0 0 1,0 0-1,0-1 0,0 0 0,1 0 1,-1-1-1,8 0 0,-6 0 21,0 0-1,0-1 1,-1 0-1,1-1 1,-1 0-1,1 0 0,-1 0 1,0-1-1,1 0 1,-1 0-1,-1-1 1,8-4-1,-11 6-28,0-1 0,0 1-1,0 0 1,0-1 0,-1 0 0,1 0 0,0 0-1,-1 0 1,0 0 0,0 0 0,0-1-1,0 1 1,-1-1 0,1 1 0,-1-1 0,0 1-1,0-1 1,0 0 0,0 0 0,-1 0-1,0 1 1,0-1 0,0 0 0,0 0-1,0 0 1,-2-4 0,2 6-20,-1 1 0,1-1 0,-1 1 0,1-1 0,-1 1 0,0 0 0,0-1 0,0 1 0,0 0 0,0 0 0,0-1 0,0 1 0,0 0 0,0 0 0,0 0 0,-1 1 0,1-1 0,0 0 0,-1 0 0,1 1 0,-2-1 0,-2-1 0,0 1 0,0-1 0,0 1 0,0 1 0,0-1 0,-9 1 0,6 0 0,0 1 0,0-1 0,0 2 0,0-1 0,1 1 0,-1 0 0,0 1 0,-9 4 0,14-6 0,1 0 0,1 0 0,-1 0 0,0 1 0,0-1 0,0 0 0,1 1 0,-1-1 0,0 1 0,1 0 0,0-1 0,-1 1 0,1 0 0,0 0 0,0 0 0,0 0 0,0 0 0,0 0 0,0 0 0,1 0 0,-1 1 0,0 2 0,2-4 0,-1-1 0,1 1 0,0 0 0,-1-1 0,1 1 0,0 0 0,0-1 0,-1 1 0,1-1 0,0 1 0,0-1 0,0 0 0,0 1 0,0-1 0,0 0 0,-1 1 0,1-1 0,0 0 0,0 0 0,0 0 0,0 0 0,0 0 0,0 0 0,1 0 0,32-2 0,-28 2 0,10-2-153,0-1 1,-1 0-1,1-1 0,29-12 0,-31 10 10,0 1 0,1 1 0,-1 0 0,1 1-1,22-2 1,-36 5 145,0 0-1,0 0 0,0 1 1,0-1-1,0 1 1,0-1-1,0 1 1,0-1-1,0 1 1,0-1-1,0 1 0,-1 0 1,1 0-1,0-1 1,-1 1-1,1 0 1,0 0-1,-1 0 1,1 0-1,-1 0 0,1 0 1,-1-1-1,0 1 1,1 0-1,-1 0 1,0 1-1,0-1 1,1 0-1,-1 0 0,0 0 1,0 0-1,0 0 1,0 0-1,-1 0 1,1 2-1,-5 41 390,-12 28-62,4-17-5654,11-43-2785</inkml:trace>
</inkml:ink>
</file>

<file path=ppt/ink/ink4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0.084"/>
    </inkml:context>
    <inkml:brush xml:id="br0">
      <inkml:brushProperty name="width" value="0.025" units="cm"/>
      <inkml:brushProperty name="height" value="0.025" units="cm"/>
    </inkml:brush>
  </inkml:definitions>
  <inkml:trace contextRef="#ctx0" brushRef="#br0">42 1 19090,'0'0'8878,"-6"15"-8483,-3 14-85,2 0 0,-8 53 1,13-65-274,0 1 1,1-1 0,1 1 0,1-1 0,1 1-1,0-1 1,6 23 0,-6-36-3,-1 1 0,1-1-1,0 0 1,0 0 0,1 1 0,-1-2-1,1 1 1,0 0 0,0 0 0,0-1-1,0 0 1,1 0 0,-1 0 0,1 0-1,0 0 1,0-1 0,0 1 0,0-1-1,1 0 1,4 1 0,-6-2 54,1 0 1,-1 0 0,1-1-1,-1 1 1,1-1-1,0 0 1,-1 0-1,1-1 1,0 1 0,-1-1-1,1 1 1,-1-1-1,1 0 1,-1-1 0,0 1-1,1 0 1,-1-1-1,0 0 1,0 0-1,0 0 1,0 0 0,0 0-1,0-1 1,-1 1-1,5-6 1,0-1-76,-1 1 0,0-1 0,-1-1 0,0 1 0,0-1 0,-1 0 0,0 0 0,-1 0 0,3-17 0,-2 3-21,-2 1 0,0-1 0,-2-29 0,0 51 7,0 1 0,0-1 0,0 0 0,-1 1 0,1-1 0,0 0 0,-1 1 0,1-1 0,-1 1 0,1-1 0,-1 1 0,0-1 0,1 1 0,-1-1 0,0 1 0,0 0 0,0 0 0,0-1 0,0 1 0,-1 0 0,0-1 0,-9 5 0,5 17 0,5-16 0,0 1 0,1 0 0,0 0 0,0 0 0,0 0 0,1 0 0,0 0 0,0 0 0,0 0 0,0-1 0,4 8 0,-4-9 0,1-1 0,0 0 0,0 0 0,0 0 0,0 0 0,0 0 0,0 0 0,1 0 0,-1-1 0,1 1 0,-1-1 0,1 0 0,-1 1 0,1-1 0,0-1 0,-1 1 0,1 0 0,0-1 0,0 1 0,0-1 0,4 0 0,8 1 0,0-1 0,-1-1 0,1 0 0,0-2 0,0 1 0,-1-2 0,0 0 0,22-9 0,-25 9 0,-1 0 0,0-2 0,0 1 0,0-1 0,0-1 0,-1 0 0,0 0 0,-1 0 0,0-1 0,0-1 0,12-16 0,-19 23 0,1-1 0,-1 1 0,1-1 0,-1 1 0,0-1 0,0 0 0,0 0 0,-1 0 0,1 1 0,-1-1 0,1 0 0,-1 0 0,0 0 0,0 0 0,0 0 0,-1 0 0,1 0 0,-1-3 0,0 5 0,0 0 0,1-1 0,-1 1 0,0 0 0,0 0 0,0 0 0,0 0 0,0 0 0,0 0 0,0 0 0,0 0 0,0 0 0,0 0 0,-1 0 0,1 1 0,0-1 0,-1 1 0,1-1 0,0 1 0,-1-1 0,1 1 0,-1 0 0,1-1 0,-1 1 0,1 0 0,0 0 0,-1 0 0,1 0 0,-1 1 0,1-1 0,-1 0 0,1 0 0,0 1 0,-1-1 0,-2 2 0,0 0 0,-1 0 0,1 1 0,0-1 0,0 1 0,-1 0 0,2 0 0,-1 1 0,0-1 0,1 1 0,-1 0 0,1-1 0,0 1 0,1 1 0,-1-1 0,-2 6 0,1-3 0,1 0 0,0 1 0,0-1 0,0 1 0,1-1 0,0 1 0,1 0 0,-1 15 0,2-21 0,0 0 0,1-1 0,-1 1 0,1-1 0,-1 1 0,1-1 0,-1 1 0,1-1 0,0 0 0,0 1 0,0-1 0,0 0 0,0 0 0,0 1 0,0-1 0,1 0 0,-1 0 0,0 0 0,0 0 0,1-1 0,-1 1 0,1 0 0,-1-1 0,1 1 0,-1 0 0,1-1 0,-1 0 0,1 1 0,2-1 0,57 5 0,-52-5 0,47 0 0,-33-1 0,1 1 0,-1 0 0,1 2 0,-1 1 0,0 1 0,24 7 0,-43-10 0,-1 1 0,0 0 0,0-1 0,1 1 0,-1 0 0,0 0 0,-1 1 0,1-1 0,0 1 0,-1-1 0,1 1 0,-1 0 0,0 0 0,0 0 0,0 0 0,0 0 0,-1 0 0,1 1 0,-1-1 0,0 1 0,2 5 0,-5-30 0,-1 0 0,0 0 0,-2 0 0,0 1 0,-11-27 0,-9-36 0,25 82-77,0 1 1,0-1-1,1 1 0,-1 0 1,0-1-1,0 1 0,0-1 1,0 1-1,0 0 0,0-1 1,1 1-1,-1 0 0,0-1 1,0 1-1,1-1 0,-1 1 0,0 0 1,0 0-1,1-1 0,-1 1 1,0 0-1,1-1 0,-1 1 1,1 0-1,-1 0 0,0 0 1,1 0-1,-1-1 0,0 1 1,1 0-1,-1 0 0,1 0 1,-1 0-1,1 0 0,-1 0 1,0 0-1,1 0 0,-1 0 1,1 0-1,25 0-6235,-18 1 3626,23-1-5012</inkml:trace>
</inkml:ink>
</file>

<file path=ppt/ink/ink4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0.428"/>
    </inkml:context>
    <inkml:brush xml:id="br0">
      <inkml:brushProperty name="width" value="0.025" units="cm"/>
      <inkml:brushProperty name="height" value="0.025" units="cm"/>
    </inkml:brush>
  </inkml:definitions>
  <inkml:trace contextRef="#ctx0" brushRef="#br0">145 19 9577,'0'0'19218,"-11"-4"-17264,-37-11-844,45 15-1062,0 0-1,0 0 0,0 0 1,0 1-1,0-1 0,0 1 0,0-1 1,1 1-1,-1 0 0,0 0 0,0 0 1,1 1-1,-1-1 0,0 0 0,1 1 1,0 0-1,-1 0 0,1 0 0,0 0 1,-2 2-1,1-2-103,1 1 0,-1 0 0,1-1 0,0 1 0,-1 0 0,1 0 0,1 1 0,-1-1 0,0 0 0,1 1 0,0-1 0,0 1 0,-1 5 0,2-8-31,0 0 0,1-1 1,-1 1-1,0 0 1,1 0-1,-1 0 0,1 0 1,-1 0-1,1-1 1,0 1-1,-1 0 0,1 0 1,0-1-1,-1 1 1,1-1-1,0 1 0,0 0 1,0-1-1,0 1 1,0-1-1,-1 0 0,1 1 1,0-1-1,1 0 1,31 9-990,-21-6 313,-4-1 345,0 1 1,0 0-1,-1 0 1,1 0-1,-1 1 1,1 0-1,-1 1 1,-1 0-1,11 8 1,-15-11 519,-1 0 1,1 0-1,-1 0 1,0 1-1,1-1 1,-1 0-1,0 0 1,0 1-1,-1-1 1,1 1-1,0-1 1,-1 1-1,1-1 1,-1 1-1,0-1 1,0 1-1,0-1 1,0 1-1,0-1 1,-1 1-1,1-1 1,-1 1-1,0-1 1,1 1 0,-1-1-1,0 0 1,-1 1-1,1-1 1,0 0-1,0 0 1,-1 0-1,0 0 1,1 0-1,-5 3 1,-45 47 2644,48-48-2702,-1-1 0,0-1 0,0 1-1,0 0 1,0-1 0,0 0 0,0 0 0,-1 0 0,1-1 0,-1 1 0,1-1 0,-10 1 0,14-2-164,-1 0 0,1 0 1,0 0-1,-1 0 0,1 0 0,0-1 0,-1 1 1,1 0-1,0 0 0,0 0 0,-1-1 1,1 1-1,0 0 0,-1 0 0,1 0 1,0-1-1,0 1 0,0 0 0,-1-1 0,1 1 1,0 0-1,0 0 0,0-1 0,0 1 1,0 0-1,-1-1 0,1 1 0,0 0 1,0-1-1,0 1 0,0 0 0,0-1 1,0 1-1,0 0 0,0-1 0,0 1 0,0-1 1,1 1-1,-1 0 0,0 0 0,0-1 1,0-3-1402,0-16-5804</inkml:trace>
</inkml:ink>
</file>

<file path=ppt/ink/ink4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0.911"/>
    </inkml:context>
    <inkml:brush xml:id="br0">
      <inkml:brushProperty name="width" value="0.025" units="cm"/>
      <inkml:brushProperty name="height" value="0.025" units="cm"/>
    </inkml:brush>
  </inkml:definitions>
  <inkml:trace contextRef="#ctx0" brushRef="#br0">229 357 21268,'-13'0'2082,"-1"1"-1498,0 1 0,0 1 0,0 0 0,0 0 0,0 2-1,1 0 1,-15 6 0,22-8-497,1 0 0,-1 0-1,0 0 1,1 1 0,0 0-1,0 0 1,0 0 0,0 0-1,1 1 1,-1 0 0,1 0-1,0 0 1,1 0 0,-1 1 0,1-1-1,0 1 1,1 0 0,-1 0-1,1 0 1,-2 12 0,3-16-92,1-1 0,0 1 1,0-1-1,0 1 0,0-1 1,0 0-1,0 1 0,0-1 1,0 1-1,1-1 1,-1 1-1,0-1 0,1 0 1,-1 1-1,1-1 0,0 0 1,-1 1-1,1-1 0,0 0 1,0 0-1,0 0 1,0 0-1,0 0 0,0 0 1,1 1-1,1 0-12,-1-1 1,1 0-1,-1 0 1,1-1-1,0 1 1,-1 0-1,1-1 1,0 1-1,0-1 0,-1 0 1,1 0-1,4-1 1,3 0-85,-1 0 0,1-1 1,-1-1-1,1 0 0,-1 0 0,16-8 1,-9 1-81,-1-1 0,0 0 0,0-1 1,-1 0-1,0-2 0,-1 0 1,-1 0-1,0-1 0,-1 0 0,-1-1 1,0 0-1,8-20 0,-9 16 198,-1 0-1,-1-1 1,-1 1-1,-1-2 1,0 1-1,-2 0 1,-1-1 0,0 1-1,-1-1 1,-4-27-1,3 46 0,0 0 1,0 1-1,0-1 0,-1 0 0,1 1 0,-1-1 1,0 1-1,1-1 0,-1 1 0,-1-1 0,1 1 1,0 0-1,0-1 0,-1 1 0,0 0 0,1 0 1,-1 0-1,0 0 0,0 0 0,0 1 0,0-1 0,0 1 1,0-1-1,-1 1 0,1-1 0,0 1 0,-1 0 1,1 0-1,-1 1 0,1-1 0,-1 0 0,-3 0 1,1 1 17,-1 0 0,1 1 1,0-1-1,-1 1 0,1 0 1,0 1-1,0-1 0,0 1 1,0 0-1,0 0 0,0 1 1,1-1-1,-1 1 0,1 0 1,-5 4-1,-12 10 172,1 1 1,1 1-1,0 0 1,2 2-1,0 0 0,1 1 1,1 0-1,-16 35 1,30-54-195,-1 0 1,1 0-1,1-1 1,-1 1-1,0 0 1,1 0-1,-1 0 0,1 0 1,0 0-1,0 0 1,0 0-1,1 5 1,0-7-9,-1 1 0,1-1 0,-1 0 0,1 1-1,0-1 1,0 0 0,0 1 0,0-1 0,0 0 0,0 0 0,0 0 0,0 0 0,0 0 0,0 0 0,0 0-1,1 0 1,-1 0 0,2 0 0,5 2-11,0-1 0,0 0 1,1-1-1,-1 0 0,0 0 0,1-1 0,9 0 0,63-1-1176,64 3-3223,-144-2 4420,0 0 1,1 0-1,-1 0 1,0 1-1,1-1 1,-1 0-1,0 1 0,0-1 1,0 1-1,0 0 1,0-1-1,1 1 1,-1 0-1,0-1 1,0 1-1,0 0 0,-1 0 1,1 0-1,0 0 1,0 0-1,0 0 1,-1 0-1,2 2 1,-1 1 187,0-1 0,0 0 0,0 0 0,0 1 0,-1-1 0,0 1 0,1-1 0,-2 7 0,-1 5 534,0 1-1,-1-1 0,-5 14 1,8-28-740,-4 11 62,1 0 0,1-1-1,0 1 1,0 16 0,2-28-123,0 0 1,1 1 0,-1-1-1,0 0 1,1 0 0,-1 1-1,0-1 1,1 0 0,-1 0 0,0 0-1,1 0 1,-1 0 0,1 1-1,-1-1 1,0 0 0,1 0-1,-1 0 1,0 0 0,1 0-1,-1 0 1,1 0 0,-1 0 0,0 0-1,1-1 1,-1 1 0,1 0-1,-1 0 1,0 0 0,1 0-1,-1 0 1,0-1 0,1 1-1,-1 0 1,0 0 0,1-1 0,-1 1-1,16-9-2285,3-11-2834,2-5-3186</inkml:trace>
</inkml:ink>
</file>

<file path=ppt/ink/ink4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1.284"/>
    </inkml:context>
    <inkml:brush xml:id="br0">
      <inkml:brushProperty name="width" value="0.025" units="cm"/>
      <inkml:brushProperty name="height" value="0.025" units="cm"/>
    </inkml:brush>
  </inkml:definitions>
  <inkml:trace contextRef="#ctx0" brushRef="#br0">50 1 20756,'0'0'9288,"-23"60"-8295,14-34-320,0 0-385,3-1-160,3 0-128,3-6-320,0-5-1313,3-7-1026,9-7-1569,-1 0-1249,2-13-6406</inkml:trace>
</inkml:ink>
</file>

<file path=ppt/ink/ink4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1.689"/>
    </inkml:context>
    <inkml:brush xml:id="br0">
      <inkml:brushProperty name="width" value="0.025" units="cm"/>
      <inkml:brushProperty name="height" value="0.025" units="cm"/>
    </inkml:brush>
  </inkml:definitions>
  <inkml:trace contextRef="#ctx0" brushRef="#br0">1 359 18417,'0'0'6972,"11"6"-5728,37 15-347,-45-20-841,-1-1 0,0 1 1,0-1-1,0 1 0,0-1 0,1 0 1,-1 1-1,0-1 0,0 0 0,0-1 0,1 1 1,-1 0-1,0-1 0,0 1 0,0-1 1,0 1-1,1-1 0,-1 0 0,0 0 0,0 0 1,-1 0-1,1-1 0,0 1 0,0 0 0,0-1 1,-1 1-1,1-1 0,-1 0 0,1 1 1,-1-1-1,1-2 0,0 1 81,0 0 1,0 0-1,-1 0 0,0 0 1,1 0-1,-1 0 0,0-1 1,-1 1-1,1 0 0,0-1 1,-1 1-1,0-1 0,0 1 0,0 0 1,0-1-1,-1 1 0,0-4 1,0 6-130,1 0 1,-1 0 0,0 0 0,1 0-1,-1 0 1,0 1 0,0-1-1,0 0 1,1 0 0,-1 1-1,0-1 1,0 1 0,0-1-1,0 1 1,0-1 0,0 1 0,0 0-1,0 0 1,-1-1 0,1 1-1,0 0 1,0 0 0,0 0-1,0 0 1,0 0 0,0 0-1,0 0 1,-2 1 0,-1 0-26,1-1-1,0 1 1,-1 0 0,1 0 0,0 0 0,0 0-1,0 0 1,0 1 0,-3 1 0,0 4 31,0-1 0,0 1 0,0 1 0,1-1 0,0 1 0,1-1 0,0 1 0,0 1 0,0-1 0,1 0 0,1 1 0,-1 0 0,1-1 0,1 1 0,-1 0 0,2 0 0,-1 0 0,1 0-1,1 0 1,1 11 0,-1-17-1,0 1-1,0-1 1,1 0-1,0 0 0,-1 0 1,1 0-1,0 0 0,0 0 1,1 0-1,-1 0 1,1-1-1,-1 0 0,1 1 1,0-1-1,0 0 0,0 0 1,0 0-1,0-1 1,0 1-1,0-1 0,1 0 1,-1 1-1,1-2 0,-1 1 1,1 0-1,-1-1 1,1 1-1,3-1 0,-1 1-326,0-1-1,0 0 0,0 0 0,-1 0 1,1 0-1,0-1 0,0 0 1,-1 0-1,1-1 0,-1 0 0,1 0 1,-1 0-1,0 0 0,0-1 0,0 0 1,10-7-1,4-17-5135,-6-5-2670</inkml:trace>
  <inkml:trace contextRef="#ctx0" brushRef="#br0" timeOffset="1">89 1 7559,'0'0'19667,"34"61"-19699,-5-41-2851,1-6-2754,-4-7-4357</inkml:trace>
</inkml:ink>
</file>

<file path=ppt/ink/ink4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2.045"/>
    </inkml:context>
    <inkml:brush xml:id="br0">
      <inkml:brushProperty name="width" value="0.025" units="cm"/>
      <inkml:brushProperty name="height" value="0.025" units="cm"/>
    </inkml:brush>
  </inkml:definitions>
  <inkml:trace contextRef="#ctx0" brushRef="#br0">72 1 9513,'0'0'8355,"-2"8"-5339,-16 60 414,-10 50 1129,25-104-4323,1 1 0,1 0 0,1 0 1,0 0-1,3 29 0,-2-42-232,-1 0 1,1-1-1,0 1 1,-1 0-1,1-1 0,0 1 1,0 0-1,0-1 1,0 1-1,0-1 0,0 1 1,1-1-1,-1 0 1,0 0-1,1 1 0,-1-1 1,1 0-1,-1 0 1,1 0-1,-1 0 1,1-1-1,0 1 0,0 0 1,-1-1-1,1 1 1,0-1-1,2 1 0,56 0-1756,-39-2 274,-20 2 1523,0 0 0,1 0-1,-1 0 1,0 0 0,0 0 0,-1 0 0,1 0-1,0 1 1,0-1 0,-1 0 0,1 0-1,0 1 1,-1-1 0,1 0 0,-1 1 0,0-1-1,1 1 1,-1-1 0,0 0 0,0 1 0,0-1-1,0 1 1,0-1 0,0 1 0,0-1-1,-1 0 1,1 1 0,-1 1 0,-6 46 2137,3-39-2005,1 0 1,-2 0 0,1 0-1,-1-1 1,-1 1 0,-10 12 0,14-19-138,-1 0 1,1 1 0,-1-1 0,0-1 0,0 1 0,0 0 0,0-1 0,-1 0 0,1 1 0,-1-1 0,1-1 0,-1 1 0,0 0 0,0-1-1,0 0 1,0 0 0,0 0 0,0 0 0,0-1 0,-4 1 0,7-1-75,0-1 0,0 1 0,0 0 0,0 0 0,0 0 0,0-1 0,0 1 0,0 0 0,0-1 0,0 1 0,0-1 0,0 1 0,0-1 0,0 1 0,0-1 0,1 0 0,-1 1 0,0-1 0,0 0 0,1 0 0,-1 0 0,1 0 0,-1 1 0,0-1 0,1 0 0,0 0 0,-1-2 0,0 0-203,0 0 0,1 0 0,0-1-1,-1 1 1,1 0 0,0-1-1,1 1 1,-1 0 0,2-4 0,0-2-783,0 0 0,1 0 0,0 0 0,1 0 0,8-14 0,12-9-5786,1 0-3785</inkml:trace>
</inkml:ink>
</file>

<file path=ppt/ink/ink4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2.420"/>
    </inkml:context>
    <inkml:brush xml:id="br0">
      <inkml:brushProperty name="width" value="0.025" units="cm"/>
      <inkml:brushProperty name="height" value="0.025" units="cm"/>
    </inkml:brush>
  </inkml:definitions>
  <inkml:trace contextRef="#ctx0" brushRef="#br0">209 0 18674,'0'0'6721,"-6"8"-4810,-5 10-1519,2-1 0,0 1-1,0 1 1,2-1 0,0 1 0,2 1 0,-6 27 0,5-4 383,1 0 1,2 71-1,4-101-1033,0-1 0,1 0 0,0 0 1,7 21-1,-7-29 110,-1 1 0,1-1 1,0 0-1,0 0 1,0 1-1,0-1 0,1-1 1,-1 1-1,1 0 0,0-1 1,1 1-1,-1-1 0,0 0 1,1 0-1,6 4 1,-7-10-4231,-4-20 839,-19-30-4065,-13 2 5260,-48-41 8415,60 70-2920,14 14-1866,4 5-535,0 1 0,1-1 0,-1 0 0,1 0-1,0 0 1,0 0 0,0 0 0,-2-5 0,28 7 1070,102 8-1531,4 0-4699,-63-7-2930</inkml:trace>
</inkml:ink>
</file>

<file path=ppt/ink/ink4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3.412"/>
    </inkml:context>
    <inkml:brush xml:id="br0">
      <inkml:brushProperty name="width" value="0.025" units="cm"/>
      <inkml:brushProperty name="height" value="0.025" units="cm"/>
    </inkml:brush>
  </inkml:definitions>
  <inkml:trace contextRef="#ctx0" brushRef="#br0">126 313 15759,'0'0'1383,"4"-10"-76,2-4-726,-4 10-230,0-1 0,0 0-1,-1 1 1,1-1 0,-1 0 0,0 0 0,0 0 0,-1 0 0,1-10 0,-3 15-282,1-1 0,0 1 0,-1 0 0,1-1 0,-1 1 1,1 0-1,-1 0 0,1 0 0,-1 0 0,1 0 0,-1 0 0,1 0 1,-1 1-1,1-1 0,-1 0 0,1 1 0,0-1 0,-1 1 0,1 0 1,-2 0-1,-6 5 178,-1 0 0,2 1-1,-1 0 1,1 0 0,0 1 0,0 0 0,1 0 0,0 1 0,1 0 0,0 0 0,0 1 0,1-1-1,0 1 1,0 0 0,-4 18 0,9-27-228,0 0 1,0 0-1,-1 0 0,1 0 0,0 0 1,0 0-1,0 0 0,1 0 0,-1 0 0,0 0 1,0 0-1,1 0 0,-1 0 0,0 0 1,1 0-1,-1 0 0,1 0 0,-1 0 1,1 0-1,-1-1 0,1 1 0,0 0 1,-1 0-1,1-1 0,0 1 0,0 0 1,0-1-1,0 1 0,-1 0 0,1-1 0,0 0 1,0 1-1,0-1 0,0 1 0,0-1 1,0 0-1,0 0 0,0 1 0,0-1 1,0 0-1,0 0 0,0 0 0,0 0 1,1 0-1,-1-1 0,0 1 0,0 0 1,0 0-1,1-1 0,8-1 156,-1 0 0,1 0 0,-1-1 0,11-4 0,9-7-19,-1-1 0,-1-1 0,-1-1 0,0-2 0,-1 0 0,-1-2 1,-1 0-1,-1-2 0,-1 0 0,-1-2 0,30-48 0,-46 67-103,0 1-1,-1-1 0,1-1 0,-1 1 0,-1 0 1,0-1-1,1 0 0,-2 1 0,1-1 1,-1 0-1,0 0 0,-1 0 0,1-8 1,-2 15-56,1-1 0,0 0 1,-1 1-1,1-1 0,0 0 0,-1 1 1,1-1-1,-1 1 0,1-1 1,-1 1-1,1-1 0,-1 1 0,1-1 1,-1 1-1,1-1 0,-1 1 1,0 0-1,1-1 0,-1 1 0,0 0 1,1 0-1,-1-1 0,0 1 1,1 0-1,-1 0 0,0 0 0,0 0 1,1 0-1,-1 0 0,0 0 1,1 0-1,-1 0 0,0 0 0,0 1 1,1-1-1,-1 0 0,0 0 1,1 1-1,-1-1 0,0 0 0,1 1 1,-1-1-1,0 1 0,-28 17-219,17-5 205,2-1-1,-1 2 1,2 0 0,-1 0 0,2 0-1,0 1 1,1 1 0,0-1 0,2 1-1,-1 0 1,2 0 0,0 1-1,1-1 1,1 1 0,1 0 0,0 20-1,1-34 20,0 0 0,1 0 0,-1-1 0,1 1-1,-1 0 1,1-1 0,0 1 0,0-1 0,0 1 0,1-1-1,-1 1 1,0-1 0,1 0 0,0 1 0,-1-1-1,1 0 1,0 0 0,0 0 0,0-1 0,4 3-1,-1-1 20,-1-1-1,1 0 1,0 0-1,-1-1 0,1 1 1,0-1-1,0 0 1,0-1-1,0 1 0,8-1 1,1-1 41,0 0 1,0-1 0,0 0-1,-1-1 1,1-1-1,-1 0 1,21-9 0,-20 5-35,1-1 0,-1 0 0,0 0 0,-1-1 0,16-16 0,-23 20-21,0 0-1,-1 0 1,0-1 0,0 0 0,-1 0 0,1 0-1,-1 0 1,-1-1 0,0 1 0,0-1-1,0 0 1,2-13 0,-5 21-7,0 0 0,0-1 0,0 1-1,1 0 1,-1 0 0,0 0 0,0 0 0,0 0 0,0 0-1,0-1 1,0 1 0,0 0 0,0 0 0,0 0 0,0 0 0,0 0-1,0-1 1,0 1 0,0 0 0,0 0 0,0 0 0,0 0-1,0 0 1,0 0 0,0-1 0,0 1 0,0 0 0,0 0 0,0 0-1,0 0 1,0 0 0,-1-1 0,1 1 0,0 0 0,0 0-1,0 0 1,0 0 0,0 0 0,0 0 0,0 0 0,-1 0 0,1 0-1,0-1 1,0 1 0,0 0 0,0 0 0,0 0 0,0 0-1,-1 0 1,1 0 0,0 0 0,0 0 0,0 0 0,0 0 0,0 0-1,-1 0 1,1 0 0,0 0 0,0 0 0,0 0 0,0 0-1,0 0 1,-1 0 0,1 1 0,-12 9-26,-10 18-50,13-11 88,1 0 0,-11 31 0,17-43-7,1 1 1,-1 0-1,1-1 1,0 1-1,0 0 1,1 0-1,0 0 0,0 0 1,0 0-1,1 0 1,-1-1-1,2 1 1,1 6-1,-2-10-5,1 0 0,0 0 0,-1 0 0,1 0 0,0 0 0,0 0 0,0-1 0,1 1 0,-1-1 0,0 1 0,1-1 0,-1 0 0,0 0 0,1 0 0,-1-1 0,1 1 0,0 0 0,-1-1 0,1 0 0,0 1 0,-1-1 0,4 0 0,6 0 0,1 0 0,-1-1 0,19-2 0,-20 0 0,1 0 0,-1-1 0,1 0 0,-1-1 0,-1 0 0,1 0 0,-1-2 0,0 1 0,0-1 0,17-15 0,-21 16 0,0-1 0,0 1 0,0-1 0,0 0 0,-1 0 0,-1-1 0,1 1 0,-1-1 0,0 0 0,-1 0 0,0-1 0,0 1 0,-1 0 0,0-1 0,1-12 0,-3 21 0,1-1 0,-1 0 0,0 0 0,0 0 0,0 0 0,0 0 0,0 1 0,0-1 0,0 0 0,0 0 0,0 0 0,-1 0 0,1 0 0,0 1 0,-1-1 0,1 0 0,0 0 0,-1 0 0,1 1 0,-1-1 0,1 0 0,-1 1 0,1-1 0,-1 0 0,1 1 0,-1-1 0,0 1 0,0-1 0,-1 0 0,1 1 0,0 0 0,-1 0 0,1 0 0,0 1 0,-1-1 0,1 0 0,0 0 0,0 1 0,-1-1 0,1 1 0,0-1 0,0 1 0,0-1 0,-1 1 0,0 1 0,-4 2 0,0 0 0,0 1 0,0 0 0,1 1 0,-8 8 0,7-5 0,1 0 0,-1 0 0,2 1 0,-1 0 0,1-1 0,1 2 0,0-1 0,-4 20 0,7-27 0,-1 0 0,1 0 0,0 0 0,0 0 0,0 0 0,0-1 0,1 1 0,-1 0 0,1 0 0,0 0 0,0 0 0,0 0 0,0-1 0,0 1 0,0 0 0,1-1 0,0 1 0,-1-1 0,1 0 0,0 1 0,0-1 0,0 0 0,0 0 0,0 0 0,1 0 0,-1-1 0,1 1 0,-1-1 0,1 1 0,0-1 0,-1 0 0,1 0 0,0 0 0,0 0 0,5 0 0,12 3-44,1-2-1,27 1 1,-43-2-60,1-1 1,0 0 0,-1 0-1,1-1 1,0 0 0,-1 0-1,1 0 1,-1-1 0,1 1-1,-1-1 1,0-1 0,0 1-1,7-5 1,-11 5-493,1 0 0,-1 0 0,1 0 1,-1 0-1,1-1 0,-1 1 0,0-1 0,0 1 1,-1-1-1,1 1 0,0-1 0,-1 1 0,1-1 1,-1 0-1,0 1 0,0-1 0,-1-4 0,1 5 169,1-34-11857</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1.969"/>
    </inkml:context>
    <inkml:brush xml:id="br0">
      <inkml:brushProperty name="width" value="0.025" units="cm"/>
      <inkml:brushProperty name="height" value="0.025" units="cm"/>
    </inkml:brush>
  </inkml:definitions>
  <inkml:trace contextRef="#ctx0" brushRef="#br0">214 45 13805,'0'0'3054,"10"-6"85,5-1-2050,-9 5-445,0-1 1,0 0-1,0 0 1,0-1-1,-1 0 0,7-9 5140,-23 14-4602,-13 5-1274,-17 11 351,-41 22 0,66-30-188,0 0-1,1 1 0,0 1 0,1 0 1,-19 20-1,31-30-70,1 1 0,-1-1 0,1 1 0,-1 0 0,1 0 0,0 0 0,-1 0 0,1 0 0,0 0 0,0 0 0,1 0 0,-1 0 0,0 0 0,1 0 0,-1 5 0,1-6 0,0 0 0,0 0 0,1 0 0,-1 0 0,1 0 0,-1-1 0,1 1 0,-1 0 0,1 0 0,-1 0 0,1-1 0,0 1 0,-1 0 0,1-1 0,0 1 0,0 0 0,-1-1 0,1 1 0,0-1 0,0 1 0,0-1 0,0 0 0,0 1 0,0-1 0,1 0 0,9 3 0,0-2 0,1 0 0,-1 0 0,22-2 0,-15 1 0,-11 0-14,12 1-944,-1-1 1,1-1 0,-1-1 0,0 0 0,1-1 0,-1-1 0,22-8 0,0-7-6715</inkml:trace>
</inkml:ink>
</file>

<file path=ppt/ink/ink4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3.783"/>
    </inkml:context>
    <inkml:brush xml:id="br0">
      <inkml:brushProperty name="width" value="0.025" units="cm"/>
      <inkml:brushProperty name="height" value="0.025" units="cm"/>
    </inkml:brush>
  </inkml:definitions>
  <inkml:trace contextRef="#ctx0" brushRef="#br0">0 1 20724,'0'0'7975</inkml:trace>
</inkml:ink>
</file>

<file path=ppt/ink/ink4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4.355"/>
    </inkml:context>
    <inkml:brush xml:id="br0">
      <inkml:brushProperty name="width" value="0.025" units="cm"/>
      <inkml:brushProperty name="height" value="0.025" units="cm"/>
    </inkml:brush>
  </inkml:definitions>
  <inkml:trace contextRef="#ctx0" brushRef="#br0">41 1 21813,'0'0'3235,"0"48"-3235,-9-3 160,0 10-64,-1 4-96,2 3-64,3-3-961,5-5 192,3-9-1121,14-9-1121,2-18-1825,4-14-2275</inkml:trace>
</inkml:ink>
</file>

<file path=ppt/ink/ink4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4.759"/>
    </inkml:context>
    <inkml:brush xml:id="br0">
      <inkml:brushProperty name="width" value="0.025" units="cm"/>
      <inkml:brushProperty name="height" value="0.025" units="cm"/>
    </inkml:brush>
  </inkml:definitions>
  <inkml:trace contextRef="#ctx0" brushRef="#br0">262 0 21877,'0'0'2712,"-8"5"-465,-6 6-2123,1-1-1,0 1 1,1 1-1,1 0 1,-1 1-1,2 1 1,0-1-1,1 1 1,0 1-1,1 0 0,1 0 1,0 0-1,1 1 1,-6 26-1,11-41-164,1-1-1,0 1 1,0 0-1,0 0 0,0 0 1,0 0-1,0 0 0,0-1 1,1 1-1,-1 0 0,0 0 1,0 0-1,1-1 0,-1 1 1,0 0-1,1 0 1,-1-1-1,1 1 0,-1 0 1,1 0-1,-1-1 0,1 1 1,0-1-1,-1 1 0,1 0 1,0 0-1,28 7-232,47-9 577,-53-1-473,7 1 132,39-1 5,-65 2 20,0 0 0,1 0 0,-1 1-1,1 0 1,-1 0 0,0 0 0,1 0 0,-1 1-1,0 0 1,0-1 0,6 5 0,-9-5 27,1 1 1,-1 0-1,1-1 1,-1 1-1,0 0 1,1 0-1,-1 0 1,0 0-1,0 0 1,-1 0-1,1 0 1,0 0-1,-1 0 1,1 0-1,-1 0 1,1 1-1,-1-1 0,0 0 1,0 0-1,0 1 1,0-1-1,-1 0 1,1 0-1,-1 0 1,1 0-1,-1 1 1,0-1-1,-1 3 1,-1 1 84,0 1 0,0-1 0,-1 0 0,1 0 0,-1 0 0,-1-1 0,-7 9 0,-4 0 265,0-1 1,-1 0 0,-1-1-1,0-1 1,0 0 0,-1-2 0,-1 0-1,1-1 1,-2-1 0,-26 6-1,26-9-1086,0 0-1,-1-2 0,-24 1 1,27-6-4820,11-9-4093</inkml:trace>
</inkml:ink>
</file>

<file path=ppt/ink/ink4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5.242"/>
    </inkml:context>
    <inkml:brush xml:id="br0">
      <inkml:brushProperty name="width" value="0.025" units="cm"/>
      <inkml:brushProperty name="height" value="0.025" units="cm"/>
    </inkml:brush>
  </inkml:definitions>
  <inkml:trace contextRef="#ctx0" brushRef="#br0">1 14 21460,'0'0'6599,"60"11"-6279,-15-8-160,9-3-1409,4 0-1954,2-10-1986,-2-7-5317</inkml:trace>
</inkml:ink>
</file>

<file path=ppt/ink/ink4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5.614"/>
    </inkml:context>
    <inkml:brush xml:id="br0">
      <inkml:brushProperty name="width" value="0.025" units="cm"/>
      <inkml:brushProperty name="height" value="0.025" units="cm"/>
    </inkml:brush>
  </inkml:definitions>
  <inkml:trace contextRef="#ctx0" brushRef="#br0">108 1 18706,'0'0'2263,"-9"13"-2129,4-4-99,-2 1 61,0 1 1,1 0-1,1 0 0,0 0 1,0 1-1,1 0 0,-4 18 1,-8 51 769,7-41 329,1 1 1,2 0-1,2 0 1,1 43 0,3-84-1149,0 1 0,0 0 0,0 0 0,0 0 0,1 0 0,-1 0 0,0-1 0,0 1 0,1 0 0,-1 0 0,1 0 0,-1-1 0,0 1 0,1 0 0,-1-1 0,1 1 0,0 0 0,-1-1 0,1 1 0,0 0 0,-1-1 0,1 1 0,0-1 0,0 0 0,-1 1 0,1-1 0,0 1 0,1-1 0,30-1 769,-22-2-586,1 0 1,-1-1-1,0 0 0,11-7 1,11-9-169,-1-2 0,-1-2 0,-1 0 0,-1-2 0,-1-1 0,-2-2 1,0 0-1,-3-1 0,0-2 0,24-47 0,-45 77-62,16-41-21,-17 42-52,0 1 0,-1 0 0,1-1 0,0 1 0,0 0 1,0-1-1,0 1 0,-1 0 0,1-1 0,0 1 0,0 0 1,-1 0-1,1-1 0,0 1 0,0 0 0,-1 0 0,1 0 1,0-1-1,-1 1 0,1 0 0,0 0 0,-1 0 0,1 0 1,0 0-1,-1 0 0,1 0 0,0 0 0,-1-1 0,1 1 1,-1 0-1,1 1 0,0-1 0,-1 0 0,1 0 0,0 0 0,-1 0 1,1 0-1,0 0 0,-1 0 0,1 0 0,0 1 0,-1-1 1,1 0-1,0 0 0,-1 0 0,1 1 0,0-1 0,0 0 1,-1 0-1,1 1 0,0 0 0,-21 10-4878,-6 7-3393</inkml:trace>
</inkml:ink>
</file>

<file path=ppt/ink/ink4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6.645"/>
    </inkml:context>
    <inkml:brush xml:id="br0">
      <inkml:brushProperty name="width" value="0.025" units="cm"/>
      <inkml:brushProperty name="height" value="0.025" units="cm"/>
    </inkml:brush>
  </inkml:definitions>
  <inkml:trace contextRef="#ctx0" brushRef="#br0">1 219 17457,'0'0'5162,"8"7"-2450,-1-3-2425,-1 1 0,1-1 0,0 0 0,0-1 0,0 1 0,0-1 1,1-1-1,-1 1 0,1-1 0,0-1 0,-1 1 0,1-1 0,13-1 0,-5 1-46,-1-1-560,0 1-1,-1-2 1,1 0-1,26-6 1,-36 6 210,-1-1 1,1 0 0,0 0 0,-1 0 0,0-1 0,0 1 0,1-1 0,-2 0-1,1 0 1,0-1 0,-1 1 0,1-1 0,-1 0 0,0 1 0,0-1 0,0-1-1,-1 1 1,4-7 0,-3 3 186,0 0-1,0 0 0,-1-1 1,0 1-1,0-1 1,-1 1-1,1-19 0,-24 59 1578,18-26-1600,1 0 0,1 0 0,-1 0 0,1 0 0,0 0 0,0 1 0,1-1 0,0 1 0,0-1-1,0 1 1,1-1 0,0 1 0,2 11 0,-2-17-49,1 0 1,0 0-1,0 0 0,0 0 0,0 0 0,0 0 1,1 0-1,-1 0 0,0 0 0,0 0 0,1-1 1,-1 1-1,0 0 0,1-1 0,-1 1 0,0-1 1,1 0-1,-1 1 0,1-1 0,-1 0 1,1 0-1,-1 0 0,1 0 0,-1 0 0,1 0 1,-1 0-1,0-1 0,1 1 0,2-1 0,1 0 27,1-1-1,-1 1 0,0-1 0,0 0 0,1 0 0,7-5 0,-1-2 45,-2-1 1,1-1-1,-1 0 1,-1 0-1,0-1 0,0 0 1,10-21-1,-19 33-77,-3 40 438,0-27-435,1 0-1,1 0 1,0 19 0,2-32-2,-1 1 0,0 0 0,1 0 0,-1 0 1,0-1-1,1 1 0,-1 0 0,1-1 0,-1 1 0,1 0 1,0-1-1,-1 1 0,1-1 0,-1 1 0,1-1 0,0 1 0,0-1 1,-1 1-1,1-1 0,0 0 0,0 0 0,0 1 0,-1-1 1,1 0-1,0 0 0,0 0 0,0 0 0,-1 0 0,1 0 0,2 0 1,32-1 128,-30 1-115,7-2 1,-1 0 0,1-1 0,-1 0 0,16-7 0,-17 6 25,0 1-1,0 0 1,1 0-1,-1 1 1,1 0-1,10-1 0,-21 8 365,0-5-397,0 0 0,0 0 0,0 1 0,-1-1 0,1 0 0,0 0 0,0 1 1,0-1-1,0 0 0,0 1 0,0-1 0,0 0 0,0 1 0,0-1 0,0 0 0,0 0 0,0 1 0,0-1 0,0 0 0,0 1 0,0-1 0,0 0 0,0 1 0,0-1 0,1 0 0,-1 0 0,0 1 0,0-1 0,0 0 0,0 0 0,1 1 0,-1-1 0,0 0 0,0 0 0,1 0 0,-1 1 0,0-1 0,0 0 0,1 0 0,-1 0 0,0 0 0,0 0 0,1 1 0,-1-1 0,0 0 0,1 0 0,-1 0 0,0 0 0,1 0 0,-1 0 0,0 0 0,0 0 0,1 0 0,-1 0 0,0 0 0,1 0 0,-1 0 0,0-1 0,1 1 0,-1 0 0,0 0 0,0 0 0,1 0 0,-1 0 1,0-1-1,0 1 0,1 0 0,4-5 63,0 1 1,0-1-1,0 0 0,-1 0 1,0 0-1,0-1 1,0 0-1,3-7 1,14-19 96,-15 26-186,0 0 1,0 0-1,1 0 0,0 0 0,0 1 1,0 0-1,0 1 0,1-1 0,12-4 1,-19 9 9,1-1 0,0 0 0,0 1 0,0 0 1,0-1-1,-1 1 0,1 0 0,0 0 0,0 0 1,0 0-1,0 0 0,0 1 0,0-1 0,-1 0 1,1 1-1,0 0 0,0-1 0,-1 1 0,4 1 1,-4 0-1,1 0 1,0 0-1,0 0 1,-1 0-1,1 0 1,-1 1-1,0-1 1,1 0 0,-1 1-1,0-1 1,-1 1-1,1-1 1,0 1-1,-1 0 1,1-1-1,-1 1 1,0-1-1,0 4 1,0 2-13,0-1 1,-1 1 0,0-1-1,0 1 1,-1-1-1,-4 13 1,-5 30 267,11-49-245,0 0 0,0 0-1,0 0 1,0 0 0,1 0 0,-1 0-1,0 0 1,0 0 0,0-1 0,1 1-1,-1 0 1,1 0 0,-1 0 0,0 0-1,1 0 1,0-1 0,-1 1 0,1 0-1,-1 0 1,1-1 0,0 1 0,-1-1 0,1 1-1,0 0 1,0-1 0,1 1 0,30 5 57,-23-6-77,-1-1-1,1 0 1,0 0 0,0-1 0,11-4 0,-7 0 31,0 0-1,-1-1 1,0 0-1,0-1 1,-1-1-1,0 0 1,0 0-1,-1-1 1,0 0 0,-1-1-1,0 0 1,9-14-1,-12-4 101,-6 28-114,0 1 1,0 0-1,0-1 1,0 1 0,0-1-1,0 1 1,0 0-1,0-1 1,0 1 0,0-1-1,0 1 1,0 0 0,0-1-1,0 1 1,0 0-1,0-1 1,0 1 0,-1-1-1,1 1 1,0 0-1,0-1 1,0 1 0,-1 0-1,1-1 1,0 1-1,0 0 1,-1 0 0,1-1-1,0 1 1,-1 0-1,1 0 1,0 0 0,-1-1-1,1 1 1,0 0-1,-1 0 1,1 0 0,0 0-1,-1 0 1,1-1 0,-1 1-1,1 0 1,0 0-1,-1 0 1,1 0 0,-1 0-1,1 0 1,0 0-1,-1 1 1,1-1 0,0 0-1,-1 0 1,1 0-1,-1 0 1,1 0 0,0 1-1,-1-1 1,1 0-1,0 0 1,0 0 0,-1 1-1,1-1 1,0 0-1,-1 1 1,1-1 0,0 0-1,-1 1 1,0 0-1,0-1 0,0 1 0,1 0 0,-1 0 0,0 0 0,0 0 0,0 0 0,1 0 0,-1 0 0,0 0 0,1 0 0,-1 0 0,1 0 0,-1 1 0,1-1 0,0 0 0,-1 0 0,1 0 0,0 1 0,0-1 0,0 0 0,0 0 0,0 1 0,0-1 0,0 0 0,0 0 0,1 1 0,-1-1 0,0 0 0,1 0 0,-1 0 0,1 0 0,0 2 0,0-1 0,0 0 0,1 0 0,-1-1 0,0 1 0,1 0 0,-1-1 0,1 1 0,0-1 0,0 1 0,-1-1 0,1 0 0,0 0 0,0 0 0,0 0 0,0 0 0,0 0 0,5 1 0,6-1 0,0 0 0,1-1 0,-1 0 0,0-1 0,1 0 0,-1-1 0,0-1 0,0 0 0,0-1 0,0 0 0,-1-1 0,1-1 0,-1 1 0,-1-2 0,1 0 0,-1 0 0,0-1 0,-1-1 0,0 0 0,16-17 0,-24 24 0,-1 0 0,1 0 0,-1 0 0,1 0 0,-1 0 0,0-1 0,0 1 0,0 0 0,0-1 0,0 1 0,0-1 0,-1 1 0,1-6 0,-1 7 0,0 1 0,0-1 0,-1 0 0,1 0 0,0 0 0,0 0 0,-1 0 0,1 0 0,-1 0 0,1 1 0,-1-1 0,1 0 0,-1 0 0,0 1 0,1-1 0,-1 0 0,0 1 0,0-1 0,1 1 0,-1-1 0,0 1 0,0-1 0,0 1 0,0-1 0,0 1 0,1 0 0,-1-1 0,0 1 0,0 0 0,0 0 0,0 0 0,0 0 0,0 0 0,0 0 0,0 0 0,0 0 0,-1 1 0,-5-1 0,0 2 0,0-1 0,0 1 0,0 0 0,1 0 0,-1 1 0,1 0 0,-1 0 0,1 0 0,0 1 0,0 0 0,0 0 0,1 1 0,0-1 0,0 1 0,0 1 0,0-1 0,1 0 0,0 1 0,0 0 0,0 0 0,1 1 0,0-1 0,0 0 0,0 1 0,1 0 0,0 0 0,1 0 0,-1-1 0,1 1 0,1 1 0,-1 10 0,2-15-42,-1-1 0,1 1 0,0 0 0,0-1 0,0 1 0,0-1 0,0 1 0,0-1 1,1 0-1,-1 1 0,1-1 0,0 0 0,-1 0 0,1 0 0,0 0 0,0-1 0,1 1 0,-1 0 0,0-1 0,4 3 0,1-1-468,-1 0-1,1-1 1,0 1-1,0-2 1,0 1-1,0 0 1,7-1-1,26 1-7753</inkml:trace>
</inkml:ink>
</file>

<file path=ppt/ink/ink4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7.282"/>
    </inkml:context>
    <inkml:brush xml:id="br0">
      <inkml:brushProperty name="width" value="0.025" units="cm"/>
      <inkml:brushProperty name="height" value="0.025" units="cm"/>
    </inkml:brush>
  </inkml:definitions>
  <inkml:trace contextRef="#ctx0" brushRef="#br0">0 1 17457,'3'14'11330,"-1"52"-8825,0 3-2498,-2-68-3,0 0 0,0 0 0,0 0 0,0 0 1,0 0-1,0 0 0,1 0 0,-1 0 0,0 0 0,1 0 0,-1 0 1,0 0-1,1 0 0,-1-1 0,1 1 0,-1 0 0,1 0 0,0 0 1,-1-1-1,1 1 0,0 0 0,0 0 0,-1-1 0,1 1 0,0-1 1,0 1-1,0-1 0,0 1 0,0-1 0,1 1 0,1-1 12,-1 0 1,1 0-1,-1 0 0,1 0 0,-1-1 0,0 1 0,1-1 1,-1 0-1,1 0 0,-1 1 0,0-1 0,3-2 1,9-5 90,-1 0 0,23-20 0,-35 28-105,29-27 90,-21 18-9,0 0 0,0 1 1,1 0-1,0 1 0,1 0 0,0 0 1,22-9-1,-32 16-82,0 0 1,-1 0-1,1 0 1,0 0-1,-1 1 1,1-1-1,0 0 1,0 0-1,-1 0 1,1 1-1,0-1 1,-1 1-1,1-1 1,-1 0-1,1 1 1,0-1-1,-1 1 1,1-1-1,-1 1 1,1-1-1,-1 1 1,1 0-1,-1-1 1,0 1-1,1 0 1,-1-1-1,0 1 0,1 0 1,-1-1-1,0 1 1,0 0-1,0-1 1,0 1-1,0 0 1,0 0-1,0-1 1,0 1-1,0 0 1,0 1-1,1 39-10,-2-33 7,0 18-5,0-18-41,0-1 0,0 0 0,1 0 0,0 1 1,1-1-1,0 0 0,0 0 0,3 13 0,-3-19-136,0 0-1,0 0 0,0 0 1,0 0-1,1 0 1,-1-1-1,0 1 0,0 0 1,0-1-1,1 1 0,-1-1 1,0 1-1,1-1 1,-1 0-1,0 0 0,1 1 1,-1-1-1,0 0 0,1 0 1,-1 0-1,1 0 1,-1-1-1,0 1 0,1 0 1,-1-1-1,0 1 1,1 0-1,-1-1 0,0 0 1,0 1-1,2-2 0,40-23-8379,-15 3 92</inkml:trace>
</inkml:ink>
</file>

<file path=ppt/ink/ink4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7.655"/>
    </inkml:context>
    <inkml:brush xml:id="br0">
      <inkml:brushProperty name="width" value="0.025" units="cm"/>
      <inkml:brushProperty name="height" value="0.025" units="cm"/>
    </inkml:brush>
  </inkml:definitions>
  <inkml:trace contextRef="#ctx0" brushRef="#br0">113 17 18129,'0'0'7784,"-10"4"-5291,0 0-2100,0 0 1,1 1-1,-1 1 1,-13 10 0,19-14-294,1 1 1,0-1 0,0 1-1,0 0 1,0 1 0,1-1-1,-1 0 1,1 1 0,0-1-1,0 1 1,0 0 0,0 0-1,1-1 1,-1 1 0,1 0 0,0 1-1,0-1 1,0 4 0,1-7-106,0-1 1,0 1 0,0-1-1,0 1 1,0 0 0,0-1-1,0 1 1,1-1 0,-1 1-1,0-1 1,0 1 0,0-1-1,1 1 1,-1-1 0,0 1-1,1-1 1,-1 1 0,0-1-1,1 1 1,-1-1 0,1 1 0,-1-1-1,0 0 1,1 1 0,-1-1-1,1 0 1,-1 0 0,1 1-1,0-1 1,-1 0 0,1 0-1,0 1 1,26-3-37,22-17 102,-36 8-25,-1 0 1,-1-1 0,0 0 0,0-1-1,-1-1 1,-1 1 0,10-20-1,-24 51-434,2-8-172,0-1 0,1 1 0,0 0 0,1 0 0,-1 12 0,2-20 232,0 0 0,1 0-1,-1 0 1,0 0 0,1-1 0,0 1-1,-1 0 1,1 0 0,0 0 0,0 0-1,0-1 1,0 1 0,1 2 0,0-3-168,-1 0 0,1 1 1,-1-1-1,1 0 0,0 0 0,-1 0 1,1 0-1,0 0 0,0-1 1,0 1-1,0 0 0,-1-1 0,1 0 1,0 1-1,4-1 0,23 1-7362</inkml:trace>
</inkml:ink>
</file>

<file path=ppt/ink/ink4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8.045"/>
    </inkml:context>
    <inkml:brush xml:id="br0">
      <inkml:brushProperty name="width" value="0.025" units="cm"/>
      <inkml:brushProperty name="height" value="0.025" units="cm"/>
    </inkml:brush>
  </inkml:definitions>
  <inkml:trace contextRef="#ctx0" brushRef="#br0">116 288 11339,'0'0'9379,"-8"2"-6491,2-1-2686,0 2 1,0-1-1,0 0 0,1 1 0,-1 0 0,1 1 0,-1-1 0,1 1 0,0 0 0,0 0 0,1 1 0,-1-1 1,1 1-1,0 0 0,1 0 0,-1 0 0,1 1 0,0-1 0,0 1 0,0 0 0,1 0 0,0 0 1,0 0-1,1 0 0,0 0 0,0 1 0,-1 11 0,3-17-195,-1 0 0,1 1 0,-1-1 0,1 0 0,-1 0 0,1 0 0,0 1 0,-1-1 0,1 0 0,0 0 0,0 0 0,0 0 0,0-1 1,0 1-1,0 0 0,0 0 0,0 0 0,0-1 0,0 1 0,0-1 0,1 1 0,-1-1 0,0 1 0,0-1 0,1 0 0,-1 1 0,0-1 0,0 0 0,1 0 0,-1 0 0,0 0 0,1 0 0,-1 0 0,2-1 0,5 1 21,-1-1-1,1 1 1,-1-1-1,1-1 1,7-2-1,-2-1-40,-1-1 0,0-1 0,0 0 0,-1 0 1,0-1-1,0 0 0,0-1 0,-1-1 0,-1 1 0,0-1 0,13-19 0,-6 6 86,-2 0-1,0-1 1,-1-1 0,16-45-1,-25 59 28,0-1 0,0 1 0,-1-1 0,-1 1 0,0-1 0,0 0 0,-1 0 0,-1 0 0,0 0 0,-2-20 0,1 31-96,0 0 0,1 0 0,-1 0 0,0 0-1,0 0 1,1 0 0,-1 1 0,0-1 0,0 0 0,0 0 0,0 1 0,0-1-1,0 1 1,0-1 0,-1 1 0,1-1 0,0 1 0,0 0 0,0-1 0,0 1-1,-1 0 1,1 0 0,0 0 0,0 0 0,-1 0 0,1 0 0,0 0 0,0 0 0,0 1-1,-1-1 1,1 0 0,0 1 0,0-1 0,0 1 0,0-1 0,-1 2 0,-42 20-95,34-13 101,0-1 0,0 2-1,-13 14 1,21-21-2,0 0 0,0 0 0,0 0 0,0 0 0,0 0 0,1 0 0,-1 0 0,1 0-1,0 1 1,0-1 0,0 0 0,0 1 0,1-1 0,-1 1 0,1-1 0,0 1 0,0-1 0,0 1 0,1 3 0,0-5-5,0 0 1,0-1-1,0 1 0,0-1 1,0 1-1,0-1 0,0 0 1,1 1-1,-1-1 1,0 0-1,1 0 0,-1 0 1,1 0-1,0 0 0,-1 0 1,1 0-1,0-1 0,-1 1 1,4 0-1,39 9-82,-31-7-27,10 1-177,-7-2-53,-1 1 0,1 1 0,-1 0-1,0 1 1,26 13 0,-37-16 350,-1 0-1,0 0 1,0 1 0,0 0-1,0-1 1,0 1-1,0 0 1,-1 0 0,1 1-1,-1-1 1,0 0-1,0 1 1,0 0 0,-1-1-1,1 1 1,-1 0-1,0 0 1,0-1 0,0 1-1,0 0 1,-1 0-1,1 0 1,-1 0 0,0 0-1,-1 0 1,1 0-1,-1 0 1,0 5 0,-2 1-38,1-1 0,-1 0 0,0 0 0,-1 0 0,0-1 0,0 1 0,-8 10 0,-12 8-7525,15-21-8573</inkml:trace>
</inkml:ink>
</file>

<file path=ppt/ink/ink4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8.823"/>
    </inkml:context>
    <inkml:brush xml:id="br0">
      <inkml:brushProperty name="width" value="0.025" units="cm"/>
      <inkml:brushProperty name="height" value="0.025" units="cm"/>
    </inkml:brush>
  </inkml:definitions>
  <inkml:trace contextRef="#ctx0" brushRef="#br0">13 24 16720,'0'0'5653,"1"9"-4185,1 35-464,-1 1-1,-3 0 1,-10 64 0,11-106-1001,1-1 1,-1 1 0,1-1-1,0 0 1,0 1 0,-1-1 0,1 1-1,1-1 1,-1 1 0,0-1-1,1 0 1,-1 1 0,2 3-1,-1-6 21,-1 0 0,1 0-1,-1 0 1,1 0 0,0 0-1,-1 0 1,1 0 0,-1 0-1,1 0 1,0 0 0,-1 0-1,1 0 1,-1 0 0,1-1-1,-1 1 1,1 0 0,-1 0-1,1-1 1,-1 1 0,1 0-1,-1-1 1,1 1 0,-1 0-1,1-1 1,-1 1 0,0-1-1,1 1 1,-1-1 0,0 1-1,1-1 1,-1 1 0,1-1-1,7-10 322,-1 0-1,0 0 0,9-19 1,-8 7-23,0 0 1,-1-1-1,-1 1 1,4-41-1,-6 60-344,4 9-84,13 22-191,-5-7 156,-12-16 158,1 0-1,0 0 1,0 0-1,1-1 1,-1 0 0,1 0-1,-1 0 1,1-1-1,0 1 1,0-1 0,0-1-1,0 1 1,0-1-1,1 0 1,-1-1 0,0 1-1,1-1 1,-1 0-1,0-1 1,11-2-1,-12 2 7,0 0-1,0-1 0,-1 0 0,1 0 0,-1 0 0,0-1 0,1 1 0,-1-1 0,0 0 0,-1 0 0,1-1 1,0 1-1,-1-1 0,0 0 0,0 0 0,0 0 0,0 0 0,-1 0 0,0 0 0,0-1 0,0 1 1,0-1-1,0 0 0,-1 0 0,0 1 0,1-10 0,-1 8 67,-1 0 1,0 0-1,0 0 0,0 0 0,0 0 1,-1 0-1,-2-7 0,3 12-89,0 0-1,-1 0 1,1 1 0,0-1-1,-1 0 1,1 0 0,0 1-1,-1-1 1,1 0 0,-1 1 0,1-1-1,-1 0 1,1 1 0,-1-1-1,0 1 1,1-1 0,-1 1-1,0-1 1,1 1 0,-1 0-1,0-1 1,0 1 0,-1-1-1,0 1-1,1 1 0,-1-1 0,0 0 0,1 1 0,-1-1 0,0 1 0,1-1 0,-1 1 1,1 0-1,-1 0 0,1-1 0,-1 1 0,1 0 0,0 1 0,-1-1 0,-1 2 0,-8 9-19,1 1 0,1 0 1,0 0-1,1 1 0,0 0 1,1 0-1,1 1 1,0 0-1,1 0 0,0 0 1,2 1-1,-1 0 0,2 0 1,-1 22-1,3-35-96,0 0-1,1 0 1,-1 0-1,1 0 1,-1 1-1,1-1 1,0 0-1,0 0 1,0 0-1,1 0 1,-1-1-1,1 1 1,0 0-1,-1-1 1,1 1-1,0-1 1,1 1-1,-1-1 1,0 0-1,1 0 1,-1 0-1,1 0 1,-1 0-1,1-1 1,0 1-1,0-1 1,0 0-1,0 0 1,0 0-1,0 0 1,5 1-1,5 0-1336,0 0 0,0-1 0,0 0 0,0-1 0,0-1 0,23-3-1,24-13-8858</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3.416"/>
    </inkml:context>
    <inkml:brush xml:id="br0">
      <inkml:brushProperty name="width" value="0.025" units="cm"/>
      <inkml:brushProperty name="height" value="0.025" units="cm"/>
    </inkml:brush>
  </inkml:definitions>
  <inkml:trace contextRef="#ctx0" brushRef="#br0">8 1 14221,'-7'11'2723,"7"-1"-993,0 0-161,23-4 449,7-1-128,11-5-257,7 0-640,5 0-608,0-2-193,1-5-64,-5 2-96,-8 1-673,-11 4-1665,-12 0-1762,-18 8-1056,-2 2-2147</inkml:trace>
</inkml:ink>
</file>

<file path=ppt/ink/ink4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9.262"/>
    </inkml:context>
    <inkml:brush xml:id="br0">
      <inkml:brushProperty name="width" value="0.025" units="cm"/>
      <inkml:brushProperty name="height" value="0.025" units="cm"/>
    </inkml:brush>
  </inkml:definitions>
  <inkml:trace contextRef="#ctx0" brushRef="#br0">124 299 19090,'0'0'2173,"-12"7"-166,4-3-1849,0 1 0,1-1 0,0 2 0,0-1 0,0 1 0,1 0 0,-1 0 0,1 1 0,1 0 0,-1 0 0,1 0 0,1 1 0,-1-1 0,1 1 0,1 0 0,-1 1 0,1-1 0,1 0 0,-2 10 0,3-14-122,0-1 0,0 1 0,1 0-1,-1 0 1,1-1 0,0 1 0,0 0-1,0 0 1,1-1 0,0 1 0,-1 0-1,1-1 1,0 1 0,1-1 0,-1 1-1,1-1 1,-1 1 0,1-1 0,0 0-1,0 0 1,1 0 0,3 5 0,-2-6-19,1 1 0,-1-1 1,1 0-1,0-1 0,-1 1 0,1-1 1,0 1-1,0-2 0,0 1 0,0 0 1,0-1-1,0 0 0,0 0 0,0 0 1,0-1-1,9-2 0,-2 0 52,0-1 0,0 0 0,0 0 0,-1-1 0,0-1-1,0 0 1,0 0 0,-1-1 0,0-1 0,0 0 0,16-17 0,-10 8-31,-1-1 1,0 0-1,-2-1 0,0 0 1,16-34-1,-20 32 35,-1 0-1,0-1 1,-2 0-1,-1 0 1,-1-1 0,0 1-1,-2-1 1,-1 0-1,-1-27 1,0 47-68,0-1 0,0 1 0,-1 0-1,1-1 1,-1 1 0,0 0 0,0-1 0,0 1 0,-1 0-1,1 0 1,0 0 0,-1 0 0,0 0 0,0 0 0,0 0-1,0 1 1,0-1 0,-4-2 0,4 4-8,0 0 0,-1 0-1,1 0 1,-1 0 0,0 0 0,1 0 0,-1 1 0,0-1-1,1 1 1,-1 0 0,0 0 0,0 0 0,1 0 0,-1 0 0,0 0-1,1 1 1,-1-1 0,0 1 0,1 0 0,-1 0 0,1 0-1,-1 0 1,-3 3 0,-6 3-2,0 1 0,1 0 0,0 1 0,1 0 0,0 0 0,0 1 0,1 1 0,-8 11 0,3-3 40,2-1-1,0 2 1,1 0 0,-10 25-1,19-41-21,1-1 0,0 0-1,-1 0 1,1 1 0,0-1 0,1 0-1,-1 1 1,1-1 0,0 1 0,-1-1-1,1 1 1,1-1 0,-1 0 0,0 1-1,1-1 1,0 1 0,0-1 0,0 0-1,0 1 1,0-1 0,4 5 0,-2-5-4,0 0 1,1 0-1,-1 0 1,1 0 0,-1-1-1,1 0 1,0 0-1,0 0 1,0 0-1,0-1 1,1 1-1,-1-1 1,0 0 0,1 0-1,-1-1 1,8 1-1,68-1-14,-66-1-120,-1 0-1,1 0 1,0 2 0,0-1 0,0 2 0,0 0-1,0 1 1,-1 0 0,1 1 0,16 7 0,-28-10 131,-1 0 1,1 1 0,0-1 0,0 1 0,-1-1-1,1 1 1,-1 0 0,1 0 0,-1-1-1,0 1 1,0 0 0,1 0 0,-2 0-1,1 1 1,0-1 0,0 0 0,-1 0-1,1 0 1,-1 1 0,1 3 0,-5 49-122,1-23-3740,14-32-9224</inkml:trace>
</inkml:ink>
</file>

<file path=ppt/ink/ink4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19.621"/>
    </inkml:context>
    <inkml:brush xml:id="br0">
      <inkml:brushProperty name="width" value="0.025" units="cm"/>
      <inkml:brushProperty name="height" value="0.025" units="cm"/>
    </inkml:brush>
  </inkml:definitions>
  <inkml:trace contextRef="#ctx0" brushRef="#br0">174 1 16784,'0'0'8098,"1"10"-6955,-2 27-553,-2 0 0,-1-1 1,-2 1-1,-19 65 1,-3 20 781,21-78-922,2 1 0,1 50 0,1-126-375,-2 1 0,-1-1 0,-2 1-1,0 0 1,-2 0 0,-19-37-1,6 20-111,32 47-555,25 13-174,-10-3-1660,0-2 1,0-1-1,50 9 0,47-11-4103,-60-5 2632</inkml:trace>
</inkml:ink>
</file>

<file path=ppt/ink/ink4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7:20.010"/>
    </inkml:context>
    <inkml:brush xml:id="br0">
      <inkml:brushProperty name="width" value="0.025" units="cm"/>
      <inkml:brushProperty name="height" value="0.025" units="cm"/>
    </inkml:brush>
  </inkml:definitions>
  <inkml:trace contextRef="#ctx0" brushRef="#br0">311 18 13036,'0'0'15391,"-10"-4"-13928,5 2-1337,3 0-84,-1 1 0,0-1 1,1 1-1,-1 0 1,0 0-1,0 0 0,0 1 1,0-1-1,0 1 1,0-1-1,0 1 0,0 0 1,1 0-1,-1 0 0,0 1 1,0-1-1,0 1 1,0-1-1,0 1 0,0 0 1,0 0-1,1 0 1,-1 1-1,0-1 0,1 1 1,-5 3-1,-2 3 115,0 1 1,1 0-1,0 1 0,0-1 0,-9 17 0,15-21-123,-1-1 0,1 0 0,0 1-1,0 0 1,0-1 0,1 1-1,0 0 1,-1 0 0,2 0-1,-1 0 1,1 0 0,-1 0-1,2 0 1,-1 0 0,0 0 0,3 8-1,-2-10-40,1-1-1,-1 1 0,1 0 0,0-1 1,0 1-1,0-1 0,0 0 0,1 0 1,-1 0-1,0 0 0,1 0 0,0 0 1,-1-1-1,1 1 0,0-1 0,0 0 1,0 0-1,0 0 0,0 0 0,0 0 1,0-1-1,0 1 0,6-1 0,12 2-287,0-1-1,29-2 0,-31 0 77,56-8-499,-60 6 557,0 0 0,0 2 0,0-1-1,0 2 1,0 0 0,17 3-1,-32-3 175,0 1-1,1-1 1,-1 1-1,0 0 1,0-1-1,1 1 0,-1-1 1,0 1-1,0-1 1,0 1-1,0 0 1,0-1-1,0 1 1,0-1-1,0 1 1,0-1-1,0 1 0,0 0 1,0-1-1,-1 1 1,1-1-1,0 1 1,0-1-1,-1 1 1,1-1-1,0 1 1,-1-1-1,1 1 1,0-1-1,-1 1 0,1-1 1,-1 1-1,1-1 1,0 0-1,-1 1 1,-12 9 327,0-1 0,-1 0 0,0-1 0,0 0 0,-1-1 0,-19 6 0,5-1-72,-45 22-412,-80 32 501,132-59-1747,-1 0 0,-35 5 1,24-10-9576</inkml:trace>
</inkml:ink>
</file>

<file path=ppt/ink/ink4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20.586"/>
    </inkml:context>
    <inkml:brush xml:id="br0">
      <inkml:brushProperty name="width" value="0.025" units="cm"/>
      <inkml:brushProperty name="height" value="0.025" units="cm"/>
    </inkml:brush>
  </inkml:definitions>
  <inkml:trace contextRef="#ctx0" brushRef="#br0">0 30 10474,'0'0'9379,"10"2"-9138,29 4 68,-39-7-211,-1 1 0,0-1 0,0 1 0,1-1 0,-1 1 0,0-1 0,1 1 0,-1-1 0,1 0 0,-1 1 0,0-1 0,1 0 0,0 1 0,-1-1 0,1 0 0,-1 0 0,1 0 0,0 1 0,0-1 0,-1 0 0,1 0 0,0 0 0,0 0 0,0 1 0,0-1 0,0 0 0,0 0 0,0 0 0,0 0 0,0 0 0,1 1 0,-1-1 0,0 0 0,0 0 0,1 0 0,-1 1 0,1-1 0,-1 0 0,1 0 0,-1 1 0,1-1 0,-1 0 0,1 1 0,-1-1 0,1 1 0,0-1 0,-1 1 0,1-1 0,0 1 0,0-1 0,-1 1 0,1 0 0,0-1 0,0 1 0,1-1 0,-20 6 191,18 5-175,1-9-98,1 1 0,-1-1 0,0 1 0,1-1-1,-1 0 1,1 0 0,-1 0 0,1 0 0,0 0 0,-1 0 0,1 0-1,0 0 1,0-1 0,0 1 0,2 0 0,32 2-227,-12-3-5083,-21 0 3709,3 0-4388</inkml:trace>
</inkml:ink>
</file>

<file path=ppt/ink/ink4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5:21.954"/>
    </inkml:context>
    <inkml:brush xml:id="br0">
      <inkml:brushProperty name="width" value="0.025" units="cm"/>
      <inkml:brushProperty name="height" value="0.025" units="cm"/>
    </inkml:brush>
  </inkml:definitions>
  <inkml:trace contextRef="#ctx0" brushRef="#br0">72 62 9833,'0'0'12892,"8"0"-12587,4 1-249,66-1 117,-77 0-119,0 0 0,-1 0 0,1 0 0,-1 0 0,1-1 0,0 1 0,-1 0 0,1-1 0,-1 1 0,1 0 0,-1-1 0,1 1 0,-1-1 0,0 1 0,1-1 0,-1 1 0,1-1 0,-1 1 0,0-1 0,1 1 0,-1-1 0,0 1 0,0-1 0,1 0 0,-1 1 0,0-1 0,0 1 0,0-1 0,0 0 0,0 1 0,0-1 0,0 0 0,0 1 0,0-1 0,0 1 0,0-1 0,0 0 0,-1 1 0,1-1 0,0 1 0,0-1 0,-1 0 0,1 1 0,0-1 0,-1 1 0,1-1 0,0 1 0,-1-1 0,1 1 0,-1-1 0,1 1 0,-1 0 0,1-1 0,-1 1 0,1 0 0,-1-1 0,1 1 0,-1 0 0,0 0 0,0-1 0,-6-1 106,1 1-1,0-1 1,-1 1-1,1 0 1,0 1 0,-1-1-1,1 2 1,-8 0-1,13-2-137,-1 1 0,1 0 0,0 1-1,-1-1 1,1 0 0,0 0-1,-1 0 1,1 1 0,0-1 0,-1 1-1,1-1 1,0 1 0,0 0-1,0-1 1,0 1 0,-1 0-1,1 0 1,0 0 0,0 0 0,0 0-1,1 0 1,-1 0 0,0 0-1,0 0 1,0 0 0,1 0 0,-1 0-1,1 1 1,-1-1 0,1 0-1,-1 1 1,1-1 0,0 0 0,0 1-1,-1-1 1,1 0 0,0 1-1,0-1 1,1 0 0,-1 1 0,0-1-1,0 0 1,1 3 0,0-3-10,1 0 0,-1 0 0,0 0 0,0 0 0,1 0 0,-1 0 0,0 0 0,1-1 0,-1 1 0,1-1 0,-1 1 0,1-1 0,-1 1 0,1-1 0,0 0 0,-1 0 0,1 0 0,-1 0 0,1 0 0,-1 0 0,3-1 0,35-3 151,-36 3-153,-1 0 0,0 1 0,0-1 1,1 0-1,-1-1 0,0 1 0,0 0 0,0-1 1,0 1-1,0-1 0,-1 1 0,1-1 0,0 0 0,-1 0 1,1 0-1,-1 0 0,0 0 0,0 0 0,0 0 1,0 0-1,2-5 0,-4 7-5,1-1 0,-1 0 1,1 0-1,-1 1 0,0-1 0,1 0 0,-1 1 0,0-1 1,1 0-1,-1 1 0,0-1 0,0 1 0,0-1 1,0 1-1,1 0 0,-1-1 0,0 1 0,0 0 1,0 0-1,0-1 0,0 1 0,0 0 0,0 0 0,0 0 1,0 0-1,0 0 0,0 0 0,-1 1 0,-32 0 71,33-1-67,-7 2 50,-1 0 0,1 0 0,0 0 0,-14 7 0,20-8-42,0-1 0,1 1 0,-1 0 0,0 0 0,0-1 1,1 1-1,-1 0 0,0 0 0,1 1 0,-1-1 0,1 0 1,0 0-1,-1 1 0,1-1 0,0 1 0,0-1 0,0 1 1,0 0-1,0-1 0,0 1 0,0 0 0,1 0 0,-1-1 0,1 1 1,-1 0-1,0 4 0,3-5 6,1 0 0,-1 0 0,0 0 0,1-1 0,-1 1-1,0 0 1,1-1 0,-1 0 0,1 1 0,-1-1 0,1 0 0,-1 0 0,1 0 0,4-2 0,-1 2 60,6 0 2,0-1 0,0 0 0,0-1 1,21-5-1,-31 6-80,1 1 1,-1-1 0,0 1-1,0-1 1,0 0 0,0 1 0,0-1-1,0-1 1,0 1 0,0 0-1,0 0 1,0-1 0,-1 1-1,1-1 1,0 1 0,-1-1-1,1 0 1,-1 1 0,0-1 0,0 0-1,1 0 1,-1 0 0,0 0-1,-1 0 1,1-1 0,0 1-1,-1 0 1,1 0 0,-1 0-1,0-1 1,1 1 0,-1 0 0,-1-4-1,1 5-5,-1-1 0,1 1 0,-1 0 0,0 0 0,0 0 0,0 0 1,1 0-1,-1 0 0,0 0 0,0 0 0,-1 0 0,1 0 0,0 0 0,0 0 0,0 1 0,0-1 0,-1 1 0,1-1 0,0 1 0,-1-1 0,1 1 0,0 0 0,-1-1 0,1 1 0,-3 0 0,-43-2-60,38 2 39,0 1 28,0 0 0,1 0 1,-1 0-1,1 1 0,-1 1 0,-11 4 0,17-6 35,-1 0 0,1 1 0,-1-1 0,1 1 0,0 0 0,0 0 0,0 1 0,0-1 0,0 0 0,0 1 0,1 0 0,-1 0 0,1-1 0,0 2 0,0-1 0,0 0 0,-3 6 0,5-9-36,0 1 0,0 0-1,0-1 1,1 1 0,-1 0-1,0-1 1,0 1 0,0 0-1,1-1 1,-1 1 0,0-1 0,1 1-1,-1 0 1,0-1 0,1 1-1,-1-1 1,1 1 0,-1-1-1,1 0 1,-1 1 0,1-1-1,0 1 1,-1-1 0,1 0-1,-1 1 1,1-1 0,0 0-1,-1 0 1,1 0 0,0 1 0,-1-1-1,1 0 1,0 0 0,-1 0-1,1 0 1,0 0 0,-1 0-1,2 0 1,34 1 137,-31-1-123,12 0-11,0-1-1,29-4 1,-42 4-9,0 0 0,0 1-1,0-1 1,-1-1 0,1 1 0,0-1-1,-1 1 1,1-1 0,-1 0 0,0 0-1,0 0 1,0-1 0,0 1-1,0-1 1,0 0 0,0 0 0,-1 0-1,4-5 1,-6 8-1,0 0 0,0 0 0,0-1 0,1 1 0,-1 0 0,0-1 0,0 1 0,0 0 0,0-1 0,0 1 0,0 0 0,0-1 0,0 1 0,0 0 0,0-1 0,0 1 0,0 0 0,0-1 0,0 1 0,0 0 0,0-1 0,0 1 0,0 0 0,-1-1 0,1 1 0,0 0 0,0 0 0,0-1 0,0 1 0,-1 0 0,1-1 0,0 1 0,0 0 0,-1 0 0,1 0 0,0-1 0,0 1 0,-1 0 0,1 0 0,0 0 0,-1-1 0,-20-1-96,-25 8-74,38-2 167,0-1-1,0 1 1,0 1 0,0 0-1,-10 8 1,16-12 6,0 0 1,1 0 0,-1 0 0,1 1 0,-1-1 0,1 0 0,-1 1-1,1-1 1,0 1 0,-1-1 0,1 1 0,0 0 0,0-1-1,0 1 1,1 0 0,-1 0 0,0 0 0,1 0 0,-1 0-1,1-1 1,-1 1 0,1 0 0,0 0 0,0 0 0,0 0-1,0 0 1,0 0 0,0 0 0,1 0 0,-1 0 0,2 4-1,0-5 4,-1 1 0,1-1 0,0 0 0,-1 1 0,1-1 0,0 0 0,0 0 0,0 0 0,0-1 0,0 1 0,0 0 0,0-1 0,0 1-1,0-1 1,0 0 0,1 1 0,2-1 0,44-1 122,-37 0-117,-3 0-11,1 0 0,-1-1 0,1 0 0,-1-1 0,0 0 0,10-4 0,-16 6 0,-1 0 0,1 0 0,0 0 0,-1-1 0,1 1 0,-1-1 0,1 0 0,-1 1 0,0-1 0,0 0 0,1 0 0,-1 0 0,-1-1 0,1 1 0,0 0 0,-1-1 0,1 0 0,-1 1 0,1-1 0,-1 1 0,0-1 0,0 0 0,0-5 0,-1 7 0,0 0 0,0 0 0,-1 0 0,1 0 0,-1 0 0,1 0 0,-1 0 0,1 0 0,-1 0 0,1 0 0,-1 0 0,0 0 0,0 0 0,1 1 0,-1-1 0,0 0 0,0 0 0,0 1 0,0-1 0,0 1 0,0-1 0,0 1 0,0-1 0,0 1 0,0-1 0,0 1 0,0 0 0,0 0 0,0-1 0,-1 1 0,0 0 0,-43-2 0,37 2 0,-2 0 0,0 1 0,0 0 0,0 0 0,-16 5 0,24-5 0,-1-1 0,0 1 0,1 0 0,-1 0 0,0 0 0,1 1 0,-1-1 0,1 1 0,0-1 0,-1 1 0,1 0 0,0 0 0,0 0 0,0 0 0,1 0 0,-1 0 0,0 0 0,1 1 0,-1-1 0,1 0 0,-2 5 0,3-6 0,0-1 0,0 1 0,0 0 0,0 0 0,0 0 0,0 0 0,0 0 0,1 0 0,-1 0 0,0 0 0,1 0 0,-1 0 0,0-1 0,1 1 0,-1 0 0,1 0 0,-1 0 0,1-1 0,-1 1 0,1 0 0,0-1 0,0 1 0,-1 0 0,1-1 0,0 1 0,0-1 0,-1 1 0,1-1 0,0 1 0,0-1 0,0 0 0,0 1 0,0-1 0,0 0 0,0 0 0,-1 0 0,2 0 0,42 6 0,-37-6 0,8 1-64,60 2-1153,-69-4 1101,0 1-1,1-1 1,-1 0-1,0 0 1,0 0 0,0-1-1,0 0 1,0 0-1,7-4 1,-13 6 93,1-1-1,-1 1 1,1 0-1,-1 0 1,1 0-1,-1-1 1,1 1-1,-1 0 1,1-1 0,-1 1-1,1 0 1,-1-1-1,1 1 1,-1 0-1,0-1 1,1 1 0,-1-1-1,0 1 1,1-1-1,-1 1 1,0-1-1,0 1 1,1-1-1,-1 1 1,0-1 0,0 0-1,0 1 1,0-1-1,0 1 1,0-1-1,0 1 1,0-1-1,0 0 1,-17-7-333,-29 4 206,31 4 234,-1 1-1,0 0 0,1 1 1,-17 4-1,27-4-241,0-1 0,0 1 0,0 0-1,1 1 1,-1-1 0,-8 6 0,10-6-325,1 0 1,0 0 0,0 1-1,0-1 1,0 0 0,0 1-1,0-1 1,1 1 0,-1 0-1,1 0 1,-1-1 0,-1 7-1,2 3-7418</inkml:trace>
</inkml:ink>
</file>

<file path=ppt/ink/ink4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8:09.577"/>
    </inkml:context>
    <inkml:brush xml:id="br0">
      <inkml:brushProperty name="width" value="0.025" units="cm"/>
      <inkml:brushProperty name="height" value="0.025" units="cm"/>
    </inkml:brush>
  </inkml:definitions>
  <inkml:trace contextRef="#ctx0" brushRef="#br0">0 13 11243,'0'0'8680,"69"9"-8616,-36-9-192,1 0-609,2-5-416,-2 1-1121,0-2-1666,-1 0-2786</inkml:trace>
</inkml:ink>
</file>

<file path=ppt/ink/ink4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8:09.948"/>
    </inkml:context>
    <inkml:brush xml:id="br0">
      <inkml:brushProperty name="width" value="0.025" units="cm"/>
      <inkml:brushProperty name="height" value="0.025" units="cm"/>
    </inkml:brush>
  </inkml:definitions>
  <inkml:trace contextRef="#ctx0" brushRef="#br0">1 21 2947,'0'0'11979,"50"-10"-9929,-33 6-993,4 0-256,0 2-513,4 2-256,4 0-320,3 2-705,1 6-833,3-1-1121,0-3-1569,3-1-2531</inkml:trace>
</inkml:ink>
</file>

<file path=ppt/ink/ink4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8:10.305"/>
    </inkml:context>
    <inkml:brush xml:id="br0">
      <inkml:brushProperty name="width" value="0.025" units="cm"/>
      <inkml:brushProperty name="height" value="0.025" units="cm"/>
    </inkml:brush>
  </inkml:definitions>
  <inkml:trace contextRef="#ctx0" brushRef="#br0">0 1 8616,'0'0'9043,"11"1"-8637,127 2-351,-34-3-3538,-65 0 356,-37 0 2848,0 0 1,-1 0-1,1 1 1,0-1 0,0 0-1,0 0 1,0 1 0,-1-1-1,1 1 1,0 0 0,-1-1-1,1 1 1,0 0 0,-1 0-1,1 0 1,-1 0-1,1 0 1,-1 1 0,2 1-1,13 30-219,-16-30 587,1 0-1,-1 0 1,1 0 0,0 0 0,0-1 0,1 1-1,-1 0 1,1-1 0,-1 1 0,1 0 0,0-1-1,0 0 1,0 0 0,0 1 0,0-1 0,0 0 0,1-1-1,-1 1 1,1 0 0,-1-1 0,1 1 0,0-1-1,3 1 1,7 1 149,1-1 0,-1-1-1,1 0 1,15-1 0,2-5 10435,-28 6-10647,-1 0 0,0 0-1,1 0 1,-1 0 0,1-1 0,-1 0-1,1 1 1,-1-1 0,1 0 0,-1 0-1,1 0 1,3-1 0,-3 1-329,19-2-1987,2-7-2333</inkml:trace>
</inkml:ink>
</file>

<file path=ppt/ink/ink4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09:23.744"/>
    </inkml:context>
    <inkml:brush xml:id="br0">
      <inkml:brushProperty name="width" value="0.025" units="cm"/>
      <inkml:brushProperty name="height" value="0.025" units="cm"/>
    </inkml:brush>
  </inkml:definitions>
  <inkml:trace contextRef="#ctx0" brushRef="#br0">27 1 11851,'0'0'9545,"-27"13"-9192,29-10-289,4 1-32,-2 5-417,4-2-1408,-4 0-1154,-3-1-2658</inkml:trace>
</inkml:ink>
</file>

<file path=ppt/ink/ink4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17.736"/>
    </inkml:context>
    <inkml:brush xml:id="br0">
      <inkml:brushProperty name="width" value="0.025" units="cm"/>
      <inkml:brushProperty name="height" value="0.025" units="cm"/>
    </inkml:brush>
  </inkml:definitions>
  <inkml:trace contextRef="#ctx0" brushRef="#br0">13 1 7431,'0'0'16368,"-12"76"-16048,12-41 128,0 7 1,0 3-289,0 4-128,0 4-737,0-1-2434,0 3-3619</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3.806"/>
    </inkml:context>
    <inkml:brush xml:id="br0">
      <inkml:brushProperty name="width" value="0.025" units="cm"/>
      <inkml:brushProperty name="height" value="0.025" units="cm"/>
    </inkml:brush>
  </inkml:definitions>
  <inkml:trace contextRef="#ctx0" brushRef="#br0">0 11 11435,'0'0'11819,"63"22"-10153,-20-22-449,10 0-801,6 0-288,5-1-288,0-7-2530,-6-2-3524,-6-3-8873</inkml:trace>
</inkml:ink>
</file>

<file path=ppt/ink/ink4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18.281"/>
    </inkml:context>
    <inkml:brush xml:id="br0">
      <inkml:brushProperty name="width" value="0.025" units="cm"/>
      <inkml:brushProperty name="height" value="0.025" units="cm"/>
    </inkml:brush>
  </inkml:definitions>
  <inkml:trace contextRef="#ctx0" brushRef="#br0">1 1 11018,'0'15'2365,"14"246"3395,17-78-9806,-25-150 2600,-1 1 0,2 35 0,-12 131 2308,1-124-1102,7 527 70,6-215 9,-6-322-1288,23 123 0,-14-119-32,5 95-1,-24 184 12109,0-74-9120,13-41-1707,-1-116-5397,-4-58-452</inkml:trace>
</inkml:ink>
</file>

<file path=ppt/ink/ink4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18.672"/>
    </inkml:context>
    <inkml:brush xml:id="br0">
      <inkml:brushProperty name="width" value="0.025" units="cm"/>
      <inkml:brushProperty name="height" value="0.025" units="cm"/>
    </inkml:brush>
  </inkml:definitions>
  <inkml:trace contextRef="#ctx0" brushRef="#br0">10 1 5605,'-7'80'5090,"5"105"0,19-10-3328,-13-137-507,-2 1-1,-1 0 1,-2 0-1,-10 63 1,6-107-3812,-3-12-2146</inkml:trace>
</inkml:ink>
</file>

<file path=ppt/ink/ink4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19.777"/>
    </inkml:context>
    <inkml:brush xml:id="br0">
      <inkml:brushProperty name="width" value="0.025" units="cm"/>
      <inkml:brushProperty name="height" value="0.025" units="cm"/>
    </inkml:brush>
  </inkml:definitions>
  <inkml:trace contextRef="#ctx0" brushRef="#br0">0 7 16560,'0'0'961,"59"27"-993,-8-25 96,13-2 32,15 0-32,6-2-32,6-6-865,3-5-3075,5 0-5092</inkml:trace>
</inkml:ink>
</file>

<file path=ppt/ink/ink4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0.199"/>
    </inkml:context>
    <inkml:brush xml:id="br0">
      <inkml:brushProperty name="width" value="0.025" units="cm"/>
      <inkml:brushProperty name="height" value="0.025" units="cm"/>
    </inkml:brush>
  </inkml:definitions>
  <inkml:trace contextRef="#ctx0" brushRef="#br0">0 69 12588,'54'3'2210,"0"-3"-1025,10 0 96,6 0-992,5 0-257,4-3-96,0-2-353,-2-3-928,0 2-1378,-3-3-5540</inkml:trace>
  <inkml:trace contextRef="#ctx0" brushRef="#br0" timeOffset="1">1425 0 14830,'50'1'1826,"-2"-1"-289,6 0 193,5 0-961,0 0-609,7 0-128,-1 0-64,2 0-1025,-1 0-769,2 1-1986,3 2-4580</inkml:trace>
</inkml:ink>
</file>

<file path=ppt/ink/ink4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0.556"/>
    </inkml:context>
    <inkml:brush xml:id="br0">
      <inkml:brushProperty name="width" value="0.025" units="cm"/>
      <inkml:brushProperty name="height" value="0.025" units="cm"/>
    </inkml:brush>
  </inkml:definitions>
  <inkml:trace contextRef="#ctx0" brushRef="#br0">0 31 13164,'126'0'2211,"5"-2"-1667,2-10-512,-4-5-3427</inkml:trace>
</inkml:ink>
</file>

<file path=ppt/ink/ink4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0.914"/>
    </inkml:context>
    <inkml:brush xml:id="br0">
      <inkml:brushProperty name="width" value="0.025" units="cm"/>
      <inkml:brushProperty name="height" value="0.025" units="cm"/>
    </inkml:brush>
  </inkml:definitions>
  <inkml:trace contextRef="#ctx0" brushRef="#br0">1 2 7335,'154'2'8460,"0"2"-5598,58 2-2680,160-12-4284,-188-1 5788,320 29-1,-226-6 3290,-275-16-5379,3 0-149,-5-5-3417,-1-9-3071</inkml:trace>
</inkml:ink>
</file>

<file path=ppt/ink/ink4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5.421"/>
    </inkml:context>
    <inkml:brush xml:id="br0">
      <inkml:brushProperty name="width" value="0.025" units="cm"/>
      <inkml:brushProperty name="height" value="0.025" units="cm"/>
    </inkml:brush>
  </inkml:definitions>
  <inkml:trace contextRef="#ctx0" brushRef="#br0">119 0 18738,'0'0'4004,"-37"65"-2083,17-27-639,2 7-418,0 4 1,4-3-609,4-6 97,8-7-225,2-7 160,5-10 0,10-11-191,9-5 95,0-2-128,3-14-1698,-1-7-2273,-8-6-1763,-3-8-6533</inkml:trace>
</inkml:ink>
</file>

<file path=ppt/ink/ink4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5.780"/>
    </inkml:context>
    <inkml:brush xml:id="br0">
      <inkml:brushProperty name="width" value="0.025" units="cm"/>
      <inkml:brushProperty name="height" value="0.025" units="cm"/>
    </inkml:brush>
  </inkml:definitions>
  <inkml:trace contextRef="#ctx0" brushRef="#br0">0 0 16624,'0'0'13805,"24"1"-19250,-11-1-2275</inkml:trace>
</inkml:ink>
</file>

<file path=ppt/ink/ink4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6.434"/>
    </inkml:context>
    <inkml:brush xml:id="br0">
      <inkml:brushProperty name="width" value="0.025" units="cm"/>
      <inkml:brushProperty name="height" value="0.025" units="cm"/>
    </inkml:brush>
  </inkml:definitions>
  <inkml:trace contextRef="#ctx0" brushRef="#br0">155 0 17232,'0'0'10512,"-6"14"-9968,-25 45 378,-3-2 0,-50 65-1,162-253-1536,-50 80-441,-43 122 261,8-43 841,1 1 0,1 0 0,2 0 0,0 39 0,2-68-42,1 1 1,0-1 0,0 1 0,0-1 0,0 1 0,0-1-1,0 0 1,0 1 0,0-1 0,0 1 0,0-1 0,0 1-1,0-1 1,0 1 0,0-1 0,0 0 0,0 1 0,1-1-1,-1 1 1,0-1 0,0 0 0,0 1 0,1-1-1,-1 0 1,0 1 0,1-1 0,-1 0 0,0 1 0,0-1-1,1 0 1,-1 1 0,1-1 0,-1 0 0,0 0 0,1 0-1,-1 1 1,1-1 0,-1 0 0,0 0 0,1 0 0,-1 0-1,1 0 1,-1 0 0,1 0 0,-1 0 0,0 0 0,1 0-1,-1 0 1,1 0 0,0-1 9,0 1 1,0-1-1,0 1 1,0-1-1,0 1 1,-1-1-1,1 0 0,0 1 1,0-1-1,-1 0 1,1 0-1,-1 0 1,1 1-1,0-1 1,-1 0-1,0 0 0,1 0 1,-1 0-1,0 0 1,1-2-1,0-5-34,-1-1 0,-1 1 0,1-1 0,-1 1 0,0-1 0,-1 1 0,0 0-1,-1-1 1,0 1 0,0 0 0,0 1 0,-1-1 0,0 0 0,-1 1 0,0 0 0,0 0 0,0 1 0,-1-1 0,0 1-1,-11-10 1,3 10 146,17 16-101,18 17-5,-8-18-333,0 0 0,1-1 1,27 12-1,19 2-5936,-19-8-2357</inkml:trace>
</inkml:ink>
</file>

<file path=ppt/ink/ink4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6.821"/>
    </inkml:context>
    <inkml:brush xml:id="br0">
      <inkml:brushProperty name="width" value="0.025" units="cm"/>
      <inkml:brushProperty name="height" value="0.025" units="cm"/>
    </inkml:brush>
  </inkml:definitions>
  <inkml:trace contextRef="#ctx0" brushRef="#br0">26 0 17873,'0'0'5926,"-7"66"-4677,1-32 256,0-3-224,4 0-672,2-5-289,0-4-192,0-4-96,0-9-160,0-4-544,0-18-6311,-4-8-1121</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4.213"/>
    </inkml:context>
    <inkml:brush xml:id="br0">
      <inkml:brushProperty name="width" value="0.025" units="cm"/>
      <inkml:brushProperty name="height" value="0.025" units="cm"/>
    </inkml:brush>
  </inkml:definitions>
  <inkml:trace contextRef="#ctx0" brushRef="#br0">372 95 11787,'0'0'3796,"4"-10"-801,-1 3-2209,10-30 880,-13 7 2208,-1 29-3738,0 0 0,0 0 0,0 0 1,0 0-1,-1 1 0,1-1 0,0 0 1,-1 0-1,1 1 0,0-1 0,-1 1 0,1-1 1,-1 1-1,1 0 0,-1 0 0,1-1 1,-1 1-1,1 0 0,-1 0 0,1 0 1,-1 1-1,1-1 0,-1 0 0,1 1 1,-3 0-1,-42 10 203,16 5-259,1 1 1,1 1 0,1 1 0,0 2-1,2 0 1,0 2 0,-40 49 0,60-68-68,0 1 1,1 0-1,-1 0 1,1 0-1,1 1 1,-1 0-1,1-1 1,0 1-1,0 0 1,1 0-1,-1 1 1,1-1-1,1 1 1,-1-1-1,1 1 1,0 9-1,2-14-8,-1 0 0,1-1 0,0 1-1,0-1 1,0 1 0,0-1 0,0 0 0,0 1 0,1-1-1,-1 0 1,0 0 0,1 0 0,-1 0 0,1 0 0,-1 0 0,1 0-1,0 0 1,-1 0 0,1-1 0,0 1 0,-1-1 0,1 1-1,0-1 1,0 0 0,-1 0 0,1 0 0,0 0 0,2 0-1,65-1-31,-57 1-86,11-2-1013,-1 0 0,38-10 0,6-9-4769,-17 0-2417</inkml:trace>
</inkml:ink>
</file>

<file path=ppt/ink/ink4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7.213"/>
    </inkml:context>
    <inkml:brush xml:id="br0">
      <inkml:brushProperty name="width" value="0.025" units="cm"/>
      <inkml:brushProperty name="height" value="0.025" units="cm"/>
    </inkml:brush>
  </inkml:definitions>
  <inkml:trace contextRef="#ctx0" brushRef="#br0">0 257 15182,'0'0'11937,"10"7"-10042,-5-3-1715,-2-2-81,0 1-1,0 0 0,0-1 0,1 0 0,-1 1 0,1-2 1,-1 1-1,1 0 0,0-1 0,0 1 0,0-1 1,0 0-1,-1 0 0,1-1 0,1 1 0,-1-1 1,0 0-1,0 0 0,0 0 0,0-1 0,0 1 1,0-1-1,0 0 0,0 0 0,6-3 0,3-4-33,-1-1-1,0-1 0,-1 0 0,0 0 0,-1-1 1,0 0-1,0-1 0,-1 0 0,11-20 0,-10 14-10,0-1 0,-1 1 0,-2-2 0,0 1 0,0-1 0,4-28 0,-16 104-2030,3-21-2028,4 72 1,4-81-6161</inkml:trace>
</inkml:ink>
</file>

<file path=ppt/ink/ink4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8.971"/>
    </inkml:context>
    <inkml:brush xml:id="br0">
      <inkml:brushProperty name="width" value="0.025" units="cm"/>
      <inkml:brushProperty name="height" value="0.025" units="cm"/>
    </inkml:brush>
  </inkml:definitions>
  <inkml:trace contextRef="#ctx0" brushRef="#br0">194 1 11179,'0'0'14392,"-12"15"-13906,-17 25 262,1 2 1,2 1 0,-31 72-1,48-92-615,2-1 0,0 1 0,2 1-1,0-1 1,1 1 0,0 40-1,4-61-285,0 0 0,0 0 0,0 0 0,0 0 0,1 0 0,0 0 0,-1 0 0,1 0 0,0 0 0,0 0 0,1 0 0,-1-1 0,1 1 0,-1 0 0,1-1 0,0 1 0,0-1 0,4 4 0,-4-4-540,1 0 1,0-1 0,-1 1-1,1-1 1,0 1 0,0-1-1,0 0 1,0 0 0,0-1-1,0 1 1,6 0-1,15 0-7885</inkml:trace>
</inkml:ink>
</file>

<file path=ppt/ink/ink4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9.484"/>
    </inkml:context>
    <inkml:brush xml:id="br0">
      <inkml:brushProperty name="width" value="0.025" units="cm"/>
      <inkml:brushProperty name="height" value="0.025" units="cm"/>
    </inkml:brush>
  </inkml:definitions>
  <inkml:trace contextRef="#ctx0" brushRef="#br0">167 0 18770,'-9'2'2311,"3"-1"-2124,1 0 0,-1 1 1,1-1-1,0 2 0,0-1 0,0 0 0,0 1 0,0 0 0,0 0 0,1 0 0,-1 1 1,1 0-1,0 0 0,0 0 0,0 0 0,1 0 0,-1 1 0,1 0 0,-3 6 0,-4 8-107,0 1-1,2 0 0,0 0 0,1 0 0,1 1 1,1 0-1,1 1 0,1-1 0,1 0 0,1 1 1,2 33-1,-1-53-26,-1-1 0,1 0 1,1 0-1,-1 1 0,0-1 0,0 0 1,0 0-1,1 1 0,-1-1 1,0 0-1,1 0 0,0 0 0,-1 0 1,1 1-1,-1-1 0,1 0 1,0 0-1,0 0 0,0 0 1,-1-1-1,1 1 0,0 0 0,0 0 1,0 0-1,0-1 0,1 1 1,-1-1-1,0 1 0,0-1 0,0 1 1,0-1-1,1 1 0,-1-1 1,0 0-1,0 0 0,1 0 0,-1 0 1,0 0-1,0 0 0,1 0 1,-1 0-1,0 0 0,0-1 0,1 1 1,-1 0-1,0-1 0,0 1 1,1-1-1,4-1 129,-1-1 1,0 1-1,-1-1 1,1 0-1,0 0 1,-1 0-1,0-1 1,1 0-1,5-6 1,-6 5-108,0-1 1,0 0-1,0 1 1,-1-1-1,1-1 1,-1 1-1,-1 0 1,1-1-1,-1 1 1,-1-1-1,1 0 1,-1 0-1,1-8 1,-2 14-46,0 1 1,0-1-1,0 0 1,0 0-1,0 0 1,0 0-1,-1 0 1,1 1-1,0-1 1,0 0-1,-1 0 1,1 0-1,0 1 1,-1-1-1,1 0 1,0 1-1,-1-1 1,1 0-1,-1 1 1,0-1-1,1 0 1,-1 1-1,1-1 1,-1 1-1,0-1 1,0 1-1,1-1 1,-1 1-1,0 0 0,0-1 1,-2 1-3,1-1 0,0 1 0,-1 0 0,1 0 0,0 0 0,-1 0 0,1 1 1,0-1-1,-1 0 0,1 1 0,-2 1 0,-3 0 0,0 1 0,0 0 0,1 0 0,0 1 0,-1 0 1,-8 7-1,11-8-27,1 1 1,0-1-1,0 0 1,0 1-1,1-1 1,-1 1-1,1 0 1,0 0-1,0 0 1,0 0-1,0 1 1,1-1-1,-1 5 1,2-8-2,0-1 0,1 1 0,-1-1 0,1 0 0,-1 1 0,1-1 0,-1 0 0,1 1 0,-1-1 0,1 0 0,-1 1 0,1-1 0,-1 0 0,1 0 0,-1 0 0,1 0 0,0 1 0,-1-1 0,1 0 0,-1 0 0,1 0 0,0 0 0,-1 0 0,1-1 0,-1 1 0,1 0 0,0 0 0,-1 0 0,1 0 0,-1-1 0,1 1 0,-1 0 0,1 0 0,-1-1 0,1 1 0,-1 0 0,1-1 0,0 0 0,23-11 0,71-61-731,-95 108-97,-21 13 952,17-42-65,1 1 0,-1-1-1,1 0 1,1 1-1,-1 0 1,1 0 0,0 0-1,1 0 1,-1 0-1,1 0 1,0 11 0,2-17-166,0-1 0,-1 1 0,1 0 0,0 0-1,0 0 1,0-1 0,0 1 0,-1-1 0,1 1 0,0 0 0,0-1 0,0 0 0,0 1 0,0-1 0,0 1 0,1-1 0,-1 0 0,0 0 0,0 0 0,2 0 0,27 3-6812,-28-3 5361,16 1-7710</inkml:trace>
</inkml:ink>
</file>

<file path=ppt/ink/ink4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9.871"/>
    </inkml:context>
    <inkml:brush xml:id="br0">
      <inkml:brushProperty name="width" value="0.025" units="cm"/>
      <inkml:brushProperty name="height" value="0.025" units="cm"/>
    </inkml:brush>
  </inkml:definitions>
  <inkml:trace contextRef="#ctx0" brushRef="#br0">126 1 16400,'0'0'6342,"-28"49"-4325,18-20-896,-2 5-352,1 2-128,3 0-449,-2-3-96,5-1-64,0-7-32,5-5-705,0-8-960,0-7-481,0-18-18610</inkml:trace>
  <inkml:trace contextRef="#ctx0" brushRef="#br0" timeOffset="1">0 128 17969,'0'0'11243,"63"-5"-11147,-33 4-353,4-8-2081,-2-4-2530,-3-5-3941</inkml:trace>
</inkml:ink>
</file>

<file path=ppt/ink/ink4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40.275"/>
    </inkml:context>
    <inkml:brush xml:id="br0">
      <inkml:brushProperty name="width" value="0.025" units="cm"/>
      <inkml:brushProperty name="height" value="0.025" units="cm"/>
    </inkml:brush>
  </inkml:definitions>
  <inkml:trace contextRef="#ctx0" brushRef="#br0">162 15 19731,'0'0'7142,"-42"75"-5860,25-44-610,-5 1-448,1 0 33,3 0-97,0-7-96,4-4 0,4-8-480,10-9-449,8-13-4516,12-15 1537,3-8-2338</inkml:trace>
  <inkml:trace contextRef="#ctx0" brushRef="#br0" timeOffset="1">175 1 14830,'0'0'13517,"-18"79"-12748,7-46-161,3-1 1,-1-1 159,6-4-383,3-4-289,0-3-192,2-8-449,6-1-191,6-5-834,-2-2-1409,0-4-1377,-7 0-2402</inkml:trace>
</inkml:ink>
</file>

<file path=ppt/ink/ink4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40.648"/>
    </inkml:context>
    <inkml:brush xml:id="br0">
      <inkml:brushProperty name="width" value="0.025" units="cm"/>
      <inkml:brushProperty name="height" value="0.025" units="cm"/>
    </inkml:brush>
  </inkml:definitions>
  <inkml:trace contextRef="#ctx0" brushRef="#br0">0 43 18898,'0'0'12428,"57"-4"-12396,-26-2-32,-2 1-705,-1 1-800,-2-1-1570,-3 0-1089,-1 0-1057,-5-4-2627</inkml:trace>
</inkml:ink>
</file>

<file path=ppt/ink/ink4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41.038"/>
    </inkml:context>
    <inkml:brush xml:id="br0">
      <inkml:brushProperty name="width" value="0.025" units="cm"/>
      <inkml:brushProperty name="height" value="0.025" units="cm"/>
    </inkml:brush>
  </inkml:definitions>
  <inkml:trace contextRef="#ctx0" brushRef="#br0">100 3 15214,'0'0'9060,"-9"-1"-7875,9 1-1185,-2 0 53,-1 0 0,1-1-1,0 1 1,-1 0 0,1 0 0,0 0-1,-1 0 1,1 1 0,0-1 0,-1 1-1,1-1 1,0 1 0,0 0-1,-1 0 1,1 0 0,0 0 0,0 0-1,0 0 1,0 1 0,0-1 0,1 1-1,-1-1 1,0 1 0,1 0 0,-1-1-1,1 1 1,-1 0 0,1 0 0,0 0-1,0 0 1,0 0 0,0 1 0,-1 2-1,-3 9 415,1 0 0,1 0 1,0 1-1,0-1 0,1 1 0,1 0 0,2 24 0,-1-34-379,0 0 1,1-1 0,0 1 0,0 0-1,0-1 1,1 1 0,0-1 0,0 1-1,0-1 1,0 0 0,0 0-1,4 4 1,-4-6-93,0 0-1,1 0 0,-1 0 1,0 0-1,1-1 1,-1 1-1,1-1 0,-1 0 1,1 1-1,0-1 1,-1-1-1,1 1 0,0 0 1,0-1-1,0 1 1,-1-1-1,1 0 0,0 0 1,0 0-1,0 0 1,5-1-1,-7 0 9,-1 1 1,1 0-1,0-1 0,0 1 0,-1 0 1,1-1-1,0 1 0,-1-1 0,1 1 1,0-1-1,-1 1 0,1-1 1,-1 0-1,1 1 0,-1-1 0,1 0 1,-1 1-1,1-1 0,-1 0 0,0 0 1,1 0-1,-1 1 0,0-1 0,0 0 1,1 0-1,-1 0 0,0 1 1,0-1-1,0 0 0,0 0 0,0 0 1,0 0-1,0 1 0,-1-1 0,1 0 1,-1-1-1,1 0 18,0 0 0,0 0 0,-1 0 0,0 1 1,1-1-1,-1 0 0,0 1 0,1-1 0,-1 0 0,0 1 0,0-1 0,-1 1 0,1-1 1,0 1-1,0 0 0,-3-2 0,-1 1-6,0 0 0,-1 0 0,1 1 0,-1 0 0,0 0 0,1 1 0,-1-1 0,-6 2 0,11-2-15,0 1 0,0 0 0,0 0 0,0 0 0,0 0 0,0 0 0,0 0 0,0 0 0,0 0 0,0 0 0,0 1 0,0-1 0,0 0 0,0 1 0,0-1 0,0 1 0,0-1 0,0 1 0,0-1 0,0 1 0,0 0 0,1 0 0,-1-1 0,0 1 0,0 0 0,1 0 0,-1 0 0,1 0 0,-1-1 0,1 1 0,-1 0 0,1 0 0,-1 0 0,1 0 0,0 0 0,-1 0 0,1 1 0,0-1 0,0 0 0,0 0 0,0 0 0,0 0 0,0 0 0,0 0 0,0 0 0,1 0 0,-1 2 0,1-2-1,0 0 0,0-1 0,0 1 0,-1 0 0,1-1 0,0 1 0,0-1 0,0 1 0,0-1 0,0 1 0,0-1 0,0 0 0,0 0 0,0 1 0,0-1 0,1 0 0,-1 0 0,0 0 0,0 0 0,1 0 0,31-1 0,-23 1 0,-4-1-396,1 1 1,-1-1-1,0-1 0,1 1 0,-1-1 1,0 0-1,0 0 0,6-4 0,29-10-1861,-40 20 2283,-1 0 0,-1 0 1,1 0-1,0 0 0,-1 0 0,0-1 0,0 1 0,0 0 1,-2 4-1,-5 12 402,2-7-67,1 0-1,0 0 1,1 1-1,1-1 1,0 1-1,-2 20 1,22-44-3319,-7-7-1697,-2-7-3224</inkml:trace>
</inkml:ink>
</file>

<file path=ppt/ink/ink4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41.397"/>
    </inkml:context>
    <inkml:brush xml:id="br0">
      <inkml:brushProperty name="width" value="0.025" units="cm"/>
      <inkml:brushProperty name="height" value="0.025" units="cm"/>
    </inkml:brush>
  </inkml:definitions>
  <inkml:trace contextRef="#ctx0" brushRef="#br0">111 0 13068,'0'0'16000,"2"10"-14789,4 25-662,-1 0 0,-1 0 0,-3 0-1,-2 47 1,-2-40-709,-2-1 0,-2 0 0,-2 0 0,-1-1-1,-2 0 1,-25 56 0,14-57-4164,1-5-3748</inkml:trace>
</inkml:ink>
</file>

<file path=ppt/ink/ink4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7.990"/>
    </inkml:context>
    <inkml:brush xml:id="br0">
      <inkml:brushProperty name="width" value="0.025" units="cm"/>
      <inkml:brushProperty name="height" value="0.025" units="cm"/>
    </inkml:brush>
  </inkml:definitions>
  <inkml:trace contextRef="#ctx0" brushRef="#br0">2 1 8296,'0'32'3703,"-1"-9"-2148,0 0 0,2 0 0,1 0 1,1 0-1,7 26 0,-9-44-1397,1 0 1,0-1-1,0 1 0,0 0 0,0-1 0,1 1 1,0-1-1,0 0 0,0 1 0,0-2 0,1 1 1,-1 0-1,1-1 0,0 1 0,0-1 0,1 0 0,-1 0 1,0-1-1,1 0 0,0 1 0,-1-1 0,1-1 1,0 1-1,0-1 0,0 0 0,0 0 0,1 0 1,7-1-1,7 1 217,1-2 0,0-1 0,-1 0 0,0-2 0,25-6 1,99-39 31,-45 14-289,-54 21-99,-1 2-1,2 1 1,85-6 0,-110 16 18,0 0 1,0 2 0,0 1 0,0 0 0,0 2 0,-1 0 0,1 2-1,-1 0 1,0 1 0,32 17 0,40 32 35,-57-34-25,58 28-1,-79-44 76,0 0 0,1-1 0,0-1 0,0-1 1,0 0-1,0 0 0,28-1 0,-37-2-485,6 1 576,0-2-1,-1 1 0,1-2 1,13-2-1,4-12-2813,-28 15 1952,1-1 1,-1 1-1,0-1 1,1 1 0,-1-1-1,0 0 1,0 0 0,0 0-1,-1 0 1,1 0 0,0 0-1,-1 0 1,1 0 0,0-3-1,-1-6-7066</inkml:trace>
</inkml:ink>
</file>

<file path=ppt/ink/ink4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8.364"/>
    </inkml:context>
    <inkml:brush xml:id="br0">
      <inkml:brushProperty name="width" value="0.025" units="cm"/>
      <inkml:brushProperty name="height" value="0.025" units="cm"/>
    </inkml:brush>
  </inkml:definitions>
  <inkml:trace contextRef="#ctx0" brushRef="#br0">0 235 15118,'0'0'5189,"10"-1"-2642,22-5-1235,-1 0 0,-1-2 1,1-2-1,42-18 0,120-69-747,-192 97-554,-1-1-1,0 1 1,1 0-1,-1 0 1,0 0-1,1 0 1,-1-1-1,0 1 1,1 0 0,-1 0-1,1 0 1,-1 0-1,0 0 1,1 0-1,-1 0 1,0 0-1,1 0 1,-1 0-1,1 0 1,-1 1-1,0-1 1,1 0-1,-1 0 1,0 0-1,1 0 1,-1 1-1,0-1 1,1 0-1,-1 0 1,0 0-1,0 1 1,1-1-1,-1 0 1,0 1-1,0-1 1,1 0-1,-1 0 1,0 1-1,0-1 1,0 0-1,0 1 1,1-1 0,-1 1-1,0-1 1,0 0-1,0 1 1,0-1-1,0 0 1,0 1-1,0-1 1,0 1-1,2 34 1088,-3-31-1003,1 0 1,0-1-1,0 1 0,0 0 0,1 0 0,-1 0 0,1 0 0,0-1 1,0 1-1,0 0 0,3 5 0,-1-7-95,0-1 0,0 1 0,0 0 0,0-1 0,1 0 0,-1 1 0,1-1 0,-1 0 0,1-1 0,-1 1 0,1-1 0,-1 0 0,1 1 0,-1-1 0,1-1 0,0 1 0,-1-1 0,1 1 0,-1-1 0,1 0 0,4-2 0,4-1 0,0-1 0,-1 0 0,1 0 0,16-12 0,-16 9-1183,-1 0-1,0 0 1,18-19-1,-27 25 825,0 0-1,0 0 1,0-1-1,-1 1 1,1 0-1,-1 0 1,1-1-1,-1 1 1,0-1-1,0 0 1,0 1-1,0-1 1,0 0-1,-1 1 1,1-1-1,-1 0 1,0 0-1,0 1 1,0-1-1,0 0 1,0 0-1,0 1 1,-1-1-1,0 0 1,1 0-1,-3-4 1,-15-12-12459</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4.791"/>
    </inkml:context>
    <inkml:brush xml:id="br0">
      <inkml:brushProperty name="width" value="0.025" units="cm"/>
      <inkml:brushProperty name="height" value="0.025" units="cm"/>
    </inkml:brush>
  </inkml:definitions>
  <inkml:trace contextRef="#ctx0" brushRef="#br0">169 0 13421,'0'0'14013,"-10"8"-13634,-2 0-236,1 1 0,0 1 0,0 0 0,1 1 0,1 0 0,0 0 0,0 1 0,-9 18 0,9-16-5,1 1 0,1 0 1,0 1-1,1 0 0,1 0 1,0 0-1,1 0 0,1 1 1,1-1-1,0 1 0,1 33 1,2-47-162,0 0-1,0 1 1,0-1 0,1-1 0,-1 1-1,1 0 1,-1 0 0,1 0 0,0-1-1,0 1 1,0-1 0,0 0 0,1 1-1,-1-1 1,0 0 0,1 0 0,0 0-1,-1-1 1,1 1 0,0-1 0,0 0-1,0 1 1,0-1 0,0 0 0,0-1-1,1 1 1,4 0 0,7 1-1398,-1 0 0,1-1-1,0 0 1,24-3 0,-4-7-5086,-3-7-3327</inkml:trace>
</inkml:ink>
</file>

<file path=ppt/ink/ink4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8.705"/>
    </inkml:context>
    <inkml:brush xml:id="br0">
      <inkml:brushProperty name="width" value="0.025" units="cm"/>
      <inkml:brushProperty name="height" value="0.025" units="cm"/>
    </inkml:brush>
  </inkml:definitions>
  <inkml:trace contextRef="#ctx0" brushRef="#br0">284 0 8136,'0'0'19010,"-5"11"-17147,-18 32-1482,-2 0 1,-1-2 0,-3-1 0,-1-2-1,-61 61 1,86-94-490,0 0 1,0-1-1,0 1 1,0-1-1,-1 0 1,-10 5-1,16-9 58,0 1 0,-1-1 0,1 0 0,0 0 0,0 0-1,0 0 1,0 0 0,-1 0 0,1 0 0,0 0 0,0 0 0,0 0-1,-1 0 1,1 1 0,0-1 0,0 0 0,0 0 0,-1 0 0,1-1-1,0 1 1,0 0 0,0 0 0,-1 0 0,1 0 0,0 0 0,0 0-1,0 0 1,0 0 0,-1 0 0,1 0 0,0 0 0,0-1 0,0 1 0,0 0-1,0 0 1,-1 0 0,1 0 0,0 0 0,0-1 0,0 1 0,0 0-1,0 0 1,0 0 0,0 0 0,0-1 0,0 1 0,-1 0 0,1-1-1,3-13-1773,9-16-1294,15-17-2087,6-10-1655</inkml:trace>
</inkml:ink>
</file>

<file path=ppt/ink/ink4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9.074"/>
    </inkml:context>
    <inkml:brush xml:id="br0">
      <inkml:brushProperty name="width" value="0.025" units="cm"/>
      <inkml:brushProperty name="height" value="0.025" units="cm"/>
    </inkml:brush>
  </inkml:definitions>
  <inkml:trace contextRef="#ctx0" brushRef="#br0">246 0 12172,'0'0'15342,"0"79"-14381,-16-32-481,1 3-159,3 2 159,3-1 1,4-5-33,5-1-256,8-6-160,11-8-96,4-9-1249,-1-9-1922,-1-8-2947,-8-5-9321</inkml:trace>
  <inkml:trace contextRef="#ctx0" brushRef="#br0" timeOffset="1">0 413 21845,'0'0'5701,"87"2"-5028,-41-2-353,7 0-448,-1 0-1986,-1-4-2306,-3-6-1602,-3-3-7207</inkml:trace>
</inkml:ink>
</file>

<file path=ppt/ink/ink4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9.434"/>
    </inkml:context>
    <inkml:brush xml:id="br0">
      <inkml:brushProperty name="width" value="0.025" units="cm"/>
      <inkml:brushProperty name="height" value="0.025" units="cm"/>
    </inkml:brush>
  </inkml:definitions>
  <inkml:trace contextRef="#ctx0" brushRef="#br0">0 0 8168,'0'0'6150</inkml:trace>
</inkml:ink>
</file>

<file path=ppt/ink/ink4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9.981"/>
    </inkml:context>
    <inkml:brush xml:id="br0">
      <inkml:brushProperty name="width" value="0.025" units="cm"/>
      <inkml:brushProperty name="height" value="0.025" units="cm"/>
    </inkml:brush>
  </inkml:definitions>
  <inkml:trace contextRef="#ctx0" brushRef="#br0">169 127 9993,'8'-11'4965,"2"0"-3851,34-45 2810,-21 12 1587,-25 39-2975,-6 8-1852,-9 8-573,-7 13 242,1 1 1,1 2-1,2 0 0,0 1 0,2 1 1,1 1-1,1 0 0,2 1 1,1 1-1,-13 48 0,24-73-336,-9 44 20,11-50-38,0 1 1,0-1 0,0 0-1,-1 0 1,1 1 0,1-1-1,-1 0 1,0 0 0,0 1-1,0-1 1,1 0 0,-1 0 0,0 0-1,1 1 1,-1-1 0,1 0-1,0 0 1,-1 0 0,1 0-1,0 0 1,-1 0 0,1 0-1,0 0 1,0 0 0,0-1-1,0 1 1,0 0 0,0 0 0,0-1-1,0 1 1,0-1 0,1 1-1,1 0 1,6 0 0,0 0 0,0-1 0,0 0 0,0 0 0,0-1 0,-1-1 0,1 1 0,0-1 0,0-1 0,-1 1 0,11-6 0,-4 1 0,0-1 0,0 0 0,-1-1 0,0-1 0,14-12 0,-27 21 0,0 1 0,-1-1 0,1 1 0,0-1 0,0 0 0,0 1 0,-1-1 0,1 0 0,0 0 0,-1 1 0,1-1 0,-1 0 0,1 0 0,-1 0 0,1 0 0,-1 0 0,1 0 0,-1 0 0,0 0 0,0 0 0,1 0 0,-1 0 0,0 0 0,0 0 0,0 0 0,0-1 0,-1 1 0,0 0 0,0 0 0,0 0 0,0 0 0,0 1 0,0-1 0,0 0 0,0 0 0,0 1 0,0-1 0,0 1 0,0-1 0,-1 1 0,1 0 0,0-1 0,0 1 0,-3 0 0,-68-2 0,61 2 0,11 0 0,0 0 0,0 0 0,0 0 0,0 0 0,0 0 0,0 0 0,0 0 0,0 0 0,0 0 0,0 0 0,0 0 0,0 0 0,0-1 0,0 1 0,0 0 0,0 0 0,1 0 0,-1 0 0,0 0 0,0 0 0,0 0 0,0 0 0,0 0 0,-1 0 0,1-1 0,0 1 0,0 0 0,0 0 0,0 0 0,0 0 0,0 0 0,0 0 0,0 0 0,0 0 0,0 0 0,0 0 0,0 0 0,0 0 0,0-1 0,0 1 0,0 0 0,0 0 0,0 0 0,0 0 0,-1 0 0,1 0 0,0 0 0,0 0 0,0 0 0,0 0 0,0 0 0,0 0 0,0 0 0,0 0 0,0 0 0,0 0 0,0 0 0,-1 0 0,1 0 0,0 0 0,12-8 0,16-6 0,-11 6 0,-9 3 0,0 1 0,0 0 0,1 0 0,0 1 0,-1 0 0,1 1 0,0 0 0,1 0 0,-1 1 0,13 0 0,-21 1 0,0 1 0,-1-1 0,1 1 0,0-1 0,0 1 0,0 0 0,-1 0 0,1-1 0,0 1 0,-1 0 0,1 0 0,-1 0 0,1 0 0,-1-1 0,1 1 0,-1 0 0,0 0 0,0 0 0,1 0 0,-1 0 0,0 0 0,0 0 0,0 0 0,0 0 0,0 2 0,0 33 0,-1-28 0,-1 20 35,-2-1-1,-11 44 1,8-47-165,2 1 0,1 1 0,-2 34 0,6-49-3180</inkml:trace>
</inkml:ink>
</file>

<file path=ppt/ink/ink4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44.409"/>
    </inkml:context>
    <inkml:brush xml:id="br0">
      <inkml:brushProperty name="width" value="0.025" units="cm"/>
      <inkml:brushProperty name="height" value="0.025" units="cm"/>
    </inkml:brush>
  </inkml:definitions>
  <inkml:trace contextRef="#ctx0" brushRef="#br0">13556 856 6951,'0'0'3502,"-11"-10"-1826,-36-28-10,-1 1 0,-68-37 0,66 47-1584,-66-27 0,10 16 187,-2 4-1,-195-34 1,-233-1 161,379 52-497,-603-77-1081,-581-55 385,-987 54 1980,-476 232-1212,2210-56 54,-845 225 0,1113-212 376,-383 166 1,481-158-114,5 10-1,-286 192 1,193-67-127,265-192-189,3 2 0,1 2 0,-71 97 0,102-123-23,1 0 1,2 1-1,0 0 0,2 1 0,0 1 0,2 0 1,1 0-1,-9 51 0,15-61-6,1 0 0,0 0 0,2 0-1,-1 0 1,2 0 0,0 0 0,1 0 0,1-1 0,0 1 0,1-1-1,1 0 1,0 0 0,1-1 0,1 0 0,0 0 0,15 18 0,5 1-163,1-1 0,2-1 0,2-2 0,0-1 0,62 39 1,199 97-1321,-6-28 1061,7-13 0,455 126 1,642 81 2733,1272 105-1488,-2180-382-821,1-21 1,504-32-1,-718-15-91,722-30 484,-449 19 34,-3-44-179,737-251 1074,-792 187-1077,379-141 94,-674 198-269,-3-8 0,243-150 1,-367 195-171,-2-4 1,-1-2 0,-3-3 0,100-108-1,-131 125 260,-1-1-1,-2-1 0,-1-1 0,-2-1 0,-1-1 0,-2-1 0,-2-1 0,-1 0 1,-2-1-1,12-63 0,-18 52 108,-3 0 0,-1-1 1,-3 0-1,-2 1 1,-2-1-1,-2 1 0,-3 0 1,-2 0-1,-2 1 0,-2 1 1,-32-70-1,16 53-228,-4 2 1,-2 1-1,-3 3 0,-3 0 1,-2 3-1,-3 2 0,-88-79 1,29 44-221,-4 4 0,-4 6 0,-4 5 0,-187-89 1,30 42-2963,-299-89 0,206 97-2410</inkml:trace>
</inkml:ink>
</file>

<file path=ppt/ink/ink4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8.742"/>
    </inkml:context>
    <inkml:brush xml:id="br0">
      <inkml:brushProperty name="width" value="0.025" units="cm"/>
      <inkml:brushProperty name="height" value="0.025" units="cm"/>
    </inkml:brush>
  </inkml:definitions>
  <inkml:trace contextRef="#ctx0" brushRef="#br0">1 241 14574,'0'0'9892,"9"2"-8029,7 1-1264,0 0 0,0-1 0,0-1 0,0-1 1,29-2-1,95-19 636,-69 9-780,1010-109 236,7 54-241,-912 58-438,-135 8-12,-26 1 0,0 0 0,0-1 0,-1-1 0,1 0 0,18-5 0,-94 1 0,-49 9-2719,-1 0-3659,99-3-2686</inkml:trace>
</inkml:ink>
</file>

<file path=ppt/ink/ink4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4.796"/>
    </inkml:context>
    <inkml:brush xml:id="br0">
      <inkml:brushProperty name="width" value="0.025" units="cm"/>
      <inkml:brushProperty name="height" value="0.025" units="cm"/>
    </inkml:brush>
  </inkml:definitions>
  <inkml:trace contextRef="#ctx0" brushRef="#br0">1 68 16400,'0'0'3197,"12"-5"-1131,120-41 2102,-117 42-3911,0 0-1,0 1 0,1 1 1,-1 0-1,1 1 0,-1 0 1,1 2-1,16 1 1,-30-1-255,0 0 0,-1-1 1,1 1-1,0 0 0,0 0 1,0 0-1,-1 0 0,1 0 1,0 0-1,-1 1 0,0-1 1,1 0-1,-1 1 0,1-1 1,-1 1-1,0 0 0,0-1 1,0 1-1,0 0 0,0 0 1,-1-1-1,1 1 0,0 0 1,-1 0-1,1 0 0,-1 0 1,0 0-1,0 0 0,0 0 1,0 0-1,0 0 0,-1 4 1,1 3 52,-2 0 0,1-1 1,-1 1-1,-1 0 0,1-1 1,-6 11-1,-14 23 244,-2-2-1,-38 52 1,-18 29 343,78-120-583,1 1 0,0-1 1,0 1-1,1-1 1,-1 1-1,0-1 0,0 1 1,1 0-1,-1 0 1,1-1-1,0 1 0,-1 0 1,1 0-1,0 0 0,0-1 1,0 1-1,0 0 1,0 0-1,1 2 0,0-3-30,-1 0 0,1-1 0,0 1 0,0 0 0,-1 0 0,1-1 0,0 1-1,0-1 1,0 1 0,0 0 0,0-1 0,0 0 0,0 1 0,0-1 0,0 0-1,0 1 1,0-1 0,0 0 0,0 0 0,0 0 0,0 0 0,0 0 0,1 0-1,8-1 36,-1 0 0,1 0 0,-1-1-1,1-1 1,14-5 0,4-4-121,0 0 1,41-27-1,-57 31-621,-1 0 0,0 0 0,-1-1-1,15-18 1,-23 26 303,-1-1 0,1 0-1,-1 0 1,1 0-1,-1-1 1,0 1 0,0 0-1,0 0 1,0-1 0,-1 1-1,1 0 1,0-1-1,-1 1 1,0-4 0,0 5-25,0 0 0,0-1 0,0 1 0,-1 0 0,1 0 0,0-1 0,-1 1 0,1 0 0,-1 0 1,0 0-1,1 0 0,-1 0 0,0 0 0,0 0 0,1 0 0,-1 0 0,0 0 0,0 0 0,-2-1 0,-24-11-10842</inkml:trace>
</inkml:ink>
</file>

<file path=ppt/ink/ink4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5.201"/>
    </inkml:context>
    <inkml:brush xml:id="br0">
      <inkml:brushProperty name="width" value="0.025" units="cm"/>
      <inkml:brushProperty name="height" value="0.025" units="cm"/>
    </inkml:brush>
  </inkml:definitions>
  <inkml:trace contextRef="#ctx0" brushRef="#br0">0 1 7079,'0'0'15406,"71"29"-13420,-34-25-1089,5-4-352,2 0-385,2 0-353,-5-2-1632,-10-6-2467,-8 1-1538,-9 1-800</inkml:trace>
</inkml:ink>
</file>

<file path=ppt/ink/ink4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5.604"/>
    </inkml:context>
    <inkml:brush xml:id="br0">
      <inkml:brushProperty name="width" value="0.025" units="cm"/>
      <inkml:brushProperty name="height" value="0.025" units="cm"/>
    </inkml:brush>
  </inkml:definitions>
  <inkml:trace contextRef="#ctx0" brushRef="#br0">20 236 8040,'0'0'4366,"-2"9"-426,-12 67 1306,12-66-4871,1 0-1,1-1 1,0 1-1,0-1 1,1 1-1,0-1 1,3 12 0,-4-19-321,1-1 1,0 1 0,0 0-1,-1-1 1,1 1 0,0 0 0,1-1-1,-1 1 1,0-1 0,0 0 0,0 1-1,1-1 1,-1 0 0,1 0-1,-1 0 1,1 0 0,-1 0 0,1 0-1,0 0 1,0-1 0,-1 1 0,1 0-1,0-1 1,0 0 0,-1 1-1,1-1 1,0 0 0,0 0 0,0 0-1,0 0 1,0 0 0,-1 0 0,1-1-1,0 1 1,0-1 0,3-1-1,2 0 214,0-1-1,0 0 1,0 0-1,0 0 0,-1-1 1,1 0-1,9-9 1,51-58 176,-47 47-445,33-29 1,-52 53-14,-1-1 1,0 1 0,1 0 0,-1-1 0,0 1 0,1 0 0,-1-1 0,1 1-1,-1 0 1,0-1 0,1 1 0,-1 0 0,1 0 0,-1 0 0,1-1-1,-1 1 1,1 0 0,-1 0 0,1 0 0,-1 0 0,1 0 0,-1 0-1,1 0 1,0 0 0,-1 0 0,1 0 0,-1 0 0,1 0 0,-1 0-1,1 1 1,-1-1 0,1 0 0,0 1 0,5 18 56,-7 38 571,0-48-520,-3 72 344,4-80-409,0 0 1,0 0 0,0-1-1,0 1 1,0 0 0,0-1-1,1 1 1,-1 0 0,0 0 0,0-1-1,0 1 1,1 0 0,-1-1-1,0 1 1,1 0 0,-1-1-1,1 1 1,-1-1 0,1 1-1,-1-1 1,1 1 0,-1-1-1,1 1 1,-1-1 0,1 1 0,0-1-1,-1 0 1,1 1 0,0-1-1,-1 0 1,1 1 0,0-1-1,-1 0 1,1 0 0,0 0-1,-1 0 1,1 0 0,0 0 0,0 0-1,-1 0 1,1 0 0,0 0-1,0 0 1,-1 0 0,1 0-1,0-1 1,-1 1 0,2-1-1,35-18 1346,48-54-1353,-55 46-81,63-45 0,-92 71 25,-1 0-1,1 1 1,0-1 0,-1 0 0,1 1-1,0-1 1,0 1 0,0-1 0,-1 1-1,1 0 1,0-1 0,0 1 0,0 0-1,0 0 1,0-1 0,-1 1 0,1 0-1,0 0 1,0 0 0,0 0 0,0 0-1,0 0 1,0 0 0,0 1 0,0-1-1,-1 0 1,1 0 0,1 1 0,-1 0 28,-1 0 0,0 1 0,1-1 0,-1 0 0,0 0 0,1 1 0,-1-1 0,0 0 0,0 1 0,0-1 0,0 0 0,0 0 0,-1 1 0,1-1 0,0 0 0,-1 3 0,-27 66 134,24-60-490,0-3 31,1-1-1253</inkml:trace>
  <inkml:trace contextRef="#ctx0" brushRef="#br0" timeOffset="1">583 0 21428,'0'0'7399,"32"55"-7495,-11-41-2082,3-4-2498,7-3-3908</inkml:trace>
</inkml:ink>
</file>

<file path=ppt/ink/ink4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5.976"/>
    </inkml:context>
    <inkml:brush xml:id="br0">
      <inkml:brushProperty name="width" value="0.025" units="cm"/>
      <inkml:brushProperty name="height" value="0.025" units="cm"/>
    </inkml:brush>
  </inkml:definitions>
  <inkml:trace contextRef="#ctx0" brushRef="#br0">106 1 14318,'0'0'10030,"-11"6"-7254,0 2-2340,0 0 0,1 0 0,0 1-1,-11 12 1,18-19-352,0 1 0,1 0 0,0-1 0,-1 1-1,1 0 1,0 0 0,0 1 0,1-1 0,-1 0 0,1 1 0,-1-1 0,1 1 0,0-1 0,1 1-1,-1-1 1,1 1 0,-1 0 0,1-1 0,0 1 0,0 0 0,1-1 0,-1 1 0,1 0-1,1 5 1,-1-7-90,1-1 0,-1 0-1,0 0 1,0-1-1,1 1 1,-1 0 0,0 0-1,1-1 1,-1 1-1,1-1 1,-1 1 0,1-1-1,-1 1 1,1-1 0,-1 0-1,1 0 1,-1 0-1,1 0 1,0 0 0,-1 0-1,1 0 1,-1 0-1,1-1 1,1 0 0,41-10-1089,-21 1 113,35-12-438,-55 21 1375,1 0 1,-1 0-1,1 0 1,-1 1-1,1-1 0,0 1 1,-1 0-1,1 0 0,-1 0 1,1 1-1,0-1 0,-1 1 1,5 1-1,-7-1 75,0 0-1,1 1 1,-1-1 0,0 0-1,0 0 1,-1 1 0,1-1-1,0 0 1,0 1 0,-1-1-1,1 1 1,-1-1 0,1 1-1,-1-1 1,1 1 0,-1 0 0,0-1-1,0 1 1,0-1 0,0 1-1,0 0 1,0-1 0,0 1-1,-1-1 1,1 1 0,-2 2-1,-13 43 2619,5-30-2149,-2 0 1,1 0 0,-2-1 0,-23 23-1,30-33-691,0 0-1,0 0 1,-1-1-1,0 0 0,0 0 1,-1 0-1,1-1 1,-1 0-1,0-1 0,0 0 1,0 0-1,0 0 1,-13 1-1,0-3-6411</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5.135"/>
    </inkml:context>
    <inkml:brush xml:id="br0">
      <inkml:brushProperty name="width" value="0.025" units="cm"/>
      <inkml:brushProperty name="height" value="0.025" units="cm"/>
    </inkml:brush>
  </inkml:definitions>
  <inkml:trace contextRef="#ctx0" brushRef="#br0">53 0 13261,'0'0'11050,"-50"51"-9609,47-29 97,3-2-673,0-4-609,13-4-96,9-6-96,3-6 64,4 0-672,1-2-1955,-2-15-1793,-4-5-2466,-1-5-7464</inkml:trace>
  <inkml:trace contextRef="#ctx0" brushRef="#br0" timeOffset="1">227 39 14862,'0'0'3619,"-51"64"-928,25-31 96,5-2-898,6-4-223,8-4-929,7-9-577,0-3-32,16-9-833,4-2-1697,0-6-2627,2-14-6053</inkml:trace>
</inkml:ink>
</file>

<file path=ppt/ink/ink4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6.535"/>
    </inkml:context>
    <inkml:brush xml:id="br0">
      <inkml:brushProperty name="width" value="0.025" units="cm"/>
      <inkml:brushProperty name="height" value="0.025" units="cm"/>
    </inkml:brush>
  </inkml:definitions>
  <inkml:trace contextRef="#ctx0" brushRef="#br0">4 97 12364,'0'0'9166,"10"3"-7202,32 11-229,-40-13-1621,0-1 1,0 0-1,1 0 0,-1 0 0,0 0 0,0 0 1,1 0-1,-1 0 0,0-1 0,0 1 0,1-1 0,-1 1 1,0-1-1,0 0 0,0 0 0,0 0 0,0 0 1,0-1-1,0 1 0,-1 0 0,1-1 0,0 1 0,-1-1 1,1 0-1,-1 1 0,1-1 0,-1 0 0,0 0 1,0 0-1,0 0 0,0 0 0,0 0 0,0 0 1,-1-1-1,1 1 0,0 0 0,-1-3 0,1 3-51,-1 0-1,1-1 1,-1 1-1,1 0 1,-1 0-1,0-1 1,0 1-1,0 0 1,0 0-1,-1 0 1,1-1-1,0 1 1,-1 0-1,0 0 1,1 0-1,-1 0 1,0 0-1,0 0 1,0 0-1,-1 0 1,1 0-1,0 0 1,-1 0-1,1 1 1,-1-1-1,1 0 1,-1 1-1,0 0 1,0-1-1,0 1 1,0 0-1,0 0 1,0 0-1,0 0 1,0 0-1,-4 0 1,3 0-66,0 1-1,1 0 1,-1 0 0,0 0-1,0 1 1,1-1 0,-1 1-1,0 0 1,1-1 0,-1 1 0,1 0-1,-1 1 1,1-1 0,-1 0-1,1 1 1,0-1 0,0 1-1,-1 0 1,1-1 0,0 1 0,1 0-1,-1 1 1,0-1 0,1 0-1,-1 0 1,1 1 0,-1-1 0,1 1-1,0-1 1,0 1 0,0 2-1,-2 3-9,0 1-1,1 0 0,0-1 0,1 1 0,0 0 1,0 0-1,1 0 0,1 14 0,0-21 11,-1 0 0,0 0 0,0 0 0,1 0 0,0 0 0,-1 0 0,1 0 0,0 0-1,0 0 1,0 0 0,0-1 0,0 1 0,0 0 0,0-1 0,1 1 0,-1-1 0,1 0 0,-1 1 0,1-1-1,-1 0 1,1 0 0,2 2 0,0-2 8,-1 0 0,1 0 0,0 0 0,0 0 0,-1-1 1,1 0-1,0 1 0,0-1 0,0-1 0,-1 1 0,6-1 0,3-2 22,0 0 1,0 0-1,0-1 1,0-1-1,-1 0 0,14-9 1,22-20-4,-38 26-29,1 0 0,0 0 0,1 1 0,0 0 0,0 1 0,19-7 0,-29 13-2,-1 1 0,1-1-1,0 1 1,-1-1 0,1 1 0,-1 0 0,1-1-1,-1 1 1,0 0 0,1 0 0,-1-1-1,0 1 1,1 0 0,-1 0 0,0 0 0,0-1-1,0 1 1,0 0 0,0 0 0,0 0-1,0 0 1,0-1 0,0 1 0,0 1 0,0 33 160,0-29-131,0 8 65,-1-7-73,1-1-1,0 1 1,0 0 0,1 0-1,0-1 1,0 1-1,0-1 1,4 8-1,-5-12-4,1-1-1,0 0 1,-1 0-1,1 0 0,0 0 1,0 0-1,0 0 1,0-1-1,0 1 1,0 0-1,0 0 1,0-1-1,0 1 1,0 0-1,0-1 0,0 1 1,0-1-1,1 1 1,1-1-1,0 1 37,1-1 1,-1 0-1,0 0 0,1-1 0,-1 1 0,0-1 1,1 0-1,-1 1 0,0-1 0,5-3 0,5-2-26,-1 0-1,0-1 1,-1-1-1,14-11 1,-16 11-21,0 1 0,0 1-1,0 0 1,1 0 0,0 0 0,1 2-1,14-6 1,-24 10-32,0 0 1,0 0-1,0 0 1,-1 0-1,1 0 1,0 0-1,0 0 0,0 0 1,-1 1-1,1-1 1,0 0-1,0 1 0,-1-1 1,1 0-1,0 1 1,-1-1-1,1 1 1,0-1-1,-1 1 0,1-1 1,-1 1-1,1 0 1,-1-1-1,1 1 1,-1 0-1,1-1 0,-1 1 1,0 0-1,1 0 1,-1-1-1,0 1 0,0 0 1,1 0-1,-1 0 1,0-1-1,0 1 1,0 0-1,0 0 0,0 0 1,0 0-1,-1 1 1,0 49-3146,0-33 1474,3-12-3292,8-5-1201</inkml:trace>
</inkml:ink>
</file>

<file path=ppt/ink/ink4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7.406"/>
    </inkml:context>
    <inkml:brush xml:id="br0">
      <inkml:brushProperty name="width" value="0.025" units="cm"/>
      <inkml:brushProperty name="height" value="0.025" units="cm"/>
    </inkml:brush>
  </inkml:definitions>
  <inkml:trace contextRef="#ctx0" brushRef="#br0">154 66 15054,'0'0'4218,"-9"-1"-658,5 0-3336,0 0 0,0 1 0,-1 0 0,1 0-1,0 1 1,-1-1 0,1 1 0,0 0 0,0 0 0,0 0-1,0 0 1,0 1 0,0 0 0,0 0 0,0 0 0,0 0-1,1 1 1,0-1 0,-1 1 0,1 0 0,0 0 0,0 0-1,0 0 1,0 1 0,1-1 0,0 1 0,-3 4 0,0-1-171,0 1 0,0 0 1,1 0-1,0 0 0,1 0 1,0 1-1,0 0 1,1-1-1,0 1 0,-2 18 1,4-26-54,0 0 1,0 0 0,0-1 0,0 1-1,0 0 1,0 0 0,0 0-1,1-1 1,-1 1 0,0 0 0,0 0-1,1-1 1,-1 1 0,0 0-1,1-1 1,-1 1 0,1 0 0,-1-1-1,1 1 1,-1-1 0,1 1-1,0 0 1,-1-1 0,1 1 0,0-1-1,-1 0 1,1 1 0,0-1-1,-1 0 1,1 1 0,0-1 0,0 0-1,0 0 1,-1 0 0,1 1-1,0-1 1,0 0 0,0 0 0,-1 0-1,1 0 1,0-1 0,0 1-1,0 0 1,-1 0 0,1 0 0,1-1-1,37-16 100,-16-1 34,-1-1-1,-1-1 1,0 0-1,-2-2 1,-1 0-1,0-1 0,-2-1 1,19-37-1,-51 96 135,-16 50 0,28-73-190,1-1 0,0 1 0,1 0 0,0 0 0,1 0 0,1 1 1,0-1-1,3 22 0,-3-33-72,0 0-1,0 1 1,0-1-1,1 0 1,-1 1 0,1-1-1,-1 0 1,1 0 0,0 0-1,-1 1 1,1-1 0,0 0-1,0 0 1,0 0 0,-1 0-1,1 0 1,0 0 0,1 0-1,-1-1 1,0 1-1,0 0 1,0-1 0,0 1-1,1 0 1,0 0 0,1-1 8,0 1-1,0-1 1,0 0 0,0 0 0,0 0 0,0 0 0,0-1 0,0 1 0,0-1 0,0 0 0,3-1-1,3-1 15,0-1 0,0 0-1,0-1 1,-1 0 0,0 0-1,10-8 1,2-6-28,0-1 0,27-36 0,-40 47 0,-1 0 0,0-1 0,-1 1 0,1-1 0,-2 0 0,1 0 0,-2-1 0,1 1 0,2-17 0,-28 68 0,16-25 0,1 0 0,0 0 0,2 0 0,0 1 0,-2 26 0,5-42 0,0 0 0,0 0 0,0 0 0,0 0 0,0-1 0,0 1 0,0 0 0,0 0 0,0 0 0,1 0 0,-1 0 0,0 0 0,1-1 0,-1 1 0,0 0 0,1 0 0,-1 0 0,1-1 0,-1 1 0,1 0 0,0-1 0,-1 1 0,1 0 0,0-1 0,-1 1 0,1-1 0,0 1 0,0 0 0,1-1 0,0 0 0,-1 0 0,1 0 0,0 0 0,-1 0 0,1 0 0,-1 0 0,1 0 0,0-1 0,-1 1 0,1-1 0,-1 1 0,1-1 0,1 0 0,5-4 0,0 1 0,0-1 0,-1 0 0,11-10 0,5-10 0,-1 0 0,22-32 0,-37 46 0,-5 13 0,-2 11 0,-4 12 0,-1-13-438,1 1 1,1 0-1,0 0 0,1 0 0,0 0 1,1 0-1,1 24 0,0-36 211,0-1 0,0 1-1,1-1 1,-1 0 0,0 1 0,0-1 0,0 1-1,1-1 1,-1 0 0,0 1 0,0-1 0,1 0-1,-1 1 1,0-1 0,1 0 0,-1 0 0,1 1-1,-1-1 1,0 0 0,1 0 0,-1 1 0,1-1 0,-1 0-1,0 0 1,1 0 0,-1 0 0,1 0 0,-1 0-1,1 0 1,-1 0 0,0 0 0,1 0 0,-1 0-1,1 0 1,-1 0 0,1 0 0,-1 0 0,0 0-1,1 0 1,0-1 0,0 1-499,16-4-6679</inkml:trace>
</inkml:ink>
</file>

<file path=ppt/ink/ink4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7.745"/>
    </inkml:context>
    <inkml:brush xml:id="br0">
      <inkml:brushProperty name="width" value="0.025" units="cm"/>
      <inkml:brushProperty name="height" value="0.025" units="cm"/>
    </inkml:brush>
  </inkml:definitions>
  <inkml:trace contextRef="#ctx0" brushRef="#br0">183 0 17008,'0'0'4762,"-11"0"-465,-10 1-3340,0 1 1,-1 1-1,1 1 0,0 1 0,1 1 0,-26 9 0,104-12-957,-26-5-10,-9 0-13,-1 0-1,1 2 0,-1 1 0,33 4 1,-50-4 23,-1 0 0,0-1 0,0 1 0,0 1 0,0-1 0,-1 1 0,1-1 0,0 1 0,-1 0 0,1 0 0,-1 1 0,1-1 0,-1 1 0,0 0 0,0 0 0,0 0 0,-1 0 0,1 0 0,-1 0 0,0 1 0,1-1 0,-2 1 0,1 0 0,0 0 0,-1-1 0,1 1 0,-1 0 0,0 0 0,-1 0 0,1 8 0,-1-8 33,-1 1 0,1 0 0,-1-1 1,-1 1-1,1-1 0,-1 1 0,1-1 0,-1 1 1,-1-1-1,1 0 0,0 0 0,-1 0 0,0 0 1,0-1-1,0 1 0,-1-1 0,1 0 0,-1 0 1,1 0-1,-1 0 0,0-1 0,0 1 0,-7 2 1,2 0-359,0-1 1,-1 0-1,1-1 1,-16 4 0,18-5-897,1-1 1,-1 0-1,1-1 1,-1 1-1,1-1 1,-12-2-1,-11-7-14298</inkml:trace>
</inkml:ink>
</file>

<file path=ppt/ink/ink4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9.646"/>
    </inkml:context>
    <inkml:brush xml:id="br0">
      <inkml:brushProperty name="width" value="0.025" units="cm"/>
      <inkml:brushProperty name="height" value="0.025" units="cm"/>
    </inkml:brush>
  </inkml:definitions>
  <inkml:trace contextRef="#ctx0" brushRef="#br0">356 180 5061,'-81'25'8184,"28"-10"-4291,2 2 1,-99 47-1,149-63-3795,0-1 0,-1 1 0,1 0-1,0-1 1,-1 1 0,1 0 0,0 0 0,0 0 0,0 0 0,0 0-1,0 0 1,0 0 0,0 0 0,0 0 0,0 1 0,0-1 0,-1 3-1,3-4-56,-1 1-1,0-1 0,1 1 0,-1-1 0,1 1 0,-1-1 0,1 1 0,-1-1 0,1 1 0,-1-1 0,1 0 0,0 1 0,-1-1 1,1 0-1,0 1 0,-1-1 0,1 0 0,0 0 0,-1 0 0,1 0 0,0 0 0,-1 0 0,1 0 0,0 0 0,0 0 1,63-2 961,7-10 38,96-29 0,-43 9-584,428-66 137,4 32 139,-222 30-557,-287 31-175,-22 3 0,0 0 0,-1-2 0,0-1 0,0 0 0,31-13 0,-110 20-2963,23 3-1125,13-4-1465,0-1-6795</inkml:trace>
</inkml:ink>
</file>

<file path=ppt/ink/ink4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26.701"/>
    </inkml:context>
    <inkml:brush xml:id="br0">
      <inkml:brushProperty name="width" value="0.025" units="cm"/>
      <inkml:brushProperty name="height" value="0.025" units="cm"/>
    </inkml:brush>
  </inkml:definitions>
  <inkml:trace contextRef="#ctx0" brushRef="#br0">4114 1 8552,'0'0'4863,"13"0"-4494,7 1-152,0 2 0,-1 0 0,1 1 0,-1 1 0,1 0 0,-2 2 0,1 0 0,23 13 1,-22-9-103,-1 1 0,0 1 0,-1 0 0,0 2 0,-1 0 1,19 22-1,-31-31-76,0 1 0,0 0-1,0-1 1,-1 2 0,-1-1 0,1 0 0,-1 1 0,0 0 0,2 9 0,-4-12-27,-1 1 1,1-1-1,-1 0 0,0 0 1,0 0-1,-1 1 1,0-1-1,1 0 0,-2 0 1,1 0-1,-1 0 0,1 0 1,-1 0-1,-1-1 0,-4 9 1,1-4 27,-1-1 0,0 0 0,-1 0 0,1 0 0,-1-1 0,-1-1 0,0 1 0,0-1 0,0-1 0,0 1 0,-12 3 0,-17 7 630,-61 16-1,83-28-476,-470 126 3362,-113 34-2930,-441 143 1196,130 0 1276,655-198-1779,-350 204 0,530-268-859,2 4 0,-104 90 1,165-130-1287,12-15-356,20-32-3078,0 1-4624,-15 15 915</inkml:trace>
</inkml:ink>
</file>

<file path=ppt/ink/ink4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27.062"/>
    </inkml:context>
    <inkml:brush xml:id="br0">
      <inkml:brushProperty name="width" value="0.025" units="cm"/>
      <inkml:brushProperty name="height" value="0.025" units="cm"/>
    </inkml:brush>
  </inkml:definitions>
  <inkml:trace contextRef="#ctx0" brushRef="#br0">447 1 15214,'0'0'7084,"0"8"-5936,-3 14-827,-1 0 1,0-1-1,-2 1 0,0-1 0,-2 0 0,0-1 0,-1 0 1,-1 0-1,-1-1 0,-1 0 0,-24 29 0,-2-1 308,-3-1 0,-2-2-1,-52 41 1,65-63-235,-22 19 213,49-38-563,0-1-1,0 1 0,0 0 1,1 1-1,-1-1 0,1 0 1,-1 1-1,1-1 0,1 1 1,-1 0-1,-2 5 0,5-8-42,-1 0-1,0 0 1,0 0 0,1 0-1,-1 0 1,0-1-1,1 1 1,-1 0-1,1 0 1,-1 0 0,1-1-1,0 1 1,-1 0-1,1 0 1,0-1-1,-1 1 1,1-1 0,0 1-1,0-1 1,0 1-1,-1-1 1,1 1-1,0-1 1,0 0 0,0 1-1,0-1 1,0 0-1,0 0 1,0 0-1,0 0 1,0 0 0,0 0-1,0 0 1,0 0-1,1 0 1,49 1 11,-39-1 14,57-3-101,-1-3-1,127-27 1,21-22-4034,-92 16-1779</inkml:trace>
</inkml:ink>
</file>

<file path=ppt/ink/ink4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27.796"/>
    </inkml:context>
    <inkml:brush xml:id="br0">
      <inkml:brushProperty name="width" value="0.025" units="cm"/>
      <inkml:brushProperty name="height" value="0.025" units="cm"/>
    </inkml:brush>
  </inkml:definitions>
  <inkml:trace contextRef="#ctx0" brushRef="#br0">22 1 13453,'0'0'9705,"-5"50"-7623,2-7-96,-2 4-1025,1 10-577,3 1-352,-2 1 32,3-3-608,0-6-1731,0-8-1888,0-10-2884</inkml:trace>
</inkml:ink>
</file>

<file path=ppt/ink/ink4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28.168"/>
    </inkml:context>
    <inkml:brush xml:id="br0">
      <inkml:brushProperty name="width" value="0.025" units="cm"/>
      <inkml:brushProperty name="height" value="0.025" units="cm"/>
    </inkml:brush>
  </inkml:definitions>
  <inkml:trace contextRef="#ctx0" brushRef="#br0">7 124 14382,'-1'-10'3720,"-5"-33"-1280,7 41-2269,-1 0-1,0 0 1,0 0-1,1-1 1,-1 1-1,1 0 1,-1 0-1,1 0 1,0 0-1,0 0 1,0 0-1,0 0 1,0 1-1,1-1 1,-1 0-1,0 1 1,1-1-1,0 1 1,-1-1-1,1 1 1,0-1-1,-1 1 1,1 0-1,0 0 1,0 0-1,0 0 1,0 0-1,0 1 1,4-2-1,7-2 137,0 1 1,0 1-1,21-2 0,-24 3-95,42-5 111,96 4 0,-125 3-462,-1 2 0,1 0 0,-1 1 0,0 1 1,0 1-1,37 16 0,-55-20 134,0 0 1,1 1-1,-1-1 1,0 1-1,0 0 1,-1 0-1,1 0 0,0 0 1,-1 1-1,0 0 1,0-1-1,0 1 1,0 0-1,-1 0 1,0 1-1,0-1 0,0 0 1,2 7-1,-2-3 231,-1-1 0,0 1 0,-1-1 0,0 1 0,0 0 0,0-1 0,-1 1 0,0-1 0,-1 1 0,-3 11 0,-5 7 364,0-1-1,-2-1 1,-1 0-1,-1 0 1,-24 31-1,26-40-576,0 0 1,0-1-1,-2 0 0,-16 13 0,26-23-15,-1-1 1,0 1-1,0-1 1,0 0-1,0-1 1,0 1-1,-1-1 0,1 0 1,-1 0-1,1-1 1,-1 1-1,0-1 1,1 0-1,-1-1 0,0 0 1,0 0-1,-8-1 1,12 1-164,0-1-1,1 0 1,-1 0 0,1 0 0,-1 0 0,1 0 0,-1 0 0,1-1 0,0 1 0,0 0-1,-1-1 1,1 1 0,0-1 0,0 1 0,0-1 0,1 1 0,-1-1 0,0 0 0,0 0-1,1 1 1,0-1 0,-1 0 0,1 0 0,0 1 0,-1-1 0,1 0 0,0 0 0,1 0-1,-1 0 1,0 1 0,1-5 0,0-4-2040,1 0 0,0 0 0,0 0 0,6-14 0,14-22-11125</inkml:trace>
</inkml:ink>
</file>

<file path=ppt/ink/ink4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28.557"/>
    </inkml:context>
    <inkml:brush xml:id="br0">
      <inkml:brushProperty name="width" value="0.025" units="cm"/>
      <inkml:brushProperty name="height" value="0.025" units="cm"/>
    </inkml:brush>
  </inkml:definitions>
  <inkml:trace contextRef="#ctx0" brushRef="#br0">9 1 17809,'0'0'10025,"5"65"-8135,-5-33-416,-3 5-962,-2 1-384,0-3-128,5-3-192,0-7-673,0-10-480,7-11-993,4-4-65,4-13-95,2-17-1922,3-5-4453</inkml:trace>
  <inkml:trace contextRef="#ctx0" brushRef="#br0" timeOffset="1">135 18 7751,'0'0'705</inkml:trace>
</inkml:ink>
</file>

<file path=ppt/ink/ink4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28.898"/>
    </inkml:context>
    <inkml:brush xml:id="br0">
      <inkml:brushProperty name="width" value="0.025" units="cm"/>
      <inkml:brushProperty name="height" value="0.025" units="cm"/>
    </inkml:brush>
  </inkml:definitions>
  <inkml:trace contextRef="#ctx0" brushRef="#br0">50 169 16335,'0'0'9658,"10"-3"-8302,10-3-1043,0-1 1,-1-1 0,23-13 0,-36 18-300,0 0-1,0-1 1,-1 1 0,0-1 0,1 0-1,-2-1 1,1 1 0,0-1 0,-1 0 0,0 0-1,0 0 1,0-1 0,-1 1 0,0-1-1,0 0 1,4-11 0,-7 16 26,1 0 0,-1 0 0,0 0 0,1 0 0,-1 0 0,0 0 0,0 0 0,0 0 0,0 0 0,0 0 0,0 0 0,0 0 0,0 0 0,0 0 0,-1 0 0,1 0 0,0 0 0,-1 0 0,1 0 0,-1 0 0,1 0 0,-1 1 0,1-1 0,-1 0 0,1 0 0,-1 0 0,0 1 0,1-1 0,-1 0 1,0 1-1,0-1 0,0 0 0,0 1 0,1-1 0,-1 1 0,0 0 0,0-1 0,0 1 0,0 0 0,0-1 0,0 1 0,0 0 0,0 0 0,0 0 0,0 0 0,0 0 0,0 0 0,0 0 0,0 0 0,0 0 0,0 1 0,0-1 0,0 0 0,0 1 0,-1-1 0,-5 2 112,1 0-1,0 0 1,-1 1-1,1-1 1,0 1 0,0 0-1,-7 6 1,-2 4-106,1 0 0,1 1 1,0 0-1,1 1 0,0 1 0,1 0 0,-12 24 1,17-28-39,0 0 1,1 1 0,0-1 0,1 1-1,1 0 1,0 0 0,0 1 0,1-1 0,1 1-1,1-1 1,0 20 0,1-31-5,-1 0-1,1 0 1,-1 1-1,1-1 1,0 0-1,0 0 1,0 0-1,0 0 1,0 0-1,0 0 1,1 0-1,-1 0 1,1-1-1,-1 1 1,1-1 0,0 1-1,-1-1 1,1 1-1,0-1 1,0 0-1,0 0 1,0 0-1,0 0 1,0 0-1,1 0 1,-1-1-1,0 1 1,0-1 0,0 1-1,1-1 1,-1 0-1,0 0 1,1 0-1,-1 0 1,0 0-1,3-1 1,3 0-70,-1 0 1,1 0 0,-1-1-1,0 0 1,1-1-1,-1 1 1,0-1 0,-1 0-1,13-8 1,18-24-3420,-8-7-3664,-7-6-4628</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0.896"/>
    </inkml:context>
    <inkml:brush xml:id="br0">
      <inkml:brushProperty name="width" value="0.025" units="cm"/>
      <inkml:brushProperty name="height" value="0.025" units="cm"/>
    </inkml:brush>
  </inkml:definitions>
  <inkml:trace contextRef="#ctx0" brushRef="#br0">81 57 14189,'0'0'4298,"1"12"-3396,4 192 3101,-8-126-3447,-3-1 1,-3 0-1,-4-1 1,-33 113-1,39-177 844,5-25-819,4-28-224,18-72-463,6 1-1,47-133 0,-70 235 44,5-17-16,1 0 1,1 1-1,1 0 0,2 1 0,0 0 1,21-27-1,-32 49 71,0 0-1,0 0 1,0 0 0,1 0-1,-1 1 1,1 0 0,0-1-1,0 1 1,0 0-1,0 0 1,0 0 0,0 1-1,0-1 1,1 1 0,-1 0-1,0 0 1,1 0-1,-1 0 1,1 0 0,-1 1-1,1 0 1,0-1 0,-1 1-1,1 1 1,-1-1 0,1 0-1,-1 1 1,1 0-1,-1 0 1,1 0 0,-1 0-1,1 1 1,-1-1 0,0 1-1,0 0 1,0 0-1,0 0 1,0 0 0,0 0-1,3 4 1,2 2 3,-1 0 0,0 0 1,0 1-1,-1-1 0,0 1 0,0 1 0,-1-1 0,0 1 1,-1 0-1,0 0 0,-1 1 0,3 12 0,-5-16 76,0 0 0,0 0 0,-1 0 0,1 0 0,-2 1 0,1-1-1,-1 0 1,0 0 0,-1 0 0,0-1 0,0 1 0,0 0-1,-1 0 1,0-1 0,-6 10 0,4-9 59,0-1 1,-1 1-1,0-1 0,0-1 0,0 1 1,-1-1-1,0 0 0,0-1 0,0 0 1,0 0-1,-1 0 0,1-1 1,-10 3-1,5-2-70,0-1 0,0-1 0,0 0 1,0 0-1,0-1 0,0-1 0,-21-1 0,28 1-246,0-1-1,0 0 0,0 0 0,1-1 0,-1 0 0,0 1 0,1-1 1,-1-1-1,-5-3 0,7 4-225,1 0 0,-1 0 0,1-1 0,0 1 0,0-1 0,0 1-1,0-1 1,0 1 0,1-1 0,-1 0 0,1 0 0,0 0 0,0 0 0,0 0 0,0 0 0,0-3 0,-1-18-5279</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5.493"/>
    </inkml:context>
    <inkml:brush xml:id="br0">
      <inkml:brushProperty name="width" value="0.025" units="cm"/>
      <inkml:brushProperty name="height" value="0.025" units="cm"/>
    </inkml:brush>
  </inkml:definitions>
  <inkml:trace contextRef="#ctx0" brushRef="#br0">154 1 14221,'0'0'5771,"10"4"-4239,5 3-940,-1 1 1,0 0-1,-1 1 0,14 11 0,-20-15-407,-1 1 0,1 0 0,-1 1 0,0 0 0,-1 0 1,1 0-1,-1 0 0,-1 1 0,0 0 0,6 13 0,-8-11-85,0 0 0,0-1 0,-1 1-1,0 0 1,-1 0 0,0 0 0,-1 0 0,0 0 0,0 0-1,-1-1 1,-1 1 0,1 0 0,-1-1 0,-1 0 0,0 0-1,0 0 1,-1 0 0,0-1 0,-1 1 0,-11 13 0,2-4-268,0-2 1,-1 0 0,-1-1 0,0 0 0,-1-1 0,-1-1 0,0-1 0,-25 11 0,9-9-4062,12-10-2443,-1-3-7651</inkml:trace>
</inkml:ink>
</file>

<file path=ppt/ink/ink4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29.289"/>
    </inkml:context>
    <inkml:brush xml:id="br0">
      <inkml:brushProperty name="width" value="0.025" units="cm"/>
      <inkml:brushProperty name="height" value="0.025" units="cm"/>
    </inkml:brush>
  </inkml:definitions>
  <inkml:trace contextRef="#ctx0" brushRef="#br0">74 0 13997,'0'0'8008,"-49"18"-5286,33-2 802,8 1-1859,8 2-928,0-1-609,19-3-384,13-4-2114,4-7-3108,8-4-3746</inkml:trace>
  <inkml:trace contextRef="#ctx0" brushRef="#br0" timeOffset="1">341 153 18770,'0'0'2674,"-4"9"551,1-4-2685,0 0-88,0-1 1,0 1-1,1 0 0,0 0 0,0 0 1,0 1-1,1-1 0,-1 0 0,1 1 1,1-1-1,-1 1 0,1-1 0,0 1 1,0 6-1,1-11-448,0 0 1,0 0-1,0 1 0,0-1 1,0 0-1,0 0 0,0 0 0,0 0 1,1 0-1,-1 0 0,0-1 1,1 1-1,-1 0 0,0-1 1,1 1-1,-1-1 0,1 1 1,-1-1-1,1 0 0,-1 1 1,3-1-1,39 3-1132,-34-3 672,8 0-541,-6 0 612,0-1 0,0 2 0,0-1 0,0 2 0,0-1 0,0 1 0,0 1 0,-1 0 0,1 1 0,17 8 0,-26-11 469,-1 1 1,0-1 0,1 0-1,-1 0 1,0 1-1,0-1 1,0 1-1,0-1 1,0 1-1,0 0 1,-1-1-1,1 1 1,0 0-1,-1-1 1,1 1-1,-1 0 1,0 0-1,1-1 1,-1 1 0,0 0-1,0 0 1,0 0-1,-1-1 1,1 1-1,0 0 1,-1 0-1,1-1 1,-1 1-1,1 0 1,-1 0-1,0-1 1,0 1-1,0-1 1,0 1 0,0-1-1,0 1 1,0-1-1,0 0 1,-2 2-1,-6 7 829,0-1 1,0 0-1,-21 15 0,29-23-943,-16 12 181,-1 2-102,0-1-1,-1-1 1,-1-1-1,0 0 1,0-1-1,-39 13 1,49-24-1320,8-8-3362,1-12-7208</inkml:trace>
</inkml:ink>
</file>

<file path=ppt/ink/ink4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2.023"/>
    </inkml:context>
    <inkml:brush xml:id="br0">
      <inkml:brushProperty name="width" value="0.025" units="cm"/>
      <inkml:brushProperty name="height" value="0.025" units="cm"/>
    </inkml:brush>
  </inkml:definitions>
  <inkml:trace contextRef="#ctx0" brushRef="#br0">1 1 17457,'4'10'3966,"-3"17"-2518,-1-22-745,1 63 2338,-5 90-1649,3-136 2316,25-194-2656,-23 177-1052,0 0 0,0-1 0,0 1 0,0-1 0,1 1 0,0-1 0,0 0 0,0 1 0,0-1 0,1 0 0,-1 0 0,1 0 0,0-1 0,0 1 0,1-1 0,-1 0 0,1 0 0,-1 0 0,1 0 0,0 0 0,0-1 0,1 0 0,-1 0 0,0 0 0,10 2 0,-8-2 0,-1-1 0,1 1 0,1-2 0,-1 1 0,0-1 0,0 0 0,0 0 0,0 0 0,0-1 0,0 0 0,0 0 0,0-1 0,0 0 0,0 0 0,-1 0 0,1-1 0,-1 1 0,1-1 0,8-7 0,-7 4 0,0 1 0,-1-1 0,1-1 0,-1 1 0,-1-1 0,1 0 0,-1 0 0,-1 0 0,1-1 0,-1 0 0,-1 0 0,1 0 0,-1 0 0,-1-1 0,1 1 0,-2-1 0,1 1 0,-1-1 0,0 0 0,-1-13 0,0 21 0,0 1 0,0-1 0,0 1 0,0-1 0,0 1 0,0-1 0,0 1 0,0-1 0,-1 1 0,1-1 0,0 1 0,0-1 0,0 1 0,-1 0 0,1-1 0,0 1 0,-1-1 0,1 1 0,0 0 0,-1-1 0,1 1 0,0 0 0,-1-1 0,1 1 0,-1 0 0,1 0 0,0-1 0,-1 1 0,1 0 0,-1 0 0,1 0 0,-1 0 0,1 0 0,-2-1 0,-17 9 0,-13 23 0,20-12 1,0 1 0,2 1 0,-13 35 0,19-45-3,0-1 0,1 1 0,1 0 0,0 0 0,0 0 0,1 0 0,1 0 0,0 0 0,2 19 0,-1-28-117,-1 0 1,1 0 0,-1 0-1,1 0 1,0 0-1,0-1 1,0 1-1,0 0 1,0-1-1,0 1 1,1 0-1,-1-1 1,0 1-1,1-1 1,0 0-1,-1 0 1,1 1-1,-1-1 1,1 0-1,0 0 1,0-1-1,0 1 1,0 0-1,-1-1 1,1 1-1,0-1 1,0 1 0,0-1-1,0 0 1,4 0-1,0 0-724,1 0 0,0-1 0,-1 1 1,1-2-1,-1 1 0,1-1 0,-1 0 0,9-3 0,29-20-5339</inkml:trace>
</inkml:ink>
</file>

<file path=ppt/ink/ink4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2.645"/>
    </inkml:context>
    <inkml:brush xml:id="br0">
      <inkml:brushProperty name="width" value="0.025" units="cm"/>
      <inkml:brushProperty name="height" value="0.025" units="cm"/>
    </inkml:brush>
  </inkml:definitions>
  <inkml:trace contextRef="#ctx0" brushRef="#br0">116 191 18353,'0'0'3988,"-9"8"-950,-2 3-2614,1 1 0,0 0 1,0 1-1,1 0 1,1 0-1,0 1 0,1 0 1,1 0-1,0 1 1,0 0-1,2 0 0,0 0 1,-3 19-1,7-29-417,-1-1-1,1 0 1,0 1 0,0-1-1,1 0 1,-1 1-1,1-1 1,0 0-1,2 8 1,-2-11-19,0 0 0,0 1 0,0-1 0,0 0 0,0 0 0,0 0 0,0 0 0,0 0 0,0 0 0,0-1 0,1 1 0,-1 0 0,0-1 0,1 1 0,-1-1 0,0 1 0,1-1 0,-1 1 0,1-1 0,-1 0 0,1 0 0,-1 0 0,1 0 0,-1 0 0,0 0-1,1 0 1,-1 0 0,1-1 0,-1 1 0,1-1 0,-1 1 0,3-2 0,4-1 15,0-1-1,0 0 0,0 0 1,0-1-1,-1 0 1,0 0-1,0-1 0,0 0 1,-1 0-1,1-1 1,-2 0-1,1 0 0,5-9 1,5-9 26,0-1 1,19-44 0,-24 44 144,0-1-1,-2 0 1,-1 0-1,-1-1 1,-2 0-1,0 0 1,0-35-1,-8 52 4,-4 15-100,-6 16-64,-8 20-13,-28 80 0,42-99 0,1 1 0,1-1 0,1 1 0,1 0 0,-1 42 0,4-62 0,0-1 0,0 1 0,0 0 0,0 0 0,0 0 0,1 0 0,-1-1 0,1 1 0,-1 0 0,1 0 0,0-1 0,0 1 0,0 0 0,0-1 0,0 1 0,0-1 0,0 1 0,0-1 0,0 0 0,1 1 0,-1-1 0,1 0 0,2 2 0,-1-2 0,0 0 0,1 0 0,-1 0 0,0 0 0,0-1 0,1 0 0,-1 1 0,0-1 0,1 0 0,-1-1 0,0 1 0,5-1 0,3-2 0,0 0 0,0 0 0,-1-1 0,0-1 0,0 1 0,0-2 0,11-7 0,-8 3 0,0-1 0,19-21 0,-28 28 0,0 0 0,0-1 0,-1 0 0,0 0 0,0 0 0,0 0 0,-1 0 0,0 0 0,0-1 0,0 1 0,1-10 0,-2 15 0,-1 0 0,0 0 0,0-1 0,0 1 0,0 0 0,1-1 0,-1 1 0,0 0 0,0 0 0,0-1 0,0 1 0,0 0 0,0-1 0,0 1 0,0 0 0,0-1 0,0 1 0,0 0 0,0 0 0,0-1 0,0 1 0,0 0 0,0-1 0,0 1 0,-1 0 0,1 0 0,0-1 0,0 1 0,0 0 0,0-1 0,-1 1 0,1 0 0,0 0 0,0 0 0,0-1 0,-1 1 0,1 0 0,0 0 0,0 0 0,-1 0 0,1-1 0,-1 1 0,-4 4 0,5-4 0,-5 7 0,-1 0 0,2 0 0,-1 1 0,1-1 0,0 1 0,0 0 0,1 0 0,0 1 0,0-1 0,1 1 0,0-1 0,1 1 0,0 0 0,0-1 0,1 1 0,2 17 0,-2-25 0,0 0 0,1-1 0,-1 1 0,1 0 0,-1 0 0,1 0 0,0 0 0,-1-1 0,1 1 0,0 0 0,-1 0 0,1-1 0,0 1 0,0-1 0,0 1 0,0-1 0,-1 1 0,1-1 0,0 1 0,0-1 0,0 0 0,0 1 0,0-1 0,0 0 0,0 0 0,0 0 0,0 0 0,0 0 0,0 0 0,0 0 0,0 0 0,0 0 0,0-1 0,0 1 0,0 0 0,0-1 0,1 0 0,3 0 0,0-1 0,-1 1 0,1-1 0,-1-1 0,0 1 0,8-6 0,1-4 0,-1-1 0,-1 0 0,0 0 0,-1-2 0,0 1 0,-1-1 0,-1-1 0,0 1 0,-1-1 0,7-25 0,-20 60 0,1 0 0,1 0 0,0 1 0,2-1 0,0 1 0,2 38 0,0-56-144,1 0 1,-1 1-1,1-1 1,0 0-1,0 0 1,0 1-1,0-1 0,0 0 1,0 0-1,1 0 1,-1 0-1,1-1 1,-1 1-1,1 0 0,0-1 1,0 1-1,0-1 1,0 1-1,0-1 1,0 0-1,0 0 0,0 0 1,0 0-1,0 0 1,3 0-1,1 1-561,-1-1-1,1 0 0,-1 0 1,1-1-1,-1 0 1,1 0-1,-1 0 0,1-1 1,10-1-1,12-10-6890</inkml:trace>
</inkml:ink>
</file>

<file path=ppt/ink/ink4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3.020"/>
    </inkml:context>
    <inkml:brush xml:id="br0">
      <inkml:brushProperty name="width" value="0.025" units="cm"/>
      <inkml:brushProperty name="height" value="0.025" units="cm"/>
    </inkml:brush>
  </inkml:definitions>
  <inkml:trace contextRef="#ctx0" brushRef="#br0">0 7 15503,'0'0'13602,"11"-3"-13127,-4 2-411,1 0 0,-1 0 0,0 1 0,0-1 0,0 2-1,1-1 1,-1 1 0,0 0 0,0 0 0,9 4 0,-12-4 23,0 0 0,-1 1 1,1-1-1,-1 1 0,1 0 0,-1 0 0,1 0 1,-1 1-1,0-1 0,0 1 0,0 0 0,0 0 0,-1 0 1,1 0-1,-1 0 0,0 0 0,0 1 0,0-1 1,0 1-1,0 0 0,-1 0 0,0-1 0,0 1 1,2 7-1,-3-6-77,0 0 1,1 0-1,-2 0 1,1 0-1,0 0 0,-1 0 1,0-1-1,0 1 1,-1 0-1,1 0 1,-1-1-1,0 1 1,0-1-1,-1 0 0,-2 5 1,-5 5 24,-1-1 1,-26 25 0,-11 14-6,48-51-30,-1 0 0,0-1 0,0 1 0,1 0 0,-1 0 0,1 0 0,-1 0 0,0 0 0,1 0 0,0 0 0,-1 0 0,1 0 0,0 0 0,-1 0 0,1 0 0,0 0 0,0 0 0,0 0 0,0 0 0,0 0 0,0 0 0,0 1 0,0 0 0,1-1 0,0-1 0,0 1 0,-1-1 0,1 1 0,0-1 0,0 1 0,-1-1 0,1 0 0,0 1 0,0-1 0,0 0 0,0 1 0,0-1 0,0 0 0,0 0 0,-1 0 0,1 0 0,0 0 0,0 0 0,2 0 0,5-1 0,1-1 0,0 1 0,-1-2 0,13-3 0,14-8 32,15-5-267,62-34 0,-100 44-2407,-8 1-3220,-4-1-2396</inkml:trace>
</inkml:ink>
</file>

<file path=ppt/ink/ink4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3.392"/>
    </inkml:context>
    <inkml:brush xml:id="br0">
      <inkml:brushProperty name="width" value="0.025" units="cm"/>
      <inkml:brushProperty name="height" value="0.025" units="cm"/>
    </inkml:brush>
  </inkml:definitions>
  <inkml:trace contextRef="#ctx0" brushRef="#br0">1 25 22325,'0'0'10442,"70"0"-10442,-32 0 0,6 0 0,-4 0-512,-3-3-2916,-10-5-2722,-3-5-4067</inkml:trace>
</inkml:ink>
</file>

<file path=ppt/ink/ink4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4.063"/>
    </inkml:context>
    <inkml:brush xml:id="br0">
      <inkml:brushProperty name="width" value="0.025" units="cm"/>
      <inkml:brushProperty name="height" value="0.025" units="cm"/>
    </inkml:brush>
  </inkml:definitions>
  <inkml:trace contextRef="#ctx0" brushRef="#br0">81 207 21332,'-5'9'3999,"-6"8"-3380,1 1 1,1 1 0,0 0-1,2 0 1,0 1 0,1-1 0,1 1-1,1 1 1,1-1 0,1 1-1,0 27 1,2-46-619,0-1-1,0 0 1,0 0-1,0 1 1,0-1-1,0 0 1,1 0-1,-1 0 1,0 1-1,1-1 1,-1 0-1,1 0 1,-1 0-1,1 0 1,0 0 0,0 0-1,-1 0 1,1 0-1,0 0 1,0 0-1,0 0 1,0 0-1,0-1 1,0 1-1,0 0 1,0-1-1,0 1 1,0-1 0,1 1-1,-1-1 1,0 1-1,0-1 1,0 0-1,1 0 1,-1 1-1,0-1 1,0 0-1,1 0 1,1-1-1,0 1-34,0-1 0,-1 1-1,1-1 1,0 0-1,-1 0 1,1 0 0,-1-1-1,1 1 1,-1 0-1,0-1 1,0 0 0,0 1-1,0-1 1,0 0-1,0 0 1,0 0-1,2-4 1,0-2-956,-1 0 0,0 0 1,0 0-1,-1 0 0,0-1 0,0 0 0,-1 1 0,0-1 0,-1-9 0,0 12 457,0-1-1,-1 1 1,1 0-1,-2 0 1,1 0-1,-1 0 1,-3-10-1,4 14 604,0-1-1,-1 1 0,1 0 0,0 0 1,-1-1-1,0 1 0,1 0 1,-1 1-1,0-1 0,-4-3 0,5 4 79,0 1 0,1-1-1,-1 1 1,1-1 0,-1 1-1,0-1 1,1 1 0,-1 0-1,0-1 1,0 1 0,1 0-1,-1 0 1,0-1-1,0 1 1,1 0 0,-1 0-1,0 0 1,0 0 0,0 0-1,1 0 1,-1 0 0,0 0-1,0 0 1,0 1 0,1-1-1,-1 0 1,0 0 0,0 1-1,1-1 1,-1 0-1,0 1 1,1-1 0,-1 1-1,0-1 1,1 1 0,-1-1-1,1 1 1,-1-1 0,1 1-1,-1 0 1,1-1 0,-1 1-1,1 0 1,0-1-1,-1 1 1,1 0 0,0 0-1,0-1 1,-1 1 0,1 0-1,0 0 1,0 0 0,0-1-1,0 1 1,0 0 0,0 0-1,0 0 1,0 2 29,0-1-1,0 1 1,0 0 0,0-1-1,0 1 1,1-1 0,-1 1 0,1-1-1,-1 1 1,1-1 0,0 0 0,0 1-1,0-1 1,0 0 0,1 0-1,-1 1 1,4 2 0,0-1-126,1-1 0,-1 0-1,1-1 1,0 1 0,0-1 0,0-1 0,0 1 0,1-1 0,-1 0 0,0 0-1,1-1 1,-1 1 0,0-2 0,1 1 0,-1-1 0,0 0 0,1 0 0,-1 0-1,9-4 1,-2 0 27,0 1 0,0-2-1,0 0 1,-1-1 0,0 0-1,0 0 1,20-18 0,-31 24-61,2-2 15,1 1 0,-1-1-1,0 1 1,0-1 0,0 0-1,-1 0 1,1-1 0,-1 1-1,1 0 1,-1-1 0,0 1-1,0-1 1,-1 0 0,1 0-1,-1 0 1,0 0 0,0 0-1,1-6 1,-3 9-32,1 1 0,0 0 0,-1-1 0,1 1 0,-1-1 0,1 1 0,-1 0 0,1-1 0,-1 1 0,1 0 0,-1-1 0,1 1 0,-1 0 0,1 0 0,-1 0 0,0-1 0,1 1 0,-1 0 0,1 0 0,-1 0 0,0 0 0,1 0 0,-1 0 0,1 0 0,-1 0 0,0 1 0,1-1 0,-1 0 0,1 0 0,-1 0 0,1 0 0,-1 1 0,0-1 0,-21 9 0,13-3 0,0 1 0,1 0 0,0 1 0,0 0 0,1 0 0,0 1 0,1 0 0,-1 0 0,2 0 0,-1 1 0,2 0 0,-1 0 0,1 0 0,1 1 0,-5 19 0,8-29 0,0 0 0,-1 0 0,1 0 0,0 0 0,0 0 0,0 1 0,1-1 0,-1 0 0,0 0 0,0-1 0,0 1 0,1 0 0,-1 0 0,0 0 0,1 0 0,-1 0 0,1 0 0,-1 0 0,1 0 0,0-1 0,-1 1 0,1 0 0,0 0 0,0-1 0,-1 1 0,1 0 0,1 0 0,1 0 0,0 0 0,0 0 0,0 0 0,0 0 0,0-1 0,0 1 0,0-1 0,0 1 0,4-1 0,7-1 0,-1-1 0,0 0 0,19-5 0,0-3-207,-20 6 45,0 0 0,1 1 0,-1 0 0,1 1-1,13-1 1,-25 6 215,-1 0 0,1 0 0,-1 0 0,0 0 0,1 0 0,-1 0 0,-1 0 1,1 0-1,0 0 0,-1 0 0,1 0 0,-1 0 0,-1 3 0,0 6 42,2-11-92,0-1-1,0 1 0,0-1 0,0 0 1,0 1-1,0-1 0,0 0 0,0 1 0,0-1 1,0 0-1,1 1 0,-1-1 0,0 0 1,0 1-1,0-1 0,1 0 0,-1 0 1,0 1-1,0-1 0,1 0 0,-1 0 0,0 1 1,0-1-1,1 0 0,-1 0 0,0 0 1,1 0-1,-1 1 0,0-1 0,1 0 1,-1 0-1,0 0 0,1 0 0,-1 0 1,1 0-1,18-3 112,16-12 33,-11-3-147,-1-1 0,0 0 0,-2-2 0,0-1 0,31-44 0,-23 25 0,-2-2 0,34-75 0,-35 51 0,-25 56 0,-5 10 0,-3 8 0,7-7 0,-13 21 0,1 0 0,1 0 0,2 1 0,0 0 0,1 0 0,1 1 0,1 0 0,1 1 0,1-1 0,1 1 0,1 0 0,3 46 0,-1-64-86,1 0 0,0-1-1,1 1 1,-1 0 0,1-1 0,0 1-1,4 7 1,-5-11 35,0 0 1,0 0-1,0-1 1,1 1-1,-1 0 1,0 0-1,1-1 1,-1 1-1,1-1 1,-1 1-1,1-1 1,0 1-1,0-1 0,-1 0 1,1 0-1,0 0 1,0 0-1,0 0 1,0-1-1,0 1 1,1-1-1,2 1 1,-29-32-1333,9 15 1408,-61-73 591,68 79-508,0-1-1,1 0 1,1 0-1,0-1 0,0 0 1,-6-20-1,12 30-87,0 1 1,0 0-1,-1 0 0,1 0 0,0 0 1,0 0-1,0-1 0,0 1 0,1 0 0,-1 0 1,0 0-1,0 0 0,1 0 0,-1 0 0,1 0 1,-1 0-1,1 0 0,-1 0 0,1 0 0,0 0 1,-1 0-1,1 0 0,0 0 0,0 0 1,0 0-1,0 1 0,-1-1 0,1 0 0,0 1 1,0-1-1,0 1 0,1-1 0,-1 1 0,0-1 1,0 1-1,0 0 0,0 0 0,0-1 0,0 1 1,0 0-1,3 0 0,60 0 860,-44 1-767,91-2-3119,-110 1 2729,-1 0-1,1 0 0,-1-1 0,1 1 1,-1 0-1,0-1 0,1 1 0,-1 0 0,1-1 1,-1 1-1,0 0 0,1-1 0,-1 1 1,0-1-1,0 1 0,1-1 0,-1 1 0,0-1 1,0 1-1,0-1 0,0 1 0,1-1 0,-1 1 1,0-1-1,0 1 0,0-1 0,0 1 1,0-1-1,0 1 0,0-1 0,-1 0 0,1 1 1,0-1-1,0 1 0,0-1 0,0 1 0,-1 0 1,1-1-1,0 1 0,-1-1 0,1 0-589,-10-22-11449</inkml:trace>
</inkml:ink>
</file>

<file path=ppt/ink/ink4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4.446"/>
    </inkml:context>
    <inkml:brush xml:id="br0">
      <inkml:brushProperty name="width" value="0.025" units="cm"/>
      <inkml:brushProperty name="height" value="0.025" units="cm"/>
    </inkml:brush>
  </inkml:definitions>
  <inkml:trace contextRef="#ctx0" brushRef="#br0">55 26 18514,'0'0'7847,"-54"-26"-4900,54 28-2915,11 6-1666,3-4-6149</inkml:trace>
</inkml:ink>
</file>

<file path=ppt/ink/ink4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5.028"/>
    </inkml:context>
    <inkml:brush xml:id="br0">
      <inkml:brushProperty name="width" value="0.025" units="cm"/>
      <inkml:brushProperty name="height" value="0.025" units="cm"/>
    </inkml:brush>
  </inkml:definitions>
  <inkml:trace contextRef="#ctx0" brushRef="#br0">199 251 16271,'0'0'1762,"0"-9"-1644,4-109-108,-4 117 90,0 0 0,0 0-1,0 0 1,0 0 0,0 0 0,-1-1 0,1 1-1,0 0 1,0 0 0,-1 0 0,1 0-1,-1 0 1,1 0 0,-1 0 0,1 1-1,-1-1 1,1 0 0,-1 0 0,0 0-1,0 0 1,1 1 0,-1-1 0,0 0-1,0 1 1,0-1 0,0 1 0,-1-2-1,-1 2 146,1-1-1,-1 1 0,0-1 1,1 1-1,-1 0 0,0 0 0,1 0 1,-1 0-1,0 1 0,1-1 1,-4 1-1,-1 1 130,0 1 0,0-1 0,0 1 0,1 0 0,-1 0 0,1 1 0,0 0 0,-6 5 0,2 1-20,0 1 0,1 0 0,1 1 0,0-1 0,0 2 0,-8 19 0,13-25-233,0 0 0,0 1 0,1-1-1,0 0 1,0 1 0,1-1 0,0 1 0,0 0 0,1-1-1,0 1 1,0 0 0,1-1 0,2 15 0,-2-20-109,0 0 0,0 0 0,1 0 1,-1 0-1,0 0 0,0-1 0,1 1 1,-1-1-1,1 1 0,0-1 0,-1 1 1,1-1-1,0 0 0,0 0 0,0 0 1,0 0-1,0 0 0,0 0 0,0 0 1,0-1-1,0 1 0,0-1 0,0 0 1,0 1-1,1-1 0,-1 0 0,0 0 1,0-1-1,0 1 0,0 0 0,4-1 1,4-1 23,-1 0 0,1 0 0,-1-1 0,1 0 0,16-9 0,-1-2 6,-1-2 0,0-1-1,-1 0 1,-1-2 0,32-34 0,-39 37-11,-2 0 1,0 0-1,-1-2 1,-1 1-1,0-1 1,-1-1-1,-1 0 1,10-31-1,-16 21 46,-16 41-12,-18 42-4,18-27-61,1 0 0,2 0 0,1 1 0,0 1 0,3 0 0,-6 43 0,12-71-20,0 0 1,0 0-1,-1 0 1,1 0-1,0 0 0,0 0 1,0 1-1,0-1 1,0 0-1,0 0 1,1 0-1,-1 0 0,0 0 1,1 0-1,-1 0 1,0 0-1,1 0 0,-1 0 1,1 0-1,0 0 1,-1 0-1,1 0 1,0 0-1,-1-1 0,1 1 1,0 0-1,0 0 1,0-1-1,1 2 0,-1-2-71,1 0-1,0 0 0,0 0 1,0-1-1,-1 1 1,1 0-1,0-1 0,0 1 1,-1-1-1,1 1 0,0-1 1,-1 0-1,1 0 0,-1 0 1,3-2-1,7-5-856,0 0 0,-1-1 0,15-16 0,-12 8-1334,0 0 0,-1-1 0,15-29 0,0-13-4300</inkml:trace>
</inkml:ink>
</file>

<file path=ppt/ink/ink4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5.403"/>
    </inkml:context>
    <inkml:brush xml:id="br0">
      <inkml:brushProperty name="width" value="0.025" units="cm"/>
      <inkml:brushProperty name="height" value="0.025" units="cm"/>
    </inkml:brush>
  </inkml:definitions>
  <inkml:trace contextRef="#ctx0" brushRef="#br0">107 1 12780,'0'0'4890,"-5"9"-1682,-9 24-1864,2 0 0,0 0 0,3 2-1,1-1 1,1 1 0,-4 63 0,11-96-1305,0 0 1,0 0-1,0 0 1,0 0 0,0 0-1,1 0 1,-1 0-1,0 0 1,1 0-1,0 0 1,-1 0 0,1 0-1,0-1 1,0 1-1,0 0 1,0 0-1,0-1 1,1 1 0,-1 0-1,0-1 1,1 0-1,2 3 1,-1-3-16,-1 0 0,1 0 1,-1 0-1,1-1 0,-1 1 1,1-1-1,0 0 0,-1 1 1,1-1-1,0 0 0,-1-1 0,1 1 1,-1 0-1,1-1 0,2 0 1,10-4-10,-1 0 1,0-1 0,-1 0-1,24-16 1,-18 10-125,-13 7 61,1 0-1,-1 1 1,1 0 0,0 0-1,0 0 1,0 1-1,1 0 1,-1 1 0,12-3-1,-18 5 57,0 0 0,-1 0 1,1 0-1,-1 0 0,1 0 0,-1 0 0,1 0 0,-1 0 0,1 0 0,-1 0 0,1 1 0,-1-1 0,1 0 0,-1 0 0,1 0 0,-1 1 0,0-1 0,1 0 0,-1 1 0,1-1 0,-1 0 0,0 1 0,1-1 0,-1 1 0,0-1 0,1 0 0,-1 1 0,0-1 1,0 1-1,1-1 0,-1 1 0,0 0 0,-2 21 575,-16 20 266,7-27-849,-1 0 0,0-1 0,-2 0 0,1-1 0,-2-1 0,-19 14 0,25-19 0,-1-1 0,0 0 0,0-1 0,0 0 0,-1-1 0,0 0 0,0 0 0,0-1 0,0-1 0,0 0 0,-17 1 0,27-3-96,1 0 1,-1 1-1,0-1 1,0 0-1,0 0 1,1 0-1,-1 0 1,0 0-1,0 0 0,0 0 1,0 0-1,1-1 1,-1 1-1,0 0 1,0 0-1,0-1 1,1 1-1,-1 0 1,0-1-1,1 1 0,-1-1 1,0 1-1,1-1 1,-1 1-1,0-1 1,1 0-1,-1 1 1,1-1-1,-1 0 0,1 1 1,-1-1-1,1 0 1,0 0-1,-1 1 1,1-1-1,0 0 1,0 0-1,0 1 0,-1-1 1,1 0-1,0 0 1,0 0-1,0 0 1,0 1-1,0-1 1,1-1-1,-1-1-614,1 0 0,1 0 0,-1 1 1,0-1-1,1 0 0,-1 1 0,1-1 0,0 1 0,0-1 0,0 1 0,4-4 0,18-12-7997</inkml:trace>
</inkml:ink>
</file>

<file path=ppt/ink/ink4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5.791"/>
    </inkml:context>
    <inkml:brush xml:id="br0">
      <inkml:brushProperty name="width" value="0.025" units="cm"/>
      <inkml:brushProperty name="height" value="0.025" units="cm"/>
    </inkml:brush>
  </inkml:definitions>
  <inkml:trace contextRef="#ctx0" brushRef="#br0">0 103 19058,'0'0'9812,"8"4"-8066,-2-1-1616,0 0 0,-1-1 0,1 0 0,0 0 1,1-1-1,-1 0 0,0 0 0,0 0 0,1-1 0,7 0 1,-10 0-100,-1-1 0,1 1 0,-1-1 1,1 0-1,-1 0 0,1 0 1,-1-1-1,0 1 0,1-1 0,-1 0 1,0 0-1,0 0 0,0 0 1,-1-1-1,1 1 0,0-1 0,-1 1 1,1-1-1,-1 0 0,0 0 0,0 0 1,2-5-1,-3 6-31,0 0 0,0 1 0,0-1 0,0 1 0,-1-1 0,1 0 0,-1 0 0,1 1 0,-1-1 0,0 0 0,1 0 0,-1 0 0,0 1 0,0-1 0,-1-3 0,1 4 0,-1 1 0,1-1 0,0 1 0,-1-1 0,1 1 0,-1-1 0,1 1 0,0 0 0,-1-1 0,1 1 0,-1 0 0,1-1 0,-1 1 0,1 0 0,-1 0 0,0-1 0,1 1 0,-1 0 0,1 0 0,-1 0 0,1 0 0,-1 0 0,0 0 0,1 0 0,-1 0 0,1 0 0,-1 0 0,0 0 0,1 0 0,-2 1 0,-1 0 0,-1 0 0,1 0 0,-1 1 0,1-1 0,0 1 0,-1 0 0,1 0 0,0 0 0,0 1 0,0-1 0,1 1 0,-1-1 0,-4 6 0,2 0 0,1 0 0,0 0 0,0 1 0,0-1 0,1 1 0,1-1 0,-1 1 0,1 0 0,1 0 0,0 0 0,0 0 0,1 0 0,0 0 0,0 0 0,2 10 0,-1-17 0,1 0 0,-1 1 0,0-1 0,1 0 0,-1 0 0,1 0 0,0 0 0,0 0 0,0-1 0,0 1 0,0 0 0,0-1 0,0 0 0,0 1 0,0-1 0,1 0 0,-1 0 0,1 0 0,-1 0 0,1-1 0,-1 1 0,1-1 0,-1 1 0,1-1 0,-1 0 0,1 0 0,-1 0 0,1 0 0,5-2 0,-1 2 0,0-1 0,0 0 0,0-1 0,0 1 0,0-1 0,0-1 0,0 1 0,0-1 0,9-6 0,-8 2 0,0 0 0,0 0 0,0-1 0,-1 0 0,-1 0 0,1 0 0,-1-1 0,-1 0 0,0-1 0,0 1 0,4-12 0,-8 17 0,1 1 0,-1-1 0,0 0 0,-1 1 0,1-1 0,0 0 0,-1 0 0,0 0 0,0 1 0,0-1 0,-1 0 0,1 0 0,-1 0 0,0 1 0,0-1 0,0 0 0,0 1 0,-1-1 0,0 1 0,1 0 0,-1-1 0,0 1 0,-1 0 0,1 0 0,0 0 0,-1 0 0,0 1 0,0-1 0,0 1 0,0-1 0,0 1 0,0 0 0,-6-2 0,3 1 0,9 8 0,15 7 0,-3-8-637,-1 0 1,1-1-1,0-1 1,0 0-1,0-1 0,0 0 1,15-3-1,29-1-5224</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5.850"/>
    </inkml:context>
    <inkml:brush xml:id="br0">
      <inkml:brushProperty name="width" value="0.025" units="cm"/>
      <inkml:brushProperty name="height" value="0.025" units="cm"/>
    </inkml:brush>
  </inkml:definitions>
  <inkml:trace contextRef="#ctx0" brushRef="#br0">0 79 12524,'0'0'6176,"9"-1"-3982,202-29 4879,-11 0-5914,-80 19-1102,1 5 0,234 19 0,-345-12-271,75 6-2144,-78-7 1204,0-1 0,1 1 0,-1-1-1,0-1 1,9-2 0,6-8-5033</inkml:trace>
</inkml:ink>
</file>

<file path=ppt/ink/ink4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6.820"/>
    </inkml:context>
    <inkml:brush xml:id="br0">
      <inkml:brushProperty name="width" value="0.025" units="cm"/>
      <inkml:brushProperty name="height" value="0.025" units="cm"/>
    </inkml:brush>
  </inkml:definitions>
  <inkml:trace contextRef="#ctx0" brushRef="#br0">91 207 16207,'0'0'12546,"-9"7"-11447,1-1-966,1 1 0,0 0 0,1 0-1,-1 1 1,1 0 0,1 0 0,-1 0 0,2 1-1,-1-1 1,1 1 0,0 1 0,1-1 0,0 0-1,0 1 1,-1 13 0,4 13 71,1-35-191,-1 0-1,0 0 1,1-1-1,-1 1 1,0 0-1,1 0 1,-1 0-1,1 0 1,0 0-1,-1-1 1,1 1-1,0 0 1,-1 0 0,1-1-1,0 1 1,0-1-1,0 1 1,-1 0-1,1-1 1,2 1-1,0-1 6,0 1 0,0-1 0,0 0 0,0-1 0,0 1 0,0-1 0,0 1 0,0-1 0,0 0-1,0 0 1,0 0 0,0 0 0,0 0 0,-1-1 0,1 0 0,0 1 0,3-5 0,14-9-18,0 0 0,-2-2 0,0 0 0,-1-1 0,0-1 0,25-37 0,-34 44 0,-1-1 0,0 1 0,-1-1 0,0 0 0,-1-1 0,0 1 0,-1-1 0,-1 0 0,0 0 0,-1 0 0,0-1 0,-1 1 0,-1-17 0,0 30 0,0 0 0,0-1 0,-1 1 0,1 0 0,0 0 0,0-1 0,-1 1 0,1 0 0,0 0 0,-1 0 0,1 0 0,-1-1 0,0 1 0,1 0 0,-1 0 0,0 0 0,0 0 0,1 0 0,-1 1 0,0-1 0,0 0 0,0 0 0,0 0 0,0 1 0,0-1 0,0 1 0,-1-1 0,1 1 0,0-1 0,0 1 0,0-1 0,-3 1 0,2 0 0,0 0 0,0 0 0,1 1 0,-1-1 0,0 1 0,0-1 0,0 1 0,0 0 0,1-1 0,-1 1 0,0 0 0,1 0 0,-1 0 0,1 1 0,-1-1 0,1 0 0,-1 0 0,1 1 0,0-1 0,-2 4 0,-5 7 0,1 1 0,1 0 0,0 1 0,1-1 0,0 1 0,1 0 0,-4 27 0,5-16 0,1 1 0,1-1 0,3 42 0,-2-64 0,0 0 0,1 0 0,-1 0 0,1 1 0,0-1 0,0 0 0,0-1 0,0 1 0,1 0 0,-1 0 0,1 0 0,-1-1 0,1 1 0,0-1 0,0 1 0,0-1 0,1 0 0,-1 0 0,0 0 0,1 0 0,-1 0 0,1 0 0,0-1 0,0 1 0,-1-1 0,1 0 0,0 0 0,0 0 0,0 0 0,0-1 0,0 1 0,1-1 0,-1 1 0,5-1 0,0-1 0,0 1 0,1-1 0,-1 0 0,0 0 0,1-1 0,-1-1 0,0 1 0,0-1 0,-1 0 0,1-1 0,-1 0 0,8-5 0,-2-1 0,-1 0 0,-1-2 0,1 1 0,-2-1 0,0-1 0,0 0 0,-1 0 0,-1-1 0,0 0 0,-1 0 0,6-18 0,-20 53 0,0-1 0,2 1 0,0 0 0,1 0 0,1 0 0,1 0 0,1 27 0,0-47 0,1 1 0,0 0 0,0 0 0,0-1 0,0 1 0,0 0 0,0-1 0,1 1 0,-1 0 0,0 0 0,1-1 0,-1 1 0,1-1 0,0 1 0,0 0 0,-1-1 0,1 0 0,0 1 0,0-1 0,0 1 0,1-1 0,-1 0 0,0 0 0,0 0 0,1 1 0,-1-1 0,1-1 0,-1 1 0,1 0 0,-1 0 0,1 0 0,-1-1 0,1 1 0,0-1 0,-1 1 0,1-1 0,0 0 0,-1 0 0,1 0 0,0 0 0,0 0 0,-1 0 0,1 0 0,0 0 0,2-1 0,2-1 0,1 1 0,0-2 0,-1 1 0,1-1 0,-1 0 0,1 0 0,-1 0 0,0-1 0,-1 0 0,6-5 0,-1 1 0,-1-1 0,-1 0 0,0 0 0,0 0 0,-1-1 0,0 0 0,-1-1 0,0 1 0,0-1 0,-1-1 0,-1 1 0,0-1 0,0 1 0,-1-1 0,2-20 0,-5 31 0,0 1 0,1-1 0,-1 1 0,0-1 0,0 1 0,0-1 0,0 1 0,0-1 0,0 0 0,0 1 0,0-1 0,0 1 0,0-1 0,0 1 0,0-1 0,-1 1 0,1-1 0,0 1 0,0-1 0,-1 0 0,1 1 0,0 0 0,0-1 0,-1 1 0,1-1 0,-1 1 0,1-1 0,0 1 0,-1 0 0,1-1 0,-1 1 0,1 0 0,-1-1 0,1 1 0,-1 0 0,1 0 0,-1 0 0,1-1 0,-1 1 0,1 0 0,-1 0 0,0 0 0,1 0 0,-1 0 0,1 0 0,-1 0 0,1 0 0,-2 0 0,0 1 0,0 0 0,0 0 0,0 0 0,0 0 0,1 1 0,-1-1 0,0 0 0,0 1 0,1 0 0,-1-1 0,1 1 0,-2 3 0,-3 5 0,0 1 0,1 0 0,1 0 0,0 0 0,0 1 0,1-1 0,1 1 0,0 0 0,0 0 0,1 0 0,1 0 0,0 0 0,1 0 0,3 17 0,-4-27 0,1 1 0,0-1 0,0 1 0,0-1 0,1 0 0,-1 1 0,1-1 0,-1 0 0,1 0 0,0 0 0,0 0 0,0 0 0,0 0 0,0 0 0,0-1 0,0 1 0,1-1 0,2 2 0,1-1 0,0 0 0,0 0 0,0 0 0,1-1 0,-1 0 0,0 0 0,11 0 0,-4-1 0,0-1 0,0 0 0,-1-1 0,1 0 0,0-1 0,-1 0 0,16-8 0,-22 9-172,-1-1 0,0 0 1,0 0-1,0 0 0,0-1 0,0 0 0,-1 0 0,0 0 1,0-1-1,0 1 0,4-6 0,-5 5-319,-1 0-1,1-1 1,-1 1-1,0-1 1,0 0-1,0 0 1,-1 1-1,0-1 1,0 0-1,-1 0 1,1-6-1,-1-35-8108</inkml:trace>
</inkml:ink>
</file>

<file path=ppt/ink/ink4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7.180"/>
    </inkml:context>
    <inkml:brush xml:id="br0">
      <inkml:brushProperty name="width" value="0.025" units="cm"/>
      <inkml:brushProperty name="height" value="0.025" units="cm"/>
    </inkml:brush>
  </inkml:definitions>
  <inkml:trace contextRef="#ctx0" brushRef="#br0">0 0 18866,'0'0'12748</inkml:trace>
</inkml:ink>
</file>

<file path=ppt/ink/ink4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7.646"/>
    </inkml:context>
    <inkml:brush xml:id="br0">
      <inkml:brushProperty name="width" value="0.025" units="cm"/>
      <inkml:brushProperty name="height" value="0.025" units="cm"/>
    </inkml:brush>
  </inkml:definitions>
  <inkml:trace contextRef="#ctx0" brushRef="#br0">44 1 21044,'0'0'1142,"0"11"396,-5 153 4237,-16 95-3286,13-180-2100,2 79 1,7-158-390,-1 0 0,0-1 0,0 1 0,0 0 0,1 0 0,-1-1 0,0 1 0,0 0 0,0 0 0,1 0 0,-1 0 0,0 0 0,0-1 0,1 1 0,-1 0 0,0 0 0,0 0 0,1 0 0,-1 0 0,0 0 0,1 0 0,-1 0 0,0 0 0,0 0 0,1 0 0,-1 0 0,0 0 0,0 0 0,1 0 0,-1 0 0,0 0 0,1 0 0,-1 1 0,0-1 0,0 0 0,1 0 0,-1 0 0,0 0 0,0 0 0,0 1 0,1-1 0,-1 0 0,0 0 0,0 1 0,0-1 0,0 0 0,1 0 0,-1 0 0,0 1 0,0-1 0,0 0 0,0 1 0,0-1 0,0 0 0,0 0 0,0 1 0,0-1 0,0 0 0,0 0 0,0 1 0,0-1 0,0 0 0,0 1 0,0-1 0,0 0 0,0 0 0,0 1 0,0-1 0,0 0 0,14-18 0,3-15 0,-2 0 0,-1-1 0,18-67 0,12-114 0,-5 17 0,-38 196 0,-1 1 0,0 0 0,1-1 0,-1 1 0,1-1 0,-1 1 0,1-1 0,0 1 0,-1 0 0,1 0 0,0-1 0,0 1 0,0 0 0,0 0 0,2-2 0,-3 3 0,1 0 0,-1 0 0,1 0 0,-1-1 0,1 1 0,-1 0 0,1 0 0,0 0 0,-1 0 0,1 0 0,-1 0 0,1 0 0,-1 0 0,1 0 0,-1 1 0,1-1 0,0 0 0,-1 0 0,1 0 0,-1 1 0,1-1 0,-1 0 0,0 0 0,1 1 0,-1-1 0,2 1 0,0 2 0,0-1 0,0 1 0,0-1 0,0 1 0,0 0 0,0 0 0,-1 0 0,1 0 0,-1 0 0,0 0 0,1 6 0,-1-5 0,0 0 0,-1 0 0,0 0 0,0 1 0,0-1 0,0 0 0,-1 0 0,0 1 0,0-1 0,0 0 0,0 0 0,0 0 0,-1 0 0,0 0 0,-4 6 0,2-3 0,-2 0 0,1-1 0,-1 1 0,0-1 0,0 0 0,0-1 0,-13 8 0,5-4 0,0-1 0,-1 0 0,-1-1 0,1-1 0,-1 0 0,0-1 0,-30 5 0,46-10-39,-1 0 0,1 0-1,-1 1 1,1-1 0,-1 0 0,1 0-1,-1 0 1,1 0 0,-1 0 0,0 0-1,1 0 1,-1 0 0,1 0 0,-1 0-1,1 0 1,-1 0 0,1-1 0,-1 1-1,1 0 1,-1 0 0,1 0 0,-1-1-1,1 1 1,-1 0 0,1-1 0,-1 1-1,1 0 1,-1-1 0,1 1 0,-1-1 0,8-14-2936,25-13-4194,-3 9 336</inkml:trace>
</inkml:ink>
</file>

<file path=ppt/ink/ink4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8.426"/>
    </inkml:context>
    <inkml:brush xml:id="br0">
      <inkml:brushProperty name="width" value="0.025" units="cm"/>
      <inkml:brushProperty name="height" value="0.025" units="cm"/>
    </inkml:brush>
  </inkml:definitions>
  <inkml:trace contextRef="#ctx0" brushRef="#br0">74 44 18930,'0'0'9657,"-3"9"-8045,-22 67-461,12-41-679,2 0 1,-11 57-1,22-92-472,0 0 0,0 0 0,0 0 0,0 0 0,0 0 0,0 0 0,1 0 0,-1 0 0,0 0 0,0-1 0,0 1 0,0 0 0,0 0 0,0 0 0,0 0 0,0 0 0,0 0 0,0 0 0,0 0 0,1 0 0,-1 0 0,0 0 0,0 0 0,0 0 0,0 0 0,0 0 0,0 0 0,0 0 0,0 0 0,0 0 0,0 0 0,0 0 0,1 0 0,-1 0 0,0 1 0,0-1 0,0 0 0,0 0 0,0 0 0,0 0 0,0 0 0,0 0 0,0 0 0,0 0 0,0 0 0,0 0 0,0 0 0,0 0 0,0 0 0,0 0 0,0 1 0,0-1 0,0 0 0,0 0 0,0 0 0,0 0 0,0 0 0,0 0 0,0 0 0,0 0 0,0 0 0,0 0 0,0 1 0,9-11 0,8-12 0,-8 5 0,-1 0 0,-1-1 0,0 0 0,-1 0 0,-1-1 0,-1 1 0,0-1 0,-2 0 0,1-21 0,-6 36 0,-3 9 0,-4 11 0,9-14 0,-2 4 0,1 1 0,0 0 0,0 0 0,1 0 0,-1 0 0,2 0 0,-1 0 0,1 0 0,0 0 0,2 13 0,-2-19 0,1 0 0,-1-1 0,1 1 0,0 0 0,-1-1 0,1 1 0,0 0 0,-1-1 0,1 1 0,0-1 0,0 0 0,0 1 0,0-1 0,-1 0 0,1 1 0,0-1 0,0 0 0,0 0 0,0 0 0,0 1 0,0-1 0,0 0 0,0-1 0,-1 1 0,1 0 0,0 0 0,0 0 0,0 0 0,0-1 0,0 1 0,0 0 0,1-1 0,27-14 0,-19 5 0,1 0 0,-1-1 0,11-16 0,17-18 0,-36 82 0,-6 55 0,4-91 0,1 1 0,-1-1 0,1 0 0,-1 0 0,1 1 0,-1-1 0,1 0 0,0 0 0,0 0 0,-1 0 0,1 0 0,0 0 0,0 0 0,0 0 0,0 0 0,0-1 0,1 1 0,-1 0 0,0-1 0,0 1 0,0-1 0,1 1 0,-1-1 0,0 1 0,0-1 0,1 0 0,-1 0 0,0 1 0,1-1 0,-1 0 0,0 0 0,1-1 0,-1 1 0,0 0 0,3-1 0,3 0 0,1 0 0,-1 0 0,1-1 0,-1 0 0,9-4 0,30-20 0,-39 20 0,1 1 0,-1 1 0,1-1 0,0 1 0,1 0 0,-1 1 0,0 0 0,1 0 0,15-2 0,-24 8 0,1-1 0,0 1 0,0 0 0,-1 0 0,0-1 0,1 1 0,-1 0 0,0 0 0,0 0 0,-1 3 0,1-2 0,-2 28 0,1-23 0,0 0 0,1 0 0,0-1 0,0 1 0,1 0 0,0 0 0,2 10 0,-2-19 0,-1 1 0,1 0 0,-1 0 0,1 0 0,-1-1 0,1 1 0,0 0 0,-1-1 0,1 1 0,0 0 0,0-1 0,-1 1 0,1-1 0,0 1 0,0-1 0,0 0 0,0 1 0,0-1 0,-1 0 0,1 0 0,0 1 0,0-1 0,0 0 0,0 0 0,0 0 0,0 0 0,0 0 0,0 0 0,0-1 0,0 1 0,0 0 0,-1 0 0,1-1 0,0 1 0,0 0 0,0-1 0,0 1 0,0-1 0,-1 1 0,1-1 0,0 1 0,-1-1 0,1 0 0,0 0 0,32-30 0,-25 21 0,-2-1 0,1 0 0,-1 0 0,-1-1 0,0 0 0,-1 0 0,0 0 0,-1 0 0,0 0 0,-1-1 0,0 1 0,-1-1 0,0 0 0,-1 0 0,-3-20 0,3 32 0,0-1 0,0 0 0,-1 1 0,1-1 0,0 0 0,-1 1 0,1-1 0,-1 1 0,0-1 0,1 1 0,-1-1 0,0 1 0,0-1 0,0 1 0,0 0 0,0-1 0,0 1 0,-1 0 0,1 0 0,0 0 0,-1 0 0,1 0 0,0 0 0,-1 0 0,1 1 0,-1-1 0,-2 0 0,4 1 4,0 1-74,-1 0 1,1-1-1,0 1 1,0 0-1,-1 0 1,1 0-1,0 0 0,0-1 1,0 1-1,0 0 1,0 0-1,0 0 1,0 0-1,0 0 1,0-1-1,0 1 1,1 0-1,-1 0 1,0 0-1,1 0 1,-1-1-1,0 1 1,1 0-1,-1 0 1,1-1-1,-1 1 1,1 0-1,-1-1 1,1 1-1,0-1 1,1 2-1,-2-13-15614</inkml:trace>
</inkml:ink>
</file>

<file path=ppt/ink/ink4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8.846"/>
    </inkml:context>
    <inkml:brush xml:id="br0">
      <inkml:brushProperty name="width" value="0.025" units="cm"/>
      <inkml:brushProperty name="height" value="0.025" units="cm"/>
    </inkml:brush>
  </inkml:definitions>
  <inkml:trace contextRef="#ctx0" brushRef="#br0">1 0 16976,'0'0'8552,"18"55"-8360,-6-37-224,1 1-2018,-1 0-3939,4-3-11372</inkml:trace>
</inkml:ink>
</file>

<file path=ppt/ink/ink4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9.468"/>
    </inkml:context>
    <inkml:brush xml:id="br0">
      <inkml:brushProperty name="width" value="0.025" units="cm"/>
      <inkml:brushProperty name="height" value="0.025" units="cm"/>
    </inkml:brush>
  </inkml:definitions>
  <inkml:trace contextRef="#ctx0" brushRef="#br0">72 305 11723,'0'0'13746,"-8"9"-11519,6-8-2159,-4 4 208,1 0 0,0 0 0,0 1 0,0-1 0,1 1 0,0 0 0,0 0 0,0 1 1,1-1-1,0 1 0,0 0 0,1-1 0,-1 1 0,2 0 0,-1 1 0,0 7 0,2-14-270,0 0-1,0 0 1,0 0-1,0 0 0,1 0 1,-1 0-1,0 0 1,1 0-1,-1 0 0,1 0 1,-1 0-1,1-1 0,-1 1 1,1 0-1,0 0 1,-1 0-1,1-1 0,0 1 1,-1 0-1,1-1 1,0 1-1,0 0 0,0-1 1,0 1-1,0-1 1,0 1-1,0-1 0,0 0 1,0 0-1,0 1 1,0-1-1,0 0 0,0 0 1,0 0-1,0 0 1,0 0-1,0 0 0,0 0 1,0 0-1,0 0 1,0-1-1,0 1 0,0 0 1,0-1-1,0 1 1,0-1-1,1 0 0,4-1 3,0 0-1,0 0 0,0-1 0,-1 0 1,1 0-1,9-7 0,-4 0-15,-1 0-1,0-1 1,-1 1-1,-1-2 1,1 1-1,-2-1 1,0-1-1,0 1 1,-1-1-1,0 0 1,6-26 0,-13 43-43,1 1 0,-1-1 0,1 0 0,0 1 0,0-1 0,0 0 0,1 1 0,0-1 0,2 8 0,-2-10 39,-1-1 0,1 0-1,0 1 1,0-1 0,0 0 0,0 0 0,0 0 0,0 0 0,1 0 0,-1 0-1,0 0 1,1 0 0,-1-1 0,0 1 0,1 0 0,-1-1 0,1 1 0,-1-1-1,1 1 1,-1-1 0,1 0 0,-1 0 0,1 1 0,-1-1 0,1 0 0,-1 0-1,1-1 1,-1 1 0,1 0 0,-1-1 0,1 1 0,-1 0 0,1-1-1,1 0 1,5-2 34,-1-1-1,1 0 1,-1 0-1,0 0 1,0 0-1,0-1 1,0-1-1,-1 1 0,0-1 1,6-7-1,4-6 132,0-1 0,14-23-1,-24 34-127,0-1-1,-1 0 1,0-1-1,-1 1 0,0-1 1,0 0-1,-2 0 1,1 0-1,-1 0 0,-1-1 1,0 1-1,0 0 1,-2-20-1,1 31-24,0-1 0,0 1 0,0-1 0,0 1 0,0-1 0,0 1 0,0-1 0,0 1 0,0-1 0,0 1 0,-1-1 0,1 1 0,0-1 0,0 1 0,0-1 0,-1 1 0,1-1 0,0 1 0,-1-1 0,1 1 0,0 0 0,-1-1 0,1 1 0,0 0 0,-1-1 0,1 1 0,-1 0 0,1-1 0,-1 1 0,1 0 0,0 0 0,-1 0 0,1 0 0,-2-1 0,-14 12 0,-10 26 0,16-14 0,0 0 0,1 0 0,1 1 0,1 0 0,1 1 0,1 0 0,2-1 0,0 1 0,2 1 0,1 28 0,0-53 0,0 0 0,0 0 0,0 1 0,0-1 0,0 0 0,1 1 0,-1-1 0,0 0 0,1 0 0,-1 0 0,0 1 0,1-1 0,0 0 0,-1 0 0,1 0 0,0 0 0,-1 0 0,1 0 0,0 0 0,0 0 0,0 0 0,0 0 0,0 0 0,0-1 0,0 1 0,0 0 0,0-1 0,0 1 0,0-1 0,0 1 0,1-1 0,-1 1 0,0-1 0,0 0 0,1 0 0,-1 0 0,0 0 0,0 0 0,1 0 0,-1 0 0,0 0 0,1 0 0,-1 0 0,0-1 0,0 1 0,0 0 0,1-1 0,0 0 0,4-1 0,-1-1 0,1 1 0,-1-1 0,0-1 0,0 1 0,0-1 0,0 0 0,7-7 0,6-11 0,-2-1 0,0 0 0,-1-1 0,14-33 0,-29 64 0,1 0 0,-1 0 0,1 0 0,0 0 0,1-1 0,0 1 0,0 0 0,0-1 0,1 1 0,0-1 0,0 0 0,5 6 0,-6-10 0,0 1 0,1-1 0,-1 0 0,1 0 0,-1 0 0,1 0 0,0 0 0,0-1 0,0 0 0,0 1 0,0-1 0,0 0 0,0 0 0,1-1 0,-1 1 0,0 0 0,0-1 0,1 0 0,-1 0 0,0 0 0,0 0 0,1-1 0,-1 1 0,0-1 0,0 0 0,1 0 0,-1 0 0,5-3 0,-4 2 0,1 0 0,-1-1 0,0 1 0,0-1 0,0 0 0,0-1 0,-1 1 0,1-1 0,-1 1 0,0-1 0,0 0 0,0 0 0,-1 0 0,1-1 0,-1 1 0,0-1 0,0 1 0,1-8 0,-30 35 0,22-15 0,0-1 0,0 1 0,1 0 0,1 1 0,-5 11 0,8-18 0,-1-1 0,0 0 0,1 0 0,-1 1 0,1-1 0,0 0 0,-1 1 0,1-1 0,0 1 0,0-1 0,0 0 0,0 1 0,0-1 0,0 1 0,0-1 0,0 0 0,1 1 0,-1-1 0,0 0 0,1 1 0,-1-1 0,1 0 0,0 1 0,-1-1 0,1 0 0,0 0 0,0 0 0,0 0 0,0 0 0,0 0 0,0 0 0,0 0 0,0 0 0,0 0 0,0 0 0,0-1 0,1 1 0,-1-1 0,0 1 0,1-1 0,-1 1 0,2 0 0,7-1 0,0 0 0,0 0 0,0-1 0,0 0 0,0-1 0,0 0 0,-1 0 0,1-1 0,0-1 0,-1 1 0,0-2 0,16-9 0,45-16 0,-70 30 0,1 0 0,-1 0 0,1 0 0,-1 0 0,0 0 0,1 0 0,-1 0 0,1 0 0,-1 0 0,0 1 0,1-1 0,-1 0 0,0 0 0,1 1 0,-1-1 0,0 0 0,1 0 0,-1 1 0,0-1 0,1 0 0,-1 1 0,0-1 0,0 0 0,0 1 0,1-1 0,-1 1 0,0-1 0,0 0 0,0 1 0,0-1 0,0 1 0,0-1 0,0 0 0,0 1 0,0-1 0,0 1 0,0-1 0,0 0 0,0 1 0,0-1 0,0 1 0,0 0 0,-1 14 0,1-13 0,-1-1 0,1 1 0,0-1 0,-1 1 0,1 0 0,0-1 0,0 1 0,0-1 0,1 1 0,-1 0 0,0-1 0,0 1 0,1-1 0,-1 1 0,1-1 0,0 1 0,-1-1 0,1 0 0,0 1 0,0-1 0,0 0 0,1 2 0,1-2 0,0 0 0,-1 0 0,1 0 0,0-1 0,0 1 0,-1-1 0,1 0 0,0 0 0,0 0 0,0 0 0,-1-1 0,1 1 0,3-1 0,3-1-375,-1-1 0,0 1 1,0-1-1,0 0 0,9-6 0,-11 6-441,0 0-1,1 0 0,0 0 1,0 1-1,-1-1 1,1 2-1,1-1 0,9 0 1</inkml:trace>
</inkml:ink>
</file>

<file path=ppt/ink/ink4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39.997"/>
    </inkml:context>
    <inkml:brush xml:id="br0">
      <inkml:brushProperty name="width" value="0.025" units="cm"/>
      <inkml:brushProperty name="height" value="0.025" units="cm"/>
    </inkml:brush>
  </inkml:definitions>
  <inkml:trace contextRef="#ctx0" brushRef="#br0">1 1 16592,'1'0'8199,"4"13"-5316,4 9-609,-2 10-1057,1 4-320,-2 3-192,1 0-705,1 1 0,1-5 0,2-1 0,-1-6-737,-1-4-1249,-6-10-2242,-3-5-2946</inkml:trace>
</inkml:ink>
</file>

<file path=ppt/ink/ink4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0.369"/>
    </inkml:context>
    <inkml:brush xml:id="br0">
      <inkml:brushProperty name="width" value="0.025" units="cm"/>
      <inkml:brushProperty name="height" value="0.025" units="cm"/>
    </inkml:brush>
  </inkml:definitions>
  <inkml:trace contextRef="#ctx0" brushRef="#br0">1 64 17745,'0'0'9481,"75"27"-8232,-32-27-608,4 0-513,5-6-64,-1-6-673,-5-3-1313,-8-2-1313,-15-5-1057,-13 4-1217</inkml:trace>
</inkml:ink>
</file>

<file path=ppt/ink/ink4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0.754"/>
    </inkml:context>
    <inkml:brush xml:id="br0">
      <inkml:brushProperty name="width" value="0.025" units="cm"/>
      <inkml:brushProperty name="height" value="0.025" units="cm"/>
    </inkml:brush>
  </inkml:definitions>
  <inkml:trace contextRef="#ctx0" brushRef="#br0">0 51 18834,'0'0'9193,"58"-41"-8104,-22 37-833,8-1-288,0 5-609,-1 0-1601,-8 5-2018,-6 3-2402,-9 1-6054</inkml:trace>
  <inkml:trace contextRef="#ctx0" brushRef="#br0" timeOffset="1">368 158 14670,'0'0'2968,"4"9"-11,0 1-2184,0-1-1,1 0 0,0-1 1,8 11-1,-11-16-572,1 1 0,0-1 0,0 0 0,0-1-1,0 1 1,1-1 0,-1 1 0,1-1 0,-1 0 0,1 0 0,0 0 0,0-1 0,0 0 0,0 1 0,0-1 0,4 0 0,3 0-41,0-1 1,0 0-1,0-1 1,0 0-1,0-1 1,0 0-1,0 0 1,13-6 0,17-4 534,-41 12-681,1 0 0,0 0 0,-1 0 0,1 0 0,0 0 0,-1 0 1,1 0-1,0 0 0,-1 0 0,1 0 0,0 0 0,0 0 0,-1 0 0,1 0 1,0 0-1,-1 1 0,1-1 0,-1 0 0,1 1 0,0-1 0,-1 0 0,1 1 1,-1-1-1,1 1 0,-1-1 0,1 1 0,-1-1 0,1 1 0,-1-1 0,0 1 1,1 0-1,0 0 0,3 31 757,-16 46 665,9-62-1292,1 11-630,2-27 412,0 1 0,0-1 0,0 1 0,0-1 0,0 1 0,-1-1 0,1 1 0,0-1 0,0 1 0,0-1 0,0 1 0,0-1 0,1 1 0,-1-1 0,0 1 0,0-1 0,0 1 1,0-1-1,0 1 0,1-1 0,-1 0 0,0 1 0,0-1 0,1 1 0,-1-1 0,0 0 0,1 1 0,-1-1 0,0 0 0,1 1 0,-1-1 0,1 0 0,-1 1 0,0-1 0,1 0 0,-1 0 0,1 0 0,-1 0 0,1 1 0,0-1 0,8-6-6710</inkml:trace>
</inkml:ink>
</file>

<file path=ppt/ink/ink4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1.407"/>
    </inkml:context>
    <inkml:brush xml:id="br0">
      <inkml:brushProperty name="width" value="0.025" units="cm"/>
      <inkml:brushProperty name="height" value="0.025" units="cm"/>
    </inkml:brush>
  </inkml:definitions>
  <inkml:trace contextRef="#ctx0" brushRef="#br0">6 56 18962,'0'0'11088,"-2"13"-10154,2-7-812,-2 10 139,1 0 0,0 0 0,4 29-1,-2-41-220,-1 0 0,1-1 0,0 1 0,0-1-1,0 1 1,1-1 0,-1 0 0,1 1 0,0-1-1,4 6 1,-5-8-32,1 0-1,-1 1 1,1-1-1,-1 0 1,1 0-1,-1 0 1,1 0-1,0-1 1,-1 1-1,1 0 1,0-1-1,0 1 1,-1-1-1,1 0 1,0 1-1,0-1 1,0 0-1,0 0 1,0 0-1,-1 0 1,1-1-1,0 1 1,2-1-1,0-1-7,1 0 0,-1 0 0,0 0 0,0 0 0,0-1 0,0 0 0,0 0 0,0 0 0,-1 0 0,0-1 0,1 1 0,-1-1 0,-1 0 0,1 0 0,0 0 0,-1 0 0,2-6 0,1 1 0,-1 0 0,0 0 0,-1 0 0,0 0 0,-1-1 0,0 1 0,1-15 0,-5 4 0,-4 25 0,-4 31 0,9-33 0,1-1 0,0 1 0,-1 0 0,1-1 0,0 1 0,0 0 0,1-1 0,-1 1 0,1-1 0,-1 1 0,1 0 0,0-1 0,0 1 0,0-1 0,0 1 0,0-1 0,1 0 0,-1 0 0,1 1 0,-1-1 0,1 0 0,0 0 0,0-1 0,0 1 0,0 0 0,0-1 0,0 1 0,1-1 0,-1 1 0,0-1 0,1 0 0,-1 0 0,1 0 0,-1 0 0,1-1 0,-1 1 0,1-1 0,0 0 0,-1 1 0,1-1 0,0 0 0,-1-1 0,1 1 0,0 0 0,2-1 0,0 0 0,0 0 0,-1 0 0,1 0 0,-1-1 0,0 0 0,1 1 0,-1-2 0,0 1 0,0 0 0,0-1 0,0 0 0,0 0 0,-1 0 0,0 0 0,1 0 0,-1-1 0,0 1 0,0-1 0,4-8 0,-3 5 0,0-1 0,0 0 0,-1 0 0,0 0 0,-1 0 0,1 0 0,-2 0 0,1-1 0,-1 1 0,0-10 0,-1 18 0,1 0 0,-1-1 0,0 1 0,0 0 0,0-1 0,0 1 0,0 0 0,0-1 0,0 1 0,0 0 0,0-1 0,0 1 0,0 0 0,0-1 0,0 1 0,0 0 0,0-1 0,0 1 0,-1 0 0,1-1 0,0 1 0,0 0 0,0-1 0,0 1 0,-1 0 0,1 0 0,0-1 0,0 1 0,0 0 0,-1 0 0,1-1 0,0 1 0,-1 0 0,1 0 0,0 0 0,0 0 0,-1-1 0,1 1 0,0 0 0,-1 0 0,1 0 0,-1 0 0,-13 11 0,-11 23 0,24-31 1,-40 77 90,39-75-126,-1 1-1,1-1 1,1 1-1,-1-1 1,1 1 0,0 0-1,0 0 1,1 0-1,-1 0 1,1 0-1,1 0 1,1 10 0,-2-15-134,1 0 0,0 0 0,-1 0 0,1 0 0,0-1 0,0 1 0,0 0 0,0 0 0,0 0 0,0-1 0,0 1 0,0 0 0,0-1 0,0 1 0,0-1 1,0 1-1,0-1 0,0 0 0,0 1 0,0-1 0,1 0 0,-1 0 0,0 0 0,0 0 0,2 0 0,34-2-5113,-32 2 4066,33-6-6935</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6.611"/>
    </inkml:context>
    <inkml:brush xml:id="br0">
      <inkml:brushProperty name="width" value="0.025" units="cm"/>
      <inkml:brushProperty name="height" value="0.025" units="cm"/>
    </inkml:brush>
  </inkml:definitions>
  <inkml:trace contextRef="#ctx0" brushRef="#br0">1 1 16143,'0'0'9257,"20"62"-7367,-6-38-641,1 0-672,3-1-257,4-4-160,3-6-64,0-4 0,3-6-448,3-3-449,1-9-1089,-5-12-1601,-2-3-2018,-4-4-4260</inkml:trace>
</inkml:ink>
</file>

<file path=ppt/ink/ink4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1.782"/>
    </inkml:context>
    <inkml:brush xml:id="br0">
      <inkml:brushProperty name="width" value="0.025" units="cm"/>
      <inkml:brushProperty name="height" value="0.025" units="cm"/>
    </inkml:brush>
  </inkml:definitions>
  <inkml:trace contextRef="#ctx0" brushRef="#br0">137 26 15407,'0'0'12422,"-10"-6"-11285,-33-13-881,41 19-252,1 0-1,-1 0 1,0 0-1,0 0 1,1 1 0,-1-1-1,0 1 1,1-1-1,-1 1 1,0 0-1,1-1 1,-1 1-1,1 0 1,-1 0-1,1 0 1,0 0-1,-1 0 1,1 1-1,0-1 1,0 0 0,0 1-1,0-1 1,0 1-1,0-1 1,0 1-1,-1 2 1,-15 40-105,17-43 94,0 0-1,0-1 1,0 1-1,0 0 1,0 0-1,0 0 1,1-1-1,-1 1 1,0 0-1,1 0 1,-1 0 0,1-1-1,-1 1 1,1 0-1,-1-1 1,1 1-1,-1 0 1,1-1-1,0 1 1,-1-1-1,1 1 1,0-1 0,-1 1-1,1-1 1,0 0-1,0 1 1,-1-1-1,1 0 1,0 1-1,0-1 1,1 0 0,37 7-210,-16-4-268,-9 2 21,1-1 0,-1 2-1,0 0 1,13 8-1,-24-13 506,-1 1-1,0-1 1,1 1-1,-1 0 1,0-1-1,0 1 1,0 0-1,0 1 1,0-1-1,-1 0 1,1 0-1,0 1 1,0 2-1,-1-3 78,-1-1 0,0 1 0,0-1-1,0 1 1,0-1 0,0 1 0,0-1 0,0 1-1,-1-1 1,1 1 0,0-1 0,-1 1-1,1-1 1,-1 0 0,0 1 0,1-1 0,-1 0-1,0 0 1,0 1 0,0-1 0,0 0 0,0 0-1,0 0 1,0 0 0,0 0 0,0 0-1,-2 1 1,-12 9 84,-1-1 1,-1-1-1,1 0 0,-2-1 0,-19 7 0,26-11-635,-1 0 1,1-1-1,0-1 1,-1 0-1,-15 1 1,27-7-3758,7-11 858,18-11-3720,8-7-4057</inkml:trace>
</inkml:ink>
</file>

<file path=ppt/ink/ink4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2.213"/>
    </inkml:context>
    <inkml:brush xml:id="br0">
      <inkml:brushProperty name="width" value="0.025" units="cm"/>
      <inkml:brushProperty name="height" value="0.025" units="cm"/>
    </inkml:brush>
  </inkml:definitions>
  <inkml:trace contextRef="#ctx0" brushRef="#br0">61 1 10218,'0'0'10345,"-3"8"-7900,-9 29-228,-13 70 0,16-47-1300,-2 116 0,11-175-894,-1 0-1,1 0 1,0 0 0,0 0 0,0 0 0,0 0 0,0 0-1,1 0 1,-1 0 0,0 0 0,0 0 0,1 0-1,-1 0 1,0 0 0,1 0 0,-1 0 0,1 0 0,0 0-1,-1 0 1,2 1 0,-1-2 13,-1 0-1,1 0 0,-1 0 1,1 0-1,0 0 1,-1 0-1,1 0 0,0 0 1,-1-1-1,1 1 1,-1 0-1,1 0 1,-1 0-1,1-1 0,0 1 1,-1 0-1,1-1 1,-1 1-1,1 0 0,-1-1 1,1 1-1,-1-1 1,1 0-1,26-37 483,1-36-1023,-26 67 478,0 0 1,-1 0 0,0 0-1,0-1 1,0 1 0,-1 0-1,0 0 1,-1 0-1,-1-8 1,2 15 35,0 0-1,-1 0 0,1 0 1,0 0-1,-1 0 1,1 0-1,0 0 1,0 0-1,-1 0 1,1 0-1,0 0 1,-1 0-1,1 0 1,0 0-1,-1 0 1,1 1-1,0-1 1,0 0-1,-1 0 0,1 0 1,0 0-1,0 1 1,-1-1-1,1 0 1,0 0-1,0 0 1,0 1-1,-1-1 1,1 0-1,0 0 1,0 1-1,0-1 1,0 0-1,0 1 1,-1-1-1,1 0 0,0 0 1,0 1-1,0-1 1,0 0-1,0 1 1,0-1-1,0 0 1,0 1-1,-8 16 182,6-10-149,0 1 0,1-1 0,0 1 0,0 0 0,0 0 0,1 0-1,0-1 1,1 1 0,0 0 0,0 0 0,3 8 0,-3-14-34,0 1 0,0 0 0,0-1 0,1 1 0,-1-1 0,1 0 0,0 1 1,-1-1-1,1 0 0,0 0 0,0 0 0,1 0 0,-1-1 0,0 1 0,0 0 0,1-1 0,-1 0 0,1 1 0,0-1 0,-1 0 1,1-1-1,0 1 0,0 0 0,-1-1 0,1 1 0,0-1 0,0 0 0,0 0 0,-1 0 0,1 0 0,0-1 0,0 1 1,3-2-1,0 1 16,0-1 0,1-1 0,-1 1 0,0-1 1,0 0-1,-1-1 0,1 1 0,0-1 0,-1 0 1,0-1-1,0 1 0,-1-1 0,1 0 0,-1 0 1,0 0-1,4-9 0,-2 6 9,-1 0-1,0 0 1,-1-1-1,0 0 1,0 0 0,-1 0-1,-1 0 1,1-1-1,-1 1 1,1-16 0,-24 81-417,14-35 425,1 0 0,2 1 0,0-1 0,1 1 0,0 24 1,3-45-76,0 1 1,0-1 0,0 0 0,0 1-1,0-1 1,1 0 0,-1 0 0,0 1-1,1-1 1,-1 0 0,1 0 0,0 0 0,-1 0-1,1 0 1,0 0 0,-1 0 0,1 0-1,0 0 1,0 0 0,0 0 0,0 0-1,0 0 1,0-1 0,0 1 0,0 0 0,1-1-1,-1 1 1,0-1 0,0 1 0,0-1-1,2 1 1,1-1-615,-1 1 0,0-1 0,1 0 0,-1 0 0,1 0 0,-1 0 0,0-1 0,1 1 0,-1-1 0,0 0 0,5-2 0,13-9-6451</inkml:trace>
</inkml:ink>
</file>

<file path=ppt/ink/ink4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2.776"/>
    </inkml:context>
    <inkml:brush xml:id="br0">
      <inkml:brushProperty name="width" value="0.025" units="cm"/>
      <inkml:brushProperty name="height" value="0.025" units="cm"/>
    </inkml:brush>
  </inkml:definitions>
  <inkml:trace contextRef="#ctx0" brushRef="#br0">61 1 18385,'0'0'3081,"-3"8"-727,-10 32-340,2 1 0,-7 45 0,11-39-1687,2 0 0,2 0 1,5 85-1,6-106-669,-7-26 345,-1 0-1,1 1 1,-1-1 0,0 0 0,1 1 0,-1-1-1,1 0 1,-1 1 0,1-1 0,-1 0 0,1 0-1,-1 0 1,1 0 0,-1 1 0,1-1 0,-1 0-1,1 0 1,-1 0 0,1 0 0,0 0-1,-1 0 1,1 0 0,-1 0 0,1 0 0,-1-1-1,2 1 1,0-1 17,0-1-1,0 1 0,0-1 1,0 1-1,0-1 0,0 0 1,-1 1-1,1-1 0,0 0 1,-1 0-1,0 0 0,1-1 1,-1 1-1,0 0 0,1-4 1,8-24-87,-1-1 0,-2 1 0,5-51 1,-12 90 82,0 1 7,0 0 0,0 0 0,1-1 0,0 1 0,1 0 0,3 11 0,-4-18-16,0-1 0,1 1 0,-1 0 0,1-1 0,-1 1 0,1-1 0,0 0 0,0 0 0,0 1 0,0-1 0,0 0-1,1-1 1,-1 1 0,1 0 0,-1-1 0,1 1 0,0-1 0,-1 0 0,1 0 0,0 0 0,0 0 0,0 0 0,0-1-1,0 1 1,5-1 0,-4 1 19,1-1 0,-1 0 0,1-1 0,-1 1 1,0-1-1,1 0 0,-1 0 0,0 0 0,0 0 0,0-1 0,0 1 0,0-1 0,0 0 0,0-1 0,0 1 0,-1-1 0,1 1 0,-1-1 0,0 0 0,0-1 0,0 1 0,0 0 0,0-1 0,-1 1 0,1-1 1,-1 0-1,0 0 0,1-4 0,3-5 62,-2 0 0,0-1 1,0 1-1,-1-1 1,-1 0-1,0 1 1,0-24-1,-3 36-91,1 1 0,0 0 0,0 0 0,0 0 0,0 0 0,0 0 0,-1-1 0,1 1 0,0 0-1,0 0 1,0 0 0,0 0 0,-1 0 0,1 0 0,0 0 0,0 0 0,0 0 0,-1 0 0,1 0 0,0 0 0,0 0 0,0 0 0,-1 0 0,1 0 0,0 0 0,0 0-1,0 0 1,-1 0 0,1 0 0,0 0 0,0 0 0,0 0 0,0 0 0,-1 0 0,1 1 0,0-1 0,0 0 0,0 0 0,0 0 0,0 0 0,-1 0 0,1 1 0,0-1 0,0 0-1,0 0 1,0 0 0,0 0 0,0 1 0,0-1 0,0 0 0,0 0 0,-1 0 0,1 0 0,0 1 0,0-1 0,0 0 0,0 0 0,0 0 0,0 1 0,0-1 0,1 0-1,-11 15-233,10-15 237,-38 103-34,35-93 63,1-1 0,-1 1 0,2 0 0,-1-1 0,2 1 0,-1 0 0,1 0 0,0 0 0,3 11 0,-2-20-21,0 1 1,1-1-1,-1 0 0,1 1 1,-1-1-1,1 0 0,-1 0 1,1 0-1,0 0 0,0 0 1,-1 0-1,1 0 0,0-1 1,0 1-1,0-1 0,0 1 1,0-1-1,0 0 0,0 1 1,0-1-1,0 0 0,0-1 0,3 1 1,51-5-198,-53 5-56,0-1-1,0 0 1,0 0-1,0 0 1,0 0 0,0-1-1,-1 1 1,1-1 0,0 0-1,4-4 1,-5 5-394,-1-1 0,1 0 0,-1 0 0,1 0 0,-1 0 0,0 0-1,0 0 1,0 0 0,0 0 0,0-1 0,0 1 0,-1 0 0,1-1 0,-1 1 0,1-4 0,-1-16-8154</inkml:trace>
</inkml:ink>
</file>

<file path=ppt/ink/ink4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3.149"/>
    </inkml:context>
    <inkml:brush xml:id="br0">
      <inkml:brushProperty name="width" value="0.025" units="cm"/>
      <inkml:brushProperty name="height" value="0.025" units="cm"/>
    </inkml:brush>
  </inkml:definitions>
  <inkml:trace contextRef="#ctx0" brushRef="#br0">10 1 19506,'0'0'6983,"-10"51"-3876,10-29-1473,0 0-642,7-3-767,2-1-225,1-4-1185,3-5-1538,-6-6-3555,5-3-5637</inkml:trace>
</inkml:ink>
</file>

<file path=ppt/ink/ink4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3.677"/>
    </inkml:context>
    <inkml:brush xml:id="br0">
      <inkml:brushProperty name="width" value="0.025" units="cm"/>
      <inkml:brushProperty name="height" value="0.025" units="cm"/>
    </inkml:brush>
  </inkml:definitions>
  <inkml:trace contextRef="#ctx0" brushRef="#br0">104 1 15439,'0'0'10463,"-8"8"-8445,3-4-1761,-10 10 599,0 1-1,-17 24 0,29-35-767,0 0 0,0 0-1,0 0 1,1 0 0,0 0-1,0 0 1,0 1 0,0-1-1,1 1 1,-1-1 0,1 1 0,0 0-1,1-1 1,-1 1 0,1 0-1,0 0 1,0-1 0,2 10-1,-1-13-78,0 1 0,0-1 0,1 1 0,-1-1 0,1 1 0,-1-1 0,1 0 0,-1 0 0,1 0 0,0 0 0,0 0 0,-1 0 0,1 0 0,0-1 0,0 1 0,0 0 0,0-1-1,0 0 1,0 1 0,0-1 0,0 0 0,0 0 0,3-1 0,49-2 134,-41-1-143,0 0 0,0 0 0,-1-1 0,22-12 0,-25 11 0,0 1 0,1 1 0,0-1 0,0 2 0,0-1 0,0 1 0,0 1 0,18-2 0,-27 4 0,-1 1 0,1-1 0,0 1 0,0 0 0,-1-1 0,1 1 0,0 0 0,-1-1 0,1 1 0,0 0 0,-1 0 0,1 0 0,-1 0 0,0-1 0,1 1 0,-1 0 0,0 0 0,1 0 0,-1 0 0,0 0 0,0 0 0,0 0 0,0 0 0,0 0 0,0 0 0,0 0 0,0 0 0,0 0 0,-1 0 0,1 0 0,-1 1 0,-5 39 0,5-37 0,1-3 0,-1 0 0,1 0 0,0-1 0,0 1 0,0 0 0,0 0 0,0 0 0,0 0 0,0 0 0,0-1 0,0 1 0,0 0 0,0 0 0,1 0 0,-1 0 0,0-1 0,0 1 0,1 0 0,-1 0 0,1-1 0,-1 1 0,1 0 0,-1 0 0,1-1 0,-1 1 0,1-1 0,-1 1 0,1 0 0,0-1 0,0 1 0,-1-1 0,1 0 0,1 1 0,1 0 0,0 0 0,0-1 0,0 1 0,0-1 0,0 0 0,0 0 0,0 0 0,1 0 0,4-2 0,67-22 0,-47 12-275,47-31 1,-38 21 150,-46 80 797,10-57-673,0 0 0,0 0 0,0 0 0,0-1 0,0 1 0,1 0 0,-1 0 0,0-1 0,0 1 0,1-1 0,-1 1 0,0-1 0,1 1 0,-1-1 0,0 0 0,1 0 0,-1 0 0,1 0 0,-1 0 0,0 0 0,1 0 0,-1 0 0,3-1 0,35-3 0,-27 0 0,-1-1 0,0 1 0,0-2 0,0 1 0,-1-1 0,16-13 0,-19 14 0,0 0 0,-1-1 0,0 0 0,0 0 0,0 0 0,-1-1 0,0 0 0,0 0 0,-1 0 0,5-10 0,-9 17 0,0 0 0,-1 0 0,1 0 0,0 0 0,0 0 0,0 0 0,-1 1 0,1-1 0,0 0 0,0 0 0,-1 0 0,1 0 0,0 0 0,0 0 0,-1 0 0,1 0 0,0 0 0,0 0 0,-1 0 0,1 0 0,0 0 0,0 0 0,0 0 0,-1-1 0,1 1 0,0 0 0,0 0 0,0 0 0,-1 0 0,1 0 0,0 0 0,0-1 0,0 1 0,-1 0 0,1 0 0,0 0 0,0-1 0,0 1 0,0 0 0,0 0 0,0 0 0,-1-1 0,1 1 0,0 0 0,0 0 0,0 0 0,0-1 0,0 1 0,0 0 0,0 0 0,0-1 0,0 1 0,0 0 0,0 0 0,0-1 0,0 1 0,0 0 0,0 0 0,0-1 0,0 1 0,1 0 0,-1 0 0,0 0 0,0-1 0,-5 6 0,0 0 0,0 0 0,1 0 0,-1 0 0,1 1 0,1 0 0,-1 0 0,1 0 0,0 0 0,0 0 0,1 1 0,-1-1 0,2 1 0,-1 0 0,1 0 0,0-1 0,0 1 0,1 0 0,0 8 0,0-14 0,1 1 0,-1-1 0,1 1 0,-1-1 0,1 1 0,0-1 0,0 0 0,0 1 0,0-1 0,0 0 0,0 0 0,0 1 0,0-1 0,0 0 0,0 0 0,1 0 0,-1-1 0,0 1 0,1 0 0,-1 0 0,1-1 0,-1 1 0,1-1 0,-1 1 0,1-1 0,-1 0 0,1 1 0,-1-1 0,4 0 0,56 1 0,-43-2 0,22-1 0,40-7 0,-40 4 0,41 0 0,-79 20 129,-1 4-781,11-28-8423,0-9-289</inkml:trace>
</inkml:ink>
</file>

<file path=ppt/ink/ink4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4.018"/>
    </inkml:context>
    <inkml:brush xml:id="br0">
      <inkml:brushProperty name="width" value="0.025" units="cm"/>
      <inkml:brushProperty name="height" value="0.025" units="cm"/>
    </inkml:brush>
  </inkml:definitions>
  <inkml:trace contextRef="#ctx0" brushRef="#br0">77 0 15118,'0'0'12236,"-12"66"-10955,6-37-768,4 5-353,2-1-96,0 1-577,0-4-2690,0 0-4484</inkml:trace>
  <inkml:trace contextRef="#ctx0" brushRef="#br0" timeOffset="1">1 576 23190,'0'0'7591,"10"52"-5605,2-36-1986,-1 0 0,-2-5 0,-3-3-2562</inkml:trace>
</inkml:ink>
</file>

<file path=ppt/ink/ink4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5.270"/>
    </inkml:context>
    <inkml:brush xml:id="br0">
      <inkml:brushProperty name="width" value="0.025" units="cm"/>
      <inkml:brushProperty name="height" value="0.025" units="cm"/>
    </inkml:brush>
  </inkml:definitions>
  <inkml:trace contextRef="#ctx0" brushRef="#br0">198 246 4452,'-44'-2'5399,"32"0"-4508,0 1-1,0 1 0,0-1 0,-1 2 1,1 0-1,0 0 0,1 1 0,-1 0 1,-19 8-1,17 3 709,18-3-163,-2-9-1318,1 1 0,-1-1 0,1 0 1,0 0-1,0 0 0,-1 0 0,1-1 0,0 1 0,0-1 0,3 0 1,72 0 808,-1-4 0,0-3 0,100-23 0,-29 5-434,826-88 951,-563 70-3822,-2-6-6746,-293 32 860</inkml:trace>
</inkml:ink>
</file>

<file path=ppt/ink/ink4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7.109"/>
    </inkml:context>
    <inkml:brush xml:id="br0">
      <inkml:brushProperty name="width" value="0.025" units="cm"/>
      <inkml:brushProperty name="height" value="0.025" units="cm"/>
    </inkml:brush>
  </inkml:definitions>
  <inkml:trace contextRef="#ctx0" brushRef="#br0">20 426 11018,'-19'-2'4118,"23"-1"-1031,35-5-1526,1311-148 3979,2 38-5925,-1004 89 814,76-11-281,187-14-192,0 38 1179,-543 18-940,-1 4 0,0 2 1,0 3-1,120 36 0,-168-37-271,-35-7-190,-36-8-1383,3-16-3748,-2-12-5926</inkml:trace>
</inkml:ink>
</file>

<file path=ppt/ink/ink4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49.661"/>
    </inkml:context>
    <inkml:brush xml:id="br0">
      <inkml:brushProperty name="width" value="0.025" units="cm"/>
      <inkml:brushProperty name="height" value="0.025" units="cm"/>
    </inkml:brush>
  </inkml:definitions>
  <inkml:trace contextRef="#ctx0" brushRef="#br0">1 122 16528,'0'0'7206,"84"-3"-5124,-13-7-480,21-4-929,15-2-417,9 0-160,-1 0 0,-10 2-769,-18 3-1441,-26 0-2082,-23 0-4804</inkml:trace>
</inkml:ink>
</file>

<file path=ppt/ink/ink4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0.047"/>
    </inkml:context>
    <inkml:brush xml:id="br0">
      <inkml:brushProperty name="width" value="0.025" units="cm"/>
      <inkml:brushProperty name="height" value="0.025" units="cm"/>
    </inkml:brush>
  </inkml:definitions>
  <inkml:trace contextRef="#ctx0" brushRef="#br0">1 98 17553,'0'0'5957,"48"25"-4323,29-32-513,15-8-865,8-6-256,6 2-961,-10-2-1761,-10 1-1474,-21 1-2050</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6.999"/>
    </inkml:context>
    <inkml:brush xml:id="br0">
      <inkml:brushProperty name="width" value="0.025" units="cm"/>
      <inkml:brushProperty name="height" value="0.025" units="cm"/>
    </inkml:brush>
  </inkml:definitions>
  <inkml:trace contextRef="#ctx0" brushRef="#br0">186 1 13773,'0'0'7015,"-64"67"-4421,38-32-608,-1 2-417,3 3-255,1 0-546,8-3-447,9-6-225,6-4-32,3-10-1858,12-11-3042,4-6-3492</inkml:trace>
</inkml:ink>
</file>

<file path=ppt/ink/ink4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0.466"/>
    </inkml:context>
    <inkml:brush xml:id="br0">
      <inkml:brushProperty name="width" value="0.025" units="cm"/>
      <inkml:brushProperty name="height" value="0.025" units="cm"/>
    </inkml:brush>
  </inkml:definitions>
  <inkml:trace contextRef="#ctx0" brushRef="#br0">185 1 19122,'0'0'2760,"10"-1"-1319,9 2-536,0 0-1,-1 0 1,1 2-1,0 1 1,28 8-1,-37-9-758,0 0-1,-1 1 1,1 0-1,-1 1 1,0 0-1,0 0 1,0 1 0,-1 0-1,0 0 1,0 1-1,0 0 1,12 15-1,-18-18-155,0 0-1,0 1 0,0-1 0,0 0 1,-1 1-1,0-1 0,0 1 1,0-1-1,0 1 0,-1-1 0,1 1 1,-1-1-1,-1 1 0,1 0 1,-1-1-1,1 1 0,-1-1 0,0 1 1,-1-1-1,1 1 0,-1-1 1,-2 5-1,-5 7-7,-1 0 0,0-1 0,0 0 0,-17 17 0,-179 185-251,65-71-4496,88-90-1257</inkml:trace>
</inkml:ink>
</file>

<file path=ppt/ink/ink4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1.057"/>
    </inkml:context>
    <inkml:brush xml:id="br0">
      <inkml:brushProperty name="width" value="0.025" units="cm"/>
      <inkml:brushProperty name="height" value="0.025" units="cm"/>
    </inkml:brush>
  </inkml:definitions>
  <inkml:trace contextRef="#ctx0" brushRef="#br0">269 1 13965,'0'0'11360,"-11"2"-10874,5 0-421,0 0-1,0 0 1,0 0 0,0 1-1,1 0 1,-1 0 0,1 0-1,0 1 1,-1-1-1,2 1 1,-1 0 0,0 1-1,1-1 1,0 1 0,0 0-1,0 0 1,1 0-1,0 1 1,0-1 0,0 1-1,0 0 1,1 0 0,0 0-1,0 0 1,1 0 0,0 0-1,-1 12 1,3-17-40,0 0 0,0-1 0,0 1 0,1 0 0,-1-1-1,0 1 1,0-1 0,1 1 0,-1-1 0,1 0 0,-1 1 0,0-1 0,1 0 0,-1 0 0,0 0 0,1 0 0,-1 0 0,1 0 0,1-1 0,0 1 20,12 0-24,0 0-1,1 1 0,-1 0 0,0 2 1,26 6-1,-39-8-19,1 0-1,-1 0 1,1 0 0,-1 0 0,1 1 0,-1-1 0,1 1-1,-1-1 1,0 1 0,0 0 0,0 0 0,0 0-1,0 0 1,-1 0 0,1 0 0,0 0 0,-1 1-1,0-1 1,1 1 0,-1-1 0,0 1 0,0-1 0,-1 1-1,1-1 1,0 1 0,-1 0 0,0 0 0,1-1-1,-1 1 1,0 0 0,-1 0 0,1-1 0,0 1-1,-1 0 1,1-1 0,-1 1 0,0 0 0,0-1 0,0 1-1,-3 4 1,1-2 33,0 1 0,-1-1-1,0 0 1,0 1 0,0-2-1,-1 1 1,0-1 0,0 1 0,0-1-1,0 0 1,0-1 0,-12 6 0,-77 32 1483,87-38-1338,-10 3 150,0 2-110,0-2 1,0 0-1,-1-1 0,0-1 0,1 0 0,-20 0 1,37-4-266,-1 0 1,1-1-1,0 1 1,0 0-1,0 0 1,-1-1 0,1 1-1,0 0 1,0 0-1,0-1 1,0 1-1,0 0 1,0-1-1,-1 1 1,1 0 0,0-1-1,0 1 1,0 0-1,0 0 1,0-1-1,0 1 1,0 0-1,0-1 1,1 1 0,-1 0-1,0-1 1,0 1-1,0 0 1,0-1-1,0 1 1,0 0 0,1 0-1,-1-1 1,0 1-1,0 0 1,0 0-1,1-1 1,-1 1-1,0 0 1,0 0 0,1 0-1,-1-1 1,13-9-1741,0 0-1,0 1 1,1 1 0,0 0 0,0 0 0,16-4-1,-7 1-913,26-11-3589</inkml:trace>
</inkml:ink>
</file>

<file path=ppt/ink/ink4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2.210"/>
    </inkml:context>
    <inkml:brush xml:id="br0">
      <inkml:brushProperty name="width" value="0.025" units="cm"/>
      <inkml:brushProperty name="height" value="0.025" units="cm"/>
    </inkml:brush>
  </inkml:definitions>
  <inkml:trace contextRef="#ctx0" brushRef="#br0">100 344 1954,'0'0'12646,"3"-10"-7985,2-1-3762,-3 7-522,0 0 0,-1 0 0,1 0 1,-1 0-1,0 0 0,0 0 0,0-1 0,-1 1 1,1-7-1,-1 10-329,0 1 1,0 0-1,0-1 1,0 1-1,0 0 0,0-1 1,0 1-1,0 0 1,-1 0-1,1-1 0,0 1 1,0 0-1,0-1 1,0 1-1,0 0 1,0 0-1,-1-1 0,1 1 1,0 0-1,0 0 1,0-1-1,-1 1 0,1 0 1,0 0-1,0 0 1,-1-1-1,1 1 0,0 0 1,-1 0-1,1 0 1,0 0-1,0 0 0,-1 0 1,1 0-1,0-1 1,-1 1-1,1 0 1,0 0-1,-1 0 0,1 0 1,0 0-1,-1 0 1,1 1-1,0-1 0,-1 0 1,1 0-1,0 0 1,0 0-1,-1 0 0,1 0 1,0 0-1,-1 1 1,1-1-1,0 0 0,0 0 1,-1 0-1,1 1 1,0-1-1,0 0 0,0 0 1,-1 1-1,-16 14-6,-38 79 1222,49-82-950,0 0 1,1 0-1,1 0 0,0 0 1,1 1-1,-2 17 0,5-29-302,0-1-1,0 1 0,0 0 0,0 0 0,0 0 1,0 0-1,0 0 0,1-1 0,-1 1 0,0 0 1,1 0-1,-1 0 0,1-1 0,-1 1 0,1 0 1,-1-1-1,1 1 0,-1 0 0,1-1 0,0 1 0,-1-1 1,1 1-1,0-1 0,0 1 0,-1-1 0,1 1 1,0-1-1,0 0 0,0 1 0,-1-1 0,1 0 1,0 0-1,0 0 0,0 0 0,0 0 0,0 0 1,0 0-1,-1 0 0,1 0 0,0 0 0,0 0 0,0 0 1,0-1-1,-1 1 0,1 0 0,1-1 0,44-15 216,-25 3-176,0 0-1,0-2 0,-1-1 1,29-30-1,-26 24-4,1 1 0,30-21 0,-54 42-35,1 0 0,-1 0 1,0-1-1,0 1 0,1 0 1,-1 0-1,0 0 0,0 0 1,1 0-1,-1-1 0,0 1 0,0 0 1,1 0-1,-1 0 0,0 0 1,1 0-1,-1 0 0,0 0 0,1 0 1,-1 0-1,0 0 0,0 0 1,1 0-1,-1 0 0,0 0 1,1 1-1,-1-1 0,0 0 0,0 0 1,1 0-1,-1 0 0,0 0 1,0 1-1,1-1 0,-1 0 0,0 0 1,0 0-1,1 1 0,-1-1 1,0 0-1,0 1 0,4 17 304,-6 25 28,2-42-327,-6 29 24,4-24-40,0 0-1,1 1 1,0-1 0,0 1 0,0-1-1,1 1 1,0 0 0,0-1 0,1 1-1,1 9 1,-1-16 0,-1 1 0,1-1 0,0 1 0,-1-1 0,1 1 0,0-1 0,-1 1 0,1-1 0,0 0 0,0 0 0,-1 1 0,1-1 0,0 0 0,0 0 0,0 0 0,-1 0 0,1 0 0,0 0 0,0 0 0,0 0 0,0 0 0,-1 0 0,1 0 0,0 0 0,0-1 0,1 1 0,22-9 0,33-27-70,-49 29 53,1 1-1,0 0 0,0 0 0,1 1 1,-1 0-1,1 0 0,0 2 0,17-6 0,-26 9 16,-1 0 0,1 0-1,-1 0 1,1 0 0,-1 0-1,1 0 1,-1 0 0,1 0-1,-1 0 1,0 1-1,1-1 1,-1 0 0,1 0-1,-1 0 1,1 0 0,-1 1-1,0-1 1,1 0 0,-1 1-1,0-1 1,1 0 0,-1 1-1,0-1 1,1 0-1,-1 1 1,0-1 0,1 0-1,-1 1 1,0-1 0,0 1-1,0-1 1,0 1 0,1-1-1,-1 0 1,0 1-1,0 0 1,0 26 85,-11 23 135,10-49-218,-8 45 16,9-46-16,0 1 0,1-1 0,-1 0 0,0 0 0,0 1 0,0-1 0,1 0 0,-1 0 0,0 0 0,1 1 0,-1-1 0,0 0 0,0 0 0,1 0 0,-1 0 0,0 0 0,1 1 0,-1-1 0,0 0 0,1 0 0,-1 0 0,0 0 0,1 0 0,-1 0 0,0 0 0,1 0 0,-1 0 0,0 0 0,1 0 0,-1-1 0,0 1 0,0 0 0,1 0 0,-1 0 0,0 0 0,1 0 0,-1-1 0,0 1 0,0 0 0,1 0 0,-1 0 0,1-1 0,14-8 0,31-35 0,-38 34 0,1 1 0,0 0 0,1 1 0,0-1 0,0 2 0,0 0 0,14-7 0,-23 14-1,-1 0-1,0 1 1,1-1-1,-1 0 1,1 1-1,-1-1 1,0 0 0,1 1-1,-1-1 1,0 1-1,1-1 1,-1 0-1,0 1 1,0-1 0,1 1-1,-1-1 1,0 1-1,0-1 1,0 1-1,0-1 1,0 1 0,0-1-1,0 1 1,0-1-1,0 1 1,0-1-1,0 1 1,0-1-1,0 1 1,0-1 0,0 1-1,0-1 1,0 1-1,-1-1 1,1 1-1,0-1 1,0 1 0,-1-1-1,1 1 1,-1-1-1,-6 27-24,6-26 29,-10 35 54,16-25-39,15-12-11,-2-6-7,-1-2 0,0 0 0,-1-1 0,0-1 0,-1 0 0,21-20 0,19-13 0,-57 76 0,-4-16 0,2-3 0,0 0 0,0 1 0,1-1 0,1 1 0,-1 17 0,2-30 0,1-1 0,0 0 0,0 1 0,0-1 0,0 1 0,0-1 0,0 0 0,1 1 0,-1-1 0,0 1 0,0-1 0,0 0 0,0 1 0,0-1 0,1 1 0,-1-1 0,0 0 0,0 1 0,0-1 0,1 0 0,-1 0 0,0 1 0,1-1 0,-1 0 0,0 1 0,1-1 0,-1 0 0,0 0 0,1 0 0,-1 1 0,0-1 0,1 0 0,-1 0 0,1 0 0,17-3 0,14-17 0,-8-5-18,0 0 1,-2-1-1,-1-2 1,-1 0-1,31-60 1,60-162-140,-106 239 152,-26 76 50,2 0-1,4 1 1,2 1-1,4 0 1,-2 71-1,12-67-44,-1-132 0,0-3 0,-2 50 0,-1 0 0,0 0 0,-1 1 0,-1-1 0,0 1 0,-1 0 0,0 1 0,-1-1 0,-15-20 0,33 38 0,1-1 0,-1 0 0,1 0 0,0-1 0,1-1 0,14 2 0,41-1-1532,-67-4 1229,0 1-1,-1 0 1,1 0 0,-1-1-1,1 1 1,0 0 0,-1-1-1,1 1 1,0 0 0,-1-1-1,1 1 1,-1-1 0,1 1-1,-1-1 1,1 1 0,-1-1 0,0 1-1,1-1 1,-1 0 0,0 1-1,1-1 1,-1 0 0,0 1-1,0-1 1,1 0 0,-1 1-1,0-1 1,0 0 0,0 1-1,0-1 1,0 0 0,0 0-1,0 1 1,0-1 0,0 0-1,0 1 1,-1-1 0,1 0 0,0 1-1,0-1 1,-1 0 0,1 1-1,-1-2 1,-6-19-9130</inkml:trace>
</inkml:ink>
</file>

<file path=ppt/ink/ink4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2.584"/>
    </inkml:context>
    <inkml:brush xml:id="br0">
      <inkml:brushProperty name="width" value="0.025" units="cm"/>
      <inkml:brushProperty name="height" value="0.025" units="cm"/>
    </inkml:brush>
  </inkml:definitions>
  <inkml:trace contextRef="#ctx0" brushRef="#br0">22 30 17392,'-13'-15'2947,"5"5"545,7 6 800,4 4-3876,8 0-544,0 1-3331,1-1-8297</inkml:trace>
</inkml:ink>
</file>

<file path=ppt/ink/ink4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3.369"/>
    </inkml:context>
    <inkml:brush xml:id="br0">
      <inkml:brushProperty name="width" value="0.025" units="cm"/>
      <inkml:brushProperty name="height" value="0.025" units="cm"/>
    </inkml:brush>
  </inkml:definitions>
  <inkml:trace contextRef="#ctx0" brushRef="#br0">1 10 16688,'0'0'9945,"6"11"-8685,-3-7-1130,2 2-14,-1 0 1,-1 1-1,1-1 1,-1 1-1,0 0 0,-1 0 1,0 0-1,0 0 1,0 0-1,-1 0 0,1 10 1,-2 110 1452,0-127-1560,0 1 0,0-1-1,-1 1 1,1-1-1,0 1 1,0-1 0,0 1-1,0-1 1,0 1-1,0-1 1,0 1 0,0-1-1,1 0 1,-1 1-1,0-1 1,0 1 0,0-1-1,0 1 1,1-1-1,-1 1 1,0-1 0,0 0-1,1 1 1,-1-1-1,0 0 1,1 1 0,-1-1-1,0 0 1,1 1-1,-1-1 1,1 0 0,-1 0-1,0 1 1,1-1-1,-1 0 1,2 0 0,15-9 597,13-27 247,-13 4-853,-2-1 0,14-41 0,-24 60 0,-5 26 0,0-1 0,0-1 0,0 1 0,1-1 0,5 21 0,-5-28 0,0-1 0,-1 1 0,1-1 0,1 1 0,-1-1 0,0 0 0,0 0 0,1 0 0,0 0 0,-1 0 0,1 0 0,0 0 0,0 0 0,0 0 0,0-1 0,0 1 0,0-1 0,1 0 0,-1 1 0,0-1 0,1 0 0,-1-1 0,1 1 0,-1 0 0,6 0 0,-2-1 0,1 0 0,0 0 0,-1-1 0,1 0 0,0 0 0,-1 0 0,0-1 0,1 0 0,-1 0 0,0-1 0,0 0 0,0 0 0,0 0 0,-1-1 0,1 0 0,-1 0 0,0 0 0,7-8 0,-7 7 0,-1 1 0,0-1 0,0 0 0,0 1 0,-1-2 0,0 1 0,1 0 0,-2-1 0,1 0 0,-1 1 0,0-1 0,0 0 0,0 0 0,-1 0 0,0 0 0,0 0 0,-1-1 0,0 1 0,0 0 0,-1-10 0,0 15 0,1 1 0,0-1 0,0 1 0,0-1 0,-1 0 0,1 1 0,-1-1 0,1 1 0,0-1 0,-1 0 0,1 1 0,-1 0 0,1-1 0,-1 1 0,1-1 0,-1 1 0,1-1 0,-1 1 0,0 0 0,1-1 0,-1 1 0,1 0 0,-1 0 0,0 0 0,1-1 0,-1 1 0,0 0 0,1 0 0,-1 0 0,0 0 0,1 0 0,-1 0 0,0 0 0,1 0 0,-1 1 0,0-1 0,1 0 0,-1 0 0,0 0 0,1 1 0,-1-1 0,0 0 0,1 1 0,-1-1 0,1 1 0,-1-1 0,1 0 0,-1 1 0,1-1 0,-1 1 0,1 0 0,-29 25 0,22-15 0,0 0 0,1 0 0,0 1 0,1 0 0,1 0 0,-1 0 0,2 0 0,0 1 0,0-1 0,0 17 0,3-28 0,0 0 0,0 1 0,0-1 0,0 0 0,1 0 0,-1 1 0,0-1 0,1 0 0,-1 0 0,1 0 0,-1 0 0,1 0 0,0 0 0,-1 0 0,1 0 0,0 0 0,0 0 0,0 0 0,0 0 0,0 0 0,0-1 0,0 1 0,0 0 0,0-1 0,0 1 0,0-1 0,0 1 0,0-1 0,1 1 0,-1-1 0,0 0 0,0 0 0,1 1 0,1-1 0,54 0 0,-38-1 0,31 0 0,-33-1 0,1 1 0,-1 1 0,0 1 0,1 0 0,-1 1 0,0 1 0,0 1 0,25 8 0,-22-6 0,-24-19 0,-5-8 0,-40-121 0,64 155-3294,-9-9 1115,0 0 1,1 0-1,0 0 0,0-1 1,0 0-1,0-1 0,10 3 0,9-4-9191</inkml:trace>
</inkml:ink>
</file>

<file path=ppt/ink/ink4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4.834"/>
    </inkml:context>
    <inkml:brush xml:id="br0">
      <inkml:brushProperty name="width" value="0.025" units="cm"/>
      <inkml:brushProperty name="height" value="0.025" units="cm"/>
    </inkml:brush>
  </inkml:definitions>
  <inkml:trace contextRef="#ctx0" brushRef="#br0">86 182 11499,'6'-8'1270,"1"0"-365,10-16 719,-9 1 2520,-10 19 570,-4 7-3550,-7 9-726,0 5-13,1 1 0,1 1 0,0-1 0,1 2 0,2-1 0,0 1 1,0 1-1,2-1 0,1 1 0,-3 25 0,7-45-415,1 0 0,0 0-1,-1 0 1,1 0 0,0 0-1,0 1 1,0-1 0,0 0-1,0 0 1,0 0 0,0 0 0,0 0-1,0 1 1,1-1 0,-1 0-1,0 0 1,1 0 0,-1 0-1,1 0 1,-1 0 0,1 0 0,-1 0-1,1 0 1,0 0 0,0 0-1,-1-1 1,1 1 0,0 0-1,0 0 1,0-1 0,0 1-1,0 0 1,0-1 0,0 1 0,0-1-1,0 0 1,0 1 0,0-1-1,0 0 1,1 1 0,-1-1-1,0 0 1,0 0 0,0 0 0,0 0-1,0 0 1,1 0 0,-1 0-1,0-1 1,0 1 0,2-1-1,3-1 18,0 0 0,0 0 0,-1-1 0,1 0 0,-1 0 0,1-1 0,-1 0 0,6-4 1,0-3 39,-1 0 1,0-1 0,-1 0-1,0-1 1,-1 0 0,-1 0 0,0-1-1,0 0 1,-1 0 0,-1 0 0,3-16-1,0-2 88,-2 0-1,-1-1 1,-2 0-1,-1-34 1,-2 68-155,0-1 0,0 0 0,-1 0 0,1 1 0,0-1 0,0 0 0,0 0 0,-1 0 0,1 0 0,0 1 0,0-1 0,0 0 0,-1 0 0,1 0 0,0 0 0,0 0 0,-1 0 0,1 0 0,0 0 0,0 0 0,-1 0 0,1 0 0,0 0 0,0 0 0,-1 0 0,1 0 0,0 0 0,0 0 0,-1 0 0,1 0 0,0 0 0,0 0 0,-1 0 0,1 0 0,0 0 0,0-1 0,-1 1 0,1 0 0,0 0 0,0 0 0,0 0 0,-1-1 0,1 1 0,0 0 0,0 0 0,0 0 0,0-1 0,0 1 0,-1 0 0,1 0 0,0-1 0,0 1 0,0 0 0,0 0 0,0-1 0,0 1 0,0 0 0,0 0 0,0-1 0,0 1 0,0 0 0,0-1 0,-14 21 0,-3 11 0,2 2 0,-14 40 0,24-60 0,1 0 0,1 1 0,0 0 0,1-1 0,0 1 0,1 0 0,1 0 0,2 24 0,-2-36 0,1-1 0,0 1 0,0 0 0,0-1 0,0 1 0,0-1 0,0 0 0,0 1 0,0-1 0,1 0 0,-1 0 0,0 0 0,1 0 0,-1 0 0,1 0 0,-1 0 0,1 0 0,-1 0 0,1-1 0,0 1 0,0-1 0,-1 1 0,1-1 0,0 0 0,-1 0 0,1 0 0,0 0 0,3 0 0,54-4 0,-40-1 0,0 0 0,-1-1 0,18-9 0,-23 8 0,0 2 0,1 0 0,0 0 0,0 1 0,0 1 0,27-3 0,-40 7 0,0 0 0,0 0 0,-1 0 0,1 0 0,0 0 0,0 0 0,-1 1 0,1-1 0,-1 0 0,1 0 0,-1 1 0,0-1 0,1 0 0,-1 1 0,0-1 0,0 0 0,0 1 0,0-1 0,0 0 0,0 1 0,0-1 0,-1 2 0,0 35 0,-4 1 0,21-56 0,-9 1 0,-1 0 0,-1 0 0,0-1 0,-1 1 0,-1-1 0,0 0 0,-2 0 0,1-20 0,-2 39-73,0-1 0,0 1 0,1-1-1,-1 1 1,1-1 0,-1 1 0,1 0 0,0-1 0,0 0 0,-1 1 0,1-1-1,0 0 1,0 1 0,0-1 0,0 0 0,1 0 0,-1 0 0,0 0-1,0 0 1,1 0 0,-1 0 0,1 0 0,-1 0 0,1-1 0,-1 1-1,1-1 1,-1 1 0,1-1 0,2 1 0,12 4-1298,0-1 0,0-1 0,0-1 1,0 0-1,25 0 0,-31-2 1014,0 0 0,0-1 0,-1 0 1,1-1-1,0 0 0,0 0 0,-1-1 0,0 0 0,1-1 1,8-5-1,-2-5 408,-15 13 199,0 0 1,-1 0-1,1 0 0,0 0 1,-1 0-1,1 0 0,-1 0 1,1 0-1,-1-1 0,1 1 0,-1 0 1,0 0-1,0 0 0,1-1 1,-1 1-1,0-1 0,-1 1-93,1 0-1,-1 0 1,1 0-1,-1 0 0,1 0 1,-1 0-1,0 0 1,1 0-1,-1 1 1,0-1-1,0 0 1,1 1-1,-1-1 0,0 0 1,0 1-1,0-1 1,0 1-1,0 0 1,0-1-1,0 1 1,0 0-1,0-1 0,0 1 1,0 0-1,0 0 1,0 0-1,0 0 1,0 0-1,0 0 1,0 0-1,0 0 0,0 0 1,0 1-1,0-1 1,0 0-1,-2 1 1,-4 2-102,1-1 1,-1 1-1,1 1 1,0-1-1,0 1 1,0 0 0,0 0-1,1 1 1,0-1-1,0 1 1,0 1-1,0-1 1,1 1-1,0-1 1,0 1 0,0 0-1,1 1 1,0-1-1,0 1 1,1-1-1,0 1 1,0 0 0,0 0-1,1 0 1,0 0-1,0 8 1,2-14-49,-1 0 1,1 0 0,-1 1-1,1-1 1,0 0 0,0 0-1,-1 0 1,1 0 0,0 0-1,0 0 1,0 0 0,0 0-1,0-1 1,0 1 0,1 0-1,-1-1 1,0 1 0,0 0-1,0-1 1,1 0 0,-1 1-1,0-1 1,1 0 0,-1 1-1,0-1 1,1 0 0,-1 0-1,0 0 1,1 0 0,-1 0-1,0-1 1,2 1 0,49-8-10,-27-2-25,0-1 1,-1-1 0,0-1 0,-1-1 0,25-19-1,52-31 99,-100 64-46,1 0 0,-1 0 0,0-1 0,0 1 0,1 0 0,-1 0 0,0 0 0,1 0 0,-1-1 0,0 1 0,1 0 0,-1 0 0,1 0 0,-1 0-1,0 0 1,1 0 0,-1 0 0,0 0 0,1 0 0,-1 0 0,0 0 0,1 1 0,-1-1 0,0 0 0,1 0 0,-1 0 0,0 0 0,1 0 0,-1 1 0,0-1 0,1 0 0,-1 0 0,0 1-1,0-1 1,1 0 0,3 18 504,-10 34-189,3-28-256,3-23-80,1 0 0,-1 0 0,0 0 0,1 0 0,-1-1 0,1 1 0,-1 0 0,1 0 0,-1 0 0,1-1 0,0 1 1,-1 0-1,1-1 0,0 1 0,0 0 0,-1-1 0,1 1 0,0-1 0,0 1 0,0-1 0,0 0 0,-1 1 0,1-1 0,0 0 0,0 0 0,0 1 0,0-1 0,0 0 0,0 0 0,0 0 0,0 0 0,0 0 0,0 0 0,0-1 1,1 1-1,39-7 144,-22 0-288,0-2 1,0-1-1,0 0 1,-1-1-1,27-22 0,42-25-305,-87 58 439,0 0-1,1 1 1,-1-1 0,0 0-1,0 0 1,1 0-1,-1 1 1,0-1 0,0 0-1,0 0 1,1 0 0,-1 1-1,0-1 1,0 0-1,0 0 1,0 1 0,0-1-1,0 0 1,1 1-1,-1-1 1,0 0 0,0 0-1,0 1 1,0-1 0,0 0-1,0 1 1,0-1-1,0 0 1,0 0 0,0 1-1,-1-1 1,1 0-1,0 1 1,0-1 0,0 0-1,0 0 1,0 1 0,0-1-1,-1 0 1,1 0-1,0 1 1,-1-1 0,-3 16 23,-3 2 31,1 1 0,1-1 1,0 1-1,1 0 0,2 0 1,0 0-1,0 28 1,2-30-155,1 6-405,-2-1 0,0 1 0,-7 31 0,7-48 548,-1 1-1,0-1 1,0 0 0,-1 0 0,1 0 0,-2 0 0,1 0 0,0 0 0,-1-1 0,0 1 0,-1-1 0,1 0 0,-1-1 0,0 1 0,0-1 0,-7 5 0,11-8 33,0 0 0,0 0 0,0 0 0,0-1 0,0 1 0,0 0 0,-1 0 0,1-1 0,0 1 0,-1-1 0,1 1 0,0-1 0,-1 0 0,1 1 0,0-1 0,-1 0 0,1 0 0,0 0 0,-1 0 0,1 0 0,-1 0 0,1 0 0,0-1 0,-1 1 0,-1-1 0,2 0-38,0-1 1,0 1-1,1 0 0,-1-1 1,0 1-1,1 0 0,-1-1 1,1 1-1,0-1 0,-1 1 1,1 0-1,0-1 0,0 1 0,0-1 1,0 1-1,0-1 0,0 1 1,1-4-1,1-5-118,0 0 0,0 1 0,1-1 0,0 1 0,9-17 0,12-8-145,1 2 1,2 1-1,1 2 0,55-46 0,-41 38 436,58-65 1,-87 87-89,-8 10-62,0 0 0,0-1 0,0 0-1,-1 0 1,1 0 0,-1 0 0,-1 0-1,1-1 1,-1 0 0,-1 1 0,1-1-1,1-8 1,-24 26 131,10-3-154,1 1 1,0 0-1,0 0 0,1 1 1,0 0-1,1 1 1,0-1-1,1 2 0,0-1 1,1 0-1,0 1 0,1 0 1,0 0-1,1 1 0,-3 19 1,6-30-30,0-1 0,0 0 0,0 1 0,0-1 0,1 0 0,-1 1 1,0-1-1,1 0 0,-1 1 0,1-1 0,0 0 0,-1 0 0,1 0 0,0 1 0,0-1 0,0 0 0,0 0 1,-1 0-1,2 0 0,-1 0 0,0-1 0,0 1 0,0 0 0,0 0 0,0-1 0,1 1 0,-1-1 0,0 1 1,0-1-1,1 1 0,-1-1 0,0 0 0,1 0 0,-1 0 0,1 0 0,-1 0 0,0 0 0,1 0 1,-1 0-1,0 0 0,1 0 0,1-1 0,7-1-12,-1 0 1,1 0 0,-1-1-1,17-7 1,35-19-323,-43 19 287,0 0 0,0 2 0,1 0 0,0 1 1,0 1-1,0 0 0,40-5 0,-59 12 49,1-1 0,0 0 1,-1 0-1,1 1 0,-1-1 0,0 0 0,1 1 0,-1-1 1,1 1-1,-1-1 0,1 0 0,-1 1 0,0-1 0,1 1 1,-1-1-1,0 1 0,0-1 0,1 1 0,-1-1 1,0 1-1,0 0 0,0-1 0,0 1 0,1-1 0,-1 1 1,0-1-1,0 1 0,0 0 0,0-1 0,-1 2 0,1 28 312,1-5-133,0-23-185,0-1 0,0 1 0,0-1 0,0 1 0,0-1 0,0 0 0,1 0 0,-1 0 0,0 0 0,1 0 0,-1 0 0,1 0 0,-1 0 0,1 0 0,0-1 0,-1 1 0,1-1 0,0 1 0,-1-1 0,1 1 0,0-1 0,2 0 0,46 1 0,-38-1 0,-4 0-435,1 0-1,0-1 1,0 0 0,-1 0-1,16-5 1,-22 5 181,0 0 0,0 0 0,1 0-1,-1 0 1,0 0 0,0 0 0,0 0-1,0-1 1,-1 1 0,1-1 0,0 1 0,-1-1-1,1 0 1,-1 0 0,1 1 0,-1-1 0,0 0-1,0 0 1,1-1 0,-2 1 0,1 0-1,0 0 1,0 0 0,-1-1 0,1 1 0,-1-5-1,1-16-10288</inkml:trace>
</inkml:ink>
</file>

<file path=ppt/ink/ink4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5.206"/>
    </inkml:context>
    <inkml:brush xml:id="br0">
      <inkml:brushProperty name="width" value="0.025" units="cm"/>
      <inkml:brushProperty name="height" value="0.025" units="cm"/>
    </inkml:brush>
  </inkml:definitions>
  <inkml:trace contextRef="#ctx0" brushRef="#br0">31 30 20563,'-25'-16'2435,"19"4"-1859,9 11 2403,29 1-2178,15 1-449,13 11-224,6-3-1153,3-4-5477</inkml:trace>
</inkml:ink>
</file>

<file path=ppt/ink/ink4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6.202"/>
    </inkml:context>
    <inkml:brush xml:id="br0">
      <inkml:brushProperty name="width" value="0.025" units="cm"/>
      <inkml:brushProperty name="height" value="0.025" units="cm"/>
    </inkml:brush>
  </inkml:definitions>
  <inkml:trace contextRef="#ctx0" brushRef="#br0">78 148 17649,'0'0'6059,"-1"9"-3940,-4 46-547,-22 99 0,15-101-1118,3 0 0,-5 90 0,14-143-442,-1 0 1,1 0 0,0 1-1,0-1 1,0 0 0,0 0-1,0 0 1,0 1 0,0-1 0,0 0-1,0 0 1,0 1 0,0-1-1,0 0 1,0 0 0,0 0-1,0 1 1,0-1 0,0 0-1,0 0 1,0 0 0,0 1-1,1-1 1,-1 0 0,0 0-1,0 0 1,0 0 0,0 1-1,0-1 1,0 0 0,1 0 0,-1 0-1,0 0 1,0 0 0,0 1-1,0-1 1,1 0 0,-1 0-1,0 0 1,0 0 0,0 0-1,1 0 1,-1 0 0,0 0-1,0 0 1,0 0 0,1 0-1,-1 0 1,0 0 0,11-9 422,6-20-90,-12 16-262,-2 0 0,0 0 0,0 0-1,-1 0 1,-1 0 0,0-1 0,-1 1-1,-1 0 1,0-1 0,0 1 0,-5-15-1,6 27-81,0 0 0,0 0 0,0-1 0,0 1 0,-1 0-1,1 0 1,0 0 0,-1 0 0,1 0 0,0 1 0,-1-1 0,0 0-1,1 0 1,-1 0 0,1 0 0,-1 0 0,0 1 0,0-1 0,1 0-1,-1 1 1,0-1 0,0 0 0,0 1 0,0-1 0,0 1 0,0 0-1,0-1 1,0 1 0,0 0 0,0-1 0,0 1 0,0 0 0,0 0-1,0 0 1,0 0 0,0 0 0,0 0 0,-2 0 0,2 1-2,-1 0 1,1 0 0,-1 1-1,1-1 1,0 0 0,-1 1 0,1-1-1,0 1 1,0-1 0,0 1-1,0-1 1,0 1 0,0 0-1,1-1 1,-1 1 0,1 0-1,-1 0 1,1-1 0,-1 1 0,1 0-1,0 2 1,-1 0 0,1 0 0,-1 0 0,1 0 0,0 0 0,0 1 0,1-1 0,-1 0 0,1 0 0,0 0 0,0 0 0,0 0 0,1 0 0,-1 0 0,1-1 0,0 1 0,0 0 0,0-1 0,1 0 0,4 6 0,-3-6 0,1 0 0,-1 0 0,1 0 0,0-1 0,0 0 0,0 0 0,0 0 0,0-1 0,1 1 0,-1-1 0,0 0 0,1-1 0,-1 0 0,11 0 0,-7-1 0,0 0 0,0-1 0,0 0 0,0-1 0,0 0 0,0 0 0,-1-1 0,1 0 0,-1-1 0,0 0 0,-1 0 0,1 0 0,-1-1 0,0 0 0,0-1 0,-1 1 0,1-1 0,-2-1 0,1 1 0,-1-1 0,0 0 0,-1 0 0,1 0 0,-2-1 0,1 0 0,-1 1 0,-1-1 0,0 0 0,2-16 0,-27 140 0,22-111 0,1 0 0,0 0 0,0 0 0,0 1 0,0-1 0,1 0 0,0 0 0,0 0 0,0-1 0,0 1 0,4 7 0,-4-10 0,0 1 0,1-1 0,-1 0 0,1 0 0,-1 1 0,1-1 0,-1 0 0,1 0 0,0-1 0,0 1 0,-1 0 0,1 0 0,0-1 0,0 1 0,0-1 0,0 0 0,0 1 0,0-1 0,-1 0 0,1 0 0,0 0 0,0-1 0,0 1 0,0 0 0,0-1 0,3 0 0,5-2 0,-1-1 0,0 0 0,0 0 0,0 0 0,0-1 0,-1 0 0,0-1 0,0 0 0,0 0 0,9-11 0,-1 1 0,-1-1 0,-1 0 0,18-29 0,-32 46 0,0 0 0,0 0 0,0 0 0,0 0 0,0 0 0,0 1 0,0-1 0,0 0 0,0 0 0,0 0 0,0 0 0,0 0 0,0 0 0,0 0 0,1 0 0,-1 0 0,0 0 0,0 0 0,0 0 0,0 0 0,0 0 0,0 0 0,0 0 0,0 1 0,0-1 0,0 0 0,0 0 0,0 0 0,0 0 0,0 0 0,1 0 0,-1 0 0,0 0 0,0 0 0,0 0 0,0 0 0,0 0 0,0 0 0,0 0 0,0 0 0,0 0 0,0 0 0,0 0 0,0 0 0,1 0 0,-1-1 0,0 1 0,0 0 0,0 0 0,0 0 0,0 0 0,0 0 0,0 0 0,0 0 0,0 0 0,0 13 0,-3 17 0,-2-4 0,0-8 0,2 0 0,0 0 0,1 0 0,1 0 0,1 0 0,2 23 0,-2-40 0,0 0 0,0 0 0,1 0 0,-1 0 0,0 0 0,1 0 0,-1 0 0,1 0 0,-1 0 0,1 0 0,0 0 0,-1 0 0,1 0 0,0 0 0,0 0 0,-1-1 0,1 1 0,0 0 0,0 0 0,0-1 0,0 1 0,0-1 0,0 1 0,0-1 0,0 1 0,0-1 0,0 0 0,1 0 0,-1 1 0,0-1 0,0 0 0,0 0 0,0 0 0,0 0 0,0 0 0,1 0 0,-1-1 0,0 1 0,0 0 0,0-1 0,0 1 0,0 0 0,0-1 0,0 1 0,0-1 0,0 0 0,1 0 0,5-3 0,0 0 0,0 0 0,0 0 0,-1-1 0,8-7 0,2-5 0,-1-1 0,-1 0 0,-1-1 0,-1-1 0,0 0 0,-1 0 0,-2-1 0,0 0 0,-1-1 0,8-34 0,-5 5 0,-3 0 0,-1 0 0,-1-85 0,-6 135 0,0 0 0,0 0 0,0 1 0,0-1 0,0 0 0,0 0 0,0 0 0,0 0 0,0 0 0,0 1 0,-1-1 0,1 0 0,0 0 0,-1 0 0,1 1 0,0-1 0,-1 0 0,1 0 0,-1 1 0,1-1 0,-1 0 0,1 1 0,-1-1 0,0 0 0,1 1 0,-1-1 0,0 1 0,1-1 0,-1 1 0,0 0 0,0-1 0,0 1 0,1 0 0,-1-1 0,0 1 0,0 0 0,0 0 0,0 0 0,1 0 0,-1 0 0,0 0 0,0 0 0,-1 0 0,-1 0 0,1 1 0,0 0 0,0-1 0,0 1 0,0 0 0,0 0 0,0 0 0,0 0 0,0 1 0,1-1 0,-1 0 0,0 1 0,1-1 0,-1 1 0,1 0 0,-3 3 0,-5 13 0,0 1 0,1 1 0,1-1 0,0 2 0,2-1 0,0 0 0,-2 31 0,-2 150 0,8-146-1819,2 59-8560,1-102 188</inkml:trace>
</inkml:ink>
</file>

<file path=ppt/ink/ink4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6.606"/>
    </inkml:context>
    <inkml:brush xml:id="br0">
      <inkml:brushProperty name="width" value="0.025" units="cm"/>
      <inkml:brushProperty name="height" value="0.025" units="cm"/>
    </inkml:brush>
  </inkml:definitions>
  <inkml:trace contextRef="#ctx0" brushRef="#br0">1 0 17553,'0'0'8552</inkml:trace>
</inkml:ink>
</file>

<file path=ppt/ink/ink4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7.352"/>
    </inkml:context>
    <inkml:brush xml:id="br0">
      <inkml:brushProperty name="width" value="0.025" units="cm"/>
      <inkml:brushProperty name="height" value="0.025" units="cm"/>
    </inkml:brush>
  </inkml:definitions>
  <inkml:trace contextRef="#ctx0" brushRef="#br0">1 136 18353,'0'0'3022,"2"-8"-134,7-29-379,-8 35-2393,-1 1 0,1 0 1,0-1-1,0 1 0,0 0 0,0 0 1,0 0-1,0 0 0,1 0 0,-1 0 1,0 0-1,0 0 0,1 1 0,-1-1 1,0 0-1,1 1 0,-1-1 0,1 1 1,-1-1-1,1 1 0,-1 0 0,1-1 1,-1 1-1,1 0 0,-1 0 0,4 1 1,35 6 572,-36-5-662,-1 0 1,0 0-1,1 0 1,-1 0-1,0 0 0,0 1 1,-1-1-1,1 1 1,0 0-1,-1 0 1,0 0-1,1 0 1,-1 0-1,0 0 1,-1 1-1,1-1 1,-1 0-1,1 1 1,-1 0-1,0-1 1,0 1-1,-1 0 1,1 0-1,-1-1 1,0 1-1,0 0 1,0 0-1,0-1 0,-1 1 1,1 0-1,-1 0 1,-2 5-1,-1 5-14,0 1 1,-2-1-1,1 0 0,-2 0 0,0 0 0,-15 21 0,7-15-31,8-11-52,0 0 0,1 1 0,0 0 0,-5 12 0,11-22 70,0 1 1,0-1 0,-1 0-1,1 1 1,0-1 0,0 0-1,0 0 1,0 1-1,0-1 1,0 0 0,0 1-1,1-1 1,-1 0 0,0 0-1,0 1 1,0-1 0,0 0-1,0 1 1,0-1 0,0 0-1,1 0 1,-1 0 0,0 1-1,0-1 1,0 0 0,0 0-1,1 1 1,-1-1 0,0 0-1,0 0 1,1 0 0,-1 0-1,0 0 1,0 1 0,1-1-1,-1 0 1,0 0 0,0 0-1,1 0 1,-1 0 0,0 0-1,1 0 1,-1 0 0,0 0-1,0 0 1,1 0 0,-1 0-1,0 0 1,1 0 0,-1 0-1,0 0 1,0 0 0,1-1-1,-1 1 1,0 0 0,0 0-1,1 0 1,-1 0 0,0 0-1,0-1 1,1 1 0,-1 0-1,0-1 1,21-7 117,12-13-53,0 0 1,-2-3-1,-1 0 1,-1-2 0,-2-1-1,31-38 1,-46 52 38,-2 0 1,0-1 0,0 0-1,13-26 1,-27 51-132,1 0 0,0 1 0,1-1 0,-2 14 0,0 5 39,-1-7-5,0 2 0,2-1 1,1 0-1,1 0 0,5 48 0,-4-70-2,0 0 0,0 0 1,1 0-1,-1 1 0,1-1 0,-1 0 1,1 0-1,0-1 0,-1 1 0,1 0 1,0 0-1,1 0 0,-1 0 0,0-1 1,0 1-1,1-1 0,-1 1 0,1-1 1,-1 1-1,1-1 0,0 0 0,-1 0 1,1 0-1,0 0 0,0 0 0,0 0 1,0 0-1,0-1 0,0 1 0,0-1 1,0 1-1,0-1 0,0 0 0,0 0 1,0 0-1,0 0 0,1 0 0,-1 0 1,0 0-1,0-1 0,0 1 0,0-1 1,0 0-1,0 0 0,2-1 0,5-1 21,0-2 0,0 0 0,-1 0 0,1 0 0,-1-1 0,0 0 0,-1-1 0,9-8 0,-4 2-26,-1-1 0,0-1 0,0 0 0,-1 0 0,-1-1 0,-1 0 0,0-1 0,-2 1 0,1-2 0,-2 1 0,0-1 0,-2 1 0,1-1 0,0-32 0,-8 32 0,-5 29 0,-7 30 0,14-30 0,-1 0 0,2-1 0,0 1 0,0 0 0,1 0 0,0 0 0,2 14 0,-2-23 0,1 0 0,-1 0 0,1 0 0,0 0 0,0 0 0,-1 0 0,1 0 0,0 0 0,0-1 0,1 1 0,-1 0 0,0-1 0,1 1 0,-1-1 0,1 1 0,-1-1 0,1 0 0,1 2 0,0-2 0,0-1 0,0 1 0,-1 0 0,1-1 0,0 1 0,0-1 0,-1 0 0,1 0 0,0 0 0,0 0 0,0-1 0,-1 1 0,1-1 0,0 0 0,0 1 0,-1-1 0,4-2 0,12-6 0,0-1 0,-1 0 0,0-2 0,0 0 0,-2-1 0,1 0 0,-2-1 0,0-1 0,0 0 0,22-34 0,-16 10 0,-19 37 0,0 0 0,0 0 0,0 0 0,-1 0 0,1 0 0,-1 0 0,1-1 0,-1 1 0,0 0 0,0 0 0,0 0 0,0 0 0,0 0 0,0-1 0,-1 1 0,1 0 0,-2-3 0,1 5 0,-1 0 0,1 1 0,0-1 0,-1 1 0,1-1 0,0 1 0,-1-1 0,1 1 0,0 0 0,0-1 0,-1 1 0,1 0 0,0 0 0,0 0 0,0 0 0,-1 1 0,-17 19 0,2 1 0,0 1 0,2 0 0,0 1 0,2 1 0,1 0 0,0 0 0,-11 43 0,21-63 11,1-1-1,0 1 1,0 0-1,0-1 1,0 1-1,1 0 1,0 0-1,0-1 1,1 6-1,-1-8-27,0-1 0,1 1 0,0-1 0,-1 0 0,1 1 0,0-1 0,0 0 0,-1 0 0,1 1 0,0-1 0,0 0 0,0 0 0,1 0 0,-1 0 0,0 0 0,0-1 0,0 1 0,1 0 0,-1 0 0,0-1 0,1 1 0,-1-1 0,1 1 0,-1-1 0,1 0 0,-1 1 0,1-1 0,-1 0 0,1 0 0,1 0 0,42-1-8524,-23-3-433</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9.414"/>
    </inkml:context>
    <inkml:brush xml:id="br0">
      <inkml:brushProperty name="width" value="0.025" units="cm"/>
      <inkml:brushProperty name="height" value="0.025" units="cm"/>
    </inkml:brush>
  </inkml:definitions>
  <inkml:trace contextRef="#ctx0" brushRef="#br0">89 1 11050,'0'0'12348,"-7"13"-12129,-6 17 52,0 0 0,3 1 1,0 1-1,-7 43 0,11-42 27,2-20-178,2 0 1,-1 1-1,1-1 1,1 1-1,1-1 1,0 1-1,0 0 1,5 20 0,-4-31-183,1 0 1,0 0-1,0-1 1,0 1-1,0-1 1,0 0 0,1 0-1,-1 0 1,1 0-1,-1 0 1,1 0-1,0 0 1,0-1-1,0 0 1,-1 1 0,2-1-1,-1 0 1,0 0-1,0-1 1,0 1-1,0-1 1,0 0 0,1 1-1,-1-1 1,0-1-1,5 0 1,44-5-4061,-13-10-3828,-9-5-3618</inkml:trace>
</inkml:ink>
</file>

<file path=ppt/ink/ink4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7.754"/>
    </inkml:context>
    <inkml:brush xml:id="br0">
      <inkml:brushProperty name="width" value="0.025" units="cm"/>
      <inkml:brushProperty name="height" value="0.025" units="cm"/>
    </inkml:brush>
  </inkml:definitions>
  <inkml:trace contextRef="#ctx0" brushRef="#br0">174 0 3651,'0'0'28689,"-9"8"-28278,1 0-409,0 0 0,0 0-1,1 1 1,0 0 0,0 0 0,1 0-1,0 1 1,-7 18 0,-11 30-2,10-26 0,1 0 0,1 2 0,2-1 0,-11 61 0,21-93 1,0-1-1,0 1 1,-1-1 0,1 0-1,0 1 1,0-1 0,0 1-1,0-1 1,0 0 0,0 1-1,0-1 1,0 1 0,0-1-1,0 0 1,0 1 0,0-1-1,1 1 1,-1-1 0,0 0-1,0 1 1,0-1 0,0 0-1,1 1 1,-1-1 0,0 0-1,0 1 1,1-1 0,-1 0-1,0 1 1,1-1 0,-1 0-1,0 0 1,1 1 0,-1-1-1,0 0 1,1 0 0,-1 0-1,1 0 1,-1 1 0,0-1-1,1 0 1,-1 0 0,1 0-1,-1 0 1,0 0 0,1 0-1,-1 0 1,1 0 0,-1 0-1,0 0 1,1 0 0,-1 0-1,1-1 1,-1 1 0,0 0-1,1 0 1,-1 0 0,0-1-1,1 1 1,-1 0 0,0 0-1,1 0 1,-1-1 0,0 1-1,1-1 1,22-18-221,-16 10-756,-1-1 0,0 1 0,8-21 1,-7 13-1705,-1-1 0,-1 0 1,5-26-1,-3-7-4110</inkml:trace>
</inkml:ink>
</file>

<file path=ppt/ink/ink4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8.189"/>
    </inkml:context>
    <inkml:brush xml:id="br0">
      <inkml:brushProperty name="width" value="0.025" units="cm"/>
      <inkml:brushProperty name="height" value="0.025" units="cm"/>
    </inkml:brush>
  </inkml:definitions>
  <inkml:trace contextRef="#ctx0" brushRef="#br0">1 1 17360,'0'0'14697,"1"5"-13987,29 41-3094,-14-28-427,2-1 0,0-1 0,28 20 0,-9-4 11057,-43-27-4725,-16 12-3531,21-16 691,-9 7-551,0 0 1,0 1-1,1 0 1,1 0-1,-10 13 1,15-19-111,1 1 1,-1 0-1,1-1 0,0 1 1,0 0-1,0 0 0,0 0 1,1 0-1,0 0 0,0 0 1,0 1-1,0-1 1,1 0-1,-1 1 0,1-1 1,0 0-1,1 1 0,-1-1 1,2 6-1,-1-8-23,0-1 1,0 1-1,0-1 0,0 1 0,0-1 1,0 1-1,1-1 0,-1 0 0,0 0 1,1 0-1,-1 0 0,1 0 0,-1 0 1,1 0-1,-1 0 0,1-1 0,0 1 1,0-1-1,2 1 0,41 8-171,-22-6 8,-18-1 122,1-1 0,-1 1 0,1 0 0,-1 1 0,0-1 0,0 1 0,0 0 0,0 0 0,-1 1 0,1-1 0,-1 1 0,5 4 0,-8-7 60,0 1 0,0-1 0,-1 0 0,1 1 0,0-1 0,0 1 0,-1-1-1,1 1 1,-1-1 0,1 1 0,-1-1 0,1 1 0,-1-1 0,0 1 0,0-1 0,0 1 0,0 0 0,0 2 0,-1-2 20,0 0 0,0 0 0,0 1 0,0-1 0,0 0-1,-1-1 1,1 1 0,-1 0 0,1 0 0,-1-1 0,1 1 0,-1 0 0,0-1 0,0 0 0,0 1 0,-4 1 0,-11 7-14,-1-1 0,-35 12 0,46-18-32,0-1 1,0 0-1,-1-1 1,1 1 0,-1-1-1,0-1 1,1 1-1,-1-2 1,0 1 0,-11-2-1,18 1-105,0 1-1,0-1 1,0 1 0,0-1-1,0 0 1,0 1-1,0-1 1,1 0-1,-1 0 1,0 0-1,0 0 1,0 0 0,1 1-1,-1-1 1,0 0-1,1-1 1,-1 1-1,1 0 1,0 0-1,-1 0 1,1 0 0,0 0-1,-1 0 1,1-1-1,0 1 1,0-2-1,4-32-6552,13 2-1905</inkml:trace>
</inkml:ink>
</file>

<file path=ppt/ink/ink4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8.545"/>
    </inkml:context>
    <inkml:brush xml:id="br0">
      <inkml:brushProperty name="width" value="0.025" units="cm"/>
      <inkml:brushProperty name="height" value="0.025" units="cm"/>
    </inkml:brush>
  </inkml:definitions>
  <inkml:trace contextRef="#ctx0" brushRef="#br0">32 125 15503,'0'0'3571,"10"0"-37,-2-1-2877,0 0 1,0 0-1,0-1 1,0 0-1,0 0 0,-1 0 1,1-1-1,6-4 0,-11 5-500,0 0 1,0 0-1,-1 0 0,1 0 0,-1 0 0,1-1 0,-1 1 0,0-1 1,0 1-1,0-1 0,0 0 0,-1 0 0,1 0 0,-1 0 0,0 0 0,0 0 1,0 0-1,0 0 0,0 0 0,0-1 0,-1 1 0,0 0 0,0-1 1,0 1-1,0 0 0,-1-4 0,1 6-157,0-1 0,0 1 0,-1 0 0,1 0 0,-1 0 0,1 0 0,-1 0 0,1 0 0,-1-1 0,0 1 0,1 1 0,-1-1 0,0 0 0,0 0 0,0 0 0,0 0 0,1 0 0,-1 1 0,0-1 0,-1 0 0,1 1 0,0-1 0,0 1 0,0-1 0,0 1 0,0 0 0,0-1 0,-1 1 0,1 0 0,0 0 0,0 0 0,0 0 0,-1 0 0,1 0 0,0 0 0,0 0 0,0 1 0,-1-1 0,1 0 0,-1 1 0,-2 0 0,0 0 0,0 0 0,0 0 0,0 1 0,1-1 0,-1 1 0,0 0 0,1 0 0,-1 0 0,1 0 0,-4 4 0,-1 5 0,0 0 0,1 0 0,0 1 0,0 0 0,1 0 0,1 0 0,0 1 0,1 0 0,0 0 0,1 0 0,0 1 0,1-1 0,1 1 0,0-1 0,1 1 0,2 21 0,-1-31-79,0 0 0,1 0 0,-1 0 1,1 0-1,0 0 0,0-1 0,0 1 0,0-1 0,0 1 1,1-1-1,0 0 0,0 0 0,0 0 0,0 0 0,0 0 1,0-1-1,1 0 0,-1 1 0,1-1 0,0 0 0,0-1 0,-1 1 1,1-1-1,0 1 0,7 0 0,-2 0-559,-1-1 0,1 1 0,0-2 0,0 1 0,0-1 0,-1-1 1,1 1-1,0-1 0,0-1 0,-1 0 0,13-4 0,10-11-13456</inkml:trace>
</inkml:ink>
</file>

<file path=ppt/ink/ink4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9.198"/>
    </inkml:context>
    <inkml:brush xml:id="br0">
      <inkml:brushProperty name="width" value="0.025" units="cm"/>
      <inkml:brushProperty name="height" value="0.025" units="cm"/>
    </inkml:brush>
  </inkml:definitions>
  <inkml:trace contextRef="#ctx0" brushRef="#br0">180 0 15951,'0'0'4564,"-8"1"-2604,0-1-1750,0 2 1,1-1-1,-1 1 1,1 0-1,0 0 1,0 1-1,0 0 1,0 1-1,0-1 1,0 1-1,1 0 1,0 1 0,0 0-1,0 0 1,-8 10-1,6-7-53,0 1 0,1 0-1,-10 17 1,15-23-150,0 0-1,1 0 1,-1 0-1,1 1 0,0-1 1,0 1-1,0-1 1,0 1-1,1-1 1,-1 1-1,1-1 1,0 1-1,0-1 0,0 1 1,1 0-1,0 4 1,0-6-14,0-1 0,0 1-1,0 0 1,1 0 0,-1-1 0,1 1 0,-1-1 0,1 0 0,-1 1 0,1-1 0,0 0-1,-1 0 1,1 0 0,0 0 0,0 0 0,0 0 0,0-1 0,0 1 0,0-1 0,3 1-1,54 8-327,-30-6 104,-23-2 227,-1 1-1,1-1 0,-1 1 0,1 0 1,-1 0-1,0 1 0,0 0 0,0 0 1,0 0-1,0 0 0,-1 1 0,1-1 1,-1 1-1,0 0 0,0 1 0,0-1 1,-1 1-1,0 0 0,5 8 0,-6-9 82,-1 1 0,1-1 0,-1 1 0,0 0-1,-1-1 1,1 1 0,-1 0 0,0 0 0,0-1 0,0 1 0,-1 0-1,1-1 1,-1 1 0,0 0 0,-1-1 0,1 1 0,-1-1-1,0 0 1,0 1 0,0-1 0,0 0 0,-1 0 0,0 0-1,-5 5 1,2-2-6,0 0 0,0 0 0,-1-1 0,1 0 1,-1 0-1,-1-1 0,1 0 0,-1 0 0,0 0 0,0-1 0,0-1 0,-1 1 0,1-1 0,-1-1 0,-15 3 0,24-5-62,-1 0 0,0 0-1,0 0 1,0 0 0,0 0 0,0 0-1,0 0 1,0-1 0,0 1 0,1 0-1,-1-1 1,0 1 0,0-1-1,0 1 1,1-1 0,-1 1 0,0-1-1,1 1 1,-1-1 0,0 0 0,1 1-1,-1-1 1,1 0 0,-1 1-1,1-1 1,-1-1 0,-4-28-625,17-35-2340,1 27-1349,25-48 1,-36 82 3875,33-69-8113</inkml:trace>
</inkml:ink>
</file>

<file path=ppt/ink/ink4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9.605"/>
    </inkml:context>
    <inkml:brush xml:id="br0">
      <inkml:brushProperty name="width" value="0.025" units="cm"/>
      <inkml:brushProperty name="height" value="0.025" units="cm"/>
    </inkml:brush>
  </inkml:definitions>
  <inkml:trace contextRef="#ctx0" brushRef="#br0">66 1 14221,'0'0'7197,"-2"10"-6119,-25 107 964,-2 12-1621,26-112-416,1 0 0,0 0 0,2 0 0,0-1 0,4 29 0,-2-40-24,-1 1 0,1-1 0,0 0-1,0 0 1,1 0 0,-1 0 0,1 0 0,0 0 0,0-1 0,1 0-1,7 8 1,-9-10-248,1 1 0,-1-1 0,1 0 0,0 0-1,0 0 1,0 0 0,0 0 0,0-1 0,0 1-1,1-1 1,-1 0 0,0 0 0,1 0 0,-1 0 0,1-1-1,-1 1 1,1-1 0,-1 0 0,6 0 0,-7-1 204,0 0 0,-1 0 0,1 0 1,-1 1-1,1-1 0,-1-1 0,1 1 1,-1 0-1,0 0 0,0 0 0,1-1 1,-1 1-1,0-1 0,0 1 0,0-1 1,-1 1-1,1-1 0,0 1 0,-1-1 1,1 0-1,0 1 0,-1-1 0,0 0 1,1-3-1,3-49 1398,-4 48-1037,1 1-15,0-12 778,0 0-1,-1 0 0,-1-1 0,0 1 0,-1 1 0,-1-1 0,-1 0 0,0 1 1,-12-29-1,6 34-444,5 20-556,3 24-265,2-31 246,-1 4-231,1-1-1,1 0 1,-1 0-1,1 0 1,0 0-1,0 0 1,0 0-1,1 0 1,0 0-1,0 0 1,0 0-1,0-1 1,1 1-1,3 3 1,-4-5-382,1 0 0,-1-1 0,1 0 0,0 1 0,0-1-1,0 0 1,0-1 0,6 4 0,-4-3-750,0-1 0,0 1 1,0-1-1,0 0 0,0 0 0,9 0 0,19-1-11912</inkml:trace>
</inkml:ink>
</file>

<file path=ppt/ink/ink4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59.978"/>
    </inkml:context>
    <inkml:brush xml:id="br0">
      <inkml:brushProperty name="width" value="0.025" units="cm"/>
      <inkml:brushProperty name="height" value="0.025" units="cm"/>
    </inkml:brush>
  </inkml:definitions>
  <inkml:trace contextRef="#ctx0" brushRef="#br0">87 0 9673,'0'0'10757,"-10"9"-9027,3-2-1526,1-1 0,-1 1 0,1 0 0,0 1 0,1-1 0,0 1 0,0 1 0,0-1 0,1 0 0,0 1 0,1 0 0,0 0 0,-2 10 0,3-7 51,1 0 1,-1 0 0,2 0 0,1 22-1,-1-33-213,0 1 0,0-1 0,0 1 0,0 0 0,0-1 0,1 1 0,-1-1-1,1 0 1,-1 1 0,1-1 0,-1 1 0,1-1 0,0 0 0,0 1 0,0-1 0,0 0-1,0 0 1,0 0 0,0 1 0,0-1 0,0 0 0,0-1 0,1 1 0,-1 0 0,0 0-1,1 0 1,-1-1 0,0 1 0,1-1 0,-1 1 0,1-1 0,-1 0 0,1 1 0,-1-1-1,1 0 1,-1 0 0,1 0 0,0 0 0,-1 0 0,1 0 0,-1-1 0,1 1-1,-1 0 1,1-1 0,-1 1 0,0-1 0,1 0 0,2-1 0,3-2 70,1-1 0,-1 0 0,1 0 1,-1 0-1,-1-1 0,1 0 0,-1 0 0,0-1 1,9-12-1,1-5-33,23-43 1,-14 1 236,-24 63-186,-2 7-25,-6 30-47,1 3-62,0 0 0,3 1 0,1 48 0,2-84-23,0 0 0,0 0 0,0 0 1,0 0-1,1 0 0,-1 0 0,1 0 1,-1-1-1,1 1 0,-1 0 0,1 0 1,0 0-1,0 0 0,0-1 0,0 1 1,0 0-1,2 1 0,-2-2-91,0-1 0,0 1 1,0-1-1,0 1 0,0-1 0,0 0 0,0 1 0,0-1 0,0 0 0,1 0 1,-1 0-1,0 0 0,0 0 0,0 0 0,0 0 0,0 0 0,0 0 0,0 0 1,0-1-1,0 1 0,0 0 0,2-2 0,2 0-827,0-1 0,0-1 0,0 1 1,0-1-1,0 0 0,-1 0 0,0 0 0,0 0 0,6-9 0,13-22-6833</inkml:trace>
</inkml:ink>
</file>

<file path=ppt/ink/ink4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0.694"/>
    </inkml:context>
    <inkml:brush xml:id="br0">
      <inkml:brushProperty name="width" value="0.025" units="cm"/>
      <inkml:brushProperty name="height" value="0.025" units="cm"/>
    </inkml:brush>
  </inkml:definitions>
  <inkml:trace contextRef="#ctx0" brushRef="#br0">81 227 12716,'0'0'6043,"-5"15"-4025,-9 34-1043,-2 0 531,2 1 0,2 0 0,-8 83 0,20-133-1491,0 0 0,0 1 0,0-1 0,0 1 1,0-1-1,0 1 0,0-1 0,0 1 0,0-1 1,0 1-1,0-1 0,0 1 0,1-1 0,-1 1 0,0-1 1,0 1-1,0-1 0,1 0 0,-1 1 0,0-1 1,0 1-1,1-1 0,-1 0 0,0 1 0,1-1 1,-1 0-1,1 1 0,-1-1 0,0 0 0,1 0 1,-1 1-1,1-1 0,-1 0 0,1 0 0,-1 0 0,0 0 1,2 1-1,19-10 281,16-22-123,-14 2-713,-2 0 0,-2-1 0,0-1 0,22-53 0,-14 27 678,-23 80-189,-2 15 43,4 4 5,-6-41 20,1-1 0,-1 1 0,0 0-1,0 0 1,1-1 0,-1 1 0,0 0 0,1-1 0,-1 1 0,1 0 0,-1-1 0,1 1 0,-1-1 0,1 1 0,-1-1 0,1 1 0,0-1 0,-1 1 0,1-1 0,0 0 0,-1 1 0,1-1 0,0 0 0,-1 1 0,1-1 0,0 0 0,0 0 0,-1 0 0,1 0 0,0 0 0,0 0-1,0 0 1,-1 0 0,1 0 0,0 0 0,0 0 0,-1 0 0,1-1 0,0 1 0,0 0 0,-1 0 0,1-1 0,0 1 0,-1-1 0,1 1 0,-1 0 0,1-1 0,0 1 0,-1-1 0,1 0 0,-1 1 0,1-1 0,0 0 0,4-5 169,1 0 0,-1-1 0,0 1 0,0-1 1,-1 0-1,0 0 0,6-13 0,19-61 528,-21 56-323,0-3-42,-1-1 0,-2 0-1,-1 0 1,-1 0 0,-1-47 0,-4 73-577,-1 13 131,-3 19 69,6-29 28,-13 111 273,0 176-1,14-278-220,0 0-1,0 0 1,0-1-1,1 1 1,1 0 0,-1 0-1,1-1 1,1 0-1,0 0 1,0 0 0,6 10-1,-8-53 104,-4 15-155,-1 0 0,0 1 0,-2 0 0,-10-29 0,-10-41 0,49 102 0,-18-8 0,0-1 0,1 0 0,0 0 0,0 0 0,0 0 0,0-1 0,1-1 0,-1 1 0,1-1 0,-1 0 0,1-1 0,0 0 0,0 0 0,-1 0 0,1-1 0,0-1 0,9 0 0,-8-2 0,0 1 0,0-1 0,-1 0 0,1-1 0,-1 0 0,0 0 0,0-1 0,0 0 0,-1 0 0,0-1 0,0 0 0,0 0 0,-1 0 0,9-12 0,-5 7 0,-2 0 0,1-1 0,-1 0 0,-1 0 0,0-1 0,0 0 0,-2 0 0,0 0 0,0-1 0,-1 0 0,-1 0 0,0 0 0,2-27 0,-5 40 0,0 0 0,0 0 0,0 0 0,0 1 0,0-1 0,0 0 0,-1 0 0,1 0 0,0 0 0,0 0 0,-1 0 0,1 1 0,-1-1 0,1 0 0,0 0 0,-1 0 0,1 1 0,-1-1 0,0 0 0,1 1 0,-1-1 0,0 0 0,1 1 0,-1-1 0,0 1 0,0-1 0,1 1 0,-1-1 0,0 1 0,0 0 0,0-1 0,0 1 0,0 0 0,1 0 0,-3 0 0,1 0 0,0 0 0,1 0 0,-1 0 0,0 1 0,0-1 0,0 1 0,1-1 0,-1 1 0,0 0 0,0 0 0,1 0 0,-1 0 0,1 0 0,-1 0 0,1 0 0,-1 0 0,1 0 0,-2 2 0,-4 8 0,0-1 0,0 1 0,1 0 0,0 1 0,1 0 0,1-1 0,-5 19 0,-1 7 0,-4 46 0,11-65-226,1-1 1,0 1-1,2 0 1,0 0-1,3 25 1,-2-40 111,-1 1-1,1-1 1,0 0 0,0 0 0,0 1 0,0-1 0,1 0-1,-1 0 1,1 0 0,0 0 0,0 0 0,0-1 0,0 1-1,0-1 1,1 1 0,-1-1 0,1 0 0,0 0 0,-1 0-1,1 0 1,0 0 0,0 0 0,0-1 0,0 0 0,1 1-1,-1-1 1,0-1 0,0 1 0,1 0 0,-1-1 0,1 1-1,-1-1 1,0 0 0,7-1 0,19-4-7611,2-10-5946</inkml:trace>
</inkml:ink>
</file>

<file path=ppt/ink/ink4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1.066"/>
    </inkml:context>
    <inkml:brush xml:id="br0">
      <inkml:brushProperty name="width" value="0.025" units="cm"/>
      <inkml:brushProperty name="height" value="0.025" units="cm"/>
    </inkml:brush>
  </inkml:definitions>
  <inkml:trace contextRef="#ctx0" brushRef="#br0">1 0 16848,'0'0'10634,"0"63"-7335,5-49-1954,1-4-864,6-8-321,-3-2-2082,2-14-5573</inkml:trace>
</inkml:ink>
</file>

<file path=ppt/ink/ink4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1.422"/>
    </inkml:context>
    <inkml:brush xml:id="br0">
      <inkml:brushProperty name="width" value="0.025" units="cm"/>
      <inkml:brushProperty name="height" value="0.025" units="cm"/>
    </inkml:brush>
  </inkml:definitions>
  <inkml:trace contextRef="#ctx0" brushRef="#br0">1 1 9545,'0'0'16368,"33"50"-15696,-29-6-352,0 4-223,1 0-97,-4-3 0,-1-1-801,0-11-1345,0-4-1826,-11-10-4004</inkml:trace>
</inkml:ink>
</file>

<file path=ppt/ink/ink4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1.828"/>
    </inkml:context>
    <inkml:brush xml:id="br0">
      <inkml:brushProperty name="width" value="0.025" units="cm"/>
      <inkml:brushProperty name="height" value="0.025" units="cm"/>
    </inkml:brush>
  </inkml:definitions>
  <inkml:trace contextRef="#ctx0" brushRef="#br0">0 519 19186,'0'0'3716,"51"1"-1570,-9-1-609,6 0 97,13-5-641,0-6-737,6-4-128,-3 3-128,-5-3-769,-12 1-1825,-17 3-1922,-12-1-962,-18-1-1664</inkml:trace>
  <inkml:trace contextRef="#ctx0" brushRef="#br0" timeOffset="1">53 41 13805,'0'0'10954,"90"-36"-9672,-39 32-514,9 4-543,-2 0-129,-1 0-449,-9 6-2049,-9 6-2947,-11 2-3908</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9.784"/>
    </inkml:context>
    <inkml:brush xml:id="br0">
      <inkml:brushProperty name="width" value="0.025" units="cm"/>
      <inkml:brushProperty name="height" value="0.025" units="cm"/>
    </inkml:brush>
  </inkml:definitions>
  <inkml:trace contextRef="#ctx0" brushRef="#br0">48 1 12684,'0'0'8616,"-47"54"-7078,46-29-513,1-1-577,0-6-288,12-2-64,5-7 0,6-6-32,2-3-96,3 0-897,-1-13-1441,-4-2-1153,-3 0-2018,-7-1-2339</inkml:trace>
  <inkml:trace contextRef="#ctx0" brushRef="#br0" timeOffset="1">206 82 2018,'0'0'13357,"-41"70"-10955,25-41-512,1-1-97,3-2-287,3-1-673,6-6-609,3-6-224,0-6-192,9-7-1698,4 0-1313,2-15-3075</inkml:trace>
</inkml:ink>
</file>

<file path=ppt/ink/ink4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2.200"/>
    </inkml:context>
    <inkml:brush xml:id="br0">
      <inkml:brushProperty name="width" value="0.025" units="cm"/>
      <inkml:brushProperty name="height" value="0.025" units="cm"/>
    </inkml:brush>
  </inkml:definitions>
  <inkml:trace contextRef="#ctx0" brushRef="#br0">0 1 6342,'0'8'9342,"0"-8"-9298,0 10 1478,0 0 0,1 0 0,0 0 0,5 16 0,-6-23-1355,1-1 0,0 1-1,0-1 1,0 1 0,0-1 0,0 0-1,0 1 1,1-1 0,-1 0-1,1 0 1,-1 0 0,1 0 0,0 0-1,0 0 1,0 0 0,0-1 0,0 1-1,1-1 1,-1 0 0,0 1-1,1-1 1,-1 0 0,1 0 0,-1 0-1,1-1 1,4 2 0,-1-2-146,1 0 1,0 0 0,0 0 0,-1-1 0,1 0-1,0 0 1,-1 0 0,1-1 0,-1 0 0,1-1-1,-1 1 1,8-5 0,3-4-140,-1 0 0,28-25 1,-13 9 293,-31 26-120,1 1 0,-1-1 0,1 0 0,-1 1 0,1-1 0,-1 1 0,1-1 0,0 1 0,-1-1 0,1 1 0,0-1 0,-1 1 0,1 0 0,0-1 0,-1 1 0,1 0 0,0 0 0,0 0 0,-1-1 0,1 1 0,0 0 0,0 0 0,0 0 0,-1 0 0,1 0 0,0 0 0,0 0 0,-1 1 0,1-1 0,0 0 0,0 0 0,-1 1 0,1-1 0,0 0 0,0 1 0,-1-1 0,1 0 0,-1 1 0,1-1 0,0 1 0,-1-1 0,1 1 0,-1 0 0,1-1 0,-1 1 0,1 0 0,-1-1 0,0 1 0,1 0 0,-1-1 0,0 1 0,1 0 0,-1 0 0,0-1 0,0 1 0,0 0 0,0 0 0,0-1 0,0 1 0,0 0 0,0 0 0,0 1 0,0 68 1113,-2-48-1066,2-21-110,3 56 100,-3-53-163,1 0-1,0 0 1,-1 0-1,1 0 1,1 0 0,-1 0-1,1 0 1,-1 0 0,1-1-1,0 1 1,3 3 0,6-1-3283,1-5-3886</inkml:trace>
</inkml:ink>
</file>

<file path=ppt/ink/ink4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2.756"/>
    </inkml:context>
    <inkml:brush xml:id="br0">
      <inkml:brushProperty name="width" value="0.025" units="cm"/>
      <inkml:brushProperty name="height" value="0.025" units="cm"/>
    </inkml:brush>
  </inkml:definitions>
  <inkml:trace contextRef="#ctx0" brushRef="#br0">1 64 17649,'0'0'5044,"1"10"-3357,0-8-1618,2 19 554,1 0 1,0 0-1,2 0 1,12 30-1,-16-47-554,0 0 0,0 0-1,1 0 1,-1 0-1,1 0 1,0 0 0,0-1-1,0 1 1,1-1-1,-1 0 1,1 0 0,0 0-1,4 2 1,-5-4-28,0 0 1,0 0-1,0 0 0,0 0 1,0-1-1,1 0 0,-1 1 1,0-1-1,0 0 1,0-1-1,0 1 0,0-1 1,1 1-1,-1-1 1,0 0-1,0 0 0,0 0 1,-1 0-1,1-1 0,0 1 1,0-1-1,3-2 1,1-2 95,0-1 0,0 1 0,0-1 0,0-1 1,-1 1-1,-1-1 0,1 0 0,-1 0 0,0-1 1,-1 1-1,0-1 0,-1 0 0,1 0 0,-2-1 0,1 1 1,-1-1-1,-1 1 0,0-1 0,0-14 0,-4 13 12,-3 14-204,-6 16-65,9-2 105,0-1 1,0 1 0,1 17 0,1-29 13,1-1 1,0 1-1,0-1 1,0 1 0,1 0-1,0-1 1,0 1-1,0-1 1,0 0 0,1 1-1,-1-1 1,1 0-1,0 0 1,0 0 0,1 0-1,3 5 1,-4-8 8,0 0 1,-1 0 0,1 0 0,0 0-1,0 0 1,0 0 0,0 0-1,0-1 1,0 1 0,0-1-1,0 1 1,0-1 0,0 0-1,1 0 1,-1 0 0,0 0 0,0 0-1,0 0 1,0-1 0,0 1-1,0-1 1,0 1 0,0-1-1,0 0 1,0 0 0,0 0-1,0 0 1,0 0 0,-1 0 0,1-1-1,0 1 1,-1-1 0,1 1-1,-1-1 1,0 1 0,2-3-1,7-7 71,-1 0-1,-1 0 1,14-24-1,-20 32-78,38-76 0,-38 74 0,0 0 0,0 0 0,0 0 0,-1 0 0,0-1 0,0 1 0,0 0 0,0-1 0,-1 1 0,0-1 0,0 1 0,-1 0 0,-2-10 0,3 15 0,-1 0 0,0 0 0,0 0 0,0 0 0,0 0 0,1 0 0,-1 1 0,0-1 0,0 0 0,0 0 0,0 1 0,1-1 0,-1 1 0,0-1 0,1 1 0,-1-1 0,0 1 0,1-1 0,-1 1 0,0-1 0,1 1 0,-2 1 0,-4 7 0,0 1 0,0 0 0,1 0 0,0 0 0,1 1 0,-5 19 0,-14 71 0,21-91 0,0-1 0,-1 2 0,1 1 0,0 0 0,0-1 0,2 1 0,-1 0 0,1 0 0,4 22 0,-4-33-34,1 0-1,-1 0 1,1 0-1,-1 0 1,1 0-1,0 0 1,0-1-1,-1 1 1,1 0-1,0-1 1,0 1-1,0 0 1,0-1-1,0 1 1,0-1-1,0 1 1,0-1-1,0 0 1,0 1-1,0-1 1,0 0-1,0 0 1,0 0-1,1 0 1,-1 0-1,0 0 1,0 0-1,0 0 1,0 0 0,0 0-1,0-1 1,0 1-1,0 0 1,0-1-1,0 1 1,1-2-1,38-18-3451,-14-6-2226,1-4-2103</inkml:trace>
</inkml:ink>
</file>

<file path=ppt/ink/ink4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3.130"/>
    </inkml:context>
    <inkml:brush xml:id="br0">
      <inkml:brushProperty name="width" value="0.025" units="cm"/>
      <inkml:brushProperty name="height" value="0.025" units="cm"/>
    </inkml:brush>
  </inkml:definitions>
  <inkml:trace contextRef="#ctx0" brushRef="#br0">136 3 14830,'0'0'11120,"-10"-1"-10149,4 0-827,-1 1-1,0 0 0,1 0 0,-1 1 0,1 0 0,-1 0 0,1 1 0,0 0 0,-8 3 0,10-4-100,1 0-1,0 1 1,0 0-1,-1 0 1,1 0-1,1 0 1,-1 0-1,0 1 0,0-1 1,1 1-1,-1-1 1,1 1-1,0 0 1,0 0-1,0 0 1,0 1-1,1-1 1,-1 0-1,1 1 1,0-1-1,0 1 1,-1 3-1,2-6-40,0 1 1,0-1-1,1 0 0,-1 0 1,0 0-1,1 0 0,-1 1 1,1-1-1,-1 0 1,1 0-1,-1 0 0,1 0 1,0 0-1,-1 0 0,1 0 1,0 0-1,0-1 0,0 1 1,0 0-1,0 0 0,0-1 1,0 1-1,0 0 0,0-1 1,0 1-1,0-1 0,0 1 1,0-1-1,0 0 0,0 0 1,1 1-1,-1-1 0,0 0 1,0 0-1,0 0 0,1 0 1,0 0-1,61 0-420,-46-1 122,-12 1 249,9 0-130,0 0-1,0 1 0,0 0 0,24 7 1,-36-8 195,0 1 0,1-1 0,-1 1 0,0 0 0,0 0 0,1 0 1,-1 0-1,0 1 0,0-1 0,0 0 0,0 1 0,-1-1 0,1 1 1,0 0-1,-1 0 0,1 0 0,-1 0 0,1 0 0,-1 0 0,0 0 0,0 0 1,0 0-1,0 0 0,0 1 0,-1-1 0,1 0 0,-1 1 0,1-1 1,-1 1-1,0-1 0,0 0 0,0 1 0,0-1 0,0 1 0,-1 2 1,-1 0 55,0 0 0,0-1 0,0 1 0,-1-1 0,0 0 0,1 0 1,-1 0-1,-1 0 0,1 0 0,0 0 0,-1-1 0,0 0 0,0 0 0,-7 5 1,-66 36 122,69-39-140,-1 0-69,-1 0 0,1-1 0,-1 0 0,0 0 0,0-1 0,0-1 0,-17 4 0,26-6-39,1 0 0,-1 0 0,0 0 0,1 0 0,-1 0 0,1-1 1,-1 1-1,1 0 0,-1 0 0,1 0 0,-1 0 0,1-1 0,-1 1 0,1 0 0,-1 0 0,1-1 0,0 1 0,-1 0 0,1-1 0,-1 1 0,1 0 0,0-1 1,-1 1-1,1-1 0,0 1 0,-1-1 0,1 1 0,0-1 0,0 1 0,0 0 0,-1-1 0,1 0 0,0 1 0,0-1 0,0 1 0,0-1 0,0 1 0,0-1 1,0 1-1,0-1 0,0 1 0,0-1 0,0 1 0,0-1 0,1 1 0,-1-1 0,10-27-2477,34-36-3672,-31 47 4216,25-32-4673</inkml:trace>
</inkml:ink>
</file>

<file path=ppt/ink/ink4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4.113"/>
    </inkml:context>
    <inkml:brush xml:id="br0">
      <inkml:brushProperty name="width" value="0.025" units="cm"/>
      <inkml:brushProperty name="height" value="0.025" units="cm"/>
    </inkml:brush>
  </inkml:definitions>
  <inkml:trace contextRef="#ctx0" brushRef="#br0">37 138 7976,'7'-13'6699,"2"-4"-4990,-3 9-800,-2-1 0,1 1 0,-1-1 1,-1 0-1,4-13 0,-10 34 412,-18 64 3658,-9 50-3434,20-80-1247,3 1 0,-3 79 0,10-126-289,0 0 0,0 1 0,0-1-1,0 0 1,-1 1 0,1-1 0,0 1 0,0-1 0,0 1-1,0-1 1,0 0 0,0 1 0,0-1 0,0 1-1,0-1 1,1 1 0,-1-1 0,0 0 0,0 1-1,0-1 1,0 1 0,1-1 0,-1 0 0,0 1-1,0-1 1,0 0 0,1 1 0,-1-1 0,0 0-1,1 1 1,-1-1 0,0 0 0,1 0 0,-1 1-1,0-1 1,1 0 0,-1 0 0,1 0 0,-1 0 0,0 0-1,1 1 1,-1-1 0,1 0 0,-1 0 0,1 0-1,-1 0 1,0 0 0,1 0 0,-1 0 0,1 0-1,-1 0 1,0 0 0,1-1 0,-1 1 0,1 0-1,-1 0 1,0 0 0,1 0 0,-1-1 0,1 1-1,-1 0 1,0 0 0,1-1 0,-1 1 0,0 0-1,0-1 1,1 1 0,-1-1 0,22-25 333,-11 5-295,-1-2 0,-1 1 0,-1-1-1,-1-1 1,-1 1 0,-1-1-1,3-45 1,-11 118-22,2-36-25,-1 1 0,2 0 1,0 0-1,0 0 0,1 0 0,1-1 1,6 23-1,-8-34 5,1-1 1,-1 1-1,1-1 1,0 1 0,-1-1-1,1 1 1,0-1-1,0 0 1,0 1-1,0-1 1,0 0-1,1 0 1,-1 0-1,0 0 1,0 0-1,1 0 1,-1 0 0,1 0-1,-1 0 1,1-1-1,-1 1 1,1-1-1,-1 1 1,1-1-1,3 1 1,-2-1 12,1 0 0,-1-1 0,1 0 0,-1 1 0,0-1 0,1 0 0,-1-1 0,0 1 0,1-1 0,-1 1 0,5-4 0,7-7 48,0 0 0,0 0 0,18-21-1,-31 30-69,21-23 77,-1 0 0,32-50 0,-55 76-73,-7 19 0,0 0 0,1 1 0,0-1 0,2 1 0,1 0 0,0 1 0,-1 39 0,4-59-25,1 0 1,0 0-1,0 0 0,1 0 0,-1 1 1,0-1-1,0 0 0,0 0 0,1 0 1,-1 0-1,0 0 0,1 0 0,-1 0 1,1 0-1,-1 0 0,1 0 0,0-1 1,-1 1-1,1 0 0,0 0 1,0 0-1,0-1 0,-1 1 0,1 0 1,0-1-1,0 1 0,2 0 0,-1-1-96,0 1 0,0-1 0,0 0 0,0 0 0,0 0 1,1-1-1,-1 1 0,0 0 0,0-1 0,0 1 0,0-1 0,0 0 0,2-1 0,5-3-560,-1 0 0,1 0 1,-2 0-1,1-1 1,10-10-1,-7 4-1043,0-1 1,-1-1-1,0 0 0,10-21 0,-11 16 410,0 0 0,-2 0-1,6-24 1,-6 14 1263,4-47 1,-6-32 6905,-16 146-5268,2-13-1289,-10 48-110,-2 2 1493,-18 122 0,39-196-1572,-1 0 0,1 0 0,0 0 0,-1 0 0,1 1 0,0-1 0,0 0 0,0 0-1,0 0 1,0 0 0,0 1 0,0-1 0,0 0 0,1 0 0,-1 0 0,0 0 0,1 0 0,-1 0 0,1 0 0,-1 0 0,2 2 0,13-18 702,13-40-1094,-20 35 302,-2-1 0,0-1-1,-1 1 1,-1-1 0,-1 1-1,-1-1 1,-1-25 0,-1 47 40,0 0-1,0 0 1,0 0 0,0 0 0,0 0 0,0 0 0,0 0-1,0 0 1,0 0 0,0 0 0,0 0 0,0 0 0,-1 0-1,1 0 1,0 0 0,0 0 0,0 0 0,0 0-1,0 0 1,0 0 0,0 0 0,0 0 0,0 0 0,0 0-1,0 0 1,0 0 0,0 0 0,0 0 0,0-1-1,-4 14 241,-1 23-446,5-25 162,0-1 0,1 0 0,0 1 0,0-1 0,1 1 0,0-1 0,1 0 0,7 15 0,-9-22-5,0-1 0,0 0 0,1 1 0,-1-1 0,1 0 0,0 0 0,-1 0 0,1 0 0,0 0 0,0 0 0,0 0 0,1-1 0,-1 1-1,0-1 1,1 0 0,-1 1 0,1-1 0,-1 0 0,1 0 0,-1-1 0,1 1 0,0-1 0,-1 1 0,1-1 0,0 0 0,-1 0 0,1 0 0,0 0 0,0 0 0,-1-1 0,1 1 0,0-1 0,-1 0 0,1 0 0,-1 0 0,1 0 0,-1 0 0,1 0 0,1-2 0,10-5 10,-1 0-1,0-1 1,-1-1-1,0 0 1,0 0-1,14-18 1,-6 4 25,-1 0 0,21-34 0,-47 96-301,-2-9 421,2-8 154,1-1 0,1 2 0,0-1-1,2 0 1,0 1 0,1 23 0,2-44-315,0-1 1,1 1-1,-1 0 0,0-1 0,0 1 0,1 0 1,-1 0-1,0-1 0,1 1 0,-1-1 0,1 1 1,-1 0-1,1-1 0,-1 1 0,1-1 0,0 1 1,-1-1-1,1 1 0,0-1 0,-1 0 0,1 1 1,0-1-1,-1 0 0,1 0 0,0 1 1,0-1-1,-1 0 0,1 0 0,0 0 0,0 0 1,-1 0-1,1 0 0,0 0 0,0 0 0,-1 0 1,1 0-1,0 0 0,0-1 0,-1 1 0,1 0 1,0 0-1,-1-1 0,1 1 0,0-1 0,0 1 1,34-18 20,-27 11-452,-1 0-1,0 0 1,0-1-1,0 0 1,-1 0-1,-1-1 1,1 1-1,-1-1 1,-1-1-1,0 1 1,0 0 0,0-1-1,2-13 1,-4 11-379,-1 0-1,0 0 1,-1-1 0,0 1 0,-1 0 0,0-1 0,-1 1 0,-1 0 0,0 0 0,-7-20 0,-5-6-6108,-1 2-2422</inkml:trace>
</inkml:ink>
</file>

<file path=ppt/ink/ink4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4.452"/>
    </inkml:context>
    <inkml:brush xml:id="br0">
      <inkml:brushProperty name="width" value="0.025" units="cm"/>
      <inkml:brushProperty name="height" value="0.025" units="cm"/>
    </inkml:brush>
  </inkml:definitions>
  <inkml:trace contextRef="#ctx0" brushRef="#br0">7 1 8584,'0'0'18097,"-7"50"-18321,11-38-1922,1-1-2755,1-4-7590</inkml:trace>
</inkml:ink>
</file>

<file path=ppt/ink/ink4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4.826"/>
    </inkml:context>
    <inkml:brush xml:id="br0">
      <inkml:brushProperty name="width" value="0.025" units="cm"/>
      <inkml:brushProperty name="height" value="0.025" units="cm"/>
    </inkml:brush>
  </inkml:definitions>
  <inkml:trace contextRef="#ctx0" brushRef="#br0">68 0 19987,'0'0'3326,"-10"8"-833,-29 26-587,38-33-1831,-1 0 0,1 0 0,0 0 1,-1 1-1,1-1 0,0 1 1,0-1-1,-1 1 0,1-1 0,1 1 1,-1 0-1,0-1 0,0 1 1,0 0-1,1 0 0,-1-1 1,1 1-1,0 0 0,-1 0 0,1 0 1,0 2-1,1-2-70,0-1 0,-1 0 0,1 0 0,0 1 0,0-1 0,0 0 0,0 0 0,0 0 0,0 0 0,0 0 0,0 0 0,0 0 0,0-1 0,1 1 1,-1 0-1,0-1 0,1 1 0,-1-1 0,0 1 0,3 0 0,8 1-257,-1 0 0,1 0 0,0-1 1,16 0-1,-27-1 234,142 0-3,-141 0 75,-1 0 1,1 0-1,-1 1 1,1-1 0,-1 1-1,0-1 1,1 1-1,-1-1 1,0 1-1,1 0 1,-1 0-1,0-1 1,1 1-1,-1 0 1,0 0-1,0 0 1,0 0-1,0 1 1,0-1-1,0 0 1,-1 0-1,1 1 1,0-1-1,0 0 1,-1 1-1,1-1 1,-1 1-1,1-1 1,-1 0-1,0 1 1,0-1-1,1 3 1,-1-3-28,0 1 1,0-1 0,0 1 0,1-1 0,-1 1 0,1-1 0,-1 1-1,1-1 1,0 1 0,-1-1 0,1 1 0,0-1 0,0 0-1,0 0 1,0 1 0,0-1 0,0 0 0,1 0 0,-1 0 0,0 0-1,1 0 1,-1 0 0,0-1 0,1 1 0,-1 0 0,1-1 0,1 1-1,6 0-81,0-1-1,0 0 0,0-1 0,0 0 0,0-1 1,-1 1-1,1-2 0,0 1 0,-1-1 1,0-1-1,0 1 0,0-1 0,12-8 0,-11 6 36,0 1-1,1 1 0,0-1 0,0 1 1,0 1-1,0 0 0,1 0 0,14-1 1,-25 5 51,1-1 0,0 1 1,0-1-1,-1 1 1,1-1-1,0 1 1,-1 0-1,1-1 0,-1 1 1,1 0-1,-1 0 1,1-1-1,-1 1 0,1 0 1,-1 0-1,0 0 1,1-1-1,-1 1 1,0 0-1,0 0 0,0 0 1,0 0-1,0 0 1,0 0-1,0 0 1,0 0-1,0-1 0,0 2 1,0 38 264,-1-31-280,1-1-266,-1 19-47,4-16-4802,5-10-3155</inkml:trace>
</inkml:ink>
</file>

<file path=ppt/ink/ink4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5.653"/>
    </inkml:context>
    <inkml:brush xml:id="br0">
      <inkml:brushProperty name="width" value="0.025" units="cm"/>
      <inkml:brushProperty name="height" value="0.025" units="cm"/>
    </inkml:brush>
  </inkml:definitions>
  <inkml:trace contextRef="#ctx0" brushRef="#br0">0 181 13741,'0'0'2728,"7"9"-1207,-5-7-1451,-1 1 63,1 0 0,0 0 0,0 0-1,0-1 1,1 1 0,-1-1-1,0 0 1,1 1 0,0-1 0,-1 0-1,1 0 1,0-1 0,0 1 0,0-1-1,0 1 1,0-1 0,1 0-1,-1 0 1,0 0 0,1-1 0,-1 1-1,0-1 1,1 0 0,-1 0 0,0 0-1,1 0 1,-1-1 0,0 1-1,5-2 1,-1-1 135,0-1 0,1 0-1,-1-1 1,-1 1 0,1-1 0,-1-1-1,0 1 1,0-1 0,0 0 0,-1 0-1,0-1 1,6-10 0,-7 11-160,0 0 0,-1 0 0,1-1 1,-2 1-1,1-1 0,-1 0 0,0 0 0,0 0 1,-1 0-1,0 0 0,0-1 0,-1 1 0,1 0 0,-3-12 1,2 17-96,-1 0 1,1 0 0,-1 0-1,0 0 1,0 0 0,0 1-1,0-1 1,0 0 0,-1 0-1,1 1 1,-1-1 0,1 1 0,-1-1-1,1 1 1,-1-1 0,0 1-1,1 0 1,-1 0 0,0 0-1,0 0 1,0 0 0,0 0-1,0 1 1,0-1 0,0 1-1,0-1 1,0 1 0,0 0-1,-1 0 1,1 0 0,0 0-1,0 0 1,0 0 0,0 0-1,-4 2 1,0-1 6,1 0 0,-1 0 0,1 1 0,-1-1 0,1 1 0,-1 1 0,1-1 0,0 1 0,0 0 0,0 0 0,0 0 0,-5 6 0,2 1-21,1 0-1,0 0 1,0 1-1,1 0 1,0 0 0,1 0-1,1 1 1,0 0-1,0 0 1,1 0-1,1 0 1,0 1-1,0-1 1,1 0-1,1 1 1,0-1-1,3 16 1,-3-25 5,0 0-1,1 0 1,0 0 0,0 0 0,0 0 0,0 0-1,0 0 1,1 0 0,-1-1 0,1 1 0,0 0-1,-1-1 1,1 1 0,0-1 0,1 0 0,-1 0 0,0 1-1,1-2 1,-1 1 0,1 0 0,0 0 0,-1-1-1,1 1 1,0-1 0,0 0 0,0 0 0,0 0-1,0-1 1,0 1 0,0 0 0,0-1 0,1 0 0,-1 0-1,0 0 1,0 0 0,5-1 0,6-1 70,-1-1 1,1 0-1,-1 0 1,0-1-1,0-1 0,-1 0 1,15-9-1,35-24 25,-41 24-93,1 0 1,31-13-1,-53 27-12,0-1 0,1 1 1,-1 0-1,1 0 0,-1-1 0,1 1 0,-1 0 1,0 0-1,1 0 0,-1 0 0,1 0 1,-1-1-1,1 1 0,-1 0 0,1 0 1,-1 0-1,1 0 0,-1 1 0,1-1 1,-1 0-1,0 0 0,1 0 0,-1 0 1,1 0-1,-1 0 0,1 1 0,-1-1 0,1 0 1,-1 0-1,0 1 0,1-1 0,-1 0 1,0 1-1,1-1 0,-1 0 0,0 1 1,1 0-1,-1 22-3,-20 33 405,18-50-281,1-4-89,-6 14 77,0 0 0,2 1 0,0 0 0,0 0 0,2 0 0,-2 22 0,5-39-98,0 1 1,0 0-1,0-1 1,0 1-1,0-1 0,0 1 1,0 0-1,1-1 0,-1 1 1,0-1-1,0 1 0,0 0 1,1-1-1,-1 1 0,0-1 1,1 1-1,-1-1 0,1 1 1,-1-1-1,0 1 0,1-1 1,-1 0-1,1 1 0,-1-1 1,1 1-1,-1-1 0,1 0 1,0 0-1,-1 1 0,1-1 1,-1 0-1,1 0 0,0 0 1,28-2 317,25-22 165,27-34-278,-57 39-201,1 1 0,1 1 0,36-17 0,-61 33-48,-1 1 1,1 0 0,-1-1 0,1 1 0,-1 0-1,1 0 1,0 0 0,-1-1 0,1 1 0,0 0-1,-1 0 1,1 0 0,-1 0 0,1 0 0,0 0-1,-1 0 1,1 0 0,0 1 0,-1-1 0,1 0-1,-1 0 1,1 1 0,0-1 0,-1 0 0,1 0-1,-1 1 1,1-1 0,-1 1 0,1 0 0,6 20 483,-10 43-3811,1-41-5513</inkml:trace>
</inkml:ink>
</file>

<file path=ppt/ink/ink4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6.372"/>
    </inkml:context>
    <inkml:brush xml:id="br0">
      <inkml:brushProperty name="width" value="0.025" units="cm"/>
      <inkml:brushProperty name="height" value="0.025" units="cm"/>
    </inkml:brush>
  </inkml:definitions>
  <inkml:trace contextRef="#ctx0" brushRef="#br0">117 3 17264,'-3'9'881,"-48"291"5887,0 1-5389,44-284-301,3-22 421,4-32-607,17-47-900,4 1 0,3 1 0,67-152 0,-85 221 19,0 1-1,1 0 0,1 0 0,-1 1 0,11-11 1,-17 20-17,0 0 0,1 0 1,-1 1-1,1-1 0,-1 1 1,1-1-1,0 1 0,0 0 1,-1 0-1,1-1 0,0 1 1,0 1-1,0-1 0,0 0 1,0 0-1,0 1 0,1-1 1,-1 1-1,0 0 0,0-1 1,0 1-1,0 0 0,1 0 1,-1 1-1,0-1 0,0 0 1,0 1-1,0-1 1,0 1-1,1 0 0,-1 0 1,0-1-1,-1 1 0,1 1 1,0-1-1,0 0 0,0 0 1,-1 1-1,1-1 0,2 3 1,-3-2-89,1-1 1,0 1 0,-1 0-1,1 0 1,-1 0 0,1 0-1,-1 0 1,0 0-1,0 1 1,0-1 0,0 0-1,0 1 1,-1-1 0,1 0-1,-1 1 1,0-1 0,1 1-1,-1-1 1,0 0 0,0 1-1,0-1 1,-1 1 0,1-1-1,-1 1 1,1-1-1,-1 0 1,0 1 0,0-1-1,0 0 1,0 0 0,0 0-1,-1 1 1,1-1 0,0 0-1,-1-1 1,0 1 0,1 0-1,-5 3 1,-7 6 51,0 0 0,-1 0 0,-1-1-1,-20 11 1,21-13 23,-33 22 390,30-18-2385,25-14-6598,23-16 2980</inkml:trace>
</inkml:ink>
</file>

<file path=ppt/ink/ink4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6.826"/>
    </inkml:context>
    <inkml:brush xml:id="br0">
      <inkml:brushProperty name="width" value="0.025" units="cm"/>
      <inkml:brushProperty name="height" value="0.025" units="cm"/>
    </inkml:brush>
  </inkml:definitions>
  <inkml:trace contextRef="#ctx0" brushRef="#br0">104 1 17392,'0'0'4100,"-6"9"-2418,-11 18-715,2 1 0,-16 38-1,24-49-825,1-1 0,1 1 0,0 1 0,1-1 0,1 0-1,-2 25 1,5-41-135,0-1 0,0 1 0,0-1 0,0 1 0,0-1 0,0 1-1,0-1 1,0 1 0,1-1 0,-1 1 0,0-1 0,0 1 0,0-1 0,1 1-1,-1-1 1,0 1 0,0-1 0,1 1 0,-1-1 0,0 1 0,1-1 0,-1 0-1,0 1 1,1-1 0,-1 0 0,1 1 0,-1-1 0,1 0 0,-1 0 0,1 1 0,-1-1-1,1 0 1,-1 0 0,1 0 0,-1 0 0,1 0 0,-1 1 0,1-1 0,-1 0-1,1 0 1,-1 0 0,1 0 0,-1-1 0,1 1 0,-1 0 0,1 0 0,-1 0-1,1 0 1,-1 0 0,1-1 0,-1 1 0,1 0 0,-1-1 0,1 1 0,-1 0-1,1-1 1,28-19 252,-20 11-302,0-1 1,-1 0 0,0 0-1,0 0 1,-1-1-1,0 0 1,-1 0-1,-1-1 1,1 0 0,-2 0-1,0 0 1,0 0-1,-1-1 1,2-18 0,-5 31 38,0 0 0,0 0 0,0-1 0,0 1 0,0 0 0,0 0 0,-1-1 0,1 1 0,0 0 1,0 0-1,0-1 0,0 1 0,0 0 0,0 0 0,-1-1 0,1 1 0,0 0 0,0 0 0,0 0 1,0-1-1,-1 1 0,1 0 0,0 0 0,0 0 0,-1 0 0,1 0 0,0-1 0,0 1 0,-1 0 0,1 0 1,0 0-1,0 0 0,-1 0 0,1 0 0,0 0 0,0 0 0,-1 0 0,1 0 0,0 0 0,0 0 1,-1 0-1,1 0 0,0 0 0,-1 0 0,1 0 0,0 1 0,0-1 0,-1 0 0,1 0 0,0 0 1,0 0-1,0 0 0,-1 1 0,1-1 0,0 0 0,0 0 0,0 0 0,0 1 0,-1-1 0,1 0 1,0 0-1,0 1 0,0-1 0,0 0 0,0 0 0,0 1 0,0-1 0,-1 0 0,-13 16-94,9-8 121,0-1 41,0 0 1,1 0-1,-1 1 1,2-1-1,-1 1 1,1 0-1,0 0 0,1 0 1,-3 12-1,5-19-25,1-1-1,-1 0 1,1 1-1,-1-1 1,1 0-1,0 1 1,-1-1-1,1 0 1,-1 0-1,1 1 1,-1-1-1,1 0 0,0 0 1,-1 0-1,1 0 1,0 0-1,-1 0 1,1 0-1,-1 0 1,1 0-1,0 0 1,-1 0-1,1 0 1,-1-1-1,1 1 1,0 0-1,-1 0 0,1-1 1,-1 1-1,1 0 1,-1-1-1,1 1 1,-1 0-1,1-1 1,0 0-1,23-12 82,-20 10-46,59-49-1446,-60 49 1222,0 0 1,1 0-1,-1-1 0,-1 1 1,1-1-1,0 0 1,-1 0-1,0 0 0,0 0 1,0 0-1,0 0 1,-1 0-1,0-1 0,0 1 1,1-6-1,-2 9 29,-2 5-54,-1 0 1,1 0 0,0 1 0,1-1 0,-1 0 0,1 1 0,-2 8 0,2-10 49,-1 5-695,-5 22 848,6-20-3026,1-1-3527</inkml:trace>
</inkml:ink>
</file>

<file path=ppt/ink/ink4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7.277"/>
    </inkml:context>
    <inkml:brush xml:id="br0">
      <inkml:brushProperty name="width" value="0.025" units="cm"/>
      <inkml:brushProperty name="height" value="0.025" units="cm"/>
    </inkml:brush>
  </inkml:definitions>
  <inkml:trace contextRef="#ctx0" brushRef="#br0">58 1 17905,'0'0'11819,"-10"75"-11531,-1-44-192,2-1-63,-3 1 63,5-5-192,-1-7-513,7-7-672,1-10-1442,4-17-4996,5-12-2146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10.127"/>
    </inkml:context>
    <inkml:brush xml:id="br0">
      <inkml:brushProperty name="width" value="0.025" units="cm"/>
      <inkml:brushProperty name="height" value="0.025" units="cm"/>
    </inkml:brush>
  </inkml:definitions>
  <inkml:trace contextRef="#ctx0" brushRef="#br0">170 1 15022,'0'0'6630,"-16"73"-5028,16-37-225,0 1-640,0 6-449,0 3 161,0 4 31,-2 5-288,-14 8-96,-2 6-32,-5 6-288,-5-1-2050,-3-7-3139,-5-10-8873</inkml:trace>
</inkml:ink>
</file>

<file path=ppt/ink/ink4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7.604"/>
    </inkml:context>
    <inkml:brush xml:id="br0">
      <inkml:brushProperty name="width" value="0.025" units="cm"/>
      <inkml:brushProperty name="height" value="0.025" units="cm"/>
    </inkml:brush>
  </inkml:definitions>
  <inkml:trace contextRef="#ctx0" brushRef="#br0">0 0 13485,'0'0'12812,"26"5"-15695,-18 11-993,-3-5-2209,5-2-4966</inkml:trace>
</inkml:ink>
</file>

<file path=ppt/ink/ink4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8.751"/>
    </inkml:context>
    <inkml:brush xml:id="br0">
      <inkml:brushProperty name="width" value="0.025" units="cm"/>
      <inkml:brushProperty name="height" value="0.025" units="cm"/>
    </inkml:brush>
  </inkml:definitions>
  <inkml:trace contextRef="#ctx0" brushRef="#br0">39 158 8104,'0'0'1804,"8"7"705,25 26 598,-31-30-2777,-1-1 0,1 1 0,-1 0 0,1-1 0,-1 1 0,0 0 0,0 0 0,0 0 0,0 0 0,0 0 0,-1 0 0,0 0 0,1 0 0,-1 0 0,0 0 0,0 0 0,-2 6 0,1-2 274,-1 1-1,0-1 1,-1 1-1,-6 13 1,-10 14 619,-23 52-185,39-80-1024,0 0-1,1 0 1,0 1-1,1-1 1,-1 1 0,1-1-1,1 1 1,-1 0-1,2 12 1,0-19-8,-1 1 1,1-1 0,-1 0-1,1 0 1,0 0 0,0 0-1,-1 0 1,1 0 0,0-1-1,0 1 1,0 0 0,0 0-1,0-1 1,0 1 0,0 0-1,0-1 1,0 1 0,1-1-1,-1 1 1,0-1 0,0 0-1,0 1 1,0-1 0,1 0-1,-1 0 1,0 0 0,0 0-1,1 0 1,-1 0 0,0 0-1,0-1 1,1 1 0,-1 0-1,0-1 1,0 1 0,2-1-1,4-1 40,-1 1 1,1-2-1,0 1 0,-1-1 0,9-4 0,1-4 57,0-1 1,-1-1-1,-1 0 0,0-1 1,-1-1-1,17-23 1,-21 26 236,-1-1 0,0 0 0,-1 0 0,0-1 0,-1 0 0,0 0 1,-2 0-1,7-28 0,-11 41-317,0 0 0,0 0 0,1 0 0,-1 1 0,0-1 0,0 0 0,0 0 0,0 0 0,0 1 0,0-1 0,0 0 0,0 0 0,0 0 0,0 0 0,0 1 0,0-1 0,-1 0 0,1 0 0,0 0 0,-1 1 0,1-1 0,-1 0 0,1 1 1,-1-1-1,1 0 0,-1 1 0,1-1 0,-1 0 0,1 1 0,-1-1 0,0 1 0,1-1 0,-1 1 0,-1-1 0,1 1-31,0 1 1,0-1 0,0 0-1,0 1 1,-1-1 0,1 0-1,0 1 1,0 0 0,0-1-1,0 1 1,0 0 0,0-1-1,0 1 1,1 0 0,-1 0-1,0 0 1,0 0 0,0 0-1,1-1 1,-1 2 0,1-1-1,-1 0 1,0 2 0,-3 5-82,0 0 0,1 0 0,0 1 0,1 0 1,-1 0-1,-1 17 0,4-24-86,0 0 0,-1 0 0,1 0 0,0 0 0,0 0 0,0-1 0,0 1 0,1 0 0,-1 0 0,0 0 0,1 0 0,-1 0 0,1 0 0,0-1 0,-1 1 0,1 0 0,0-1 0,0 1 0,0 0 0,1-1 0,-1 1 0,0-1 0,0 0 0,1 1 1,-1-1-1,1 0 0,-1 0 0,1 0 0,0 0 0,-1 0 0,1 0 0,0 0 0,-1-1 0,1 1 0,0-1 0,0 1 0,3 0 0,4-1-239,1-1 1,-1 0-1,0 0 1,0-1-1,0 0 0,0 0 1,0-1-1,0 0 1,0-1-1,-1 0 0,13-8 1,-14 8 221,0 0-1,-1-1 1,1 1 0,-1-1-1,0-1 1,0 1 0,-1-1-1,0 0 1,0-1 0,0 1 0,-1-1-1,0 0 1,6-14 0,-10 21 244,0 0 0,0-1 0,1 1 0,-1 0 0,0 0 0,0-1 0,0 1 0,0 0 0,0 0 0,1-1 0,-1 1 0,0 0 0,0 0 0,0-1 1,0 1-1,0 0 0,0-1 0,0 1 0,0 0 0,0 0 0,0-1 0,0 1 0,0 0 0,0 0 0,0-1 0,0 1 0,-1 0 0,1-1 0,0 1 0,0 0 1,0 0-1,0-1 0,0 1 0,-1 0 0,1 0 0,0 0 0,0-1 0,0 1 0,-1 0 0,1 0 0,0 0 0,0 0 0,-1-1 0,1 1 0,0 0 0,-1 0 1,-14 7 1091,-16 20-91,23-18-802,1 1 1,0 0-1,0 0 0,1 0 1,0 1-1,1 0 0,0 0 1,1 1-1,0-1 0,1 1 0,1 0 1,-3 18-1,5-29-243,1 0 0,-1 0 0,0 0 0,0 0-1,1 0 1,-1 0 0,1 1 0,-1-1 0,1 0 0,-1 0 0,1 0-1,0-1 1,0 1 0,-1 0 0,1 0 0,0 0 0,0 0 0,0-1-1,0 1 1,0 0 0,0-1 0,0 1 0,0-1 0,0 1 0,0-1 0,0 1-1,0-1 1,0 0 0,0 0 0,1 0 0,-1 1 0,0-1 0,0 0-1,0 0 1,0 0 0,1-1 0,-1 1 0,0 0 0,0 0 0,0-1-1,2 0 1,5 0 46,1-1-1,-1 0 1,0-1-1,15-6 1,5-6-46,-1-1 0,-1-2 0,0 0 0,-1-2 0,-1-1 0,-1 0 0,0-2 0,-2-1 0,-1 0 0,-1-2 0,27-47 0,-21 11 99,-23 57-31,-1 0 0,0 0-1,0 0 1,0 1 0,0-1-1,-1 0 1,0 0 0,0 0-1,0 0 1,-2-9 0,2 14-72,0 0-1,-1-1 1,1 1 0,0 0 0,0-1 0,-1 1-1,1-1 1,0 1 0,0 0 0,-1 0 0,1-1 0,0 1-1,-1 0 1,1-1 0,-1 1 0,1 0 0,0 0 0,-1 0-1,1-1 1,-1 1 0,1 0 0,0 0 0,-1 0 0,1 0-1,-1 0 1,1 0 0,-1 0 0,1 0 0,0 0 0,-1 0-1,1 0 1,-1 0 0,1 0 0,-1 0 0,1 1-1,0-1 1,-1 0 0,1 0 0,-1 0 0,1 1 0,0-1-1,-1 0 1,1 0 0,0 1 0,-1-1 0,1 0 0,0 1-1,-1-1 1,1 0 0,0 1 0,-1 0 0,-16 17 37,-14 29 516,2 2 1,3 1-1,1 1 0,-22 67 1,43-106-631,1 0 0,0 0 0,1 0 0,0 0 0,0 23 0,2-35 69,0 1 0,0-1 0,0 1 0,0-1 0,0 0 1,0 1-1,0-1 0,1 1 0,-1-1 0,0 0 0,0 1 0,0-1 0,1 0 1,-1 1-1,0-1 0,0 0 0,1 0 0,-1 1 0,0-1 0,1 0 0,-1 0 1,0 1-1,1-1 0,-1 0 0,0 0 0,1 0 0,-1 1 0,0-1 0,1 0 1,-1 0-1,1 0 0,-1 0 0,0 0 0,1 0 0,-1 0 0,1 0 0,-1 0 1,0 0-1,1 0 0,-1 0 0,1 0 0,-1 0 0,0-1 0,1 1 0,-1 0 1,1 0-1,0-1 16,0 1 0,0 0 0,1-1 0,-1 1 0,0-1-1,0 0 1,0 1 0,0-1 0,0 0 0,0 1 0,0-1 0,0 0 0,-1 0 0,1 0 0,0 0 0,0-1 0,2-10 119,-1 1-1,0-1 0,-1 0 1,0 0-1,-1 1 1,0-1-1,-3-14 1,2-14 112,3 22-173,4 15 103,12 23 254,-1 0-259,-15-18-145,-1-1 0,1 0 0,0-1 0,0 1 0,0 0 0,0 0 0,0-1 0,0 1 0,0-1 0,0 0 0,0 1 0,0-1 0,1 0 0,-1 0 0,0-1 0,0 1 0,0 0 0,0-1 0,0 1 0,0-1 0,0 0 0,0 1 0,3-3 0,51-27 200,-39 19-240,-3 5 119,-12 6-71,0-1 0,0 0-1,1 1 1,-1-1 0,0 0-1,0 0 1,-1 0 0,1 0-1,0-1 1,0 1-1,0 0 1,-1-1 0,1 1-1,-1-1 1,1 1 0,-1-1-1,0 0 1,1 0 0,-1 0-1,0 0 1,0 0 0,0 0-1,0-2 1,-1 3-31,0 1 0,0-1 0,0 1 0,0-1 0,0 1 0,0-1 0,0 1 0,0-1 0,0 0 0,0 1 0,0-1 0,0 1 0,0-1 0,0 1 0,-1-1 0,1 1 0,0-1 0,0 1 0,-1-1 0,1 1 0,0-1 0,-1 1 0,1 0 0,-1-1 0,1 1 0,0 0 0,-1-1 0,1 1 0,-1 0 0,1-1 0,-1 1 0,1 0 0,-1 0 0,1-1 0,-1 1 0,1 0 0,-1 0 0,0 0 0,1 0 0,-1 0 0,1 0 0,-1 0 0,1 0 0,-1 0 0,1 0 0,-1 0 0,1 0 0,-1 0 0,0 1 0,1-1 0,-1 0 0,-2 1 0,1 0 0,0 0 0,0 1 0,0-1 0,0 0 0,0 1 0,0-1 0,0 1 0,0 0 0,1-1 0,-3 4 0,-4 9 0,0 0 0,1 1 0,1 0 0,1 0 0,0 0 0,1 1 0,0-1 0,1 1 0,1 0 0,0 25 0,2-39 3,0-1 1,0 1-1,0 0 1,1-1-1,-1 1 1,0-1-1,1 1 1,-1 0-1,1-1 1,-1 1-1,1-1 0,0 0 1,0 1-1,0-1 1,0 1-1,0-1 1,0 0-1,0 0 1,0 0-1,0 0 1,0 0-1,3 2 0,0-1 5,-1-1 0,0 1 0,1-1 0,0 0 0,-1 0 0,1 0 0,0-1 0,-1 1 0,8-1 0,0 0-122,-1-1 1,1 0-1,0 0 1,-1-1 0,1-1-1,14-5 1,12-10-3907,-1-2-4009</inkml:trace>
</inkml:ink>
</file>

<file path=ppt/ink/ink4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9.434"/>
    </inkml:context>
    <inkml:brush xml:id="br0">
      <inkml:brushProperty name="width" value="0.025" units="cm"/>
      <inkml:brushProperty name="height" value="0.025" units="cm"/>
    </inkml:brush>
  </inkml:definitions>
  <inkml:trace contextRef="#ctx0" brushRef="#br0">25 1 17905,'0'0'1217,"-16"98"-96,8-39 256,7 1-288,1-4-448,0-2-481,3-4-128,9-8-1121,1-8-1569,-4-12-577,-4-10-1698,-5-5-4964</inkml:trace>
</inkml:ink>
</file>

<file path=ppt/ink/ink4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09.805"/>
    </inkml:context>
    <inkml:brush xml:id="br0">
      <inkml:brushProperty name="width" value="0.025" units="cm"/>
      <inkml:brushProperty name="height" value="0.025" units="cm"/>
    </inkml:brush>
  </inkml:definitions>
  <inkml:trace contextRef="#ctx0" brushRef="#br0">0 226 18001,'0'0'4068,"64"7"-2338,-12-23-385,14-6 64,9-5-736,2-2-513,-3 1-128,-9 2-673,-12 3-1697,-17 2-2274,-18 1-1794,-13 0-6759</inkml:trace>
</inkml:ink>
</file>

<file path=ppt/ink/ink4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0.192"/>
    </inkml:context>
    <inkml:brush xml:id="br0">
      <inkml:brushProperty name="width" value="0.025" units="cm"/>
      <inkml:brushProperty name="height" value="0.025" units="cm"/>
    </inkml:brush>
  </inkml:definitions>
  <inkml:trace contextRef="#ctx0" brushRef="#br0">0 24 18193,'0'0'5061,"87"3"-4132,-32-11-481,6-2-320,3 3-96,-3 5-832,-8 2-2467,-12 0-2339,-11 2-8007</inkml:trace>
</inkml:ink>
</file>

<file path=ppt/ink/ink4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0.553"/>
    </inkml:context>
    <inkml:brush xml:id="br0">
      <inkml:brushProperty name="width" value="0.025" units="cm"/>
      <inkml:brushProperty name="height" value="0.025" units="cm"/>
    </inkml:brush>
  </inkml:definitions>
  <inkml:trace contextRef="#ctx0" brushRef="#br0">1 0 11403,'0'0'10655,"4"14"-9608,8 41-245,7 80 0,-13-92-629,-7-41-143,1-1 0,0 1-1,0-1 1,1 1 0,-1-1 0,0 1-1,0-1 1,1 1 0,-1-1 0,1 1-1,-1-1 1,1 1 0,0-1 0,-1 0-1,1 1 1,0-1 0,0 0-1,0 0 1,0 0 0,0 0 0,0 1-1,0-1 1,1-1 0,-1 1 0,0 0-1,1 0 1,-1 0 0,0-1 0,1 1-1,1 0 1,-1-1 62,1-1 0,-1 1 0,0-1 0,1 1 0,-1-1 0,0 0 0,0 0 0,0 0 0,1 0 0,-1-1 0,0 1 0,0 0 0,-1-1 0,1 1 0,0-1 0,0 0-1,-1 0 1,3-3 0,10-12-17,-1 0 0,-1-1 0,-1-1-1,-1 0 1,0 0 0,-1-1 0,11-39-1,-34 113-468,-12 57-71,18-37-3720,8-74 4077,0 0 1,0 1 0,0-1 0,0 0 0,0 0 0,0 0-1,0 1 1,-1-1 0,1 0 0,0 0 0,0 1 0,0-1-1,0 0 1,1 0 0,-1 0 0,0 1 0,0-1 0,0 0-1,0 0 1,0 0 0,0 1 0,0-1 0,0 0-1,0 0 1,0 0 0,1 1 0,-1-1 0,0 0 0,0 0-1,0 0 1,0 0 0,0 0 0,1 1 0,-1-1 0,0 0-1,0 0 1,0 0 0,1 0 0,-1 0 0,0 0 0,0 0-1,0 0 1,1 0 0,-1 0 0,0 0 0,0 0 0,1 0-1,-1 0 1,0 0 0,0 0 0,12-10-2519,9-18-98,-4-9-826,0-3-1666</inkml:trace>
</inkml:ink>
</file>

<file path=ppt/ink/ink4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0.961"/>
    </inkml:context>
    <inkml:brush xml:id="br0">
      <inkml:brushProperty name="width" value="0.025" units="cm"/>
      <inkml:brushProperty name="height" value="0.025" units="cm"/>
    </inkml:brush>
  </inkml:definitions>
  <inkml:trace contextRef="#ctx0" brushRef="#br0">6 87 2402,'3'-11'4089,"3"-3"-2373,8-21 348,-10 8 6333,-6 72-6995,-13 67 0,9-76-925,1 0 1,2 0 0,2 62-1,1-98-453,0 1 0,-1 0 0,1-1 0,1 1 0,-1 0 1,0-1-1,0 1 0,0 0 0,0-1 0,0 1 0,0-1 0,1 1 0,-1 0 0,0-1 0,1 1 0,-1-1 0,0 1 0,1-1 1,-1 1-1,1-1 0,-1 1 0,1-1 0,-1 1 0,1-1 0,-1 1 0,1-1 0,-1 0 0,1 1 0,-1-1 0,1 0 0,0 0 0,-1 1 1,1-1-1,-1 0 0,1 0 0,0 0 0,-1 0 0,1 0 0,0 0 0,-1 0 0,1 0 0,0 0 0,-1 0 0,1 0 0,0 0 1,-1-1-1,1 1 0,0 0 0,-1 0 0,1-1 0,-1 1 0,2-1 0,1-1 97,1 0 0,-1 0-1,0 0 1,0-1 0,0 1 0,0-1-1,5-5 1,-1-3-95,0 0 1,-1 0-1,0-1 0,-1 0 0,0 0 1,-1 0-1,0-1 0,4-22 0,-5 14 252,-1 1-1,-1-1 0,-1 1 1,-4-38-1,4 57-235,0-1 0,0 1 0,0 0 0,0-1 0,0 1 0,0 0 0,-1 0 0,1-1 0,-1 1 0,1 0 0,-1 0 0,1 0 0,-1-1 0,1 1 0,-1 0 0,0 0 0,0 0 0,1 0 0,-1 0 0,0 0 0,0 1 0,0-1 0,0 0 0,0 0 0,-2 0 0,2 1-25,0 0-1,0 1 0,0-1 0,0 1 0,0-1 0,0 1 0,1-1 0,-1 1 0,0 0 0,0-1 0,1 1 0,-1 0 1,0 0-1,1-1 0,-1 1 0,1 0 0,-1 0 0,1 0 0,0 0 0,-1 0 0,1 0 0,0 0 0,-1 0 0,1 0 0,0 0 1,0 0-1,0 0 0,0 0 0,0 0 0,0 0 0,0 1 0,-1 10-16,-4 54 24,5-62-18,0 0 1,0 0-1,1 1 1,-1-1-1,1 0 1,0 0-1,0 1 1,1-1-1,-1 0 0,1 0 1,3 7-1,-4-10 2,0 0 0,0 0-1,0 0 1,0 0 0,0 0 0,0 0-1,0 0 1,0 0 0,0 0-1,0-1 1,0 1 0,1 0-1,-1-1 1,0 1 0,1-1 0,-1 1-1,0-1 1,1 1 0,-1-1-1,0 0 1,1 0 0,-1 0-1,0 0 1,1 0 0,-1 0 0,3-1-1,-1 0 14,0 0 0,0 0 1,0-1-1,-1 0 0,1 1 0,0-1 0,-1 0 0,1 0 0,-1 0 0,0-1 1,3-2-1,4-7 54,0 1 1,-1-2-1,12-25 1,4-31 129,-23 59-32,-14 45-194,1 1 10,2 0-1,1 0 1,2 0-1,1 1 1,-1 52-1,7-88-49,0-1-1,0 1 1,0-1 0,0 1-1,-1-1 1,1 1 0,0-1-1,0 1 1,0-1 0,0 1-1,1-1 1,-1 1 0,0-1-1,0 1 1,0-1 0,0 1-1,0-1 1,1 1 0,-1-1-1,0 0 1,0 1 0,1-1-1,-1 1 1,0-1 0,1 0-1,-1 1 1,0-1 0,1 0-1,-1 1 1,0-1 0,1 0-1,-1 1 1,1-1 0,-1 0-1,1 0 1,-1 0 0,1 0-1,-1 1 1,1-1 0,-1 0-1,1 0 1,-1 0 0,1 0-1,-1 0 1,1 0 0,-1 0-1,1 0 1,-1 0-1,1 0 1,-1-1 0,0 1-1,2 0 1,21-18-7845,-5-4-1911</inkml:trace>
</inkml:ink>
</file>

<file path=ppt/ink/ink4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1.348"/>
    </inkml:context>
    <inkml:brush xml:id="br0">
      <inkml:brushProperty name="width" value="0.025" units="cm"/>
      <inkml:brushProperty name="height" value="0.025" units="cm"/>
    </inkml:brush>
  </inkml:definitions>
  <inkml:trace contextRef="#ctx0" brushRef="#br0">174 1 20179,'-11'5'1906,"6"-3"-1638,-81 44 3640,80-43-3709,0 1-1,0 0 0,0 0 0,0 1 0,1 0 1,-1 0-1,1 0 0,1 1 0,-1-1 0,1 1 1,0 0-1,-4 8 0,8-13-205,0-1 0,0 1-1,0-1 1,0 1 0,1-1 0,-1 1 0,0-1 0,0 1-1,0-1 1,1 0 0,-1 1 0,0-1 0,0 1 0,1-1-1,-1 0 1,0 1 0,1-1 0,-1 1 0,1-1 0,-1 0-1,0 0 1,1 1 0,-1-1 0,1 0 0,-1 0-1,1 0 1,-1 1 0,1-1 0,-1 0 0,1 0 0,-1 0-1,1 0 1,-1 0 0,1 0 0,-1 0 0,1 0 0,-1 0-1,1 0 1,0 0 0,29 0-452,-24 0 372,10-1-11,-1 2-1,1 0 1,-1 0 0,1 1-1,-1 1 1,26 9 0,-37-11 98,-1 1 1,1 0-1,-1 0 1,1 0 0,-1 0-1,0 0 1,0 0 0,0 1-1,0 0 1,-1-1 0,1 1-1,-1 0 1,1 1 0,-1-1-1,0 0 1,0 1 0,0-1-1,-1 1 1,1-1-1,-1 1 1,0 0 0,0-1-1,0 1 1,-1 0 0,1 0-1,-1 0 1,0 0 0,0 0-1,0-1 1,-1 1 0,1 0-1,-3 6 1,1-1 157,-1 0-1,0-1 1,-1 1 0,0-1-1,0 0 1,-1 0 0,0-1-1,-1 1 1,1-1 0,-1 0-1,-1-1 1,-7 8 0,-4 1 173,0 0 0,-1-1 0,-31 16 0,50-29-352,-1 0 0,0-1 0,1 1 0,-1-1 0,0 1 0,1-1 0,-1 1 0,0-1 0,0 0 0,1 1 0,-1-1 0,0 0 0,0 0 0,0 0 0,1 1 0,-1-1 0,0 0 0,0 0 0,0 0 0,0 0 0,1 0 0,-1-1 0,0 1 0,0 0 0,0 0 0,1 0 0,-1-1 0,0 1 0,-1-1 0,1-1-118,1 1 1,0 0-1,-1-1 1,1 1-1,0 0 1,0-1-1,0 1 1,0-1-1,0 1 1,0 0-1,1-1 1,-1 1-1,0-1 1,1 1-1,0-3 1,28-61-5879,-26 60 5271,27-54-5943</inkml:trace>
</inkml:ink>
</file>

<file path=ppt/ink/ink4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1.706"/>
    </inkml:context>
    <inkml:brush xml:id="br0">
      <inkml:brushProperty name="width" value="0.025" units="cm"/>
      <inkml:brushProperty name="height" value="0.025" units="cm"/>
    </inkml:brush>
  </inkml:definitions>
  <inkml:trace contextRef="#ctx0" brushRef="#br0">116 1 16528,'0'0'5733,"-5"14"-3929,-19 49-810,3 1 0,3 1 0,3 1-1,2 0 1,4 1 0,-2 84-1,11-149-987,0 0 0,0 0-1,0 1 1,1-1 0,-1 0-1,0 0 1,1 0-1,0 0 1,-1 0 0,1 0-1,0 0 1,1 1 0,-2-2 2,1-1-1,-1 1 1,0-1 0,1 1 0,-1-1 0,1 0 0,-1 1 0,1-1 0,-1 0 0,1 1 0,-1-1 0,1 0 0,-1 0 0,1 1 0,0-1 0,-1 0 0,1 0 0,-1 0 0,1 0 0,-1 0 0,1 0 0,0 0 0,-1 0 0,1 0 0,-1 0-1,2 0 1,1-1 12,-1-1-1,0 1 1,1 0-1,-1-1 1,0 1-1,0-1 1,0 0-1,0 0 1,0 0-1,0 0 1,-1 0-1,1 0 1,0 0-1,-1-1 1,0 1-1,2-3 1,7-27-159,-1 1 0,-2-1 0,-1 0 0,3-55 1,-9 109 249,-1-7-84,1 1 1,0-1-1,1 1 0,6 25 1,-7-39-23,0 0 1,1 0 0,0 1 0,-1-1 0,1 0-1,0 0 1,0 0 0,0 0 0,0 0 0,1 0-1,-1 0 1,0 0 0,1-1 0,0 1 0,-1 0 0,1-1-1,0 0 1,0 1 0,-1-1 0,1 0 0,0 0-1,0 0 1,0 0 0,1 0 0,-1 0 0,0-1 0,0 1-1,0-1 1,1 1 0,-1-1 0,0 0 0,0 0-1,1 0 1,-1 0 0,0 0 0,1-1 0,-1 1-1,0-1 1,3 0 0,0-1 15,0 0-1,0 0 1,0 0 0,0 0 0,-1-1-1,1 0 1,-1 0 0,1-1-1,-1 1 1,0-1 0,0 0 0,-1 0-1,5-5 1,5-9-4,-1-1-1,9-20 1,22-30 81,-42 101-333,-22 90 311,14-89-91,0 0 0,-2 63 1,9-96-30,0 1 0,0-1 0,0 1 0,-1-1 1,1 1-1,0 0 0,1-1 0,-1 1 0,0-1 0,0 1 0,0 0 0,0-1 0,0 1 1,0-1-1,1 1 0,-1-1 0,0 1 0,1-1 0,-1 1 0,0-1 0,1 1 0,-1-1 1,0 1-1,1-1 0,-1 0 0,1 1 0,-1-1 0,1 0 0,-1 1 0,2 0 0,15-8-2160,16-25-2794,-8-8-1504,3-8-3849</inkml:trace>
</inkml:ink>
</file>

<file path=ppt/ink/ink4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2.217"/>
    </inkml:context>
    <inkml:brush xml:id="br0">
      <inkml:brushProperty name="width" value="0.025" units="cm"/>
      <inkml:brushProperty name="height" value="0.025" units="cm"/>
    </inkml:brush>
  </inkml:definitions>
  <inkml:trace contextRef="#ctx0" brushRef="#br0">95 48 7431,'2'-10'4345,"0"-4"-4198,0-10 5966,-15 54-1215,-6 20-4199,3 2 0,1 0 1,4 0-1,1 1 0,2 1 1,0 95-1,8-149-699,0 1 0,0-1 0,0 1 0,-1-1 0,1 1 0,0-1 0,0 1 0,0-1 1,0 0-1,0 1 0,0-1 0,0 1 0,0-1 0,0 1 0,0-1 0,1 1 0,-1-1 0,0 1 0,0-1 0,0 1 0,0-1 0,1 1 0,-1-1 0,0 0 0,1 1 1,-1-1-1,0 1 0,1-1 0,-1 0 0,0 1 0,1-1 0,-1 0 0,1 1 0,-1-1 0,0 0 0,1 0 0,-1 0 0,1 1 0,-1-1 0,1 0 0,-1 0 0,1 0 1,-1 0-1,1 0 0,-1 0 0,1 0 0,-1 0 0,1 0 0,-1 0 0,1 0 0,-1 0 0,1 0 0,-1 0 0,1-1 0,-1 1 0,2-1-33,0 0 0,0-1 0,-1 1 0,1 0 0,-1-1 0,1 1 0,-1-1-1,0 0 1,1 1 0,-1-1 0,0 0 0,1-2 0,7-27-518,-1-1 1,-1 1-1,-2-1 1,-1-1-1,-1-33 1,-1 33 1563,-4 56-618,-3 59 340,5-77-679,0 1 0,0-1 0,1 0 0,0 0 0,0 1 0,0-1 0,0 0 0,1 0 0,0 0 0,0 0 0,1 0 0,2 4 0,-4-7-18,0-1 1,1 1 0,-1-1 0,1 0 0,0 1 0,-1-1 0,1 0-1,0 0 1,-1 0 0,1 0 0,0 0 0,0-1 0,0 1 0,0-1-1,0 1 1,0-1 0,0 1 0,0-1 0,0 0 0,0 0 0,0 0-1,0 0 1,0 0 0,0-1 0,0 1 0,0-1 0,0 1 0,0-1-1,0 0 1,0 0 0,0 0 0,0 0 0,-1 0 0,1 0 0,0 0-1,-1 0 1,1-1 0,-1 1 0,3-3 0,7-7 103,-1 1 0,0-2 1,16-24-1,-24 34-157,52-87 341,-57 123 40,2-12-65,-4 10-106,-3 4 305,2 1 0,1-1 0,2 1 1,4 73-1,-1-109-500,0 0 1,0 0-1,0-1 1,0 1-1,0 0 1,0 0-1,0 0 1,0-1-1,1 1 1,-1 0-1,0 0 1,0 0-1,1-1 1,-1 1-1,0 0 1,1-1-1,-1 1 1,1 0-1,-1-1 1,1 1-1,-1 0 1,1-1-1,0 1 1,-1-1-1,1 1 1,0-1-1,-1 0 1,1 1-1,0-1 1,0 1-1,-1-1 1,1 0-1,0 0 1,0 0-1,-1 1 1,1-1-1,0 0 1,0 0-1,0 0 1,-1 0-1,1 0 1,0 0-1,0 0 1,0-1-1,-1 1 1,1 0-1,0 0 1,0-1-1,0 1 1,0-1-1,2 0-48,0-1 0,0 0 1,-1 0-1,1 0 0,-1 0 0,1 0 0,-1 0 0,0-1 0,1 1 0,-1-1 0,2-3 0,1-4-1272,-1 0-1,0-1 0,0 0 1,3-17-1,2-47-10301,-8 25-1281</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41.011"/>
    </inkml:context>
    <inkml:brush xml:id="br0">
      <inkml:brushProperty name="width" value="0.025" units="cm"/>
      <inkml:brushProperty name="height" value="0.025" units="cm"/>
    </inkml:brush>
  </inkml:definitions>
  <inkml:trace contextRef="#ctx0" brushRef="#br0">0 0 5541,'0'0'-929</inkml:trace>
</inkml:ink>
</file>

<file path=ppt/ink/ink4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2.627"/>
    </inkml:context>
    <inkml:brush xml:id="br0">
      <inkml:brushProperty name="width" value="0.025" units="cm"/>
      <inkml:brushProperty name="height" value="0.025" units="cm"/>
    </inkml:brush>
  </inkml:definitions>
  <inkml:trace contextRef="#ctx0" brushRef="#br0">6 0 9577,'0'0'15054,"-5"60"-15983,18-44-1185,2-1-1505,-2-1-2659,0-1-4804</inkml:trace>
</inkml:ink>
</file>

<file path=ppt/ink/ink4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2.996"/>
    </inkml:context>
    <inkml:brush xml:id="br0">
      <inkml:brushProperty name="width" value="0.025" units="cm"/>
      <inkml:brushProperty name="height" value="0.025" units="cm"/>
    </inkml:brush>
  </inkml:definitions>
  <inkml:trace contextRef="#ctx0" brushRef="#br0">13 1 14734,'0'0'6182,"-1"12"-3951,-10 152 3631,11-163-5849,0 0 0,0 0-1,0 0 1,0 0 0,1 0 0,-1 0 0,0 0 0,1 0 0,-1 0 0,1 0 0,-1 0 0,1 0-1,-1 0 1,1 0 0,0-1 0,-1 1 0,1 0 0,0 0 0,0-1 0,-1 1 0,1 0 0,0-1-1,0 1 1,0-1 0,0 1 0,0-1 0,0 1 0,0-1 0,0 0 0,0 0 0,0 1 0,0-1-1,0 0 1,0 0 0,0 0 0,0 0 0,0 0 0,0 0 0,0-1 0,0 1 0,0 0 0,0 0-1,0-1 1,0 1 0,0 0 0,1-2 0,6 0 4,-1 0-1,1-1 0,-1 0 1,13-8-1,12-12-199,-25 17 110,0 0 1,0 1-1,1-1 1,0 2 0,0-1-1,0 1 1,0 0 0,1 1-1,16-5 1,-24 12 138,0 0-1,0 0 1,0 0 0,0 0-1,-1 0 1,0 0 0,1 1-1,-1-1 1,-1 0 0,0 5-1,1-8-56,-5 31 224,4-26-137,-1 0-1,1 0 0,0 1 0,1-1 0,0 0 1,0 1-1,0-1 0,1 1 0,2 11 0,-2-17-74,-1 0 0,1 0 0,0-1 0,0 1 0,0 0 0,0 0 0,0-1 0,1 1 0,-1 0-1,0-1 1,0 1 0,0-1 0,1 1 0,-1-1 0,0 0 0,0 0 0,1 1 0,-1-1 0,0 0 0,1 0-1,-1 0 1,0-1 0,0 1 0,1 0 0,1-1 0,33-9 177,-18 0-456,-1-1-1,1-1 1,-2 0-1,0-2 0,0 1 1,-1-2-1,-1 0 1,14-19-1,-29 36 324,0 1 1,1-1-1,-1 0 1,1 1-1,-1-1 1,1 1-1,0-1 1,0 1-1,0-1 1,0 0-1,1 1 1,0 2-1,-1-4-45,0 1-1,0-1 0,0 0 0,1 1 1,-1-1-1,0 0 0,1 1 1,-1-1-1,1 0 0,-1 0 1,1 1-1,0-1 0,0 0 0,-1 0 1,1 0-1,0 0 0,0 0 1,0 0-1,0 0 0,0 0 0,2 1 1,-1-2-3,0 0 0,1 0 0,-1 0 0,0 0 0,0 0 0,0 0 1,0-1-1,0 1 0,0-1 0,0 1 0,0-1 0,-1 0 0,1 0 0,0 0 1,0 0-1,0 0 0,-1 0 0,1-1 0,1-1 0,25-34 62,-5 4-30,-23 72-256,1-28 200,-2-7 30,1 1-1,0-1 1,0 1-1,1-1 1,-1 1-1,1-1 1,0 0 0,0 1-1,0-1 1,1 0-1,-1 0 1,4 5-1,-3-7-2,0 0-1,0 0 0,1 0 0,-1-1 1,1 1-1,-1-1 0,1 1 0,0-1 0,0 0 1,-1 0-1,1 0 0,0-1 0,0 1 1,0-1-1,0 1 0,0-1 0,0 0 1,0 0-1,4-1 0,9 0 8,0-1 0,0-1 0,-1 0 0,1-1 0,25-10 0,-26 8-77,0 1 0,0 1-1,0 0 1,1 1 0,27-2 0,-42 5 21,0 0-1,0 1 1,0-1-1,0 0 1,-1 1-1,1-1 1,0 1-1,0-1 1,-1 1-1,1-1 1,0 1-1,-1 0 1,1-1-1,0 1 1,-1 0-1,1 0 1,-1-1-1,1 1 1,-1 0-1,0 0 1,1 0-1,-1-1 1,0 1-1,0 0 1,1 0-1,-1 0 1,0 0-1,0 0 1,0 0-1,0 0 1,0 0-1,0-1 1,0 1-1,-1 0 1,1 0-1,0 0 1,0 0-1,-1 0 1,0 1-1,1 6-2767</inkml:trace>
</inkml:ink>
</file>

<file path=ppt/ink/ink4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6.048"/>
    </inkml:context>
    <inkml:brush xml:id="br0">
      <inkml:brushProperty name="width" value="0.025" units="cm"/>
      <inkml:brushProperty name="height" value="0.025" units="cm"/>
    </inkml:brush>
  </inkml:definitions>
  <inkml:trace contextRef="#ctx0" brushRef="#br0">0 1 24791,'0'1'6086,"0"4"-5157,0 4-897,2 1-64,10-1-1313,-3-2-2691,1-6-2690</inkml:trace>
</inkml:ink>
</file>

<file path=ppt/ink/ink4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6.454"/>
    </inkml:context>
    <inkml:brush xml:id="br0">
      <inkml:brushProperty name="width" value="0.025" units="cm"/>
      <inkml:brushProperty name="height" value="0.025" units="cm"/>
    </inkml:brush>
  </inkml:definitions>
  <inkml:trace contextRef="#ctx0" brushRef="#br0">24 1 10442,'0'0'7687,"-17"50"-6021,12-31 608,4 1-32,1-4-833,0-3-256,0-5-736,6-5-353,6-3-224,-3-10-2082,-3-17-3556,-5-6-12844</inkml:trace>
</inkml:ink>
</file>

<file path=ppt/ink/ink4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6.940"/>
    </inkml:context>
    <inkml:brush xml:id="br0">
      <inkml:brushProperty name="width" value="0.025" units="cm"/>
      <inkml:brushProperty name="height" value="0.025" units="cm"/>
    </inkml:brush>
  </inkml:definitions>
  <inkml:trace contextRef="#ctx0" brushRef="#br0">294 106 13196,'7'-10'780,"0"2"-441,21-33 923,-15 6 2385,-13 35-3570,0-1 1,0 1-1,0-1 1,-1 1 0,1-1-1,0 1 1,0-1-1,0 1 1,0-1 0,-1 1-1,1-1 1,0 1-1,0 0 1,-1-1 0,1 1-1,0-1 1,-1 1 0,1 0-1,0-1 1,-1 1-1,1 0 1,0 0 0,-1-1-1,1 1 1,-1 0-1,1 0 1,-1-1 0,1 1-1,-1 0 1,1 0 0,-1 0-1,1 0 1,-1 0-1,1 0 1,-1 0 0,1 0-1,0 0 1,-1 0-1,1 0 1,-2 0 0,-23 4 786,15 0-719,1 0 0,0 1 0,0 0 0,0 1 0,0 0 0,1 0 0,0 1 0,-10 10 0,-56 67 846,52-55-518,1 1 1,1 1 0,-19 39-1,31-53-333,1 0-1,1 1 1,0 0-1,1 0 0,1 0 1,1 1-1,1-1 1,-1 22-1,3-36-135,1 0 1,-1-1-1,0 1 0,1 0 0,0-1 0,0 1 1,0 0-1,0-1 0,0 1 0,1-1 0,0 0 1,-1 1-1,1-1 0,1 0 0,-1 0 0,0 0 0,1 0 1,-1-1-1,1 1 0,0-1 0,0 1 0,0-1 1,0 0-1,0 0 0,1 0 0,-1-1 0,0 1 1,1-1-1,0 0 0,5 1 0,10 2-27,0 0 0,1-2-1,0-1 1,31-1 0,-29 0-98,-21 0 109,1 0 0,-1 0 0,1 0 0,-1 0-1,1 0 1,-1 0 0,1-1 0,-1 1 0,1 0-1,-1-1 1,0 0 0,1 1 0,-1-1 0,0 0 0,0 1-1,1-1 1,-1 0 0,0 0 0,0 0 0,0 0-1,0 0 1,0 0 0,0 0 0,0-1 0,0 1-1,-1 0 1,1 0 0,0-1 0,0-1 0,0 0-564,-1-1 0,1 0 0,-1 1 0,0-1 0,0 0 0,0 1 1,0-1-1,0 0 0,-1 1 0,0-1 0,-2-5 0,-6-13-5349</inkml:trace>
</inkml:ink>
</file>

<file path=ppt/ink/ink4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7.513"/>
    </inkml:context>
    <inkml:brush xml:id="br0">
      <inkml:brushProperty name="width" value="0.025" units="cm"/>
      <inkml:brushProperty name="height" value="0.025" units="cm"/>
    </inkml:brush>
  </inkml:definitions>
  <inkml:trace contextRef="#ctx0" brushRef="#br0">39 1 17328,'0'0'7213,"1"13"-5414,-6 52-318,-16 85 0,8-72-1347,13-45 153,0-33-263,1 0 1,-1 0-1,1 0 0,-1 0 1,1 0-1,-1 0 0,1 0 1,-1-1-1,1 1 0,-1 0 1,1 0-1,-1 0 1,0-1-1,1 1 0,-1 0 1,1-1-1,-1 1 0,0 0 1,1-1-1,-1 1 1,0 0-1,1-1 0,-1 1 1,0-1-1,0 1 0,1-1 1,-1 1-1,0-1 1,0 1-1,0 0 0,1-2 1,28-58 595,-23 44-519,0 1 0,-1-1 0,0 0 0,-1-1-1,-1 1 1,-1-1 0,0 1 0,-2-1 0,1 0 0,-4-21 0,3 37-93,0 0 0,0-1 0,0 1 0,0 0 0,-1 0-1,1 0 1,0 0 0,-1 0 0,1 0 0,-1 0 0,1 0 0,-1 0 0,1 0 0,-1 0-1,0 0 1,1 0 0,-1 1 0,0-1 0,0 0 0,0 0 0,0 1 0,0-1 0,0 1-1,0-1 1,0 1 0,0-1 0,0 1 0,0-1 0,0 1 0,0 0 0,0-1 0,0 1-1,0 0 1,0 0 0,0 0 0,0 0 0,-1 0 0,1 0 0,0 0 0,0 1 0,0-1-1,0 0 1,-1 1 0,1-1-4,0 1 0,0-1 0,0 1-1,1-1 1,-1 1 0,0-1 0,0 1 0,1-1-1,-1 1 1,0-1 0,1 1 0,-1 0 0,1 0 0,-1-1-1,1 1 1,-1 0 0,1 0 0,-1 0 0,1-1-1,0 1 1,-1 0 0,1 0 0,0 0 0,0 0-1,0 0 1,0 0 0,0 0 0,0-1 0,0 1 0,0 0-1,0 0 1,0 0 0,0 0 0,0 0 0,1 0-1,-1 0 1,0-1 0,1 1 0,-1 0 0,1 0-1,-1 0 1,1-1 0,-1 1 0,1 0 0,-1 0 0,1-1-1,0 1 1,1 0 0,2 2-370,1 0-1,0 0 1,-1 0-1,1-1 1,0 0 0,1 0-1,-1 0 1,0 0-1,1-1 1,-1 0 0,1 0-1,-1-1 1,1 0 0,10 0-1,-6 0-538,0-1 0,0 0 0,0 0-1,-1-1 1,1-1 0,-1 1 0,16-8 0,-18 6-1352,0 0 1,0-1 0,-1 1-1,0-2 1,9-8-1,-3 0-4234</inkml:trace>
</inkml:ink>
</file>

<file path=ppt/ink/ink4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8.184"/>
    </inkml:context>
    <inkml:brush xml:id="br0">
      <inkml:brushProperty name="width" value="0.025" units="cm"/>
      <inkml:brushProperty name="height" value="0.025" units="cm"/>
    </inkml:brush>
  </inkml:definitions>
  <inkml:trace contextRef="#ctx0" brushRef="#br0">116 1 4708,'0'0'13341,"-8"13"-11296,-57 132 2658,56-122-4174,1 0 1,1 1-1,1 0 0,2 0 1,-3 32-1,6-55-524,1 0 1,0 0-1,0 0 0,0 0 0,0 0 1,0 0-1,0 0 0,0 0 0,0 0 1,0 0-1,1 0 0,-1 0 1,0 0-1,1 0 0,-1 0 0,1 0 1,-1 0-1,1-1 0,-1 1 0,1 0 1,-1 0-1,1 0 0,1 0 0,-2-1 11,1 0 1,0 0-1,0 0 0,0 0 0,0 0 0,-1 0 0,1 0 0,0 0 0,0 0 0,0-1 0,0 1 0,-1 0 1,1-1-1,0 1 0,0 0 0,-1-1 0,1 1 0,0-1 0,-1 1 0,2-2 0,31-36 663,-13 3-296,-2 0 0,-2-1 0,22-73 0,-36 108-382,-1-1 1,0 1-1,0 0 1,0-1-1,1 1 0,-1 0 1,0 0-1,1-1 1,0 1-1,-1 0 1,1 1-1,-1-1 1,1 0-1,0 0 1,0 1-1,-1-1 1,1 1-1,0-1 1,0 1-1,0 0 1,0 0-1,-1 0 0,1 0 1,0 0-1,0 0 1,0 1-1,0-1 1,-1 0-1,1 1 1,0 0-1,2 0 1,2 0-16,0 1 1,-1 0 0,1 0 0,0 0-1,-1 1 1,1-1 0,-1 1 0,0 1-1,6 3 1,-10-4-5,1-1-1,-1 1 1,1 0-1,-1 0 1,0 0-1,0-1 1,0 1-1,-1 0 1,1 0-1,-1 0 1,1 1-1,-1-1 1,0 0-1,-1 5 1,-5 45 39,-5-13 43,8-33-58,0 1 0,1 0 0,0 0 0,0 0 0,1 0-1,0 0 1,0 0 0,1 0 0,1 14 0,0-21-4,-1-1 1,0 1-1,1 0 1,-1-1 0,0 1-1,1-1 1,-1 1-1,1-1 1,-1 1-1,0-1 1,1 1-1,0-1 1,-1 0 0,1 1-1,-1-1 1,1 0-1,-1 1 1,1-1-1,0 0 1,-1 0-1,1 1 1,-1-1-1,1 0 1,0 0 0,-1 0-1,1 0 1,0 0-1,-1 0 1,1 0-1,0 0 1,-1 0-1,1 0 1,0 0 0,-1-1-1,1 1 1,0 0-1,-1 0 1,1-1-1,-1 1 1,1 0-1,0-1 1,26-15 103,-8 0-87,0 0 0,-2-1-1,0-1 1,-1-1 0,16-24 0,-3-2-52,31-62 1,-71 170-507,3-38 597,2 1 0,1 0 0,1 0 0,1 1-1,0 52 1,4-78-38,-1 0 1,0 0-1,1 0 0,-1 0 0,0 0 1,1 0-1,-1 0 0,1 0 0,0-1 1,-1 1-1,1 0 0,0 0 0,-1 0 1,1-1-1,0 1 0,0 0 0,0-1 1,-1 1-1,1-1 0,0 1 0,0-1 1,0 1-1,0-1 0,0 0 0,0 1 1,0-1-1,0 0 0,0 0 0,0 0 1,1 1-1,-1-1 0,0-1 0,0 1 1,0 0-1,0 0 0,0 0 0,0 0 1,0-1-1,0 1 0,0 0 0,0-1 1,0 1-1,1-2 0,44-19 776,-36 13-761,1 0 0,-1 0 0,-1-1 1,0-1-1,0 0 0,0 0 0,-2 0 0,1-1 0,5-12 0,-10 18-26,-1 0 0,0 1 0,-1-1 0,1 0 0,-1 0-1,0 0 1,0 0 0,-1 0 0,1-1 0,-1 1 0,0 0 0,-1 0 0,1 0-1,-1 0 1,0 0 0,0 0 0,-1 0 0,1 0 0,-1 0 0,0 0 0,0 1-1,-1-1 1,1 1 0,-1-1 0,-5-4 0,-2-3-661,0-2-2922,10 13 3370,0 0 0,0 1-1,1-1 1,-1 0 0,0 1 0,1-1 0,-1 0 0,1 1-1,-1-1 1,1 0 0,-1 1 0,1-1 0,-1 1 0,1-1-1,-1 1 1,1 0 0,0-1 0,-1 1 0,1-1 0,0 1-1,-1 0 1,1 0 0,0-1 0,-1 1 0,2 0 0,19-9-8199</inkml:trace>
</inkml:ink>
</file>

<file path=ppt/ink/ink4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9.252"/>
    </inkml:context>
    <inkml:brush xml:id="br0">
      <inkml:brushProperty name="width" value="0.025" units="cm"/>
      <inkml:brushProperty name="height" value="0.025" units="cm"/>
    </inkml:brush>
  </inkml:definitions>
  <inkml:trace contextRef="#ctx0" brushRef="#br0">145 252 11403,'5'-10'4601,"-1"4"-3777,19-40 3150,-22 42-3309,0 0-1,0 1 1,0-1-1,0 0 1,-1 0-1,0 1 1,0-1-1,0-4 1,0 8-585,0-1 0,0 1 0,-1-1 0,1 1-1,0-1 1,-1 1 0,1-1 0,0 1 0,-1-1 0,1 1 0,0-1 0,-1 1 0,1-1 0,-1 1 0,1 0 0,-1-1 0,1 1 0,-1 0 0,1 0 0,-1-1 0,1 1 0,-1 0 0,0 0 0,1 0 0,-1 0 0,1 0 0,-1 0 0,0-1-1,1 1 1,-1 1 0,1-1 0,-1 0 0,1 0 0,-1 0 0,0 0 0,1 0 0,-1 0 0,1 1 0,-1-1 0,1 0 0,-1 0 0,0 1 0,-25 12 379,13 0-421,0-1 1,2 2-1,-1-1 0,2 2 1,0-1-1,0 1 1,2 1-1,0 0 1,0 0-1,2 1 0,0-1 1,1 1-1,0 1 1,-2 26-1,6-42-33,1 0 0,-1 0 0,1 0 0,0 0 0,0 0 0,0 0 0,0 0-1,0 0 1,0 0 0,0 0 0,1 0 0,-1 0 0,1-1 0,-1 1 0,1 0 0,0 0 0,0 0 0,0-1-1,0 1 1,0 0 0,0-1 0,0 1 0,1-1 0,-1 1 0,0-1 0,1 0 0,-1 0 0,1 1 0,0-1-1,-1 0 1,1 0 0,0-1 0,0 1 0,-1 0 0,1 0 0,0-1 0,0 1 0,0-1 0,0 0-1,0 0 1,2 1 0,3-2 17,-1 1-1,1-1 1,0-1-1,-1 1 1,1-1 0,0 0-1,-1-1 1,0 1-1,0-1 1,11-7-1,9-9 5,0 0-1,-1-3 1,-1 0-1,-1-1 1,-1-1-1,-1-1 1,-2-1-1,0-1 0,-2 0 1,0-1-1,-2-1 1,17-47-1,-30 69-1,0 0-1,0 0 0,-1 0 1,1 0-1,-2 0 0,1-1 1,-1-8-1,0 16-21,0-1 0,0 1 0,0-1 0,0 1 0,0-1 0,0 1-1,0-1 1,0 1 0,0-1 0,0 1 0,0 0 0,-1-1 0,1 1 0,0-1 0,0 1 0,-1-1-1,1 1 1,0 0 0,0-1 0,-1 1 0,1 0 0,0-1 0,-1 1 0,1 0 0,-1-1 0,1 1-1,0 0 1,-1 0 0,1 0 0,-1-1 0,1 1 0,-1 0 0,-16 6-44,-10 21-70,8 1 133,0 1-1,2 1 1,1 0-1,2 2 0,1-1 1,1 2-1,2 0 0,1 0 1,1 1-1,-4 57 1,12-87-17,-1-1 0,1 0 1,0 1-1,0-1 1,0 0-1,1 1 0,-1-1 1,1 0-1,0 1 1,0-1-1,0 0 1,3 6-1,-3-8 1,1 0 1,-1 0-1,0 0 0,1 0 1,-1 0-1,1 0 1,-1 0-1,0-1 0,1 1 1,0-1-1,-1 1 1,1-1-1,-1 0 0,1 1 1,0-1-1,-1 0 0,1 0 1,-1 0-1,1 0 1,0 0-1,-1-1 0,1 1 1,-1 0-1,1-1 1,0 1-1,-1-1 0,1 0 1,1-1-1,7-2 19,-1-1-1,0 0 1,0-1 0,0 0-1,0 0 1,-1-1 0,0 0-1,0 0 1,7-11 0,9-10-204,25-41 0,-4-20-695,-59 113 982,1-1-1,2 2 1,0 0 0,1 0 0,2 1-1,1 0 1,1 0 0,-4 38 0,9-63-105,1 0 1,0 0 0,0 0-1,0 0 1,0 0-1,0 1 1,0-1 0,0 0-1,0 0 1,1 0-1,-1 0 1,0 0 0,1 0-1,-1 0 1,1 0-1,-1 0 1,1 0 0,-1 0-1,1 0 1,0 0-1,-1 0 1,1 0 0,0 0-1,0-1 1,0 1-1,-1 0 1,1-1 0,0 1-1,2 0 1,-1 0 2,0-1 1,0 0 0,1 0-1,-1 0 1,0 0-1,1 0 1,-1-1-1,0 1 1,1 0 0,-1-1-1,0 0 1,0 0-1,3-1 1,8-5 15,0 0 0,0 0 0,16-14 0,60-61-21,-62 55 0,40-32 0,-61 61 0,-4 11 0,-3 10 0,-7 17 0,5-30 0,1-1 0,0 0 0,0 1 0,1 0 0,0-1 0,1 1 0,1 16 0,0-25 0,-1-1 0,1 1 0,-1-1 0,1 1 0,-1-1 0,1 0 0,0 1 0,-1-1 0,1 1 0,-1-1 0,1 0 0,0 0 0,-1 1 0,1-1 0,0 0 0,-1 0 0,1 0 0,0 0 0,0 0 0,-1 0 0,1 0 0,0 0 0,-1 0 0,1 0 0,0 0 0,-1 0 0,1-1 0,0 1 0,-1 0 0,1 0 0,0-1 0,-1 1 0,1-1 0,-1 1 0,2-1 0,23-12 0,29-29 0,19-14 0,-66 51 0,0 1 0,0 0 0,0 1 0,1 0 0,0 0 0,-1 0 0,1 1 0,14-2 0,-22 4-2,1 0 0,-1 0 0,0 0 0,1 0 0,-1 0-1,1 0 1,-1 0 0,1 0 0,-1 0 0,0 0 0,1 0 0,-1 0 0,1 0 0,-1 1 0,0-1 0,1 0-1,-1 0 1,0 0 0,1 1 0,-1-1 0,0 0 0,1 1 0,-1-1 0,0 0 0,1 0 0,-1 1 0,0-1-1,0 1 1,0-1 0,1 0 0,-1 1 0,0-1 0,0 1 0,0-1 0,0 0 0,0 1 0,-2 22-264,-14 20-1030,16-43 1261,-19 26-3236,10-19-255,-1-4-3378</inkml:trace>
</inkml:ink>
</file>

<file path=ppt/ink/ink4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19.639"/>
    </inkml:context>
    <inkml:brush xml:id="br0">
      <inkml:brushProperty name="width" value="0.025" units="cm"/>
      <inkml:brushProperty name="height" value="0.025" units="cm"/>
    </inkml:brush>
  </inkml:definitions>
  <inkml:trace contextRef="#ctx0" brushRef="#br0">1 0 19250,'0'0'1345,"25"55"-4227,-9-38-4966</inkml:trace>
</inkml:ink>
</file>

<file path=ppt/ink/ink4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20.007"/>
    </inkml:context>
    <inkml:brush xml:id="br0">
      <inkml:brushProperty name="width" value="0.025" units="cm"/>
      <inkml:brushProperty name="height" value="0.025" units="cm"/>
    </inkml:brush>
  </inkml:definitions>
  <inkml:trace contextRef="#ctx0" brushRef="#br0">163 1 10634,'0'0'13682,"-9"11"-12481,2-1-924,-1 1-1,1 0 0,1 0 1,0 1-1,1 0 0,0 0 0,1 0 1,0 1-1,1-1 0,0 1 0,-1 16 1,4 5-220,2-1 1,2 0 0,0 0 0,17 57 0,6 40-267,-24-111 201,6 65-12,-9-77 26,0 0 0,0-1 0,0 1 0,-1 0 0,0-1 0,0 1 0,-1-1 0,0 1 0,-4 10 0,5-16 49,0 1 1,1 0 0,-1 0 0,0-1-1,0 1 1,-1-1 0,1 1 0,0-1-1,0 1 1,-1-1 0,1 0 0,-1 1-1,1-1 1,-1 0 0,0 0 0,1 0-1,-1 0 1,0-1 0,0 1 0,1 0-1,-1-1 1,0 1 0,0-1 0,0 0-1,0 1 1,0-1 0,0 0 0,0 0-1,0 0 1,0-1 0,1 1 0,-1 0-1,0-1 1,-3-1 0,0 0 88,1 0 0,0-1 0,0 1 0,0-1 0,0 0-1,1 0 1,-1-1 0,1 1 0,-1-1 0,1 0 0,1 0 0,-5-7 0,0-2-144,1 0 0,1 0 0,1-1 0,-1 0 0,2 0 0,0 0 0,1 0 0,-1-20 0,2 26 0,1-1 0,0 0 0,1 0 0,-1 1 0,2-1 0,-1 0 0,1 1 0,1-1 0,-1 1 0,1 0 0,1 0 0,0 0 0,0 0 0,9-12 0,-10 17-433,1 0 1,-1 0-1,1 0 0,0 1 0,0-1 1,0 1-1,0 0 0,0 0 0,0 1 1,1-1-1,-1 1 0,9-2 1,30-12-8501,-18-1-8507</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42.380"/>
    </inkml:context>
    <inkml:brush xml:id="br0">
      <inkml:brushProperty name="width" value="0.025" units="cm"/>
      <inkml:brushProperty name="height" value="0.025" units="cm"/>
    </inkml:brush>
  </inkml:definitions>
  <inkml:trace contextRef="#ctx0" brushRef="#br0">1250 82 7079,'8'-10'2768,"-21"10"-594,-1 1-1639,-144-14 2938,73 4-3284,-3 0 1146,-69-4 1419,112 15-2334,1 3-1,-1 1 1,1 2-1,0 2 0,0 2 1,-54 23-1,84-30-394,-43 16 139,-84 42 0,126-55-129,1 0 1,0 1 0,1 1 0,-1 0 0,2 1 0,0 0 0,0 1 0,1 0 0,0 1 0,-16 26 0,25-34-26,0 0 1,0 0-1,1 1 1,0-1-1,-1 1 1,2 0-1,-1-1 0,1 1 1,0 0-1,0-1 1,0 1-1,1 0 1,0-1-1,0 1 1,1-1-1,3 10 1,4 9-10,1-1 0,19 30 1,-24-43 3,-2-4 11,1-1 1,-1 0 0,1 1-1,0-1 1,0-1 0,0 1 0,1 0-1,0-1 1,0 0 0,0 0 0,0-1-1,0 0 1,11 5 0,-1-2 195,1-2 1,0 0 0,0 0-1,17 0 1,120 30 28,-138-30-210,5-1 4,-1-1 1,0 0-1,1-2 0,-1 0 0,0-2 1,1 0-1,34-8 0,45-4-29,-73 13-23,0 1-1,0 1 1,-1 2-1,1 0 1,-1 2-1,39 12 1,-35-10 30,-1-1 1,1-1-1,0-1 1,33-1 0,120-8 73,-143 3-82,-15 0 0,1 0 0,-1-2 1,1 0-1,-1-2 0,0-1 1,-1-1-1,0 0 0,0-2 1,-1-1-1,0-1 0,29-21 1,-47 30 37,0-1 0,0 1 0,0-1 0,-1 0 0,0 0 0,0 0 0,0 0 0,0-1 0,-1 1 0,1-1 0,-1 0 0,0 1 0,-1-1 0,1 0 0,1-8 0,-2 4-33,-1 0 0,0 0 0,0 0-1,-1 0 1,0 0 0,0 0-1,-1 0 1,-3-11 0,-4-3 82,-1 0 0,0 0 0,-2 1 1,0 1-1,-25-32 0,22 34-32,-2 2 0,0 0 0,-1 1 0,0 1 1,-1 1-1,-1 0 0,-1 2 0,1 0 0,-2 1 0,-30-11 0,-11 0 37,-1 2-1,-96-16 0,115 30-638,-91-1 1,73 6-5812,22-1-4057</inkml:trace>
</inkml:ink>
</file>

<file path=ppt/ink/ink4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21.533"/>
    </inkml:context>
    <inkml:brush xml:id="br0">
      <inkml:brushProperty name="width" value="0.025" units="cm"/>
      <inkml:brushProperty name="height" value="0.025" units="cm"/>
    </inkml:brush>
  </inkml:definitions>
  <inkml:trace contextRef="#ctx0" brushRef="#br0">256 236 14157,'0'-2'316,"-1"1"-1,1-1 0,-1 1 0,0-1 0,1 1 0,-1-1 0,0 1 0,0 0 1,0-1-1,0 1 0,0 0 0,-1 0 0,1 0 0,0 0 0,0 0 1,-1 0-1,1 0 0,-1 0 0,1 0 0,-1 1 0,1-1 0,-1 0 0,1 1 1,-1 0-1,0-1 0,1 1 0,-1 0 0,0 0 0,1 0 0,-1 0 1,0 0-1,1 0 0,-3 1 0,-4-2 172,0 2-1,0-1 1,0 1-1,0 0 1,-14 4 0,12 0-393,0 0 0,1 1 0,0-1 0,0 2 0,0-1 1,1 2-1,0-1 0,0 1 0,1 0 0,0 0 0,-6 11 1,8-13-62,0 1 1,1 0 0,0 1 0,0-1 0,0 1-1,1-1 1,0 1 0,1 0 0,0 0 0,0 0 0,1 1-1,0-1 1,0 0 0,1 1 0,0 8 0,1-15-14,-1-1 0,1 1 1,0-1-1,0 1 0,-1-1 1,1 0-1,0 0 1,0 1-1,0-1 0,0 0 1,0 0-1,1 0 0,-1 0 1,0 0-1,0 0 1,1 0-1,-1-1 0,1 1 1,-1 0-1,1-1 1,-1 1-1,1-1 0,-1 1 1,1-1-1,-1 0 0,1 0 1,-1 0-1,1 0 1,0 0-1,-1 0 0,1 0 1,-1 0-1,1 0 0,-1-1 1,1 1-1,1-2 1,6 0 119,0 0 0,-1 0 1,1-1-1,-1 0 0,10-6 1,1-3-18,-2 0 0,1-1 0,-2-1-1,0 0 1,17-20 0,-26 26-98,1-1 0,-1 0 0,-1 0 0,0-1 0,0 0-1,-1 0 1,0 0 0,-1 0 0,0-1 0,0 0 0,2-16-1,-6 26-23,1 1 0,-1 0-1,0-1 1,0 1-1,0-1 1,0 1 0,1 0-1,-1-1 1,0 1-1,0-1 1,0 1-1,0 0 1,0-1 0,0 1-1,0-1 1,0 1-1,0 0 1,0-1 0,0 1-1,0-1 1,-1 1-1,1 0 1,0-1 0,0 1-1,0-1 1,0 1-1,-1 0 1,1-1-1,0 1 1,0 0 0,-1 0-1,1-1 1,0 1-1,-1 0 1,1-1 0,0 1-1,-1 0 1,1 0-1,0 0 1,-1-1 0,1 1-1,0 0 1,-1 0-1,1 0 1,-1 0 0,1 0-1,0 0 1,-1 0-1,1 0 1,-1 0-1,1 0 1,0 0 0,-1 0-1,1 0 1,-1 0-1,1 0 1,0 0 0,-1 0-1,1 0 1,-1 1-1,1-1 1,0 0 0,-1 0-1,1 0 1,0 1-1,-1-1 1,1 0-1,0 1 1,-1-1 0,-22 22-128,17-12 124,-1-1 0,2 1 0,0 1 0,0-1 1,1 1-1,0-1 0,0 1 0,2 0 0,-1 1 0,1-1 0,1 0 0,0 13 1,1-23 13,0 0 0,0 0 0,1 0 0,-1 0 0,0 0 0,1 0 0,-1 0 0,1 0 0,0 0 0,-1 0 0,1 0 0,0 0 0,-1 0 1,1 0-1,0 0 0,0 0 0,0-1 0,0 1 0,0 0 0,0-1 0,0 1 0,0-1 0,0 1 0,0-1 0,0 1 0,0-1 0,0 0 0,0 1 0,0-1 1,1 0-1,-1 0 0,0 0 0,0 0 0,0 0 0,0 0 0,1 0 0,-1 0 0,0-1 0,0 1 0,1-1 0,5 0 36,0-1-1,-1 1 1,1-1-1,-1-1 1,0 1-1,6-5 1,12-6-45,-1-2 0,-1-1 0,0-1 0,-2 0 0,0-2 0,-1 0 0,32-43 0,-46 50-2,-12 14 0,-15 14 0,10-4 0,1 0 0,0 1 0,1 0 0,1 1 0,0 0 0,1 0 0,0 1 0,1 0 0,1 0 0,0 1 0,-4 23 0,9-38 0,1 0 0,0-1 0,0 1 0,0 0 0,0 0 0,-1-1 0,1 1 0,0 0 0,0-1 0,0 1 0,1 0 0,-1 0 0,0-1 0,0 1 0,0 0 0,1-1 0,-1 1 0,0 0 0,0-1 0,1 1 0,-1 0 0,1-1 0,-1 1 0,0-1 0,1 1 0,0 0 0,-1-1 0,1 0 0,-1 1 0,1-1 0,-1 1 0,1-1 0,0 0 0,-1 1 0,1-1 0,0 0 0,-1 1 0,1-1 0,0 0 0,0 0 0,-1 0 0,1 0 0,0 0 0,-1 0 0,1 0 0,0 0 0,0 0 0,-1 0 0,1 0 0,0 0 0,-1-1 0,1 1 0,1-1 0,39-17 0,-20 5 0,0 0 0,-1-2 0,-1-1 0,0 0 0,-1-1 0,-1-1 0,-1-1 0,21-30 0,-53 75 0,2 1 0,1 1 0,1 0 0,1 1 0,1 0 0,-10 60 0,19-87 0,1-1 0,0 0 0,0 0 0,0 1 0,0-1 0,0 0 0,0 0 0,0 1 0,0-1 0,0 0 0,0 0 0,1 0 0,-1 1 0,0-1 0,1 0 0,-1 0 0,1 0 0,-1 0 0,1 0 0,0 0 0,0 0 0,-1 0 0,1 0 0,2 2 0,-2-3 0,0 0 0,1 1 0,-1-1 0,1 0 0,-1 0 0,0 0 0,1 0 0,-1 0 0,1 0 0,-1 0 0,0-1 0,1 1 0,-1 0 0,0-1 0,1 1 0,-1-1 0,0 0 0,2 0 0,6-5 0,1 0 0,-1-1 0,0 1 0,9-11 0,155-170 0,-145 152 0,-2-2 0,-1 0 0,32-66 0,-55 98 0,0 0 0,0-1 0,-1 1 0,0-1 0,0 1 0,1-9 0,0-2 0,-7 51 0,-14 76 0,-30 41 0,0-2 0,51-168 0,0 0 0,-1-1 0,-1 1 0,0-1 0,-2 1 0,0 0 0,-1 0 0,-1 0 0,0 0 0,-2 0 0,0 1 0,-1 0 0,-1 0 0,-16-27 0,24 44 0,0 0 0,0 0 0,0 0 0,0-1 0,0 1 0,0 0 0,0 0 0,0 0 0,0-1 0,0 1 0,0 0 0,-1 0 0,2-1 0,-1 1 0,0 0 0,0 0 0,0-1 0,0 1 0,0 0 0,0 0 0,0 0 0,0-1 0,0 1 0,0 0 0,0 0 0,0 0 0,1-1 0,-1 1 0,0 0 0,0 0 0,0 0 0,0-1 0,1 1 0,-1 0 0,0 0 0,0 0 0,0 0 0,1 0 0,-1 0 0,0 0 0,0-1 0,0 1 0,1 0 0,17-3 0,29 2 0,-38 1 0,226 0-1815,-190-3-4869,-4-11-9544</inkml:trace>
</inkml:ink>
</file>

<file path=ppt/ink/ink4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22.142"/>
    </inkml:context>
    <inkml:brush xml:id="br0">
      <inkml:brushProperty name="width" value="0.025" units="cm"/>
      <inkml:brushProperty name="height" value="0.025" units="cm"/>
    </inkml:brush>
  </inkml:definitions>
  <inkml:trace contextRef="#ctx0" brushRef="#br0">116 1 18610,'-14'30'1097,"2"1"1,1 0-1,2 0 0,1 1 1,-6 46-1,-4 165 1108,17-216-1946,-2 378 2521,5-210-10290,-2-195 7423,-3 29-4424,-7-15-1503,-4-10-4284</inkml:trace>
</inkml:ink>
</file>

<file path=ppt/ink/ink4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0:23.182"/>
    </inkml:context>
    <inkml:brush xml:id="br0">
      <inkml:brushProperty name="width" value="0.025" units="cm"/>
      <inkml:brushProperty name="height" value="0.025" units="cm"/>
    </inkml:brush>
  </inkml:definitions>
  <inkml:trace contextRef="#ctx0" brushRef="#br0">1 1068 17296,'0'0'1484,"12"5"139,38 13 359,-1-1 0,2-2 0,79 11 0,-10-18-1746,140-9 1,121-28-389,-37 3 44,757 12 1289,-580 16-798,-401-6-239,0-6-1,121-25 0,228-70 375,-398 87-505,-2 3 270,1 3 0,0 4 0,1 2 0,-1 3 0,85 8 0,-152-5-283,0 0 0,0 0 0,0 0 0,0-1 0,0 0 0,-1 1 0,1-1 0,0 0 0,0 0 0,0-1 0,-1 1 0,1 0 0,-1-1 0,1 0 0,-1 1 0,3-4 0,35-40 0,-16 16 0,-4 8-5,-1 0 1,-1-1-1,20-33 0,-31 42-13,-1 0 0,0 0 0,0-1 0,-1 0 0,-1 0 0,-1 0 0,0-1 0,2-19-1,-1-5-16,-2 0-1,-2 0 1,-2 0-1,-1 0 1,-2 0-1,-1 1 0,-2 0 1,-15-42-1,13 59 103,-3-18 16,12 37-116,0 0 0,0 0 0,0 0 1,0 1-1,0-1 0,0 1 0,0-1 0,-1 1 1,1-1-1,0 1 0,-1 0 0,1-1 1,-1 1-1,0 0 0,1 0 0,-1 0 0,0 0 1,1 1-1,-1-1 0,0 0 0,0 1 1,0-1-1,0 1 0,0 0 0,0-1 0,-3 1 1,-63-1-442,51 2 525,-535 5-51,54-2-183,-613-13-1844,-73-27 911,929 30 1297,-56 7 461,235 3-473,0 4 0,-78 19-1,-190 76-146,368-133-4160,26-17-3464</inkml:trace>
</inkml:ink>
</file>

<file path=ppt/ink/ink4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1:02.944"/>
    </inkml:context>
    <inkml:brush xml:id="br0">
      <inkml:brushProperty name="width" value="0.025" units="cm"/>
      <inkml:brushProperty name="height" value="0.025" units="cm"/>
    </inkml:brush>
  </inkml:definitions>
  <inkml:trace contextRef="#ctx0" brushRef="#br0">9498 575 5189,'-272'-126'2002,"180"87"-1527,41 19-432,0 3 0,-1 2 0,-1 3 0,0 1 0,-66-4-1,-278 5-38,242 10 18,-405-17 59,-30 1 441,1 37-260,533-16-243,-1017 63-396,926-66 359,-1106 49 452,-252 150 228,1283-155-619,2 10 0,2 9-1,-360 160 1,482-179 33,2 5 1,3 3-1,2 4 0,3 5 1,-94 86-1,118-90-84,3 2 1,3 3 0,3 2-1,2 2 1,4 2-1,-77 153 1,105-179-29,2 0 0,1 1 0,2 1 0,3 1 0,1 0 0,-4 72-1,12-84 11,2-1-1,1 1 1,2 0-1,2-1 1,0 0-1,3 0 1,1 0-1,1-1 1,25 54-1,-10-38 44,2-2 1,3-1-1,1-1 0,73 80 1,-52-72-18,3-3 1,2-2-1,73 48 1,-21-29 22,3-5 0,2-4-1,3-6 1,124 38 0,506 106-1,17-62 68,-374-70-213,413 58 279,7-61-130,232-105 91,739-210-47,-795 45-36,-31-104-15,-855 271-112,-2-4 0,-2-5 0,96-66 1,-129 71 138,-1-2 1,-3-3 0,-2-2 0,-3-3-1,49-63 1,-62 66 8,-3-1-1,-2-2 1,-2-2 0,-3-1-1,-3-1 1,-2-2 0,-3 0-1,-3-1 1,-2-2-1,-3 0 1,-3 0 0,3-75-1,-11 37 3,-4-1 0,-5 0 0,-4 1 0,-5 0 0,-35-132 0,22 135 82,-4 2 0,-4 1-1,-5 1 1,-4 2 0,-61-97 0,77 148-119,0 2-1,-3 1 1,-1 2 0,-2 1-1,-2 1 1,-1 2 0,-1 2-1,-2 1 1,-1 2 0,-2 2 0,0 2-1,-75-31 1,60 37-244,-1 2 0,-1 3-1,0 2 1,-1 3 0,-62-2 0,-126 0-2584</inkml:trace>
</inkml:ink>
</file>

<file path=ppt/ink/ink4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1:19.771"/>
    </inkml:context>
    <inkml:brush xml:id="br0">
      <inkml:brushProperty name="width" value="0.025" units="cm"/>
      <inkml:brushProperty name="height" value="0.025" units="cm"/>
    </inkml:brush>
  </inkml:definitions>
  <inkml:trace contextRef="#ctx0" brushRef="#br0">0 148 1666,'0'0'320,"52"-52"-192,-19 28-128,6-3 0,0 5-128,-6 0-1730</inkml:trace>
</inkml:ink>
</file>

<file path=ppt/ink/ink4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1:20.129"/>
    </inkml:context>
    <inkml:brush xml:id="br0">
      <inkml:brushProperty name="width" value="0.025" units="cm"/>
      <inkml:brushProperty name="height" value="0.025" units="cm"/>
    </inkml:brush>
  </inkml:definitions>
  <inkml:trace contextRef="#ctx0" brushRef="#br0">1 0 4324,'0'0'-2722</inkml:trace>
</inkml:ink>
</file>

<file path=ppt/ink/ink4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1:49.647"/>
    </inkml:context>
    <inkml:brush xml:id="br0">
      <inkml:brushProperty name="width" value="0.025" units="cm"/>
      <inkml:brushProperty name="height" value="0.025" units="cm"/>
    </inkml:brush>
  </inkml:definitions>
  <inkml:trace contextRef="#ctx0" brushRef="#br0">5 1 8008,'-4'4'10666,"8"-4"-9834,7 0 161,5 0-192,2 0-545,3 1-224,6 3 0,0-2-32,5 2-64,4-3-1025,5-1-640,2 0-1218,4-2-1697,-4-10-4453</inkml:trace>
</inkml:ink>
</file>

<file path=ppt/ink/ink4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1:50.055"/>
    </inkml:context>
    <inkml:brush xml:id="br0">
      <inkml:brushProperty name="width" value="0.025" units="cm"/>
      <inkml:brushProperty name="height" value="0.025" units="cm"/>
    </inkml:brush>
  </inkml:definitions>
  <inkml:trace contextRef="#ctx0" brushRef="#br0">1 20 11018,'0'0'2835,"9"3"-1458,6 2 43,1 0-1,29 3 1,38-2-2674,92-17-7218,-79 3 6572,-4 5 6150,16 3-5846,116-17-1,-117 10 13795,-25 6-9653,-1 3-3508,55-1-3234,-13-3-4184,-70 2 2967</inkml:trace>
</inkml:ink>
</file>

<file path=ppt/ink/ink4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1:50.549"/>
    </inkml:context>
    <inkml:brush xml:id="br0">
      <inkml:brushProperty name="width" value="0.025" units="cm"/>
      <inkml:brushProperty name="height" value="0.025" units="cm"/>
    </inkml:brush>
  </inkml:definitions>
  <inkml:trace contextRef="#ctx0" brushRef="#br0">1 4 2498,'11'0'3732,"151"7"2544,93-13-5636,107 1-4177,-199 12 10407,109 5-4419,-166-3-2357,-58-3-1240,0-2 0,0-3 0,83-7 0,-99 3 2901,0 1 0,34 3 0,28-2-3881,-72 1-4520,-13 0 1350</inkml:trace>
</inkml:ink>
</file>

<file path=ppt/ink/ink4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23.474"/>
    </inkml:context>
    <inkml:brush xml:id="br0">
      <inkml:brushProperty name="width" value="0.025" units="cm"/>
      <inkml:brushProperty name="height" value="0.025" units="cm"/>
      <inkml:brushProperty name="color" value="#008C3A"/>
    </inkml:brush>
  </inkml:definitions>
  <inkml:trace contextRef="#ctx0" brushRef="#br0">117 130 6054,'0'0'9801,"8"-2"-8611,71-15-197,1 4 0,152-7-1,174 24 197,-129 2-177,321-25-646,4 0 1793,160-7-1770,-725 22-460,73-8 436,0 4 1,141 9-1,-193 7-545,25 1-131,-122 4-372,-43 2-1037,-152 7-1,-88-21-338,163-2 1900,-869 26-1139,476-6 1144,-349 43 699,817-54-556,-185 6 94,129-11 3074,402-18-2343,-81 2-651,1097 14 300,16-1-424,-398-27 858,-890 27-811,29 1 173,-34-1-260,0 0 0,0 0-1,0 0 1,0 0 0,0 0 0,0 0-1,0 0 1,-1 1 0,1-1 0,0 0-1,0 0 1,0 1 0,0-1-1,0 1 1,-1-1 0,1 0 0,0 1-1,0 0 1,-1-1 0,1 1 0,0-1-1,-1 1 1,1 0 0,-1-1 0,1 1-1,-1 0 1,1 1 0,-2-1 5,-1 0 1,1 0 0,-1 0-1,1 0 1,-1 0 0,1-1-1,-1 1 1,0 0 0,0-1-1,1 1 1,-1-1 0,0 1-1,0-1 1,0 0 0,1 0 0,-1 0-1,0 0 1,0 0 0,-2-1-1,-3 1 25,-356-1-856,243-10-2419,2-5-3379,19-2-4927</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4.575"/>
    </inkml:context>
    <inkml:brush xml:id="br0">
      <inkml:brushProperty name="width" value="0.025" units="cm"/>
      <inkml:brushProperty name="height" value="0.025" units="cm"/>
    </inkml:brush>
  </inkml:definitions>
  <inkml:trace contextRef="#ctx0" brushRef="#br0">0 0 17489,'0'0'10441,"54"50"-9800,-32-31-449,8-1-96,-3 1-480,2-4-673,-4-2-993,0-4-1121,-6-5-1057,-1-4-3523</inkml:trace>
</inkml:ink>
</file>

<file path=ppt/ink/ink4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5:01.984"/>
    </inkml:context>
    <inkml:brush xml:id="br0">
      <inkml:brushProperty name="width" value="0.025" units="cm"/>
      <inkml:brushProperty name="height" value="0.025" units="cm"/>
      <inkml:brushProperty name="color" value="#008C3A"/>
    </inkml:brush>
  </inkml:definitions>
  <inkml:trace contextRef="#ctx0" brushRef="#br0">32 446 9993,'0'11'289,"-20"430"2812,12-357-1934,5-1 1,3 1-1,14 118 0,-8-160-1140,2-1 0,2 0 0,1-1 0,2 0 0,2-1 0,2 0 0,1-2 0,41 64 0,-29-63 200,2-2 1,1-1 0,42 35 0,-38-38 103,-2 2 1,61 75-1,-65-59-130,-3 1-1,-2 1 0,-2 1 0,23 78 1,25 55 954,-57-153-979,1-1 0,2-1 1,33 45-1,3-7 2,2-2 1,3-3-1,3-2 1,2-3-1,3-4 1,83 54-1,-42-41 230,229 106 1,-324-170-360,1 2 0,-2 0 1,1 1-1,-1 0 0,0 1 0,0 0 1,-1 0-1,0 2 0,0-1 1,-1 1-1,-1 1 0,1 0 0,-2 0 1,0 1-1,0 0 0,-1 0 0,0 1 1,-1 0-1,-1 0 0,0 1 1,-1-1-1,0 1 0,-1 0 0,-1 0 1,2 24-1,1 112-48,-5-90 253,3 1 0,12 63 0,-14-118-238,0 1-1,1-1 0,-1 1 1,2-1-1,-1 0 0,1 0 1,-1 0-1,2 0 0,-1 0 1,1-1-1,0 0 0,0 1 1,5 4-1,-4-6-6,0-1 0,0 0 1,0 0-1,0 0 0,0-1 0,1 0 0,-1 0 0,1 0 1,0-1-1,-1 1 0,1-1 0,0-1 0,0 1 1,12-1-1,76-7 153,-74 4-166,1 0 0,-1 2 0,1 0 0,0 2-1,0 0 1,34 7 0,-44-4-7,0 1 0,-1 1 1,0 0-1,0 0 0,-1 1 0,0 0 0,0 1 0,0-1 0,-1 2 0,13 16 0,-12-14 13,0-1 0,1 0-1,0 0 1,1-1 0,0-1-1,0 1 1,20 9-1,-14-12 14,0-1-1,1 0 1,-1-2-1,1 0 0,0-1 1,0-1-1,0 0 0,19-2 1,-18 0-22,1 0 0,-1 2 0,1 1 0,-1 0 0,1 2 0,23 6-1,-34-6-1,0 1 0,0 0 0,-1 1 0,1 0 0,-1 0 0,0 1 0,-1 0 0,0 0 0,9 11 0,-7-8 80,-1-1 0,2 1 0,0-2 0,0 0 1,11 8-1,-5-8-58,1 0-1,-1-1 1,1 0 0,0-2 0,1 0-1,-1-1 1,1-1 0,0 0 0,24 0 0,13-4 51,94-13 0,28 0-16,-132 14-48,23 1 6,-1-3-1,117-18 0,-130 9-11,67-15-12,0 5 1,206-9-1,-255 30 19,97 1 4,221-27 0,243-40-17,-182 24-3,-307 26 7,655-55 11,135 45-382,-691 24 389,135-6 8,-260 1-13,141-29-1,-206 26 14,-4-2 65,0 3 0,1 2 0,0 3 0,72 1 0,-88 7 101,-27-2-155,0-1 0,-1 0 0,1 0 1,0-1-1,0 0 0,-1 0 0,1-1 0,0 1 1,-1-2-1,1 1 0,0-1 0,-1 0 0,1 0 1,-1 0-1,10-6 0,16-12 43,56-45 0,-76 55-24,-2 0 0,1-1 0,-1 0 0,-1-1 0,0 0 0,-1 0 1,14-27-1,-10 14 62,2 0-1,18-23 1,-17 26 1,-1 0 0,16-36 0,-27 51-126,-2 0 0,1 0 0,-1-1 0,0 1 0,-1 0 0,1-1 0,-2 1 0,1 0 0,-1 0 0,0-1 0,0 1 0,-1 0 0,0 0 0,-4-10 0,-5-11-91,-2 0-1,-16-27 0,18 38 107,1 1 0,-2 1 0,0 0 0,-1 0-1,-1 1 1,0 1 0,-1 1 0,0 0 0,-1 0 0,0 2 0,-32-17 0,-13 1 1,0 2 0,-75-18 0,48 16 2,-51-11-12,-2 7 0,-155-13 0,-144-29 122,403 63-113,-29-5-15,1-4-1,-95-38 1,143 48 12,-1 0 0,1-1-1,0-1 1,1-1 0,0 0 0,1-1 0,0-1-1,1-1 1,1 0 0,0 0 0,1-1-1,0-1 1,-13-23 0,12 15-30,1 0 0,1-2 1,1 1-1,2-1 0,0 0 0,2-1 0,1 0 1,1 0-1,1 0 0,1 0 0,1 0 0,2-1 1,1 1-1,1 0 0,1 0 0,2 0 1,0 0-1,2 1 0,1 0 0,14-28 0,72-118 66,-52 97-9,53-123-1,-74 144-33,48-144 11,-63 175 12,-2 0 0,-1-1-1,0 0 1,-2 0 0,-1 0 0,-3-38-1,0 48-88,-1 0 0,-1 1-1,0-1 1,-1 1-1,-1 0 1,0 0 0,-1 1-1,-10-16 1,-72-90-354,80 107 490,-31-33-82,-1 2-1,-1 2 0,-3 2 0,-1 1 0,-2 3 0,-1 2 1,-60-29-1,-35-8-65,-208-68 1,-735-208-623,837 281 553,-3 10 0,-353-27 0,-522 44-306,362 87 152,259-9 45,-1326 164 106,1749-192 166,-46 5-37,1 6 1,-193 62 0,316-84-11,-13 5-1248,1 0 1,-1-2 0,-24 4-1,7-7-5603</inkml:trace>
</inkml:ink>
</file>

<file path=ppt/ink/ink4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5.173"/>
    </inkml:context>
    <inkml:brush xml:id="br0">
      <inkml:brushProperty name="width" value="0.025" units="cm"/>
      <inkml:brushProperty name="height" value="0.025" units="cm"/>
      <inkml:brushProperty name="color" value="#008C3A"/>
    </inkml:brush>
  </inkml:definitions>
  <inkml:trace contextRef="#ctx0" brushRef="#br0">1 1 5477,'5'84'353,"-2"-5"-257,3-5-1730</inkml:trace>
  <inkml:trace contextRef="#ctx0" brushRef="#br0" timeOffset="1">87 1487 22806,'-13'67'1569,"6"-12"-1249,7-3-192,0-8-128,11-7-1185,6-3-480,-1-1-1506,-2 1-769,-2 2 1474,-8 0 2306,-1 4 1088,-3 8 642,0 3-737,0 3-1186,0 0-2241,0 1-2595</inkml:trace>
</inkml:ink>
</file>

<file path=ppt/ink/ink4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5.597"/>
    </inkml:context>
    <inkml:brush xml:id="br0">
      <inkml:brushProperty name="width" value="0.025" units="cm"/>
      <inkml:brushProperty name="height" value="0.025" units="cm"/>
      <inkml:brushProperty name="color" value="#008C3A"/>
    </inkml:brush>
  </inkml:definitions>
  <inkml:trace contextRef="#ctx0" brushRef="#br0">50 0 2370,'0'0'7399,"-11"49"-9449</inkml:trace>
  <inkml:trace contextRef="#ctx0" brushRef="#br0" timeOffset="1">4 484 13549,'0'0'2199,"-1"8"-1483,-1 13-858,2 1 1,0-1-1,5 28 1,0-3 2370,-3 74 0,-3-71-1968,2-49-287,-1 0 0,0 0 0,1 0-1,-1-1 1,1 1 0,-1 0 0,0 0 0,1 0 0,-1 0 0,0 0 0,1-1 0,-1 1 0,0 0-1,1 0 1,-1-1 0,0 1 0,1 0 0,-1-1 0,0 1 0,0 0 0,1-1 0,-1 1 0,0 0-1,0-1 1,0 1 0,1 0 0,-1-1 0,0 1 0,0-1 0,0 1 0,0 0 0,0-1 0,0 1-1,0-1 1,0 0 0,1-14-4901,-1-4-8350</inkml:trace>
</inkml:ink>
</file>

<file path=ppt/ink/ink4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6.735"/>
    </inkml:context>
    <inkml:brush xml:id="br0">
      <inkml:brushProperty name="width" value="0.025" units="cm"/>
      <inkml:brushProperty name="height" value="0.025" units="cm"/>
      <inkml:brushProperty name="color" value="#008C3A"/>
    </inkml:brush>
  </inkml:definitions>
  <inkml:trace contextRef="#ctx0" brushRef="#br0">1 1 14990,'0'0'14419,"4"12"-13202,11 28-953,2-2 0,2 0 0,28 42 0,87 117 644,-61-93-731,-67-95-177,-2-2 0,1-1 0,-1 1 0,1-1 0,1 0 0,11 10 0,-17-16-2,0 0 0,0 0 0,0 0 0,0 0 0,0 1 0,1-1 0,-1 0 0,0 0 0,0 0 0,0 0 0,0 0 0,1 0 0,-1 0 0,0 0 0,0 0 0,0 0 1,1 0-1,-1 0 0,0 0 0,0 0 0,0 0 0,0 0 0,1 0 0,-1 0 0,0 0 0,0 0 0,0 0 0,1 0 0,-1 0 0,0 0 0,0 0 0,0 0 0,0 0 0,1 0 0,-1 0 0,0-1 0,0 1 0,0 0 0,0 0 0,0 0 0,0 0 0,1 0 0,-1-1 0,0 1 0,0 0 0,0 0 0,0 0 0,0 0 0,0-1 0,0 1 0,0 0 1,0 0-1,0 0 0,0-1 0,0 1 0,0 0 0,0 0 0,0-1 0,0-10-925,0 11 689,0-7-762,-1 1 1,0-1-1,0 1 1,-1 0-1,0-1 1,0 1 0,-1 0-1,-4-9 1,-20-28-6950</inkml:trace>
</inkml:ink>
</file>

<file path=ppt/ink/ink4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7.095"/>
    </inkml:context>
    <inkml:brush xml:id="br0">
      <inkml:brushProperty name="width" value="0.025" units="cm"/>
      <inkml:brushProperty name="height" value="0.025" units="cm"/>
      <inkml:brushProperty name="color" value="#008C3A"/>
    </inkml:brush>
  </inkml:definitions>
  <inkml:trace contextRef="#ctx0" brushRef="#br0">0 418 17168,'0'0'11654,"12"-2"-10453,13-1-644,-12 2-198,0-1-1,-1 0 0,18-5 1,-26 5-312,0 1 0,0-1 0,0 0 0,-1 0 0,1 0 0,0 0 0,-1-1 0,0 1 0,1-1 1,-1 0-1,0 0 0,-1 0 0,1 0 0,0-1 0,2-5 0,2-5-47,-1-1 0,0 0 0,-1 0 0,-1 0 0,0-1 0,-1 0 0,1-18 0,-2-117 0,-3 87 0,3 72 0,-1 1 0,1-1 0,1 0 0,0 0 0,0-1 0,0 1 0,1-1 0,0 0 0,10 13 0,-1 3 0,-2-5-33,0 0 0,0-1 0,2 0 0,0 0 0,1-2 0,25 23 0,-33-33-67,-1-1 0,1 0 0,0-1 1,0 1-1,0-1 0,0 0 0,0-1 0,1 1 0,-1-1 0,1-1 0,0 1 1,-1-1-1,1 0 0,0-1 0,0 1 0,0-1 0,0-1 0,0 1 0,-1-1 0,1 0 1,0-1-1,-1 0 0,1 0 0,7-3 0,26-22-7886,-9-8-7501</inkml:trace>
</inkml:ink>
</file>

<file path=ppt/ink/ink4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8.572"/>
    </inkml:context>
    <inkml:brush xml:id="br0">
      <inkml:brushProperty name="width" value="0.025" units="cm"/>
      <inkml:brushProperty name="height" value="0.025" units="cm"/>
      <inkml:brushProperty name="color" value="#008C3A"/>
    </inkml:brush>
  </inkml:definitions>
  <inkml:trace contextRef="#ctx0" brushRef="#br0">5 0 19795,'0'0'8680,"-4"60"-6758,11-34-609,6 2-448,5-4-673,3-3-192,2-6 0,8-6 0,-3-9 0,2 0-897,-2-9-961,-2-9-1697,-6-5-1442,-6 1-2017</inkml:trace>
</inkml:ink>
</file>

<file path=ppt/ink/ink4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8.934"/>
    </inkml:context>
    <inkml:brush xml:id="br0">
      <inkml:brushProperty name="width" value="0.025" units="cm"/>
      <inkml:brushProperty name="height" value="0.025" units="cm"/>
      <inkml:brushProperty name="color" value="#008C3A"/>
    </inkml:brush>
  </inkml:definitions>
  <inkml:trace contextRef="#ctx0" brushRef="#br0">172 1 14318,'0'0'7879,"-35"63"-4644,15-22-769,-4 9-928,1 7-257,-1-1-480,4-2-513,6-5-256,5-11 0,7-13-576,2-12-1090,9-17-5220,5-22 1312,1-13-4675</inkml:trace>
</inkml:ink>
</file>

<file path=ppt/ink/ink4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9.307"/>
    </inkml:context>
    <inkml:brush xml:id="br0">
      <inkml:brushProperty name="width" value="0.025" units="cm"/>
      <inkml:brushProperty name="height" value="0.025" units="cm"/>
      <inkml:brushProperty name="color" value="#008C3A"/>
    </inkml:brush>
  </inkml:definitions>
  <inkml:trace contextRef="#ctx0" brushRef="#br0">132 1 13293,'0'0'11829,"-5"13"-9725,-100 245 1537,206-372-4213,-101 114 567,0 0-1,0 0 0,1 0 0,-1-1 1,0 1-1,0 0 0,0 0 1,0 0-1,0-1 0,1 1 0,-1 0 1,0 0-1,0 0 0,0 0 0,1 0 1,-1-1-1,0 1 0,0 0 1,1 0-1,-1 0 0,0 0 0,0 0 1,1 0-1,-1 0 0,0 0 1,0 0-1,1 0 0,-1 0 0,0 0 1,0 0-1,1 0 0,-1 0 0,0 0 1,0 0-1,0 0 0,1 0 1,-1 1-1,0-1 0,0 0 0,1 0 1,-1 0-1,0 0 0,0 0 1,0 1-1,1-1 0,-1 0 0,0 0 1,0 0-1,0 1 0,0-1 0,0 0 1,0 0-1,1 0 0,-1 1 1,0-1-1,0 0 0,0 0 0,0 1 1,2 24-30,-10 30 151,-34 110 1288,46-183-1463,0 1-1,-1-1 1,-1 0 0,-1 0-1,-2-32 1,1 45 56,-1 0 0,1-1 0,-1 1 0,0 0 1,0 0-1,-1 1 0,0-1 0,0 0 0,0 0 1,0 1-1,0-1 0,-1 1 0,0 0 0,0 0 0,0 0 1,-1 0-1,1 0 0,-1 1 0,0-1 0,0 1 1,0 0-1,0 0 0,-1 1 0,1-1 0,-1 1 0,-8-3 1,-2 4 649,13 9-78,3-6-529,0 0 0,0 0 0,1-1 1,-1 1-1,0 0 0,1-1 0,-1 1 0,1-1 0,-1 1 0,1-1 0,3 2 0,10 4-55,1 0-1,0-1 0,1-1 0,-1 0 0,1-2 1,0 0-1,19 1 0,30-1-7011,-36-3-6004</inkml:trace>
</inkml:ink>
</file>

<file path=ppt/ink/ink4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9.933"/>
    </inkml:context>
    <inkml:brush xml:id="br0">
      <inkml:brushProperty name="width" value="0.025" units="cm"/>
      <inkml:brushProperty name="height" value="0.025" units="cm"/>
      <inkml:brushProperty name="color" value="#008C3A"/>
    </inkml:brush>
  </inkml:definitions>
  <inkml:trace contextRef="#ctx0" brushRef="#br0">155 1 17713,'0'0'12428,"-7"12"-11751,-15 23-482,3 2 0,0 0 0,3 1 0,1 1 0,2 0 0,1 1-1,3 1 1,1-1 0,-5 77 0,12-114-283,1 1 0,0-1 0,0 1 0,0 0 0,0-1 0,0 1-1,1-1 1,0 1 0,0-1 0,0 1 0,0-1 0,0 0 0,0 1 0,1-1 0,0 0 0,0 0 0,0 0 0,0 0-1,0 0 1,0-1 0,1 1 0,-1-1 0,1 1 0,0-1 0,0 0 0,0 0 0,0 0 0,0 0 0,0-1 0,0 1-1,1-1 1,-1 0 0,1 0 0,-1 0 0,1 0 0,-1-1 0,1 0 0,-1 1 0,4-1 0,38-1-4599,2-6-2317</inkml:trace>
</inkml:ink>
</file>

<file path=ppt/ink/ink4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0.319"/>
    </inkml:context>
    <inkml:brush xml:id="br0">
      <inkml:brushProperty name="width" value="0.025" units="cm"/>
      <inkml:brushProperty name="height" value="0.025" units="cm"/>
      <inkml:brushProperty name="color" value="#008C3A"/>
    </inkml:brush>
  </inkml:definitions>
  <inkml:trace contextRef="#ctx0" brushRef="#br0">45 1 17424,'0'0'12749,"-3"14"-12002,-12 60-285,4 0-1,3 1 1,1 78 0,7-152-462,0 0 0,0 0 0,0 0 0,0-1 0,0 1 0,0 0 0,0 0 0,0 0 0,0-1 0,0 1 0,1 0 0,-1 0 0,0 0 0,0-1 0,1 1 0,-1 0 0,1-1 0,-1 1 0,1 0 0,-1-1 0,1 1 0,-1 0 0,1-1 0,-1 1 0,1-1 0,0 1 0,-1-1 0,1 1 0,0-1 0,-1 0 0,1 1 0,1-1 0,0 0 0,0 0 0,0 0 0,0 0 0,0 0 0,0-1 0,0 1 0,0-1 0,0 0 0,0 0 0,0 1 0,0-1 0,2-2 0,48-38 0,-24 12 0,0-1 0,-3-1 0,0-1 0,37-64 0,-57 82-3063,-1-5-8341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1.647"/>
    </inkml:context>
    <inkml:brush xml:id="br0">
      <inkml:brushProperty name="width" value="0.025" units="cm"/>
      <inkml:brushProperty name="height" value="0.025" units="cm"/>
    </inkml:brush>
  </inkml:definitions>
  <inkml:trace contextRef="#ctx0" brushRef="#br0">82 149 13869,'0'0'8125,"1"8"-5845,4 34-1711,2 0 0,2 0 0,2-1 1,1 0-1,24 51 0,-13-35-1839,26 112 0,-43-129-182,-6-34 648,0 0-1,0 0 0,0 0 0,0 0 0,-1 0 1,0 0-1,-3 8 0,3-12 477,0 0 0,1 0-1,-1 0 1,0 0 0,0 0 0,-1-1-1,1 1 1,0 0 0,-1-1 0,1 1 0,-1-1-1,1 1 1,-1-1 0,0 0 0,1 0-1,-1 0 1,-2 1 0,1-1 104,-1 0-1,1 0 1,0 0 0,-1-1-1,1 0 1,-1 1 0,1-1-1,-1-1 1,1 1 0,0 0-1,-1-1 1,1 0 0,-6-1-1,0-2 325,1 1 0,-1-1 0,1-1 0,0 0 0,1 0 0,-1 0 0,1-1 0,0 0 0,0-1 0,1 1 0,-1-1 0,2-1 0,-1 1 0,-4-9 0,4 6 631,0 1 0,1-1 0,0 0 0,1-1 0,0 1 0,1-1 0,0 0 0,0 0 0,1 0 0,1 0 0,-1-17-1,3 19-429,1 0-1,0 0 0,1 1 0,0-1 0,0 0 0,1 1 1,-1-1-1,2 1 0,0 0 0,0 1 0,0-1 0,1 1 0,12-13 1,11-8 676,59-44 0,-67 55-738,118-83 75,-34 27-1661,-6-8-4330,-27 10-5251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4.948"/>
    </inkml:context>
    <inkml:brush xml:id="br0">
      <inkml:brushProperty name="width" value="0.025" units="cm"/>
      <inkml:brushProperty name="height" value="0.025" units="cm"/>
    </inkml:brush>
  </inkml:definitions>
  <inkml:trace contextRef="#ctx0" brushRef="#br0">306 1 14542,'0'0'5829,"-65"56"-3779,27-16-320,-7 5-385,5 5-192,4 0-192,4 2-480,5-6-385,12-1-64,7-8-897,8-10-2338,0-11-2915</inkml:trace>
</inkml:ink>
</file>

<file path=ppt/ink/ink4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0.689"/>
    </inkml:context>
    <inkml:brush xml:id="br0">
      <inkml:brushProperty name="width" value="0.025" units="cm"/>
      <inkml:brushProperty name="height" value="0.025" units="cm"/>
      <inkml:brushProperty name="color" value="#008C3A"/>
    </inkml:brush>
  </inkml:definitions>
  <inkml:trace contextRef="#ctx0" brushRef="#br0">3 1 17969,'0'0'7591,"-3"63"-4452,3-41-1025,11 0-448,2-3-1378,2-1-288,3-1 0,2-5-448,1-6-2755,-3-5-3716,-3-1-5124</inkml:trace>
</inkml:ink>
</file>

<file path=ppt/ink/ink4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1.514"/>
    </inkml:context>
    <inkml:brush xml:id="br0">
      <inkml:brushProperty name="width" value="0.025" units="cm"/>
      <inkml:brushProperty name="height" value="0.025" units="cm"/>
      <inkml:brushProperty name="color" value="#008C3A"/>
    </inkml:brush>
  </inkml:definitions>
  <inkml:trace contextRef="#ctx0" brushRef="#br0">1 141 19474,'0'0'10795,"10"2"-9429,-5-1-1331,0 0-1,0 0 0,-1-1 0,1 0 1,0 1-1,0-2 0,0 1 1,-1 0-1,1-1 0,0 0 1,-1 0-1,1-1 0,0 1 0,-1-1 1,0 0-1,1 0 0,-1 0 1,0-1-1,0 0 0,0 1 0,0-1 1,-1-1-1,1 1 0,-1-1 1,0 1-1,0-1 0,0 0 1,0 0-1,-1 0 0,0 0 0,0 0 1,2-6-1,-2 5-34,0 0 0,0 0 0,-1 0 0,0 0 0,0-1 0,0 1 0,0-9 0,-1 13 0,0 0 0,0 0 0,-1 0 0,1 0 0,0 0 0,0 0 0,0 0 0,-1 0 0,1 0 0,-1 1 0,1-1 0,-1 0 0,1 0 0,-1 0 0,1 1 0,-1-1 0,1 0 0,-1 0 0,0 1 0,0-1 0,1 1 0,-1-1 0,0 0 0,0 1 0,0 0 0,0-1 0,1 1 0,-1-1 0,0 1 0,0 0 0,0 0 0,0 0 0,0-1 0,0 1 0,0 0 0,0 0 0,0 0 0,0 0 0,0 1 0,0-1 0,0 0 0,0 0 0,0 1 0,0-1 0,1 0 0,-1 1 0,0-1 0,0 1 0,-1 0 0,-2 1 0,0 0 0,0 1 0,0-1 0,1 1 0,-1 0 0,1 0 0,0 0 0,0 0 0,0 1 0,0-1 0,0 1 0,1-1 0,-1 1 0,1 0 0,0 0 0,0 1 0,1-1 0,-3 7 0,0 3 0,1 1 0,0-1 0,0 1 0,0 21 0,3-33 0,0 0 0,0 0 0,0 0 0,0 0 0,0 0 0,0 0 0,1 0 0,0 0 0,-1 0 0,1 0 0,0 0 0,1 0 0,-1-1 0,0 1 0,1 0 0,-1-1 0,3 3 0,-1-3 0,-1-1 0,0 1 0,1-1 0,-1 0 0,1 0 0,-1 0 0,1 0 0,-1-1 0,1 1 0,-1-1 0,1 1 0,0-1 0,-1 0 0,1 0 0,0 0 0,0-1 0,-1 1 0,1 0 0,-1-1 0,4-1 0,2-1 0,1 0 0,-1 0 0,0-1 0,-1 0 0,1-1 0,-1 1 0,0-2 0,0 1 0,0-1 0,-1 0 0,0 0 0,10-13 0,-9 11 0,-1-1 0,0 0 0,0 0 0,-1 0 0,0-1 0,0 1 0,-1-1 0,-1 0 0,0-1 0,2-11 0,-5 22 0,0 0 0,0 0 0,0 1 0,-1-1 0,1 0 0,0 0 0,0 0 0,0 0 0,0 0 0,-1 0 0,1 0 0,0 0 0,0 0 0,0 0 0,-1 0 0,1 0 0,0 0 0,0 0 0,0 0 0,-1-1 0,1 1 0,0 0 0,0 0 0,0 0 0,0 0 0,-1 0 0,1 0 0,0 0 0,0 0 0,0-1 0,0 1 0,0 0 0,-1 0 0,1 0 0,0 0 0,0-1 0,0 1 0,0 0 0,0 0 0,0 0 0,0 0 0,0-1 0,0 1 0,0 0 0,0 0 0,0 0 0,0-1 0,0 1 0,0 0 0,0-1 0,0 2 0,-6 6 0,1 2 0,0-1 0,1 1 0,0-1 0,0 1 0,1 0 0,0 1 0,0-1 0,1 1 0,0-1 0,1 1 0,0 10 0,1-20 0,0 1 0,1-1 0,-1 1 0,0 0 0,1-1 0,-1 1 0,1-1 0,-1 1 0,0-1 0,1 1 0,-1-1 0,1 0 0,0 1 0,-1-1 0,1 1 0,-1-1 0,1 0 0,-1 0 0,1 1 0,0-1 0,-1 0 0,1 0 0,0 0 0,-1 1 0,1-1 0,0 0 0,-1 0 0,1 0 0,0 0 0,-1 0 0,1-1 0,0 1 0,-1 0 0,1 0 0,0 0 0,-1-1 0,1 1 0,-1 0 0,1 0 0,0-1 0,-1 1 0,1-1 0,0 0 0,31-13 0,3-15 0,-28 22 0,0 1 0,0 0 0,1 0 0,11-6 0,-19 15-41,1 1 1,-1-1-1,0 0 1,1 1-1,-2-1 1,1 1-1,0-1 0,-1 0 1,0 5-1,-14 49 143,3 1-1,3 0 1,-3 85-1,12-132-101,0 0 0,-1 0 0,-1 0 0,-2 11 0,4-20 0,-1 0 0,1-1 0,0 1 0,-1 0 0,0 0 0,1 0 0,-1-1 0,0 1 0,0 0 0,0 0 0,0-1 0,0 1 0,0-1 0,-1 1 0,1-1 0,0 0 0,-1 1 0,1-1 0,-1 0 0,1 0 0,-1 0 0,0 0 0,1 0 0,-1-1 0,0 1 0,0 0 0,0-1 0,0 1 0,1-1 0,-1 0 0,-2 1 0,3-2 0,0 1 0,1 0 0,-1-1 0,0 1 0,1 0 0,-1-1 0,1 1 0,-1-1 0,1 1 0,-1-1 0,1 1 0,-1-1 0,1 0 0,-1 1 0,1-1 0,0 1 0,-1-1 0,1 0 0,0 1 0,-1-1 0,1 0 0,0 1 0,0-1 0,0 0 0,0 0 0,0 1 0,0-1 0,0-1 0,-1-26 0,1 22 0,1-11 0,1 1 0,1-1 0,1 1 0,0 0 0,1 0 0,0 0 0,1 1 0,1 0 0,1 0 0,0 0 0,1 1 0,0 0 0,15-16 0,-4 7 0,1 0 0,1 1 0,1 2 0,1 0 0,0 1 0,36-20 0,-54 35 0,1 1 0,-1 0 0,0 0 0,1 1 0,0-1 0,-1 1 0,15-2 0,-21 5 0,1-1 0,0 0 0,-1 1 0,1-1 0,-1 1 0,1-1 0,-1 1 0,1-1 0,-1 1 0,1-1 0,-1 1 0,0-1 0,1 1 0,-1 0 0,0-1 0,1 1 0,-1 0 0,0-1 0,0 1 0,0 0 0,1-1 0,-1 1 0,0 0 0,0 0 0,0-1 0,0 1 0,0 0 0,0-1 0,-1 1 0,1 0 0,0-1 0,0 1 0,0 0 0,-1 0 0,-5 28 0,-28 43 0,68-114 0,-23 28 0,-2 0 0,0-1 0,0-1 0,-1 1 0,9-29 0,-36 100 0,14-42 0,0 0 0,0 0 0,1 1 0,1 0 0,0-1 0,0 17 0,3-30-51,1 0 0,-1 0 0,0-1 0,0 1 1,1 0-1,-1-1 0,0 1 0,1-1 0,-1 1 0,1 0 0,-1-1 0,1 1 1,-1-1-1,1 1 0,-1-1 0,1 1 0,-1-1 0,1 0 0,0 1 0,-1-1 1,1 0-1,0 1 0,-1-1 0,1 0 0,0 0 0,0 0 0,-1 1 0,1-1 1,0 0-1,-1 0 0,1 0 0,1 0 0,30-1-4536,-22 1 1933,-3 0-6715</inkml:trace>
</inkml:ink>
</file>

<file path=ppt/ink/ink4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2.165"/>
    </inkml:context>
    <inkml:brush xml:id="br0">
      <inkml:brushProperty name="width" value="0.025" units="cm"/>
      <inkml:brushProperty name="height" value="0.025" units="cm"/>
      <inkml:brushProperty name="color" value="#008C3A"/>
    </inkml:brush>
  </inkml:definitions>
  <inkml:trace contextRef="#ctx0" brushRef="#br0">21 49 13837,'6'-5'13115,"12"-3"-8656,7-5-4998,-24 12 557,0 1 0,-1 0 0,1-1 0,-1 1 0,1-1 0,0 1 0,-1 0 0,1-1 0,-1 0 0,1 1 0,-1-1 0,1 1 0,-1-1 0,1 0 0,-1 1 0,0-1-1,1 0 1,-1 1 0,0-1 0,0 0 0,0 1 0,1-1 0,-1 0 0,0 0 0,0 1 0,0-1 0,0 0 0,0 0 0,0 1 0,0-1 0,-1 0 0,1-1 0,-1 2 8,0 0-1,0 0 1,0 0 0,0 0-1,0 0 1,0 0 0,0 0-1,0 0 1,0 1 0,0-1-1,0 0 1,0 1-1,0-1 1,0 1 0,0-1-1,1 1 1,-1-1 0,0 1-1,0-1 1,0 1 0,1 0-1,-1 0 1,0-1-1,1 1 1,-2 1 0,-3 4 7,-1 0 1,1 0-1,1 0 0,-1 0 1,1 1-1,0 0 1,0 0-1,1 0 1,0 1-1,0-1 1,1 1-1,0-1 0,0 1 1,1 0-1,-1 0 1,2-1-1,-1 1 1,2 10-1,-1-17-48,0 0 0,0 0 0,1 0 0,-1 0 0,0 0 0,1 0 0,-1 0 0,1 0 0,-1 0 0,1 0 0,-1 0 0,1 0 0,0-1 0,0 1 0,-1 0 0,1 0 0,0-1 0,0 1 0,0 0 0,-1-1 0,1 1 0,0-1 0,0 1 0,0-1 0,2 1 0,32 1-1140,-26-3 403,0 0 1,0-1-1,0-1 1,-1 1 0,14-7-1,5-8-7399,1-4-4870</inkml:trace>
</inkml:ink>
</file>

<file path=ppt/ink/ink4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2.554"/>
    </inkml:context>
    <inkml:brush xml:id="br0">
      <inkml:brushProperty name="width" value="0.025" units="cm"/>
      <inkml:brushProperty name="height" value="0.025" units="cm"/>
      <inkml:brushProperty name="color" value="#008C3A"/>
    </inkml:brush>
  </inkml:definitions>
  <inkml:trace contextRef="#ctx0" brushRef="#br0">123 1 14734,'0'0'15535,"-10"0"-13832,0 0-1550,1 0 0,-1 1 0,1 1 0,-14 3 0,20-4-156,0-1 1,1 1-1,-1 0 1,0 0 0,1 0-1,-1 0 1,1 1-1,0-1 1,-1 1-1,1-1 1,0 1 0,0 0-1,0 0 1,0 0-1,0 0 1,0 0 0,1 0-1,-1 1 1,1-1-1,0 1 1,-1-1-1,1 1 1,0-1 0,-1 6-1,2-7-31,0-1 0,1 1 0,-1-1-1,0 1 1,0-1 0,1 1 0,-1 0 0,0-1-1,1 1 1,-1-1 0,1 1 0,-1-1 0,1 0-1,-1 1 1,1-1 0,-1 1 0,1-1 0,-1 0-1,1 0 1,-1 1 0,1-1 0,-1 0 0,1 0-1,0 1 1,-1-1 0,1 0 0,0 0-1,-1 0 1,1 0 0,-1 0 0,1 0 0,0 0-1,1 0 1,30-1-356,-23 1 48,11-1-255,30 0-450,-48 1 1034,1 0 1,-1 1-1,1-1 0,0 0 0,-1 1 0,1 0 0,-1-1 1,1 1-1,-1 0 0,0 0 0,1 1 0,-1-1 0,0 0 1,3 3-1,-5-4 81,1 1 1,-1 0 0,0 0 0,1 0-1,-1 0 1,0 0 0,1 0 0,-1 0 0,0 0-1,0 0 1,0 0 0,0 0 0,0 0-1,0 0 1,0 0 0,0 0 0,-1 0-1,1 0 1,0 0 0,-1 0 0,1 0-1,0 0 1,-1 0 0,1 0 0,-1 0-1,1 0 1,-1-1 0,0 1 0,1 0-1,-1 0 1,0-1 0,0 1 0,1 0-1,-3 0 1,-32 26 503,30-24-497,-14 11-185,-26 16 307,12-20-4432,18-9-4909</inkml:trace>
</inkml:ink>
</file>

<file path=ppt/ink/ink4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2.957"/>
    </inkml:context>
    <inkml:brush xml:id="br0">
      <inkml:brushProperty name="width" value="0.025" units="cm"/>
      <inkml:brushProperty name="height" value="0.025" units="cm"/>
      <inkml:brushProperty name="color" value="#008C3A"/>
    </inkml:brush>
  </inkml:definitions>
  <inkml:trace contextRef="#ctx0" brushRef="#br0">28 1 19603,'0'0'12684,"-20"54"-12204,14-30-480,4-3 0,2-1 0,0-6 0,0-3-1569,7-6-866,4-5-1024,-6 0-801,-3-16-2755</inkml:trace>
</inkml:ink>
</file>

<file path=ppt/ink/ink4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3.282"/>
    </inkml:context>
    <inkml:brush xml:id="br0">
      <inkml:brushProperty name="width" value="0.025" units="cm"/>
      <inkml:brushProperty name="height" value="0.025" units="cm"/>
      <inkml:brushProperty name="color" value="#008C3A"/>
    </inkml:brush>
  </inkml:definitions>
  <inkml:trace contextRef="#ctx0" brushRef="#br0">0 0 16688,'0'0'9801,"37"42"-21972</inkml:trace>
</inkml:ink>
</file>

<file path=ppt/ink/ink4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3.639"/>
    </inkml:context>
    <inkml:brush xml:id="br0">
      <inkml:brushProperty name="width" value="0.025" units="cm"/>
      <inkml:brushProperty name="height" value="0.025" units="cm"/>
      <inkml:brushProperty name="color" value="#008C3A"/>
    </inkml:brush>
  </inkml:definitions>
  <inkml:trace contextRef="#ctx0" brushRef="#br0">88 0 18321,'0'0'3129,"-8"2"437,6-2-3217,-40 9 2099,40-8-2349,0-1 1,0 1-1,0-1 0,0 1 0,1 0 0,-1-1 0,0 1 0,0 0 0,0 0 1,1 1-1,-1-1 0,0 0 0,1 0 0,-1 1 0,1-1 0,0 1 0,-1-1 1,1 1-1,0 0 0,-2 3 0,4-5-98,0 1 0,0 0 0,0 0-1,0-1 1,0 1 0,0-1 0,0 1 0,0-1 0,0 1 0,0-1 0,0 1-1,0-1 1,1 0 0,-1 0 0,0 0 0,0 0 0,0 0 0,0 0-1,0 0 1,1 0 0,-1 0 0,0 0 0,0 0 0,0-1 0,0 1 0,2-1-1,36-6 84,-37 6-80,70-18 16,-66 18-2,1-1 1,-1 2-1,1-1 1,0 1-1,-1 0 0,1 0 1,-1 1-1,1 0 1,7 2-1,-12-2 52,0 0-1,0 1 1,-1-1 0,1 0-1,0 1 1,-1 0-1,1-1 1,-1 1 0,1 0-1,-1 0 1,0 0 0,1 2-1,15 15 1034,-16-19-1085,-1 1-1,1-1 1,0 0 0,0 1 0,-1-1-1,1 0 1,0 0 0,0 0-1,-1 0 1,1 0 0,0 0-1,0 0 1,0 0 0,-1 0 0,1 0-1,0-1 1,0 1 0,-1 0-1,1 0 1,0-1 0,0 1 0,-1-1-1,1 1 1,0 0 0,-1-1-1,1 1 1,-1-1 0,1 1 0,-1-1-1,2-1 1,2-2-307,1 0-1,0 0 1,0 1-1,1-1 1,-1 1-1,12-4 1,-11 4-273,0 2 0,0-1 0,0 1 0,0 0 0,0 0 0,0 0 0,0 1-1,1 0 1,-1 0 0,0 1 0,0 0 0,0 0 0,0 0 0,0 1 0,0 0 0,0 0 0,0 0 0,9 6 0,-2 0-5887</inkml:trace>
</inkml:ink>
</file>

<file path=ppt/ink/ink4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4.012"/>
    </inkml:context>
    <inkml:brush xml:id="br0">
      <inkml:brushProperty name="width" value="0.025" units="cm"/>
      <inkml:brushProperty name="height" value="0.025" units="cm"/>
      <inkml:brushProperty name="color" value="#008C3A"/>
    </inkml:brush>
  </inkml:definitions>
  <inkml:trace contextRef="#ctx0" brushRef="#br0">55 149 9257,'0'0'20376,"-5"10"-19650,1-3-723,0 1-1,1 0 1,0 0-1,0 0 1,1 0-1,0 0 0,1 1 1,0-1-1,0 1 1,1 8-1,0-16-169,0 0 1,0-1-1,0 1 0,0-1 1,0 1-1,0-1 0,1 1 1,-1-1-1,0 1 0,0-1 1,1 1-1,-1-1 0,0 1 1,1-1-1,-1 1 0,0-1 1,1 0-1,-1 1 0,1-1 1,-1 0-1,0 1 0,1-1 0,-1 0 1,1 1-1,-1-1 0,1 0 1,0 0-1,-1 0 0,1 0 1,0 1-1,12 0-10702</inkml:trace>
  <inkml:trace contextRef="#ctx0" brushRef="#br0" timeOffset="1">1 0 23510,'0'0'8745,"39"18"-15216,-22-4 1026,1 0-1505,0 0-4805</inkml:trace>
</inkml:ink>
</file>

<file path=ppt/ink/ink4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4.369"/>
    </inkml:context>
    <inkml:brush xml:id="br0">
      <inkml:brushProperty name="width" value="0.025" units="cm"/>
      <inkml:brushProperty name="height" value="0.025" units="cm"/>
      <inkml:brushProperty name="color" value="#008C3A"/>
    </inkml:brush>
  </inkml:definitions>
  <inkml:trace contextRef="#ctx0" brushRef="#br0">110 1 16816,'0'0'7703,"-10"1"-5514,3-1-1998,0 1-1,1 1 1,-1-1 0,1 1-1,-1 0 1,1 1-1,-9 4 1,12-5-130,0-1-1,1 1 1,-1 0-1,1 0 1,0 0 0,-1 0-1,1 0 1,0 1-1,0-1 1,0 0-1,1 1 1,-1 0-1,1-1 1,-1 1 0,1 0-1,0 0 1,0 0-1,0 0 1,0 0-1,1 0 1,-1 0 0,1 0-1,0 4 1,0-7-49,0 1 0,0 0 0,1 0 0,-1 0 0,0 0 0,1-1 0,-1 1 0,0 0 0,1 0 0,-1-1 0,1 1 0,0 0 0,-1-1 0,1 1 0,-1 0 0,1-1 0,0 1 0,0-1 0,-1 1 0,1-1 0,0 0 0,0 1 0,-1-1 0,1 0 0,0 1 0,0-1 0,0 0 0,0 0 0,0 0 1,-1 0-1,1 0 0,1 0 0,37 0-67,-27 0-47,14-1-434,34-1-1161,-57 2 1636,0 0-1,-1 1 1,1-1 0,0 0 0,-1 1 0,1 0 0,0-1 0,-1 1 0,1 0-1,-1 1 1,1-1 0,-1 0 0,0 1 0,1-1 0,-1 1 0,3 2 0,-5-3 163,1 1 0,0-1 0,-1 0 0,1 1 1,-1-1-1,1 1 0,-1-1 0,0 1 0,1-1 1,-1 1-1,0-1 0,0 1 0,0-1 0,0 1 1,-1-1-1,1 1 0,0-1 0,0 1 0,-1-1 1,1 0-1,-1 1 0,0-1 0,1 1 0,-1-1 0,0 0 1,0 0-1,0 1 0,0-1 0,0 0 0,0 0 1,0 0-1,0 0 0,0 0 0,0 0 0,-1 0 1,-1 1-1,-49 27 1060,44-25-1145,-1 0 1,0-1-1,0 0 0,0-1 1,-1 0-1,1 0 0,-18 0 1,27-2-80,-1 0 1,1 0-1,0 0 1,-1 0-1,1 0 1,0 0 0,0 0-1,-1 0 1,1 0-1,0 0 1,-1 0-1,1 0 1,0 0-1,-1 0 1,1 0-1,0 0 1,-1-1 0,1 1-1,0 0 1,0 0-1,-1 0 1,1-1-1,0 1 1,0 0-1,0 0 1,-1 0 0,1-1-1,0 1 1,0 0-1,0-1 1,0 1-1,-1 0 1,1 0-1,0-1 1,0 1-1,0 0 1,0-1 0,0 1-1,5-15-2619,16-11-2870,4 4-1239</inkml:trace>
</inkml:ink>
</file>

<file path=ppt/ink/ink4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4.897"/>
    </inkml:context>
    <inkml:brush xml:id="br0">
      <inkml:brushProperty name="width" value="0.025" units="cm"/>
      <inkml:brushProperty name="height" value="0.025" units="cm"/>
      <inkml:brushProperty name="color" value="#008C3A"/>
    </inkml:brush>
  </inkml:definitions>
  <inkml:trace contextRef="#ctx0" brushRef="#br0">92 178 18834,'0'0'3262,"-11"10"-422,5-5-2451,-39 40 2138,42-41-2214,-1 0 0,1 1 0,0-1 0,1 1 0,-1 0 0,1 0 0,0 0 0,0 0 0,0 0 0,1 1 0,-2 9 1,3-14-303,0 0-1,0 0 1,0 0 0,1 0 0,-1 0 0,0 0 0,0 0 0,1 0 0,-1 0 0,0 0 0,1-1 0,-1 1 0,1 0 0,-1 0 0,1 0 0,-1-1 0,1 1 0,0 0 0,-1-1 0,1 1-1,0 0 1,0-1 0,-1 1 0,1-1 0,0 0 0,0 1 0,0-1 0,0 1 0,0-1 0,0 0 0,0 0 0,-1 1 0,1-1 0,0 0 0,0 0 0,0 0 0,0 0 0,0 0-1,0 0 1,2-1 0,41-9-11,-30 4-31,-1-2 0,0 0 0,0 0 0,-1-1 0,0 0 0,-1-1 0,0-1 0,0 0 0,-1 0 0,12-18 0,-8 9 75,-1-1-1,0 0 0,-2-1 1,-1-1-1,13-37 1,-17 33 372,-8 23-240,-5 12-61,-7 12-32,-4 14-83,-16 39 0,30-62 0,0 0 0,1 0 0,0 1 0,0-1 0,2 0 0,-1 1 0,2 0 0,0 14 0,0-24 0,0-1 0,1 1 0,-1-1 0,1 1 0,0-1 0,-1 0 0,1 1 0,0-1 0,0 0 0,0 1 0,0-1 0,0 0 0,0 0 0,0 0 0,0 0 0,1 0 0,-1 0 0,0 0 0,1 0 0,-1-1 0,0 1 0,1 0 0,-1-1 0,1 1 0,-1-1 0,1 0 0,-1 1 0,1-1 0,-1 0 0,1 0 0,-1 0 0,1 0 0,0 0 0,-1 0 0,1-1 0,-1 1 0,1 0 0,-1-1 0,2 0 0,5 0 0,-1-1 0,0 0 0,1 0 0,-1-1 0,0 0 0,0 0 0,6-4 0,-2-1-69,-1 0-1,0-1 1,-1 0-1,10-12 1,-17 19 60,1-1 0,-1 1 0,0-1 0,0 0 1,0 0-1,0 0 0,-1 0 0,1 0 0,-1 0 0,0 0 0,0-1 0,0 1 0,0-1 0,0 1 1,-1 0-1,0-1 0,0 1 0,0-1 0,0 1 0,-1-7 0,1 10 19,-1-1 0,1 1 0,-1-1 0,1 1 0,-1-1 0,1 1 0,-1 0-1,1-1 1,-1 1 0,1-1 0,-1 1 0,0 0 0,1 0 0,-1-1 0,1 1 0,-1 0 0,0 0 0,1 0 0,-1 0-1,0 0 1,1 0 0,-1 0 0,0 0 0,1 0 0,-1 0 0,0 0 0,1 0 0,-1 0 0,0 1 0,1-1-1,-1 0 1,1 0 0,-1 1 0,-1 0 0,-21 11 177,14-4-187,0 1 0,0 0 0,1 0 0,-13 19 0,19-25 0,-1 0 0,1 1 0,0-1 0,0 0 0,0 1 0,1-1 0,-1 1 0,1 0 0,0 0 0,0-1 0,0 1 0,1 0 0,-1 0 0,1 0 0,0 0 0,0 0 0,0 0 0,1 0 0,0 5 0,1-7 0,-1-1 0,1 0 0,-1 1 0,1-1 0,-1 0 0,1 0 0,0 0 0,-1 0 0,1 0 0,0-1 0,0 1 0,0-1 0,0 1 0,0-1 0,-1 1 0,1-1 0,0 0 0,0 0 0,0 0 0,3-1 0,42-2 0,-24-2-175,-1-1 0,0-1 0,-1-1 0,29-14 1,-38 17 215,-12 5-33,0-1 0,1 1-1,-1 0 1,0 0 0,0 0-1,1 0 1,-1-1 0,0 1-1,1 0 1,-1 0 0,0-1-1,0 1 1,0 0 0,1-1 0,-1 1-1,0 0 1,0 0 0,0-1-1,0 1 1,0 0 0,1-1-1,-1 1 1,0 0 0,0-1-1,0 1 1,0 0 0,0-1 0,0 1-1,0 0 1,0-1 0,0 1-1,0 0 1,0-1 0,-1 1-1,1 0 1,0-1 0,-9-16 296,8 15-280,-1 0 1,1 0-1,-1 0 1,1-1-1,0 1 0,0 0 1,0-1-1,1 1 1,-2-6-1,2 7-31,0 0 0,1 0-1,-1-1 1,1 1 0,-1 0 0,1 0-1,-1 0 1,1 0 0,-1 0 0,1 0-1,0 0 1,0 0 0,0 0 0,-1 0-1,1 0 1,0 0 0,0 0 0,0 1-1,0-1 1,1 0 0,-1 1 0,0-1 0,0 1-1,0-1 1,0 1 0,1 0 0,-1-1-1,0 1 1,0 0 0,1 0 0,-1 0-1,2 0 1,52-1-1399,-38 2 275,20-1-5099,3-2-4847</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11.818"/>
    </inkml:context>
    <inkml:brush xml:id="br0">
      <inkml:brushProperty name="width" value="0.025" units="cm"/>
      <inkml:brushProperty name="height" value="0.025" units="cm"/>
    </inkml:brush>
  </inkml:definitions>
  <inkml:trace contextRef="#ctx0" brushRef="#br0">0 0 11531,'0'0'7111,"54"12"-5606,-15-9-192,15 0-704,5-2-353,4 0-160,-1-1 0,-5 2-320,-8 1-1441,-13 1-898,-17-2-1857,-13 1-2338</inkml:trace>
</inkml:ink>
</file>

<file path=ppt/ink/ink4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5.799"/>
    </inkml:context>
    <inkml:brush xml:id="br0">
      <inkml:brushProperty name="width" value="0.025" units="cm"/>
      <inkml:brushProperty name="height" value="0.025" units="cm"/>
      <inkml:brushProperty name="color" value="#008C3A"/>
    </inkml:brush>
  </inkml:definitions>
  <inkml:trace contextRef="#ctx0" brushRef="#br0">134 122 7175,'8'-10'7137,"2"-3"-5762,-1 1-20,0 0-1,0-1 1,-1 0-1,-1 0 1,10-23 0,-26 40 2812,-34 36-2740,13-4-453,-45 72-1,68-96-844,0 1-1,0 0 0,1 0 0,1 0 1,0 1-1,1 0 0,0 0 0,1 0 1,1 0-1,-1 19 0,3-32-128,0 1 0,0-1 0,0 0 0,0 0 0,1 1 0,-1-1 0,0 0 0,1 1 0,-1-1 0,1 0 0,0 0 0,-1 0 0,1 0 0,0 1 0,0-1 0,-1 0 0,1 0 0,0 0 0,0-1 0,0 1 0,0 0 0,0 0 0,1 0 0,-1-1 0,0 1 0,2 0 0,1 0 0,0 1 0,0-1 0,1-1 0,-1 1 0,0 0 0,1-1 0,-1 0 0,7-1 0,1 0 0,0-1 0,0 0 0,0-1 0,-1 0 0,16-7 0,29-22 0,-54 31 0,0 0 0,-1-1 0,1 1 0,0 0 0,-1-1 0,1 1 0,-1-1 0,1 0 0,-1 1 0,0-1 0,1 0 0,-1 0 0,0 0 0,0 0 0,0 0 0,-1 0 0,1 0 0,0 0 0,-1 0 0,1 0 0,-1 0 0,0-1 0,0 1 0,0 0 0,0 0 0,0-3 0,-2 4 0,1 0 0,0 0 0,-1-1 0,1 2 0,0-1 0,-1 0 0,1 0 0,-1 0 0,0 1 0,1-1 0,-1 1 0,1-1 0,-1 1 0,0 0 0,1-1 0,-1 1 0,0 0 0,0 0 0,1 0 0,-1 1 0,0-1 0,-1 1 0,-41 6 0,8 15 0,35-21 0,-1 0 0,1 0 0,0 0 0,-1 0 0,1 0 0,0 1 0,0-1 0,0 0 0,0 1 0,0-1 0,0 1 0,0-1 0,1 1 0,-1-1 0,0 1 0,1-1 0,-1 1 0,1 0 0,0 0 0,-1-1 0,1 4 0,26-4 0,-11-4-16,0-1-1,0 0 1,-1-1-1,1-1 1,-1 0 0,0-1-1,-1 0 1,15-11 0,-9 6-14,-1 2 0,1 0 0,26-9 0,-45 19 32,1 0 0,-1 0 0,0-1 0,1 1 0,-1 0 0,1 0 0,-1 0 0,1 0 0,-1 0 0,0 0 0,1 0 0,-1 1 0,1-1 0,-1 0 0,1 0 0,-1 0 0,0 0 0,1 0 0,-1 1 0,0-1-1,1 0 1,-1 0 0,0 1 0,1-1 0,-1 0 0,0 1 0,1-1 0,-1 0 0,0 1 0,0-1 0,1 0 0,-1 1 0,0-1 0,0 0 0,0 1 0,1-1 0,-1 1 0,0-1 0,0 0 0,0 1 0,0-1 0,0 1 0,0-1 0,0 1 0,0-1 0,0 0 0,0 1 0,0-1 0,0 1 0,0-1 0,-1 1 0,1-1 0,0 0 0,0 1-1,0-1 1,0 0 0,-1 1 0,0 0 0,-8 28 136,8-29-141,-33 65 22,25-49-19,0 0-1,0 1 0,-10 33 0,24-48-151,8-9-363,11-11-1946,32-41-9876,-27 23 128</inkml:trace>
</inkml:ink>
</file>

<file path=ppt/ink/ink4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6.221"/>
    </inkml:context>
    <inkml:brush xml:id="br0">
      <inkml:brushProperty name="width" value="0.025" units="cm"/>
      <inkml:brushProperty name="height" value="0.025" units="cm"/>
      <inkml:brushProperty name="color" value="#008C3A"/>
    </inkml:brush>
  </inkml:definitions>
  <inkml:trace contextRef="#ctx0" brushRef="#br0">82 22 20179,'0'0'3817,"-7"12"-480,-4 4-2266,-29 49 1823,36-59-2731,1 1 0,0-1 1,0 1-1,0 0 0,1 0 0,0 0 1,1 0-1,-2 11 0,3-17-163,0-1 0,1 1 0,-1-1 0,0 0 0,0 1 0,1-1 0,-1 1 0,0-1 0,1 1 0,-1-1 0,0 0 0,1 1 0,-1-1 0,1 0 0,-1 1 0,0-1 0,1 0 0,-1 0 0,1 1 0,-1-1 0,1 0 0,-1 0 0,1 0 0,-1 0 0,1 1 0,-1-1 0,1 0 0,-1 0 0,1 0 0,0 0 0,-1 0 0,1 0 0,-1-1 0,1 1 0,-1 0 0,1 0 0,-1 0 0,1-1 0,23-5 0,-9-3 0,-1-1-1,0 0 1,0-1 0,-1 0-1,-1-1 1,0 0 0,-1-1-1,0 0 1,9-16 0,4-1-13,-23 62-302,-19 95 198,18-126 70,0-1 1,0 1-1,0-1 1,0 0 0,0 1-1,0-1 1,0 1 0,0-1-1,0 0 1,0 1-1,0-1 1,0 0 0,0 1-1,1-1 1,-1 1-1,0-1 1,0 0 0,0 1-1,1-1 1,-1 0 0,0 0-1,1 1 1,-1-1-1,0 0 1,0 0 0,1 1-1,-1-1 1,0 0-1,1 0 1,-1 0 0,1 1-1,-1-1 1,0 0 0,1 0-1,-1 0 1,1 0-1,-1 0 1,20-5-1612,16-17-1632,-17 4-361,0-2-1,-1 0 1,27-39-1,-10 6-4980</inkml:trace>
</inkml:ink>
</file>

<file path=ppt/ink/ink4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6.674"/>
    </inkml:context>
    <inkml:brush xml:id="br0">
      <inkml:brushProperty name="width" value="0.025" units="cm"/>
      <inkml:brushProperty name="height" value="0.025" units="cm"/>
      <inkml:brushProperty name="color" value="#008C3A"/>
    </inkml:brush>
  </inkml:definitions>
  <inkml:trace contextRef="#ctx0" brushRef="#br0">131 39 9225,'2'-9'5674,"3"-12"-3203,-3 12-714,-2 13 2952,-6 29-3688,-1 0 1,-2-1-1,-24 57 1,-1 7-69,22-59-301,3-12-305,1 0 0,2 0 0,0 1 0,-4 49 0,10-75-345,0 0 1,1-1 0,-1 1 0,0 0 0,0 0 0,0 0 0,0-1 0,0 1 0,0 0 0,0 0-1,0 0 1,0 0 0,0 0 0,0-1 0,1 1 0,-1 0 0,0 0 0,0 0 0,0 0 0,0 0-1,0 0 1,1 0 0,-1-1 0,0 1 0,0 0 0,0 0 0,0 0 0,1 0 0,-1 0 0,0 0-1,0 0 1,0 0 0,1 0 0,-1 0 0,0 0 0,0 0 0,0 0 0,0 0 0,1 0 0,-1 0-1,0 0 1,0 0 0,0 0 0,0 0 0,1 1 0,-1-1 0,0 0 0,0 0 0,0 0 0,0 0-1,0 0 1,1 0 0,-1 0 0,0 1 0,0-1 0,0 0 0,0 0 0,0 0 0,0 0 0,0 1-1,0-1 1,1 0 0,8-15 108,4-22-168,-3-1-1,-1 0 1,6-59 0,-15 105 69,1 0 1,0 0-1,0 0 1,5 14-1,-6-20-9,1 0-1,-1 0 1,1 0-1,0-1 1,-1 1-1,1 0 1,0-1-1,0 1 1,0-1 0,0 1-1,0-1 1,1 1-1,-1-1 1,0 0-1,1 0 1,-1 0-1,1 1 1,-1-1-1,1-1 1,-1 1-1,1 0 1,0 0-1,0-1 1,-1 1-1,1 0 1,0-1 0,2 1-1,-4-2 3,1 1 1,0 0-1,-1 0 0,1-1 0,0 1 1,-1 0-1,1-1 0,-1 1 1,1 0-1,-1-1 0,1 1 0,-1-1 1,1 1-1,-1-1 0,1 1 0,-1-1 1,1 0-1,-1 1 0,0-1 0,0 1 1,1-1-1,-1 0 0,0 1 1,0-1-1,1 0 0,-1 1 0,0-1 1,0-1-1,0-28 109,-1 29-112,1 0 0,0-1 0,0 1-1,-1-1 1,1 1 0,-1 0-1,0 0 1,1-1 0,-1 1-1,0 0 1,0 0 0,1 0 0,-1-1-1,0 1 1,0 0 0,-2-1-1,2 2-4,0 0-1,1 0 1,-1-1-1,0 1 1,0 0 0,0 0-1,0 0 1,0 0-1,0 0 1,0 0-1,1 0 1,-1 1-1,0-1 1,0 0-1,0 0 1,0 1-1,0-1 1,1 0-1,-1 1 1,0-1-1,0 1 1,0-1 0,1 1-1,-1 0 1,0-1-1,1 1 1,-1 0-1,1-1 1,-2 2-1,0 0 9,0 0 0,0 0 0,0 1-1,0-1 1,0 0 0,1 1 0,-1-1-1,1 1 1,0-1 0,-1 1 0,1 0-1,0 0 1,1 0 0,-1-1 0,0 1 0,1 0-1,0 0 1,-1 0 0,1 0 0,0 0-1,1 0 1,-1 0 0,0 0 0,1 0-1,0 0 1,0-1 0,-1 1 0,2 0-1,-1 0 1,0-1 0,0 1 0,1-1 0,0 1-1,-1-1 1,1 0 0,0 1 0,0-1-1,0 0 1,1 0 0,-1 0 0,0-1-1,1 1 1,-1 0 0,1-1 0,0 0-1,-1 0 1,1 0 0,0 0 0,0 0 0,-1 0-1,1-1 1,0 1 0,0-1 0,0 0-1,6 0 1,175-9-277,-195-24 1393,9 30-1110,1 0 0,0 0 0,0 0 0,0-1 0,0 1 0,0 0 0,1 0 0,-1-1 0,1 1 0,0-7 0,1 9-34,-1 0 0,1-1-1,-1 1 1,1 0 0,0-1-1,0 1 1,0 0 0,0 0-1,0-1 1,0 1 0,0 0-1,0 0 1,0 0-1,0 1 1,0-1 0,1 0-1,-1 0 1,0 0 0,1 1-1,-1-1 1,0 1 0,1-1-1,-1 1 1,1 0 0,1-1-1,24-7-4634,-8 1-2161,9-6-10109</inkml:trace>
</inkml:ink>
</file>

<file path=ppt/ink/ink4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7.373"/>
    </inkml:context>
    <inkml:brush xml:id="br0">
      <inkml:brushProperty name="width" value="0.025" units="cm"/>
      <inkml:brushProperty name="height" value="0.025" units="cm"/>
      <inkml:brushProperty name="color" value="#008C3A"/>
    </inkml:brush>
  </inkml:definitions>
  <inkml:trace contextRef="#ctx0" brushRef="#br0">7 0 13004,'0'0'17201,"-3"9"-16427,2-3-676,0 0 0,0-1 1,1 1-1,-1 0 1,1 0-1,0-1 0,1 1 1,-1 0-1,1-1 1,2 9-1,-2-13-72,-1 1 0,1 0 0,0-1 1,-1 1-1,1-1 0,0 1 0,0-1 0,0 1 0,0-1 1,0 0-1,0 1 0,1-1 0,-1 0 0,0 0 0,1 0 1,-1 0-1,1 0 0,1 1 0,0-2-14,-1 1-1,1-1 1,-1 1 0,1-1-1,-1 0 1,1 0-1,0 0 1,-1-1 0,1 1-1,-1-1 1,1 1-1,-1-1 1,0 0 0,1 0-1,-1 0 1,0 0-1,3-2 1,4-2-12,0-1 0,-1-1 0,0 1 0,9-11 0,-12 12 0,0 0 0,0-1 0,1 2 0,-1-1 0,1 1 0,0 0 0,1 0 0,-1 0 0,1 1 0,10-4 0,-16 7 0,-1 1 0,1-1 0,-1 0 0,1 1 0,-1-1 0,0 0 0,1 1 0,-1-1 0,0 1 0,1-1 0,-1 1 0,0-1 0,1 1 0,-1-1 0,0 1 0,0-1 0,1 1 0,-1-1 0,0 1 0,0-1 0,0 1 0,0-1 0,0 1 0,0-1 0,0 1 0,0 0 0,0-1 0,0 1 0,0 0 0,-1 24 0,1-22 0,-1 7 0,0 0 0,-1 0 0,-1 0 0,-6 17 0,-5 29 0,14-56 0,-1 0 0,1 0 0,0 1 0,0-1 0,0 0 0,0 1 0,0-1 0,0 0 0,0 1 0,0-1 0,0 0 0,0 1 0,0-1 0,1 0 0,-1 1 0,0-1 0,0 0 0,0 0 0,0 1 0,0-1 0,1 0 0,-1 1 0,0-1 0,0 0 0,0 0 0,1 0 0,-1 1 0,0-1 0,0 0 0,1 0 0,-1 0 0,0 1 0,0-1 0,1 0 0,-1 0 0,0 0 0,1 0 0,-1 0 0,0 0 0,1 0 0,-1 0 0,0 0 0,0 0 0,1 0 0,-1 0 0,0 0 0,1 0 0,-1 0 0,0 0 0,1 0 0,-1 0 0,0 0 0,1 0 0,-1 0 0,0-1 0,1 1 0,13-7 0,-14 7 0,47-34-2194,16-10-4523,-58 41 6122,0 1 0,0-1 0,1 1 0,-1 0-1,0 1 1,1-1 0,-1 1 0,1 0 0,-1 1 0,1-1 0,6 1-1,-6 1-9360</inkml:trace>
</inkml:ink>
</file>

<file path=ppt/ink/ink4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7.765"/>
    </inkml:context>
    <inkml:brush xml:id="br0">
      <inkml:brushProperty name="width" value="0.025" units="cm"/>
      <inkml:brushProperty name="height" value="0.025" units="cm"/>
      <inkml:brushProperty name="color" value="#008C3A"/>
    </inkml:brush>
  </inkml:definitions>
  <inkml:trace contextRef="#ctx0" brushRef="#br0">99 1 18802,'0'0'10885,"-10"3"-10853,-37 16-60,44-17 70,0 0 0,0-1 0,1 1 0,-1 0 0,0 1-1,0-1 1,1 0 0,0 1 0,-1 0 0,1-1 0,0 1 0,0 0-1,0 0 1,1 0 0,-1 0 0,1 0 0,-2 4 0,39-8-683,-36 1 622,48-6-4951,-15 4-4396,-33 2 8619</inkml:trace>
</inkml:ink>
</file>

<file path=ppt/ink/ink4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8.825"/>
    </inkml:context>
    <inkml:brush xml:id="br0">
      <inkml:brushProperty name="width" value="0.025" units="cm"/>
      <inkml:brushProperty name="height" value="0.025" units="cm"/>
      <inkml:brushProperty name="color" value="#008C3A"/>
    </inkml:brush>
  </inkml:definitions>
  <inkml:trace contextRef="#ctx0" brushRef="#br0">171 348 17424,'0'0'13693,"-9"0"-12299,2 0-1379,0 1 0,0 0 0,0 0 0,0 1 0,0 0 0,0 0 0,1 0 0,-1 1 0,1 0 0,-1 0 1,1 1-1,0 0 0,0 0 0,1 0 0,-1 1 0,-8 9 0,10-11-15,0 1 0,0 0 0,1-1 0,0 1 0,-1 1 0,2-1 0,-1 0 0,0 1 0,1-1 0,0 1 0,0 0 0,0 0 0,0 0 0,1 0 0,0 0 0,-1 7 0,3-12 0,-1 1 0,0 0 0,1 0 0,-1 0 0,1-1 0,0 1 0,-1 0 0,1-1 0,0 1 0,-1 0 0,1-1 0,0 1 0,0-1 0,0 1 0,-1-1 0,1 1 0,0-1 0,0 0 0,0 1 0,0-1 0,0 0 0,0 0 0,0 0 0,0 0 0,-1 1 0,1-1 0,0-1 0,0 1 0,0 0 0,0 0 0,0 0 0,0 0 0,2-1 0,35-7 0,-19-2 0,-1-2 0,0 1 0,0-2 0,-1-1 0,-1 0 0,0-1 0,19-23 0,-21 23 0,-10 16 0,-3 9 0,-2 9 0,-13 39 0,9-43 0,1 0 0,1 1 0,0 0 0,-1 23 0,4-38 0,1-1 0,-1 1 0,0-1 0,0 1 0,0-1 0,0 0 0,1 1 0,-1-1 0,0 1 0,0-1 0,1 0 0,-1 1 0,0-1 0,1 0 0,-1 1 0,0-1 0,1 0 0,-1 1 0,1-1 0,-1 0 0,0 0 0,1 1 0,-1-1 0,1 0 0,-1 0 0,1 0 0,-1 0 0,1 0 0,-1 0 0,0 0 0,1 0 0,-1 0 0,1 0 0,-1 0 0,1 0 0,-1 0 0,1 0 0,-1 0 0,1 0 0,-1 0 0,1-1 0,-1 1 0,0 0 0,1 0 0,-1 0 0,1-1 0,-1 1 0,0 0 0,1-1 0,24-13 0,-14 5-594,0-2 0,0 1-1,0-1 1,-2-1 0,1 0 0,-2 0-1,10-17 1,-5 3-1359,-2-1 0,16-53 0,8-24-3613,1-5 1768,-18 35 9804,-22 113 642,-2 12-4893,-17 33-402,9-35-470,2 0 0,2 0 0,-5 65 0,15-112-890,-1-1 1,1 1-1,0-1 1,0 1-1,0-1 1,0 1 0,0-1-1,0 1 1,0-1-1,1 1 1,-1-1-1,0 0 1,1 1 0,-1-1-1,1 1 1,0-1-1,-1 0 1,1 0-1,0 1 1,0-1-1,0 0 1,1 2 0,-1-3-7,0 0 0,1 0 0,-1 0 0,0 0 0,0 0 0,0 0 0,0 0 0,0-1 1,0 1-1,0 0 0,1-1 0,-1 1 0,0 0 0,0-1 0,0 0 0,0 1 0,0-1 1,-1 1-1,1-1 0,0 0 0,1-1 0,7-6-144,-1-1 0,-1 1 0,1-1 0,7-13 0,6-16 270,21-52 1,-24 48 357,26-43 0,-41 80-464,3-4-160,-1 1 1,1-1-1,-2 0 0,1 0 1,-1 0-1,-1-1 1,0 1-1,0-1 1,-1 0-1,2-17 1,-4 26 333,-13 37-127,-1 0 186,1 1 1,3 1 0,1 0 0,1 0 0,3 1 0,1-1-1,1 1 1,4 42 0,8-42-241,-9-38 0,1 0 0,-1 0 0,1 0 0,-1 0 0,1 0 0,-1 0 0,1-1 0,-1 1 0,1 0 0,0 0 0,0 0 0,-1-1 0,1 1 0,0 0 0,0-1 0,0 1 0,0 0 0,0-1 0,0 1 0,0-1 0,0 0 0,0 1 0,0-1 0,0 0 0,0 0 0,0 1 0,0-1 0,0 0 0,0 0 0,0 0 0,0 0 0,2-1 0,-2 0-11,1-1 1,-1 0-1,0 1 0,0-1 1,0 0-1,0 0 0,0 0 1,-1 0-1,1 0 0,0 0 1,-1 0-1,0 0 0,1 0 1,-1 0-1,0 0 0,0 0 1,0 0-1,0 0 0,0 0 1,-1 0-1,0-2 0,1-3-48,0-11 65,-2 0 1,0 0-1,0 0 0,-2 1 0,0-1 0,-1 1 0,-1 0 0,-1 0 0,0 1 0,-1 0 0,0 0 1,-2 1-1,-17-23 0,87 52 186,12-1-2758,-23-11-7910,-20-2-4557</inkml:trace>
</inkml:ink>
</file>

<file path=ppt/ink/ink4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9.297"/>
    </inkml:context>
    <inkml:brush xml:id="br0">
      <inkml:brushProperty name="width" value="0.025" units="cm"/>
      <inkml:brushProperty name="height" value="0.025" units="cm"/>
      <inkml:brushProperty name="color" value="#008C3A"/>
    </inkml:brush>
  </inkml:definitions>
  <inkml:trace contextRef="#ctx0" brushRef="#br0">41 5 13901,'1'-5'8850,"1"5"-6818,-7 15-4442,-6-4 3949,10-16 5663,3 23-5549,-3 27-1653,-12 76 0,7-77 0,-2 85 0,8-126-333,0-1-1,0 1 1,0 0-1,1 0 1,-1 0-1,1-1 1,0 1-1,-1 0 1,1-1 0,1 1-1,-1 0 1,2 3-1,6 2-7374</inkml:trace>
</inkml:ink>
</file>

<file path=ppt/ink/ink4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19.671"/>
    </inkml:context>
    <inkml:brush xml:id="br0">
      <inkml:brushProperty name="width" value="0.025" units="cm"/>
      <inkml:brushProperty name="height" value="0.025" units="cm"/>
      <inkml:brushProperty name="color" value="#008C3A"/>
    </inkml:brush>
  </inkml:definitions>
  <inkml:trace contextRef="#ctx0" brushRef="#br0">27 1 15471,'0'0'17296,"-27"49"-17296,27-46 0,3-3 0,6 0 0,2 0-1057,-4-3-4869,-1-3-3426</inkml:trace>
</inkml:ink>
</file>

<file path=ppt/ink/ink4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20.029"/>
    </inkml:context>
    <inkml:brush xml:id="br0">
      <inkml:brushProperty name="width" value="0.025" units="cm"/>
      <inkml:brushProperty name="height" value="0.025" units="cm"/>
      <inkml:brushProperty name="color" value="#008C3A"/>
    </inkml:brush>
  </inkml:definitions>
  <inkml:trace contextRef="#ctx0" brushRef="#br0">193 1 5830,'0'0'19244,"8"1"-16179,-3 0-2872,0 0 0,0 0 0,0 0 0,-1 1 0,1 0 0,-1 0 0,1 0 1,-1 0-1,0 1 0,0 0 0,0 0 0,0 0 0,0 0 0,-1 1 0,1-1 0,-1 1 1,0 0-1,0 0 0,-1 0 0,1 0 0,-1 1 0,2 4 0,7 15-176,-1 0 0,-1 0-1,-1 1 1,-1 0 0,-2 0-1,0 1 1,-2 0 0,0-1-1,-2 1 1,-1 0 0,-1 0-1,-2 0 1,-7 39 0,-1-21-24,-1 0 0,-2 0 1,-2-2-1,-2 0 0,-2-1 1,-46 72-1,41-77-1288,-1-2-1,-41 44 1,5-19-6606</inkml:trace>
</inkml:ink>
</file>

<file path=ppt/ink/ink4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38.688"/>
    </inkml:context>
    <inkml:brush xml:id="br0">
      <inkml:brushProperty name="width" value="0.025" units="cm"/>
      <inkml:brushProperty name="height" value="0.025" units="cm"/>
      <inkml:brushProperty name="color" value="#008C3A"/>
    </inkml:brush>
  </inkml:definitions>
  <inkml:trace contextRef="#ctx0" brushRef="#br0">15 523 9449,'0'0'18412,"-4"-2"-17547,3 0-792,-1 0 0,1 0 1,0 0-1,0 0 0,0 0 1,0 0-1,1 0 0,-1 0 0,0 0 1,1 0-1,0 0 0,-1-1 0,1 1 1,0 0-1,0 0 0,0 0 1,0-1-1,1 1 0,-1 0 0,1 0 1,-1 0-1,1 0 0,0 0 1,1-3-1,26-71 621,-18 52-487,1-4-24,1 1-1,1 0 1,28-42-1,-35 60-141,1 1 1,0-1-1,0 1 0,1 1 1,0-1-1,0 1 0,1 1 0,0 0 1,0 0-1,0 0 0,1 1 0,0 1 1,15-5-1,10-4-41,-26 9 0,-1 1 0,1-1 0,0 1 0,0 1 0,0 0 0,1 0 0,-1 1 0,0 0 0,1 0 0,15 2 0,-21 2 0,0-1 0,0 1 0,-1 0 0,1 0 0,-1 0 0,0 1 0,1-1 0,-2 1 0,1 0 0,0 0 0,-1 0 0,3 5 0,10 14 0,-12-19 0,0 0 0,0-1 0,1 1 0,-1-1 0,1 0 0,0 0 0,-1 0 0,1-1 0,0 1 0,1-1 0,-1 0 0,0 0 0,1 0 0,-1-1 0,1 1 0,0-1 0,-1 0 0,1-1 0,0 1 0,-1-1 0,1 0 0,0 0 0,0 0 0,-1-1 0,9-1 0,-3-1 0,0-1 0,-1 0 0,1-1 0,-1 0 0,1-1 0,-2 1 0,1-2 0,-1 1 0,0-1 0,9-10 0,-5 4 16,22-18 28,-33 31-56,0-1 0,1 0 0,-1 0 0,0 1 0,1-1 0,-1 1 0,1 0 0,-1-1 1,1 1-1,-1 0 0,1 0 0,-1 0 0,1 0 0,-1 0 0,1 0 0,-1 0 0,1 0 0,-1 1 1,1-1-1,-1 1 0,0-1 0,1 1 0,-1-1 0,0 1 0,1 0 0,0 1 0,-1-2-247,0 1-1,0 0 0,0-1 1,0 0-1,0 1 1,0-1-1,0 1 0,0-1 1,0 0-1,0 0 0,0 0 1,0 0-1,0 1 0,0-1 1,0 0-1,0-1 0,0 1 1,0 0-1,0 0 0,0 0 1,0-1-1,0 1 0,0 0 1,0-1-1,0 1 0,0-1 1,0 1-1,0-1 0,0 0 1,0 1-1,-1-1 0,1 0 1,0 0-1,-1 1 1,1-1-1,0 0 0,-1 0 1,1 0-1,-1 0 0,1 0 1,-1 0-1,1 0 0,-1 0 1,0 0-1,1-1 0,12-50-8861,-11 35 4632</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12.220"/>
    </inkml:context>
    <inkml:brush xml:id="br0">
      <inkml:brushProperty name="width" value="0.025" units="cm"/>
      <inkml:brushProperty name="height" value="0.025" units="cm"/>
    </inkml:brush>
  </inkml:definitions>
  <inkml:trace contextRef="#ctx0" brushRef="#br0">1 1 12107,'0'0'8296,"51"20"-6182,0-20-800,9-2-674,5-5-448,0 5-96,-4 2-64,-7 0-736,-13 0-1602,-10 6-1890,-11-5-4773</inkml:trace>
</inkml:ink>
</file>

<file path=ppt/ink/ink4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39.236"/>
    </inkml:context>
    <inkml:brush xml:id="br0">
      <inkml:brushProperty name="width" value="0.025" units="cm"/>
      <inkml:brushProperty name="height" value="0.025" units="cm"/>
      <inkml:brushProperty name="color" value="#008C3A"/>
    </inkml:brush>
  </inkml:definitions>
  <inkml:trace contextRef="#ctx0" brushRef="#br0">14 0 7623,'0'0'20516,"-3"11"-19192,-7 37-283,10-46-994,0 0 1,0 0 0,0 1 0,0-1 0,0 0 0,1 1-1,-1-1 1,1 0 0,-1 0 0,1 1 0,0-1 0,0 0-1,0 0 1,0 0 0,0 0 0,0 0 0,1 0 0,-1 0-1,1-1 1,-1 1 0,1 0 0,0-1 0,-1 1 0,1-1-1,0 0 1,0 1 0,0-1 0,0 0 0,0 0 0,0 0-1,1-1 1,-1 1 0,0 0 0,0-1 0,4 1 0,7 1 29,1-1 0,-1 0 1,1 0-1,20-3 1,-25 1-25,79-11 11,-69 8-59,-1 1 0,1 1 1,0 0-1,0 2 0,0 0 1,20 2-1,-35-1-5,0 0 0,-1 0 0,1 0 0,-1 1 0,1-1 0,-1 1 0,0 0 0,1 0 0,-1 0 0,0 0 0,0 0 0,-1 1 0,1-1 0,0 1 0,-1 0 0,3 4 0,2 3 0,-1 1 0,0 1 0,6 18 0,17 30 0,-27-57 0,1 1 0,-1-1 0,1 1 0,0-1 0,0 0 0,0 0 0,1 0 0,-1-1 0,1 1 0,-1-1 0,1 0 0,0 0 0,4 2 0,56 16 0,-45-15 0,-1 0 0,0 1 0,0 2 0,-1-1 0,26 17 0,109 84 0,-149-106-98,-1 0 0,0-1 0,0 1 0,-1 0 0,1 0 0,0 1 0,0-1-1,-1 0 1,0 1 0,1-1 0,-1 0 0,0 1 0,0 0 0,0-1 0,-1 1 0,1-1 0,0 1 0,-1 0 0,0 0 0,0-1 0,0 1 0,0 5 0,-1-5-235,1 0 1,-1 0-1,1 0 1,-1-1 0,0 1-1,-1 0 1,1 0 0,0-1-1,-1 1 1,1 0-1,-1-1 1,0 0 0,0 1-1,0-1 1,0 0-1,0 0 1,0 0 0,-1 0-1,1 0 1,-3 1 0,-15 3-11573</inkml:trace>
</inkml:ink>
</file>

<file path=ppt/ink/ink4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0.156"/>
    </inkml:context>
    <inkml:brush xml:id="br0">
      <inkml:brushProperty name="width" value="0.025" units="cm"/>
      <inkml:brushProperty name="height" value="0.025" units="cm"/>
      <inkml:brushProperty name="color" value="#008C3A"/>
    </inkml:brush>
  </inkml:definitions>
  <inkml:trace contextRef="#ctx0" brushRef="#br0">0 1075 17585,'0'0'3838,"12"-9"-1996,283-159 4522,-164 99-5933,397-213-82,334-189 189,-821 444-106,-30 19-300,0 1-1,0 0 1,0 0 0,1 1-1,18-6 1,-29 12-137,-1-1 0,0 1 0,0 0 0,1 0 0,-1 0 0,0 0 0,0 0 0,1 0 0,-1 0 0,0 0 0,1 0 0,-1 0 0,0 0-1,1 0 1,-1 0 0,0 0 0,0 0 0,1 0 0,-1 0 0,0 0 0,1 0 0,-1 0 0,0 0 0,0 0 0,1 0 0,-1 1 0,0-1 0,0 0 0,1 0 0,-1 0 0,0 1 0,0-1 0,1 0 0,-1 0 0,0 0-1,0 1 1,0-1 0,0 0 0,1 0 0,-1 1 0,0-1 0,0 1 0,-4 15-753,-18 16-2666,-8-11-2181,-11 0-3267</inkml:trace>
</inkml:ink>
</file>

<file path=ppt/ink/ink4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0.541"/>
    </inkml:context>
    <inkml:brush xml:id="br0">
      <inkml:brushProperty name="width" value="0.025" units="cm"/>
      <inkml:brushProperty name="height" value="0.025" units="cm"/>
      <inkml:brushProperty name="color" value="#008C3A"/>
    </inkml:brush>
  </inkml:definitions>
  <inkml:trace contextRef="#ctx0" brushRef="#br0">184 176 6502,'16'-13'3919,"6"-4"-2971,91-67 4694,-99 75-4494,0 0 0,1 1 1,0 1-1,0 0 0,0 1 0,30-8 0,-44 14-1082,-1 0 1,1-1 0,0 1 0,0 0-1,0 0 1,0 0 0,-1 0 0,1 0-1,0 0 1,0 0 0,0 0 0,0 0-1,0 0 1,-1 0 0,1 1 0,0-1-1,0 0 1,0 1 0,-1-1 0,1 0-1,0 1 1,0-1 0,-1 1 0,1-1-1,0 1 1,-1 0 0,1-1 0,-1 1-1,1-1 1,-1 1 0,2 1 0,-2 0-22,0 0 0,1 0 0,-1 0 0,0 0 0,0 1 0,0-1 0,0 0 0,0 0 0,-1 0 0,1 0 0,-1 0 0,0 3 0,-4 7 4,0 0-1,0 0 0,-11 14 0,-35 50 23,-87 98 0,-76 55 1976,193-207-1465,-6 9 767,18-17-857,9-14-489,0 1 0,0-1 1,0 0-1,0 0 0,0 0 1,0 1-1,0-1 0,1 0 1,-1 0-1,0 0 0,0 0 1,0 1-1,0-1 0,0 0 1,0 0-1,0 0 0,0 0 1,1 1-1,-1-1 0,0 0 1,0 0-1,0 0 0,0 0 1,0 0-1,1 0 0,-1 0 1,0 0-1,0 1 0,0-1 1,0 0-1,1 0 0,-1 0 1,0 0-1,0 0 0,0 0 1,1 0-1,-1 0 0,0 0 1,0 0-1,0 0 0,0 0 1,1 0-1,-1 0 0,0 0 1,0-1-1,0 1 0,1 0 1,-1 0-1,0 0 0,0 0 1,0 0-1,0 0 0,0 0 1,1 0-1,-1-1 0,0 1 1,0 0-1,54-21 6,-1-3 0,58-34 0,16-7-180,95-37-2189,-73 38-5866,-48 22-8238</inkml:trace>
</inkml:ink>
</file>

<file path=ppt/ink/ink4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4.208"/>
    </inkml:context>
    <inkml:brush xml:id="br0">
      <inkml:brushProperty name="width" value="0.025" units="cm"/>
      <inkml:brushProperty name="height" value="0.025" units="cm"/>
      <inkml:brushProperty name="color" value="#008C3A"/>
    </inkml:brush>
  </inkml:definitions>
  <inkml:trace contextRef="#ctx0" brushRef="#br0">295 3 2242,'0'0'12289,"-9"0"-8173,4-1-3918,-3 0 136,1 0 0,-1 1 0,0 0 0,1 0 0,-1 1 0,0 0 0,1 0 0,-1 1 0,1 0 0,0 0 1,-8 4-1,1 3 33,0 1 0,1 0 0,0 1 0,1 0 0,0 1 0,1 0 1,1 1-1,0 1 0,0-1 0,1 1 0,1 1 0,0 0 0,1 0 1,1 0-1,0 1 0,1 0 0,1 0 0,1 1 0,0-1 0,1 1 0,0 27 1,2-39-325,0-1 0,0 1 1,1-1-1,0 0 1,-1 1-1,2-1 1,-1 0-1,0 1 0,1-1 1,0 0-1,0 0 1,0 0-1,0 0 0,1-1 1,0 1-1,-1-1 1,7 6-1,-4-5 19,1 1-1,0-2 0,0 1 1,1 0-1,-1-1 1,1-1-1,0 1 1,-1-1-1,1 0 0,8 1 1,15 1-470,0-1 0,0-2 1,0-1-1,35-5 0,-61 5 253,31-6-3860,-9 0-2754</inkml:trace>
</inkml:ink>
</file>

<file path=ppt/ink/ink4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4.598"/>
    </inkml:context>
    <inkml:brush xml:id="br0">
      <inkml:brushProperty name="width" value="0.025" units="cm"/>
      <inkml:brushProperty name="height" value="0.025" units="cm"/>
      <inkml:brushProperty name="color" value="#008C3A"/>
    </inkml:brush>
  </inkml:definitions>
  <inkml:trace contextRef="#ctx0" brushRef="#br0">28 1 18161,'0'0'12038,"1"8"-11050,-1 11-765,-1 1 1,0-1-1,-2 0 0,-5 22 1,2-15-186,2 1 1,-2 35 0,16-68 265,-3-5-298,-1 1 0,0-1 0,-1 0 0,0 0 0,-1 0 0,0-1 0,-1 1 0,3-13 0,-2-3-10,0 0 1,-1-42-1,-13 118 4,9-45-88,1-1 0,0 0 0,0 0 0,1 1 0,-1-1 1,1 0-1,-1 0 0,1 1 0,0-1 0,0 0 0,0 0 0,1 0 0,-1 0 0,1 0 0,2 3 0,-2-4-91,1-1 0,-1 1-1,1-1 1,-1 1-1,1-1 1,-1 0 0,1 0-1,0 0 1,-1-1-1,1 1 1,0-1 0,0 1-1,0-1 1,-1 0-1,1 0 1,0 0 0,0-1-1,5 0 1,14-5-5282,2-10-3065</inkml:trace>
</inkml:ink>
</file>

<file path=ppt/ink/ink4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5.407"/>
    </inkml:context>
    <inkml:brush xml:id="br0">
      <inkml:brushProperty name="width" value="0.025" units="cm"/>
      <inkml:brushProperty name="height" value="0.025" units="cm"/>
      <inkml:brushProperty name="color" value="#008C3A"/>
    </inkml:brush>
  </inkml:definitions>
  <inkml:trace contextRef="#ctx0" brushRef="#br0">70 20 15727,'0'0'6139,"-4"9"-5685,-9 20 325,2 1 1,1 0-1,1 0 0,1 1 1,2 1-1,-3 43 1,9-74-775,0 0 0,0 0 1,0 0-1,0 0 1,0-1-1,0 1 1,1 0-1,-1 0 1,0 0-1,1 0 0,-1 0 1,0 0-1,1 0 1,-1-1-1,1 1 1,-1 0-1,1 0 0,0 0 1,-1-1-1,1 1 1,0 0-1,-1-1 1,1 1-1,0-1 0,0 1 1,-1-1-1,1 1 1,0-1-1,0 0 1,0 1-1,0-1 1,0 0-1,0 0 0,0 1 1,0-1-1,0 0 1,0 0-1,-1 0 1,1 0-1,0 0 0,0 0 1,0-1-1,0 1 1,0 0-1,2-1 1,1 0 17,-1 0 1,1 0 0,0-1 0,-1 1 0,1-1 0,-1 0 0,0 0 0,1 0-1,-1 0 1,4-4 0,5-9 252,-1-1-1,-1 0 1,0 0 0,-1-1-1,-1 0 1,10-28-1,-10 22 24,2 1-1,0 0 1,17-24-1,-27 45-304,1-1 0,-1 1 0,1 0 0,0 0 0,-1 0 0,1 0 0,0 0 0,0 0 0,0 0 0,0 1 0,0-1-1,0 0 1,0 0 0,0 1 0,0-1 0,0 1 0,1-1 0,-1 1 0,0-1 0,0 1 0,0 0 0,1 0 0,-1-1 0,0 1 0,0 0 0,1 0 0,1 0 0,-1 1-2,0 0 0,0 0 1,-1 0-1,1 1 0,0-1 1,0 0-1,-1 0 0,1 1 0,-1-1 1,1 1-1,-1 0 0,0-1 1,1 1-1,0 3 0,3 3-4,-1 0-1,-1 1 0,1-1 0,-1 1 1,-1 0-1,3 15 0,-4-4 39,-1-11-61,0 0 0,0 0 0,1 0 1,1 0-1,4 15 0,-6-22 28,1-1 0,-1 0 0,1 1 0,0-1 0,0 0 0,0 1 0,0-1-1,0 0 1,0 0 0,0 0 0,0 0 0,0 0 0,0 0 0,1 0 0,-1 0-1,0-1 1,1 1 0,-1 0 0,0-1 0,1 1 0,-1-1 0,1 1 0,-1-1-1,1 0 1,-1 0 0,1 0 0,-1 0 0,1 0 0,-1 0 0,1 0-1,-1 0 1,1 0 0,-1-1 0,1 1 0,-1-1 0,1 1 0,-1-1 0,1 1-1,-1-1 1,3-2 0,1 0 30,0-1 1,1 0-1,-2 0 0,1 0 0,0-1 1,-1 1-1,0-1 0,0-1 0,0 1 1,0 0-1,5-12 0,24-31 563,-33 48-591,0 0 0,1 0 0,-1 0-1,0 0 1,1 0 0,-1 0 0,0 0 0,1 0 0,-1 0-1,0 0 1,1 0 0,-1 0 0,0 0 0,0 0 0,1 0 0,-1 1-1,0-1 1,1 0 0,-1 0 0,0 0 0,0 0 0,1 1-1,-1-1 1,0 0 0,0 0 0,0 1 0,1-1 0,-1 0-1,0 0 1,0 1 0,0-1 0,0 0 0,1 0 0,-1 1-1,0-1 1,0 0 0,0 1 0,0-1 0,0 0 0,0 1 0,11 24-23,7 12 38,-16-35-3,0 0-1,0-1 1,0 1 0,0 0 0,0-1 0,1 1 0,-1-1 0,1 0 0,-1 0 0,1 0 0,-1 0 0,1 0 0,0-1 0,-1 1 0,1-1 0,0 0 0,0 0 0,-1 1 0,1-2 0,0 1 0,0 0 0,-1-1 0,1 1 0,0-1 0,-1 0 0,1 0 0,-1 0 0,1 0 0,-1 0 0,1 0 0,-1-1 0,4-2 0,1-2 120,0 1 0,-1-1 0,1 1 0,-1-2 0,-1 1 0,1-1 0,-1 0 0,0 0 0,5-11 0,8-31-41,-17 47-86,0 0-1,0 0 0,-1 0 0,1 0 0,-1-1 1,0 1-1,1 0 0,-1 0 0,0 0 0,0 0 1,0 0-1,-1-1 0,1 1 0,0 0 1,-1 0-1,1 0 0,-1 0 0,0 0 0,0 0 1,0 0-1,-1-2 0,-25 2 1,27 2 0,-1 0 0,0 0 0,1 0 0,-1-1 0,1 1 0,-1 0 0,1 0 0,-1 0 0,0 0 0,1 0 0,-1 1 0,1-1 0,-1 0 0,1 0 0,-1 0 0,1 0 0,-1 1 0,1-1 0,-1 0 0,1 0 0,-1 1 0,1-1 0,-1 1 0,1-1 0,-1 0 0,1 1 0,0-1 0,-1 1 0,1-1 0,0 1 0,-1-1 0,1 1 0,3 0-120,0 0 0,0-1 0,0 0 0,0 0-1,0 0 1,0 0 0,0 0 0,0 0 0,0-1 0,0 1 0,1-1 0,-2 0 0,1 0-1,0 0 1,0-1 0,0 1 0,4-3 0</inkml:trace>
</inkml:ink>
</file>

<file path=ppt/ink/ink4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5.767"/>
    </inkml:context>
    <inkml:brush xml:id="br0">
      <inkml:brushProperty name="width" value="0.025" units="cm"/>
      <inkml:brushProperty name="height" value="0.025" units="cm"/>
      <inkml:brushProperty name="color" value="#008C3A"/>
    </inkml:brush>
  </inkml:definitions>
  <inkml:trace contextRef="#ctx0" brushRef="#br0">24 63 10858,'0'0'11339,"-6"-55"-8168,2 51-448,-2 1-738,1 3-863,3 0-706,2 3-384,0 3-96,0 2-1089,0-2-1249,5-1-1570,0-1-2114</inkml:trace>
</inkml:ink>
</file>

<file path=ppt/ink/ink4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6.359"/>
    </inkml:context>
    <inkml:brush xml:id="br0">
      <inkml:brushProperty name="width" value="0.025" units="cm"/>
      <inkml:brushProperty name="height" value="0.025" units="cm"/>
      <inkml:brushProperty name="color" value="#008C3A"/>
    </inkml:brush>
  </inkml:definitions>
  <inkml:trace contextRef="#ctx0" brushRef="#br0">61 245 15278,'3'-9'3342,"-1"5"-2816,1-3 407,0 1 0,0-1-1,-1 1 1,0-1 0,0 0-1,-1 0 1,0 0-1,0 0 1,0 1 0,-1-1-1,-1-13 1,0 20-889,1-1 0,0 1 1,-1-1-1,1 1 0,0-1 0,-1 1 0,1-1 0,-1 1 0,1-1 1,-1 1-1,1 0 0,-1-1 0,1 1 0,-1 0 0,1-1 1,-1 1-1,1 0 0,-1 0 0,0 0 0,1-1 0,-1 1 1,1 0-1,-1 0 0,0 0 0,1 0 0,-1 0 0,0 0 0,1 0 1,-1 0-1,1 0 0,-1 0 0,0 1 0,1-1 0,-1 0 1,1 0-1,-1 1 0,1-1 0,-1 0 0,0 1 0,1-1 1,-1 0-1,1 1 0,0-1 0,-1 1 0,1-1 0,-1 1 0,1-1 1,0 1-1,-1-1 0,0 2 0,-22 25-27,18-19-6,0 0 1,1 1-1,0 0 1,1 0-1,0 0 0,0 1 1,1-1-1,0 1 1,1-1-1,0 1 1,1 0-1,0-1 1,1 17-1,0-25-11,-1 0 0,1 0 0,-1 1 0,1-1 0,0 0 0,0 0 0,0 0 0,-1 0 0,1 0 0,0 0 0,0 0 0,0 0 0,0 0 0,1-1 0,-1 1 0,0 0 0,0-1 0,0 1 0,1-1 0,-1 1 0,0-1 0,0 1 0,1-1 0,-1 0 0,0 0 0,1 0 0,-1 0 0,0 0 0,1 0 0,-1 0 0,0 0 0,1 0 0,1-1 0,1 0 0,1 0 0,0 0 0,-1 0 0,1 0 0,0-1 0,-1 0 0,0 0 0,6-4 0,3-4 0,-1-1 0,-1 0 0,0-1 0,-1 0 0,0 0 0,0-1 0,-2 0 0,13-25 0,-11 17 0,-1 1 0,-1-2 0,-1 1 0,-1-1 0,5-34 0,-11 56 0,0-1 0,1 0 0,-1 0 0,0 1 0,0-1 0,0 0 0,1 0 0,-1 1 0,0-1 0,0 0 0,0 0 0,0 1 0,0-1 0,-1 0 0,1 0 0,0 1 0,0-1 0,0 0 0,-1 1 0,1-1 0,0 0 0,-1 1 0,1-1 0,-1 0 0,-10 13 0,-10 30 0,14-28 0,2 0 0,-1 0 0,2 0 0,0 0 0,0 1 0,1 0 0,1 0 0,1-1 0,0 1 0,2 25 0,-1-38 0,1 0 0,-1 0 0,1 0 0,0 0 0,-1-1 0,1 1 0,0 0 0,0 0 0,0 0 0,1-1 0,-1 1 0,0-1 0,1 1 0,-1-1 0,1 1 0,-1-1 0,1 0 0,-1 0 0,1 0 0,2 2 0,0-2 0,1 1 0,-1-1 0,0 0 0,1 0 0,-1 0 0,0-1 0,1 1 0,-1-1 0,5 0 0,3-1 0,-1 0 0,0-1 0,0-1 0,1 1 0,-2-2 0,18-6 0,10-14 0,-31 18 0,0 2 0,0-1 0,0 1 0,1 0 0,-1 0 0,1 1 0,10-3 0,-16 8 0,-1 0 0,0 0 0,0 0 0,0 0 0,0 0 0,0 0 0,0 0 0,-1 0 0,1 1 0,-1-1 0,1 0 0,-1 4 0,10 27 0,-7-31 0,-1 1 0,1-1 0,0 0 0,0 0 0,0-1 0,0 1 0,0 0 0,0-1 0,0 0 0,1 0 0,-1 0 0,0 0 0,1 0 0,-1-1 0,0 0 0,1 1 0,-1-1 0,1-1 0,-1 1 0,1 0 0,-1-1 0,6-1 0,10-2 0,0-1 0,28-11 0,-45 15 0,41-17 0,-27 10 0,1 1 0,-1 1 0,1 0 0,0 1 0,0 1 0,31-3 0,-48 7-30,0 0 1,0 0-1,1 1 0,-1-1 1,0 0-1,0 0 1,0 0-1,1 0 0,-1 1 1,0-1-1,0 0 0,0 0 1,0 1-1,1-1 0,-1 0 1,0 0-1,0 1 0,0-1 1,0 0-1,0 0 1,0 1-1,0-1 0,0 0 1,0 1-1,0-1 0,0 0 1,0 0-1,0 1 0,0-1 1,0 0-1,0 0 1,0 1-1,0-1 0,0 0 1,0 1-1,0-1 0,0 0 1,0 0-1,-1 1 0,1-1 1,0 0-1,0 1 1,-8 17-2945,6-13-348,12-19-2235,1-7-1944</inkml:trace>
</inkml:ink>
</file>

<file path=ppt/ink/ink4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6.733"/>
    </inkml:context>
    <inkml:brush xml:id="br0">
      <inkml:brushProperty name="width" value="0.025" units="cm"/>
      <inkml:brushProperty name="height" value="0.025" units="cm"/>
      <inkml:brushProperty name="color" value="#008C3A"/>
    </inkml:brush>
  </inkml:definitions>
  <inkml:trace contextRef="#ctx0" brushRef="#br0">1 1 9673,'0'0'16015</inkml:trace>
</inkml:ink>
</file>

<file path=ppt/ink/ink4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7.104"/>
    </inkml:context>
    <inkml:brush xml:id="br0">
      <inkml:brushProperty name="width" value="0.025" units="cm"/>
      <inkml:brushProperty name="height" value="0.025" units="cm"/>
      <inkml:brushProperty name="color" value="#008C3A"/>
    </inkml:brush>
  </inkml:definitions>
  <inkml:trace contextRef="#ctx0" brushRef="#br0">101 1 11659,'0'0'5760,"3"10"-4105,7 29-1691,-2 0 0,-2 0 0,1 50 0,-7-65 340,-2 0 1,-4 24-1,3-33 771,0-1-1,-1 1 0,0-1 1,-1 0-1,-1 0 0,0-1 0,-15 23 1,21-35-1045,-1 0 1,1 0-1,-1 0 1,0 0-1,1 0 1,-1 0 0,0 0-1,1 0 1,-1 0-1,0 0 1,0 0-1,0-1 1,0 1 0,0 0-1,0-1 1,0 1-1,0-1 1,0 1-1,0-1 1,0 1 0,0-1-1,0 0 1,0 0-1,-1 1 1,1-1-1,0 0 1,0 0 0,0 0-1,0 0 1,0 0-1,-2-1 1,1 0 66,0-1 0,0 1 0,0-1 0,1 0 0,-1 1 0,1-1 0,-1 0 0,1 0 0,-1 0 0,1 0 0,0 0 0,0 0 0,0-1 0,0-1 0,-4-10 282,1 1 0,0-1 0,1 0 1,-1-14-1,3 19-379,1 0 0,-1 1 0,1-1 0,1 1 0,0-1 0,0 1 0,1-1 0,0 1 0,0 0 0,1 0 0,0-1 0,0 2 0,1-1 0,0 0 0,0 1 0,1 0 0,0 0 0,0 0 0,1 1 0,0-1 0,0 1 0,0 1 0,1-1 0,0 1 0,0 0 0,0 1 0,1 0 0,0 0 0,-1 0 0,12-2 0,34-15-3107,-26 7-4484</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2.865"/>
    </inkml:context>
    <inkml:brush xml:id="br0">
      <inkml:brushProperty name="width" value="0.025" units="cm"/>
      <inkml:brushProperty name="height" value="0.025" units="cm"/>
    </inkml:brush>
  </inkml:definitions>
  <inkml:trace contextRef="#ctx0" brushRef="#br0">182 93 4612,'34'-11'3660,"-24"9"-2576,-1-1 0,0 0 0,0 0-1,0 0 1,0-1 0,-1-1 0,1 1 0,-1-2 0,0 1 0,-1-1 0,1 0-1,-1 0 1,6-8 0,-12 14-1002,-1-1-1,0 1 1,0 0-1,0 0 0,0 0 1,0 0-1,1-1 1,-1 1-1,0 0 1,0 0-1,0 0 1,0-1-1,0 1 1,0 0-1,0 0 0,0-1 1,0 1-1,0 0 1,0 0-1,0 0 1,0-1-1,0 1 1,0 0-1,0 0 1,0-1-1,0 1 0,0 0 1,0 0-1,0 0 1,0-1-1,0 1 1,0 0-1,-1 0 1,1 0-1,0-1 1,0 1-1,0 0 0,0 0 1,-1 0-1,1 0 1,0-1-1,0 1 1,0 0-1,-1 0 1,-14-2 624,-19 6-930,13 2 256,1 1 1,-1 2-1,2 0 0,-1 1 0,1 0 0,-22 18 1,28-19 17,1 0 0,1 1 0,0 0 0,0 1 0,1 0 0,0 1 0,1 0 0,1 0 0,-14 27 0,20-35-12,0 0-1,1 0 1,-1 0-1,1 0 1,0 1-1,0-1 1,1 0-1,-1 1 0,1-1 1,0 0-1,0 1 1,1-1-1,0 8 1,0-10-21,0 1 0,0-1 1,1 0-1,-1 0 0,0 0 1,1 1-1,-1-1 0,1-1 0,0 1 1,0 0-1,0 0 0,0-1 1,0 1-1,0-1 0,0 1 0,0-1 1,0 0-1,1 0 0,-1 0 1,1 0-1,-1-1 0,1 1 0,4 0 1,17 3-93,-1-1 0,1 0 0,0-2 0,0-1 0,32-5 0,1-7-3190,-5-9-3686,-15-1-3892</inkml:trace>
</inkml:ink>
</file>

<file path=ppt/ink/ink4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7.876"/>
    </inkml:context>
    <inkml:brush xml:id="br0">
      <inkml:brushProperty name="width" value="0.025" units="cm"/>
      <inkml:brushProperty name="height" value="0.025" units="cm"/>
      <inkml:brushProperty name="color" value="#008C3A"/>
    </inkml:brush>
  </inkml:definitions>
  <inkml:trace contextRef="#ctx0" brushRef="#br0">185 25 17617,'0'0'7457,"-12"-5"-4771,5 1-2280,5 2-334,-1 0 1,1 1-1,-1-1 0,1 1 1,-1 0-1,0-1 0,0 1 1,1 1-1,-1-1 0,0 0 1,0 1-1,0-1 0,0 1 1,0 0-1,0 0 0,0 0 1,0 0-1,0 1 0,0-1 1,0 1-1,0 0 0,0-1 1,1 1-1,-1 1 0,0-1 1,-3 2-1,-3 6-15,1 0 1,0 0-1,1 0 0,0 1 1,0 0-1,1 1 0,1 0 1,-1-1-1,2 2 0,0-1 1,0 0-1,1 1 0,0 0 1,1 0-1,0 0 0,1 0 1,0 0-1,2 13 0,-1-23-36,0-1 1,0 1-1,0-1 0,1 1 1,-1 0-1,0-1 0,1 1 0,0-1 1,-1 1-1,1-1 0,0 1 1,-1-1-1,1 0 0,0 1 0,0-1 1,0 0-1,0 0 0,0 0 1,1 1-1,-1-1 0,0 0 1,1-1-1,-1 1 0,0 0 0,1 0 1,-1-1-1,1 1 0,-1 0 1,1-1-1,-1 1 0,1-1 0,-1 0 1,1 0-1,0 0 0,-1 1 1,1-1-1,-1-1 0,1 1 0,2 0 1,2-1 42,-1 0 0,0 0 1,1 0-1,-1-1 0,0 0 0,0 0 1,0 0-1,0 0 0,0-1 1,8-6-1,1-3-64,-1 0 0,0-2 0,-1 1 0,18-27 0,-24 32 0,-2 0 0,1 0 0,-1-1 0,0 1 0,-1-1 0,0 0 0,0 0 0,-1 0 0,0 0 0,0 0 0,-1-11 0,-1 20 0,0-1 0,1 1 0,-1 0 0,0 0 0,0 0 0,0-1 0,0 1 0,0 0 0,0 0 0,0 0 0,0-1 0,0 1 0,0 0 0,0 0 0,0 0 0,0-1 0,-1 1 0,1 0 0,0 0 0,0 0 0,0-1 0,0 1 0,0 0 0,0 0 0,0 0 0,-1 0 0,1-1 0,0 1 0,0 0 0,0 0 0,0 0 0,0 0 0,-1 0 0,1 0 0,0 0 0,0-1 0,0 1 0,-1 0 0,1 0 0,0 0 0,0 0 0,0 0 0,-1 0 0,1 0 0,0 0 0,0 0 0,-1 0 0,-10 8 0,-9 16 0,-11 37 0,29-56 0,0 1 0,0-1 0,1 0 0,-1 1 0,1-1 0,0 0 0,1 1 0,-1 0 0,1-1 0,1 8 0,-1-12 0,0 0 0,0-1 0,0 1 0,1-1 0,-1 1 0,0-1 0,0 1 0,1-1 0,-1 1 0,0-1 0,0 0 0,1 1 0,-1-1 0,1 1 0,-1-1 0,0 0 0,1 1 0,-1-1 0,1 0 0,-1 1 0,1-1 0,-1 0 0,1 0 0,-1 1 0,1-1 0,-1 0 0,1 0 0,-1 0 0,1 0 0,-1 0 0,1 0 0,0 0 0,23-5 0,17-19 0,-22 8 0,0-2 0,-2 0 0,0 0 0,-1-2 0,0 0 0,14-27 0,-39 106 0,-5-15 0,-11 57 0,25-100 0,0-1 0,-1 0 0,1 0 0,0 1 0,0-1 0,0 0 0,0 0 0,0 1 0,0-1 0,0 0 0,0 0 0,0 1 0,0-1 0,0 0 0,0 1 0,0-1 0,0 0 0,0 0 0,0 1 0,0-1 0,1 0 0,-1 0 0,0 1 0,0-1 0,0 0 0,0 0 0,0 1 0,1-1 0,-1 0 0,0 0 0,0 0 0,0 1 0,1-1 0,-1 0 0,0 0 0,0 0 0,1 0 0,-1 1 0,12-6 0,11-12 0,-18 12 0,7-6 0,-1-1 0,1 0 0,-2 0 0,0-2 0,0 1 0,8-18 0,-32 91 0,7-44-607,-5 10-2268,14-23 1033,10-15 29,3-6-3638,2-4-2044</inkml:trace>
</inkml:ink>
</file>

<file path=ppt/ink/ink4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48.322"/>
    </inkml:context>
    <inkml:brush xml:id="br0">
      <inkml:brushProperty name="width" value="0.025" units="cm"/>
      <inkml:brushProperty name="height" value="0.025" units="cm"/>
      <inkml:brushProperty name="color" value="#008C3A"/>
    </inkml:brush>
  </inkml:definitions>
  <inkml:trace contextRef="#ctx0" brushRef="#br0">146 84 12107,'4'-10'4116,"-1"-3"-2696,9-22 1350,0 10 2986,-14 33-2155,0 12-2363,-2 9-958,-32 79 187,-15 55 221,46-141-634,1 0 0,0 0 0,2 1 0,0-1 0,3 30 0,-1-51-54,0 1 0,0-1 0,0 0 0,0 1 0,0-1 0,0 0 0,0 0 0,0 1 0,1-1 0,-1 0 0,1 0 0,-1 1 0,1-1 0,-1 0 0,1 0 0,0 0 0,-1 0 0,1 0 0,0 0 0,0 0 0,0 0 0,0 0 0,0 0 0,0 0 0,0-1 0,0 1 0,0 0 0,0-1 0,1 1 0,-1-1 0,0 1 0,0-1 0,1 0 0,-1 1 0,0-1 0,0 0 0,1 0 0,-1 0 0,0 0 0,1 0 0,-1 0 0,0 0 0,0-1 0,1 1 0,-1 0 0,0-1 0,3 0 0,-1 0 0,0-1 0,0 1 0,0-1 0,1 0 0,-2 0 0,1 0 0,0 0 0,0-1 0,-1 1 0,1 0 0,-1-1 0,0 0 0,0 0 0,0 0 0,0 0 0,0 0 0,1-4 0,-1-1 0,-1 0 0,0 0 0,0 0 0,-1-1 0,0 1 0,0 0 0,-1 0 0,0 0 0,-1 0 0,1 0 0,-2 0 0,1 0 0,-1 0 0,0 1 0,-1-1 0,0 1 0,-4-7 0,-5-5 0,0 0 0,-2 1 0,0 0 0,-31-28 0,38 42 0,7 3 0,0 1 0,-1-1 0,1 0 0,0 0 0,0 1 0,-1-1 0,1 0 0,0 0 0,0 0 0,0 0 0,0 0 0,0 0 0,0-1 0,-1-1 0,29 3 0,22 6-137,77 8-2134,3-11-4380,-68-8-7640</inkml:trace>
</inkml:ink>
</file>

<file path=ppt/ink/ink4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58.646"/>
    </inkml:context>
    <inkml:brush xml:id="br0">
      <inkml:brushProperty name="width" value="0.025" units="cm"/>
      <inkml:brushProperty name="height" value="0.025" units="cm"/>
      <inkml:brushProperty name="color" value="#008C3A"/>
    </inkml:brush>
  </inkml:definitions>
  <inkml:trace contextRef="#ctx0" brushRef="#br0">56 123 12908,'0'0'13795,"-1"0"-13743,1 0 0,-1 0 0,1 0 1,-1 1-1,1-1 0,-1 0 0,1 0 1,-1 1-1,1-1 0,-1 0 0,1 1 0,-1-1 1,1 0-1,0 1 0,-1-1 0,1 1 1,0-1-1,-1 0 0,1 1 0,0-1 1,-1 1-1,1-1 0,0 1 0,0-1 1,0 1-1,0 0 0,-1 0 0,2 0-37,-1 0 0,1-1 0,-1 1 0,1 0 0,-1 0 0,1 0 0,-1 0 0,1-1 0,0 1 0,-1 0 0,1-1 0,0 1 0,0 0 0,0-1 0,0 1 0,-1-1 0,1 1 0,0-1 0,0 0 0,0 1 0,0-1 0,0 0 0,0 0 0,0 0 0,0 1 0,0-1 0,0 0 0,1-1 0,0 1 26,-1-1 1,0 0-1,1 0 0,-1 0 1,0 0-1,0 0 1,0 0-1,0 0 1,0 0-1,0 0 1,0-1-1,0 1 0,0 0 1,-1-1-1,1 1 1,0-2-1,1-2 35,0 1 0,-1-1 0,0 1 0,1-1-1,-2 0 1,1 1 0,0-1 0,-1 0 0,0 0 0,0 1-1,-1-1 1,0-5 0,0 9-42,1 0 1,0 1-1,-1-1 0,1 0 1,-1 0-1,0 1 0,1-1 1,-1 0-1,1 1 0,-1-1 1,0 1-1,0-1 0,1 1 1,-1-1-1,0 1 0,0 0 1,0-1-1,1 1 0,-1 0 1,0 0-1,0-1 0,0 1 1,0 0-1,0 0 0,1 0 1,-1 0-1,0 0 0,0 0 1,0 0-1,0 1 1,0-1-1,0 0 0,1 0 1,-1 1-1,-1 0 0,-1 0 18,1 0 0,-1 0 1,1 0-1,-1 0 0,1 1 0,0-1 0,-1 1 0,1 0 0,0 0 1,-3 3-1,0 3-39,0-1-1,1 1 1,0 0 0,0 0 0,1 1 0,0-1 0,1 1 0,0 0 0,0 0-1,1-1 1,0 1 0,0 0 0,1 0 0,0 0 0,1 0 0,1 10 0,-1-17-9,-1-1 0,1 0 0,-1 1 0,1-1 0,-1 1 0,1-1 0,0 0 0,0 1 0,0-1 0,0 0 0,0 0 0,0 0 0,0 0 0,0 0 0,0 0 1,0 0-1,1 0 0,-1 0 0,0 0 0,1-1 0,-1 1 0,0 0 0,1-1 0,-1 0 0,1 1 0,-1-1 0,1 0 0,-1 1 0,1-1 0,-1 0 0,1 0 1,0 0-1,-1-1 0,1 1 0,-1 0 0,1 0 0,-1-1 0,1 1 0,-1-1 0,0 0 0,1 1 0,-1-1 0,0 0 0,1 0 0,-1 1 0,2-3 0,4-1 29,0-1 0,0 0 0,0-1 0,-1 1 0,1-1 0,8-12 0,-7 7-26,-1-1 0,0 1-1,-1-2 1,9-21 0,-13 28-8,0 1 1,-1-1-1,1 0 1,-1 1-1,0-1 1,-1 0-1,1 0 1,-1 0-1,0 0 1,-1 1-1,1-1 1,-1 0-1,-3-9 1,4 14 0,-1-1 0,1 1 0,-1-1 0,0 1 0,0 0 0,1 0 0,-1-1 0,0 1 0,0 0 0,0 0 0,0 0 0,0 0 0,0 0 0,-1 0 0,1 0 0,0 0 0,0 1 0,-1-1 0,1 0 0,0 1 0,-1-1 0,1 1 0,-1 0 0,1-1 0,-1 1 0,1 0 0,-1 0 0,1 0 0,-1 0 0,1 0 0,-1 0 0,1 0 0,-1 0 0,1 1 0,0-1 0,-1 1 0,1-1 0,-1 1 0,1-1 0,0 1 0,-1 0 0,0 1 0,-3 0 0,1 1 0,0 0 0,0 0 0,0 0 0,0 0 0,0 1 0,1 0 0,-1-1 0,1 1 0,0 1 0,-3 4 0,1 5 0,0 1 0,0 0 0,1 0 0,1 0 0,1 1 0,0-1 0,1 1 0,1-1 0,3 32 0,-3-46 0,-1 0 0,1 0 0,0-1 0,0 1 0,1 0 0,-1 0 0,0 0 0,0 0 0,0 0 0,1 0 0,-1 0 0,0 0 0,1 0 0,-1-1 0,1 1 0,-1 0 0,1 0 0,-1-1 0,1 1 0,0 0 0,-1-1 0,1 1 0,0 0 0,0-1 0,-1 1 0,1-1 0,0 1 0,0-1 0,0 1 0,-1-1 0,1 0 0,2 1 0,-2-1 0,1-1 0,-1 1 0,0-1 0,1 1 0,-1-1 0,0 1 0,0-1 0,0 0 0,1 0 0,-1 1 0,0-1 0,0 0 0,0 0 0,0 0 0,0 0 0,0 0 0,-1-1 0,1 1 0,0 0 0,-1 0 0,2-3 0,5-9 0,-1 0 0,-1-1 0,0 1 0,-1-1 0,0-1 0,-1 1 0,-1 0 0,0-1 0,-1 1 0,-1-1 0,0 0 0,-3-20 0,3 34 0,0 0 0,0 0 0,0 0 0,0 0 0,-1 0 0,1 0 0,0 0 0,-1 0 0,1 0 0,0 0 0,-1 0 0,1 0 0,-1 0 0,1 0 0,-1 1 0,0-1 0,1 0 0,-1 0 0,0 0 0,0 1 0,1-1 0,-1 0 0,0 1 0,0-1 0,0 1 0,0-1 0,0 1 0,0 0 0,0-1 0,0 1 0,0 0 0,0-1 0,0 1 0,0 0 0,0 0 0,0 0 0,0 0 0,0 0 0,0 0 0,0 0 0,0 1 0,0-1 0,0 0 0,0 1 0,0-1 0,0 0 0,0 1 0,-1 0 0,-2 1 0,1 0 0,0 1 0,0-1 0,0 1 0,0 0 0,0-1 0,1 1 0,-1 1 0,1-1 0,0 0 0,-3 6 0,-1 5 0,1 1 0,0 0 0,1 0 0,1 1 0,0-1 0,1 1 0,0 26 0,28-118 0,-18 55-598,0 16-1285,-7 7 1430,0-1-1,0 1 1,0-1 0,0 1 0,-1-1 0,1 1-1,0 0 1,-1-1 0,1 1 0,-1 0-1,1-1 1,-1 1 0,0 0 0,0 0-1,0-1 1,0 1 0,0 2 0,0 23-13411</inkml:trace>
</inkml:ink>
</file>

<file path=ppt/ink/ink4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1.236"/>
    </inkml:context>
    <inkml:brush xml:id="br0">
      <inkml:brushProperty name="width" value="0.025" units="cm"/>
      <inkml:brushProperty name="height" value="0.025" units="cm"/>
      <inkml:brushProperty name="color" value="#008C3A"/>
    </inkml:brush>
  </inkml:definitions>
  <inkml:trace contextRef="#ctx0" brushRef="#br0">28 0 13741,'0'0'4933,"13"59"-2467,-11-14-128,-2 11-1025,0 7-608,0 5-160,-5 0-353,-1-7-128,2-7-64,4-11 32,-2-8-513,2-9-544,-2-8-1056,-7-9-1763,-6-4-3011</inkml:trace>
</inkml:ink>
</file>

<file path=ppt/ink/ink4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1.628"/>
    </inkml:context>
    <inkml:brush xml:id="br0">
      <inkml:brushProperty name="width" value="0.025" units="cm"/>
      <inkml:brushProperty name="height" value="0.025" units="cm"/>
      <inkml:brushProperty name="color" value="#008C3A"/>
    </inkml:brush>
  </inkml:definitions>
  <inkml:trace contextRef="#ctx0" brushRef="#br0">0 43 14221,'1'14'3337,"-1"2"-2875,13 192 3996,-9-171-4094,1-1-1,2-1 0,2 1 1,13 34-1,-21-68-307,-1 0 0,1 1 1,0-1-1,0 0 0,0 0 0,0 1 0,0-1 1,1 0-1,-1 0 0,0 0 0,1 0 0,0-1 1,-1 1-1,1 0 0,0-1 0,0 1 1,0-1-1,0 1 0,0-1 0,0 0 0,0 0 1,1 0-1,-1 0 0,0 0 0,1-1 0,-1 1 1,1-1-1,-1 0 0,0 1 0,1-1 0,-1 0 1,1 0-1,-1-1 0,1 1 0,-1 0 1,0-1-1,1 1 0,-1-1 0,0 0 0,1 0 1,-1 0-1,0 0 0,0 0 0,0-1 0,0 1 1,0-1-1,0 1 0,0-1 0,-1 1 0,3-4 1,21-17 345,-2-2 0,-1-1 0,36-50 0,47-94-884,-86 137-1721,-2-1 0,16-45 0,-15 19-6023</inkml:trace>
</inkml:ink>
</file>

<file path=ppt/ink/ink4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2.079"/>
    </inkml:context>
    <inkml:brush xml:id="br0">
      <inkml:brushProperty name="width" value="0.025" units="cm"/>
      <inkml:brushProperty name="height" value="0.025" units="cm"/>
      <inkml:brushProperty name="color" value="#008C3A"/>
    </inkml:brush>
  </inkml:definitions>
  <inkml:trace contextRef="#ctx0" brushRef="#br0">1 0 13421,'0'0'13575,"5"9"-12934,2 4-507,-2 0 0,0 1 0,0-1 0,-1 1 0,-1 0-1,0 1 1,-1-1 0,-1 0 0,0 1 0,-2 21 0,1 52 1254,0-87-1381,0-1-1,0 0 1,0 1-1,0-1 1,0 0 0,0 0-1,0 1 1,0-1-1,0 0 1,0 1-1,0-1 1,0 0-1,0 1 1,0-1 0,0 0-1,0 1 1,0-1-1,0 0 1,0 1-1,1-1 1,-1 0 0,0 0-1,0 1 1,0-1-1,0 0 1,1 0-1,-1 1 1,0-1-1,0 0 1,1 0 0,-1 0-1,0 1 1,0-1-1,1 0 1,-1 0-1,0 0 1,1 0-1,-1 0 1,0 0 0,1 0-1,-1 1 1,0-1-1,1 0 1,-1 0-1,0 0 1,1 0 0,-1 0-1,0 0 1,1-1-1,-1 1 1,0 0-1,0 0 1,1 0-1,-1 0 1,0 0 0,1 0-1,-1 0 1,1-1-1,15-14 189,4-14 20,-1 0 0,21-45 0,2-3-150,-42 77-69,0 0 0,0 1 0,0-1 0,0 0 0,0 0 0,0 0 0,0 0 0,0 0 0,0 1 0,0-1-1,0 0 1,0 0 0,0 0 0,1 0 0,-1 0 0,0 0 0,0 0 0,0 1 0,0-1 0,0 0 0,0 0 0,1 0 0,-1 0 0,0 0 0,0 0 0,0 0 0,0 0 0,0 0-1,1 0 1,-1 0 0,0 0 0,0 0 0,0 0 0,0 0 0,0 0 0,1 0 0,-1 0 0,0 0 0,0 0 0,0 0 0,0 0 0,0 0 0,1 0 0,-1 0 0,0 0 0,0 0 0,0-1-1,0 1 1,0 0 0,0 0 0,1 0 0,-1 0 0,0 0 0,0 0 0,0 0 0,0-1 0,0 1 0,0 0 0,0 0 0,0 0 0,0 0 0,0 0 0,0 0 0,0-1 0,0 1-1,0 0 1,0 0 0,0 0 0,3 20-97,-3 31 151,-5 4-1,2-25-24,1 0-1,3 46 1,-1-76-22,1 1-1,-1-1 1,0 0 0,0 1-1,1-1 1,-1 0 0,0 1-1,1-1 1,-1 0 0,0 1 0,1-1-1,-1 0 1,0 0 0,1 1-1,-1-1 1,1 0 0,-1 0-1,0 0 1,1 1 0,-1-1-1,1 0 1,-1 0 0,1 0 0,-1 0-1,0 0 1,1 0 0,-1 0-1,1 0 1,-1 0 0,1 0-1,-1 0 1,1 0 0,-1-1 0,0 1-1,1 0 1,-1 0 0,1 0-1,-1-1 1,0 1 0,1 0-1,-1 0 1,0-1 0,1 1-1,-1 0 1,0-1 0,1 1 0,-1 0-1,0-1 1,1 1 0,-1 0-1,0-1 1,19-15 193,-9 4-318,15-16-124,-24 27 6,-1 1 0,1-1 0,0 1-1,-1-1 1,1 1 0,-1-1 0,1 1-1,0 0 1,0-1 0,-1 1 0,1 0-1,0-1 1,0 1 0,-1 0 0,1 0-1,0 0 1,0 0 0,0 0 0,-1 0-1,2 0 1,-2 9-10940,-2-3 595</inkml:trace>
</inkml:ink>
</file>

<file path=ppt/ink/ink4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2.643"/>
    </inkml:context>
    <inkml:brush xml:id="br0">
      <inkml:brushProperty name="width" value="0.025" units="cm"/>
      <inkml:brushProperty name="height" value="0.025" units="cm"/>
      <inkml:brushProperty name="color" value="#008C3A"/>
    </inkml:brush>
  </inkml:definitions>
  <inkml:trace contextRef="#ctx0" brushRef="#br0">0 159 13869,'0'0'10116,"10"-3"-8904,0 1-935,1-1 86,0 0 0,0-1-1,0 0 1,14-9 0,-22 11-269,0 1 1,0-1-1,0 0 0,-1 0 0,1-1 1,-1 1-1,1-1 0,-1 1 1,0-1-1,0 0 0,0 1 1,0-1-1,0 0 0,-1-1 1,0 1-1,1 0 0,-1 0 1,0 0-1,0-1 0,-1 1 1,1 0-1,-1-5 0,0 4 18,0 0 0,0 1 0,0-1 0,-1 0 0,0 0 0,0 0 0,0 0 0,0 0 0,0 0 0,-3-3 0,3 6-99,1 0 0,-1 0 0,0 0 0,0 0-1,1 0 1,-1 0 0,0 0 0,0 1 0,0-1 0,0 0 0,0 1 0,0-1 0,0 1 0,0-1 0,0 1 0,0-1 0,-1 1 0,1 0-1,0 0 1,0-1 0,0 1 0,0 0 0,-1 0 0,1 0 0,0 0 0,0 0 0,0 1 0,0-1 0,-1 0 0,1 1 0,0-1 0,0 0-1,0 1 1,0-1 0,0 1 0,0 0 0,0-1 0,0 1 0,0 0 0,-1 1 0,-2 1-21,1 1 0,-1-1 0,1 1 0,0 0 0,0 1 0,0-1 0,1 0 0,0 1 0,0-1 0,0 1 0,0 0 0,0 0 0,1 0 0,0 0 0,-1 6 0,-5 79 24,6-86-7,1 0 0,0 0 0,1 0 0,-1 0 0,1 0 0,-1-1 1,1 1-1,0 0 0,1 0 0,-1-1 0,1 1 0,-1-1 0,1 1 0,3 3 0,-4-6 4,1 0-1,-1 0 1,1 0-1,0 0 0,-1 0 1,1 0-1,0 0 1,0 0-1,0-1 1,-1 1-1,1-1 0,0 0 1,0 1-1,0-1 1,0 0-1,0 0 0,0 0 1,0 0-1,0-1 1,0 1-1,-1 0 0,1-1 1,0 0-1,0 1 1,0-1-1,-1 0 1,1 0-1,0 0 0,0 0 1,-1 0-1,2-1 1,5-4 32,0 1 1,0-1 0,-1-1 0,1 0 0,-2 0 0,1 0 0,-1 0-1,0-1 1,-1 0 0,0-1 0,6-12 0,1-6 39,-1 0 0,12-43 1,-26 82-204,2 1 0,0 0 1,1 19-1,0-2 135,0-24-12,-1 3 0,1 0-1,0 0 1,0 1-1,1-1 1,2 10-1,-2-18 6,-1 0 0,0 1-1,1-1 1,-1 0 0,1 0-1,-1 0 1,1 0 0,-1 0 0,1 0-1,0 0 1,-1 0 0,1 0-1,0 0 1,0 0 0,0 0 0,0-1-1,0 1 1,0 0 0,0-1-1,0 1 1,0-1 0,0 1 0,0-1-1,0 1 1,0-1 0,1 0-1,-1 1 1,0-1 0,0 0 0,0 0-1,1 0 1,-1 0 0,0 0-1,0 0 1,0 0 0,0-1 0,1 1-1,-1 0 1,0-1 0,0 1-1,0-1 1,0 1 0,0-1 0,0 1-1,0-1 1,0 0 0,0 1-1,0-1 1,1-2 0,5-2 9,0 0 0,-1-1 0,0 0 0,0 0 0,0-1 1,-1 1-1,0-1 0,0-1 0,-1 1 0,4-8 0,-3 4-10,1 0 1,1 1-1,0 0 0,10-11 0,-12 72-9,-5-49-9,0 0 0,0 0-1,0 0 1,0 1 0,0-1 0,0 0-1,1 0 1,-1 0 0,1 0 0,-1 0 0,1 0-1,0 0 1,0 0 0,0 0 0,0 0-1,0-1 1,0 1 0,0 0 0,1-1 0,-1 1-1,3 2 1,-2-4-45,0 1-1,0-1 0,0 0 1,0 0-1,-1 0 0,1 0 1,0 0-1,0 0 1,0 0-1,0-1 0,0 1 1,-1-1-1,1 1 1,0-1-1,0 0 0,-1 1 1,1-1-1,0 0 0,-1 0 1,1 0-1,-1-1 1,1 1-1,-1 0 0,0 0 1,2-3-1,16-15-3799,-3-1-2841</inkml:trace>
</inkml:ink>
</file>

<file path=ppt/ink/ink4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3.344"/>
    </inkml:context>
    <inkml:brush xml:id="br0">
      <inkml:brushProperty name="width" value="0.025" units="cm"/>
      <inkml:brushProperty name="height" value="0.025" units="cm"/>
      <inkml:brushProperty name="color" value="#008C3A"/>
    </inkml:brush>
  </inkml:definitions>
  <inkml:trace contextRef="#ctx0" brushRef="#br0">0 80 14125,'0'0'11825,"11"1"-10854,-6 0-938,4 1 267,1-1 0,-1 1 1,0-2-1,1 0 0,17-1 0,-24 0-179,0 1 0,0-1 0,0 0 0,0 0-1,0 0 1,-1-1 0,1 1 0,0-1 0,-1 1 0,1-1-1,0 0 1,-1 0 0,0 0 0,0 0 0,1 0 0,-1-1-1,-1 1 1,1-1 0,0 1 0,-1-1 0,1 0 0,-1 1-1,0-1 1,1 0 0,-1-3 0,0 4-101,0 1 0,-1-1 0,1 1 0,-1-1 0,0 0 0,0 1 0,1-1 0,-1 1 0,0-1 0,0 1 0,0-1 0,-1 0 0,1 1 0,0-1 0,-1-2 0,0 4-10,1 0 0,0-1-1,-1 1 1,1-1 0,0 1-1,-1 0 1,1-1-1,-1 1 1,1 0 0,-1 0-1,1-1 1,-1 1-1,1 0 1,-1 0 0,1 0-1,-1 0 1,1 0-1,-1-1 1,1 1 0,-1 0-1,0 0 1,1 0-1,-1 0 1,1 1 0,-1-1-1,1 0 1,-1 0-1,0 0 1,-3 2 13,1-1-1,-1 1 1,1-1-1,0 1 1,0 0 0,-1 1-1,1-1 1,0 0-1,1 1 1,-1 0-1,-2 3 1,-4 4-23,1 0 0,1 1 0,0 0 0,1 1 0,0-1 0,0 1 0,1 1 0,1-1 0,0 1 0,1-1 0,0 1 0,-1 14 0,4-26 0,0 0 0,1 0 0,-1 0 0,0 0 0,1-1 0,-1 1 0,1 0 0,-1 0 0,0 0 0,1-1 0,0 1 0,-1 0 0,1-1 0,-1 1 0,1 0 0,0-1 0,0 1 0,-1-1 0,1 1 0,0-1 0,0 1 0,-1-1 0,1 0 0,0 1 0,0-1 0,0 0 0,0 0 0,0 0 0,0 0 0,-1 0 0,1 0 0,0 0 0,0 0 0,0 0 0,0 0 0,0 0 0,0 0 0,0 0 0,1-1 0,39-10 0,-25 5-946,-1-2 0,-1 1-1,16-12 1,6-7-6960</inkml:trace>
</inkml:ink>
</file>

<file path=ppt/ink/ink4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4.340"/>
    </inkml:context>
    <inkml:brush xml:id="br0">
      <inkml:brushProperty name="width" value="0.025" units="cm"/>
      <inkml:brushProperty name="height" value="0.025" units="cm"/>
      <inkml:brushProperty name="color" value="#008C3A"/>
    </inkml:brush>
  </inkml:definitions>
  <inkml:trace contextRef="#ctx0" brushRef="#br0">248 24 4228,'0'0'17259,"-10"-5"-14355,7 3-2748,0 0-9,0 0 1,-1 0-1,1 1 1,0-1-1,-1 0 1,1 1-1,-1 0 1,0 0 0,1 0-1,-1 1 1,0-1-1,0 1 1,1 0-1,-1 0 1,0 0-1,0 0 1,1 1-1,-1-1 1,0 1-1,0 0 1,1 0 0,-1 1-1,1-1 1,-1 1-1,1-1 1,0 1-1,-5 4 1,-4 4-7,2 1 1,-1 1-1,2-1 1,-1 2-1,2-1 1,-1 1 0,2 1-1,0-1 1,-9 26-1,9-18 63,0 1-1,2 0 1,1 0 0,0 1-1,0 44 1,4-63-184,-1 0 0,2 0 1,-1-1-1,0 1 0,1 0 0,0 0 0,0 0 1,0 0-1,0-1 0,1 1 0,-1-1 1,1 1-1,0-1 0,0 1 0,1-1 0,-1 0 1,0 0-1,1 0 0,0 0 0,0-1 1,0 1-1,5 3 0,-4-4 7,0 0 1,1-1 0,-1 1-1,1-1 1,-1 0-1,1 0 1,0 0-1,-1-1 1,1 1-1,0-1 1,0 0-1,-1-1 1,1 1-1,0-1 1,-1 0-1,1 0 1,-1-1-1,9-3 1,-3 1 19,0-1 0,0-1 1,-1 1-1,0-2 0,9-7 1,-14 11-34,0-1 0,0 0-1,0 0 1,0 0 0,-1 0 0,1-1 0,-1 1 0,0-1 0,-1 0-1,1 0 1,-1 0 0,2-5 0,-4 9-14,0 0 0,0 1 0,0-1 0,0 1 0,-1-1 0,1 0 0,0 1 0,0-1 0,0 1 0,0-1 0,-1 1 0,1-1 0,0 0 0,0 1 0,-1-1 0,1 1 0,-1 0 0,1-1 0,0 1 0,-1-1 0,1 1 0,-1-1 0,1 1 0,-1 0 0,1-1 0,-1 1 0,1 0 0,-1 0 0,1-1 0,-1 1 0,0 0 0,1 0 0,-1 0 0,1 0 0,-1 0 0,0 0 0,1 0 0,-1 0 0,1 0 0,-1 0 0,0 0 0,1 0 0,-1 0 0,0 0 0,-30 7 0,26-5 0,1 0 0,0 1 0,0 0 0,0 0 0,0 1 0,0-1 0,0 1 0,1-1 0,0 1 0,0 0 0,0 1 0,0-1 0,1 0 0,-1 1 0,1 0 0,0-1 0,1 1 0,-1 0 0,1 0 0,-1 8 0,2-12 0,0-1 0,0 1 0,0-1 0,1 1 0,-1-1 0,0 1 0,0-1 0,1 1 0,-1-1 0,0 0 0,1 1 0,-1-1 0,1 0 0,-1 1 0,0-1 0,1 0 0,-1 1 0,1-1 0,-1 0 0,1 0 0,-1 1 0,1-1 0,-1 0 0,1 0 0,-1 0 0,1 0 0,-1 0 0,1 0 0,-1 0 0,1 0 0,-1 0 0,1 0 0,0 0 0,-1 0 0,1 0 0,-1 0 0,1-1 0,-1 1 0,1 0 0,0-1 0,25-8 0,-6-3 0,0-1 0,27-22 0,30-21 0,-76 55-2,0 1 1,-1-1-1,1 0 1,0 1-1,0-1 1,-1 1-1,1 0 1,0-1-1,0 1 1,0 0-1,0-1 1,0 1-1,-1 0 1,1 0-1,0 0 1,0 0-1,0 0 1,0 0-1,0 0 1,0 0-1,0 0 0,-1 0 1,1 0-1,0 1 1,0-1-1,0 0 1,0 0-1,0 1 1,0 0-1,0 0-4,0 1-1,-1-1 1,1 1-1,-1-1 1,1 0-1,-1 1 1,0-1-1,1 1 1,-1-1-1,0 1 1,0 0-1,0-1 1,0 1-1,-1-1 1,1 3-1,-21 67-178,18-64 178,-5 15-190,4-13-177,1-1 0,0 0 1,0 1-1,1-1 0,0 1 1,0 0-1,0 14 0,6-26-4438,9-11 1633,6-19-1861,3-10-3127</inkml:trace>
</inkml:ink>
</file>

<file path=ppt/ink/ink4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5.385"/>
    </inkml:context>
    <inkml:brush xml:id="br0">
      <inkml:brushProperty name="width" value="0.025" units="cm"/>
      <inkml:brushProperty name="height" value="0.025" units="cm"/>
      <inkml:brushProperty name="color" value="#008C3A"/>
    </inkml:brush>
  </inkml:definitions>
  <inkml:trace contextRef="#ctx0" brushRef="#br0">112 1 13004,'0'0'4618,"-7"12"-2563,-7 11-1381,-1 2 74,0 1 0,2 0 0,0 0 0,2 2 0,-11 42 1,22-70-716,-1 1 0,1 0 0,0 0 0,0 0 1,0-1-1,0 1 0,0 0 0,0 0 0,0 0 1,0 0-1,0-1 0,0 1 0,1 0 0,-1 0 1,0 0-1,0-1 0,1 1 0,-1 0 1,1 0-1,-1-1 0,1 1 0,-1 0 0,1-1 1,-1 1-1,1 0 0,-1-1 0,1 1 0,0-1 1,-1 1-1,1-1 0,0 0 0,0 1 1,-1-1-1,1 1 0,0-1 0,0 0 0,1 1 1,-1-1-4,0 0 1,1 1 0,-1-1-1,0 1 1,0-1-1,0 1 1,0 0 0,0 0-1,0-1 1,0 1 0,0 0-1,0 0 1,0 0 0,0 0-1,0 0 1,0 2 0,0-6 158,-1 1 1,1 0 0,-1-1-1,1 1 1,0 0 0,0 0 0,0 0-1,1 0 1,-1 0 0,0 0-1,1 0 1,-1 0 0,1 1 0,0-1-1,-1 0 1,3-1 0,35-30-7238,-36 30 5724,0 1 1,1-1-1,-1 0 0,-1 0 1,1 0-1,0 0 0,-1-1 0,3-4 1,12-35-2445,-8-4 6781,-6 5 5417,-3 42-8269,0-1 0,0 1 0,0 0 1,0-1-1,0 1 0,0-1 1,0 1-1,0 0 0,0-1 1,0 1-1,0 0 0,0-1 1,0 1-1,0-1 0,0 1 0,0 0 1,-1-1-1,1 1 0,0 0 1,0-1-1,0 1 0,-1 0 1,1 0-1,0-1 0,-1 1 1,1 0-1,0 0 0,0-1 0,-1 1 1,1 0-1,0 0 0,-1 0 1,1-1-1,0 1 0,-1 0 1,1 0-1,-1 0 0,1 0 0,-1 0 1,-17 7 1953,-13 21-1185,20-14-627,1 0 1,0 1-1,1 0 1,1 0-1,0 1 1,1 0-1,1 0 1,1 1-1,0 0 1,1 0-1,1 0 1,0 0-1,0 18 1,3-32-296,0-1 0,0 0 1,0 1-1,1-1 0,-1 0 0,0 1 1,1-1-1,0 0 0,-1 0 0,1 0 1,0 1-1,0-1 0,0 0 0,1 0 1,-1 0-1,0-1 0,1 1 0,-1 0 1,1 0-1,0-1 0,0 1 0,-1-1 1,5 3-1,-2-2 4,0-1 0,1 1 0,-1-1 0,1 0 0,-1 0 0,1 0 0,-1 0 0,1-1 0,0 0 0,-1 0 0,8-1 0,-3 0-3,-1 0 0,1-1 0,0 0 0,-1 0 0,1-1 0,-1 0 0,0 0 0,0-1 0,0 0 0,-1-1 0,1 1 0,11-11 0,-18 8-9,-11 6 0,-12 7 0,17-3 0,0 0 0,1 0 0,0 1 0,0 0 0,0 0 0,0 0 0,0 0 0,1 1 0,0-1 0,-3 6 0,39-30 0,40-34-342,-72 54 268,2 5-243,10-1 505,-12-3-192,-1-1-1,1 1 0,-1-1 1,1 1-1,-1-1 0,1 1 1,-1-1-1,1 1 0,-1 0 0,1-1 1,-1 1-1,1 0 0,-1 0 1,0-1-1,0 1 0,1 0 0,-1 0 1,0-1-1,0 1 0,0 0 1,0 0-1,0-1 0,0 1 1,0 0-1,0 0 0,0 0 0,0 31 55,-1-23-21,1 87 132,0-95-239,0 0 1,0 0-1,0 0 1,0 0-1,0 0 1,1 0 0,-1 0-1,0 0 1,1 0-1,-1 1 1,0-1 0,1 0-1,-1-1 1,1 1-1,0 0 1,-1 0-1,1 0 1,0 0 0,-1 0-1,2 0 1,-1 0-236,0-1 0,-1 0 0,1 0 0,0 1 0,0-1 0,-1 0 1,1 0-1,0 0 0,0 0 0,-1 0 0,1 0 0,0 0 0,0 0 0,0 0 0,-1 0 1,1-1-1,0 1 0,0 0 0,-1 0 0,1-1 0,1 0 0,17-13-10828</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3.254"/>
    </inkml:context>
    <inkml:brush xml:id="br0">
      <inkml:brushProperty name="width" value="0.025" units="cm"/>
      <inkml:brushProperty name="height" value="0.025" units="cm"/>
    </inkml:brush>
  </inkml:definitions>
  <inkml:trace contextRef="#ctx0" brushRef="#br0">52 0 13581,'0'0'12396,"-20"52"-11628,7-22-415,2-2-161,4 2-160,6-2 32,1-3 32,5-1-96,11-7-1121,2-8-2723,2-8-5829</inkml:trace>
</inkml:ink>
</file>

<file path=ppt/ink/ink4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7.344"/>
    </inkml:context>
    <inkml:brush xml:id="br0">
      <inkml:brushProperty name="width" value="0.025" units="cm"/>
      <inkml:brushProperty name="height" value="0.025" units="cm"/>
      <inkml:brushProperty name="color" value="#008C3A"/>
    </inkml:brush>
  </inkml:definitions>
  <inkml:trace contextRef="#ctx0" brushRef="#br0">0 573 14798,'5'-11'6270,"-2"11"-2256,1 27-824,-3 51-2673,-1-73 157,0 0-569,0 1-9,0 0-1,0 1 1,1-1-1,0 0 1,0 0-1,2 6 1,-3-11-85,1 0 0,-1 0 1,1 0-1,-1 0 0,1 0 1,-1 0-1,1 0 0,0 0 0,-1 0 1,1-1-1,0 1 0,0 0 1,0-1-1,0 1 0,0 0 0,0-1 1,-1 1-1,1-1 0,0 0 1,1 1-1,-1-1 0,0 0 1,0 1-1,0-1 0,0 0 0,0 0 1,0 0-1,0 0 0,0 0 1,0 0-1,0 0 0,0-1 0,0 1 1,0 0-1,0 0 0,0-1 1,0 1-1,0-1 0,0 1 1,0-1-1,0 1 0,2-2 0,9-7 52,-1 0 0,0 0-1,0-1 1,-1 0 0,0-1 0,-1 0-1,15-24 1,-5 10-79,40-68-91,-56 125-133,-9 27 378,4-42-66,0 1-1,1 0 0,0-1 0,2 1 1,2 20-1,-3-36-52,0-1 1,0 0-1,1 0 0,-1 1 0,0-1 0,1 0 1,-1 0-1,1 1 0,0-1 0,-1 0 1,1 0-1,0 0 0,-1 0 0,1 0 1,0 0-1,0 0 0,0 0 0,0 0 1,0-1-1,0 1 0,0 0 0,0 0 1,0-1-1,0 1 0,1-1 0,-1 1 0,2-1 1,-1 1 10,1-1 0,0 0 0,-1-1 0,1 1 0,0 0 0,-1-1 0,1 0 0,0 1 0,-1-1 0,1 0 1,-1 0-1,4-2 0,4-4 46,1 1 1,-1-1 0,-1-1 0,15-14-1,-9 7-73,-2-1 0,0 0-1,-1-1 1,0-1 0,-1 0-1,-2 0 1,0-1 0,0 0-1,5-23 1,-48 231-313,34-156 368,0-33-54,0 1 0,0-1 0,0 1 0,0 0 0,1-1 0,-1 1 0,0-1 0,0 1 0,1-1 0,-1 1 0,0-1 0,1 1 0,-1-1 1,1 1-1,-1-1 0,0 1 0,1-1 0,-1 0 0,1 1 0,-1-1 0,1 0 0,0 1 0,-1-1 0,1 0 0,0 1 0,2-2 6,0 1 0,0-1 0,0 0-1,0 0 1,0 0 0,0 0 0,0 0-1,0-1 1,-1 1 0,1-1 0,0 0 0,-1 0-1,0 0 1,5-4 0,15-13-487,-10 11-429,0-1 1,-1-1 0,0 0-1,0 0 1,-1-1-1,-1 0 1,0-1 0,0 0-1,-1-1 1,12-25-1,11-53-3599,9-23 3411,-10-2 5668,-39 162-1483,-10 44-1792,4 0 0,-3 102 0,18-189-1243,0 1 0,0-1 0,0 0-1,0 0 1,1 1 0,-1-1 0,1 0-1,0 0 1,0 0 0,0 1 0,1-1-1,1 2 1,-2-3-59,0-1-1,0 0 1,1 0-1,-1 0 1,1 0-1,-1 0 1,0 0-1,1 0 1,0 0-1,-1-1 1,1 1-1,-1-1 1,1 1-1,0-1 1,0 1-1,-1-1 1,1 0-1,0 0 1,-1 0-1,1 0 1,0 0-1,0 0 1,3-1-1,-4 0-32,0 1-1,0 0 1,1 0 0,-1-1-1,0 1 1,0-1 0,0 1-1,0-1 1,0 0 0,1 1-1,-1-1 1,0 0 0,0 0-1,0 0 1,-1 1 0,1-1-1,0 0 1,0 0 0,0 0-1,-1 0 1,1-1 0,-1 1-1,1 0 1,0 0 0,-1 0-1,0 0 1,1-1 0,-1 1 0,0 0-1,0 0 1,0-1 0,0 1-1,0 0 1,0-1 0,0 1-1,0 0 1,0 0 0,-1-3-1,0 1 44,1 0 0,-1 0 0,0 0 0,0 0 0,0-1 0,-1 1 0,1 1 0,-1-1 0,1 0 0,-1 0 0,0 1 0,0-1 0,-5-4 0,-28-8-87,38 16 63,0-1-1,1 1 1,-1-1-1,0 0 0,1 0 1,-1 0-1,0 0 1,0-1-1,1 1 1,-1-1-1,0 0 0,0 0 1,0 0-1,0 0 1,0-1-1,0 1 0,0-1 1,0 0-1,-1 0 1,1 0-1,-1 0 1,1 0-1,-1 0 0,3-4 1,9-9-400,0-1 0,18-29 1,-23 32 349,14-21 87,-2-1 0,-2-1 0,-1-1 0,-2 0 0,-1-1-1,-2 0 1,8-42 0,-15 48 806,-1 0 0,1-58 0,-24 151 407,-4 66-596,5 0 0,0 134 1,22-238-614,-5-23-18,0 0 0,1 1 0,-1-1 0,0 0 0,0 0 0,1 1 1,-1-1-1,0 0 0,1 1 0,-1-1 0,0 0 0,1 0 0,-1 0 0,0 1 0,1-1 0,-1 0 0,0 0 0,1 0 1,-1 0-1,1 0 0,-1 0 0,0 0 0,1 0 0,-1 0 0,0 0 0,1 0 0,-1 0 0,1 0 0,0 0 1,0-1-8,0 1 1,0-1 0,0 0 0,1 0 0,-1 0-1,0 0 1,0 0 0,0-1 0,0 1 0,-1 0 0,1 0-1,0-1 1,0 1 0,-1 0 0,1-1 0,-1 1 0,1-1-1,-1 1 1,0 0 0,0-1 0,1 1 0,-1-1 0,0-1-1,1-8-48,-1 0 1,0 0-1,-1 0 0,0 0 0,0 0 0,-1 0 0,-1 0 0,0 0 0,0 1 0,-1 0 0,0-1 0,-1 1 0,0 1 0,-1-1 0,0 1 0,0 0 0,-15-16 1,20 25 54,1-1 0,0 1 0,-1 0 1,1-1-1,0 1 0,0 0 1,-1-1-1,1 1 0,0 0 0,0-1 1,0 1-1,-1-1 0,1 1 1,0-1-1,0 1 0,0 0 0,0-1 1,0 1-1,0-1 0,0 1 1,0-1-1,0 1 0,0-1 0,0 1 1,0 0-1,0-1 0,0 1 1,0-1-1,1 1 0,-1 0 0,0-1 1,16-8 228,41-1-721,-9 2-2780,-46 8 2748,0-1-1,0 1 0,0-1 0,-1 0 0,1 0 0,0 0 1,-1 0-1,1 0 0,0 0 0,-1 0 0,0-1 0,1 1 1,-1 0-1,0-1 0,0 1 0,1-1 0,-1 0 0,0 1 0,-1-1 1,2-2-1,2-17-10676</inkml:trace>
</inkml:ink>
</file>

<file path=ppt/ink/ink4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7.734"/>
    </inkml:context>
    <inkml:brush xml:id="br0">
      <inkml:brushProperty name="width" value="0.025" units="cm"/>
      <inkml:brushProperty name="height" value="0.025" units="cm"/>
      <inkml:brushProperty name="color" value="#008C3A"/>
    </inkml:brush>
  </inkml:definitions>
  <inkml:trace contextRef="#ctx0" brushRef="#br0">54 10 11499,'-27'-8'8039,"8"7"-5188,11 1-96,8 4-1762,0 11-961,18 4-224,5 2-1442,6 1-2946,1 1-4805</inkml:trace>
</inkml:ink>
</file>

<file path=ppt/ink/ink4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8.183"/>
    </inkml:context>
    <inkml:brush xml:id="br0">
      <inkml:brushProperty name="width" value="0.025" units="cm"/>
      <inkml:brushProperty name="height" value="0.025" units="cm"/>
      <inkml:brushProperty name="color" value="#008C3A"/>
    </inkml:brush>
  </inkml:definitions>
  <inkml:trace contextRef="#ctx0" brushRef="#br0">132 0 20756,'0'0'7367,"0"74"-6727,0-31 129,0 7-193,0 3-127,2-2-289,5-3-128,4-11-32,-1-7-1121,-2-10-577,-5-12-416,-20-29-15022</inkml:trace>
  <inkml:trace contextRef="#ctx0" brushRef="#br0" timeOffset="1">1 216 17681,'0'0'8680,"83"-13"-8200,-41 7-384,2-6-704,-1-2-4453,-4-3-11306</inkml:trace>
</inkml:ink>
</file>

<file path=ppt/ink/ink4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8.571"/>
    </inkml:context>
    <inkml:brush xml:id="br0">
      <inkml:brushProperty name="width" value="0.025" units="cm"/>
      <inkml:brushProperty name="height" value="0.025" units="cm"/>
      <inkml:brushProperty name="color" value="#008C3A"/>
    </inkml:brush>
  </inkml:definitions>
  <inkml:trace contextRef="#ctx0" brushRef="#br0">202 0 11435,'0'0'15759,"0"14"-14104,0-6-1542,0 0-1,0 1 1,-1-1 0,0 1 0,-1-1 0,0 0 0,0 0 0,-1 0 0,0 0 0,-1 0 0,1 0 0,-7 7 0,-129 178 379,108-152-4396,96-118-3372,-25 25 876</inkml:trace>
</inkml:ink>
</file>

<file path=ppt/ink/ink4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8.927"/>
    </inkml:context>
    <inkml:brush xml:id="br0">
      <inkml:brushProperty name="width" value="0.025" units="cm"/>
      <inkml:brushProperty name="height" value="0.025" units="cm"/>
      <inkml:brushProperty name="color" value="#008C3A"/>
    </inkml:brush>
  </inkml:definitions>
  <inkml:trace contextRef="#ctx0" brushRef="#br0">328 0 14926,'0'0'2595,"-14"62"-385,-2-19-385,-2 5-575,0 2 447,1-2-63,3-3 63,6-5-704,6-10-576,2-4-353,3-12-96,10-9-160,-1-5-1602,-5 0-897,-6-11-5092,-12-2 1057</inkml:trace>
  <inkml:trace contextRef="#ctx0" brushRef="#br0" timeOffset="1">67 331 7431,'0'0'9673,"-55"8"-6790,49 5-1025,0 4-97,6-1-223,0 0-673,16-6-225,13-5-63,11-5-193,15-5-256,10-14-608,4-10-1955,1-1-2241,-6-5-4356</inkml:trace>
</inkml:ink>
</file>

<file path=ppt/ink/ink4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09.282"/>
    </inkml:context>
    <inkml:brush xml:id="br0">
      <inkml:brushProperty name="width" value="0.025" units="cm"/>
      <inkml:brushProperty name="height" value="0.025" units="cm"/>
      <inkml:brushProperty name="color" value="#008C3A"/>
    </inkml:brush>
  </inkml:definitions>
  <inkml:trace contextRef="#ctx0" brushRef="#br0">271 1 12524,'0'0'5845,"-13"3"-2166,2-1-3275,1 2 0,-1-1 1,1 1-1,-1 1 1,1 0-1,0 0 1,1 1-1,0 1 1,-1-1-1,2 1 1,-1 1-1,-7 9 1,-1 2 52,2 0 0,0 2 0,1 0 0,-13 26 0,21-35-291,0 1 1,1 0-1,1 0 1,0 0 0,1 0-1,0 1 1,1 0-1,1-1 1,0 17-1,1-28-147,0 1 0,0-1-1,0 1 1,1-1 0,-1 1 0,1-1-1,-1 1 1,1-1 0,0 0 0,0 1-1,0-1 1,0 0 0,1 0-1,-1 0 1,1 0 0,-1 0 0,1 0-1,0 0 1,-1 0 0,1-1 0,3 3-1,-1-2 11,0 0-1,0 0 1,0-1-1,0 1 1,1-1-1,-1 0 0,0 0 1,1-1-1,-1 1 1,1-1-1,5 0 1,3-1 18,-1 0 0,1-1 1,-1-1-1,1 0 0,-1 0 0,0-1 1,20-10-1,-24 10-14,45-28-12,-50 30-20,-1 0 0,0 1-1,0-1 1,0 0 0,0 0 0,0 0 0,0 0 0,0-1-1,-1 1 1,1 0 0,-1-1 0,1 1 0,-1-1-1,0 0 1,0 1 0,0-1 0,-1 0 0,1-3-1,-1 5 6,-1 0 1,0 0-1,1 0 0,-1 0 0,0 0 0,0 0 0,0 1 0,0-1 0,0 0 0,0 1 0,0-1 1,0 0-1,0 1 0,0-1 0,0 1 0,0 0 0,0-1 0,0 1 0,-1 0 0,1 0 1,0 0-1,0 0 0,0 0 0,-1 0 0,1 0 0,0 0 0,-2 1 0,-40 2 133,27 1-139,1 1 0,0 0 0,0 1 0,1 1 0,0 0 0,0 1 0,0 1 0,-13 11 0,27-20 0,-1 0 0,1 0 0,0 0 0,0 0 0,0 0 0,0 0 0,0 0 0,0 0 0,-1 0 0,1 0 0,0 0 0,0 0 0,0 1 0,0-1 0,0 0 0,0 0 0,-1 0 0,1 0 0,0 0 0,0 0 0,0 0 0,0 0 0,0 0 0,0 1 0,0-1 0,0 0 0,0 0 0,0 0 0,0 0 0,-1 0 0,1 0 0,0 1 0,0-1 0,0 0 0,0 0 0,0 0 0,0 0 0,0 0 0,0 1 0,0-1 0,0 0 0,0 0 0,0 0 0,1 0 0,-1 0 0,0 1 0,0-1 0,0 0 0,0 0 0,0 0 0,0 0 0,0 0 0,0 0 0,0 0 0,0 1 0,0-1 0,1 0 0,-1 0 0,0 0 0,0 0 0,0 0 0,0 0 0,0 0 0,0 0 0,1 0 0,14 0 0,20-8 0,90-49-148,-86 37-69,58-21 0,-97 41 200,1 0 0,0-1 0,-1 1 0,1 0 1,0-1-1,0 1 0,0 0 0,-1 0 0,1 0 0,0 0 0,0-1 0,0 1 0,-1 0 0,1 1 0,0-1 0,0 0 1,0 0-1,-1 0 0,1 0 0,0 1 0,0-1 0,-1 0 0,1 1 0,0-1 0,-1 0 0,1 1 0,0-1 0,-1 1 1,1-1-1,0 1 0,-1-1 0,1 1 0,0 1 0,0 0 30,-1 1 0,1-1 1,-1 0-1,1 1 0,-1-1 0,0 1 0,0-1 1,0 1-1,0-1 0,-1 0 0,0 5 1,-4 13 278,-1 0 1,-10 21-1,12-31-251,-7 18-226,-22 65 607,21-30-3323</inkml:trace>
</inkml:ink>
</file>

<file path=ppt/ink/ink4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3.941"/>
    </inkml:context>
    <inkml:brush xml:id="br0">
      <inkml:brushProperty name="width" value="0.025" units="cm"/>
      <inkml:brushProperty name="height" value="0.025" units="cm"/>
      <inkml:brushProperty name="color" value="#008C3A"/>
    </inkml:brush>
  </inkml:definitions>
  <inkml:trace contextRef="#ctx0" brushRef="#br0">1 173 13645,'0'0'13768,"2"-6"-12893,-1 5-804,0-1 1,0 0-1,0 1 0,0-1 0,0 1 1,0-1-1,1 1 0,-1-1 0,1 1 1,-1 0-1,0-1 0,1 1 0,0 0 1,-1 0-1,1 0 0,3-1 0,41-6 1222,69-8-309,-46 6-806,76-2 0,62-6 247,14-1-300,-29 38-40,-25-21-85,107 4 0,-1 12 0,-165-4 0,19 0 0,111 0 0,-149-4 0,40-5 0,158-18 0,36-1 0,-201 19 0,292-11 0,-116 5 0,-180 6 0,-114-1 0,-4 1 0,-2 0 0,0 1 0,0-1-1,0 0 1,0 0 0,0 0 0,-1 0-1,1 0 1,0 0 0,-1-1 0,1 1-1,-1-1 1,1 1 0,-1-1 0,1 0-1,-4 0 1,0 0-12,-154 18-541,-182-4 1,-161-35 418,102 8-1326,-3 34-1638,-46 0 2991,259-16-942,-245 37 0,312-26 1428,-138-1 0,-126-18 249,327 2-653,40 0 445,-1-1 0,1 0 0,-1-2 0,1-1 0,0 0 0,1-2 0,-1 0 0,-29-16 0,49 23-452,172 15-59,713-10-1879,-831-7 1774,1-2 0,78-16-1,103-37 596,80-14 618,-251 62-969,1 3 1,-1 2-1,1 4 0,-1 2 0,1 4 0,100 20 0,-95-12-20,-1-4 0,1-3 0,1-3 1,-1-3-1,0-3 0,126-20 0,-162 16 20,1 1-1,-1 2 0,0 2 1,1 1-1,-1 2 1,1 1-1,55 12 0,-44-6 72,0-2-1,1-2 0,59 0 1,28 1 742,101 35-624,-138-21-351,-94-19-492,9 1 1252,-10-4-2587,-5-2-4139,-15-14-4314</inkml:trace>
</inkml:ink>
</file>

<file path=ppt/ink/ink4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2:04.779"/>
    </inkml:context>
    <inkml:brush xml:id="br0">
      <inkml:brushProperty name="width" value="0.025" units="cm"/>
      <inkml:brushProperty name="height" value="0.025" units="cm"/>
      <inkml:brushProperty name="color" value="#008C3A"/>
    </inkml:brush>
  </inkml:definitions>
  <inkml:trace contextRef="#ctx0" brushRef="#br0">0 0 18225,'0'0'2082,"25"69"-2018,-22-26-32,-2 13 64,-1 11 0,0 11-63,0 4-418,-4-1-2690,0-4-3011</inkml:trace>
</inkml:ink>
</file>

<file path=ppt/ink/ink4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52.115"/>
    </inkml:context>
    <inkml:brush xml:id="br0">
      <inkml:brushProperty name="width" value="0.025" units="cm"/>
      <inkml:brushProperty name="height" value="0.025" units="cm"/>
      <inkml:brushProperty name="color" value="#008C3A"/>
    </inkml:brush>
  </inkml:definitions>
  <inkml:trace contextRef="#ctx0" brushRef="#br0">0 167 15567,'0'0'10378,"67"-45"-10250,-45 21-128,1 2-577,-2 0-800,-2 3-993,-2 3-994,-4 6-1568,-2 2-1314</inkml:trace>
</inkml:ink>
</file>

<file path=ppt/ink/ink4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52.475"/>
    </inkml:context>
    <inkml:brush xml:id="br0">
      <inkml:brushProperty name="width" value="0.025" units="cm"/>
      <inkml:brushProperty name="height" value="0.025" units="cm"/>
      <inkml:brushProperty name="color" value="#008C3A"/>
    </inkml:brush>
  </inkml:definitions>
  <inkml:trace contextRef="#ctx0" brushRef="#br0">1 257 12396,'0'0'9577,"54"-22"-9673,-34 6-2050,1-4-1794,-1 2-3171</inkml:trace>
  <inkml:trace contextRef="#ctx0" brushRef="#br0" timeOffset="1">202 114 10025,'0'0'10699,"68"-51"-10667,-39 33-1217,-1-4-1986,-1 0-2499</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3.965"/>
    </inkml:context>
    <inkml:brush xml:id="br0">
      <inkml:brushProperty name="width" value="0.025" units="cm"/>
      <inkml:brushProperty name="height" value="0.025" units="cm"/>
    </inkml:brush>
  </inkml:definitions>
  <inkml:trace contextRef="#ctx0" brushRef="#br0">159 0 12812,'0'0'13501,"-8"8"-13037,-9 11-187,1 0 0,1 1-1,1 0 1,0 1 0,-15 34 0,21-39-163,1 1 0,0-1 0,2 2 1,0-1-1,1 0 0,0 1 0,2 0 1,0 0-1,0 19 0,2-35-104,1-1-1,-1 1 1,0 0-1,1-1 1,-1 1-1,1 0 1,-1-1-1,1 1 1,0 0-1,-1-1 1,1 1 0,0-1-1,0 0 1,0 1-1,0-1 1,1 0-1,-1 1 1,0-1-1,1 0 1,-1 0-1,0 0 1,4 1-1,-1 0-45,0 0 0,0-1 0,1 1 0,-1-1 0,1 0 0,0-1 0,-1 1-1,9-1 1,-3 0-640,0 0 0,1-1 0,-1-1 0,0 0 0,0 0 0,0-1 0,14-5-1,15-17-5953,-3-7-4879</inkml:trace>
</inkml:ink>
</file>

<file path=ppt/ink/ink4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52.804"/>
    </inkml:context>
    <inkml:brush xml:id="br0">
      <inkml:brushProperty name="width" value="0.025" units="cm"/>
      <inkml:brushProperty name="height" value="0.025" units="cm"/>
      <inkml:brushProperty name="color" value="#008C3A"/>
    </inkml:brush>
  </inkml:definitions>
  <inkml:trace contextRef="#ctx0" brushRef="#br0">0 410 9545,'0'0'10399,"9"-8"-9390,48-43 679,45-29-10628,-49 39 6121,-2 0 5539,-7 5 5194,28-24-3998,-44 38-8138,59-34-1,-59 42-1425</inkml:trace>
</inkml:ink>
</file>

<file path=ppt/ink/ink4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53.177"/>
    </inkml:context>
    <inkml:brush xml:id="br0">
      <inkml:brushProperty name="width" value="0.025" units="cm"/>
      <inkml:brushProperty name="height" value="0.025" units="cm"/>
      <inkml:brushProperty name="color" value="#008C3A"/>
    </inkml:brush>
  </inkml:definitions>
  <inkml:trace contextRef="#ctx0" brushRef="#br0">1 457 9737,'0'0'6935,"12"-7"-5473,168-116 751,-32 20-1608,-48 39 2727,-17 13-1916,102-56-4545,-179 106 2588,-12 8 1443,-4 6-2449,6-5-3513</inkml:trace>
  <inkml:trace contextRef="#ctx0" brushRef="#br0" timeOffset="1">694 45 5701,'0'0'5381,"0"32"-5509,-10-32 577,-5 0-1442,-6 3-8328</inkml:trace>
</inkml:ink>
</file>

<file path=ppt/ink/ink4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53.596"/>
    </inkml:context>
    <inkml:brush xml:id="br0">
      <inkml:brushProperty name="width" value="0.025" units="cm"/>
      <inkml:brushProperty name="height" value="0.025" units="cm"/>
      <inkml:brushProperty name="color" value="#008C3A"/>
    </inkml:brush>
  </inkml:definitions>
  <inkml:trace contextRef="#ctx0" brushRef="#br0">1 512 14061,'0'0'10490,"0"0"-10481,0 0-1,0 0 1,0 1-1,0-1 1,0 0 0,0 1-1,0-1 1,0 0-1,0 1 1,0-1-1,0 0 1,0 1 0,0-1-1,1 0 1,-1 0-1,0 1 1,0-1-1,0 0 1,0 0-1,1 1 1,-1-1 0,0 0-1,0 0 1,1 1-1,-1-1 1,0 0-1,0 0 1,1 0-1,-1 0 1,0 1 0,0-1-1,1 0 1,-1 0-1,0 0 1,1 0-1,-1 0 1,0 0 0,0 0-1,1 0 1,-1 0-1,0 0 1,1 0-1,-1 0 1,0 0-1,1 0 1,-1 0 0,0 0-1,1 0 1,-1 0-1,0 0 1,0-1-1,1 1 1,-1 0-1,0 0 1,0 0 0,1 0-1,-1-1 1,13-6-18,0 0-1,-1-1 1,0 0 0,0-1 0,20-20 0,8-5-406,133-99-2190,19-16-3518,-67 45-3353,-92 74 3743</inkml:trace>
</inkml:ink>
</file>

<file path=ppt/ink/ink4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53.957"/>
    </inkml:context>
    <inkml:brush xml:id="br0">
      <inkml:brushProperty name="width" value="0.025" units="cm"/>
      <inkml:brushProperty name="height" value="0.025" units="cm"/>
      <inkml:brushProperty name="color" value="#008C3A"/>
    </inkml:brush>
  </inkml:definitions>
  <inkml:trace contextRef="#ctx0" brushRef="#br0">1 599 3459,'8'-6'2739,"68"-44"3333,97-47 0,66-42-3920,-169 90-2934,34-26-9649,2-3 3267,-34 28 13012,-69 47-5510,3-1-18,-1 0 0,1 0-1,0 0 1,0 1 0,1 0-1,-1 0 1,0 1-1,1 0 1,0 0 0,11-2 1414,-21-2-1932,3-5-2845</inkml:trace>
</inkml:ink>
</file>

<file path=ppt/ink/ink4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54.346"/>
    </inkml:context>
    <inkml:brush xml:id="br0">
      <inkml:brushProperty name="width" value="0.025" units="cm"/>
      <inkml:brushProperty name="height" value="0.025" units="cm"/>
      <inkml:brushProperty name="color" value="#008C3A"/>
    </inkml:brush>
  </inkml:definitions>
  <inkml:trace contextRef="#ctx0" brushRef="#br0">0 1 8264,'0'0'-3652</inkml:trace>
</inkml:ink>
</file>

<file path=ppt/ink/ink4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54.704"/>
    </inkml:context>
    <inkml:brush xml:id="br0">
      <inkml:brushProperty name="width" value="0.025" units="cm"/>
      <inkml:brushProperty name="height" value="0.025" units="cm"/>
      <inkml:brushProperty name="color" value="#008C3A"/>
    </inkml:brush>
  </inkml:definitions>
  <inkml:trace contextRef="#ctx0" brushRef="#br0">26 110 11691,'0'0'13885,"-6"4"-12390,3-2-1318,-13 11 1075,18-8-327,15-3 223,25-5-836,0-2 1,-1-2-1,0-2 0,-1-2 0,48-18 1,31-8 7,-95 30-320,-1 0 0,0 1 0,1 1 0,0 1 0,31-1 0,-54 5 0,0 0 0,0 1 0,-1-1 0,1 1 0,0-1 0,0 1 0,-1-1 0,1 1 0,0-1 0,-1 1 0,1 0 0,-1-1 0,1 1 0,-1 0 0,1 0 0,-1 0 0,1-1 0,-1 1 0,0 0 0,1 0 0,-1 0 0,0 0 0,0 0 0,1-1 0,-1 1 0,0 0 0,0 0 0,0 0 0,0 0 0,0 0 0,-1 0 0,1 0 0,0 0 0,0-1 0,-1 1 0,1 0 0,0 0 0,-1 0 0,0 1 0,-14 36 0,-66 62 0,-48 64 0,122-148-24,21-18-244,20-20-2179,-7-5-4631,2-5-5590</inkml:trace>
</inkml:ink>
</file>

<file path=ppt/ink/ink4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3:55.980"/>
    </inkml:context>
    <inkml:brush xml:id="br0">
      <inkml:brushProperty name="width" value="0.025" units="cm"/>
      <inkml:brushProperty name="height" value="0.025" units="cm"/>
      <inkml:brushProperty name="color" value="#008C3A"/>
    </inkml:brush>
  </inkml:definitions>
  <inkml:trace contextRef="#ctx0" brushRef="#br0">90 1095 10154,'0'0'10762,"-8"0"-10068,-36 1 1142,47-4-1726,0 1-1,-1 0 1,1 0 0,0 0-1,0 0 1,0 0 0,1 1-1,3-3 1,2 0 120,713-468 2044,-427 269-3270,113-85-623,-374 259 1650,-21 18 241,0-1-1,0 2 1,1-1-1,1 2 1,0 0 0,19-8-1,-74 56 1133,-54 27-64,-143 74-1,40-25-1178,-362 267-775,421-278-73,-246 207 477,380-308 279,5-6-24,11-14-3,25-25-5,19-9-32,107-77 0,76-28 43,-3 3-16,49-57-751,212-139-1984,-401 298 584,-133 62 2443,6-1-1106,10-6-3175,4-3-2417</inkml:trace>
</inkml:ink>
</file>

<file path=ppt/ink/ink4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06.738"/>
    </inkml:context>
    <inkml:brush xml:id="br0">
      <inkml:brushProperty name="width" value="0.025" units="cm"/>
      <inkml:brushProperty name="height" value="0.025" units="cm"/>
      <inkml:brushProperty name="color" value="#008C3A"/>
    </inkml:brush>
  </inkml:definitions>
  <inkml:trace contextRef="#ctx0" brushRef="#br0">1 424 3171,'16'0'4639,"388"-28"492,15-32-4211,85-10-1035,34 24 443,557-77 6151,-979 101-6431,4-2-89,0 5 0,146-4 0,-293 22-2607,-13-6-2114</inkml:trace>
</inkml:ink>
</file>

<file path=ppt/ink/ink4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07.202"/>
    </inkml:context>
    <inkml:brush xml:id="br0">
      <inkml:brushProperty name="width" value="0.025" units="cm"/>
      <inkml:brushProperty name="height" value="0.025" units="cm"/>
      <inkml:brushProperty name="color" value="#008C3A"/>
    </inkml:brush>
  </inkml:definitions>
  <inkml:trace contextRef="#ctx0" brushRef="#br0">442 144 9033,'0'0'-2184,"6"-11"-789,-5 10 2833,44-66 3166,-39 59-1317,1 0 0,0 0 1,0 0-1,1 1 0,-1 0 1,18-11-1,-115 87 1233,-94 44-1725,-63 42 1884,245-153-3033,-30 25 608,32-27-672,-1 1-1,1-1 1,-1 0-1,1 1 0,-1-1 1,1 0-1,0 1 1,-1-1-1,1 1 1,0-1-1,0 1 0,-1-1 1,1 1-1,0-1 1,0 1-1,0-1 0,-1 1 1,1 0-1,0-1 1,0 1-1,0-1 1,0 1-1,0-1 0,0 1 1,0-1-1,0 1 1,0 0-1,1-1 0,-1 1 1,0-1-1,0 1 1,0-1-1,1 1 1,-1-1-1,0 1 0,1-1 1,-1 1-1,0-1 1,1 0-1,-1 1 0,0-1 1,1 1-1,-1-1 1,1 0-1,-1 1 1,1-1-1,-1 0 0,1 0 1,-1 1-1,1-1 1,-1 0-1,1 0 0,-1 0 1,1 0-1,-1 1 1,1-1-1,0 0 1,-1 0-1,1 0 0,-1 0 1,1-1-1,-1 1 1,1 0-1,0 0 1,67 4 160,0-3 0,86-9 0,-101 4-91,274-13-2662,-245 13 214,38-1-2723</inkml:trace>
</inkml:ink>
</file>

<file path=ppt/ink/ink4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09.289"/>
    </inkml:context>
    <inkml:brush xml:id="br0">
      <inkml:brushProperty name="width" value="0.025" units="cm"/>
      <inkml:brushProperty name="height" value="0.025" units="cm"/>
      <inkml:brushProperty name="color" value="#008C3A"/>
    </inkml:brush>
  </inkml:definitions>
  <inkml:trace contextRef="#ctx0" brushRef="#br0">80 1 21973,'0'0'945,"-2"11"-390,-7 43 101,-18 62 0,11-55 436,-9 68 1,25-128-980,0 1 1,0-1-1,0 1 1,0-1 0,0 1-1,0-1 1,1 1-1,-1-1 1,0 1 0,1-1-1,-1 0 1,1 1-1,0-1 1,-1 0 0,1 1-1,0-1 1,0 0-1,0 0 1,0 0 0,0 1-1,0-1 1,0 0-1,0 0 1,0-1 0,1 1-1,-1 0 1,0 0 0,1-1-1,-1 1 1,0 0-1,1-1 1,-1 1 0,1-1-1,-1 0 1,1 0-1,-1 1 1,1-1 0,-1 0-1,1 0 1,-1 0-1,3-1 1,10 1-19,-1-1-1,1-1 1,21-4 0,-27 4 50,101-24-907,-37 7-5433,-59 16 4200,21-7-7032</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4.339"/>
    </inkml:context>
    <inkml:brush xml:id="br0">
      <inkml:brushProperty name="width" value="0.025" units="cm"/>
      <inkml:brushProperty name="height" value="0.025" units="cm"/>
    </inkml:brush>
  </inkml:definitions>
  <inkml:trace contextRef="#ctx0" brushRef="#br0">33 1 15855,'0'0'5125,"-28"62"-3203,24-40-321,4-3-448,0-2-384,12-6-577,13-11 64,6 0-63,5-6-418,3-15-1793,-3 1-2210,-4-5-1505,-6 7-1826</inkml:trace>
  <inkml:trace contextRef="#ctx0" brushRef="#br0" timeOffset="1">268 15 8584,'0'0'7335,"-39"54"-3651,15-24-802,-4 5-704,0 1-352,1 0-288,5-2-321,5-5-417,3-4-447,9-8-225,5-4-128,0-7-1057,10-6-1826,2 0-2530,2-15-5637</inkml:trace>
</inkml:ink>
</file>

<file path=ppt/ink/ink4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09.787"/>
    </inkml:context>
    <inkml:brush xml:id="br0">
      <inkml:brushProperty name="width" value="0.025" units="cm"/>
      <inkml:brushProperty name="height" value="0.025" units="cm"/>
      <inkml:brushProperty name="color" value="#008C3A"/>
    </inkml:brush>
  </inkml:definitions>
  <inkml:trace contextRef="#ctx0" brushRef="#br0">70 61 23799,'0'0'4179,"-2"11"-4098,-41 197-881,19-103 1172,45-132 3339,-7 5-3585,0 0 0,-1-2 0,-1 0 0,-1 0 1,-2-1-1,0 0 0,-2 0 0,0-1 0,-2 0 0,3-42 1,-8 68-126,0-1 0,1 1 0,-1 0 0,0-1 0,0 1 0,0-1 0,0 1 0,0-1 0,0 1 0,0-1 0,0 1 0,0-1 0,0 1 0,0-1 0,-1 1 0,1-1 0,0 1 0,0-1 0,0 1 0,0 0 0,-1-1 0,1 1 0,0-1 1,-1 1-1,1 0 0,0-1 0,-1 1 0,1 0 0,0-1 0,-1 1 0,1 0 0,-1 0 0,1-1 0,0 1 0,-1 0 0,-14 10 8,-11 27-18,19-22 9,1 0 0,1 1 0,0-1 0,1 1 0,0 0 0,1 1 0,1-1 0,0 19 0,2-33 0,0-1 0,0 1 0,0-1 0,0 1 0,0-1 0,0 0 0,1 1 0,-1-1 0,0 1 0,1-1 0,-1 0 0,1 1 0,-1-1 0,1 0 0,0 1 0,-1-1 0,1 0 0,0 0 0,0 0 0,0 0 0,0 0 0,0 0 0,0 0 0,0 0 0,2 1 0,0-1 0,-1-1 0,0 1 0,0-1 0,1 0 0,-1 1 0,0-1 0,1 0 0,-1 0 0,0-1 0,1 1 0,-1 0 0,0-1 0,1 1 0,1-2 0,6-2 0,-1 0 0,1 0 0,-1-1 0,-1 0 0,1 0 0,9-9 0,-1-2 0,-1 0 0,0-2 0,-2 1 0,0-2 0,-1 0 0,-1 0 0,0-1 0,-2-1 0,-1 0 0,9-26 0,-45 165 0,20-95 0,1-1 0,2 2 0,0-1 0,1 0 0,0 34 0,3-55-103,0-1-1,0 0 1,0 0 0,0 0 0,1 0-1,-1 0 1,0 1 0,0-1 0,1 0-1,-1 0 1,1 0 0,-1 0 0,1 0-1,-1 0 1,1 0 0,0 0 0,-1 0-1,1 0 1,1 0 0,13 3-5354,11-4-6527</inkml:trace>
</inkml:ink>
</file>

<file path=ppt/ink/ink4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0.254"/>
    </inkml:context>
    <inkml:brush xml:id="br0">
      <inkml:brushProperty name="width" value="0.025" units="cm"/>
      <inkml:brushProperty name="height" value="0.025" units="cm"/>
      <inkml:brushProperty name="color" value="#008C3A"/>
    </inkml:brush>
  </inkml:definitions>
  <inkml:trace contextRef="#ctx0" brushRef="#br0">1 75 17681,'0'0'8520,"51"0"-6438,-9 0-385,8 0-1024,4 0-513,2-8-96,1-2-1153,-8-6-2530,-8-2-3108,-8-4-6021</inkml:trace>
</inkml:ink>
</file>

<file path=ppt/ink/ink4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0.611"/>
    </inkml:context>
    <inkml:brush xml:id="br0">
      <inkml:brushProperty name="width" value="0.025" units="cm"/>
      <inkml:brushProperty name="height" value="0.025" units="cm"/>
      <inkml:brushProperty name="color" value="#008C3A"/>
    </inkml:brush>
  </inkml:definitions>
  <inkml:trace contextRef="#ctx0" brushRef="#br0">63 1 18321,'0'0'4853,"-3"9"-3374,-11 34-884,1 2 0,3-1 0,1 2 1,3-1-1,-2 77 0,8-121-590,0 0 1,0-1-1,0 1 0,0 0 0,0 0 1,0 0-1,0 0 0,1-1 1,-1 1-1,0 0 0,0 0 0,1 0 1,-1-1-1,0 1 0,1 0 1,-1-1-1,1 1 0,-1 0 0,1-1 1,-1 1-1,1 0 0,-1-1 1,1 1-1,0-1 0,-1 1 0,1-1 1,0 1-1,0-1 0,-1 0 1,1 1-1,0-1 0,0 0 0,-1 0 1,1 1-1,0-1 0,0 0 1,0 0-1,0 0 0,-1 0 0,1 0 1,0 0-1,0 0 0,0 0 0,-1-1 1,1 1-1,0 0 0,0 0 1,0-1-1,-1 1 0,1 0 0,1-2 1,4 0 106,0-1 1,0 0-1,0 0 1,-1 0 0,9-7-1,10-12 27,0 0 0,-1-1 0,-2-2-1,0 0 1,-2-1 0,-1-1 0,-1-1 0,17-38-1,-63 108-2914,-9 16-6603,23-38 1553</inkml:trace>
</inkml:ink>
</file>

<file path=ppt/ink/ink4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1.407"/>
    </inkml:context>
    <inkml:brush xml:id="br0">
      <inkml:brushProperty name="width" value="0.025" units="cm"/>
      <inkml:brushProperty name="height" value="0.025" units="cm"/>
      <inkml:brushProperty name="color" value="#008C3A"/>
    </inkml:brush>
  </inkml:definitions>
  <inkml:trace contextRef="#ctx0" brushRef="#br0">12 121 14221,'0'0'4709,"-2"11"-1693,1-5-2493,-1 1-170,0 0 0,0 0 1,1 0-1,0 1 0,1-1 1,-1 0-1,1 0 1,1 1-1,-1-1 0,4 13 1,-3-19-335,1 1 1,-1-1-1,1 1 1,0-1-1,0 0 1,-1 0-1,1 0 1,0 0-1,0 0 1,0 0-1,0 0 1,0-1-1,0 1 1,0-1-1,1 1 1,-1-1-1,0 0 1,0 0-1,0 0 1,0 0-1,1 0 1,-1-1-1,0 1 1,0-1-1,0 1 1,0-1-1,0 0 1,3-1-1,2 0-140,1-1 0,-1 0-1,0-1 1,0 1 0,0-2 0,9-6 0,-9 5 121,-1-1 1,0 1 0,-1-1-1,0-1 1,0 1-1,0-1 1,-1 1 0,0-1-1,-1-1 1,1 1 0,-2 0-1,1-1 1,-1 1-1,0-1 1,-1 0 0,0-9-1,-1 16 459,-7 30 630,4-20-977,1 0-1,-1 0 1,2 0-1,-1 0 1,1 1-1,0-1 1,1 13-1,0-20-106,1 0 1,-1 0-1,1-1 0,0 1 1,-1-1-1,1 1 0,-1 0 1,1-1-1,0 1 0,0-1 1,-1 0-1,1 1 0,0-1 1,0 0-1,-1 1 0,1-1 1,0 0-1,0 0 0,0 1 1,0-1-1,0 0 0,-1 0 1,1 0-1,0 0 0,0 0 1,0 0-1,0-1 0,-1 1 1,1 0-1,0 0 0,0-1 1,0 1-1,-1 0 0,1-1 1,0 1-1,0-1 0,-1 1 1,2-1-1,32-16 123,26-33-26,-59 49 213,-1 17 315,-3 13-205,2-24-358,1-1 1,-1 1-1,1 0 0,0-1 0,0 1 0,0 0 1,2 7-1,-2-11-40,1 1-1,0-1 1,-1 0 0,1 0 0,0 0 0,0 0-1,-1 0 1,1 0 0,0 0 0,0 0-1,0-1 1,0 1 0,1 0 0,-1-1 0,0 1-1,0 0 1,0-1 0,0 1 0,1-1 0,-1 0-1,0 1 1,0-1 0,1 0 0,-1 0-1,0 0 1,1 0 0,-1 0 0,0 0 0,1 0-1,-1 0 1,0-1 0,3 0 0,4-1 39,0 0 1,0-1-1,0 0 1,0 0-1,-1-1 1,1 0-1,-1 0 1,0-1 0,10-8-1,-11 8-82,1 0-1,0 0 1,0 0 0,0 1-1,1 0 1,0 1 0,0-1-1,0 2 1,9-3 0,-16 5 12,0 0 1,-1 0 0,1 1-1,0-1 1,-1 0 0,1 1 0,-1-1-1,1 1 1,-1-1 0,1 1 0,-1-1-1,1 1 1,-1-1 0,1 1 0,-1 0-1,0-1 1,1 1 0,-1-1 0,0 1-1,1 0 1,-1-1 0,0 1 0,0 0-1,0-1 1,0 1 0,0 0 0,0 0-1,0-1 1,0 1 0,0 0 0,0-1-1,0 1 1,0 0 0,0 0 0,0-1-1,-1 1 1,1-1 0,0 1-1,-1 0 1,0 0 0,-9 39 254,9-37-219,1-2-28,-1 1-1,1-1 1,-1 0 0,1 0-1,-1 0 1,1 0 0,0 0-1,0 0 1,0 1 0,-1-1-1,1 0 1,0 0 0,0 0-1,1 1 1,-1-1 0,0 0-1,0 0 1,1 0 0,-1 0-1,1 2 1,0-3 1,-1 0 0,1 0 0,0 0 0,0 0 1,-1-1-1,1 1 0,0 0 0,0 0 0,-1 0 0,1-1 0,0 1 0,0 0 1,-1-1-1,1 1 0,0 0 0,-1-1 0,1 1 0,-1-1 0,1 1 1,0-1-1,0 0 0,39-43 165,-37 41-167,49-73-3,-53 77 0,0 1 0,0 0 0,0-1 0,0 1 0,1 0 0,-1 0 0,1-1 0,-1 1 0,1 0 0,0 0 0,-1 0 0,1 0 0,0-1 0,0 1 0,1 0 0,-1 0 0,0 0 0,0 0 0,1 0 0,0-1 0,-1 1 0,1 0 0,0 0 0,-1-1 0,1 1 0,0-1 0,0 1 0,2 1 0,1-1 0,-1-1 0,1 0 0,0 0 0,-1 0 0,1 0 0,0-1 0,-1 1 0,1-1 0,0 0 0,0-1 0,-1 1 0,1 0 0,0-1 0,4-1 0,8-3 0,0 0 0,-1 0 0,0-2 0,0 0 0,0 0 0,-1-1 0,-1-1 0,1-1 0,-1 0 0,-1 0 0,0-1 0,18-22 0,-21 18 0,-13 9 0,2 7 0,1-1 0,-1 0 0,1 1 0,-1-1 0,1 1 0,-1 0 0,1 0 0,-1-1 0,1 1 0,0 0 0,-1 0 0,1 0 0,0 1 0,0-1 0,0 0 0,-2 3 0,-4 5 0,0 0 0,1 1 0,1 0 0,-7 14 0,10-19 0,0-1 0,1 1 0,0 0 0,-1-1 0,1 1 0,1 0 0,-1-1 0,1 1 0,0 0 0,0 0 0,0 0 0,1-1 0,0 7 0,0-10 7,0 1 1,1-1-1,-1 1 1,0-1-1,0 0 0,1 1 1,-1-1-1,1 0 0,-1 0 1,1 0-1,-1 0 1,1 0-1,0 0 0,-1 0 1,1-1-1,0 1 1,0-1-1,-1 1 0,1-1 1,0 0-1,0 1 0,0-1 1,2 0-1,51 0-610,-49-1 308,33-4-5000,3-13-7491</inkml:trace>
</inkml:ink>
</file>

<file path=ppt/ink/ink4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2.184"/>
    </inkml:context>
    <inkml:brush xml:id="br0">
      <inkml:brushProperty name="width" value="0.025" units="cm"/>
      <inkml:brushProperty name="height" value="0.025" units="cm"/>
      <inkml:brushProperty name="color" value="#008C3A"/>
    </inkml:brush>
  </inkml:definitions>
  <inkml:trace contextRef="#ctx0" brushRef="#br0">24 1 19410,'-4'76'8377,"-4"1"-6272,2-23-2218,1 57-1,5-110 132,-1 0-1,1 1 1,0-1-1,0 0 1,0 0-1,0 0 1,1 0-1,-1 0 1,0 0-1,0 0 1,1 0-1,-1 0 1,0 0-1,1 0 1,-1 0-1,1 0 1,0 0-1,-1 0 1,1 0-1,0 0 1,-1-1 0,1 1-1,0 0 1,0 0-1,0-1 1,0 1-1,0-1 1,-1 1-1,3 0 1,0 0 63,-1-1 1,1 0 0,-1 0-1,0 0 1,1-1 0,-1 1-1,1-1 1,-1 1 0,0-1-1,0 0 1,1 1 0,3-4-1,7-3 298,-1 0 0,0-1-1,17-15 1,10-11-379,-2-1 0,-1-2 0,-2-2 0,40-57 0,-93 103-2549,-6 4-4853,-5 7-4075</inkml:trace>
</inkml:ink>
</file>

<file path=ppt/ink/ink4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2.620"/>
    </inkml:context>
    <inkml:brush xml:id="br0">
      <inkml:brushProperty name="width" value="0.025" units="cm"/>
      <inkml:brushProperty name="height" value="0.025" units="cm"/>
      <inkml:brushProperty name="color" value="#008C3A"/>
    </inkml:brush>
  </inkml:definitions>
  <inkml:trace contextRef="#ctx0" brushRef="#br0">1 1 16432,'0'0'7078,"58"30"-3266,-29-19-2275,-1 1-768,3-2-577,-1 0-224,-2-6-1826,-1-4-3106,-4 0-2756</inkml:trace>
</inkml:ink>
</file>

<file path=ppt/ink/ink4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2.978"/>
    </inkml:context>
    <inkml:brush xml:id="br0">
      <inkml:brushProperty name="width" value="0.025" units="cm"/>
      <inkml:brushProperty name="height" value="0.025" units="cm"/>
      <inkml:brushProperty name="color" value="#008C3A"/>
    </inkml:brush>
  </inkml:definitions>
  <inkml:trace contextRef="#ctx0" brushRef="#br0">98 0 18834,'0'0'7773,"-9"6"-7234,2-3-514,1 1 1,0 0-1,0 0 1,0 1-1,1-1 1,-1 1-1,1 1 1,0-1-1,0 1 1,1-1-1,0 1 1,0 1-1,0-1 1,1 0-1,0 1 1,0 0-1,-3 14 1,6-21-42,0 1 0,1 0 0,-1-1 0,0 1 1,1 0-1,-1-1 0,1 1 0,-1-1 0,1 1 1,0-1-1,-1 1 0,1-1 0,0 1 0,-1-1 0,1 0 1,0 1-1,-1-1 0,1 0 0,0 0 0,-1 1 0,1-1 1,0 0-1,0 0 0,0 0 0,-1 0 0,1 0 1,0 0-1,0 0 0,-1 0 0,1 0 0,0 0 0,0-1 1,-1 1-1,1 0 0,0 0 0,-1-1 0,1 1 0,0-1 1,35-9 98,-21 1-345,0 0-1,26-23 1,-27 21 261,0 0 0,24-13 0,-38 24 31,0 0 0,0-1 0,0 1 0,0 0 0,0 0 0,1 0 0,-1 0 0,0 0 0,0 0 0,0 0 0,0 0 0,0 0 0,0 0 0,1 0 0,-1 0 0,0 0 0,0 0 0,0 0 0,0 0 0,0 0 0,1 0 0,-1 0 0,0 0 0,0 0 0,0 0 0,0 0 0,0 0 0,0 0 1,0 1-1,1-1 0,-1 0 0,0 0 0,0 0 0,0 0 0,0 0 0,0 0 0,0 0 0,0 0 0,0 1 0,0-1 0,1 0 0,-1 0 0,0 0 0,0 0 0,0 0 0,0 0 0,0 1 0,0-1 0,0 0 0,0 0 0,0 0 0,0 0 0,0 0 0,0 1 0,-2 12 499,-5 12-184,5-19-180,0-1 1,0 1-1,1 0 1,-1 0-1,1-1 1,0 11-1,1-15-113,1 0-1,-1-1 1,1 1-1,0-1 0,-1 1 1,1-1-1,0 1 0,-1-1 1,1 1-1,0-1 1,0 0-1,-1 1 0,1-1 1,0 0-1,0 0 1,-1 1-1,1-1 0,0 0 1,0 0-1,0 0 1,0 0-1,-1 0 0,1 0 1,0 0-1,0-1 1,0 1-1,1 0 0,26-5 528,-14 0-402,-2 0-1,1-1 1,0-1 0,17-12-1,-20 12-364,-1 1-1,1 0 1,1 0-1,-1 1 1,1 1 0,0 0-1,21-5 1,-32 8 163,1 1 0,0 0 0,-1 0 0,1 0-1,0 0 1,-1 0 0,1 0 0,0 0 0,-1 0 0,1 1 0,0-1 0,-1 0 0,1 0 0,0 0 0,-1 1 0,1-1 0,0 0 0,-1 1 0,1-1 0,-1 0 0,1 1 0,-1-1 0,1 1 0,-1-1 0,1 1 0,-1-1 0,1 1 0,-1 0 0,0-1 0,1 1-1,2 26-70,-17 34 587,13-56-467,-1 0 11,-8 48 314,10-52-341,0-1-1,0 0 0,0 1 0,0-1 1,0 0-1,0 1 0,1-1 0,-1 0 1,0 1-1,0-1 0,0 0 0,1 0 1,-1 1-1,0-1 0,0 0 0,1 0 1,-1 1-1,0-1 0,0 0 0,1 0 1,-1 0-1,0 0 0,1 1 0,-1-1 1,0 0-1,1 0 0,-1 0 1,0 0-1,1 0 0,-1 0 0,0 0 1,1 0-1,-1 0 0,0 0 0,1 0 1,-1 0-1,0 0 0,1 0 0,-1 0 1,0 0-1,1-1 0,-1 1 0,0 0 1,1 0-1,-1 0 0,0 0 0,1-1 1,17-8 161,-2-1-606,-1-2 0,0 0 0,-1-1 0,14-15 0,22-31-7884,-25 27 666</inkml:trace>
</inkml:ink>
</file>

<file path=ppt/ink/ink4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3.355"/>
    </inkml:context>
    <inkml:brush xml:id="br0">
      <inkml:brushProperty name="width" value="0.025" units="cm"/>
      <inkml:brushProperty name="height" value="0.025" units="cm"/>
      <inkml:brushProperty name="color" value="#008C3A"/>
    </inkml:brush>
  </inkml:definitions>
  <inkml:trace contextRef="#ctx0" brushRef="#br0">23 0 16271,'0'0'3785,"-4"9"-587,1-4-2553,1-1-284,0 0 1,0-1 0,0 1-1,0 0 1,1 0-1,0 0 1,0 1-1,0-1 1,0 0 0,1 0-1,-1 1 1,1-1-1,1 6 1,1-9-319,1 0 0,-1 0 1,1 0-1,0-1 1,-1 1-1,1-1 0,0 1 1,-1-1-1,1 0 0,0 0 1,0 0-1,-1-1 1,1 1-1,0-1 0,3 0 1,5-3-62,-1 1 0,0-2 1,0 1-1,16-12 0,-19 12 47,0-1 0,1 1 1,-1 0-1,1 1 0,0 0 0,0 0 0,0 0 0,0 1 0,15-2 1,-22 8 221,0-1 0,0 1 1,0 0-1,0-1 1,-1 1-1,0 0 1,1 0-1,-1-1 0,-1 1 1,0 6-1,1-3-150,0 6-83,0-9-14,-1 1-1,1-1 1,0 0 0,1 1 0,-1-1 0,1 0-1,0 1 1,2 5 0,-2-8-7,0-1 1,0 0-1,0 1 0,1-1 0,-1 0 1,0 0-1,1 0 0,-1 0 1,0 0-1,1 0 0,-1 0 1,1-1-1,0 1 0,-1 0 0,1-1 1,-1 0-1,1 1 0,0-1 1,-1 0-1,1 0 0,0 0 0,0 0 1,-1 0-1,1 0 0,0 0 1,2-1-1,20-7-1642,-4-10-3799,4-11-6877</inkml:trace>
</inkml:ink>
</file>

<file path=ppt/ink/ink4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3.918"/>
    </inkml:context>
    <inkml:brush xml:id="br0">
      <inkml:brushProperty name="width" value="0.025" units="cm"/>
      <inkml:brushProperty name="height" value="0.025" units="cm"/>
      <inkml:brushProperty name="color" value="#008C3A"/>
    </inkml:brush>
  </inkml:definitions>
  <inkml:trace contextRef="#ctx0" brushRef="#br0">213 251 18802,'0'0'2915,"-9"-1"-6,4 1-2719,-1-1 0,1 1 0,0 0 0,-1 1 0,1-1 0,0 1 0,0 0 0,-1 1 0,1-1 0,0 1 0,0 0 1,0 0-1,0 0 0,1 1 0,-1 0 0,1 0 0,-1 0 0,1 0 0,-6 6 0,1 0-157,-1 0 0,2 0-1,-1 1 1,1 0 0,0 1 0,1-1 0,1 1 0,-1 1 0,2-1-1,0 1 1,0 0 0,-5 23 0,10-34-31,-1 0 0,1-1 0,0 1 0,0 0 1,0-1-1,0 1 0,0 0 0,-1-1 0,1 1 0,1 0 0,-1-1 0,0 1 0,0 0 1,0 0-1,0-1 0,0 1 0,1 0 0,-1-1 0,0 1 0,1-1 0,-1 1 0,0 0 1,1-1-1,-1 1 0,1-1 0,-1 1 0,1-1 0,-1 1 0,1-1 0,-1 1 1,1-1-1,-1 0 0,1 1 0,0-1 0,-1 0 0,1 1 0,0-1 0,-1 0 0,1 0 1,0 0-1,-1 0 0,1 1 0,0-1 0,-1 0 0,1 0 0,0 0 0,-1-1 0,1 1 1,0 0-1,0 0 0,-1 0 0,1 0 0,0-1 0,-1 1 0,1 0 0,-1 0 1,1-1-1,0 0 0,39-22 508,-13-3-278,-1-1 0,-1-2 0,-2 0 0,39-64 0,-42 61-36,-26 88-634,2-41 458,-2 6-18,0 0 1,2 1-1,0 0 1,0 25-1,4-47 8,-1 1-1,1 0 0,0 0 0,0 0 1,0 0-1,0 0 0,0 0 1,1 0-1,-1 0 0,0 0 0,0-1 1,1 1-1,-1 0 0,0 0 0,1 0 1,-1 0-1,1-1 0,-1 1 0,1 0 1,-1 0-1,1-1 0,0 1 0,-1 0 1,1-1-1,0 1 0,-1-1 0,1 1 1,0-1-1,0 1 0,0-1 0,-1 0 1,1 1-1,0-1 0,0 0 0,0 0 1,0 1-1,0-1 0,0 0 0,0 0 1,0 0-1,-1 0 0,1 0 0,0 0 1,0 0-1,0-1 0,0 1 0,0 0 1,0 0-1,0-1 0,-1 1 1,1-1-1,1 0 0,5-2 118,1 0 1,-2-1-1,1 0 0,0 0 1,6-6-1,14-12 12,-2-2-1,-1 0 1,-1-1-1,37-54 1,-48 61-97,0-2 0,-1 0 0,-1 0 1,-1-1-1,0 0 0,-2-1 0,-1 1 1,6-32-1,-12 53-42,0 0 0,0-1 0,1 1 0,-1-1 0,0 1 0,0 0 0,0-1 0,0 1 0,0-1 0,0 1 0,0-1 0,0 1 0,0-1 0,0 1 0,0 0 0,0-1 0,0 1 0,0-1 0,0 1 0,0-1 0,0 1 0,-1 0 0,1-1 0,0 1 0,0-1 0,0 1 0,-1 0 0,1-1 0,0 1 0,-1 0 0,1-1 0,0 1 0,-1 0 0,1-1 0,-1 1 0,-13 10 0,-11 25 0,0 7 0,2 1 0,3 1 0,1 0 0,-23 86 0,41-128 0,0 0 0,1 0 0,-1 0 0,1 0 0,0 0 0,-1 0 0,1 0 0,0 0 0,0 0 0,0 0 0,0 0 0,1 0 0,-1 0 0,0 0 0,1 0 0,0 0 0,-1 0 0,1 0 0,0 0 0,2 3 0,-1-4 0,1 0 0,-1 0 0,1 0 0,-1 0 0,1 0 0,-1-1 0,1 1 0,0-1 0,-1 0 0,1 0 0,0 0 0,-1 0 0,1 0 0,-1 0 0,6-2 0,6 0-833,-1-1 0,1-1 0,-1 0 0,19-9 0,47-30-9314,-61 31-4817</inkml:trace>
</inkml:ink>
</file>

<file path=ppt/ink/ink4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4.338"/>
    </inkml:context>
    <inkml:brush xml:id="br0">
      <inkml:brushProperty name="width" value="0.025" units="cm"/>
      <inkml:brushProperty name="height" value="0.025" units="cm"/>
      <inkml:brushProperty name="color" value="#008C3A"/>
    </inkml:brush>
  </inkml:definitions>
  <inkml:trace contextRef="#ctx0" brushRef="#br0">171 0 21300,'0'0'8408,"-12"4"-6620,3-2-1690,0 1 0,0 0 0,0 1-1,1 0 1,0 0 0,0 1 0,0 0-1,0 0 1,1 1 0,0 0 0,0 0-1,-9 12 1,8-9-93,4-5-13,0 0-1,1 0 1,-1 1-1,1 0 1,0-1 0,0 1-1,0 0 1,1 1-1,0-1 1,0 0-1,-2 8 1,49-12-638,22-9 324,33-2-1363,-99 10 1687,0 0-1,0 0 1,1 0 0,-1 0 0,0 0 0,0 0-1,1 0 1,-1 1 0,0-1 0,0 0 0,0 1-1,1-1 1,-1 1 0,0-1 0,0 1 0,0-1-1,0 1 1,0 0 0,0 0 0,0-1 0,0 1-1,0 0 1,0 0 0,-1 0 0,1 0 0,0 0 0,-1 0-1,1 0 1,0 0 0,-1 1 0,1-1 0,-1 0-1,0 0 1,1 0 0,-1 1 0,0-1 0,0 2-1,0 0 99,0 0 0,-1 1-1,1-1 1,-1 0 0,0 0 0,1 0-1,-2 0 1,1-1 0,0 1-1,-1 0 1,1 0 0,-1-1-1,0 1 1,-3 3 0,-8 8 134,-1-1 0,-1-1 1,0 0-1,-1-1 0,-23 12 0,29-17-629,-1-1 0,1-1-1,-1 0 1,0 0 0,-22 3 0,15-8-6294,10-8-6540</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4.708"/>
    </inkml:context>
    <inkml:brush xml:id="br0">
      <inkml:brushProperty name="width" value="0.025" units="cm"/>
      <inkml:brushProperty name="height" value="0.025" units="cm"/>
    </inkml:brush>
  </inkml:definitions>
  <inkml:trace contextRef="#ctx0" brushRef="#br0">92 1 17104,'0'0'1837,"2"8"677,34 70 2101,-24-55-3977,-1 0 0,-2 0 0,8 27 0,-15-42-587,0 0 0,-1 0 0,0 0 1,0 0-1,-1 1 0,0-1 1,0 0-1,-1 0 0,0 1 1,0-1-1,-1 0 0,-1 0 0,-5 14 1,0-7-3,0 0 0,-1 0 0,-1-1 0,-1 0 0,0-1 1,0 0-1,-22 18 0,24-24-614,1-1 1,-1 0 0,0 0-1,-13 5 1,11-7-3413</inkml:trace>
</inkml:ink>
</file>

<file path=ppt/ink/ink4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5.024"/>
    </inkml:context>
    <inkml:brush xml:id="br0">
      <inkml:brushProperty name="width" value="0.025" units="cm"/>
      <inkml:brushProperty name="height" value="0.025" units="cm"/>
      <inkml:brushProperty name="color" value="#008C3A"/>
    </inkml:brush>
  </inkml:definitions>
  <inkml:trace contextRef="#ctx0" brushRef="#br0">1 448 7399,'0'0'17366,"14"0"-15765,-7 1-1407,1-1 0,0-1 0,-1 1 1,1-1-1,-1-1 0,1 1 0,-1-1 0,0 0 0,0-1 0,0 0 0,0 0 0,0 0 0,0-1 0,-1 0 0,0 0 0,8-7 0,44-39 756,73-82 0,-103 100-710,-1-2 1,-2 0-1,-1-2 1,21-43-1,-41 72-247,-5 9-11,-9 22-38,-22 58-39,-49 230 52,76-279-422,6-13-3479,-1-20 3766,0 1 0,0-1 0,0 0 0,0 0 0,0 0 1,0 0-1,0 0 0,0 0 0,0 1 0,1-1 0,-1 0 1,0 0-1,0 0 0,0 0 0,0 0 0,2 1-3023,-2-1 3023,0 0 1,0 0-1,0 0 0,0 0 0,0 0 0,1 0 0,-1 0 1,0 0-1,0 0 0,0 0 0,0 0 0,0 0 0,0 0 1,0 0-1,1 0 0,-1 0 0,0 0 0,1-1-1956,3-9-10331</inkml:trace>
</inkml:ink>
</file>

<file path=ppt/ink/ink4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5.412"/>
    </inkml:context>
    <inkml:brush xml:id="br0">
      <inkml:brushProperty name="width" value="0.025" units="cm"/>
      <inkml:brushProperty name="height" value="0.025" units="cm"/>
      <inkml:brushProperty name="color" value="#008C3A"/>
    </inkml:brush>
  </inkml:definitions>
  <inkml:trace contextRef="#ctx0" brushRef="#br0">0 99 16432,'0'0'12422,"9"3"-11653,-2 0-718,0-1 1,1 0 0,-1-1 0,1 0-1,-1 0 1,1 0 0,-1-1-1,1 0 1,0-1 0,-1 0 0,1 0-1,-1 0 1,0-1 0,1 0-1,7-4 1,71-40-436,-60 30-668,40-17 0,-66 33 1044,1-1 0,0 1 0,0-1 0,-1 1 0,1 0 0,0 0 0,0-1-1,-1 1 1,1 0 0,0 0 0,0 0 0,0 0 0,-1 0 0,1 0-1,0 0 1,0 0 0,0 0 0,-1 0 0,1 1 0,0-1 0,0 0 0,-1 0-1,1 1 1,0-1 0,0 1 0,-1-1 0,1 0 0,0 1 0,-1-1-1,1 1 1,-1 0 0,1-1 0,-1 1 0,1-1 0,-1 1 0,1 0-1,0 0 1,0 3 43,0-1 0,0 1 0,-1-1 0,1 1 0,-1-1 0,1 1 0,-1 0 0,0-1 0,-1 5 0,-15 78 853,16-86-888,-1 4 24,-2 7 180,0 0-1,1 1 1,-1 19-1,3-31-186,0 0-1,0 1 0,0-1 0,0 0 0,0 0 0,0 1 0,0-1 0,0 0 1,1 0-1,-1 1 0,0-1 0,0 0 0,0 0 0,0 0 0,1 1 1,-1-1-1,0 0 0,0 0 0,0 0 0,1 0 0,-1 1 0,0-1 0,0 0 1,1 0-1,-1 0 0,0 0 0,0 0 0,1 0 0,-1 0 0,0 0 0,0 0 1,1 0-1,-1 0 0,0 0 0,0 0 0,1 0 0,-1 0 0,0 0 1,1 0-1,-1 0 0,0 0 0,0 0 0,1 0 0,-1 0 0,0-1 0,0 1 1,0 0-1,1 0 0,-1 0 0,0 0 0,0-1 0,0 1 0,1 0 0,-1 0 1,0 0-1,0-1 0,0 1 0,0 0 0,0 0 0,1-1 0,-1 1 1,15-14 547,40-51 321,-42 47-897,2 0 1,0 1-1,1 0 1,24-18-1,-40 34 6,1 1-1,-1-1 1,1 1-1,0-1 1,-1 1 0,1-1-1,0 1 1,-1-1-1,1 1 1,0-1 0,-1 1-1,1 0 1,0 0-1,0-1 1,0 1 0,-1 0-1,1 0 1,0 0-1,0 0 1,0 0 0,-1 0-1,1 0 1,0 0-1,0 0 1,0 0 0,-1 1-1,1-1 1,0 0-1,0 0 1,0 1 0,0 0 21,0 0 0,-1 1 1,1-1-1,-1 0 1,1 0-1,-1 1 0,1-1 1,-1 0-1,1 1 0,-1-1 1,0 1-1,0-1 1,0 0-1,0 1 0,0 1 1,-8 52 545,-8-9-364,1 2-885,10-16-8142</inkml:trace>
</inkml:ink>
</file>

<file path=ppt/ink/ink4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6.176"/>
    </inkml:context>
    <inkml:brush xml:id="br0">
      <inkml:brushProperty name="width" value="0.025" units="cm"/>
      <inkml:brushProperty name="height" value="0.025" units="cm"/>
      <inkml:brushProperty name="color" value="#008C3A"/>
    </inkml:brush>
  </inkml:definitions>
  <inkml:trace contextRef="#ctx0" brushRef="#br0">127 85 10154,'-9'-2'3203,"-13"-4"120,-1 2 0,0 1 0,-27 0 0,105 12 355,-13-10-3319,0-3-1,0-2 1,-1-1-1,61-19 0,-8 3-255,-79 20-188,0 0 0,0 2-1,26-1 1,-39 2 50,-1 0 0,0 0 0,1 0 0,-1 1 0,0-1-1,1 0 1,-1 1 0,0-1 0,1 0 0,-1 1 0,0 0 0,0-1 0,0 1 0,0 0 0,1-1 0,-1 1 0,0 0 0,0 0 0,0 0 0,-1 0 0,1 0-1,0 0 1,0 0 0,1 3 0,-1-1 13,0 0 0,0 0 0,0 0-1,-1 1 1,1-1 0,-1 0 0,0 1-1,0-1 1,0 0 0,-1 4 0,-1 6 38,0 0 0,-2 0 0,1-1 0,-8 17 0,-44 81 203,33-70 10,-28 75 1,52-121-6925,4-1 3221,1-3-664,6-15-10030</inkml:trace>
</inkml:ink>
</file>

<file path=ppt/ink/ink4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6.615"/>
    </inkml:context>
    <inkml:brush xml:id="br0">
      <inkml:brushProperty name="width" value="0.025" units="cm"/>
      <inkml:brushProperty name="height" value="0.025" units="cm"/>
      <inkml:brushProperty name="color" value="#008C3A"/>
    </inkml:brush>
  </inkml:definitions>
  <inkml:trace contextRef="#ctx0" brushRef="#br0">1 201 13132,'0'0'13720,"9"-8"-13053,17-13-433,2 2 0,1 0 0,0 2 0,33-14 0,1 4-255,79-24-1,-138 49-10,0 1 1,0-1-1,0 1 1,1 1-1,-1-1 1,1 1-1,-1-1 1,0 1-1,6 1 1,-9-1 25,0 1 0,0-1 0,1 1 0,-1 0 0,0 0 0,0-1 0,0 1 0,0 0 0,0 0 0,0 0 0,0 0 0,0 0 0,0 0 0,0 1 0,0-1-1,-1 0 1,1 0 0,0 1 0,-1-1 0,1 0 0,-1 1 0,0-1 0,1 0 0,-1 1 0,0-1 0,0 1 0,0-1 0,0 0 0,0 1 0,0 1 0,-1 20 401,-2 1 1,0-1-1,-1-1 1,-1 1-1,-1-1 0,-1 1 1,-1-2-1,-14 29 1,-16 48 49,29-62-531,7-16-2701,2-20 2498,0 0-1,0 1 0,0-1 0,0 0 0,0 1 0,0-1 1,0 0-1,1 1 0,-1-1 0,0 0 0,0 1 0,0-1 1,0 0-1,0 1 0,1-1 0,-1 0 0,0 0 0,0 1 1,0-1-1,1 0 0,-1 0 0,0 1 0,0-1 0,1 0 1,-1 0-1,0 0 0,1 0 0,-1 1 0,0-1 0,1 0 1,-1 0-1,0 0 0,1 0 0,10 0-8241</inkml:trace>
</inkml:ink>
</file>

<file path=ppt/ink/ink4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7.068"/>
    </inkml:context>
    <inkml:brush xml:id="br0">
      <inkml:brushProperty name="width" value="0.025" units="cm"/>
      <inkml:brushProperty name="height" value="0.025" units="cm"/>
      <inkml:brushProperty name="color" value="#008C3A"/>
    </inkml:brush>
  </inkml:definitions>
  <inkml:trace contextRef="#ctx0" brushRef="#br0">1 56 12043,'0'0'7810,"11"-8"-6128,-2 2-1295,-3 2-179,0 0 0,1 0 0,-1 0 0,1 1 0,-1 0 0,1 0 0,0 0 0,0 1 0,0 0 0,1 1 0,6-1 0,18-2 244,0 2 0,0 2 0,0 0 0,0 3 0,42 7 0,-71-9-450,0 0 1,0 0-1,0 0 0,0 0 1,0 0-1,0 1 1,0-1-1,0 1 1,-1 0-1,1 0 1,-1 0-1,1 0 1,-1 1-1,0-1 0,0 1 1,0-1-1,3 5 1,-4-5 37,-1 1 0,1 0 0,0-1 1,-1 1-1,1 0 0,-1-1 0,0 1 1,0 0-1,0-1 0,0 1 0,0 0 0,-1 0 1,1-1-1,-1 1 0,0-1 0,0 1 0,0 0 1,0-1-1,0 0 0,0 1 0,-4 3 1,-13 20 918,-1-2 0,-41 41 0,44-50-1237,0 1-1,1 1 1,1 0 0,1 0 0,0 2-1,1-1 1,-14 33 0,21-33-6844</inkml:trace>
</inkml:ink>
</file>

<file path=ppt/ink/ink4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8.158"/>
    </inkml:context>
    <inkml:brush xml:id="br0">
      <inkml:brushProperty name="width" value="0.025" units="cm"/>
      <inkml:brushProperty name="height" value="0.025" units="cm"/>
      <inkml:brushProperty name="color" value="#008C3A"/>
    </inkml:brush>
  </inkml:definitions>
  <inkml:trace contextRef="#ctx0" brushRef="#br0">35 0 15118,'0'0'9620,"-2"13"-7965,-13 74-954,5 1-1,3 1 1,7 144 0,3-208 606,-3-41-343,-1-24-742,1-1-200,3-1 0,1 0 0,14-55 0,-14 78-19,1 1 0,1-1 0,0 1 0,2 1 0,0 0 0,1 0-1,1 0 1,0 1 0,22-26 0,-28 38-14,0 1 0,1-1 0,-1 1 0,1 0-1,-1 0 1,1 0 0,0 1 0,0 0 0,0 0 0,0 0 0,0 0 0,1 1-1,-1 0 1,0 0 0,1 0 0,-1 1 0,1 0 0,-1 0 0,0 0 0,1 1-1,-1 0 1,1 0 0,-1 0 0,6 2 0,-7-2-57,0 1 0,0 0 0,0 0 0,-1 0 0,1 0 0,-1 0 0,1 1 0,-1-1 0,0 1 0,1 0 0,-2 0 0,1 1 0,0-1 0,-1 0 0,1 1 0,-1 0 0,0-1 0,0 1 0,0 0 0,-1 0 0,1 0 0,-1 0 0,0 0 0,0 0 0,-1 1 0,1-1 0,-1 0 0,0 0 0,0 1 0,-1 7 0,-1-8 91,1 1 1,-1-1-1,0 0 1,0 0-1,0 0 1,-1 0-1,0 0 0,1 0 1,-1-1-1,0 1 1,-1-1-1,1 0 1,-1 0-1,1 0 1,-1 0-1,0-1 0,0 1 1,0-1-1,0 0 1,0 0-1,-1-1 1,-5 2-1,2 0 80,0 0 0,-1-1-1,1 0 1,0-1 0,-1 0 0,1 0-1,-1 0 1,0-1 0,1-1 0,-1 1-1,-12-4 1,20 4-181,0-1-1,0 1 1,-1-1-1,1 1 1,0-1-1,1 1 1,-1-1-1,0 0 1,0 1-1,0-1 1,0 0-1,0 0 1,1 1-1,-1-1 1,0 0 0,1 0-1,-1 0 1,0 0-1,1 0 1,0 0-1,-1 0 1,1 0-1,-1 0 1,1-1-1,0 1 1,0 0-1,0-2 1,0 1-304,0 1 1,0-1 0,0 1-1,0-1 1,1 1-1,-1-1 1,1 1-1,-1-1 1,1 1 0,0-1-1,-1 1 1,1 0-1,0-1 1,0 1 0,0 0-1,0 0 1,0 0-1,0-1 1,0 1 0,2-1-1,21-11-6574</inkml:trace>
</inkml:ink>
</file>

<file path=ppt/ink/ink4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8.519"/>
    </inkml:context>
    <inkml:brush xml:id="br0">
      <inkml:brushProperty name="width" value="0.025" units="cm"/>
      <inkml:brushProperty name="height" value="0.025" units="cm"/>
      <inkml:brushProperty name="color" value="#008C3A"/>
    </inkml:brush>
  </inkml:definitions>
  <inkml:trace contextRef="#ctx0" brushRef="#br0">69 5 17585,'0'0'9208,"-6"8"-8508,-36 61 217,38-62-831,1 0 1,0 0-1,1 0 1,0 0-1,0 0 1,0 1-1,1-1 1,0 1-1,0-1 1,1 11-1,0-18-82,0 1 0,0 0-1,1-1 1,-1 1 0,0 0 0,0 0-1,0-1 1,1 1 0,-1 0 0,0-1 0,1 1-1,-1-1 1,0 1 0,1 0 0,-1-1-1,1 1 1,-1-1 0,1 1 0,-1-1-1,1 0 1,0 1 0,-1-1 0,1 1-1,-1-1 1,1 0 0,0 0 0,-1 1-1,2-1 1,24-2 139,23-19 144,-36 12-252,0 0 0,0-1-1,-1 0 1,-1-1 0,0-1-1,0 0 1,-1 0 0,0-1 0,-1 0-1,-1 0 1,12-27 0,-43 74-580,-11 53-2213,32-79 1773,0 0 0,1 0-1,0 0 1,0 0 0,1 12 0,0-20 806,0 1 1,0-1-1,0 1 1,0-1-1,0 1 1,0-1-1,0 1 1,0-1-1,0 1 0,0-1 1,1 0-1,-1 1 1,0-1-1,0 1 1,0-1-1,1 0 1,-1 1-1,0-1 1,1 0-1,-1 1 1,0-1-1,1 0 1,-1 1-1,0-1 1,1 0-1,-1 0 1,0 1-1,1-1 1,-1 0-1,1 0 1,-1 0-1,1 0 1,-1 0-1,1 1 1,-1-1-1,0 0 1,1 0-1,-1 0 1,1 0-1,-1 0 0,1 0 1,-1-1-1,1 1 1,-1 0-1,0 0 1,1 0-1,-1 0 1,1 0-1,0-1 1,17-3-6970</inkml:trace>
</inkml:ink>
</file>

<file path=ppt/ink/ink4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8.892"/>
    </inkml:context>
    <inkml:brush xml:id="br0">
      <inkml:brushProperty name="width" value="0.025" units="cm"/>
      <inkml:brushProperty name="height" value="0.025" units="cm"/>
      <inkml:brushProperty name="color" value="#008C3A"/>
    </inkml:brush>
  </inkml:definitions>
  <inkml:trace contextRef="#ctx0" brushRef="#br0">176 1 11563,'0'0'10709,"-12"4"-9348,-5 4-894,0 1 0,1 0 0,-19 14 0,26-17-330,0 1 0,0 0 0,1 1 0,0-1 0,0 2 1,1-1-1,0 1 0,-7 12 0,45-21-148,23-15-891,-40 11 288,0-1 0,0 2 0,0 0 0,0 1 0,0 0 0,0 1 0,0 0 1,17 2-1,-30 0 647,0-1 1,0 1 0,0-1 0,1 1 0,-1-1 0,0 1-1,0 0 1,0-1 0,-1 1 0,1 0 0,0 0 0,0 0 0,0 0-1,0 0 1,-1 0 0,1 0 0,0 0 0,-1 0 0,1 0-1,-1 0 1,0 0 0,1 0 0,-1 1 0,0-1 0,1 0-1,-1 0 1,0 0 0,0 1 0,0-1 0,0 0 0,0 0 0,0 0-1,-1 1 1,1-1 0,0 0 0,-1 2 0,0 2 256,-1 1 1,1-1-1,-1 0 1,1 0 0,-2-1-1,1 1 1,-4 6-1,-42 42 3387,45-50-3459,-1 0 0,1 0 0,-1-1-1,0 1 1,1-1 0,-1 0 0,0 0 0,0 0 0,0 0-1,-1-1 1,1 0 0,0 0 0,-8 1 0,12-2-356,-1 0 1,1 0-1,-1-1 0,1 1 1,0 0-1,-1 0 1,1-1-1,-1 1 1,1 0-1,0-1 1,-1 1-1,1-1 1,0 1-1,0 0 1,-1-1-1,1 1 0,0-1 1,0 1-1,0-1 1,0 1-1,-1-1 1,1 1-1,0-1 1,0 1-1,0-1 1,0 1-1,0-1 1,0 1-1,0-1 0,0 1 1,0-1-1,1 1 1,-1-1-1,0 1 1,0-1-1,0 1 1,0 0-1,1-1 1,-1 1-1,0-1 1,1 1-1,-1 0 0,1-1 1,10-22-8972,8 2-5721</inkml:trace>
</inkml:ink>
</file>

<file path=ppt/ink/ink4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9.251"/>
    </inkml:context>
    <inkml:brush xml:id="br0">
      <inkml:brushProperty name="width" value="0.025" units="cm"/>
      <inkml:brushProperty name="height" value="0.025" units="cm"/>
      <inkml:brushProperty name="color" value="#008C3A"/>
    </inkml:brush>
  </inkml:definitions>
  <inkml:trace contextRef="#ctx0" brushRef="#br0">204 0 18738,'-9'1'3742,"-2"1"-3372,0 0 0,1 1 1,0 0-1,0 1 0,0 0 0,0 1 1,0 0-1,1 0 0,0 1 0,0 0 1,0 1-1,1 0 0,-8 8 1,8-8-380,0 1 1,1 0 0,0 1 0,0-1 0,-8 16 0,48-34-264,-21 5 71,0 1-1,1 0 1,-1 0-1,1 1 1,0 1-1,0 0 1,26 0-1,-39 3 209,1-1 0,0 1 0,0 0 0,0 0 0,-1-1 0,1 1 0,-1 0 0,1 0 0,0 0 0,-1 0 0,1 0 0,-1-1 0,0 1 0,1 0 0,-1 0 0,0 0 0,0 0-1,1 0 1,-1 0 0,0 0 0,0 1 0,0-1 0,0 0 0,0 0 0,-1 0 0,1 0 0,0 0 0,0 0 0,-1 0 0,0 1 0,-7 37 722,-4-9 66,-2-1 1,-1 0-1,-19 29 1,71-110-4459,13-3-6661,-26 33 2685</inkml:trace>
</inkml:ink>
</file>

<file path=ppt/ink/ink4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9.609"/>
    </inkml:context>
    <inkml:brush xml:id="br0">
      <inkml:brushProperty name="width" value="0.025" units="cm"/>
      <inkml:brushProperty name="height" value="0.025" units="cm"/>
      <inkml:brushProperty name="color" value="#008C3A"/>
    </inkml:brush>
  </inkml:definitions>
  <inkml:trace contextRef="#ctx0" brushRef="#br0">0 76 6534,'0'0'11547,"9"-1"-9166,61-6 183,-46 5-2277,0 0 0,-1-1 0,1-1 0,36-12-1,-30 3-490,-21 8 90,0 1 1,0 0 0,0 1 0,1 0 0,-1 0-1,1 1 1,16-1 0,-25 3 159,0 1 1,0-1-1,0 1 1,-1 0-1,1 0 0,0-1 1,-1 1-1,1 0 1,-1 0-1,1 0 0,-1 0 1,1 0-1,-1-1 1,1 1-1,-1 0 0,0 0 1,1 0-1,-1 0 1,0 0-1,0 0 0,0 1 1,0-1-1,0 0 0,0 0 1,0 2-1,-1 39 1801,1-30-1521,0-6-307,0 0 0,1 0 0,-1-1 0,1 1 0,1 0 0,-1 0 0,1-1 0,0 1 0,0-1 0,1 0 0,0 0-1,0 1 1,0-2 0,0 1 0,1 0 0,0-1 0,0 1 0,7 5 0,0 2-117,1 2-333,0 0 1,-1 1-1,0 0 1,-2 1-1,1 0 0,-2 1 1,9 25-1,-14-36 551,-1 0 0,-1 1 0,1-1 0,-1 1-1,0-1 1,-1 1 0,1-1 0,-1 1 0,-1-1 0,1 1 0,-1 0-1,0-1 1,-1 0 0,1 1 0,-1-1 0,-1 0 0,1 0-1,-1 0 1,0 0 0,0 0 0,-1-1 0,1 1 0,-1-1 0,-6 6-1,4-5 246,0-1-1,-1 1 0,1-1 0,-1 0 0,-1-1 0,1 1 0,-16 5 1,21-9-316,0 0 0,0 0 1,1-1-1,-1 1 0,0-1 1,0 0-1,0 1 1,0-1-1,0 0 0,0 0 1,0 0-1,0-1 1,0 1-1,1 0 0,-1-1 1,0 1-1,0-1 0,0 1 1,0-1-1,1 0 1,-1 0-1,0 0 0,1 0 1,-1 0-1,1 0 1,-1-1-1,1 1 0,-1 0 1,1-1-1,0 1 1,0-1-1,0 1 0,0-1 1,0 0-1,0 1 0,0-1 1,0 0-1,1 0 1,-1 0-1,0-2 0,-3-9-363,1 0 0,0 0 0,1-1 0,0 1 0,1-1 0,1 1 1,0-1-1,1 0 0,0 1 0,1-1 0,1 1 0,0 0 0,7-20 0,-4 19-1011,1 0 0,0 0 1,0 0-1,17-20 0,-12 19-1612,0 1 0,1 0 0,26-20-1,-8 11-2219</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5.066"/>
    </inkml:context>
    <inkml:brush xml:id="br0">
      <inkml:brushProperty name="width" value="0.025" units="cm"/>
      <inkml:brushProperty name="height" value="0.025" units="cm"/>
    </inkml:brush>
  </inkml:definitions>
  <inkml:trace contextRef="#ctx0" brushRef="#br0">0 1 11050,'0'0'21237,"57"25"-20757,-27-23-480,0-1 0,-3-1-1730,-9 0-4195,-5-4-4453</inkml:trace>
</inkml:ink>
</file>

<file path=ppt/ink/ink4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19.983"/>
    </inkml:context>
    <inkml:brush xml:id="br0">
      <inkml:brushProperty name="width" value="0.025" units="cm"/>
      <inkml:brushProperty name="height" value="0.025" units="cm"/>
      <inkml:brushProperty name="color" value="#008C3A"/>
    </inkml:brush>
  </inkml:definitions>
  <inkml:trace contextRef="#ctx0" brushRef="#br0">114 63 11050,'0'0'4362,"3"-9"-577,9-29-550,-12 37-3149,0 1 0,0-1 0,0 1 1,1-1-1,-1 1 0,0-1 0,0 1 0,0-1 1,-1 1-1,1-1 0,0 1 0,0-1 0,0 1 1,0-1-1,0 1 0,0-1 0,-1 1 0,1 0 1,0-1-1,0 1 0,-1-1 0,1 1 0,0 0 1,-1-1-1,1 1 0,0 0 0,-1-1 0,1 1 1,-1 0-1,1-1 0,0 1 0,-1 0 0,1 0 1,-1 0-1,1-1 0,-1 1 0,1 0 0,-1 0 1,1 0-1,-1 0 0,1 0 0,-1 0 0,1 0 1,-1 0-1,1 0 0,-1 0 0,1 0 0,-1 0 1,1 0-1,0 1 0,-1-1 0,1 0 0,-1 0 1,0 1-1,-23 7 826,17-3-858,0 0 0,1 0-1,0 1 1,0 0 0,0 0 0,1 0-1,0 1 1,0 0 0,0 0-1,1 0 1,0 1 0,1-1 0,-1 1-1,2 0 1,-5 15 0,7-22-55,0 0 0,0 0 0,0-1 0,0 1 0,0 0 1,0 0-1,0 0 0,0 0 0,0 0 0,1-1 0,-1 1 0,0 0 0,0 0 1,1 0-1,-1-1 0,0 1 0,1 0 0,-1 0 0,1-1 0,-1 1 1,1 0-1,0-1 0,-1 1 0,1-1 0,-1 1 0,1-1 0,1 2 0,26 2 119,31-14-46,-13-5-656,-31 10 245,0 0-1,0 1 1,1 0-1,-1 1 1,20-1-1,-35 4 350,1 0 0,-1 0-1,0 0 1,0 0 0,1 0-1,-1 0 1,0 0 0,1 0 0,-1 0-1,0 0 1,0 0 0,1 0 0,-1 0-1,0 0 1,1 0 0,-1 0 0,0 0-1,0 0 1,1 0 0,-1 1 0,0-1-1,0 0 1,0 0 0,1 0 0,-1 0-1,0 1 1,0-1 0,0 0 0,1 0-1,-1 1 1,0-1 0,0 0-1,0 0 1,0 1 0,0-1 0,1 0-1,-1 0 1,0 1 0,0-1 0,0 1-1,-7 11 538,-17 11 279,-1-4-1146,-67 46 2289,42-40-4108,0-12-5656,30-12-7761</inkml:trace>
</inkml:ink>
</file>

<file path=ppt/ink/ink4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0.561"/>
    </inkml:context>
    <inkml:brush xml:id="br0">
      <inkml:brushProperty name="width" value="0.025" units="cm"/>
      <inkml:brushProperty name="height" value="0.025" units="cm"/>
      <inkml:brushProperty name="color" value="#008C3A"/>
    </inkml:brush>
  </inkml:definitions>
  <inkml:trace contextRef="#ctx0" brushRef="#br0">11 1 15855,'0'0'5952,"2"11"-4687,3 34-67,-2-1 0,-3 1 0,-1-1 0,-13 88 0,10-93-814,2 46 0,2-66-303,4-1 83,6-23 185,9-29 83,15-115-256,-29 116-216,2 0 1,1 0-1,1 1 0,2 0 1,1 1-1,18-34 0,-31 68 22,0 0-1,0 0 0,0 0 1,0 0-1,0 0 0,1 0 1,-1 1-1,1-1 0,0 0 1,0 0-1,0 1 0,0-1 1,1 0-1,-1 0 0,1 1 0,0-1 1,0 0-1,0 0 0,0 0 1,0 0-1,1 0 0,0 0 1,-1-1-1,1 1 0,0 0 1,0-1-1,0 0 0,1 1 1,-1-1-1,1 0 0,-1 0 1,1 0-1,0 0 0,-1-1 0,1 1 1,0-1-1,0 0 0,0 0 1,0 0-1,1 0 0,-1 0 1,0 0-1,0-1 0,0 0 1,1 0-1,-1 0 0,0 0 1,0 0-1,1 0 0,-1-1 0,0 0 1,0 0-1,0 1 0,0-2 1,0 1-1,0 0 0,0-1 1,0 1-1,0-1 0,-1 0 1,1 0-1,0 0 0,-1 0 1,0-1-1,0 1 0,1 0 1,2-6-1,-12 19 171,0-1 0,-1 1 1,-1-1-1,0-1 0,0 0 1,0 0-1,-1-1 0,-1 0 0,1 0 1,-1-1-1,-1-1 0,1 0 1,-1 0-1,0-1 0,0-1 0,-1 0 1,1-1-1,-20 3 0,32-5-200,-1-1 0,0 0 0,1 0-1,-1 0 1,1 0 0,-1 0 0,0 1 0,1-1-1,-1 0 1,0 0 0,1-1 0,-1 1-1,0 0 1,1 0 0,-1 0 0,0 0 0,1 0-1,-1-1 1,1 1 0,-1 0 0,0-1-1,1 1 1,-1 0 0,1-1 0,-1 1 0,1-1-1,-1 1 1,1-1 0,0 1 0,-1-1-1,1 1 1,-1-1 0,1 1 0,0-1 0,0 1-1,-1-1 1,1 0 0,0 1 0,0-1-1,0 0 1,-1 1 0,1-1 0,0 0 0,0 1-1,0-1 1,0 1 0,0-1 0,0 0-1,1 1 1,-1-1 0,0 0 0,0 1 0,0-1-1,1 0 1,-1 1 0,0-1 0,1 0-1,22-35-5119,10 2-709,7-4-2280</inkml:trace>
</inkml:ink>
</file>

<file path=ppt/ink/ink4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1.030"/>
    </inkml:context>
    <inkml:brush xml:id="br0">
      <inkml:brushProperty name="width" value="0.025" units="cm"/>
      <inkml:brushProperty name="height" value="0.025" units="cm"/>
      <inkml:brushProperty name="color" value="#008C3A"/>
    </inkml:brush>
  </inkml:definitions>
  <inkml:trace contextRef="#ctx0" brushRef="#br0">150 0 17168,'0'0'7543,"-6"10"-5546,-16 27-1650,3 0 0,0 2 0,3 0 0,1 2 0,2-1 0,2 1 0,2 1 0,1 0 0,2 0 0,3 1 0,0 45 0,8-69-512,-2-14-420,-1-15-704,-4-120 56,-4-2 3282,6 131-2032,0 1 0,0-1 0,0 0 0,1 0 0,-1 0 0,0 0 0,0 1 0,0-1 0,1 0 0,-1 0 0,0 0 0,1 1 0,-1-1 0,1 0 0,-1 1 0,1-1 0,-1 0 0,1 1 0,-1-1-1,1 1 1,0-1 0,-1 1 0,1-1 0,0 1 0,-1-1 0,1 1 0,0-1 0,0 1 0,-1 0 0,1 0 0,0-1 0,0 1 0,0 0 0,0 0 0,-1 0 0,1 0 0,0 0 0,0 0 0,0 0 0,0 0 0,-1 0-1,1 0 1,1 1 0,49 11-2101,-29-7 305,55 1-7350,-38-6 1175</inkml:trace>
</inkml:ink>
</file>

<file path=ppt/ink/ink4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1.434"/>
    </inkml:context>
    <inkml:brush xml:id="br0">
      <inkml:brushProperty name="width" value="0.025" units="cm"/>
      <inkml:brushProperty name="height" value="0.025" units="cm"/>
      <inkml:brushProperty name="color" value="#008C3A"/>
    </inkml:brush>
  </inkml:definitions>
  <inkml:trace contextRef="#ctx0" brushRef="#br0">62 8 8936,'0'0'16048,"-7"8"-15563,0 2-296,0 0-1,0 0 0,1 1 1,-8 18-1,12-23-74,-1 0-1,1 0 1,1-1-1,-1 1 1,1 1-1,0-1 0,0 0 1,1 0-1,0 0 1,0 0-1,0 1 1,1-1-1,1 8 1,-1-13-83,0 0 0,0 0 0,-1 0 0,1 0 0,0 0 0,0 0 0,0 0 0,0 0 0,0 0 0,0 0 0,0-1-1,1 1 1,-1 0 0,0-1 0,0 1 0,1 0 0,-1-1 0,0 0 0,0 1 0,1-1 0,-1 0 0,1 0 0,-1 0 0,0 0 0,1 0 0,-1 0 0,0 0 0,1 0 0,-1 0 0,0-1 0,1 1 0,-1-1 0,0 1 0,1-1 0,-1 1 0,1-2 0,5 0 56,0-1 1,0 0-1,0 0 1,-1-1-1,9-5 1,-2-2-30,0-1 1,-1 0 0,18-23-1,-25 29-14,0-1-1,0 0 0,-1 0 0,0 0 1,-1-1-1,0 1 0,0-1 1,0 0-1,2-14 0,-7 16 242,-6 12-326,-5 12-102,8-9 69,1 0 0,1 0 0,-1 1 0,1-1 0,1 1 0,0 0-1,0 0 1,0 12 0,2-21-6,0 0 0,1 0 0,-1 0 1,0 0-1,0 0 0,1 0 0,-1 0 0,1-1 0,-1 1 0,0 0 0,1 0 0,0 0 1,-1-1-1,1 1 0,-1 0 0,1 0 0,0-1 0,0 1 0,-1-1 0,1 1 0,0 0 0,0-1 1,0 1-1,-1-1 0,1 0 0,0 1 0,0-1 0,0 0 0,0 0 0,0 1 0,0-1 1,0 0-1,0 0 0,0 0 0,0 0 0,0 0 0,0 0 0,0-1 0,0 1 0,1 0 1,4-1-444,0 0 0,0-1 1,0 1-1,0-1 0,10-4 1,6-6-2000,-1-2 0,-1 0 0,0-1 0,24-22 1,-3-2-6886</inkml:trace>
</inkml:ink>
</file>

<file path=ppt/ink/ink4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1.791"/>
    </inkml:context>
    <inkml:brush xml:id="br0">
      <inkml:brushProperty name="width" value="0.025" units="cm"/>
      <inkml:brushProperty name="height" value="0.025" units="cm"/>
      <inkml:brushProperty name="color" value="#008C3A"/>
    </inkml:brush>
  </inkml:definitions>
  <inkml:trace contextRef="#ctx0" brushRef="#br0">170 162 320,'0'0'18236,"-10"7"-15994,-5 4-1675,0 1-1,1 1 1,0 0-1,-21 28 0,26-31-167,1 1-1,1 0 1,0 0-1,1 0 1,0 1-1,1 0 1,0 1-1,1-1 1,-3 14-1,6-25-372,1-1 0,0 1 0,-1 0 0,1-1 0,0 1 0,0 0-1,0-1 1,0 1 0,0 0 0,0 0 0,0-1 0,0 1 0,0 0-1,0 0 1,0-1 0,0 1 0,1 0 0,-1-1 0,0 1-1,0 0 1,1-1 0,-1 1 0,0 0 0,1-1 0,-1 1 0,1-1-1,-1 1 1,1-1 0,-1 1 0,1-1 0,-1 1 0,1-1 0,0 1-1,-1-1 1,1 0 0,0 1 0,2-1 19,-1 0-1,0 0 1,1 0-1,-1-1 1,0 1 0,0-1-1,1 1 1,-1-1 0,0 0-1,0 0 1,4-2 0,53-37 507,-21 5-260,-2-3 0,-1 0 0,-2-3 0,-2 0 0,-1-2 1,41-83-1,-93 172 62,2 2 0,-26 90 0,43-126-377,1-1-1,0 1 1,0-1 0,1 1 0,1 0-1,1 20 1,0-30-10,-1 0 0,0 0 0,1 0 0,-1-1-1,1 1 1,0 0 0,0 0 0,0 0 0,0 0 0,0-1-1,0 1 1,0 0 0,0-1 0,1 1 0,-1-1 0,1 1 0,-1-1-1,3 2 1,-1-2-43,0 0 0,-1-1-1,1 1 1,0 0-1,-1-1 1,1 0 0,0 0-1,0 0 1,-1 0 0,1 0-1,0 0 1,-1-1-1,1 1 1,0-1 0,-1 0-1,1 0 1,4-2 0,28-20-6683,1-9-6992</inkml:trace>
</inkml:ink>
</file>

<file path=ppt/ink/ink4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2.150"/>
    </inkml:context>
    <inkml:brush xml:id="br0">
      <inkml:brushProperty name="width" value="0.025" units="cm"/>
      <inkml:brushProperty name="height" value="0.025" units="cm"/>
      <inkml:brushProperty name="color" value="#008C3A"/>
    </inkml:brush>
  </inkml:definitions>
  <inkml:trace contextRef="#ctx0" brushRef="#br0">1 1 18417,'0'0'7239,"2"13"-5541,0-4-1412,0 2-71,-1 0 0,0 0 1,0 0-1,-1 0 1,0 0-1,-3 15 1,1-17-127,1-2-65,0-1-1,0 1 1,0 0-1,1 0 1,0 0-1,0 7 1,1-13-24,-1 1 1,0-1 0,1 0-1,-1 0 1,1 0 0,-1 0-1,1 0 1,-1 0 0,1 0-1,0 0 1,-1 0 0,1 0-1,0 0 1,0 0 0,0-1-1,0 1 1,0 0 0,0-1-1,0 1 1,0 0 0,0-1-1,0 1 1,0-1 0,0 0-1,0 1 1,0-1 0,0 0-1,1 0 1,-1 1 0,0-1-1,0 0 1,0 0 0,1 0-1,-1-1 1,0 1 0,0 0-1,0 0 1,0-1 0,0 1-1,1 0 1,-1-1 0,2-1-1,10-3 47,1-1-1,-1 0 0,0-1 0,0-1 0,-1 0 0,15-13 0,-15 11-41,0 1-1,0 0 0,1 2 0,0-1 0,0 1 1,21-7-1,-33 14-6,0-1 0,0 1 0,-1 0 0,1 0 0,0 0 0,0 0 0,0 0 0,0 0 0,0 0 0,0 0 0,-1 0 1,1 0-1,0 0 0,0 0 0,0 0 0,0 1 0,-1-1 0,1 0 0,0 1 0,0-1 0,0 1 0,-1-1 0,1 1 0,0-1 0,-1 1 0,1-1 0,0 1 0,-1 0 0,1-1 0,-1 1 1,1 0-1,-1 0 0,1 1 0,1 1 39,-1 1-1,0 0 1,0 0 0,-1-1 0,1 1 0,-1 0 0,0 0-1,0 5 1,-1 10 229,-1-1 0,-7 26-1,6-32-181,-8 47 323,11-59-394,0 1 0,0-1 0,0 0 0,0 0-1,0 0 1,0 0 0,0 1 0,0-1 0,0 0-1,0 0 1,0 0 0,0 1 0,0-1 0,1 0-1,-1 0 1,0 0 0,0 0 0,0 1 0,0-1-1,0 0 1,0 0 0,0 0 0,1 0 0,-1 0 0,0 1-1,0-1 1,0 0 0,0 0 0,1 0 0,-1 0-1,0 0 1,0 0 0,0 0 0,0 0 0,1 0-1,-1 0 1,0 0 0,0 0 0,0 0 0,1 0-1,-1 0 1,0 0 0,0 0 0,0 0 0,1 0-1,-1 0 1,0 0 0,0 0 0,0 0 0,0 0 0,1 0-1,14-9 261,10-12-293,11-17-1977,-3-3-3918,-14 13-1420</inkml:trace>
</inkml:ink>
</file>

<file path=ppt/ink/ink4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2.757"/>
    </inkml:context>
    <inkml:brush xml:id="br0">
      <inkml:brushProperty name="width" value="0.025" units="cm"/>
      <inkml:brushProperty name="height" value="0.025" units="cm"/>
      <inkml:brushProperty name="color" value="#008C3A"/>
    </inkml:brush>
  </inkml:definitions>
  <inkml:trace contextRef="#ctx0" brushRef="#br0">63 1 19731,'0'0'11376,"3"8"-10997,0 4-333,0 0 0,-1 0 1,0 0-1,-1 1 0,0-1 0,-1 0 0,0 1 1,-1-1-1,-3 14 0,-5 19 223,-18 52 0,15-57-128,-12 70-1,26-95-140,7-22 0,10-20 0,-8-1 0,-1 0 0,-1-1 0,-2 0 0,0-1 0,2-43 0,-9 81 0,-1 5 0,1 0 0,0-1 0,1 1 0,0 0 0,1-1 0,5 18 0,-6-27 0,1 0 0,-1 0 0,1 0 0,-1-1 0,1 1 0,0-1 0,0 1 0,0-1 0,0 0 0,0 0 0,1 0 0,-1 0 0,0 0 0,1 0 0,0-1 0,-1 1 0,1-1 0,0 0 0,0 0 0,0 0 0,0 0 0,0 0 0,0 0 0,0-1 0,0 0 0,0 0 0,0 0 0,0 0 0,0 0 0,0 0 0,0-1 0,6-1 0,-5 1 0,0 0 0,-1 0 0,1-1 0,0 0 0,0 0 0,-1 0 0,1 0 0,-1 0 0,0-1 0,1 1 0,-1-1 0,-1 0 0,1 0 0,0 0 0,-1 0 0,1-1 0,-1 1 0,0-1 0,0 1 0,0-1 0,-1 0 0,1 0 0,-1 0 0,0 1 0,0-1 0,0-1 0,-1 1 0,1 0 0,-1 0 0,0 0 0,0 0 0,-2-8 0,2 11 0,0 0 0,0 0 0,0 0 0,-1 0 0,1 0 0,0 0 0,-1 0 0,1 0 0,-1 1 0,1-1 0,-1 0 0,0 0 0,1 0 0,-1 1 0,0-1 0,1 0 0,-1 1 0,0-1 0,0 0 0,0 1 0,1-1 0,-1 1 0,0-1 0,0 1 0,0 0 0,0-1 0,0 1 0,0 0 0,0 0 0,0 0 0,0 0 0,0 0 0,0 0 0,0 0 0,0 0 0,0 0 0,0 0 0,0 0 0,0 0 0,0 1 0,-1 0 0,-1-1 0,0 1 0,1 0 0,-1 0 0,0 0 0,1 1 0,-1-1 0,1 0 0,-1 1 0,1 0 0,0 0 0,-1 0 0,1 0 0,-2 3 0,1 0 1,0 1 1,0 0-1,0 0 0,1 1 1,0-1-1,1 0 0,-1 1 1,0 10-1,2-15-3,-1 0 1,1 0-1,0 0 0,0-1 0,0 1 1,0 0-1,0 0 0,0 0 1,1 0-1,-1-1 0,1 1 0,-1 0 1,1 0-1,-1-1 0,1 1 1,0 0-1,0-1 0,0 1 0,0-1 1,0 1-1,0-1 0,1 0 1,-1 1-1,0-1 0,1 0 0,-1 0 1,1 0-1,-1 0 0,1 0 1,-1 0-1,1 0 0,0 0 0,-1-1 1,3 1-1,4 0-20,-1-1 0,0 0 0,1 0 0,-1-1 0,1 0 0,-1-1 0,0 1 0,0-1 0,0-1 0,0 1 0,0-1 0,0 0 0,-1-1-1,11-7 1,-6 4 72,1-2-1,-2 0 1,1 0-1,-1-1 1,0 0-1,15-22 1,-24 31-48,0 0 0,0 0 0,-1-1 0,1 1 0,0 0 0,-1-1 0,1 1 0,-1 0 0,1-1 0,-1 1 0,0-1 0,1 1 0,-1-1 0,0 1 0,0-1 0,0 1 0,0-1 0,0 1 0,-1-2 0,1 2-2,-1 0-1,1 1 1,0-1 0,-1 1 0,1-1-1,-1 0 1,1 1 0,0-1-1,-1 1 1,0-1 0,1 1 0,-1-1-1,1 1 1,-1-1 0,0 1-1,1-1 1,-1 1 0,0 0 0,1 0-1,-1-1 1,0 1 0,1 0-1,-1 0 1,0 0 0,0 0 0,1 0-1,-2 0 1,34 1 58,-19 0-140,-1 0 0,1-1 0,-1-1 0,18-2 0,-30 3-53,1 0 0,-1-1 0,0 1 0,1 0 1,-1 0-1,0 0 0,0 0 0,1 0 0,-1-1 0,0 1 1,0 0-1,1 0 0,-1 0 0,0-1 0,0 1 1,0 0-1,1 0 0,-1-1 0,0 1 0,0 0 0,0-1 1,0 1-1,0 0 0,0 0 0,0-1 0,0 1 1,1 0-1,-1-1 0,0 1 0,0 0 0,0-1 0,0 1 1,-1 0-1,1 0 0,0-1 0,0 1 0,0 0 1,0-1-1,0 1 0,0 0 0,0-1 0,0 1 0,-1 0 1,1 0-1,0-1 0,0 1 0,0 0 0,-1 0 1,1 0-1,0-1 0,0 1 0,-1 0 0,1 0 0,0-1 1,-21-12-6993</inkml:trace>
</inkml:ink>
</file>

<file path=ppt/ink/ink4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3.101"/>
    </inkml:context>
    <inkml:brush xml:id="br0">
      <inkml:brushProperty name="width" value="0.025" units="cm"/>
      <inkml:brushProperty name="height" value="0.025" units="cm"/>
      <inkml:brushProperty name="color" value="#008C3A"/>
    </inkml:brush>
  </inkml:definitions>
  <inkml:trace contextRef="#ctx0" brushRef="#br0">1 16 20339,'0'0'5990,"82"-16"-5894,-39 16-160,0 0-2498,-5 4-4837</inkml:trace>
</inkml:ink>
</file>

<file path=ppt/ink/ink4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3.660"/>
    </inkml:context>
    <inkml:brush xml:id="br0">
      <inkml:brushProperty name="width" value="0.025" units="cm"/>
      <inkml:brushProperty name="height" value="0.025" units="cm"/>
      <inkml:brushProperty name="color" value="#008C3A"/>
    </inkml:brush>
  </inkml:definitions>
  <inkml:trace contextRef="#ctx0" brushRef="#br0">24 1 13325,'0'0'14077,"0"12"-13549,1 18-221,4 214 59,-7-192 892,-2 0 0,-19 94 0,48-239-1160,4 2-1,4 1 1,50-96-1,-79 179-134,1-1 0,0 1 0,0 0 1,10-11-1,-13 16 16,0 0 1,0 1-1,1-1 0,-1 0 1,0 1-1,1 0 0,-1-1 1,0 1-1,1 0 0,0 0 1,-1 0-1,1 1 0,0-1 1,-1 1-1,1-1 0,0 1 1,-1 0-1,4 0 0,-5 1-5,0-1-1,0 0 1,0 1-1,0-1 1,0 1-1,0-1 1,0 1-1,-1-1 1,1 1-1,0 0 1,0-1-1,0 1 1,-1 0 0,1 0-1,0 0 1,-1-1-1,1 1 1,-1 0-1,1 0 1,-1 0-1,0 0 1,1 0-1,-1 0 1,0 0-1,1 0 1,-1 0-1,0 0 1,0 0-1,0 0 1,0 0-1,0 0 1,0 0-1,0 0 1,-1 0-1,1 0 1,0 0-1,-1 0 1,1 0-1,-1 2 1,0 1 28,0 1 0,-1-1 0,1 0 0,-1 1 0,0-1 0,0 0 0,0 0 0,-4 5 0,-17 12 221,-1-2-1,-1 0 1,-1-1-1,0-2 1,-51 23-1,166-111-14742,-49 35 7638</inkml:trace>
</inkml:ink>
</file>

<file path=ppt/ink/ink4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4.577"/>
    </inkml:context>
    <inkml:brush xml:id="br0">
      <inkml:brushProperty name="width" value="0.025" units="cm"/>
      <inkml:brushProperty name="height" value="0.025" units="cm"/>
      <inkml:brushProperty name="color" value="#008C3A"/>
    </inkml:brush>
  </inkml:definitions>
  <inkml:trace contextRef="#ctx0" brushRef="#br0">55 289 14286,'0'0'11034,"-2"9"-9918,-18 66 358,12-51-1129,1 1-1,1-1 1,1 1 0,-1 26-1,10-50 74,6-11-138,8-11 74,25-63 80,-6 10-398,-40 116-528,4-24 482,-2-17 10,1 1 0,0-1 0,0 1-1,-1-1 1,1 1 0,0-1 0,0 0 0,1 1 0,-1-1-1,0 1 1,0-1 0,1 1 0,-1-1 0,1 0 0,-1 1 0,1-1-1,0 0 1,-1 1 0,1-1 0,0 0 0,0 0 0,0 0-1,0 0 1,0 0 0,0 0 0,0 0 0,2 2 0,-1-3 7,0 0 0,0 0-1,0 0 1,-1 0 0,1 0 0,0 0 0,0-1 0,0 1 0,-1-1 0,1 1 0,0-1 0,0 1 0,-1-1 0,1 0-1,-1 0 1,1 0 0,-1 0 0,1 0 0,-1 0 0,1-1 0,-1 1 0,2-2 0,10-10 49,-1-1 1,20-28-1,-28 36-45,0 0-1,0 0 0,-1-1 1,1 1-1,-2-1 0,1 0 0,-1 1 1,0-1-1,0 0 0,0-10 1,-20 45-369,10-15 244,1 1-1,1-1 1,0 1-1,0 1 1,1-1-1,1 1 1,1 0-1,-3 30 1,5-44 12,1-1 1,0 1-1,0 0 1,0-1 0,0 1-1,0 0 1,0 0-1,0-1 1,0 1-1,1 0 1,-1 0 0,0-1-1,0 1 1,1 0-1,-1-1 1,0 1-1,1 0 1,-1-1-1,0 1 1,1-1 0,-1 1-1,1-1 1,-1 1-1,1-1 1,-1 1-1,1-1 1,0 1 0,-1-1-1,1 1 1,-1-1-1,1 0 1,0 0-1,-1 1 1,1-1-1,0 0 1,0 0 0,-1 0-1,1 1 1,0-1-1,-1 0 1,1 0-1,0 0 1,0 0 0,-1-1-1,1 1 1,0 0-1,-1 0 1,1 0-1,0 0 1,0-1 0,-1 1-1,2-1 1,3-1-344,-1 0 1,1 0-1,-1-1 0,0 0 1,1 0-1,5-5 1,6-8-1980,-1 0 0,0-2 0,16-24 0,-15 16 939,-1 0 1,14-35-1,-18 32 2290,-1 0 1,7-34-1,-12 39 2834,-1 0 0,1-47 0,-9 93-504,-10 16-2650,3-11-219,-18 54 151,16-51 174,2 1-1,0 0 1,3 1 0,0 0 0,-5 60-1,13-91-587,0-1-1,0 0 1,-1 1 0,1-1-1,0 1 1,0-1-1,1 0 1,-1 1-1,0-1 1,0 1-1,0-1 1,0 1-1,0-1 1,0 0-1,0 1 1,1-1-1,-1 0 1,0 1 0,0-1-1,1 0 1,-1 1-1,0-1 1,1 0-1,-1 1 1,0-1-1,0 0 1,1 0-1,-1 1 1,1-1-1,-1 0 1,0 0-1,1 0 1,-1 1 0,1-1-1,-1 0 1,1 0-1,18-6 163,14-18-2,-21 13-155,0 0 0,-1-1 0,-1-1 0,0 0 0,0 0 0,-1-1 0,-1 0 0,-1 0 0,12-29 0,-58 137 2827,37-89-2818,1 1 1,0-1 0,0 0-1,0 0 1,1 1-1,0-1 1,0 0-1,0 1 1,1-1 0,1 6-1,-2-10-13,1 0 1,-1 0-1,1 0 0,-1 0 0,1 0 1,0 0-1,-1 0 0,1 0 1,0 0-1,0 0 0,-1-1 0,1 1 1,0 0-1,0 0 0,0-1 0,0 1 1,0-1-1,0 1 0,2 0 0,-1 0 10,1-1-1,-1 0 0,1 1 0,-1-1 0,1 0 0,0 0 0,-1-1 0,1 1 0,-1 0 0,1-1 0,-1 0 0,4-1 0,4-2 9,-1-1 0,0 0-1,0 0 1,-1-1-1,1-1 1,-1 1 0,9-11-1,22-16-28,-38 34-5,0 1 1,-1 0-1,1 0 1,-1 0-1,0 0 1,1 0-1,-1 0 1,0-1-1,0 1 1,0 0-1,0 0 1,-1 3-1,-8 33 100,7-29-1,-1 1-1,1-1 1,1 1 0,0 0-1,0 0 1,1 13-1,0-22-85,0 0 0,0-1-1,1 1 1,-1 0 0,0-1-1,0 1 1,1-1 0,-1 1-1,0 0 1,1-1 0,-1 1-1,1-1 1,-1 1 0,1-1-1,-1 1 1,1-1 0,-1 0-1,1 1 1,-1-1 0,1 1-1,0-1 1,-1 0 0,1 0-1,-1 1 1,1-1 0,0 0-1,-1 0 1,1 0 0,0 0-1,-1 0 1,1 0 0,0 0-1,-1 0 1,1 0 0,0 0-1,-1 0 1,1 0 0,0 0-1,-1 0 1,1-1 0,0 1-1,-1 0 1,1 0 0,-1-1-1,1 1 1,0-1 0,-1 1-1,1 0 1,0-2 0,31-19-8,-17 6-1080,-1 0 0,20-27 0,-27 31-282,0 0-1,0-1 0,-1 0 0,0 0 1,-1 0-1,-1-1 0,0 1 1,4-25-1,-4 6-13471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5.438"/>
    </inkml:context>
    <inkml:brush xml:id="br0">
      <inkml:brushProperty name="width" value="0.025" units="cm"/>
      <inkml:brushProperty name="height" value="0.025" units="cm"/>
    </inkml:brush>
  </inkml:definitions>
  <inkml:trace contextRef="#ctx0" brushRef="#br0">27 55 19891,'0'0'11947,"-26"50"-11883,36-42 0,11-4-128,1-4-640,7 0-578,1-2-1056,-1-11-1826,-4-6-1826,1 0-5380</inkml:trace>
  <inkml:trace contextRef="#ctx0" brushRef="#br0" timeOffset="1">285 1 15471,'0'0'8424,"-69"78"-4901,38-42-640,3 3-994,-3 1-1312,5-2-577,-2 3 0,7 0 0,5-8 0,5-4 0,5-3 0,5-9 0,1-6-3075</inkml:trace>
</inkml:ink>
</file>

<file path=ppt/ink/ink4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4.979"/>
    </inkml:context>
    <inkml:brush xml:id="br0">
      <inkml:brushProperty name="width" value="0.025" units="cm"/>
      <inkml:brushProperty name="height" value="0.025" units="cm"/>
      <inkml:brushProperty name="color" value="#008C3A"/>
    </inkml:brush>
  </inkml:definitions>
  <inkml:trace contextRef="#ctx0" brushRef="#br0">136 0 2659,'0'0'23248,"-2"12"-22127,-14 59 429,-26 124 1307,14-65-8123,30-163-1750,-7-9 5373,1 18 4115,-2 1-1,-1 0 1,-17-41 0,24 63-2325,-1 0 0,1 0 1,-1 1-1,1-1 1,0 0-1,-1 0 1,1 0-1,0 0 1,0 0-1,0 0 0,-1 0 1,1 0-1,0 0 1,0 0-1,1 0 1,-1 0-1,0 0 1,0 0-1,0 0 0,1 1 1,-1-1-1,0 0 1,1 0-1,-1 0 1,1 0-1,0 0 1,0-1-47,1 1 0,-1 0 0,1 0 0,0 0 0,-1 0 0,1 0 0,0 0 1,0 0-1,-1 1 0,1-1 0,0 0 0,3 1 0,10-2-208,-1 1-1,1 0 0,15 2 1,-11-1 452,-13 0-912,24 0 572,-19-2-8438,-11-5 1253</inkml:trace>
</inkml:ink>
</file>

<file path=ppt/ink/ink4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5.339"/>
    </inkml:context>
    <inkml:brush xml:id="br0">
      <inkml:brushProperty name="width" value="0.025" units="cm"/>
      <inkml:brushProperty name="height" value="0.025" units="cm"/>
      <inkml:brushProperty name="color" value="#008C3A"/>
    </inkml:brush>
  </inkml:definitions>
  <inkml:trace contextRef="#ctx0" brushRef="#br0">0 0 23478,'0'0'6406,"56"4"-24855</inkml:trace>
</inkml:ink>
</file>

<file path=ppt/ink/ink4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6.543"/>
    </inkml:context>
    <inkml:brush xml:id="br0">
      <inkml:brushProperty name="width" value="0.025" units="cm"/>
      <inkml:brushProperty name="height" value="0.025" units="cm"/>
      <inkml:brushProperty name="color" value="#008C3A"/>
    </inkml:brush>
  </inkml:definitions>
  <inkml:trace contextRef="#ctx0" brushRef="#br0">0 204 12011,'0'0'2376,"1"-10"411,0 3-2349,0 0 0,0 0 0,0 0 0,1 1 0,0-1 0,0 0 0,1 1 0,-1 0 0,1 0 0,1-1 0,-1 2 0,1-1 0,0 0 0,1 1 0,-1 0 0,1 0 0,0 0 0,7-5 0,-6 5-276,0 0 0,1 1 1,-1 0-1,1 0 0,0 0 0,0 0 0,1 1 0,-1 1 0,1-1 1,-1 1-1,1 0 0,0 1 0,0 0 0,0 0 0,13 1 1,-20 1-153,0 0 1,0-1 0,0 1 0,0 0 0,0 0 0,0 0-1,0 1 1,0-1 0,0 0 0,-1 0 0,1 0-1,0 1 1,-1-1 0,1 0 0,-1 1 0,0-1 0,1 0-1,-1 1 1,0-1 0,0 1 0,0-1 0,0 0 0,0 1-1,0-1 1,0 1 0,-1 0 0,-3 46 306,3-44-296,-10 54 171,6-38-117,1-1-1,1 1 1,0 21 0,3-41-59,0 0 1,0 1 0,0-1 0,0 1 0,0-1 0,0 1 0,0-1-1,0 1 1,0-1 0,0 1 0,0-1 0,0 0 0,0 1 0,1-1-1,-1 1 1,0-1 0,0 0 0,1 1 0,-1-1 0,0 0 0,1 1-1,-1-1 1,0 0 0,1 1 0,-1-1 0,0 0 0,1 0 0,-1 1-1,0-1 1,1 0 0,-1 0 0,1 0 0,-1 0 0,1 1-1,-1-1 1,0 0 0,1 0 0,-1 0 0,2 0 0,23-8 582,19-21 119,-14 6-636,-1-1 1,-2-2-1,0-1 0,-2-1 1,-1-1-1,27-41 0,-43 50 46,-15 22-33,-19 33-147,20-20 66,0 1 0,0 1 0,2-1 1,0 1-1,0 0 0,2 0 0,0 0 0,1 0 0,1 0 0,3 27 0,-3-42-6,0 1 1,1-1-1,-1 0 0,1 0 0,-1 0 1,1 0-1,0 0 0,-1 0 0,1 0 1,0 0-1,0 0 0,1 0 0,-1 0 1,0 0-1,1-1 0,-1 1 0,1-1 1,-1 1-1,1-1 0,0 1 0,-1-1 1,1 0-1,0 0 0,0 0 0,0 0 1,0 0-1,0 0 0,0-1 0,0 1 1,1-1-1,-1 1 0,0-1 0,0 0 1,0 0-1,0 0 0,1 0 1,-1 0-1,0 0 0,0-1 0,0 1 1,0-1-1,3 0 0,4-2 23,-1 0-1,0 0 1,0-1 0,-1 0 0,1 0-1,-1-1 1,1 0 0,-1 0-1,8-9 1,-4 3-31,-2 0 0,0 0 0,0-1 0,-1 0 0,-1 0 0,0-1 0,0 0 0,-1 0 0,-1-1 0,-1 1 0,1-1 0,-2 0 0,0-1 0,-1 1 0,1-28 0,-6 35 0,-2 15 0,-3 16 0,4-8 0,1 0 0,1 0 0,1 1 0,1-1 0,2 33 0,-2-49 0,0 1 0,0-1 0,0 1 0,0-1 0,0 1 0,1-1 0,-1 1 0,0-1 0,0 1 0,0-1 0,0 1 0,1-1 0,-1 1 0,0-1 0,1 0 0,-1 1 0,0-1 0,1 1 0,-1-1 0,0 0 0,1 0 0,-1 1 0,1-1 0,-1 0 0,0 1 0,1-1 0,-1 0 0,1 0 0,-1 0 0,1 0 0,-1 1 0,2-1 0,15-8 0,10-20 0,-12-2 0,-14 25 0,1-1 0,0 1 0,1 0 0,-1 0 0,1 1 0,0-1 0,0 1 0,1-1 0,-1 1 0,1 0 0,0 0 0,5-4 0,-8 8 0,-1 0 0,1 1 0,0-1 0,-1 0 0,1 0 0,0 0 0,-1 1 0,1-1 0,0 0 0,-1 1 0,1-1 0,-1 0 0,1 1 0,-1-1 0,1 1 0,-1-1 0,1 1 0,-1-1 0,1 1 0,-1-1 0,0 1 0,1 0 0,-1-1 0,0 1 0,1 0 0,-1-1 0,0 1 0,0-1 0,0 1 0,1 0 0,-1 0 0,0-1 0,0 1 0,0 0 0,0-1 0,0 2 0,4 34 0,-4-29 0,1 4 0,1 0 0,0 0 0,0 0 0,1-1 0,1 1 0,5 11 0,-8-20 0,0 0 0,0 0 0,0-1 0,0 1 0,0-1 0,0 1 0,1-1 0,-1 0 0,0 1 0,1-1 0,-1 0 0,1 0 0,0 0 0,-1 0 0,1 0 0,0 0 0,2 0 0,-2 0 0,1-1 0,-1 0 0,0 0 0,0-1 0,0 1 0,1 0 0,-1-1 0,0 1 0,0-1 0,0 0 0,0 0 0,0 0 0,0 0 0,0 0 0,0 0 0,0 0 0,-1-1 0,1 1 0,1-2 0,10-8 0,-1-1 0,0 0 0,-1 0 0,-1-1 0,0 0 0,-1-1 0,13-24 0,-21 37 1,0 0 1,-1 0-1,1 0 1,-1 0-1,1 0 1,-1 0-1,1 0 1,-1 0-1,0 0 1,0 0-1,1 0 0,-1-1 1,0 1-1,0 0 1,0 0-1,0 0 1,0 0-1,0 0 1,-1 0-1,1 0 1,0 0-1,0 0 1,-1-1-1,1 1 0,-1 0 1,1 0-1,-1 0 1,1 1-1,-1-1 1,0 0-1,1 0 1,-2-1-1,0 1-21,-1 0 0,1 0 0,-1 0 0,0 0 0,1 0 0,-1 1 0,0 0 0,0-1 0,1 1 0,-1 0 0,-3 0 0,8 3-4074,12 7 89,31-1-3436,-16-8 848</inkml:trace>
</inkml:ink>
</file>

<file path=ppt/ink/ink4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6.931"/>
    </inkml:context>
    <inkml:brush xml:id="br0">
      <inkml:brushProperty name="width" value="0.025" units="cm"/>
      <inkml:brushProperty name="height" value="0.025" units="cm"/>
      <inkml:brushProperty name="color" value="#008C3A"/>
    </inkml:brush>
  </inkml:definitions>
  <inkml:trace contextRef="#ctx0" brushRef="#br0">68 162 12620,'0'0'16714,"-9"4"-16676,6-3 4,-1 1 1,0 0 0,0 1 0,1-1-1,0 1 1,-1-1 0,1 1-1,0 0 1,0 0 0,0 0 0,1 1-1,-1-1 1,1 1 0,0-1-1,0 1 1,0 0 0,0 0 0,1 0-1,0 0 1,0 0 0,0 0-1,0 0 1,0 1 0,1-1-1,0 0 1,0 0 0,0 1 0,0-1-1,1 0 1,1 7 0,-2-10-30,1 0 0,-1-1 0,1 1 0,-1-1 1,1 1-1,0-1 0,-1 1 0,1-1 0,0 1 0,-1-1 1,1 0-1,0 1 0,0-1 0,-1 0 0,1 1 1,0-1-1,0 0 0,-1 0 0,1 0 0,0 0 0,0 0 1,0 0-1,-1 0 0,1 0 0,0 0 0,0 0 0,-1 0 1,1 0-1,0-1 0,0 1 0,0 0 0,-1-1 1,2 0-1,25-11 404,-13 1-323,0 0 1,-1-1-1,0 0 1,-1-1-1,-1 0 1,19-28-1,-3-2 171,23-51-1,-39 71-248,-39 134-16,20-80 0,0 0 0,2 0 0,1 0 0,-1 41 0,6-71-75,0 0 1,0 0-1,0 1 0,0-1 0,1 0 1,-1 0-1,0 1 0,0-1 0,1 0 1,-1 0-1,1 0 0,-1 0 0,1 1 1,0-1-1,-1 0 0,1 0 0,0 0 1,0-1-1,0 1 0,-1 0 1,1 0-1,0 0 0,0 0 0,0-1 1,1 1-1,-1-1 0,0 1 0,0 0 1,0-1-1,0 0 0,0 1 0,1-1 1,1 0-1,0 1-359,0-1 0,0 0-1,0 0 1,0 0 0,0-1 0,0 1 0,-1-1-1,1 0 1,0 0 0,0 0 0,0 0 0,-1 0-1,1 0 1,3-3 0,15-14-9026</inkml:trace>
</inkml:ink>
</file>

<file path=ppt/ink/ink4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27.477"/>
    </inkml:context>
    <inkml:brush xml:id="br0">
      <inkml:brushProperty name="width" value="0.025" units="cm"/>
      <inkml:brushProperty name="height" value="0.025" units="cm"/>
      <inkml:brushProperty name="color" value="#008C3A"/>
    </inkml:brush>
  </inkml:definitions>
  <inkml:trace contextRef="#ctx0" brushRef="#br0">133 77 7911,'0'0'15354,"2"-10"-12493,3-30-261,-5 39-2516,1 0 0,-1 0 0,0 0-1,0 0 1,0 0 0,0 0 0,-1 0 0,1 1 0,0-1 0,0 0 0,-1 0 0,1 0-1,0 0 1,-1 0 0,1 0 0,-1 0 0,1 0 0,-1 1 0,1-1 0,-1 0 0,0 0 0,1 1-1,-1-1 1,0 0 0,0 1 0,1-1 0,-1 1 0,0-1 0,0 1 0,0-1 0,0 1 0,0 0-1,0-1 1,0 1 0,0 0 0,0 0 0,0 0 0,0 0 0,0 0 0,0 0 0,0 0-1,-1 0 1,-1 0-57,0 0 0,-1 1 0,1-1 0,0 1-1,-1 0 1,1 0 0,0 0 0,0 0 0,-6 3 0,2 2-16,1 0 0,-1 1 0,1 0 0,0 0 0,1 0 0,-1 1 0,1-1 0,1 1 0,0 1 0,0-1 0,0 0 0,1 1 0,0 0 0,-2 18 0,5-27-11,0 0 0,-1 1 0,2-1 0,-1 1 0,0-1 0,0 0 0,0 1 0,0-1 0,0 0 0,0 1 0,0-1 0,0 1 0,1-1 0,-1 0 0,0 1 0,0-1 0,0 0 0,1 0 0,-1 1 0,0-1 0,1 0 0,-1 1 0,0-1 0,0 0 0,1 0 0,-1 0 0,1 1 0,-1-1 0,0 0 0,1 0 0,-1 0 0,0 0 0,1 0 0,0 1 0,20-2 0,19-12 0,12-17-489,-44 24 350,0 0 0,1 1 0,-1 0 0,1 0 0,0 1 0,1 0 0,-1 1 0,1 0 0,0 0 0,16-1 0,-25 4 135,0 0 1,0 0-1,1 1 0,-1-1 1,0 1-1,0-1 1,1 1-1,-1-1 0,0 1 1,0 0-1,0-1 0,0 1 1,0 0-1,0 0 0,0 0 1,0 0-1,0 0 0,-1 0 1,1 0-1,0 0 0,-1 0 1,1 1-1,-1-1 0,1 0 1,-1 0-1,1 0 1,-1 1-1,0-1 0,1 0 1,-1 2-1,5 49 637,-5-34-224,0-16-397,0 0 0,0 0 0,0 0 0,1 0 1,-1 0-1,0 0 0,1 0 0,-1 0 0,1 0 0,0 0 0,0 0 0,-1 0 0,1 0 1,0-1-1,1 1 0,-1 0 0,0-1 0,0 1 0,1-1 0,-1 1 0,1-1 0,-1 0 0,1 0 1,0 1-1,-1-1 0,1 0 0,0 0 0,0-1 0,0 1 0,0 0 0,0-1 0,0 1 1,0-1-1,0 1 0,0-1 0,0 0 0,0 0 0,0 0 0,0 0 0,0 0 0,0-1 1,0 1-1,0-1 0,0 1 0,0-1 0,-1 0 0,4-1 0,12-5 85,0-1-1,-1 0 1,0-1 0,19-15-1,-18 13-71,-17 11-25,11-8 0,-1 1 0,1 1 0,0 0 0,0 0 0,1 1 0,0 0 0,0 1 0,17-3 0,-28 7 0,0 0 0,0 0 1,0 1-1,0-1 0,0 1 0,0-1 0,-1 1 1,1-1-1,0 1 0,0-1 0,0 1 0,-1 0 1,1-1-1,0 1 0,-1 0 0,1 0 1,-1-1-1,1 1 0,-1 0 0,1 0 0,-1 0 1,1 0-1,-1 0 0,0 0 0,1 0 0,-1 0 1,0 0-1,0 0 0,0 0 0,0 0 0,0 0 1,0 0-1,0-1 0,0 1 0,0 0 0,-1 0 1,1 0-1,-1 2 0,-7 41-40,-1-22-773,1-8-2533,2-6-3193</inkml:trace>
</inkml:ink>
</file>

<file path=ppt/ink/ink4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0.577"/>
    </inkml:context>
    <inkml:brush xml:id="br0">
      <inkml:brushProperty name="width" value="0.025" units="cm"/>
      <inkml:brushProperty name="height" value="0.025" units="cm"/>
      <inkml:brushProperty name="color" value="#008C3A"/>
    </inkml:brush>
  </inkml:definitions>
  <inkml:trace contextRef="#ctx0" brushRef="#br0">1 0 19346,'0'0'2659,"17"62"-769,-10-28-673,2 5-288,-4 2-673,-1 0-192,-4-5-320,2-4-577,-2-10-288,0-10-1538</inkml:trace>
</inkml:ink>
</file>

<file path=ppt/ink/ink4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1.588"/>
    </inkml:context>
    <inkml:brush xml:id="br0">
      <inkml:brushProperty name="width" value="0.025" units="cm"/>
      <inkml:brushProperty name="height" value="0.025" units="cm"/>
      <inkml:brushProperty name="color" value="#008C3A"/>
    </inkml:brush>
  </inkml:definitions>
  <inkml:trace contextRef="#ctx0" brushRef="#br0">167 170 2338,'0'0'20206,"-11"-6"-18850,-34-16-427,44 21-897,-1 1-1,0 0 1,0-1 0,0 1 0,1 0-1,-1 0 1,0 0 0,0 1 0,0-1 0,1 0-1,-1 0 1,0 1 0,1 0 0,-1-1-1,0 1 1,1 0 0,-1-1 0,0 1-1,1 0 1,-1 0 0,1 0 0,0 1 0,-2 1-1,-24 32 128,23-28-109,-1 0 156,0 0-1,1 1 0,0-1 1,0 1-1,1 0 0,0 0 1,0 0-1,1 0 0,0 1 1,1-1-1,0 0 0,0 14 1,1-21-173,0 0 1,1 0 0,-1-1-1,1 1 1,-1 0 0,1 0-1,-1-1 1,1 1 0,-1 0-1,1-1 1,0 1 0,-1 0-1,1-1 1,0 1 0,0-1-1,0 1 1,-1-1 0,1 0-1,0 1 1,0-1 0,0 0 0,0 1-1,0-1 1,0 0 0,-1 0-1,1 0 1,0 0 0,0 0-1,0 0 1,0 0 0,0 0-1,0 0 1,0-1 0,0 1-1,1-1 1,35-9 734,-21 1-588,-1 0 0,0-1-1,-1-1 1,0 0 0,0-1-1,-1 0 1,16-21 0,-13 13-108,-1 0 0,0-1 1,-2-1-1,19-38 0,-32 58-56,2-2 26,1 0 0,-2-1 0,1 1-1,0-1 1,-1 1 0,0-1 0,0 1 0,-1-1 0,1 0-1,-1 0 1,0-6 0,-15 29-42,6 3-66,1 1 0,1 0 0,1 0 1,0 0-1,2 0 0,0 1 0,2 0 0,0 24 0,2-46-60,0 1 0,0-1 0,0 1 0,0-1-1,0 1 1,0-1 0,0 1 0,1-1-1,-1 1 1,0-1 0,1 1 0,-1-1-1,1 0 1,0 1 0,-1-1 0,1 0 0,0 1-1,0-1 1,0 0 0,0 0 0,0 0-1,0 0 1,0 0 0,0 0 0,2 1-1,-1-1-120,0-1-1,0 1 0,0-1 0,1 0 0,-1 0 0,0 0 1,0 0-1,0 0 0,0 0 0,1 0 0,-1-1 0,0 1 0,0-1 1,0 1-1,2-2 0,8-4-1697,0 1 1,-1-2-1,0 0 0,16-12 1,6-8-5765</inkml:trace>
</inkml:ink>
</file>

<file path=ppt/ink/ink4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1.926"/>
    </inkml:context>
    <inkml:brush xml:id="br0">
      <inkml:brushProperty name="width" value="0.025" units="cm"/>
      <inkml:brushProperty name="height" value="0.025" units="cm"/>
      <inkml:brushProperty name="color" value="#008C3A"/>
    </inkml:brush>
  </inkml:definitions>
  <inkml:trace contextRef="#ctx0" brushRef="#br0">132 1 12908,'0'0'8590,"-9"5"-6039,-2 3-2085,0 0 0,1 1 0,0 0 0,1 0 0,0 1 0,-9 12 0,13-15-204,0 0-1,0 1 1,1-1-1,-1 1 1,2 0 0,-1 1-1,1-1 1,1 0-1,-1 1 1,1 0 0,-1 14-1,3-22-249,0-1 1,0 1-1,0-1 0,0 1 0,0-1 1,0 1-1,0-1 0,0 0 0,0 1 1,0-1-1,0 1 0,1-1 0,-1 1 1,0-1-1,0 0 0,0 1 0,0-1 1,1 1-1,-1-1 0,0 0 0,1 1 1,-1-1-1,0 0 0,0 1 0,1-1 1,-1 0-1,1 0 0,-1 1 0,0-1 1,1 0-1,-1 0 0,1 1 0,-1-1 1,0 0-1,1 0 0,-1 0 0,1 0 0,0 0 1,22-6 304,20-22 31,-24 10-153,0-1 1,-1 0 0,-1-1 0,-1-1-1,14-23 1,-41 90-196,7-35-25,0 0 0,0 0 0,1 0 0,0 0 0,1 1-1,0-1 1,1 1 0,0 0 0,2 14 0,7-10-1995,10-11-3434,8-4-3477</inkml:trace>
</inkml:ink>
</file>

<file path=ppt/ink/ink4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3.064"/>
    </inkml:context>
    <inkml:brush xml:id="br0">
      <inkml:brushProperty name="width" value="0.025" units="cm"/>
      <inkml:brushProperty name="height" value="0.025" units="cm"/>
      <inkml:brushProperty name="color" value="#008C3A"/>
    </inkml:brush>
  </inkml:definitions>
  <inkml:trace contextRef="#ctx0" brushRef="#br0">203 157 18001,'0'0'4297,"-10"-3"-2177,6 2-1953,-1-1-49,1 1 1,-1-1-1,0 1 1,0 0-1,0 0 0,0 1 1,0-1-1,0 1 1,0 0-1,1 1 1,-1-1-1,0 1 1,0 0-1,0 0 0,0 0 1,1 1-1,-1 0 1,0 0-1,-5 3 1,1 3-97,0 0 0,0 0 0,1 1 1,0 0-1,-11 16 0,16-21-4,0 1 0,0-1-1,1 1 1,-1 0 0,1 0-1,0 0 1,1 0 0,-1 0-1,1 0 1,0 0 0,0 0-1,0 1 1,1-1 0,0 0-1,1 6 1,-1-10-8,0-1-1,1 1 1,-1-1 0,1 1 0,-1-1-1,0 1 1,1-1 0,-1 1 0,1-1-1,0 1 1,-1-1 0,1 0-1,-1 1 1,1-1 0,0 0 0,-1 0-1,1 1 1,0-1 0,-1 0 0,1 0-1,0 0 1,-1 0 0,1 0 0,0 0-1,-1 0 1,1 0 0,0 0 0,-1 0-1,1 0 1,0 0 0,-1-1-1,1 1 1,0 0 0,-1 0 0,1-1-1,0 1 1,-1 0 0,1-1 0,0 0-1,27-15 589,-2-4-350,-2-1 0,0-1 0,29-37 0,-40 44-159,-1-1-1,-1 0 0,-1-1 0,0 0 0,-1 0 1,-1-1-1,6-19 0,-11 17 591,-3 19-664,0 1-1,0 0 1,0 0-1,0 0 1,-1 0 0,1-1-1,0 1 1,0 0-1,0 0 1,0 0-1,0 0 1,0-1-1,0 1 1,0 0-1,0 0 1,-1 0-1,1 0 1,0 0-1,0 0 1,0-1-1,0 1 1,0 0-1,-1 0 1,1 0-1,0 0 1,0 0-1,0 0 1,0 0-1,-1 0 1,1 0-1,0 0 1,0 0-1,0 0 1,0 0-1,-1 0 1,1 0-1,0 0 1,0 0-1,0 0 1,0 0-1,-1 0 1,1 0-1,0 0 1,0 0-1,-1 0 1,-1 2 10,0 0 1,-1-1-1,1 1 1,0 0-1,0 0 1,0 1-1,0-1 1,0 0-1,-2 5 1,-8 12-26,0 2 0,1 0 0,1 0 0,0 1 0,2 0 0,1 1 0,1 0 0,1 0 0,0 0 0,0 29 0,4-50 11,1 0 0,0 0 0,0-1 0,0 1 0,0 0 0,0 0 0,0-1 0,1 1 0,-1 0 0,0 0 0,1-1 0,-1 1 0,1 0 0,0-1 0,0 1 0,-1-1 0,1 1 0,0-1 0,0 1 0,1-1 1,-1 1-1,0-1 0,0 0 0,1 0 0,-1 0 0,0 0 0,1 0 0,-1 0 0,1 0 0,0 0 0,-1 0 0,1-1 0,0 1 0,-1-1 0,1 1 0,0-1 0,0 0 0,-1 1 0,1-1 0,0 0 0,0 0 0,-1-1 0,1 1 0,0 0 1,0 0-1,-1-1 0,1 1 0,0-1 0,-1 0 0,4-1 0,6-2 67,-1 0 0,0-1 0,0 0 0,0-1 1,0 0-1,15-13 0,-16 11-78,0 1 0,-1-1 0,0-1 0,0 0 0,-1 0 0,0 0 0,-1-1 0,0 0 0,0 0 0,-1 0 0,7-22 0,-23 68 0,-8 21 0,18-53 0,0 0 0,1 0 0,-1-1 0,1 1 0,0 0 0,0 0 0,0 0 0,1 0 0,-1 0 0,1 0 0,0 0 0,2 5 0,-2-7 0,0-1 0,0 0 0,1 0 0,-1 0 0,0 0 0,1 0 0,-1 0 0,0 0 0,1 0 0,-1 0 0,1-1 0,-1 1 0,1-1 0,-1 1 0,1-1 0,0 1 0,-1-1 0,1 0 0,0 0 0,-1 0 0,1 0 0,0 0 0,-1 0 0,1-1 0,-1 1 0,1 0 0,0-1 0,2 0 0,45-19 0,-34 10 0,0-1 0,-1 0 0,20-19 0,-30 26 0,0 0 0,-1 1 0,0-2 0,1 1 0,-1 0 0,-1 0 0,1-1 0,-1 0 0,1 0 0,-1 1 0,-1-1 0,1 0 0,-1 0 0,0-1 0,0 1 0,1-9 0,-2 14 0,-1 0 0,1-1 0,0 1 0,0 0 0,0 0 0,-1-1 0,1 1 0,0 0 0,0 0 0,0-1 0,-1 1 0,1 0 0,0 0 0,-1 0 0,1 0 0,0-1 0,0 1 0,-1 0 0,1 0 0,0 0 0,-1 0 0,1 0 0,0 0 0,-1 0 0,1 0 0,0 0 0,-1 0 0,1 0 0,0 0 0,-1 0 0,1 0 0,0 0 0,-1 0 0,1 0 0,0 0 0,0 0 0,-1 1 0,1-1 0,0 0 0,-1 0 0,1 0 0,0 0 0,0 1 0,-1-1 0,1 0 0,0 0 0,0 1 0,-1-1 0,-14 12 0,9-3 0,1-1 0,0 1 0,1 1 0,0-1 0,0 1 0,1-1 0,0 1 0,1 0 0,0 0 0,1 0 0,0 1 0,0-1 0,1 12 0,0-20-17,0 0 1,1 0-1,-1 0 0,0 0 1,1-1-1,-1 1 0,1 0 1,0 0-1,-1 0 0,1-1 0,0 1 1,0 0-1,0-1 0,0 1 1,0-1-1,1 1 0,-1-1 1,0 0-1,1 1 0,-1-1 1,1 0-1,-1 0 0,1 0 1,0 0-1,-1 0 0,1 0 1,0-1-1,0 1 0,0 0 1,-1-1-1,1 0 0,0 1 0,0-1 1,0 0-1,0 0 0,0 0 1,0 0-1,0 0 0,3-1 1,1 0-245,0 0-1,0 0 1,0 0 0,0-1 0,0 1 0,0-2 0,-1 1 0,1-1-1,-1 1 1,1-1 0,8-8 0,12-19-6145,-3-5-1933</inkml:trace>
</inkml:ink>
</file>

<file path=ppt/ink/ink4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3.425"/>
    </inkml:context>
    <inkml:brush xml:id="br0">
      <inkml:brushProperty name="width" value="0.025" units="cm"/>
      <inkml:brushProperty name="height" value="0.025" units="cm"/>
      <inkml:brushProperty name="color" value="#008C3A"/>
    </inkml:brush>
  </inkml:definitions>
  <inkml:trace contextRef="#ctx0" brushRef="#br0">1 24 15214,'0'0'13677,"0"74"-20499,15-53-2435</inkml:trace>
  <inkml:trace contextRef="#ctx0" brushRef="#br0" timeOffset="1">414 1 20371,'0'0'3011,"-29"52"-320,15-10 127,-1 6-1568,1 4-193,5-1-641,5-3-288,4-8-96,0-10-1089,3-8-1281,4-13-449,4-8 801,-7-1-192,-2-10-1633,-2-8-2563</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2.257"/>
    </inkml:context>
    <inkml:brush xml:id="br0">
      <inkml:brushProperty name="width" value="0.025" units="cm"/>
      <inkml:brushProperty name="height" value="0.025" units="cm"/>
    </inkml:brush>
  </inkml:definitions>
  <inkml:trace contextRef="#ctx0" brushRef="#br0">1 1831 16015,'0'0'2584,"8"2"-2221,-2-1-211,0 0 1,1-1-1,-1 0 0,0 0 1,0 0-1,1-1 0,-1 0 1,0 0-1,0 0 0,0-1 1,0 0-1,0 0 0,6-4 0,17-8 718,38-27 0,-33 20-498,475-325 1254,-16-29-1154,75-56-719,27 45-136,-508 338-51,100-60-5666,-147 80 1354,-24 7-1153</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6.791"/>
    </inkml:context>
    <inkml:brush xml:id="br0">
      <inkml:brushProperty name="width" value="0.025" units="cm"/>
      <inkml:brushProperty name="height" value="0.025" units="cm"/>
    </inkml:brush>
  </inkml:definitions>
  <inkml:trace contextRef="#ctx0" brushRef="#br0">1 43 19923,'0'0'4516,"49"0"-3907,-10 0 768,9 0-672,5-2-577,1-2-96,-3-2-1153,-10-2-1890,-10-2-1922,-12-3-8455</inkml:trace>
</inkml:ink>
</file>

<file path=ppt/ink/ink4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3.814"/>
    </inkml:context>
    <inkml:brush xml:id="br0">
      <inkml:brushProperty name="width" value="0.025" units="cm"/>
      <inkml:brushProperty name="height" value="0.025" units="cm"/>
      <inkml:brushProperty name="color" value="#008C3A"/>
    </inkml:brush>
  </inkml:definitions>
  <inkml:trace contextRef="#ctx0" brushRef="#br0">1 56 11307,'0'0'8546,"3"-9"-5220,-2 6-3165,0 1-1,0 0 0,0-1 1,0 1-1,0 0 0,1-1 1,-1 1-1,1 0 0,-1 0 1,1 0-1,0 0 0,0 1 1,0-1-1,0 0 0,0 1 1,0-1-1,4-1 0,1 1 198,0 0 0,0 1 0,0 0 0,0 0 0,0 0 0,0 1 0,8 0 0,11 1 229,1 1 0,-1 0 0,38 10 0,-53-9-514,0 0-1,0 0 0,0 1 1,-1 1-1,1 0 0,-1 0 1,0 1-1,-1 0 0,1 1 1,12 11-1,-20-16-64,0 1 1,0-1-1,0 0 0,-1 0 1,1 1-1,-1-1 0,0 1 0,0 0 1,0-1-1,0 1 0,0 0 1,0 0-1,-1-1 0,0 1 1,1 0-1,-1 0 0,0 0 0,0 0 1,0-1-1,-1 1 0,1 0 1,-1 0-1,1 0 0,-1-1 1,0 1-1,0 0 0,-1-1 0,1 1 1,0-1-1,-1 1 0,1-1 1,-1 0-1,0 1 0,0-1 1,-3 3-1,-8 8 66,-2 1 1,1-2-1,-1 0 1,-20 11-1,17-10-51,2-2-23,10-8 0,0 1 0,0 0 0,0 0 0,1 0 0,-1 1 0,1 0 0,0 0 0,0 1 0,1-1 0,-7 12 0,10-16 0,1-1 0,0 1 0,0-1 0,0 1 0,0 0 0,0-1 0,0 1 0,0-1 0,0 1 0,0 0 0,0-1 0,1 1 0,-1-1 0,0 1 0,0-1 0,1 1 0,-1-1 0,0 1 0,0-1 0,1 1 0,-1-1 0,1 1 0,-1-1 0,0 1 0,1-1 0,-1 0 0,1 1 0,-1-1 0,1 0 0,-1 1 0,1-1 0,-1 0 0,1 1 0,-1-1 0,1 0 0,0 0 0,-1 0 0,2 0 0,28 5 0,-23-4 0,5 0-210,9 3-3107,1-1 0,-1-1 0,1-2 0,37-2 0,-39-4-5000</inkml:trace>
</inkml:ink>
</file>

<file path=ppt/ink/ink4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4.173"/>
    </inkml:context>
    <inkml:brush xml:id="br0">
      <inkml:brushProperty name="width" value="0.025" units="cm"/>
      <inkml:brushProperty name="height" value="0.025" units="cm"/>
      <inkml:brushProperty name="color" value="#008C3A"/>
    </inkml:brush>
  </inkml:definitions>
  <inkml:trace contextRef="#ctx0" brushRef="#br0">102 84 14189,'0'0'16347,"11"4"-16177,-5-1-123,-4-2-29,0 0 0,0 1 0,0-1 1,0 0-1,1 0 0,-1 0 0,0 0 0,1-1 0,-1 1 1,0-1-1,1 1 0,-1-1 0,1 0 0,-1 0 0,1 0 1,-1 0-1,0 0 0,1-1 0,-1 1 0,1-1 0,-1 0 1,0 1-1,1-1 0,-1 0 0,0 0 0,0-1 0,0 1 0,0 0 1,0-1-1,0 1 0,0-1 0,0 0 0,-1 1 0,1-1 1,0 0-1,-1 0 0,2-3 0,-1 2 39,-1 0 0,1 0 0,-1 0 0,1-1 0,-1 1 0,0 0 0,-1-1 0,1 1 0,0-1 0,-1 1 0,0 0 0,0-1 0,0-3 0,-1 5-43,1 1 1,-1 0-1,1 0 0,-1-1 0,1 1 0,-1 0 1,0 0-1,0 0 0,0 0 0,1 0 1,-1 0-1,0 0 0,0 0 0,0 0 0,0 1 1,-1-1-1,1 0 0,0 1 0,0-1 0,0 0 1,-1 1-1,1 0 0,0-1 0,0 1 0,-1 0 1,1-1-1,0 1 0,-1 0 0,1 0 1,0 0-1,-1 0 0,1 1 0,0-1 0,-1 0 1,1 0-1,-2 1 0,-2 1-14,-1 0 0,0 0 0,1 0 0,-1 1 0,1 0 0,0 0 0,0 0 0,0 0 0,0 1 0,1 0 0,-1 0 0,1 0 0,-7 9 0,-45 66 0,26-22 0,28-54 0,1 0 0,-1 0 0,1 0 0,0 0 0,1 1 0,-1-1 0,0 0 0,1 1 0,0-1 0,0 0 0,0 1 0,0-1 0,0 0 0,1 1 0,-1-1 0,2 5 0,0-7-16,-1 0 0,0 1 0,1-1 0,-1 0 0,0 0 0,1 0 0,-1 0 0,1 0 0,0-1 0,-1 1 0,1 0 0,0-1 0,-1 1 0,1-1 0,0 0 0,0 1 0,-1-1 0,1 0 0,0 0 0,0 0 0,2-1 0,42-5-2002,-27 0-1434,-1-1 1,0 0 0,29-17 0,7-6-8881</inkml:trace>
</inkml:ink>
</file>

<file path=ppt/ink/ink4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4.531"/>
    </inkml:context>
    <inkml:brush xml:id="br0">
      <inkml:brushProperty name="width" value="0.025" units="cm"/>
      <inkml:brushProperty name="height" value="0.025" units="cm"/>
      <inkml:brushProperty name="color" value="#008C3A"/>
    </inkml:brush>
  </inkml:definitions>
  <inkml:trace contextRef="#ctx0" brushRef="#br0">207 13 17296,'0'0'4132,"-10"6"-881,-16 11-1900,1 2 0,-27 25 0,39-33-886,1 1 0,1 1 0,0 0 0,0 0 0,1 1 0,-12 22 1,22-35-463,0-1 0,-1 0 0,1 1 0,0-1 0,-1 1 0,1-1 1,0 0-1,0 1 0,0-1 0,-1 1 0,1-1 0,0 0 0,0 1 0,0-1 1,0 1-1,0-1 0,0 1 0,0-1 0,0 1 0,0-1 0,0 1 1,0-1-1,0 1 0,0-1 0,0 0 0,0 1 0,0-1 0,1 1 0,-1-1 1,0 1-1,0-1 0,0 0 0,1 1 0,-1-1 0,0 0 0,1 1 1,-1-1-1,0 0 0,1 1 0,-1-1 0,0 0 0,1 1 0,0-1 0,24-4 116,28-22 14,-20 3-166,44-39 0,-68 54 38,-1 0-1,0-1 1,0 0-1,-1 0 0,0-1 1,0 0-1,-1 0 1,0 0-1,6-17 1,-14 23 100,-7 12 32,-8 12 32,4 0-169,2 0 0,-16 35 0,25-48 0,-1-1 0,1 1 0,0-1 0,0 1 0,1 0 0,0 0 0,0 0 0,1 0 0,0-1 0,0 1 0,0 0 0,1 0 0,2 10 0,-2-15-47,0-1 0,0 1 1,0-1-1,1 1 0,-1-1 0,1 1 0,-1-1 0,1 0 1,-1 1-1,1-1 0,0 0 0,-1 0 0,1 0 1,0 0-1,0-1 0,0 1 0,0 0 0,0-1 1,0 1-1,0-1 0,0 0 0,0 0 0,0 0 0,0 0 1,3 0-1,3 0-973,-1-1 1,1 1-1,-1-1 0,0-1 1,15-4-1,16-13-11664</inkml:trace>
</inkml:ink>
</file>

<file path=ppt/ink/ink4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4.936"/>
    </inkml:context>
    <inkml:brush xml:id="br0">
      <inkml:brushProperty name="width" value="0.025" units="cm"/>
      <inkml:brushProperty name="height" value="0.025" units="cm"/>
      <inkml:brushProperty name="color" value="#008C3A"/>
    </inkml:brush>
  </inkml:definitions>
  <inkml:trace contextRef="#ctx0" brushRef="#br0">52 0 9833,'0'0'21658,"-4"14"-20943,-5 24-488,-3 4-115,3 1-1,-8 81 0,17-123-111,0-1 0,0 1 0,0-1 0,0 1 0,0-1 0,0 1 0,0-1 0,0 1 0,0-1 0,0 0 0,0 1 0,1-1 0,-1 1 0,0-1 0,0 1 0,1-1 0,-1 0 0,0 1 0,0-1 0,1 0 0,-1 1 0,0-1 0,1 0 0,-1 0 0,1 1 0,-1-1 0,0 0 0,1 0 0,-1 1 0,1-1 0,-1 0 0,1 0 0,0 0 0,20-3 0,19-16 0,-17 2 0,0 0 0,-2-1 0,0-1 0,-1-2 0,-1 0 0,25-35 0,-68 93-5114,-10 17-7191,20-31-352</inkml:trace>
</inkml:ink>
</file>

<file path=ppt/ink/ink4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5.277"/>
    </inkml:context>
    <inkml:brush xml:id="br0">
      <inkml:brushProperty name="width" value="0.025" units="cm"/>
      <inkml:brushProperty name="height" value="0.025" units="cm"/>
      <inkml:brushProperty name="color" value="#008C3A"/>
    </inkml:brush>
  </inkml:definitions>
  <inkml:trace contextRef="#ctx0" brushRef="#br0">18 0 11659,'0'0'6310,"-17"51"-6054,16-38-96,1-6-128,0-5-768,7-2-1314,8-2 480,3-14-704,2-1-2819</inkml:trace>
</inkml:ink>
</file>

<file path=ppt/ink/ink4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5.652"/>
    </inkml:context>
    <inkml:brush xml:id="br0">
      <inkml:brushProperty name="width" value="0.025" units="cm"/>
      <inkml:brushProperty name="height" value="0.025" units="cm"/>
      <inkml:brushProperty name="color" value="#008C3A"/>
    </inkml:brush>
  </inkml:definitions>
  <inkml:trace contextRef="#ctx0" brushRef="#br0">60 1 17168,'0'0'10821,"-3"14"-10255,2-13-551,-17 80 987,2 0 0,-6 115 1,22-195-997,1-1-1,-1 0 1,0 0 0,0 0 0,0 1 0,0-1 0,0 0 0,0 0 0,1 0 0,-1 0 0,0 0 0,0 1 0,0-1 0,0 0 0,0 0 0,1 0 0,-1 0 0,0 0 0,0 0 0,0 0 0,1 0 0,-1 0 0,0 0 0,0 0 0,0 0 0,1 1 0,-1-1 0,0 0 0,0-1 0,0 1 0,1 0 0,-1 0 0,0 0 0,0 0 0,0 0-1,1 0 1,-1 0 0,0 0 0,0 0 0,0 0 0,0 0 0,1 0 0,-1-1 0,0 1 0,0 0 0,0 0 0,0 0 0,1 0 0,-1 0 0,0-1 0,0 1 0,0 0 0,0 0 0,10-9 136,-4 1-193,-1-1 0,-1 0-1,1 0 1,-2-1 0,1 1 0,-1-1 0,-1 1-1,0-1 1,0 0 0,-1 0 0,0 0 0,0-1 0,-1 1-1,-1 0 1,0 0 0,-4-17 0,-3 12 144,-1 16-7,8 0-86,0 1 0,0-1 0,0 1 1,0-1-1,0 1 0,1-1 0,-1 1 0,1 0 0,-1-1 1,1 1-1,-1 0 0,1 0 0,0-1 0,0 4 0,0-2 0,0 0 0,0 0-1,0 0 1,0 0-1,1 0 1,-1 0 0,1-1-1,0 1 1,0 0 0,0 0-1,0 0 1,0-1 0,1 1-1,-1-1 1,1 1-1,-1-1 1,1 1 0,0-1-1,0 0 1,0 0 0,1 0-1,-1 0 1,0 0 0,1-1-1,-1 1 1,1-1-1,-1 1 1,1-1 0,0 0-1,0 0 1,0 0 0,-1-1-1,1 1 1,0 0 0,0-1-1,0 0 1,0 0-1,5 0 1,-2 0 12,1-1 0,-1 0 0,1 0 0,-1 0 0,1-1 0,-1 0 1,0 0-1,0-1 0,0 1 0,0-1 0,0 0 0,-1-1 0,0 0 0,1 0 0,-1 0 0,0 0 0,4-6 0,20-39 340,-9 17 212,-18 39-352,-8 25-128,-2-4-84,4-15 0,1-1 0,0 1 0,0 0 0,1 0 0,1 0 0,0 0 0,1 0 0,2 14 0,-2-27 0,0 1 0,1-1 1,-1 0-1,0 1 0,1-1 0,-1 0 1,0 0-1,1 1 0,-1-1 0,0 0 1,1 0-1,-1 0 0,1 0 0,-1 1 1,1-1-1,-1 0 0,0 0 0,1 0 1,-1 0-1,1 0 0,-1 0 0,1 0 1,-1 0-1,0 0 0,1 0 0,-1 0 1,1-1-1,-1 1 0,0 0 0,1 0 1,-1 0-1,1 0 0,-1-1 0,0 1 0,1 0 1,-1 0-1,0-1 0,1 1 0,-1 0 1,0-1-1,0 1 0,1 0 0,-1-1 1,16-12-55,17-33-2834,-28 36 959,0-1 0,-1 1 0,0-1 0,-1 0 0,4-16 1,-1-17-6213</inkml:trace>
</inkml:ink>
</file>

<file path=ppt/ink/ink4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6.009"/>
    </inkml:context>
    <inkml:brush xml:id="br0">
      <inkml:brushProperty name="width" value="0.025" units="cm"/>
      <inkml:brushProperty name="height" value="0.025" units="cm"/>
      <inkml:brushProperty name="color" value="#008C3A"/>
    </inkml:brush>
  </inkml:definitions>
  <inkml:trace contextRef="#ctx0" brushRef="#br0">19 0 13196,'0'0'8072,"-18"52"-7784,18-28-224,3-1 1,9 0-706,4-6-1986,4-7-2722</inkml:trace>
</inkml:ink>
</file>

<file path=ppt/ink/ink4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6.383"/>
    </inkml:context>
    <inkml:brush xml:id="br0">
      <inkml:brushProperty name="width" value="0.025" units="cm"/>
      <inkml:brushProperty name="height" value="0.025" units="cm"/>
      <inkml:brushProperty name="color" value="#008C3A"/>
    </inkml:brush>
  </inkml:definitions>
  <inkml:trace contextRef="#ctx0" brushRef="#br0">46 70 1505,'0'0'24680,"-4"9"-24109,-3 4-445,1-2 315,1 0 0,0 0 0,1 1 0,0-1 1,0 1-1,-2 20 0,6-32-419,1 0 0,-1 0 1,1 1-1,-1-1 0,1 0 0,-1 0 1,1 0-1,-1 0 0,1 0 0,-1 0 1,1 0-1,-1 0 0,1 0 0,-1 0 1,1 0-1,-1 0 0,1 0 1,-1 0-1,1-1 0,-1 1 0,1 0 1,-1 0-1,1-1 0,-1 1 0,1 0 1,-1 0-1,0-1 0,1 1 0,-1 0 1,1-2-1,16-8 366,-6 1-269,-5 2-143,1 1-1,0 1 1,1-1 0,-1 1-1,1 0 1,0 1 0,1 0-1,-1 0 1,0 1 0,1 0-1,0 0 1,9-1 0,-17 4 28,0 0 0,-1 0 0,1 1 0,0-1 0,-1 0 0,1 1 0,0-1 1,-1 0-1,1 1 0,0-1 0,-1 1 0,1-1 0,-1 1 0,1-1 0,-1 1 0,0-1 1,1 1-1,-1-1 0,1 1 0,-1 0 0,0-1 0,1 1 0,-1 0 0,0-1 1,0 1-1,0 0 0,0 0 0,1-1 0,-1 1 0,0 0 0,0-1 0,0 1 1,0 0-1,-1 0 0,1-1 0,0 2 0,-6 38 656,3-23-602,5-16-247,1-1-1,-1 0 1,0 0 0,0 0 0,1 0 0,-1 0 0,0-1 0,0 1-1,1-1 1,-1 0 0,0 1 0,0-1 0,2-1 0,8-5-2353,-2 0-1,1-1 1,-1 0 0,10-10 0,-8 7-1547,14-13-8184</inkml:trace>
  <inkml:trace contextRef="#ctx0" brushRef="#br0" timeOffset="1">377 0 6758,'0'0'20639,"-10"1"-19492,5-1-963,-1 1 0,0 0 1,1 0-1,-1 0 0,1 1 0,-1 0 0,1 0 0,-9 5 0,11-6-127,1 1 0,-1-1 1,1 1-1,0 0 0,-1 0 0,1 0 1,0 0-1,0 0 0,0 1 0,1-1 1,-1 1-1,0-1 0,1 1 0,0 0 1,-1-1-1,1 1 0,0 0 1,0 0-1,1 0 0,-1 0 0,1 0 1,-1 5-1,2-6-48,-1-1 0,1 0 0,0 0 1,-1 0-1,1 0 0,0 0 0,0 0 0,0 0 1,0 0-1,0-1 0,0 1 0,0 0 0,0 0 1,0-1-1,0 1 0,0-1 0,0 1 0,0-1 1,1 1-1,-1-1 0,0 0 0,3 1 0,40 9-286,-27-7-202,-15-2 404,12 2-180,-1 1 0,0 0 0,18 10 0,-28-13 224,-1 0 1,0 0 0,0 0-1,1 0 1,-1 1-1,0-1 1,0 1 0,0-1-1,0 1 1,-1 0-1,1 0 1,0 0-1,-1 0 1,0 0 0,1 0-1,-1 1 1,0-1-1,0 0 1,0 1 0,0-1-1,0 0 1,-1 1-1,1-1 1,-1 1 0,0-1-1,0 6 1,-1-6 36,0 1 0,0 0 0,0-1 0,-1 1 0,1-1 0,-1 1 0,1-1 0,-1 0 0,0 0 0,0 0 0,0 0 0,-1 0 1,1 0-1,0 0 0,-1-1 0,1 1 0,-1-1 0,1 1 0,-1-1 0,0 0 0,1 0 0,-4 0 0,-5 3 3,1-2-1,0 1 0,-1-1 1,-18 1-1,10-6-2199,12-6-2040,5-11-3979</inkml:trace>
</inkml:ink>
</file>

<file path=ppt/ink/ink4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6.787"/>
    </inkml:context>
    <inkml:brush xml:id="br0">
      <inkml:brushProperty name="width" value="0.025" units="cm"/>
      <inkml:brushProperty name="height" value="0.025" units="cm"/>
      <inkml:brushProperty name="color" value="#008C3A"/>
    </inkml:brush>
  </inkml:definitions>
  <inkml:trace contextRef="#ctx0" brushRef="#br0">1 50 18706,'0'0'9641,"48"0"-6758,-26 0-1474,1 0-1281,1 0-128,2-6 0,1-4-3043,1-4-4996,1-6-10219</inkml:trace>
</inkml:ink>
</file>

<file path=ppt/ink/ink4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7.628"/>
    </inkml:context>
    <inkml:brush xml:id="br0">
      <inkml:brushProperty name="width" value="0.025" units="cm"/>
      <inkml:brushProperty name="height" value="0.025" units="cm"/>
      <inkml:brushProperty name="color" value="#008C3A"/>
    </inkml:brush>
  </inkml:definitions>
  <inkml:trace contextRef="#ctx0" brushRef="#br0">94 1 18578,'0'0'6694,"-10"0"-6614,6 0-74,-1 0 0,0 0-1,1 1 1,-1 0 0,0 0 0,1 0-1,-1 0 1,1 1 0,0-1 0,-8 6-1,9-6-20,1 1 1,0-1-1,1 1 0,-1 0 0,0 0 0,0 0 0,1 0 0,-1 0 0,1 0 0,0 1 0,0-1 0,0 0 0,0 1 0,0-1 0,0 1 0,0-1 0,1 1 0,-1-1 0,1 1 0,0-1 0,0 1 0,0 0 0,0-1 0,0 1 0,2 4 0,-1-5-22,1 0-1,0 0 0,0 0 1,0-1-1,0 1 0,1-1 1,-1 0-1,0 1 0,0-1 1,1 0-1,-1 0 0,1-1 1,-1 1-1,1 0 0,-1-1 1,1 1-1,0-1 0,2 0 1,15 4 26,-15-1-9,-1 0-1,1 1 0,-1-1 1,0 1-1,0-1 0,0 1 1,0 0-1,0 1 1,-1-1-1,0 1 0,0-1 1,0 1-1,-1 0 0,1 0 1,-1 0-1,0 1 0,1 5 1,4 15 103,-1-1 1,3 31-1,-9-52-47,1 5 55,9 94 327,-10-96-193,0 0 0,0-1 0,-1 1 0,0-1 0,0 1-1,0-1 1,-1 1 0,0-1 0,0 0 0,-1 0 0,0 0 0,-6 11-1,8-15-168,0-1-1,0 0 0,0 0 1,1 1-1,-1-1 0,-1 0 1,1 0-1,0 0 0,0 0 1,0 0-1,0 0 0,-1-1 1,1 1-1,0 0 0,-1-1 1,1 1-1,-1-1 0,1 1 1,0-1-1,-1 0 0,1 1 1,-1-1-1,1 0 0,-1 0 1,1 0-1,-1 0 0,1 0 1,-1 0-1,1-1 0,-1 1 1,1 0-1,-1-1 0,1 1 1,-3-2-1,2 0-49,-1 0-1,1 0 1,0-1 0,0 1 0,0 0-1,1-1 1,-1 1 0,0-1 0,1 0-1,0 1 1,-1-1 0,1 0-1,1 0 1,-1 0 0,0 0 0,0-4-1,-1-7-22,0-1 0,0 0-1,2 0 1,0 0 0,1 0-1,0 0 1,1 0 0,5-15-1,-5 22 0,1-1-1,1 2 1,0-1-1,0 0 0,0 1 1,1 0-1,0 0 1,1 0-1,-1 0 0,1 1 1,1 0-1,-1 0 1,1 1-1,0 0 0,10-6 1,54-24-918,-58 31 694,-1-1 0,0-1 0,0 0 0,0-1 0,0 0 0,-1 0 0,0-1 0,-1-1 0,0 0 0,12-13 0,-21 20 286,0 1 0,0 0 0,0-1 1,0 1-1,-1-1 0,1 1 0,0-1 0,-1 0 1,1 1-1,-1-1 0,1 0 0,-1 1 1,0-1-1,0 0 0,0 1 0,0-1 1,0 0-1,0 1 0,0-1 0,-1 0 0,1 1 1,0-1-1,-1 0 0,0 1 0,1-1 1,-1 1-1,-1-3 0,0 2 85,-1-1 0,1 0 0,-1 1 0,0 0 0,0 0 0,0 0-1,0 0 1,0 0 0,0 0 0,0 1 0,-1 0 0,-5-2 0,4 1-52,-1 0-1,0 1 1,1 0-1,-1 0 1,0 0 0,1 1-1,-1 0 1,0 0 0,0 0-1,0 1 1,1-1 0,-1 2-1,0-1 1,1 0 0,-1 1-1,-9 5 1,12-3-73,-1 0 0,0 0 0,1 0 0,-1 1 0,1-1 0,1 1 0,-1 0 0,1 0 0,-1 0 0,1 0 0,1 1 0,-1-1 0,0 8 0,1-11-62,1-1-1,-1 1 1,1 0 0,0 0 0,0 0 0,0 0 0,0 0 0,1 0 0,-1 0 0,0 0 0,1 0-1,0 0 1,-1 0 0,1 0 0,0 0 0,0-1 0,0 1 0,0 0 0,0-1 0,0 1 0,0 0-1,1-1 1,-1 1 0,1-1 0,-1 0 0,1 0 0,-1 1 0,1-1 0,0 0 0,-1 0 0,1-1-1,0 1 1,0 0 0,0-1 0,0 1 0,0-1 0,0 1 0,3-1 0,8 2-1593,0-2 0,1 1 0,25-4 0,8-8-4552</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7.771"/>
    </inkml:context>
    <inkml:brush xml:id="br0">
      <inkml:brushProperty name="width" value="0.025" units="cm"/>
      <inkml:brushProperty name="height" value="0.025" units="cm"/>
    </inkml:brush>
  </inkml:definitions>
  <inkml:trace contextRef="#ctx0" brushRef="#br0">39 62 5894,'0'0'18006,"-2"-52"-11883,1 52-6109,0 0 1,0 0-1,-1 0 1,1 0-1,0 0 0,-1 1 1,1-1-1,0 0 0,0 1 1,0-1-1,-1 1 1,1-1-1,0 1 0,0 0 1,0-1-1,0 1 1,0 0-1,0 0 0,0 0 1,0 0-1,0 0 0,1 0 1,-1 0-1,0 0 1,0 0-1,1 0 0,-1 0 1,1 0-1,-1 0 0,1 1 1,0-1-1,-1 0 1,1 2-1,-6 45-103,6-47 90,0 0 0,1-1 0,-1 1 0,0 0 0,0-1 0,1 1 0,-1-1 0,0 1 0,1 0 0,-1-1 0,0 1 0,1-1 0,-1 1 0,1-1 0,-1 1 0,1-1 0,-1 0 0,1 1 0,0-1 0,-1 0 0,1 1 0,-1-1 0,1 0 0,0 0 0,-1 1 0,1-1 0,0 0 0,-1 0 0,1 0 0,0 0 0,-1 0 0,1 0 0,0 0 0,-1 0 0,1 0 0,0 0 0,-1 0 0,1-1 0,0 1 0,-1 0 0,1 0 0,-1-1 0,1 1 0,0 0 0,0-1 0,31-15 300,-6-17-40,-25 32-229,0-1 0,0 0-1,0 1 1,0-1-1,0 1 1,0-1-1,-1 0 1,1 0-1,0 1 1,-1-1-1,1 0 1,-1 0 0,0 0-1,0 0 1,0 1-1,0-1 1,0 0-1,0 0 1,0 0-1,-1-2 1,0 3-33,1 1 0,-1 0 1,0 0-1,1 0 0,-1 0 0,0 0 0,1 0 0,-1 0 1,1 0-1,-1 1 0,0-1 0,1 0 0,-1 0 1,1 0-1,-1 1 0,0-1 0,1 0 0,-1 1 0,1-1 1,-1 0-1,1 1 0,-1-1 0,1 1 0,-1-1 0,1 1 1,0-1-1,-1 1 0,1-1 0,0 1 0,-1-1 1,1 1-1,-1 1 0,-13 17-47,-2 19 76,14-31 134,9-26 81,-5 11-188,0 1 1,0 0 0,0-1-1,-1 1 1,0-1 0,-1-8-1,-15 33-295,4 17 64,11-34 105,0 1 1,0-1-1,-1 1 0,1-1 1,0 1-1,0-1 0,0 1 1,0-1-1,0 1 0,0-1 1,0 1-1,0-1 0,0 1 1,0-1-1,0 1 0,0-1 1,0 1-1,1-1 0,-1 1 1,0-1-1,0 0 0,0 1 1,1-1-1,-1 1 0,0-1 0,1 1 1,-1-1-1,0 0 0,1 1 1,-1-1-1,0 0 0,1 1 1,-1-1-1,1 0 0,-1 0 1,0 1-1,1-1 0,-1 0 1,1 0-1,-1 0 0,1 0 1,-1 0-1,1 1 0,-1-1 1,1 0-1,-1 0 0,1 0 1,-1 0-1,1 0 0,-1-1 1,1 1-1,-1 0 0,1 0 1,-1 0-1,1 0 0,-1 0 1,1-1-1,-1 1 0,1 0 1,-1 0-1,0-1 0,1 0 1,16-12-4009,-1-11-2215</inkml:trace>
</inkml:ink>
</file>

<file path=ppt/ink/ink4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8"/>
    </inkml:context>
    <inkml:brush xml:id="br0">
      <inkml:brushProperty name="width" value="0.025" units="cm"/>
      <inkml:brushProperty name="height" value="0.025" units="cm"/>
      <inkml:brushProperty name="color" value="#008C3A"/>
    </inkml:brush>
  </inkml:definitions>
  <inkml:trace contextRef="#ctx0" brushRef="#br0">132 0 17136,'0'0'1762,"-10"4"517,1 0-1930,-1 1 0,1 1-1,0-1 1,1 1 0,-1 1-1,-11 11 1,15-14-272,1 0-1,0 1 1,0-1 0,0 1-1,1 0 1,0 0 0,0 0-1,0 0 1,0 0 0,1 1-1,0-1 1,0 1 0,1 0-1,-1 0 1,0 10 0,4-16-65,0 1-1,0-1 1,0 0 0,0 0 0,0 0-1,0 0 1,0-1 0,0 1 0,0 0-1,0-1 1,0 1 0,0-1 0,-1 0-1,3-1 1,31-13-285,-26 10 130,0 0-1,1 1 0,-1 0 1,1 1-1,0 0 0,0 0 1,1 1-1,-1 0 0,0 1 1,1 1-1,17 0 0,-27 0 187,0 0 0,1 1 0,-1-1 0,0 1 0,0-1 0,1 1 0,-1 0 0,0-1 0,0 1 0,0 0 0,0 0 0,0 0-1,0 0 1,0 0 0,0 0 0,0 0 0,0 0 0,-1 0 0,1 0 0,0 1 0,-1-1 0,1 0 0,-1 0 0,1 1-1,-1-1 1,0 0 0,1 1 0,-1-1 0,0 0 0,0 1 0,0-1 0,0 1 0,0-1 0,0 0 0,0 1 0,-1-1 0,1 0-1,-1 1 1,1-1 0,-1 0 0,1 0 0,-1 2 0,-2 4 403,1 0 1,-1-1-1,0 1 0,0-1 1,-1 0-1,-8 11 0,6-10-285,-1 0 0,1 0 0,-1-1 0,-1 0 0,1-1 0,-1 0 0,0 0-1,0 0 1,-1-1 0,1-1 0,-1 1 0,0-1 0,0-1 0,-10 3-1,18-5-257,1 0 1,0 0-1,0 0 0,-1 0 0,1 0 0,0 0 0,0 0 0,-1 0 0,1 0 0,0 0 0,0 0 0,0 0 0,-1 0 0,1 0 0,0 0 0,0 0 0,-1-1 0,1 1 0,0 0 0,0 0 0,0 0 0,-1 0 0,1 0 0,0 0 0,0-1 0,0 1 0,0 0 0,-1 0 0,1 0 1,0-1-1,0 1 0,0 0 0,0 0 0,0 0 0,0-1 0,-1 1 0,1 0 0,0 0 0,0 0 0,0-1 0,0 1 0,0-1 0,5-12-3016,12-11-2588,3 4-1281</inkml:trace>
</inkml:ink>
</file>

<file path=ppt/ink/ink4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8.873"/>
    </inkml:context>
    <inkml:brush xml:id="br0">
      <inkml:brushProperty name="width" value="0.025" units="cm"/>
      <inkml:brushProperty name="height" value="0.025" units="cm"/>
      <inkml:brushProperty name="color" value="#008C3A"/>
    </inkml:brush>
  </inkml:definitions>
  <inkml:trace contextRef="#ctx0" brushRef="#br0">74 198 16464,'0'0'6240,"-10"10"-6058,4-3-37,0 0 1,0 0 0,0 1-1,1-1 1,0 1 0,1 1-1,-1-1 1,2 0 0,-1 1-1,1 0 1,0 0 0,1 0-1,-2 13 1,4-20-78,-1 4 133,1 0 0,-1 0 0,1 0 0,0 1 0,1-1 0,1 8 0,-1-13-186,-1 1 0,1-1 0,-1 0 0,1 1 0,0-1 1,0 0-1,-1 0 0,1 1 0,0-1 0,0 0 0,0 0 0,1 0 1,-1 0-1,0 0 0,0-1 0,0 1 0,1 0 0,-1 0 0,0-1 0,1 1 1,-1-1-1,1 1 0,-1-1 0,0 0 0,1 1 0,-1-1 0,1 0 1,-1 0-1,1 0 0,-1 0 0,2-1 0,4 0-44,1 0 0,-1 0 0,0-1 1,0-1-1,0 1 0,-1-1 0,1 0 0,-1 0 0,1-1 0,-1 0 0,0 0 0,-1-1 0,1 1 1,7-9-1,5-5-341,-1-1 0,27-39 0,-35 45 461,-1 0-1,0-1 0,-1 1 1,0-1-1,-2-1 0,1 1 1,-1-1-1,-1 0 0,-1 0 1,0-1-1,-1 1 0,0-31 1,-2 44-78,0 0 0,0 1 0,0-1 0,0 0 0,-1 0-1,1 1 1,0-1 0,-1 0 0,1 0 0,-1 1 0,0-1 0,0 0 0,1 1 0,-1-1 0,0 1 0,0-1 0,-1 1 0,1 0 0,0-1 0,0 1 0,-1 0 0,1 0 0,0 0 0,-1 0 0,1 0 0,-1 0-1,0 0 1,1 0 0,-1 1 0,0-1 0,1 1 0,-1-1 0,0 1 0,1 0 0,-1-1 0,0 1 0,0 0 0,0 0 0,1 0 0,-1 0 0,0 1 0,0-1 0,1 0 0,-1 1 0,0 0 0,0-1 0,1 1-1,-1 0 1,1 0 0,-1-1 0,1 1 0,-1 0 0,1 1 0,-1-1 0,1 0 0,0 0 0,0 1 0,0-1 0,-1 0 0,0 3 0,-12 14 282,1-1-1,1 2 1,0 0 0,2 0-1,0 1 1,1 0 0,1 1-1,1 0 1,-5 23 0,11-42-277,1-1 0,0 0 1,0 0-1,-1 0 1,1 0-1,0 0 1,0 1-1,0-1 0,0 0 1,1 0-1,-1 0 1,0 0-1,0 0 1,1 1-1,-1-1 0,0 0 1,1 0-1,-1 0 1,1 0-1,0 0 1,-1 0-1,1 0 0,0 0 1,0-1-1,-1 1 1,1 0-1,0 0 0,0-1 1,0 1-1,1 1 1,1-2 1,0 1-1,0-1 1,-1 1 0,1-1 0,0 0 0,0 0-1,-1 0 1,1-1 0,0 1 0,-1-1 0,1 1-1,4-3 1,8-2-128,0-2-1,0 1 1,18-13 0,-14 7-256,-13 7 233,0 1 1,1-1-1,0 1 1,0 0-1,0 1 1,0 0-1,1 0 1,0 0-1,-1 1 1,1 0-1,0 1 1,12-2-1,-18 4 152,-1 0 0,0 0 0,1 0-1,-1 0 1,0 0 0,1 0 0,-1 0 0,0 0 0,0 1 0,0-1-1,0 0 1,0 1 0,0-1 0,-1 1 0,1-1 0,0 1 0,-1-1-1,1 1 1,-1 0 0,0-1 0,1 1 0,-1 0 0,0 1 0,7 50 302,-6-41-266,0-5-18,0 0-1,0 0 1,1 0 0,0 1 0,0-2 0,4 9-1,-6-14-17,1 0 0,0 0 0,-1 1 0,1-1 0,0 0 0,0 0 0,0 0 0,0 0 0,0-1 0,0 1 0,0 0 0,0 0 0,0 0 0,0-1 0,0 1 0,1-1 0,-1 1 0,0-1 0,1 1 0,-1-1 0,0 0 0,0 1 0,1-1 0,-1 0 0,0 0 0,1 0 0,-1 0 0,0 0 0,1-1 0,-1 1 0,0 0 0,1 0 0,-1-1 0,0 1 0,0-1 0,1 1 0,-1-1 0,0 0 0,0 1 0,0-1 0,2-1 0,10-8 22,0 0-1,0-1 1,-1-1-1,0 0 1,17-23 0,17-18-598,-46 80 539,-2-12 89,0-4 33,1 0 0,0 1 0,1 0 0,0-1 0,3 19 0,-3-28-82,1-1 0,-1 1 0,1-1 0,-1 1 0,1 0 0,0-1 0,0 1 0,-1-1 0,1 0 0,0 1-1,0-1 1,0 0 0,1 1 0,-1-1 0,0 0 0,0 0 0,1 0 0,2 1 0,-2-1 6,0 0 1,1-1-1,-1 1 1,1-1-1,-1 0 1,0 0-1,1 0 0,-1 0 1,1 0-1,-1 0 1,1-1-1,-1 1 1,0-1-1,1 0 1,-1 0-1,4-2 1,8-5 34,0-1-1,-1 0 1,-1-1 0,0-1 0,0 0 0,-1 0 0,-1-1 0,0-1 0,0 0 0,-1 0 0,13-27 0,-25 48-65,-1 1 0,2-1 0,-1 1 0,1 0 0,1 0 0,-1 0 0,1 0 0,1 0 0,1 17 0,-1-25 0,1 0 0,0 0 0,-1 0 0,1-1 0,-1 1 0,1 0 0,0-1 0,0 1 0,-1 0 0,1-1 0,0 1 0,0-1 0,0 1 0,0-1 0,-1 1 0,1-1 0,0 0 0,0 0 0,0 1 0,0-1 0,0 0 0,0 0 0,0 0 0,0 0 0,0 0 0,0 0 0,0 0 0,0 0 0,0-1 0,0 1 0,0 0 0,0 0 0,0-1 0,0 1 0,-1-1 0,2 0 0,34-15 0,-2-8 0,-28 18 0,1 0 0,0 0 0,0 1 0,1 1 0,0-1 0,-1 1 0,1 0 0,1 1 0,-1 0 0,0 0 0,1 1 0,0 0 0,12-1 0,-19 3-1,-1 0 1,1 1-1,-1-1 0,1 1 1,-1-1-1,1 1 0,-1 0 1,0-1-1,1 1 0,-1 0 1,0 0-1,1 0 1,-1 0-1,0 0 0,0 0 1,0 1-1,0-1 0,0 0 1,0 0-1,1 3 0,17 37-80,-17-34 35,0-1-1,1 0 1,0 1-1,0-1 1,0 0 0,7 8-1,-8-13 27,-1 0 0,0 0 0,0 0 0,0 0-1,1 0 1,-1-1 0,0 1 0,1-1 0,-1 1-1,1-1 1,-1 1 0,1-1 0,-1 0 0,1 1-1,-1-1 1,1 0 0,-1 0 0,1 0 0,-1 0 0,1-1-1,-1 1 1,0 0 0,1-1 0,-1 1 0,1-1-1,-1 1 1,1-1 0,-1 0 0,0 1 0,0-1-1,1 0 1,-1 0 0,0 0 0,1-1 0,31-29-6097,-15 6-2506,-2 0-4723</inkml:trace>
</inkml:ink>
</file>

<file path=ppt/ink/ink4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9.278"/>
    </inkml:context>
    <inkml:brush xml:id="br0">
      <inkml:brushProperty name="width" value="0.025" units="cm"/>
      <inkml:brushProperty name="height" value="0.025" units="cm"/>
      <inkml:brushProperty name="color" value="#008C3A"/>
    </inkml:brush>
  </inkml:definitions>
  <inkml:trace contextRef="#ctx0" brushRef="#br0">1 0 9993,'0'0'14959,"53"25"-36163</inkml:trace>
</inkml:ink>
</file>

<file path=ppt/ink/ink4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39.652"/>
    </inkml:context>
    <inkml:brush xml:id="br0">
      <inkml:brushProperty name="width" value="0.025" units="cm"/>
      <inkml:brushProperty name="height" value="0.025" units="cm"/>
      <inkml:brushProperty name="color" value="#008C3A"/>
    </inkml:brush>
  </inkml:definitions>
  <inkml:trace contextRef="#ctx0" brushRef="#br0">60 124 15246,'0'0'10634,"-8"5"-10228,4-2-320,0 0 0,0 0 1,0 0-1,1 1 0,0-1 0,-1 1 0,1 0 0,0 0 0,1 0 0,-1 0 0,1 1 1,-1-1-1,1 1 0,1-1 0,-1 1 0,1 0 0,0 0 0,0-1 0,0 1 0,0 0 1,1 0-1,0 8 0,0-12-67,1 0 1,-1 1 0,0-1 0,1 0-1,-1 1 1,1-1 0,-1 0-1,1 0 1,0 1 0,-1-1 0,1 0-1,0 0 1,0 0 0,0 0-1,0 0 1,0 0 0,0 0-1,0 0 1,0-1 0,0 1 0,0 0-1,0-1 1,1 1 0,-1 0-1,0-1 1,1 1 0,-1-1 0,0 0-1,1 0 1,-1 1 0,0-1-1,1 0 1,-1 0 0,0 0 0,1 0-1,-1-1 1,0 1 0,1 0-1,-1 0 1,0-1 0,2 0-1,4 0 15,-1 0-1,1-1 0,-1 0 1,0 0-1,1-1 0,-1 1 1,9-7-1,2-4 22,-1-1-1,0-1 1,-2 0-1,1-1 1,-2-1 0,0 0-1,-1 0 1,16-34-1,-22 38 683,-15 28-670,-15 32-139,18-29 105,1-1-1,1 1 1,0-1 0,2 1 0,-2 33 0,4-50-24,0 0-1,0 1 1,0-1-1,0 0 1,0 0-1,0 0 1,0 1-1,1-1 1,-1 0-1,0 0 1,1 0-1,-1 0 1,1 1-1,-1-1 1,1 0-1,-1 0 1,1 0-1,0 0 1,0 0 0,-1 0-1,1-1 1,0 1-1,0 0 1,0 0-1,0-1 1,0 1-1,0 0 1,0-1-1,0 1 1,0-1-1,0 1 1,1-1-1,-1 0 1,0 1-1,0-1 1,0 0-1,1 0 1,-1 0-1,0 0 1,0 0-1,0 0 1,1 0-1,-1 0 1,0-1-1,2 0 1,4 0 65,-1-1 1,0 0-1,0 0 1,-1-1-1,1 1 1,0-1-1,8-7 1,11-10-10,-1-1 0,-1-2 0,-1 0 0,23-30 0,-54 99-198,5-31 147,1-1 0,0 1 1,1 0-1,1 1 0,0 16 0,1-31-71,0-1-1,0 1 1,0-1-1,0 1 1,0 0 0,0-1-1,0 1 1,1-1-1,-1 1 1,0-1-1,0 1 1,0 0-1,0-1 1,1 1-1,-1-1 1,0 1-1,1-1 1,-1 1-1,0-1 1,1 1 0,-1-1-1,1 0 1,-1 1-1,0-1 1,1 1-1,-1-1 1,1 0-1,-1 1 1,1-1-1,-1 0 1,1 0-1,0 0 1,-1 1 0,1-1-1,-1 0 1,1 0-1,-1 0 1,1 0-1,0 0 1,-1 0-1,1 0 1,-1 0-1,1 0 1,0 0-1,-1 0 1,1 0-1,0-1 1,1 1-504,0-1 0,0 0 0,0 0 0,0 0 0,0 0 0,0 0 0,0 0-1,-1-1 1,1 1 0,0-1 0,-1 1 0,3-3 0,11-20-8076</inkml:trace>
  <inkml:trace contextRef="#ctx0" brushRef="#br0" timeOffset="1">499 1 13389,'0'0'5477,"-9"48"-4036,9-25-1281,3-2-128,10-3-1409,5-6-2819,0-4-5573</inkml:trace>
</inkml:ink>
</file>

<file path=ppt/ink/ink4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0.040"/>
    </inkml:context>
    <inkml:brush xml:id="br0">
      <inkml:brushProperty name="width" value="0.025" units="cm"/>
      <inkml:brushProperty name="height" value="0.025" units="cm"/>
      <inkml:brushProperty name="color" value="#008C3A"/>
    </inkml:brush>
  </inkml:definitions>
  <inkml:trace contextRef="#ctx0" brushRef="#br0">170 1 13357,'0'0'5034,"-1"11"-3507,-39 277 3790,37-253-4883,-16 67 0,17-91-120,-2 0 0,1 0 0,-1-1 1,-1 1-1,0-1 0,0 0 0,-1-1 0,0 1 0,-1-1 0,-8 10 1,14-18-260,0 0 0,1 0 0,-1 0 1,0-1-1,1 1 0,-1 0 0,0 0 1,0-1-1,0 1 0,1 0 0,-1-1 1,0 1-1,0 0 0,0-1 0,0 0 1,0 1-1,0-1 0,0 0 0,-1 1 1,1-1-1,0 0 0,0 0 0,0 0 1,0 0-1,0 0 0,0 0 1,0 0-1,0 0 0,-1 0 0,1-1 1,0 1-1,-1-1 0,1-1-15,-1 1 0,1-1 0,0 0 0,0 0 0,0 0 0,0 0 0,0-1 0,1 1 0,-1 0 0,1 0 0,-1 0 0,1-1 0,0 1 0,0-3 0,-1-10-86,2 0-1,0 1 0,5-29 0,2 21 116,0 0 0,1 0 0,1 1 0,1 0-1,1 1 1,17-24 0,46-48-1225,-22 33-4017,-22 24-676,-5 6-4417</inkml:trace>
</inkml:ink>
</file>

<file path=ppt/ink/ink4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0.400"/>
    </inkml:context>
    <inkml:brush xml:id="br0">
      <inkml:brushProperty name="width" value="0.025" units="cm"/>
      <inkml:brushProperty name="height" value="0.025" units="cm"/>
      <inkml:brushProperty name="color" value="#008C3A"/>
    </inkml:brush>
  </inkml:definitions>
  <inkml:trace contextRef="#ctx0" brushRef="#br0">63 0 18930,'0'0'3812,"-1"10"-2884,-54 334 6333,53-337-7111,1 0 1,0 0 0,0 0 0,0 1 0,1-1-1,0 0 1,1 8 0,-1-14-132,1 0 0,-1 0-1,0 0 1,0-1 0,1 1 0,-1 0 0,1 0-1,-1 0 1,1 0 0,-1-1 0,1 1 0,0 0-1,-1-1 1,1 1 0,0 0 0,-1-1 0,1 1-1,0-1 1,0 1 0,0-1 0,-1 1 0,1-1-1,1 1 1,1-1-5,0 0 0,-1 0-1,1 0 1,0 0 0,-1 0 0,1 0-1,0-1 1,-1 1 0,1-1 0,-1 0 0,1 0-1,2-1 1,11-5-14,0-2 0,-1 0 0,0 0 0,-1-1 0,25-23 0,62-68 0,-92 91 0,-2 3-3,6-6-212,0 0 1,-1-1-1,-1-1 0,0 0 0,13-25 0,-24 40 36,0 0 0,0 0-1,-1 1 1,1-1 0,0 0 0,0 0 0,0 0-1,0 0 1,-1 0 0,1 0 0,0 1-1,0-1 1,0 0 0,-1 0 0,1 0-1,0 0 1,0 0 0,0 0 0,-1 0 0,1 0-1,0 0 1,0 0 0,0 0 0,-1 0-1,1 0 1,0 0 0,0 0 0,0 0-1,-1 0 1,1-1 0,0 1 0,0 0 0,0 0-1,-1 0 1,1 0 0,0 0 0,0 0-1,0 0 1,0-1 0,0 1 0,-1 0 0,1 0-1,0 0 1,0 0 0,0-1 0,0 1-1,0 0 1,0 0 0,0 0 0,0-1-1,0 1 1,-1 0 0,1 0 0,0 0 0,0-1-1,0 1 1,0 0 0,0 0 0,0 0-1,0-1 1,1 1 0,-1 0 0,0 0-1,0 0 1,0-1 0,0 1 0,0 0 0,-12 6-8091</inkml:trace>
  <inkml:trace contextRef="#ctx0" brushRef="#br0" timeOffset="1">239 222 15727,'0'0'13357,"-15"66"-12397,15-43 322,1 1-353,11 1-545,3-5-256,4-6-384,3-11-1986,0-3-3876,1-13-9993</inkml:trace>
</inkml:ink>
</file>

<file path=ppt/ink/ink4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1.445"/>
    </inkml:context>
    <inkml:brush xml:id="br0">
      <inkml:brushProperty name="width" value="0.025" units="cm"/>
      <inkml:brushProperty name="height" value="0.025" units="cm"/>
      <inkml:brushProperty name="color" value="#008C3A"/>
    </inkml:brush>
  </inkml:definitions>
  <inkml:trace contextRef="#ctx0" brushRef="#br0">0 295 15054,'0'0'8467,"2"9"-5547,-1-7-2780,-1 1 0,1-1 0,0 1 0,0-1 1,0 0-1,0 1 0,0-1 0,0 0 0,1 0 0,-1 1 0,1-1 0,-1 0 0,1-1 0,0 1 1,0 0-1,0 0 0,4 2 0,-3-3-55,0 0 0,1 0 1,-1 0-1,0 0 0,1-1 1,-1 1-1,1-1 0,-1 0 1,1 0-1,-1 0 0,1 0 0,-1-1 1,0 1-1,1-1 0,-1 0 1,0 0-1,4-2 0,1 0-24,-1 0 0,1-1 0,-1 0 0,0 0 0,0-1 0,-1 0 0,1 0 0,-1 0 0,6-8 0,-8 10-30,-1-1 0,0 0 0,0 0 0,0 0 0,0 0 0,-1 0 0,0-1 0,0 1 0,0-1 0,0 0 0,-1 1 0,0-1 0,0 0 0,0 0 0,0 0 0,-1-8 0,0 12-14,0 0 0,0 0 1,-1 0-1,1 0 0,0 0 0,-1 0 0,1 0 0,-1 0 0,0 1 0,1-1 0,-1 0 1,0 0-1,1 0 0,-1 0 0,0 1 0,0-1 0,0 0 0,1 1 0,-1-1 0,0 1 1,0-1-1,0 1 0,0-1 0,0 1 0,0 0 0,0-1 0,0 1 0,0 0 0,-1 0 0,1 0 1,0 0-1,0 0 0,0 0 0,0 0 0,0 0 0,0 0 0,0 0 0,0 1 0,0-1 1,0 0-1,0 1 0,0-1 0,0 1 0,-1 0 0,-3 0-28,1 1 1,0 0-1,-1 0 0,1 0 0,0 0 0,0 1 1,0-1-1,1 1 0,-6 5 0,4-1 16,0 0 0,0 0 0,1 1 0,0-1 0,0 1 0,1 0 0,0 1 0,0-1 0,1 0 0,0 1 0,0 0 0,1-1 0,0 1 0,1 0 0,1 17 0,0-25-2,-1 0-1,0 1 0,1-1 0,0 0 0,-1 1 1,1-1-1,0 0 0,0 0 0,-1 0 1,1 0-1,0 0 0,0 0 0,0 0 0,1 0 1,-1 0-1,0 0 0,0-1 0,0 1 0,0 0 1,1-1-1,-1 1 0,0-1 0,1 1 1,-1-1-1,0 0 0,1 1 0,-1-1 0,1 0 1,-1 0-1,0 0 0,1 0 0,-1 0 1,1-1-1,-1 1 0,0 0 0,3-1 0,2 0 21,0-1 0,0 0-1,0 0 1,0 0-1,0-1 1,11-6 0,5-6-2,-1-2 0,0 0 1,-1-1-1,-1-1 0,-1-1 1,31-44-1,-47 128-619,-2-58 602,0 3 41,0 0 0,0 0 0,1 0 0,0-1 0,1 1 0,3 12 0,-4-19-38,-1-1 1,1 1-1,0 0 0,0-1 1,0 1-1,1-1 0,-1 1 1,0-1-1,0 0 0,1 1 1,-1-1-1,1 0 0,-1 0 1,1 0-1,-1 0 0,1 0 1,0 0-1,0-1 0,-1 1 1,1-1-1,0 1 0,0-1 1,0 1-1,0-1 1,-1 0-1,1 0 0,0 0 1,0 0-1,0 0 0,0 0 1,0-1-1,-1 1 0,1-1 1,0 1-1,0-1 0,0 0 1,2-1-1,8-3-7,0-1 0,-1 0 0,0-1 0,-1 0 0,1-1 0,-1 0 0,-1-1 0,11-11 0,6-8 0,34-48 0,-5-12 0,-50 80 0,-1-1 0,0 1 0,-1-1 0,0 0 0,0 0 0,-1 0 0,0-1 0,1-15 0,-32 85 0,26-52 0,-50 166 0,46-142 0,0-1 0,2 1 0,-1 52 0,7-75 19,2-11-1,2-10-204,-4 3-280,0 0 1,-1 0-1,0 0 1,0 0 0,-1 0-1,0 0 1,0 0-1,-1 1 1,0-1 0,-1 0-1,-6-14 1,1 8 671,-1 1-1,-1-1 1,0 1-1,-1 1 1,-14-13 0,34 22 3833,19 3-3796,-28 1-116,193 9-335,-192-9 71,-1 0 1,0 0-1,1 1 0,-1-1 1,0 0-1,1 0 0,-1 0 1,1 0-1,-1 0 0,0 0 1,1 0-1,-1 0 0,1 0 1,-1 0-1,0 0 0,1 0 1,-1 0-1,1 0 0,-1 0 1,0 0-1,1 0 0,-1 0 1,1 0-1,-1-1 0,0 1 1,1 0-1,-1 0 0,0-1 1,1 1-1,-1 0 0,0 0 1,0-1-1,1 1 0,-1 0 1,0-1-1,0 1 0,1 0 1,-1-1-1,0 1 0,0 0 1,0-1-1,0 1 0,1-1 1,-1 1-1,0 0 0,0-1 0,0 1 1,0-1-1,0 1 0,0 0 1,0-1-1,0 1 0,0-1 1,0 1-1,0 0 0,-1-1 1,1 1-1,0-1 0,0 1 1,0 0-1,-1-1 0,-20-19-10127,-8 3-1032</inkml:trace>
</inkml:ink>
</file>

<file path=ppt/ink/ink4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1.833"/>
    </inkml:context>
    <inkml:brush xml:id="br0">
      <inkml:brushProperty name="width" value="0.025" units="cm"/>
      <inkml:brushProperty name="height" value="0.025" units="cm"/>
      <inkml:brushProperty name="color" value="#008C3A"/>
    </inkml:brush>
  </inkml:definitions>
  <inkml:trace contextRef="#ctx0" brushRef="#br0">54 45 9449,'0'0'8456,"-54"-41"-5317,54 37-993,11 4-2146,7 6-577,3 2-2690,-1 2-4997</inkml:trace>
</inkml:ink>
</file>

<file path=ppt/ink/ink4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2.547"/>
    </inkml:context>
    <inkml:brush xml:id="br0">
      <inkml:brushProperty name="width" value="0.025" units="cm"/>
      <inkml:brushProperty name="height" value="0.025" units="cm"/>
      <inkml:brushProperty name="color" value="#008C3A"/>
    </inkml:brush>
  </inkml:definitions>
  <inkml:trace contextRef="#ctx0" brushRef="#br0">252 74 20499,'0'0'4351,"-11"-8"-2482,-39-26-812,47 33-972,0-1 0,0 1 0,0 0 0,0 0 1,-1 0-1,1 0 0,0 1 0,0-1 1,-1 1-1,1 0 0,0 0 0,0 0 0,-1 0 1,1 1-1,0-1 0,0 1 0,0 0 1,-1 0-1,1 0 0,0 0 0,0 0 0,0 1 1,1-1-1,-1 1 0,0 0 0,0 0 1,-2 2-1,-5 6-84,1-1 1,-1 1-1,2 1 1,-14 20-1,15-21 67,1-1-57,1-4-9,1 1 0,1-1 0,-1 1-1,1 0 1,0 0 0,0 0 0,-1 8 0,4-14 0,0 0 1,0 1-1,0-1 0,0 0 0,0 0 0,0 0 0,1 1 0,-1-1 0,0 0 0,0 0 0,0 0 1,0 0-1,1 0 0,-1 1 0,0-1 0,0 0 0,0 0 0,1 0 0,-1 0 0,0 0 1,0 0-1,1 0 0,-1 0 0,0 0 0,0 0 0,0 0 0,1 0 0,-1 0 0,0 0 1,0 0-1,1 0 0,-1 0 0,0 0 0,0 0 0,0 0 0,1 0 0,-1 0 0,0 0 0,0 0 1,1 0-1,-1-1 0,0 1 0,0 0 0,0 0 0,0 0 0,1 0 0,-1-1 0,0 1 1,0 0-1,0 0 0,0 0 0,1-1 0,14-8 100,14-16-106,50-53 0,-5 4-522,-69 73 140,-5 10 165,-7 13 97,4-14 140,-2 4 85,0 0 0,1 0-1,0 0 1,1 1 0,0 0 0,1-1 0,0 1 0,1 0 0,2 23 0,-1-35-80,0 1 0,0-1 0,1 0 1,-1 1-1,1-1 0,-1 1 1,1-1-1,0 0 0,-1 1 1,1-1-1,0 0 0,0 1 0,0-1 1,0 0-1,0 0 0,0 0 1,0 0-1,1 0 0,-1 0 0,0 0 1,0-1-1,1 1 0,2 1 1,-1-1 32,1-1 0,0 1 0,-1 0 0,1-1 0,0 0 0,-1 0 1,1 0-1,0 0 0,6-2 0,2-1 65,1 0 1,-1-1-1,0-1 1,19-9-1,-7-1-66,-1-1 1,39-34-1,11-7 11,-79 102-240,6-43 189,-5 18 71,1 1-1,0-1 1,0 26-1,4-45-77,0 0-1,0 0 1,1 0-1,-1 0 1,0 0-1,0 0 0,0 0 1,0 0-1,1 0 1,-1 0-1,1 0 1,-1 0-1,0 0 1,1 0-1,0-1 1,-1 1-1,1 0 1,-1 0-1,1-1 1,0 1-1,0 0 1,-1-1-1,1 1 0,0 0 1,0-1-1,0 1 1,0-1-1,0 0 1,-1 1-1,1-1 1,0 0-1,0 1 1,0-1-1,0 0 1,0 0-1,0 0 1,0 0-1,0 0 0,0 0 1,0 0-1,0 0 1,0 0-1,0-1 1,0 1-1,0 0 1,0-1-1,0 1 1,0 0-1,0-1 1,1 0-1,5-2 37,1 0-1,0-1 0,-1 1 1,13-10-1,25-23-41,-35 26 0,1 0 0,1 1 0,-1 1 0,2-1 0,-1 2 0,1 0 0,0 0 0,16-4 0,-29 11 0,0 0 0,1 0 0,-1 0 0,1 0 0,-1 0 0,0 0 0,1 0 0,-1 0 0,0 0 0,1 0 0,-1 0 0,1 1 0,-1-1 0,0 0 0,1 0 0,-1 0 0,0 1 0,1-1 0,-1 0 0,0 0 0,0 1 0,1-1 0,-1 0 0,0 0 0,0 1 0,1-1 0,-1 0 0,0 1 0,0-1 0,0 1 0,1-1 0,-1 0 0,0 1 0,0 0 0,3 21 0,-5 23 0,2-44 0,-3 16 0,1 21 0,3-37 0,-1-1 0,1 1 0,-1-1 0,1 1 0,0-1 0,-1 0 0,1 1 0,0-1 0,-1 1 0,1-1 0,0 0 0,0 0 0,-1 0 0,1 1 0,0-1 0,0 0 0,-1 0 0,1 0 0,0 0 0,0 0 0,0 0 0,-1 0 0,1-1 0,0 1 0,0 0 0,-1 0 0,1 0 0,0-1 0,0 1 0,0-1 0,26-8 0,49-36 0,1 0 0,-70 41 0,0 1 0,0 0 0,1 1 0,-1-1 0,1 1 0,0 1 0,-1-1 0,11 1 0,-17 1 0,0 1 1,0-1-1,0 1 1,-1 0-1,1-1 1,0 1-1,-1 0 1,1-1-1,0 1 0,-1 0 1,1 0-1,-1 0 1,1 0-1,-1-1 1,0 1-1,1 0 1,-1 0-1,0 0 0,0 0 1,1 0-1,-1 0 1,0 0-1,0 0 1,0 0-1,0 0 1,0 0-1,-1 0 0,1 0 1,0 1-1,-4 32-66,-6 3-1679,0-15-7897</inkml:trace>
</inkml:ink>
</file>

<file path=ppt/ink/ink4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3.465"/>
    </inkml:context>
    <inkml:brush xml:id="br0">
      <inkml:brushProperty name="width" value="0.025" units="cm"/>
      <inkml:brushProperty name="height" value="0.025" units="cm"/>
      <inkml:brushProperty name="color" value="#008C3A"/>
    </inkml:brush>
  </inkml:definitions>
  <inkml:trace contextRef="#ctx0" brushRef="#br0">205 71 12940,'2'-5'855,"0"0"0,-1 1 0,1-1 0,-1 0 0,0 0 0,0 0 0,-1 0 0,0 0 0,0-6 0,0 10-670,0 1 1,0-1-1,0 0 0,0 0 0,0 1 0,0-1 0,-1 0 0,1 1 0,0-1 0,0 0 0,-1 1 0,1-1 0,-1 0 1,1 1-1,0-1 0,-1 1 0,1-1 0,-1 1 0,0-1 0,1 1 0,-1-1 0,1 1 0,-1-1 0,0 1 0,0-1 1,-1 1-107,0 0 1,0 0 0,1 0 0,-1 1-1,0-1 1,1 0 0,-1 1-1,0-1 1,1 1 0,-1-1 0,0 1-1,1 0 1,-1 0 0,1 0 0,0 0-1,-3 1 1,-6 6 41,0 1 0,1 0 0,0 0 0,0 1 0,1 0 0,0 0 0,-11 22 0,-38 85 1233,53-109-1239,-22 60 640,25-64-723,0 0-1,0 1 0,0-1 1,0 0-1,1 1 0,-1-1 0,1 1 1,0-1-1,0 1 0,1-1 0,0 1 1,-1-1-1,3 5 0,-2-7-24,1 0 0,0-1-1,-1 1 1,1-1 0,0 1-1,0-1 1,0 1 0,0-1-1,0 0 1,1 0 0,-1 0 0,0 0-1,0-1 1,1 1 0,-1-1-1,0 1 1,1-1 0,-1 0-1,1 0 1,-1 0 0,0 0-1,1 0 1,3-1 0,5 0 18,0 0 1,-1-1-1,1 0 1,11-5 0,-9 2-130,1-1 1,-1 0 0,-1-2 0,19-11 0,-28 17 95,0-1 1,0 1-1,0 0 0,0-1 1,0 0-1,0 0 0,-1 1 1,1-2-1,-1 1 1,0 0-1,0 0 0,0-1 1,0 1-1,0-1 1,-1 0-1,0 1 0,0-1 1,0 0-1,0 0 0,0 0 1,-1-5-1,0 8 20,-1 0 1,1 0-1,-1 0 0,0 0 0,1 0 0,-1 1 0,0-1 1,0 0-1,1 1 0,-1-1 0,0 0 0,0 1 0,0-1 1,0 1-1,0 0 0,0-1 0,0 1 0,0 0 0,0-1 1,0 1-1,0 0 0,0 0 0,0 0 0,0 0 1,0 0-1,0 0 0,0 0 0,0 0 0,0 0 0,0 1 1,-2 0-1,-35 9 63,32-7-79,1 0 0,-1 1 1,1 0-1,-1 0 0,1 0 1,1 1-1,-1-1 0,1 1 1,-1 1-1,2-1 0,-1 0 1,0 1-1,1 0 0,0 0 1,-3 9-1,6-15 6,0 1-1,0 0 1,1-1 0,-1 1 0,0-1-1,0 1 1,1-1 0,-1 1 0,0-1-1,1 1 1,-1 0 0,0-1 0,1 0-1,-1 1 1,1-1 0,-1 1 0,0-1-1,1 0 1,-1 1 0,1-1 0,0 0-1,-1 1 1,1-1 0,-1 0 0,1 0-1,-1 1 1,1-1 0,0 0 0,-1 0-1,1 0 1,-1 0 0,1 0 0,0 0-1,-1 0 1,1 0 0,0 0 0,-1 0-1,1-1 1,-1 1 0,1 0 0,-1 0-1,2-1 1,29-6 163,-17 0-129,0-1 1,-1 0-1,0 0 0,17-17 0,11-6-217,-40 31 170,-1 0-1,0 0 1,0-1-1,1 1 1,-1 0-1,0 0 1,0-1-1,1 1 1,-1 0-1,0 0 1,1 0-1,-1 0 1,0 0 0,1 0-1,-1-1 1,0 1-1,1 0 1,-1 0-1,0 0 1,1 0-1,-1 0 1,0 0-1,1 0 1,-1 1-1,0-1 1,1 0-1,-1 0 1,0 0-1,1 0 1,-1 0-1,0 0 1,1 1 0,-1-1-1,0 0 1,1 0-1,-1 0 1,0 1-1,0-1 1,1 0-1,-1 1 1,4 18-157,-9 26 193,5-45-26,-13 59 181,9-41-198,0-1 0,0 1-1,0 30 1,13-61-6485,0 1 2959,3-13-5269</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0.312"/>
    </inkml:context>
    <inkml:brush xml:id="br0">
      <inkml:brushProperty name="width" value="0.025" units="cm"/>
      <inkml:brushProperty name="height" value="0.025" units="cm"/>
    </inkml:brush>
  </inkml:definitions>
  <inkml:trace contextRef="#ctx0" brushRef="#br0">274 14 8776,'0'0'17371,"-9"-4"-16218,5 3-1091,0-1-1,0 0 1,-1 1-1,1 0 0,-1 0 1,1 0-1,-1 1 1,0 0-1,1 0 0,-1 0 1,1 0-1,-1 1 1,1-1-1,-1 1 0,1 0 1,-1 1-1,1-1 1,0 1-1,-1 0 0,1 0 1,0 0-1,0 0 0,-3 4 1,-8 3 65,0 1 0,1 1-1,0 0 1,1 1 0,1 0 0,-21 26 0,29-32-89,-1 0 1,1 0-1,0 0 1,0 1-1,1 0 0,0 0 1,0 0-1,1 0 0,-1 0 1,2 0-1,-1 1 1,1-1-1,0 0 0,1 1 1,-1-1-1,2 1 1,-1-1-1,3 13 0,-2-18-43,0 0 0,0 0 0,0 0 0,0 0-1,0 0 1,1 0 0,-1 0 0,1-1 0,-1 1-1,1 0 1,0-1 0,0 0 0,0 1 0,0-1-1,0 0 1,0 0 0,0 0 0,0 0-1,0 0 1,0 0 0,1-1 0,-1 1 0,0-1-1,5 1 1,61 1-2121,-55-3 1147,-4 1-80,-1-1 0,1 0 0,-1 0 0,1-1 0,-1 0 0,0-1 0,11-4 0,16-10-6831</inkml:trace>
</inkml:ink>
</file>

<file path=ppt/ink/ink4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3.951"/>
    </inkml:context>
    <inkml:brush xml:id="br0">
      <inkml:brushProperty name="width" value="0.025" units="cm"/>
      <inkml:brushProperty name="height" value="0.025" units="cm"/>
      <inkml:brushProperty name="color" value="#008C3A"/>
    </inkml:brush>
  </inkml:definitions>
  <inkml:trace contextRef="#ctx0" brushRef="#br0">1 215 7175,'0'0'16373,"6"9"-14670,-4-6-1594,0-1 0,0 1 0,0 0 0,0 0 0,0-1 0,1 1 0,-1-1 0,1 0 0,-1 0 0,1 0 0,0 0 0,0 0 0,0 0 0,0-1 0,0 1 0,1-1 0,-1 0 1,0 0-1,0 0 0,1-1 0,-1 1 0,1-1 0,-1 0 0,1 0 0,-1 0 0,0 0 0,1 0 0,-1-1 0,1 0 0,-1 0 0,0 0 0,1 0 0,-1 0 0,4-3 0,5-2 75,0-1 0,0-1-1,-1 0 1,0-1-1,0 0 1,-1-1-1,13-16 1,-18 21-146,0-1 0,-1 0 0,0 0 0,0 0 0,0 0 0,-1-1 0,0 0 0,0 1 0,-1-1 0,0 0 0,0 0 0,0-1 0,-1 1 0,0 0 0,-1 0 0,0-9 0,0 16-37,0 0 0,-1-1 1,1 1-1,0-1 1,0 1-1,-1-1 1,1 1-1,0 0 1,-1-1-1,1 1 1,-1 0-1,1-1 1,0 1-1,-1 0 1,1 0-1,-1 0 1,1-1-1,-1 1 1,1 0-1,-1 0 1,1 0-1,-1 0 1,1 0-1,-1 0 1,1 0-1,-1 0 1,1 0-1,-1 0 1,1 0-1,-1 0 1,1 0-1,-1 0 1,1 0-1,-1 0 1,1 1-1,-1-1 1,1 0-1,-1 0 1,1 1-1,0-1 1,-1 0-1,1 1 1,-1-1-1,1 0 1,0 1-1,-1-1 1,1 1-1,0-1 1,-1 1-1,-20 17-86,11-7 145,2 1 0,0 1-1,0-1 1,2 1 0,-1 1 0,1-1 0,1 1 0,1 0 0,0 0-1,0 0 1,2 1 0,0-1 0,-1 20 0,3-33-49,0 0 0,0 0 0,1 1 0,-1-1 0,0 0 0,0 0 0,1 0 0,-1 0 1,0 0-1,1 0 0,-1 0 0,1 0 0,-1 0 0,1 0 0,0-1 0,-1 1 0,1 0 0,0 0 0,0 0 0,-1-1 0,1 1 0,0 0 0,0-1 0,0 1 1,0-1-1,1 1 0,1 0 9,-1 0 0,1-1 1,0 0-1,-1 1 0,1-1 0,0 0 1,-1-1-1,1 1 0,-1 0 0,6-2 1,-1 0 10,1 0 1,-1-1-1,1 0 1,-1 0-1,0-1 1,12-8-1,-5 0-30,1-2 0,-2 0 0,0-1 0,-1 0 0,0-1 0,-1 0 0,-1-1 1,-1 0-1,0-1 0,-2 1 0,1-2 0,-2 1 0,-1-1 0,4-21 0,-11 37-1,-3 9 0,-6 9 0,5 0-12,-42 96-670,44-99 494,0 0 1,1 1-1,0-1 1,1 1-1,0 0 1,1-1-1,1 16 1,0-27 5,0-1 1,0 1-1,0 0 0,0 0 1,1 0-1,-1 0 0,0-1 1,1 1-1,-1 0 1,0 0-1,1-1 0,-1 1 1,1 0-1,-1-1 0,1 1 1,0 0-1,-1-1 1,1 1-1,0-1 0,-1 1 1,1-1-1,0 1 0,0-1 1,-1 1-1,1-1 1,0 0-1,0 1 0,0-1 1,-1 0-1,1 0 0,2 0 1,29-2-7198,3-10-3853</inkml:trace>
</inkml:ink>
</file>

<file path=ppt/ink/ink4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4.322"/>
    </inkml:context>
    <inkml:brush xml:id="br0">
      <inkml:brushProperty name="width" value="0.025" units="cm"/>
      <inkml:brushProperty name="height" value="0.025" units="cm"/>
      <inkml:brushProperty name="color" value="#008C3A"/>
    </inkml:brush>
  </inkml:definitions>
  <inkml:trace contextRef="#ctx0" brushRef="#br0">133 130 17521,'0'0'4019,"-12"6"-1483,4-2-2266,0 0 0,0 1-1,1 0 1,0 1 0,-1 0 0,2 0-1,-1 0 1,1 1 0,0 0 0,0 0 0,1 1-1,0 0 1,0 0 0,-3 8 0,4-6-66,0 0 0,1 1 0,0-1 0,1 0 0,0 1 0,1 0 0,0-1 0,1 14 0,0-23-193,0 0-1,0 1 1,0-1 0,0 0-1,0 0 1,1 0-1,-1 1 1,1-1 0,-1 0-1,1 0 1,-1 0 0,1 0-1,0 0 1,-1 0-1,1 0 1,0 0 0,0 0-1,0 0 1,-1 0 0,1-1-1,0 1 1,0 0 0,0-1-1,0 1 1,1 0-1,-1-1 1,0 1 0,0-1-1,0 0 1,0 1 0,1-1-1,-1 0 1,0 0 0,0 0-1,0 0 1,1 0-1,-1 0 1,0 0 0,0 0-1,2-1 1,3 1 21,-1-1 0,0 0 1,1-1-1,-1 1 0,0-1 0,0 0 1,0-1-1,7-4 0,8-8 66,-1-1 1,0-1-1,-1 0 0,-1-1 1,-1-1-1,23-36 0,-13 14 155,-1-2 0,26-64 0,-49 101-292,-2 6 10,-52 147-122,45-95-586,6-18-4147,1-23-2126</inkml:trace>
</inkml:ink>
</file>

<file path=ppt/ink/ink4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5.002"/>
    </inkml:context>
    <inkml:brush xml:id="br0">
      <inkml:brushProperty name="width" value="0.025" units="cm"/>
      <inkml:brushProperty name="height" value="0.025" units="cm"/>
      <inkml:brushProperty name="color" value="#008C3A"/>
    </inkml:brush>
  </inkml:definitions>
  <inkml:trace contextRef="#ctx0" brushRef="#br0">12 1 13325,'0'0'15065,"0"9"-13539,-11 160 1090,11-168-2615,0-1 0,-1 1 0,1-1 0,0 1 1,0-1-1,0 1 0,0-1 0,0 1 0,0-1 0,0 1 0,0-1 0,0 1 0,1-1 0,-1 1 0,0-1 1,0 1-1,0-1 0,0 0 0,1 1 0,-1-1 0,0 1 0,1-1 0,-1 1 0,0-1 0,1 0 0,-1 1 0,0-1 1,1 0-1,-1 1 0,1-1 0,-1 0 0,0 0 0,1 1 0,-1-1 0,1 0 0,-1 0 0,1 0 0,-1 0 1,1 1-1,-1-1 0,1 0 0,26-10 79,21-27 29,-6-6-124,-33 32 3,0 1 1,1 0-1,0 0 0,1 1 0,20-13 1,-31 22 5,1 0 0,-1 0 0,0-1 0,0 1 0,1 0 0,-1 0 0,0 0 0,0 0 0,1 0 0,-1 0 0,0 0 0,0 0 0,1 0 0,-1 0 1,0 0-1,1 0 0,-1 0 0,0 0 0,0 0 0,1 0 0,-1 0 0,0 0 0,1 0 0,-1 1 0,0-1 0,0 0 0,0 0 0,1 0 0,-1 0 0,0 1 1,0-1-1,1 0 0,-1 0 0,0 0 0,0 1 0,0-1 0,0 0 0,1 1 0,3 15-66,-5 27 129,1-36-51,-3 25 39,1-22 7,1 1 0,1-1 0,0 1 0,1 13 0,-1-23-52,0-1 1,0 1 0,0-1-1,1 1 1,-1-1-1,0 1 1,0-1 0,0 0-1,0 1 1,1-1 0,-1 1-1,0-1 1,1 0-1,-1 1 1,0-1 0,0 0-1,1 1 1,-1-1 0,1 0-1,-1 0 1,0 1-1,1-1 1,-1 0 0,1 0-1,-1 1 1,0-1 0,1 0-1,-1 0 1,1 0-1,-1 0 1,1 0 0,-1 0-1,1 0 1,19-6 4,13-17-10,88-96 5,-121 119 0,1-1 0,-1 1 0,0 0 0,0-1 0,1 1 0,-1 0 0,0-1 0,1 1 0,-1 0 0,0 0 0,1-1 0,-1 1 0,0 0 0,1 0 0,-1 0 0,0 0 0,1-1 0,-1 1 0,1 0 0,-1 0 0,0 0 0,1 0 0,-1 0 0,1 0 0,-1 0 0,0 0 0,1 0 0,-1 0 0,1 0 0,-1 0 0,0 1 0,1-1 0,-1 0 0,0 0 0,1 0 0,-1 0 0,1 1 0,-1-1 0,0 0 0,0 0 0,1 1 0,-1-1 0,0 0 0,1 1 0,-1-1 0,0 0 0,0 1 0,1-1 0,3 29 0,-11 36 0,3-18-48,4-46-26,1-1 1,-1 0 0,1 0-1,-1 0 1,1 0-1,-1 1 1,1-1-1,0 0 1,-1 0-1,1 0 1,-1 0-1,1 0 1,-1-1 0,1 1-1,-1 0 1,1 0-1,0 0 1,-1 0-1,1-1 1,-1 1-1,1 0 1,-1 0-1,1-1 1,0 0 0,11-10-2616,0 0 0,0-1 0,-1-1 1,17-24-1,-19 24-336,13-14-5624</inkml:trace>
</inkml:ink>
</file>

<file path=ppt/ink/ink4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5.766"/>
    </inkml:context>
    <inkml:brush xml:id="br0">
      <inkml:brushProperty name="width" value="0.025" units="cm"/>
      <inkml:brushProperty name="height" value="0.025" units="cm"/>
      <inkml:brushProperty name="color" value="#008C3A"/>
    </inkml:brush>
  </inkml:definitions>
  <inkml:trace contextRef="#ctx0" brushRef="#br0">61 279 14029,'0'0'9092,"-5"10"-8233,-7 9-479,1-3 314,2 1-1,-15 32 1,25-49-656,-1 1 1,1 0-1,-1-1 0,1 1 1,0 0-1,-1-1 0,1 1 1,0-1-1,0 1 0,-1-1 1,1 1-1,0-1 1,0 0-1,0 0 0,-1 1 1,1-1-1,0 0 0,0 0 1,0 0-1,0 0 0,0 1 1,-1-2-1,1 1 0,0 0 1,0 0-1,0 0 0,1 0 1,38 0-91,-33 0 98,133 0-831,-138-1 816,1 1 0,-1-1 1,1 1-1,-1-1 0,1 0 0,-1 0 1,1 0-1,-1 0 0,0 0 0,0-1 1,0 1-1,1 0 0,-1-1 0,-1 0 1,1 0-1,0 0 0,3-3 0,26-44-254,-22 34-68,0 0-191,12-16 356,-2-1 0,-2-1 0,0 0 0,-3-1 0,14-43-1,-36 104 376,-1-1-1,-23 47 0,21-51 302,1 1-1,1 0 0,1 1 1,-5 25-1,13-48-537,-1 1 1,1-1-1,0 1 1,-1-1-1,1 0 1,0 1 0,0-1-1,0 1 1,0-1-1,0 1 1,0-1-1,1 1 1,-1-1-1,0 1 1,1-1-1,-1 0 1,1 1-1,-1-1 1,1 0 0,0 1-1,-1-1 1,1 0-1,0 0 1,0 1-1,0-1 1,0 0-1,0 0 1,0 0-1,1 0 1,0 0 0,3 1-7,0-1 1,-1 0 0,1 0 0,0 0 0,0-1 0,-1 0-1,10 0 1,-3 0-23,-5-1 19,1 1 0,-1-1 1,1 0-1,-1-1 0,0 0 0,1 0 1,-1 0-1,0-1 0,0 1 1,0-1-1,-1-1 0,1 1 0,-1-1 1,0 0-1,0-1 0,0 1 0,0-1 1,6-8-1,5-9 406,0-1 0,-2 0 0,14-31 0,-6 12 146,0-2-206,-16 30-230,1 0 0,0 0 0,1 0-1,1 1 1,14-17 0,-26 70-119,-6-4 0,-4 16 0,-7 62 0,19-99 0,0 0 0,0 0 0,1 0 0,1 0 0,1 1 0,0-1 0,1 0 0,9 27 0,-11-39-10,0 0 0,0 0-1,1 0 1,-1 0 0,1 0 0,0 0-1,0 0 1,0 0 0,0-1 0,0 1-1,5 4 1,-4-33-2098,-7 13 2032,1 1-1,-2 0 1,0 0 0,0 1 0,-1 0 0,0 0 0,-1 0 0,0 0 0,-1 1 0,-16-17 0,9 10 255,2 0 0,-13-21 1,25 37-172,1 1 1,-1-1-1,1 0 1,-1 0 0,1 1-1,-1-1 1,1 0-1,0 0 1,-1 0 0,1 0-1,0 1 1,0-1-1,-1 0 1,1 0 0,0 0-1,0 0 1,0 0-1,0 0 1,0 1 0,0-1-1,1 0 1,-1 0-1,0 0 1,0 0-1,0 0 1,1 1 0,-1-1-1,1 0 1,-1 0-1,0 0 1,1 1 0,0-1-1,-1 0 1,1 1-1,-1-1 1,1 0 0,0 1-1,-1-1 1,1 1-1,0-1 1,0 1 0,-1-1-1,1 1 1,0 0-1,0-1 1,0 1 0,0 0-1,-1 0 1,1 0-1,0-1 1,0 1 0,1 0-1,8-1-137,1 0 1,0 1-1,19 1 0,-10 0-719,56-6-8569,-35-4-982</inkml:trace>
</inkml:ink>
</file>

<file path=ppt/ink/ink4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7.209"/>
    </inkml:context>
    <inkml:brush xml:id="br0">
      <inkml:brushProperty name="width" value="0.025" units="cm"/>
      <inkml:brushProperty name="height" value="0.025" units="cm"/>
      <inkml:brushProperty name="color" value="#008C3A"/>
    </inkml:brush>
  </inkml:definitions>
  <inkml:trace contextRef="#ctx0" brushRef="#br0">114 241 19506,'0'-2'316,"0"1"0,0-1-1,0 0 1,0 1-1,0-1 1,0 1 0,0-1-1,0 1 1,0-1-1,-1 1 1,1-1 0,-1 1-1,1-1 1,-1 1-1,0-1 1,1 1 0,-1 0-1,-1-2 1,1 3-249,0-1 0,0 1 0,0 0 0,-1 0 1,1 0-1,0 0 0,0 0 0,0 1 0,0-1 0,0 0 0,0 0 1,0 1-1,0-1 0,0 0 0,0 1 0,0-1 0,0 1 0,0-1 1,1 1-1,-1 0 0,0-1 0,0 1 0,0 0 0,1 0 0,-1 0 1,0-1-1,1 1 0,-2 2 0,-7 8 32,1 0-1,0 1 1,0 0 0,1 0 0,1 1 0,0 0-1,0 0 1,2 0 0,-1 1 0,2 0-1,0-1 1,1 1 0,-2 18 0,4-32-84,0 1 1,0-1 0,0 1 0,0 0 0,0-1 0,0 1-1,0-1 1,0 1 0,1-1 0,-1 1 0,0-1 0,0 1-1,0-1 1,0 1 0,1-1 0,-1 1 0,0-1 0,1 1-1,-1-1 1,0 0 0,1 1 0,-1-1 0,0 1 0,1-1-1,-1 0 1,1 1 0,-1-1 0,1 0 0,-1 0 0,1 1-1,-1-1 1,1 0 0,-1 0 0,1 0 0,-1 0 0,1 1-1,24-8 413,21-23 203,-10-4-379,57-71 1,-78 85-213,0-1 1,-2 0-1,0-1 1,-1-1-1,12-33 0,-22 49 47,0-1 0,-1 1 1,0-1-1,0 1 0,-1-1 0,0-8 0,0 15-73,0 1 0,0-1 0,0 0 0,0 1 0,0-1 0,0 0 1,-1 0-1,1 1 0,0-1 0,0 0 0,0 1 0,-1-1 0,1 1 0,0-1 0,-1 0 0,1 1 0,-1-1 0,1 1 0,0-1 0,-1 1 0,1-1 0,-1 1 0,0-1 1,1 1-1,-1-1 0,0 1 0,-1 0-15,1 0 1,0 1 0,-1 0-1,1-1 1,-1 1-1,1 0 1,0-1 0,0 1-1,-1 0 1,1 0 0,0 0-1,0 0 1,0 0-1,0 0 1,0 1 0,0-1-1,1 0 1,-2 3-1,-7 9 9,2 0-1,0 1 0,0 0 0,1 0 0,1 1 0,0 0 0,-4 27 0,2 0 18,-2 69 0,9-100-4,-1-5 15,1 0 0,0 1 0,0-1 1,1 0-1,-1 0 0,4 10 0,-4-14-30,1-1 0,0 1 0,0-1-1,-1 0 1,1 0 0,0 1 0,0-1 0,0 0-1,1 0 1,-1 0 0,0 0 0,0 0 0,1 0-1,-1 0 1,0 0 0,1-1 0,-1 1 0,1 0-1,-1-1 1,1 1 0,-1-1 0,1 0 0,-1 1-1,1-1 1,-1 0 0,1 0 0,0 0 0,-1 0-1,1 0 1,2-1 0,3-1-6,1 1 0,-1-1 0,0-1 0,0 1 0,0-1 0,0-1 0,0 1 0,-1-1 0,1 0 0,-1-1 0,0 1 0,-1-1 0,1-1 0,8-9 0,-1 1 0,-1-2 0,0 0 0,-1 0 0,13-27 0,-21 37 0,0 0 0,-1 0 0,1-1 0,-1 1 0,0-1 0,-1 0 0,0 1 0,0-1 0,0-8 0,-1 15 0,0 0 0,0 0 0,0 0 0,0-1 0,0 1 0,0 0 0,0 0 0,0-1 0,0 1 0,0 0 0,0 0 0,0-1 0,0 1 0,0 0 0,0 0 0,0 0 0,0-1 0,0 1 0,0 0 0,0 0 0,0-1 0,0 1 0,0 0 0,0 0 0,-1 0 0,1 0 0,0-1 0,0 1 0,0 0 0,0 0 0,-1 0 0,1 0 0,0-1 0,0 1 0,0 0 0,-1 0 0,1 0 0,0 0 0,0 0 0,0 0 0,-1 0 0,1 0 0,0 0 0,0 0 0,-1 0 0,1 0 0,0 0 0,0 0 0,-1 0 0,1 0 0,0 0 0,-14 11 0,-9 19 0,16-15 0,1 1 0,0-1 0,1 1 0,1 0 0,0 1 0,2-1 0,-1 1 0,2 0 0,0-1 0,2 20 0,0-35 0,-1-1 0,0 1 0,0 0 0,0 0 0,0 0 0,1-1 0,-1 1 0,0 0 0,1-1 0,-1 1 0,0 0 0,1-1 0,-1 1 0,1 0 0,-1-1 0,1 1 0,-1-1 0,1 1 0,0-1 0,-1 1 0,1-1 0,0 1 0,-1-1 0,1 1 0,0-1 0,-1 0 0,1 0 0,0 1 0,0-1 0,0 0 0,-1 0 0,1 0 0,0 0 0,0 0 0,-1 0 0,1 0 0,0 0 0,0 0 0,0 0 0,-1 0 0,1-1 0,0 1 0,0 0 0,1-1 0,1 0 0,1-1 0,-1 1 0,1-1 0,-1 0 0,1 0 0,-1 0 0,0 0 0,4-3 0,11-15 0,0 0 0,-1-1 0,15-25 0,-26 37 0,0-1 0,-1 0 0,0 0 0,0 0 0,-1 0 0,-1-1 0,0 0 0,0 0 0,-1 0 0,1-13 0,-3 24 0,0 0 0,0 1 0,0-1 0,0 0 0,0 0 0,0 0 0,0 0 0,-1 0 0,1 0 0,0 1 0,0-1 0,0 0 0,0 0 0,0 0 0,0 0 0,-1 0 0,1 0 0,0 0 0,0 0 0,0 0 0,0 1 0,0-1 0,-1 0 0,1 0 0,0 0 0,0 0 0,0 0 0,0 0 0,-1 0 0,1 0 0,0 0 0,0 0 0,0 0 0,0 0 0,0 0 0,-1 0 0,1 0 0,0-1 0,0 1 0,0 0 0,0 0 0,0 0 0,-1 0 0,1 0 0,0 0 0,0 0 0,0 0 0,0 0 0,0-1 0,0 1 0,-1 0 0,1 0 0,0 0 0,0 0 0,0 0 0,0-1 0,0 1 0,0 0 0,0 0 0,-9 14 0,2 1 0,0 1 0,2-1 0,-1 1 0,2 1 0,0-1 0,1 1 0,1-1 0,1 1 0,0 28 0,1-44 0,1 0 0,-1-1 0,0 1 0,0 0 0,1 0 0,-1 0 0,0 0 0,1-1 0,-1 1 0,1 0 0,-1 0 0,1-1 0,0 1 0,-1 0 0,1-1 0,0 1 0,-1-1 0,1 1 0,0-1 0,0 1 0,-1-1 0,1 1 0,0-1 0,0 0 0,0 1 0,0-1 0,-1 0 0,1 0 0,0 1 0,0-1 0,0 0 0,0 0 0,0 0 0,0 0 0,0-1 0,-1 1 0,1 0 0,0 0 0,0 0 0,0-1 0,1 1 0,2-1 0,1-1 0,-1 1 0,0-1 0,1 0 0,-1 0 0,0 0 0,4-4 0,9-9 0,-1 0 0,0-1 0,-1 0 0,-1-2 0,0 0 0,21-38 0,-51 144-2605,16-85 2430,-1 0 0,1 0 0,0 0 1,0 0-1,0 0 0,1 0 0,-1 0 0,1 0 1,1 5-1,-2-7 54,0 0 0,1-1 1,-1 1-1,0 0 1,1-1-1,-1 1 0,1-1 1,-1 1-1,1-1 0,-1 1 1,1-1-1,-1 1 1,1-1-1,0 1 0,-1-1 1,1 0-1,-1 1 0,1-1 1,0 0-1,0 0 0,-1 1 1,1-1-1,0 0 1,-1 0-1,1 0 0,1 0 1,1-1-176,0 0 0,0 0-1,1 0 1,-1 0 0,0-1 0,0 1 0,0-1 0,0 0 0,0 0 0,-1 0 0,1 0 0,0 0 0,-1-1 0,0 1-1,3-5 1,13-15-792,-1-1-1,-2-1 1,0 0-1,11-27 0,-3 0 3656,15-56 0,-28 89 1738,-7 33-2231,-6 32-1230,-4-9-431,-15 46 0,14-57 140,0 0 0,2 0 1,1 1-1,-2 39 0,20-103-1498,-12 24 82,0 0-1,0 0 0,-1-1 0,-1 1 1,-2-15-1,3 23 920,-1 1 1,0-1-1,1 1 0,-1-1 1,-1 1-1,1 0 0,0-1 1,-1 1-1,0 0 0,1 0 1,-1 0-1,0 0 1,-1 1-1,1-1 0,0 1 1,-1-1-1,0 1 0,1 0 1,-1 0-1,0 0 0,0 0 1,-6-3-1,22 12 3047,25 8-2880,-19-11-204,0 0 1,1-2-1,-1 0 1,25-2-1,15-10-3343,-51 7 1686,0 0-1,-1 0 1,1 0-1,-1-1 1,9-6-1,8-9-7100</inkml:trace>
</inkml:ink>
</file>

<file path=ppt/ink/ink4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7.801"/>
    </inkml:context>
    <inkml:brush xml:id="br0">
      <inkml:brushProperty name="width" value="0.025" units="cm"/>
      <inkml:brushProperty name="height" value="0.025" units="cm"/>
      <inkml:brushProperty name="color" value="#008C3A"/>
    </inkml:brush>
  </inkml:definitions>
  <inkml:trace contextRef="#ctx0" brushRef="#br0">172 122 7623,'-27'9'11617,"-17"21"-8605,20-14-1583,9-5-457,10-8-603,0 1 0,1-1 0,-1 0 0,0 0-1,-1-1 1,1 1 0,0-1 0,-1 0 0,-9 2-1,15-4-106,2-3-234,0 0-1,1 0 1,-1 1-1,1-1 1,0 1-1,0 0 0,0 0 1,6-4-1,-1 1-12,4-5-56,-1 0 0,1-1 1,11-14-1,5-19-3320,-26 35-8015,-1-7 5062,0-3 4184,0 0 3307,-1-4 7588,-2 43 2699,0 7-10675,-2-1 1,-1 0-1,-12 34 1,10-37-254,1 1 1,1-1-1,1 1 1,-2 32-1,6-56-536,0 1 0,0-1 0,0 1 0,0-1 0,0 1 0,0-1 0,0 1 0,0-1 0,0 1 0,0 0 0,0-1 0,1 1 0,-1-1 0,0 1 0,0-1 0,0 1 0,1-1 0,-1 1 0,0-1 0,1 0 0,-1 1 0,0-1 0,1 1 0,-1-1 0,1 0 0,-1 1 0,1-1 0,-1 0 0,1 1 0,-1-1 0,1 0 0,0 1 0,18-6 0,18-21 0,-23 14 0,-5 6 0,0-1 0,0-1 0,-1 1 0,0-2 0,0 1 0,-1-1 0,0 0 0,0 0 0,-1-1 0,6-12 0,-22 98 0,8-62 0,0-1 0,1 0 0,0 1 0,1-1 0,1 1 0,2 13 0,-3-27 0,1 1 0,-1 0 0,0 0 0,0 0 0,1 0 0,-1 0 0,1-1 0,-1 1 0,1 0 0,-1 0 0,1-1 0,0 1 0,-1 0 0,1-1 0,0 1 0,-1 0 0,1-1 0,0 1 0,0-1 0,0 0 0,-1 1 0,1-1 0,0 1 0,0-1 0,0 0 0,0 0 0,0 0 0,0 1 0,0-1 0,0 0 0,-1 0 0,1 0 0,0 0 0,0-1 0,0 1 0,0 0 0,0 0 0,0-1 0,0 1 0,0 0 0,-1-1 0,1 1 0,0 0 0,0-1 0,0 0 0,1 0 0,3-2 0,-1 0 0,1-1 0,0 1 0,-1-1 0,0 0 0,4-4 0,14-24-2052,-17 23 396,-1 0 1,0-1 0,0 1-1,-1-1 1,0 0 0,2-17-1,-1-6-6389</inkml:trace>
</inkml:ink>
</file>

<file path=ppt/ink/ink4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8.172"/>
    </inkml:context>
    <inkml:brush xml:id="br0">
      <inkml:brushProperty name="width" value="0.025" units="cm"/>
      <inkml:brushProperty name="height" value="0.025" units="cm"/>
      <inkml:brushProperty name="color" value="#008C3A"/>
    </inkml:brush>
  </inkml:definitions>
  <inkml:trace contextRef="#ctx0" brushRef="#br0">0 1 13068,'0'0'17745,"61"45"-28891,-35-39 2049</inkml:trace>
</inkml:ink>
</file>

<file path=ppt/ink/ink4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8.549"/>
    </inkml:context>
    <inkml:brush xml:id="br0">
      <inkml:brushProperty name="width" value="0.025" units="cm"/>
      <inkml:brushProperty name="height" value="0.025" units="cm"/>
      <inkml:brushProperty name="color" value="#008C3A"/>
    </inkml:brush>
  </inkml:definitions>
  <inkml:trace contextRef="#ctx0" brushRef="#br0">118 152 19218,'0'0'6091,"-8"2"-4521,2 0-1457,0 0 1,1 1 0,-1 0 0,0 0-1,1 0 1,0 0 0,0 1-1,0 0 1,0 0 0,0 0 0,1 0-1,0 1 1,0 0 0,0 0-1,1 0 1,-1 0 0,1 1-1,0-1 1,-3 9 0,3-6-20,1-1 0,-1 0 0,1 1 0,1-1 0,-1 1 0,1 0 0,0-1 0,1 1 0,0 11-1,1-17-85,-1-1 0,1 0 0,-1 0 0,1 0 0,0 1 0,-1-1 0,1 0 0,0 0-1,0 0 1,0 0 0,0 0 0,0 0 0,0 0 0,0-1 0,0 1 0,0 0-1,0 0 1,0-1 0,0 1 0,1-1 0,-1 1 0,0-1 0,0 0 0,1 1 0,-1-1-1,0 0 1,1 0 0,-1 0 0,0 0 0,1 0 0,-1 0 0,0 0 0,1 0-1,-1-1 1,2 0 0,4 1 26,0-2 0,0 1-1,-1-1 1,1 0 0,11-5-1,-1-3-31,-1-1 0,0 0 0,0-1-1,-2-1 1,1 0 0,-2-1 0,0 0 0,0-1-1,-2-1 1,0 0 0,0 0 0,-2-1-1,0-1 1,11-31 0,-18 44 75,-2 1-1,1 0 1,0 0 0,-1-1 0,0 1-1,0 0 1,0-1 0,0 1 0,-1 0 0,0-1-1,1 1 1,-2 0 0,1 0 0,-4-8-1,4 11-71,0-1 0,0 1 0,-1-1 0,1 1 0,0 0 0,-1 0 0,1 0 0,-1 0 0,1 0 0,-1 0 0,0 0 0,0 0 0,1 0 0,-1 1 0,0-1 0,0 1-1,0-1 1,0 1 0,1 0 0,-1 0 0,0 0 0,0 0 0,0 0 0,0 0 0,0 0 0,0 1 0,1-1 0,-1 1 0,0-1 0,0 1 0,1 0 0,-1 0 0,0 0 0,1-1 0,-1 2 0,-1 0 0,-7 4 59,0 1 1,0 1-1,1-1 1,0 1-1,1 1 1,-1-1-1,2 2 1,-1-1-1,1 1 1,1 0-1,-10 19 1,16-28-64,1 0 1,-1 0-1,0-1 0,1 1 1,-1 0-1,0-1 1,1 1-1,-1 0 1,1-1-1,-1 1 1,1 0-1,-1-1 1,1 1-1,0-1 1,-1 1-1,1-1 0,-1 0 1,1 1-1,0-1 1,0 1-1,-1-1 1,1 0-1,0 0 1,0 1-1,-1-1 1,1 0-1,0 0 0,0 0 1,0 0-1,-1 0 1,1 0-1,0 0 1,0 0-1,-1 0 1,1-1-1,0 1 1,0 0-1,0-1 1,5 2-6,8-1-245,0 2 0,0 0 1,0 1-1,0 0 0,0 1 0,-1 1 0,1 0 0,19 11 1,-29-13 88,1-1 1,-1 2-1,0-1 1,1 0-1,-2 1 1,1 0 0,0 0-1,-1 0 1,1 0-1,-1 0 1,-1 1-1,1-1 1,0 1-1,-1 0 1,0 0 0,0 0-1,-1 0 1,1 0-1,-1 0 1,0 0-1,-1 1 1,1-1 0,-1 0-1,0 1 1,-1 8-1,-5 9-6096,-8-8-6567</inkml:trace>
</inkml:ink>
</file>

<file path=ppt/ink/ink4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9.190"/>
    </inkml:context>
    <inkml:brush xml:id="br0">
      <inkml:brushProperty name="width" value="0.025" units="cm"/>
      <inkml:brushProperty name="height" value="0.025" units="cm"/>
      <inkml:brushProperty name="color" value="#008C3A"/>
    </inkml:brush>
  </inkml:definitions>
  <inkml:trace contextRef="#ctx0" brushRef="#br0">285 1 14189,'0'0'6599,"-11"0"-3306,-5 4-2757,-1 0-1,1 0 1,-1 2-1,1 0 1,1 1-1,-1 1 1,1 0-1,1 1 0,-18 13 1,11-8-261,12-9-230,0 0 1,1 0-1,0 1 1,0 0-1,1 1 0,-1-1 1,2 2-1,-10 10 0,17-17-73,-1-1 0,1 1 0,-1-1 0,1 1 0,-1-1 0,1 0 0,-1 1 0,1-1 0,0 1 0,-1-1 0,1 0 0,0 0 0,-1 1 0,1-1 1,0 0-1,-1 0 0,1 0 0,0 0 0,0 0 0,-1 0 0,1 0 0,0 0 0,-1 0 0,1 0 0,0 0 0,1-1 0,24 1-429,35-8-537,-47 5 867,0 0-1,1 1 1,-1 1 0,0 0-1,1 1 1,-1 1-1,0 0 1,24 5 0,-36-5 169,1 0 1,-1 0-1,0 0 1,0 0-1,0 0 1,0 0-1,0 0 1,0 1 0,0-1-1,0 1 1,-1 0-1,1-1 1,-1 1-1,1 0 1,-1 0-1,1 0 1,-1 0 0,0 0-1,0 0 1,0 0-1,0 0 1,-1 1-1,1-1 1,0 0-1,-1 0 1,0 1-1,1-1 1,-1 0 0,0 1-1,0-1 1,0 1-1,-1-1 1,1 0-1,-1 0 1,1 1-1,-1-1 1,0 0-1,1 0 1,-1 1 0,0-1-1,-3 3 1,0 5 218,-2-1 0,1 0 0,-1 0 0,0-1 0,-1 1 0,0-1 0,-14 12 0,5-7 49,-1-1 0,0-1-1,-20 10 1,31-18-242,-1 0 0,1 0 0,-1-1 0,0 0 1,0 0-1,1 0 0,-1-1 0,0 0 0,-1 0 1,1-1-1,0 0 0,-9-1 0,15 1-143,0 0 1,0-1-1,0 1 1,1 0-1,-1 0 1,0-1-1,0 1 1,1-1-1,-1 1 1,0-1-1,0 1 0,1-1 1,-1 1-1,1-1 1,-1 1-1,0-1 1,1 0-1,-1 1 1,1-1-1,-1 0 1,1 1-1,0-1 1,-1 0-1,1 0 0,0 0 1,-1 1-1,1-1 1,0 0-1,0 0 1,0 0-1,0 0 1,0 1-1,0-1 1,0 0-1,0 0 0,0 0 1,0 0-1,1 1 1,-1-1-1,0 0 1,0 0-1,1 0 1,-1 1-1,0-1 1,1 0-1,-1 0 1,2 0-1,24-35-6730,6 12-1443,7 1-4671</inkml:trace>
</inkml:ink>
</file>

<file path=ppt/ink/ink4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49.847"/>
    </inkml:context>
    <inkml:brush xml:id="br0">
      <inkml:brushProperty name="width" value="0.025" units="cm"/>
      <inkml:brushProperty name="height" value="0.025" units="cm"/>
      <inkml:brushProperty name="color" value="#008C3A"/>
    </inkml:brush>
  </inkml:definitions>
  <inkml:trace contextRef="#ctx0" brushRef="#br0">110 291 18834,'0'0'6150,"-9"3"-4245,3-1-1866,1 0 0,-1 1 0,1-1 0,-1 1 0,1 1 0,0-1 0,0 1 0,1 0 0,-1 0 0,1 0 0,0 1 0,0-1 0,0 1 0,1 0 0,-1 0 0,1 0 0,1 1 0,-1-1 0,1 1 0,-1 0 0,2-1 0,-3 12 0,4-16-36,-2 5 39,0 1-1,1-1 0,0 1 1,0 0-1,0 11 0,2-17-35,-1 0 1,0 0-1,0 1 0,0-1 0,1 0 0,-1 0 1,1 0-1,-1 1 0,1-1 0,-1 0 0,1 0 1,0 0-1,-1 0 0,1 0 0,0 0 0,0 0 1,0 0-1,0 0 0,0-1 0,0 1 1,0 0-1,0-1 0,0 1 0,0 0 0,0-1 1,1 1-1,-1-1 0,0 0 0,0 1 0,0-1 1,1 0-1,-1 0 0,0 0 0,1 0 0,-1 0 1,2 0-1,4-1 18,1 0 1,-1 0 0,0-1-1,1 0 1,-1-1 0,0 1-1,0-1 1,-1-1-1,1 1 1,-1-1 0,1-1-1,-1 1 1,0-1 0,-1 0-1,7-7 1,9-9 0,-2 0 0,26-40 1,-30 40 170,-1-1 1,-1-1-1,-1-1 1,-1 0-1,-1 0 1,-1-1-1,-2 0 1,0-1-1,-1 1 1,2-39 0,-11 45 129,-7 20-161,7 1-159,1 0 0,-1 1-1,1-1 1,0 1 0,0 0 0,0-1 0,0 1 0,-2 5 0,-10 22 160,1 0-1,2 1 1,1 0-1,1 1 1,2 0-1,1 1 1,-2 53-1,8-85-165,-1 0 0,1 0 0,0 0 0,1 0 0,-1 0 0,0 0 0,0 0 0,0 0 0,0 0 0,1 0 0,-1 0 0,1 0 0,-1 0 0,0 0 0,1 0 0,0-1 0,-1 1 0,1 0 0,-1 0 0,1 0 0,0-1 0,0 1 0,-1 0 0,1-1 0,0 1 0,1 0 0,0 0 0,0-1 0,0 0 0,0 1 0,0-1 0,0 0 0,0 0 0,0 0 0,1 0 0,-1 0 0,0 0 0,0-1 0,2 0 0,5-2 0,-1 0 0,0 0 0,0-1 0,0 0 0,9-6 0,14-13-39,-21 14 6,2 0 0,0 1-1,0 0 1,0 1 0,1 1 0,0-1 0,17-4 0,-29 10 36,0 1-1,0 0 1,0 0 0,0 1 0,0-1 0,0 0 0,0 0 0,0 0 0,-1 0-1,1 1 1,0-1 0,0 0 0,0 1 0,-1-1 0,1 1 0,0-1 0,0 1-1,-1-1 1,1 1 0,0 0 0,-1-1 0,1 1 0,-1 0 0,1-1 0,-1 1-1,1 0 1,-1 0 0,1-1 0,-1 1 0,0 0 0,1 0 0,-1 0 0,0 0-1,0 0 1,0-1 0,1 1 0,-1 0 0,0 0 0,0 0 0,-1 1 0,1 47 168,-1-40-156,-2 55-15,3-64 0,0 1 0,1-1 0,-1 1 0,0-1 0,1 1 0,-1-1 0,0 0 0,1 1 0,-1-1 0,0 1 0,1-1 0,-1 0 0,1 1 0,-1-1 0,1 0 0,-1 1 0,1-1 0,-1 0 0,1 0 0,-1 0 0,1 1 0,-1-1 0,1 0 0,-1 0 0,1 0 0,-1 0 0,1 0 0,-1 0 0,1 0 0,0 0 0,-1 0 0,1 0 0,-1 0 0,1-1 0,-1 1 0,2 0 0,20-8 0,-8 0 0,-1-1 0,0-1 0,20-18 0,-22 17 0,1 1 0,-1 1 0,2 0 0,22-12 0,-35 20 0,0 1 0,1 0 0,-1 0 0,1 0 0,-1-1 0,1 1 0,-1 0 0,1 0 0,-1 0 0,0 0 0,1 0 0,-1 0 0,1 0 0,-1 0 0,1 0 0,-1 0 0,1 0 0,-1 0 0,1 0 0,-1 0 0,1 0 0,-1 0 0,1 1 0,-1-1 0,0 0 0,1 0 0,-1 1 0,1-1 0,-1 0 0,0 0 0,1 1 0,-1-1 0,0 0 0,1 1 0,-1-1 0,1 1 0,3 22 0,-10 38 0,4-51 0,1-8 0,1 0 0,0 1 0,0-1 0,0 0 0,0 0 0,0 0 0,0 0 0,0 0 0,1 0 0,-1 0 0,1 0 0,0 3 0,0-4 0,-1-1 0,1 1 0,-1-1 0,0 1 0,1-1 0,-1 0 0,1 1 0,-1-1 0,1 0 0,-1 1 0,1-1 0,-1 0 0,1 0 0,-1 1 0,1-1 0,-1 0 0,1 0 0,-1 0 0,1 0 0,-1 0 0,1 0 0,0 0 0,-1 0 0,1 0 0,-1 0 0,1 0 0,-1 0 0,2 0 0,3-3 0,1 1 0,-1-1 0,0 0 0,0 0 0,0 0 0,9-8 0,-1 2-265,-10 8-287,0-1 0,0 0 0,0 0 0,0 0 0,0-1 0,-1 1 0,1-1 0,-1 1 0,1-1 0,2-4 0</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0.682"/>
    </inkml:context>
    <inkml:brush xml:id="br0">
      <inkml:brushProperty name="width" value="0.025" units="cm"/>
      <inkml:brushProperty name="height" value="0.025" units="cm"/>
    </inkml:brush>
  </inkml:definitions>
  <inkml:trace contextRef="#ctx0" brushRef="#br0">78 0 10922,'0'0'10496,"-7"9"-8858,-4 3-707,2 1-1,-1 1 0,-11 23 0,18-30-683,0-1 0,0 0 0,1 1-1,0 0 1,0-1 0,0 1-1,1 0 1,0 0 0,1 0-1,-1 0 1,1 0 0,1 0 0,0 9-1,0-14-256,0 1 1,1-1-1,-1 0 0,0 0 0,1 0 0,-1 0 1,1 0-1,-1 0 0,1 0 0,0-1 0,0 1 0,0-1 1,0 1-1,0-1 0,0 0 0,0 1 0,1-1 1,-1 0-1,0 0 0,1-1 0,-1 1 0,1-1 0,-1 1 1,0-1-1,4 1 0,3 0-1341,0 0 0,0-1 1,0 0-1,0-1 0,15-2 0,-1-5-5466</inkml:trace>
</inkml:ink>
</file>

<file path=ppt/ink/ink4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1.066"/>
    </inkml:context>
    <inkml:brush xml:id="br0">
      <inkml:brushProperty name="width" value="0.025" units="cm"/>
      <inkml:brushProperty name="height" value="0.025" units="cm"/>
      <inkml:brushProperty name="color" value="#008C3A"/>
    </inkml:brush>
  </inkml:definitions>
  <inkml:trace contextRef="#ctx0" brushRef="#br0">0 337 18321,'0'0'4832,"5"10"-2606,-4-7-2113,1 1 0,-1-1 0,1 1 0,0-1 0,0 0 0,0 0 0,0 0 0,1 0 0,0 0 0,-1 0 0,1 0 0,0-1 0,0 0 0,0 1 0,0-1 0,1 0 0,-1-1 0,1 1 0,-1-1 0,1 1 0,0-1 0,-1 0 0,1 0 0,0 0 0,0-1 0,-1 0 0,1 1 0,0-1 0,6-1 0,-5 0-46,1 0 1,-1-1 0,0 1 0,0-1-1,1 0 1,-2-1 0,1 1-1,0-1 1,0 0 0,-1 0 0,1 0-1,-1-1 1,0 0 0,0 1 0,4-7-1,-6 8-8,0-1-1,0 1 1,0-1-1,0 0 1,0 1 0,-1-1-1,1 0 1,-1 0-1,0 0 1,0 0-1,0 0 1,0 0-1,0 0 1,-1-1-1,0 1 1,1 0-1,-1 0 1,0-1-1,0 1 1,-1 0-1,1 0 1,-1 0 0,0 0-1,0-1 1,0 1-1,0 0 1,-3-5-1,3 6-39,-1 0 1,1 0-1,-1 0 0,0 1 0,1-1 1,-1 0-1,0 1 0,0-1 0,0 1 1,-1 0-1,1-1 0,0 1 0,0 0 1,-1 0-1,1 1 0,0-1 0,-1 0 1,1 1-1,-1 0 0,1-1 0,-1 1 1,1 0-1,-1 0 0,1 0 0,-1 1 1,1-1-1,-1 1 0,1-1 0,0 1 1,-1 0-1,-3 2 0,0-1-32,0 1 0,1 0-1,-1 0 1,1 0 0,0 1-1,0-1 1,0 1 0,1 1-1,-1-1 1,1 1 0,0-1 0,-3 7-1,2-2 5,0 1-1,1-1 1,0 1 0,1 0-1,0 0 1,0 1 0,1-1-1,-1 21 1,2-28 6,1 0 0,0 0 0,0 0-1,0 0 1,0-1 0,0 1 0,1 0 0,-1 0 0,1 0 0,0 0-1,-1 0 1,2-1 0,-1 1 0,0 0 0,0-1 0,1 1-1,-1-1 1,1 1 0,0-1 0,0 0 0,0 0 0,0 0 0,0 0-1,0 0 1,1 0 0,-1 0 0,1-1 0,-1 1 0,1-1 0,0 0-1,-1 0 1,1 0 0,0 0 0,0 0 0,5 0 0,2-1 0,0 0 0,0 0 0,0-1 1,-1-1-1,1 0 0,0 0 0,0-1 1,-1 0-1,1-1 0,-1 0 0,0 0 1,0-1-1,-1 0 0,1 0 0,8-8 1,12-11 0,-1-1 1,41-48 0,-55 58 5,-1-1-1,0-1 1,-1 0 0,-1-1 0,-1 0 0,0 0 0,-1-1 0,-1-1 0,-1 1 0,-1-1 0,-1 0 0,0-1 0,-2 1-1,2-24 1,-5 44-4,0-1 0,0 0-1,0 1 1,1-1 0,-1 1-1,0-1 1,0 0-1,0 1 1,0-1 0,0 1-1,-1-1 1,1 1 0,0-1-1,0 0 1,0 1 0,0-1-1,-1 1 1,1-1-1,0 1 1,-1-1 0,1 1-1,0-1 1,-1 1 0,1-1-1,0 1 1,-1 0 0,1-1-1,-1 1 1,1-1-1,-2 1 1,-12 9-51,-12 29 103,13-6 95,1 1 0,2 0 0,1 1 0,2 0 1,1 0-1,-2 64 0,8-96-147,-1 0 0,1 0 0,0 1 0,1-1 0,-1 0 0,0 0 0,1 0 0,-1 0 0,1 1 0,0-1 0,-1 0 0,1 0 0,0 0 0,0 0 0,0-1 0,1 1 0,-1 0 0,0 0 0,4 2 0,-3-3 0,0 0 0,0 0 0,0 0 0,0-1 0,1 1 0,-1-1 0,0 1 0,0-1 0,0 0 0,1 0 0,-1 0 0,0 0 0,0 0 0,1-1 0,-1 1 0,0-1 0,0 1 0,0-1 0,0 0 0,4-2 0,7-3 0,-1-1 0,1-1 0,-2 0 0,1-1 0,-1 0 0,0 0 0,15-19 0,-1 0 0,37-56 0,-53 69 0,0 1 0,0-1 0,-1 0 0,-1-1 0,-1 0 0,0 0 0,-1 0 0,5-33 0,-13 32 0,-8 22 0,-11 26 0,10-4 0,1 1 0,1 1 0,1 0 0,2 0 0,1 0 0,2 1 0,-2 52 0,5-80 0,1 0 0,0-1 0,-1 1 0,1 0 0,0 0 0,0 0 0,0 0 0,1-1 0,-1 1 0,0 0 0,1 0 0,-1 0 0,1-1 0,-1 1 0,1 0 0,0-1 0,0 1 0,0-1 0,0 1 0,0-1 0,0 1 0,0-1 0,0 1 0,1-1 0,-1 0 0,1 0 0,-1 0 0,1 0 0,-1 0 0,1 0 0,-1 0 0,1 0 0,0-1 0,-1 1 0,1 0 0,0-1 0,0 0 0,0 1 0,-1-1 0,1 0 0,0 0 0,0 0 0,0 0 0,0 0 0,-1-1 0,1 1 0,0 0 0,0-1 0,-1 1 0,4-2 0,3-1 0,1 0 0,-1 0 0,1 0 0,-1-1 0,0-1 0,0 0 0,-1 0 0,0 0 0,1-1 0,-2 0 0,9-8 0,-10 9 0,0 0 0,0-1 0,-1 1 0,0-1 0,0 0 0,0 0 0,-1-1 0,1 1 0,-2-1 0,1 0 0,-1 1 0,0-1 0,0 0 0,1-11 0,-3 17 0,0 0 0,0 0 0,0 0 0,0 0 0,0 0 0,0 0 0,0 0 0,0 0 0,-1 0 0,1 0 0,0 0 0,0 0 0,-1 0 0,1 0 0,-1 0 0,1 1 0,-1-1 0,1 0 0,-1 0 0,1 0 0,-1 1 0,0-1 0,0 0 0,1 1 0,-1-1 0,0 1 0,0-1 0,0 1 0,1-1 0,-1 1 0,0-1 0,0 1 0,0 0 0,0 0 0,0-1 0,0 1 0,0 0 0,0 0 0,0 0 0,0 0 0,0 0 0,0 0 0,0 0 0,0 0 0,0 1 0,0-1 0,-1 1 0,-2 0 0,-1 0 0,1 1 0,0 0 0,0 0 0,0 0 0,1 0 0,-1 0 0,0 1 0,-4 5 0,1-1 0,0 0 0,1 1 0,-1-1 0,2 2 0,-1-1 0,1 1 0,1-1 0,0 1 0,0 1 0,0-1 0,1 0 0,1 1 0,-2 11 0,4-21 0,0 1 0,0 0 0,0-1 0,0 1 0,0-1 0,0 1 0,1 0 0,-1-1 0,0 1 0,0 0 0,1-1 0,-1 1 0,0-1 0,1 1 0,-1-1 0,0 1 0,1-1 0,-1 1 0,1-1 0,-1 1 0,1-1 0,-1 0 0,1 1 0,0-1 0,-1 0 0,1 1 0,-1-1 0,1 0 0,0 0 0,27 5 0,28-10 0,-31 0 0,-12 3 0,0-1 0,0 2 0,0 0 0,0 0 0,0 1 0,15 2 0,-27-2 0,1 1 0,-1-1 0,0 1 0,0 0 0,0-1 0,0 1 0,0 0 0,0 0 0,0-1 0,0 1 0,0 0 0,0 0 0,-1 0 0,1 0 0,0 0 0,0 0 0,-1 0 0,1 1 0,-1-1 0,1 0 0,-1 0 0,0 0 0,1 2 0,-1-2 0,0-1 0,1 1 0,-1-1 0,0 1 0,0-1 0,0 1 0,0 0 0,0-1 0,0 1 0,0-1 0,0 1 0,0 0 0,0-1 0,0 1 0,0-1 0,0 1 0,0 0 0,0-1 0,-1 1 0,1-1 0,0 1 0,-1-1 0,1 1 0,0-1 0,-1 1 0,1-1 0,0 1 0,-1-1 0,1 1 0,-1-1 0,1 0 0,-1 1 0,1-1 0,-1 0 0,1 1 0,-1-1 0,1 0 0,-1 0 0,1 1 0,-1-1 0,0 0 0,0 0 0,-1-35 0,2 26 0,0 1 0,0 0 0,0-1 0,1 1 0,1 0 0,-1 0 0,1 0 0,1 0 0,-1 0 0,1 0 0,1 0 0,3-7 0,-5 14-149,-1 0-1,1 0 1,-1 0-1,1 0 1,0 1-1,-1-1 1,1 0 0,0 1-1,-1-1 1,1 1-1,0-1 1,0 1-1,-1 0 1,1 0 0,0 0-1,0 0 1,0 0-1,-1 0 1,3 0-1,4 1-1740,16-1-5467</inkml:trace>
</inkml:ink>
</file>

<file path=ppt/ink/ink4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1.503"/>
    </inkml:context>
    <inkml:brush xml:id="br0">
      <inkml:brushProperty name="width" value="0.025" units="cm"/>
      <inkml:brushProperty name="height" value="0.025" units="cm"/>
      <inkml:brushProperty name="color" value="#008C3A"/>
    </inkml:brush>
  </inkml:definitions>
  <inkml:trace contextRef="#ctx0" brushRef="#br0">21 1 20467,'-10'24'3940,"0"8"-801,9 7-1057,1 2-1602,0 1-255,4-7-193,4-5 0,4-10-385,-5-11-864,4-7-1185,-4-2-481,-1-16-800,-1-10-930,-5-4-2529</inkml:trace>
</inkml:ink>
</file>

<file path=ppt/ink/ink4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1.910"/>
    </inkml:context>
    <inkml:brush xml:id="br0">
      <inkml:brushProperty name="width" value="0.025" units="cm"/>
      <inkml:brushProperty name="height" value="0.025" units="cm"/>
      <inkml:brushProperty name="color" value="#008C3A"/>
    </inkml:brush>
  </inkml:definitions>
  <inkml:trace contextRef="#ctx0" brushRef="#br0">6 79 9545,'0'0'2466,"-6"-61"609,6 47-192,0 10-673,3 4-2178,5 13-352,-1 2-1154,7-2-2722,1 0-5605</inkml:trace>
</inkml:ink>
</file>

<file path=ppt/ink/ink4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2.286"/>
    </inkml:context>
    <inkml:brush xml:id="br0">
      <inkml:brushProperty name="width" value="0.025" units="cm"/>
      <inkml:brushProperty name="height" value="0.025" units="cm"/>
      <inkml:brushProperty name="color" value="#008C3A"/>
    </inkml:brush>
  </inkml:definitions>
  <inkml:trace contextRef="#ctx0" brushRef="#br0">89 205 14606,'0'0'10335,"-10"8"-8728,-65 49 1019,75-57-2638,0 1 0,-1-1 0,1 0-1,0 0 1,0 0 0,-1 0 0,1 0 0,0 1-1,0-1 1,0 0 0,0 0 0,-1 0 0,1 1 0,0-1-1,0 0 1,0 0 0,0 0 0,0 1 0,0-1-1,-1 0 1,1 0 0,0 1 0,0-1 0,0 0-1,0 1 1,0-1 0,0 0 0,0 0 0,0 1-1,0-1 1,0 0 0,0 0 0,0 1 0,1-1-1,-1 0 1,0 0 0,0 1 0,0-1 0,0 0-1,0 0 1,0 0 0,1 1 0,-1-1 0,0 0-1,0 0 1,17 7-801,35 0-770,-37-5 1236,-6-1 211,0 1 1,0 0-1,0 1 1,0 0-1,0 0 1,-1 1-1,1 0 1,13 10-1,-20-13 200,0 1 0,0-1 0,0 1 1,-1 0-1,1-1 0,0 1 0,-1 0 0,0 0 0,1 0 0,-1 0 0,0 0 1,0 1-1,0-1 0,0 0 0,0 0 0,-1 1 0,1-1 0,-1 0 0,1 1 1,-1-1-1,0 1 0,0-1 0,0 0 0,0 1 0,-1-1 0,1 1 0,-1-1 1,1 0-1,-1 1 0,0-1 0,0 0 0,0 0 0,0 0 0,0 0 0,0 0 1,-1 0-1,1 0 0,-1 0 0,-1 2 0,-4 4 404,0-1 0,0 0 1,-1 0-1,0-1 0,0 0 0,-12 7 0,16-11-349,0 1-1,-1 0 0,0-1 0,1 0 0,-1 0 0,0-1 1,0 1-1,0-1 0,0 0 0,0 0 0,0-1 1,0 1-1,0-1 0,-7-1 0,12 1-166,-1-1 0,1 1 0,-1-1 0,1 1 0,-1-1 0,1 1 0,0-1 0,-1 1 0,1-1-1,0 0 1,-1 1 0,1-1 0,0 1 0,0-1 0,0 0 0,0 1 0,-1-1 0,1 0 0,0 1 0,0-1 0,0 0 0,0 1-1,0-1 1,1 1 0,-1-1 0,0 0 0,0 1 0,0-1 0,0 0 0,1 1 0,-1-1 0,0 1 0,1-1 0,-1 0 0,0 1 0,1-1-1,-1 1 1,2-1 0,13-24-2241,88-92-12381,-61 67 4410</inkml:trace>
  <inkml:trace contextRef="#ctx0" brushRef="#br0" timeOffset="1">351 0 13036,'0'0'13747,"-4"13"-12802,-12 55-354,2 0 0,4 1 0,-3 83 0,17-121-739,-4-30 64,0-1 1,0 1 0,0 0 0,0-1 0,0 1-1,0-1 1,0 1 0,1-1 0,-1 1 0,0 0-1,0-1 1,0 1 0,1-1 0,-1 1 0,0-1-1,0 1 1,1-1 0,-1 1 0,1-1 0,-1 0-1,0 1 1,1-1 0,-1 1 0,1-1 0,-1 0-1,1 1 1,-1-1 0,1 0 0,-1 0 0,1 1-1,-1-1 1,1 0 0,-1 0 0,1 0 0,0 0-1,-1 0 1,1 0 0,-1 0 0,1 0 0,0 0-1,-1 0 1,1 0 0,-1 0 0,1 0 0,-1 0-1,1 0 1,0-1 0,0-2-975,0-1 1,0 1 0,-1-1-1,1 1 1,-1-1-1,0 1 1,0-1-1,0 1 1,-1-1-1,1 1 1,-3-6 0,-9-18-5296,-6 0 214</inkml:trace>
  <inkml:trace contextRef="#ctx0" brushRef="#br0" timeOffset="2">243 260 4420,'-20'-23'6214,"5"5"-1377,3 8-802,10 2-832,2 6-800,18 2-1218,11 0-448,9 0-225,3 0-384,2 0-160,1 0-1281,-8 0-2403,-5 0-5797</inkml:trace>
</inkml:ink>
</file>

<file path=ppt/ink/ink4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2.645"/>
    </inkml:context>
    <inkml:brush xml:id="br0">
      <inkml:brushProperty name="width" value="0.025" units="cm"/>
      <inkml:brushProperty name="height" value="0.025" units="cm"/>
      <inkml:brushProperty name="color" value="#008C3A"/>
    </inkml:brush>
  </inkml:definitions>
  <inkml:trace contextRef="#ctx0" brushRef="#br0">0 1 24823,'0'0'6951,"0"74"-6695,0-43-192,0 1-640,0-3-1154,6-9-2882,-1-10-4709</inkml:trace>
</inkml:ink>
</file>

<file path=ppt/ink/ink4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3.346"/>
    </inkml:context>
    <inkml:brush xml:id="br0">
      <inkml:brushProperty name="width" value="0.025" units="cm"/>
      <inkml:brushProperty name="height" value="0.025" units="cm"/>
      <inkml:brushProperty name="color" value="#008C3A"/>
    </inkml:brush>
  </inkml:definitions>
  <inkml:trace contextRef="#ctx0" brushRef="#br0">59 274 14253,'0'0'10624,"-8"12"-9492,6-9-989,-30 41 459,30-41-533,0-1 0,0 1 0,1 0 0,-1 0 0,1 0 0,0 0-1,0 0 1,0 0 0,0 0 0,0 0 0,1 0 0,-1 0 0,1 1-1,0-1 1,0 0 0,0 4 0,2-6-34,-1-1 0,0 0 1,0 0-1,1 0 0,-1 0 0,0 0 0,1 0 0,-1 0 1,0 0-1,0-1 0,1 1 0,-1 0 0,0-1 0,0 1 1,0-1-1,1 0 0,7-4 40,0-1 1,-1 0-1,0-1 0,0 1 0,0-2 1,-1 1-1,0-1 0,6-9 1,1-2-51,-1-2 0,15-28 0,-20 31-66,-10 14-370,-15 31-173,3 5 503,-14 49 0,25-72 77,1 1 1,0-1-1,0 1 1,1 0-1,0 0 1,1 0-1,0 0 1,0-1-1,4 21 1,-3-29 17,-1 0 0,0-1 0,1 1 0,0 0 0,-1 0 0,1 0 1,0-1-1,-1 1 0,1 0 0,0 0 0,0-1 0,-1 1 0,1-1 1,0 1-1,0-1 0,0 1 0,0-1 0,0 0 0,0 1 0,0-1 1,0 0-1,0 0 0,0 1 0,0-1 0,0 0 0,0 0 0,0 0 1,0 0-1,0-1 0,0 1 0,0 0 0,0 0 0,0-1 0,0 1 1,0 0-1,1-2 0,36-16 770,-13-3-446,0-2 0,-1 0 0,-2-2 0,0 0 0,-2-2 0,-1 0 0,-1-1 0,-1-1 0,21-52 0,-33 68-333,0 0 0,-1-1 1,-1 0-1,0 1 0,-1-1 1,1-28-1,-3 40-5,0 1 0,1 0 0,-1 0 0,-1 0 0,1 0 0,0 0 0,0 0 0,0 0 0,-1 0 0,1 0 0,0 0 0,-1 0 0,1 0 0,-1 0 0,1 0 0,-1 0 0,-1-1 0,-12 2 0,11 1 0,1 1 0,-1 0 0,0 0 0,1 0 0,0 0 0,-1 0 0,1 1 0,0-1 0,0 1 0,-2 3 0,-16 36 0,2 0 0,2 1 0,1 1 0,-12 69 0,25-104 0,-1 1 0,1-1 0,0 1 0,1 0 0,0 14 0,1-23 0,0 1 0,0-1 0,0 0 0,0 1 0,0-1 0,1 1 0,-1-1 0,0 0 0,1 1 0,-1-1 0,1 0 0,0 1 0,-1-1 0,1 0 0,0 0 0,0 1 0,0-1 0,0 0 0,0 0 0,0 0 0,0 0 0,0 0 0,0-1 0,0 1 0,0 0 0,1 0 0,-1-1 0,0 1 0,1-1 0,-1 1 0,0-1 0,1 1 0,-1-1 0,0 0 0,1 0 0,2 0 0,1 0-331,0 0 0,0 0-1,0-1 1,0 0 0,0 0 0,0 0-1,9-4 1,-9 3-314,-1 0-1,1-1 1,-1 0 0,0 0-1,1 0 1,-2-1-1,1 1 1,0-1 0,-1 0-1,1 0 1,-1 0 0,4-7-1,6-13-6731</inkml:trace>
</inkml:ink>
</file>

<file path=ppt/ink/ink4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3.734"/>
    </inkml:context>
    <inkml:brush xml:id="br0">
      <inkml:brushProperty name="width" value="0.025" units="cm"/>
      <inkml:brushProperty name="height" value="0.025" units="cm"/>
      <inkml:brushProperty name="color" value="#008C3A"/>
    </inkml:brush>
  </inkml:definitions>
  <inkml:trace contextRef="#ctx0" brushRef="#br0">90 3 13229,'0'0'17622,"-10"-1"-17185,4 0-400,1 0 0,-1 1 0,0 0 0,1 0 0,-12 2-1,15-2-29,0 1 0,1-1 0,-1 1 0,0-1 0,1 1 0,-1-1 0,1 1-1,-1 0 1,1 0 0,-1 0 0,1 0 0,-1 0 0,1 0 0,0 0 0,0 1 0,-1-1-1,1 0 1,0 1 0,0-1 0,0 1 0,1-1 0,-1 1 0,0-1 0,0 1 0,1 0-1,-1-1 1,1 1 0,0 0 0,-1-1 0,1 1 0,0 0 0,0 2 0,5-2 12,1-1 1,-1 0 0,1 0 0,-1-1-1,1 1 1,-1-1 0,1 0 0,5-2-1,-4 2-84,0 0 21,-1 0 0,0 1 1,0-1-1,0 1 0,0 0 1,0 1-1,0-1 0,0 1 1,-1 0-1,12 6 0,-14-5 46,0-1-1,-1 0 0,1 1 0,0-1 1,-1 1-1,0 0 0,1 0 1,-1 0-1,0 0 0,0 0 0,-1 0 1,1 1-1,-1-1 0,0 0 0,0 1 1,0-1-1,0 1 0,0 0 0,-1-1 1,1 5-1,-1-4 16,0 0 0,-1 0 0,1 0 0,-1 0 0,0-1 0,0 1 0,0 0 0,0 0 0,-1 0 0,1-1-1,-1 1 1,0-1 0,0 1 0,0-1 0,-1 0 0,1 0 0,-1 0 0,0 0 0,0 0 0,0-1 0,0 1 0,0-1 0,0 0 0,-1 1 0,1-2 0,-1 1 0,0 0 0,1-1 0,-1 0 0,0 0-1,0 0 1,0 0 0,0 0 0,0-1 0,0 0 0,0 0 0,0 0 0,0 0 0,-7-2 0,10 2-282,0 0 0,0 0 0,-1-1 0,1 1 0,0 0 0,0-1 0,0 1 0,0-1-1,-1 1 1,1-1 0,0 0 0,0 1 0,0-1 0,0 0 0,0 0 0,1 0 0,-3-2 0,-4-11-6164,1-10-10696</inkml:trace>
</inkml:ink>
</file>

<file path=ppt/ink/ink4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4.746"/>
    </inkml:context>
    <inkml:brush xml:id="br0">
      <inkml:brushProperty name="width" value="0.025" units="cm"/>
      <inkml:brushProperty name="height" value="0.025" units="cm"/>
      <inkml:brushProperty name="color" value="#008C3A"/>
    </inkml:brush>
  </inkml:definitions>
  <inkml:trace contextRef="#ctx0" brushRef="#br0">98 20 18738,'0'0'10757,"-10"-6"-9743,8 5-982,-1-1 16,0 1 0,0-1 0,0 1 1,1 0-1,-1-1 0,0 1 1,-1 1-1,1-1 0,0 0 0,-6 0 1,8 2-37,-1-1 1,0 1-1,0 0 1,0 0 0,1-1-1,-1 1 1,0 0-1,1 0 1,-1 1-1,1-1 1,-1 0 0,1 1-1,0-1 1,-1 0-1,1 1 1,0 0-1,0-1 1,0 1 0,0 0-1,0-1 1,1 1-1,-1 0 1,0 0-1,1 0 1,-1-1-1,1 3 1,-4 14-3,0 0 0,1 0-1,1 0 1,1 0 0,1 22-1,0-32 2,0-7-9,0-1-1,0 0 0,0 1 0,0-1 0,0 0 1,0 1-1,0-1 0,0 0 0,0 1 0,0-1 1,0 0-1,0 1 0,1-1 0,-1 0 0,0 1 1,0-1-1,0 0 0,0 1 0,0-1 0,1 0 1,-1 1-1,0-1 0,0 0 0,1 0 0,-1 1 0,0-1 1,0 0-1,1 0 0,-1 0 0,0 1 0,1-1 1,-1 0-1,0 0 0,1 0 0,-1 0 0,0 0 1,1 1-1,14-7 122,11-18 50,81-125-50,-150 229 296,38-70-361,1 0-1,1 0 1,-1 0-1,2 0 1,-1 1-1,-1 19 1,4-29-58,0-1 0,0 0 0,0 0 0,0 1 0,0-1 0,0 0 0,0 1 0,0-1 0,0 0 0,0 0 0,1 1 0,-1-1 0,0 0 0,0 0 0,0 1 0,0-1 0,0 0 0,1 0 0,-1 1 0,0-1 0,0 0 0,0 0 0,1 0 0,-1 1 0,0-1 0,0 0 0,1 0 0,-1 0 0,0 0 0,0 0 0,1 0 0,-1 0 0,0 1 0,0-1 0,1 0 0,-1 0 0,0 0 0,1 0 0,-1 0 0,0 0 0,0 0 0,1 0 0,-1-1 0,19-5 0,13-15 0,17-24 0,-37 32 0,2 0 0,0 1 0,0 0 0,28-16 0,-41 29 0,0 1 0,-1 0 0,1-1 0,-1 1 0,1 0 0,-1 0 0,0 0 0,0-1 0,1 1 0,-1 0 0,-1 0 0,1 0 0,0-1 0,-1 4 0,-14 55 0,11-46 0,0 1 0,1 0 0,0 0 0,-1 22 0,4-37 0,0 0 0,0 1 0,0-1 0,0 0 0,0 0 0,0 0 0,0 1 0,0-1 0,0 0 0,0 0 0,0 0 0,1 1 0,-1-1 0,0 0 0,0 0 0,0 0 0,0 1 0,0-1 0,0 0 0,0 0 0,0 0 0,1 0 0,-1 1 0,0-1 0,0 0 0,0 0 0,0 0 0,1 0 0,-1 0 0,0 1 0,0-1 0,0 0 0,1 0 0,-1 0 0,0 0 0,0 0 0,0 0 0,1 0 0,-1 0 0,0 0 0,0 0 0,1 0 0,-1 0 0,0 0 0,0 0 0,1 0 0,13-7 0,10-12 0,18-28 0,-30 33 0,0 0 0,1 1 0,1 0 0,22-16 0,-36 29 0,1 0 0,-1 0 0,0 0 0,1 0 0,-1 0 0,0 0 0,0 0 0,1 1 0,-1-1 0,0 0 0,0 0 0,1 0 0,-1 0 0,0 1 0,0-1 0,0 0 0,1 0 0,-1 0 0,0 1 0,0-1 0,0 0 0,0 0 0,0 1 0,1-1 0,-1 0 0,0 0 0,0 1 0,0-1 0,0 0 0,0 1 0,0-1 0,0 0 0,0 0 0,0 1 0,0-1 0,0 0 0,0 1 0,0-1 0,0 0 0,0 0 0,0 1 0,-1-1 0,1 0 0,0 0 0,0 1 0,0-1 0,0 0 0,0 0 0,-1 1 0,1-1 0,0 0 0,-4 16 0,-19 49 0,28-67 0,-1 0 0,1 0 0,0-1 0,-1 0 0,1 0 0,6-6 0,7-9 0,-11 11 0,-1 0 0,1 0 0,0 0 0,1 1 0,0 0 0,0 1 0,0 0 0,1 0 0,9-4 0,-17 9-16,-1 0-1,0 0 1,1 0 0,-1 0-1,0 0 1,1 0 0,-1 0-1,0 0 1,1 0 0,-1 0-1,0 0 1,1 0 0,-1 0-1,0 0 1,1 0 0,-1 0-1,0 0 1,1 1 0,-1-1-1,0 0 1,1 0 0,-1 0-1,0 1 1,0-1 0,1 0-1,-1 0 1,0 1-1,0-1 1,0 0 0,1 0-1,-1 1 1,0-1 0,0 0-1,0 1 1,0-1 0,1 1-1,0 18-1760,-9 16-5082,-2-19-4303</inkml:trace>
</inkml:ink>
</file>

<file path=ppt/ink/ink4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5.697"/>
    </inkml:context>
    <inkml:brush xml:id="br0">
      <inkml:brushProperty name="width" value="0.025" units="cm"/>
      <inkml:brushProperty name="height" value="0.025" units="cm"/>
      <inkml:brushProperty name="color" value="#008C3A"/>
    </inkml:brush>
  </inkml:definitions>
  <inkml:trace contextRef="#ctx0" brushRef="#br0">231 3 17649,'0'0'8963,"-9"-1"-8403,6 0-528,-1 1 0,1-1 0,-1 1-1,0 0 1,1 1 0,-1-1 0,1 0-1,-1 1 1,1 0 0,-1 0 0,1 0 0,-6 3-1,0 1 25,0 1-1,0 0 1,-16 15 0,9-8 161,2 1 0,-1 1 0,2 0 0,-17 24 0,26-33-90,0 1-1,0-1 1,1 1-1,0 0 1,0 1-1,1-1 1,0 0 0,0 1-1,1-1 1,0 1-1,0-1 1,1 1 0,0 0-1,1 13 1,0-18-119,0 0 0,1 0 0,-1 0 0,1 0 0,-1-1 0,1 1 0,0-1 0,0 1 0,0-1 0,0 0 0,1 1 0,-1-1 0,0-1 0,1 1 0,0 0 0,-1 0 0,1-1 0,0 0 0,0 1 1,0-1-1,0 0 0,0 0 0,0-1 0,0 1 0,0-1 0,0 1 0,0-1 0,6 0 0,-6 0 4,-1 0 0,1 1 0,-1-1 0,1 0 0,-1 0 0,1-1 0,-1 1 0,1 0 0,-1-1 1,0 0-1,1 1 0,-1-1 0,0 0 0,1 0 0,-1 0 0,0 0 0,0-1 0,0 1 0,0-1 0,0 1 0,0-1 0,0 0 0,-1 0 0,1 1 0,0-1 0,-1 0 1,0-1-1,1 1 0,-1 0 0,0 0 0,0 0 0,0-1 0,-1 1 0,1-1 0,0-4 0,-1 6 28,0 1 0,0-1 0,0 0 0,-1 0 0,1 0 0,0 0 1,-1 0-1,1 0 0,-1 0 0,1 1 0,-1-1 0,1 0 0,-1 0 0,0 1 0,1-1 0,-1 0 0,0 1 0,0-1 0,1 1 0,-1-1 0,0 1 1,0-1-1,0 1 0,0-1 0,1 1 0,-3 0 0,-32-5 235,32 5-287,0 1 1,0-1-1,1 1 1,-1-1 0,0 1-1,1 0 1,-1 0-1,1 0 1,-1 0-1,-3 3 1,5-4 7,1 1 0,-1-1 0,0 1 0,1 0 1,-1-1-1,1 1 0,-1 0 0,1-1 0,-1 1 0,1 0 0,-1 0 0,1-1 0,0 1 1,-1 0-1,1 0 0,0 0 0,0 0 0,-1 0 0,1-1 0,0 1 0,0 0 0,0 0 1,0 0-1,0 0 0,1 0 0,-1 0 0,0-1 0,0 1 0,0 0 0,1 1 0,0-1 0,-1-1 0,1 0-1,-1 0 1,1 1 0,-1-1-1,1 0 1,0 0-1,-1 0 1,1 0 0,-1 0-1,1 0 1,0 0 0,-1 0-1,1 0 1,-1 0-1,1 0 1,-1 0 0,1 0-1,0 0 1,-1 0-1,1-1 1,-1 1 0,1 0-1,-1 0 1,1-1 0,-1 1-1,1 0 1,0-1-1,15-9-17,-6 4-66,-1-1 0,0-1 0,0 1 0,-1-1 0,0-1 0,0 1-1,8-14 1,-17 27 23,0 0-1,0 0 1,1 0 0,0 0-1,0 0 1,0 1-1,1 6 1,0 7 22,-1-4 41,-1-5 2,1 0-1,0 0 1,0 0-1,1 0 1,3 11-1,-4-19 2,0-1-1,1 1 1,-1-1-1,1 0 1,-1 0-1,1 1 0,-1-1 1,1 0-1,0 0 1,0 1-1,0-1 1,-1 0-1,1 0 1,0 0-1,0 0 1,1 0-1,-1-1 1,0 1-1,0 0 1,0 0-1,0-1 1,1 1-1,-1-1 1,0 1-1,1-1 0,-1 1 1,0-1-1,1 0 1,-1 0-1,1 0 1,-1 0-1,0 0 1,1 0-1,-1 0 1,1 0-1,-1 0 1,0-1-1,1 1 1,-1-1-1,0 1 1,1-1-1,-1 1 0,0-1 1,3-1-1,1-1-122,0-1-1,0 1 1,0-1-1,0 0 0,0 0 1,-1 0-1,1-1 0,-1 0 1,-1 0-1,1 0 0,-1 0 1,1 0-1,-1-1 0,2-6 1,-1 2-442,0 0 1,0 0-1,-1-1 1,0 1-1,-1-1 1,-1 0 0,2-15-1,-3 26 548,0 0-1,0-1 0,0 1 1,0 0-1,0 0 1,0-1-1,0 1 1,0 0-1,0 0 0,0-1 1,0 1-1,0 0 1,0 0-1,0-1 1,0 1-1,0 0 0,0 0 1,0-1-1,0 1 1,0 0-1,0 0 1,0-1-1,0 1 0,-1 0 1,1 0-1,0-1 1,0 1-1,0 0 1,0 0-1,-1 0 0,1 0 1,0-1-1,0 1 1,0 0-1,-1 0 0,1 0 1,0 0-1,0 0 1,-1-1-1,1 1 1,0 0-1,0 0 0,-1 0 1,-9 10-230,-8 20-161,-2 30-2481,14-19-4586</inkml:trace>
</inkml:ink>
</file>

<file path=ppt/ink/ink4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6.554"/>
    </inkml:context>
    <inkml:brush xml:id="br0">
      <inkml:brushProperty name="width" value="0.025" units="cm"/>
      <inkml:brushProperty name="height" value="0.025" units="cm"/>
      <inkml:brushProperty name="color" value="#008C3A"/>
    </inkml:brush>
  </inkml:definitions>
  <inkml:trace contextRef="#ctx0" brushRef="#br0">18 285 15663,'0'0'10997,"-1"9"-10703,-7 40-62,-1 63 0,10-112-196,0 0 0,0-1 0,0 1 0,0 0 0,0 0 1,0-1-1,0 1 0,0-1 0,0 1 0,0-1 0,0 1 0,0-1 0,0 0 0,0 0 0,0 1 1,-1-1-1,1 0 0,0 0 0,0 0 0,0-1 0,26-30-31,-2-2-1,-1-2 1,-1 0 0,-2-1 0,-2-1-1,-1 0 1,-3-2 0,22-80 0,-34 90 64,-13 45 33,-14 46-28,-1 12 321,-58 195 1992,79-247-2316,4-21-68,1 0 1,-1 0-1,0 1 0,0-1 0,0 0 0,0 0 1,0 0-1,0 0 0,0 0 0,0 0 1,0 0-1,0 0 0,0 0 0,0 1 0,0-1 1,0 0-1,1 0 0,-1 0 0,0 0 0,0 0 1,0 0-1,0 0 0,0 0 0,0 0 0,0 0 1,0 0-1,1 0 0,-1 0 0,0 0 1,0 0-1,0 0 0,0 0 0,0 0 0,0 0 1,0 0-1,0 0 0,1 0 0,-1 0 0,0 0 1,0 0-1,0 0 0,0 0 0,0 0 0,0 0 1,0 0-1,0 0 0,1 0 0,-1 0 0,0-1 1,0 1-1,0 0 0,0 0 0,0 0 1,0 0-1,0 0 0,0 0 0,0 0 0,0 0 1,0 0-1,0-1 0,0 1 0,0 0 0,0 0 1,0 0-1,0 0 0,0 0 0,0-1 0,19-35 231,-13 21-170,-2 0 1,0 0-1,0-1 1,-2 1-1,1-1 1,-2 0 0,0 1-1,-1-1 1,-1 0-1,-3-19 1,4 36-64,0-1 1,0 1 0,0-1 0,-1 1-1,1-1 1,0 1 0,0-1 0,0 1-1,-1-1 1,1 0 0,0 1 0,0-1-1,-1 1 1,1-1 0,0 0 0,-1 1-1,1-1 1,-1 0 0,1 1 0,0-1-1,-1 0 1,1 0 0,-1 1 0,1-1-1,-1 0 1,1 0 0,0 0 0,-1 0-1,1 1 1,-1-1 0,1 0 0,-1 0-1,1 0 1,-1 0 0,1 0 0,-1 0-1,1 0 1,-1-1 0,1 1 0,-1 0-1,1 0 1,-1 0 0,1 0 0,-1-1-1,1 1 1,-1 0 0,1 0 0,0-1-1,-1 1 1,1 0 0,0-1 0,-1 1-1,1 0 1,0-1 0,-1 1 0,1-1-1,0 1 1,0 0 0,-1-1 0,1 0-1,-1 7-8,1 1 0,0-1-1,0 0 1,1 0-1,0 1 1,0-1-1,0 0 1,1 0-1,0 0 1,0 0-1,0 0 1,1-1-1,5 10 1,-6-13 10,0 1 1,0-1 0,0 0 0,1 0 0,-1 0-1,0-1 1,1 1 0,-1 0 0,1-1-1,0 0 1,-1 1 0,1-1 0,0 0 0,0 0-1,0-1 1,0 1 0,0-1 0,0 1-1,0-1 1,0 0 0,-1 0 0,1 0 0,0-1-1,0 1 1,0-1 0,0 1 0,0-1-1,0 0 1,0 0 0,-1 0 0,6-3 0,-3 1 3,0 0 1,1-1-1,-1 1 1,0-1-1,-1 0 1,1 0-1,-1-1 1,0 0-1,0 1 1,0-1-1,0 0 1,-1-1-1,0 1 1,0-1-1,-1 1 1,1-1-1,-1 0 1,0 0-1,-1 0 1,1 0-1,0-10 1,-2 16-8,0-1 0,0 1 0,0 0 0,0 0 0,0 0 0,0-1 0,0 1 0,0 0 0,0 0 0,0 0 0,0 0 0,-1-1 0,1 1 0,0 0 0,0 0 0,0 0 0,0 0 0,0-1 0,0 1 0,0 0 0,0 0 0,-1 0 0,1 0 0,0 0 0,0 0 0,0-1 0,0 1 0,0 0 0,-1 0 0,1 0 0,0 0 0,0 0 0,0 0 0,0 0 0,-1 0 0,1 0 0,0 0 0,0 0 0,0 0 0,-1 0 0,1 0 0,0 0 0,0 0 0,0 0 0,-1 0 0,-11 5 0,-9 12 0,15-9 0,0 1 0,1 0 0,-1 0 0,2 1 0,0-1 0,0 1 0,0 0 0,1 0 0,1 0 0,0 0 0,0 1 0,0 10 0,3-20 0,-1 0 0,1 0 0,-1 0 0,1 0 0,0 0 0,-1 0 0,1 0 0,0 0 0,0 0 0,0-1 0,0 1 0,-1 0 0,1-1 0,0 1 0,0 0 0,0-1 0,1 1 0,-1-1 0,0 0 0,0 1 0,0-1 0,0 0 0,0 1 0,1-1 0,-1 0 0,0 0 0,0 0 0,0 0 0,3-1 0,48 1 0,-37-1 0,9 3-16,-8-3-19,-26-18 54,6 12-104,0 1 0,0-1 0,0 0 0,1-1-1,0 1 1,0-1 0,1 1 0,0-1 0,0 0 0,1 0 0,0 1 0,0-1 0,1 0 0,0 0-1,0 0 1,2-9 0,8-7-9737,-9 9 2609</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1.210"/>
    </inkml:context>
    <inkml:brush xml:id="br0">
      <inkml:brushProperty name="width" value="0.025" units="cm"/>
      <inkml:brushProperty name="height" value="0.025" units="cm"/>
    </inkml:brush>
  </inkml:definitions>
  <inkml:trace contextRef="#ctx0" brushRef="#br0">25 1 16848,'0'0'13495,"-4"9"-12875,-15 31-103,19-39-499,0 0-1,-1 0 1,1 0-1,0 0 1,0 0-1,0-1 1,0 1 0,0 0-1,0 0 1,0 0-1,0 0 1,0 0-1,1 0 1,-1 0-1,0 0 1,0 0-1,1 0 1,-1-1-1,1 1 1,-1 0-1,1 0 1,-1 0-1,1-1 1,-1 1-1,1 0 1,0-1-1,0 1 1,-1 0-1,1-1 1,0 1-1,0-1 1,-1 1-1,1-1 1,0 1-1,0-1 1,0 0-1,0 0 1,0 1-1,0-1 1,0 0-1,0 0 1,0 0-1,1 0 1,46 3-305,-43-3 33,1 0-344,-1 0-1,1-1 1,0 1-1,-1-1 1,1-1 0,6-1-1,-6 0-714,-1 1 1,1-1-1,-1 0 0,0 0 1,0 0-1,4-5 0,8-8-5488</inkml:trace>
</inkml:ink>
</file>

<file path=ppt/ink/ink4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6.941"/>
    </inkml:context>
    <inkml:brush xml:id="br0">
      <inkml:brushProperty name="width" value="0.025" units="cm"/>
      <inkml:brushProperty name="height" value="0.025" units="cm"/>
      <inkml:brushProperty name="color" value="#008C3A"/>
    </inkml:brush>
  </inkml:definitions>
  <inkml:trace contextRef="#ctx0" brushRef="#br0">1 1 16688,'0'0'6598,"62"58"-7815,-38-31-2050,-3-1-1666,0-4-5541</inkml:trace>
</inkml:ink>
</file>

<file path=ppt/ink/ink4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4:58.002"/>
    </inkml:context>
    <inkml:brush xml:id="br0">
      <inkml:brushProperty name="width" value="0.025" units="cm"/>
      <inkml:brushProperty name="height" value="0.025" units="cm"/>
      <inkml:brushProperty name="color" value="#008C3A"/>
    </inkml:brush>
  </inkml:definitions>
  <inkml:trace contextRef="#ctx0" brushRef="#br0">17 244 18001,'0'0'7105,"0"12"-6266,-16 249 4478,16-261-5308,0 1 0,0-1 0,0 0 1,0 1-1,0-1 0,0 1 0,0-1 1,0 0-1,0 1 0,0-1 0,0 1 1,0-1-1,0 0 0,0 1 1,1-1-1,-1 0 0,0 1 0,0-1 1,0 1-1,1-1 0,-1 0 0,0 0 1,0 1-1,1-1 0,-1 0 0,0 1 1,1-1-1,-1 0 0,0 0 1,1 0-1,-1 1 0,0-1 0,1 0 1,-1 0-1,1 0 0,-1 0 0,0 0 1,2 0-1,17-7 494,15-19 138,38-60-641,-65 77 0,0-1 0,-1 0 0,-1 0 0,1-1 0,-2 0 0,1 0 0,3-15 0,-14 30 0,-4 10 0,2 4 0,2 0 0,0-1 0,0 2 0,2-1 0,0 1 0,-2 31 0,6-50 0,0 1 0,0-1 0,0 0 0,0 1 0,0-1 0,0 0 0,0 0 0,0 1 0,0-1 0,0 0 0,0 1 0,1-1 0,-1 0 0,0 1 0,0-1 0,0 0 0,0 0 0,0 1 0,1-1 0,-1 0 0,0 0 0,0 1 0,0-1 0,1 0 0,-1 0 0,0 0 0,0 1 0,1-1 0,-1 0 0,0 0 0,1 0 0,-1 0 0,0 0 0,0 0 0,1 1 0,-1-1 0,0 0 0,1 0 0,-1 0 0,0 0 0,1 0 0,-1 0 0,0 0 0,1 0 0,-1-1 0,0 1 0,0 0 0,1 0 0,-1 0 0,0 0 0,1 0 0,-1 0 0,0 0 0,0-1 0,1 1 0,-1 0 0,0 0 0,0 0 0,1-1 0,-1 1 0,0 0 0,0-1 0,14-9 1,-1 0-1,0-1 1,-1-1-1,0 0 1,10-15-1,20-19-24,-49 77-1023,3-21 966,1-1 0,0 0-1,0 1 1,1 0-1,0 0 1,0 0-1,1 16 1,1-25 67,0 0 1,0-1-1,1 1 1,-1-1-1,1 1 0,-1 0 1,1-1-1,-1 1 1,1-1-1,-1 0 0,1 1 1,-1-1-1,1 1 0,-1-1 1,1 0-1,0 1 1,-1-1-1,1 0 0,0 0 1,-1 1-1,1-1 1,0 0-1,-1 0 0,1 0 1,0 0-1,-1 0 1,1 0-1,0 0 0,0 0 1,-1 0-1,1 0 0,0 0 1,-1-1-1,1 1 1,0 0-1,29-9-1503,-23 6 715,0-2-1,1 1 1,-2-1 0,1 0 0,0 0 0,-1-1-1,0 1 1,0-2 0,-1 1 0,6-8-1,-24 53 3037,12-37-2507,0 1-1,0 0 1,1-1-1,-1 1 1,1 0-1,0 0 1,0-1-1,0 1 1,0 0-1,0 0 1,1 0-1,-1-1 1,1 1 0,1 3-1,-2-6 265,1 0 0,-1 0 1,1 1-1,-1-1 0,1 0 0,-1 0 0,1 0 1,-1 0-1,1 0 0,-1 0 0,1 0 1,-1 0-1,1 0 0,-1 0 0,0 0 0,1 0 1,-1 0-1,1 0 0,-1 0 0,1 0 0,-1 0 1,1-1-1,-1 1 0,1 0 0,-1 0 0,1-1 1,-1 1-1,0 0 0,1-1 0,-1 1 1,0 0-1,1-1 0,-1 1 0,0 0 0,1-1 1,-1 1-1,0-1 0,0 1 0,1-1 0,-1 0 1,13-17 480,1-5 60,-2-1 0,0 0-1,-2-1 1,14-52 0,13-109 421,-31 148 74,-4 32 2708,-2 9-1538,-1 24-975,-8 43-1383,-15 23 477,15-62 7,1 0 1,1 1-1,1 0 0,0 37 1,5-69-340,1 1 1,0 0-1,0 0 1,0 0-1,-1 0 1,1 0-1,0 0 1,0 0-1,0 0 1,1 0-1,-1 0 0,0 0 1,0 0-1,0-1 1,1 1-1,-1 0 1,0 0-1,1 0 1,-1 0-1,1 0 1,-1-1-1,1 1 0,-1 0 1,1 0-1,0-1 1,-1 1-1,1 0 1,0-1-1,0 1 1,-1-1-1,1 1 1,0-1-1,0 1 1,0-1-1,0 0 0,-1 1 1,1-1-1,0 0 1,0 0-1,0 0 1,0 1-1,0-1 1,0 0-1,0 0 1,0 0-1,0-1 0,0 1 1,0 0-1,0 0 1,-1 0-1,1-1 1,0 1-1,0 0 1,1-1-1,2-1-9,0 0 0,0-1 0,0 1 0,0-1 0,0 0 0,0 0 0,-1 0 0,0 0 0,6-8 0,20-37 213,-2-2-1,-2-1 1,-3-1 0,-2-1 0,15-60-1,-30 97-7,-1-1 1,0 0-1,1-24 0,-5 41-180,0 0 0,0 0 0,0 0 0,0 0 0,0 0 0,0 0 0,0 0 0,0 0 0,0 0 0,0 0 0,0 0 0,0 0 0,-1 0 0,1 0 0,0 0 0,0 0 0,0 0 0,0 0 0,0 0 0,0 0 0,0 0 0,0 0 0,0 0 0,0 0 0,0 0 0,0 0 0,0 0 0,-1 0 0,1 0 0,0 0 0,0 0 0,0 0 0,0 0 0,0 0 0,0 0 0,0 0 0,0 0 0,0 0 0,0 0 0,0 0 0,0 0 0,0 0 0,0 0 0,0 0 0,0 0 0,0 0 0,-1 0 0,1 0 0,0 0 0,0-1 0,0 1 0,0 0 0,0 0 0,0 0 0,0 0 0,-7 11 0,-5 15 0,-8 38 0,4 1 0,3 1 0,2 0 0,3 1 0,1 68 0,10-123 0,3-14 0,-4 1 0,-1-1 0,0 1 0,-1 0 0,1-1 0,0 1 0,0-1 0,-1 1 0,1-1 0,-1 0 0,1 1 0,-1-1 0,1-3 0,-2-15 0,-1-1 0,-1 1 0,0-1 0,-2 1 0,0 0 0,-2 0 0,0 1 0,-1 0 0,-12-21 0,20 39 2,-1 1 0,1-1 0,0 1 0,0-1 0,-1 1 0,1-1 0,0 1 0,0-1 0,0 1 0,0-1 0,0 1 0,0-1 0,0 0 0,0 1 0,0-1 0,0 1 0,0-1 0,0 1 0,0-1 0,0 1 0,1-1 0,-1 1 0,0-1 0,0 1 0,1-1 0,-1 1 0,0-1 0,0 1 0,1 0 0,-1-1 0,1 1 0,-1-1 1,0 1-1,1 0 0,-1-1 0,1 1 0,27-6 102,46 10-522,-58-3-101,20 2-4900,7-3-7270</inkml:trace>
</inkml:ink>
</file>

<file path=ppt/ink/ink4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6:46.713"/>
    </inkml:context>
    <inkml:brush xml:id="br0">
      <inkml:brushProperty name="width" value="0.025" units="cm"/>
      <inkml:brushProperty name="height" value="0.025" units="cm"/>
      <inkml:brushProperty name="color" value="#008C3A"/>
    </inkml:brush>
  </inkml:definitions>
  <inkml:trace contextRef="#ctx0" brushRef="#br0">62 0 6598,'0'0'801,"-5"9"-790,-4 14 21,0 0 0,2 0 0,1 1 0,0 0 0,-2 32 0,0 31 193,4 1 0,4 0 0,15 119-1,-6-143-374,3-1 1,2 0-1,3-1 0,3 0 0,36 77 0,-43-114 100,1-1 0,1-1 0,1 0 0,1 0 0,32 32 0,-6-15 18,77 56 1,-91-71 147,-1 1 1,-1 2-1,-1 1 0,-2 0 1,29 46-1,36 43 40,219 260 2011,-293-357-2105,-2 0 1,0 1-1,-1 0 0,-1 1 0,-1 0 0,-1 1 0,-2 0 0,7 34 0,-7-29 27,1 0-1,2-1 0,1 1 1,1-2-1,16 29 0,-7-29 11,1-1-1,1-1 1,1-2-1,1 0 1,52 36-1,-31-24-21,-19-16-47,2-1 0,0-1 1,36 15-1,-35-19 4,-1 2 0,-1 1-1,43 32 1,184 154 404,-230-179-334,0 0 1,-2 2 0,-1 1-1,28 42 1,-28-36-4,2-1 1,1-2-1,32 31 1,-39-45-87,-1 1 0,0 0 0,-1 1 0,-1 1 0,-1 0 0,0 1 0,-1 1 0,-2 0 0,0 1 0,9 22 0,-17-34-12,1-1-1,0 1 1,1 0-1,0-1 1,0 0-1,1 0 1,0 0 0,0-1-1,1 0 1,-1 0-1,11 7 1,-5-6 17,-1-1 0,1-1 0,1 0 1,-1 0-1,1-1 0,0-1 0,20 4 0,32 4 29,0-4 0,85 2 0,50 4-9,149 43-35,-298-46 27,-35-6-30,1-2-1,0 0 0,30 2 1,-40-5-15,-4-1 23,0 1 0,0-1 0,0 1 0,0 0 0,0 0 0,0 0 0,0 0 0,0 1 0,-1-1 0,1 1 0,0 0 0,0 0 0,0 0 0,-1 0 0,1 0 0,-1 1 0,1-1-1,-1 1 1,1 0 0,-1-1 0,0 1 0,0 0 0,0 0 0,0 1 0,0-1 0,2 4 0,-2-3-4,0 0-1,0 0 1,0 0 0,0 0-1,0 0 1,0-1 0,1 1-1,-1-1 1,1 0 0,0 0-1,-1 0 1,1 0 0,0 0-1,0 0 1,0-1-1,4 2 1875,4 4-8308,-7-5 1848</inkml:trace>
</inkml:ink>
</file>

<file path=ppt/ink/ink4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6:52.481"/>
    </inkml:context>
    <inkml:brush xml:id="br0">
      <inkml:brushProperty name="width" value="0.025" units="cm"/>
      <inkml:brushProperty name="height" value="0.025" units="cm"/>
      <inkml:brushProperty name="color" value="#008C3A"/>
    </inkml:brush>
  </inkml:definitions>
  <inkml:trace contextRef="#ctx0" brushRef="#br0">1 30 1313,'0'-1'107,"0"0"0,0 0 1,0 0-1,0 0 0,1 0 0,-1 0 0,0 0 0,1 0 0,-1 0 0,0 0 1,1 0-1,-1 0 0,1 0 0,0 0 0,-1 0 0,1 1 0,0-1 0,-1 0 1,1 0-1,0 1 0,0-1 0,0 0 0,0 1 0,0-1 0,1 0 0,33-6 640,39 16-874,-71-8 214,81 12-670,-1-4 0,1-3 0,1-4 0,-1-4 1,107-15-1,-153 11-725</inkml:trace>
</inkml:ink>
</file>

<file path=ppt/ink/ink4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6:52.871"/>
    </inkml:context>
    <inkml:brush xml:id="br0">
      <inkml:brushProperty name="width" value="0.025" units="cm"/>
      <inkml:brushProperty name="height" value="0.025" units="cm"/>
      <inkml:brushProperty name="color" value="#008C3A"/>
    </inkml:brush>
  </inkml:definitions>
  <inkml:trace contextRef="#ctx0" brushRef="#br0">1 50 4260,'0'0'288,"71"-28"-192,-35 22-64,5 0 0,3 4-32,1-1-32,1 2-416,2 0-321,-1 1-288,1 0 96,-1-2-480</inkml:trace>
</inkml:ink>
</file>

<file path=ppt/ink/ink4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6:53.323"/>
    </inkml:context>
    <inkml:brush xml:id="br0">
      <inkml:brushProperty name="width" value="0.025" units="cm"/>
      <inkml:brushProperty name="height" value="0.025" units="cm"/>
      <inkml:brushProperty name="color" value="#008C3A"/>
    </inkml:brush>
  </inkml:definitions>
  <inkml:trace contextRef="#ctx0" brushRef="#br0">1 100 673,'52'-7'224,"-2"2"128,-3-1 225,0 1-161,-5 2 33,1 1-129,-2 2-224,1 0-32,0 0-32,2 0-224,1 3-449,0 2 129,-2 1-1,0-3-127,-2 1-65</inkml:trace>
  <inkml:trace contextRef="#ctx0" brushRef="#br0" timeOffset="1">895 96 96,'12'0'107,"16"-2"119,149-13-351,-153 11 1201,-1-1-1,0-1 1,25-10 0,-17 7-1093,-28 9-3,0 0 0,0-1-1,0 0 1,0 1 0,0-1 0,0 0 0,-1 0 0,1 0 0,0-1-1,-1 1 1,1-1 0,-1 1 0,1-1 0,-1 0 0,0 0 0,0 0-1,0 0 1,0 0 0,0-1 0,0 1 0,-1 0 0,3-6 0,-4 8 2,1 0 0,-1 1 0,0-1 0,0 0 0,0 0 1,0 0-1,0 0 0,0 0 0,0 0 0,0 0 0,0 0 1,0 0-1,0 1 0,1-1 0,-1 0 0,0 0 0,0 0 1,0 0-1,0 0 0,0 0 0,0 0 0,0 0 0,1 0 1,-1 0-1,0 0 0,0 0 0,0 0 0,0 0 0,0 0 1,0 0-1,1 0 0,-1 0 0,0 0 0,0 0 0,0 0 1,0 0-1,0 0 0,0 0 0,0 0 0,1 0 0,-1 0 1,0 0-1,0 0 0,0-1 0,0 1 0,0 0 0,0 0 1,0 0-1,0 0 0,1 0 0,-1 0 0,0 0 0,0-1 1,1 4-601,3 3-1928</inkml:trace>
</inkml:ink>
</file>

<file path=ppt/ink/ink4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6:59.731"/>
    </inkml:context>
    <inkml:brush xml:id="br0">
      <inkml:brushProperty name="width" value="0.025" units="cm"/>
      <inkml:brushProperty name="height" value="0.025" units="cm"/>
    </inkml:brush>
  </inkml:definitions>
  <inkml:trace contextRef="#ctx0" brushRef="#br0">0 232 11147,'0'0'3934,"14"-2"-3512,80-17-437,0-4 0,-1-4 1,133-58-1,-205 77-436,-16 7 368,0-1 0,0 0 0,0 0-1,-1 0 1,1-1 0,-1 1 0,7-6 0,-64 7 2886,16 10-2507,0 1 1,0 2-1,1 2 1,-60 31-1,44-20-198,12-5 34,-122 50 2122,818-320-2670,-779 321-2174,2 2 2030,64-42-1895,-68 25-1,43-27-4815</inkml:trace>
</inkml:ink>
</file>

<file path=ppt/ink/ink4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8:46.014"/>
    </inkml:context>
    <inkml:brush xml:id="br0">
      <inkml:brushProperty name="width" value="0.025" units="cm"/>
      <inkml:brushProperty name="height" value="0.025" units="cm"/>
    </inkml:brush>
  </inkml:definitions>
  <inkml:trace contextRef="#ctx0" brushRef="#br0">272 24 1441,'0'0'9049,"-9"-2"-8312,5 0-581,-1 0 0,1 1 0,-1-1 0,1 1 0,-1 0 0,0 0 0,0 1 0,1 0 0,-1 0 0,0 0 0,0 0 0,1 0 0,-1 1 0,0 0 0,0 0 0,1 1 0,-1-1 0,1 1 0,0 0 1,-1 0-1,1 0 0,0 1 0,0-1 0,0 1 0,-4 5 0,-3 4-8,1 1 0,1 0 0,0 1 0,1 0 0,1 0 0,0 0 1,-7 25-1,-27 116 192,29-103 126,8-34-269,0 1 0,2 0 0,0 0 0,0 0 0,4 35 0,-2-49-179,1-1 1,0 1-1,0-1 0,0 1 1,1-1-1,-1 0 0,1 0 0,0 0 1,0 0-1,0 0 0,1 0 1,0 0-1,3 3 0,-4-5-9,1 0 0,0 0 0,0 0 0,-1-1 1,1 1-1,0-1 0,0 1 0,1-1 0,-1 0 0,0-1 0,0 1 0,0 0 0,1-1 0,-1 0 0,0 0 0,1 0 0,-1 0 0,0 0 0,1-1 0,3 0 0,0-1 69,-1 0 0,1-1-1,-1 0 1,1 0 0,-1-1-1,0 1 1,-1-1 0,1 0-1,-1-1 1,1 1 0,-1-1-1,7-9 1,9-12 456,23-37 1,-32 46-404,19-29 379,45-91 0,-67 118-238,-1-1 0,-1 0 0,0-1 1,-2 1-1,0-1 0,-2-1 1,3-37-1,-6 56-306,-1 1-1,1-1 1,0 1-1,-1-1 1,1 1-1,-1 0 1,0-1 0,1 1-1,-1 0 1,0-1-1,-1 1 1,1 0-1,0 0 1,-1 0 0,1 0-1,-1 0 1,0 0-1,1 0 1,-1 1-1,0-1 1,0 1 0,0-1-1,-3-1 1,2 2-383,0 0 1,0-1-1,1 1 1,-1 0-1,0 1 1,0-1-1,0 1 1,0-1-1,-1 1 1,1 0-1,-6 0 1,-8 4-3946</inkml:trace>
</inkml:ink>
</file>

<file path=ppt/ink/ink4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49.685"/>
    </inkml:context>
    <inkml:brush xml:id="br0">
      <inkml:brushProperty name="width" value="0.025" units="cm"/>
      <inkml:brushProperty name="height" value="0.025" units="cm"/>
    </inkml:brush>
  </inkml:definitions>
  <inkml:trace contextRef="#ctx0" brushRef="#br0">73 1 14638,'2'10'7399,"-6"31"-4639,-24 79 697,16-77-2992,2 1 0,2 1 0,-5 79 0,17-105-755,-4-19 161,0 1 0,0-1 0,0 0-1,0 1 1,0-1 0,1 1-1,-1-1 1,0 0 0,0 1-1,0-1 1,1 0 0,-1 1-1,0-1 1,0 0 0,1 0-1,-1 1 1,0-1 0,1 0 0,-1 0-1,0 1 1,1-1 0,-1 0-1,0 0 1,1 0 0,-1 0-1,0 0 1,1 1 0,-1-1-1,0 0 1,1 0 0,-1 0 0,1 0-1,-1 0 1,0 0 0,1 0-1,-1 0 1,1 0 0,-1 0-1,0-1 1,1 1 0,-1 0-1,0 0 1,1-1 0,0-3-4206,-1-12-1692</inkml:trace>
</inkml:ink>
</file>

<file path=ppt/ink/ink4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50.057"/>
    </inkml:context>
    <inkml:brush xml:id="br0">
      <inkml:brushProperty name="width" value="0.025" units="cm"/>
      <inkml:brushProperty name="height" value="0.025" units="cm"/>
    </inkml:brush>
  </inkml:definitions>
  <inkml:trace contextRef="#ctx0" brushRef="#br0">1 25 1826,'0'0'20851,"51"-5"-18897,-19 1-384,5 2-1058,2-1-416,1-1-640,-4 0-2563,-2 3-3716,-4-1-8455</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1.629"/>
    </inkml:context>
    <inkml:brush xml:id="br0">
      <inkml:brushProperty name="width" value="0.025" units="cm"/>
      <inkml:brushProperty name="height" value="0.025" units="cm"/>
    </inkml:brush>
  </inkml:definitions>
  <inkml:trace contextRef="#ctx0" brushRef="#br0">120 187 11147,'0'0'4708,"-30"58"-704,10-23-1025,-1 5-449,3 0-32,2-3-672,5-3-961,8-9-545,3-5-192,3-11-64,16-9-1313,1-8-1826,0-20-2978,-1-12-8201</inkml:trace>
  <inkml:trace contextRef="#ctx0" brushRef="#br0" timeOffset="1">206 0 16207,'0'0'9193,"18"59"-7367,-6-32-705,-2 7-545,-2 4-415,-3 7-33,-5 7-64,-6 4 0,-14 3-32,-10-1-288,-4 0-513,-7-7-705,2-8-1440,3-15-3044</inkml:trace>
</inkml:ink>
</file>

<file path=ppt/ink/ink4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50.386"/>
    </inkml:context>
    <inkml:brush xml:id="br0">
      <inkml:brushProperty name="width" value="0.025" units="cm"/>
      <inkml:brushProperty name="height" value="0.025" units="cm"/>
    </inkml:brush>
  </inkml:definitions>
  <inkml:trace contextRef="#ctx0" brushRef="#br0">267 27 17392,'0'0'8264,"-4"13"-7607,-8 13-452,0-1 0,-2-1 0,-1 0 0,-31 38 0,-9 7-52,-54 60-1048,110-144-4214,11-17-1831,7-9-5109</inkml:trace>
  <inkml:trace contextRef="#ctx0" brushRef="#br0" timeOffset="1">240 1 14734,'0'0'2215,"-1"9"-800,-19 103 2647,14-85-3444,0 0 1,1 0-1,2 1 1,1-1-1,2 43 1,1-65-591,0 1 1,1-1 0,-1 0 0,1 0-1,1 0 1,3 7 0,4 10-1237,-5 2-3615,-7-20 649,-6-3-2542</inkml:trace>
</inkml:ink>
</file>

<file path=ppt/ink/ink4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50.740"/>
    </inkml:context>
    <inkml:brush xml:id="br0">
      <inkml:brushProperty name="width" value="0.025" units="cm"/>
      <inkml:brushProperty name="height" value="0.025" units="cm"/>
    </inkml:brush>
  </inkml:definitions>
  <inkml:trace contextRef="#ctx0" brushRef="#br0">1 92 13901,'0'0'8232,"69"17"-6727,-26-26-800,10-7-545,2-3-256,2-1-2594,-6-3-3140,-5 2-6598</inkml:trace>
</inkml:ink>
</file>

<file path=ppt/ink/ink4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51.114"/>
    </inkml:context>
    <inkml:brush xml:id="br0">
      <inkml:brushProperty name="width" value="0.025" units="cm"/>
      <inkml:brushProperty name="height" value="0.025" units="cm"/>
    </inkml:brush>
  </inkml:definitions>
  <inkml:trace contextRef="#ctx0" brushRef="#br0">235 0 18514,'0'0'3149,"-12"3"-885,1 0-2067,1 0 1,0 0-1,0 1 1,0 1-1,0-1 1,0 2-1,1-1 1,0 1-1,0 1 1,1 0-1,-13 12 1,9-5 44,1 0-1,0 1 1,1 0 0,0 0 0,-8 19 0,14-25-117,0 0 0,1 1 1,0 0-1,0 0 0,1 0 1,0 0-1,1 0 0,0 0 1,1 0-1,1 16 0,0-22-109,1 1 0,-1-1 0,1 0 0,0 0 0,0 0 0,0-1-1,1 1 1,-1-1 0,1 1 0,0-1 0,0 0 0,0 0 0,0 0 0,1 0 0,-1 0-1,1-1 1,-1 0 0,1 1 0,0-1 0,0-1 0,0 1 0,0-1 0,1 1-1,-1-1 1,0 0 0,1-1 0,-1 1 0,6-1 0,-5 1 13,0-1-1,-1 0 1,1 0-1,0-1 1,0 1 0,0-1-1,0 0 1,0 0 0,-1-1-1,1 1 1,6-4-1,-9 4 16,1-1-1,-1 1 0,0-1 1,0 0-1,0 1 0,0-1 1,0 0-1,0 0 0,0-1 0,-1 1 1,1 0-1,-1 0 0,0-1 1,1 1-1,-1-1 0,0 1 1,0-1-1,-1 1 0,1-1 1,0-5-1,-1 7-3,0 0 0,0 0 0,0 0 0,0 0 0,0 0 1,0 0-1,0 0 0,0 0 0,-1 1 0,1-1 0,0 0 0,-1 0 0,1 0 0,-1 0 1,1 0-1,-1 1 0,1-1 0,-1 0 0,1 0 0,-1 1 0,0-1 0,1 0 1,-1 1-1,0-1 0,-1 0 0,-28-8 333,-32 11-252,58-2-117,1 1-1,-1-1 0,1 1 1,0 0-1,-1 0 0,1 0 0,0 1 1,0-1-1,0 1 0,0 0 1,0 0-1,0 0 0,0 0 1,1 0-1,-1 1 0,1-1 0,0 1 1,-1-1-1,1 1 0,-3 6 1,5-9-3,0 0 1,0 1 0,0-1 0,0 0 0,0 1-1,0-1 1,0 0 0,0 1 0,0-1 0,0 0-1,0 1 1,0-1 0,0 0 0,0 0 0,1 1-1,-1-1 1,0 0 0,0 0 0,0 1 0,0-1-1,1 0 1,-1 0 0,0 1 0,0-1-1,0 0 1,1 0 0,-1 0 0,0 1 0,0-1-1,1 0 1,-1 0 0,0 0 0,1 0 0,-1 0-1,0 0 1,0 0 0,1 1 0,19 1 106,18-4 36,-21-3-300,-1 0-1,1 0 1,-2-2-1,1 0 1,20-12-1,-15 7-41,0 2 1,23-9-1,-50 51 609,-21 26 323,18-44-941,2 1 1,0 0-1,1 0 0,0 0 0,1 1 1,1 0-1,1-1 0,-3 25 1,7-30-5491,7-9-2662</inkml:trace>
</inkml:ink>
</file>

<file path=ppt/ink/ink4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41.101"/>
    </inkml:context>
    <inkml:brush xml:id="br0">
      <inkml:brushProperty name="width" value="0.025" units="cm"/>
      <inkml:brushProperty name="height" value="0.025" units="cm"/>
    </inkml:brush>
  </inkml:definitions>
  <inkml:trace contextRef="#ctx0" brushRef="#br0">1 7 17328,'0'0'8873,"63"7"-7688,-26-7-416,9 0-481,5 0-192,2 0-961,0 0-1761,-6 0-1218,-10-6-1249,-8-2-3235</inkml:trace>
</inkml:ink>
</file>

<file path=ppt/ink/ink4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41.474"/>
    </inkml:context>
    <inkml:brush xml:id="br0">
      <inkml:brushProperty name="width" value="0.025" units="cm"/>
      <inkml:brushProperty name="height" value="0.025" units="cm"/>
    </inkml:brush>
  </inkml:definitions>
  <inkml:trace contextRef="#ctx0" brushRef="#br0">63 6 13485,'0'0'4142,"10"-1"-1809,11-2-1465,0 2 0,-1 0 0,1 2 0,0 0 0,-1 1 0,28 7 0,-42-8-751,0 1-1,0 0 1,0 0 0,0 1 0,-1 0-1,0 0 1,1 0 0,-1 0-1,0 1 1,0 0 0,7 8 0,-9-8-119,0 0 1,-1 0 0,0 0-1,0 0 1,0 1 0,0-1-1,-1 0 1,1 1 0,-1-1-1,0 1 1,0 0 0,-1-1-1,0 1 1,0 0 0,0-1-1,0 1 1,-2 9 0,0-3 51,-1-1 1,-1 1 0,0 0-1,0-1 1,-1 0-1,0 0 1,-1 0 0,0-1-1,-13 16 1,-9 8 79,-40 35 0,35-36-176,-11 11-414,4-5-1417,1 2-3772,12-11-3416</inkml:trace>
</inkml:ink>
</file>

<file path=ppt/ink/ink4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33.362"/>
    </inkml:context>
    <inkml:brush xml:id="br0">
      <inkml:brushProperty name="width" value="0.025" units="cm"/>
      <inkml:brushProperty name="height" value="0.025" units="cm"/>
    </inkml:brush>
  </inkml:definitions>
  <inkml:trace contextRef="#ctx0" brushRef="#br0">0 6 10186,'0'0'17424,"63"3"-15758,-20-5-641,7-1-513,2 0-384,0 3-96,-4 0-64,-7 3-1217,-7 8-1762,-8-1-1441,-6-3-737,-8-7-3331</inkml:trace>
</inkml:ink>
</file>

<file path=ppt/ink/ink4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33.735"/>
    </inkml:context>
    <inkml:brush xml:id="br0">
      <inkml:brushProperty name="width" value="0.025" units="cm"/>
      <inkml:brushProperty name="height" value="0.025" units="cm"/>
    </inkml:brush>
  </inkml:definitions>
  <inkml:trace contextRef="#ctx0" brushRef="#br0">0 2 7399,'0'0'14606,"11"-1"-13394,21 0-417,0 1 0,1 2 1,-1 1-1,62 14 1,-93-17-794,1 1 0,0-1 1,-1 1-1,1-1 1,0 1-1,-1 0 0,1-1 1,-1 1-1,1 0 0,-1 0 1,0 0-1,1 0 1,-1 1-1,0-1 0,0 0 1,1 1-1,-1-1 0,0 0 1,0 1-1,-1-1 1,1 1-1,0-1 0,0 1 1,-1 0-1,1 2 0,-1-1 75,0 0 0,0 0 0,-1-1 0,1 1 0,-1 0 0,0 0 0,1 0 0,-1-1 0,-1 1 0,1 0 0,0-1 0,-1 1 0,-2 3 0,-7 7 354,1 0 0,-2-1 0,1 0 0,-15 10-1,7-6-408,-61 46 1173,24-31-5182,62-49-23025</inkml:trace>
</inkml:ink>
</file>

<file path=ppt/ink/ink4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34.797"/>
    </inkml:context>
    <inkml:brush xml:id="br0">
      <inkml:brushProperty name="width" value="0.025" units="cm"/>
      <inkml:brushProperty name="height" value="0.025" units="cm"/>
    </inkml:brush>
  </inkml:definitions>
  <inkml:trace contextRef="#ctx0" brushRef="#br0">0 0 15567,'0'0'10666,"56"17"-8744,-32-6-737,3-1-545,2-2-447,-2 0-97,3-5-32,-5-1-160,0-2-929,-4 0-1153,-3 0-1570,0-8-1665,-5-10-5349</inkml:trace>
</inkml:ink>
</file>

<file path=ppt/ink/ink4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35.202"/>
    </inkml:context>
    <inkml:brush xml:id="br0">
      <inkml:brushProperty name="width" value="0.025" units="cm"/>
      <inkml:brushProperty name="height" value="0.025" units="cm"/>
    </inkml:brush>
  </inkml:definitions>
  <inkml:trace contextRef="#ctx0" brushRef="#br0">226 1 19186,'0'0'5381,"-42"57"-2818,17-20-738,-3 8-255,1 5-641,-2 3-609,3 1-288,4-4 0,6-6-384,7-11-641,7-8-256,2-12-385,5-11-1056,8-2-193,5-8-1025,0-10-2882</inkml:trace>
</inkml:ink>
</file>

<file path=ppt/ink/ink4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35.591"/>
    </inkml:context>
    <inkml:brush xml:id="br0">
      <inkml:brushProperty name="width" value="0.025" units="cm"/>
      <inkml:brushProperty name="height" value="0.025" units="cm"/>
    </inkml:brush>
  </inkml:definitions>
  <inkml:trace contextRef="#ctx0" brushRef="#br0">78 0 11243,'0'0'19463,"0"9"-18923,-1 9-397,-1 0 0,0-1 0,-2 1 0,0-1 0,-1 0 0,-1 0 0,-8 17 0,5-12-791,1 1 1,1 0-1,-8 48 0,15-66-3449,0-11-604,0-13-1790</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4.502"/>
    </inkml:context>
    <inkml:brush xml:id="br0">
      <inkml:brushProperty name="width" value="0.025" units="cm"/>
      <inkml:brushProperty name="height" value="0.025" units="cm"/>
    </inkml:brush>
  </inkml:definitions>
  <inkml:trace contextRef="#ctx0" brushRef="#br0">0 37 25176,'0'0'5477,"65"-37"-21877</inkml:trace>
</inkml:ink>
</file>

<file path=ppt/ink/ink4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35.966"/>
    </inkml:context>
    <inkml:brush xml:id="br0">
      <inkml:brushProperty name="width" value="0.025" units="cm"/>
      <inkml:brushProperty name="height" value="0.025" units="cm"/>
    </inkml:brush>
  </inkml:definitions>
  <inkml:trace contextRef="#ctx0" brushRef="#br0">1 225 16496,'0'0'16031,"10"2"-15807,-6-1-223,0 0-1,1 0 1,-1-1 0,0 0-1,1 0 1,-1 0-1,1 0 1,-1-1 0,0 1-1,0-1 1,1-1 0,-1 1-1,0 0 1,0-1 0,0 0-1,0 0 1,0 0 0,0 0-1,-1-1 1,1 1-1,-1-1 1,0 0 0,0 0-1,5-6 1,9-12-1,-1 0 0,0-1 0,-2-1 0,19-41 0,-13 25 0,-20 39 0,0 0 0,0 0 0,0 0 0,0 0 0,0 0 0,0 0 0,0 0 0,0 0 0,0 1 0,0-1 0,0 0 0,0 0 0,0 0 0,0 0 0,0 0 0,0 0 0,0 0 0,0 0 0,0 0 0,0 1 0,0-1 0,0 0 0,0 0 0,1 0 0,-1 0 0,0 0 0,0 0 0,0 0 0,0 0 0,0 0 0,0 0 0,0 0 0,0 0 0,0 1 0,0-1 0,0 0 0,1 0 0,-1 0 0,0 0 0,0 0 0,0 0 0,0 0 0,0 0 0,0 0 0,0 0 0,0 0 0,1 0 0,-1 0 0,0 0 0,0 0 0,0 0 0,0 0 0,0 0 0,0 0 0,0 0 0,0-1 0,0 1 0,1 0 0,-1 0 0,0 0 0,0 0 0,0 0 0,0 0 0,3 18 0,-1 28 0,-2-39 0,1 7-356,0 0 1,0 0-1,2 0 0,-1 0 1,8 19-1,-9-29 86,0-1-1,1 0 1,-1 1 0,1-1-1,0 0 1,0 0 0,0 0-1,0 0 1,1 0 0,-1-1-1,1 1 1,0-1 0,0 0-1,-1 1 1,1-1 0,1 0-1,-1-1 1,0 1 0,0-1-1,1 1 1,-1-1 0,1 0-1,-1 0 1,1 0 0,-1-1-1,5 1 1,20-1-12654</inkml:trace>
</inkml:ink>
</file>

<file path=ppt/ink/ink4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38.784"/>
    </inkml:context>
    <inkml:brush xml:id="br0">
      <inkml:brushProperty name="width" value="0.025" units="cm"/>
      <inkml:brushProperty name="height" value="0.025" units="cm"/>
    </inkml:brush>
  </inkml:definitions>
  <inkml:trace contextRef="#ctx0" brushRef="#br0">138 79 8552,'0'0'2296,"10"-10"538,5-3-1514,10-12 231,-4-5 3698,-31 32-1987,-1 7-3130,0 1 0,1 0 0,0 1 1,1 0-1,0 1 0,-7 12 0,-44 79 74,46-76-169,2-1 0,-10 33-1,19-48-30,-1 0 0,2 0-1,0 1 1,0-1-1,1 1 1,1 0-1,0-1 1,1 16 0,0-25-67,0 1-1,-1-1 1,1 0 0,0 1 0,1-1 0,-1 0 0,0 0 0,1 0 0,-1 0 0,1 0 0,-1 0-1,1 0 1,0-1 0,0 1 0,0 0 0,0-1 0,0 0 0,0 1 0,0-1 0,0 0 0,1 0-1,-1 0 1,0-1 0,1 1 0,-1 0 0,1-1 0,-1 0 0,1 1 0,-1-1 0,1 0 0,-1 0 0,4-1-1,4 1-1188,0-1 0,-1 0 0,1 0 0,0-1 0,-1-1 0,1 1 0,10-6 0,26-16-11135</inkml:trace>
</inkml:ink>
</file>

<file path=ppt/ink/ink4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39.855"/>
    </inkml:context>
    <inkml:brush xml:id="br0">
      <inkml:brushProperty name="width" value="0.025" units="cm"/>
      <inkml:brushProperty name="height" value="0.025" units="cm"/>
    </inkml:brush>
  </inkml:definitions>
  <inkml:trace contextRef="#ctx0" brushRef="#br0">164 89 4933,'0'0'7559,"3"-9"-7356,12-20 181,10-22 5451,-31 55-950,-29 25-4736,3 2-34,-38 46-1,62-67 51,1 0 0,0 0 0,0 0 0,1 1 0,1 0 0,0 0 0,0 1 0,1 0 0,-5 22 0,9-33-153,-1 0 0,1 0 0,0 0 0,0 0 1,0 0-1,0 0 0,0 0 0,0 1 0,0-1 0,1 0 0,-1 0 0,0 0 0,1 0 0,-1 0 0,0 0 0,1-1 1,-1 1-1,1 0 0,0 0 0,-1 0 0,1 0 0,0 0 0,-1-1 0,1 1 0,0 0 0,0-1 0,0 1 0,-1 0 1,1-1-1,0 1 0,1 0 0,2 0-50,-1-1 1,1 1-1,-1 0 0,1-1 1,0 0-1,-1 0 1,1 0-1,0 0 0,5-1 1,4-2-714,0 0 1,0 0-1,-1-2 0,20-8 1,8-12-5010,-2-1-5728</inkml:trace>
</inkml:ink>
</file>

<file path=ppt/ink/ink4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40.242"/>
    </inkml:context>
    <inkml:brush xml:id="br0">
      <inkml:brushProperty name="width" value="0.025" units="cm"/>
      <inkml:brushProperty name="height" value="0.025" units="cm"/>
    </inkml:brush>
  </inkml:definitions>
  <inkml:trace contextRef="#ctx0" brushRef="#br0">140 1 15567,'0'0'9289,"-30"62"-8393,25-37-607,-1 2-193,5-2-32,1 0-160,0-2-321,0-2-159,-1-3-289,-1-1-865,-4-6-1409,-2-7-1441,-1-4-5510</inkml:trace>
  <inkml:trace contextRef="#ctx0" brushRef="#br0" timeOffset="1">0 118 19058,'0'0'6951,"57"-7"-6471,-24 7-384,4 0-993,0 0-2658,-1 0-3043</inkml:trace>
</inkml:ink>
</file>

<file path=ppt/ink/ink4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40.664"/>
    </inkml:context>
    <inkml:brush xml:id="br0">
      <inkml:brushProperty name="width" value="0.025" units="cm"/>
      <inkml:brushProperty name="height" value="0.025" units="cm"/>
    </inkml:brush>
  </inkml:definitions>
  <inkml:trace contextRef="#ctx0" brushRef="#br0">135 0 15310,'0'0'10731,"15"70"-10059,-15-42-415,0 1-193,-5 2 0,-3 0-385,3-1-1184,0-3-1058,-5-7-543,3-7-258,-4-3-2978</inkml:trace>
  <inkml:trace contextRef="#ctx0" brushRef="#br0" timeOffset="1">1 252 16271,'0'0'9321,"70"-13"-8072,-43 8-864,0 0-353,-3-4-865,-4 4-2082,-2-4-2402,-6-1-2018</inkml:trace>
</inkml:ink>
</file>

<file path=ppt/ink/ink4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41.022"/>
    </inkml:context>
    <inkml:brush xml:id="br0">
      <inkml:brushProperty name="width" value="0.025" units="cm"/>
      <inkml:brushProperty name="height" value="0.025" units="cm"/>
    </inkml:brush>
  </inkml:definitions>
  <inkml:trace contextRef="#ctx0" brushRef="#br0">0 56 18738,'0'0'6982,"51"3"-6085,-17 5-577,-1-3-223,1 0-994,-4-3-1826,-1-2-2274,-8 0-4099</inkml:trace>
  <inkml:trace contextRef="#ctx0" brushRef="#br0" timeOffset="1">392 1 17104,'0'0'4901,"-23"57"-2499,16-34-576,3 4-577,1 0-929,3-1-256,0-3-416,0 0-801,0-4-481,5-2-191,-1-5 191,-1-3-864,-3-6-1730</inkml:trace>
</inkml:ink>
</file>

<file path=ppt/ink/ink4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41.409"/>
    </inkml:context>
    <inkml:brush xml:id="br0">
      <inkml:brushProperty name="width" value="0.025" units="cm"/>
      <inkml:brushProperty name="height" value="0.025" units="cm"/>
    </inkml:brush>
  </inkml:definitions>
  <inkml:trace contextRef="#ctx0" brushRef="#br0">0 6 14606,'0'0'13004,"54"-5"-12812,-29 5-128,6 0-384,-2 0-2082,-4 0-1954,-2 0-2531</inkml:trace>
</inkml:ink>
</file>

<file path=ppt/ink/ink4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41.809"/>
    </inkml:context>
    <inkml:brush xml:id="br0">
      <inkml:brushProperty name="width" value="0.025" units="cm"/>
      <inkml:brushProperty name="height" value="0.025" units="cm"/>
    </inkml:brush>
  </inkml:definitions>
  <inkml:trace contextRef="#ctx0" brushRef="#br0">184 2 9929,'0'0'11702,"-8"-1"-9732,2 1-1815,0 1 1,0 0-1,1 0 0,-1 0 1,0 1-1,0 0 0,1 0 1,-1 0-1,1 1 0,-1-1 1,1 2-1,0-1 0,0 0 0,1 1 1,-1 0-1,1 0 0,-1 0 1,1 1-1,1-1 0,-6 9 1,0-1 287,1 0 1,0 0-1,0 1 1,-9 24-1,14-30-339,1 0 0,0 0 0,0 0 0,0 0 0,1 0 0,1 1 0,-1-1 0,1 0 0,0 1-1,1-1 1,1 12 0,-1-16-90,0-1-1,0 1 1,0-1-1,0 1 1,0-1 0,1 1-1,-1-1 1,1 1-1,0-1 1,-1 0-1,1 0 1,0 0-1,0 0 1,0 0-1,1-1 1,-1 1-1,0-1 1,1 1-1,-1-1 1,1 0-1,-1 0 1,1 0-1,0 0 1,-1 0 0,1-1-1,0 1 1,0-1-1,-1 0 1,1 1-1,0-1 1,0-1-1,5 0 1,-5 1 7,0 0 0,0-1-1,1 0 1,-1 1 0,0-1 0,0 0 0,0-1 0,-1 1 0,1 0 0,0-1 0,0 0-1,-1 0 1,1 0 0,-1 0 0,0 0 0,1 0 0,-1 0 0,0-1 0,0 1-1,0-1 1,-1 0 0,1 1 0,-1-1 0,1 0 0,-1 0 0,0 0 0,0 0 0,0 0-1,0-4 1,-1 5 6,0 0-1,0 1 0,-1-1 0,1 0 1,0 1-1,-1-1 0,0 0 1,1 1-1,-1-1 0,0 1 0,0-1 1,0 1-1,0-1 0,0 1 1,0 0-1,0-1 0,0 1 0,0 0 1,-1 0-1,1 0 0,-1 0 1,1 0-1,-1 0 0,1 1 0,-1-1 1,1 0-1,-1 1 0,1-1 1,-1 1-1,0-1 0,1 1 0,-1 0 1,0 0-1,0 0 0,1 0 0,-1 0 1,0 0-1,1 0 0,-1 0 1,0 1-1,1-1 0,-1 1 0,0-1 1,1 1-1,-1 0 0,1 0 1,-1 0-1,1-1 0,-1 1 0,1 1 1,-3 1-1,4-3-26,-1 1 1,0-1-1,1 0 0,-1 1 1,0-1-1,1 1 1,-1 0-1,0-1 0,1 1 1,-1-1-1,1 1 0,-1 0 1,1 0-1,-1-1 1,1 1-1,0 0 0,-1 0 1,1-1-1,0 1 0,-1 0 1,1 0-1,0 0 1,0-1-1,0 1 0,0 0 1,0 2-1,1-3 1,-1 1-1,1 0 1,0-1-1,0 1 1,0-1-1,0 1 1,0-1-1,-1 0 1,1 1-1,0-1 1,0 0-1,0 1 1,0-1-1,0 0 1,0 0-1,0 0 1,0 0 0,1 0-1,50-6-100,-38 0-545,0-1 1,24-15-1,19-9-2188,-56 32 2836,-1-1 0,1 0 1,-1 1-1,1-1 1,-1 0-1,0 1 0,1-1 1,-1 0-1,0 1 0,0-1 1,1 1-1,-1-1 0,0 1 1,0-1-1,1 1 1,-1-1-1,0 1 0,0-1 1,0 1-1,0-1 0,0 1 1,0-1-1,0 1 0,0-1 1,0 1-1,0-1 1,0 1-1,0-1 0,0 1 1,0-1-1,-1 0 0,1 1 1,0-1-1,0 1 0,0-1 1,-1 1-1,1-1 1,-1 1-1,-5 23 352,2-15-887,-12 36 1741,13-30-3490,1 0-3434</inkml:trace>
</inkml:ink>
</file>

<file path=ppt/ink/ink4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42.166"/>
    </inkml:context>
    <inkml:brush xml:id="br0">
      <inkml:brushProperty name="width" value="0.025" units="cm"/>
      <inkml:brushProperty name="height" value="0.025" units="cm"/>
    </inkml:brush>
  </inkml:definitions>
  <inkml:trace contextRef="#ctx0" brushRef="#br0">146 0 16592,'0'0'11306,"15"63"-9864,-9-31-545,0 4-321,-2 3-63,-1 2-321,-3 1-128,-1 3 0,-17 2-320,-8 0-417,-6 1-736,-4-5-2051,0-3-2914,5-10-13100</inkml:trace>
</inkml:ink>
</file>

<file path=ppt/ink/ink4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52.822"/>
    </inkml:context>
    <inkml:brush xml:id="br0">
      <inkml:brushProperty name="width" value="0.025" units="cm"/>
      <inkml:brushProperty name="height" value="0.025" units="cm"/>
    </inkml:brush>
  </inkml:definitions>
  <inkml:trace contextRef="#ctx0" brushRef="#br0">0 24 833,'5'0'2690,"-2"-1"-1537,-2-1-128,1 1 449,-1 0-609,0-2 256,3 2-897,0-3-192,4 2 0,-4-3-192,2 1-2659</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4.846"/>
    </inkml:context>
    <inkml:brush xml:id="br0">
      <inkml:brushProperty name="width" value="0.025" units="cm"/>
      <inkml:brushProperty name="height" value="0.025" units="cm"/>
    </inkml:brush>
  </inkml:definitions>
  <inkml:trace contextRef="#ctx0" brushRef="#br0">1 231 18834,'0'0'8765,"12"-7"-8348,32-24-364,-1-3 1,-2-1-1,-2-2 0,42-50 1,-82 104-278,-35 72 220,23-58 2,1-1-1,-9 35 1,7 3-1425,7-23-6718,4-29-5655</inkml:trace>
</inkml:ink>
</file>

<file path=ppt/ink/ink4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53.367"/>
    </inkml:context>
    <inkml:brush xml:id="br0">
      <inkml:brushProperty name="width" value="0.025" units="cm"/>
      <inkml:brushProperty name="height" value="0.025" units="cm"/>
    </inkml:brush>
  </inkml:definitions>
  <inkml:trace contextRef="#ctx0" brushRef="#br0">99 73 2851,'41'-35'5317,"-40"34"-4422,0 0 0,0 0 0,1 0-1,-1 0 1,0 0 0,-1 0 0,1 0 0,0-1 0,0 1 0,0 0 0,-1-1 0,1 1 0,-1 0 0,1-1 0,0-1 0,-1 2-628,0 1 0,-1-1-1,1 1 1,0-1 0,0 0 0,0 1 0,0-1 0,-1 1 0,1-1 0,0 1 0,0-1 0,-1 1 0,1-1 0,0 1 0,-1 0 0,1-1 0,-1 1 0,1-1 0,0 1 0,-1 0 0,1-1 0,-1 1-1,1 0 1,-1-1 0,0 1 0,-2-1-18,1 0-1,-1 0 0,0 1 0,1-1 1,-1 1-1,0-1 0,0 1 1,1 0-1,-1 0 0,-3 1 0,2 0-215,-1 1 0,1 0-1,-1 0 1,1 1-1,0-1 1,0 1 0,0 0-1,0 0 1,1 1-1,-1-1 1,1 1 0,0-1-1,-3 6 1,-34 55 119,38-61-152,0 1 0,0 0 0,0 0 0,1-1 0,-1 1 0,1 0 0,0 0 0,0 0 0,1 0 0,-1 1 0,1-1 0,0 0 0,0 0 0,0 0 0,1 0 0,0 5 0,0-7 0,1 0 0,-1 0 0,0-1 0,1 1 0,-1 0 0,1-1 0,-1 1 0,1-1 0,0 1 0,-1-1 0,1 0 0,0 0 0,0 0 0,0 0 0,0 0 0,0 0 0,0 0 0,0-1 0,0 1 0,1-1 0,-1 1 0,0-1 0,0 0 0,0 0 0,1 0 0,-1 0 0,0 0 0,0-1 0,0 1 0,3-1 0,0-1 0,-1 1 0,0-1 0,0 1 0,0-1 0,0 0 0,0-1 0,-1 1 0,1-1 0,0 1 0,-1-1 0,0 0 0,0 0 0,0-1 0,0 1 0,0-1 0,-1 1 0,1-1 0,-1 0 0,0 0 0,0 0 0,-1 0 0,1 0 0,-1-1 0,0 1 0,0 0 0,0-1 0,0-7 0,-1 11 0,0 1 0,-1 0 0,1-1 0,0 1 0,0 0 0,0 0 0,0-1 0,0 1 0,-1 0 0,1 0 0,0-1 0,0 1 0,-1 0 0,1 0 0,0 0 0,0-1 0,-1 1 0,1 0 0,0 0 0,0 0 0,-1 0 0,1 0 0,0 0 0,-1-1 0,1 1 0,0 0 0,0 0 0,-1 0 0,1 0 0,0 0 0,-1 0 0,1 0 0,0 0 0,-1 0 0,1 1 0,0-1 0,-1 0 0,1 0 0,0 0 0,0 0 0,-1 0 0,1 0 0,0 1 0,0-1 0,-1 0 0,1 0 0,0 0 0,0 1 0,-1-1 0,-14 11 0,1 17 0,18-19 0,14-9 0,17-17 0,-31 15 0,0-1 0,1 1 0,-1 0 0,1 0 0,-1 0 0,1 0 0,5 0 0,-9 2 0,-1 0 0,1 1 0,-1-1 0,1 0 0,-1 1 0,1-1 0,-1 1 0,1-1 0,-1 1 0,0-1 0,1 1 0,-1-1 0,0 1 0,0-1 0,1 1 0,-1 0 0,0-1 0,0 1 0,0-1 0,0 1 0,1-1 0,-1 1 0,0 0 0,0-1 0,0 1 0,0 0 0,-1-1 0,1 1 0,0-1 0,0 1 0,0 0 0,0-1 0,-1 1 0,1-1 0,0 1 0,-1 0 0,-6 25 0,-2-9 43,7-14-74,0 1 0,0-1 0,1 1 1,-1-1-1,1 1 0,0-1 0,0 1 0,-1 4 0,26-24-7710,-7-2 2467,0-4-1751</inkml:trace>
</inkml:ink>
</file>

<file path=ppt/ink/ink4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54.892"/>
    </inkml:context>
    <inkml:brush xml:id="br0">
      <inkml:brushProperty name="width" value="0.025" units="cm"/>
      <inkml:brushProperty name="height" value="0.025" units="cm"/>
    </inkml:brush>
  </inkml:definitions>
  <inkml:trace contextRef="#ctx0" brushRef="#br0">72 237 16015,'0'0'11232,"-9"11"-8755,3-4-1869,0-2-421,0 1 0,1 0 1,0 1-1,0-1 0,1 1 1,-1 0-1,1 0 0,1 0 1,0 1-1,0-1 0,0 1 1,-2 11-1,5-18-187,0 0 0,1 0 0,-1-1 0,0 1 0,0 0 0,0-1 0,1 1 0,-1 0 0,0-1 0,1 1 0,-1-1 0,1 1 0,-1 0 0,1-1 0,-1 1 0,1-1 0,-1 1 0,1-1 0,-1 0 0,1 1 0,-1-1 0,1 1 0,0-1 0,-1 0 0,1 0 0,0 1 0,-1-1 0,1 0 0,0 0 0,0 0 0,-1 0 0,1 0 0,0 0 0,-1 0 0,1 0 0,0 0 0,0 0 0,-1 0 0,1 0 0,0 0 0,-1-1 0,1 1 0,0 0 0,0-1 0,33-13 0,-24 6 0,0-1 0,0-1 0,-1 1 0,13-19 0,1 0 0,-43 85-352,20-56 351,-3 4 5,1-1 1,0 1-1,0 0 0,1 0 0,-1-1 0,1 1 1,0 0-1,0 8 0,1-12-11,0-1 0,0 0-1,0 1 1,0-1 0,1 0 0,-1 1-1,0-1 1,0 0 0,1 1 0,-1-1-1,0 0 1,1 1 0,-1-1 0,0 0-1,1 0 1,-1 1 0,0-1 0,1 0-1,-1 0 1,0 0 0,1 1 0,-1-1-1,1 0 1,-1 0 0,0 0 0,1 0-1,-1 0 1,1 0 0,-1 0 0,0 0-1,1 0 1,-1 0 0,1 0 0,-1 0-1,1 0 1,-1-1 0,0 1 0,1 0-1,-1 0 1,1-1 0,19-6-732,-8-2-414,0 0 1,0-1-1,-1-1 0,0 0 0,-1 0 0,0-1 0,-1 0 0,0-1 0,-1 0 0,0 0 0,10-27 0,-4 6-1872,15-57 1,-11 12 4272,-27 116 8879,-7 33-5433,6-28-4278,2 1 0,-3 68 0,13-68-624,-1-31 121,-1-30 109,0 8 62,-1 1 0,0 0 0,0-1-1,-1 1 1,0 0 0,-1 0 0,0 0 0,-1 0-1,1 1 1,-1-1 0,-1 1 0,-9-12-1,18 28 1239,8 11-1181,-7-15-140,-1-1-1,1-1 1,0 1-1,0-1 1,0 0-1,1 0 1,-1 0 0,0-1-1,1 0 1,-1 0-1,1 0 1,0-1-1,6 1 1,-10-1-4,1 0 1,0 0 0,0-1-1,0 1 1,0-1-1,-1 1 1,1-1-1,0 0 1,-1 0-1,1 0 1,0 0-1,-1 0 1,1-1-1,-1 1 1,0-1 0,1 0-1,-1 0 1,0 0-1,0 0 1,0 0-1,0 0 1,-1 0-1,1 0 1,0-1-1,-1 1 1,3-6-1,-7 12 59,1 1 0,-1-1 0,1 0 0,-1 0-1,0-1 1,-1 1 0,-3 3 0,-12 15 416,18-21-460,-3 4 57,1 0 1,0 0 0,0 0 0,0 0-1,0 1 1,1-1 0,0 1 0,0 0-1,0-1 1,-1 11 0,4-16-70,-1 1 0,0-1 0,0 1 0,1-1 0,-1 1 0,0-1 0,1 0 0,-1 1 0,0-1 0,1 0 0,-1 1 0,0-1 0,1 0 0,-1 1 0,1-1 0,-1 0 0,1 0 0,-1 1 0,1-1 0,-1 0 0,1 0 0,-1 0 0,1 0 0,-1 0 0,1 0 0,-1 0 0,1 0 0,-1 0 0,1 0 0,-1 0 0,1 0 0,-1 0 0,1 0 0,-1 0 0,1-1 0,-1 1 0,1 0 0,-1 0 0,1-1 0,22-7 0,-7-2 0,-1-1 0,0 0 0,17-16 0,-12 10 0,19 21 0,-32-5-243,0 1-1,0-2 1,0 1 0,0-1-1,9-3 1,-9 2-153,0 1-1,1 0 1,-1 0-1,1 1 1,11-1 0,-17 2 124,0 0 1,0 1 0,1-1-1,-1 1 1,0 0 0,0 0-1,0-1 1,0 1-1,0 0 1,-1 1 0,1-1-1,0 0 1,2 3 0,-3-3 137,0 0 0,0 0-1,0 0 1,0 0 0,0 0 0,1 0 0,-1 0 0,0-1 0,1 1 0,-1 0 0,0-1 0,1 1 0,-1-1-1,1 1 1,-1-1 0,1 0 0,-1 1 0,1-1 0,-1 0 0,1 0 0,-1 0 0,1 0 0,-1-1 0,0 1-1,1 0 1,-1-1 0,1 1 0,-1-1 0,1 1 0,-1-1 0,0 1 0,1-1 0,-1 0 0,0 0 0,0 0 0,3-2-1,4-4-2414,0-1 0,-1 0-1,0-1 1,0 0 0,5-10-1,-2 5 3159,1-1 6813,-12 17-6937,1 0 0,0 1-1,0-1 1,1 0 0,-1 1 0,0-1 0,1 0-1,-1 1 1,1-1 0,0 0 0,0 0 0,0 1-1,0-1 1,0 0 0,2 2 0,-2-3-577,0 0 0,0-1 0,0 1-1,0-1 1,0 1 0,0 0 0,0-1 0,0 0 0,0 1 0,0-1-1,0 0 1,1 1 0,-1-1 0,0 0 0,0 0 0,0 0 0,0 0 0,0 0-1,1 0 1,-1-1 0,0 1 0,1 0 0,8-4-1742,0 0-1,0-1 1,-1 0 0,0 0-1,14-11 1,-3 3 2257,-5 5 4442,-16 14 6401,-11 13-8389,-5 11-3920,17-30 643,2 0 206,0-1 209,0 1 0,1-1-1,-1 0 1,0 0 0,0 1 0,0-1-1,0 0 1,0-1 0,-1 1-1,3-2 1,-2 2-5,0-1-1,0 1 1,0 0 0,1-1-1,-1 1 1,0 0 0,1 0 0,-1 1-1,1-1 1,4 0 0,-7 1 294,4 18 1933,-4-19-2261,0 1 1,1-1-1,-1 0 1,0 1 0,1-1-1,-1 1 1,0-1-1,1 1 1,-1-1 0,1 1-1,-1-1 1,1 1-1,-1-1 1,1 1 0,0 0-1,-1-1 1,1 1-1,-1 0 1,1-1 0,0 1-1,-1 0 1,1 0-1,0 0 1,1-1-1,11 2-6042,-4-1-3885,-8 0 9177</inkml:trace>
</inkml:ink>
</file>

<file path=ppt/ink/ink4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56.210"/>
    </inkml:context>
    <inkml:brush xml:id="br0">
      <inkml:brushProperty name="width" value="0.025" units="cm"/>
      <inkml:brushProperty name="height" value="0.025" units="cm"/>
    </inkml:brush>
  </inkml:definitions>
  <inkml:trace contextRef="#ctx0" brushRef="#br0">120 221 6822,'0'-4'3810,"0"-16"14979,-4 15-15443,0 5-3346,1 1 0,-1-1 0,0 0 0,0 1 0,0 0 0,0 0 0,1 0 0,-1 0 0,0 1 0,1-1 0,-1 1 0,1 0 0,0 0 0,-1 0 0,1 0 0,0 1 0,0-1 0,1 1 0,-1 0 0,0 0 0,1 0 0,0 0 0,0 0 0,-2 4 0,-1 0 0,1 1 0,0-1 0,0 1 0,1 0 0,0 0 0,0 0 0,1 0 0,0 0 0,1 1 0,-1 10 0,2-18 0,0 0 0,0 0 0,1 0 0,-1 0 0,1 0 0,-1 0 0,1 0 0,-1 0 0,1-1 0,-1 1 0,1 0 0,0 0 0,-1-1 0,1 1 0,0-1 0,0 1 0,0 0 0,-1-1 0,1 1 0,0-1 0,0 0 0,0 1 0,0-1 0,0 0 0,0 1 0,0-1 0,0 0 0,0 0 0,0 0 0,0 0 0,0 0 0,0 0 0,0 0 0,0 0 0,0-1 0,0 1 0,-1 0 0,1 0 0,0-1 0,0 1 0,1-1 0,4 0 0,-1-1 0,0 1 0,1-1 0,-1 0 0,0 0 0,6-5 0,-3 2 0,-1 0 0,-1-1 0,1 0 0,-1-1 0,0 1 0,-1-1 0,1-1 0,-1 1 0,-1-1 0,1 1 0,-1-1 0,-1-1 0,1 1 0,2-15 0,-21 59 0,13-32 0,-1 1 0,0-1 0,1 1 0,0 0 0,0 0 0,1 0 0,-1 0 0,1 1 0,-1 7 0,6-13 0,-1 1 0,1-1 0,0 0 0,0 0 0,0 0 0,-1-1 0,1 1 0,4-2 0,1-2-314,-7 2 177,1 1 1,0-1-1,-1 1 0,1 0 1,0 0-1,-1 0 0,1 0 1,0 0-1,0 1 0,0-1 1,5 1-1,-7 9 711,-1-7-639,4-10-177,17-43-2641,20-73-16347,-30 86 17895,0 1 5640,-13 48 7127,1 3-6798,-9 41-3409,-5-10-775,8-28-821,1 1 1,0 0 0,2 0-1,0 0 1,-3 35-1,7-52 388,0-1 0,0 0 0,0 1 0,0-1-1,0 1 1,0-1 0,0 0 0,0 1 0,0-1 0,0 0-1,0 1 1,1-1 0,-1 0 0,0 1 0,0-1-1,0 0 1,0 1 0,1-1 0,-1 0 0,0 1 0,0-1-1,1 0 1,-1 0 0,0 1 0,1-1 0,-1 0-1,0 0 1,0 0 0,1 1 0,-1-1 0,0 0 0,1 0-1,-1 0 1,1 0 0,-1 0 0,0 0 0,1 0-1,17-4 584,14-17-120,-26 14-488,1 0-1,-1 0 1,-1-1-1,0 1 1,0-1-1,0-1 0,-1 1 1,0 0-1,0-1 1,-1 0-1,-1 0 1,1 0-1,-1 0 1,1-14-1,-28 62 14,23-34-128,0 0 0,1 0-1,0 1 1,0-1-1,1 0 1,-1 1-1,2 9 1,0-14 33,0-1 1,0 0-1,0 1 0,0-1 1,1 0-1,-1 0 0,0 0 1,0 0-1,0 0 1,0 0-1,1 0 0,-1 0 1,0 0-1,0 0 0,0-1 1,0 1-1,1-1 1,0 0-1,3-2 29,0-1 0,0 0 0,-1 0 0,0-1 0,0 1 0,0-1 0,0 0-1,-1 0 1,0 0 0,0-1 0,3-7 0,25-71 196,-21 53-156,9-39 2097,-19 69-1403,-1 21-171,-3 9-201,-4 18 384,-1 75 0,8-107-947,1 29-709,0-43 850,0 1 1,0 0-1,0-1 0,0 1 1,0 0-1,1-1 1,-1 1-1,1 0 1,-1-1-1,1 1 1,0 0-1,-1-1 1,1 1-1,0-1 0,0 0 1,0 1-1,0-1 1,2 2-1,-2-6 32,0 0 0,0 1 0,-1-1 0,1 0 0,0 0 0,-1 1 0,0-1 0,1 0-1,-1 0 1,0 0 0,-1-4 0,1 6 5,0-8 88,-1 0-1,0 1 1,0-1-1,-1 0 1,0 1-1,-1-1 1,0 1-1,-5-11 1,-25-33 2970,42 50-2219,0 1-1,0 0 1,0 0 0,17 2 0,-19-1-878,3 0-1330,-1 1 0,1-2 0,-1 0 0,1 0 0,10-3 1,7-5-6716</inkml:trace>
</inkml:ink>
</file>

<file path=ppt/ink/ink4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4:58.123"/>
    </inkml:context>
    <inkml:brush xml:id="br0">
      <inkml:brushProperty name="width" value="0.025" units="cm"/>
      <inkml:brushProperty name="height" value="0.025" units="cm"/>
    </inkml:brush>
  </inkml:definitions>
  <inkml:trace contextRef="#ctx0" brushRef="#br0">9 24 5157,'0'0'17355,"-1"9"-16330,-6 97 96,7-106-1122,0 1 1,0-1-1,0 1 1,0-1-1,0 0 1,0 1-1,0-1 1,1 0-1,-1 1 1,0-1-1,0 0 1,0 0-1,1 1 1,-1-1-1,0 0 1,0 0-1,1 1 1,-1-1-1,0 0 1,1 0-1,-1 0 1,0 1-1,1-1 1,-1 0-1,0 0 1,1 0-1,-1 0 1,0 0-1,1 0 0,-1 0 1,0 0-1,1 0 1,-1 0-1,1 0 1,-1 0-1,0 0 1,1 0-1,-1 0 1,0 0-1,1 0 1,-1 0-1,0 0 1,1-1-1,-1 1 1,0 0-1,1 0 1,-1 0-1,0-1 1,1 1-1,18-11 64,-2-5-640,-1-1-1,0 0 1,18-27-1,-5 5-1041,-37 58 1353,1 0 1,0 1-1,2 0 0,-5 30 0,8-31-5355</inkml:trace>
</inkml:ink>
</file>

<file path=ppt/ink/ink4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2.196"/>
    </inkml:context>
    <inkml:brush xml:id="br0">
      <inkml:brushProperty name="width" value="0.025" units="cm"/>
      <inkml:brushProperty name="height" value="0.025" units="cm"/>
    </inkml:brush>
  </inkml:definitions>
  <inkml:trace contextRef="#ctx0" brushRef="#br0">0 0 8904,'0'0'19859,"77"29"-18642,-35-27-256,8-2-512,-4 0-353,-3 0 0,-1-2-416,-7 0-1474,-6-1-1858,-4 2-1344,-9-3-2435</inkml:trace>
</inkml:ink>
</file>

<file path=ppt/ink/ink4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2.586"/>
    </inkml:context>
    <inkml:brush xml:id="br0">
      <inkml:brushProperty name="width" value="0.025" units="cm"/>
      <inkml:brushProperty name="height" value="0.025" units="cm"/>
    </inkml:brush>
  </inkml:definitions>
  <inkml:trace contextRef="#ctx0" brushRef="#br0">59 1 16047,'0'0'5563,"11"5"-4095,9 2-760,-8-4-521,0 1-1,0 1 1,-1 0-1,0 0 0,0 1 1,0 1-1,0 0 1,-1 0-1,10 9 1,-19-13-146,1 0 0,-1 0 0,0 0 0,0 0 0,0 1 0,0-1 0,0 0 1,-1 0-1,1 1 0,-1-1 0,0 0 0,0 1 0,0-1 0,0 0 0,-1 0 0,1 1 0,-1-1 0,0 0 0,0 0 0,0 0 1,-1 0-1,1 0 0,-1 0 0,-3 5 0,-6 9 494,0 0 0,-28 29 1,22-26-345,-47 62 346,11-13-3578,43-58-2367</inkml:trace>
</inkml:ink>
</file>

<file path=ppt/ink/ink4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3.565"/>
    </inkml:context>
    <inkml:brush xml:id="br0">
      <inkml:brushProperty name="width" value="0.025" units="cm"/>
      <inkml:brushProperty name="height" value="0.025" units="cm"/>
    </inkml:brush>
  </inkml:definitions>
  <inkml:trace contextRef="#ctx0" brushRef="#br0">239 83 12396,'0'0'3272,"3"-11"-261,9-35-198,-11 46-2722,-1-1-1,0 0 1,1 1-1,-1-1 0,0 0 1,0 1-1,1-1 1,-1 0-1,0 0 1,0 1-1,0-1 1,0 0-1,0 0 0,0 1 1,0-1-1,-1 0 1,1 1-1,0-1 1,0 0-1,0 1 0,-1-1 1,1 0-1,0 1 1,-1-1-1,1 0 1,0 1-1,-1-1 0,1 1 1,-1-1-1,1 1 1,-1-1-1,1 1 1,-1-1-1,0 1 0,1-1 1,-1 1-1,1 0 1,-1-1-1,0 1 1,0 0-1,1 0 1,-1-1-1,0 1 0,1 0 1,-1 0-1,0 0 1,1 0-1,-1 0 1,0 0-1,0 0 0,1 0 1,-1 0-1,0 0 1,0 1-1,1-1 1,-1 0-1,0 0 0,1 1 1,-2 0-1,-38 17 202,23-4-164,1 0 1,1 1 0,0 1-1,1 0 1,0 1 0,2 1 0,0 0-1,1 0 1,1 1 0,0 0-1,2 1 1,0 0 0,1 1-1,1-1 1,1 1 0,1 1-1,1-1 1,-1 31 0,4-48-107,0 0 1,1 0-1,-1 1 1,1-1-1,-1 0 1,1 0-1,1 0 1,-1 0-1,0 0 1,1 0-1,0 0 1,0 0-1,0-1 1,0 1-1,1-1 1,-1 1-1,1-1 1,0 0 0,0 0-1,0 0 1,1 0-1,-1-1 1,1 1-1,-1-1 1,1 0-1,0 0 1,-1 0-1,1-1 1,0 1-1,1-1 1,-1 0-1,0 0 1,0-1-1,0 1 1,0-1-1,1 0 1,-1 0-1,0 0 1,0 0-1,1-1 1,-1 0-1,0 0 1,0 0-1,0 0 1,5-3-1,-1 0 45,-1 0 0,0-1 0,-1 0 0,1 0-1,-1 0 1,0-1 0,0 0 0,-1 0 0,1-1 0,5-10-1,-8 14 4,0-1-1,-1-1 0,1 1 0,-1 0 0,0-1 1,0 1-1,0-1 0,-1 1 0,0-1 0,0 0 1,0 0-1,0 0 0,-1 1 0,1-1 1,-1 0-1,-1 0 0,1 0 0,-3-9 0,2 12-68,0 1 0,1 0 1,-1 1-1,0-1 0,-1 0 0,1 0 0,0 0 0,0 0 0,0 1 0,0-1 0,-1 1 0,1-1 0,0 1 0,-1-1 0,1 1 1,0 0-1,-1 0 0,1-1 0,0 1 0,-1 0 0,1 0 0,0 0 0,-1 1 0,1-1 0,0 0 0,-1 0 0,1 1 0,0-1 1,-1 1-1,-1 1 0,-39 17-8,40-17 7,0 0 0,-1 0 0,1 1 0,0-1 0,0 0 0,0 1 0,0 0 0,-2 4 0,6 4 0,15-7 0,-3-5-1,0 0 0,0-2 0,25-6-1,24-4-196,-62 12 165,0 1 0,0 0 1,-1 0-1,1 0 0,0 0 0,0 0 0,0 0 0,0 0 1,0 1-1,0-1 0,-1 0 0,1 0 0,0 1 0,0-1 0,0 0 1,0 1-1,-1-1 0,1 1 0,0-1 0,-1 1 0,1-1 0,0 1 1,-1 0-1,1-1 0,0 1 0,-1 0 0,1-1 0,-1 1 1,0 0-1,2 1 0,-2 1 11,1 0 0,0 0 0,-1 0 0,0 0 0,0 1 0,0-1 1,0 0-1,0 0 0,-1 4 0,-22 67 260,22-71-264,-4 13-1263,9-16-4334,13-24-4270,0-8-4649</inkml:trace>
</inkml:ink>
</file>

<file path=ppt/ink/ink4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4.066"/>
    </inkml:context>
    <inkml:brush xml:id="br0">
      <inkml:brushProperty name="width" value="0.025" units="cm"/>
      <inkml:brushProperty name="height" value="0.025" units="cm"/>
    </inkml:brush>
  </inkml:definitions>
  <inkml:trace contextRef="#ctx0" brushRef="#br0">1 296 11243,'0'0'13180,"13"5"-10649,-4 0-2121,-5-3-297,0 0 0,0 1-1,1-2 1,-1 1 0,1 0-1,-1-1 1,1 0 0,0 0-1,-1 0 1,1-1 0,0 1-1,0-1 1,-1 0-1,1-1 1,0 1 0,0-1-1,-1 0 1,1 0 0,4-2-1,-5 2-80,76-37 255,-73 34-258,0 0 0,0-1 1,0 0-1,-1 0 0,1-1 0,-1 1 1,0-1-1,7-11 0,-12 17-19,-1 0-1,0 0 0,1-1 0,-1 1 1,1 0-1,-1-1 0,0 1 0,1-1 1,-1 1-1,0 0 0,1-1 0,-1 1 1,0-1-1,0 1 0,1-1 0,-1 1 1,0-1-1,0 1 0,0-1 0,0 1 1,0-1-1,1 1 0,-1-1 0,0 1 1,0-1-1,0 1 0,-1-1 0,1 1 1,0-1-1,0 0 0,0 1 0,0-1 1,0 1-1,-1-1 0,1 1 0,0 0 1,0-1-1,-1 1 0,1-1 0,0 1 1,-1-1-1,1 1 0,0 0 0,-1-1 1,1 1-1,-1 0 0,1-1 1,-1 1-1,1 0 0,-1 0 0,1-1 1,-1 1-1,1 0 0,-1 0 0,1 0 1,-1 0-1,1 0 0,-1-1 0,1 1 1,-1 0-1,1 0 0,-1 1 0,1-1 1,-1 0-1,1 0 0,-1 0 0,-38 10 434,30-5-384,0 1 1,0 0 0,1 0 0,0 1 0,0 0-1,0 1 1,1-1 0,0 1 0,1 1-1,0-1 1,0 1 0,1 0 0,0 1 0,0-1-1,1 1 1,1 0 0,-1 0 0,2 0 0,-4 20-1,6-29-56,0 0 0,0 0 0,0 0 0,0-1 0,0 1 0,0 0 0,1 0 0,-1-1 0,0 1 1,0 0-1,1 0 0,-1-1 0,1 1 0,-1 0 0,0-1 0,1 1 0,-1-1 0,1 1 0,-1 0 0,1-1 0,0 1 0,-1-1 0,1 1 0,0-1 0,-1 0 0,1 1 0,0-1 0,-1 0 0,1 1 0,1-1 0,30 0 98,-21-2-78,-1-1 0,1 0 0,-1-1 0,10-5 0,2-5-90,-1 0 1,0-2-1,-1-1 0,-1 0 0,-1-1 1,0-1-1,-2-1 0,0 0 0,-1-1 1,-1-1-1,-1 0 0,0-1 1,-2 0-1,-1-1 0,10-36 0,-19 58 84,0-1 0,-1 1-1,1 0 1,-1-1-1,1 1 1,-1-1 0,0 1-1,0 0 1,0-1-1,0 1 1,0-1 0,-1-3-1,0 6-7,1-1 0,0 1 1,0 0-1,-1-1 0,1 1 0,-1 0 0,1-1 0,0 1 0,-1 0 0,1-1 0,-1 1 1,1 0-1,0 0 0,-1 0 0,1 0 0,-1-1 0,1 1 0,-1 0 0,1 0 1,-1 0-1,1 0 0,-1 0 0,1 0 0,-1 0 0,1 0 0,-1 0 0,1 0 1,-1 0-1,1 1 0,0-1 0,-1 0 0,1 0 0,-1 0 0,1 1 0,-1-1 0,-5 4 4,0 0-1,0 0 0,0 0 0,1 1 1,0 0-1,-9 9 0,-8 13 59,1 0-1,-27 47 0,41-62-47,1 0-1,1 0 1,-1 1 0,2 0 0,0 0-1,0 0 1,1 0 0,1 1-1,-1 19 1,3-31-196,0 1 0,0-1 1,0 0-1,0 1 0,0-1 0,1 1 1,-1-1-1,1 0 0,-1 0 0,1 1 1,0-1-1,0 0 0,0 0 0,0 0 1,1 0-1,-1 0 0,1 0 0,-1 0 1,1 0-1,-1 0 0,1-1 0,0 1 1,0-1-1,3 3 0,0-2-890,1 0 1,-1-1-1,1 1 0,-1-1 0,1 0 0,-1-1 0,1 1 0,0-1 0,8-1 1,16 0-14868</inkml:trace>
</inkml:ink>
</file>

<file path=ppt/ink/ink4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4.436"/>
    </inkml:context>
    <inkml:brush xml:id="br0">
      <inkml:brushProperty name="width" value="0.025" units="cm"/>
      <inkml:brushProperty name="height" value="0.025" units="cm"/>
    </inkml:brush>
  </inkml:definitions>
  <inkml:trace contextRef="#ctx0" brushRef="#br0">164 216 13741,'0'0'12919,"-11"3"-11846,3-1-1019,1 1 0,-1-1 0,1 1 0,0 0 0,0 1 0,0 0 1,1 0-1,-1 1 0,1-1 0,0 1 0,1 1 0,-1-1 0,1 1 0,-7 9 0,6-8 33,1 0 0,0 0 1,0 0-1,1 1 0,0 0 0,0 0 0,1 0 0,0 0 0,0 1 0,1-1 0,0 1 0,-1 14 0,4-23-70,-1 1-1,1 0 1,-1 0-1,1 0 1,-1 0-1,1-1 1,-1 1-1,1 0 1,0-1-1,-1 1 1,1 0 0,0-1-1,0 1 1,0-1-1,-1 1 1,1-1-1,0 1 1,0-1-1,0 1 1,0-1-1,0 0 1,0 0-1,0 0 1,0 1 0,0-1-1,-1 0 1,1 0-1,0 0 1,0 0-1,0-1 1,2 1-1,31-5 592,-22 1-535,0-2 0,-1 1 0,0-1-1,-1-1 1,1 0 0,-1 0 0,0-1 0,-1 0 0,0-1 0,13-15-1,-5 3-49,-2 0 0,0-2-1,24-45 1,-29 49 6,-1 0 0,-1 0 1,-1-1-1,0 0 0,-1 0 1,-2-1-1,5-31 1,-19 62-78,-4 11 42,1 1 0,1 1 0,1 0 0,2 0 0,0 1 1,1 1-1,2-1 0,0 1 0,2 0 0,-3 38 0,7-60-125,0 1 0,0-1-1,0 0 1,1 0 0,-1 0 0,1 0-1,-1 0 1,1 0 0,0 0-1,2 4 1,-2-5-361,0-1 0,0 0 0,0 0 0,0-1 0,-1 1-1,1 0 1,1 0 0,-1 0 0,0-1 0,0 1 0,0 0 0,0-1 0,0 1 0,1-1 0,-1 1-1,0-1 1,0 0 0,2 1 0,16 0-14199</inkml:trace>
</inkml:ink>
</file>

<file path=ppt/ink/ink4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5.216"/>
    </inkml:context>
    <inkml:brush xml:id="br0">
      <inkml:brushProperty name="width" value="0.025" units="cm"/>
      <inkml:brushProperty name="height" value="0.025" units="cm"/>
    </inkml:brush>
  </inkml:definitions>
  <inkml:trace contextRef="#ctx0" brushRef="#br0">33 1 11915,'0'0'16186,"-3"9"-15481,-4 9-275,1 0-1,1 0 1,1 0 0,1 1 0,-2 20-1,5-38-410,1-1-1,-1 1 0,0-1 1,0 1-1,1-1 0,-1 1 1,0-1-1,1 1 0,-1-1 1,1 0-1,-1 1 0,1-1 0,-1 1 1,1-1-1,-1 0 0,1 0 1,-1 1-1,1-1 0,-1 0 1,1 0-1,-1 0 0,1 1 1,0-1-1,-1 0 0,1 0 1,-1 0-1,1 0 0,0 0 1,-1 0-1,1 0 0,-1 0 1,1 0-1,-1-1 0,1 1 0,0 0 1,-1 0-1,1 0 0,-1-1 1,1 1-1,-1 0 0,1-1 1,-1 1-1,1 0 0,-1-1 1,1 0-1,28-14 463,8-16-411,-28 23-72,0 0 0,1 0-1,0 1 1,20-11 0,-30 18 2,0 0 0,1 0 0,-1-1 0,0 1 0,1 0 0,-1 0 0,0 0 0,1 0 0,-1 0 0,1 0 0,-1 0 0,0 0 0,1 0 0,-1 0 0,0 0 0,1 0 0,-1 0 0,0 1 0,1-1 0,-1 0 0,0 0 0,1 0 0,-1 0 0,0 1 0,1-1 0,-1 0 0,0 0 0,1 1 0,-1-1 0,0 0 0,0 0 0,1 1 0,-1-1 0,0 0 0,0 1 0,0-1 0,0 0 0,1 1 0,-1-1 0,0 1 0,3 23 0,-7 26 0,-6 5-69,10-55 26,0 0 0,0 1 0,0-1 0,0 0 0,0 0 1,0 1-1,0-1 0,1 0 0,-1 0 0,0 0 0,0 1 1,0-1-1,0 0 0,0 0 0,0 0 0,0 1 0,0-1 1,1 0-1,-1 0 0,0 0 0,0 0 0,0 0 0,0 1 1,1-1-1,-1 0 0,0 0 0,0 0 0,0 0 0,1 0 1,-1 0-1,0 0 0,0 0 0,0 0 0,1 1 0,-1-1 0,0 0 1,0 0-1,0 0 0,1 0 0,-1 0 0,0 0 0,0-1 1,1 1-1,-1 0 0,0 0 0,1 0 0,15-7-1493,10-12-1491,25-37-6694,-26 25 1937</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6.043"/>
    </inkml:context>
    <inkml:brush xml:id="br0">
      <inkml:brushProperty name="width" value="0.025" units="cm"/>
      <inkml:brushProperty name="height" value="0.025" units="cm"/>
    </inkml:brush>
  </inkml:definitions>
  <inkml:trace contextRef="#ctx0" brushRef="#br0">1 106 10602,'0'0'6331,"10"3"-5172,8 1-673,-1-2 0,1 0 0,0-1 0,-1 0 0,26-4 0,102-16 568,-93 11-871,255-27 628,422 4 1,1444 35-1202,-1435-18 2104,-322 19 411,-395 0-711,-3-2-4067,2-10-3865,0-12-6572</inkml:trace>
</inkml:ink>
</file>

<file path=ppt/ink/ink4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5.605"/>
    </inkml:context>
    <inkml:brush xml:id="br0">
      <inkml:brushProperty name="width" value="0.025" units="cm"/>
      <inkml:brushProperty name="height" value="0.025" units="cm"/>
    </inkml:brush>
  </inkml:definitions>
  <inkml:trace contextRef="#ctx0" brushRef="#br0">114 1 14830,'0'0'2872,"-6"8"-235,-99 122 3679,105-130-6311,0 0 1,0 1 0,0-1 0,-1 0 0,1 0 0,0 0 0,0 0 0,0 0 0,0 1 0,0-1 0,-1 0 0,1 0 0,0 0 0,0 1 0,0-1 0,0 0 0,0 0 0,0 0 0,0 1-1,0-1 1,0 0 0,0 0 0,0 1 0,0-1 0,0 0 0,0 0 0,0 0 0,0 1 0,0-1 0,0 0 0,0 0 0,0 1 0,0-1 0,0 0 0,0 0 0,0 0 0,1 1-1,-1-1 1,0 0 0,0 0 0,0 0 0,0 0 0,0 1 0,1-1 0,-1 0 0,0 0 0,0 0 0,0 0 0,1 0 0,-1 0 0,0 1 0,17-3 232,18-10 21,29-26-1036,-60 35 776,0 0 1,0-1 0,1 0 0,-2 1 0,1-1-1,0 0 1,-1-1 0,0 1 0,0-1 0,0 1-1,3-8 1,-8 9 2524,-6 7-1861,-7 9-545,7-2 2,-37 51 868,42-58-877,1 1 0,-1-1 0,1 0 0,0 1 0,0 0 0,1-1 0,0 1 0,0 0 0,0 0 0,0 0 0,1 0 0,-1 8 0,3-12-135,-1 0-1,0-1 0,0 1 0,1 0 0,-1-1 1,0 1-1,1-1 0,-1 1 0,0-1 0,1 0 1,-1 0-1,1 0 0,-1 1 0,1-1 0,-1-1 1,0 1-1,3 0 0,29-2-2353,14-13-7818,-26 5 1729</inkml:trace>
</inkml:ink>
</file>

<file path=ppt/ink/ink4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6.230"/>
    </inkml:context>
    <inkml:brush xml:id="br0">
      <inkml:brushProperty name="width" value="0.025" units="cm"/>
      <inkml:brushProperty name="height" value="0.025" units="cm"/>
    </inkml:brush>
  </inkml:definitions>
  <inkml:trace contextRef="#ctx0" brushRef="#br0">134 287 1313,'0'0'29313,"-11"-5"-28683,5 1-569,4 3-55,0 0 1,1-1-1,-1 1 0,0 0 1,0 0-1,0 0 1,0 0-1,0 0 0,0 0 1,0 1-1,0-1 1,0 1-1,0-1 1,0 1-1,0 0 0,0 0 1,0 0-1,-1 0 1,1 0-1,0 1 0,0-1 1,0 0-1,0 1 1,0 0-1,0-1 1,0 1-1,0 0 0,0 0 1,0 0-1,0 0 1,1 1-1,-4 1 0,0 3-3,0-1-1,1 1 0,-1 0 0,1 0 0,1 0 0,-1 1 0,1-1 1,0 1-1,0 0 0,1 0 0,0 0 0,0 0 0,1 0 0,-2 14 1,4-20 2,-1 0-1,1 0 1,0 0 0,0 0 0,-1 0 0,1 0 0,0 0 0,0 0 0,0 0 0,0-1 0,0 1 0,0 0 0,0-1 0,0 1 0,0-1 0,0 1 0,1-1 0,-1 1 0,0-1 0,0 0 0,0 0 0,0 0 0,1 1 0,-1-1 0,0 0 0,0 0 0,1-1 0,-1 1 0,0 0 0,0 0 0,2-1 0,43-9 150,-34 4-432,0 0 0,-1-1 0,0 0 0,0 0 0,-1-1-1,1-1 1,-2 0 0,1 0 0,-2-1 0,1 0-1,-1-1 1,0 0 0,-1 0 0,-1 0 0,7-16-1,-4 6-51,0-1 0,-2 0 0,-1-1 0,0 0 0,-2 0 0,-1 0 0,1-42-1,-4 64 356,1 1 0,-1 0 0,0-1-1,0 1 1,0-1 0,0 1 0,0 0 0,0-1-1,0 1 1,0 0 0,0-1 0,-1 1-1,1-1 1,0 1 0,0 0 0,0-1-1,0 1 1,0 0 0,-1-1 0,1 1-1,0 0 1,0-1 0,-1 1 0,1 0-1,0 0 1,0-1 0,-1 1 0,1 0-1,0 0 1,-1 0 0,1-1 0,0 1-1,-1 0 1,1 0 0,-1 0 0,-13 6 148,-11 19-80,-2 17 1001,1 1-1,-32 79 0,57-122-1066,0 1-1,1 0 0,-1 0 0,1 0 1,-1 0-1,1 0 0,0 0 0,-1 0 1,1 0-1,0 0 0,0 0 1,0 1-1,0-1 0,0 0 0,0 0 1,0 0-1,0 0 0,0 0 0,0 0 1,0 0-1,1 0 0,-1 0 0,0 0 1,1 0-1,-1 0 0,1 0 1,-1 0-1,1 0 0,0 0 0,-1 0 1,3 1-1,0-1-12,0 0 1,0-1-1,0 1 1,0 0 0,0-1-1,0 0 1,0 0-1,0 0 1,4-1-1,8 1 52,-2 0-162,-4-1-130,0 1 0,0 0 1,0 1-1,0 0 1,0 1-1,13 3 0,-20-4 205,0 0 0,0 0-1,0 0 1,-1 0-1,1 0 1,0 1 0,-1-1-1,1 0 1,-1 1-1,0-1 1,1 1 0,-1 0-1,0-1 1,0 1 0,0 0-1,0 0 1,0 0-1,0 0 1,-1 0 0,1 0-1,0 0 1,-1 0-1,0 0 1,0 0 0,1 0-1,-1 0 1,0 0 0,0 0-1,-1 0 1,1 0-1,0 0 1,-1 0 0,1 0-1,-3 4 1,3-4-69,-1 0 0,1 0-1,-1-1 1,0 1 0,0 0 0,0 0 0,0 0 0,0-1-1,0 1 1,-1 0 0,1-1 0,0 1 0,-1-1 0,1 0 0,-1 1-1,0-1 1,1 0 0,-1 0 0,-2 1 0,4-48-13951,5 11 2408</inkml:trace>
</inkml:ink>
</file>

<file path=ppt/ink/ink4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6.728"/>
    </inkml:context>
    <inkml:brush xml:id="br0">
      <inkml:brushProperty name="width" value="0.025" units="cm"/>
      <inkml:brushProperty name="height" value="0.025" units="cm"/>
    </inkml:brush>
  </inkml:definitions>
  <inkml:trace contextRef="#ctx0" brushRef="#br0">140 1 7527,'0'0'12786,"-2"10"-10854,-11 57 1301,-37 111 1,30-120-2590,4 0 0,1 1 0,-8 89 0,25-122-565,-2-26-73,0 1 0,1-1 1,-1 0-1,0 0 0,0 1 1,0-1-1,1 0 0,-1 0 0,0 0 1,0 1-1,1-1 0,-1 0 1,0 0-1,0 0 0,1 0 0,-1 0 1,0 1-1,0-1 0,1 0 1,-1 0-1,0 0 0,1 0 1,-1 0-1,0 0 0,1 0 0,-1 0 1,0 0-1,0 0 0,1 0 1,-1 0-1,0 0 0,1-1 1,-1 1-1,0 0 0,1 0 0,-1 0 1,0 0-1,1-1 0,30-32 338,23-44-1187,-37 49 194,41-48 0,-57 75 644,-1 0 1,1 0-1,-1 0 0,1 0 0,0 1 1,0-1-1,-1 0 0,1 0 1,0 0-1,0 1 0,0-1 1,0 1-1,0-1 0,0 0 1,0 1-1,0-1 0,0 1 1,0 0-1,0-1 0,0 1 1,1 0-1,-1 0 0,0 0 1,0 0-1,0 0 0,0 0 1,2 0-1,-2 1-5,-1 0 1,1 0 0,0 0-1,0 0 1,-1 0-1,1 0 1,0 0-1,-1 1 1,1-1-1,-1 0 1,0 0-1,1 0 1,-1 1 0,0-1-1,0 0 1,1 1-1,-1-1 1,0 0-1,-1 2 1,2 1 45,-1 0 0,-1 1 1,1-1-1,-1 0 0,1 0 1,-1 0-1,0 0 0,0 0 0,-1 0 1,1 0-1,-1-1 0,0 1 1,0 0-1,-4 4 0,5-52 1758,33-144-1533,-32 188-262,0 0-1,1 0 1,-1-1-1,0 1 1,0 0 0,0 0-1,0-1 1,0 1-1,0 0 1,1 0-1,-1 0 1,0-1-1,0 1 1,0 0-1,1 0 1,-1 0-1,0 0 1,0-1-1,1 1 1,-1 0 0,0 0-1,0 0 1,1 0-1,-1 0 1,0 0-1,0 0 1,1 0-1,-1 0 1,0 0-1,0 0 1,1 0-1,-1 0 1,0 0-1,1 0 1,-1 0-1,0 0 1,0 0 0,1 0-1,-1 0 1,0 0-1,0 1 1,0-1-1,1 0 1,-1 0-1,0 0 1,0 0-1,1 1 1,-1-1-1,0 0 1,0 0-1,0 1 1,19 13-131,-8-6 84,-3-4 10,0-1 0,0-1-1,1 1 1,-1-2 0,1 1 0,-1-1-1,1 0 1,-1-1 0,11 0-1,18-9-5840,-20-3-1344</inkml:trace>
</inkml:ink>
</file>

<file path=ppt/ink/ink4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7.426"/>
    </inkml:context>
    <inkml:brush xml:id="br0">
      <inkml:brushProperty name="width" value="0.025" units="cm"/>
      <inkml:brushProperty name="height" value="0.025" units="cm"/>
    </inkml:brush>
  </inkml:definitions>
  <inkml:trace contextRef="#ctx0" brushRef="#br0">117 43 18257,'0'0'6946,"-8"-1"-4555,3 1-2209,-1 0 0,1 1 1,-1-1-1,1 1 0,-1 0 0,1 0 0,0 1 0,-1 0 0,1 0 1,-8 4-1,10-5-106,0 1 0,1 0 0,-1-1 0,0 1 0,1 0 0,0 0 0,-1 0 0,1 1 0,0-1 0,0 1 0,0-1 0,0 1 0,1 0 0,-1-1 0,1 1 0,0 0 0,-1 0 0,1 0 0,1 0 0,-1 0 0,0 0 0,1 1 0,-1 3 0,1-6-62,1 0 0,-1 0-1,0-1 1,1 1 0,-1-1 0,1 1 0,-1 0 0,1-1 0,-1 1 0,1-1 0,-1 1 0,1-1 0,0 0 0,-1 1 0,1-1-1,0 1 1,-1-1 0,1 0 0,0 0 0,-1 1 0,1-1 0,0 0 0,0 0 0,-1 0 0,1 0 0,0 0 0,0 0 0,-1 0 0,1 0-1,0 0 1,0 0 0,-1 0 0,1-1 0,0 1 0,1-1 0,29-7 318,-21 2-323,0 0 0,-1-1 1,0 0-1,0-1 1,-1 1-1,0-2 1,0 1-1,-1-1 1,0-1-1,0 1 0,-1-1 1,7-16-1,-18 36-1530,0 1-1,1-1 1,0 1-1,-3 19 1,4 1-5910,3-22 1014</inkml:trace>
</inkml:ink>
</file>

<file path=ppt/ink/ink4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7.878"/>
    </inkml:context>
    <inkml:brush xml:id="br0">
      <inkml:brushProperty name="width" value="0.025" units="cm"/>
      <inkml:brushProperty name="height" value="0.025" units="cm"/>
    </inkml:brush>
  </inkml:definitions>
  <inkml:trace contextRef="#ctx0" brushRef="#br0">132 34 10378,'0'0'6497,"-2"9"-5542,-1 0-836,-5 13 467,1 1-1,1-1 1,0 1-1,2 0 1,1 1-1,1-1 1,1 1-1,1-1 0,4 37 1,-1-51-661,-2 0 1,0 0 0,0 0-1,0 0 1,-1 1-1,-1-1 1,-2 16 0,3-22 90,-1-1 1,0 1 0,0 0-1,0-1 1,-1 1 0,1 0-1,0-1 1,-1 0 0,0 1-1,1-1 1,-1 0 0,0 0-1,0 0 1,-1 0 0,1 0-1,0 0 1,0-1 0,-1 1-1,1-1 1,-1 1-1,0-1 1,1 0 0,-1 0-1,0-1 1,0 1 0,1 0-1,-1-1 1,-4 1 0,6-1 36,0 0 0,-1 0 1,1 0-1,0 0 1,0 0-1,0 0 0,0 0 1,-1 0-1,1 0 0,0 0 1,0-1-1,0 1 1,0-1-1,0 1 0,0-1 1,0 1-1,0-1 0,0 1 1,0-1-1,0 0 1,0 1-1,0-1 0,1 0 1,-1 0-1,0 0 0,-1-1 1,1-1-19,0 1 0,0-1 0,0 0 0,1 1 0,-1-1 0,1 0 0,0 1 0,-1-1 0,1 0 0,0 0 0,1-2 0,0-4-47,0 1 0,1 0 0,0-1 0,0 1 0,1 0 0,6-13 0,6 0 22,0 1-1,2 0 1,0 2-1,1 0 1,1 0-1,25-16 1,-21 16 30,-1 0 0,-1-2 0,-1 0 0,24-31 0,-41 47 185,-1 0-1,0-1 0,0 1 1,0-1-1,0 1 0,-1-1 1,0 1-1,0-1 0,1-6 1,-2 10-143,0 1 0,0-1 1,0 1-1,0-1 1,0 1-1,0-1 1,0 1-1,0-1 0,0 1 1,0-1-1,0 1 1,0-1-1,-1 1 1,1-1-1,0 1 1,0-1-1,-1 1 0,1-1 1,0 1-1,0-1 1,-1 1-1,1-1 1,-1 1-1,1 0 0,0-1 1,-1 1-1,1 0 1,-1-1-1,1 1 1,-1 0-1,-1 0-43,1 0-1,-1 0 1,0 0 0,1 1-1,-1-1 1,1 1 0,-1-1-1,1 1 1,-1 0 0,1-1-1,-1 1 1,1 0 0,0 0-1,-1 0 1,1 0 0,-1 2-1,-4 1-10,1 1 1,0 1-1,0-1 0,1 1 0,-1 0 0,1 0 0,1 0 1,-1 0-1,1 1 0,0-1 0,1 1 0,-1 0 0,1 0 1,1 0-1,-1 0 0,1 0 0,0 13 0,1-19-50,0 0 1,0-1-1,0 1 0,0 0 0,0 0 0,1 0 0,-1 0 0,0 0 1,1 0-1,-1 0 0,0 0 0,1 0 0,-1 0 0,1-1 0,-1 1 1,1 0-1,0 0 0,-1-1 0,1 1 0,0 0 0,0-1 0,-1 1 0,1-1 1,0 1-1,0-1 0,0 1 0,0-1 0,0 0 0,-1 1 0,1-1 1,2 1-1,14 1-2578,1-2-3314,-15-1 4290,25 0-16804</inkml:trace>
</inkml:ink>
</file>

<file path=ppt/ink/ink4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08.544"/>
    </inkml:context>
    <inkml:brush xml:id="br0">
      <inkml:brushProperty name="width" value="0.025" units="cm"/>
      <inkml:brushProperty name="height" value="0.025" units="cm"/>
    </inkml:brush>
  </inkml:definitions>
  <inkml:trace contextRef="#ctx0" brushRef="#br0">90 0 14894,'0'0'13827,"4"10"-12744,-2-3-935,1 0 1,-1 0-1,-1 0 0,1 0 0,-1 1 1,0-1-1,-1 0 0,0 0 0,0 1 0,0-1 1,-1 0-1,0 1 0,-1-1 0,1 0 0,-1 0 1,-5 10-1,-82 170 295,88-187-443,1 1 0,0 0 0,-1 0 0,1-1 0,0 1 0,0 0 0,0 0 0,0-1 0,0 1 0,0 0 0,0 0 0,0-1 0,0 1 0,0 0 0,0 0 0,1-1 0,-1 1 0,0 0 0,0-1 0,1 1 0,-1 0 0,0-1 0,1 1 0,-1 0 0,1-1 0,-1 1 0,1-1 0,-1 1 0,1-1 0,0 1 0,-1-1 0,1 1 0,-1-1 0,1 1 0,0-1 0,-1 0 0,1 1 0,0-1 0,0 0 0,-1 0 0,1 0 0,0 0 0,0 1 0,-1-1 0,1 0 0,0 0 0,0 0 0,0-1 0,51 0 0,-36 0 0,28-1 16,164-13-2691,-174 10-3827</inkml:trace>
</inkml:ink>
</file>

<file path=ppt/ink/ink4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11.544"/>
    </inkml:context>
    <inkml:brush xml:id="br0">
      <inkml:brushProperty name="width" value="0.025" units="cm"/>
      <inkml:brushProperty name="height" value="0.025" units="cm"/>
    </inkml:brush>
  </inkml:definitions>
  <inkml:trace contextRef="#ctx0" brushRef="#br0">76 1 17264,'0'0'6166,"-2"9"-5157,-24 71 348,-12 43 1364,35-109-2453,0-1-1,1 0 1,1 1 0,0-1-1,1 1 1,1-1 0,3 20-1,-4-30-318,1-1 1,0 0-1,0 1 0,0-1 0,0 0 0,0 0 0,0 0 0,1 1 1,-1-1-1,1 0 0,0-1 0,0 1 0,-1 0 0,1 0 0,0-1 1,0 1-1,0-1 0,1 0 0,-1 0 0,0 0 0,0 0 0,1 0 1,-1 0-1,1 0 0,-1-1 0,1 1 0,-1-1 0,5 0 0,34-3-4395,-8-12-3865,-9-8-3375</inkml:trace>
</inkml:ink>
</file>

<file path=ppt/ink/ink4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12.117"/>
    </inkml:context>
    <inkml:brush xml:id="br0">
      <inkml:brushProperty name="width" value="0.025" units="cm"/>
      <inkml:brushProperty name="height" value="0.025" units="cm"/>
    </inkml:brush>
  </inkml:definitions>
  <inkml:trace contextRef="#ctx0" brushRef="#br0">160 2 17040,'0'0'6267,"-2"11"-4953,-2 1-1013,3-8-228,-1 0 0,1 0 1,0 1-1,0-1 0,0 1 0,1-1 0,0 0 0,-1 1 0,2-1 0,-1 5 0,1-8-64,-1 0 1,0 0 0,1 0 0,-1 0 0,1-1 0,-1 1-1,1 0 1,0 0 0,-1-1 0,1 1 0,0 0-1,-1-1 1,1 1 0,0-1 0,0 1 0,-1-1-1,1 1 1,0-1 0,0 0 0,0 1 0,0-1-1,0 0 1,-1 0 0,1 1 0,0-1 0,0 0-1,0 0 1,0 0 0,0 0 0,0 0 0,0 0 0,0-1-1,0 1 1,0 0 0,0 0 0,-1-1 0,1 1-1,0 0 1,0-1 0,0 1 0,0-1 0,37-18-27,-26 9-133,-1 0 1,0-2-1,-1 1 1,9-14-1,-25 63 647,-4-8 527,3-12-321,1 0 0,0 0 0,2 0 0,0 1 0,-2 30 0,7-49-656,0 0-1,0 0 0,0 0 1,0-1-1,0 1 1,-1 0-1,1 0 1,0-1-1,0 1 1,0-1-1,0 1 0,0-1 1,0 1-1,-1-1 1,1 1-1,0-1 1,0 0-1,-1 1 1,2-2-1,7-10 622,11-10-3385,-18 25 1180,-10 18 1370,-57 104 3263,62-120-3075,0-1 0,0 1 0,0-1-1,-1 0 1,1 0 0,-1 0 0,0-1 0,0 1-1,-1-1 1,1 0 0,-1 0 0,0-1-1,1 1 1,-1-1 0,0 0 0,0 0 0,-1-1-1,1 0 1,-6 1 0,-10 2 30,-1 0 0,0-2 0,-25-1 0,43-3-1782,12-4-163,13-4-2275,7-1-2958,5-2-5920</inkml:trace>
</inkml:ink>
</file>

<file path=ppt/ink/ink4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12.799"/>
    </inkml:context>
    <inkml:brush xml:id="br0">
      <inkml:brushProperty name="width" value="0.025" units="cm"/>
      <inkml:brushProperty name="height" value="0.025" units="cm"/>
    </inkml:brush>
  </inkml:definitions>
  <inkml:trace contextRef="#ctx0" brushRef="#br0">83 1 9161,'17'25'10623,"13"50"-5834,-25-61-4426,-2 1 1,0-1 0,-1 1-1,0 0 1,-1-1 0,-1 1 0,0 0-1,-1 0 1,-1-1 0,0 1 0,-1 0-1,-8 24 1,5-21-548,-1-1 0,-1 0 0,-18 28 0,14-27-1786,-1 0 1,-30 31-1,31-39-5023</inkml:trace>
</inkml:ink>
</file>

<file path=ppt/ink/ink4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13.204"/>
    </inkml:context>
    <inkml:brush xml:id="br0">
      <inkml:brushProperty name="width" value="0.025" units="cm"/>
      <inkml:brushProperty name="height" value="0.025" units="cm"/>
    </inkml:brush>
  </inkml:definitions>
  <inkml:trace contextRef="#ctx0" brushRef="#br0">27 0 19378,'0'0'10058,"5"72"-9386,-5-35-383,-8 1-161,0 1-64,1-4-352,1-8-897,4-4-1122,2-10-351</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6.793"/>
    </inkml:context>
    <inkml:brush xml:id="br0">
      <inkml:brushProperty name="width" value="0.025" units="cm"/>
      <inkml:brushProperty name="height" value="0.025" units="cm"/>
    </inkml:brush>
  </inkml:definitions>
  <inkml:trace contextRef="#ctx0" brushRef="#br0">0 1 9769,'0'0'8360,"20"53"-6951,-14-31-159,1 0-97,1 2-385,1-2-543,5-3-161,4-5-192,4-7-705,1-6-352,4-1-993,0-10-2018,0-11-6759</inkml:trace>
</inkml:ink>
</file>

<file path=ppt/ink/ink4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13.562"/>
    </inkml:context>
    <inkml:brush xml:id="br0">
      <inkml:brushProperty name="width" value="0.025" units="cm"/>
      <inkml:brushProperty name="height" value="0.025" units="cm"/>
    </inkml:brush>
  </inkml:definitions>
  <inkml:trace contextRef="#ctx0" brushRef="#br0">1 236 10090,'0'0'20152,"8"-9"-19282,4-2-737,15-16 3,-1 0 0,-1-2-1,-2-1 1,22-34 0,-27 26 536,-15 103-501,-3-60-175,0 15-403,2 1 1,6 35-1,-8-52 257,1-1 1,-1 0-1,1 0 0,0 1 0,0-1 0,0 0 0,0 0 1,1 0-1,-1 0 0,1 0 0,-1-1 0,1 1 1,0 0-1,0-1 0,1 1 0,-1-1 0,0 0 0,1 0 1,0 0-1,-1 0 0,1 0 0,0-1 0,0 1 0,0-1 1,0 1-1,4 0 0,10-2-7585</inkml:trace>
</inkml:ink>
</file>

<file path=ppt/ink/ink4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5.197"/>
    </inkml:context>
    <inkml:brush xml:id="br0">
      <inkml:brushProperty name="width" value="0.025" units="cm"/>
      <inkml:brushProperty name="height" value="0.025" units="cm"/>
    </inkml:brush>
  </inkml:definitions>
  <inkml:trace contextRef="#ctx0" brushRef="#br0">0 23 18289,'0'0'13101,"76"7"-12781,-33-7-256,4 0-1025,1-7-1858,-4-3-2241,-5-3-2019</inkml:trace>
</inkml:ink>
</file>

<file path=ppt/ink/ink4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5.567"/>
    </inkml:context>
    <inkml:brush xml:id="br0">
      <inkml:brushProperty name="width" value="0.025" units="cm"/>
      <inkml:brushProperty name="height" value="0.025" units="cm"/>
    </inkml:brush>
  </inkml:definitions>
  <inkml:trace contextRef="#ctx0" brushRef="#br0">1 5 14125,'0'0'6097,"8"-1"-3994,11-1-1005,0 1-1,-1 0 1,33 4-1,-45-2-966,0 0-1,0 0 1,0 0-1,0 1 1,0 0-1,0 0 1,0 0-1,-1 1 1,1 0-1,-1 0 1,0 1-1,0-1 1,0 1-1,0 0 1,-1 0 0,8 9-1,-10-10-51,0 0 0,-1 1 0,0-1 0,1 0-1,-1 1 1,0-1 0,-1 1 0,1-1 0,-1 1 0,1-1 0,-1 1 0,0-1 0,0 1-1,-1 0 1,1-1 0,-1 1 0,0-1 0,0 1 0,0-1 0,0 0 0,0 1 0,-1-1-1,1 0 1,-1 0 0,0 0 0,0 0 0,0 0 0,-1-1 0,-2 4 0,-8 9 194,-1-1 0,-1 0 0,-26 19 1,40-32-275,-16 12-101,-20 15 55,10-13-2815,15-10-3746</inkml:trace>
</inkml:ink>
</file>

<file path=ppt/ink/ink4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6.407"/>
    </inkml:context>
    <inkml:brush xml:id="br0">
      <inkml:brushProperty name="width" value="0.025" units="cm"/>
      <inkml:brushProperty name="height" value="0.025" units="cm"/>
    </inkml:brush>
  </inkml:definitions>
  <inkml:trace contextRef="#ctx0" brushRef="#br0">216 142 6374,'5'-10'6182,"-2"5"-5448,3-5 502,0-1 0,-1 0 0,6-17 0,-10 24-646,0 0 1,0 0-1,0 0 0,-1 0 0,1 0 1,-1 0-1,0-1 0,0 1 1,-1 0-1,0-5 0,0 8-465,1 0 0,-1 0-1,0 0 1,1 0-1,-1 0 1,0 0-1,0 0 1,0 0-1,0 0 1,0 1 0,0-1-1,0 0 1,0 1-1,0-1 1,0 0-1,0 1 1,0-1-1,0 1 1,-1 0 0,1-1-1,0 1 1,0 0-1,-1 0 1,1 0-1,0 0 1,0 0-1,-1 0 1,1 0 0,0 0-1,0 0 1,0 1-1,-2-1 1,-40 14 601,29-4-627,0 0 0,0 2 0,2-1 0,-1 1 0,2 1-1,-1 0 1,2 1 0,0 0 0,0 1 0,2-1 0,-1 2 0,2-1 0,0 1 0,1 1 0,1-1 0,-6 31 0,10-44-62,1 1 1,-1-1 0,1 0-1,-1 1 1,1-1 0,0 0-1,1 1 1,-1-1 0,0 0-1,1 1 1,0-1-1,0 0 1,0 0 0,0 1-1,0-1 1,1 0 0,-1 0-1,1 0 1,0-1 0,0 1-1,0 0 1,4 3 0,-1-3 4,-1-1 0,1 0 1,0 0-1,0-1 0,0 1 0,0-1 1,0 0-1,0 0 0,0-1 0,0 1 1,0-1-1,0 0 0,0-1 0,7 0 1,-4-1-40,-1 1 0,0-1 0,1 0 0,-1 0-1,0-1 1,0 0 0,-1-1 0,8-4 0,-11 6-3,1 1 0,-2-1 0,1 0-1,0-1 1,0 1 0,-1 0-1,1-1 1,-1 1 0,0-1 0,0 0-1,0 0 1,0 0 0,0 0 0,0 0-1,-1 0 1,0-1 0,1 1 0,-1 0-1,0-5 1,-1 8 0,0-1 0,0 0 0,1 1 0,-1-1 0,0 1 0,-1-1 0,1 1 0,0-1 0,0 1 0,0-1 0,0 1 0,0-1 0,0 0 0,-1 1 0,1-1 0,0 1 0,-1 0 0,1-1 0,0 1 0,-1-1 0,1 1 0,0-1 0,-1 1 0,1 0 0,-1-1 0,1 1 0,0 0 0,-1-1 0,1 1 0,-1 0 0,0-1 0,-20 4 0,17-2 0,0 1 0,1-1 0,-1 1 0,1 0 0,-1 0 0,1 0 0,0 1 0,0-1 0,-4 5 0,6-6 0,1-1 0,-1 1 0,0 0 0,1 0 0,-1 0 0,1-1 0,-1 1 0,1 0 0,-1 0 0,1 0 0,0 0 0,-1 0 0,1 0 0,0 0 0,0 0 0,0 0 0,0 0 0,-1 0 0,2 0 0,-1 0 0,0 0 0,0 0 0,0 0 0,1 2 0,0-2 0,-1-1 0,1 1 0,0-1 0,0 1 0,0-1 0,0 1 0,0-1 0,0 1 0,0-1 0,0 0 0,0 0 0,0 1 0,0-1 0,0 0 0,0 0 0,0 0 0,0 0 0,0 0 0,1-1 0,54-13 0,84-55 0,-136 72 0,-6 7 0,-6 7 0,-5 4 0,7-13 0,1 1 0,0 0 0,0 0 0,0 0 0,2 1 0,-1 0 0,1-1 0,-2 14 0,4-22-48,1-1-1,0 0 1,0 1-1,0-1 1,0 1-1,0-1 1,1 1 0,-1-1-1,0 1 1,0-1-1,0 1 1,0-1-1,0 1 1,1-1-1,-1 1 1,0-1 0,0 0-1,1 1 1,-1-1-1,0 0 1,1 1-1,-1-1 1,0 0 0,1 1-1,-1-1 1,0 0-1,1 1 1,-1-1-1,1 0 1,-1 0 0,1 0-1,-1 1 1,0-1-1,1 0 1,-1 0-1,1 0 1,-1 0 0,1 0-1,-1 0 1,1 0-1,-1 0 1,1 0-1,-1 0 1,1 0-1,-1 0 1,1 0 0,-1 0-1,1-1 1,-1 1-1,0 0 1,1 0-1,-1-1 1,1 1 0,0-1-1,25-15-8604,-4-5-6935</inkml:trace>
</inkml:ink>
</file>

<file path=ppt/ink/ink4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6.937"/>
    </inkml:context>
    <inkml:brush xml:id="br0">
      <inkml:brushProperty name="width" value="0.025" units="cm"/>
      <inkml:brushProperty name="height" value="0.025" units="cm"/>
    </inkml:brush>
  </inkml:definitions>
  <inkml:trace contextRef="#ctx0" brushRef="#br0">9 128 19314,'0'0'9433,"12"-2"-8520,-3 1-709,16-3 13,-1-1 1,33-11 0,-53 15-187,1 0 0,0-1 1,0 0-1,-1 0 1,1 0-1,-1-1 0,0 1 1,0-1-1,0 0 1,0 0-1,0 0 1,0-1-1,-1 1 0,0-1 1,0 0-1,0 0 1,0 0-1,0-1 0,-1 1 1,3-7-1,-5 10-9,0 0-1,0 0 1,0 0 0,0 0-1,0-1 1,-1 1-1,1 0 1,0 0 0,0 0-1,-1 0 1,1 0-1,-1 0 1,1 0 0,-1 0-1,0 0 1,1 0-1,-1 0 1,0 0 0,1 0-1,-1 0 1,0 0 0,0 1-1,0-1 1,0 0-1,0 1 1,0-1 0,0 1-1,0-1 1,0 1-1,0-1 1,0 1 0,0 0-1,0-1 1,-1 1-1,1 0 1,0 0 0,0 0-1,0 0 1,0 0-1,0 0 1,-3 1 0,-3-2 92,-1 1-1,1 1 1,-1-1 0,1 1 0,-10 3 0,9-1-114,0 0 0,0 1 0,0 1 0,1-1 0,0 1 0,0 0 0,0 1 0,1-1 0,-1 2 0,1-1 0,1 0 0,-1 1 0,1 0 0,0 1 0,1-1 0,0 1 0,0 0 0,1-1 0,0 2 0,0-1 0,0 0 0,1 1 0,1-1 0,0 1 0,-1 13 0,3-20 0,-1-1 0,1 1 0,0 0 0,0-1 0,-1 1 0,1-1 0,0 1 0,1-1 0,-1 0 0,0 1 0,0-1 0,1 0 0,-1 0 0,0 0 0,1 0 0,-1 0 0,1 0 0,-1 0 0,1 0 0,0-1 0,-1 1 0,1 0 0,0-1 0,0 0 0,-1 1 0,1-1 0,0 0 0,0 0 0,-1 0 0,4 0 0,56-5 0,-49 2-582,1 0 0,-2-1-1,1 0 1,0-1 0,-1-1 0,13-8-1,-5 2-2084,-1-1-1,0-1 0,-1-1 1,30-33-1,-17 8-10827</inkml:trace>
</inkml:ink>
</file>

<file path=ppt/ink/ink4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7.296"/>
    </inkml:context>
    <inkml:brush xml:id="br0">
      <inkml:brushProperty name="width" value="0.025" units="cm"/>
      <inkml:brushProperty name="height" value="0.025" units="cm"/>
    </inkml:brush>
  </inkml:definitions>
  <inkml:trace contextRef="#ctx0" brushRef="#br0">0 0 8008,'0'0'3203</inkml:trace>
</inkml:ink>
</file>

<file path=ppt/ink/ink4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7.670"/>
    </inkml:context>
    <inkml:brush xml:id="br0">
      <inkml:brushProperty name="width" value="0.025" units="cm"/>
      <inkml:brushProperty name="height" value="0.025" units="cm"/>
    </inkml:brush>
  </inkml:definitions>
  <inkml:trace contextRef="#ctx0" brushRef="#br0">90 1 18738,'0'0'11381,"-4"14"-10655,-19 72-117,-36 170 704,55-192-1313,4-64-78,0 1-1,0-1 1,0 0-1,0 1 1,0-1 0,1 1-1,-1-1 1,0 0 0,0 1-1,0-1 1,0 0-1,1 1 1,-1-1 0,0 0-1,0 1 1,1-1 0,-1 0-1,0 1 1,0-1-1,1 0 1,-1 0 0,0 1-1,1-1 1,-1 0-1,1 0 1,-1 0 0,0 1-1,1-1 1,-1 0 0,0 0-1,1 0 1,-1 0-1,1 0 1,-1 0 0,0 0-1,1 0 1,-1 0-1,1 0 1,-1 0 0,1 0-1,18-8-6914,-7-6-1698</inkml:trace>
</inkml:ink>
</file>

<file path=ppt/ink/ink4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8.027"/>
    </inkml:context>
    <inkml:brush xml:id="br0">
      <inkml:brushProperty name="width" value="0.025" units="cm"/>
      <inkml:brushProperty name="height" value="0.025" units="cm"/>
    </inkml:brush>
  </inkml:definitions>
  <inkml:trace contextRef="#ctx0" brushRef="#br0">127 157 22998,'0'0'6812,"-8"-1"-5440,4 1-1327,0 0 0,-1 0 1,1 0-1,0 0 1,-1 1-1,1 0 1,0 0-1,0 0 1,0 0-1,0 1 1,0 0-1,0-1 1,0 1-1,1 1 1,-1-1-1,0 1 1,1-1-1,0 1 1,0 0-1,0 0 1,0 0-1,0 1 1,1-1-1,-5 7 1,5-7-33,-1 1 0,1-1 0,0 1 0,0 0 1,0-1-1,0 1 0,1 0 0,-1 0 0,1 0 0,0 0 1,0 0-1,1 1 0,-1-1 0,1 0 0,0 0 1,0 5-1,1-7-6,-1-1 0,0 0 1,1 0-1,0 0 0,-1 0 1,1 0-1,0 0 1,-1 0-1,1 0 0,0 0 1,0 0-1,0 0 0,0 0 1,0 0-1,0-1 0,0 1 1,0 0-1,0-1 0,0 1 1,2 0-1,1 0 0,0 0 0,0-1 0,0 1 0,0-1 0,0 0 0,0 0 0,0 0 0,0 0 0,5-2 0,1 0-7,0-1 0,-1-1 0,1 1 0,-1-2 0,0 1 0,0-1 0,-1-1 0,1 1 0,-1-1 0,0-1 0,-1 0 0,0 0 0,0 0 0,0-1 0,-1 0 0,10-17 0,-4 6 0,-1 0 0,-2-1 0,0-1 0,-1 1 0,0-1 0,6-38 0,-13 52 0,-4 10 0,-10 24 0,-14 43 0,26-67 0,-4 13 36,1 0-1,0 0 0,-2 29 0,5-42-57,1 0 0,0-1 0,-1 1 0,1 0 0,0-1 0,1 1 0,-1 0 0,0-1-1,1 1 1,0-1 0,-1 1 0,1-1 0,0 1 0,0-1 0,1 1 0,-1-1 0,0 0 0,1 0-1,-1 1 1,1-1 0,0 0 0,0-1 0,0 1 0,0 0 0,0 0 0,0-1 0,0 1 0,0-1-1,1 0 1,-1 0 0,5 2 0,20 1-3955,2-4-5157</inkml:trace>
</inkml:ink>
</file>

<file path=ppt/ink/ink4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8.495"/>
    </inkml:context>
    <inkml:brush xml:id="br0">
      <inkml:brushProperty name="width" value="0.025" units="cm"/>
      <inkml:brushProperty name="height" value="0.025" units="cm"/>
    </inkml:brush>
  </inkml:definitions>
  <inkml:trace contextRef="#ctx0" brushRef="#br0">1 5 9097,'0'0'23382,"2"8"-23131,-1-5-248,-1-1 0,1 1 1,0-1-1,0 1 0,-1-1 1,2 1-1,-1-1 0,0 0 1,0 0-1,1 0 0,0 1 1,-1-1-1,4 2 0,-3-3-3,1 0-1,-1 0 1,0 0-1,1 0 1,-1-1 0,1 1-1,-1-1 1,1 1-1,-1-1 1,1 0-1,-1 0 1,1 0-1,-1-1 1,1 1-1,-1-1 1,1 1-1,-1-1 1,0 0-1,4-1 1,42-18 0,-38 15 0,1 0 0,0 1 0,0 0 0,0 1 0,21-4 0,-31 7 0,0 0 0,0 0 0,0 0 0,0 0 0,0 0 0,0 0 0,0 0 0,0 0 0,0 0 0,0 1 0,0-1 0,0 0 0,0 1 0,0-1 0,-1 1 0,1-1 0,0 1 0,0 0 0,0-1 0,-1 1 0,1 0 0,0-1 0,-1 1 0,1 0 0,0 0 0,-1-1 0,1 1 0,-1 0 0,0 0 0,1 0 0,-1 0 0,1 0 0,-1 1 0,4 41 0,-4-39 0,-1 0 0,2 0 0,-1 0 0,0 1 0,1-1 0,0 0 0,0 0 0,2 6 0,-2-9 0,0 0 0,0-1 0,0 1 0,0 0 0,0 0 0,0-1 0,0 1 0,1 0 0,-1-1 0,0 1 0,0-1 0,1 1 0,-1-1 0,0 0 0,1 0 0,-1 0 0,1 0 0,-1 0 0,0 0 0,1 0 0,-1 0 0,0 0 0,1 0 0,-1-1 0,0 1 0,1-1 0,-1 1 0,0-1 0,0 1 0,2-2 0,45-23 0,-38 18 0,23-10-3048,-18 10-685,0 1 0,0 0 0,22-4 0,-21 7-3046</inkml:trace>
</inkml:ink>
</file>

<file path=ppt/ink/ink4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8.885"/>
    </inkml:context>
    <inkml:brush xml:id="br0">
      <inkml:brushProperty name="width" value="0.025" units="cm"/>
      <inkml:brushProperty name="height" value="0.025" units="cm"/>
    </inkml:brush>
  </inkml:definitions>
  <inkml:trace contextRef="#ctx0" brushRef="#br0">53 46 5733,'0'0'23559,"-5"-4"-23469,4 3-84,1 0-1,-1 0 0,0 1 0,1-1 0,-1 0 0,0 1 0,0-1 1,0 0-1,0 1 0,0-1 0,0 1 0,1 0 0,-1-1 0,0 1 0,0 0 1,0-1-1,0 1 0,0 0 0,-1 0 0,1 0 0,0 0 0,0 0 1,0 0-1,0 0 0,0 0 0,0 0 0,0 1 0,0-1 0,0 0 0,0 1 1,0-1-1,0 1 0,1-1 0,-3 2 0,1 0 30,1 1 0,-1 0 0,1 0 0,-1 0 0,1 0 0,0 0 0,0 0 0,1 0 0,-1 0 0,0 0 0,1 0 0,0 0 0,0 1 0,0 4 0,1-7-14,-1 0-1,1-1 1,-1 1-1,1 0 1,-1 0-1,1 0 1,-1 0-1,1 0 1,0-1-1,0 1 1,-1 0-1,1-1 1,0 1-1,0-1 1,0 1-1,0 0 1,0-1-1,0 0 1,0 1-1,0-1 1,0 0-1,0 1 1,0-1-1,0 0 1,0 0-1,0 0 1,0 0-1,0 0 1,0 0-1,0 0 1,1-1-1,39-1 605,-27-1-545,-1 0 0,1-1 0,13-6 0,-17 5-113,1 1 1,-1 1-1,1 0 0,0 0 0,0 1 1,14-1-1,-25 4 37,1 0 0,-1-1 0,1 1-1,-1 0 1,0-1 0,1 1 0,-1 0 0,0-1-1,1 1 1,-1 0 0,0 0 0,0-1 0,0 1-1,0 0 1,0 0 0,0-1 0,0 1 0,0 0-1,0 0 1,0-1 0,0 1 0,0 0 0,-1 0-1,1-1 1,0 1 0,-1 0 0,1-1 0,0 1-1,-1 0 1,1-1 0,-1 2 0,-11 24 274,27-56 17,-9 15-142,1 0 0,0 1 1,12-17-1,-18 31-325,0 0 0,1 0 0,-1-1-1,0 1 1,1 0 0,-1 0 0,0 0 0,1 0 0,-1 1 0,0-1 0,1 0-1,-1 0 1,0 1 0,0-1 0,1 1 0,-1-1 0,0 1 0,0 0 0,0-1-1,0 1 1,0 0 0,0 0 0,0 0 0,0 0 0,2 2 0,12 6-2570,32-4-5650,-23-5 1227</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2.863"/>
    </inkml:context>
    <inkml:brush xml:id="br0">
      <inkml:brushProperty name="width" value="0.025" units="cm"/>
      <inkml:brushProperty name="height" value="0.025" units="cm"/>
    </inkml:brush>
  </inkml:definitions>
  <inkml:trace contextRef="#ctx0" brushRef="#br0">0 1 18193,'0'0'38,"7"11"-49,42 51 655,78 80 1,-6-10 9,312 439 429,-138-172 593,29-24 1245,-98-159-1563,-128-126-3159,-33-32-1925,-59-53-3470</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7.165"/>
    </inkml:context>
    <inkml:brush xml:id="br0">
      <inkml:brushProperty name="width" value="0.025" units="cm"/>
      <inkml:brushProperty name="height" value="0.025" units="cm"/>
    </inkml:brush>
  </inkml:definitions>
  <inkml:trace contextRef="#ctx0" brushRef="#br0">303 1 12011,'0'0'5958,"-59"35"-3203,18-5 223,-1 8-1280,-3 2-128,7 1-289,5 3-513,6-2-543,14-7-161,9-4-513,4-9-2337,4-15-1570,11-7-2147</inkml:trace>
</inkml:ink>
</file>

<file path=ppt/ink/ink4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9.286"/>
    </inkml:context>
    <inkml:brush xml:id="br0">
      <inkml:brushProperty name="width" value="0.025" units="cm"/>
      <inkml:brushProperty name="height" value="0.025" units="cm"/>
    </inkml:brush>
  </inkml:definitions>
  <inkml:trace contextRef="#ctx0" brushRef="#br0">52 1 3587,'0'0'24194,"-4"11"-22203,-1 8-1543,-26 95 1282,27-99-1594,1 0 0,1 0 1,0 0-1,1 1 0,2 27 0,0-42-136,-1-1 0,1 1 0,-1 0 0,1-1 0,-1 1 0,1-1 0,-1 1 0,1-1 0,-1 1 0,1-1 0,0 1 0,-1-1 0,1 0 0,0 1 0,-1-1 0,1 0 0,0 0 0,0 1 0,-1-1 0,1 0 0,0 0 0,0 0 0,-1 0 0,1 0 0,0 0 0,0 0 0,-1 0 0,1 0 0,0-1 0,-1 1 0,1 0 0,0 0 0,0-1 0,-1 1 0,1 0 0,0-1 0,0 0 0,28-12 0,-9-2 0,-2-1 0,0-1 0,-1-1 0,27-35 0,-21 25 0,-21 26-443,-2 19-12711,1-9 8019,-2 5-2366</inkml:trace>
</inkml:ink>
</file>

<file path=ppt/ink/ink4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39.647"/>
    </inkml:context>
    <inkml:brush xml:id="br0">
      <inkml:brushProperty name="width" value="0.025" units="cm"/>
      <inkml:brushProperty name="height" value="0.025" units="cm"/>
    </inkml:brush>
  </inkml:definitions>
  <inkml:trace contextRef="#ctx0" brushRef="#br0">9 1 7143,'0'0'12844,"-9"58"-10634,12-49-512,11-1-609,4-7-609,3-1-288,4 0-768,-2-14-2051,2-3-1601,-3-10-4484</inkml:trace>
</inkml:ink>
</file>

<file path=ppt/ink/ink4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40.019"/>
    </inkml:context>
    <inkml:brush xml:id="br0">
      <inkml:brushProperty name="width" value="0.025" units="cm"/>
      <inkml:brushProperty name="height" value="0.025" units="cm"/>
    </inkml:brush>
  </inkml:definitions>
  <inkml:trace contextRef="#ctx0" brushRef="#br0">127 0 6086,'0'0'19512,"-5"13"-17858,-5 10-1178,1 1-1,2 0 0,0 0 0,1 0 0,2 1 0,-2 26 0,6-46-932,4 45 934,4-28-3999,-7-21 3009,0 0-1,-1-1 1,1 1 0,0 0 0,-1-1-1,1 1 1,0 0 0,-1-1 0,1 1 0,0-1-1,0 0 1,0 1 0,0-1 0,0 0-1,-1 1 1,1-1 0,0 0 0,0 0 0,0 0-1,1 0 1,-2-6-10582,-7-8 9511,1 7 4107,0 0 0,-1 1 0,0 0 0,-15-9 0,14 10-171,1 0 0,0-1 0,0 0 0,-11-12 0,18 18-2250,1-1 0,-1 0-1,0 1 1,1-1-1,-1 1 1,0-1-1,1 1 1,-1-1-1,1 1 1,-1 0-1,1-1 1,-1 1-1,1-1 1,-1 1-1,1 0 1,0 0-1,-1-1 1,1 1-1,-1 0 1,1 0-1,0 0 1,-1 0-1,1-1 1,0 1-1,-1 0 1,1 0-1,0 0 1,-1 0-1,1 1 1,0-1-1,-1 0 1,1 0-1,-1 0 1,2 1-1,36-2-1154,-34 1 982,52-3-7605,-27-3-914</inkml:trace>
</inkml:ink>
</file>

<file path=ppt/ink/ink4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40.830"/>
    </inkml:context>
    <inkml:brush xml:id="br0">
      <inkml:brushProperty name="width" value="0.025" units="cm"/>
      <inkml:brushProperty name="height" value="0.025" units="cm"/>
    </inkml:brush>
  </inkml:definitions>
  <inkml:trace contextRef="#ctx0" brushRef="#br0">0 0 13901,'0'0'993</inkml:trace>
</inkml:ink>
</file>

<file path=ppt/ink/ink4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41.205"/>
    </inkml:context>
    <inkml:brush xml:id="br0">
      <inkml:brushProperty name="width" value="0.025" units="cm"/>
      <inkml:brushProperty name="height" value="0.025" units="cm"/>
    </inkml:brush>
  </inkml:definitions>
  <inkml:trace contextRef="#ctx0" brushRef="#br0">48 204 17072,'0'0'14926,"3"11"-14242,-1-3-677,0 0 1,-1 1 0,0-1 0,0 0-1,-1 0 1,0 1 0,-1-1 0,0 0-1,0 0 1,-4 14 0,-10 23-8,7-22 0,1-1 0,0 1 0,2 0 0,-3 26 0,8-48 0,0-1 0,0 1-1,0 0 1,0-1 0,0 1 0,0 0 0,0-1 0,0 1-1,0-1 1,1 1 0,-1 0 0,0-1 0,0 1-1,1-1 1,-1 1 0,0-1 0,0 1 0,1 0-1,-1-1 1,1 1 0,-1-1 0,1 0 0,-1 1 0,0-1-1,1 1 1,-1-1 0,1 0 0,0 1 0,-1-1-1,1 0 1,-1 1 0,1-1 0,0 0 0,-1 0-1,1 0 1,-1 0 0,1 0 0,0 0 0,-1 1 0,1-1-1,0-1 1,-1 1 0,1 0 0,-1 0 0,1 0-1,0 0 1,-1 0 0,1 0 0,1-1 0,31-15-850,-27 10-285,0 1 1,0-1-1,0 0 1,-1-1-1,0 1 1,0-1 0,8-15-1,7-22-7892</inkml:trace>
  <inkml:trace contextRef="#ctx0" brushRef="#br0" timeOffset="1">61 0 17713,'0'0'13260</inkml:trace>
</inkml:ink>
</file>

<file path=ppt/ink/ink4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42.041"/>
    </inkml:context>
    <inkml:brush xml:id="br0">
      <inkml:brushProperty name="width" value="0.025" units="cm"/>
      <inkml:brushProperty name="height" value="0.025" units="cm"/>
    </inkml:brush>
  </inkml:definitions>
  <inkml:trace contextRef="#ctx0" brushRef="#br0">34 0 18385,'0'0'11948,"14"58"-11083,-13-18-289,-1 5-288,0 1-192,-3-1-64,-3-2-32,0-9-480,0-7-833,0-10-705,0-11-641,1-6-544,1-5-1665,-3-16-3236</inkml:trace>
</inkml:ink>
</file>

<file path=ppt/ink/ink4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42.428"/>
    </inkml:context>
    <inkml:brush xml:id="br0">
      <inkml:brushProperty name="width" value="0.025" units="cm"/>
      <inkml:brushProperty name="height" value="0.025" units="cm"/>
    </inkml:brush>
  </inkml:definitions>
  <inkml:trace contextRef="#ctx0" brushRef="#br0">2 319 9097,'0'0'17285,"-1"-9"-15630,1 6-1507,0 0 1,0 0-1,0 0 0,0 0 0,0 0 0,0 0 1,1 0-1,-1 0 0,1 0 0,0 0 0,0 0 1,0 0-1,1 0 0,-1 1 0,1-1 0,-1 0 0,1 1 1,0-1-1,0 1 0,0 0 0,0 0 0,0 0 1,1 0-1,3-3 0,10-11-17,-2-1-1,1 0 1,-2-1-1,0 0 1,-1-1-1,9-23 1,20-28-20,-40 68-111,0 1 0,-1 0 0,1-1 0,0 1 0,0-1 0,0 1 0,0 0 0,1 0 0,-1-1 0,0 1 0,0 0 0,1 0 0,-1 0 0,0 1 0,1-1 0,-1 0 0,1 0 0,-1 1 0,4-2 0,-4 3 0,0-1 0,0 0 0,0 1 0,0-1 0,0 0 0,0 1 0,-1 0 0,1-1 0,0 1 0,0-1 0,0 1 0,0 0 0,-1-1 0,1 1 0,0 0 0,-1 0 0,1 0 0,-1 0 0,1 0 0,-1-1 0,1 1 0,0 2 0,4 11 0,-1-1 0,-1 1 0,4 23 0,-4-19 0,1-1-151,16 64-3049,-19-77 2754,0 0-1,1 0 1,0 0-1,0 0 1,0 0-1,0 0 1,1-1-1,-1 1 1,1-1-1,0 1 0,0-1 1,0 0-1,1 0 1,-1-1-1,5 4 1,21 0-12825</inkml:trace>
</inkml:ink>
</file>

<file path=ppt/ink/ink4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56.216"/>
    </inkml:context>
    <inkml:brush xml:id="br0">
      <inkml:brushProperty name="width" value="0.025" units="cm"/>
      <inkml:brushProperty name="height" value="0.025" units="cm"/>
    </inkml:brush>
  </inkml:definitions>
  <inkml:trace contextRef="#ctx0" brushRef="#br0">540 1 7239,'0'0'15876,"8"2"-14899,52 17-108,-1 3 0,111 58-1,-133-59-838,-2 1 0,0 1 0,-2 2 1,0 2-1,50 53 0,-68-62 62,-1 1 1,0 0-1,-1 1 1,-1 1-1,-1 0 0,16 44 1,-24-57-27,0 1-1,0 0 1,-1 0 0,0 0 0,-1 0 0,0 0-1,-1 0 1,1 1 0,-2-1 0,1 0-1,-1 0 1,-1 0 0,0 0 0,0 0 0,-1 0-1,0-1 1,0 1 0,-1-1 0,0 0 0,-10 15-1,-1-6 129,-1 0 0,0-2 0,-1 0-1,-1-1 1,-1 0 0,0-2 0,0 0-1,-32 14 1,-24 6 817,-80 22 0,108-39-917,-85 30-94,-2-7 0,-2-5 0,-171 18 0,312-52-877,0 1 0,-1-1 1,1-1-1,0 1 0,-1-1 0,0 0 0,6-3 0,8-5-6458</inkml:trace>
</inkml:ink>
</file>

<file path=ppt/ink/ink4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56.657"/>
    </inkml:context>
    <inkml:brush xml:id="br0">
      <inkml:brushProperty name="width" value="0.025" units="cm"/>
      <inkml:brushProperty name="height" value="0.025" units="cm"/>
    </inkml:brush>
  </inkml:definitions>
  <inkml:trace contextRef="#ctx0" brushRef="#br0">484 11 14862,'9'-1'2434,"32"-6"705,-7 4 1949,-34 3-5030,1 0 1,-1 0-1,0 0 0,0 0 1,1 0-1,-1 0 1,0 0-1,0 0 0,1 1 1,-1-1-1,0 0 1,0 0-1,0 0 0,1 0 1,-1 0-1,0 0 1,0 1-1,0-1 0,0 0 1,1 0-1,-1 0 0,0 1 1,0-1-1,0 0 1,0 0-1,0 0 0,1 1 1,-1-1-1,0 0 1,0 0-1,0 1 0,0-1 1,0 0-1,0 0 1,0 0-1,0 1 0,0-1 1,0 0-1,0 0 1,0 1-1,0-1 0,0 0 1,0 0-1,0 1 1,-1-1-1,1 0 0,0 0 1,0 1-1,0-1 1,0 0-1,0 0 0,0 0 1,-1 1-1,-8 13 382,-17 14 117,-2-2 1,-1-1-1,-1-2 1,-37 23 0,22-15-394,-233 158 535,270-184-699,0 1 0,1 1 0,0-1 0,-11 15 0,17-20 0,0 0 0,0 0 0,0 0 0,0 0 0,0 0 0,1 0 0,-1 0 0,0 0 0,1 0 0,-1 1 0,1-1 0,-1 0 0,1 0 0,0 1 0,-1-1 0,1 0 0,0 1 0,0-1 0,0 0 0,0 1 0,0-1 0,0 0 0,0 1 0,1-1 0,-1 0 0,0 1 0,1-1 0,-1 0 0,1 0 0,-1 1 0,1-1 0,0 0 0,0 0 0,-1 0 0,1 0 0,0 0 0,0 0 0,0 0 0,0 0 0,0 0 0,0 0 0,0-1 0,1 1 0,-1 0 0,2 0 0,19 7 0,0-1 0,1-1 0,0-1 0,1-1 0,-1-1 0,32 1 0,12 2 0,116 20-2110,-2 9-4028,-115-20-3935</inkml:trace>
</inkml:ink>
</file>

<file path=ppt/ink/ink4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16.506"/>
    </inkml:context>
    <inkml:brush xml:id="br0">
      <inkml:brushProperty name="width" value="0.025" units="cm"/>
      <inkml:brushProperty name="height" value="0.025" units="cm"/>
    </inkml:brush>
  </inkml:definitions>
  <inkml:trace contextRef="#ctx0" brushRef="#br0">635 26 6598,'0'0'7351,"9"-3"-3571,37-12-860,-23 7 4991,-378 78-5381,23-6-2599,326-63 837,-10 2-5031,16-3 4103,0 0 1,0 0 0,-1-1 0,1 1-1,0 0 1,0 0 0,0 0 0,-1 0 0,1-1-1,0 1 1,0 0 0,0 0 0,0 0 0,-1-1-1,1 1 1,0 0 0,0 0 0,0 0-1,0-1 1,0 1 0,0 0 0,0 0 0,0-1-1,0 1 1,0 0 0,0 0 0,0-1 0,0 1-1,0 0 1,0 0 0,0-1 0,0 1 0,0 0-1,0 0 1,0-1 0,0 1 0,0 0-1,0 0 1,1-1 0,-1 1 0,0 0 0,0 0-1,0 0 1,0 0 0,1-1 0,-1 1 0,0 0-1,0 0 1,0 0 0,1 0 0,-1-1-1,0 1 1,0 0 0,1 0 0,-1 0 0,15-17-9194</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7.537"/>
    </inkml:context>
    <inkml:brush xml:id="br0">
      <inkml:brushProperty name="width" value="0.025" units="cm"/>
      <inkml:brushProperty name="height" value="0.025" units="cm"/>
    </inkml:brush>
  </inkml:definitions>
  <inkml:trace contextRef="#ctx0" brushRef="#br0">1 36 16688,'0'0'2717,"12"-5"-245,3-1-1629,1 0 1,0 1-1,0 1 1,1 1-1,31-3 0,-41 6-719,4-1 99,1 2-1,-1-1 1,0 1 0,0 1 0,14 3-1,-23-4-202,0-1-1,0 1 1,0 0 0,0 0-1,0 0 1,0 0-1,0 0 1,-1 0 0,1 1-1,0-1 1,-1 0 0,1 1-1,-1-1 1,1 1-1,-1 0 1,0 0 0,1-1-1,-1 1 1,0 0-1,0 0 1,-1 0 0,1 0-1,0 0 1,-1 0-1,1 0 1,-1 1 0,1-1-1,-1 0 1,0 0-1,0 0 1,0 0 0,0 0-1,-1 1 1,0 2 0,0-1-5,0 0 1,-1 0 0,1 0 0,-1 0 0,0 0-1,-1 0 1,1-1 0,0 1 0,-1-1 0,0 1-1,0-1 1,0 0 0,0 0 0,-7 4 0,-60 37 445,38-26-257,22-11-55,6-5-109,0 0 0,0 0 0,0 1-1,0 0 1,1 0 0,-1 0 0,1 0 0,0 0-1,0 1 1,-3 3 0,6-6-48,0-1 0,0 1-1,0 0 1,0-1 0,1 1 0,-1-1 0,0 1 0,0-1 0,0 1-1,0 0 1,1-1 0,-1 1 0,0-1 0,1 1 0,-1-1-1,0 1 1,1-1 0,-1 0 0,1 1 0,-1-1 0,0 1-1,1-1 1,-1 0 0,1 1 0,-1-1 0,1 0 0,-1 0 0,1 1-1,0-1 1,-1 0 0,1 0 0,-1 0 0,1 0 0,-1 0-1,1 0 1,0 0 0,0 0 0,29 6-336,-27-6 251,93 9-3719,-32-8-2493,8-1-5973</inkml:trace>
</inkml:ink>
</file>

<file path=ppt/ink/ink4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16.909"/>
    </inkml:context>
    <inkml:brush xml:id="br0">
      <inkml:brushProperty name="width" value="0.025" units="cm"/>
      <inkml:brushProperty name="height" value="0.025" units="cm"/>
    </inkml:brush>
  </inkml:definitions>
  <inkml:trace contextRef="#ctx0" brushRef="#br0">813 23 9833,'0'0'13709,"-3"-5"-12129,1 3-1451,0 1 0,0-1-1,1 1 1,-1-1 0,0 1-1,-1 0 1,1-1 0,0 1-1,0 0 1,0 1 0,-1-1-1,1 0 1,0 1 0,-1-1-1,1 1 1,0-1-1,-1 1 1,1 0 0,-1 0-1,1 1 1,0-1 0,-1 0-1,1 1 1,-5 1 0,-76 24 1493,46-12-1149,22-9-427,-268 92 1326,204-66-915,-113 62 1,186-90-458,1 0 0,0 0 0,0 1 0,0 0 0,0 0 0,1 0 0,-1 0 0,1 1 0,0-1 0,-3 7 0,6-9 0,0 0 0,0-1 0,1 1 0,-1 0 0,1 1 0,-1-1 0,1 0 0,0 0 0,-1 0 0,1 0 0,0 0 0,0 0 0,1 0 0,-1 0 0,0 0 0,1 0 0,-1 0 0,1 0 0,0 0 0,0 0 0,0 0 0,0 0 0,0 0 0,0 0 0,0-1 0,0 1 0,1 0 0,-1-1 0,1 1 0,-1-1 0,4 3 0,4 4-62,1 0 0,0 0 0,0-1 1,0 0-1,1 0 0,0-1 0,1-1 0,-1 0 0,1-1 0,0 0 1,0-1-1,0 0 0,0 0 0,1-2 0,-1 1 0,20-2 0,165-11-3725,-66-8-4304,-41 5-3194</inkml:trace>
</inkml:ink>
</file>

<file path=ppt/ink/ink4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30.855"/>
    </inkml:context>
    <inkml:brush xml:id="br0">
      <inkml:brushProperty name="width" value="0.025" units="cm"/>
      <inkml:brushProperty name="height" value="0.025" units="cm"/>
    </inkml:brush>
  </inkml:definitions>
  <inkml:trace contextRef="#ctx0" brushRef="#br0">397 13 9161,'0'0'7041,"-8"-4"-4633,6 3-2342,-1 0 0,1 0 0,0 0 0,0 0 0,-1 0 0,1 0 0,0 1 0,-1-1 1,1 1-1,0 0 0,-1-1 0,1 1 0,-1 0 0,1 1 0,-1-1 0,1 0 0,0 1 0,-1-1 1,1 1-1,-1 0 0,1-1 0,0 1 0,0 0 0,0 1 0,-1-1 0,1 0 0,0 1 0,0-1 1,1 1-1,-1-1 0,0 1 0,1 0 0,-4 4 0,-38 45 382,1 2 1,3 2-1,2 2 1,3 1-1,-42 98 1,69-138-134,0-1 0,1 2 0,1-1-1,0 1 1,1 0 0,2 0 0,0 0 0,0 26 0,3-41-290,-1 0-1,1-1 0,-1 1 0,1 0 1,0 0-1,1-1 0,-1 1 0,1-1 1,-1 1-1,1-1 0,0 1 1,0-1-1,1 0 0,-1 0 0,1 0 1,-1 0-1,1-1 0,0 1 0,0-1 1,0 1-1,0-1 0,1 0 1,-1 0-1,1-1 0,-1 1 0,1-1 1,-1 0-1,1 1 0,0-2 0,0 1 1,0 0-1,-1-1 0,7 1 1,6-1 146,1 1 1,0-2 0,0 0 0,-1-1 0,1-1 0,25-7 0,-4-4 163,0-1 0,-1-2 0,0-1 0,-2-2 0,0-1 0,-1-2 0,-2-2 1,0 0-1,-2-3 0,-1 0 0,-1-2 0,31-41 0,-49 56-335,0-1 0,-1 0 0,-1 0 0,0-1 0,-1 0 0,8-27 0,-14 38 0,1-1 0,-1 1 0,0 0 0,0 0 0,-1-1 0,0 1 0,0 0 0,0-1 0,-1 1 0,0 0 0,0 0 0,-1-1 0,0 1 0,0 0 0,0 0 0,0 1 0,-1-1 0,0 0 0,-1 1 0,1 0 0,-9-10 0,2 7-86,0 0 0,0 0 0,-1 1 0,0 0 0,0 1 0,-1 1 0,1 0 0,-1 0 0,-1 1 0,1 0 0,0 1 0,-1 1 0,0 0-1,-14 0 1,12 1-190,-1 1 0,0 0-1,1 1 1,-1 1 0,0 0-1,1 1 1,0 1-1,-1 0 1,2 1 0,-1 1-1,-15 8 1,2 3-5255,11-6-3261</inkml:trace>
</inkml:ink>
</file>

<file path=ppt/ink/ink4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5.869"/>
    </inkml:context>
    <inkml:brush xml:id="br0">
      <inkml:brushProperty name="width" value="0.025" units="cm"/>
      <inkml:brushProperty name="height" value="0.025" units="cm"/>
    </inkml:brush>
  </inkml:definitions>
  <inkml:trace contextRef="#ctx0" brushRef="#br0">1 21 11691,'0'0'13447,"10"-6"-11535,-8 5-1824,0 0-18,0-1 0,-1 1 0,1 0 0,0 0-1,0-1 1,0 1 0,0 1 0,0-1 0,0 0-1,0 0 1,0 1 0,0 0 0,0-1 0,0 1 0,0 0-1,0 0 1,1 0 0,-1 0 0,0 0 0,0 0 0,0 1-1,0-1 1,0 1 0,0 0 0,0-1 0,0 1-1,0 0 1,0 0 0,0 0 0,0 0 0,0 1 0,-1-1-1,1 0 1,-1 1 0,1-1 0,-1 1 0,1 0-1,-1-1 1,0 1 0,0 0 0,0 0 0,2 3 0,6 13 250,-2 0 0,0 1 1,0 0-1,5 35 1,13 35-701,-12-67-2175,-12-22 2155,0 1 0,0 0-1,0-1 1,0 1 0,0-1 0,0 1 0,1-1-1,-1 1 1,0-1 0,0 0 0,0 1 0,1-1-1,-1 0 1,0 0 0,0 0 0,1 0 0,1-1-1,15-2-6245</inkml:trace>
</inkml:ink>
</file>

<file path=ppt/ink/ink4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6.226"/>
    </inkml:context>
    <inkml:brush xml:id="br0">
      <inkml:brushProperty name="width" value="0.025" units="cm"/>
      <inkml:brushProperty name="height" value="0.025" units="cm"/>
    </inkml:brush>
  </inkml:definitions>
  <inkml:trace contextRef="#ctx0" brushRef="#br0">231 0 9929,'0'0'9609,"-46"57"-6405,18-17-386,-6 8-544,4 4-640,3 3-545,0 1-609,6-3-416,9-2-64,7-6-64,5-4-736,0-5-738,8-7-672,4-3 192,1-7-1089,-3-6-1857,-3-5-6055</inkml:trace>
</inkml:ink>
</file>

<file path=ppt/ink/ink4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6.866"/>
    </inkml:context>
    <inkml:brush xml:id="br0">
      <inkml:brushProperty name="width" value="0.025" units="cm"/>
      <inkml:brushProperty name="height" value="0.025" units="cm"/>
    </inkml:brush>
  </inkml:definitions>
  <inkml:trace contextRef="#ctx0" brushRef="#br0">83 0 14157,'0'0'10960,"2"9"-10026,1 7-494,-1 1 0,-1 0-1,-1 0 1,0 0 0,-1 0 0,-1 0-1,-5 23 1,-37 129-353,31-125-1337,13-43 913,0-1 1,0 1 0,-1-1-1,1 1 1,0 0 0,0-1-1,0 1 1,-1-1 0,1 1-1,0-1 1,0 1 0,-1 0-1,1-1 1,-1 1 0,1-1-1,0 0 1,-1 1 0,1-1 0,-1 1-1,1-1 1,-1 0 0,1 1-1,-1-1 1,1 0 0,-1 1-1,0-1 1,1 0 0,-1 0-1,1 0 1,-1 0 0,0 0-1,1 1 1,-1-1 0,0 0-1,-8 0-5471</inkml:trace>
</inkml:ink>
</file>

<file path=ppt/ink/ink4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7.269"/>
    </inkml:context>
    <inkml:brush xml:id="br0">
      <inkml:brushProperty name="width" value="0.025" units="cm"/>
      <inkml:brushProperty name="height" value="0.025" units="cm"/>
    </inkml:brush>
  </inkml:definitions>
  <inkml:trace contextRef="#ctx0" brushRef="#br0">30 1 13325,'0'0'6096,"-4"11"-4361,-3 11-663,2 0 0,0 1 0,2 0 0,-2 37 1,5-50-897,0 0 0,0-1 0,1 1 0,0 0 0,0-1 0,1 1 0,1-1 0,-1 0 1,1 0-1,1 0 0,0 0 0,0 0 0,1-1 0,0 1 0,7 7 0,-10-13-139,0-2 0,0 1 0,0 0 0,0 0 0,1-1 0,-1 1 0,0-1 0,1 1-1,0-1 1,-1 0 0,1 0 0,-1-1 0,1 1 0,0 0 0,0-1 0,0 0 0,-1 1-1,6-1 1,-2-1 86,0 0 0,-1 0 0,1-1 0,-1 1 0,1-1 0,-1-1 0,0 1 0,9-6 0,5-5 280,0-1 0,-1-1 1,24-26-1,-37 36-391,10-10-63,0 0 1,-1-2-1,0 0 0,-1 0 0,-1-1 1,-1-1-1,11-24 0</inkml:trace>
</inkml:ink>
</file>

<file path=ppt/ink/ink4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8.080"/>
    </inkml:context>
    <inkml:brush xml:id="br0">
      <inkml:brushProperty name="width" value="0.025" units="cm"/>
      <inkml:brushProperty name="height" value="0.025" units="cm"/>
    </inkml:brush>
  </inkml:definitions>
  <inkml:trace contextRef="#ctx0" brushRef="#br0">95 142 2242,'0'0'3257,"3"-8"-3572,0 2 526,0 0 1,0 1 0,0-1 0,1 1 0,-1 0 0,1 0-1,8-8 1,45-32 8616,-56 44-8917,15-10 1670,15-9 5764,-19 15-1236,-30 24-4448,-11 7-1558,-87 86 162,105-101-254,1 1 0,0 1-1,1 0 1,1 0 0,0 1-1,1 0 1,-11 27 0,17-39-11,1 0 1,-1 0-1,0 0 0,0 0 1,1 0-1,-1 0 0,1 0 1,0 1-1,-1-1 0,1 0 1,0 0-1,0 0 0,1 1 1,-1-1-1,0 0 0,1 0 1,-1 0-1,1 0 0,0 1 1,0-1-1,0 0 0,0 0 1,0-1-1,0 1 0,0 0 1,1 0-1,-1 0 0,1-1 1,-1 1-1,1-1 0,2 3 1,3-2-7,-1 1 0,1-1 0,0 0 0,-1-1 0,1 1 0,0-1 0,0-1 0,13 1 0,68-3-1340,-1-13-3991,-31 1-1518</inkml:trace>
</inkml:ink>
</file>

<file path=ppt/ink/ink4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8.453"/>
    </inkml:context>
    <inkml:brush xml:id="br0">
      <inkml:brushProperty name="width" value="0.025" units="cm"/>
      <inkml:brushProperty name="height" value="0.025" units="cm"/>
    </inkml:brush>
  </inkml:definitions>
  <inkml:trace contextRef="#ctx0" brushRef="#br0">64 1 17681,'0'0'10730,"-21"56"-9449,9-22-384,1 1-321,0 0-159,6-4-225,2-5-128,3-6-32,0-5-480,0-9-769,3-2-994</inkml:trace>
</inkml:ink>
</file>

<file path=ppt/ink/ink4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8.811"/>
    </inkml:context>
    <inkml:brush xml:id="br0">
      <inkml:brushProperty name="width" value="0.025" units="cm"/>
      <inkml:brushProperty name="height" value="0.025" units="cm"/>
    </inkml:brush>
  </inkml:definitions>
  <inkml:trace contextRef="#ctx0" brushRef="#br0">0 14 16303,'0'0'11980,"66"0"-10283,-26 0-864,6 0-641,-1-2-352,-3-1-2434,-9-1-4261,-5 0-5605</inkml:trace>
</inkml:ink>
</file>

<file path=ppt/ink/ink4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9.169"/>
    </inkml:context>
    <inkml:brush xml:id="br0">
      <inkml:brushProperty name="width" value="0.025" units="cm"/>
      <inkml:brushProperty name="height" value="0.025" units="cm"/>
    </inkml:brush>
  </inkml:definitions>
  <inkml:trace contextRef="#ctx0" brushRef="#br0">135 1 17713,'0'0'14878,"3"11"-14723,4 26-150,-1 0 0,-3 0 1,-1 55-1,7-18-3968,0-4-3114,-9-59-204</inkml:trace>
  <inkml:trace contextRef="#ctx0" brushRef="#br0" timeOffset="1">1 366 18610,'0'0'12684,"66"0"-11627,-30-2-641,5-3-416,-2-2 0,-3 2 0,-6 0 0,-4 1-320,-6-2-865,-7 2-385,-7 0-512,-6-4-1505,0-1-1762,-6-4-3428</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53.677"/>
    </inkml:context>
    <inkml:brush xml:id="br0">
      <inkml:brushProperty name="width" value="0.025" units="cm"/>
      <inkml:brushProperty name="height" value="0.025" units="cm"/>
    </inkml:brush>
  </inkml:definitions>
  <inkml:trace contextRef="#ctx0" brushRef="#br0">0 0 18161,'0'0'5894,"70"2"-4261,-30-2-191,10 0-513,3 0-769,1 0-128,-5 5-192,-6 0-449,-10 4-704,-12-2-353,-14 0-640,-7-1-481,-10-4-576,-17 0-3683</inkml:trace>
</inkml:ink>
</file>

<file path=ppt/ink/ink4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9.557"/>
    </inkml:context>
    <inkml:brush xml:id="br0">
      <inkml:brushProperty name="width" value="0.025" units="cm"/>
      <inkml:brushProperty name="height" value="0.025" units="cm"/>
    </inkml:brush>
  </inkml:definitions>
  <inkml:trace contextRef="#ctx0" brushRef="#br0">1 66 17521,'0'0'11563,"67"-31"-10186,-21 24-320,11 1-160,4 1-545,-3 1-352,-3-1 0,-12 3 0,-7-3 0,-8 5-1217,-12 0-1378,-9 0-1953</inkml:trace>
</inkml:ink>
</file>

<file path=ppt/ink/ink4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29.917"/>
    </inkml:context>
    <inkml:brush xml:id="br0">
      <inkml:brushProperty name="width" value="0.025" units="cm"/>
      <inkml:brushProperty name="height" value="0.025" units="cm"/>
    </inkml:brush>
  </inkml:definitions>
  <inkml:trace contextRef="#ctx0" brushRef="#br0">485 9 13293,'-8'-2'1905,"1"1"-1566,0-1 0,0 1-1,-1 0 1,1 0 0,0 0 0,0 1-1,-1 1 1,1-1 0,0 1-1,0 0 1,-1 1 0,1 0-1,0 0 1,0 0 0,1 1-1,-1 0 1,-9 6 0,-14 13 152,1 2-1,1 1 1,1 1 0,1 1-1,1 1 1,2 1 0,1 2 0,2 0-1,0 1 1,2 1 0,2 0-1,-20 60 1,31-76-417,0 0 0,2 0 0,0 0 1,1 0-1,1 1 0,0-1 0,3 27 0,-1-35-29,1 0 1,0 0-1,0-1 0,1 1 1,0 0-1,1-1 0,0 0 1,0 0-1,1 0 1,0 0-1,0-1 0,0 1 1,1-1-1,1-1 0,12 12 1,-6-8 11,0 0 1,2-1 0,-1-1-1,1 0 1,0-1 0,0 0-1,1-1 1,0-1 0,0-1-1,0 0 1,1-1 0,-1-1-1,1 0 1,0-1-1,0-1 1,-1-1 0,1 0-1,23-5 1,-18 1 144,1-1-1,-2-2 1,1 1-1,-1-2 1,0-1-1,-1-1 1,0 0 0,-1-2-1,0 0 1,-1-1-1,0-1 1,29-33-1,-26 23-188,-2 0-1,0-1 0,-2 0 0,-1-2 0,16-36 1,-26 48-15,0 1 1,0-1 0,-2-1 0,0 1 0,-1-1-1,0 1 1,-1-1 0,-1 0 0,-1 0-1,-1 0 1,-3-27 0,2 36-150,-1 0 0,0 0 0,0 0 0,0 0 0,-1 1 0,0-1 0,0 1 0,-1 0 0,0 0 0,0 1 0,-1-1 0,0 1-1,0 0 1,0 1 0,-1-1 0,0 1 0,0 1 0,0-1 0,0 1 0,-1 0 0,0 1 0,-15-5 0,-4 0-1465,-1 2 0,0 0 0,0 2 0,0 2 0,-43 0 0,34 2-14554</inkml:trace>
</inkml:ink>
</file>

<file path=ppt/ink/ink4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31.834"/>
    </inkml:context>
    <inkml:brush xml:id="br0">
      <inkml:brushProperty name="width" value="0.025" units="cm"/>
      <inkml:brushProperty name="height" value="0.025" units="cm"/>
    </inkml:brush>
  </inkml:definitions>
  <inkml:trace contextRef="#ctx0" brushRef="#br0">5 1 18289,'0'0'10090,"6"64"-9161,-12-22-641,2 3-256,4-4-32,0-2-160,0-7-449,5-7-512,5-8-608,-2-6-225,-3-6-737,-8-15-14253</inkml:trace>
</inkml:ink>
</file>

<file path=ppt/ink/ink4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32.209"/>
    </inkml:context>
    <inkml:brush xml:id="br0">
      <inkml:brushProperty name="width" value="0.025" units="cm"/>
      <inkml:brushProperty name="height" value="0.025" units="cm"/>
    </inkml:brush>
  </inkml:definitions>
  <inkml:trace contextRef="#ctx0" brushRef="#br0">0 71 6342,'0'0'18481,"21"-49"-16879,12 46-545,5-2-512,7 1-417,-2 3-128,-5-3-2242,-3 0-4613</inkml:trace>
</inkml:ink>
</file>

<file path=ppt/ink/ink4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33.653"/>
    </inkml:context>
    <inkml:brush xml:id="br0">
      <inkml:brushProperty name="width" value="0.025" units="cm"/>
      <inkml:brushProperty name="height" value="0.025" units="cm"/>
    </inkml:brush>
  </inkml:definitions>
  <inkml:trace contextRef="#ctx0" brushRef="#br0">241 82 11018,'0'0'4298,"1"-10"-1250,3-54 2253,-4 64-5206,0 0 0,0-1 0,0 1 0,0 0 0,0 0 0,0-1 0,0 1 0,-1 0 0,1-1 0,0 1 0,0 0 0,0 0 0,0-1-1,0 1 1,0 0 0,-1 0 0,1-1 0,0 1 0,0 0 0,0 0 0,0-1 0,-1 1 0,1 0 0,0 0 0,0 0 0,-1 0 0,1-1 0,0 1 0,0 0 0,-1 0 0,1 0 0,0 0 0,-1 0 0,1 0 0,0 0 0,-1 0 0,1 0-1,-1 0 1,-15 4 933,-12 12-906,9-1 187,1 1 0,0 2 0,1 0 1,1 0-1,1 1 0,-25 43 0,33-49-135,-1 1 0,2 0 0,0 1-1,1 0 1,0 0 0,1 0-1,1 0 1,0 1 0,1-1 0,1 1-1,1 30 1,0-43-174,1 0 0,-1-1 0,1 1 0,-1-1 0,1 1 0,0-1 0,0 1 0,0-1 0,1 0 0,-1 1 0,0-1 0,1 0 0,-1 0 0,1 0 0,0 0 0,0 0 0,0 0 0,4 2 0,-1-1 0,-1-1 0,1 0 0,-1 0 0,1 0 0,0 0 0,0-1 0,0 0 0,0 0 0,7 0 0,1 0 0,0-2 0,0 1 0,0-1 0,0-1 0,-1 0 0,1-1 0,13-5 0,-16 4 0,-1 0 0,0 0 0,-1-1 0,1 0 0,-1 0 0,8-8 0,-13 11 0,0-1 0,-1 1 0,1-1 0,0 0 0,-1 0 0,0 0 0,0 0 0,0 0 0,0-1 0,0 1 0,-1-1 0,1 1 0,-1-1 0,0 1 0,0-1 0,0 0 0,-1 0 0,1-5 0,-1 8 0,0 0 0,0-1 0,0 1 0,-1 0 0,1 0 0,0 0 0,-1 0 0,1 0 0,-1 0 0,1 0 0,-1 0 0,1 0 0,-1 0 0,0 0 0,1 0 0,-1 0 0,0 0 0,0 0 0,0 1 0,0-1 0,0 0 0,1 1 0,-1-1 0,0 0 0,-1 1 0,0-1 0,-2 0 0,1 0 0,-1 0 0,0 0 0,0 1 0,0-1 0,0 1 0,0 0 0,-5 0 0,2 1 0,0 0 0,1 0 0,-1 0 0,0 1 0,0 0 0,0 0 0,1 0 0,-1 1 0,-6 5 0,12-8 0,0 1 0,0-1 0,0 1 0,0 0 0,0 0 0,0 0 0,0-1 0,0 1 0,0 0 0,0 0 0,1 0 0,-1 0 0,0 1 0,1-1 0,-1 0 0,1 0 0,-1 2 0,1-2 0,0-1 0,1 1 0,-1-1 0,1 0 0,-1 1 0,1-1 0,-1 0 0,1 1 0,-1-1 0,1 0 0,-1 0 0,1 0 0,-1 1 0,1-1 0,0 0 0,-1 0 0,1 0 0,-1 0 0,1 0 0,-1 0 0,1 0 0,0 0 0,-1 0 0,1 0 0,0-1 0,49-11 0,-13-3 0,-23 9 0,0-1 0,1 2 0,0 0 0,0 1 0,16-2 0,-30 6 0,0 0 0,0 0 0,0 0 0,0 0 0,0 0 0,1 0 0,-1 0 0,0 0 0,0 0 0,0 0 0,0 1 0,0-1 0,0 0 0,0 1 0,0-1 0,0 1 0,-1-1 0,1 1 0,0 0 0,0-1 0,0 1 0,0 0 0,-1 0 0,1-1 0,0 1 0,-1 0 0,1 0 0,0 1 0,0 1 0,0 0 0,0-1 0,-1 1 0,1 0 0,-1 0 0,1 0 0,-1 0 0,0 0 0,0 0 0,-1 4 0,-1 8 0,-2 1 0,-8 28 0,12-43 0,-17 43-819,-10 40-7128,23-59-5004</inkml:trace>
</inkml:ink>
</file>

<file path=ppt/ink/ink4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36.622"/>
    </inkml:context>
    <inkml:brush xml:id="br0">
      <inkml:brushProperty name="width" value="0.025" units="cm"/>
      <inkml:brushProperty name="height" value="0.025" units="cm"/>
    </inkml:brush>
  </inkml:definitions>
  <inkml:trace contextRef="#ctx0" brushRef="#br0">205 15 15631,'0'0'10394,"-9"-4"-8622,6 2-1706,0 1 0,0 0 0,0-1 0,-1 1 0,1 0 0,0 1 0,-1-1 0,1 0 0,0 1 0,-1 0 0,1 0 0,-1 0 0,1 0 0,0 1 0,-1-1 0,1 1 0,-1 0 0,1 0 0,0 0 0,0 0 0,0 1 0,0-1 0,0 1 0,0 0 0,0 0 0,0 0 0,1 0 0,-1 0 0,-4 5 1,-4 5 25,-1 1 0,2 0 0,-1 1 1,2 0-1,-10 18 0,15-26 36,1 1-1,0 1 1,0-1-1,0 0 1,1 1-1,0-1 1,1 1-1,0 0 0,0-1 1,0 1-1,1 0 1,0 0-1,2 12 1,-1-19-118,-1 1 1,1 0 0,0 0-1,0-1 1,0 1 0,0-1-1,0 1 1,0-1 0,0 1-1,0-1 1,1 0 0,-1 1 0,0-1-1,1 0 1,-1 0 0,1 0-1,0 0 1,-1 0 0,1 0-1,0-1 1,-1 1 0,1 0-1,0-1 1,0 0 0,0 1-1,-1-1 1,1 0 0,0 0-1,0 0 1,0 0 0,0 0-1,-1 0 1,1-1 0,0 1-1,0-1 1,0 1 0,1-1-1,5-1 21,-1 0 0,0-1 0,0 1-1,0-1 1,0-1 0,0 1-1,11-9 1,-10 5-31,1 0 0,-1-1 0,0 0 0,-1-1 0,0 1 0,0-1 0,-1-1 0,0 1 0,0-1 0,-1 0 0,-1-1 0,0 1 0,0-1 0,-1 1 0,0-1 0,-1 0 0,1-16 0,-3 26 0,1 1 0,-1 0 0,0 0 0,0 0 0,0 0 0,0-1 0,0 1 0,0 0 0,0 0 0,0 0 0,0-1 0,0 1 0,0 0 0,0 0 0,0 0 0,0 0 0,0-1 0,-1 1 0,1 0 0,0 0 0,0 0 0,0 0 0,0-1 0,0 1 0,0 0 0,0 0 0,0 0 0,0 0 0,-1 0 0,1 0 0,0-1 0,0 1 0,0 0 0,0 0 0,-1 0 0,1 0 0,0 0 0,0 0 0,0 0 0,0 0 0,-1 0 0,1 0 0,0 0 0,0 0 0,0 0 0,0 0 0,-1 0 0,1 0 0,0 0 0,0 0 0,-11 8 0,-6 13 0,11-10-15,1 1 0,1-1 1,0 1-1,0 0 0,1 0 0,1 0 1,0 0-1,1 0 0,0 1 0,1-1 0,0 1 1,3 17-1,10 1-4057,-4-10-3585,-5-11 7</inkml:trace>
</inkml:ink>
</file>

<file path=ppt/ink/ink4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37.087"/>
    </inkml:context>
    <inkml:brush xml:id="br0">
      <inkml:brushProperty name="width" value="0.025" units="cm"/>
      <inkml:brushProperty name="height" value="0.025" units="cm"/>
    </inkml:brush>
  </inkml:definitions>
  <inkml:trace contextRef="#ctx0" brushRef="#br0">100 1 13325,'0'9'5119,"-3"26"-3418,-2 1 0,-1-1-1,-2 0 1,-18 52 0,13-47-246,1 0 0,3 1-1,-7 61 1,16-101-1455,-1 1 0,1-1 0,0 0 0,0 0 0,0 0 0,0 0 0,0 0 0,0 0 0,0 0 0,0 0 0,1 1 0,-1-1 0,0 0 0,1 0 0,-1 0 0,0 0 0,1 0 0,0 0 0,-1 0 0,1 0 0,-1 0 0,2 0 0,-1-1 0,0 0 0,-1 0 0,1 0 0,0 0 0,0 0 0,0 0 0,-1 0 0,1 0 0,0 0 0,0-1 0,-1 1 0,1 0 0,0-1 0,0 1 0,-1-1 0,1 1 0,0 0 0,-1-1 0,1 0 0,0 1 0,0-2 0,34-40 0,-7-5 0,-20 33 0,-1 0 0,2 1 0,0 0 0,1 1 0,0 0 0,13-12 0,-22 23 0,-1 0 0,1 1 0,0-1 0,-1 0 0,1 1 0,0-1 0,-1 1 0,1 0 0,0-1 0,0 1 0,0-1 0,-1 1 0,1 0 0,0 0 0,0-1 0,0 1 0,0 0 0,0 0 0,-1 0 0,1 0 0,0 0 0,0 0 0,0 0 0,0 0 0,0 1 0,0-1 0,-1 0 0,1 0 0,0 1 0,1 0 0,-1 0 0,0 0 0,0 1 0,0-1 0,1 1 0,-2 0 0,1-1 0,0 1 0,0 0 0,0-1 0,-1 1 0,1 0 0,-1 0 0,1 2 0,3 68 0,-4-64 0,0-1 0,0 1 0,-1-1 0,0 1 0,0-1 0,0 0 0,-1 0 0,0 0 0,-1 0 0,1 0 0,-1 0 0,-1-1 0,-7 12 0,8-14 0,0 0 0,-1-1 0,1 1 0,-1-1 0,0 0 0,0 0 0,0 0 0,0 0 0,-1-1 0,1 0 0,-1 0 0,0 0 0,1-1 0,-1 1 0,0-1 0,0 0 0,0 0 0,0-1 0,-9 0 0,13 0-163,-1 0 0,1 0-1,-1 0 1,1 0 0,0-1 0,-1 1 0,1 0-1,0-1 1,-1 0 0,1 1 0,0-1 0,-1 0 0,1 1-1,0-1 1,0 0 0,0 0 0,0 0 0,0 0-1,0 0 1,0 0 0,0 0 0,0-1 0,1 1-1,-1 0 1,0 0 0,1-1 0,-1 1 0,0-2 0,0-2-1454,0 0 1,0 0-1,0 0 1,0-1 0,1 1-1,0-10 1,3-5-14880</inkml:trace>
</inkml:ink>
</file>

<file path=ppt/ink/ink4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37.586"/>
    </inkml:context>
    <inkml:brush xml:id="br0">
      <inkml:brushProperty name="width" value="0.025" units="cm"/>
      <inkml:brushProperty name="height" value="0.025" units="cm"/>
    </inkml:brush>
  </inkml:definitions>
  <inkml:trace contextRef="#ctx0" brushRef="#br0">9 99 15214,'0'0'5995,"-2"10"-3464,-5 28-508,7-37-1931,1 0 0,-1 0 0,0 0 0,0-1 1,1 1-1,-1 0 0,0 0 0,1-1 0,-1 1 0,1 0 0,-1 0 0,1-1 0,0 1 1,-1-1-1,1 1 0,0 0 0,-1-1 0,1 1 0,0-1 0,-1 0 0,1 1 0,0-1 1,0 1-1,0-1 0,-1 0 0,1 0 0,0 0 0,0 1 0,0-1 0,0 0 0,0 0 1,-1 0-1,1 0 0,2-1 0,29-2 1841,-24 0-1808,0 0 0,0-1 0,0 0 1,0 0-1,-1-1 0,0 0 0,0 0 0,0-1 1,7-7-1,-11 10-99,0 1 0,0-1-1,-1 0 1,1 0 0,0 0 0,-1 0 0,0-1 0,0 1 0,0-1 0,0 1-1,-1-1 1,1 0 0,-1 0 0,0 0 0,0 0 0,0 1 0,-1-1 0,1 0-1,-1 0 1,0 0 0,0 0 0,-1-5 0,0 9-26,1-1 0,-1 0 0,1 1 0,-1-1 0,1 1 0,-1-1 0,0 1 0,1-1 0,-1 1 0,0 0 0,0-1 0,1 1 0,-1 0 0,0 0 0,0-1 0,0 1 0,1 0 0,-1 0 0,0 0 0,0 0 0,0 0 0,1 0 0,-1 0 0,0 0 0,0 0 0,0 1 0,1-1 0,-1 0 0,0 0 0,0 1 0,-1 0 0,-24 11 0,22-8 0,-1-1 0,1 1 0,0 0 0,0 1 0,0-1 0,1 1 0,0 0 0,0-1 0,0 1 0,0 1 0,1-1 0,-1 0 0,2 1 0,-1-1 0,-2 11 0,4-15 0,1 0 0,-1 0 0,0 0 0,0 0 0,1 0 0,-1 0 0,0-1 0,1 1 0,-1 0 0,1 0 0,-1 0 0,1-1 0,0 1 0,-1 0 0,1-1 0,-1 1 0,1 0 0,0-1 0,0 1 0,0-1 0,-1 1 0,1-1 0,0 0 0,0 1 0,0-1 0,0 0 0,0 1 0,-1-1 0,1 0 0,0 0 0,2 0 0,36 3 0,-32-3 0,36-1 0,-29-1 0,-1 1 0,0 1 0,1 0 0,-1 1 0,1 1 0,-1 0 0,0 1 0,0 0 0,19 7 0,-41-148 0,9 138 2,0-1 0,0 0 0,0 1 0,0-1 1,0 0-1,0 0 0,0 1 0,1-1 0,-1 0 0,0 1 0,1-1 0,-1 1 0,0-1 0,1 0 1,-1 1-1,1-1 0,-1 1 0,1-1 0,-1 1 0,1-1 0,-1 1 0,1 0 0,-1-1 1,1 1-1,0 0 0,-1-1 0,1 1 0,0 0 0,-1-1 0,1 1 0,0 0 0,-1 0 0,1 0 1,0 0-1,-1 0 0,2 0 0,32 3-114,-19-1-206,32-1-3051,10-1-6779</inkml:trace>
</inkml:ink>
</file>

<file path=ppt/ink/ink4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0.058"/>
    </inkml:context>
    <inkml:brush xml:id="br0">
      <inkml:brushProperty name="width" value="0.025" units="cm"/>
      <inkml:brushProperty name="height" value="0.025" units="cm"/>
    </inkml:brush>
  </inkml:definitions>
  <inkml:trace contextRef="#ctx0" brushRef="#br0">165 206 14990,'0'0'7437,"-1"-9"-4245,1 7-3014,-6-28 2057,5 30-2190,1-1 1,-1 0-1,0 0 0,1 1 1,-1-1-1,0 1 1,0-1-1,0 1 0,1-1 1,-1 1-1,0-1 0,0 1 1,0 0-1,0-1 1,0 1-1,0 0 0,0 0 1,0 0-1,0 0 0,0 0 1,1 0-1,-1 0 1,0 0-1,0 0 0,0 0 1,0 0-1,0 1 0,0-1 1,0 0-1,0 1 1,0-1-1,0 0 0,1 1 1,-1 0-1,0-1 0,0 1 1,1-1-1,-1 1 1,-1 1-1,-9 6 65,0 2 1,1-1 0,0 2-1,1-1 1,0 1-1,0 1 1,1-1 0,0 1-1,2 1 1,-1 0-1,1 0 1,1 0-1,-7 26 1,12-38-105,-1 0 0,1-1 0,0 1 0,0 0 0,0 0 0,0-1 1,0 1-1,0 0 0,0 0 0,0 0 0,0-1 0,0 1 0,0 0 0,0 0 0,0-1 0,1 1 0,-1 0 0,0 0 0,1-1 0,-1 1 0,0 0 1,1-1-1,-1 1 0,1 0 0,-1-1 0,1 1 0,-1-1 0,1 1 0,0 0 0,1-1 5,-1 0 0,0 1 0,1-1 0,-1 0 0,1 0 0,-1 0-1,0-1 1,1 1 0,-1 0 0,0 0 0,1-1 0,-1 1 0,0-1 0,3 0 0,42-28 284,-12-1-153,0-2-1,48-59 1,-64 68-91,-1 0 0,-1-1 0,-1-1 0,-2-1 0,16-40 0,-87 180-51,53-103 0,-39 94 0,40-93 0,0 0 0,1 0 0,1 0 0,0 1 0,1-1 0,0 1 0,1 12 0,0-24-38,0 0 0,0 0 0,0 0 0,0 1 0,0-1 0,0 0-1,1 0 1,-1 0 0,1 0 0,-1 0 0,1 0 0,-1 1 0,1-1 0,-1 0 0,1-1 0,0 1 0,0 0 0,-1 0-1,1 0 1,0 0 0,0-1 0,0 1 0,0 0 0,0-1 0,0 1 0,0 0 0,0-1 0,0 0 0,2 1 0,0 0-230,1-1 0,-1 0 0,1 0 0,-1 0 0,0 0 0,1-1 0,-1 1-1,0-1 1,1 0 0,4-2 0,2-1-1138,1 0 0,0-1-1,-1-1 1,0 0-1,14-11 1,13-21-8903</inkml:trace>
</inkml:ink>
</file>

<file path=ppt/ink/ink4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0.418"/>
    </inkml:context>
    <inkml:brush xml:id="br0">
      <inkml:brushProperty name="width" value="0.025" units="cm"/>
      <inkml:brushProperty name="height" value="0.025" units="cm"/>
    </inkml:brush>
  </inkml:definitions>
  <inkml:trace contextRef="#ctx0" brushRef="#br0">223 0 19923,'-12'9'3507,"-16"14"-2195,1 1 0,1 1-1,1 1 1,1 1 0,1 1-1,-21 34 1,42-58-1295,0 0 0,1-1-1,-1 1 1,1 0 0,-1-1-1,1 1 1,0 0 0,1 0 0,-1 6-1,1-10-19,0 1 1,0 0-1,0 0 0,0 0 0,1 0 0,-1 0 0,0-1 1,1 1-1,-1 0 0,1 0 0,-1-1 0,1 1 1,-1 0-1,1-1 0,-1 1 0,1 0 0,0-1 0,-1 1 1,1-1-1,0 1 0,0-1 0,-1 1 0,1-1 0,0 0 1,0 1-1,0-1 0,0 0 0,-1 0 0,1 1 0,0-1 1,0 0-1,0 0 0,0 0 0,0 0 0,0 0 1,-1 0-1,1 0 0,0-1 0,0 1 0,0 0 0,0 0 1,0-1-1,0 0 0,8-1-64,0-1 1,0 0-1,0-1 1,0 0-1,-1 0 0,1-1 1,-1 0-1,-1 0 1,1-1-1,-1 0 1,0 0-1,0-1 0,-1 0 1,8-10-1,10-14 372,38-68-1,-60 95-218,-26 67 330,18-50-416,-27 64 0,30-71 0,1 0 0,1 0 0,-1 1 0,1-1 0,0 0 0,0 1 0,1-1 0,0 1 0,0-1 0,2 9 0,-2-13-91,1-1 0,0 0 0,-1 0 0,1 0 1,0 0-1,0 0 0,0 0 0,0 0 0,0 0 0,0 0 0,0 0 0,0-1 0,0 1 0,0 0 1,0-1-1,1 1 0,-1-1 0,0 1 0,0-1 0,1 1 0,-1-1 0,0 0 0,1 0 1,-1 0-1,0 0 0,1 0 0,-1 0 0,0 0 0,1 0 0,-1 0 0,0-1 0,1 1 1,-1 0-1,0-1 0,0 1 0,0-1 0,2 0 0,4-2-1024,0 1 0,0-1 1,0 0-1,-1-1 0,10-5 0,18-20-6359</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54.066"/>
    </inkml:context>
    <inkml:brush xml:id="br0">
      <inkml:brushProperty name="width" value="0.025" units="cm"/>
      <inkml:brushProperty name="height" value="0.025" units="cm"/>
    </inkml:brush>
  </inkml:definitions>
  <inkml:trace contextRef="#ctx0" brushRef="#br0">0 1 14157,'0'0'10250,"51"38"-7848,-8-35-608,12-3-961,3 0-673,1 0-448,-9 0-2050,-11 0-2659,-10 0-4933</inkml:trace>
</inkml:ink>
</file>

<file path=ppt/ink/ink4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0.794"/>
    </inkml:context>
    <inkml:brush xml:id="br0">
      <inkml:brushProperty name="width" value="0.025" units="cm"/>
      <inkml:brushProperty name="height" value="0.025" units="cm"/>
    </inkml:brush>
  </inkml:definitions>
  <inkml:trace contextRef="#ctx0" brushRef="#br0">205 1 9449,'0'0'13282,"-10"7"-10138,-16 11-1770,1 2 1,-27 27-1,39-34-979,1 0 1,0 1 0,1 0-1,1 0 1,0 1-1,-10 21 1,20-35-396,-1-1-1,1 1 1,-1 0 0,1 0-1,0-1 1,0 1 0,-1 0 0,1-1-1,0 1 1,0 0 0,0 0-1,0-1 1,0 1 0,0 0-1,0 0 1,0-1 0,0 1-1,0 0 1,0 0 0,0-1 0,0 1-1,1 0 1,-1 0 0,0-1-1,1 1 1,-1 0 0,0-1-1,1 1 1,-1-1 0,1 1-1,0 0 1,0 0-5,1 0 1,0-1-1,-1 1 0,1-1 1,0 1-1,-1-1 0,1 0 1,0 0-1,0 1 0,-1-1 0,1 0 1,0-1-1,2 1 0,59-16-509,-60 15 426,23-8-659,0 2-1,1 0 1,-1 2 0,56-4-1,-82 9 793,0 0 0,0 0-1,0 0 1,1 0 0,-1 0 0,0 0 0,0 0-1,1 0 1,-1 0 0,0 0 0,0 0-1,0 0 1,1 0 0,-1 0 0,0 1-1,0-1 1,1 0 0,-1 0 0,0 0-1,0 0 1,0 0 0,0 0 0,1 1 0,-1-1-1,0 0 1,0 0 0,0 0 0,0 0-1,0 1 1,1-1 0,-1 0 0,0 0-1,0 1 1,0-1 0,0 0 0,0 0 0,0 0-1,0 1 1,0-1 0,0 0 0,0 0-1,0 1 1,0-1 0,0 0 0,0 0-1,0 0 1,0 1 0,-8 14 1161,-12 9-311,-3-6-872,0 0 1,-2-2-1,0-1 1,0-1 0,-1-1-1,-49 17 1,50-24-816,10-6-2863</inkml:trace>
</inkml:ink>
</file>

<file path=ppt/ink/ink4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3.469"/>
    </inkml:context>
    <inkml:brush xml:id="br0">
      <inkml:brushProperty name="width" value="0.025" units="cm"/>
      <inkml:brushProperty name="height" value="0.025" units="cm"/>
    </inkml:brush>
  </inkml:definitions>
  <inkml:trace contextRef="#ctx0" brushRef="#br0">203 5 7495,'0'0'10458,"-9"-1"-6625,2 0-3545,0 0 0,0 0 1,0 1-1,0 0 0,0 0 1,0 1-1,0 0 0,0 0 0,0 1 1,0 0-1,1 0 0,-1 0 0,1 1 1,-1 0-1,1 0 0,0 1 1,-9 7-1,8-6-45,-29 25 438,34-29-654,1 1 1,-1 0 0,0 0 0,1 0-1,-1 0 1,1 0 0,-1 0 0,1 0-1,0 0 1,0 0 0,0 1 0,0-1-1,0 1 1,0 3 0,6-5 62,0 1 1,1-1-1,-1-1 1,1 1-1,-1-1 0,0 0 1,1 0-1,5-1 1,-4 1-51,-3 0-37,1 0 0,-1 0 0,1 0 0,-1 1 0,0-1 0,1 1 0,-1 0 0,0 0 0,1 1 0,-1-1 0,0 1 0,0 0 0,0 0 0,0 1 0,-1-1 0,1 1 0,-1 0 0,1 0 1,5 6-1,-6-5 54,-1 1 0,1 0 0,-1 0 0,0 0 0,0 0 0,-1 1 0,0-1 0,1 0 0,-2 1 0,1-1 0,-1 1 0,1-1 0,-2 1 0,1-1 0,-1 0 0,0 7 0,0-9 9,0 1 0,0 0 0,0 0 0,0-1 0,-1 1 0,0-1 0,1 1-1,-1-1 1,0 1 0,-1-1 0,1 0 0,-1 0 0,1 0 0,-1-1 0,0 1 0,0 0 0,0-1 0,0 0-1,0 0 1,-5 3 0,1-2 53,0 0-1,0-1 0,0 0 1,0 0-1,-1 0 0,1-1 1,0 0-1,-1 0 1,-11-1-1,18 0-144,1 0 1,0 1-1,-1-1 1,1 0-1,-1 0 0,1 0 1,0 0-1,-1 0 0,1 0 1,-1 0-1,1 0 1,-1-1-1,1 1 0,0 0 1,-1 0-1,1 0 0,-1 0 1,1 0-1,0-1 1,-1 1-1,1 0 0,0 0 1,-1-1-1,1 1 0,0 0 1,-1-1-1,1 1 1,0 0-1,0-1 0,-1 1 1,1 0-1,0-1 0,0 1 1,0 0-1,-1-1 1,1 1-1,0-1 0,0 1 1,10-16-2430,24-11-3561,-6 11-113,4 0-3416</inkml:trace>
</inkml:ink>
</file>

<file path=ppt/ink/ink4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4.183"/>
    </inkml:context>
    <inkml:brush xml:id="br0">
      <inkml:brushProperty name="width" value="0.025" units="cm"/>
      <inkml:brushProperty name="height" value="0.025" units="cm"/>
    </inkml:brush>
  </inkml:definitions>
  <inkml:trace contextRef="#ctx0" brushRef="#br0">20 0 10410,'0'0'17969,"-2"13"-16709,-6 41-339,-2 68-1,10-121-912,0 0 0,0-1-1,0 1 1,0-1 0,0 1-1,0 0 1,0-1 0,0 1 0,1-1-1,-1 1 1,0 0 0,0-1-1,0 1 1,1-1 0,-1 1-1,0-1 1,1 1 0,-1-1-1,0 1 1,1-1 0,-1 1-1,1-1 1,-1 0 0,1 1-1,-1-1 1,0 1 0,1-1-1,0 0 1,-1 0 0,1 1-1,-1-1 1,1 0 0,-1 0-1,2 1 1,25-7 427,22-22 148,-8-6-583,-30 24 0,0 0 0,1 1 0,0 0 0,1 1 0,20-10 0,-33 18 0,1-1 0,-1 1 0,1 0 0,-1 0 0,1 0 0,-1 0 0,1 0 0,-1 0 0,0 0 0,1 0 0,-1 0 0,1 0 0,-1 0 0,1 0 0,-1 0 0,1 0 0,-1 0 0,1 0 0,-1 0 0,1 1 0,-1-1 0,0 0 0,1 0 0,-1 1 0,1-1 0,-1 0 0,0 1 0,1-1 0,-1 0 0,0 1 0,1 0 0,5 19 0,-6 36 0,0-40 0,-1-15 0,1 1 0,0-1 0,0 0 0,0 1 0,0-1 0,0 0 0,0 1 0,0-1 0,0 0 0,0 1 0,1-1 0,-1 0 0,1 0 0,-1 1 0,1-1 0,-1 0 0,1 0 0,0 0 0,0 0 0,-1 0 0,1 0 0,0 0 0,0 0 0,0 0 0,2 1 0,-1-1 0,0-1 0,0 0 0,1 0 0,-1 0 0,0-1 0,0 1 0,0-1 0,1 1 0,-1-1 0,0 1 0,0-1 0,0 0 0,0 0 0,0 0 0,2-2 0,13-6-10,-8 3-146,0 1 0,0 1 0,0-1 0,0 1 0,1 1 0,0 0 0,0 0 0,0 1 0,17-1 1</inkml:trace>
</inkml:ink>
</file>

<file path=ppt/ink/ink4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4.543"/>
    </inkml:context>
    <inkml:brush xml:id="br0">
      <inkml:brushProperty name="width" value="0.025" units="cm"/>
      <inkml:brushProperty name="height" value="0.025" units="cm"/>
    </inkml:brush>
  </inkml:definitions>
  <inkml:trace contextRef="#ctx0" brushRef="#br0">1 0 16944,'0'0'13229,"57"6"-13197,-41 15-1025,0-1-2531,-3-2-2786,-1-5-5413</inkml:trace>
</inkml:ink>
</file>

<file path=ppt/ink/ink4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4.902"/>
    </inkml:context>
    <inkml:brush xml:id="br0">
      <inkml:brushProperty name="width" value="0.025" units="cm"/>
      <inkml:brushProperty name="height" value="0.025" units="cm"/>
    </inkml:brush>
  </inkml:definitions>
  <inkml:trace contextRef="#ctx0" brushRef="#br0">21 0 11403,'0'0'17627,"0"11"-16479,-9 82 105,4-56-808,1 0 1,2 41-1,2-77-445,0 1 0,0-1 0,0 0 0,1 0 0,-1 0 0,0 0 0,1 1 0,-1-1 0,1 0 0,0 0 0,-1 0 0,1 0 0,0 0 0,-1 0 0,1 0 0,0 0 0,0-1 0,0 1 0,0 0 0,0 0 0,0-1 0,0 1 0,0 0 0,0-1 0,0 1 0,0-1 0,1 0 0,-1 1 0,0-1 0,0 0 0,0 0 0,0 1 0,1-1 0,-1 0 0,0 0 0,0-1 0,1 1 0,-1 0 0,0 0 0,0 0 0,0-1 0,0 1 0,2-1 0,4-1 0,-1 0 0,1 0 0,-1-1 0,0 0 0,0 0 0,10-6 0,2-6 0,-1 0 0,0-1 0,22-28 0,-32 36 0,0-1 0,-1 0 0,0-1 0,0 0 0,-1 1 0,-1-2 0,1 1 0,-2 0 0,5-17 0,-8 26-82,1-12-3843,-1 13 3602,0-1-1,1 1 1,-1 0-1,0-1 1,0 1 0,0-1-1,0 1 1,0 0-1,0-1 1,0 1-1,-1-1 1,1 1-1,0 0 1,0-1-1,0 1 1,0 0 0,0-1-1,0 1 1,-1 0-1,1-1 1,0 1-1,0 0 1,-1-1-1,1 1 1,0 0-1,-1-1 1,1 1-1,0 0 1,0 0 0,-1 0-1,1-1 1,0 1-1,-1 0 1,1 0-1,-1 0 1,1 0-1,-1-1 1,-8 1-14641</inkml:trace>
  <inkml:trace contextRef="#ctx0" brushRef="#br0" timeOffset="1">160 136 4036,'0'0'16143,"-2"66"-12491,3-47-706,9 0-800,2-1-608,6 0-834,1-4-543,7-3-482,-1-5-1440,1-3-2980,4-3-9192</inkml:trace>
</inkml:ink>
</file>

<file path=ppt/ink/ink4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5.664"/>
    </inkml:context>
    <inkml:brush xml:id="br0">
      <inkml:brushProperty name="width" value="0.025" units="cm"/>
      <inkml:brushProperty name="height" value="0.025" units="cm"/>
    </inkml:brush>
  </inkml:definitions>
  <inkml:trace contextRef="#ctx0" brushRef="#br0">74 104 10474,'0'0'20638,"25"2"-18983,-20-4-1655,-1 0 0,0 0 0,1 0 0,-1 0 0,0-1 0,0 1 0,0-1 0,-1 0 0,1 0 0,-1-1 0,4-3 0,-5 5 0,-1 1 0,1-1 0,-1 0 0,1 1 0,-1-1 0,0 0 0,0 0 0,1 0 0,-1 0 0,-1 0 0,1 0 0,0 0 0,0 0 0,-1 0 0,0 0 0,1 0 0,-1 0 0,0-1 0,0 1 0,0 0 0,0 0 0,0 0 0,-1-1 0,1 1 0,0 0 0,-2-4 0,0 5 0,0-1 0,1 1 0,-1 0 0,0 0 0,0 0 0,0 0 0,0 0 0,0 0 0,0 0 0,0 1 0,0-1 0,0 1 0,0-1 0,0 1 0,0 0 0,-1 0 0,1 0 0,0 0 0,0 0 0,-3 1 0,-1 0 0,0-1 0,0 1 0,0 1 0,0-1 0,1 1 0,-10 4 0,9-2 0,0 0 0,0 1 0,1 0 0,-1 0 0,1 0 0,0 1 0,1 0 0,-7 10 0,9-14 0,1 1 0,-1-1 0,0 1 0,1 0 0,0-1 0,-1 1 0,1 0 0,0 0 0,1 0 0,-1 0 0,0 0 0,1 0 0,0 0 0,-1 0 0,1 0 0,1 0 0,-1 0 0,0 0 0,1 0 0,-1 0 0,1 0 0,0 0 0,2 5 0,0-6 0,-1 0 0,0 0 0,1-1 0,-1 1 0,1-1 0,0 0 0,-1 0 0,1 0 0,0 0 0,0 0 0,0 0 0,0-1 0,-1 1 0,1-1 0,0 0 0,0 0 0,0 0 0,3-1 0,57-7 0,-38 1 0,0-2 0,30-14 0,-37 14 0,1 1 0,0 1 0,1 1 0,36-8 0,-55 14 0,-1 0 0,1 0 0,0 0 0,0 0 0,0 0 0,0 0 0,0 1 0,-1-1 0,1 0 0,0 0 0,0 1 0,0-1 0,0 0 0,-1 1 0,1-1 0,0 1 0,0-1 0,-1 1 0,1-1 0,0 1 0,-1 0 0,1-1 0,-1 1 0,1 0 0,-1-1 0,1 1 0,-1 0 0,1 0 0,-1-1 0,0 1 0,1 0 0,-1 0 0,0 0 0,0 0 0,0 0 0,0-1 0,1 1 0,-1 0 0,-1 2 0,-2 47 0,0-17 0,4-33 0,-1 1 0,1-1 0,-1 1 0,1-1 0,0 0 0,-1 1 0,1-1 0,-1 1 0,1-1 0,0 0 0,-1 0 0,1 1 0,0-1 0,-1 0 0,1 0 0,0 0 0,-1 0 0,1 0 0,0 0 0,-1 0 0,1 0 0,0 0 0,0 0 0,-1 0 0,1 0 0,0-1 0,-1 1 0,1 0 0,-1 0 0,1-1 0,1 0 0,22-8 0,48-38 0,-61 39 0,0-1 0,0 1 0,1 1 0,0 0 0,0 1 0,1 0 0,0 1 0,24-7 0,-37 12 0,0 0 0,1 0 0,-1 0 0,1 0 0,-1 0 0,1 0 0,-1 0 0,1 0 0,-1 0 0,1 0 0,-1 0 0,1 0 0,-1 1 0,1-1 0,-1 0 0,1 0 0,-1 0 0,1 1 0,-1-1 0,0 0 0,1 1 0,-1-1 0,0 0 0,1 1 0,-1-1 0,0 0 0,1 1 0,-1-1 0,0 1 0,0-1 0,1 0 0,-1 1 0,0 0 0,1 21 0,-14 19 0,8-29-838,-8 15-8227</inkml:trace>
</inkml:ink>
</file>

<file path=ppt/ink/ink4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7.003"/>
    </inkml:context>
    <inkml:brush xml:id="br0">
      <inkml:brushProperty name="width" value="0.025" units="cm"/>
      <inkml:brushProperty name="height" value="0.025" units="cm"/>
    </inkml:brush>
  </inkml:definitions>
  <inkml:trace contextRef="#ctx0" brushRef="#br0">3 44 17360,'0'-1'391,"-1"-1"-1,1 1 0,-1 0 0,1 0 0,0-1 1,0 1-1,0 0 0,0 0 0,0-1 1,0 1-1,0 0 0,0 0 0,1 0 0,-1-1 1,0 1-1,1 0 0,-1 0 0,1 0 0,-1 0 1,2-2-1,-1 1-181,0 1 0,0 0-1,1 0 1,-1 0 0,0 0 0,1 0 0,-1 0 0,0 0 0,1 0 0,-1 0 0,1 1 0,0-1-1,2 0 1,-3 0-195,1 1 0,-1-1 0,1 1 0,-1 0 0,1-1 0,-1 1 0,1 0 0,0 0 0,-1 0-1,1 0 1,-1 0 0,1 1 0,-1-1 0,1 0 0,0 1 0,-1-1 0,0 1 0,1 0 0,-1-1 0,1 1-1,-1 0 1,0 0 0,1 0 0,-1 0 0,0 0 0,0 0 0,0 0 0,0 0 0,2 2 0,-1 6 32,-1 0-1,1-1 1,-2 1 0,1 0 0,-1 0 0,0 0 0,-1-1 0,-3 17 0,0 16 827,4-40-835,0 0 0,1 0 0,-1-1-1,0 1 1,0 0 0,1 0 0,-1 0-1,1-1 1,-1 1 0,1 0 0,-1-1-1,1 1 1,-1 0 0,1-1 0,-1 1 0,1-1-1,0 1 1,-1-1 0,1 1 0,0-1-1,0 1 1,-1-1 0,1 0 0,0 1-1,0-1 1,0 0 0,-1 0 0,1 0 0,0 0-1,0 1 1,0-1 0,0 0 0,-1 0-1,1-1 1,0 1 0,0 0 0,0 0-1,-1 0 1,2-1 0,37-7 741,-15 0-737,-1-2 0,0 0 0,-1-2 0,0 0 0,-1-2 0,37-29 0,-57 43-42,-1-1 0,1 1 0,-1-1 0,1 1 0,-1 0 0,0-1 0,1 1 0,-1-1 0,0 1 0,1-1 0,-1 1 0,0-1 0,1 1 0,-1-1 0,0 1 0,0-1 0,1 0 0,-1 1 0,0-1 0,0 1 0,0-1 0,0 1 0,0-1 0,0 0 0,0 1 0,0-1 0,0 1 0,0-1 0,0 0 0,-1 1 0,1-1 0,0 1 0,0-1 0,-1 1 0,1-1 0,0 1 0,-1-1 0,1 1 0,0-1 0,-1 1 0,1-1 0,0 1 0,-1-1 0,1 1 0,-1 0 0,1-1 0,-2 1 0,-32-15 0,21 10 0,66 3-9524,-20 2 3930,0 0-2190</inkml:trace>
</inkml:ink>
</file>

<file path=ppt/ink/ink4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7.456"/>
    </inkml:context>
    <inkml:brush xml:id="br0">
      <inkml:brushProperty name="width" value="0.025" units="cm"/>
      <inkml:brushProperty name="height" value="0.025" units="cm"/>
    </inkml:brush>
  </inkml:definitions>
  <inkml:trace contextRef="#ctx0" brushRef="#br0">20 0 17264,'0'0'12962,"-4"11"-11980,-9 33-277,12-43-695,1-1 1,0 1-1,-1 0 1,1 0-1,0-1 1,0 1-1,0 0 1,0 0-1,0 0 1,0-1-1,0 1 1,0 0-1,0 0 1,0 0-1,0-1 1,1 1-1,-1 0 1,0 0-1,1-1 1,-1 1-1,0 0 1,1 0-1,-1-1 1,1 1-1,-1-1 1,1 1-1,-1 0 1,2 0-1,22 4 265,25-14 0,-6-12-275,-38 17 0,1 0 0,0 0 0,0 1 0,0 0 0,0 1 0,0-1 0,1 1 0,-1 0 0,1 1 0,0-1 0,-1 2 0,11-2 0,-16 5 0,0-1 0,1 1 0,-1-1 0,0 1 0,-1 0 0,1-1 0,0 1 0,-1 0 0,0-1 0,1 1 0,-1 0 0,0 0 0,0-1 0,-1 1 0,1 0 0,-1 3 0,0 1 0,1-1 0,4 27 0,6-29 0,10-14 0,24-14-1356,-12 15-2797,-19 7-5713</inkml:trace>
</inkml:ink>
</file>

<file path=ppt/ink/ink4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8.202"/>
    </inkml:context>
    <inkml:brush xml:id="br0">
      <inkml:brushProperty name="width" value="0.025" units="cm"/>
      <inkml:brushProperty name="height" value="0.025" units="cm"/>
    </inkml:brush>
  </inkml:definitions>
  <inkml:trace contextRef="#ctx0" brushRef="#br0">0 0 10730,'0'0'12812,"2"9"-10383,2 22-322,-3-15-1549,1 0 1,0 0-1,2 0 0,4 15 1,-7-28-547,1 1 0,-1-1 0,0 0 1,1 0-1,-1 0 0,1 0 0,0 0 0,0 0 0,0-1 1,1 1-1,-1-1 0,1 1 0,-1-1 0,1 0 1,0 0-1,0 0 0,0 0 0,0 0 0,0-1 1,0 0-1,0 1 0,1-1 0,-1 0 0,0 0 1,4 0-1,4-1-330,-1 0 0,0-1 0,0 0 0,1 0 0,-1-1 0,0-1 1,0 0-1,-1 0 0,1-1 0,-1 0 0,1 0 0,12-9 0,-10 5-955,0 0-1,0-1 1,-1-1 0,0 0-1,-1 0 1,0-1-1,0 0 1,9-15-1,-10 9 784,-16 23 2834,-19 27 1413,-52 105 2211,-19 80-2444,77-151-3796,17-38-3311,2-21-2951</inkml:trace>
</inkml:ink>
</file>

<file path=ppt/ink/ink4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9.587"/>
    </inkml:context>
    <inkml:brush xml:id="br0">
      <inkml:brushProperty name="width" value="0.025" units="cm"/>
      <inkml:brushProperty name="height" value="0.025" units="cm"/>
    </inkml:brush>
  </inkml:definitions>
  <inkml:trace contextRef="#ctx0" brushRef="#br0">185 104 12332,'0'0'3929,"2"-12"-198,3-38-255,-4 48-3351,-1 1 0,0 0 0,0-1 1,1 1-1,-1-1 0,0 1 1,0 0-1,-1-1 0,1 1 1,0-1-1,0 1 0,-1 0 1,1-1-1,-1 1 0,1 0 1,-1 0-1,1-1 0,-1 1 1,0 0-1,0 0 0,1 0 1,-1 0-1,0 0 0,0 0 1,0 0-1,0 0 0,0 0 1,0 0-1,-1 0 0,1 1 0,0-1 1,0 0-1,-1 1 0,1-1 1,0 1-1,-1 0 0,1-1 1,0 1-1,-1 0 0,1 0 1,-1 0-1,1 0 0,0 0 1,-1 0-1,1 0 0,0 0 1,-1 1-1,1-1 0,-2 1 1,-3 0-40,0 1 1,0 0 0,1 1-1,-1-1 1,1 1 0,0 0 0,-1 0-1,-8 8 1,5-2-78,0 2 1,1-1-1,0 1 0,0 0 0,1 1 1,0-1-1,1 1 0,1 1 0,0-1 1,0 1-1,2 0 0,-1 0 0,2 0 1,-2 15-1,4-27-8,0 1 0,-1-1 0,2 1 0,-1-1 0,0 1 0,0-1 0,0 1 0,1-1 0,-1 1 0,0-1 0,1 1 0,0-1 0,-1 0 0,1 1 0,0-1 0,-1 0 0,1 1 0,0-1 1,0 0-1,0 0 0,0 0 0,0 0 0,1 0 0,-1 0 0,0 0 0,0 0 0,1-1 0,-1 1 0,0 0 0,1-1 0,-1 1 0,1-1 0,-1 1 0,1-1 0,-1 0 0,1 0 0,-1 0 0,1 0 0,-1 0 0,1 0 0,-1 0 0,1 0 0,-1 0 0,1-1 0,1 0 0,5 0 36,0-1 0,-1-1 0,1 1-1,0-1 1,-1-1 0,0 1 0,10-7 0,3-5 13,-1 0 0,-1 0 0,0-2 0,-1 0 0,-1-1 0,-1-1 0,-1 0 0,0-1 0,-1-1 0,13-29 0,-61 111-211,3-8 231,32-52-70,-7 11 7,0 1-1,1 0 0,0 0 1,1 0-1,1 0 0,0 1 1,1 0-1,1 0 0,-2 17 1,4-30-4,0-1 1,0 1-1,0 0 1,0-1-1,0 1 0,1 0 1,-1-1-1,0 1 1,0 0-1,0-1 1,1 1-1,-1-1 1,0 1-1,1-1 0,-1 1 1,0-1-1,1 1 1,-1-1-1,1 1 1,-1-1-1,1 1 1,-1-1-1,1 1 0,-1-1 1,1 0-1,-1 1 1,1-1-1,-1 0 1,1 0-1,0 1 1,-1-1-1,2 0 0,25-4 179,23-24 142,-25 7-271,-1-1 1,-1-1-1,-1-1 1,-1-1-1,-1-1 0,27-47 1,-73 115-317,16-28 285,1 1-1,0 0 1,1 0-1,0 1 0,1 0 1,1 0-1,1 1 1,-5 25-1,10-41-18,-1-1-1,1 1 1,0-1-1,0 0 1,0 1-1,0-1 1,0 1-1,0-1 1,0 0-1,1 1 1,-1-1-1,0 1 1,0-1 0,0 0-1,0 1 1,0-1-1,1 0 1,-1 1-1,0-1 1,0 0-1,0 1 1,1-1-1,-1 0 1,0 1-1,1-1 1,-1 0-1,0 0 1,1 1-1,-1-1 1,0 0-1,1 0 1,-1 0-1,0 1 1,1-1-1,-1 0 1,1 0-1,-1 0 1,0 0-1,1 0 1,21-5 103,17-19 13,-18 7-119,-1-2 0,0 0 0,-2-1 0,0-1 0,-2 0 0,0-2 0,-1 0 0,14-31 0,-55 102 0,-17 33 0,39-74 0,1 1 0,0 0 0,1 0 0,0 0 0,0 0 0,0 1 0,1-1 0,0 10 0,2-18-5,-1 1-1,1 0 1,-1 0 0,1-1 0,-1 1-1,1 0 1,0 0 0,-1-1 0,1 1-1,0-1 1,0 1 0,-1-1 0,1 1-1,0-1 1,0 1 0,0-1-1,0 0 1,-1 0 0,1 1 0,0-1-1,0 0 1,0 0 0,0 0 0,0 0-1,0 0 1,0 0 0,0 0 0,0 0-1,0 0 1,0-1 0,-1 1-1,1 0 1,0 0 0,0-1 0,0 1-1,0-1 1,1 0 0,36-13-1108,2-17-3669,-7-8-3793,-14 9 23</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08.491"/>
    </inkml:context>
    <inkml:brush xml:id="br0">
      <inkml:brushProperty name="width" value="0.025" units="cm"/>
      <inkml:brushProperty name="height" value="0.025" units="cm"/>
    </inkml:brush>
  </inkml:definitions>
  <inkml:trace contextRef="#ctx0" brushRef="#br0">185 15 8456,'0'0'20948,"-12"-4"-20815,9 2-121,0 1 0,-1-1 0,1 1 0,-1 0 0,1 0 0,-1 0 0,0 0 0,1 1 0,-1 0 0,0 0 0,1 0 0,-1 0 0,0 0 0,0 1 0,1-1 0,-1 1 0,1 0 0,-1 0 0,0 0 0,1 1 0,0-1-1,-1 1 1,1 0 0,0 0 0,0 0 0,0 0 0,0 1 0,-4 4 0,-1 1 8,1 0-1,0 1 1,0 0-1,1 0 1,0 1-1,-7 14 0,11-19-13,-1-1-1,2 1 0,-1 0 0,0-1 0,1 1 0,0 0 1,0 0-1,0 0 0,1 0 0,0 0 0,0 0 1,0 0-1,0 0 0,1 0 0,0 0 0,2 9 0,-1-12-147,-1 0-1,1 1 1,0-1-1,0 0 0,0 0 1,0 0-1,0 0 1,0 0-1,1-1 0,-1 1 1,0-1-1,1 0 1,-1 1-1,1-1 0,0 0 1,-1 0-1,1-1 0,0 1 1,0 0-1,4-1 1,63 2-6490,-59-2 5149,25-1-8131</inkml:trace>
</inkml:ink>
</file>

<file path=ppt/ink/ink4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49.980"/>
    </inkml:context>
    <inkml:brush xml:id="br0">
      <inkml:brushProperty name="width" value="0.025" units="cm"/>
      <inkml:brushProperty name="height" value="0.025" units="cm"/>
    </inkml:brush>
  </inkml:definitions>
  <inkml:trace contextRef="#ctx0" brushRef="#br0">196 0 16752,'0'0'13004,"-3"16"-12710,-72 218 1202,-3 8-686,70-203-915,1 0 1,-4 71-1,10-30-3233,-1-76 2259,-1-11 951,-1-15 364,1-23 269,3 0 1,1 1-1,2-1 0,3 1 1,19-81-1,-25 124-519,1 0 0,-1 0-1,0 1 1,0-1 0,0 0-1,1 0 1,-1 0 0,0 1-1,1-1 1,-1 0 0,1 0-1,-1 1 1,1-1 0,-1 0 0,1 1-1,0-1 1,-1 1 0,1-1-1,0 1 1,-1-1 0,1 1-1,0-1 1,0 1 0,-1-1 0,1 1-1,0 0 1,0 0 0,0-1-1,0 1 1,-1 0 0,1 0-1,2 0 1,24 10-6176,-18-5 2480,6 1-4287</inkml:trace>
</inkml:ink>
</file>

<file path=ppt/ink/ink4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0.603"/>
    </inkml:context>
    <inkml:brush xml:id="br0">
      <inkml:brushProperty name="width" value="0.025" units="cm"/>
      <inkml:brushProperty name="height" value="0.025" units="cm"/>
    </inkml:brush>
  </inkml:definitions>
  <inkml:trace contextRef="#ctx0" brushRef="#br0">109 71 3171,'0'-8'13250,"2"-46"-4063,-2 54-9118,0-1-1,0 1 1,0 0 0,0-1-1,0 1 1,0 0-1,0-1 1,0 1 0,0 0-1,0-1 1,0 1-1,-1 0 1,1 0 0,0-1-1,0 1 1,0 0-1,0 0 1,-1-1 0,1 1-1,0 0 1,0 0-1,-1-1 1,1 1-1,0 0 1,0 0 0,-1 0-1,1 0 1,0-1-1,-1 1 1,1 0 0,0 0-1,-1 0 1,1 0-1,0 0 1,-1 0 0,1 0-1,0 0 1,-1 0-1,1 0 1,0 0 0,-1 0-1,1 0 1,0 0-1,-1 0 1,1 0 0,0 0-1,-1 1 1,1-1-1,0 0 1,0 0 0,-1 0-1,1 0 1,0 1-1,-1-1 1,-16 12 301,7 0-171,1 0-1,-1 1 1,2 0 0,-12 24-1,16-30-134,0 1 0,1-1 0,0 1 0,1 0 0,0 0 0,0 0 0,1 0 0,0 0 0,0 0 0,1 15 0,0-22-66,1 0 0,-1 0-1,1 0 1,0 0-1,-1 0 1,1 0 0,0-1-1,0 1 1,0 0-1,0 0 1,0-1-1,0 1 1,-1 0 0,2-1-1,-1 1 1,0-1-1,0 1 1,0-1 0,0 0-1,0 1 1,0-1-1,0 0 1,2 0 0,35 6-242,-24-5-58,-9 0 271,0-1 0,0 1 0,0 1 0,0-1 0,0 1 0,-1-1 0,1 1 0,-1 1 0,1-1 0,-1 1 0,0-1 0,1 1 0,-2 0 0,1 1 0,0-1 0,-1 1 0,1 0 0,-1 0 0,0 0 0,0 0 0,0 0 1,-1 1-1,0-1 0,0 1 0,0-1 0,0 1 0,-1 0 0,0 0 0,0 0 0,0 0 0,0 0 0,-1 0 0,0 0 0,0 0 0,0 0 0,-1 0 0,1 0 0,-1 0 0,0 0 0,-1 0 0,1 0 0,-1-1 0,0 1 0,0-1 0,-5 8 0,-38 56 871,41-63-656,0 0 1,-1 0-1,1-1 0,-1 1 0,0-1 1,0 0-1,-1 0 0,1-1 0,-1 1 0,-7 2 1,13-6-179,-1 0 1,1 1 0,0-1-1,-1 0 1,1 0-1,0 0 1,-1 0 0,1 0-1,-1 0 1,1 0 0,0 0-1,-1 0 1,1 0 0,0 0-1,-1 0 1,1 0 0,0 0-1,-1 0 1,1-1 0,-1 1-1,1 0 1,0 0 0,-1 0-1,1 0 1,0-1 0,0 1-1,-1 0 1,1 0 0,0-1-1,-1 1 1,1 0-1,0 0 1,0-1 0,0 1-1,-1 0 1,1-1 0,-2-19 139,10-19-58,6 4-369,1 1 1,2 0-1,1 1 0,2 1 1,1 1-1,34-38 0,-46 59 277,-7 7-4,0-1 0,1 1 1,0 0-1,-1 0 0,1 0 0,0 0 1,1 0-1,-1 0 0,1 1 0,-1 0 1,1-1-1,0 1 0,-1 1 0,1-1 1,0 1-1,0-1 0,5 0 0,-8 2 5,-1 0 0,1 0 0,-1 0 0,1 1-1,-1-1 1,1 0 0,-1 0 0,0 0 0,1 0-1,-1 1 1,1-1 0,-1 0 0,0 1 0,1-1-1,-1 0 1,1 1 0,-1-1 0,0 0 0,0 1-1,1-1 1,-1 1 0,0-1 0,0 0 0,1 1-1,-1-1 1,0 1 0,0-1 0,0 1 0,0-1-1,0 1 1,1-1 0,-1 1 0,0-1 0,0 1-1,-1 26-30,1-25 49,-1-1-1,1 1 0,-1 0 1,1-1-1,0 1 0,0 0 1,0-1-1,0 1 0,0 0 1,0 0-1,1-1 0,-1 1 1,0 0-1,1-1 0,-1 1 1,1-1-1,0 1 0,0 0 1,-1-1-1,3 3 0,1-3 62,1 0 0,-1 0 0,1-1 0,-1 0 0,1 1 0,-1-2 0,0 1 0,1 0 0,-1-1 0,1 0 0,-1 0 0,6-2 0,57-24 2,-34 13-55,-1 2-304,45-15-265,-25 19-5983,-44 20-741,-8-11 7011,1 1 1,-1 0-1,1-1 1,0 0 0,-1 1-1,1-1 1,0 1-1,0-1 1,0 0-1,0 0 1,0 1 0,0-1-1,0 0 1,2 1-1,3 0 38,-1-1 0,1 0 0,-1 0 0,1 0 0,0-1 0,0 1 0,-1-2 0,1 1 0,0-1 0,-1 1 0,1-1-1,-1-1 1,1 1 0,-1-1 0,1 0 0,6-4 0,47-27-1154,-27 11-2279,-5 0 1380</inkml:trace>
</inkml:ink>
</file>

<file path=ppt/ink/ink4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0.990"/>
    </inkml:context>
    <inkml:brush xml:id="br0">
      <inkml:brushProperty name="width" value="0.025" units="cm"/>
      <inkml:brushProperty name="height" value="0.025" units="cm"/>
    </inkml:brush>
  </inkml:definitions>
  <inkml:trace contextRef="#ctx0" brushRef="#br0">179 220 6694,'0'0'5515,"-8"4"-1506,-9 5-2905,1 0 1,1 0-1,-1 2 1,-15 14-1,23-19-524,0 1 1,1 0-1,0 1 0,0-1 0,1 1 0,0 1 1,0-1-1,1 1 0,0 0 0,-4 12 1,8-21-551,1 1 1,0-1-1,0 1 1,0 0 0,0-1-1,-1 1 1,1-1 0,0 1-1,0-1 1,0 1-1,0 0 1,0-1 0,0 1-1,0-1 1,1 1-1,-1 0 1,0-1 0,0 1-1,0-1 1,1 1-1,-1-1 1,0 1 0,0-1-1,1 1 1,-1-1 0,0 1-1,1-1 1,-1 1-1,1-1 1,-1 0 0,1 1-1,21 2 363,26-16-121,-26 2-365,-1-1 1,-1-1-1,0-1 0,-1 0 1,-1-2-1,0 0 0,22-25 1,98-138 2559,-129 166-2020,24-41 380,-32 54-827,-1 0 0,0 0 0,0-1 0,0 1 0,0 0 0,0 0 0,1 0 0,-1 0 0,0-1 0,0 1 0,0 0 0,0 0 0,0-1 0,0 1 0,0 0 0,0 0 0,0 0 0,0-1 0,0 1 0,0 0 0,0 0 0,0-1 0,0 1 0,0 0 0,0 0 0,0 0 0,0-1 0,0 1 0,0 0 0,0 0 0,0 0 0,-1-1 0,1 1 0,0 0 0,0 0 0,0 0 0,0-1 0,0 1 0,-1 0 0,1 0 0,0 0 0,0 0 0,0 0 0,0 0 0,-1-1 0,1 1 0,0 0 0,0 0 0,-1 0 0,1 0 0,0 0 0,0 0 0,0 0 0,-1 0 0,1 0 0,0 0 0,0 0 0,-1 0 0,1 0 0,0 0 0,0 0 0,0 0 0,-1 0 0,1 0 0,0 1 0,-12 3 0,12-4 0,-11 8 0,1 0 0,0 1 0,1 0 0,0 1 0,1 0 0,0 0 0,0 1 0,-10 19 0,13-22 0,0 1 0,1 0 0,0 0 0,1 0 0,0 1 0,1-1 0,-1 1 0,2-1 0,-1 1 0,2 0 0,-1 0 0,2 13 0,-1-21-5,1 1-1,0 0 1,0 0 0,0-1-1,0 1 1,0 0-1,1-1 1,-1 0 0,1 1-1,-1-1 1,1 0 0,0 0-1,0 0 1,0 0-1,0 0 1,1 0 0,-1 0-1,0-1 1,1 1 0,-1-1-1,1 0 1,-1 1-1,1-1 1,0-1 0,-1 1-1,5 1 1,7 0-607,0 0 0,1 0 0,27-1 0,-32-1-121,16 0-7568</inkml:trace>
</inkml:ink>
</file>

<file path=ppt/ink/ink4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1.976"/>
    </inkml:context>
    <inkml:brush xml:id="br0">
      <inkml:brushProperty name="width" value="0.025" units="cm"/>
      <inkml:brushProperty name="height" value="0.025" units="cm"/>
    </inkml:brush>
  </inkml:definitions>
  <inkml:trace contextRef="#ctx0" brushRef="#br0">207 121 17168,'0'0'4922,"-10"-4"-2648,5 1-1986,3 1-214,-1 1-1,1 0 0,0-1 1,-1 1-1,1 0 1,0 0-1,-1 1 1,1-1-1,-1 0 0,0 1 1,1-1-1,-1 1 1,1 0-1,-1 0 0,0 0 1,1 0-1,-1 1 1,0-1-1,1 1 1,-1-1-1,1 1 0,-1 0 1,1 0-1,0 0 1,-1 0-1,1 1 1,-3 1-1,-6 7 128,0 1 1,0 0-1,1 1 1,1 0-1,0 1 1,0 0-1,1 0 0,1 1 1,0 0-1,1 0 1,1 1-1,0-1 1,1 1-1,-3 16 0,7-30-189,0 0 1,0 0-1,0 0 0,-1 0 0,1 0 0,0 0 0,0 0 0,0 0 0,0 0 0,0 0 0,1 0 0,-1 0 0,0 0 0,0 0 0,1 0 0,-1 0 0,1 0 0,-1 0 0,1 0 0,-1 0 0,1 0 0,-1-1 0,1 1 0,0 0 0,-1 0 0,1-1 0,0 1 0,0 0 0,-1-1 0,1 1 0,0-1 0,1 1 0,0-1 4,1 1-1,-1-1 0,1 0 0,-1-1 1,1 1-1,-1 0 0,0-1 0,1 1 0,-1-1 1,0 0-1,1 1 0,3-3 0,6-4 60,1 0-1,-2 0 0,20-17 0,-6 2-41,-2-1 1,-1-1 0,28-39-1,-41 51 85,-1-1 0,-1 0 0,0 0 0,0 0 0,-1-1 0,-1 0-1,0-1 1,-1 1 0,4-28 0,-8 42-106,0 0-1,0-1 0,0 1 0,0 0 1,1 0-1,-1 0 0,0 0 1,0-1-1,0 1 0,0 0 0,0 0 1,0 0-1,0-1 0,0 1 1,0 0-1,0 0 0,0-1 0,0 1 1,0 0-1,0 0 0,0 0 1,0-1-1,0 1 0,0 0 0,0 0 1,0 0-1,0-1 0,0 1 1,-1 0-1,1 0 0,0 0 0,0 0 1,0-1-1,0 1 0,0 0 1,0 0-1,-1 0 0,1 0 0,0 0 1,0-1-1,0 1 0,-1 0 1,1 0-1,0 0 0,0 0 0,0 0 1,-1 0-1,1 0 0,0 0 1,0 0-1,0 0 0,-1 0 1,1 0-1,-11 11 140,-11 24-100,9-10-49,2-1 0,0 2 1,2-1-1,0 2 1,2-1-1,1 1 0,1 0 1,-2 43-1,7-69-2,0 1 0,0-1 0,0 0 0,0 1 0,0-1 0,0 0 0,0 1 0,1-1 0,-1 1 0,0-1 0,1 0 0,-1 1 0,1-1 0,-1 0 0,1 0 0,0 0 0,0 1 0,-1-1 0,1 0 0,0 0 0,0 0 0,0 0 0,0 0 0,0 0 0,0-1 0,1 1 0,-1 0 0,0 0 0,0-1 0,0 1 0,1-1 0,-1 1 0,0-1 0,1 0 0,-1 1 0,0-1 0,1 0 0,-1 0 0,1 0 0,-1 0 0,0 0 0,1 0 0,-1 0 0,0-1 0,1 1 0,-1 0 0,0-1 0,3 0 0,3-2 0,0 1 0,0-1 0,0 0 0,0-1 0,-1 0 0,0 0 0,11-9 0,-1-2 0,-2-1 0,0 0 0,-1-1 0,13-22 0,-19 29 0,-1-1 0,-1 1 0,0-1 0,-1 0 0,0-1 0,0 1 0,-1-1 0,3-23 0,-10 34 0,-5 10 0,-8 14 0,8-5 0,0 1 0,1-1 0,1 1 0,1 1 0,0 0 0,2-1 0,0 1 0,-2 36 0,6-55-4,0 0 1,0 0-1,0 0 1,0 0-1,0 0 0,1 0 1,-1 0-1,0 0 1,1 0-1,-1-1 1,0 1-1,1 0 0,-1 0 1,1 0-1,-1 0 1,1 0-1,-1-1 0,1 1 1,0 0-1,-1-1 1,1 1-1,0 0 0,0-1 1,0 1-1,-1-1 1,1 1-1,0-1 0,1 1 1,1 0-41,0-1 1,0 1-1,0-1 0,0 1 1,0-1-1,0 0 0,0 0 1,0-1-1,4 0 0,3-1-391,-1 0-1,0 0 0,0-2 1,0 1-1,12-7 0,14-14-5271,-3-3-2759</inkml:trace>
</inkml:ink>
</file>

<file path=ppt/ink/ink4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2.349"/>
    </inkml:context>
    <inkml:brush xml:id="br0">
      <inkml:brushProperty name="width" value="0.025" units="cm"/>
      <inkml:brushProperty name="height" value="0.025" units="cm"/>
    </inkml:brush>
  </inkml:definitions>
  <inkml:trace contextRef="#ctx0" brushRef="#br0">65 1 1057,'0'0'24049,"-9"6"-21988,-23 16-724,31-22-1294,-1 1 0,0 0 0,1 0-1,-1 0 1,1 1 0,0-1 0,-1 0 0,1 0-1,0 1 1,0-1 0,0 1 0,0-1 0,0 1 0,0-1-1,0 1 1,1 0 0,-1-1 0,1 1 0,-1 0-1,1 0 1,-1-1 0,1 1 0,0 0 0,0 0 0,0 2-1,38-2-1728,-22-2 879,-13 0 784,1 1 0,-1-1 0,1 1 0,-1 0 0,1 0 0,-1 0-1,0 0 1,1 1 0,-1-1 0,0 1 0,0 0 0,0 0 0,0 0-1,0 0 1,-1 1 0,1-1 0,-1 1 0,1-1 0,-1 1 0,0 0-1,0 0 1,0 0 0,-1 0 0,1 0 0,-1 1 0,1-1 0,-1 0-1,1 7 1,-1-5 293,-1 0 0,0 0 0,0 0 0,0 0 0,0 0 0,-1-1 0,0 1-1,0 0 1,0 0 0,-1-1 0,1 1 0,-1 0 0,0-1 0,0 0 0,-1 1 0,0-1-1,1 0 1,-1 0 0,0-1 0,-7 7 0,4-5-66,0 0 0,0-1 0,0 0 0,-1 0 0,-7 4 0,-9-5-1588,22-3 1123,0-1-1,0 1 1,1-1 0,-1 1-1,0 0 1,0-1-1,1 1 1,-1-1 0,1 0-1,-1 1 1,0-1-1,1 1 1,-1-1 0,1 0-1,-1 0 1,1 1 0,0-1-1,-1 0 1,1 0-1,0 1 1,-1-1 0,1 0-1,0 0 1,0 0-1,0 0 1,0 0 0,-1-22-9525</inkml:trace>
</inkml:ink>
</file>

<file path=ppt/ink/ink4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3.054"/>
    </inkml:context>
    <inkml:brush xml:id="br0">
      <inkml:brushProperty name="width" value="0.025" units="cm"/>
      <inkml:brushProperty name="height" value="0.025" units="cm"/>
    </inkml:brush>
  </inkml:definitions>
  <inkml:trace contextRef="#ctx0" brushRef="#br0">101 1 9417,'0'0'9732,"-1"9"-6049,-11 36-1273,-19 53-1,19-67-2035,2 1 0,0 0 0,2 1 0,2 0 0,-4 50 0,10-80-373,0-1 1,0 0-1,0 1 0,0-1 1,0 1-1,0-1 1,1 0-1,-1 1 0,1-1 1,0 0-1,-1 1 1,1-1-1,0 0 0,0 0 1,1 0-1,-1 0 0,0 0 1,1 0-1,-1 0 1,1 0-1,0 0 0,-1-1 1,1 1-1,0-1 1,0 1-1,0-1 0,0 0 1,0 0-1,1 0 0,-1 0 1,0 0-1,0 0 1,1-1-1,-1 1 0,0-1 1,1 1-1,-1-1 0,1 0 1,-1 0-1,0 0 1,1 0-1,-1-1 0,1 1 1,-1 0-1,0-1 1,3-1-1,5 0-203,0-1 0,0 0 0,0-1 0,0 0 1,-1-1-1,0 0 0,0 0 0,0-1 0,12-11 0,-14 11 32,0 0 0,0 0 0,-1-1-1,0 0 1,-1 0 0,0 0 0,0-1 0,0 0 0,-1 0-1,0 0 1,-1 0 0,0-1 0,0 0 0,0 1 0,1-13 0,-4 20 217,0 1 0,0-1 1,0 1-1,-1-1 0,1 1 1,0-1-1,0 1 0,0-1 1,0 1-1,0-1 0,-1 1 1,1 0-1,0-1 0,0 1 1,-1-1-1,1 1 0,0 0 1,-1-1-1,1 1 1,0 0-1,-1-1 0,1 1 1,-1 0-1,1-1 0,-1 1 1,1 0-1,0 0 0,-1 0 1,1 0-1,-1-1 0,1 1 1,-1 0-1,0 0 0,-23 2 754,-18 15 34,37-12-707,-1 1 0,1 0-1,0 0 1,0 1-1,1-1 1,0 1 0,0 0-1,0 0 1,1 0-1,0 1 1,1-1 0,-4 15-1,5-19-117,1 0-1,-1-1 0,1 1 1,0 0-1,0 0 0,0 0 0,0 0 1,0-1-1,0 1 0,1 0 1,-1 0-1,1-1 0,0 1 1,0 0-1,0-1 0,0 1 1,0 0-1,1-1 0,-1 0 0,1 1 1,0-1-1,-1 0 0,1 0 1,0 0-1,0 0 0,1 0 1,-1 0-1,0 0 0,0-1 0,1 1 1,-1-1-1,1 0 0,0 0 1,-1 0-1,1 0 0,0 0 1,4 0-1,8 1 14,-1 0 0,0-1 1,0-1-1,1 0 0,-1-1 1,0 0-1,0-1 0,18-5 1,-20 3-537,0 0 0,0 0 0,0-1 1,-1-1-1,18-11 0,-26 16 39,-1-1 0,0 0 0,1 0 0,-1 0 0,0 0 0,0-1 0,0 1 0,0-1 0,-1 1-1,1-1 1,-1 1 0,2-5 0,2-22-6810,-5 7-1370</inkml:trace>
</inkml:ink>
</file>

<file path=ppt/ink/ink4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3.420"/>
    </inkml:context>
    <inkml:brush xml:id="br0">
      <inkml:brushProperty name="width" value="0.025" units="cm"/>
      <inkml:brushProperty name="height" value="0.025" units="cm"/>
    </inkml:brush>
  </inkml:definitions>
  <inkml:trace contextRef="#ctx0" brushRef="#br0">93 0 18449,'0'0'4410,"-3"14"-2969,-26 107 925,12-60-1723,2 1 0,4 0 0,-7 98 0,33-209 51,-10-86-902,-4 137 104,0 0 0,0 0 1,1 0-1,-1 0 0,1 0 0,-1 0 0,1-1 0,0 1 1,0-1-1,0 1 0,0-1 0,0 1 0,0-1 0,0 0 1,0 0-1,0 0 0,0 0 0,1-1 0,-1 1 0,0-1 1,1 1-1,-1-1 0,0 0 0,1 1 0,2-2 0,67-1-3842,-67 2 3481,111-23-11936,-78 15 3919</inkml:trace>
</inkml:ink>
</file>

<file path=ppt/ink/ink4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3.745"/>
    </inkml:context>
    <inkml:brush xml:id="br0">
      <inkml:brushProperty name="width" value="0.025" units="cm"/>
      <inkml:brushProperty name="height" value="0.025" units="cm"/>
    </inkml:brush>
  </inkml:definitions>
  <inkml:trace contextRef="#ctx0" brushRef="#br0">151 1 9545,'0'0'12438,"-3"8"-10452,-4 4-1136,-1 0 0,0 0 0,0 0 0,-1-1 0,-1-1 0,0 1-1,0-2 1,-1 1 0,-18 11 0,24-17-755,-25 23 138,30-26-233,0-1 0,-1 0-1,1 0 1,0 1 0,0-1-1,0 0 1,-1 1-1,1-1 1,0 0 0,0 1-1,0-1 1,0 0 0,0 1-1,0-1 1,0 0 0,0 1-1,0-1 1,0 0-1,0 1 1,0-1 0,0 0-1,0 1 1,0-1 0,0 0-1,0 1 1,0-1 0,0 0-1,1 1 1,-1-1-1,0 0 1,0 1 0,0-1-1,21 5-16,45-13-1952,-53 5 910,-1-1 0,1-1 1,-1 0-1,-1 0 0,1-1 1,-1-1-1,0 0 0,0 0 1,18-18-1,-2-2-5539</inkml:trace>
</inkml:ink>
</file>

<file path=ppt/ink/ink4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4.155"/>
    </inkml:context>
    <inkml:brush xml:id="br0">
      <inkml:brushProperty name="width" value="0.025" units="cm"/>
      <inkml:brushProperty name="height" value="0.025" units="cm"/>
    </inkml:brush>
  </inkml:definitions>
  <inkml:trace contextRef="#ctx0" brushRef="#br0">100 0 15407,'0'0'10682,"-5"14"-9583,-15 34-453,3 1 0,2 1 0,2 0 0,2 1 0,3 0 0,-3 62 0,11-113-645,1 0 0,-1 1 0,0-1 0,0 0 0,0 0-1,0 0 1,0 0 0,1 0 0,-1 0 0,0 0 0,0 0 0,0 1 0,0-1 0,1 0 0,-1 0 0,0 0 0,0 0-1,0 0 1,0 0 0,1 0 0,-1 0 0,0 0 0,0 0 0,0 0 0,1 0 0,-1 0 0,0 0 0,0 0 0,0-1-1,0 1 1,1 0 0,-1 0 0,0 0 0,0 0 0,0 0 0,0 0 0,0 0 0,1 0 0,-1-1 0,0 1-1,0 0 1,0 0 0,0 0 0,0 0 0,0 0 0,0-1 0,0 1 0,1 0 0,-1 0 0,0 0 0,0 0 0,0-1-1,0 1 1,0 0 0,0 0 0,8-11 17,-2-3-160,-2-1 0,0 0 0,4-25-1,-2 7 111,-6 33 31,0 0 0,0 0 0,-1-1 1,1 1-1,0 0 0,0 0 0,0 0 0,0-1 1,0 1-1,0 0 0,0 0 0,0-1 0,0 1 1,0 0-1,0 0 0,0-1 0,0 1 1,0 0-1,0 0 0,0 0 0,0-1 0,1 1 1,-1 0-1,0 0 0,0 0 0,0-1 0,0 1 1,0 0-1,0 0 0,1 0 0,-1 0 0,0-1 1,0 1-1,0 0 0,1 0 0,-1 0 0,0 0 1,0 0-1,0 0 0,1-1 0,-1 1 1,0 0-1,0 0 0,0 0 0,1 0 0,-1 0 1,0 0-1,0 0 0,1 0 0,-1 0 0,0 0 1,0 0-1,0 0 0,1 0 0,-1 1 0,4 2 33,0 1 1,0 0-1,0-1 0,0 1 0,1-1 0,0 0 0,-1-1 0,1 1 0,0-1 0,0 0 0,0 0 0,1-1 0,-1 1 0,0-1 0,1 0 0,-1-1 0,0 1 0,1-1 0,-1 0 0,1-1 0,-1 1 0,1-1 0,-1 0 0,0 0 0,0-1 0,1 1 0,-1-1 0,0-1 0,0 1 0,-1 0 0,1-1 0,0 0 0,-1 0 0,6-6 1,-10 9-30,1-1 1,-1 1-1,0 0 1,0-1-1,1 1 1,-1 0-1,0 0 1,1-1-1,-1 1 1,0 0-1,1 0 1,-1 0-1,1-1 1,-1 1 0,0 0-1,1 0 1,-1 0-1,1 0 1,-1 0-1,1 0 1,-1 0-1,1 0 1,-1 0-1,0 0 1,1 0-1,-1 0 1,1 0-1,-1 0 1,1 0 0,-1 0-1,0 1 1,1-1-1,-1 0 1,0 0-1,1 0 1,-1 1-1,1-1 1,-1 0-1,0 0 1,1 1-1,-1-1 1,0 0 0,0 1-1,1-1 1,-1 0-1,0 1 1,0-1-1,0 1 1,1-1-1,-1 0 1,0 1-1,0-1 1,0 1-1,0-1 1,0 1-1,0-1 1,0 0 0,0 1-1,0-1 1,0 1-1,0-1 1,0 1-1,0-1 1,0 1-1,5 52 189,2 1-101,-6-51-91,1 0 0,0 0 0,0 0 0,0 0 0,0 0 0,0 0 0,1-1 0,-1 1 0,1-1 0,0 1 0,0-1 0,0 0 0,0 0 0,0-1 0,0 1 0,0 0 0,0-1 0,1 0 0,-1 0 0,1 0 0,-1 0 0,1-1 0,-1 1 0,1-1 0,-1 0 0,1 0 0,0 0 0,-1 0 0,1-1 0,5-1 0,9-1 0,-1-1 0,0-1 0,0 0 0,29-14 0,-2-3 0,-28 12 0,1 2 0,0 0 0,30-8 0,-47 16 0,1 0 0,-1 0 0,0 0 0,1 0 0,-1 0 0,0 1 0,0-1 0,1 0 0,-1 0 0,0 0 0,0 1 0,1-1 0,-1 0 0,0 1 0,0-1 0,0 0 0,1 0 0,-1 1 0,0-1 0,0 0 0,0 1 0,0-1 0,0 0 0,0 1 0,0-1 0,0 0 0,0 1 0,0-1 0,0 0 0,0 1 0,0-1 0,0 0 0,0 1 0,0-1 0,0 0 0,0 1 0,0-1 0,0 0 0,0 1 0,-1-1 0,1 0 0,0 0 0,0 1 0,0-1 0,-1 1 0,-5 16 0,5-16-1,-10 24-1462,5 1-3500</inkml:trace>
</inkml:ink>
</file>

<file path=ppt/ink/ink4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4.781"/>
    </inkml:context>
    <inkml:brush xml:id="br0">
      <inkml:brushProperty name="width" value="0.025" units="cm"/>
      <inkml:brushProperty name="height" value="0.025" units="cm"/>
    </inkml:brush>
  </inkml:definitions>
  <inkml:trace contextRef="#ctx0" brushRef="#br0">202 136 13965,'3'-10'3956,"-1"5"-3356,16-47 3331,-17 49-3486,0-1-1,0 0 1,0 1 0,-1-1-1,1 1 1,-1-1-1,0 0 1,0 1-1,0-1 1,-1 0 0,1 1-1,-1-1 1,0 0-1,-1-3 1,1 6-363,0 0 1,0 0 0,0 0-1,-1 1 1,1-1-1,0 0 1,0 0 0,0 1-1,-1-1 1,1 1-1,0-1 1,-1 1 0,1 0-1,-1-1 1,1 1-1,0 0 1,-1 0-1,1 0 1,-1 0 0,1 0-1,-1 0 1,1 0-1,0 1 1,-1-1 0,1 1-1,0-1 1,-1 1-1,1-1 1,0 1 0,-1-1-1,1 1 1,0 0-1,-2 1 1,-42 29 248,28-17-297,0 0 0,1 1 0,1 1 0,0 1 0,1 0 0,1 1 0,-13 21 0,26-39-34,0 1 0,0-1 0,0 0 0,0 0 0,0 1 0,0-1 0,0 0 0,0 0 0,0 1 0,0-1 0,0 0 0,0 0 0,0 1 0,0-1 0,0 0 0,0 0 0,0 1-1,0-1 1,0 0 0,0 0 0,0 1 0,0-1 0,1 0 0,-1 0 0,0 0 0,0 1 0,0-1 0,0 0 0,1 0 0,-1 0 0,0 0 0,0 1 0,0-1 0,1 0 0,-1 0 0,0 0 0,0 0 0,1 0 0,-1 0 0,17 3-7,21-5-34,-35 1 31,18-1-92,3-1-226,0 0 0,0 2 0,42 3 0,-65-2 325,0 0-1,1 0 1,-1 0 0,0 0 0,0 1-1,0-1 1,0 0 0,0 0 0,1 1 0,-1-1-1,0 0 1,0 1 0,0-1 0,0 1 0,0 0-1,0-1 1,0 1 0,0 0 0,0-1-1,-1 1 1,1 0 0,0 0 0,0 0 0,-1 0-1,1 0 1,0 0 0,-1 0 0,1 0-1,-1 0 1,1 0 0,-1 0 0,0 0 0,1 0-1,-1 1 1,0-1 0,0 0 0,0 0 0,0 0-1,0 0 1,0 1 0,0-1 0,0 0-1,-1 0 1,1 0 0,0 0 0,-1 0 0,1 0-1,0 0 1,-1 1 0,0-1 0,1 0 0,-1-1-1,-1 3 1,-3 4 137,1 1 0,-2-2 0,1 1 0,-1 0 0,-11 8 0,17-14-127,-66 48 869,62-47-873,0 1 0,0 0 0,-1-1 0,1 0 0,0 0 0,-1-1 0,0 1 0,1-1 0,-1 0 0,0 0 0,0 0 0,0-1 0,1 1 0,-7-2 1,10 1-101,1 0 1,-1-1 0,1 1 0,-1-1-1,1 1 1,0-1 0,-1 1 0,1-1-1,-1 0 1,1 1 0,0-1 0,-1 1-1,1-1 1,0 0 0,0 1 0,-1-1-1,1 0 1,0 1 0,0-1 0,0 0-1,0 1 1,0-1 0,0 0 0,0 1-1,0-1 1,0 0 0,0 1 0,1-1-1,-1 0 1,0 1 0,0-1 0,1 0 0,8-24-3946,13-5-1761,6-1-1078</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08.866"/>
    </inkml:context>
    <inkml:brush xml:id="br0">
      <inkml:brushProperty name="width" value="0.025" units="cm"/>
      <inkml:brushProperty name="height" value="0.025" units="cm"/>
    </inkml:brush>
  </inkml:definitions>
  <inkml:trace contextRef="#ctx0" brushRef="#br0">36 1 15727,'0'0'9198,"-5"8"-7842,3-6-1335,-2 4 182,0 1 1,0 0-1,0 0 1,1 0-1,-4 8 1,7-13-230,-1-1 0,1 1 1,-1-1-1,1 0 0,0 1 0,0-1 1,-1 1-1,1-1 0,0 1 0,0-1 1,0 0-1,1 1 0,-1-1 0,0 1 1,0-1-1,1 0 0,-1 1 0,1-1 1,-1 1-1,1-1 0,0 0 0,0 0 0,-1 1 1,1-1-1,0 0 0,0 0 0,0 0 1,0 0-1,0 0 0,0 0 0,1 0 1,-1-1-1,0 1 0,0 0 0,1 0 1,-1-1-1,0 1 0,1-1 0,-1 1 1,0-1-1,3 0 0,29 4-1114,9-13-6729,-4-12-512,-14 4 6329,6-4 14750,-36 24-11180,-6 5-12,0 1 0,1 1 0,-17 17 0,-56 76 899,83-102-2478,-20 30 378,20-30-373,1 0 1,-1 0 0,0 0 0,0 0-1,1 1 1,-1-1 0,1 0 0,-1 0-1,1 0 1,0 0 0,-1 1-1,1-1 1,0 0 0,0 1 0,0-1-1,0 0 1,0 0 0,0 1 0,0-1-1,0 0 1,0 0 0,1 1 0,0 1-1,6-3-4064,10 0-3021</inkml:trace>
</inkml:ink>
</file>

<file path=ppt/ink/ink4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5.526"/>
    </inkml:context>
    <inkml:brush xml:id="br0">
      <inkml:brushProperty name="width" value="0.025" units="cm"/>
      <inkml:brushProperty name="height" value="0.025" units="cm"/>
    </inkml:brush>
  </inkml:definitions>
  <inkml:trace contextRef="#ctx0" brushRef="#br0">130 163 17969,'0'0'6540,"-10"8"-4944,-7 7-1126,0 1 1,-30 35-1,43-47-408,0 1-1,1 0 1,-1-1-1,1 1 1,0 1-1,0-1 1,0 0 0,1 1-1,0-1 1,0 1-1,1 0 1,-1 0-1,1 0 1,0 0-1,1 0 1,0 0 0,-1 0-1,2 0 1,1 10-1,-1-14-51,0 0-1,1-1 0,-1 1 1,1 0-1,0-1 1,-1 1-1,1-1 1,0 0-1,0 1 1,0-1-1,0 0 0,0 0 1,0 0-1,0-1 1,0 1-1,1 0 1,-1-1-1,0 1 0,0-1 1,1 0-1,-1 0 1,0 0-1,0 0 1,1 0-1,-1 0 0,0-1 1,3 0-1,6 0 76,0 0 0,0-2 0,1 1 0,13-6 0,-7-1-8,0 0 0,-1-1 0,1-1 0,-2 0 0,0-1 0,0-1 0,-2-1 0,1 0 0,17-23 0,-22 25 102,-1 1 0,-1-2 0,0 1 0,-1-1 1,0 0-1,-1-1 0,-1 0 0,0 0 0,0 0 0,-2 0 0,0-1 0,0 0 1,0-21-1,-3 35-178,0 0 1,0 0 0,1 0 0,-1-1 0,-1 1 0,1 0 0,0 0-1,0 0 1,0 0 0,-1 0 0,1 0 0,0 0 0,-1 0-1,1 0 1,-1 0 0,1 0 0,-1 0 0,0 0 0,1 0-1,-1 0 1,0 0 0,0 1 0,1-1 0,-1 0 0,0 0 0,0 1-1,0-1 1,-1 0 0,0 1-1,0 0 0,0 0 0,0-1 0,0 2-1,0-1 1,0 0 0,0 0 0,0 1 0,0-1 0,0 1 0,0-1 0,0 1 0,0 0-1,-2 1 1,-5 4-3,0-1-1,0 1 0,0 1 1,-14 14-1,14-12 3,-54 63 0,57-65 0,1 1 0,-1 0 0,1 1 0,1-1 0,0 1 0,0 0 0,-4 14 0,8-22 0,0 0 0,0-1 0,1 1 0,-1 0 0,0 0 0,0 0 0,1 0 0,-1 0 0,1-1 0,-1 1 0,0 0 0,1 0 0,0-1 0,-1 1 0,1 0 0,-1-1 0,1 1 0,0-1 0,-1 1 0,1 0 0,0-1 0,0 0 0,0 1 0,-1-1 0,1 1 0,0-1 0,0 0 0,0 0 0,0 1 0,0-1 0,-1 0 0,1 0 0,0 0 0,0 0 0,0 0 0,0 0 0,0 0 0,0 0 0,1-1 0,43-2 0,28-15 0,-61 13 0,0 1 0,0 1 0,1 0 0,-1 1 0,1 0 0,-1 1 0,26 1 0,-37 1 0,0-1 0,1 1 0,-1 0 0,0-1 0,0 1 0,0 0 0,0 0 0,0 0 0,0 0 0,0 0 0,0 0 0,0 0 0,0 0 0,0 0 0,-1 0 0,1 0 0,0 1 0,-1-1 0,1 0 0,-1 1 0,0-1 0,1 0 0,-1 1 0,0-1 0,0 0 0,1 1 0,-1-1 0,-1 2 0,1 52 0,-1-39 0,6 9 0,-5-25 0,0 0 0,1 0 0,-1 1 0,0-1 0,0 0 0,1 0 0,-1 0 0,0 1 0,1-1 0,-1 0 0,0 0 0,1 0 0,-1 0 0,0 0 0,1 0 0,-1 0 0,1 0 0,-1 0 0,0 0 0,1 0 0,-1 0 0,0 0 0,1 0 0,-1 0 0,0 0 0,1 0 0,-1 0 0,0 0 0,1 0 0,-1-1 0,0 1 0,1 0 0,0-1 0,3-2 0,-1 0 0,1-1 0,0 0 0,-1 1 0,0-1 0,5-8 0,3-8 0,-1 0 0,-1 0 0,0-1 0,-2 0 0,0 0 0,-2-1 0,4-27 0,-9 51 0,0 0 0,1 0 0,-1 0 0,0 1 0,1-1 0,0 0 0,-1 0 0,1 0 0,0 0 0,0 0 0,0 0 0,1 0 0,-1 0 0,0 0 0,1-1 0,-1 1 0,1-1 0,-1 1 0,1-1 0,0 1 0,0-1 0,0 0 0,-1 0 0,1 0 0,0 0 0,1 0 0,-1 0 0,0 0 0,0-1 0,0 1 0,0-1 0,3 1 0,-1 0 0,-1 0 0,1-1 0,0 1 0,-1-1 0,1 1 0,0-1 0,0 0 0,-1-1 0,1 1 0,0-1 0,-1 1 0,1-1 0,0 0 0,-1 0 0,1-1 0,-1 1 0,0-1 0,1 0 0,-1 1 0,0-1 0,4-4 0,-7 6 0,0 0 0,0 1 0,0-1 0,0 0 0,0 0 0,0 0 0,0 0 0,0 0 0,0 1 0,0-1 0,0 0 0,0 0 0,0 0 0,0 0 0,0 0 0,0 1 0,1-1 0,-1 0 0,0 0 0,0 0 0,0 0 0,0 0 0,0 0 0,0 0 0,0 0 0,1 1 0,-1-1 0,0 0 0,0 0 0,0 0 0,0 0 0,0 0 0,1 0 0,-1 0 0,0 0 0,0 0 0,0 0 0,0 0 0,1 0 0,-1 0 0,0 0 0,0 0 0,0 0 0,0 0 0,0 0 0,1 0 0,-1 0 0,0 0 0,0 0 0,0-1 0,0 1 0,0 0 0,1 0 0,-1 0 0,0 0 0,0 0 0,0 0 0,0 0 0,0 0 0,0-1 0,0 1 0,0 0 0,0 0 0,1 0 0,-1 0 0,0-1 0,-2 24 0,-8 27 0,6-35 15,0-3-58,1-1 0,1 1-1,0 0 1,0 0 0,1 0 0,1 0 0,0 0-1,1 13 1,0-24-119,-1 0 0,0-1-1,1 1 1,-1-1-1,0 1 1,1-1 0,-1 1-1,1-1 1,-1 0 0,0 1-1,1-1 1,-1 1 0,1-1-1,-1 0 1,1 1-1,-1-1 1,1 0 0,0 0-1,-1 0 1,1 1 0,-1-1-1,1 0 1,0 0-1,-1 0 1,1 0 0,-1 0-1,1 0 1,0 0 0,-1 0-1,1 0 1,-1 0 0,1 0-1,1-1 1,19-7-6148,-5-11-1569</inkml:trace>
</inkml:ink>
</file>

<file path=ppt/ink/ink4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6.133"/>
    </inkml:context>
    <inkml:brush xml:id="br0">
      <inkml:brushProperty name="width" value="0.025" units="cm"/>
      <inkml:brushProperty name="height" value="0.025" units="cm"/>
    </inkml:brush>
  </inkml:definitions>
  <inkml:trace contextRef="#ctx0" brushRef="#br0">82 33 18866,'0'0'8397,"-1"10"-6406,-27 128-271,15-87-1122,3 1-1,-4 59 1,14-110-598,0-1 0,-1 1 0,1 0 0,0-1 0,0 1 0,0 0 0,0-1 0,0 1 0,0 0 0,0 0 0,0-1 0,0 1 0,0 0 0,0-1 0,0 1 0,0 0 0,1 0 0,-1-1 0,0 1 0,1 0 0,-1-1 0,0 1 0,1-1 0,-1 1 0,1 0 0,-1-1 0,1 1 0,-1-1 0,1 1 0,-1-1 0,1 0 0,-1 1 0,1-1 0,0 1 0,-1-1 0,1 0 0,0 0 0,-1 1 0,1-1 0,0 0 0,-1 0 0,1 0 0,0 0 0,0 0 0,-1 0 0,1 0 0,0 0 0,0 0 0,-1 0 0,1 0 0,0 0 0,-1 0 0,1-1 0,0 1 0,-1 0 0,1-1 0,0 1 0,-1 0 0,1-1 0,-1 1 0,1-1 0,0 1 0,-1-1 0,1 1 0,0-2 0,38-33 0,-23 12 0,-1-2 0,-1 0 0,-1 0 0,-1-2 0,-2 1 0,-1-1 0,0-1 0,-2 1 0,-2-2 0,0 1 0,1-57 0,-29 125 0,14-14 0,1 0 0,2 1 0,0-1 0,2 1 0,1 0 0,1 0 0,2 0 0,4 48 0,-3-68 0,1-1 0,0 0 0,0 0 0,0 0 0,0 0 0,1 0 0,5 7 0,-7-10 0,1-1 0,-1 0 0,1 0 0,-1 0 0,1 0 0,0 0 0,0 0 0,-1-1 0,1 1 0,1 0 0,-1-1 0,0 0 0,0 0 0,1 1 0,-1-1 0,0 0 0,1-1 0,-1 1 0,1 0 0,3 0 0,-5-3 0,-1 1 0,1 0 0,-1-1 0,0 1 0,0-1 0,1 1 0,-1-1 0,0 1 0,-1-1 0,1 1 0,0 0 0,0-1 0,0 1 0,-2-3 0,-4-5 0,0 0 0,0 0-1,-1 1 1,-1 0 0,0 0 0,0 1-1,0 0 1,-1 0 0,-10-6 0,-8-6-35,-76-60-67,106 78 116,-1 0 0,1 0 0,0 0 0,1 1 0,-1-1-1,0 1 1,0 0 0,0 0 0,3 1 0,79 6-2032,47 1-6785,-106-8-1580</inkml:trace>
</inkml:ink>
</file>

<file path=ppt/ink/ink4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6.492"/>
    </inkml:context>
    <inkml:brush xml:id="br0">
      <inkml:brushProperty name="width" value="0.025" units="cm"/>
      <inkml:brushProperty name="height" value="0.025" units="cm"/>
    </inkml:brush>
  </inkml:definitions>
  <inkml:trace contextRef="#ctx0" brushRef="#br0">1 101 21460,'0'0'7629,"11"6"-6439,-3-2-1103,-1 0-1,1 0 0,1-1 0,-1 0 0,0-1 1,1 1-1,-1-2 0,1 1 0,0-1 0,-1-1 1,1 1-1,0-1 0,0-1 0,-1 0 1,1 0-1,0-1 0,-1 0 0,1 0 0,14-7 1,-13 4-7,-1 0 0,0-1 1,-1-1-1,15-12 0,-20 16-57,-1 0 0,1 1-1,0-2 1,-1 1-1,0 0 1,0 0 0,0-1-1,0 1 1,0-1-1,-1 0 1,1 1 0,-1-1-1,0 0 1,0 0-1,0-7 1,-1 11-23,0-1 0,0 1 0,0-1 0,0 1 0,0-1 0,0 1 0,0-1 0,0 1 0,0-1 0,0 1 0,0-1 0,-1 1 0,1-1 0,0 1 0,0 0 0,-1-1 0,1 1 0,0-1 0,-1 1 0,1 0 0,0-1 0,-1 1 0,1 0 0,-1-1 0,1 1 0,0 0 0,-1-1 0,1 1 0,-1 0 0,1 0 0,-1 0 0,1 0 0,-1-1 0,1 1 0,-1 0 0,-24 5 0,-18 18 0,34-16 0,1 1 0,1 0 0,-1 0 0,1 1 0,1 0 0,0 0 0,0 1 0,1 0 0,0-1 0,0 2 0,1-1 0,1 1 0,0-1 0,0 1 0,1 0 0,-1 17 0,3-26-78,0 0 1,0 0-1,1-1 1,-1 1-1,1-1 0,-1 1 1,1 0-1,0-1 1,-1 1-1,1-1 0,0 1 1,0-1-1,0 0 1,0 1-1,0-1 0,1 0 1,-1 0-1,0 0 1,0 0-1,1 0 0,-1 0 1,1 0-1,-1 0 1,1 0-1,-1-1 0,1 1 1,0 0-1,-1-1 1,1 0-1,0 1 0,-1-1 1,1 0-1,0 0 1,1 0-1,4 1-616,0-1 0,-1 0 0,1-1 0,0 1-1,-1-1 1,1-1 0,0 1 0,6-3 0,22-14-7511</inkml:trace>
</inkml:ink>
</file>

<file path=ppt/ink/ink4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6.851"/>
    </inkml:context>
    <inkml:brush xml:id="br0">
      <inkml:brushProperty name="width" value="0.025" units="cm"/>
      <inkml:brushProperty name="height" value="0.025" units="cm"/>
    </inkml:brush>
  </inkml:definitions>
  <inkml:trace contextRef="#ctx0" brushRef="#br0">307 0 19603,'0'0'7484,"-10"3"-5984,-1 2-1261,1-1-1,-1 1 1,1 1 0,0 0 0,-16 13-1,23-17-225,0 0 0,0 0-1,0 1 1,0-1 0,1 1 0,-1-1-1,1 1 1,0 0 0,0 0-1,0 0 1,0 0 0,0 1 0,1-1-1,0 0 1,-1 1 0,1-1 0,0 1-1,1-1 1,-1 1 0,1-1-1,-1 1 1,1 0 0,0-1 0,0 1-1,1-1 1,-1 1 0,2 4-1,-1-7-54,0 0-1,0 1 1,0-1 0,1 0-1,-1 0 1,0 0-1,1 0 1,-1 0-1,1 0 1,-1 0-1,1-1 1,-1 1-1,1 0 1,0-1-1,-1 1 1,1-1-1,0 0 1,0 1-1,-1-1 1,1 0 0,2 0-1,46 0-389,-37-1 90,-7 1 251,5 0-34,0 0 1,-1 0-1,1 1 1,0 0-1,0 1 1,-1 0-1,1 0 1,17 8-1,-28-10 188,1 0-1,0 1 0,-1-1 1,1 0-1,0 1 1,-1-1-1,1 0 0,-1 1 1,1-1-1,-1 1 1,1-1-1,-1 1 0,1 0 1,-1-1-1,0 1 1,1-1-1,-1 1 0,0 0 1,1-1-1,-1 1 1,0 0-1,0-1 0,0 1 1,1 0-1,-1-1 1,0 1-1,0 0 0,0-1 1,0 1-1,0 0 1,-15 18 1153,-31 7-294,12-11-610,0-2 0,-1-1 0,-40 8-1,49-15-2429,1-1-1,-50 0 1,29-5-6013</inkml:trace>
</inkml:ink>
</file>

<file path=ppt/ink/ink4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7.224"/>
    </inkml:context>
    <inkml:brush xml:id="br0">
      <inkml:brushProperty name="width" value="0.025" units="cm"/>
      <inkml:brushProperty name="height" value="0.025" units="cm"/>
    </inkml:brush>
  </inkml:definitions>
  <inkml:trace contextRef="#ctx0" brushRef="#br0">1 24 20275,'0'0'5573,"52"-18"-4067,-31 17-1794,1 0-3940,-2-3-8424</inkml:trace>
</inkml:ink>
</file>

<file path=ppt/ink/ink4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8.033"/>
    </inkml:context>
    <inkml:brush xml:id="br0">
      <inkml:brushProperty name="width" value="0.025" units="cm"/>
      <inkml:brushProperty name="height" value="0.025" units="cm"/>
    </inkml:brush>
  </inkml:definitions>
  <inkml:trace contextRef="#ctx0" brushRef="#br0">16 1 19891,'0'0'7911,"-9"81"-7110,5-38-288,1 2-385,3-3-96,0-10-64,0-4-673,4-12-929,4-10-255,-1-6 223,1-6 33,-5-18-930,-1-12-2594,-2-8-4100</inkml:trace>
</inkml:ink>
</file>

<file path=ppt/ink/ink4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8.409"/>
    </inkml:context>
    <inkml:brush xml:id="br0">
      <inkml:brushProperty name="width" value="0.025" units="cm"/>
      <inkml:brushProperty name="height" value="0.025" units="cm"/>
    </inkml:brush>
  </inkml:definitions>
  <inkml:trace contextRef="#ctx0" brushRef="#br0">0 1 13773,'0'0'11691,"5"54"-12940,12-40-2274,1-3-2883</inkml:trace>
</inkml:ink>
</file>

<file path=ppt/ink/ink4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8.735"/>
    </inkml:context>
    <inkml:brush xml:id="br0">
      <inkml:brushProperty name="width" value="0.025" units="cm"/>
      <inkml:brushProperty name="height" value="0.025" units="cm"/>
    </inkml:brush>
  </inkml:definitions>
  <inkml:trace contextRef="#ctx0" brushRef="#br0">91 1 9641,'0'0'9358,"-6"9"-7132,-79 96 3545,140-101-5258,-39-4-667,0 0 1,0 2 0,-1 0-1,1 1 1,18 5 0,-32-8 167,1 1 1,-1-1-1,0 1 1,1 0-1,-1 0 1,0 0-1,1 0 0,-1 0 1,0 1-1,0-1 1,0 0-1,0 1 1,0 0-1,0-1 0,-1 1 1,1 0-1,-1 0 1,1 0-1,-1 0 1,0 0-1,1 1 1,-1-1-1,0 0 0,0 0 1,-1 1-1,1-1 1,0 1-1,-1-1 1,0 1-1,1-1 0,-1 1 1,0-1-1,0 1 1,-1-1-1,1 0 1,0 1-1,-1-1 1,1 1-1,-1-1 0,0 0 1,0 1-1,-2 3 1,-1 1 198,-1 0 0,1 0 0,-1-1 0,0 0 0,-1 0 1,1 0-1,-1-1 0,0 0 0,-12 8 0,2-2 251,-1-2 0,-34 16 0,48-24-477,0 0 1,1 0-1,-1 0 0,0 0 1,0-1-1,0 1 0,0-1 0,0 1 1,0-1-1,0 0 0,0-1 1,0 1-1,-5-1 0,8 1-77,-1-1 0,1 1 0,0 0-1,-1 0 1,1 0 0,-1-1 0,1 1-1,0 0 1,-1-1 0,1 1 0,0 0 0,-1-1-1,1 1 1,0-1 0,0 1 0,-1 0-1,1-1 1,0 1 0,0-1 0,0 1 0,-1-1-1,1 1 1,0-1 0,0 1 0,0-1-1,0 1 1,0-1 0,0 1 0,0-1 0,13-24-5172,7 3-306,3-1-2354</inkml:trace>
</inkml:ink>
</file>

<file path=ppt/ink/ink4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9.107"/>
    </inkml:context>
    <inkml:brush xml:id="br0">
      <inkml:brushProperty name="width" value="0.025" units="cm"/>
      <inkml:brushProperty name="height" value="0.025" units="cm"/>
    </inkml:brush>
  </inkml:definitions>
  <inkml:trace contextRef="#ctx0" brushRef="#br0">113 0 14253,'0'0'13064,"0"12"-12301,-6 117 1070,1-87-1531,3 1 1,1 0-1,7 57 1,-3-88 535,5 6-4679,-3-13-600,-8-19 2201,-3 1 2081,0 0 0,0 0-1,-1 0 1,-1 1 0,-18-23 0,18 25 778,-1-2 0,1 1 0,1-1 1,0 0-1,1 0 0,-7-19 0,13 30-547,0 0 0,0 1-1,0-1 1,0 0 0,0 0 0,0 0-1,0 0 1,0 0 0,0 0 0,1 0 0,-1 0-1,0 0 1,0 0 0,1 1 0,-1-1-1,1 0 1,-1 0 0,1 0 0,-1 1-1,1-1 1,0 0 0,-1 0 0,1 1-1,0-1 1,-1 1 0,1-1 0,0 0-1,0 1 1,-1 0 0,1-1 0,0 1-1,0-1 1,0 1 0,0 0 0,0 0-1,0-1 1,1 1 0,45-6-535,-33 4 436,63-11-5418,-36 2-598</inkml:trace>
</inkml:ink>
</file>

<file path=ppt/ink/ink4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59.823"/>
    </inkml:context>
    <inkml:brush xml:id="br0">
      <inkml:brushProperty name="width" value="0.025" units="cm"/>
      <inkml:brushProperty name="height" value="0.025" units="cm"/>
    </inkml:brush>
  </inkml:definitions>
  <inkml:trace contextRef="#ctx0" brushRef="#br0">0 0 17168,'0'0'8777,"2"15"-7752,3 238 363,-5-233-1372,0-20-14,0 1 0,-1-1 0,1 1 0,0 0 0,0-1 0,0 1 0,0-1 0,0 1 0,1-1 0,-1 1 0,0-1 0,0 1 0,0-1 0,0 1 0,1-1 0,-1 1 0,0-1 0,0 1 0,1-1 0,-1 1 0,0-1 1,1 0-1,-1 1 0,1-1 0,-1 0 0,0 1 0,1-1 0,-1 0 0,1 1 0,-1-1 0,1 0 0,-1 0 0,1 1 0,-1-1 0,1 0 0,22-7 176,18-24 184,4-19-210,-2-2-1,50-80 0,-100 177-226,-3-12 242,2-8-5,1-1-1,1 1 1,1 0-1,2 1 1,0-1-1,1 32 1,2-56-135,0 0 0,0 0 1,1 0-1,-1 0 0,0 0 1,1 0-1,-1 0 0,1 0 1,-1-1-1,1 1 0,-1 0 0,1 0 1,0 0-1,-1-1 0,1 1 1,0 0-1,-1-1 0,1 1 1,0 0-1,0-1 0,0 1 1,0-1-1,0 1 0,-1-1 1,1 0-1,0 1 0,0-1 1,0 0-1,0 0 0,0 0 1,0 0-1,0 0 0,0 0 0,0 0 1,0 0-1,0 0 0,0 0 1,0 0-1,0 0 0,0-1 1,0 1-1,0 0 0,0-1 1,0 1-1,0-1 0,1 0 1,5-2 95,-1 0 0,1 0 0,0-1 0,-1 1 1,8-7-1,6-6-115,0-2 0,-1-1 0,0 0 0,-2-1 0,0-1 0,-2 0 0,0-1 0,-1-1 0,12-28 0,-30 61-8,-9 21 0,2 0 0,1 0 0,2 1 0,1 0 0,-5 50 0,12-82-13,0 1 0,-1 0 0,1 0 0,0 0 0,0 0 0,0 0 0,0 0 0,0 0 0,0 0 0,1-1 0,-1 1 0,0 0 0,0 0 0,1 0 0,-1 0 0,0 0 0,1-1 0,-1 1 0,1 0 0,-1 0 0,1-1 0,-1 1 0,1 0 0,0-1 0,-1 1 0,1 0 0,0-1 1,0 1-1,-1-1 0,1 1 0,0-1 0,0 0 0,0 1 0,0-1 0,-1 0 0,1 0 0,0 1 0,0-1 0,0 0 0,0 0 0,0 0 0,0 0 0,0 0 0,0 0 0,-1 0 0,1 0 0,0-1 0,0 1 0,0 0 0,0 0 0,0-1 0,-1 1 0,1-1 0,1 0 0,4-2-348,0 0 1,0 0-1,0-1 1,0 0-1,10-9 1,-8 6-1312,-1-1 0,0-1 0,0 1 0,-1-1 1,10-18-1,4-17-7329</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0.809"/>
    </inkml:context>
    <inkml:brush xml:id="br0">
      <inkml:brushProperty name="width" value="0.025" units="cm"/>
      <inkml:brushProperty name="height" value="0.025" units="cm"/>
    </inkml:brush>
  </inkml:definitions>
  <inkml:trace contextRef="#ctx0" brushRef="#br0">0 16 19314,'0'0'13453,"31"-16"-16688,-17 22-929,-5-3-2306,0-3-8168</inkml:trace>
</inkml:ink>
</file>

<file path=ppt/ink/ink4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0.245"/>
    </inkml:context>
    <inkml:brush xml:id="br0">
      <inkml:brushProperty name="width" value="0.025" units="cm"/>
      <inkml:brushProperty name="height" value="0.025" units="cm"/>
    </inkml:brush>
  </inkml:definitions>
  <inkml:trace contextRef="#ctx0" brushRef="#br0">32 0 17296,'0'0'4677,"-32"72"-4773,32-42-1153,0-3-1506,1-7-3619</inkml:trace>
</inkml:ink>
</file>

<file path=ppt/ink/ink4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0.621"/>
    </inkml:context>
    <inkml:brush xml:id="br0">
      <inkml:brushProperty name="width" value="0.025" units="cm"/>
      <inkml:brushProperty name="height" value="0.025" units="cm"/>
    </inkml:brush>
  </inkml:definitions>
  <inkml:trace contextRef="#ctx0" brushRef="#br0">141 218 15375,'0'0'6710,"-11"4"-5445,4-1-1152,0 0 0,-1 1 0,2 0-1,-1 0 1,0 1 0,1-1 0,0 1 0,0 1-1,1-1 1,-1 1 0,1 0 0,0 0 0,1 1 0,-7 12-1,6-11 62,0 1 0,1 0-1,0-1 1,1 1 0,0 1 0,0-1-1,1 0 1,1 1 0,-1-1-1,1 1 1,1-1 0,1 20-1,-1-28-165,0 0 0,1 1 0,-1-1 0,1 0-1,-1 0 1,1 0 0,0 1 0,-1-1 0,1 0-1,0 0 1,0 0 0,0 0 0,0 0-1,0 0 1,0-1 0,0 1 0,0 0 0,0 0-1,0-1 1,0 1 0,0-1 0,0 1-1,3 0 1,-1 0 17,1-1-1,-1 0 1,1 1 0,-1-1-1,1 0 1,-1-1-1,1 1 1,-1-1-1,4 0 1,3-2 31,-1 0 0,0-1 0,0 1 0,0-2 0,14-8 0,1-6-14,-1 0-1,-1-2 1,36-43 0,-47 50 42,0-1 1,-1 0 0,0 0-1,-2-1 1,0 0-1,0 0 1,8-31 0,-18 40-43,-7 15-62,-9 16-24,6-1 81,0 1-1,-14 39 1,23-54 55,0 0 1,1 0 0,0 0 0,0 0 0,1 1 0,0-1 0,1 1 0,0-1 0,1 1 0,2 16 0,-2-25-79,-1 1 0,1-1 1,0 1-1,0-1 0,0 1 0,0-1 0,0 1 1,0-1-1,0 0 0,0 1 0,1-1 0,-1 0 1,1 0-1,-1 0 0,1 0 0,-1 0 0,1-1 1,-1 1-1,1 0 0,0-1 0,-1 1 0,1-1 1,0 1-1,-1-1 0,1 0 0,0 0 0,0 0 1,-1 0-1,1 0 0,0 0 0,0 0 0,-1-1 1,4 0-1,3-1 105,0 1 1,0-2-1,0 1 0,-1-1 1,1 0-1,8-6 1,13-9-2,0-2 1,-2-2 0,0 0 0,-2-1 0,-1-2-1,0-1 1,-2 0 0,-1-2 0,-1 0-1,-1-2 1,19-41 0,-35 64-119,-1 0 0,1 0 0,-1 0 0,-1-1 0,1 1 0,0-14 0,-2 21 0,0-1 0,0 1 0,1-1 0,-1 1 0,0 0 0,0-1 0,0 1 0,0 0 0,0-1 0,0 1 0,0 0 0,0-1 0,0 1 0,0 0 0,0-1 0,-1 1 0,1-1 0,0 1 0,0 0 0,0-1 0,0 1 0,0 0 0,-1 0 0,1-1 0,0 1 0,0 0 0,-1-1 0,1 1 0,0 0 0,0 0 0,-1-1 0,1 1 0,0 0 0,-1 0 0,1 0 0,0 0 0,-1-1 0,1 1 0,0 0 0,-1 0 0,1 0 0,0 0 0,-1 0 0,1 0 0,0 0 0,-1 0 0,1 0 0,0 0 0,-1 0 0,1 0 0,-1 0 0,1 0 0,0 0 0,-1 1 0,1-1 0,0 0 0,-1 0 0,1 0 0,0 0 0,0 1 0,-1-1 0,1 0 0,0 0 0,-1 1 0,-19 17 0,7 2 0,0 0 0,2 0 0,0 2 0,1-1 0,1 1 0,2 0 0,0 1 0,1 0 0,1 0 0,1 0 0,2 1 0,0-1 0,3 47 0,-2-68 0,1 0 0,1-1 0,-1 1 0,0 0 0,0-1 0,1 1 0,-1-1 0,1 1 0,-1 0 0,1-1 0,0 1 0,0-1 0,-1 1 0,1-1 0,0 1 0,0-1 0,1 0 0,-1 0 0,0 1 0,0-1 0,0 0 0,1 0 0,-1 0 0,1 0 0,-1-1 0,1 1 0,-1 0 0,1-1 0,-1 1 0,1-1 0,0 1 0,-1-1 0,1 1 0,0-1 0,-1 0 0,1 0 0,2 0 0,-3-1-31,0 1 0,0-1-1,0 0 1,0 1 0,0-1 0,-1 0 0,1 0 0,0 1-1,0-1 1,-1 0 0,1 0 0,0 0 0,-1 0 0,1 0-1,-1 0 1,0 0 0,1 0 0,-1 0 0,0 0 0,1 0-1,-1 0 1,0-1 0,0 1 0,0 0 0,0 0 0,0 0-1,0-2 1,-2-33-1434,-2 24 1186,0 0 0,-1 0 0,0 0 0,-1 1 1,0 0-1,-1 0 0,0 1 0,-1 0 0,0 0 0,-10-10 1,-29-39 654,47 58-339,0 1-1,0 0 0,-1-1 1,1 1-1,0 0 0,-1-1 1,1 1-1,0-1 0,0 1 1,0-1-1,0 1 0,-1 0 1,1-1-1,0 1 0,0-1 1,0 1-1,0-1 0,0 1 1,0-1-1,0 1 1,0-1-1,0 1 0,1-1 1,-1 1-1,0 0 0,0-1 1,0 1-1,0-1 0,1 1 1,-1-1-1,0 1 0,1-1 1,16-4 371,29 7-305,-43-2-36,59 9-70,11 1-2264,-22-8-3535,-2-2-3535</inkml:trace>
</inkml:ink>
</file>

<file path=ppt/ink/ink4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1.600"/>
    </inkml:context>
    <inkml:brush xml:id="br0">
      <inkml:brushProperty name="width" value="0.025" units="cm"/>
      <inkml:brushProperty name="height" value="0.025" units="cm"/>
    </inkml:brush>
  </inkml:definitions>
  <inkml:trace contextRef="#ctx0" brushRef="#br0">291 0 8008,'0'0'13516,"-13"2"-8866,7-1-4402,-1 0-60,1 0 0,-1 0 1,0 0-1,1 1 0,-1 0 0,1 1 0,0-1 1,0 1-1,0 1 0,0-1 0,0 1 0,1 0 1,-6 4-1,-11 14 244,-33 44 0,49-58-415,0 0 0,1 0 1,-1 1-1,2 0 0,0 0 0,0 0 0,0 1 0,1 0 0,-2 14 0,5-23-37,0 0-1,0 0 0,0 0 0,0 0 0,0-1 0,0 1 0,1 0 0,-1 0 0,0 0 0,1 0 0,-1 0 0,1 0 1,-1-1-1,1 1 0,-1 0 0,1 0 0,-1 0 0,1-1 0,0 1 0,0-1 0,-1 1 0,1 0 0,0-1 0,0 1 0,0-1 1,-1 0-1,1 1 0,0-1 0,0 1 0,0-1 0,0 0 0,0 0 0,0 0 0,0 0 0,0 0 0,1 0 0,46 0-565,-33 0 356,15-2-249,-15 1 357,-1 0 0,1 1 1,24 4-1,-36-4 145,-1 0 1,1 1-1,-1-1 1,0 1 0,1-1-1,-1 1 1,0 0-1,0 0 1,0 0-1,1 0 1,-1 1-1,0-1 1,-1 1-1,1-1 1,0 1 0,0-1-1,-1 1 1,1 0-1,-1 0 1,1 0-1,-1 0 1,0 0-1,0 0 1,0 0 0,0 1-1,0-1 1,0 0-1,0 3 1,0 4 103,-1 0-1,-1 0 1,0 0 0,0 0 0,-1 0 0,0-1 0,0 1 0,-1-1-1,0 1 1,0-1 0,-1 0 0,0 0 0,-1 0 0,0-1 0,0 0-1,0 1 1,-1-2 0,-12 12 0,5-5 111,0-1-1,-1 0 1,0-1-1,-1-1 1,-1 0-1,1-1 1,-1-1-1,-26 10 1,38-16-262,-1-1 0,1 0 0,-1 0 0,0 0 0,1 0 0,-1-1 0,0 0 0,1 0 0,-1 0 0,0 0 0,-5-2 0,9 2-1,0 0 1,0-1-1,0 1 0,0-1 1,0 1-1,0-1 1,0 1-1,0-1 1,1 0-1,-1 1 0,0-1 1,0 0-1,1 0 1,-1 1-1,0-1 1,1 0-1,-1 0 1,1 0-1,-1 0 0,1 0 1,-1-1-1,1 0-49,0-1 0,0 1 0,-1-1-1,1 1 1,1 0 0,-1-1 0,0 1-1,1 0 1,-1-1 0,1 1 0,0 0 0,2-5-1,5-7-1776,0 1 0,2 0 0,-1 0 0,2 1 0,0 0 0,0 1 0,18-14 0,15-12-8549</inkml:trace>
</inkml:ink>
</file>

<file path=ppt/ink/ink4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1.974"/>
    </inkml:context>
    <inkml:brush xml:id="br0">
      <inkml:brushProperty name="width" value="0.025" units="cm"/>
      <inkml:brushProperty name="height" value="0.025" units="cm"/>
    </inkml:brush>
  </inkml:definitions>
  <inkml:trace contextRef="#ctx0" brushRef="#br0">74 89 17457,'0'0'8920,"-9"11"-8183,6-8-711,-3 3 181,0 0 1,1 0 0,0 1-1,0 0 1,0 0 0,1 0-1,0 0 1,0 1-1,1 0 1,0 0 0,0 0-1,1 0 1,0 0 0,0 0-1,1 1 1,0-1 0,1 9-1,0-16-186,0 0-1,0 1 1,0-1 0,1 0-1,-1 0 1,0 1 0,1-1-1,-1 0 1,1 0-1,0 0 1,-1 0 0,1 1-1,0-1 1,0 0-1,-1 0 1,1 0 0,0-1-1,0 1 1,0 0-1,0 0 1,0 0 0,0-1-1,0 1 1,1 0 0,-1-1-1,2 1 1,0 0 41,1 0 0,0-1 0,-1 1 0,1-1 0,0 0 0,0 0 0,-1 0 0,1-1 0,5 0 0,2-2 57,0 0 0,0 0 0,0-1-1,0-1 1,13-7 0,-8 2-119,0-1 0,-1-1 0,0 0 0,21-24 0,-31 30 0,0 0 0,0 0 0,0-1 0,-1 0 0,0 0 0,0 0 0,0 0 0,-1-1 0,0 1 0,-1-1 0,0 0 0,0 0 0,1-12 0,-3 18-26,0 0 0,0 0 0,0 1 0,0-1-1,0 0 1,-1 0 0,1 1 0,-1-1 0,1 0 0,-1 0 0,1 1 0,-1-1-1,0 1 1,0-1 0,0 1 0,0-1 0,0 1 0,0-1 0,0 1 0,0 0 0,-1 0-1,1-1 1,-1 1 0,-2-1 0,1 0-157,-1 0 1,0 1-1,0 0 1,0 0-1,-1 0 1,1 0-1,0 0 1,0 1-1,0 0 0,-6 0 1,-1 1-866,1 0 1,-1 0 0,1 1 0,-1 1-1,1 0 1,0 0 0,-19 10-1,18-7-12992</inkml:trace>
</inkml:ink>
</file>

<file path=ppt/ink/ink4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2.472"/>
    </inkml:context>
    <inkml:brush xml:id="br0">
      <inkml:brushProperty name="width" value="0.025" units="cm"/>
      <inkml:brushProperty name="height" value="0.025" units="cm"/>
    </inkml:brush>
  </inkml:definitions>
  <inkml:trace contextRef="#ctx0" brushRef="#br0">189 76 14606,'0'0'4639,"-3"-11"-230,-8-33-736,10 43-3580,0 0 0,1-1 1,-1 1-1,0 0 0,0 0 0,0 0 0,0-1 0,0 1 0,0 0 1,0 0-1,0 1 0,0-1 0,0 0 0,-1 0 0,1 0 0,0 1 1,0-1-1,-1 1 0,1-1 0,-1 1 0,1-1 0,0 1 0,-1 0 1,1 0-1,-1 0 0,1 0 0,-1 0 0,1 0 0,0 0 0,-1 0 1,1 0-1,-1 1 0,-1 0 0,-1 0-26,0 0 1,0 1-1,0 0 1,0 0-1,0 0 1,0 0-1,0 0 1,-5 5-1,0 1-79,1 0-1,0 0 0,0 1 0,1 0 0,0 0 0,0 1 0,1 0 0,0 0 0,1 0 0,0 1 1,-6 19-1,12-29-61,0 0 0,0 0 0,0 0 0,0 0 0,0 0 0,0 0 0,0 0 0,0-1 0,0 1 0,1 0 0,-1-1 0,0 1 0,0-1 0,1 1 0,-1-1 0,0 0 0,1 0 0,-1 1 1,0-1-1,1 0 0,-1 0 0,0 0 0,1-1 0,-1 1 0,0 0 0,2-1 0,46-1-258,-47 2 285,33-3-153,-8 0 115,0 1 1,0 1-1,27 3 0,-53-2 87,0 0 0,0 0 1,0 0-1,0 0 0,0 0 0,0 0 1,1 0-1,-1 0 0,0 0 1,-1 1-1,1-1 0,0 0 0,0 1 1,0-1-1,0 1 0,0-1 0,0 1 1,0-1-1,0 1 0,-1 0 0,1-1 1,0 1-1,-1 0 0,1 0 1,0 0-1,-1-1 0,1 1 0,-1 0 1,1 0-1,-1 0 0,1 0 0,-1 0 1,0 0-1,0 0 0,1 0 0,-1 0 1,0 0-1,0 0 0,0 0 1,0 0-1,0 0 0,0 0 0,0 0 1,-1 2-1,0 0 94,-1 0-1,1 1 1,-1-1-1,0 0 1,0 0 0,0-1-1,0 1 1,0 0 0,-1-1-1,1 1 1,-1-1-1,-3 3 1,-31 20 964,-43 22 1,66-39-1010,-1-1 1,0-1 0,0 0-1,0-1 1,0-1 0,-24 4-1,38-8-105,1 0-1,0 0 1,-1 0-1,1 0 1,0 0-1,-1 0 1,1 0-1,0 0 1,-1 0-1,1 0 1,0 0-1,-1 0 1,1 0-1,0 0 1,-1 0-1,1 0 1,0 0-1,-1 0 1,1-1-1,0 1 0,0 0 1,-1 0-1,1 0 1,0-1-1,-1 1 1,1 0-1,0 0 1,0-1-1,0 1 1,-1 0-1,1-1 1,0 1-1,0 0 1,0 0-1,0-1 1,0 1-1,-1 0 1,1-1-1,0 1 1,0 0-1,0-1 0,0 1 1,0 0-1,0-1 1,0 1-1,0 0 1,0-1-1,0 1 1,0-1-1,1 1 1,-1 0-1,0 0 1,0-1-1,0 1 1,0 0-1,1-1 1,9-20-3319,16-12-1736,8-6-1132</inkml:trace>
</inkml:ink>
</file>

<file path=ppt/ink/ink4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3.470"/>
    </inkml:context>
    <inkml:brush xml:id="br0">
      <inkml:brushProperty name="width" value="0.025" units="cm"/>
      <inkml:brushProperty name="height" value="0.025" units="cm"/>
    </inkml:brush>
  </inkml:definitions>
  <inkml:trace contextRef="#ctx0" brushRef="#br0">186 11 17136,'0'0'6097,"-2"11"-4261,-6 20-773,-10 42 127,3 0 1,3 1-1,-2 94 0,16-141-1133,-2-26-246,0 0 0,0 0 0,0 0 1,0 0-1,0 0 0,0 0 0,1 0 0,-1 0 0,0-1 0,1 1 0,-1 0 0,0 0 0,1 0 0,-1 0 1,1-1-1,-1 1 0,1 0 0,0 0 0,-1-1 0,1 1 0,0 0 0,-1-1 0,1 1 0,2 0 0,-3-6-7568,-3-19 2745,-24-33-1819,0 17 8565,-3 1 3601,-14-19 5221,51 57-6837,29 10-3519,8 9-534,57 14 1,-25-19-4450,-62-12 1832,-1-1 0,1 0 0,20-3 0,-33 2 2795,1 1 0,-1 0 0,1-1-1,-1 1 1,1-1 0,-1 1 0,1-1 0,-1 0 0,1 1 0,-1-1-1,0 0 1,0 0 0,3-2 0,-4 2 392,1 0 0,0 0 1,-1 0-1,1 0 0,0 0 0,-1 0 1,1 0-1,-1 0 0,0 0 0,1 0 0,-1 0 1,0-1-1,0 1 0,0 0 0,1 0 1,-1 0-1,0 0 0,-1-1 0,1 1 0,0 0 1,0 0-1,-1-1 0,1 1 46,0 0-1,-1 0 1,1 0-1,-1 0 1,1 0-1,-1 1 1,1-1 0,-1 0-1,1 0 1,-1 1-1,0-1 1,1 0-1,-1 1 1,0-1-1,1 1 1,-1-1-1,0 1 1,0-1 0,0 1-1,0-1 1,0 1-1,1 0 1,-1 0-1,0-1 1,0 1-1,-1 0 1,0 0-163,0 0 0,1 0 1,-1 1-1,1-1 0,-1 0 0,0 1 1,1-1-1,-1 1 0,1 0 1,0-1-1,-1 1 0,1 0 0,-3 2 1,-6 6 416,1 1 0,0 0 0,1 1 1,0 0-1,0 0 0,1 1 1,0 0-1,1 0 0,1 1 1,0-1-1,1 1 0,-5 22 0,9-34-508,-1 0-1,1 0 0,0 0 0,0 0 1,0 0-1,0 0 0,0 0 0,0 0 0,0 0 1,0 0-1,0 0 0,1 0 0,-1 0 0,0 0 1,1 0-1,-1 0 0,0 0 0,1 0 1,0 0-1,-1 0 0,1-1 0,-1 1 0,1 0 1,0 0-1,0-1 0,-1 1 0,1 0 0,0-1 1,0 1-1,0-1 0,0 1 0,0 0 1,3 0 9,-1-1 0,0 1 0,0-1 0,0 0 0,0 0 0,1 0 0,-1 0 1,0-1-1,0 1 0,5-2 0,9-3 31,0-1 0,30-15 0,-6-2-192,-17 10-198,1 0 1,47-17-1,-72 30 337,0 0-1,0 0 1,-1 0 0,1 0-1,0 0 1,0 0 0,0 0-1,0 1 1,0-1 0,0 0-1,0 0 1,0 0-1,0 0 1,0 0 0,0 0-1,0 1 1,0-1 0,0 0-1,0 0 1,0 0 0,0 0-1,0 0 1,0 1 0,0-1-1,0 0 1,0 0-1,0 0 1,0 0 0,0 0-1,0 0 1,0 1 0,0-1-1,0 0 1,0 0 0,0 0-1,0 0 1,0 0-1,0 0 1,0 0 0,1 1-1,-1-1 1,0 0 0,0 0-1,0 0 1,0 0 0,0 0-1,0 0 1,0 0 0,1 0-1,-1 0 1,0 0-1,0 0 1,0 0 0,0 0-1,0 0 1,0 0 0,1 0-1,-1 0 1,0 0 0,0 0-1,0 0 1,0 0 0,0 0-1,1 0 1,-1 0-1,0 0 1,-3 0 644,4-10-361,30-88-298,-9 33 0,-21 64-88,-1 0 1,0 0-1,1 0 0,-1 0 1,1 0-1,0 0 1,-1 0-1,1 0 0,0 0 1,-1 0-1,1 1 0,0-1 1,0 0-1,0 0 1,0 1-1,0-1 0,0 0 1,0 1-1,0-1 0,0 1 1,0-1-1,0 1 1,0 0-1,0 0 0,0-1 1,0 1-1,0 0 0,0 0 1,3 0-1,39 7-5015,-10 0 1929,-27-7 2843,0-1 1,-1 1-1,1-1 1,0 0-1,-1-1 1,1 1-1,-1-1 1,0 0 0,1-1-1,6-3 1,-6 2 332,1-1 1,-1 1 0,-1-1-1,1 0 1,-1-1-1,0 1 1,7-10 0,-6 6 736,-1 0 0,0 0-1,0 0 1,-1-1 0,0 0 0,0 0 0,-1 0 0,-1 0 0,0-1 0,0 1 0,0-20 0,-6 29 703,-4 10-1189,-6 13-325,-1 9 750,2 2 0,-11 41 1,19-57-347,1 1 1,1 0-1,1 1 1,0-1-1,2 36 1,0-53-333,0 1 0,0-1 0,0 0 0,0 1 0,0-1 0,1 0 0,-1 0 0,1 1 0,-1-1 0,1 0 0,-1 0 0,1 0 0,0 0 0,-1 0 0,1 1 0,0-1 0,0-1 0,0 1 0,0 0 0,0 0 0,0 0 0,0 0 0,0-1 0,0 1 0,0 0 0,1-1 0,-1 1 0,0-1 0,0 0 0,0 1 0,1-1 0,-1 0 0,0 1 0,1-1 0,-1 0 0,0 0 0,1 0 0,-1-1 0,0 1 0,0 0 0,1 0 0,-1-1 0,2 0 0,3-1 0,0 1 0,0-2 0,0 1 0,0-1 0,-1 0 0,1 0 0,7-7 0,8-8 0,-2 0 0,30-37 0,-40 44 0,-1-1 0,0 0 0,-1 0 0,0 0 0,-1-1 0,9-26 0,-15 23-1799,-8 13-2524,-15 19-5458,11-4 1469</inkml:trace>
</inkml:ink>
</file>

<file path=ppt/ink/ink4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3.814"/>
    </inkml:context>
    <inkml:brush xml:id="br0">
      <inkml:brushProperty name="width" value="0.025" units="cm"/>
      <inkml:brushProperty name="height" value="0.025" units="cm"/>
    </inkml:brush>
  </inkml:definitions>
  <inkml:trace contextRef="#ctx0" brushRef="#br0">0 1 13869,'0'0'7687,"0"54"-4772,9-32-737,0 0-96,4-2-993,5 0-640,0-5-321,3-3-577,0-8-1633,1-4-6566</inkml:trace>
</inkml:ink>
</file>

<file path=ppt/ink/ink4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5.255"/>
    </inkml:context>
    <inkml:brush xml:id="br0">
      <inkml:brushProperty name="width" value="0.025" units="cm"/>
      <inkml:brushProperty name="height" value="0.025" units="cm"/>
    </inkml:brush>
  </inkml:definitions>
  <inkml:trace contextRef="#ctx0" brushRef="#br0">75 0 21909,'0'0'4708,"-23"58"-3266,6-13-450,3 5-799,2 2-161,6 0-449,3-6-1376,3-8-866,5-14-1601,8-12-2082</inkml:trace>
</inkml:ink>
</file>

<file path=ppt/ink/ink4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5.642"/>
    </inkml:context>
    <inkml:brush xml:id="br0">
      <inkml:brushProperty name="width" value="0.025" units="cm"/>
      <inkml:brushProperty name="height" value="0.025" units="cm"/>
    </inkml:brush>
  </inkml:definitions>
  <inkml:trace contextRef="#ctx0" brushRef="#br0">134 196 10922,'-10'8'4426,"-1"2"-3772,-52 48 2184,57-51-2366,0-1-1,0 1 1,1 0 0,0 0-1,0 1 1,0-1 0,-6 17-1,11-24-453,0 1-1,0-1 0,0 1 0,0-1 0,0 1 0,0-1 0,0 1 1,0 0-1,0-1 0,0 1 0,0-1 0,0 1 0,0-1 0,0 1 1,0-1-1,0 1 0,1-1 0,-1 1 0,0-1 0,0 1 0,1-1 1,-1 1-1,0-1 0,1 1 0,-1-1 0,0 1 0,1-1 0,-1 0 1,1 1-1,-1-1 0,1 0 0,-1 1 0,1-1 0,-1 0 0,1 0 1,-1 0-1,1 1 0,-1-1 0,1 0 0,-1 0 0,1 0 0,-1 0 1,1 0-1,-1 0 0,1 0 0,0 0 0,-1 0 0,1 0 0,-1 0 1,1 0-1,-1 0 0,1-1 0,-1 1 0,1 0 0,-1 0 0,1-1 1,-1 1-1,1 0 0,0-1 0,34-13 310,-17 1-208,0 0-1,-1-1 0,-1 0 0,0-2 1,-1 0-1,-1 0 0,21-33 0,-20 26 597,-1 1-1,-2-2 1,0 0-1,-2 0 0,-1-1 1,7-26-1,-25 79 62,-19 43 0,-5 13-828,25-60 50,2 1 0,0 0 0,2 0 0,-3 47 0,7-71-16,0 0 1,0 0 0,0 0-1,0-1 1,0 1-1,0 0 1,0 0 0,0 0-1,1 0 1,-1-1-1,0 1 1,0 0 0,1 0-1,-1 0 1,1-1-1,-1 1 1,1 0 0,-1-1-1,1 1 1,-1 0-1,1-1 1,-1 1 0,1 0-1,0-1 1,-1 1-1,1-1 1,0 0 0,1 1-1,0 0-44,0-1 0,-1 0-1,1 1 1,0-1 0,0 0-1,0-1 1,0 1 0,0 0 0,0 0-1,0-1 1,-1 1 0,4-2-1,2-1-627,-1 1 0,1-2 0,-1 1 0,0-1 0,0 0 0,8-7 0,12-16-6650,-1-4-4655</inkml:trace>
</inkml:ink>
</file>

<file path=ppt/ink/ink4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6.450"/>
    </inkml:context>
    <inkml:brush xml:id="br0">
      <inkml:brushProperty name="width" value="0.025" units="cm"/>
      <inkml:brushProperty name="height" value="0.025" units="cm"/>
    </inkml:brush>
  </inkml:definitions>
  <inkml:trace contextRef="#ctx0" brushRef="#br0">41 410 16624,'-6'9'2872,"2"-1"-2118,0-3-28,0 1-1,0 0 0,1 1 1,0-1-1,0 0 0,1 1 0,0 0 1,0 0-1,-2 11 0,4-18-685,0 1 0,1-1 0,-1 1-1,0-1 1,0 1 0,1-1 0,-1 1 0,0-1-1,1 1 1,-1-1 0,0 1 0,1-1-1,-1 0 1,1 1 0,-1-1 0,0 0-1,1 1 1,-1-1 0,1 0 0,-1 0 0,1 1-1,-1-1 1,1 0 0,0 0 0,-1 0-1,1 0 1,-1 0 0,1 0 0,-1 1-1,1-1 1,-1-1 0,1 1 0,0 0 0,-1 0-1,1 0 1,-1 0 0,1 0 0,-1 0-1,1-1 1,-1 1 0,2-1 0,25-8 152,-4-6-168,0 0 0,0-2 0,-2 0 0,21-22 0,-24 21 49,1 1 0,1 1 1,0 0-1,43-23 0,-63 39-77,0 0 0,1 0-1,-1 0 1,0 0 0,0 0 0,0 0-1,1 0 1,-1 0 0,0 0-1,0 0 1,1 1 0,-1-1 0,0 0-1,0 0 1,0 0 0,1 0-1,-1 0 1,0 0 0,0 1 0,0-1-1,0 0 1,1 0 0,-1 0 0,0 0-1,0 1 1,0-1 0,0 0-1,0 0 1,0 1 0,0-1 0,1 0-1,-1 0 1,0 0 0,0 1-1,0-1 1,0 0 0,0 0 0,0 1-1,0-1 1,0 0 0,0 0-1,0 0 1,0 1 0,-1-1 0,1 0-1,0 0 1,0 1 0,0-1-1,0 0 1,0 0 0,0 0 0,0 1-1,0-1 1,-1 0 0,1 0-1,-4 17 16,-9 12 46,-2 0 1,-28 43 0,29-51 171,1 0 0,1 0 0,1 2 0,0-1 1,-11 39-1,22-61-238,0 1 1,0-1-1,0 0 0,0 0 1,0 1-1,-1-1 1,1 0-1,0 1 1,0-1-1,0 0 0,0 1 1,0-1-1,0 0 1,0 1-1,0-1 1,0 0-1,0 0 0,0 1 1,0-1-1,0 0 1,0 1-1,1-1 0,-1 0 1,0 1-1,0-1 1,0 0-1,0 0 1,1 1-1,-1-1 0,0 0 1,0 0-1,0 1 1,1-1-1,-1 0 0,0 0 1,0 0-1,1 0 1,-1 1-1,0-1 1,1 0-1,-1 0 0,0 0 1,0 0-1,1 0 1,-1 0-1,0 0 0,1 0 1,19-7-509,18-18-1186,-11 0-773,-18 16 1989,0 0 0,1 1 0,0 0 0,10-6 0,-24 39 2723,-10 6-1441,-34 54 0,32-60-201,1 2 1,1 0-1,-11 30 0,31-70-417,1 0 0,1 0 1,11-14-1,10-18-128,102-212 640,23-38 90,-140 273-617,0 2 1,19-22-1,-29 37-147,0 1 0,0-1 0,1 1 0,-1 0-1,1 0 1,0 1 0,0-1 0,1 1 0,-1 0 0,1 1 0,-1-1-1,1 1 1,0 0 0,6-1 0,-11 3-17,0 0 1,1 1-1,-1-1 0,0 0 0,0 1 1,0-1-1,0 1 0,0-1 1,0 1-1,0-1 0,0 1 0,0 0 1,0 0-1,0-1 0,0 1 0,0 0 1,-1 0-1,1 0 0,0 0 1,0 0-1,-1 0 0,1 0 0,-1 0 1,1 0-1,-1 0 0,0 0 1,1 1-1,-1-1 0,0 0 0,0 0 1,1 0-1,-1 0 0,0 1 0,0-1 1,-1 0-1,1 0 0,0 2 1,-6 51-25,-2-30 40,-1-1 0,-2 0-1,0 0 1,-1-1 0,-31 40-1,0 4-4,74-80-607,-22 9 531,0 1 0,0 0 0,0 1-1,0 0 1,1 0 0,-1 1 0,1 0 0,0 1 0,0 0-1,0 0 1,13 2 0,-21-1 74,0 0 0,-1 1 0,1-1 0,0 1 0,-1 0 0,1-1 0,0 1 0,-1 0 0,1 0 0,-1 0 0,0 0 0,1 0 0,-1 1-1,0-1 1,1 0 0,-1 1 0,0-1 0,0 0 0,0 1 0,0-1 0,-1 1 0,1 0 0,0-1 0,-1 1 0,1 0 0,-1-1 0,1 1 0,-1 0 0,0 0 0,1-1 0,-1 1 0,0 0 0,-1 0 0,1 0 0,0-1 0,-1 3 0,1 2 82,0-1 1,-1 1 0,0-1-1,0 1 1,0-1 0,-1 0-1,0 1 1,0-1 0,0 0-1,-6 9 1,1-5-81,-1-1 1,0-1-1,-1 1 1,0-1-1,0-1 0,-1 1 1,1-2-1,-1 1 1,-1-1-1,1-1 0,-1 0 1,1 0-1,-1-1 1,0-1-1,0 0 1,-15 1-1,25-3-96,1 0 0,-1 0 0,0-1 1,0 1-1,0 0 0,1-1 0,-1 1 0,0 0 0,1-1 0,-1 1 1,0-1-1,1 1 0,-1-1 0,0 0 0,1 1 0,-1-1 0,1 1 1,-1-1-1,1 0 0,0 0 0,-1 1 0,1-1 0,0 0 0,-1 0 0,1 1 1,0-1-1,0 0 0,0 0 0,-1 0 0,1 0 0,0 1 0,0-1 1,0 0-1,1 0 0,-1 0 0,0 1 0,0-1 0,0 0 0,1 0 1,-1 0-1,0 1 0,0-1 0,1 0 0,-1 0 0,1 1 0,-1-1 1,2-1-1,7-13-8204</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1.310"/>
    </inkml:context>
    <inkml:brush xml:id="br0">
      <inkml:brushProperty name="width" value="0.025" units="cm"/>
      <inkml:brushProperty name="height" value="0.025" units="cm"/>
    </inkml:brush>
  </inkml:definitions>
  <inkml:trace contextRef="#ctx0" brushRef="#br0">31 1 15118,'0'0'14350,"-3"8"-13101,-7 28-592,10-35-648,0 0 1,0 0-1,0 0 1,1-1-1,-1 1 1,0 0-1,0 0 1,1 0-1,-1 0 1,0 0-1,1-1 1,-1 1-1,1 0 1,-1 0-1,1-1 1,-1 1-1,1 0 1,0-1-1,-1 1 1,1-1-1,0 1 1,0-1-1,-1 1 1,1-1-1,0 1 1,0-1-1,0 0 1,-1 1-1,1-1 0,0 0 1,0 0-1,0 0 1,0 1-1,0-1 1,0 0-1,1 0 1,37 1-225,-33-2 47,4 1-655,0 0 1,0-2-1,0 1 1,0-1 0,17-6-1,-14 3-2846,0 0-1,-1-2 0,20-12 0,-31 19 4962,-4 4 3209,-10 15-1880,-86 107 5182,76-91-7869,1 1-1,2 1 1,-28 70 0,43-90-2999,4-7-2620</inkml:trace>
</inkml:ink>
</file>

<file path=ppt/ink/ink4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7.977"/>
    </inkml:context>
    <inkml:brush xml:id="br0">
      <inkml:brushProperty name="width" value="0.025" units="cm"/>
      <inkml:brushProperty name="height" value="0.025" units="cm"/>
    </inkml:brush>
  </inkml:definitions>
  <inkml:trace contextRef="#ctx0" brushRef="#br0">0 0 18898,'4'0'2498,"2"5"-576,9 16-96,3 7-353,8 6-480,4 1-544,3 1-321,5-7-96,1-9-192,0-7-897,3-13-545,-2 0-544,-4-19-993,-8-8-1377,1-8-2499</inkml:trace>
</inkml:ink>
</file>

<file path=ppt/ink/ink4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8.348"/>
    </inkml:context>
    <inkml:brush xml:id="br0">
      <inkml:brushProperty name="width" value="0.025" units="cm"/>
      <inkml:brushProperty name="height" value="0.025" units="cm"/>
    </inkml:brush>
  </inkml:definitions>
  <inkml:trace contextRef="#ctx0" brushRef="#br0">215 1 12780,'0'0'7976,"-48"21"-4933,28 12-641,-1 10-609,3 6-607,-2 3-258,1 4-127,-1-1-160,2-2-257,6-3-256,3-6-448,5-6-1762,-1-13-3427,4-9-6951</inkml:trace>
</inkml:ink>
</file>

<file path=ppt/ink/ink4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9.499"/>
    </inkml:context>
    <inkml:brush xml:id="br0">
      <inkml:brushProperty name="width" value="0.025" units="cm"/>
      <inkml:brushProperty name="height" value="0.025" units="cm"/>
    </inkml:brush>
  </inkml:definitions>
  <inkml:trace contextRef="#ctx0" brushRef="#br0">21 1 15951,'-3'50'11120,"-4"2"-8520,-2 51-2536,8-102-53,1 0 0,0 0 0,0-1 1,0 1-1,0 0 0,0 0 0,0 0 0,0-1 1,0 1-1,0 0 0,0 0 0,0 0 0,1-1 1,-1 1-1,0 0 0,1 0 0,-1 0 0,0-1 1,1 1-1,-1 0 0,1-1 0,-1 1 0,1 0 1,0-1-1,-1 1 0,1-1 0,-1 1 0,1-1 1,0 1-1,0-1 0,-1 0 0,1 1 0,0-1 1,0 0-1,-1 1 0,1-1 0,0 0 0,0 0 1,0 0-1,-1 0 0,1 0 0,0 0 0,0 0 1,0 0-1,0 0 0,-1 0 0,1 0 0,0 0 1,0-1-1,0 1 0,-1 0 0,1-1 0,0 1 1,-1 0-1,1-1 0,0 1 0,0-1 0,0 0 1,42-31 720,43-64 359,-64 68-767,-21 28-326,-1 0 0,0 0 1,0 0-1,0-1 0,0 1 0,0 0 0,0 0 1,0 0-1,0 0 0,1 0 0,-1 0 1,0 0-1,0-1 0,0 1 0,0 0 1,0 0-1,1 0 0,-1 0 0,0 0 1,0 0-1,0 0 0,0 0 0,0 0 1,1 0-1,-1 0 0,0 0 0,0 0 0,0 0 1,0 0-1,1 0 0,-1 0 0,0 0 1,0 0-1,0 0 0,0 0 0,1 0 1,-1 0-1,0 0 0,0 1 0,0-1 1,0 0-1,0 0 0,0 0 0,1 0 1,-1 0-1,0 0 0,0 0 0,0 1 0,0-1 1,0 0-1,0 0 0,0 0 0,0 0 1,0 0-1,0 1 0,1-1 0,-1 0 1,0 0-1,4 19-32,-1 32 97,-3-42-31,0 1-27,1 0 0,0 1-1,0-1 1,1 0 0,5 14 0,-7-23 0,1 1 0,0 0 1,-1-1-1,1 1 0,0 0 1,0-1-1,0 1 0,0-1 0,0 1 1,0-1-1,1 0 0,-1 0 1,0 1-1,1-1 0,-1 0 0,1 0 1,-1 0-1,1 0 0,0-1 1,-1 1-1,1 0 0,0-1 0,-1 1 1,1-1-1,0 1 0,0-1 1,-1 0-1,1 0 0,0 0 0,0 0 1,0 0-1,0 0 0,-1 0 1,1-1-1,0 1 0,0-1 0,-1 1 1,1-1-1,1-1 0,5-2-1,0 0-1,-1 0 0,1-1 1,-1-1-1,-1 1 0,1-1 1,-1 0-1,0 0 0,6-9 1,48-67-11,-55 74 7,9-18 0,10-10 0,-20 58 0,-7 55 72,0-45-210,2-1 0,4 34 0,-3-65 22,0 0 0,0 0 0,0 1 0,0-1 0,0 0 0,0 0 0,0 1 0,1-1-1,-1 0 1,0 0 0,0 0 0,0 1 0,1-1 0,-1 0 0,0 0 0,0 0 0,1 0-1,-1 1 1,0-1 0,0 0 0,1 0 0,-1 0 0,0 0 0,0 0 0,1 0 0,-1 0 0,0 0-1,0 0 1,1 0 0,-1 0 0,0 0 0,1 0 0,-1 0 0,0 0 0,0 0 0,1 0-1,-1 0 1,0 0 0,0 0 0,1 0 0,-1-1 0,0 1 0,0 0 0,1 0 0,-1 0 0,0 0-1,0-1 1,0 1 0,1 0 0,-1 0 0,0 0 0,0-1 0,0 1 0,0 0 0,0 0 0,1-1-1,-1 1 1,0 0 0,0 0 0,0-1 0,0 1 0,13-17-5845,2-13-5009</inkml:trace>
</inkml:ink>
</file>

<file path=ppt/ink/ink4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09.875"/>
    </inkml:context>
    <inkml:brush xml:id="br0">
      <inkml:brushProperty name="width" value="0.025" units="cm"/>
      <inkml:brushProperty name="height" value="0.025" units="cm"/>
    </inkml:brush>
  </inkml:definitions>
  <inkml:trace contextRef="#ctx0" brushRef="#br0">21 0 15022,'0'0'6278,"-21"63"-6150,21-31-192,2-2-1633,8-6-2948,5-3-9672</inkml:trace>
</inkml:ink>
</file>

<file path=ppt/ink/ink4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0.309"/>
    </inkml:context>
    <inkml:brush xml:id="br0">
      <inkml:brushProperty name="width" value="0.025" units="cm"/>
      <inkml:brushProperty name="height" value="0.025" units="cm"/>
    </inkml:brush>
  </inkml:definitions>
  <inkml:trace contextRef="#ctx0" brushRef="#br0">74 246 8200,'0'0'16015,"-8"11"-14702,-35 65 450,39-68-1658,0 1 0,1 0 0,0 0 0,1 0-1,0 0 1,0 0 0,1 0 0,0 19 0,1-27-116,0 0 1,0 0-1,1 0 1,-1 0 0,0 0-1,1 0 1,-1 0-1,1 0 1,-1 0 0,1 0-1,0 0 1,-1 0-1,1 0 1,0 0-1,-1 0 1,1-1 0,0 1-1,0 0 1,0-1-1,0 1 1,0 0 0,0-1-1,0 1 1,0-1-1,0 0 1,0 1-1,0-1 1,0 0 0,0 0-1,1 1 1,-1-1-1,0 0 1,0 0 0,0 0-1,0 0 1,0-1-1,0 1 1,1 0-1,1-1 1,3 0-4,0 0 1,0-1-1,-1 0 0,1 0 1,0 0-1,8-5 0,4-5 106,0-1-1,-1-1 0,-1-1 1,0 0-1,19-23 0,-8 3 124,40-63-1,-58 84 134,0-1 0,-1 0-1,-1 0 1,0-1 0,-1 0 0,7-29-1,-45 115 700,24-48-1011,1 2 1,0-1 0,2 0-1,1 1 1,2 0-1,-1 31 1,3-53-32,0 1 0,0-1 0,0 0 1,0 1-1,0-1 0,1 1 0,-1-1 0,1 0 0,0 0 0,-1 1 0,1-1 0,0 0 1,1 0-1,-1 0 0,0 0 0,0 0 0,1 0 0,-1 0 0,1 0 0,0-1 1,0 1-1,-1-1 0,1 1 0,0-1 0,0 0 0,0 1 0,1-1 0,-1 0 1,0 0-1,0-1 0,1 1 0,-1 0 0,0-1 0,1 0 0,-1 1 0,5-1 1,1 0 6,-1-1 1,1 1 0,0-2 0,0 1 0,0-1 0,-1 0 0,1-1-1,-1 1 1,0-2 0,9-3 0,9-9-13,-1 0 0,0-1 0,-2-2 0,1 0 0,31-37 0,-44 45 0,0-1 0,-1 0 0,0-1 0,-1 0 0,-1 0 0,0-1 0,0 0 0,-2 0 0,0 0 0,0-1 0,-1 0 0,3-22 0,-7 36 0,0 0 0,0 0 0,0 0 0,0 1 0,0-1 0,0 0 0,0 0 0,0 0 0,0 0 0,0 0 0,0 0 0,-1 0 0,1 1 0,0-1 0,-1 0 0,1 0 0,0 0 0,-1 1 0,1-1 0,-1 0 0,1 0 0,-2 0 0,-13 4 0,10 0 0,1 0 0,0 0 0,0 0 0,1 1 0,-1 0 0,-4 6 0,-10 18 0,2 1 0,0 0 0,2 1 0,-10 35 0,18-48 0,0 1 0,2 1 0,0-1 0,2 1 0,0-1 0,1 1 0,0 0 0,4 32 0,-2-50-15,-1 0 1,0 0-1,0 1 1,0-1-1,0 0 1,1 0-1,-1 0 1,0 0-1,1 0 0,-1 0 1,1 0-1,0 0 1,-1 0-1,1 0 1,0 0-1,0 0 0,-1 0 1,1 0-1,0 0 1,0 0-1,0-1 1,0 1-1,0 0 1,0-1-1,0 1 0,0-1 1,0 1-1,0-1 1,0 0-1,1 1 1,-1-1-1,0 0 1,0 0-1,0 0 0,1 0 1,-1 0-1,0 0 1,0 0-1,0 0 1,0 0-1,1-1 0,-1 1 1,1-1-1,1 0-60,-1 1-1,0-1 0,0-1 1,0 1-1,0 0 0,0 0 0,0-1 1,0 1-1,-1-1 0,1 1 1,0-1-1,-1 0 0,1 0 1,-1 0-1,0 0 0,1 0 0,-1 0 1,0 0-1,0 0 0,-1 0 1,2-5-1,-1-2-480,0-1 0,-1 1 1,-1 0-1,0-1 0,0 1 0,-1 0 0,0 0 1,0 0-1,-1 0 0,0 0 0,-1 0 1,0 1-1,-5-9 0,2 5 617,0 1 0,-1 1 1,-14-16-1,14 18 814,0 0 0,-1 1 0,0 0 0,-11-7 0,42 27-496,1-1-1,31 11 0,-33-16-2660,1-1-1,0 0 0,0-2 1,0 0-1,29 0 0,-6-3-1021</inkml:trace>
</inkml:ink>
</file>

<file path=ppt/ink/ink4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0.701"/>
    </inkml:context>
    <inkml:brush xml:id="br0">
      <inkml:brushProperty name="width" value="0.025" units="cm"/>
      <inkml:brushProperty name="height" value="0.025" units="cm"/>
    </inkml:brush>
  </inkml:definitions>
  <inkml:trace contextRef="#ctx0" brushRef="#br0">73 1 16303,'0'0'11510,"-10"10"-9412,5-4-1733,-1 0-174,1 0 1,-1 0 0,1 1-1,0 0 1,1 0-1,-1 0 1,2 0 0,-1 1-1,1-1 1,0 1 0,0 0-1,-1 11 1,3-17-192,1 0 0,0 0 0,-1 0 0,1 0 0,0 0 0,0 0 0,0 0 0,1 0 0,-1 0 0,1 0 0,-1 0 0,1 0 0,-1 0 0,1 0 0,0 0 0,0-1 0,0 1 0,0 0 0,0-1 0,0 1 0,1-1 0,-1 1 0,0-1 0,4 3 0,-2-3 0,0 0 0,1 0 0,-1 0 0,1 0 0,-1-1 0,1 1 0,-1-1 0,1 0 0,-1 0 0,1-1 0,0 1 0,-1-1 0,7-1 0,4-2 0,-1-1 0,0-1 0,0 0 0,0 0 0,-1-1 0,0-1 0,12-10 0,-13 10 0,0 0 0,0 1 0,1 0 0,0 0 0,0 2 0,1-1 0,21-5 0,-34 11 0,1 0 0,-1 0 0,1 1 0,-1-1 0,1 0 0,-1 0 0,0 1 0,1-1 0,-1 0 0,0 0 0,1 1 0,-1-1 0,0 1 0,1-1 0,-1 0 0,0 1 0,0-1 0,1 1 0,-1-1 0,0 0 0,0 1 0,0-1 0,1 1 0,-1-1 0,0 1 0,0-1 0,0 1 0,0-1 0,0 1 0,0-1 0,0 1 0,0-1 0,0 0 0,0 1 0,-1-1 0,1 1 0,0-1 0,0 1 0,0-1 0,0 1 0,-1-1 0,-4 21 0,-1-1 0,3-15 0,1 0 0,-1 0 0,1 1 0,1-1 0,-1 1 0,1-1 0,0 1 0,0 0 0,1 0 0,0-1 0,0 1 0,0 0 0,2 10 0,0-15 0,-1 0 0,0 0 0,1 1 0,-1-2 0,1 1 0,0 0 0,-1 0 0,1 0 0,0-1 0,-1 1 0,1-1 0,0 1 0,0-1 0,-1 0 0,1 0 0,0 0 0,0 1 0,0-2 0,-1 1 0,1 0 0,0 0 0,0-1 0,0 1 0,2-2 0,44-12 0,-26 5-398,-1-2 1,0 0-1,-1 0 0,-1-2 0,36-30 1,-45 26-3826,-24 18 2360,-26 17 1585,24-7 197,-27 16-3740,28-23-2361</inkml:trace>
</inkml:ink>
</file>

<file path=ppt/ink/ink4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1.072"/>
    </inkml:context>
    <inkml:brush xml:id="br0">
      <inkml:brushProperty name="width" value="0.025" units="cm"/>
      <inkml:brushProperty name="height" value="0.025" units="cm"/>
    </inkml:brush>
  </inkml:definitions>
  <inkml:trace contextRef="#ctx0" brushRef="#br0">1 9 22902,'0'0'7559,"49"-8"-7591,-36 24-1025,2 0-1410,0-3-1088,4 0-1634,4-4-1954</inkml:trace>
</inkml:ink>
</file>

<file path=ppt/ink/ink4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1.460"/>
    </inkml:context>
    <inkml:brush xml:id="br0">
      <inkml:brushProperty name="width" value="0.025" units="cm"/>
      <inkml:brushProperty name="height" value="0.025" units="cm"/>
    </inkml:brush>
  </inkml:definitions>
  <inkml:trace contextRef="#ctx0" brushRef="#br0">86 10 3555,'0'0'7581,"8"0"-2200,29-1-635,-25-2-767,-12 1 9,-13-2-1839,5 5-2062,0 0 0,0 1-1,0 0 1,0 0 0,0 0 0,0 1-1,0 0 1,1 1 0,0 0 0,0 0-1,0 0 1,0 1 0,0 0 0,1 0-1,-10 11 1,16-15-93,-1 0-1,1-1 1,0 1-1,0-1 1,0 1-1,0 0 1,0-1 0,0 1-1,0 0 1,0-1-1,0 1 1,0 0 0,0-1-1,0 1 1,0 0-1,0-1 1,1 1-1,-1 0 1,0-1 0,1 1-1,-1-1 1,0 1-1,1-1 1,-1 1 0,0-1-1,1 1 1,-1-1-1,1 1 1,-1-1-1,1 1 1,-1-1 0,1 0-1,0 1 1,-1-1-1,1 0 1,-1 1 0,1-1-1,0 0 1,-1 0-1,1 0 1,0 0-1,-1 1 1,1-1 0,0 0-1,-1 0 1,1 0-1,1-1 1,45 8-649,-32-6 347,-8 0 91,4 0 107,-1 0 1,1 1-1,-1 0 0,1 1 0,-1 0 0,0 1 0,-1 0 1,1 0-1,0 1 0,14 10 0,-24-15 143,1 1 1,0 0-1,0-1 0,-1 1 0,1 0 1,-1 0-1,1 0 0,-1 0 0,1 0 0,-1 0 1,1 0-1,-1-1 0,0 1 0,1 0 1,-1 0-1,0 0 0,0 0 0,0 0 1,0 1-1,0-1 0,0 0 0,0 0 1,0 0-1,0 0 0,-1 1 0,0 0 15,0 0 0,0 0-1,-1 0 1,1 0 0,-1 0 0,1 0-1,-1-1 1,1 1 0,-1-1-1,0 1 1,-2 1 0,-8 4 44,0-1 1,0 0 0,-16 5-1,21-8-127,-46 11-635,17-11-4889,15-3-4296</inkml:trace>
</inkml:ink>
</file>

<file path=ppt/ink/ink4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2.097"/>
    </inkml:context>
    <inkml:brush xml:id="br0">
      <inkml:brushProperty name="width" value="0.025" units="cm"/>
      <inkml:brushProperty name="height" value="0.025" units="cm"/>
    </inkml:brush>
  </inkml:definitions>
  <inkml:trace contextRef="#ctx0" brushRef="#br0">220 91 13773,'7'-8'5402,"-1"1"-4031,13-18 571,-12 1 2524,-7 23-4361,0 1 1,-1 0 0,1-1 0,0 1-1,0 0 1,0-1 0,-1 1 0,1 0 0,0-1-1,-1 1 1,1 0 0,0-1 0,-1 1 0,1 0-1,0 0 1,-1-1 0,1 1 0,0 0-1,-1 0 1,1 0 0,-1 0 0,1-1 0,0 1-1,-1 0 1,1 0 0,-1 0 0,1 0 0,-1 0-1,1 0 1,0 0 0,-1 0 0,1 0 0,-1 0-1,1 1 1,-1-1 0,1 0 0,0 0-1,-1 0 1,1 0 0,-1 1 0,1-1 0,0 0-1,-1 0 1,1 1 0,0-1 0,-1 0 0,1 1-1,-22 11 466,14-6-562,1 0 0,-1 1 0,1-1 0,1 1 0,-1 1 1,1 0-1,0 0 0,1 0 0,0 0 0,0 1 1,1 0-1,0 0 0,1 0 0,-1 0 0,2 1 1,-1-1-1,0 11 0,3-20-16,0 1 0,0 0 0,0 0 1,1 0-1,-1 0 0,0 0 0,0 0 0,1-1 0,-1 1 0,0 0 1,1 0-1,-1 0 0,1-1 0,-1 1 0,1 0 0,-1-1 0,1 1 1,0 0-1,-1-1 0,1 1 0,0-1 0,-1 1 0,1-1 0,0 1 1,0-1-1,1 1 0,28 7-394,-26-8 364,-1 1 0,1-1 0,-1 1 0,1 0-1,-1 0 1,0 0 0,1 0 0,-1 1 0,0-1 0,0 1 0,0 0 0,0 0 0,3 3 0,-1 2 9,-1 0 1,1 0-1,-2 1 1,1 0-1,-1 0 1,0 0-1,-1 0 1,0 0-1,0 1 1,-1-1-1,0 10 1,1 9 66,-2-1 0,-3 34-1,1-48 15,0-1 0,0 0 0,-1 0 0,-1 0 0,0 0 0,0-1 0,-1 0-1,-1 0 1,0 0 0,0 0 0,0-1 0,-16 17 0,17-21-26,0 0 1,0 0-1,-1-1 1,1 0-1,-1 0 0,0 0 1,0 0-1,0-1 1,0 0-1,0-1 1,-1 1-1,0-1 1,1 0-1,-1-1 0,0 0 1,0 0-1,0 0 1,0-1-1,0 0 1,0 0-1,1-1 1,-11-1-1,15 1-27,1 0 0,-1 0 0,0 1 0,1-1 0,-1 0 0,1-1 0,-1 1 0,1 0 0,0 0 0,-1-1 0,1 1 0,0 0 0,0-1 0,0 1 0,0-1 0,0 0 0,0 1 0,0-1 0,1 0 0,-1 1 0,1-1 0,-1 0 0,1 0 0,0 0 0,-1 1 0,1-1 0,0 0 0,0 0 0,0 0 0,1 0 0,-1-1 0,1-5 0,0 0 0,0 0 0,1 1 0,0-1 0,0 1 0,5-11 0,5-3 0,0 0 0,2 1 0,0 0 0,1 1 0,32-31 0,101-78 0,-94 84 0,-14 13 0,37-33 0,-70 57 0,0 0 0,0-1 0,-1 0 0,0 0 0,0 0 0,-1-1 0,7-13 0,-12 21 0,1 0 0,0-1 0,-1 1 0,1 0 0,0 0 0,-1 0 0,1-1 0,-1 1 0,0 0 0,1-1 0,-1 1 0,0 0 0,0-1 0,0 1 0,0 0 0,0-1 0,0 1 0,0-1 0,-1 1 0,1 0 0,0 0 0,-1-1 0,1 1 0,-1 0 0,1 0 0,-1-1 0,0 1 0,1 0 0,-1 0 0,0 0 0,0 0 0,0 0 0,0 0 0,0 0 0,0 0 0,0 0 0,0 1 0,0-1 0,-1 0 0,1 1 0,0-1 0,0 1 0,-1-1 0,1 1 0,0-1 0,-3 1 0,0-1 0,0 1 0,0 0 0,0 0 0,0 1 0,0-1 0,0 1 0,0 0 0,0 0 0,1 0 0,-1 0 0,0 0 0,0 1 0,1 0 0,-1 0 0,-3 3 0,-2 2 0,1 0 0,0 1 0,0 0 0,0 0 0,1 1 0,0 0 0,1 0 0,0 1 0,0 0 0,1 0 0,1 0 0,-1 1 0,2-1 0,-1 1 0,-2 19 0,6-29-59,0 1 0,0-1 1,0 1-1,0-1 0,0 1 0,0-1 0,0 0 1,1 1-1,-1-1 0,0 0 0,1 1 1,-1-1-1,1 0 0,0 1 0,-1-1 0,1 0 1,0 0-1,0 0 0,0 1 0,0-1 0,0 0 1,0 0-1,0-1 0,2 2 0,-1 0-239,1-1-1,0 0 1,0 0-1,0 0 1,-1 0-1,1-1 1,0 1-1,0-1 1,0 0 0,0 0-1,4 0 1,1 0-769,0-1 0,1 0 0,-1-1 0,0 0 0,0 0 1,0-1-1,14-6 0,9-13-6807</inkml:trace>
</inkml:ink>
</file>

<file path=ppt/ink/ink4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2.472"/>
    </inkml:context>
    <inkml:brush xml:id="br0">
      <inkml:brushProperty name="width" value="0.025" units="cm"/>
      <inkml:brushProperty name="height" value="0.025" units="cm"/>
    </inkml:brush>
  </inkml:definitions>
  <inkml:trace contextRef="#ctx0" brushRef="#br0">127 1 9897,'0'0'14489,"-9"0"-13705,-41 9 229,48-9-1000,0 1 0,1-1 1,-1 1-1,0-1 1,1 1-1,-1 0 0,0 0 1,1 0-1,-1 0 1,1 0-1,-1 0 1,1 0-1,0 0 0,-1 1 1,1-1-1,0 0 1,0 1-1,0-1 0,0 1 1,0 0-1,0-1 1,0 1-1,1 0 0,-1-1 1,1 1-1,-1 0 1,1 0-1,-1-1 1,1 1-1,0 0 0,0 3 1,3-1-34,0 0 0,1-1 0,-1 0 0,1 1 0,0-1 0,0-1 0,0 1 0,0 0 0,0-1 0,1 0 0,8 3 0,5 5 62,-14-8-34,0 0 0,0 1 0,-1 0 0,1 0 0,-1 0 0,0 0-1,0 1 1,0-1 0,5 8 0,-8-10 53,1 0 0,-1 1-1,1-1 1,-1 0 0,0 1 0,1-1 0,-1 0 0,0 1 0,0-1-1,0 0 1,0 1 0,0-1 0,0 1 0,0-1 0,-1 0-1,1 1 1,-1-1 0,1 0 0,0 1 0,-1-1 0,0 0-1,1 0 1,-1 0 0,0 1 0,0-1 0,0 0 0,0 0-1,0 0 1,0 0 0,0 0 0,0-1 0,0 1 0,0 0-1,0 0 1,-3 0 0,-4 5 166,0 0 0,-1-1 0,0 0 0,0-1 0,0 0-1,-1-1 1,1 1 0,-1-2 0,0 1 0,0-1 0,-11 0 0,20-2-283,1 0 0,0 0 0,-1-1 0,1 1 0,0 0 0,0 0 0,-1 0 0,1-1 0,0 1-1,0 0 1,-1 0 0,1-1 0,0 1 0,0 0 0,0-1 0,0 1 0,-1 0 0,1-1 0,0 1 0,0 0 0,0-1 0,0 1 0,0 0 0,0-1 0,0 1 0,0 0 0,0-1 0,0 1 0,0 0 0,0-1 0,0 1 0,0 0 0,0-1 0,0 1 0,0 0 0,1-1 0,-1 1 0,0 0 0,0-1 0,0 1 0,0 0 0,1 0 0,-1-1 0,0 1 0,0 0 0,1 0 0,-1-1 0,12-16-3095,41-25-7991,-23 20 1491</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5.969"/>
    </inkml:context>
    <inkml:brush xml:id="br0">
      <inkml:brushProperty name="width" value="0.025" units="cm"/>
      <inkml:brushProperty name="height" value="0.025" units="cm"/>
    </inkml:brush>
  </inkml:definitions>
  <inkml:trace contextRef="#ctx0" brushRef="#br0">21 23 11851,'-9'0'3620,"2"0"-417,2-3-32,5-1-961,0 2-449,2-1-351,14-1-609,12 2-449,5-1-32,6 1-64,3 2-127,-3 0-97,-2 0-32,-4 2-1025,-7 2-2275,-3-4-2977,-5-5-10347</inkml:trace>
</inkml:ink>
</file>

<file path=ppt/ink/ink4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3.090"/>
    </inkml:context>
    <inkml:brush xml:id="br0">
      <inkml:brushProperty name="width" value="0.025" units="cm"/>
      <inkml:brushProperty name="height" value="0.025" units="cm"/>
    </inkml:brush>
  </inkml:definitions>
  <inkml:trace contextRef="#ctx0" brushRef="#br0">32 259 10698,'0'0'17601,"-5"11"-16945,1-3-451,1-4-56,0 1 0,0 0 0,1 0 0,0 0 0,0 1 0,0-1 0,0 0 0,1 1 0,0-1 0,0 1 0,0 0 0,1-1 0,0 7 0,1-10-113,0-1 1,1 0-1,-1 0 1,0 0 0,0 0-1,1 0 1,-1 0 0,1 0-1,-1-1 1,1 1 0,-1 0-1,1-1 1,-1 1-1,1-1 1,0 1 0,-1-1-1,1 0 1,-1 0 0,1 0-1,0 0 1,-1 0 0,1 0-1,0 0 1,1-1-1,44-5 495,-25-2-515,1 0 0,-2-2-1,1-1 1,37-25 0,-36 22-20,-27 18 4,1 1 0,-1 0 0,1-1 0,0 1 0,0 0 0,1 0 0,0 0 0,0 1 0,0-1 0,0 0 0,1 1 0,0 0 0,0 5 0,3-10 0,0 0 0,1 0 0,-1 0 0,1-1 0,0 0 0,-1 1 0,1-1 0,-1 0 0,1 0 0,-1 0 0,1-1 0,0 1 0,3-2 0,9-2 0,0-1 0,-1 0 0,1-1 0,-1-1 0,0 0 0,20-15 0,-5 0 0,47-42 0,-59 47 0,-1 0 0,-1-1 0,18-28 0,-28 38 0,0 0 0,0-1 0,0 0 0,-1 0 0,-1-1 0,1 1 0,-2-1 0,1 1 0,-1-1 0,1-15 0,-6 26 0,0 1 0,0 1 0,0-1 0,1 0 0,-1 1 0,1-1 0,0 1 0,-3 3 0,-5 13 0,1 1 0,1 0 0,0 0 0,2 1 0,1 0 0,0 0 0,1 0 0,2 1 0,0-1 0,1 1 0,1-1 0,4 30 0,4-12-124,-7-37 116,-1 1-1,1-1 1,-1 0 0,1 0-1,0 1 1,0-1 0,0 0 0,0 0-1,1 0 1,-1 0 0,0 0-1,1 0 1,2 2 0,-2-43 125,-4 27-107,0 0 0,-1 1 0,0-1 0,-1 1 0,-1 0 0,1 0 0,-2 0 0,-11-18 0,-12-26 23,30 55-33,0-1 0,0 1 0,0-1 0,0 1 0,0-1 0,0 1 0,0-1 0,1 1 0,-1 0 0,0 0 0,0 0 0,0-1 0,0 1 0,1 0 0,-1 1 0,0-1 0,0 0 0,3 1 0,29 7-1834,20 13-5323,-9-4 320,-32-14-3119</inkml:trace>
</inkml:ink>
</file>

<file path=ppt/ink/ink4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4.111"/>
    </inkml:context>
    <inkml:brush xml:id="br0">
      <inkml:brushProperty name="width" value="0.025" units="cm"/>
      <inkml:brushProperty name="height" value="0.025" units="cm"/>
    </inkml:brush>
  </inkml:definitions>
  <inkml:trace contextRef="#ctx0" brushRef="#br0">192 50 18065,'0'0'5002,"-1"-8"-2498,1 6-2355,-1 0 0,1-1-1,-1 1 1,0-1 0,0 1 0,0 0 0,0-1 0,0 1-1,0 0 1,0 0 0,-1 0 0,1 0 0,-1 0 0,-3-3-1,3 4-91,1 0 0,-1 0 0,0 1 0,0-1 0,0 0-1,0 1 1,0 0 0,0-1 0,0 1 0,0 0 0,0 0-1,0 0 1,0 0 0,0 1 0,0-1 0,0 1 0,0-1-1,0 1 1,0-1 0,0 1 0,0 0 0,0 0 0,1 0-1,-1 0 1,-2 2 0,-6 3-63,1 1 0,1 0 0,-1 0 0,1 1 0,1 0 0,-1 0 0,1 1 0,1 0 0,-9 14 0,11-15 2,-1 0 0,1 0 0,0 1 0,1-1 0,0 1 0,1 0 1,-1 0-1,2 0 0,-1 0 0,1 0 0,1 18 0,0-26-7,0 1-1,1-1 1,-1 0-1,0 0 0,1 1 1,-1-1-1,1 0 1,-1 0-1,1 0 1,0 0-1,-1 0 1,1 0-1,0 0 0,0 0 1,0 0-1,0 0 1,0 0-1,0-1 1,0 1-1,0 0 1,0-1-1,0 1 0,2 0 1,36 6-449,40-15-256,-76 8 707,23-6-155,-19 4 140,0-1-1,0 2 0,0-1 1,0 1-1,0 1 0,1-1 1,-1 1-1,0 0 0,0 1 1,0-1-1,9 3 0,-15-2 28,0 0 0,0-1-1,0 1 1,0 0 0,-1 0-1,1 0 1,0 0 0,0 0-1,-1 0 1,1 0 0,0 0-1,-1 0 1,1 0 0,-1 1-1,1-1 1,-1 0 0,0 0-1,1 1 1,-1-1 0,0 0-1,0 0 1,0 1 0,0-1-1,0 0 1,0 0 0,0 1 0,-1-1-1,1 0 1,0 0 0,-1 1-1,1-1 1,-1 0 0,1 0-1,-2 2 1,-24 38 758,6-19-150,-1-2 0,-32 25 1,43-38-407,1 0-1,-2-1 1,1 1 0,-1-2 0,0 0 0,0 0 0,0-1 0,-18 5 0,29-9-263,-1 0 0,1 0 1,-1 0-1,1 0 0,-1 0 0,1 0 1,-1 0-1,1 0 0,-1 0 0,0 0 1,1 0-1,-1 0 0,1 0 0,-1 0 1,1 0-1,-1 0 0,1-1 0,-1 1 1,1 0-1,0 0 0,-1-1 0,1 1 1,-1 0-1,1-1 0,-1 1 0,1 0 1,0-1-1,-1 1 0,1-1 1,0 1-1,-1 0 0,1-1 0,0 1 1,0-1-1,0 1 0,-1-1 0,1 1 1,0-1-1,0 1 0,0-1 0,0 1 1,0-1-1,0 1 0,0-1 0,0 1 1,0-1-1,0 1 0,0-1 0,0 0 1,0 1-1,0-1 0,1 1 0,-1-1 1,0 1-1,0 0 0,0-1 1,1 0-1,15-33-4490,-15 31 4047,26-43-6209,5-10-2472</inkml:trace>
</inkml:ink>
</file>

<file path=ppt/ink/ink4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4.733"/>
    </inkml:context>
    <inkml:brush xml:id="br0">
      <inkml:brushProperty name="width" value="0.025" units="cm"/>
      <inkml:brushProperty name="height" value="0.025" units="cm"/>
    </inkml:brush>
  </inkml:definitions>
  <inkml:trace contextRef="#ctx0" brushRef="#br0">90 1 16848,'0'0'4452,"0"9"-3075,-3 32-444,-1-1-1,-2 1 1,-2-1-1,-14 44 1,10-42-341,1 2 0,3-1 0,-6 81 0,14-123-589,-1 0 0,1 0 0,0 0 0,0 0 0,0 0 0,0-1 0,0 1 0,0 0 0,0 0 0,0 0 0,0 0 0,0 0 0,0-1 0,1 1 0,-1 0 0,0 0 0,0 0 0,1-1-1,-1 1 1,1 0 0,-1 0 0,1-1 0,-1 1 0,1 0 0,-1-1 0,1 1 0,0 0 0,-1-1 0,1 1 0,0-1 0,-1 1 0,1-1 0,0 1 0,0-1 0,-1 0 0,1 1 0,0-1 0,0 0 0,0 0 0,0 0 0,0 0 0,-1 1 0,1-1 0,0 0 0,0-1 0,0 1 0,0 0 0,0 0-1,-1 0 1,1 0 0,0-1 0,0 1 0,0 0 0,0-1 0,-1 1 0,1 0 0,0-1 0,-1 1 0,1-1 0,0 1 0,-1-1 0,1 0 0,1-1 0,4-2-51,1-1 1,-1-1-1,0 1 0,0-1 1,8-11-1,-6 3-26,0-1-1,-1 0 1,-1-1 0,0 0 0,-2 0-1,1 0 1,-2-1 0,0 1-1,-1-1 1,-1 0 0,-1-32 0,1 59 66,0 0 0,0-1 0,1 1 0,1-1 0,-1 1 0,2-1 0,-1 0 0,1 0 0,1 0 0,-1-1 0,1 1 0,1-1 0,0 0 0,10 11 0,-13-17 70,-1 1 0,1 0 0,0-1 0,0 1 0,0-1 0,0 0 0,1 0 0,-1 0 0,0 0 0,1-1 0,0 1 0,-1-1 0,1 0 0,0 0 0,-1 0 0,1 0 0,0-1 0,0 0 0,0 0 0,0 0 0,0 0 0,-1 0 0,1-1-1,0 0 1,0 0 0,-1 0 0,1 0 0,0 0 0,-1-1 0,1 0 0,-1 1 0,0-1 0,1-1 0,-1 1 0,0 0 0,0-1 0,-1 1 0,1-1 0,3-5 0,4-2 48,-1-1-1,-1 0 1,0-1-1,8-14 1,-13 21-96,-1 0 0,1 0 1,-1 0-1,0 0 0,-1-1 0,1 1 1,-1-1-1,0 1 0,0-1 0,-1 1 1,1-1-1,-1 0 0,-1-6 0,0 11-16,1 1 0,0-1-1,0 1 1,-1 0-1,1-1 1,0 1-1,-1-1 1,1 1-1,0 0 1,-1-1-1,1 1 1,-1 0-1,1 0 1,0-1-1,-1 1 1,1 0-1,-1 0 1,1 0-1,-1-1 1,1 1 0,-1 0-1,1 0 1,-1 0-1,1 0 1,-1 0-1,1 0 1,-1 0-1,1 0 1,-1 0-1,1 0 1,-1 0-1,1 0 1,-1 1-1,1-1 1,-1 0-1,1 0 1,-1 0-1,0 1 1,-18 9-174,13-2 195,0 1 0,1 0 1,0-1-1,0 2 0,1-1 0,0 0 0,1 1 0,0 0 1,0 0-1,1-1 0,1 2 0,-1-1 0,2 0 0,-1 0 1,2 0-1,1 16 0,-2-25-5,1 0 0,-1 0 1,1 1-1,-1-1 0,1 0 1,0 0-1,-1 1 0,1-1 1,0 0-1,0 0 0,0 0 1,0 0-1,0 0 0,0 0 0,0-1 1,0 1-1,1 0 0,-1 0 1,0-1-1,0 1 0,1-1 1,-1 1-1,0-1 0,1 0 1,-1 1-1,0-1 0,1 0 1,-1 0-1,1 0 0,-1 0 0,0 0 1,1 0-1,-1 0 0,0-1 1,3 0-1,2 0 39,0 0 0,0 0 0,0-1 0,0 0 0,0-1 0,10-4 0,2-7-53,-1 0 0,0-1 0,-1 0 0,-1-2 0,0 0 0,-1 0 0,-1-2 0,-1 1 0,0-2 0,-2 1 0,10-25 0,-22 99 0,-5-23-48,0 1-799,1 1 0,-2 55 0,16-91-9072,4-18 1287</inkml:trace>
</inkml:ink>
</file>

<file path=ppt/ink/ink4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5.118"/>
    </inkml:context>
    <inkml:brush xml:id="br0">
      <inkml:brushProperty name="width" value="0.025" units="cm"/>
      <inkml:brushProperty name="height" value="0.025" units="cm"/>
    </inkml:brush>
  </inkml:definitions>
  <inkml:trace contextRef="#ctx0" brushRef="#br0">10 1 3619,'0'0'5926,"-10"76"-5894,10-44-3427</inkml:trace>
</inkml:ink>
</file>

<file path=ppt/ink/ink4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15.502"/>
    </inkml:context>
    <inkml:brush xml:id="br0">
      <inkml:brushProperty name="width" value="0.025" units="cm"/>
      <inkml:brushProperty name="height" value="0.025" units="cm"/>
    </inkml:brush>
  </inkml:definitions>
  <inkml:trace contextRef="#ctx0" brushRef="#br0">174 303 16047,'0'0'9161,"-9"9"-7693,3-3-1252,-1 0 0,1 1-1,0 0 1,1 1 0,-1-1 0,1 1 0,1 0-1,0 0 1,0 1 0,0-1 0,1 1 0,1 0 0,-3 10-1,2-6-100,1-1 0,0 1-1,0 0 1,2-1-1,-1 1 1,2 0 0,-1 0-1,2-1 1,0 1-1,0-1 1,1 1 0,1-1-1,0 0 1,9 18-1,-3-12-104,0 1-1,-1 1 0,-1-1 0,-1 1 1,-1 1-1,-1-1 0,0 1 0,1 25 0,-5-39 14,-1 0 0,1-1 0,-1 1-1,-1 0 1,1 0 0,-1 0-1,0-1 1,-1 1 0,0 0-1,0-1 1,0 1 0,-1-1-1,0 0 1,0 0 0,0 0-1,-1 0 1,0-1 0,0 1-1,-1-1 1,1 0 0,-1 0-1,0-1 1,0 1 0,-1-1-1,1 0 1,-1-1 0,0 1-1,0-1 1,-8 3 0,12-5 0,0 0 0,-1 0 0,1 0 0,0-1-1,0 1 1,0-1 0,-1 1 0,1-1 0,0 0 0,-1 0 0,1 0 0,0 0 0,-1 0 0,1-1 0,0 1 0,0-1 0,-1 1 0,1-1 0,0 0-1,0 0 1,0 0 0,-2-1 0,1-1-14,1 1 0,0 0 0,0-1 0,0 0 0,0 1 0,0-1-1,0 0 1,1 0 0,-1 0 0,1 0 0,0 0 0,0-1 0,-1-4 0,-1-10-135,1 0-1,1-1 1,0 1 0,4-26 0,0 17-271,1 0-1,1 1 1,2 0-1,0 0 1,2 0 0,18-34-1,88-146-3447,-50 96 644,-29 46 1931,46-85-820,-34 50 8662,-49 112-3420,-4 35-3099,-40 229 2117,39-217-1715,3 1-1,7 99 1,-4-159-495,0-1 1,0 1-1,0 0 1,0-1-1,0 1 0,0 0 1,0-1-1,0 1 1,0 0-1,0-1 0,0 1 1,0 0-1,1-1 1,-1 1-1,0-1 1,0 1-1,1 0 0,-1-1 1,0 1-1,1-1 1,-1 1-1,1-1 0,-1 1 1,0-1-1,1 1 1,-1-1-1,1 1 0,0-1 1,-1 0-1,1 1 1,-1-1-1,1 0 1,0 1-1,-1-1 0,1 0 1,-1 0-1,1 0 1,0 0-1,-1 0 0,1 0 1,0 0-1,-1 0 1,2 0-1,0 0-180,-1-1 1,0 0-1,1 0 1,-1 1-1,0-1 0,0 0 1,1 0-1,-1 0 0,0-1 1,0 1-1,0 0 0,0 0 1,0 0-1,-1-1 1,1 1-1,0-1 0,-1 1 1,1-2-1,4-10-1407,-1-1 1,-1 1-1,2-25 0,-5-39-481,-7 33 4501,-18-64 1,6 33 2368,19 74-4684,-1 0 0,1 0 0,-1-1 0,1 1 0,0 0-1,-1 0 1,1 0 0,0-1 0,0 1 0,0 0 0,0 0 0,0-1-1,0 1 1,0 0 0,0 0 0,1-1 0,-1 1 0,0 0 0,1 0-1,-1-1 1,1 1 0,-1 0 0,1 0 0,0 0 0,-1 0 0,1 0-1,0 0 1,0 0 0,0 0 0,-1 0 0,1 1 0,0-1 0,0 0-1,1 0 1,-1 1 0,1-2 0,4 2-228,-1-1-1,1 1 1,-1-1-1,1 2 1,-1-1 0,1 0-1,6 3 1,3-1-652,25 2-2999,3-2-2007</inkml:trace>
</inkml:ink>
</file>

<file path=ppt/ink/ink4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2.152"/>
    </inkml:context>
    <inkml:brush xml:id="br0">
      <inkml:brushProperty name="width" value="0.025" units="cm"/>
      <inkml:brushProperty name="height" value="0.025" units="cm"/>
    </inkml:brush>
  </inkml:definitions>
  <inkml:trace contextRef="#ctx0" brushRef="#br0">24 7 20403,'7'-7'2883,"-3"7"-1025,-2 2-225,0 20-992,1 9 32,-3 13-289,0 3-288,0 7-96,-3-1-224,-5-3-577,1-9-576,0-5-289,0-9 161,3-9-1314,-1-9-2786</inkml:trace>
</inkml:ink>
</file>

<file path=ppt/ink/ink4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2.511"/>
    </inkml:context>
    <inkml:brush xml:id="br0">
      <inkml:brushProperty name="width" value="0.025" units="cm"/>
      <inkml:brushProperty name="height" value="0.025" units="cm"/>
    </inkml:brush>
  </inkml:definitions>
  <inkml:trace contextRef="#ctx0" brushRef="#br0">1 326 18481,'0'0'10763,"74"-21"-10347,-35 20-320,2 1-256,5-5-1826,3-5-2498,-1-5-3139</inkml:trace>
  <inkml:trace contextRef="#ctx0" brushRef="#br0" timeOffset="1">646 0 15278,'0'0'12140,"-41"81"-11275,16-36-385,-6 5-320,0 3-96,4-6-32,1-6-448,8-10-513,12-17-416,12-21-2787,21-27 1217,2-12-1409,7-7-5189</inkml:trace>
</inkml:ink>
</file>

<file path=ppt/ink/ink4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2.886"/>
    </inkml:context>
    <inkml:brush xml:id="br0">
      <inkml:brushProperty name="width" value="0.025" units="cm"/>
      <inkml:brushProperty name="height" value="0.025" units="cm"/>
    </inkml:brush>
  </inkml:definitions>
  <inkml:trace contextRef="#ctx0" brushRef="#br0">255 0 8072,'0'0'19730,"-27"68"-18032,8-24-833,-2 7-353,3 2-95,4-2 63,5-5-64,7-8-351,2-9-33,2-11-1057,13-13-801,-1-5-1537,-4 0-2563,-2-14-5957</inkml:trace>
  <inkml:trace contextRef="#ctx0" brushRef="#br0" timeOffset="1">0 347 18225,'0'0'13485,"55"37"-13005,-8-37-319,6-2-322,-4-12-1696,-1-4-2243,-9-3-1698,-6-7-3779</inkml:trace>
</inkml:ink>
</file>

<file path=ppt/ink/ink4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3.288"/>
    </inkml:context>
    <inkml:brush xml:id="br0">
      <inkml:brushProperty name="width" value="0.025" units="cm"/>
      <inkml:brushProperty name="height" value="0.025" units="cm"/>
    </inkml:brush>
  </inkml:definitions>
  <inkml:trace contextRef="#ctx0" brushRef="#br0">112 1 10250,'0'0'14013,"-8"8"-12508,-5 9-1218,2 0-1,0 0 0,0 1 0,2 0 1,0 0-1,1 1 0,1 1 1,1-1-1,1 1 0,0 0 0,2 0 1,0 1-1,2-1 0,0 0 0,3 39 1,-1-56-279,-1 0 1,1 0 0,0 1-1,0-1 1,0 0-1,1 0 1,-1 0 0,1 0-1,-1-1 1,1 1-1,0 0 1,0-1 0,1 1-1,-1-1 1,0 1-1,1-1 1,-1 0 0,1 0-1,0 0 1,0-1 0,0 1-1,0-1 1,0 1-1,0-1 1,0 0 0,0 0-1,0-1 1,5 2-1,-5-2 11,-1 0 0,1 0 0,-1 0 0,1 0 0,0 0 0,-1-1 0,1 1 0,-1-1 0,1 0 0,-1 1 0,1-1 0,-1 0 0,0-1-1,1 1 1,-1 0 0,0-1 0,0 1 0,0-1 0,0 1 0,0-1 0,0 0 0,-1 0 0,1 0 0,0 0 0,-1 0 0,0 0 0,1-1 0,-1 1-1,0 0 1,0-1 0,0 1 0,-1-1 0,1 1 0,-1-1 0,1 1 0,-1-5 0,1 4 21,-1-1 0,0 1 0,0-1 0,0 1 0,0-1 1,-1 1-1,1 0 0,-1-1 0,0 1 0,0 0 0,0-1 0,0 1 0,-1 0 0,1 0 0,-1 0 1,0 0-1,0 0 0,0 0 0,0 1 0,-3-3 0,3 3-18,0 0 1,0 1-1,-1 0 0,1-1 1,-1 1-1,1 0 1,-1 0-1,1 1 0,-1-1 1,1 0-1,-1 1 0,0-1 1,1 1-1,-1 0 0,0 0 1,1 0-1,-1 0 0,0 1 1,1-1-1,-1 1 1,1-1-1,-1 1 0,0 0 1,1 0-1,0 0 0,-1 1 1,-2 1-1,2-2-22,0 1 0,1 0 0,-1 1 0,0-1 0,1 0 0,0 1 0,-1 0 0,1-1 0,0 1 0,1 0 0,-1 0 0,0 0 0,1 0 0,-1 0 0,-1 7 0,3-9 0,0 0 0,-1 0 0,1 1 0,0-1 0,0 0 0,0 0 0,0 1 0,0-1 0,0 0 0,0 0 0,1 1 0,-1-1 0,0 0 0,1 0 0,-1 0 0,1 0 0,-1 0 0,1 1 0,-1-1 0,1 0 0,0 0 0,0 0 0,-1 0 0,1-1 0,0 1 0,0 0 0,0 0 0,0 0 0,0-1 0,0 1 0,0 0 0,0-1 0,0 1 0,1-1 0,-1 0 0,0 1 0,0-1 0,0 0 0,1 0 0,-1 1 0,0-1 0,0 0 0,1 0 0,-1 0 0,2-1 0,12 0 0,0 0 0,-1-1 0,1 0 0,0-2 0,-1 0 0,1 0 0,-1-1 0,0-1 0,-1-1 0,0 1 0,0-2 0,0 0 0,-1-1 0,20-18 0,-31 27 0,-1 0 0,0-1 0,1 1 0,-1-1 0,0 1 0,1-1 0,-1 1 0,0 0 0,1-1 0,-1 1 0,1 0 0,-1 0 0,1-1 0,-1 1 0,1 0 0,-1 0 0,1 0 0,-1-1 0,1 1 0,-1 0 0,1 0 0,-1 0 0,1 0 0,-1 0 0,1 0 0,-1 0 0,1 0 0,-1 0 0,1 0 0,-1 1 0,1-1 0,0 0 0,1 18 0,-16 35 0,12-47 0,-3 9-63,1-1 1,1 1-1,1 1 1,0-1-1,0 0 1,2 27-1,6-28-3658,7-12-6566</inkml:trace>
</inkml:ink>
</file>

<file path=ppt/ink/ink4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4.064"/>
    </inkml:context>
    <inkml:brush xml:id="br0">
      <inkml:brushProperty name="width" value="0.025" units="cm"/>
      <inkml:brushProperty name="height" value="0.025" units="cm"/>
    </inkml:brush>
  </inkml:definitions>
  <inkml:trace contextRef="#ctx0" brushRef="#br0">1 0 11307,'0'0'11824,"0"9"-9608,2 18-678,-2-14-1041,0 0 0,1-1-1,1 1 1,0 0 0,6 20-1,-7-31-462,0 1-1,0 0 0,1-1 0,-1 1 0,1-1 0,-1 0 0,1 1 0,0-1 0,0 0 0,0 0 0,0 0 1,0 0-1,0 0 0,0-1 0,1 1 0,-1-1 0,1 0 0,-1 1 0,1-1 0,-1 0 0,1 0 0,0-1 0,-1 1 1,1 0-1,0-1 0,0 0 0,0 1 0,0-1 0,-1-1 0,1 1 0,0 0 0,4-2 0,5-1 71,-1 0 0,1-1-1,-1-1 1,0 0 0,-1-1-1,1 0 1,-1 0-1,14-13 1,-16 13-31,1-1 0,-1 1 0,1 0 0,0 1 0,0 0 1,1 1-1,0 0 0,0 0 0,0 1 0,0 0 0,15-2 0,-24 5-73,1 1 0,-1-1 0,1 0 0,-1 0 0,0 1 0,1-1 0,-1 1 0,0 0 0,0-1 0,1 1 0,-1 0 0,0 0 0,0-1 0,0 1 0,0 0 0,0 0 0,0 0 0,0 1 0,0-1 0,0 0 0,0 0 0,-1 0 0,1 1 0,0-1 0,-1 0 0,1 1 0,-1-1 0,0 0 0,1 1 0,-1-1 0,0 3 0,4 53 0,-3-43 0,-1-8 0,0 0 0,0 0 0,1 0 0,0 0 0,0 0 0,1 0 0,0 0 0,0-1 0,3 6 0,-4-9 0,0-1 0,0 1 0,0-1 0,1 0 0,-1 1 0,1-1 0,-1 0 0,1 0 0,-1 0 0,1 0 0,0-1 0,-1 1 0,1 0 0,0-1 0,0 1 0,-1-1 0,1 1 0,0-1 0,0 0 0,0 0 0,0 0 0,-1 0 0,1 0 0,0 0 0,0 0 0,0-1 0,-1 1 0,1-1 0,0 1 0,0-1 0,-1 0 0,1 1 0,2-3 0,9-4 0,0 0 0,-1 0 0,0-2 0,21-17 0,30-22 0,-58 45 0,1 0 0,-1 0 0,1 1 0,-1 0 0,1 0 0,0 0 0,0 1 0,0 0 0,0 0 0,8-1 0,-13 2-15,0 1 1,-1-1-1,1 0 0,-1 0 1,1 0-1,-1 0 1,1 0-1,0 1 0,-1-1 1,1 0-1,-1 0 0,1 1 1,-1-1-1,1 0 0,-1 1 1,0-1-1,1 1 1,-1-1-1,1 0 0,-1 1 1,0-1-1,1 1 0,-1-1 1,0 1-1,1 0 0,-1-1 1,0 1-1,0-1 0,0 1 1,0-1-1,1 1 1,-1 0-1,0-1 0,0 1 1,-1 30-1235,1-29 1139,-1-1 1,1 1 0,-1 0 0,1-1 0,0 1 0,0 0 0,-1 0 0,1-1-1,1 1 1,-1 0 0,0 0 0,0-1 0,0 1 0,1 0 0,-1-1 0,1 1-1,0-1 1,-1 1 0,1 0 0,0-1 0,0 1 0,0-1 0,0 0 0,2 3-1,-3-4-106,1 0-1,-1 0 0,1 0 0,-1 0 1,0 0-1,1 0 0,-1 0 0,1 0 0,-1 0 1,1 0-1,-1 0 0,0 0 0,1 0 1,-1 0-1,1-1 0,-1 1 0,0 0 1,1 0-1,-1 0 0,0-1 0,1 1 0,-1 0 1,0-1-1,0 1 0,1 0 0,-1-1 1,0 1-1,0 0 0,1-1 0,-1 1 1,0 0-1,0-1 0,7-15-7102</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6.717"/>
    </inkml:context>
    <inkml:brush xml:id="br0">
      <inkml:brushProperty name="width" value="0.025" units="cm"/>
      <inkml:brushProperty name="height" value="0.025" units="cm"/>
    </inkml:brush>
  </inkml:definitions>
  <inkml:trace contextRef="#ctx0" brushRef="#br0">146 59 10666,'0'0'6257,"9"-8"-3887,41-39 1607,-51 44 375,-8 4-3427,-12 6-1024,5 2 200,0 1-1,1 0 0,0 1 1,1 0-1,-24 25 0,32-30-96,0 1 0,1-1-1,-1 1 1,1 0 0,1 1-1,0-1 1,0 1-1,0 0 1,1 0 0,0 0-1,0 0 1,1 0 0,0 1-1,-1 12 1,3-19-103,0 0-1,1 0 1,-1 0 0,0 0 0,1 0 0,-1 0-1,1 0 1,0 0 0,0 0 0,0 0 0,0-1-1,0 1 1,0 0 0,0 0 0,0-1 0,1 1-1,-1-1 1,0 0 0,1 1 0,0-1 0,-1 0-1,1 0 1,0 0 0,-1 0 0,1 0-1,0 0 1,0 0 0,0-1 0,4 2 0,4 0-1659,1 0 0,-1-1 0,1 0 0,13 0 0,-23-1 1694,34 0-7986</inkml:trace>
</inkml:ink>
</file>

<file path=ppt/ink/ink4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4.485"/>
    </inkml:context>
    <inkml:brush xml:id="br0">
      <inkml:brushProperty name="width" value="0.025" units="cm"/>
      <inkml:brushProperty name="height" value="0.025" units="cm"/>
    </inkml:brush>
  </inkml:definitions>
  <inkml:trace contextRef="#ctx0" brushRef="#br0">0 6 28795,'0'0'3972,"60"-5"-3972,-38 5-2659,-5 0-10921</inkml:trace>
</inkml:ink>
</file>

<file path=ppt/ink/ink4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5.154"/>
    </inkml:context>
    <inkml:brush xml:id="br0">
      <inkml:brushProperty name="width" value="0.025" units="cm"/>
      <inkml:brushProperty name="height" value="0.025" units="cm"/>
    </inkml:brush>
  </inkml:definitions>
  <inkml:trace contextRef="#ctx0" brushRef="#br0">18 0 19058,'0'0'6128,"0"10"-4254,1 139 1069,-3 243-1775,2-382-1128,0-5 38,0 0 0,0 0 0,0 0 0,-1 0 0,0 0 0,0-1 0,0 1 0,-3 7 0,0-26 429,0-57-378,7-102 0,-2 150-119,2 0-1,1 0 1,0 1 0,2 0 0,1 0 0,0 0 0,2 0 0,18-31 0,-24 47-10,2 1 1,-1-1-1,0 1 1,1 0-1,0 1 1,0-1-1,0 1 0,1 0 1,0 1-1,-1-1 1,1 1-1,0 0 0,1 0 1,-1 1-1,0 0 1,1 0-1,-1 1 1,9-2-1,-10 3-2,0-1 1,0 1-1,0 0 1,0 0-1,0 1 0,0-1 1,0 1-1,0 0 1,0 0-1,-1 1 0,1 0 1,0 0-1,0 0 1,-1 0-1,0 1 0,1-1 1,-1 1-1,0 0 1,0 1-1,-1-1 0,1 1 1,-1-1-1,1 1 1,3 7-1,-5-9 1,-1 1 0,1-1 0,-1 1 0,0-1 0,0 1 0,0-1 0,0 1 0,-1 0 0,1 0 0,-1-1 0,1 1 0,-1 0 0,0 0 0,0 0 0,0 0 0,0-1 0,-1 1 0,1 0 0,-1 0 0,0-1 0,-1 4 0,-1-1 2,1 0 0,-1 0 1,0-1-1,-1 1 0,1-1 1,-1 0-1,0 0 0,0 0 0,0-1 1,-7 5-1,-1 0 4,0-1 0,0 0 0,-1-1 0,0-1 0,0 0 0,0 0 0,-26 4 0,36-8-63,0-1 0,0 0 0,0 0 0,0 0-1,0 0 1,0 0 0,0 0 0,0-1 0,-4-1 0,6 2-15,0-1 0,1 1 0,-1 0 0,0-1 0,0 0-1,0 1 1,1-1 0,-1 1 0,0-1 0,0 0 0,1 1 0,-1-1 0,1 0 0,-1 0 0,1 0 0,-1 1 0,1-1 0,-1 0 0,1 0 0,-1-1 0,1-2-219,0 1 0,0 0 0,0-1 0,1 1 0,-1-1 1,1 1-1,0 0 0,0 0 0,0-1 0,0 1 0,1 0 0,-1 0 1,1 0-1,0 0 0,3-3 0,22-32-6135,6-2-3295</inkml:trace>
</inkml:ink>
</file>

<file path=ppt/ink/ink4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5.528"/>
    </inkml:context>
    <inkml:brush xml:id="br0">
      <inkml:brushProperty name="width" value="0.025" units="cm"/>
      <inkml:brushProperty name="height" value="0.025" units="cm"/>
    </inkml:brush>
  </inkml:definitions>
  <inkml:trace contextRef="#ctx0" brushRef="#br0">75 0 19154,'0'0'7597,"-3"14"-5211,-14 47-951,2-10-709,2 2 1,-13 106-1,26-157-751,0-1 1,0 1-1,-1 0 0,1-1 0,1 1 1,-1 0-1,0 0 0,0-1 1,1 1-1,-1 0 0,1-1 0,-1 1 1,1 0-1,0-1 0,0 1 1,-1-1-1,1 1 0,0-1 0,2 3 1,-2-4-12,0 1 1,1-1-1,-1 0 0,0 1 1,0-1-1,0 0 1,0 1-1,0-1 1,1 0-1,-1 0 1,0 0-1,0 0 0,0 0 1,0-1-1,1 1 1,-1 0-1,0 0 1,0-1-1,0 1 1,0-1-1,2 0 1,4-3-151,0 0 1,-1 0 0,1-1 0,-1 0-1,0 0 1,10-11 0,0-4-600,-2 1 1,16-30-1,17-24-363,-45 106 3209,-5-8-1403,-2 0 0,-10 37 0,7-35 74,-7 50-1,15-76-712,0 0-1,-1 0 0,1 0 1,0 1-1,0-1 0,0 0 0,0 0 1,0 0-1,0 0 0,1 0 1,-1 0-1,0 1 0,1-1 1,-1 0-1,0 0 0,1 0 0,-1 0 1,1 0-1,0 0 0,1 1 1,-2-1-11,1-1 0,0 0 0,0 1 0,-1-1 0,1 0 0,0 0 0,0 0 0,0 0 0,-1 0 1,1 0-1,0 0 0,0 0 0,0 0 0,-1 0 0,1 0 0,0 0 0,0-1 0,0 1 0,-1 0 0,1-1 1,1 0-1,3-1-35,0-1 0,0-1 0,-1 1 0,1 0 0,-1-1 0,6-7 0,-4 4-655,-1 0 0,0 0-1,0-1 1,0 0 0,-1 0-1,4-12 1,3-30-9473,-10 23-479</inkml:trace>
</inkml:ink>
</file>

<file path=ppt/ink/ink4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5.885"/>
    </inkml:context>
    <inkml:brush xml:id="br0">
      <inkml:brushProperty name="width" value="0.025" units="cm"/>
      <inkml:brushProperty name="height" value="0.025" units="cm"/>
    </inkml:brush>
  </inkml:definitions>
  <inkml:trace contextRef="#ctx0" brushRef="#br0">1 34 17296,'0'0'3652,"12"-5"-75,1-1-2803,0 1 0,0 1 0,0 0 0,1 1 0,13-1 0,-24 3-712,0 1 0,0-1 0,0 1-1,0 0 1,0 0 0,0 0 0,0 0 0,0 1 0,0-1-1,0 1 1,-1 0 0,1 0 0,0 0 0,0 0 0,0 0-1,-1 0 1,1 1 0,-1-1 0,1 1 0,-1 0 0,0 0-1,1 0 1,-1 0 0,0 0 0,0 1 0,-1-1 0,1 0-1,0 1 1,-1-1 0,0 1 0,1 0 0,-1-1 0,0 1-1,0 0 1,0 4 0,0 0-17,0 0 0,-1 0 0,0 0 1,0 0-1,0 0 0,-1 0 0,-1-1 0,1 1 0,-1 0 0,0 0 0,0-1 1,-1 0-1,0 1 0,0-1 0,-5 8 0,-5 5 118,-1-2-1,0 1 1,-23 21-1,97-53-162,-34 9-631,0 2-1,1 1 1,33 1 0,-58 1 61,3-1-2893</inkml:trace>
</inkml:ink>
</file>

<file path=ppt/ink/ink4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6.247"/>
    </inkml:context>
    <inkml:brush xml:id="br0">
      <inkml:brushProperty name="width" value="0.025" units="cm"/>
      <inkml:brushProperty name="height" value="0.025" units="cm"/>
    </inkml:brush>
  </inkml:definitions>
  <inkml:trace contextRef="#ctx0" brushRef="#br0">1 1 13132,'0'0'15759,"68"20"-15470,-36-11-257,1-5-1378,-2-1-2786,-1-3-2978,4-3-9322</inkml:trace>
</inkml:ink>
</file>

<file path=ppt/ink/ink4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6.806"/>
    </inkml:context>
    <inkml:brush xml:id="br0">
      <inkml:brushProperty name="width" value="0.025" units="cm"/>
      <inkml:brushProperty name="height" value="0.025" units="cm"/>
    </inkml:brush>
  </inkml:definitions>
  <inkml:trace contextRef="#ctx0" brushRef="#br0">37 296 1505,'0'0'21301,"-3"9"-18264,-6 22-2074,2 0 0,0 0 0,3 1 0,-2 61 0,5-92-997,1 0-1,0 0 0,0-1 0,0 1 1,0 0-1,0 0 0,0 0 0,0-1 1,1 1-1,-1 0 0,0 0 0,0 0 1,0-1-1,1 1 0,-1 0 1,1-1-1,-1 1 0,0 0 0,1 0 1,-1-1-1,1 1 0,-1-1 0,1 1 1,0-1-1,-1 1 0,1-1 0,0 1 1,-1-1-1,1 1 0,0-1 0,-1 0 1,1 1-1,0-1 0,0 0 0,0 0 1,-1 1-1,1-1 0,0 0 1,0 0-1,0 0 0,-1 0 0,1 0 1,0 0-1,0 0 0,0 0 0,-1-1 1,1 1-1,0 0 0,0 0 0,-1-1 1,1 1-1,0 0 0,0-1 0,-1 1 1,1-1-1,0 1 0,-1-1 0,1 1 1,-1-1-1,2-1 0,3-1-257,0-1 0,0-1 0,0 1 0,-1-1 0,1 1 0,4-9-1,80-172-3780,-84 206 5178,-4 14 86,-2-20-895,0-9-153,1 0 0,-1 0 0,2 0 1,-1 0-1,0 0 0,4 11 0,-4-16-129,1 0 0,-1 0-1,1 1 1,0-1 0,0 0-1,-1 0 1,1 0 0,0 0-1,0 0 1,0 0 0,0 0-1,0 0 1,1-1 0,-1 1-1,0 0 1,0-1 0,0 1-1,1-1 1,-1 1 0,0-1-1,0 1 1,1-1 0,-1 0-1,1 0 1,-1 0 0,0 0-1,1 0 1,-1 0 0,0 0-1,1 0 1,-1 0 0,0-1-1,1 1 1,-1 0 0,0-1-1,2 0 1,3-1 7,0-1-1,-1 1 1,1-1-1,-1 0 1,0 0-1,0-1 1,0 0-1,-1 1 1,1-2-1,-1 1 0,5-6 1,42-59-87,-40 53 100,1-1-60,-3 6-44,-1 0 1,-1 0-1,0-1 1,-1 0-1,10-24 1,-19 44 1596,0-4-1355,1 1 0,0 0 0,1 0 1,-1-1-1,1 1 0,0 0 0,-1 8 0,4-13-197,0-1 0,-1 0 0,1 1 0,-1-1 0,1 0-1,-1 0 1,1 0 0,-1 0 0,0 0 0,1 0 0,-1 0 0,0-1 0,0 1 0,0 0 0,1-3 0,28-51 150,-2-2-1,26-81 1,-82 248 1412,18-81-1308,1 1 0,1 1 0,2-1 0,1 1 0,2 0 0,1 0 0,1 0 0,7 59 0,-6-86-229,1 0 0,0-1 0,1 1 0,-1 0 0,1-1 0,-1 1 0,1-1 0,0 0 0,0 0 0,1 1 0,3 3 0,-6-7 0,1 0 0,-1 1 0,0-1 0,1 0 0,-1 1 0,1-1 0,-1 0 0,1 1 0,-1-1 0,1 0 0,-1 0 0,1 0 0,-1 1 0,1-1 0,-1 0 0,1 0 0,-1 0 0,1 0 0,-1 0 0,1 0 0,0 0 0,-1 0 0,1 0 0,-1 0 0,1 0 0,-1-1 0,1 1 0,-1 0 0,1 0 0,0-2 0,0 1 0,1 0 0,-2 0 0,1-1 0,0 1 0,0-1 0,0 1 0,0 0 0,-1-1 0,1 0 0,-1 1 0,1-1 0,-1 1 0,0-1 0,1-2 0,0-4 0,0 0 0,0 0 0,-1 0 0,0 0 0,0-1 0,-1 1 0,0 0 0,-1 0 0,0 0 0,0 0 0,0 0 0,-1 0 0,0 1 0,-1-1 0,-4-6 0,-3-2 0,0 1 0,0 1 0,-2 0 0,0 0 0,-23-17 0,36 30 0,-1 1 0,1 0 0,0 0 0,-1 0 0,1-1 0,-1 1 0,1 0 0,0-1 0,-1 1 0,1 0 0,-1-1 0,1 1 0,0-1 0,0 1 0,-1-1 0,1 1 0,0 0 0,0-1 0,0 1 0,-1-1 0,1 1 0,0-1 0,0 1 0,0-1 0,0 1 0,0-1 0,0 1 0,0-1 0,0 1 0,0-1 0,0 1 0,0-1 0,0 1 0,1-1 0,-1 1 0,0-1 0,21-9 0,42 4 0,-52 6 0,101-10-1799,-102 4-2713,-10-2-1760,-4-5-6257</inkml:trace>
</inkml:ink>
</file>

<file path=ppt/ink/ink4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7.255"/>
    </inkml:context>
    <inkml:brush xml:id="br0">
      <inkml:brushProperty name="width" value="0.025" units="cm"/>
      <inkml:brushProperty name="height" value="0.025" units="cm"/>
    </inkml:brush>
  </inkml:definitions>
  <inkml:trace contextRef="#ctx0" brushRef="#br0">0 0 20083,'0'0'7944</inkml:trace>
</inkml:ink>
</file>

<file path=ppt/ink/ink4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8.232"/>
    </inkml:context>
    <inkml:brush xml:id="br0">
      <inkml:brushProperty name="width" value="0.025" units="cm"/>
      <inkml:brushProperty name="height" value="0.025" units="cm"/>
    </inkml:brush>
  </inkml:definitions>
  <inkml:trace contextRef="#ctx0" brushRef="#br0">25 181 11211,'0'0'15449,"10"-2"-14702,-3 1-678,-1 0-1,0-1 1,1 0-1,-1 0 0,0-1 1,0 0-1,0 0 1,0 0-1,-1 0 1,1-1-1,-1 0 0,0 0 1,0-1-1,-1 0 1,1 0-1,-1 0 1,0 0-1,0 0 0,0-1 1,-1 0-1,5-11 1,-6 13-27,-1 0 1,1 0-1,-1 0 1,0 0-1,-1 0 0,1 0 1,-1 0-1,1 0 1,-1 0-1,0 0 1,-1 0-1,1 0 1,-2-5-1,2 8-18,-1-1 0,0 1 1,1 0-1,-1-1 0,0 1 0,0 0 0,0-1 0,0 1 0,0 0 0,0 0 0,0 0 1,-1 0-1,1 0 0,0 0 0,-1 0 0,1 1 0,0-1 0,-1 0 0,1 1 1,-1-1-1,1 1 0,-1-1 0,1 1 0,-1 0 0,1-1 0,-1 1 0,0 0 0,1 0 1,-1 0-1,1 1 0,-1-1 0,1 0 0,-1 0 0,1 1 0,-2 0 0,-3 1-21,1 0 0,0 0 0,0 0-1,0 1 1,1-1 0,-1 1-1,0 1 1,1-1 0,0 1 0,0-1-1,0 1 1,0 0 0,1 0 0,0 1-1,-1-1 1,1 1 0,1 0-1,-1 0 1,1 0 0,-3 9 0,-1 2-10,1 0 0,1 1 0,0-1 0,1 1 0,-1 25 0,4-38 4,-1 1 0,1 0 0,0-1 0,1 1 0,-1-1-1,1 1 1,0-1 0,0 1 0,0-1 0,1 1-1,0-1 1,0 0 0,0 0 0,0 0 0,0 0 0,5 5-1,-4-6 7,-1-1 0,1 0-1,0 0 1,0-1-1,0 1 1,0 0-1,0-1 1,1 0 0,-1 0-1,0 0 1,1 0-1,-1-1 1,0 1 0,1-1-1,-1 0 1,1 1-1,-1-2 1,0 1-1,1 0 1,-1-1 0,1 0-1,5-2 1,3 0 19,0-2 0,0 0 0,0 0 0,-1-1 0,0-1 0,0 0 0,15-13 0,68-67 53,-63 56-70,-30 30-13,-1 0-1,1 0 1,-1 0 0,1 1-1,0-1 1,-1 0 0,1 1-1,0-1 1,0 0 0,0 1-1,-1-1 1,1 1 0,0-1-1,0 1 1,0 0 0,0-1-1,0 1 1,0 0 0,0 0-1,0-1 1,0 1 0,0 0-1,0 0 1,1 0 0,-1 1 1,0 0 1,-1 0-1,0 0 0,1 0 1,-1 0-1,1 0 1,-1 0-1,0 0 1,0 0-1,0 0 0,1 0 1,-1 0-1,0 0 1,0 0-1,0 0 1,-1 0-1,1 0 0,0 1 1,-15 58-16,14-57 35,-4 13 52,-1 1 52,1 0 1,1 0-1,1 0 0,-3 29 1,6-46-89,0 1 1,0-1-1,0 1 1,0-1-1,0 1 0,1 0 1,-1-1-1,0 1 1,0-1-1,1 1 1,-1-1-1,0 1 1,1-1-1,-1 1 1,0-1-1,1 1 1,-1-1-1,1 0 1,-1 1-1,1-1 1,-1 1-1,1-1 1,-1 0-1,1 0 0,-1 1 1,1-1-1,-1 0 1,1 0-1,-1 0 1,1 1-1,-1-1 1,1 0-1,0 0 1,-1 0-1,1 0 1,-1 0-1,1 0 1,0 0-1,-1 0 1,1-1-1,-1 1 1,1 0-1,-1 0 0,1 0 1,0-1-1,30-11 351,-9-3-359,-1 0 1,-1-1 0,19-20-1,-20 18-25,1 1 0,1 0-1,24-14 1,-44 31 4,-1-1 0,0 1 0,1-1 0,-1 1 0,1 0 0,-1 0 0,1-1 0,-1 1 0,1 0 0,-1 0 0,1-1 0,-1 1 0,1 0 0,-1 0 0,1 0 0,-1 0 0,1 0 0,-1 0 0,1 0 0,0 0 0,-1 0 0,1 0 0,-1 0 0,1 0 0,-1 1 0,1-1 0,-1 0 0,1 0 0,-1 0 0,1 1 0,-1-1 0,1 0 0,-1 1 0,1-1 0,-1 0 0,1 1 0,2 23 0,-15 31 0,7-37 0,-2 4 0,1 1 0,-5 40 0,11-63 0,-1 0 0,1 1 0,0-1 0,0 0 0,0 0 0,0 1 0,0-1 0,0 0 0,0 0 0,0 1 0,0-1 0,0 0 0,0 0 0,0 1 0,0-1 0,0 0 0,0 0 0,0 1 0,0-1 0,0 0 0,1 0 0,-1 1 0,0-1 0,0 0 0,0 0 0,0 1 0,1-1 0,-1 0 0,0 0 0,0 0 0,0 0 0,0 1 0,1-1 0,-1 0 0,0 0 0,0 0 0,1 0 0,-1 0 0,0 0 0,0 0 0,1 1 0,-1-1 0,0 0 0,0 0 0,1 0 0,-1 0 0,0 0 0,0 0 0,1 0 0,-1 0 0,0 0 0,1 0 0,-1-1 0,0 1 0,0 0 0,0 0 0,1 0 0,-1 0 0,0 0 0,0 0 0,1 0 0,-1-1 0,0 1 0,0 0 0,0 0 0,1-1 0,16-13 0,-16 14 0,60-69 0,-50 54 0,1 0 0,1 1 0,1 0 0,0 1 0,0 1 0,1 0 0,29-17 0,-44 29 0,0-1 0,0 1 0,1 0 0,-1 0 0,0 0 0,1 0 0,-1-1 0,0 1 0,1 0 0,-1 0 0,0 0 0,1 0 0,-1 0 0,0 0 0,1 0 0,-1 0 0,1 0 0,-1 0 0,0 0 0,1 0 0,-1 0 0,0 0 0,1 0 0,-1 0 0,0 0 0,1 1 0,-1-1 0,0 0 0,1 0 0,-1 0 0,0 0 0,0 1 0,1-1 0,-1 0 0,0 0 0,0 1 0,1-1 0,-1 0 0,0 1 0,0-1 0,0 0 0,1 1 0,-1-1 0,0 0 0,0 1 0,-1 23 0,-15 23 0,2-21-1339,9-17-146,0 0-1,0 0 0,1 0 0,0 0 0,0 1 1,-3 19-1,7-46-6340,3-9-4191</inkml:trace>
</inkml:ink>
</file>

<file path=ppt/ink/ink4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8.621"/>
    </inkml:context>
    <inkml:brush xml:id="br0">
      <inkml:brushProperty name="width" value="0.025" units="cm"/>
      <inkml:brushProperty name="height" value="0.025" units="cm"/>
    </inkml:brush>
  </inkml:definitions>
  <inkml:trace contextRef="#ctx0" brushRef="#br0">21 0 15118,'0'0'9193,"-21"54"-9161,21-34-1281,11-2-2082,3-5-2114,3-2-6022</inkml:trace>
</inkml:ink>
</file>

<file path=ppt/ink/ink4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8.979"/>
    </inkml:context>
    <inkml:brush xml:id="br0">
      <inkml:brushProperty name="width" value="0.025" units="cm"/>
      <inkml:brushProperty name="height" value="0.025" units="cm"/>
    </inkml:brush>
  </inkml:definitions>
  <inkml:trace contextRef="#ctx0" brushRef="#br0">0 23 9993,'8'3'6668,"122"57"2274,-128-59-8807,-1 0-1,1 0 1,-1 0 0,0-1 0,1 1 0,0-1-1,-1 1 1,1-1 0,-1 0 0,1 1 0,-1-1-1,1 0 1,0 0 0,-1 0 0,1 0 0,0 0-1,-1-1 1,1 1 0,-1 0 0,1-1-1,-1 1 1,1-1 0,-1 0 0,1 1 0,-1-1-1,1 0 1,-1 0 0,0 0 0,0 0 0,1 0-1,-1 0 1,1-2 0,0 0-57,-1 1 0,0-1-1,1 0 1,-1 0 0,0 0 0,-1 1 0,1-1-1,0 0 1,-1 0 0,0 0 0,0-1 0,0 1-1,0 0 1,0 0 0,0 0 0,-2-4 0,1 5-60,1 1 0,-1-1 0,0 1 0,0-1 0,0 1 0,0 0 0,0 0 0,0-1 0,0 1 0,0 0 1,0 0-1,-1 0 0,1 0 0,0 0 0,-1 0 0,1 1 0,-1-1 0,1 0 0,-1 1 0,1-1 0,-1 1 0,1 0 1,-1-1-1,0 1 0,1 0 0,-1 0 0,1 0 0,-1 0 0,0 0 0,1 0 0,-1 1 0,-2-1 0,-1 1 38,0 0 0,0 0-1,0 0 1,0 0 0,0 1-1,1 0 1,-1 0-1,0 0 1,-5 4 0,3 0-29,1-1 0,0 2-1,1-1 1,-1 1 0,1-1 0,-7 14 0,9-16-24,1 0 1,0 0-1,1 0 1,-1 0-1,1 0 1,0 0-1,0 0 1,0 0-1,0 1 1,1-1-1,-1 0 1,1 1-1,0-1 1,2 8-1,-1-10-3,0 0 0,0 0 0,0-1 0,0 1 0,0-1 0,1 1 0,-1-1 0,0 0 0,1 1 0,-1-1 0,1 0 0,0 0 0,-1 0 0,1 0 0,0 0 0,0 0 0,0-1 0,-1 1 0,1-1 0,0 1 0,0-1 0,0 1 0,0-1 0,0 0 0,0 0 0,3-1 0,5 2 0,0-2 0,0 1 0,0-2 0,11-1 0,-2-3 0,-1-1 0,0 0 0,32-18 0,-36 16 0,1 1 0,1 1 0,0 1 0,0 0 0,30-7 0,-45 13 0,0 0 0,-1 0 0,1-1 0,0 1 0,0 0 0,0 0 0,-1 0 0,1 1 0,0-1 0,0 0 0,-1 0 0,1 0 0,0 0 0,0 1 0,-1-1 0,1 0 0,0 1 0,-1-1 0,1 1 0,-1-1 0,1 1 0,0-1 0,-1 1 0,1-1 0,-1 1 0,1-1 0,-1 1 0,1 1 0,3 25 0,-18 38 0,11-54 0,1-6 0,1 0 0,0 0 0,0 0 0,0 0 0,1 1 0,0 8 0,0-14 0,0 1 0,1 0 0,-1 0 0,0 0 0,1 0 0,-1-1 0,1 1 0,-1 0 0,1 0 0,-1-1 0,1 1 0,-1 0 0,1-1 0,0 1 0,-1-1 0,1 1 0,0-1 0,-1 1 0,1-1 0,0 1 0,0-1 0,0 0 0,-1 1 0,1-1 0,0 0 0,0 0 0,0 1 0,0-1 0,0 0 0,-1 0 0,1 0 0,0 0 0,0 0 0,0 0 0,0-1 0,0 1 0,-1 0 0,1 0 0,0-1 0,0 1 0,0 0 0,0-1 0,-1 1 0,1-1 0,1 0 0,15-6 0,1-2 0,-1 0 0,0-1 0,-1-1 0,0-1 0,15-13 0,-12 9 0,0 1 0,1 1 0,25-13 0,-45 26 0,1 1 0,-1 0 0,0 0 0,1 0 0,-1-1 0,1 1 0,-1 0 0,0 0 0,1 0 0,-1 0 0,0 0 0,1 0 0,-1 0 0,1 0 0,-1-1 0,0 1 0,1 1 0,-1-1 0,1 0 0,-1 0 0,0 0 0,1 0 0,-1 0 0,0 0 0,1 0 0,-1 0 0,1 1 0,-1-1 0,0 0 0,1 0 0,-1 1 0,0-1 0,0 0 0,1 0 0,-1 1 0,2 17 0,-13 34 0,7-37 0,2 5-434,3-10-808,3-9-1305,7-15-6651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3.824"/>
    </inkml:context>
    <inkml:brush xml:id="br0">
      <inkml:brushProperty name="width" value="0.025" units="cm"/>
      <inkml:brushProperty name="height" value="0.025" units="cm"/>
    </inkml:brush>
  </inkml:definitions>
  <inkml:trace contextRef="#ctx0" brushRef="#br0">1 676 16848,'0'0'5563,"8"-8"-4442,267-268 3149,-194 185-4088,90-127-1,-159 200 150,-1 0 0,14-29 0,-58 81 1095,9 3-1390,2 1 0,1 2 1,2-1-1,-17 53 0,26-64-126,2 0 0,2 0 0,0 1 0,2-1 0,1 1 0,1 0 0,3 44-1,0-70 31,-1 1-1,1-1 0,0 1 0,0-1 0,1 1 1,-1-1-1,1 0 0,0 0 0,0 1 0,2 2 1,-3-5-37,0 0 0,-1 0 0,1-1 0,-1 1 0,1 0 0,0 0 0,-1-1 0,1 1 0,0-1 0,0 1 0,0 0 0,0-1 0,-1 0 0,1 1 0,0-1 1,0 1-1,0-1 0,0 0 0,0 0 0,0 0 0,0 1 0,0-1 0,0 0 0,0 0 0,0 0 0,0 0 0,0-1 0,0 1 0,0 0 0,0 0 0,0-1 0,0 1 0,-1 0 1,1-1-1,0 1 0,0-1 0,0 1 0,0-1 0,-1 1 0,1-1 0,1-1 0,-1 0-454,0-1 1,0 0-1,0 0 1,0 0-1,0 0 1,0 0-1,-1 0 0,0 0 1,1 0-1,-1 0 1,0 0-1,-1 0 1,1 0-1,-2-5 0,-5-30-5476</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7.118"/>
    </inkml:context>
    <inkml:brush xml:id="br0">
      <inkml:brushProperty name="width" value="0.025" units="cm"/>
      <inkml:brushProperty name="height" value="0.025" units="cm"/>
    </inkml:brush>
  </inkml:definitions>
  <inkml:trace contextRef="#ctx0" brushRef="#br0">123 1 15086,'0'0'3230,"-9"0"-155,5 0-2820,-5-1 518,-1 2 1,0-1-1,0 1 1,0 1-1,-15 4 1,23-6-738,0 1 1,0 0-1,0-1 1,1 1-1,-1 0 0,0 0 1,1 0-1,-1 0 1,0 0-1,1 1 1,-1-1-1,1 0 1,0 1-1,-1-1 1,1 1-1,0-1 1,0 1-1,0 0 1,0-1-1,0 1 0,0 0 1,0 0-1,1 0 1,-1 0-1,1-1 1,-1 1-1,1 0 1,0 0-1,0 0 1,0 0-1,0 0 1,0 0-1,0 0 1,0 0-1,1 0 0,-1 0 1,1 0-1,0 0 1,-1 0-1,1-1 1,1 3-1,0-2-24,0 0-1,0 0 1,0 0-1,0 0 1,0-1-1,0 1 1,0-1 0,1 1-1,-1-1 1,1 0-1,-1 0 1,1 0-1,-1 0 1,1 0-1,-1-1 1,1 1-1,0-1 1,-1 0-1,1 0 1,0 0-1,3 0 1,1 0 81,0 0 0,0 0 0,1-1 0,-1 1 0,0-2 0,0 1 1,8-4-1,-13 5-32,0-1 0,0 1 1,-1-1-1,1 0 0,0 1 1,-1-1-1,1 0 1,0 0-1,-1 0 0,1-1 1,-1 1-1,0 0 0,1 0 1,-1-1-1,0 1 1,0-1-1,0 1 0,0-1 1,0 1-1,0-1 0,0 0 1,-1 0-1,1 1 1,-1-1-1,1 0 0,-1 0 1,1 0-1,-1 1 0,0-1 1,0 0-1,0 0 1,0 0-1,0 0 0,-1-2 1,0 1-16,-1 1 0,1 0 0,-1 0 0,0 0-1,0 0 1,1 0 0,-1 0 0,0 0 0,-1 1 0,1-1 0,0 1 0,0-1 0,-1 1 0,1 0 0,-1 0 0,1 0 0,-1 0 0,1 0 0,-1 1 0,0-1 0,1 1 0,-1 0 0,-3 0 0,-22 4-692,24 1-1899,17 0-1797,9-2-1712</inkml:trace>
</inkml:ink>
</file>

<file path=ppt/ink/ink4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7:59.810"/>
    </inkml:context>
    <inkml:brush xml:id="br0">
      <inkml:brushProperty name="width" value="0.025" units="cm"/>
      <inkml:brushProperty name="height" value="0.025" units="cm"/>
    </inkml:brush>
  </inkml:definitions>
  <inkml:trace contextRef="#ctx0" brushRef="#br0">85 7 9769,'0'0'13923,"1"14"-13053,-3 23-619,-2 0 0,-1-1 0,-2 0 0,-18 58-1,-3 1 185,14-45-6133,21-72 2375,-1-1 0,4-32 0,1-48 526,7-36 9199,-12 123-3079,0 26-1329,-1 25-622,-4 51 275,-1-48-1009,1-1-1,1 0 0,11 51 0,-12-85-572,-1-1 0,1 1 0,-1-1-1,1 0 1,0 1 0,0-1-1,0 0 1,0 1 0,0-1 0,0 0-1,1 0 1,-1 0 0,1 0 0,0 0-1,-1-1 1,1 1 0,0 0 0,0-1-1,0 1 1,0-1 0,0 0-1,1 1 1,-1-1 0,0 0 0,1-1-1,4 2 1,-4-2 34,1 0-1,-1 0 1,1 0-1,-1-1 1,1 0-1,-1 0 1,0 0-1,1 0 1,-1 0-1,0-1 1,0 1-1,0-1 1,0 0-1,0 0 1,0 0-1,0 0 1,-1-1-1,5-4 1,9-11 180,-1-1 0,-1 0 0,0-1 0,-2-1 0,0 0 0,-1 0 0,9-26 1,-13 29-76,-1-2 1,-1 1-1,0 0 1,-1-1-1,-2 0 1,0 0-1,-1 0 1,-2-37-1,1 57-204,0 1 1,0-1-1,-1 0 0,1 0 0,0 1 1,0-1-1,0 0 0,0 0 1,0 0-1,-1 1 0,1-1 0,0 0 1,0 0-1,0 0 0,-1 1 1,1-1-1,0 0 0,0 0 0,0 0 1,-1 0-1,1 0 0,0 0 1,0 0-1,-1 1 0,1-1 0,0 0 1,0 0-1,-1 0 0,1 0 1,0 0-1,-1 0 0,1 0 0,0 0 1,0 0-1,-1 0 0,1-1 1,0 1-1,0 0 0,-1 0 0,1 0 1,0 0-1,0 0 0,-1 0 1,1-1-1,0 1 0,0 0 0,0 0 1,-1 0-1,1 0 0,0-1 1,0 1-1,0 0 0,0 0 0,-1-1 1,1 1-1,0 0 0,0 0 1,0 0-1,0-1 0,0 1 0,-11 20-86,5 2-802,0 0 1,-3 24-1,1 15-4459,4-26-272,1-9-2816</inkml:trace>
</inkml:ink>
</file>

<file path=ppt/ink/ink4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0.210"/>
    </inkml:context>
    <inkml:brush xml:id="br0">
      <inkml:brushProperty name="width" value="0.025" units="cm"/>
      <inkml:brushProperty name="height" value="0.025" units="cm"/>
    </inkml:brush>
  </inkml:definitions>
  <inkml:trace contextRef="#ctx0" brushRef="#br0">69 6 19090,'0'0'6006,"-10"13"-3871,6-7-1990,-2 1 65,0 1 0,0 0-1,1 0 1,0 1 0,1 0-1,0 0 1,0 0 0,1 0-1,0 0 1,0 1-1,1-1 1,1 1 0,-2 18-1,3-27-205,0 0 1,1 0-1,-1 0 0,0 0 0,0 0 0,0 0 0,1 0 0,-1 0 0,1 0 0,-1 0 0,1 0 0,-1 0 0,1 0 1,-1 0-1,1 0 0,0 0 0,0 0 0,-1-1 0,1 1 0,0 0 0,0 0 0,0-1 0,0 1 0,0-1 1,0 1-1,1 0 0,1-1 8,-1 1 0,1-1 1,0 1-1,-1-1 0,1 0 0,0 0 1,-1-1-1,1 1 0,-1 0 1,6-2-1,0 0 15,-1-1 1,1 0-1,-1 0 1,0-1-1,0 0 1,10-7-1,-7 2 123,-1 1 1,-1-2-1,0 1 0,0-1 1,-1 0-1,0-1 0,0 0 0,-1 0 1,-1 0-1,0-1 0,0 0 1,5-24-1,-39 110-1864,28-72 1458,-4 37-1837,8-21-1177,-3-17 2972,0-1 0,0 1 0,1-1 0,-1 1-1,0-1 1,1 1 0,-1-1 0,0 1 0,1-1 0,-1 1 0,1-1-1,-1 0 1,1 1 0,-1-1 0,1 0 0,-1 1 0,1-1 0,-1 0-1,1 0 1,-1 1 0,1-1 0,0 0 0,0 0 0,17 1-8532</inkml:trace>
</inkml:ink>
</file>

<file path=ppt/ink/ink4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0.603"/>
    </inkml:context>
    <inkml:brush xml:id="br0">
      <inkml:brushProperty name="width" value="0.025" units="cm"/>
      <inkml:brushProperty name="height" value="0.025" units="cm"/>
    </inkml:brush>
  </inkml:definitions>
  <inkml:trace contextRef="#ctx0" brushRef="#br0">86 259 11531,'0'0'7644,"-7"9"-5065,-2 0-2309,1 1 0,0 1 0,1 0 0,0 0 0,1 0 0,0 1 0,1 0 0,1 0 0,-1 0 0,2 1 0,0-1 0,0 1 0,-1 23-1,4-35-260,0 0 0,0 1-1,0-1 1,0 0 0,0 1-1,0-1 1,1 0 0,-1 0-1,0 1 1,1-1 0,-1 0-1,0 1 1,1-1-1,0 0 1,-1 0 0,1 0-1,0 0 1,0 0 0,-1 0-1,1 0 1,0 0 0,0 0-1,0 0 1,0 0 0,0 0-1,0-1 1,1 1-1,-1 0 1,0-1 0,0 1-1,0-1 1,1 1 0,-1-1-1,0 0 1,1 1 0,-1-1-1,0 0 1,1 0 0,-1 0-1,0 0 1,1 0-1,-1 0 1,0 0 0,0-1-1,1 1 1,-1 0 0,0-1-1,1 1 1,0-2 0,6 0 12,-1-1 0,0 0 1,0 0-1,0-1 1,0 0-1,0 0 0,7-7 1,3-5 158,-2 0 0,0-1 0,0 0 0,-2-1 0,0-1 0,-2 0 0,0-1 1,-1 0-1,0 0 0,-2-1 0,-1 0 0,0-1 0,-2 0 0,0 0 0,-2 0 0,0 0 0,-1-1 1,-2-29-1,0 50-163,0 0 0,0 0 0,-1 0 0,1 0 0,0 0 0,0 0 0,-1 0 0,0 1 1,1-1-1,-1 0 0,0 0 0,0 0 0,0 0 0,0 1 0,0-1 0,0 0 0,0 1 1,-3-3-1,3 3 0,-1 1 0,1-1 1,0 1-1,0-1 0,-1 1 1,1 0-1,0 0 0,0 0 1,-1 0-1,1 0 0,0 0 1,-1 0-1,1 0 0,0 0 1,-1 0-1,1 1 0,0-1 1,0 1-1,0-1 0,-1 1 1,0 0-1,-5 3 32,0 1 0,0 0 1,0 0-1,1 0 0,0 1 0,0 0 0,-7 9 0,-7 11 3,-25 44-1,39-61-17,1 1 1,0 0-1,1 0 0,1 0 0,-1 0 1,1 1-1,1 0 0,-2 16 0,4-25-34,0-1 0,0 0 0,0 0 0,0 0 0,0 1 0,1-1 0,-1 0 0,0 0 0,1 0 0,-1 0-1,0 0 1,1 0 0,-1 1 0,1-1 0,0 0 0,-1 0 0,1 0 0,0-1 0,0 1 0,0 0 0,0 0 0,-1 0-1,1-1 1,2 2 0,0-1-6,0 1 1,0-1-1,0 0 0,0 0 0,0-1 0,0 1 1,1-1-1,-1 0 0,5 1 0,10-3-165,0 1 0,31-9-1,-32 7-124,-11 1 101,1 1 0,-1 0 1,1 0-1,-1 0 0,1 1 0,-1 0 0,1 1 0,0-1 0,9 3 0,-14-2 175,-1 0-1,0-1 1,1 1-1,-1 0 1,0 0-1,0 0 1,1 0-1,-1 0 0,0 0 1,0 0-1,0 0 1,0 0-1,0 0 1,0 0-1,-1 1 0,1-1 1,1 2-1,-1 1 125,0-1-1,-1 1 1,1-1 0,-1 1-1,1-1 1,-1 1-1,0-1 1,0 1-1,-1-1 1,0 4-1,-2 6 44,-1 0 0,-1 0 0,0 0 0,-1-1-1,0 0 1,-10 15 0,-7 12-5125</inkml:trace>
</inkml:ink>
</file>

<file path=ppt/ink/ink4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1.709"/>
    </inkml:context>
    <inkml:brush xml:id="br0">
      <inkml:brushProperty name="width" value="0.025" units="cm"/>
      <inkml:brushProperty name="height" value="0.025" units="cm"/>
    </inkml:brush>
  </inkml:definitions>
  <inkml:trace contextRef="#ctx0" brushRef="#br0">228 0 15599,'0'0'8984,"-6"13"-6966,-23 63-918,3 2-1,3 1 1,-15 96-1,-28 99 669,62-259-1768,3-10 0,0 0 0,0 0 0,0 0 0,-1 0 0,0-1 0,0 1 0,0 0 0,0-1 0,-1 0 0,0 1 0,0-1 0,0 0 0,-5 5 0,6-27 0,8-11 0,2 1 0,0 0 0,2 1 0,1-1 0,19-32 0,-4 5 0,-14 27 0,-5 9 0,1 1 0,1 0 0,1 0 0,0 1 0,1 0 0,17-19 0,-27 35 0,-1 0 0,1 0 0,0 0 0,0 0 0,0 0 0,0 0 0,0 1 0,0-1 0,0 0 0,0 0 0,0 1 0,0-1 0,0 1 0,1-1 0,-1 1 0,0-1 0,0 1 0,1 0 0,-1-1 0,0 1 0,1 0 0,-1 0 0,0 0 0,1 0 0,-1 0 0,2 1 0,-2 0 0,0 0 0,1 0 0,-1 0 0,0 1 0,0-1 0,0 0 0,0 1 0,0-1 0,0 1 0,0-1 0,-1 1 0,1-1 0,-1 1 0,1-1 0,-1 1 0,1 0 0,-1 1 0,3 13 0,-1 1 0,-1-1 0,-2 18 0,1-26 0,-1-3 0,3 12 0,2-19 0,-1-1 0,1 0 0,-1-1 0,1 1 0,-1-1 0,0 1 0,2-5 0,3-2 0,-2 0 0,1-1 0,-2 0 0,1 1 0,-2-2 0,1 1 0,-1-1 0,-1 1 0,0-1 0,-1 0 0,0 0 0,-1-1 0,0-18 0,-1 59-294,0-24 126,-1 0-1,1 0 1,0-1 0,1 1 0,-1 0-1,1 0 1,-1 0 0,1 0-1,3 6 1,-3-9 80,0 1 0,1 0 0,-1-1 0,1 1 0,0-1-1,-1 1 1,1-1 0,0 0 0,0 0 0,0 0 0,0 0 0,0 0 0,0 0-1,0 0 1,0-1 0,0 1 0,0-1 0,1 0 0,-1 1 0,0-1-1,0 0 1,4-1 0,0 2-446,0-1 0,0-1 0,0 1 1,-1-1-1,1 0 0,0-1 0,0 1 0,-1-1 0,1 0 0,-1 0 0,0-1 0,1 0 0,-1 0 0,0 0 0,-1 0 0,1-1 0,6-6 1,-8 6 744,0 1 0,0-1 0,-1 0 1,1 1-1,-1-1 0,0 0 1,0 0-1,-1-1 0,1 1 1,-1 0-1,0-1 0,0 1 0,0 0 1,-1-1-1,1-5 0,-1 10-149,0 0 0,0-1-1,0 1 1,0 0 0,0 0-1,0 0 1,0-1 0,0 1-1,0 0 1,0 0 0,0 0-1,0 0 1,0-1 0,0 1-1,-1 0 1,1 0-1,0 0 1,0 0 0,0-1-1,0 1 1,0 0 0,0 0-1,0 0 1,0 0 0,-1 0-1,1 0 1,0-1 0,0 1-1,0 0 1,0 0 0,0 0-1,-1 0 1,1 0 0,0 0-1,0 0 1,0 0 0,0 0-1,-1 0 1,1 0 0,0 0-1,0 0 1,0 0 0,-1 0-1,1 0 1,0 0 0,0 0-1,0 0 1,0 0-1,-1 0 1,1 0 0,-12 7 1131,-9 13-475,-4 35 3,23-51-670,1 0 0,-1 0 0,1-1 0,0 1 0,0 0-1,1 0 1,-1 1 0,1-1 0,0 0 0,0 0 0,1 0 0,0 7-1,0-10-49,0-1-1,0 1 1,0 0-1,0 0 1,0 0-1,0-1 1,0 1-1,0 0 1,0-1-1,0 1 1,0-1-1,0 1 1,0-1-1,1 0 1,-1 0-1,0 1 1,0-1-1,1 0 1,-1 0-1,0 0 1,0 0-1,0 0 1,1 0-1,-1-1 1,0 1-1,0 0 1,0-1-1,1 1 1,1-1-1,35-15-634,-18 3 124,-2-1-1,1 0 1,-1-2-1,-1 0 1,-1-1-1,-1 0 1,22-31-1,-42 55 658,1 0-1,1 1 0,0-1 1,0 1-1,0 0 0,1 0 1,0 0-1,0 0 1,1 0-1,0 1 0,1 11 1,0-20-144,1 1 1,-1-1 0,0 1-1,1-1 1,-1 1 0,1-1-1,-1 0 1,1 1-1,-1-1 1,1 1 0,-1-1-1,1 0 1,-1 0 0,1 1-1,-1-1 1,1 0 0,-1 0-1,1 1 1,0-1 0,-1 0-1,1 0 1,-1 0 0,1 0-1,0 0 1,-1 0 0,1 0-1,0 0 1,-1 0 0,1 0-1,-1-1 1,1 1-1,1-1 1,21-5 36,-12-1-123,0-1-1,0 1 1,0-2 0,-1 1 0,16-19 0,-13 14-559,-1 1 1,27-20-1,-40 47 215,-42 96 1024,30-80 348,0 1 0,-13 54 1,23-63-343,0 0 0,2 0 1,2 32-1,0-30-1075,-2-1 1,-4 40-1,5-62 408,-1 0 1,0 0-1,1 0 1,-1-1-1,0 1 0,0 0 1,0 0-1,0 0 1,-1-1-1,1 1 1,0 0-1,-1-1 0,1 1 1,-1-1-1,1 0 1,-3 2-1,3-3 86,1 0 0,-1 1 0,0-1 0,1 0 0,-1 0 0,0 1 0,1-1 0,-1 0-1,0 0 1,1 0 0,-1 0 0,0 0 0,1 0 0,-1 0 0,0 0 0,1 0 0,-1 0 0,0 0 0,0-1 0,1 1 0,-1 0 0,0 0 0,1-1 0,-1 1 0,1 0-1,-1-1 1,0 1 0,1-1 0,-1 1 0,1-1 0,-1 1 0,1-1 0,-1 1 0,1-1 0,0 1 0,-1-1 0,1 1 0,0-1 0,-1 0 0,1 1 0,0-1-1,0 0 1,0 1 0,-1-1 0,1 0 0,0 0 0,0 1 0,0-1 0,0-1 0,-2-9 50,1 0-1,0-1 1,1 1 0,0 0 0,0 0-1,1-1 1,1 1 0,0 0-1,0 0 1,1 0 0,1 0 0,0 1-1,0-1 1,1 1 0,0 0 0,10-15-1,12-12-168,2 1-1,61-60 1,-1 0 1679,-78 83-1176,-7 9-257,0 0 1,0 0-1,-1 0 0,0 0 1,0 0-1,0-1 1,0 0-1,-1 1 1,1-1-1,-1 0 1,2-11-1,-20 24-53,9-1-101,-1 1-1,2 0 1,-1 0-1,1 0 0,0 1 1,1 0-1,0 0 0,1 0 1,-1 1-1,2 0 0,-1 0 1,2 0-1,-1 0 0,1 0 1,1 0-1,-1 17 0,2-26-134,0 1 0,0 0-1,0-1 1,0 1-1,0 0 1,1-1-1,-1 1 1,0-1-1,1 1 1,0 0 0,-1-1-1,1 1 1,0-1-1,0 1 1,0-1-1,-1 0 1,2 1-1,-1-1 1,0 0 0,0 0-1,0 1 1,0-1-1,1 0 1,-1 0-1,1-1 1,-1 1-1,1 0 1,-1 0 0,1-1-1,-1 1 1,1-1-1,-1 1 1,1-1-1,0 0 1,-1 1 0,1-1-1,0 0 1,2 0-1,23 0-6083</inkml:trace>
</inkml:ink>
</file>

<file path=ppt/ink/ink4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2.349"/>
    </inkml:context>
    <inkml:brush xml:id="br0">
      <inkml:brushProperty name="width" value="0.025" units="cm"/>
      <inkml:brushProperty name="height" value="0.025" units="cm"/>
    </inkml:brush>
  </inkml:definitions>
  <inkml:trace contextRef="#ctx0" brushRef="#br0">284 67 8936,'1'-3'727,"-1"1"1,-1-1-1,1 1 0,0-1 0,0 0 0,-1 1 0,0-1 0,1 1 0,-1-1 0,0 1 0,0 0 0,0-1 0,-1 1 0,1 0 0,-1 0 0,1-1 0,-1 1 0,1 0 0,-1 1 0,0-1 0,-3-2 0,1 2-291,0 0 0,0 0-1,0 0 1,0 1 0,0 0-1,0 0 1,0 0 0,0 0-1,-1 1 1,1-1 0,0 1-1,-5 0 1,-4 1-216,1 1 0,-1 0 0,1 1 0,0 0 0,-1 1 0,2 0 0,-1 1 0,-13 7 0,-22 20-44,44-30-175,0 0 0,0 1 1,1-1-1,-1 1 0,1 0 0,0-1 1,-1 1-1,1 0 0,1 0 0,-1 1 1,0-1-1,-2 7 0,5-10-1,-1 1 0,0-1 0,0 0 0,0 1 0,1-1 0,-1 1 0,0-1 0,0 0 0,1 1 0,-1-1 0,0 0 0,1 1 0,-1-1 0,0 0 0,1 1 0,-1-1 0,1 0 0,-1 0 0,0 0 0,1 1 0,-1-1 0,1 0 0,-1 0 0,1 0 0,-1 0 0,1 0 0,-1 0 0,0 0 0,1 0 0,-1 0 0,1 0 0,-1 0 0,2 0 0,22 0 0,-18 0 0,93-8-767,-76 4 407,1 2 0,0 0 0,0 2-1,31 3 1,-53-3 344,0 0-1,-1 0 1,1 0 0,0 1-1,-1-1 1,1 0 0,0 1-1,-1-1 1,1 1-1,-1 0 1,1 0 0,-1-1-1,1 1 1,-1 0-1,1 0 1,-1 0 0,0 0-1,0 1 1,1-1 0,-1 0-1,0 0 1,0 1-1,0-1 1,0 1 0,-1-1-1,1 1 1,0-1-1,-1 1 1,1-1 0,-1 1-1,1 0 1,-1 1 0,0 0 112,0-1 0,-1 0 0,1 1 0,-1-1 0,0 0 1,0 1-1,0-1 0,0 0 0,0 0 0,-1 0 0,1 0 0,-1 0 1,1 0-1,-1 0 0,0 0 0,1-1 0,-1 1 0,0-1 1,0 1-1,0-1 0,-4 2 0,-24 12 536,0-2 0,-44 13 0,21-10-2469,18-5-5925,62-22 811,10-6-2898</inkml:trace>
</inkml:ink>
</file>

<file path=ppt/ink/ink4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2.796"/>
    </inkml:context>
    <inkml:brush xml:id="br0">
      <inkml:brushProperty name="width" value="0.025" units="cm"/>
      <inkml:brushProperty name="height" value="0.025" units="cm"/>
    </inkml:brush>
  </inkml:definitions>
  <inkml:trace contextRef="#ctx0" brushRef="#br0">161 268 19859,'0'0'7842,"-9"-3"-5733,6 2-2037,0 0 0,-1 1 0,1-1 1,0 0-1,0 1 0,-1 0 0,1 0 1,0 0-1,-1 0 0,1 0 1,0 1-1,0-1 0,-6 3 0,5-1-27,-1 1 0,0 0 0,0 0 0,1 0 0,0 0 0,0 1-1,0 0 1,0 0 0,0 0 0,-3 5 0,2-3-9,-1 1 1,1 0-1,1 0 0,-1 0 1,1 0-1,0 1 1,1 0-1,0 0 0,0 0 1,1 0-1,0 0 0,0 1 1,1-1-1,0 0 0,0 12 1,2-19-36,-1 1 1,1-1-1,0 1 0,0 0 1,-1-1-1,1 0 0,0 1 1,0-1-1,0 1 0,0-1 1,1 0-1,-1 0 0,0 0 1,1 0-1,-1 0 1,0 0-1,1 0 0,-1 0 1,1 0-1,-1-1 0,1 1 1,0-1-1,-1 1 0,1-1 1,0 0-1,-1 1 0,1-1 1,0 0-1,-1 0 0,1 0 1,0 0-1,-1 0 1,1-1-1,2 0 0,5 1-31,0-2 0,0 1 0,0-2 0,0 1 0,11-5-1,-1-3 31,1 0 0,-2-1 1,0-1-1,0-1 0,-1-1 0,0 0 0,-2-1 0,0-1 0,17-21 0,-21 23 69,0-1 0,-1 0 0,-1-1 0,0 0-1,-2 0 1,1-1 0,-2 0 0,0 0 0,-1 0 0,-1-1 0,3-25 0,-7 40-62,1-1 0,-1 1 0,0-1 0,0 1 0,0-1 0,-1 1 0,0-1 0,1 1 0,-1-1 0,0 1 0,0-1 0,-1 1 0,1 0 0,-1 0 0,0 0 0,0 0 0,0 0 0,0 0 0,-4-4 0,4 6-6,0 0 1,-1 0-1,1 0 0,-1 0 0,1 0 1,-1 0-1,1 1 0,-1-1 1,0 1-1,1 0 0,-1-1 0,0 1 1,1 1-1,-1-1 0,0 0 1,1 1-1,-1-1 0,1 1 0,-1 0 1,1 0-1,-1 0 0,1 0 1,0 0-1,-1 0 0,1 1 0,0-1 1,-4 4-1,-12 10-1,0 1 0,1 0 0,0 1 0,2 1 0,0 0 0,1 2 0,1-1 0,-20 41 0,31-56 0,0-1 0,1 0 0,-1 1 0,1-1 0,0 1 0,0-1 0,0 1 0,1-1 0,-1 1 0,1 0 0,0-1 0,0 8 0,1-10 0,-1 1 0,1-1 0,0 1 0,0-1 0,0 0 0,0 0 0,0 1 0,0-1 0,0 0 0,0 0 0,0 0 0,0 0 0,1 0 0,-1 0 0,0 0 0,1 0 0,-1-1 0,1 1 0,-1-1 0,1 1 0,-1-1 0,1 1 0,-1-1 0,1 0 0,0 0 0,-1 0 0,1 1 0,-1-2 0,4 1 0,27 0-240,-1-2 1,44-8-1,-44 5-236,2 1 1,39 1-1,-71 2 419,1 1-1,-1 0 1,0 0 0,1 0 0,-1 1-1,0-1 1,0 0 0,1 0 0,-1 1-1,0-1 1,0 1 0,0-1 0,1 1-1,-1-1 1,0 1 0,0 0 0,0-1-1,0 1 1,0 0 0,0 0-1,0 0 1,-1 0 0,1 0 0,0 0-1,0 0 1,-1 0 0,2 2 0,-2-1 56,1 1 0,-1 0 1,0-1-1,0 1 0,0-1 1,0 1-1,0 0 0,0-1 1,-1 1-1,1-1 0,-1 1 1,-2 3-1,-2 6-39,0 0 1,-1 0-1,-1-1 1,-10 15-1,-9 7-2797,6-12-4031,15-17 542</inkml:trace>
</inkml:ink>
</file>

<file path=ppt/ink/ink4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3.154"/>
    </inkml:context>
    <inkml:brush xml:id="br0">
      <inkml:brushProperty name="width" value="0.025" units="cm"/>
      <inkml:brushProperty name="height" value="0.025" units="cm"/>
    </inkml:brush>
  </inkml:definitions>
  <inkml:trace contextRef="#ctx0" brushRef="#br0">50 1 20339,'0'0'9022,"-6"12"-8210,4-7-731,-30 75 536,30-74-575,0 1 0,0-1 1,1 1-1,0 0 0,0 0 1,0-1-1,1 1 1,0 0-1,0 0 0,1 0 1,3 13-1,-3-19-31,0 0 0,-1 0-1,1 1 1,0-1 0,0 0 0,1 0-1,-1 0 1,0 0 0,0-1 0,0 1 0,1 0-1,-1 0 1,0-1 0,1 1 0,-1-1-1,0 1 1,1-1 0,-1 0 0,1 1-1,-1-1 1,1 0 0,-1 0 0,1 0 0,-1 0-1,0 0 1,1 0 0,-1-1 0,1 1-1,-1 0 1,1-1 0,-1 1 0,0-1 0,3-1-1,3 0 79,1-1 0,-1 0 0,0 0 0,13-9 0,1-4-33,-1-1-1,-1 0 1,-1-2-1,0 0 0,-2-1 1,0 0-1,13-25 1,-65 99-165,-21 33 330,51-77-219,1 0 1,0 0 0,1 1-1,0 0 1,0 0 0,1 0-1,-2 22 1,5-32-38,-1 0-1,1 0 1,0 0 0,0 0-1,0-1 1,0 1 0,0 0-1,0 0 1,0 0 0,1 0-1,-1-1 1,0 1 0,0 0-1,1 0 1,-1 0 0,0-1-1,1 1 1,-1 0 0,1-1-1,-1 1 1,1 0 0,-1-1-1,1 1 1,-1 0 0,1-1-1,0 1 1,-1-1 0,1 1 0,0-1-1,0 0 1,-1 1 0,1-1-1,0 0 1,0 1 0,-1-1-1,1 0 1,0 0 0,0 0-1,0 1 1,0-1 0,-1 0-1,1 0 1,0-1 0,0 1-1,0 0 1,0 0 0,-1 0-1,1 0 1,0-1 0,1 1-1,2-2-403,1 1-1,0-1 1,0 0 0,-1 0-1,1-1 1,-1 1-1,6-6 1,5-4-2212,-1-2 1,-1 0-1,-1 0 1,0-1-1,19-31 1,-3-5-8128</inkml:trace>
</inkml:ink>
</file>

<file path=ppt/ink/ink4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3.526"/>
    </inkml:context>
    <inkml:brush xml:id="br0">
      <inkml:brushProperty name="width" value="0.025" units="cm"/>
      <inkml:brushProperty name="height" value="0.025" units="cm"/>
    </inkml:brush>
  </inkml:definitions>
  <inkml:trace contextRef="#ctx0" brushRef="#br0">115 0 12492,'0'0'6833,"-5"10"-4057,-13 21-1177,2-4-140,1-1-1,1 2 1,2 0 0,0 0-1,-9 41 1,20-68-1449,1 1-1,0-1 1,0 1-1,-1-1 1,1 1-1,0 0 1,0-1-1,1 1 1,-1-1-1,0 1 1,0-1-1,1 1 1,-1-1-1,1 1 1,-1-1-1,1 0 1,0 1-1,0-1 1,-1 0-1,1 1 1,0-1-1,0 0 1,2 2-1,-1-2-2,0 0 0,1 0 0,-1 0-1,0 0 1,0 0 0,1-1-1,-1 1 1,0-1 0,1 1 0,-1-1-1,1 0 1,-1 0 0,5-1-1,9-1-7,0-1 0,-1-1 0,27-10 0,-30 10-2,-6 2 3,1-1 0,-1 1 0,0 1 0,1-1 0,-1 1 0,1 0 0,-1 1 0,13 0 0,-18 0 0,0 1 0,0-1 0,0 0 0,0 1 0,0-1 0,0 0 0,0 1 0,0 0 0,0-1 0,0 1 0,0-1 0,0 1 0,-1 0 0,1 0 0,0-1 0,-1 1 0,1 0 0,0 0 0,-1 0 0,1 0 0,-1 0 0,1 1 0,0 1 0,-1 0 0,1 0 0,-1 0 0,0 0 0,0 0 0,0 0 0,0 0 0,-1 0 0,1 1 0,-1-1 0,0 3 0,-4 8 0,1-1 0,-1 0 0,-1 0 0,-1 0 0,0 0 0,0-1 0,-15 18 0,18-26 0,0 1 0,0 0 0,-1-1 0,0 0 0,0 0 0,0-1 0,0 1 0,-11 4 0,12-7 0,1 1 0,0-2 0,0 1 0,-1 0 0,1-1 0,-1 1 0,1-1 0,0 0 0,-1 0 0,1 0 0,-1 0 0,1-1 0,0 0 0,-1 1 0,1-1 0,0 0 0,-4-2 0,5 1-155,0 1 0,0 0 1,0 0-1,1-1 0,-1 1 0,0 0 0,1-1 0,-1 0 1,1 1-1,0-1 0,0 0 0,-1 0 0,1 0 1,0 0-1,0 0 0,1 0 0,-1 0 0,0-3 1,-4-39-6664,5 30-2065</inkml:trace>
</inkml:ink>
</file>

<file path=ppt/ink/ink4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7.284"/>
    </inkml:context>
    <inkml:brush xml:id="br0">
      <inkml:brushProperty name="width" value="0.025" units="cm"/>
      <inkml:brushProperty name="height" value="0.025" units="cm"/>
    </inkml:brush>
  </inkml:definitions>
  <inkml:trace contextRef="#ctx0" brushRef="#br0">175 130 16784,'0'-2'419,"0"-1"0,0 0 0,0 1-1,0-1 1,-1 0 0,1 1 0,-1-1 0,0 1 0,1-1 0,-1 1 0,-1-1-1,1 1 1,0 0 0,0-1 0,-1 1 0,1 0 0,-3-2 0,2 3-288,1-1-1,-1 1 1,0 0 0,0 0 0,0 1 0,0-1-1,0 0 1,0 1 0,0-1 0,0 1 0,0 0 0,0-1-1,0 1 1,-1 0 0,1 0 0,0 1 0,0-1-1,0 0 1,0 1 0,0-1 0,0 1 0,-4 1 0,1 1-83,-1 0 1,1 0-1,-1 1 1,1-1 0,0 1-1,1 0 1,-1 1-1,1-1 1,-1 1 0,1 0-1,1 0 1,-1 0-1,1 1 1,-5 8 0,2-2 125,0 1 1,1 0 0,0 0 0,1 0-1,-4 23 1,8-32-91,-1 1 0,0-1 0,1 1 0,0-1-1,0 0 1,0 1 0,0-1 0,1 1 0,0-1 0,0 0-1,0 1 1,0-1 0,3 5 0,-2-7-52,0 0 1,0 0-1,0 0 0,0 0 0,0 0 1,0-1-1,1 1 0,-1-1 1,1 1-1,-1-1 0,1 0 1,-1 0-1,1 0 0,0-1 1,-1 1-1,1-1 0,0 1 0,0-1 1,-1 0-1,1 0 0,5 0 1,4-2-1,0 1 0,0-2 0,-1 1 0,1-2 0,-1 1-1,0-2 1,0 1 0,0-1 0,-1-1 0,0 0 0,0-1 0,0 0 0,-1 0 0,17-17 0,-9 6-17,0 0-1,-2 0 1,0-2 0,-1 0-1,-1 0 1,16-33 0,-25 45 33,0 0 0,-1-1 0,0 0 0,0 0 0,-1 0 0,0 0 0,1-16 0,-3 25-37,0 1 1,-1-1 0,1 0-1,0 0 1,0 0-1,0 0 1,0 0 0,0 1-1,0-1 1,-1 0-1,1 0 1,0 0 0,0 0-1,0 0 1,0 0-1,-1 0 1,1 0 0,0 0-1,0 0 1,0 0-1,-1 0 1,1 0 0,0 0-1,0 0 1,0 0-1,-1 0 1,1 0-1,0 0 1,0 0 0,0 0-1,0 0 1,-1 0-1,1 0 1,0 0 0,0 0-1,0 0 1,0 0-1,-1 0 1,1 0 0,0-1-1,0 1 1,0 0-1,0 0 1,0 0 0,-1 0-1,1 0 1,0-1-1,0 1 1,0 0-1,0 0 1,0 0 0,0-1-1,0 1 1,0 0-1,0 0 1,0 0 0,0 0-1,0-1 1,0 1-1,-11 15 79,3 3-91,0 0 0,1 1-1,2 0 1,-1 0 0,2 0 0,1 0 0,0 1 0,2 0 0,0 26 0,1-43-118,0-1-1,0 1 1,0-1 0,1 1-1,-1-1 1,1 0-1,-1 1 1,1-1 0,0 1-1,0-1 1,0 0 0,0 0-1,0 1 1,1-1 0,-1 0-1,4 3 1,-3-4-406,-1 1 0,1-1 0,0 0 1,0 0-1,0 0 0,1 0 0,-1 0 0,0 0 1,0-1-1,0 1 0,1-1 0,-1 0 0,0 1 0,0-1 1,1 0-1,-1 0 0,0-1 0,5 0 0,19-5-9287</inkml:trace>
</inkml:ink>
</file>

<file path=ppt/ink/ink4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7.656"/>
    </inkml:context>
    <inkml:brush xml:id="br0">
      <inkml:brushProperty name="width" value="0.025" units="cm"/>
      <inkml:brushProperty name="height" value="0.025" units="cm"/>
    </inkml:brush>
  </inkml:definitions>
  <inkml:trace contextRef="#ctx0" brushRef="#br0">37 1 17809,'0'0'8520,"-34"52"-5381,31-36-1794,3-7-576,6-5-641,9-4-1762,1-8-5156,0-16-12973</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7.788"/>
    </inkml:context>
    <inkml:brush xml:id="br0">
      <inkml:brushProperty name="width" value="0.025" units="cm"/>
      <inkml:brushProperty name="height" value="0.025" units="cm"/>
    </inkml:brush>
  </inkml:definitions>
  <inkml:trace contextRef="#ctx0" brushRef="#br0">0 0 13933,'0'0'12844,"62"0"-12299,-25 0-449,0 0-32,2 0-64,-4 2-1441,-11 3-2275,-4-1-2914</inkml:trace>
</inkml:ink>
</file>

<file path=ppt/ink/ink4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8.119"/>
    </inkml:context>
    <inkml:brush xml:id="br0">
      <inkml:brushProperty name="width" value="0.025" units="cm"/>
      <inkml:brushProperty name="height" value="0.025" units="cm"/>
    </inkml:brush>
  </inkml:definitions>
  <inkml:trace contextRef="#ctx0" brushRef="#br0">162 35 13901,'0'0'13335,"-10"-3"-11653,6 2-1618,-1 1 0,1-1 0,0 1-1,-1 0 1,1 0 0,-1 0 0,1 1 0,-1-1 0,1 1 0,0 0-1,-1 1 1,1-1 0,0 1 0,0-1 0,0 1 0,0 1 0,0-1-1,1 0 1,-1 1 0,1 0 0,-1 0 0,1 0 0,0 0 0,0 0-1,-4 6 1,3-4-24,-1 0 0,1 0 0,0 0 0,1 0 0,-1 1 0,1-1-1,0 1 1,1 0 0,-1 0 0,1 0 0,0 0 0,0 0 0,1 0 0,0 1-1,0-1 1,0 10 0,2-15-32,0 0-1,-1 1 0,1-1 1,0 0-1,0 0 0,-1 0 1,1-1-1,0 1 0,0 0 1,0 0-1,0 0 0,0-1 1,0 1-1,1 0 0,-1-1 1,0 1-1,0-1 1,0 1-1,1-1 0,-1 0 1,0 0-1,0 1 0,1-1 1,-1 0-1,0 0 0,0 0 1,1 0-1,-1 0 0,0-1 1,1 1-1,-1 0 0,0-1 1,0 1-1,0 0 0,1-1 1,1-1-1,46-19 191,-30 7-225,-2 0 1,1-1-1,-2-1 0,0-1 1,-1 0-1,-1-1 0,0-1 0,12-24 1,-34 59 109,0-1 0,0 1 0,2 0 0,0 1 0,1-1 0,0 1 0,1 0 0,-1 21 0,5-37-131,0 0 0,0 0 0,0 0 0,0 0 0,0 0 0,0 0 0,0 0 0,0 0 1,0 0-1,1 0 0,-1 0 0,0 0 0,1 0 0,-1-1 0,0 1 0,1 0 0,0 0 0,-1 0 0,1-1 0,-1 1 0,1 0 0,0 0 0,-1-1 0,1 1 0,0-1 0,1 2 0,0-2-167,0 1 0,0-1 0,0 1-1,0-1 1,0 0 0,0 0 0,0 0-1,0 0 1,0 0 0,0-1 0,0 1-1,3-1 1,3-2-1243,0 0-1,0-1 1,0 1-1,0-1 1,8-6-1,21-18-8097</inkml:trace>
</inkml:ink>
</file>

<file path=ppt/ink/ink4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8.480"/>
    </inkml:context>
    <inkml:brush xml:id="br0">
      <inkml:brushProperty name="width" value="0.025" units="cm"/>
      <inkml:brushProperty name="height" value="0.025" units="cm"/>
    </inkml:brush>
  </inkml:definitions>
  <inkml:trace contextRef="#ctx0" brushRef="#br0">153 0 19186,'0'0'3684,"-11"8"-738,-68 57 1178,72-59-3906,1 0-1,0 0 1,1 0-1,0 1 1,0-1-1,0 1 0,1 0 1,0 1-1,0-1 1,1 1-1,0 0 1,-3 8-1,7-15-219,-1-1 0,0 1-1,1 0 1,-1-1 0,0 0 0,1 1-1,-1-1 1,1 1 0,-1-1 0,1 1-1,-1-1 1,1 0 0,-1 1 0,1-1 0,0 0-1,-1 0 1,1 0 0,-1 1 0,1-1-1,0 0 1,-1 0 0,1 0 0,-1 0-1,1 0 1,0 0 0,-1 0 0,1 0 0,0 0-1,-1 0 1,1-1 0,25 0-268,-25 1 219,62-14-1455,-55 11 1388,1 0 1,-1 1 0,1 0-1,0 1 1,-1-1 0,1 2-1,0-1 1,0 1 0,0 1-1,9 1 1,-17-2 134,-1 0 1,1 0-1,-1 0 1,1 0-1,-1 0 0,1 0 1,-1 1-1,1-1 1,-1 0-1,1 0 0,-1 1 1,1-1-1,-1 0 1,0 1-1,1-1 1,-1 0-1,0 1 0,1-1 1,-1 1-1,0-1 1,1 1-1,-1-1 0,0 0 1,0 1-1,1-1 1,-1 1-1,0-1 0,0 1 1,0 0-1,0-1 1,0 1-1,0 0 1,-8 18 1069,-20 13 438,19-25-1807,1 0 0,-1-1 0,-1 0 0,1-1-1,-1 1 1,0-2 0,0 0 0,-1 0 0,1 0 0,-1-1 0,0-1 0,-19 2 0,7-4-7550</inkml:trace>
</inkml:ink>
</file>

<file path=ppt/ink/ink4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9.012"/>
    </inkml:context>
    <inkml:brush xml:id="br0">
      <inkml:brushProperty name="width" value="0.025" units="cm"/>
      <inkml:brushProperty name="height" value="0.025" units="cm"/>
    </inkml:brush>
  </inkml:definitions>
  <inkml:trace contextRef="#ctx0" brushRef="#br0">13 0 18129,'0'0'11045,"1"14"-9363,-14 249 229,13-260-1911,0-1 0,0 1 0,0-1 0,0 1 0,1 0 0,-1-1 0,1 1 0,-1-1 0,1 1 0,0-1 0,0 1 0,0-1 0,0 0 0,0 0 0,1 1 0,-1-1 0,1 0 0,0 0 0,-1 0 0,1 0 0,0-1 0,2 3 0,-1-3 0,-1-1 0,0 1 0,1 0 0,-1-1 0,1 1 0,0-1 0,-1 0 0,1 0 0,-1 0 0,1 0 0,-1 0 0,1-1 0,-1 1 0,1-1 0,-1 1 0,1-1 0,-1 0 0,1 0 0,-1 0 0,0 0 0,0-1 0,1 1 0,2-3 0,18-16 0,-1 0 0,0-1 0,-2-1 0,0-1 0,-1-1 0,-2-1 0,16-28 0,-29 44-69,-35 31-12226,11-9 1309</inkml:trace>
</inkml:ink>
</file>

<file path=ppt/ink/ink4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9.386"/>
    </inkml:context>
    <inkml:brush xml:id="br0">
      <inkml:brushProperty name="width" value="0.025" units="cm"/>
      <inkml:brushProperty name="height" value="0.025" units="cm"/>
    </inkml:brush>
  </inkml:definitions>
  <inkml:trace contextRef="#ctx0" brushRef="#br0">0 1 20019,'0'0'8040,"25"63"-6951,-4-50-321,7-4-576,6-6-192,6-3-1889,0-3-3172,0-15-2722</inkml:trace>
</inkml:ink>
</file>

<file path=ppt/ink/ink4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09.837"/>
    </inkml:context>
    <inkml:brush xml:id="br0">
      <inkml:brushProperty name="width" value="0.025" units="cm"/>
      <inkml:brushProperty name="height" value="0.025" units="cm"/>
    </inkml:brush>
  </inkml:definitions>
  <inkml:trace contextRef="#ctx0" brushRef="#br0">126 46 17392,'-9'6'2905,"-7"7"-1323,0 0 1,-23 25 0,34-33-1375,1 0 0,0 0 0,0 0 0,0 1 0,0-1 0,1 1 0,0 0 0,0 0 0,1 0 0,-1 1 0,2-1 0,-1 1 0,0-1 0,1 8 0,1-13-201,0 0-1,0 0 1,0 0-1,1 0 1,-1-1-1,0 1 0,1 0 1,-1 0-1,1 0 1,-1 0-1,1-1 1,0 1-1,-1 0 0,1 0 1,0-1-1,-1 1 1,1-1-1,0 1 1,0-1-1,-1 1 1,1-1-1,0 1 0,0-1 1,0 1-1,0-1 1,0 0-1,0 0 1,0 0-1,0 1 0,0-1 1,-1 0-1,1 0 1,0 0-1,0 0 1,0 0-1,0-1 1,0 1-1,0 0 0,0 0 1,0-1-1,0 1 1,1-1-1,43-13 70,-18-1-536,-1-1-1,32-24 1,-38 25 185,1 0 1,0 2-1,1 0 0,27-11 0,-49 24 324,0 0 1,1 0-1,-1 0 1,0 0-1,0 0 1,1 0-1,-1 0 0,0 0 1,0 0-1,0 0 1,1 0-1,-1 0 0,0 0 1,0 0-1,1 0 1,-1 0-1,0 0 1,0 0-1,0 0 0,1 0 1,-1 0-1,0 0 1,0 0-1,1 0 1,-1 1-1,0-1 0,0 0 1,0 0-1,0 0 1,1 0-1,-1 0 0,0 1 1,0-1-1,0 0 1,0 0-1,0 0 1,1 1-1,-1-1 0,0 0 1,0 0-1,0 1 1,0-1-1,0 0 0,0 1 1,-1 15 1065,-8 16-242,7-26-771,0-1 0,0 1-1,0 0 1,1 0 0,0 0 0,-1 7 0,2-13-78,0 1 1,0 0 0,0-1-1,0 1 1,0 0 0,0-1-1,1 1 1,-1-1 0,0 1-1,0 0 1,1-1 0,-1 1-1,0-1 1,1 1 0,-1 0 0,0-1-1,1 1 1,-1-1 0,1 1-1,-1-1 1,1 0 0,-1 1-1,1-1 1,0 1 0,1-1 22,-1 1 1,1-1 0,-1 0-1,1 0 1,0 1 0,-1-1-1,1-1 1,0 1 0,-1 0-1,1 0 1,0-1 0,-1 1-1,1 0 1,2-2 0,15-6 174,1-1 1,-1-1-1,24-16 1,-29 16-560,1 1 0,-1 1 0,2 0 0,-1 1 0,1 1 0,29-8 1,-44 14 321,-1 0 1,0-1 0,0 1 0,1 0 0,-1 0 0,0 0-1,1 0 1,-1 0 0,0 0 0,1 0 0,-1 0 0,0 0 0,0 0-1,1 1 1,-1-1 0,0 0 0,1 0 0,-1 0 0,0 0-1,0 0 1,1 0 0,-1 1 0,0-1 0,0 0 0,1 0-1,-1 0 1,0 1 0,0-1 0,0 0 0,1 0 0,-1 1 0,0-1-1,0 0 1,0 0 0,0 1 0,0-1 0,0 0 0,0 1-1,1-1 1,-1 0 0,0 1 0,-4 18-49,-14 23 348,15-38-329,-16 48 94,18-50-50,1-1 1,0 0-1,-1 0 0,1 0 1,0 0-1,0 0 0,0 0 1,0 1-1,0-1 1,0 0-1,1 0 0,-1 0 1,0 0-1,0 0 1,1 0-1,-1 1 0,1-1 1,0 1-1,0-2-1,0 1 0,0-1 0,0 1 0,0-1 0,0 0 0,0 1 0,0-1 0,0 0 1,0 0-1,0 0 0,0 0 0,0 0 0,0 0 0,0 0 0,0 0 0,0 0 0,0 0 0,0-1 0,0 1 0,0 0 0,0-1 0,0 1 0,-1-1 0,1 1 0,1-2 0,16-8-1242,0-1 0,-1-2 1,-1 1-1,0-2 0,24-26 0,-5 5-1582,-14 16 729,12-10-3066,-16 8 5118,-18 26 5436,-1 6-2516,0 6-1071,-10 14 733,7-21-1737,0 1 1,1 0 0,1 0 0,0 0 0,0 0 0,1 0 0,-1 20 0,3-30-789,0-1 0,0 1 1,0 0-1,0-1 1,1 1-1,-1-1 0,0 1 1,0-1-1,0 0 1,0 1-1,1-1 0,-1 1 1,0-1-1,0 1 1,1-1-1,-1 0 0,0 1 1,1-1-1,-1 1 1,1-1-1,-1 0 0,0 1 1,1-1-1,-1 0 1,1 0-1,-1 1 0,1-1 1,-1 0-1,1 0 1,-1 0-1,1 0 1,-1 0-1,2 1 0,23-5 355,21-16-33,10-15-335,-40 23 0,1 1 0,0 1 0,0 0 0,1 1 0,0 1 0,1 0 0,0 2 0,22-5 0,-41 11 0,1 1 0,-1-1 0,1 1 0,-1-1 0,1 1 0,-1 0 0,1-1 0,-1 1 0,1 0 0,-1 0 0,0-1 0,0 1 0,1 0 0,-1 0 0,0-1 0,0 1 0,0 0 0,0 0 0,0 0 0,0-1 0,0 1 0,0 0 0,0 0 0,0 1 0,-2 24 0,-1-7 0,1-11 0,1 0 0,0 0 0,1 0 0,-1 0 0,2 8 0,-1-15-45,0 0 0,1-1-1,-1 1 1,0 0 0,0-1 0,1 1 0,-1-1-1,0 1 1,1-1 0,-1 1 0,1-1 0,-1 1-1,1-1 1,-1 1 0,1-1 0,-1 1 0,1-1-1,-1 0 1,1 1 0,0-1 0,-1 0 0,1 1-1,-1-1 1,1 0 0,0 0 0,-1 0 0,1 0-1,0 1 1,1-1 0,21-6-5827,-8-7-5446</inkml:trace>
</inkml:ink>
</file>

<file path=ppt/ink/ink4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0.783"/>
    </inkml:context>
    <inkml:brush xml:id="br0">
      <inkml:brushProperty name="width" value="0.025" units="cm"/>
      <inkml:brushProperty name="height" value="0.025" units="cm"/>
    </inkml:brush>
  </inkml:definitions>
  <inkml:trace contextRef="#ctx0" brushRef="#br0">145 309 13036,'0'0'15305,"-10"-6"-13788,7 5-1461,1-1-11,0 1 0,0-1 0,-1 1 0,1 0 0,-1 0 0,1 0 0,-1 0 0,1 0 0,-1 0 0,1 1 0,-1-1 0,0 1 0,1 0 0,-1 0 0,0 0 0,1 0 0,-1 0 0,0 0 0,1 1 0,-1-1 1,0 1-1,1 0 0,-1 0 0,1 0 0,-1 0 0,1 0 0,0 0 0,-1 1 0,1-1 0,0 1 0,0 0 0,0 0 0,0-1 0,0 1 0,1 1 0,-1-1 0,-1 3 0,-2-1-20,1 1 1,0 0-1,0 0 0,1 0 1,0 0-1,0 1 1,0 0-1,0-1 1,1 1-1,0 0 1,0 0-1,-1 7 1,4-12-19,-1-1 0,1 1 0,-1-1 0,1 1 0,-1-1 1,1 1-1,-1-1 0,1 0 0,0 1 0,-1-1 0,1 0 0,-1 1 1,1-1-1,0 0 0,-1 0 0,1 0 0,0 1 0,0-1 1,-1 0-1,1 0 0,0 0 0,-1 0 0,1 0 0,0-1 1,-1 1-1,1 0 0,0 0 0,-1 0 0,1 0 0,0-1 0,0 0 1,26-6 147,-16 1-128,0-1-1,-1 0 1,1-1 0,-1 1 0,-1-2-1,16-17 1,-13 14-43,0 0 0,27-20 0,-43 68 64,-4-9 23,4-14-47,0 1 0,0 0 0,2 0 1,-1 0-1,2 0 0,0 26 0,1-39-28,0 0 1,0 0-1,0 0 1,0-1-1,0 1 1,0 0-1,1 0 1,-1 0-1,0-1 0,0 1 1,1 0-1,-1 0 1,1 0-1,-1-1 1,1 1-1,-1 0 1,1-1-1,-1 1 0,1 0 1,-1-1-1,1 1 1,0-1-1,0 1 1,-1-1-1,1 0 0,0 1 1,0-1-1,-1 1 1,3-1-1,-1 0-20,0 1-1,0-1 1,0-1-1,1 1 0,-1 0 1,0 0-1,0-1 1,0 0-1,1 1 0,-1-1 1,2-1-1,4-2-142,0 0 0,-1 0 0,0-1 0,0 0 0,7-6 0,-3-2-801,0 0 1,-1 0-1,0-1 1,-1 0-1,-1-1 1,0 0-1,-1 0 0,-1-1 1,0 0-1,-1 0 1,-1 0-1,0-1 0,-1 1 1,-1-1-1,0-31 1255,-2 44 4402,9-13-2363,11-8 347,-15 19-2272,1 0-1,-1 0 1,-1-1 0,1 1 0,-1-1 0,0 0 0,0-1 0,-1 1 0,0 0-1,0-1 1,-1 0 0,0 0 0,1-8 0,-3 16-397,0-1-1,0 1 1,0 0-1,0-1 1,0 1-1,0 0 1,0 0-1,0-1 1,0 1-1,-1 0 1,1-1-1,0 1 1,0 0-1,0 0 1,0-1 0,0 1-1,-1 0 1,1 0-1,0-1 1,0 1-1,0 0 1,-1 0-1,1 0 1,0-1-1,0 1 1,-1 0-1,1 0 1,0 0-1,-1 0 1,1 0-1,0-1 1,0 1 0,-1 0-1,1 0 1,0 0-1,-1 0 1,1 0-1,0 0 1,0 0-1,-1 0 1,1 0-1,0 0 1,-1 0-1,1 0 1,0 0-1,-1 1 1,1-1 0,0 0-1,0 0 1,-1 0-1,1 0 1,0 0-1,0 1 1,-1-1-1,1 0 1,0 0-1,0 0 1,-1 1-1,1-1 1,0 0-1,0 0 1,0 1-1,0-1 1,-1 1 0,-15 15 97,-5 18-101,1 1 0,2 0 0,1 2 0,2 0 0,-16 59 0,30-92 0,0 1 0,0-1 0,0 0 0,1 1 0,-1-1 0,1 1 0,0-1 0,1 1 0,-1-1 0,1 1 0,1 5 0,-1-8 0,0-1 0,0 1 0,1 0 0,-1-1 0,0 0 0,1 1 0,-1-1 0,1 0 0,0 1 0,-1-1 0,1 0 0,0 0 0,-1 0 0,1-1 0,0 1 0,0 0 0,0-1 0,0 1 0,0-1 0,0 1 0,0-1 0,0 0 0,0 0 0,0 0 0,0 0 0,2-1 0,3 1-351,0 0 0,0-1 0,0 0 0,0-1 0,9-2 0,-13 3-48,0 0 1,1-1-1,-1 1 0,0-1 1,0 1-1,0-1 0,-1 0 1,1 0-1,0 0 0,-1 0 1,1-1-1,-1 1 0,3-4 1,-2-3-7642</inkml:trace>
</inkml:ink>
</file>

<file path=ppt/ink/ink4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1.205"/>
    </inkml:context>
    <inkml:brush xml:id="br0">
      <inkml:brushProperty name="width" value="0.025" units="cm"/>
      <inkml:brushProperty name="height" value="0.025" units="cm"/>
    </inkml:brush>
  </inkml:definitions>
  <inkml:trace contextRef="#ctx0" brushRef="#br0">45 68 12396,'0'0'17488,"8"-10"-15598,3-3-1291,23-32-205,-72 83-394,31-33 0,1 0 0,0 0 0,0 0 0,1 1 0,0 0 0,0 0 0,0 0 0,1 1 0,-7 10 0,12-16 1,0 0 0,-1-1 0,1 1 0,0 0 0,-1-1-1,1 1 1,0-1 0,0 1 0,0-1 0,0 0 0,-1 1 0,1-1 0,0 0 0,0 1 0,0-1 0,0 0 0,0 0-1,0 0 1,0 0 0,0 0 0,0 0 0,0 0 0,0 0 0,1 0 0,38 0-57,-32 0-7,28-2-585,-26 0 516,1 2-1,-1-1 1,1 1-1,-1 0 0,1 1 1,-1 1-1,21 4 1,-30-5 152,0-1 0,0 1 0,-1-1-1,1 1 1,0-1 0,0 1 0,0 0 0,0-1 0,-1 1 0,1 0 0,0 0 0,-1 0 0,1-1 0,0 1 0,-1 0 0,1 0 0,-1 0 0,1 0 0,-1 0 0,0 0 0,0 0 0,1 0 0,-1 0 0,0 0 0,0 0 0,0 0 0,0 1 0,0-1 0,0 0 0,0 0 0,0 0-1,0 0 1,-1 0 0,1 0 0,0 0 0,-1 0 0,1 0 0,-1 0 0,1 0 0,-1-1 0,1 1 0,-1 0 0,0 0 0,0 0 0,1 0 0,-1-1 0,-1 2 0,-39 34 826,34-32-846,-1 1 0,0-1 0,0 0 0,0-1 0,-1 0 0,1 0 0,-1-1 0,0 0 0,0-1 0,1 1 0,-12-1 0,20-1-37,0 0 0,-1 0 0,1 0 0,0 0 0,-1 0 0,1 0 1,0 0-1,-1 0 0,1 0 0,0 0 0,0 0 0,-1-1 0,1 1 0,0 0 0,-1 0 0,1 0 0,0 0 0,0 0 0,-1-1 1,1 1-1,0 0 0,0 0 0,0 0 0,-1-1 0,1 1 0,0 0 0,0 0 0,0-1 0,0 1 0,-1 0 0,1-1 0,0 1 0,0 0 1,0 0-1,0-1 0,0 1 0,0 0 0,0-1 0,0 1 0,0 0 0,0-1 0,4-13-6526,10-5-5918</inkml:trace>
</inkml:ink>
</file>

<file path=ppt/ink/ink4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1.826"/>
    </inkml:context>
    <inkml:brush xml:id="br0">
      <inkml:brushProperty name="width" value="0.025" units="cm"/>
      <inkml:brushProperty name="height" value="0.025" units="cm"/>
    </inkml:brush>
  </inkml:definitions>
  <inkml:trace contextRef="#ctx0" brushRef="#br0">224 73 18578,'0'0'6043,"-6"-10"-3075,4 5-2768,1 2-97,-1-1 0,1 1 0,-1 0 0,0-1 0,0 1 0,0 0 0,-1 0-1,1 0 1,-1 1 0,1-1 0,-1 0 0,0 1 0,0 0 0,0-1 0,0 1 0,-1 1 0,1-1 0,-1 0 0,1 1 0,-1 0 0,1 0 0,-1 0 0,0 0 0,1 0 0,-7 0 0,2 2-19,-1-1 0,1 1 0,0 1-1,-1 0 1,1 0 0,0 0 0,1 1-1,-10 4 1,14-5-51,-1 0-1,0 0 1,0 0-1,1 0 1,0 1 0,-1 0-1,1-1 1,0 1-1,0 0 1,0 1-1,1-1 1,-1 0-1,1 1 1,0-1-1,0 1 1,0 0 0,-3 8-1,5-12-37,1 1 0,-1-1 1,0 1-1,0 0 0,0-1 0,1 1 1,-1-1-1,0 1 0,0-1 0,1 1 0,-1-1 1,1 1-1,-1-1 0,0 0 0,1 1 0,-1-1 1,1 1-1,-1-1 0,1 0 0,-1 0 0,1 1 1,-1-1-1,1 0 0,-1 0 0,1 1 0,0-1 1,-1 0-1,1 0 0,-1 0 0,1 0 0,0 0 1,-1 0-1,1 0 0,-1 0 0,1 0 0,1 0 1,32 0-342,-23-1 218,-9 1 87,90 5-873,-87-4 752,0 0 0,1 0 0,-1 0 0,0 0 0,1 1 0,-1 0 0,0 0 0,0 1 0,0-1 0,-1 1 0,1 0 0,-1 0 0,1 1 0,5 5 0,-9-8 109,0 0 1,0 1-1,0-1 0,-1 1 0,1-1 0,0 1 1,0-1-1,-1 1 0,1 0 0,-1-1 0,1 1 1,-1 0-1,0-1 0,0 1 0,0 0 0,0 0 0,0-1 1,0 1-1,0 0 0,0-1 0,-2 4 0,1-2 135,-1 0-1,1 1 0,-1-1 0,0 0 1,0 0-1,0-1 0,-1 1 0,1 0 0,-1-1 1,-2 3-1,-8 5 643,-1 0 1,0-1-1,-23 10 0,31-16-646,-4 2 109,3-1-107,0 0 0,-1-1 0,1 0 0,-1 0 0,-12 2 0,20-5-170,-1 0 0,1 0 0,0 0 0,-1 0 0,1-1 0,0 1 0,0 0 0,0 0-1,-1-1 1,1 1 0,0 0 0,0 0 0,0-1 0,-1 1 0,1 0 0,0-1 0,0 1 0,0 0 0,0-1 0,0 1 0,0 0-1,0-1 1,0 1 0,0 0 0,0-1 0,0 1 0,0 0 0,0-1 0,0 1 0,0 0 0,0 0 0,0-1 0,0 1 0,0 0-1,1-1 1,-1 1 0,0 0 0,0-1 0,0 1 0,0 0 0,1 0 0,-1-1 0,0 1 0,0 0 0,1 0 0,-1 0 0,0-1 0,0 1-1,1 0 1,11-19-2805,18-14-3020,6-10-2050</inkml:trace>
</inkml:ink>
</file>

<file path=ppt/ink/ink4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2.433"/>
    </inkml:context>
    <inkml:brush xml:id="br0">
      <inkml:brushProperty name="width" value="0.025" units="cm"/>
      <inkml:brushProperty name="height" value="0.025" units="cm"/>
    </inkml:brush>
  </inkml:definitions>
  <inkml:trace contextRef="#ctx0" brushRef="#br0">70 0 16624,'0'0'9433,"0"12"-7917,-3 41-425,-12 60 0,7-54-821,-3 74 0,11-132-275,3 26 49,-3-26-98,0 0 1,0-1-1,0 1 0,1 0 0,-1-1 1,0 1-1,1 0 0,-1-1 0,1 1 0,-1 0 1,1-1-1,-1 1 0,1-1 0,-1 1 1,1-1-1,-1 1 0,1-1 0,0 1 0,-1-1 1,1 1-1,0-1 0,-1 0 0,1 0 1,0 1-1,0-1 0,-1 0 0,1 0 0,0 0 1,0 0-1,0 0 0,0 0-193,0-1 0,-1 0 0,1 0 0,-1 1 0,0-1 0,1 0-1,-1 0 1,0 0 0,1 0 0,-1 0 0,0 1 0,0-1 0,0 0 0,0 0 0,1 0 0,-1 0-1,-1 0 1,1 0 0,0-1 0,-3-40-1543,1 32 1996,-1 1-1,0-1 0,0 1 1,-1 0-1,0-1 0,-1 2 0,0-1 1,0 0-1,-1 1 0,-8-9 1,17 20 568,0 1-782,-1-1 1,1 0-1,0-1 0,0 1 0,1 0 0,-1-1 1,0 0-1,7 3 0,42 11-791,-39-14-345,1-1-1,-1 0 1,1-1-1,21-2 1,-27 2 677,0-1 0,0-1 0,0 1 0,-1-1 0,1-1 0,0 1 0,-1-1 0,0-1 1,0 1-1,0-1 0,0-1 0,0 1 0,-1-1 0,0 0 0,10-10 0,-15 14 853,0-1 0,0 1 0,0-1 0,0 1 0,0-1 0,0 0 0,0 1 0,0-1 0,-1 0 0,1 0-1,-1 0 1,1 1 0,-1-4 0,0 4-179,0 1 1,0-1-1,0 0 0,0 1 0,0-1 0,0 1 0,0-1 1,-1 1-1,1-1 0,0 1 0,-1-1 0,1 1 0,0-1 0,-1 1 1,1-1-1,0 1 0,-1 0 0,1-1 0,-1 1 0,1-1 1,-1 1-1,1 0 0,-1 0 0,1-1 0,-1 1 0,1 0 1,-2-1-1,0 1 55,0 0 0,0 0 0,-1 0 0,1 0 1,0 0-1,0 0 0,-1 0 0,1 1 0,0-1 1,0 1-1,0 0 0,0 0 0,0 0 0,0 0 0,0 0 1,0 0-1,0 0 0,0 0 0,0 1 0,-2 2 0,-2 2-22,1 0 0,-1 0-1,1 1 1,0 0-1,1 0 1,0 1-1,0-1 1,0 1-1,1 0 1,0 0 0,1 0-1,0 0 1,0 0-1,1 0 1,-1 16-1,2-23-226,0-1-1,0 1 0,0 0 0,0 0 0,0 0 0,0 0 0,0 0 0,0 0 1,1 0-1,-1 0 0,0-1 0,1 1 0,-1 0 0,1 0 0,-1 0 0,1-1 1,-1 1-1,1 0 0,-1-1 0,1 1 0,0 0 0,-1-1 0,1 1 0,0-1 0,0 1 1,-1-1-1,1 1 0,0-1 0,1 1 0,0 0 28,1-1-1,0 0 1,-1 1 0,1-1-1,0 0 1,-1 0-1,1-1 1,0 1 0,-1 0-1,4-2 1,3 0 46,-1-1 1,1 0-1,-1 0 1,0-1-1,11-7 1,-3 1-87,-1-2 0,-1 0 0,0-1 0,0 0 0,-2-1 0,1 0 0,-2-1 0,0 0 0,-1-1 0,9-18 0,-32 65 0,-17 46 0,28-71 0,1 1 0,-1-1 0,1 1 0,0 0 0,1 0 0,-1-1 0,1 1 0,1 0 0,1 11 0,-1-17-3,0 0 0,-1 0 0,1 0 0,0 0 0,0 0 0,0-1 0,0 1 0,0 0 0,0 0 0,0-1 0,0 1 0,0 0 0,0-1 0,0 1 0,0-1 0,0 0 1,1 1-1,-1-1 0,0 0 0,0 0 0,1 0 0,-1 0 0,0 0 0,0 0 0,1 0 0,-1 0 0,0 0 0,0 0 0,0-1 0,3 0 0,39-12-1010,-25 3-1902,-1 0 0,-1-2 1,0 0-1,26-27 0,-4 0-5301</inkml:trace>
</inkml:ink>
</file>

<file path=ppt/ink/ink4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3.166"/>
    </inkml:context>
    <inkml:brush xml:id="br0">
      <inkml:brushProperty name="width" value="0.025" units="cm"/>
      <inkml:brushProperty name="height" value="0.025" units="cm"/>
    </inkml:brush>
  </inkml:definitions>
  <inkml:trace contextRef="#ctx0" brushRef="#br0">158 215 15983,'0'0'4890,"-11"11"-1260,-6 6-2658,-58 59 2821,68-68-3391,0 0 0,1 0 0,0 1 0,0 0 0,0 0 0,1 1 0,-6 17 0,11-27-409,0 0 0,0 0 0,-1 0 0,1 1 0,0-1 0,0 0 0,0 0 0,0 0 0,0 0 0,0 1-1,0-1 1,0 0 0,0 0 0,0 0 0,0 0 0,0 1 0,0-1 0,0 0 0,0 0 0,0 0 0,0 0 0,1 1 0,-1-1 0,0 0 0,0 0 0,0 0 0,0 0 0,0 0-1,0 1 1,0-1 0,0 0 0,1 0 0,-1 0 0,0 0 0,0 0 0,0 0 0,0 0 0,0 0 0,1 0 0,-1 1 0,0-1 0,0 0 0,0 0 0,0 0 0,1 0 0,-1 0 0,0 0-1,0 0 1,0 0 0,0 0 0,1 0 0,-1 0 0,0 0 0,14-6-277,13-10-188,-10-2 117,-1 0 0,0-1 0,13-23 0,5-4-569,-34 46 905,1 0 0,-1 0 0,0 1-1,1-1 1,-1 0 0,0 1 0,1-1-1,-1 0 1,0 1 0,1-1 0,-1 0-1,0 1 1,0-1 0,1 1 0,-1-1-1,0 1 1,0-1 0,0 0 0,0 1-1,0-1 1,0 1 0,0-1 0,0 1-1,1-1 1,-2 1 0,1-1 0,0 1-1,0-1 1,0 1 0,0-1 0,0 1-1,0-1 1,0 0 0,-1 2-1,1 25-485,-6 10 566,-2 46 379,8-82-409,-1 0-1,1 0 0,0-1 1,0 1-1,0 0 0,0 0 1,0 0-1,1 0 0,-1 0 0,0-1 1,0 1-1,0 0 0,1 0 1,-1 0-1,0-1 0,1 1 1,-1 0-1,1-1 0,-1 1 1,1 0-1,-1-1 0,1 1 0,-1 0 1,1-1-1,0 1 0,-1-1 1,1 1-1,0-1 0,-1 1 1,1-1-1,1 1 0,1-1 44,-1 0 1,0 0-1,0 0 0,0-1 0,0 1 0,0 0 1,0-1-1,0 1 0,0-1 0,0 0 1,0 0-1,3-1 0,5-4 210,-1 0-1,1-1 1,15-14 0,3-9-156,0-2 0,-2 0 0,-2-2 1,-1-1-1,-1-1 0,-3 0 0,26-66 0,-42 96-120,-1 1-1,0-1 1,-1 1 0,0-1-1,0 0 1,1-9-1,-21 48-7,2 2 37,2 1 0,2 1-1,1 0 1,2 1 0,1 0 0,3 0-1,-4 62 1,15-81-37,7-19 0,-9-2 0,-1 1 0,0-1 0,0 0 0,1 0 0,-1 0 0,0 0 0,-1 0 0,1 0 0,0 0 0,2-5 0,2-7 0,-1-1 0,-1 1 0,0-1 0,-1 0 0,0 0 0,-2-1 0,0 1 0,0 0 0,-1-1 0,-4-20 0,5 37 0,0 1 0,1 0 0,-1-1 0,0 1 0,0-1 0,1 1 0,-1-1 0,1 0 0,-1 1 0,1-1 0,0 0 0,-1 0 0,1 0 0,0 0 0,0-1 0,0 1 0,-1 0 0,1-1 0,0 1 0,0-1 0,0 0 0,4 1 0,52 4 0,-49-7 0,0 1 0,0-1 0,0 0 0,-1-1 0,1 0 0,-1 0 0,0-1 0,0 0 0,0-1 0,0 0 0,-1 0 0,11-10 0,-12 10 0,0 0 0,0 0 0,-1-1 0,0 0 0,0 0 0,0-1 0,-1 1 0,0-1 0,0 0 0,-1 0 0,0 0 0,0-1 0,-1 1 0,3-13 0,-5 19 0,0 1 0,0 0 0,0-1 0,0 1 0,0-1 0,0 1 0,0 0 0,0-1 0,0 1 0,0-1 0,0 1 0,0 0 0,0-1 0,0 1 0,0 0 0,0-1 0,-1 1 0,1-1 0,0 1 0,0 0 0,0-1 0,-1 1 0,1 0 0,0 0 0,0-1 0,-1 1 0,1 0 0,0 0 0,-1-1 0,1 1 0,0 0 0,-1 0 0,1 0 0,0-1 0,-1 1 0,-17 3 0,-15 17 0,21-7 0,0 0 0,1 0 0,1 1 0,0 0 0,1 1 0,1 0 0,0 1 0,1 0 0,0 0 0,2 0 0,0 1 0,0 0 0,2 0 0,0 0 0,0 27 0,3-41-41,0-1-1,0 0 1,1 1 0,-1-1 0,1 0-1,0 0 1,-1 0 0,1 0-1,0 0 1,0 0 0,0 0 0,1 0-1,-1 0 1,0 0 0,1 0-1,-1-1 1,1 1 0,0-1 0,0 1-1,-1-1 1,1 1 0,0-1-1,0 0 1,0 0 0,0 0 0,0 0-1,1 0 1,-1-1 0,2 1-1,2 1-482,1-1 0,-1-1 0,0 1 0,1-1-1,-1 0 1,0 0 0,0-1 0,1 0-1,10-3 1,19-11-9427</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8.147"/>
    </inkml:context>
    <inkml:brush xml:id="br0">
      <inkml:brushProperty name="width" value="0.025" units="cm"/>
      <inkml:brushProperty name="height" value="0.025" units="cm"/>
    </inkml:brush>
  </inkml:definitions>
  <inkml:trace contextRef="#ctx0" brushRef="#br0">202 20 16592,'0'0'10362,"-10"-4"-9444,5 1-874,0 1 0,0 0 0,0 0 1,-1 1-1,1-1 0,0 1 1,-1 0-1,1 1 0,-1-1 0,1 1 1,-1 0-1,1 0 0,-1 1 0,1 0 1,-1 0-1,1 0 0,0 0 0,-1 1 1,1 0-1,0 0 0,0 1 1,0-1-1,-7 6 0,7-4-27,0 0-1,1 0 1,-1 1-1,1 0 1,0-1-1,0 2 1,1-1-1,-1 0 1,1 1-1,0-1 1,1 1-1,0 0 1,-1 0-1,2 0 1,-1 0-1,1 0 1,0 0-1,0 1 1,1-1-1,-1 0 1,2 13-1,0-17-103,0 1 0,0-1-1,0 0 1,1 0 0,-1 0 0,0 0-1,1 0 1,0 0 0,-1 0 0,1 0-1,0-1 1,0 1 0,0 0 0,0-1-1,0 0 1,0 0 0,0 1 0,1-1-1,-1 0 1,0-1 0,1 1 0,-1 0-1,0-1 1,1 1 0,-1-1 0,4 0-1,10 2-2749,0-1-1,29-1 1,-34-1 135,17 0-6747</inkml:trace>
</inkml:ink>
</file>

<file path=ppt/ink/ink4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3.602"/>
    </inkml:context>
    <inkml:brush xml:id="br0">
      <inkml:brushProperty name="width" value="0.025" units="cm"/>
      <inkml:brushProperty name="height" value="0.025" units="cm"/>
    </inkml:brush>
  </inkml:definitions>
  <inkml:trace contextRef="#ctx0" brushRef="#br0">13 1 24119,'0'0'7847,"-13"56"-7046,13-39-801,8-5 0,5-8 0,2-4-6118</inkml:trace>
</inkml:ink>
</file>

<file path=ppt/ink/ink4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3.992"/>
    </inkml:context>
    <inkml:brush xml:id="br0">
      <inkml:brushProperty name="width" value="0.025" units="cm"/>
      <inkml:brushProperty name="height" value="0.025" units="cm"/>
    </inkml:brush>
  </inkml:definitions>
  <inkml:trace contextRef="#ctx0" brushRef="#br0">58 0 20435,'0'0'5606,"-12"61"-3108,0-25-1377,-1 7-480,1-4-481,6-1-96,3-5 0,3-1-224,0-8-961,3-4-1185,-2-7-1794,-1-7-3908</inkml:trace>
</inkml:ink>
</file>

<file path=ppt/ink/ink4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4.366"/>
    </inkml:context>
    <inkml:brush xml:id="br0">
      <inkml:brushProperty name="width" value="0.025" units="cm"/>
      <inkml:brushProperty name="height" value="0.025" units="cm"/>
    </inkml:brush>
  </inkml:definitions>
  <inkml:trace contextRef="#ctx0" brushRef="#br0">1 431 11531,'0'0'17424,"74"1"-15374,-29-9-448,4-2-1442,1-3-160,4-1 0,-7 1 0,-5-1 0,-9 1-1634,-13-3-1601,-13-3-1569,-7-4-2051,-9 0-4035</inkml:trace>
  <inkml:trace contextRef="#ctx0" brushRef="#br0" timeOffset="1">138 44 10122,'0'0'16880,"61"-43"-16176,-35 43-576,0 10-192,-1 0-1793,0 0-2756,0 0-6694</inkml:trace>
</inkml:ink>
</file>

<file path=ppt/ink/ink4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4.726"/>
    </inkml:context>
    <inkml:brush xml:id="br0">
      <inkml:brushProperty name="width" value="0.025" units="cm"/>
      <inkml:brushProperty name="height" value="0.025" units="cm"/>
    </inkml:brush>
  </inkml:definitions>
  <inkml:trace contextRef="#ctx0" brushRef="#br0">1 8 19282,'0'0'12327,"13"8"-11772,-4-2-487,-5-2-56,0-2 1,0 1-1,0 0 0,0-1 0,0 0 0,0 0 0,1 0 0,-1-1 0,0 1 1,1-1-1,0 0 0,-1 0 0,1-1 0,0 1 0,-1-1 0,1 0 0,0-1 1,8 0-1,45-20-193,16-4-103,-73 25 289,0 0 0,-1 0 0,1 1 1,-1-1-1,1 0 0,-1 0 0,1 1 0,-1-1 0,1 0 0,-1 1 0,1-1 0,-1 1 0,0-1 0,1 1 0,-1-1 0,1 1 0,-1-1 0,0 1 1,0-1-1,1 1 0,-1-1 0,0 1 0,0 0 0,0-1 0,0 1 0,1-1 0,-1 1 0,0 0 0,0-1 0,0 1 0,0-1 0,0 1 0,-1 0 0,1 0 1,0 30 319,0-24-230,-1 18-37,1-14-43,-1-1-1,1 1 0,1 0 0,0-1 0,1 1 0,2 10 0,-3-18-14,0-1 1,0 1-1,1-1 1,-1 1-1,0-1 1,1 0-1,-1 0 1,1 0-1,0 0 1,0 0-1,0 0 1,0 0-1,0-1 0,0 1 1,0-1-1,1 1 1,-1-1-1,1 0 1,-1 0-1,1 0 1,-1 0-1,1 0 1,-1-1-1,1 1 1,0-1-1,-1 0 1,1 0-1,0 0 1,3 0-1,-3 0-132,0 0 0,1-1 0,-1 1 0,0-1 0,1 1 0,-1-1 0,0 0 0,0 0 0,0-1 0,0 1 0,0-1 0,5-3 0,26-31-5893,-10 1-4748</inkml:trace>
</inkml:ink>
</file>

<file path=ppt/ink/ink4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5.098"/>
    </inkml:context>
    <inkml:brush xml:id="br0">
      <inkml:brushProperty name="width" value="0.025" units="cm"/>
      <inkml:brushProperty name="height" value="0.025" units="cm"/>
    </inkml:brush>
  </inkml:definitions>
  <inkml:trace contextRef="#ctx0" brushRef="#br0">1 0 3683</inkml:trace>
</inkml:ink>
</file>

<file path=ppt/ink/ink4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5.456"/>
    </inkml:context>
    <inkml:brush xml:id="br0">
      <inkml:brushProperty name="width" value="0.025" units="cm"/>
      <inkml:brushProperty name="height" value="0.025" units="cm"/>
    </inkml:brush>
  </inkml:definitions>
  <inkml:trace contextRef="#ctx0" brushRef="#br0">1 58 15919,'0'0'7762,"0"10"-5872,0-2-1389,-1 8 130,2 0 0,0 0 0,0 0 0,8 30 0,-9-44-556,1 1 0,0-1 0,-1 1 0,1 0 1,0-1-1,0 0 0,1 1 0,-1-1 0,0 0 0,1 1 0,-1-1 1,1 0-1,0 0 0,0 0 0,0-1 0,0 1 0,0 0 1,0-1-1,0 1 0,0-1 0,1 0 0,-1 1 0,1-1 0,-1 0 1,1-1-1,-1 1 0,1 0 0,-1-1 0,1 1 0,0-1 0,-1 0 1,1 0-1,0 0 0,-1 0 0,1-1 0,0 1 0,-1-1 0,1 1 1,-1-1-1,5-2 0,0 0-45,0-1 1,0 0 0,-1 0-1,1-1 1,-1 0-1,0 0 1,-1 0 0,1-1-1,-1 0 1,0 0-1,-1 0 1,6-8 0,-4 4-24,0 0 1,-1 0 0,0-1-1,0 0 1,-1 0 0,0 0-1,3-18 1,-8 13-8,-6 17 0,-6 26 0,11-20 0,0 1 0,1-1 0,0 1 0,0-1 0,1 1 0,0 0 0,0-1 0,2 12 0,-1-16 0,0-1 0,-1 0 0,1 0 0,0 1 0,1-1 0,-1 0 0,0 0 0,0 0 0,1 0 0,-1 0 0,1 0 0,0-1 0,0 1 0,-1 0 0,1-1 0,0 0 0,0 1 0,0-1 0,1 0 0,-1 0 0,0 0 0,0 0 0,1 0 0,-1-1 0,0 1 0,1-1 0,-1 1 0,1-1 0,-1 0 0,3 0 0,2-1 0,0 1 0,0-1 0,-1 0 0,1-1 0,-1 0 0,1 0 0,-1 0 0,1-1 0,-1 0 0,0 0 0,-1 0 0,1-1 0,0 0 0,-1 0 0,0 0 0,0-1 0,0 0 0,4-6 0,-1 3 0,-1-1 0,-1 0 0,1 0 0,-1-1 0,-1 0 0,0 0 0,-1-1 0,1 1 0,-2-1 0,3-13 0,-6 24 0,0 1 0,0-1 0,-1 0 0,1 0 0,0 0 0,0 1 0,-1-1 0,1 0 0,0 0 0,-1 0 0,1 0 0,0 0 0,-1 0 0,1 0 0,0 1 0,-1-1 0,1 0 0,0 0 0,-1 0 0,1 0 0,0-1 0,-1 1 0,1 0 0,0 0 0,-1 0 0,1 0 0,0 0 0,-1 0 0,1 0 0,0-1 0,-1 1 0,1 0 0,0 0 0,0 0 0,-1-1 0,1 1 0,0 0 0,0 0 0,-1-1 0,1 1 0,0 0 0,0 0 0,0-1 0,0 1 0,-1 0 0,1-1 0,0 1 0,0 0 0,0-1 0,0 1 0,0 0 0,0-1 0,0 1 0,0 0 0,0-1 0,0 1 0,0 0 0,0-1 0,0 1 0,0 0 0,0-1 0,0 1 0,1-1 0,-8 8 0,1 0 0,0 1 0,0 0 0,1 0 0,0 0 0,0 0 0,1 1 0,-4 9 0,-23 76 0,29-89-26,0 0-1,1 0 1,0 1 0,0-1-1,1 0 1,0 0-1,-1 1 1,2-1 0,-1 0-1,0 0 1,3 7 0,-3-11-3,1 1 1,-1-1-1,1 0 1,0 0-1,0 0 1,-1 0-1,1 0 1,0 0-1,0 0 1,0 0 0,0 0-1,0 0 1,0 0-1,0 0 1,1-1-1,-1 1 1,2 1-1,1-2-56,-1 1 0,0 0-1,1-1 1,-1 1 0,0-1 0,1 0-1,-1 0 1,0-1 0,7 0-1,6-3-1710,0-1 0,-1-1-1,1 0 1,-1-1 0,0 0-1,-1-2 1,22-15-1,15-14-6045</inkml:trace>
</inkml:ink>
</file>

<file path=ppt/ink/ink4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5.826"/>
    </inkml:context>
    <inkml:brush xml:id="br0">
      <inkml:brushProperty name="width" value="0.025" units="cm"/>
      <inkml:brushProperty name="height" value="0.025" units="cm"/>
    </inkml:brush>
  </inkml:definitions>
  <inkml:trace contextRef="#ctx0" brushRef="#br0">139 127 705,'3'-4'2364,"3"-3"-797,-1-1 1,0 1-1,0-1 0,-1 0 1,0-1-1,0 1 0,-1 0 1,0-1-1,0 0 0,-1 0 0,2-14 1,-4 22-1445,0 1 1,-1 0 0,1-1 0,0 1 0,0-1-1,0 1 1,0-1 0,-1 1 0,1-1-1,0 1 1,-1 0 0,1-1 0,0 1 0,-1 0-1,1-1 1,0 1 0,-1 0 0,1-1-1,-1 1 1,1 0 0,0 0 0,-1-1-1,1 1 1,-1 0 0,1 0 0,-1 0 0,1 0-1,-1 0 1,1 0 0,-1 0 0,1 0-1,-1 0 1,1 0 0,-1 0 0,1 0 0,-1 0-1,1 0 1,-1 0 0,1 0 0,-1 0-1,1 1 1,-1-1 0,-23 9 1077,4 5-890,-1 1-1,2 1 0,0 1 1,1 0-1,0 2 1,-14 20-1,32-39-302,0 0 1,0 0-1,0 0 1,-1 1-1,1-1 1,0 0-1,0 0 1,0 0-1,0 1 1,0-1-1,0 0 1,0 0-1,0 0 1,0 0-1,0 1 1,0-1-1,0 0 1,-1 0-1,1 0 1,0 1-1,1-1 1,-1 0-1,0 0 1,0 0-1,0 1 1,0-1-1,0 0 1,0 0-1,0 0 1,0 1-1,0-1 1,0 0-1,0 0 1,0 0-1,1 0 0,-1 1 1,0-1-1,0 0 1,0 0-1,0 0 1,1 0-1,-1 0 1,0 1-1,0-1 1,0 0-1,0 0 1,1 0-1,16 4 137,31-4-463,-37 0 63,6-1 21,0 1 1,0 0-1,0 1 1,0 1-1,-1 1 1,1 0 0,-1 2-1,1 0 1,-1 0-1,21 12 1,-35-17 255,0 1 1,-1 0 0,1 0-1,-1 0 1,1 0 0,-1 0-1,0 1 1,0-1 0,1 0-1,-1 1 1,0-1 0,0 1-1,0-1 1,0 1 0,0-1-1,-1 1 1,1 0 0,0 0-1,-1-1 1,1 1 0,-1 0-1,0 0 1,0-1 0,1 4-1,-2-2 42,0 0-1,0 0 0,1 0 1,-2 0-1,1 0 0,0-1 1,-1 1-1,1 0 0,-1-1 1,0 1-1,0-1 0,-4 5 1,-7 5 154,-1 0 0,0-1 0,-28 17 0,39-27-243,-7 7 21,-2-2 0,1 0 0,0 0 0,-1-1 1,0-1-1,-17 5 0,29-9-48,-1 0 0,1 1 0,-1-1 1,1 0-1,-1 0 0,1 0 0,-1 0 0,1 0 1,-1 0-1,1 0 0,-1 0 0,1 0 0,-1 0 1,1 0-1,-1-1 0,1 1 0,-1 0 0,1 0 0,-1 0 1,1-1-1,-1 1 0,1 0 0,-1 0 0,1-1 1,0 1-1,-1 0 0,1-1 0,-1 1 0,1-1 1,0 1-1,0-1 0,-1 1 0,1 0 0,-1-2 1,3-20-2673,18-24-3608,9 3-1056,3-4-2980</inkml:trace>
</inkml:ink>
</file>

<file path=ppt/ink/ink4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6.560"/>
    </inkml:context>
    <inkml:brush xml:id="br0">
      <inkml:brushProperty name="width" value="0.025" units="cm"/>
      <inkml:brushProperty name="height" value="0.025" units="cm"/>
    </inkml:brush>
  </inkml:definitions>
  <inkml:trace contextRef="#ctx0" brushRef="#br0">30 106 2530,'0'0'21754,"1"10"-20723,-1 11-554,-1 0 1,-1 0 0,0 0-1,-8 25 1,5-24 240,1 0 1,1 0 0,1 0-1,0 1 1,4 33-1,-2-55-704,0 0 0,0 1 0,0-1-1,1 0 1,-1 0 0,0 0-1,1 0 1,-1 0 0,1 0 0,-1 0-1,1 0 1,0 0 0,-1 0 0,1 0-1,0 0 1,0-1 0,0 1 0,-1 0-1,1 0 1,0-1 0,0 1 0,0-1-1,0 1 1,0-1 0,0 1 0,0-1-1,0 0 1,1 1 0,-1-1 0,0 0-1,0 0 1,0 0 0,0 1 0,0-1-1,0-1 1,2 1 0,0 0 2,0-1 0,-1 1 1,1-1-1,-1 0 0,1 1 0,-1-1 1,1-1-1,-1 1 0,0 0 1,1 0-1,-1-1 0,0 0 0,0 1 1,3-5-1,1-1-38,-1-1-1,0 1 1,0-1 0,-1-1 0,0 1-1,-1 0 1,1-1 0,-2 0-1,1 0 1,-1 0 0,-1 0-1,0 0 1,0 0 0,0-1 0,-1 1-1,-3-17 1,3 25 21,0 1 0,0-1 0,0 1 0,0-1 0,0 1 0,0-1 0,0 1 1,-1-1-1,1 1 0,0-1 0,0 1 0,-1-1 0,1 1 0,0-1 0,-1 1 0,1-1 0,0 1 0,-1 0 0,1-1 0,0 1 0,-1 0 1,1-1-1,-1 1 0,1 0 0,-1-1 0,1 1 0,-1 0 0,1 0 0,-1 0 0,1-1 0,-1 1 0,1 0 0,-1 0 0,0 0 0,1 0 1,-1 0-1,1 0 0,-1 0 0,1 0 0,-1 0 0,0 1 0,0-1-5,0 1 1,0-1-1,0 1 1,0 0-1,0-1 1,0 1-1,0 0 1,1 0-1,-1-1 1,0 1-1,1 0 1,-1 0-1,0 0 1,1 0-1,-1 0 1,1 0-1,-1 0 1,1 0-1,-1 2 1,0 4 26,-1 0 1,1 1 0,0-1-1,1 0 1,0 0 0,0 1-1,0-1 1,1 0 0,0 0-1,1 1 1,4 12 0,-5-17-14,0 0 0,1-1 0,0 1 0,-1-1 0,1 0 1,0 0-1,0 0 0,0 0 0,1 0 0,-1 0 0,0 0 0,1 0 0,-1-1 1,1 0-1,0 1 0,-1-1 0,1 0 0,0 0 0,0 0 0,-1-1 0,1 1 1,0-1-1,0 1 0,0-1 0,0 0 0,0 0 0,0 0 0,0-1 0,0 1 1,0-1-1,-1 0 0,4 0 0,1-1-8,-1-1 0,0 1 0,0-1 0,0 0 0,0-1 0,0 1 0,-1-1 0,0 0 0,0 0 0,0-1 0,0 0 0,6-7 0,-4 3 0,0 0 0,-1 0 0,0 0 0,0-1 0,-1 0 0,6-18 0,-17 48-353,1 0 0,0 1-1,2-1 1,0 1 0,0 37 0,4-58 216,-1 1 1,0-1-1,0 1 1,0 0-1,0-1 0,1 1 1,-1-1-1,0 1 1,0 0-1,1-1 1,-1 1-1,0-1 1,1 1-1,-1-1 1,1 1-1,-1-1 1,1 0-1,-1 1 0,1-1 1,-1 0-1,1 1 1,-1-1-1,1 0 1,-1 1-1,1-1 1,0 0-1,-1 0 1,1 0-1,0 0 1,-1 0-1,1 1 0,-1-1 1,1 0-1,0 0 1,-1 0-1,1-1 1,0 1-1,-1 0 1,1 0-1,-1 0 1,1 0-1,0-1 1,-1 1-1,1 0 1,-1 0-1,1-1 0,-1 1 1,1-1-1,-1 1 1,1 0-1,-1-1 1,1 1-1,-1-1 1,1 0-1,29-24-5315,1-18-2708,-6-3 3295,-15 22 4232,0-1 0,6-26 0,-3-7 7190,8-92 0,-29 203-3374,-15 54 0,12-68-2547,2 1 0,2 1 0,-2 59 0,9-100-614,-1 1 0,1 0-1,0 0 1,0-1 0,0 1 0,0 0-1,0 0 1,0-1 0,0 1 0,0 0 0,0-1-1,1 1 1,-1 0 0,0 0 0,0-1-1,1 1 1,-1 0 0,0-1 0,1 1-1,-1 0 1,1-1 0,-1 1 0,0-1-1,1 1 1,0-1 0,-1 1 0,1-1-1,-1 1 1,1-1 0,0 0 0,-1 1 0,1-1-1,-1 0 1,1 1 0,0-1 0,0 0-1,-1 0 1,1 1 0,0-1 0,-1 0-1,1 0 1,0 0 0,0 0 0,-1 0-1,1 0 1,0 0 0,0-1 0,-1 1-1,1 0 1,0 0 0,-1-1 0,1 1 0,0 0-1,-1 0 1,1-1 0,0 1 0,-1-1-1,2 0 1,2-1 37,0-1-1,0 0 0,0 0 1,0 0-1,-1 0 1,1 0-1,-1-1 0,4-4 1,-1-3 256,-1-1 0,0 0 0,-1 0 0,0 0 0,-1 0 0,0-1 0,-1 1 0,-1-1 0,0 1-1,0-1 1,-1 0 0,-4-24 0,4 36-297,0 1-1,1-1 0,-1 1 0,0 0 0,0-1 0,0 1 0,0-1 1,0 1-1,0 0 0,0-1 0,0 1 0,0-1 0,0 1 0,0-1 1,0 1-1,0 0 0,0-1 0,-1 1 0,1-1 0,0 1 0,0 0 0,0-1 1,-1 1-1,1 0 0,0-1 0,0 1 0,-1 0 0,1-1 0,0 1 1,-1 0-1,1 0 0,0-1 0,-1 1 0,1 0 0,0 0 0,-1 0 1,1-1-1,-1 1 0,1 0 0,0 0 0,-1 0 0,1 0 0,-1 0 1,1 0-1,-1 0 0,1 0 0,-1 0 0,0 1-16,0-1-1,1 1 1,-1 0-1,0 0 1,1 0 0,-1 0-1,0 0 1,1 0-1,0 0 1,-1 0-1,1 0 1,-1 1-1,1-1 1,0 0 0,0 0-1,0 0 1,0 2-1,-1 5-3,1 0 0,0 0 0,0 0 1,1 0-1,1 1 0,-1-1 0,1 0 0,0-1 0,1 1 0,4 10 0,-5-15 4,0 1 0,0-1-1,1 1 1,-1-1 0,1 0-1,0 0 1,0 0 0,0-1-1,0 1 1,0 0 0,1-1 0,-1 0-1,1 0 1,-1 0 0,1-1-1,0 1 1,0-1 0,0 1-1,0-1 1,0-1 0,0 1-1,7 0 1,-2-1-57,0-1 0,1 1 0,-1-2 0,0 1 0,1-1 0,-1-1 0,0 0 0,0 0 0,-1 0 0,1-1 0,-1-1 0,13-7 0,-16 8 52,1 0-1,-1 0 1,0 0 0,0 0-1,0-1 1,-1 0-1,0 0 1,0 0 0,0-1-1,0 1 1,-1-1-1,0 0 1,0 0 0,-1 0-1,1 0 1,-1 0-1,-1-1 1,3-10 0,-4 17 16,-1-1-1,1 1 1,0 0 0,0 0 0,0 0 0,0 0 0,0-1 0,0 1 0,0 0 0,0 0-1,0 0 1,-1 0 0,1 0 0,0-1 0,0 1 0,0 0 0,0 0 0,0 0-1,-1 0 1,1 0 0,0 0 0,0 0 0,0 0 0,-1 0 0,1 0 0,0 0 0,0 0-1,0 0 1,0 0 0,-1 0 0,1 0 0,0 0 0,0 0 0,0 0 0,-1 0-1,1 0 1,0 0 0,0 0 0,0 0 0,0 0 0,-1 0 0,1 0 0,0 0 0,0 0-1,0 0 1,0 1 0,0-1 0,-1 0 0,1 0 0,0 0 0,0 0 0,0 0-1,0 1 1,0-1 0,0 0 0,0 0 0,-1 0 0,1 0 0,0 1 0,0-1 0,0 0-1,0 0 1,0 0 0,0 1 0,-11 10 289,3 2-224,1 1-1,0 0 1,1 0 0,1 0 0,0 1-1,1-1 1,0 1 0,1 0 0,1 1 0,0-1-1,1 0 1,2 17 0,-2-32-86,1 1-1,0-1 1,0 1 0,0-1 0,0 1-1,0 0 1,0-1 0,0 1-1,0-1 1,1 1 0,-1-1-1,0 1 1,0-1 0,0 1 0,0-1-1,1 1 1,-1-1 0,0 1-1,1-1 1,-1 0 0,0 1 0,1-1-1,-1 1 1,0-1 0,1 0-1,-1 1 1,1-1 0,-1 0-1,1 1 1,-1-1 0,1 0 0,-1 0-1,1 0 1,0 1 0,17-10-867,14-28-1927,-23 22-189,-1-1-1,-1 0 0,-1 0 0,9-30 1,-7 1-3697</inkml:trace>
</inkml:ink>
</file>

<file path=ppt/ink/ink4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6.932"/>
    </inkml:context>
    <inkml:brush xml:id="br0">
      <inkml:brushProperty name="width" value="0.025" units="cm"/>
      <inkml:brushProperty name="height" value="0.025" units="cm"/>
    </inkml:brush>
  </inkml:definitions>
  <inkml:trace contextRef="#ctx0" brushRef="#br0">18 0 9737,'0'0'3043,"-18"55"-3075,18-28-1089,0 0-1602,21-5-4291</inkml:trace>
  <inkml:trace contextRef="#ctx0" brushRef="#br0" timeOffset="1">247 181 12011,'0'0'18359,"-4"3"-17846,2-1-456,0 0 1,0 0 0,0 1 0,0-1 0,1 0 0,-1 1 0,1 0-1,-1-1 1,1 1 0,0 0 0,0-1 0,0 1 0,0 0 0,0 6-1,1-8-48,0 0-1,0 0 1,0 1-1,0-1 1,0 0-1,0 0 1,1 1-1,-1-1 0,0 0 1,1 0-1,-1 0 1,1 0-1,0 1 1,-1-1-1,1 0 1,0 0-1,0 0 0,-1 0 1,1-1-1,0 1 1,0 0-1,0 0 1,0 0-1,0-1 1,0 1-1,1 0 0,-1-1 1,0 1-1,0-1 1,0 0-1,0 1 1,1-1-1,-1 0 1,0 0-1,0 1 0,1-1 1,-1 0-1,0 0 1,0-1-1,1 1 1,1 0-1,14-1-213,1-1 0,-1-1 0,1 0 0,22-9 1,-23 7-291,0 1 1,0 0-1,0 1 1,24-1-1,-41 4 518,1 0-1,0 0 0,0 0 0,0 0 0,-1 0 0,1 0 0,0 1 0,0-1 1,-1 0-1,1 0 0,0 0 0,0 1 0,-1-1 0,1 1 0,0-1 0,0 0 0,-1 1 1,1-1-1,-1 1 0,1-1 0,0 1 0,-1-1 0,1 1 0,-1 0 0,1-1 1,-1 1-1,0 0 0,1-1 0,-1 1 0,1 1 0,0 26 1712,-1 0-1056,0-27-759,1 0 0,-1 0 1,0-1-1,1 1 0,-1 0 0,0 0 0,1 0 0,-1-1 0,1 1 0,-1 0 0,1-1 1,0 1-1,-1 0 0,1-1 0,0 1 0,-1-1 0,1 1 0,0-1 0,0 1 0,-1-1 0,1 0 1,0 1-1,0-1 0,0 0 0,0 0 0,-1 1 0,2-1 0,14 1-4606,3-1-3539</inkml:trace>
</inkml:ink>
</file>

<file path=ppt/ink/ink4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7.773"/>
    </inkml:context>
    <inkml:brush xml:id="br0">
      <inkml:brushProperty name="width" value="0.025" units="cm"/>
      <inkml:brushProperty name="height" value="0.025" units="cm"/>
    </inkml:brush>
  </inkml:definitions>
  <inkml:trace contextRef="#ctx0" brushRef="#br0">25 1 18770,'0'0'6742,"-4"10"-3945,-12 37-1328,15-45-1418,0 0 0,1 0 1,-1 0-1,1 0 1,-1 0-1,1 0 1,0 0-1,0 1 1,0-1-1,0 0 1,0 0-1,0 0 1,0 0-1,1 0 1,-1 0-1,1 0 1,0 0-1,-1 0 1,1 0-1,0 0 1,0 0-1,0 0 0,1 0 1,-1-1-1,0 1 1,1-1-1,-1 1 1,1-1-1,-1 1 1,1-1-1,-1 0 1,1 1-1,0-1 1,0 0-1,0 0 1,0-1-1,0 1 1,0 0-1,0-1 1,0 1-1,0-1 1,0 1-1,4-1 0,1 1-10,1-1 0,-1 1-1,1-1 1,-1-1 0,1 0-1,-1 0 1,1 0 0,-1-1-1,0 0 1,8-3-1,7-7 51,33-14 46,-52 24-134,0 1 1,0 0-1,0 1 0,1-1 0,-1 0 0,0 1 0,0 0 0,0 0 0,0 0 0,1 0 0,-1 0 1,0 1-1,0-1 0,0 1 0,4 1 0,-5-1-3,0 1 0,0-1 0,-1 1 0,1-1 0,-1 1 0,1 0 0,-1-1 0,0 1 0,1 0 0,-1 0 0,0 0 0,0 0 0,0 0 0,-1 0 0,1 0 0,0 1 0,-1-1 0,1 3 0,5 48 0,-5-35 0,0-9 0,0 0 0,0 0 0,1-1 0,0 1 0,0 0 0,7 15 0,-8-23 0,0 1 0,0-1 0,0 1 0,0-1 0,0 0 0,1 1 0,-1-1 0,0 0 0,1 0 0,-1 0 0,1 0 0,-1 0 0,1 0 0,-1 0 0,1-1 0,3 2 0,-3-2 0,1 1 0,0-1 0,0 0 0,0 0 0,0 0 0,0-1 0,0 1 0,0-1 0,0 0 0,0 1 0,-1-1 0,1 0 0,3-2 0,7-5-118,0 0-1,-1 0 1,0-1 0,0 0-1,15-17 1,-15 14-391,0 1 0,1 0-1,0 1 1,15-9 0,-24 18-2683</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8.519"/>
    </inkml:context>
    <inkml:brush xml:id="br0">
      <inkml:brushProperty name="width" value="0.025" units="cm"/>
      <inkml:brushProperty name="height" value="0.025" units="cm"/>
    </inkml:brush>
  </inkml:definitions>
  <inkml:trace contextRef="#ctx0" brushRef="#br0">1 0 8808,'0'0'14889,"0"4"-14483,0-3-404,0 1 0,0-1 1,0 1-1,0-1 0,0 0 1,0 1-1,1-1 0,-1 1 1,1-1-1,-1 0 0,1 0 1,-1 1-1,1-1 0,0 0 1,0 0-1,-1 0 0,1 0 1,0 1-1,0-1 0,0 0 1,0-1-1,0 1 0,0 0 1,1 0-1,-1 0 0,0-1 1,0 1-1,1 0 0,-1-1 1,0 0-1,1 1 0,-1-1 1,2 1-1,5 0-432,1-1 0,-1 1 0,0-1-1,16-2 1,3 0-1288,-32 24 3570,-23 15 1268,23-32-2918,1 0 0,0 0 0,-1 0-1,2 1 1,-1-1 0,1 1 0,0 0 0,0 0 0,0 0 0,1 0-1,0 1 1,-2 11 0,4-17-451,1-1 1,-1 1-1,1 0 0,-1-1 0,1 1 1,-1-1-1,1 0 0,0 1 0,-1-1 1,1 1-1,-1-1 0,1 0 0,0 1 1,0-1-1,-1 0 0,1 0 0,0 0 1,-1 1-1,1-1 0,0 0 1,0 0-1,-1 0 0,1 0 0,0 0 1,0-1-1,-1 1 0,1 0 0,1-1 1,2 1-1881,11 0-7277</inkml:trace>
</inkml:ink>
</file>

<file path=ppt/ink/ink4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18.782"/>
    </inkml:context>
    <inkml:brush xml:id="br0">
      <inkml:brushProperty name="width" value="0.025" units="cm"/>
      <inkml:brushProperty name="height" value="0.025" units="cm"/>
    </inkml:brush>
  </inkml:definitions>
  <inkml:trace contextRef="#ctx0" brushRef="#br0">1 20 17104,'0'0'6721,"9"-4"-3267,28-12-1153,-36 16-2232,0 0 0,0 0 0,0 0 0,0 1 0,0-1 0,0 0 0,0 0 0,0 1 0,0-1 0,0 0-1,0 1 1,0-1 0,0 1 0,0-1 0,-1 1 0,1 0 0,0-1 0,0 1 0,-1 0 0,1 0 0,0-1 0,-1 1 0,1 0 0,-1 0 0,1 0 0,-1 0 0,0 0 0,1-1 0,-1 1 0,0 0 0,1 0-1,-1 0 1,0 0 0,0 2 0,6 39 539,-6-37-517,2 44-45,-6 79-1,-1-15-61,5-113 16,0 0 0,0 0 0,0 0 0,0 0 0,0-1 0,0 1 0,0 0 0,1 0 0,-1 0 0,0 0 0,0 0 0,0 0 0,0 0 0,1-1 0,-1 1 0,0 0 0,0 0 0,0 0 0,0 0 0,1 0 0,-1 0 0,0 0 0,0 0 0,0 0 0,0 0 0,1 0 0,-1 0 0,0 0 0,0 0 0,0 0 0,1 0 0,-1 0 0,0 0 0,0 0 0,0 1 0,0-1 0,1 0 0,-1 0 0,0 0 0,0 0 0,0 0 0,0 0 0,0 0 0,1 1 0,-1-1 0,0 0 0,0 0 0,0 0 0,0 0 0,0 0 0,0 1 0,0-1 0,0 0 0,0 0 0,9-15 0,0-11 0,-2-1 0,0 0 0,-2 0 0,2-35 0,21 129 0,-24-61 0,-1 1 0,1-1 0,1 0 0,-1 0 0,1-1 0,0 1 0,0-1 0,0 0 0,1 0 0,0-1 0,0 0 0,0 0 0,11 5 0,-14-7 0,0-1 0,0 0 0,0 0 0,1 0 0,-1-1 0,0 1 0,0-1 0,0 1 0,1-1 0,-1 0 0,0 0 0,0-1 0,0 1 0,1-1 0,-1 1 0,0-1 0,0 0 0,0 0 0,0-1 0,0 1 0,0-1 0,0 1 0,-1-1 0,1 0 0,0 0 0,-1 0 0,0 0 0,1 0 0,-1-1 0,0 1 0,0-1 0,3-5 0,-2 3 0,0-1 0,0 1 0,0-1 0,-1 0 0,0 0 0,0-1 0,0 1 0,-1 0 0,0 0 0,0-1 0,-1-11 0,0 17 0,1 1 0,-1-1 0,0 1 0,0-1 0,0 1 0,0-1 0,0 1 0,0-1 0,0 1 0,0-1 0,0 1 0,0-1 0,0 1 0,0-1 0,-1 1 0,1-1 0,0 1 0,0-1 0,0 1 0,-1-1 0,1 1 0,0 0 0,-1-1 0,1 1 0,0-1 0,-1 1 0,1 0 0,0-1 0,-1 1 0,1 0 0,-1 0 0,1-1 0,-1 1 0,1 0 0,-1 0 0,1 0 0,0-1 0,-1 1 0,1 0 0,-1 0 0,1 0 0,-1 0 0,1 0 0,-1 0 0,1 0 0,-1 0 0,1 0 0,-1 0 0,1 0 0,-1 1 0,1-1 0,-1 0 0,1 0 0,-1 0 0,1 1 0,-1-1 0,1 0 0,0 0 0,-1 1 0,1-1 0,-1 1 0,-2 1 0,1-1 0,0 1 0,0 0 0,-1 0 0,1 0 0,0 0 0,1 0 0,-1 0 0,0 1 0,-1 2 0,0 3-9,1 1 1,0-1-1,0 0 1,1 0-1,0 1 1,0-1-1,1 1 1,0-1-1,3 16 1,-3-21-4,0 0 1,1 0-1,-1 0 1,1 0 0,0 0-1,0 0 1,0 0-1,1 0 1,-1 0 0,1-1-1,-1 1 1,1 0 0,0-1-1,0 0 1,0 1-1,0-1 1,0 0 0,1 0-1,-1 0 1,1 0-1,-1-1 1,1 1 0,0-1-1,0 1 1,-1-1-1,1 0 1,0 0 0,0 0-1,5 0 1,-1 0 20,1 0 1,-1-1-1,1-1 0,-1 1 0,1-1 1,-1 0-1,1-1 0,-1 0 1,0 0-1,0 0 0,0-1 0,0 0 1,0-1-1,0 1 0,-1-1 0,0 0 1,0-1-1,0 0 0,0 0 1,-1 0-1,0-1 0,0 1 0,0-1 1,-1 0-1,1-1 0,-2 1 1,1-1-1,-1 0 0,0 0 0,0 0 1,-1 0-1,0 0 0,0 0 1,0-1-1,-1 1 0,-1-1 0,1 1 1,-1-1-1,0 1 0,-1-1 1,0 0-1,0 1 0,0 0 0,-1-1 1,-5-10-1,9 17-14,1 1 0,-1-1 0,0 1 0,0 0 0,0-1 0,0 1 1,0 0-1,1 1 0,-1-1 0,0 0 0,0 1 0,2 0 0,4 0-774,26-1-5788,12-1-10238</inkml:trace>
</inkml:ink>
</file>

<file path=ppt/ink/ink4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20.420"/>
    </inkml:context>
    <inkml:brush xml:id="br0">
      <inkml:brushProperty name="width" value="0.025" units="cm"/>
      <inkml:brushProperty name="height" value="0.025" units="cm"/>
    </inkml:brush>
  </inkml:definitions>
  <inkml:trace contextRef="#ctx0" brushRef="#br0">70 52 9865,'0'0'5403,"-1"-9"-1768,-3-26-757,1 27 1873,-1 17-3209,-2 14-831,-46 364 3041,58-408-3695,1 1-1,15-32 1,2-5 3,40-115-439,-64 170 373,1 1-1,-1-1 1,1 1-1,0 0 1,-1-1-1,1 1 1,0 0 0,0 0-1,0-1 1,0 1-1,0 0 1,0 0-1,0 0 1,1 0-1,-1 1 1,0-1 0,1 0-1,-1 0 1,0 1-1,1-1 1,-1 1-1,1-1 1,-1 1 0,1-1-1,-1 1 1,2 0-1,0 0-2,0 1 0,0-1 0,0 1-1,0 0 1,-1 0 0,1 0 0,0 0 0,0 1-1,-1-1 1,1 1 0,-1-1 0,4 4 0,4 4-42,0 0 0,-1 1 0,-1 0 1,1 0-1,6 13 0,-13-21 57,-1-1 0,0 1 0,0 0 0,0 0 0,0 0 0,-1 0 0,1 0 0,-1 0 1,1 0-1,-1 1 0,1-1 0,-1 0 0,0 0 0,0 0 0,0 0 0,0 1 0,-1-1 0,1 0 0,-1 0 0,1 0 0,-1 0 0,-1 3 0,0-1 22,0-1 0,-1 1 1,1-1-1,-1 0 0,0 0 0,0 0 0,0-1 0,0 1 0,0-1 0,-1 0 0,-4 3 1,-3 1 42,-1-1 1,0 0-1,0-1 1,0 0-1,0-1 1,-23 2-1,33-4-189,0-1 1,0 0-1,0 1 0,0-1 1,0 0-1,0 0 1,1-1-1,-1 1 0,0 0 1,0-1-1,0 1 0,0-1 1,0 1-1,0-1 1,1 0-1,-1 0 0,0 0 1,1 0-1,-1 0 0,1 0 1,-3-3-1,3 3-83,1-1 1,-1 1-1,1-1 0,0 0 0,0 1 0,0-1 0,0 0 0,0 0 1,0 1-1,0-1 0,0 0 0,1 1 0,-1-1 0,1 1 0,-1-1 1,1 0-1,0 1 0,0-1 0,-1 1 0,1 0 0,0-1 0,0 1 1,0 0-1,1-1 0,0 0 0,22-24-7150,5 0-5226</inkml:trace>
</inkml:ink>
</file>

<file path=ppt/ink/ink4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20.936"/>
    </inkml:context>
    <inkml:brush xml:id="br0">
      <inkml:brushProperty name="width" value="0.025" units="cm"/>
      <inkml:brushProperty name="height" value="0.025" units="cm"/>
    </inkml:brush>
  </inkml:definitions>
  <inkml:trace contextRef="#ctx0" brushRef="#br0">42 1 19538,'0'0'9236,"-1"14"-8329,-38 223 2110,39-237-3016,0 0 0,0 1 0,-1-1 1,1 0-1,0 0 0,0 1 1,0-1-1,0 0 0,0 1 0,0-1 1,-1 0-1,1 0 0,0 1 1,0-1-1,0 0 0,0 1 0,0-1 1,0 0-1,0 1 0,0-1 1,0 0-1,0 0 0,0 1 0,1-1 1,-1 0-1,0 1 0,0-1 1,0 0-1,0 0 0,0 1 0,0-1 1,1 0-1,-1 0 0,0 1 1,0-1-1,0 0 0,1 0 0,-1 0 1,0 1-1,0-1 0,1 0 1,-1 0-1,0 0 0,1 0 0,-1 0 1,0 1-1,0-1 0,1 0 1,-1 0-1,0 0 0,1 0 0,-1 0 1,1 0-1,15-17 16,12-31-34,-22 33 17,0 0 0,-1 0 0,-1 0 0,-1 0 0,0 0 0,-1-1 0,1-17 0,-7 26 0,-3 13 0,-5 15 0,10-12 0,1 1 0,0-1 0,0 0 0,1 16 0,0-24 0,0 1 0,0 0 0,0 0 0,0-1 0,0 1 0,1 0 0,-1 0 0,1-1 0,-1 1 0,1 0 0,0-1 0,-1 1 0,1-1 0,0 1 0,0-1 0,0 1 0,0-1 0,1 0 0,-1 1 0,0-1 0,0 0 0,1 0 0,-1 0 0,1 0 0,-1 0 0,1 0 0,-1 0 0,1-1 0,0 1 0,2 0 0,3 0 0,0-2 0,0 1 0,-1-1 0,1 1 0,0-2 0,-1 1 0,1-1 0,-1 0 0,1-1 0,-1 1 0,0-1 0,0 0 0,0-1 0,-1 1 0,1-1 0,8-8 0,-9 8 0,-1 0 0,1-1 0,-1 1 0,0-1 0,0 0 0,0 0 0,0 0 0,-1-1 0,0 1 0,0-1 0,-1 0 0,0 0 0,0 0 0,0 0 0,0 0 0,-1 0 0,0-1 0,0-6 0,-1 13 0,0-1 0,-1 1 0,1-1 0,0 1 0,0-1 0,-1 0 0,1 1 0,0-1 0,-1 1 0,1-1 0,0 1 0,-1-1 0,1 1 0,-1 0 0,1-1 0,-1 1 0,1-1 0,-1 1 0,1 0 0,-1 0 0,1-1 0,-1 1 0,1 0 0,-1 0 0,0-1 0,1 1 0,-1 0 0,1 0 0,-1 0 0,0 0 0,1 0 0,-1 0 0,1 0 0,-1 0 0,0 0 0,1 0 0,-1 1 0,1-1 0,-1 0 0,0 0 0,1 0 0,-1 1 0,-28 13 0,22-6 0,1 0 0,0 1 0,0 0 0,1 0 0,0 0 0,0 0 0,1 1 0,0 0 0,1 0 0,0 0 0,1 0 0,0 0 0,0 0 0,1 1 0,1 16 0,0-25 2,0-1 0,0 1 0,0-1 0,0 1 0,1-1 0,-1 1 0,0-1 0,1 0 0,-1 1 0,1-1 0,0 1 0,-1-1 0,1 0 0,0 0 0,0 0 1,0 1-1,0-1 0,0 0 0,0 0 0,0 0 0,0 0 0,2 1 0,0 0 2,1-1 1,-1 0 0,0 1-1,1-1 1,-1 0 0,0-1-1,1 1 1,-1-1 0,6 1-1,2-1-81,1-1-1,-1 0 0,0-1 0,1 0 0,14-5 0,12-10-2497,-2-6-3290,-3-4-3162</inkml:trace>
</inkml:ink>
</file>

<file path=ppt/ink/ink4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22.071"/>
    </inkml:context>
    <inkml:brush xml:id="br0">
      <inkml:brushProperty name="width" value="0.025" units="cm"/>
      <inkml:brushProperty name="height" value="0.025" units="cm"/>
    </inkml:brush>
  </inkml:definitions>
  <inkml:trace contextRef="#ctx0" brushRef="#br0">68 0 19603,'0'0'9534,"-3"8"-8787,-10 31-350,2 1-1,1-1 0,-6 59 1,2 132 900,14-230-1297,0 0 0,0 0 0,0 0 0,0 0 0,1 0 0,-1 0 0,0 0 0,0 0 0,0 0 0,1-1 0,-1 1 0,0 0 0,0 0 0,0 0 0,0 0 0,1 0 0,-1 0 0,0 1 0,0-1 0,0 0 0,1 0 0,-1 0 0,0 0 0,0 0 0,0 0 0,0 0 0,1 0 0,-1 0 0,0 0 0,0 0 0,0 1 0,0-1 0,0 0 0,0 0 0,1 0 0,-1 0 0,0 0 0,0 1 0,0-1 0,0 0 0,0 0 0,0 0 0,0 0 0,0 1 0,0-1 0,0 0 0,0 0 0,0 0 0,0 1 0,0-1 0,0 0 0,0 0 0,8-13 0,0-10 0,-1 0 0,-1-1 0,-1 0 0,-1 0 0,-1-1 0,-1 1 0,-1-30 0,-3 47 0,-3 16 0,-2 18 0,5-11 0,2 0 0,0 0 0,1 0 0,4 27 0,-5-41 0,1 0 0,-1 0 0,1 1 0,-1-1 0,1 0 0,0 0 0,-1 0 0,1 1 0,0-1 0,1 0 0,-1 0 0,0-1 0,0 1 0,1 0 0,-1 0 0,1-1 0,0 1 0,-1-1 0,1 1 0,0-1 0,0 0 0,0 1 0,0-1 0,0 0 0,0 0 0,0-1 0,1 1 0,-1 0 0,0-1 0,0 1 0,1-1 0,-1 0 0,0 0 0,0 0 0,1 0 0,-1 0 0,0 0 0,1-1 0,-1 1 0,0-1 0,0 1 0,0-1 0,3-1 0,1-1 0,-1 0 0,0 0 0,0-1 0,0 1 0,-1-1 0,1 0 0,-1 0 0,0-1 0,0 1 0,0-1 0,-1 0 0,0 0 0,0 0 0,3-7 0,1-3 0,0 0 0,-1 0 0,8-32 0,-12 17 0,-4 23 0,-6 18 0,2 3 0,1 0 0,0 0 0,1 0 0,0 1 0,2 0 0,-1-1 0,2 1 0,0 0 0,1 0 0,2 16 0,-2-29 0,0-1 0,0 1 0,0-1 0,1 1 0,-1-1 0,0 0 0,1 1 0,0-1 0,-1 1 0,1-1 0,0 0 0,-1 0 0,1 1 0,0-1 0,0 0 0,0 0 0,0 0 0,0 0 0,0 0 0,1 0 0,-1 0 0,0 0 0,0-1 0,1 1 0,-1 0 0,0-1 0,1 1 0,-1-1 0,1 1 0,-1-1 0,1 0 0,-1 0 0,0 0 0,1 1 0,-1-1 0,1-1 0,-1 1 0,1 0 0,-1 0 0,1 0 0,-1-1 0,3 0 0,2-1 0,0 0 0,1 0 0,-2-1 0,1 0 0,0 0 0,0 0 0,-1-1 0,9-6 0,0-3 0,-1-1 0,0 0 0,0-1 0,-2-1 0,0 0 0,-1 0 0,0-1 0,8-21 0,-53 100 0,31-50 0,0-1 0,0 0 0,1 1 0,0 0 0,1 0 0,0 0 0,1 0 0,1 23 0,1-34 0,-1 0 0,1-1 0,-1 1 0,1-1 0,-1 1 0,1-1 0,0 1 0,-1-1 0,1 1 0,0-1 0,-1 0 0,1 1 0,0-1 0,-1 0 0,1 1 0,0-1 0,0 0 0,0 0 0,-1 0 0,1 0 0,0 0 0,0 0 0,-1 0 0,1 0 0,0 0 0,0 0 0,0 0 0,-1 0 0,1-1 0,0 1 0,-1 0 0,1-1 0,0 1 0,0 0 0,-1-1 0,1 1 0,-1-1 0,2 0 0,27-16 0,-5-4 0,-16 14 0,-1 0 0,1 0 0,0 1 0,1 0 0,14-7 0,-23 13 0,0 0 0,0 0 0,0-1 0,1 1 0,-1 0 0,0 0 0,0 0 0,1 0 0,-1 0 0,0 0 0,0 0 0,0 0 0,1 0 0,-1 0 0,0 0 0,0 0 0,1 0 0,-1 0 0,0 0 0,0 0 0,0 0 0,1 0 0,-1 0 0,0 1 0,0-1 0,0 0 0,1 0 0,-1 0 0,0 0 0,0 0 0,0 0 0,0 1 0,1-1 0,-1 0 0,0 0 0,0 0 0,0 1 0,0-1 0,0 0 0,0 0 0,0 0 0,1 1 0,0 13 0,4 9 0,-5-23 0,1 1 0,-1-1 0,1 1 0,-1-1 0,1 1 0,-1-1 0,1 1 0,0-1 0,-1 0 0,1 1 0,0-1 0,-1 0 0,1 1 0,0-1 0,-1 0 0,1 0 0,0 0 0,0 0 0,-1 1 0,1-1 0,0 0 0,0 0 0,-1-1 0,1 1 0,0 0 0,-1 0 0,1 0 0,0 0 0,0-1 0,-1 1 0,1 0 0,1-1 0,3-2 0,-1 1 0,1-1 0,0 0 0,-1 0 0,1-1 0,-1 0 0,0 1 0,0-1 0,0-1 0,-1 1 0,4-6 0,37-61 0,-31 47 0,0 3 0,-2 0 0,0 0 0,-1-1 0,-1-1 0,-1 0 0,-1 0 0,-1 0 0,3-32 0,-28 92 0,9-4 0,1 1 0,1 0 0,2 1 0,2-1 0,-1 66 0,11-68-430,-6-31 415,0 0 0,0-1-1,0 1 1,1-1 0,-1 1-1,0 0 1,0-1 0,0 1-1,0-1 1,1 1 0,-1-1-1,0 1 1,1-1 0,-1 1-1,0-1 1,1 1 0,-1-1-1,0 1 1,1-1 0,-1 1 0,1-1-1,-1 0 1,1 1 0,-1-1-1,1 0 1,-1 0 0,1 1-1,-1-1 1,1 0 0,0 0-1,-1 0 1,1 1 0,-1-1-1,1 0 1,0 0 0,-1 0-1,1 0 1,-1 0 0,1 0-1,0 0 1,-1-1 0,1 1-1,-1 0 1,1 0 0,-1 0-1,1-1 1,0 1 0,-1 0-1,1-1 1,0 0-80,0-1 0,0 1-1,0 0 1,-1-1 0,1 1-1,0-1 1,-1 1-1,1-1 1,-1 0 0,0 1-1,1-1 1,-1 0 0,0 1-1,0-1 1,0 1 0,0-1-1,0 0 1,-1 1 0,1-1-1,-1-2 1,-12-32-33,-19 2 1312,27 31-990,0-1 1,0 0 0,1-1 0,0 1-1,0-1 1,0 0 0,1 0 0,-1 0-1,1 0 1,-3-7 0,6 11-195,1 1 0,-1-1 0,0 0 0,0 1 0,0-1 0,1 1 0,-1-1 0,0 0 0,0 1 0,1-1 0,-1 1 0,0-1 0,1 1 0,-1-1 0,1 1 0,-1-1 0,1 1 0,-1-1 0,1 1 0,-1 0 0,1-1 0,-1 1 0,1 0 0,0-1 0,-1 1 0,1 0 0,0 0 0,-1 0 0,1-1 0,-1 1 0,1 0 0,0 0 0,-1 0 0,2 0 0,31-2 0,-25 1 0,2 1-472,36-4-4586,-45 4 4905,-1 0 1,1 0-1,0 0 1,0 0-1,-1 0 1,1 0-1,0 0 1,0 0-1,-1 0 1,1 0-1,0-1 1,0 1-1,-1 0 1,1-1-1,0 1 1,-1 0-1,1-1 1,-1 1-1,1-1 1,0 1-1,-1-1 0,1 1 1,-1-1-1,1 1 1,-1-1-1,1 0 1,-1 1-1,0-1 1,1 1-1,-1-1 1,0 0-1,0 0 1,1 1-1,-1-1 1,0 0-1,0 0 1,0 1-1,0-1 1,0 0-1,0 0 1,0 1-1,0-1 1,0-1-1,-9-11-7561</inkml:trace>
</inkml:ink>
</file>

<file path=ppt/ink/ink4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22.431"/>
    </inkml:context>
    <inkml:brush xml:id="br0">
      <inkml:brushProperty name="width" value="0.025" units="cm"/>
      <inkml:brushProperty name="height" value="0.025" units="cm"/>
    </inkml:brush>
  </inkml:definitions>
  <inkml:trace contextRef="#ctx0" brushRef="#br0">58 54 17008,'-24'-16'3491,"5"3"129,7 3-1506,10 3-1762,2 5-320,2 0-1217,8-2-4773</inkml:trace>
</inkml:ink>
</file>

<file path=ppt/ink/ink4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23.647"/>
    </inkml:context>
    <inkml:brush xml:id="br0">
      <inkml:brushProperty name="width" value="0.025" units="cm"/>
      <inkml:brushProperty name="height" value="0.025" units="cm"/>
    </inkml:brush>
  </inkml:definitions>
  <inkml:trace contextRef="#ctx0" brushRef="#br0">0 108 10154,'0'0'11589,"8"-9"-9816,2-1-1541,0 1 1,1-1-1,0 2 1,1 0 0,0 0-1,0 1 1,1 0-1,0 1 1,0 1 0,0 0-1,1 0 1,-1 2-1,24-4 1,-36 7-234,1 0-1,-1 0 1,0 0-1,1 0 1,-1 0-1,1 0 1,-1 1-1,1-1 1,-1 1-1,0-1 1,1 1-1,-1-1 1,0 1-1,0 0 1,1 0-1,-1 0 1,0 0 0,0-1-1,0 1 1,0 1-1,0-1 1,0 0-1,0 0 1,0 0-1,-1 0 1,1 1-1,0-1 1,-1 0-1,1 1 1,-1-1-1,1 0 1,-1 1-1,0-1 1,0 1 0,1-1-1,-1 1 1,0-1-1,0 1 1,0-1-1,-1 2 1,1 10-11,-1-1 0,0 1 0,-5 18 0,6-30 13,-27 98 111,17-67-76,1 0 0,-8 61-1,17-92 10,-1 0 0,1 0 0,0 0 0,0 0 0,0 0 0,0 1 0,0-1 0,0 0 0,0 0 0,0 0 0,0 0 0,0 1 0,1-1 0,-1 0 0,0 0 0,1 0 0,-1 0 0,1 0 0,-1 0 0,1 0 0,0 0 0,-1 0 0,1 0 0,0 0 0,1 0 0,-1 0 30,0-1 0,1 0 0,-1 0 0,0 0-1,1 0 1,-1 0 0,0 0 0,0-1 0,1 1 0,-1 0 0,0-1 0,0 1 0,0-1-1,1 1 1,-1-1 0,0 1 0,0-1 0,2-1 0,50-46 1962,-49 45-1980,21-24 346,33-43 0,-50 58-347,0 0 0,0 0-1,-1-1 1,-1 0 0,0-1-1,7-23 1,-11 26-56,-6 22 0,-6 27 0,10-33 0,0 0 0,-1-1 0,2 1 0,-1 0 0,0-1 0,1 1 0,0 0 0,0-1 0,0 1 0,1 0 0,0-1 0,0 0 0,0 1 0,0-1 0,5 7 0,-4-9 0,-1 0 0,1 0 0,0 0 0,0 0 0,-1-1 0,1 1 0,0-1 0,0 0 0,1 0 0,-1 0 0,0 0 0,0 0 0,0-1 0,1 0 0,-1 1 0,0-1 0,0 0 0,1-1 0,-1 1 0,0 0 0,0-1 0,1 0 0,-1 0 0,5-2 0,3-1 0,0-1 0,-1 0 0,1-1 0,-1 0 0,0 0 0,-1-1 0,1-1 0,-1 1 0,13-17 0,-15 18 0,-1-2 0,0 1 0,0-1 0,-1 0 0,0 0 0,0-1 0,-1 1 0,0-1 0,0 0 0,-1 0 0,0-1 0,1-11 0,-6 4 0,-7 15 0,7 3 0,1 0 0,-1-1 0,1 1 0,0 0 0,-1 0 0,1 1 0,0-1 0,0 0 0,0 0 0,0 1 0,0-1 0,0 0 0,0 1 0,0-1 0,0 1 0,0 1 0,-1 4 0,0 0 0,0 0 0,1 0 0,0 0 0,0 0 0,1 0 0,0 0 0,0 1 0,1-1 0,0 0 0,2 11 0,-2-16 0,0 0 0,-1 0 0,1 0 0,0 0 0,0-1 0,0 1 0,0 0 0,0 0 0,1-1 0,-1 1 0,0-1 0,1 1 0,0-1 0,-1 1 0,1-1 0,0 0 0,3 2 0,-3-2 0,1-1 0,0 1 0,0-1 0,-1 1 0,1-1 0,0 0 0,0 0 0,0 0 0,-1 0 0,1-1 0,0 1 0,0-1 0,-1 0 0,1 0 0,0 0 0,-1 0 0,4-2 0,0 0 0,0-1 0,0 0 0,-1-1 0,1 1 0,-1-1 0,0 0 0,0 0 0,-1-1 0,0 1 0,0-1 0,0 0 0,0 0 0,-1-1 0,0 1 0,0-1 0,-1 1 0,0-1 0,0 0 0,0 0 0,0-11 0,-2 17 0,0 0 0,0 0 0,0 0 0,0-1 0,0 1 0,-1 0 0,1 0 0,0 0 0,-1 0 0,1 0 0,-1 0 0,1 0 0,-1 0 0,1 0 0,-1 0 0,0 0 0,1 0 0,-1 1 0,0-1 0,0 0 0,0 0 0,0 1 0,0-1 0,0 1 0,1-1 0,-2 0 0,1 1 0,0 0 0,0-1 0,0 1 0,0 0 0,0-1 0,0 1 0,0 0 0,0 0 0,0 0 0,0 0 0,-1 0 0,1 0 0,0 0 0,0 1 0,0-1 0,0 0 0,0 0 0,0 1 0,0-1 0,0 1 0,-1 0 0,-3 0 0,0 1 0,1 0 0,-1 0 0,1 0 0,0 0 0,0 1 0,0-1 0,0 1 0,0 0 0,-4 5 0,2 0 0,1 0 0,0 1 0,1 0 0,0-1 0,0 2 0,1-1 0,0 0 0,0 1 0,1-1 0,1 1 0,-1 0 0,1 14 0,1-23 0,0 0 0,0 0 0,0 0 0,0-1 0,0 1 0,1 0 0,-1 0 0,0 0 0,0 0 0,1-1 0,-1 1 0,0 0 0,1 0 0,-1-1 0,1 1 0,-1 0 0,1-1 0,-1 1 0,1 0 0,-1-1 0,1 1 0,0-1 0,-1 1 0,1-1 0,0 1 0,0-1 0,0 1 0,27 1 0,-20-4 0,0 0 0,0 0 0,-1 0 0,1-1 0,9-5 0,48-35 0,-43 27 0,1 1 0,30-14 0,-53 31 0,1 1 0,-1-1 0,0 0 0,1 0 0,-1 1 0,0-1 0,0 0 0,-1 0 0,1 1 0,0-1 0,-2 4 0,-9 33 0,4-18 0,2 0 0,0 1 0,1 0 0,-1 30 0,5-52 0,0 1 0,1-1 0,-1 0 0,1 1 0,-1-1 0,0 0 0,1 0 0,-1 1 0,1-1 0,-1 0 0,1 0 0,-1 0 0,0 0 0,1 0 0,-1 1 0,1-1 0,-1 0 0,1 0 0,-1 0 0,1 0 0,-1 0 0,1-1 0,-1 1 0,1 0 0,-1 0 0,1 0 0,-1 0 0,0 0 0,1-1 0,-1 1 0,1 0 0,0-1 0,16-6 0,-14 4 0,1 0 0,-1 0 0,0 0 0,0 0 0,-1-1 0,1 0 0,-1 1 0,0-1 0,0 0 0,0 0 0,0 0 0,0 0 0,-1 0 0,0-1 0,0 1 0,0 0 0,-1-1 0,1 1 0,-1 0 0,0-1 0,0 1 0,-2-7 0,2 2 0,0-1 0,1 1 0,0 0 0,2-11 0,1 10 0,0 10 0,2 16 0,-2-6 0,0-20-11,-1 0 1,-1 0-1,1 0 0,-2-1 1,1 1-1,-2-1 0,0-18 1,0 28-556,0 2 75,0 1 1,0-1 0,0 1-1,0-1 1,0 0-1,0 1 1,1-1-1,-1 1 1,0-1 0,1 0-1,-1 1 1,1-1-1,-1 0 1,1 1 0,0-1-1,0 0 1,-1 0-1,1 0 1,0 1 0,0-1-1,2 1 1,10 0-3898,7-1-2878</inkml:trace>
</inkml:ink>
</file>

<file path=ppt/ink/ink4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24.032"/>
    </inkml:context>
    <inkml:brush xml:id="br0">
      <inkml:brushProperty name="width" value="0.025" units="cm"/>
      <inkml:brushProperty name="height" value="0.025" units="cm"/>
    </inkml:brush>
  </inkml:definitions>
  <inkml:trace contextRef="#ctx0" brushRef="#br0">188 130 18514,'0'-1'299,"0"1"1,0-1 0,0 0-1,0 1 1,0-1 0,-1 0-1,1 1 1,0-1 0,0 1 0,-1-1-1,1 0 1,0 1 0,-1-1-1,1 1 1,-1-1 0,1 1-1,-1-1 1,1 1 0,-1 0 0,1-1-1,-1 1 1,1-1 0,-1 1-1,1 0 1,-1 0 0,0-1-1,0 1 1,-26-3 2911,22 3-3013,0 0 0,-1 1 0,1 0 0,0 0 0,0 1-1,-1-1 1,-7 5 0,4 1-138,1 1-1,-1 1 0,1-1 1,1 1-1,0 1 0,0 0 1,1 0-1,0 0 0,1 0 0,0 1 1,0 0-1,1 0 0,1 0 1,0 1-1,0-1 0,1 1 1,0 20-1,2-31-59,-1 1 0,1-1 0,0 1 0,1-1 0,-1 1 0,0-1 0,0 1 0,1-1 0,-1 1 0,0-1 0,1 0 0,0 1 0,-1-1 0,1 1 0,0-1 0,0 0 0,0 0 0,0 0 0,0 1 0,0-1 0,0 0 0,0 0 0,0 0 0,2 1 0,-1-2 0,0 1 0,0 0 0,1-1 0,-1 1 0,0-1 0,1 1 0,-1-1 0,1 0 0,-1 0 0,0 0 0,1-1 0,-1 1 0,5-2 0,2 0 0,-1-1 0,1 0 0,-1-1 0,1 0 0,-1 0 0,0-1 0,8-6 0,10-12 0,-2-2 0,0 0 0,-2-1 0,0-1 0,-2-1 0,-1-1 0,-2-1 0,0 0 0,19-53 0,-68 158 0,-18 46 0,44-105 0,1 1 0,1 0 0,1 0 0,0 0 0,-1 25 0,4-41-76,0 0-1,0-1 1,0 1 0,0 0 0,0 0-1,0 0 1,0 0 0,0 0-1,0 0 1,0 0 0,1 0 0,-1 0-1,0 0 1,1 0 0,-1 0 0,0 0-1,1-1 1,-1 1 0,1 0-1,0 0 1,-1 0 0,1-1 0,0 1-1,-1 0 1,1-1 0,0 1-1,0-1 1,-1 1 0,1-1 0,0 1-1,0-1 1,0 1 0,0-1 0,0 0-1,0 1 1,0-1 0,-1 0-1,1 0 1,0 0 0,0 0 0,0 0-1,0 0 1,0 0 0,0 0-1,0 0 1,0 0 0,0-1 0,0 1-1,0 0 1,0-1 0,0 1-1,0 0 1,-1-1 0,1 1 0,0-1-1,0 0 1,1-1 0,6-2-1842,1-1 0,-1-1 0,0 0 1,10-9-1,14-17-10302</inkml:trace>
</inkml:ink>
</file>

<file path=ppt/ink/ink4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24.532"/>
    </inkml:context>
    <inkml:brush xml:id="br0">
      <inkml:brushProperty name="width" value="0.025" units="cm"/>
      <inkml:brushProperty name="height" value="0.025" units="cm"/>
    </inkml:brush>
  </inkml:definitions>
  <inkml:trace contextRef="#ctx0" brushRef="#br0">37 1 19410,'0'0'8424,"-6"12"-6203,3-7-2070,-1 2 78,0 0 1,1 1-1,-1 0 1,2 0-1,-1 0 1,1 0-1,0 1 0,1-1 1,0 0-1,0 16 1,1-23-229,0 0 0,0 1 0,0-1 1,1 0-1,-1 0 0,0 0 0,1 0 1,-1 0-1,1 1 0,0-1 1,-1 0-1,1 0 0,0 0 0,-1 0 1,1-1-1,0 1 0,0 0 0,0 0 1,0 0-1,0-1 0,0 1 0,0 0 1,0-1-1,0 1 0,0-1 0,0 1 1,0-1-1,0 0 0,1 1 1,-1-1-1,0 0 0,0 0 0,0 0 1,1 0-1,-1 0 0,2 0 0,0 0-1,0-1-1,0 1 0,-1-1 1,1 1-1,0-1 1,0 0-1,-1 0 0,1 0 1,-1 0-1,1-1 0,-1 1 1,0-1-1,1 0 1,2-3-1,-1 1 1,-1 0 0,0 0 0,0-1 0,-1 1 0,1-1 0,-1 0 0,0 0 0,0 0 0,-1 0 0,1 0 0,-1 0 0,0 0 0,0-1 0,-1 1 0,0 0 0,0 0 0,0-1 0,-2-6 0,2 11 0,0 0 0,0 0 0,-1 1 0,1-1 0,0 0 0,-1 0 0,1 0 0,-1 1 0,1-1 0,-1 0 0,0 1 0,1-1 0,-1 1 0,1-1 0,-1 0 0,0 1 0,0 0 0,1-1 0,-1 1 0,0-1 0,0 1 0,0 0 0,1-1 0,-1 1 0,0 0 0,0 0 0,0 0 0,0 0 0,0 0 0,1 0 0,-1 0 0,0 0 0,0 0 0,0 0 0,0 0 0,0 1 0,1-1 0,-1 0 0,0 0 0,0 1 0,0-1 0,1 1 0,-1-1 0,0 1 0,1-1 0,-1 1 0,0-1 0,1 1 0,-1 0 0,0 0 0,-3 2 0,0 1 0,0-1 0,0 1 0,0 0 0,1 0 0,-6 9 0,5-8 0,1 1 0,0 1 0,0-1 0,1 0 0,0 1 0,0-1 0,0 1 0,1 0 0,0-1 0,0 1 0,0 0 0,2 13 0,-1-19 0,1 0 0,0 0 0,0 0 0,-1 0 0,1 0 0,0 0 0,0-1 0,0 1 0,0 0 0,0 0 0,0-1 0,0 1 0,0 0 0,1-1 0,-1 1 0,0-1 0,0 0 0,0 1 0,1-1 0,-1 0 0,0 0 0,0 1 0,1-1 0,-1 0 0,0 0 0,0-1 0,1 1 0,-1 0 0,0 0 0,0-1 0,1 1 0,-1 0 0,1-2 0,44-14 0,18-25 0,-48 29 0,0 1 0,0 1 0,1 1 0,1 0 0,0 1 0,30-9 0,-47 17 0,-1 0 0,1 0 0,0 0 0,-1 0 0,1 0 0,0 0 0,-1 0 0,1 1 0,0-1 0,-1 0 0,1 0 0,0 1 0,-1-1 0,1 0 0,-1 1 0,1-1 0,-1 1 0,1-1 0,-1 1 0,1-1 0,-1 1 0,1-1 0,-1 1 0,0-1 0,1 1 0,-1 0 0,0-1 0,1 1 0,-1-1 0,0 1 0,0 0 0,0-1 0,1 1 0,-1 0 0,0-1 0,0 1 0,0 0 0,0 0 0,0-1 0,0 1 0,-1 0 0,1-1 0,0 1 0,0 0 0,0-1 0,-1 1 0,1-1 0,-1 2 0,-8 36 0,-6 2 0,10-30 0,0 1 0,1 0 0,0 0 0,1 0 0,1 0 0,-1 0 0,2 1 0,-1 14 0,2-26 0,0 0 0,0 1 0,1-1 0,-1 1 0,0-1 0,0 1 0,0-1 0,1 0 0,-1 1 0,0-1 0,0 1 0,1-1 0,-1 0 0,0 1 0,1-1 0,-1 0 0,1 0 0,-1 1 0,0-1 0,1 0 0,-1 0 0,1 0 0,-1 1 0,1-1 0,-1 0 0,1 0 0,-1 0 0,0 0 0,1 0 0,-1 0 0,1 0 0,-1 0 0,1 0 0,-1 0 0,1 0 0,-1 0 0,1 0 0,-1 0 0,1-1 0,-1 1 0,0 0 0,1 0 0,0-1 0,20-8 0,-9-1 0,-1 1 0,0-2 0,20-22 0,-25 24 0,1 0 0,1 1 0,-1 0 0,2 1 0,-1-1 0,1 1 0,0 1 0,0 0 0,11-5 0,-19 11 0,-1 1 0,1-1 0,-1 0 0,1 1 0,-1-1 0,1 1 0,-1-1 0,1 1 0,-1-1 0,1 1 0,-1-1 0,0 1 0,1 0 0,-1-1 0,0 1 0,0-1 0,1 1 0,-1 0 0,0-1 0,0 1 0,0 0 0,0-1 0,0 1 0,0 0 0,0-1 0,0 1 0,0 0 0,0-1 0,0 1 0,0 0 0,0-1 0,0 1 0,-1 0 0,1-1 0,0 1 0,-1 0 0,-5 30 0,-17 27-3619,12-36-3973</inkml:trace>
</inkml:ink>
</file>

<file path=ppt/ink/ink4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0.652"/>
    </inkml:context>
    <inkml:brush xml:id="br0">
      <inkml:brushProperty name="width" value="0.025" units="cm"/>
      <inkml:brushProperty name="height" value="0.025" units="cm"/>
    </inkml:brush>
  </inkml:definitions>
  <inkml:trace contextRef="#ctx0" brushRef="#br0">20 1 19090,'0'0'7207,"-19"59"-6374,19-29-481,9 2-256,5 0-64,-1-3-769,0-3-1184,-1-6-738,-3-7-384,-6-10-1409</inkml:trace>
</inkml:ink>
</file>

<file path=ppt/ink/ink4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1.039"/>
    </inkml:context>
    <inkml:brush xml:id="br0">
      <inkml:brushProperty name="width" value="0.025" units="cm"/>
      <inkml:brushProperty name="height" value="0.025" units="cm"/>
    </inkml:brush>
  </inkml:definitions>
  <inkml:trace contextRef="#ctx0" brushRef="#br0">0 40 15887,'0'0'11814,"15"-6"-11061,-11 4-701,9-4 41,-1 1 1,0 1 0,1 0-1,0 0 1,0 1-1,0 1 1,23-1-1,-21 3-62,19 0 36,51 6-1,-77-6-65,-1 2-1,1-1 1,-1 1 0,1 0-1,-1 0 1,0 1-1,0 0 1,0 1-1,0-1 1,0 1-1,-1 1 1,11 8-1,-15-11 20,-1 1 0,1-1 0,0 0-1,-1 1 1,0-1 0,0 1 0,1 0 0,-1-1 0,-1 1-1,1 0 1,0 0 0,-1 0 0,1 0 0,-1-1 0,0 1-1,0 0 1,0 0 0,-1 0 0,1 0 0,0 0-1,-1-1 1,0 1 0,0 0 0,0 0 0,0-1 0,-2 4-1,-1 3 248,-1-1 0,0 0 0,0 0-1,-1 0 1,0 0 0,-11 10-1,4-6-193,-1 0-1,-1-1 0,0 0 1,0-1-1,-1 0 0,0-2 0,-1 0 1,0-1-1,0 0 0,0-2 0,-1 0 1,-36 5-1,46-13-579,14-6-899,16-10-3416,-21 19 4468,29-22-8188,4 0-6384</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9.900"/>
    </inkml:context>
    <inkml:brush xml:id="br0">
      <inkml:brushProperty name="width" value="0.025" units="cm"/>
      <inkml:brushProperty name="height" value="0.025" units="cm"/>
    </inkml:brush>
  </inkml:definitions>
  <inkml:trace contextRef="#ctx0" brushRef="#br0">18 20 14862,'-6'0'3812,"0"0"-97,3-2-256,1-2-1248,1 2-674,1 0-320,9 2-2114,9 0-1217,2-3-1922,-1-4-2370</inkml:trace>
</inkml:ink>
</file>

<file path=ppt/ink/ink4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1.474"/>
    </inkml:context>
    <inkml:brush xml:id="br0">
      <inkml:brushProperty name="width" value="0.025" units="cm"/>
      <inkml:brushProperty name="height" value="0.025" units="cm"/>
    </inkml:brush>
  </inkml:definitions>
  <inkml:trace contextRef="#ctx0" brushRef="#br0">36 1 24375,'0'0'4260,"-11"58"-2242,4-28-1217,-2 1-257,4-2-320,2-4-224,3-5-512,0-7-641,8-10-449,5-3-448,3-2 257,-1-16-545,1-7-1794,-1-3-4164</inkml:trace>
</inkml:ink>
</file>

<file path=ppt/ink/ink4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1.860"/>
    </inkml:context>
    <inkml:brush xml:id="br0">
      <inkml:brushProperty name="width" value="0.025" units="cm"/>
      <inkml:brushProperty name="height" value="0.025" units="cm"/>
    </inkml:brush>
  </inkml:definitions>
  <inkml:trace contextRef="#ctx0" brushRef="#br0">9 244 16944,'0'0'2504,"-2"9"-283,-4 29-369,6-37-1768,0 1 0,0-1 0,0 1 0,0-1 0,0 0 0,1 1 0,-1-1 0,0 1 0,1-1 0,-1 0 0,1 1 0,-1-1 0,1 0 0,0 0 0,0 1 0,-1-1 0,1 0 0,0 0 0,0 0 0,0 0 0,0 0 0,0 0 0,0 0 0,1-1 0,-1 1 1,0 0-1,0-1 0,1 1 0,-1 0 0,0-1 0,1 0 0,-1 1 0,0-1 0,1 0 0,-1 0 0,0 1 0,1-1 0,2-1 0,3 2-9,0-1 0,0 0-1,0 0 1,0-1 0,0 0 0,8-2 0,-9 1-49,1-1-1,0 0 1,-1 0 0,0 0-1,0-1 1,0 0 0,0 0 0,0-1-1,-1 1 1,0-1 0,0-1-1,0 1 1,-1-1 0,8-11 0,-9 12 270,0-1 0,0 0 1,0 0-1,-1 0 1,0-1-1,-1 1 0,1 0 1,-1-1-1,0 1 1,0-9-1,-1 15-273,0 0 0,0-1 0,-1 1 0,1 0 1,0 0-1,0-1 0,0 1 0,0 0 0,0 0 0,-1-1 0,1 1 0,0 0 0,0 0 1,0 0-1,-1-1 0,1 1 0,0 0 0,0 0 0,0 0 0,-1 0 0,1-1 0,0 1 1,0 0-1,-1 0 0,1 0 0,0 0 0,-1 0 0,1 0 0,0 0 0,0 0 0,-1 0 1,1 0-1,0 0 0,-1 0 0,1 0 0,0 0 0,0 0 0,-1 0 0,1 0 0,0 0 1,0 0-1,-1 1 0,1-1 0,0 0 0,0 0 0,-1 0 0,1 0 0,0 0 0,0 1 1,-1-1-1,1 0 0,0 0 0,0 1 0,-16 10 165,5 3-164,1 0 0,1 0 1,0 1-1,1 0 0,0 1 0,1 0 0,1 0 1,1 1-1,0-1 0,1 1 0,1 0 0,0 1 1,2-1-1,-1 21 0,2-36-34,0 0 0,0 0 0,0-1-1,1 1 1,-1 0 0,0-1 0,1 1 0,-1 0 0,1-1-1,-1 1 1,1 0 0,0-1 0,0 1 0,-1-1 0,1 1-1,0-1 1,1 0 0,-1 1 0,0-1 0,0 0 0,0 0-1,1 1 1,-1-1 0,1 0 0,-1-1 0,1 1 0,-1 0-1,1 0 1,-1-1 0,1 1 0,0-1 0,-1 1 0,1-1-1,0 0 1,0 1 0,-1-1 0,1 0 0,0 0 0,0 0 0,-1 0-1,1-1 1,0 1 0,1-1 0,2 0-144,0 0 0,0-1-1,0 0 1,0 0 0,0 0 0,-1 0 0,1-1-1,-1 1 1,0-1 0,1 0 0,-1-1 0,-1 1-1,1-1 1,3-3 0,-3 0-1344,1 1 1,-2-1-1,1 0 0,-1 0 0,0-1 1,0 1-1,-1 0 0,2-12 1,1-30-11636</inkml:trace>
  <inkml:trace contextRef="#ctx0" brushRef="#br0" timeOffset="1">176 1 16656,'0'0'8232,"-21"63"-7015,27-36-545,11-2-544,4-2-704,7-5-3044,9-8-4259</inkml:trace>
</inkml:ink>
</file>

<file path=ppt/ink/ink4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2.216"/>
    </inkml:context>
    <inkml:brush xml:id="br0">
      <inkml:brushProperty name="width" value="0.025" units="cm"/>
      <inkml:brushProperty name="height" value="0.025" units="cm"/>
    </inkml:brush>
  </inkml:definitions>
  <inkml:trace contextRef="#ctx0" brushRef="#br0">181 1 15663,'0'0'4778,"-13"4"-871,-9 3-2214,1 0 0,-30 16 0,46-21-1534,0 0 0,1 1 0,-1-1 0,1 1 0,0 0 0,0 0 0,0 0 0,0 0 0,0 1 0,1 0 0,0-1 0,0 1 0,0 1 1,0-1-1,0 0 0,1 1 0,0-1 0,0 1 0,0 0 0,-2 8 0,4-12-187,0 0-1,1-1 1,-1 1-1,0 0 1,0 0-1,1-1 1,-1 1-1,1 0 1,-1 0 0,1-1-1,-1 1 1,1 0-1,-1-1 1,1 1-1,-1-1 1,1 1-1,0-1 1,0 1 0,-1-1-1,1 1 1,0-1-1,-1 0 1,1 1-1,0-1 1,0 0-1,0 1 1,-1-1 0,1 0-1,0 0 1,0 0-1,0 0 1,1 0-1,36 0-1767,-28 0 1227,-2 0-82,4 0 120,-1 0 1,0 0-1,1 1 0,-1 1 0,20 5 1,-30-7 541,1 1 1,0-1 0,-1 1-1,1 0 1,0 0 0,-1 0-1,1 0 1,-1 0 0,0 0-1,1 1 1,-1-1 0,0 0-1,1 1 1,-1-1 0,0 1-1,0-1 1,1 4 0,-1-2 91,-1-1 1,0 1-1,1-1 1,-1 1 0,0-1-1,0 1 1,-1 0 0,1-1-1,0 1 1,-1-1 0,1 1-1,-1-1 1,0 1 0,0-1-1,0 0 1,-3 4-1,0 1 166,-1 0 0,0 0-1,0-1 1,-1 0-1,0 0 1,0 0-1,-1-1 1,1 0 0,-11 6-1,11-7-608,0-1-1,0 0 1,0 0 0,-1 0-1,1-1 1,-1 0-1,-7 2 1,-8-3-4993</inkml:trace>
</inkml:ink>
</file>

<file path=ppt/ink/ink4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2.590"/>
    </inkml:context>
    <inkml:brush xml:id="br0">
      <inkml:brushProperty name="width" value="0.025" units="cm"/>
      <inkml:brushProperty name="height" value="0.025" units="cm"/>
    </inkml:brush>
  </inkml:definitions>
  <inkml:trace contextRef="#ctx0" brushRef="#br0">11 0 18930,'0'0'10506,"-3"84"-9385,-2-39-384,4 3-449,0 0-160,1-4-96,0-4 0,5-8-256,5-6-1025,3-8-1218,2-10-1793,1-8-3267</inkml:trace>
</inkml:ink>
</file>

<file path=ppt/ink/ink4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2.948"/>
    </inkml:context>
    <inkml:brush xml:id="br0">
      <inkml:brushProperty name="width" value="0.025" units="cm"/>
      <inkml:brushProperty name="height" value="0.025" units="cm"/>
    </inkml:brush>
  </inkml:definitions>
  <inkml:trace contextRef="#ctx0" brushRef="#br0">95 1 21332,'-8'5'2744,"-1"1"-2052,0 0-1,1 1 1,0 0 0,1 1-1,-1-1 1,-9 16 0,14-21-632,1 0 1,0 1 0,1 0-1,-1-1 1,0 1 0,1 0-1,-1 0 1,1 0-1,0 0 1,0 0 0,0 0-1,0 1 1,1-1 0,0 0-1,-1 0 1,1 1-1,0-1 1,0 0 0,1 0-1,-1 1 1,1-1 0,-1 0-1,1 0 1,0 0-1,0 0 1,1 0 0,-1 0-1,0 0 1,1 0 0,2 3-1,0-3-57,0 0-1,0 0 1,0-1-1,0 0 1,0 1-1,0-1 1,1-1-1,-1 1 1,1-1 0,-1 0-1,1 0 1,0 0-1,-1 0 1,1-1-1,0 0 1,8 0-1,-4-1-6,1 1 0,-1-2 0,0 1 0,0-1 0,0 0 0,-1-1 0,17-7 0,-19 7 69,0-1 1,-1 0 0,1 0-1,-1-1 1,0 1-1,-1-1 1,1 0-1,-1-1 1,0 1 0,0-1-1,-1 1 1,1-1-1,-1 0 1,4-12-1,-7 16-29,1 0-1,-1-1 0,1 1 1,-1 0-1,0 0 0,0-1 1,0 1-1,0 0 0,0-1 1,0 1-1,-1 0 0,1 0 0,-1-1 1,1 1-1,-1 0 0,0 0 1,0 0-1,-2-3 0,1 3-18,0-1 0,-1 1 0,1 0 0,0 0 0,-1 0 0,0 1 0,1-1 0,-1 1 0,0-1 0,0 1 0,0 0-1,0 0 1,0 0 0,0 0 0,0 1 0,0-1 0,-5 1 0,3-1-442,-1 1 1,0 0-1,1 0 0,-1 1 1,1 0-1,-1-1 0,0 2 0,-9 2 1,14-3 280,0-1 0,-1 1 0,1-1 0,0 1 0,0 0 0,-1 0 0,1-1 0,0 1 0,0 0 0,0 0 0,0 0 0,0 0 0,0 0 0,0 0 0,1 1 0,-1-1 0,0 0 0,0 0 0,1 0 0,-1 1 0,1-1 0,-1 0 0,1 1 0,0-1 0,0 1 0,-1-1 0,1 0 0,0 1 0,0-1 0,0 1 0,0-1 0,1 0 0,-1 1 0,0-1 0,1 1 0,-1-1 0,1 0 0,-1 1 0,1-1 0,1 2-1,-1-1-532,1 0 0,-1 0 0,1-1 0,-1 1 0,1 0 0,0-1 0,0 0 0,-1 1 0,1-1 0,0 0 0,0 0 0,0 0 0,1 0 0,-1-1 0,0 1 0,4 0 0,22 3-8740</inkml:trace>
</inkml:ink>
</file>

<file path=ppt/ink/ink4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3.303"/>
    </inkml:context>
    <inkml:brush xml:id="br0">
      <inkml:brushProperty name="width" value="0.025" units="cm"/>
      <inkml:brushProperty name="height" value="0.025" units="cm"/>
    </inkml:brush>
  </inkml:definitions>
  <inkml:trace contextRef="#ctx0" brushRef="#br0">193 20 15439,'0'0'8327,"-11"-4"-5540,2 1-2257,6 1-413,-1 0 0,1 0 0,-1 1 0,1 0 1,-1 0-1,0 0 0,1 0 0,-1 0 0,0 1 0,1-1 0,-1 1 0,0 0 0,0 1 0,0-1 0,1 0 0,-1 1 1,0 0-1,-3 1 0,-3 3-15,0 0 0,0 0 0,1 1 0,-1 0 0,2 1 0,-1 0-1,1 0 1,0 1 0,-8 10 0,16-18-111,-1 0 0,1 1-1,0-1 1,0 0-1,0 1 1,0-1-1,0 0 1,-1 0 0,1 1-1,0-1 1,0 0-1,0 1 1,0-1-1,0 0 1,0 1 0,0-1-1,0 0 1,0 1-1,0-1 1,0 0-1,0 1 1,1-1 0,-1 0-1,0 1 1,0-1-1,0 0 1,0 0-1,0 1 1,1-1 0,-1 0-1,0 0 1,0 1-1,1-1 1,-1 0-1,0 0 1,0 1 0,1-1-1,17 5-358,31-3-492,-37-2 471,13 0-351,48 3-699,-68-2 1415,-1 0 0,1-1-1,0 2 1,-1-1 0,1 0 0,-1 1 0,0 0 0,1 0 0,-1 0 0,0 1-1,0-1 1,4 4 0,-6-4 108,-1 0 0,0-1 0,0 1 0,0 0 0,0-1 0,0 1 0,0 0 0,0 0-1,-1 0 1,1 0 0,-1 0 0,1 0 0,-1 0 0,0 0 0,0 0 0,0 0 0,0 0 0,0 0 0,0 0 0,-1 0 0,1 0 0,0 0-1,-1 0 1,0 0 0,1 0 0,-1-1 0,0 1 0,0 0 0,0 0 0,0-1 0,-1 1 0,1 0 0,0-1 0,-1 1 0,1-1 0,-4 3-1,-4 5 251,-1 0-1,-1-1 1,1 0-1,-13 7 1,20-13-330,-3 2-55,0 0 1,0-1-1,0 1 1,0-2-1,-1 1 0,1-1 1,-12 3-1,18-5-69,0 0-1,-1 0 1,1 0-1,0 0 1,-1 0-1,1 0 1,0 0-1,-1 0 1,1 0-1,0 0 1,-1 0-1,1-1 1,0 1 0,0 0-1,-1 0 1,1 0-1,0 0 1,0-1-1,-1 1 1,1 0-1,0 0 1,0-1-1,-1 1 1,1 0-1,0 0 1,0-1-1,0 1 1,0 0-1,-1-1 1,1 1-1,0 0 1,0-1-1,0 1 1,0 0-1,0-1 1,0 1-1,0 0 1,0-1-1,0 1 1,0 0-1,0-1 1,0 1 0,0 0-1,0-1 1,0 1-1,0 0 1,1-1-1,-1 1 1,0 0-1,0 0 1,1-1-1,7-20-4595,12-11-2779</inkml:trace>
</inkml:ink>
</file>

<file path=ppt/ink/ink4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3.679"/>
    </inkml:context>
    <inkml:brush xml:id="br0">
      <inkml:brushProperty name="width" value="0.025" units="cm"/>
      <inkml:brushProperty name="height" value="0.025" units="cm"/>
    </inkml:brush>
  </inkml:definitions>
  <inkml:trace contextRef="#ctx0" brushRef="#br0">572 0 14990,'0'0'9679,"-3"9"-8206,-10 35-759,2 0-1,1 0 1,3 1-1,2-1 1,1 89-1,4-127-773,0 0-1,0-1 1,1 1-1,0 0 1,0-1-1,0 1 1,1-1-1,0 0 1,0 1-1,0-1 1,1 0-1,-1 0 1,1 0-1,5 5 1,-8-10 21,1 0 0,-1 0 0,0 0 0,0 0 0,1 0 1,-1 0-1,0 0 0,1 0 0,-1 0 0,0-1 0,0 1 0,1 0 0,-1 0 0,0 0 0,0 0 1,1-1-1,-1 1 0,0 0 0,0 0 0,0 0 0,1-1 0,-1 1 0,0 0 0,0 0 0,0-1 1,0 1-1,1 0 0,-1 0 0,0-1 0,0 1 0,0 0 0,0-1 0,0 1 0,0 0 1,0 0-1,0-1 0,0 1 0,0 0 0,0-1 0,0 1 0,0 0 0,0-1 0,0 1 0,0 0 1,-1 0-1,1-1 0,0 1 0,0 0 0,0 0 0,-1-1 0,0-20-876,-4 7 708,-1 0-1,0 1 1,-1 0-1,0 0 1,-1 0-1,-18-21 1,15 21 563,1-1 1,1-1 0,0 1-1,-10-24 1,18 38-306,1-1 1,0 0-1,0 1 0,-1-1 0,1 0 0,0 1 0,0-1 0,0 0 1,0 1-1,0-1 0,0 0 0,0 0 0,0 1 0,0-1 1,0 0-1,0 1 0,0-1 0,0 0 0,1 1 0,-1-1 1,0 0-1,1 1 0,-1-1 0,0 0 0,1 1 0,-1-1 1,1 1-1,-1-1 0,1 1 0,-1-1 0,1 1 0,-1-1 1,2 0-1,29-5 378,39 13-627,-67-6 250,46 11-1202,-35-9-2635,0 1-4391</inkml:trace>
  <inkml:trace contextRef="#ctx0" brushRef="#br0" timeOffset="1">1 77 9961,'0'0'15055,"72"-4"-14543,-7 8-384,7-1-352,-3-3-3459,-4 0-10219</inkml:trace>
</inkml:ink>
</file>

<file path=ppt/ink/ink4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4.117"/>
    </inkml:context>
    <inkml:brush xml:id="br0">
      <inkml:brushProperty name="width" value="0.025" units="cm"/>
      <inkml:brushProperty name="height" value="0.025" units="cm"/>
    </inkml:brush>
  </inkml:definitions>
  <inkml:trace contextRef="#ctx0" brushRef="#br0">176 72 13357,'0'0'5012,"-9"-9"-1600,-33-29-962,40 37-2312,0-1 0,0 0 0,0 1 0,-1-1 0,1 1 1,0 0-1,-1-1 0,0 1 0,1 1 0,-1-1 0,1 0 0,-1 0 0,0 1 0,1 0 0,-1-1 1,0 1-1,0 0 0,1 1 0,-1-1 0,0 0 0,0 1 0,1-1 0,-1 1 0,0 0 1,1 0-1,-1 0 0,1 0 0,-1 0 0,1 1 0,0-1 0,0 1 0,-1 0 0,1-1 0,0 1 1,0 0-1,0 0 0,1 0 0,-1 1 0,1-1 0,-1 0 0,-1 4 0,-1 0-112,1 0-1,0 0 1,0 0-1,1 0 1,0 0-1,0 1 1,0-1-1,1 1 1,0-1-1,0 1 1,1-1-1,0 1 1,0 0-1,0-1 1,2 9-1,-1-13-20,0 0 0,0 0 0,1-1 0,-1 1 0,0 0 0,0-1 0,1 1-1,-1-1 1,1 0 0,-1 0 0,1 1 0,0-1 0,-1 0 0,1 0 0,0 0-1,0-1 1,0 1 0,0 0 0,-1-1 0,1 1 0,0-1 0,0 0 0,0 1 0,0-1-1,0 0 1,0 0 0,4-1 0,2 1 53,0-1 1,0 0-1,0 0 0,-1-1 0,1 0 1,8-4-1,4-5 58,1-1 0,-2-1 1,0-1-1,-1-1 0,0 0 1,-1-1-1,-1-1 0,28-37 0,-65 113-714,14-45 33,0 0-1,1 1 0,0 0 0,1 0 0,1 0 0,0 0 0,-2 27 0,6-41 397,0-1 0,0 1 1,0-1-1,0 1 0,0 0 0,0-1 0,1 1 0,-1 0 0,0-1 0,0 1 0,0-1 0,1 1 0,-1 0 0,0-1 0,1 1 0,-1-1 0,0 1 0,1-1 0,-1 1 0,1-1 0,-1 1 0,0-1 0,1 0 0,0 1 0,-1-1 0,1 0 0,-1 1 0,1-1 0,-1 0 0,1 0 0,0 1 0,-1-1 0,1 0 0,-1 0 0,1 0 0,0 0 0,-1 0 0,1 0 0,0 0 0,0 0 0,28-10-5010,3-16-939</inkml:trace>
</inkml:ink>
</file>

<file path=ppt/ink/ink4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4.490"/>
    </inkml:context>
    <inkml:brush xml:id="br0">
      <inkml:brushProperty name="width" value="0.025" units="cm"/>
      <inkml:brushProperty name="height" value="0.025" units="cm"/>
    </inkml:brush>
  </inkml:definitions>
  <inkml:trace contextRef="#ctx0" brushRef="#br0">115 101 1954,'2'-13'9054,"1"-3"-6772,-1 10-1673,-1 0 0,1 0 0,-2 0 0,1 0-1,-1 0 1,0-1 0,0 1 0,0 0 0,-2-6-1,2 11-528,-1 1 0,1 0 0,0-1 0,-1 1 0,1 0-1,-1-1 1,1 1 0,0 0 0,-1 0 0,1-1 0,-1 1 0,1 0-1,-1 0 1,1 0 0,-1 0 0,1 0 0,-1 0 0,1 0 0,-1 0-1,1 0 1,-1 0 0,1 0 0,-1 0 0,1 0 0,-1 0 0,1 0-1,-1 0 1,1 0 0,-1 1 0,1-1 0,-1 0 0,1 0-1,0 1 1,-1-1 0,1 0 0,-1 0 0,1 1 0,0-1 0,-1 1-1,1-1 1,0 0 0,-1 1 0,1-1 0,0 1 0,0-1 0,-1 1-1,1 0 1,-13 19 348,1 0 0,1 1 0,1 0 0,0 1 0,-8 30 0,13-37-428,0 1 103,0 1 0,0-1 1,2 1-1,0 0 0,0 17 0,3-33-88,0 0 1,-1 0-1,1-1 0,0 1 0,1 0 0,-1-1 0,0 1 0,0 0 1,0 0-1,0-1 0,0 1 0,1 0 0,-1-1 0,0 1 0,1-1 1,-1 1-1,0 0 0,1-1 0,-1 1 0,1-1 0,-1 1 0,1-1 1,-1 1-1,1-1 0,-1 1 0,1-1 0,-1 1 0,1-1 0,1 1 0,22-2 449,26-20 140,-22 2-449,-19 12-217,1 0 0,-1 1 1,1 0-1,1 1 0,-1 0 1,1 0-1,0 1 0,0 0 1,0 1-1,20-3 1,-30 6 54,-1 0 0,1 0 1,-1 0-1,1 0 0,0 0 1,-1 1-1,1-1 0,-1 0 0,1 0 1,-1 0-1,1 1 0,0-1 1,-1 0-1,1 1 0,-1-1 1,1 0-1,-1 1 0,0-1 1,1 0-1,-1 1 0,1-1 1,-1 1-1,0-1 0,1 1 1,-1-1-1,0 1 0,1-1 1,-1 1-1,0 0 0,1 0 1,-2 24 1068,-17 24 1339,10-34-2145,-1-1 0,-1 0 1,0-1-1,-20 21 0,27-31-221,0 0 0,0 0-1,-1 0 1,1 0 0,-1-1-1,0 0 1,1 0 0,-1 0 0,0 0-1,0 0 1,0-1 0,-1 0-1,1 1 1,0-2 0,0 1-1,-1 0 1,1-1 0,0 0 0,-1 0-1,1 0 1,0-1 0,-1 1-1,-5-3 1,7 2-161,1 0-1,0 0 1,1-1-1,-1 1 1,0-1-1,0 1 1,1-1-1,-1 0 1,0 1-1,1-1 1,0 0 0,-1 0-1,1 0 1,0 0-1,0 0 1,0-1-1,1 1 1,-1 0-1,0-4 1,0 5-13,1-1 1,-1 1-1,1-1 0,0 1 1,-1-1-1,1 1 0,0-1 1,0 1-1,0-1 0,0 1 1,1-1-1,-1 1 0,0-1 1,1 1-1,-1-1 0,0 1 1,1 0-1,0-1 0,-1 1 1,1 0-1,0-1 0,0 1 1,0 0-1,0 0 0,0 0 1,0-1-1,0 1 0,0 0 1,0 1-1,2-2 0,42-8-8189,-17 7 1671</inkml:trace>
</inkml:ink>
</file>

<file path=ppt/ink/ink4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4.863"/>
    </inkml:context>
    <inkml:brush xml:id="br0">
      <inkml:brushProperty name="width" value="0.025" units="cm"/>
      <inkml:brushProperty name="height" value="0.025" units="cm"/>
    </inkml:brush>
  </inkml:definitions>
  <inkml:trace contextRef="#ctx0" brushRef="#br0">110 151 22197,'0'0'6438,"5"-8"-4292,1 0-1586,-4 5-458,0 0 0,0 0 0,0-1 0,0 1-1,-1-1 1,1 1 0,-1-1 0,0 1 0,0-1 0,0 0-1,0 1 1,-1-1 0,1-5 0,-2 8-102,1 0 0,-1 0 0,0 1 0,1-1 0,-1 1 0,0-1 0,1 0 0,-1 1 0,0-1 0,0 1 0,1-1 0,-1 1 0,0 0 0,0-1 0,0 1 0,0 0 0,0 0 0,1-1 0,-1 1 0,0 0 0,0 0 0,0 0 0,0 0 0,0 0 0,0 0 0,0 0 0,0 1 0,-1-1 0,-31 6 0,28-4 0,-1 1 0,1 0 0,-1 1 0,1-1 0,0 1 0,1 0 0,-1 0 0,1 1 0,0-1 0,0 1 0,0 0 0,0 0 0,1 0 0,0 1 0,0-1 0,0 1 0,1 0 0,0 0 0,-3 11 0,5-16 0,1 0 0,-1 0 0,0 0 0,0 0 0,1 0 0,-1 0 0,1 0 0,-1 0 0,1 0 0,-1 0 0,1 0 0,-1-1 0,1 1 0,0 0 0,0 0 0,-1 0 0,1-1 0,0 1 0,0-1 0,0 1 0,0 0 0,0-1 0,-1 1 0,1-1 0,0 0 0,0 1 0,0-1 0,0 0 0,1 0 0,-1 1 0,0-1 0,0 0 0,0 0 0,1 0 0,45-2 0,-40 2 0,87-17 0,-75 11 0,0 2 0,1 1 0,-1 0 0,1 2 0,33 0 0,-53 2 0,0-1 0,1 0 0,-1 0 0,1 1 0,-1-1 0,0 0 0,1 0 0,-1 0 0,1 0 0,-1 0 0,1 0 0,-1 0 0,1 0 0,-1 0 0,1 0 0,-1 0 0,1 0 0,-1 0 0,0 0 0,1 0 0,-1 0 0,1 0 0,-1-1 0,1 1 0,-1 0 0,0 0 0,1-1 0,-1 1 0,1 0 0,-1 0 0,0-1 0,1 1 0,-1 0 0,0-1 0,0 1 0,1-1 0,-1 1 0,0 0 0,0-1 0,1 1 0,-1-1 0,0 1 0,0-1 0,0 1 0,0-1 0,0 1 0,0 0 0,0-1 0,0 1 0,0-1 0,0 1 0,0-1 0,0 1 0,0-1 0,0 1 0,0-1 0,0 1 0,0 0 0,-1-1 0,1 0 0,-1-11 0,1-101 0,0 112-9,0 0 0,0 0 0,0 0 0,1 0-1,-1 0 1,0 1 0,0-1 0,0 0 0,1 0 0,-1 0 0,0 0 0,1 1 0,-1-1-1,1 0 1,-1 0 0,1 1 0,-1-1 0,1 0 0,-1 1 0,1-1 0,0 1 0,-1-1-1,1 1 1,0-1 0,0 1 0,-1-1 0,1 1 0,0 0 0,0-1 0,-1 1 0,2 0 0,32-2-1765,-18 2-79,21-3-5568</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0.301"/>
    </inkml:context>
    <inkml:brush xml:id="br0">
      <inkml:brushProperty name="width" value="0.025" units="cm"/>
      <inkml:brushProperty name="height" value="0.025" units="cm"/>
    </inkml:brush>
  </inkml:definitions>
  <inkml:trace contextRef="#ctx0" brushRef="#br0">35 1 14510,'0'0'8418,"-6"8"-6095,4-5-2157,-2 2 116,0 0 1,1 1-1,-1-1 0,2 1 0,-1-1 1,-2 8-1,4-12-238,1 0 1,0 0-1,0 0 1,-1 0-1,1 0 1,0 1-1,0-1 1,0 0-1,0 0 1,1 0-1,-1 0 1,0 1-1,0-1 1,1 0-1,-1 0 1,0 0-1,1 0 1,1 2-1,-1-2-30,0 0-1,0 0 1,1 1-1,-1-1 0,1-1 1,-1 1-1,1 0 1,-1 0-1,1-1 1,0 1-1,-1 0 1,1-1-1,0 0 0,-1 1 1,1-1-1,0 0 1,2 0-1,8 1-324,0 0 0,1-2 0,-1 1-1,0-1 1,0-1 0,0 0 0,13-5 0,-18 5-351,0-1 1,0 0 0,-1 0 0,1-1 0,-1 1 0,0-2 0,0 1 0,0-1 0,-1 0 0,0 0 0,1 0 0,-2-1 0,6-7 0,-7 8 2184,-6 5-369,-12 10 360,-20 20 535,32-27-1798,-18 20 1280,1 1 0,-21 34 0,37-52-1554,1 0 1,-1 0-1,1 0 0,0 0 1,1 0-1,-1 1 0,1-1 0,1 1 1,-1-1-1,1 1 0,0 0 1,1 0-1,-1 0 0,1 0 0,1-1 1,1 15-1,8-10-3447,6-8-3422</inkml:trace>
</inkml:ink>
</file>

<file path=ppt/ink/ink4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5.938"/>
    </inkml:context>
    <inkml:brush xml:id="br0">
      <inkml:brushProperty name="width" value="0.025" units="cm"/>
      <inkml:brushProperty name="height" value="0.025" units="cm"/>
    </inkml:brush>
  </inkml:definitions>
  <inkml:trace contextRef="#ctx0" brushRef="#br0">164 97 14189,'2'-9'4234,"-1"3"-3907,0-1 690,0 0-1,0 1 0,-1-1 1,0 0-1,0 0 1,-2-9-1,2 15-891,0 0-1,-1-1 1,1 1 0,-1 0 0,1 0 0,-1-1-1,1 1 1,-1 0 0,0 0 0,0 0 0,1 0-1,-1 0 1,0 0 0,0 0 0,0 0 0,0 0-1,0 1 1,-1-1 0,1 0 0,0 0-1,0 1 1,0-1 0,-1 1 0,1-1 0,0 1-1,-1 0 1,1-1 0,0 1 0,-1 0 0,1 0-1,0 0 1,-1 0 0,1 0 0,0 0 0,-1 1-1,1-1 1,0 0 0,0 1 0,-1-1-1,1 0 1,0 1 0,0 0 0,-1-1 0,0 2-1,-4 1-72,0 1-1,0-1 0,0 1 0,1 0 0,-1 1 0,1 0 1,0-1-1,1 1 0,-1 1 0,1-1 0,0 1 0,-6 11 1,1-1-59,1 1 1,0 0 0,-8 29 0,14-41 5,1 0 0,-1 0 0,2 0 0,-1 0 0,0 0 0,1 1 0,0-1 0,0 0 0,1 6-1,0-10 2,-1-1 1,0 1-1,0 0 0,1 0 0,-1 0 0,0 0 0,1-1 0,-1 1 0,1 0 0,-1 0 0,1-1 0,0 1 0,-1 0 0,1-1 0,0 1 0,-1-1 0,1 1 0,0-1 0,-1 1 0,1-1 0,0 1 0,1-1 0,0 1 6,0-1-1,0 0 1,0 0 0,0 0-1,0 0 1,0 0 0,0 0-1,0-1 1,0 1 0,0-1-1,0 1 1,0-1 0,0 0-1,2-1 1,5-3 18,0 0 0,-1-1 0,1 0 0,-1 0 0,0-1 0,-1 0 0,1-1 0,7-10 0,50-76 256,-27 37-205,-38 57-75,0 1 0,0-1 0,0 0 0,0 0 0,0 0 0,0 0 0,1 1 0,-1-1 0,0 0 0,0 0 0,0 0 0,0 0 0,0 1 0,1-1 0,-1 0 0,0 0 0,0 0 0,0 0 0,0 0 0,1 0 0,-1 0 0,0 0 0,0 1 0,0-1 0,1 0 0,-1 0 0,0 0 0,0 0 0,0 0 0,1 0 0,-1 0 0,0 0 0,0 0 0,0 0 0,1 0 0,-1-1 0,0 1 0,0 0 0,0 0 0,1 0 0,-1 0 0,0 0 0,0 0 0,0 0 0,1 0 0,-1-1 0,0 1 0,0 0 0,0 0 0,0 0 0,0 0 0,0 0 0,1-1 0,-1 1 0,0 0 0,0 0 0,0 0 0,0-1 0,0 1 0,0 0 0,0 0 0,0 0 0,0-1 0,0 1 0,0 0 0,0 0 0,0 0 0,0-1 0,1 13 0,-2-12 0,-1 25 0,-1-1 0,-13 42 0,10-43 0,1 0 0,1 0 0,-2 31 0,5-52 0,1-1 0,0 0 0,0 0 0,0 1 0,0-1 0,0 0 0,0 0 0,0 1 0,1-1 0,-1 0 0,0 0 0,1 1 0,-1-1 0,1 0 0,-1 0 0,1 0 0,0 0 0,-1 0 0,1 0 0,0 0 0,0 0 0,0 0 0,0 0 0,-1 0 0,1 0 0,2 1 0,-1-2 0,0 0 0,0 1 0,0-1 0,0 0 0,0 0 0,0 0 0,0 0 0,0 0 0,0-1 0,0 1 0,0-1 0,0 1 0,0-1 0,4-1 0,6-4 0,0-1 0,-1 0 0,20-16 0,38-41 0,-52 45 0,1 2 0,0 0 0,27-17 0,-45 34 0,0 0 0,0 0 0,1-1 0,-1 1 0,0 0 0,1 0 0,-1 0 0,0 0 0,0-1 0,1 1 0,-1 0 0,0 0 0,1 0 0,-1 0 0,0 0 0,1 0 0,-1 0 0,0 0 0,1 0 0,-1 0 0,0 0 0,1 0 0,-1 0 0,0 0 0,1 0 0,-1 0 0,0 0 0,0 0 0,1 0 0,-1 0 0,0 1 0,1-1 0,-1 0 0,0 0 0,0 0 0,1 1 0,-1-1 0,0 0 0,0 0 0,1 1 0,-1-1 0,0 0 0,0 0 0,1 1 0,0 20 0,-8 25 0,-1-21 0,4-12 0,1-1 0,0 1 0,1 0 0,-2 16 0,4-28 0,0-1 0,1 0 0,-1 1 0,0-1 0,0 1 0,0-1 0,0 0 0,0 1 0,1-1 0,-1 0 0,0 1 0,0-1 0,1 0 0,-1 1 0,0-1 0,1 0 0,-1 1 0,0-1 0,1 0 0,-1 0 0,0 0 0,1 1 0,-1-1 0,0 0 0,1 0 0,-1 0 0,1 0 0,-1 0 0,0 0 0,1 0 0,-1 0 0,1 0 0,-1 0 0,0 0 0,1 0 0,-1 0 0,1 0 0,-1 0 0,1 0 0,-1 0 0,0 0 0,1 0 0,-1-1 0,0 1 0,1 0 0,-1 0 0,0 0 0,1-1 0,-1 1 0,1-1 0,21-11 0,55-52 0,-53 42 0,44-31 0,-66 51 0,0 1 0,-1 0 0,1-1 0,0 1 0,0 0 0,0 0 0,0 0 0,0 1 0,0-1 0,0 0 0,0 1 0,1-1 0,-1 1 0,0 0 0,0 0 0,0 0 0,4 0 0,-5 1 0,0 0 0,0 0 0,0 0 0,0 0 0,-1 0 0,1 0 0,0 0 0,0 0 0,-1 0 0,1 0 0,0 0 0,-1 1 0,1-1 0,-1 0 0,0 0 0,1 1 0,-1-1 0,0 0 0,0 1 0,0-1 0,0 0 0,0 1 0,0-1 0,0 0 0,0 0 0,0 1 0,-1 1 0,0 6 0,-1 0 0,0 0 0,-1-1 0,-6 17 0,-6 24 0,15-49 0,0 0 0,0 1 0,0-1 0,0 0 0,0 0 0,0 0 0,0 1 0,0-1 0,0 0 0,1 0 0,-1 1 0,0-1 0,0 0 0,0 0 0,0 0 0,0 0 0,1 1 0,-1-1 0,0 0 0,0 0 0,0 0 0,1 0 0,-1 1 0,0-1 0,0 0 0,0 0 0,1 0 0,-1 0 0,0 0 0,0 0 0,1 0 0,-1 0 0,0 0 0,0 0 0,1 0 0,-1 0 0,0 0 0,0 0 0,1 0 0,-1 0 0,0 0 0,0 0 0,0 0 0,1 0 0,-1 0 0,0 0 0,0-1 0,1 1 0,-1 0 0,0 0 0,0 0 0,0 0 0,0 0 0,1-1 0,-1 1 0,0 0 0,0 0 0,0-1 0,16-8 0,27-29 0,-36 30 0,1 0 0,0 0 0,0 1 0,1 1 0,0-1 0,0 1 0,1 1 0,0 0 0,0 0 0,19-6 0,-28 11 0,0 0 0,-1-1 0,1 1-1,0 0 1,0 0 0,0 0 0,0 0 0,-1 0 0,1 0 0,0 0 0,0 1-1,0-1 1,0 0 0,0 0 0,-1 1 0,1-1 0,0 0 0,0 1-1,-1-1 1,1 1 0,0-1 0,-1 1 0,1-1 0,0 1 0,-1-1-1,1 1 1,0 0 0,4 27-127,-17 41-1189,7-50 46,4-11-5601</inkml:trace>
</inkml:ink>
</file>

<file path=ppt/ink/ink4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6.669"/>
    </inkml:context>
    <inkml:brush xml:id="br0">
      <inkml:brushProperty name="width" value="0.025" units="cm"/>
      <inkml:brushProperty name="height" value="0.025" units="cm"/>
    </inkml:brush>
  </inkml:definitions>
  <inkml:trace contextRef="#ctx0" brushRef="#br0">184 172 7847,'0'-1'16,"25"-74"4334,-23 67-2998,-1 0 0,1 0 0,-1-1 1,0 1-1,-1-1 0,0 1 0,-1-9 0,0 15-1200,1 1 0,0 0 0,-1 0 1,1 0-1,-1 0 0,1 0 0,-1 0 0,1 0 1,-1 0-1,0 0 0,0 1 0,1-1 0,-1 0 1,0 0-1,0 0 0,0 1 0,0-1 0,0 1 1,0-1-1,0 1 0,0-1 0,0 1 0,0-1 1,0 1-1,0 0 0,0 0 0,0-1 1,0 1-1,-1 0 0,1 0 0,0 0 0,0 0 1,0 0-1,0 1 0,0-1 0,0 0 0,-1 0 1,1 1-1,0-1 0,0 1 0,-1 0 0,-3 0-25,0 1 0,0 0-1,0 0 1,1 1 0,-1-1-1,0 1 1,1 0 0,-4 4-1,-5 6 3,2 0 0,0 1 0,1 0-1,0 1 1,1 0 0,0 0 0,2 1-1,0 1 1,-7 21 0,6-10-26,2 0 0,1 0 1,1 1-1,-1 55 1,5-81-104,-1-1 0,1 1 1,0 0-1,1-1 1,-1 1-1,0-1 1,1 1-1,-1 0 1,1-1-1,0 1 0,0-1 1,0 1-1,0-1 1,0 0-1,1 1 1,-1-1-1,1 0 0,-1 0 1,1 0-1,0 0 1,0 0-1,0-1 1,0 1-1,0 0 1,0-1-1,1 0 0,-1 1 1,0-1-1,1 0 1,-1 0-1,1 0 1,-1 0-1,1-1 0,-1 1 1,1-1-1,0 0 1,-1 1-1,1-1 1,-1 0-1,1-1 1,0 1-1,-1 0 0,1-1 1,4-1-1,-3 1-2,1 0 0,-1 0 0,0 0 0,0-1 0,0 0 0,0 0 0,0 0-1,0 0 1,0-1 0,0 1 0,-1-1 0,0 0 0,1 0 0,-1-1 0,0 1-1,0 0 1,-1-1 0,1 0 0,-1 0 0,0 0 0,0 0 0,0 0 0,0 0 0,-1 0-1,0 0 1,2-7 0,-4 9 9,1 1 0,0-1-1,0 1 1,-1-1 0,1 0 0,-1 1-1,1-1 1,-1 1 0,0-1-1,0 1 1,0-1 0,0 1-1,0 0 1,0-1 0,0 1 0,0 0-1,0 0 1,0 0 0,-1 0-1,1 0 1,-1 0 0,1 0 0,0 0-1,-1 0 1,0 1 0,1-1-1,-1 1 1,1-1 0,-1 1 0,0-1-1,1 1 1,-1 0 0,0 0-1,-2 0 1,2 0-1,0 0 0,1-1 0,-1 1-1,0 0 1,1 0 0,-1 1 0,0-1 0,1 0-1,-1 0 1,0 1 0,1-1 0,-1 1-1,0 0 1,1-1 0,-1 1 0,1 0 0,-1 0-1,1 0 1,0 0 0,-1 0 0,1 0 0,0 0-1,0 0 1,0 1 0,0-1 0,0 0 0,0 1-1,0-1 1,0 1 0,0-1 0,1 1 0,-1 0-1,0-1 1,1 2 0,0-2-11,0 0 1,1 0-1,-1 0 1,0 0-1,1 0 0,-1 0 1,1-1-1,0 1 0,-1 0 1,1 0-1,-1-1 1,1 1-1,0 0 0,0-1 1,-1 1-1,1-1 0,0 1 1,0-1-1,0 1 1,0-1-1,0 0 0,-1 1 1,1-1-1,0 0 1,0 0-1,0 0 0,0 0 1,0 1-1,0-1 0,0 0 1,0-1-1,0 1 1,0 0-1,0 0 0,0 0 1,0-1-1,0 1 0,1-1 1,43-10-280,-30 4 200,-1-1 0,0 0 0,0-1-1,-1-1 1,19-17 0,27-20 108,-59 47-17,0 0 1,1 0-1,-1 0 1,0 0-1,0 0 0,1 0 1,-1 0-1,0 1 0,0-1 1,1 0-1,-1 0 0,0 0 1,0 0-1,0 0 0,1 0 1,-1 1-1,0-1 1,0 0-1,0 0 0,1 0 1,-1 0-1,0 1 0,0-1 1,0 0-1,0 0 0,0 0 1,0 1-1,0-1 0,1 0 1,-1 0-1,0 1 0,0-1 1,0 0-1,0 0 1,0 1-1,0-1 0,0 0 1,0 0-1,0 1 0,0-1 1,0 0-1,0 0 0,0 1 1,0-1-1,-1 0 0,1 0 1,0 0-1,0 1 1,-1 15 47,-26 67 306,20-68-757,2 1 1,-1-1 0,2 1-1,0 0 1,1 1-1,-1 18 1,7-35-3405,8-6 1114,5-12-3096,1-8-3325</inkml:trace>
</inkml:ink>
</file>

<file path=ppt/ink/ink4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7.153"/>
    </inkml:context>
    <inkml:brush xml:id="br0">
      <inkml:brushProperty name="width" value="0.025" units="cm"/>
      <inkml:brushProperty name="height" value="0.025" units="cm"/>
    </inkml:brush>
  </inkml:definitions>
  <inkml:trace contextRef="#ctx0" brushRef="#br0">9 328 929,'0'0'20809,"-1"11"-18407,-6 33-597,7-43-1732,0 1 0,0 0 1,0-1-1,0 1 1,0 0-1,1-1 0,-1 1 1,1 0-1,-1-1 1,1 1-1,-1-1 1,1 1-1,0-1 0,0 1 1,0-1-1,0 1 1,0-1-1,0 0 0,0 0 1,0 1-1,0-1 1,1 0-1,-1 0 1,0 0-1,1 0 0,-1-1 1,1 1-1,-1 0 1,1-1-1,-1 1 0,1 0 1,-1-1-1,1 0 1,0 1-1,2-1 1,3 1-4,-1-1 0,0 1 0,1-1 0,-1 0 0,0-1 0,1 0 0,9-2 0,-8 0 10,-1-1 1,1 0-1,-1 0 0,0-1 1,0 0-1,0 0 1,-1-1-1,0 0 1,0 0-1,0 0 1,-1-1-1,0 0 1,0 0-1,0 0 1,-1 0-1,-1-1 1,1 0-1,-1 0 1,0 0-1,-1 0 0,0 0 1,0 0-1,-1-1 1,0 1-1,0-1 1,-1-12-1,0 20-80,0 1 0,0-1 0,-1 1 0,1-1 0,0 0-1,0 1 1,0-1 0,0 1 0,-1-1 0,1 1 0,0-1 0,-1 1-1,1-1 1,0 1 0,-1-1 0,1 1 0,0 0 0,-1-1-1,1 1 1,-1-1 0,1 1 0,-1 0 0,1-1 0,-1 1 0,1 0-1,-1 0 1,1 0 0,-1-1 0,0 1 0,1 0 0,-1 0 0,1 0-1,-1 0 1,1 0 0,-1 0 0,0 0 0,1 0 0,-1 0 0,1 0-1,-1 0 1,0 0 0,1 1 0,-1-1 0,1 0 0,-1 0-1,1 1 1,-1-1 0,1 0 0,-1 1 0,1-1 0,-1 0 0,1 1-1,-1 0 1,-25 22-109,17-9 132,0 2-1,1 0 1,0 0 0,2 0-1,-1 1 1,2 0 0,1 0-1,0 0 1,1 1 0,0-1-1,1 21 1,2-37-19,0 1 0,0-1 0,0 0 0,0 0 0,0 1 0,1-1 0,-1 0 0,0 0 0,1 0 0,-1 0 0,0 1 0,1-1 0,0 0 1,-1 0-1,1 0 0,0 0 0,-1 0 0,1 0 0,0 0 0,0-1 0,0 1 0,0 0 0,0 0 0,0-1 0,0 1 0,0 0 0,0-1 0,1 1 0,1 0 5,0-1 0,-1 0 0,1 0-1,0 0 1,0 0 0,-1 0 0,1 0 0,0-1 0,-1 1 0,1-1 0,0 0 0,2-1-1,6-3 18,-1 0-1,1 0 0,-1-1 1,0-1-1,9-7 0,-1-4 32,1-1 0,-2-1 0,-1 0-1,0-2 1,-2 0 0,0 0 0,-2-1-1,0-1 1,-2 0 0,0 0-1,-2-1 1,-1 0 0,-1-1 0,-1 0-1,4-47 1,-9 71-57,0 1 0,1-1 0,-1 1 0,0-1 0,0 1 0,0-1 0,0 1 0,0-1 0,0 1 0,0 0 0,-1-1 0,1 1 0,0-1 0,-1 1 0,1 0 0,-1-1 0,0 1 0,1 0 0,-1-1 0,0 1 0,0 0 0,-1-2 0,1 3 0,0 0 0,-1 1 0,1-1 0,0 0 0,0 0 0,0 1 0,0-1 0,0 1 0,0-1 0,0 1 0,0-1 0,0 1 0,0 0 0,0-1 0,0 1 0,0 0 0,1 0 0,-1 0 0,0 0 0,-1 1 0,-39 60 0,35-52 0,-73 143 0,72-136 0,0 1 0,1 0 0,0 1 0,2-1 0,0 1 0,-2 35 0,6-52-66,0 0 0,0 0 0,0-1-1,0 1 1,1 0 0,-1 0 0,1 0 0,-1-1 0,1 1-1,-1 0 1,1 0 0,0-1 0,0 1 0,0-1 0,0 1 0,0-1-1,0 1 1,0-1 0,1 0 0,-1 1 0,0-1 0,1 0-1,-1 0 1,1 0 0,-1 0 0,1 0 0,0 0 0,-1 0 0,1-1-1,0 1 1,0-1 0,-1 1 0,1-1 0,0 0 0,0 1-1,0-1 1,-1 0 0,1 0 0,0 0 0,0-1 0,0 1 0,0 0-1,2-2 1,6 1-563,0-1-1,0-1 0,0 0 0,0 0 1,-1-1-1,16-9 0,0-2-4113,44-36 0,-28 12-4621</inkml:trace>
</inkml:ink>
</file>

<file path=ppt/ink/ink4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7.524"/>
    </inkml:context>
    <inkml:brush xml:id="br0">
      <inkml:brushProperty name="width" value="0.025" units="cm"/>
      <inkml:brushProperty name="height" value="0.025" units="cm"/>
    </inkml:brush>
  </inkml:definitions>
  <inkml:trace contextRef="#ctx0" brushRef="#br0">197 217 5125,'0'0'12161,"-8"-2"-8328,5 1-3651,0 1-1,0-1 1,1 1 0,-1 0 0,0 0 0,0 0 0,0 0 0,1 1-1,-1-1 1,0 1 0,0-1 0,1 1 0,-1 0 0,0 0 0,1 0 0,-1 1-1,1-1 1,-1 1 0,-1 1 0,-5 5 186,1 0 0,0 0 0,0 1 0,-9 13 0,7-8-99,0 0 0,0 0 0,2 1 0,0 0 0,0 0 0,1 1 0,1 0 0,1 0 0,-5 23 0,10-38-263,0 0-1,0 0 1,0 0-1,0-1 1,-1 1-1,1 0 1,1 0-1,-1 0 1,0 0-1,0 0 1,0 0-1,0 0 1,1 0-1,-1 0 1,0 0-1,1 0 1,-1 0-1,1-1 1,-1 1-1,1 0 1,-1 0-1,1 0 1,-1-1-1,1 1 1,0 0-1,0-1 1,-1 1-1,1-1 1,0 1-1,0 0 1,0-1-1,0 0 1,-1 1-1,1-1 1,0 0-1,0 1 1,0-1-1,0 0 1,0 0-1,0 0 1,0 0-1,0 0 1,0 0-1,0 0 1,0 0-1,0 0 1,0 0-1,0 0 1,0-1-1,0 1 1,-1 0-1,1-1 1,0 1-1,1-2 1,6 0 15,-1-1 1,0 0 0,0 0-1,0-1 1,11-7 0,5-10 75,0 0 0,-2-2-1,0 0 1,-1-2 0,-2 0 0,26-45 0,-19 24 468,-1-2-1,-3-1 0,15-54 1,-50 142-496,-22 40 0,17-40-77,2 1-1,-18 59 0,31-86-298,1 1-1,1 0 1,0-1-1,0 19 1,2-30 171,0 0 1,0 0-1,0 0 0,0 0 1,0 0-1,0 0 1,1-1-1,-1 1 1,1 0-1,-1 0 1,1 0-1,0 0 1,0 0-1,0-1 1,0 1-1,0 0 1,0-1-1,0 1 1,1-1-1,-1 1 1,0-1-1,1 0 1,-1 1-1,1-1 1,0 0-1,-1 0 1,1 0-1,0 0 1,0 0-1,-1-1 1,1 1-1,0-1 1,0 1-1,0-1 1,0 1-1,0-1 1,0 0-1,2 0 1,23 0-9090</inkml:trace>
</inkml:ink>
</file>

<file path=ppt/ink/ink4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8.972"/>
    </inkml:context>
    <inkml:brush xml:id="br0">
      <inkml:brushProperty name="width" value="0.025" units="cm"/>
      <inkml:brushProperty name="height" value="0.025" units="cm"/>
    </inkml:brush>
  </inkml:definitions>
  <inkml:trace contextRef="#ctx0" brushRef="#br0">33 219 19923,'-1'8'2381,"-7"37"1171,-1 7-644,-5 101 1,14-152-2895,0 1 0,0 0 0,0 0 1,0 0-1,0 0 0,0 0 0,1-1 0,-1 1 1,1 0-1,-1 0 0,1 0 0,0-1 0,0 1 1,-1 0-1,1-1 0,0 1 0,1-1 1,-1 1-1,0-1 0,0 1 0,0-1 0,1 0 1,-1 0-1,1 0 0,-1 0 0,1 0 0,0 0 1,-1 0-1,1 0 0,0 0 0,-1-1 1,1 1-1,0-1 0,0 1 0,0-1 0,0 0 1,-1 0-1,1 0 0,0 0 0,0 0 1,0 0-1,0 0 0,1-1 0,6 0 16,-1-1-1,0 0 1,0-1-1,-1 0 1,1 0-1,0 0 1,-1-1 0,12-8-1,5-8 9,0-1-1,-2-1 0,0-2 1,27-36-1,-13 14-21,-32 48-16,-2 10 0,-3 11 0,-13 45 0,8-45 0,1 0 0,2 0 0,-2 34 0,5-57 0,0 1 0,0-1 0,0 0 0,0 1 0,0-1 0,0 1 0,0-1 0,0 0 0,0 1 0,0-1 0,0 1 0,0-1 0,0 0 0,0 1 0,1-1 0,-1 0 0,0 1 0,0-1 0,0 0 0,1 1 0,-1-1 0,0 0 0,0 1 0,1-1 0,-1 0 0,0 0 0,1 1 0,-1-1 0,0 0 0,1 0 0,-1 0 0,0 0 0,1 1 0,-1-1 0,1 0 0,-1 0 0,0 0 0,1 0 0,-1 0 0,1 0 0,20-8 0,17-20 0,146-167 0,-204 248 0,10-34 0,3-6 0,0 0 0,1 0 0,0 0 0,1 1 0,0-1 0,1 1 0,1 1 0,-3 17 0,6-31-3,0-1 1,0 0-1,0 1 1,0-1-1,0 1 1,0-1-1,0 0 1,0 1-1,0-1 1,0 1-1,1-1 1,-1 0-1,0 1 1,0-1-1,0 0 0,0 1 1,1-1-1,-1 0 1,0 1-1,0-1 1,1 0-1,-1 1 1,0-1-1,1 0 1,-1 0-1,0 1 1,1-1-1,-1 0 0,0 0 1,1 0-1,-1 1 1,1-1-1,-1 0 1,1 0-1,17-4-298,16-15-1145,9-14-1143,-19 13-3531,-1-1 1,29-35-1,-28 23 5790,-4 0 6286,-23 47 2547,4 3-6059,0-14-2436,-1 1 1,1-1-1,-1 1 0,0-1 0,0 1 1,-1-1-1,1 1 0,-1-1 0,-1 7 1,0-7-11,0 0 1,1 0 0,0 0 0,-1 0-1,1 1 1,1-1 0,-1 0 0,0 1 0,1-1-1,0 0 1,-1 1 0,2-1 0,-1 1-1,0-1 1,1 5 0,0-6 21,0 0 1,0 0-1,1-1 0,-1 1 0,0 0 1,1-1-1,-1 1 0,0-1 1,1 1-1,0-1 0,-1 0 1,1 0-1,0 0 0,0 0 0,0 0 1,0 0-1,-1 0 0,1 0 1,0-1-1,1 1 0,-1-1 1,0 0-1,0 1 0,0-1 0,0 0 1,3-1-1,7 1 100,0-1 0,0 0 1,-1-1-1,1-1 0,0 0 0,-1 0 0,0-1 1,0 0-1,0-1 0,0-1 0,-1 0 0,0 0 1,0-1-1,0 0 0,-1 0 0,0-1 1,-1-1-1,0 1 0,12-17 0,-9 12-108,-1-2-1,0 1 0,-1-1 1,-1-1-1,0 1 0,-1-1 1,-1-1-1,-1 1 0,0-1 1,-1 0-1,0 0 0,1-33 1,-5 49-15,0 0 1,0-1 0,0 1-1,0-1 1,0 1 0,0 0-1,0-1 1,-1 1 0,1 0-1,-1 0 1,1-1 0,-1 1-1,1 0 1,-1 0 0,0-2 0,0 3-3,1-1 1,-1 1 0,1 0 0,0 0-1,-1 0 1,1 0 0,-1 0 0,1-1-1,0 1 1,-1 0 0,1 0 0,-1 0-1,1 0 1,-1 0 0,1 0 0,0 0-1,-1 1 1,1-1 0,-1 0 0,1 0-1,-1 0 1,1 0 0,0 0 0,-1 1-1,1-1 1,0 0 0,-1 0 0,1 1-1,-1-1 1,-2 4 0,-1-1 0,1 0 0,0 1 0,0-1 0,0 1-1,1 0 1,-3 4 0,-2 5 4,0 1 0,1 0 0,1 0 0,0 0 0,1 1 0,1 0 0,0-1 0,0 1 0,2 0 0,0 20 0,1-33-66,0 0 1,1 0-1,-1 0 0,1 0 0,-1 0 0,1-1 1,0 1-1,0 0 0,-1 0 0,1-1 0,1 1 0,-1-1 1,0 1-1,0-1 0,0 1 0,1-1 0,-1 0 0,1 1 1,-1-1-1,1 0 0,0 0 0,-1 0 0,1 0 1,0-1-1,-1 1 0,1 0 0,0-1 0,0 1 0,0-1 1,0 0-1,0 1 0,3-1 0,-1 0 43,0 0-1,-1 0 1,1 0 0,0 0-1,0-1 1,0 0-1,0 0 1,0 0 0,0 0-1,-1 0 1,1-1-1,0 0 1,-1 1 0,1-1-1,4-4 1,13-17 322,0 0 1,-1-2-1,-2 0 1,0-1-1,15-32 1,33-46-5,-34 62-156,-31 41 144,-27 44 1111,17-14-1361,2 1 0,0 0 0,-3 47 0,3-25 246,4 24 441,-34-77-3234,34 0 2531,0-1 0,0 1 0,0-1 1,0 0-1,0 0 0,0 0 0,1-1 0,-1 1 1,1-1-1,-1 0 0,1 1 0,0-1 0,0 0 1,1 0-1,-1 0 0,0 0 0,1-1 0,0 1 1,0 0-1,0-1 0,0 1 0,0-7 0,-2-4 373,2 0 0,0 0-1,0 0 1,3-18-1,-2 30-359,1 1 0,-1-1 0,1 1 0,0 0 0,-1-1 0,1 1 0,0-1 0,0 1 0,0 0 0,0 0 0,0 0 0,0 0 0,0 0 0,1 0 0,-1 0 0,0 0 0,1 0-1,-1 0 1,0 0 0,1 1 0,-1-1 0,1 1 0,-1-1 0,1 1 0,-1 0 0,1-1 0,0 1 0,-1 0 0,1 0 0,-1 0 0,1 0 0,-1 0 0,3 1 0,66 7-235,-54-5 224,23 0-2519,-13-3-4689,8-3-12082</inkml:trace>
</inkml:ink>
</file>

<file path=ppt/ink/ink4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8:59.671"/>
    </inkml:context>
    <inkml:brush xml:id="br0">
      <inkml:brushProperty name="width" value="0.025" units="cm"/>
      <inkml:brushProperty name="height" value="0.025" units="cm"/>
    </inkml:brush>
  </inkml:definitions>
  <inkml:trace contextRef="#ctx0" brushRef="#br0">109 27 10922,'-8'-13'9967,"-1"0"-3524,9 13-6440,0 0 1,-1 0-1,1 0 0,0 1 0,-1-1 0,1 0 0,0 0 0,-1 0 0,1 1 0,0-1 0,-1 0 0,1 1 0,0-1 0,-1 0 0,1 0 1,0 1-1,0-1 0,0 1 0,-1-1 0,1 0 0,0 1 0,0-1 0,0 0 0,0 1 0,0-1 0,0 1 0,-1-1 0,1 0 0,0 1 1,0-1-1,0 1 0,1-1 0,-1 0 0,0 1 0,0-1 0,0 1 0,0-1 0,0 0 0,0 1 0,1 4-190,-1 0 0,1-1 0,-1 1 0,1 0 0,1-1-1,-1 1 1,1-1 0,-1 1 0,1-1 0,1 0 0,-1 0-1,1 0 1,-1 0 0,1 0 0,0-1 0,0 1 0,1-1-1,6 6 1,-6-5 256,0-1 0,0 1 0,0 0-1,-1 0 1,0 0 0,0 0 0,0 1-1,0 0 1,0-1 0,-1 1 0,0 0 0,0 0-1,-1 0 1,1 0 0,1 11 0,-4-13-40,0-1 1,0 1 0,0 0 0,0-1 0,-1 1-1,1 0 1,-1-1 0,1 0 0,-1 1 0,0-1-1,0 0 1,0 0 0,0 0 0,0 0-1,-1 0 1,1 0 0,0-1 0,-1 1 0,1-1-1,-1 0 1,0 1 0,0-1 0,1-1 0,-1 1-1,-4 1 1,-11 3 385,0 0-1,-27 3 1,15-8 297,30 0-742,-1 0 0,1 0 0,0 0 0,-1 0 0,1-1 0,-1 1 0,1 0 0,0 0 0,-1 0 0,1 0 0,0-1 0,-1 1 0,1 0 0,0 0 0,-1-1 0,1 1 0,0 0 0,0-1 0,-1 1 0,1 0 0,0-1 0,0 1 1,0 0-1,-1-1 0,1 1 0,0 0 0,0-1 0,0 1 0,0-1 0,0 1 0,0 0 0,0-1 0,0 0 0,1-3-749,1 0 0,0 0-1,0 0 1,0 0 0,1 0 0,-1 1 0,1-1 0,0 1-1,3-4 1,20-24-7250</inkml:trace>
</inkml:ink>
</file>

<file path=ppt/ink/ink4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0.267"/>
    </inkml:context>
    <inkml:brush xml:id="br0">
      <inkml:brushProperty name="width" value="0.025" units="cm"/>
      <inkml:brushProperty name="height" value="0.025" units="cm"/>
    </inkml:brush>
  </inkml:definitions>
  <inkml:trace contextRef="#ctx0" brushRef="#br0">78 1 9833,'0'0'12594,"-3"10"-10705,-38 158 2629,29-111-4076,3 2 1,-3 97 0,12-154-437,-1 0 1,1 0-1,0 0 0,1 0 1,-1 0-1,0 0 0,0 0 1,1 0-1,0 0 0,-1 0 1,1 0-1,1 2 0,-2-4 1,1 0 0,-1 1 0,0-1 0,1 0-1,-1 0 1,0 0 0,1 0 0,-1 0 0,0 0-1,1 0 1,-1 1 0,0-1 0,1 0 0,-1 0 0,0 0-1,1 0 1,-1-1 0,0 1 0,1 0 0,-1 0-1,1 0 1,-1 0 0,0 0 0,1 0 0,-1 0-1,0-1 1,0 1 0,1 0 0,-1 0 0,0 0 0,1-1-1,-1 1 1,0 0 0,0 0 0,1-1 0,-1 1-1,0-1 1,4-3 23,-1-1 0,0 1 0,0-1 1,0 0-1,-1 0 0,0 0 0,2-6 0,2-16-4,-1 0-1,2-52 1,-5 49-365,-4 43 298,1-1 0,0 1-1,1-1 1,0 1 0,4 21 0,-4-31 37,1 0 0,0 0 0,0 0 0,0 0 0,0 0 0,1 0 0,-1-1 0,1 1 0,0 0 0,0-1 0,-1 0 0,2 1 0,-1-1 0,0 0 0,0 0 0,1 0 0,-1 0 0,1 0 0,0-1 0,-1 1 0,1-1 0,0 1 0,0-1 0,0 0 0,0-1 0,0 1 0,0 0 0,6 0 0,1-1 61,0 0 0,0-1-1,0 0 1,0-1 0,0 0-1,0-1 1,0 0 0,-1 0 0,1-1-1,-1 0 1,0-1 0,0 0 0,0 0-1,-1-1 1,0 0 0,0 0-1,-1-1 1,1 0 0,-1 0 0,-1-1-1,0 0 1,0 0 0,0-1-1,-1 0 1,0 1 0,-1-2 0,0 1-1,0 0 1,-1-1 0,0 0 0,1-11-1,-6 12 78,-6 15-228,-6 18-26,7-10 178,2 0-1,-1 1 1,2-1 0,0 1-1,1 0 1,0 0 0,1 0-1,1 0 1,1 19 0,0-33-52,0 1 0,1-1 0,-1 1 0,0-1 0,1 1 0,0-1 0,-1 1 1,1-1-1,0 0 0,0 1 0,-1-1 0,1 0 0,0 0 0,0 1 0,1-1 0,-1 0 0,0 0 1,0 0-1,0 0 0,1-1 0,-1 1 0,1 0 0,-1 0 0,0-1 0,1 1 0,-1-1 1,1 1-1,-1-1 0,1 0 0,0 0 0,-1 1 0,1-1 0,-1 0 0,1 0 0,-1-1 0,1 1 1,0 0-1,-1 0 0,3-1 0,3-1 5,0 1 1,-1-1-1,1 0 1,0 0-1,-1-1 1,1 1-1,9-8 1,-6 3-12,-1 0 0,0-1 0,0 0 0,0 0 0,-1-1 0,-1-1 0,0 1 0,8-15 0,-2-1 0,-1 0 0,12-37 0,-29 77 6,-7 14-78,2 1 1,2 0-1,0 0 0,-4 49 1,12-78-109,-1-1 0,1 1 1,0-1-1,0 0 1,0 1-1,0-1 0,0 0 1,0 1-1,0-1 1,0 1-1,0-1 0,0 0 1,0 1-1,0-1 1,0 1-1,0-1 0,0 0 1,1 1-1,-1-1 1,0 0-1,0 1 1,0-1-1,0 0 0,1 1 1,-1-1-1,0 0 1,0 1-1,1-1 0,-1 0 1,0 0-1,1 1 1,-1-1-1,0 0 0,1 0 1,-1 0-1,0 0 1,1 1-1,-1-1 0,0 0 1,1 0-1,-1 0 1,1 0-1,-1 0 0,0 0 1,1 0-1,-1 0 1,1 0-1,-1 0 0,0 0 1,1 0-1,-1 0 1,0 0-1,1 0 0,-1-1 1,1 1-1,-1 0 1,0 0-1,1 0 0,-1 0 1,0-1-1,1 1 1,-1 0-1,0 0 0,0-1 1,1 1-1,-1 0 1,0-1-1,0 1 0,1-1 1,13-17-9254</inkml:trace>
</inkml:ink>
</file>

<file path=ppt/ink/ink4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0.669"/>
    </inkml:context>
    <inkml:brush xml:id="br0">
      <inkml:brushProperty name="width" value="0.025" units="cm"/>
      <inkml:brushProperty name="height" value="0.025" units="cm"/>
    </inkml:brush>
  </inkml:definitions>
  <inkml:trace contextRef="#ctx0" brushRef="#br0">0 0 10890,'0'0'3363,"2"72"-3555,3-37-3908</inkml:trace>
</inkml:ink>
</file>

<file path=ppt/ink/ink4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1.030"/>
    </inkml:context>
    <inkml:brush xml:id="br0">
      <inkml:brushProperty name="width" value="0.025" units="cm"/>
      <inkml:brushProperty name="height" value="0.025" units="cm"/>
    </inkml:brush>
  </inkml:definitions>
  <inkml:trace contextRef="#ctx0" brushRef="#br0">177 30 11851,'0'0'12668,"-8"-1"-11013,5 0-1582,1 1 0,0 0 0,-1 0 0,1 0 0,-1 0 0,1 0 0,-1 1 0,1-1 0,-1 1 0,1 0 0,0-1 0,-1 1 0,1 0 0,0 0 0,0 0 0,0 1 1,-3 1-1,2 0-3,-1 1 0,1 0 0,0 0 1,0 0-1,1 0 0,-1 0 0,1 1 1,0-1-1,0 1 0,-1 5 0,-3 8 106,2 1 1,1 0-1,0 0 0,1 0 0,1 0 0,1 1 0,4 30 0,-2-22-818,-1 0 0,-4 39 0,2-62 573,0 0 0,-1 0 0,1 0 1,-1 0-1,0 0 0,0 0 1,-1 0-1,-5 7 0,7-9 70,-1-1 0,1 0 0,-1 0 0,0 0 0,1-1 0,-1 1 0,0 0 0,0-1 0,0 1 0,-1-1 0,1 0 0,0 1 1,0-1-1,-1 0 0,1-1 0,-1 1 0,1 0 0,-1-1 0,-3 1 0,6-1 7,-1 0 1,0-1 0,0 1 0,1 0 0,-1-1 0,1 1-1,-1-1 1,0 1 0,1-1 0,-1 1 0,1-1-1,-1 0 1,1 1 0,-1-1 0,1 1 0,0-1 0,-1 0-1,1 0 1,0 1 0,-1-1 0,1 0 0,0 1-1,0-1 1,0 0 0,0 0 0,0 0 0,0 1-1,0-1 1,0 0 0,0 0 0,0 1 0,0-2 0,3-29-76,0 16-168,1 1 0,1 0 0,0 0 0,1 1 0,0-1 0,1 1 0,1 1 0,0-1 0,19-20 0,11-10 507,52-44-1,-62 61 52,1 0-135,-18 18-142,0-1-1,-1-1 1,0 0-1,0-1 1,-1 0-1,9-15 1,-18 23 286,-5 7-272,-6 7-62,6-3 52,1 0 0,0 0 0,1 1 0,0-1 0,-3 15 0,5-21-19,1-1 0,-1 1 0,1-1 0,-1 1 0,1-1 0,0 1 0,-1 0 0,1-1 0,0 1 0,0 0 0,0-1 0,1 1 0,-1 0 0,0-1 0,1 1 0,-1-1 0,1 1 0,-1 0 0,1-1-1,0 1 1,-1-1 0,1 0 0,0 1 0,0-1 0,0 0 0,0 1 0,0-1 0,1 0 0,-1 0 0,0 0 0,0 0 0,1 0 0,-1 0 0,1 0 0,-1-1 0,4 2 0,3-1 36,1 0 0,-1 0 0,1-1 0,-1 0 0,1-1-1,-1 0 1,1 0 0,-1-1 0,0 0 0,9-3 0,11-7 102,41-21 1,-47 21-1304,1 0 0,34-10 0,-38 19-2487</inkml:trace>
</inkml:ink>
</file>

<file path=ppt/ink/ink4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1.387"/>
    </inkml:context>
    <inkml:brush xml:id="br0">
      <inkml:brushProperty name="width" value="0.025" units="cm"/>
      <inkml:brushProperty name="height" value="0.025" units="cm"/>
    </inkml:brush>
  </inkml:definitions>
  <inkml:trace contextRef="#ctx0" brushRef="#br0">90 201 384,'0'0'26335,"-9"8"-25316,-1 1-916,1 1 0,1-1 0,0 2 0,0-1-1,-6 13 1,11-18-50,-1 2-1,1-1 0,1 0 1,-1 1-1,1-1 1,0 1-1,1 0 0,-1-1 1,1 1-1,1 0 1,-1 0-1,1 0 0,1 9 1,-1-15-44,0 0 0,1 0 0,-1 0 0,0 0 0,0-1 1,1 1-1,-1 0 0,1 0 0,-1-1 0,1 1 0,-1 0 0,1 0 0,-1-1 1,1 1-1,0-1 0,-1 1 0,1 0 0,0-1 0,-1 1 0,1-1 1,0 1-1,0-1 0,-1 0 0,1 1 0,0-1 0,1 0 0,29-1 199,-21-1-127,-1-1 0,-1 0 0,1-1 0,13-7 0,3-6 140,0-1-1,-1-1 0,0-1 0,-2-1 0,-1-1 1,0-1-1,-2-1 0,0 0 0,-2-2 0,-1 0 1,25-54-1,-39 74-195,0-1 0,0 1 0,0-1 0,-1 0 1,0 1-1,0-8 0,-1 14-25,-1-1 0,1 1 0,-1 0 0,1 0 0,-1 0 0,1 0 0,-1-1 0,1 1 0,-1 0 0,1 0 0,-1 0 0,1 0 0,-1 0 0,1 0 0,-1 0 0,1 1 0,0-1 0,-1 0 0,1 0 0,-1 0 0,1 0 0,-1 0 0,1 1 0,-1-1 0,1 0 0,0 1 0,-1-1 0,1 0 0,-1 0 0,1 1 0,0-1 0,-1 1 0,1-1 0,0 0 0,0 1 0,-1 0 0,-14 18 0,0 1 0,1 0 0,1 1 0,1 1 0,2 0 0,0 0 0,1 1 0,1 1 0,1-1 0,-5 31 0,12-52-9,-6 45-2240,6-44 1749,0 0 0,0 0 0,0 0 0,0 0 0,0-1 0,1 1 0,-1 0 0,1 0 1,-1 0-1,1-1 0,0 1 0,1 0 0,1 3 0,13 2-12280</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1.321"/>
    </inkml:context>
    <inkml:brush xml:id="br0">
      <inkml:brushProperty name="width" value="0.025" units="cm"/>
      <inkml:brushProperty name="height" value="0.025" units="cm"/>
    </inkml:brush>
  </inkml:definitions>
  <inkml:trace contextRef="#ctx0" brushRef="#br0">1 16 10666,'0'0'7848,"10"2"-6455,109 17 879,127 4 1,-122-14-1864,1159 29 360,-527-83-874,24 0 1000,-730 46-126,-48-1-600,-5 0-252,-25-1-1322,7-3-3218,5-8-3716</inkml:trace>
</inkml:ink>
</file>

<file path=ppt/ink/ink4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2.770"/>
    </inkml:context>
    <inkml:brush xml:id="br0">
      <inkml:brushProperty name="width" value="0.025" units="cm"/>
      <inkml:brushProperty name="height" value="0.025" units="cm"/>
    </inkml:brush>
  </inkml:definitions>
  <inkml:trace contextRef="#ctx0" brushRef="#br0">0 618 7687,'0'0'11868,"9"1"-10481,45-2 2075,92-14-1,61-22-1490,-143 24-2003,638-81 182,8 49 53,228-22-22,40-30-96,-787 73-65,266-68 0,69-11 688,-405 93-468,0 6 1,126 12-1,-25 0-198,4-2-191,-225-6 103,-1 0 0,0 0-1,0 1 1,0-1 0,1 0 0,-1 0 0,0 0 0,0 0 0,1 0 0,-1 0 0,0 0-1,0 0 1,1 0 0,-1 0 0,0 0 0,0 0 0,1 0 0,-1 0 0,0 0 0,0 0 0,0 0-1,1 0 1,-1 0 0,0 0 0,0 0 0,1 0 0,-1 0 0,0 0 0,0-1 0,0 1-1,1 0 1,-1 0 0,0 0 0,0 0 0,0-1 0,1 1 0,-1 0 0,0 0 0,0 0 0,0-1-1,0 1 1,0 0 0,0 0 0,0 0 0,1-1 0,-1 1 0,0 0 0,0 0 0,0-1-1,0 1 1,0 0 0,0 0 0,0-1 0,0 1 0,0 0 0,0 0 0,0-1 0,0 1-1,-1 0 1,1 0 0,0-1 0,0 1 0,0 0 0,0 0 0,0 0 0,0-1 0,0 1 0,-1 0-1,1 0 1,-16-13-5337,-13-4-5972</inkml:trace>
</inkml:ink>
</file>

<file path=ppt/ink/ink4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3.547"/>
    </inkml:context>
    <inkml:brush xml:id="br0">
      <inkml:brushProperty name="width" value="0.025" units="cm"/>
      <inkml:brushProperty name="height" value="0.025" units="cm"/>
    </inkml:brush>
  </inkml:definitions>
  <inkml:trace contextRef="#ctx0" brushRef="#br0">0 1 6438</inkml:trace>
</inkml:ink>
</file>

<file path=ppt/ink/ink4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9:03.936"/>
    </inkml:context>
    <inkml:brush xml:id="br0">
      <inkml:brushProperty name="width" value="0.025" units="cm"/>
      <inkml:brushProperty name="height" value="0.025" units="cm"/>
    </inkml:brush>
  </inkml:definitions>
  <inkml:trace contextRef="#ctx0" brushRef="#br0">66 157 12588,'0'0'11643,"9"-5"-10223,22-11-328,53-29 666,-76 40-1716,0 0 0,0-1 0,0 0 1,-1 0-1,0 0 0,-1-1 0,10-11 0,-15 17-18,-1 0-1,1 0 1,0 0 0,-1 0-1,1 0 1,0 0 0,-1 0-1,1 0 1,-1 0-1,0 0 1,1-1 0,-1 1-1,0 0 1,0 0 0,1-1-1,-1 1 1,0 0 0,0 0-1,-1 0 1,1-3 0,-1 4 8,1-1 1,-1 1-1,1-1 1,-1 1 0,0-1-1,1 1 1,-1-1 0,0 1-1,1 0 1,-1-1-1,0 1 1,0 0 0,1 0-1,-1 0 1,0-1-1,0 1 1,1 0 0,-1 0-1,0 0 1,0 0 0,1 0-1,-1 0 1,-1 1-1,-4 0 106,0 0-1,0 1 1,-1-1 0,1 1-1,1 1 1,-10 4-1,-3 5 30,0 0 1,1 2-1,0 0 0,1 1 0,-19 22 1,26-27-100,1 1 0,0 0 1,0 1-1,1-1 0,1 1 1,0 0-1,0 1 0,1 0 1,-5 22-1,9-32-67,1-1-1,0 0 1,0 1 0,0-1-1,0 1 1,0-1-1,0 0 1,0 1 0,1-1-1,0 0 1,-1 0 0,1 1-1,0-1 1,0 0-1,0 0 1,0 0 0,0 0-1,1 0 1,-1 0 0,1 0-1,-1 0 1,1 0-1,-1-1 1,1 1 0,0-1-1,0 1 1,0-1 0,0 0-1,0 0 1,0 0-1,0 0 1,1 0 0,-1 0-1,0-1 1,0 1 0,1-1-1,-1 1 1,0-1-1,4 0 1,11 2-19,1-1-1,-1-1 0,1 0 1,19-4-1,-26 3-14,10-1-503,1-2 0,-1 0 1,25-9-1,22-18-7566,-32 6-4678</inkml:trace>
</inkml:ink>
</file>

<file path=ppt/ink/ink4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8:06.194"/>
    </inkml:context>
    <inkml:brush xml:id="br0">
      <inkml:brushProperty name="width" value="0.025" units="cm"/>
      <inkml:brushProperty name="height" value="0.025" units="cm"/>
    </inkml:brush>
  </inkml:definitions>
  <inkml:trace contextRef="#ctx0" brushRef="#br0">83 166 13613,'0'0'8675,"11"-2"-7570,13-4-759,-1-1 1,1-1 0,36-19 0,77-47-252,-87 47 19,-187 111 2573,92-53-1880,-2-3 0,-1-1 0,-52 20 0,98-46-777,1 0 1,-1-1-1,0 1 0,1 0 1,-1-1-1,0 0 1,0 1-1,0-1 0,0 0 1,1 0-1,-1 0 1,0 0-1,-2-1 0,4 1-24,-1 0 0,1 0 0,0 0 0,-1-1 0,1 1 0,0 0 0,-1-1-1,1 1 1,0 0 0,0-1 0,-1 1 0,1 0 0,0-1 0,0 1 0,0 0-1,-1-1 1,1 1 0,0-1 0,0 1 0,0 0 0,0-1 0,0 1 0,0-1 0,0 1-1,0 0 1,0-1 0,0 1 0,0-1 0,0 1 0,0-1 0,0 1 0,0 0 0,1-1-1,0-4-21,1 1 0,1-1 0,-1 1 0,0 0 0,1 0 0,0 0 0,0 1-1,5-6 1,12-11-57,2 1 0,0 1 0,1 1 1,0 1-1,1 1 0,1 1 0,1 1 0,0 2 0,0 0 0,1 2 0,31-7 0,-58 16 48,0-1 1,1 1 0,-1 0-1,1 0 1,-1-1-1,1 1 1,-1 0 0,0 0-1,1 0 1,-1 0-1,1 0 1,-1 0 0,1 0-1,-1 0 1,1 0 0,-1 0-1,1 0 1,-1 0-1,0 0 1,1 0 0,-1 0-1,1 0 1,-1 0-1,1 0 1,-1 1 0,1-1-1,-1 0 1,0 0-1,1 1 1,-1-1 0,0 0-1,1 1 1,-1-1-1,0 0 1,1 1 0,-1-1-1,0 0 1,0 1-1,1-1 1,-1 1 0,0-1-1,0 0 1,0 1-1,1 0 1,-15 20-474,-15 4-16,0 0 1,-2-2 0,0-1-1,-1-1 1,-43 19-1,8-16-3714,6-16-3891</inkml:trace>
</inkml:ink>
</file>

<file path=ppt/ink/ink4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8:08.117"/>
    </inkml:context>
    <inkml:brush xml:id="br0">
      <inkml:brushProperty name="width" value="0.025" units="cm"/>
      <inkml:brushProperty name="height" value="0.025" units="cm"/>
    </inkml:brush>
  </inkml:definitions>
  <inkml:trace contextRef="#ctx0" brushRef="#br0">106 92 7751,'17'-1'9590,"1"-3"-4418,-11 2-4979,0 0 1,-1 0-1,0-1 0,1 1 1,-1-2-1,0 1 1,0-1-1,-1 1 1,1-2-1,-1 1 1,6-7-1,-41 14 1393,13 5-1172,0 1-1,-28 18 1,-15 9 992,329-160-2575,-391 178 1582,-49 17 1032,170-70-1421,0-1 1,-1 1-1,1-1 0,-1 1 1,1-1-1,-1 1 0,1-1 1,-1 0-1,1 0 0,-1 1 1,1-1-1,-1 0 0,1-1 1,-1 1-1,-2 0 0,14-14-600,36-18-1281,20 6-1384,-21 14-4681,-34 10-940</inkml:trace>
</inkml:ink>
</file>

<file path=ppt/ink/ink4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8:26.610"/>
    </inkml:context>
    <inkml:brush xml:id="br0">
      <inkml:brushProperty name="width" value="0.025" units="cm"/>
      <inkml:brushProperty name="height" value="0.025" units="cm"/>
    </inkml:brush>
  </inkml:definitions>
  <inkml:trace contextRef="#ctx0" brushRef="#br0">1 152 12844,'0'0'1591,"7"-6"-315,12-7-687,0 1 1,0 1 0,1 1-1,1 0 1,30-9 0,-8 5-528,87-15 0,-195 44 1815,1 2 1,-102 43-1,236-68-1445,323-104-853,-459 118 768,9 8-219,19-4-336,-72 10-1,92-21-3218,12-3-4447</inkml:trace>
</inkml:ink>
</file>

<file path=ppt/ink/ink4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5:59.987"/>
    </inkml:context>
    <inkml:brush xml:id="br0">
      <inkml:brushProperty name="width" value="0.025" units="cm"/>
      <inkml:brushProperty name="height" value="0.025" units="cm"/>
    </inkml:brush>
  </inkml:definitions>
  <inkml:trace contextRef="#ctx0" brushRef="#br0">17 1 11499,'0'0'16351,"1"10"-14984,0 30-198,-9 70-1,-2 23 45,10-96-1987,1-1 0,2 1 0,9 45 0,-12-81 35,2 13-1625,-2-10-1515,-15-2-16151</inkml:trace>
</inkml:ink>
</file>

<file path=ppt/ink/ink4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00.354"/>
    </inkml:context>
    <inkml:brush xml:id="br0">
      <inkml:brushProperty name="width" value="0.025" units="cm"/>
      <inkml:brushProperty name="height" value="0.025" units="cm"/>
    </inkml:brush>
  </inkml:definitions>
  <inkml:trace contextRef="#ctx0" brushRef="#br0">0 58 17713,'0'0'9961,"60"10"-8039,-20-10-481,6 0-512,3-7-640,-1 0-193,-6 0-64,-5 0-417,-9 3-864,-9 0-897,-11-4-1922,-8-2-1025,-3-4-2594</inkml:trace>
</inkml:ink>
</file>

<file path=ppt/ink/ink4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00.807"/>
    </inkml:context>
    <inkml:brush xml:id="br0">
      <inkml:brushProperty name="width" value="0.025" units="cm"/>
      <inkml:brushProperty name="height" value="0.025" units="cm"/>
    </inkml:brush>
  </inkml:definitions>
  <inkml:trace contextRef="#ctx0" brushRef="#br0">1 144 18289,'0'0'7431,"62"-51"-5893,-17 39-129,9 4-768,2 1-545,1 3-64,-3 4-1153,-8 0-1730,-8 1-1569,-6 4-2082</inkml:trace>
  <inkml:trace contextRef="#ctx0" brushRef="#br0" timeOffset="1">689 1 18578,'0'0'9021,"-4"8"-8449,-34 80 439,-37 101 456,68-168-1330,1 0 0,2 0 1,0 1-1,1-1 0,1 1 1,1 0-1,2 28 0,0-48-165,-1 1 0,1 0-1,0-1 1,-1 1 0,1-1-1,0 1 1,1-1 0,-1 1-1,0-1 1,1 0 0,-1 1-1,1-1 1,0 0 0,0 0-1,0 0 1,0 0 0,0-1-1,0 1 1,0 0 0,0-1-1,1 0 1,-1 1 0,5 1-1,29 3-4298,-1-12-6184,-11-8-4405</inkml:trace>
</inkml:ink>
</file>

<file path=ppt/ink/ink4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01.171"/>
    </inkml:context>
    <inkml:brush xml:id="br0">
      <inkml:brushProperty name="width" value="0.025" units="cm"/>
      <inkml:brushProperty name="height" value="0.025" units="cm"/>
    </inkml:brush>
  </inkml:definitions>
  <inkml:trace contextRef="#ctx0" brushRef="#br0">57 180 15695,'0'0'13586,"-5"10"-12684,-32 71 292,34-73-1123,0 1 1,1 0 0,-1-1 0,2 1 0,0 0-1,0 0 1,0 0 0,1 0 0,2 13-1,-2-20-69,1-1-1,-1 1 1,1-1-1,0 1 1,0-1-1,0 1 1,0-1-1,0 0 0,0 0 1,0 1-1,0-1 1,1 0-1,-1 0 1,0 0-1,1 0 1,-1 0-1,0-1 1,1 1-1,-1 0 1,1-1-1,0 1 0,-1-1 1,1 1-1,-1-1 1,1 0-1,0 0 1,-1 0-1,1 0 1,0 0-1,-1 0 1,3 0-1,-1 0-351,0 0 1,0-1-1,0 1 0,0-1 0,0 1 1,0-1-1,0 0 0,0 0 0,-1 0 1,1 0-1,0-1 0,0 1 0,-1-1 1,1 0-1,-1 1 0,3-4 0,8-18-5799,-4-4-3551</inkml:trace>
  <inkml:trace contextRef="#ctx0" brushRef="#br0" timeOffset="1">84 32 17360,'0'0'15407,"-1"-32"-17777,17 37-3364,2-2-4131</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2.067"/>
    </inkml:context>
    <inkml:brush xml:id="br0">
      <inkml:brushProperty name="width" value="0.025" units="cm"/>
      <inkml:brushProperty name="height" value="0.025" units="cm"/>
    </inkml:brush>
  </inkml:definitions>
  <inkml:trace contextRef="#ctx0" brushRef="#br0">0 1 8520,'0'0'17425,"63"36"-16625,-43-23-575,5 0-129,4-2-32,1-3-609,5-4-960,-1-4-1474,-2-2-1890,-5-13-6630</inkml:trace>
</inkml:ink>
</file>

<file path=ppt/ink/ink4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01.540"/>
    </inkml:context>
    <inkml:brush xml:id="br0">
      <inkml:brushProperty name="width" value="0.025" units="cm"/>
      <inkml:brushProperty name="height" value="0.025" units="cm"/>
    </inkml:brush>
  </inkml:definitions>
  <inkml:trace contextRef="#ctx0" brushRef="#br0">117 1 17905,'0'0'8242,"2"9"-6912,33 84-284,-18-52-139,-2 1 1,12 55 0,-24-85-791,-1 1 0,0-1 0,-1 0 0,-1 1 0,0-1 0,-1 1 0,0-1 0,0 0 0,-2 0 0,1 0 0,-2 0 0,-9 23 0,0-9-1253,-1 0 1,-31 39-1,30-46-1500,-1-1 1,0-1-1,-33 27 1,22-25-15959</inkml:trace>
</inkml:ink>
</file>

<file path=ppt/ink/ink4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10.434"/>
    </inkml:context>
    <inkml:brush xml:id="br0">
      <inkml:brushProperty name="width" value="0.025" units="cm"/>
      <inkml:brushProperty name="height" value="0.025" units="cm"/>
    </inkml:brush>
  </inkml:definitions>
  <inkml:trace contextRef="#ctx0" brushRef="#br0">49 1 10794,'0'0'13218,"0"8"-11830,-16 301 2326,1 19-4471,15-323 59,-1 10-2273,-6-10-4298,-2-5 1221</inkml:trace>
</inkml:ink>
</file>

<file path=ppt/ink/ink4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6:10.806"/>
    </inkml:context>
    <inkml:brush xml:id="br0">
      <inkml:brushProperty name="width" value="0.025" units="cm"/>
      <inkml:brushProperty name="height" value="0.025" units="cm"/>
    </inkml:brush>
  </inkml:definitions>
  <inkml:trace contextRef="#ctx0" brushRef="#br0">20 0 13869,'-2'9'2984,"-3"11"-1963,0 1 0,2-1 1,1 1-1,0 0 0,2 0 0,3 38 0,-1-42-396,1 1 0,0 0 1,1-1-1,1 0 0,1 0 0,0 0 1,1-1-1,17 29 0,-22-42-551,0 0 0,0 0-1,0 0 1,1 0 0,-1-1-1,1 1 1,0 0 0,-1-1 0,1 0-1,0 0 1,0 0 0,1 0 0,-1 0-1,0-1 1,1 1 0,-1-1 0,0 0-1,1 0 1,0 0 0,-1 0-1,1-1 1,0 1 0,3-1 0,-1-1 17,0 0 0,-1-1 1,1 1-1,-1-1 0,0-1 0,1 1 1,-1 0-1,0-1 0,0 0 1,-1-1-1,1 1 0,-1-1 0,1 1 1,3-6-1,26-27-627,-1-1 0,-2-2 0,-2-1 0,25-43 0,-37 49-6842</inkml:trace>
</inkml:ink>
</file>

<file path=ppt/ink/ink4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8:28.973"/>
    </inkml:context>
    <inkml:brush xml:id="br0">
      <inkml:brushProperty name="width" value="0.025" units="cm"/>
      <inkml:brushProperty name="height" value="0.025" units="cm"/>
    </inkml:brush>
  </inkml:definitions>
  <inkml:trace contextRef="#ctx0" brushRef="#br0">0 97 512,'0'0'11393,"13"3"-10481,8 1-722,0-1-1,1-1 0,-1-1 0,1-1 0,0 0 0,26-5 0,76-21 10,-62 12-242,108-10-1,-382 51 254,153-17 513,-101 5-1,204-18-669,0-2-1,0-2 0,51-16 1,-5 2-6,75 0-64,-60 9 23,-104 12 63,-18 0 284,-31 0-317,0 2 1,1 3-1,-1 1 1,1 3-1,-65 20 1,79-12-291,33-17 245,0 0 1,0 1-1,-1-1 1,1 0-1,0 0 1,0 0-1,0 0 1,0 1-1,-1-1 1,1 0-1,0 0 1,0 0-1,0 1 1,0-1-1,0 0 1,-1 0-1,1 1 1,0-1-1,0 0 1,0 0-1,0 1 1,0-1-1,0 0 1,0 0-1,0 1 1,0-1-1,0 0 1,0 0-1,0 1 1,0-1-1,0 0 1,0 0-1,0 1 1,0-1-1,1 0 1,-1 0-1,0 1 1,0-1-1,21 5-473,14-3-1822,52-5 1,3-10-3468</inkml:trace>
</inkml:ink>
</file>

<file path=ppt/ink/ink4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8:37.855"/>
    </inkml:context>
    <inkml:brush xml:id="br0">
      <inkml:brushProperty name="width" value="0.025" units="cm"/>
      <inkml:brushProperty name="height" value="0.025" units="cm"/>
    </inkml:brush>
  </inkml:definitions>
  <inkml:trace contextRef="#ctx0" brushRef="#br0">319 9 3267,'0'0'6999,"-10"-3"-3844,6 2-3004,-1 0 1,0 0-1,0 0 1,0 0-1,0 1 1,0 0-1,0 0 1,0 0-1,0 1 1,1-1-1,-1 1 1,0 0-1,0 1 1,0-1-1,1 1 1,-1 0-1,1 0 1,-1 1-1,1-1 1,-7 6-1,-7 7 101,1 0 0,1 1-1,0 0 1,1 1 0,1 1-1,1 1 1,0-1 0,1 2-1,1 0 1,1 1 0,1-1-1,1 2 1,1-1 0,1 1-1,0 0 1,2 1 0,0-1-1,2 1 1,1 0 0,2 36-1,-1-54-232,0 1 0,1-1 0,0 0 0,0 0 0,0 0 0,0 0 0,1 0-1,0 0 1,0 0 0,0 0 0,1 0 0,-1-1 0,1 0 0,0 1 0,1-1 0,-1 0 0,1 0-1,0-1 1,0 1 0,0-1 0,8 6 0,-5-6 158,0 0-1,0-1 1,0 1-1,0-1 1,1 0-1,-1-1 1,1 0 0,-1 0-1,1-1 1,-1 1-1,1-2 1,-1 1-1,1-1 1,14-4 0,-10 2 38,0-2 1,-1 0 0,1 0 0,-1-1 0,0 0-1,-1-1 1,1-1 0,-1 1 0,-1-2 0,1 1-1,-1-1 1,-1 0 0,14-20 0,-8 9-154,-1-1-1,0 0 1,-2-1 0,-1 0 0,0-1 0,7-28 0,-10 26-31,-2 0 1,0-1 0,1-37 0,-5 56-19,-1 0 1,0 0 0,0 0 0,-1 0-1,1 0 1,-2 0 0,1 0-1,-1 1 1,0-1 0,0 0-1,-1 1 1,0-1 0,0 1-1,0 0 1,-1 0 0,0 0 0,-7-7-1,8 10-50,-1 0 1,0 1-1,1-1 0,-1 1 0,0 0 0,-1 0 0,1 1 1,0-1-1,0 1 0,-1 0 0,1 0 0,-1 0 0,1 1 1,-1-1-1,1 1 0,-1 0 0,1 0 0,-1 1 0,1-1 1,-1 1-1,1 0 0,-1 1 0,-5 1 0,-8 5-1103,1 0 0,0 1 0,0 0 0,-16 14 0,20-14-454,-9 5-4754</inkml:trace>
</inkml:ink>
</file>

<file path=ppt/ink/ink4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8:39.311"/>
    </inkml:context>
    <inkml:brush xml:id="br0">
      <inkml:brushProperty name="width" value="0.025" units="cm"/>
      <inkml:brushProperty name="height" value="0.025" units="cm"/>
    </inkml:brush>
  </inkml:definitions>
  <inkml:trace contextRef="#ctx0" brushRef="#br0">385 63 8200,'0'0'2290,"-6"-10"-64,6 10-2201,-2-4 125,0 1 1,0-1-1,-1 1 1,1 0-1,-1-1 1,0 1 0,1 0-1,-1 1 1,0-1-1,-1 1 1,1-1 0,0 1-1,-1 0 1,1 0-1,-1 0 1,0 1-1,0-1 1,0 1 0,0 0-1,1 0 1,-1 0-1,-1 1 1,1-1 0,0 1-1,-5 0 1,-1 2-100,0 0 0,1 0 0,0 1 0,-1 0 1,1 1-1,0 0 0,0 0 0,1 1 0,0 0 1,-1 0-1,2 1 0,-1 0 0,1 1 0,0 0 0,0 0 1,0 0-1,-9 15 0,2-1-52,0 0-1,1 1 1,1 1-1,1 0 1,-13 43 0,13-25 78,1 0 0,3 1 0,1 0 0,2 1 0,2-1 0,2 1 0,2-1 1,8 52-1,-8-82-42,1 1 1,1-1-1,0 1 1,1-1 0,0 0-1,1-1 1,0 0 0,0 1-1,2-2 1,-1 1-1,1-1 1,16 15 0,-19-20 55,1-1 1,-1 1-1,1-1 1,0-1-1,0 1 0,0-1 1,0 0-1,1 0 1,0-1-1,-1 0 1,1 0-1,0-1 1,0 0-1,0 0 0,0 0 1,-1-1-1,1 0 1,0 0-1,0-1 1,0 0-1,0 0 1,0-1-1,0 0 0,12-5 1,-5 0 106,0 0 0,0-2 0,-1 1-1,0-2 1,-1 0 0,0 0 0,0-1 0,-1-1 0,16-20 0,-6 2-24,-1 0 0,-1-1-1,16-38 1,-19 34-125,-3-1-1,-1 0 0,13-61 1,-21 73-29,-1 0 0,0 0 1,-2-1-1,-1 1 1,-1 0-1,-7-43 1,8 63-41,-1-1 0,-1 0 0,1 0 0,-1 1 0,1-1 0,-1 1 0,-1-1 0,1 1 0,-1 0 0,1 0 0,-1 0 0,0 0 0,-1 1 0,1-1 0,-1 1 0,1 0 0,-1 0 0,0 0 0,0 0 0,0 1 0,-1-1 0,1 1 0,-1 0 0,1 1 0,-1-1 0,0 1 0,1 0 0,-1 0 0,0 0 0,0 1 0,0-1 0,0 1 0,1 1 0,-1-1 0,0 0 0,0 1 0,0 0 0,1 1 0,-1-1 0,0 1 0,1-1 0,-6 4 0,-59 41-6525,39-26-1137</inkml:trace>
</inkml:ink>
</file>

<file path=ppt/ink/ink4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9:08.424"/>
    </inkml:context>
    <inkml:brush xml:id="br0">
      <inkml:brushProperty name="width" value="0.025" units="cm"/>
      <inkml:brushProperty name="height" value="0.025" units="cm"/>
    </inkml:brush>
  </inkml:definitions>
  <inkml:trace contextRef="#ctx0" brushRef="#br0">409 15 6566,'0'-1'90,"0"0"-1,0 1 1,0-1 0,0 0-1,0 1 1,0-1-1,-1 1 1,1-1 0,0 1-1,0-1 1,-1 0-1,1 1 1,0-1 0,-1 1-1,1-1 1,-1 1-1,1-1 1,0 1 0,-1 0-1,1-1 1,-1 1-1,1-1 1,-1 1-1,0 0 1,1 0 0,-1-1-1,1 1 1,-1 0-1,0 0 1,1 0 0,-1-1-1,-29 1 1205,-26 14-581,30-3 351,2 1 0,-1 0 0,-44 32 0,59-36-904,0 1 0,1 0 0,0 0 0,0 1 0,1 0 0,0 0 0,1 1 0,0 0 0,0 0 0,-7 19 1,-2 19-152,2 0 0,2 0 1,2 1-1,2 1 0,3-1 1,2 1-1,5 91 0,-1-134 13,0 1 0,0-1 0,0-1 1,1 1-1,0 0 0,1 0 0,0-1 0,0 1 0,0-1 0,1 0 0,0 0 0,0 0 0,1 0 0,0-1 0,0 0 0,1 0 1,0 0-1,0-1 0,0 0 0,0 0 0,1 0 0,10 4 0,-9-5 49,1 0 0,1-1-1,-1-1 1,0 1 0,0-1 0,1-1-1,0 0 1,-1 0 0,1-1 0,-1 0 0,1-1-1,-1 0 1,1 0 0,-1-1 0,1 0-1,-1-1 1,0 0 0,13-6 0,19-11 72,-2-1 1,65-45 0,-89 55-119,0-1 0,0 0 1,-2-2-1,1 1 0,-2-2 0,0 0 0,0 0 1,-2-1-1,10-17 0,-15 20 214,-1 0 1,-1 0-1,0 0 1,0 0-1,-1 0 0,-1 0 1,-1-1-1,1 1 1,-2 0-1,0-1 0,-1 1 1,0 0-1,-1 0 1,0 0-1,-10-23 0,5 16-132,0 0-1,-2 0 1,-1 1-1,0 0 1,-1 1-1,-1 0 1,-1 1-1,-30-30 1,34 39-204,0 1 1,0 0 0,0 1 0,-1 0 0,0 1 0,0 0 0,0 0 0,-1 1 0,1 1 0,-1 0 0,-23-3 0,27 5-132,0 1-1,-1-1 1,1 1-1,0 1 1,0 0 0,0 0-1,0 0 1,0 1-1,0 0 1,1 1-1,-1 0 1,1 0-1,-1 1 1,1-1-1,0 2 1,0-1-1,1 1 1,-10 8-1,8-4-1304,-1 1 0,2-1 0,-1 1 0,2 1 0,-11 19 0,3 10-6805</inkml:trace>
</inkml:ink>
</file>

<file path=ppt/ink/ink4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9:25.060"/>
    </inkml:context>
    <inkml:brush xml:id="br0">
      <inkml:brushProperty name="width" value="0.025" units="cm"/>
      <inkml:brushProperty name="height" value="0.025" units="cm"/>
    </inkml:brush>
  </inkml:definitions>
  <inkml:trace contextRef="#ctx0" brushRef="#br0">1 1 16335,'18'0'65,"5"1"383,7 2 64,8 0-415,4-1-610,2-1-3010,-1 2-5061</inkml:trace>
</inkml:ink>
</file>

<file path=ppt/ink/ink4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1.831"/>
    </inkml:context>
    <inkml:brush xml:id="br0">
      <inkml:brushProperty name="width" value="0.025" units="cm"/>
      <inkml:brushProperty name="height" value="0.025" units="cm"/>
    </inkml:brush>
  </inkml:definitions>
  <inkml:trace contextRef="#ctx0" brushRef="#br0">0 50 18033,'0'0'11435,"49"-16"-10602,-5 10-545,10-1-224,6 1-32,2-1 0,-3 2-352,-5 3-929,-11 1-1410,-9 1-1121,-16 0-832,-13 0-1858</inkml:trace>
</inkml:ink>
</file>

<file path=ppt/ink/ink4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2.174"/>
    </inkml:context>
    <inkml:brush xml:id="br0">
      <inkml:brushProperty name="width" value="0.025" units="cm"/>
      <inkml:brushProperty name="height" value="0.025" units="cm"/>
    </inkml:brush>
  </inkml:definitions>
  <inkml:trace contextRef="#ctx0" brushRef="#br0">6 3 14574,'0'0'5242,"13"0"-3560,22-2-804,0 2 1,0 1 0,1 2-1,59 13 1,-93-15-852,-1-1-1,1 0 1,-1 0 0,1 1-1,-1-1 1,0 1 0,1-1-1,-1 1 1,0-1 0,0 1-1,1 0 1,-1 0 0,0-1-1,0 1 1,0 0-1,0 0 1,0 0 0,0 0-1,0 1 1,0-1 0,0 0-1,-1 0 1,1 1 0,0-1-1,-1 0 1,1 0 0,-1 1-1,1-1 1,-1 1 0,0-1-1,0 0 1,1 1-1,-1-1 1,0 1 0,0-1-1,-1 1 1,1-1 0,0 1-1,0-1 1,-1 0 0,1 1-1,-1-1 1,1 0 0,-1 1-1,1-1 1,-1 0 0,0 0-1,0 1 1,1-1-1,-1 0 1,0 0 0,0 0-1,-2 1 1,-7 11 527,-1-1-1,-1-1 1,-22 19-1,22-21-506,-112 107 393,75-63-6171,27-30-2810</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2.427"/>
    </inkml:context>
    <inkml:brush xml:id="br0">
      <inkml:brushProperty name="width" value="0.025" units="cm"/>
      <inkml:brushProperty name="height" value="0.025" units="cm"/>
    </inkml:brush>
  </inkml:definitions>
  <inkml:trace contextRef="#ctx0" brushRef="#br0">174 0 14478,'0'0'4196,"-67"56"-2563,41-29-159,-1 7 191,4-1-576,5 2-801,6-6-223,11 2-130,1-6-1600,10-9-1410,7-8-3107</inkml:trace>
</inkml:ink>
</file>

<file path=ppt/ink/ink4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7.296"/>
    </inkml:context>
    <inkml:brush xml:id="br0">
      <inkml:brushProperty name="width" value="0.025" units="cm"/>
      <inkml:brushProperty name="height" value="0.025" units="cm"/>
    </inkml:brush>
  </inkml:definitions>
  <inkml:trace contextRef="#ctx0" brushRef="#br0">1 0 17713,'0'0'6150,"30"65"-4100,-20-39-1,3 0-863,-3-1-834,3-4-256,3-7-64,4-5-64,0-8-673,0-1-704,4-13-1153,-1-7-1506,-5-8-833,-2-3-2338</inkml:trace>
</inkml:ink>
</file>

<file path=ppt/ink/ink4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7.669"/>
    </inkml:context>
    <inkml:brush xml:id="br0">
      <inkml:brushProperty name="width" value="0.025" units="cm"/>
      <inkml:brushProperty name="height" value="0.025" units="cm"/>
    </inkml:brush>
  </inkml:definitions>
  <inkml:trace contextRef="#ctx0" brushRef="#br0">124 0 12460,'0'0'9961,"-23"67"-7206,8-29-385,-3 5-832,0 2-738,1 1-159,2-5-129,3-1-319,6-9-161,6-5-513,0-14-1761,5-10-3043,8-2-4740</inkml:trace>
</inkml:ink>
</file>

<file path=ppt/ink/ink4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8.185"/>
    </inkml:context>
    <inkml:brush xml:id="br0">
      <inkml:brushProperty name="width" value="0.025" units="cm"/>
      <inkml:brushProperty name="height" value="0.025" units="cm"/>
    </inkml:brush>
  </inkml:definitions>
  <inkml:trace contextRef="#ctx0" brushRef="#br0">99 1 12524,'0'0'16693,"3"9"-15828,-2-3-775,1 0 1,-1 1-1,0-1 0,-1 1 1,1-1-1,-1 1 1,-1-1-1,1 1 1,-1-1-1,0 0 0,-1 1 1,1-1-1,-1 0 1,0 0-1,-7 12 0,-2 10 159,5-12-108,-1 0 1,0-1-1,-1 0 1,0-1-1,-1 1 1,-11 12-1,20-49-141,10-15-1023,20-46 0,-13 37 15,-22 73 945,-2 13 644,-3 76 1,12-110-213,4-12-132,3-16-101,-8 15-190,0 0-1,0-1 1,-1 1-1,-1 0 1,1 0-1,-1 0 1,0 0 0,0-1-1,-1 1 1,0 1-1,-1-1 1,1 0-1,-1 0 1,0 1-1,-1 0 1,0 0 0,0 0-1,0 0 1,-7-7-1,11 13 53,-1-1-1,1 1 1,-1-1 0,1 1-1,-1-1 1,0 1 0,1-1-1,-1 1 1,0 0 0,1-1-1,-1 1 1,0 0 0,0-1-1,1 1 1,-1 0 0,0 0-1,0 0 1,1 0 0,-1 0-1,-1 0 1,-4 10-15,6-8 14,0 1 0,0-1 1,0 0-1,0 0 0,0 0 1,1 0-1,-1 0 0,1 0 1,0 0-1,0 0 0,-1 0 0,1 0 1,0-1-1,3 4 0,-1-2-256,0-1-1,0 1 0,0-1 0,0 0 1,1 0-1,-1 0 0,1 0 0,0-1 0,-1 1 1,1-1-1,7 1 0,45 3-11148,-20-5-3497</inkml:trace>
</inkml:ink>
</file>

<file path=ppt/ink/ink4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8.604"/>
    </inkml:context>
    <inkml:brush xml:id="br0">
      <inkml:brushProperty name="width" value="0.025" units="cm"/>
      <inkml:brushProperty name="height" value="0.025" units="cm"/>
    </inkml:brush>
  </inkml:definitions>
  <inkml:trace contextRef="#ctx0" brushRef="#br0">183 0 13581,'0'0'15150,"-10"11"-14354,-11 14-443,1 2 1,0 0 0,2 1-1,-18 39 1,26-47-170,1 1 0,1 1 0,0 0 0,2 0 0,1 0 0,1 1 0,-3 40 0,7-60-287,0-1 0,0 1 0,0-1 0,0 1 0,1 0 0,-1-1 0,1 1 0,0-1 1,0 0-1,0 1 0,0-1 0,0 0 0,0 1 0,0-1 0,1 0 0,-1 0 0,1 0 0,0 0 0,0 0 0,0 0 0,-1-1 0,2 1 0,-1-1 0,0 1 0,0-1 1,0 0-1,1 0 0,-1 0 0,3 1 0,3 0-653,-1 0 0,0-1 1,1 0-1,-1 0 0,0-1 1,1 0-1,-1 0 1,1-1-1,10-2 0,27-11-9611</inkml:trace>
</inkml:ink>
</file>

<file path=ppt/ink/ink4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29.912"/>
    </inkml:context>
    <inkml:brush xml:id="br0">
      <inkml:brushProperty name="width" value="0.025" units="cm"/>
      <inkml:brushProperty name="height" value="0.025" units="cm"/>
    </inkml:brush>
  </inkml:definitions>
  <inkml:trace contextRef="#ctx0" brushRef="#br0">174 35 9897,'0'-2'711,"0"1"1,0-1-1,0 0 0,0 1 0,0-1 0,-1 0 0,1 1 0,0-1 0,-1 0 1,1 1-1,-1-1 0,0 1 0,1-1 0,-1 1 0,0-1 0,0 1 0,-1-2 0,1 2-483,0 1 0,0-1 0,0 1 0,1-1 0,-1 1 0,0 0-1,0 0 1,0-1 0,0 1 0,0 0 0,0 0 0,0 0-1,0 0 1,0 0 0,0 0 0,0 0 0,1 0 0,-1 0 0,0 0-1,0 1 1,0-1 0,-1 1 0,-3 1-43,1 0 0,-1 1 0,1-1 1,0 1-1,0 0 0,0 0 0,0 1 0,0-1 1,1 1-1,-4 4 0,-5 8 14,1 1 1,1 0-1,1 0 1,0 1-1,1 0 1,1 1-1,0 0 0,2 0 1,0 0-1,1 0 1,1 1-1,1 0 1,0 24-1,2-40-199,1 0 0,0-1 0,0 1 0,0 0 0,0-1 0,1 1 0,-1-1 0,1 0 0,0 1 0,0-1 0,0 0 0,1 0 0,-1 0 0,1 0 0,-1-1 0,1 1 0,0-1 0,0 1 0,0-1 0,0 0 0,0 0 0,1-1 0,-1 1 0,1-1 0,-1 1 0,1-1 0,-1 0 0,1 0 0,0-1 0,0 1 0,-1-1 0,9 0 0,-7 1 0,1-1 0,-1 0 0,1 0 0,0-1 0,-1 0 0,1 1 0,-1-2 0,1 1 0,-1-1 0,0 0 0,1 0 0,-1 0 0,0-1 0,0 1 0,-1-1 0,1-1 0,0 1 0,-1-1 0,0 1 0,0-1 0,0-1 0,3-3 0,-6 6 0,0 1 0,0 0 0,0-1 0,-1 1 0,1-1 0,0 1 0,-1-1 0,1 1 0,-1-1 0,0 1 0,1-1 0,-1 1 0,0-1 0,0 0 0,0 1 0,0-1 0,0 1 0,-1-1 0,1 1 0,0-1 0,-1 0 0,1 1 0,-1-1 0,1 1 0,-1-1 0,0 1 0,0 0 0,0-1 0,1 1 0,-1 0 0,0 0 0,-1-1 0,1 1 0,0 0 0,0 0 0,0 0 0,-1 0 0,1 1 0,0-1 0,-1 0 0,1 0 0,-1 1 0,-1-1 0,-1-1 0,1 1 0,-1 0 0,1 0 0,-1 1 0,0-1 0,1 1 0,-1 0 0,0 0 0,1 0 0,-1 0 0,0 0 0,1 1 0,-1 0 0,1 0 0,-1 0 0,1 0 0,-1 0 0,-3 3 0,6-4 0,1 0 0,-1 0 0,1 0 0,-1 1 0,0-1 0,1 0 0,-1 1 0,1-1 0,-1 0 0,1 1 0,-1-1 0,1 1 0,0-1 0,-1 1 0,1-1 0,-1 1 0,1-1 0,0 1 0,-1-1 0,1 1 0,0-1 0,0 1 0,-1 0 0,1-1 0,0 1 0,0-1 0,0 1 0,0 0 0,0 0 0,16 3 0,30-9 0,-2-14 0,-34 14 0,-1 1 0,1-1 0,0 2 0,1-1 0,15-2 0,-25 6 0,-1 0 0,1 0 0,-1 0 0,1 0 0,-1 0 0,1 1 0,-1-1 0,0 0 0,1 0 0,-1 0 0,1 0 0,-1 1 0,1-1 0,-1 0 0,0 0 0,1 1 0,-1-1 0,1 0 0,-1 1 0,0-1 0,1 0 0,-1 1 0,0-1 0,0 1 0,1-1 0,-1 0 0,0 1 0,0-1 0,0 1 0,0-1 0,1 1 0,-1-1 0,0 1 0,1 25 0,-9 23 0,3-33 0,1-4 0,1 0 0,0 1 0,1 0 0,-2 18 0,4-31-15,0 0 1,0 1-1,0-1 0,0 1 1,1-1-1,-1 0 1,0 1-1,0-1 0,0 1 1,0-1-1,0 0 0,0 1 1,1-1-1,-1 0 0,0 1 1,0-1-1,0 0 1,1 1-1,-1-1 0,0 0 1,0 0-1,1 1 0,-1-1 1,0 0-1,1 0 0,-1 0 1,0 1-1,1-1 1,-1 0-1,0 0 0,1 0 1,-1 0-1,1 0 0,-1 0 1,0 0-1,1 0 0,-1 1 1,1-1-1,-1-1 1,0 1-1,1 0 0,-1 0 1,0 0-1,1 0 0,-1 0 1,1 0-1,-1 0 0,0 0 1,1-1-1,-1 1 1,0 0-1,1 0 0,-1 0 1,0-1-1,0 1 0,1 0 1,-1-1-1,0 1 0,1 0 1,-1-1-1,21-17-3080,-5-9-2958,1-6-3797</inkml:trace>
</inkml:ink>
</file>

<file path=ppt/ink/ink4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0.285"/>
    </inkml:context>
    <inkml:brush xml:id="br0">
      <inkml:brushProperty name="width" value="0.025" units="cm"/>
      <inkml:brushProperty name="height" value="0.025" units="cm"/>
    </inkml:brush>
  </inkml:definitions>
  <inkml:trace contextRef="#ctx0" brushRef="#br0">70 0 16720,'0'0'15727,"0"58"-15407,2-39-320,-1 3 0,3 1 0,-1-6 0,2 1-1634,0-4-1280,-2-2-866,-3-6-2690</inkml:trace>
  <inkml:trace contextRef="#ctx0" brushRef="#br0" timeOffset="1">0 85 19058,'0'0'9513,"60"-1"-9385,-30 1-256,6 0-2178,0-13-2915,8-5-5253</inkml:trace>
</inkml:ink>
</file>

<file path=ppt/ink/ink4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0.630"/>
    </inkml:context>
    <inkml:brush xml:id="br0">
      <inkml:brushProperty name="width" value="0.025" units="cm"/>
      <inkml:brushProperty name="height" value="0.025" units="cm"/>
    </inkml:brush>
  </inkml:definitions>
  <inkml:trace contextRef="#ctx0" brushRef="#br0">171 0 17072,'0'0'10794,"-43"68"-9000,27-40-385,-2 4-576,-2 2-513,0 2-223,1-2-33,4-5-32,4-6-257,4-8-255,5-10-385,5-10-3971,9-18 319,5-8-3522</inkml:trace>
</inkml:ink>
</file>

<file path=ppt/ink/ink4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1.002"/>
    </inkml:context>
    <inkml:brush xml:id="br0">
      <inkml:brushProperty name="width" value="0.025" units="cm"/>
      <inkml:brushProperty name="height" value="0.025" units="cm"/>
    </inkml:brush>
  </inkml:definitions>
  <inkml:trace contextRef="#ctx0" brushRef="#br0">161 1 10250,'0'0'14066,"-2"8"-12058,-2 7-1406,1-1 0,0 1 1,1-1-1,0 1 0,2 29 1,1-34-626,0 1 0,1-1 0,0 1 0,1-1 0,0 1 0,1-1 0,0 0 0,0-1 0,12 18 0,-12-20-767,17 22-261,-13-20-2742,1-3-3994</inkml:trace>
  <inkml:trace contextRef="#ctx0" brushRef="#br0" timeOffset="1">0 302 9545,'0'0'15631,"59"18"-14382,-24-18-833,1-5-352,2-3-224,-1-2-1633,-5 2-2339,-5-1-4196</inkml:trace>
</inkml:ink>
</file>

<file path=ppt/ink/ink4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1.390"/>
    </inkml:context>
    <inkml:brush xml:id="br0">
      <inkml:brushProperty name="width" value="0.025" units="cm"/>
      <inkml:brushProperty name="height" value="0.025" units="cm"/>
    </inkml:brush>
  </inkml:definitions>
  <inkml:trace contextRef="#ctx0" brushRef="#br0">127 11 7015,'0'0'18769,"-11"-2"-17365,6 0-1299,3 1-47,0 0-1,-1 0 1,1 0 0,0 1 0,-1-1-1,1 1 1,-1-1 0,1 1 0,-1 0-1,1 0 1,-1 0 0,1 0 0,-1 0-1,1 1 1,-1-1 0,1 1 0,0-1-1,-1 1 1,1 0 0,0 0 0,-1 0-1,1 0 1,0 1 0,0-1 0,0 1-1,0-1 1,0 1 0,0 0 0,1-1-1,-1 1 1,0 0 0,1 0 0,-1 0-1,1 0 1,-2 5 0,-2 4 114,0 0 0,0 1 0,2-1 0,-1 1 0,1 0 0,1 0 0,0 0 0,1 0 0,0 0 0,1 0 0,0 1 1,3 17-1,-1-27-156,-1 0 0,1 0 0,-1 0 0,1 0 0,0 0 0,0-1 0,0 1 1,0-1-1,0 1 0,1-1 0,-1 0 0,1 0 0,0 0 0,-1 0 0,1-1 1,0 1-1,0-1 0,0 1 0,0-1 0,0 0 0,6 1 0,-1 0-5,-1-1 0,0 0 0,0 0 0,1 0 0,-1-1 0,0 0 0,0-1 0,1 1 0,6-3 0,-13 3-8,0 0-1,0 0 1,0 0 0,0-1-1,0 1 1,0 0 0,0-1-1,0 1 1,0 0 0,0-1-1,-1 1 1,1-1 0,0 1-1,0-1 1,0 0 0,-1 1-1,1-1 1,0 0 0,-1 0-1,1 1 1,0-1 0,-1 0-1,1 0 1,-1 0 0,0 0-1,1 0 1,-1 1-1,0-1 1,1 0 0,-1 0-1,0 0 1,0 0 0,0 0-1,0 0 1,0-2 0,0 2 18,-1 0 0,1-1 0,-1 1 0,0 0 1,1 0-1,-1 0 0,0 0 0,0 0 0,0 0 0,1 0 1,-1 0-1,0 0 0,0 0 0,-1 1 0,1-1 0,0 0 1,0 1-1,0-1 0,0 1 0,-1-1 0,1 1 0,0-1 1,0 1-1,-1 0 0,1 0 0,-2 0 0,-2-1-7,-41-2 5,44 3-19,1-1 0,-1 1 0,0 0-1,1 0 1,-1 0 0,0 0-1,1 1 1,-1-1 0,1 0-1,-1 1 1,0-1 0,1 1-1,-1-1 1,1 1 0,-1 0 0,1 0-1,-1 0 1,1-1 0,0 1-1,-2 2 1,5-2 0,1-1 0,-1 1 0,1-1 0,-1 1 0,0-1 0,1 0 0,-1 0 0,1 0 0,-1 0 0,4-1 0,10-2-288,0-1 0,-1 0 0,0-1 0,0-1 0,0-1 0,-1 0 1,23-15-1,24-10-532,-61 31 828,1 1 0,-1 0 0,0 0-1,1-1 1,-1 1 0,0 0 0,1 0 0,-1 0-1,0 0 1,1-1 0,-1 1 0,0 0 0,1 0 0,-1 0-1,1 0 1,-1 0 0,0 0 0,1 0 0,-1 0-1,1 0 1,-1 0 0,0 0 0,1 0 0,-1 0 0,1 1-1,-1-1 1,0 0 0,1 0 0,-1 0 0,0 0-1,1 1 1,-1-1 0,0 0 0,1 0 0,-1 1 0,0-1-1,0 0 1,1 1 0,-1-1 0,0 1 0,0 20 759,-17 27 652,16-46-1385,1 0-14,-6 11 60,0 0 1,1 1-1,1 0 0,0 0 0,1 0 1,-2 26-1,5-39-127,0-1 0,-1 0 0,2 1 0,-1-1 1,0 1-1,0-1 0,0 0 0,0 1 0,0-1 0,0 0 0,0 1 0,0-1 1,0 0-1,1 1 0,-1-1 0,0 0 0,0 1 0,0-1 0,1 0 0,-1 0 0,0 1 1,0-1-1,1 0 0,-1 0 0,0 1 0,1-1 0,-1 0 0,0 0 0,1 0 0,-1 0 1,0 1-1,1-1 0,-1 0 0,0 0 0,1 0 0,-1 0 0,0 0 0,1 0 0,-1 0 1,1 0-1,-1 0 0,0 0 0,1 0 0,-1 0 0,0 0 0,1 0 0,-1-1 1,0 1-1,1 0 0,-1 0 0,0 0 0,1 0 0,-1-1 0,0 1 0,1 0 0,-1 0 1,0-1-1,0 1 0,1 0 0,-1-1 0,19-16-7081,-4-9-3127</inkml:trace>
</inkml:ink>
</file>

<file path=ppt/ink/ink4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13:31.750"/>
    </inkml:context>
    <inkml:brush xml:id="br0">
      <inkml:brushProperty name="width" value="0.025" units="cm"/>
      <inkml:brushProperty name="height" value="0.025" units="cm"/>
    </inkml:brush>
  </inkml:definitions>
  <inkml:trace contextRef="#ctx0" brushRef="#br0">116 0 17457,'0'0'7206,"0"60"-4387,5-36-641,6 3-352,-2 4-833,2 5-705,-4 4-288,-5 3 0,-2 5 0,-5 4 0,-12 3 0,-9 0 0,-7-2 0,-6-2-5189,-2-6-8584</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3.439"/>
    </inkml:context>
    <inkml:brush xml:id="br0">
      <inkml:brushProperty name="width" value="0.025" units="cm"/>
      <inkml:brushProperty name="height" value="0.025" units="cm"/>
    </inkml:brush>
  </inkml:definitions>
  <inkml:trace contextRef="#ctx0" brushRef="#br0">1 78 6694,'0'0'16640,"11"-6"-14611,14-6-1335,1 1 0,0 0 0,0 2 0,1 1 0,0 2 0,0 0 0,36-2 0,-61 8-694,-1 0 1,0 0-1,1 0 1,-1 0 0,0 0-1,1 0 1,-1 0 0,0 0-1,1 1 1,-1-1 0,0 0-1,0 1 1,1 0-1,-1-1 1,0 1 0,0-1-1,0 1 1,0 0 0,0 0-1,0 0 1,0 0 0,0 0-1,0 0 1,0 0 0,0 0-1,0 0 1,-1 0-1,1 0 1,0 0 0,-1 1-1,1-1 1,-1 0 0,0 0-1,1 1 1,-1-1 0,0 0-1,0 1 1,0-1-1,0 0 1,0 1 0,0-1-1,0 0 1,0 1 0,0-1-1,-1 0 1,1 1 0,0-1-1,-1 0 1,-1 2-1,0 6 3,-1-1-1,-1 0 0,0-1 1,0 1-1,0-1 0,-9 11 1,-8 5-231,0-2-1,-2 0 1,-44 30 0,50-38 276,54-14-1458,47-18-3204,-45 8-391,6 0-4903</inkml:trace>
</inkml:ink>
</file>

<file path=ppt/ink/ink4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9:23.273"/>
    </inkml:context>
    <inkml:brush xml:id="br0">
      <inkml:brushProperty name="width" value="0.025" units="cm"/>
      <inkml:brushProperty name="height" value="0.025" units="cm"/>
    </inkml:brush>
  </inkml:definitions>
  <inkml:trace contextRef="#ctx0" brushRef="#br0">48 0 7239,'0'0'8541,"-4"13"-7703,-2 9-271,1 0 0,1 0 0,1 0 0,0 33 0,3 192 2391,-1-240-2630,-2-13-715,-4-21-1754,5 16 598,-8-17-3160</inkml:trace>
</inkml:ink>
</file>

<file path=ppt/ink/ink4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9:24.547"/>
    </inkml:context>
    <inkml:brush xml:id="br0">
      <inkml:brushProperty name="width" value="0.025" units="cm"/>
      <inkml:brushProperty name="height" value="0.025" units="cm"/>
    </inkml:brush>
  </inkml:definitions>
  <inkml:trace contextRef="#ctx0" brushRef="#br0">139 0 10954,'0'0'8771,"0"12"-7655,-2 92 422,-5 0-1,-4-1 0,-28 113 1,38-210-1494,0-3-22,1 0-1,-1-1 1,1 1 0,-1 0-1,0 0 1,0-1-1,0 1 1,0-1 0,0 1-1,0-1 1,-1 1 0,0-1-1,-2 3 1,1-32 234,25-283-203,-14 164-31,-29 246-209,-46 287 374,102-788-150,-35 341 99,0 50 84,0 37-154,0 218-2,1-261-74,1-1-1,0 1 1,6-16 0,2-19-200,12-161-212,-33 462-651,11-247 203,0 3-373</inkml:trace>
</inkml:ink>
</file>

<file path=ppt/ink/ink4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9:25.432"/>
    </inkml:context>
    <inkml:brush xml:id="br0">
      <inkml:brushProperty name="width" value="0.025" units="cm"/>
      <inkml:brushProperty name="height" value="0.025" units="cm"/>
    </inkml:brush>
  </inkml:definitions>
  <inkml:trace contextRef="#ctx0" brushRef="#br0">35 56 17777,'0'0'-2018,"-34"-55"-8840</inkml:trace>
</inkml:ink>
</file>

<file path=ppt/ink/ink4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9:25.803"/>
    </inkml:context>
    <inkml:brush xml:id="br0">
      <inkml:brushProperty name="width" value="0.025" units="cm"/>
      <inkml:brushProperty name="height" value="0.025" units="cm"/>
    </inkml:brush>
  </inkml:definitions>
  <inkml:trace contextRef="#ctx0" brushRef="#br0">0 60 13581,'0'0'-160,"78"-35"-2467,-26 10-2882</inkml:trace>
</inkml:ink>
</file>

<file path=ppt/ink/ink4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29:26.176"/>
    </inkml:context>
    <inkml:brush xml:id="br0">
      <inkml:brushProperty name="width" value="0.025" units="cm"/>
      <inkml:brushProperty name="height" value="0.025" units="cm"/>
    </inkml:brush>
  </inkml:definitions>
  <inkml:trace contextRef="#ctx0" brushRef="#br0">0 53 15695,'0'0'-1121</inkml:trace>
  <inkml:trace contextRef="#ctx0" brushRef="#br0" timeOffset="1">0 53 10922,'31'-42'1666,"-24"42"-321,3 0-1025,-4-2-704,-3-7-4837</inkml:trace>
</inkml:ink>
</file>

<file path=ppt/ink/ink4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2:10.254"/>
    </inkml:context>
    <inkml:brush xml:id="br0">
      <inkml:brushProperty name="width" value="0.025" units="cm"/>
      <inkml:brushProperty name="height" value="0.025" units="cm"/>
    </inkml:brush>
  </inkml:definitions>
  <inkml:trace contextRef="#ctx0" brushRef="#br0">44 109 7399,'0'0'7874,"-8"1"-6192,-5 1-2575,-10 2 9948,48-7-7144,117-17 357,200 0 1,145 28-2315,-395-5 296,73 1-156,1-7 0,223-33 1,-192 3 75,-403 42 247,-143 5-446,-441 38-28,643-32 164,-256 68 0,394-85-111,5-3-5,0 1 0,1 0 1,-1 0-1,0 0 0,1 1 1,-1-1-1,1 1 0,0 0 0,-1 0 1,1 0-1,0 0 0,-4 5 1,23-5-115,41-5 169,-1-2 1,69-16-1,-28 3-25,314-39-299,644-9 1,-898 66-108,-860 45 907,4 54-24,482-62-498,485-83-3332,425-69-10413,-629 105 12550,260-50 243,-308 54 3126,-31 5-514,-33 4 53,-562 120 5419,553-109-6801,-119 34 75,-6 2-1271,63-26-3096,54-17-2958</inkml:trace>
</inkml:ink>
</file>

<file path=ppt/ink/ink4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2:43.036"/>
    </inkml:context>
    <inkml:brush xml:id="br0">
      <inkml:brushProperty name="width" value="0.025" units="cm"/>
      <inkml:brushProperty name="height" value="0.025" units="cm"/>
    </inkml:brush>
  </inkml:definitions>
  <inkml:trace contextRef="#ctx0" brushRef="#br0">421 239 1089,'0'0'4319,"0"-11"-2045,0-1-2014,1-2 669,-1-1 0,-1 1 0,0 0 0,-1-1 0,-7-26 0,8 38-784,0 0 0,0 0 0,-1 0 0,1 0 0,-1 1 0,1-1 0,-1 0 0,0 1 0,0-1 0,0 1 0,-1-1 0,1 1 0,0 0 0,-1 0 0,0 0 0,1 0 0,-1 1 0,0-1 0,0 1 0,0 0 1,0 0-1,0 0 0,0 0 0,0 0 0,0 0 0,0 1 0,-1 0 0,1-1 0,0 1 0,0 1 0,-1-1 0,1 0 0,0 1 0,0-1 0,0 1 0,-4 1 0,0 1-68,0 0 1,0 0-1,0 0 1,1 1-1,-1 0 1,1 0-1,0 1 1,0 0-1,0 0 0,1 0 1,0 0-1,-9 13 1,-6 9 76,-24 46 1,43-71-153,-25 48 162,2 2-1,3 0 0,2 2 0,2 0 0,2 1 0,3 0 0,2 1 0,3 1 0,2-1 0,4 80 0,2-114-167,0 1-1,2-1 1,1 0 0,0 0-1,2 0 1,0-1-1,2 1 1,18 36 0,-23-52 13,1 1 0,0-1 1,0 0-1,1 0 1,0 0-1,0-1 0,0 1 1,1-1-1,-1 0 0,1-1 1,1 0-1,-1 0 0,0 0 1,1 0-1,0-1 1,0 0-1,0-1 0,0 0 1,0 0-1,0 0 0,1-1 1,-1 0-1,1 0 0,-1-1 1,1 0-1,-1 0 1,0-1-1,1 0 0,-1 0 1,8-3-1,2-1 160,0-2 0,0 0 0,-1 0 0,0-2 0,0 0 0,-1-1 0,0 0 0,-1-1 0,23-23 0,2-6 582,63-85 0,-62 69-376,-2-2 0,-2-2-1,47-109 1,-68 129-180,-1 0 1,-2 0 0,-1-1 0,-2-1-1,-3 0 1,-1 0 0,0-57 0,-6 86-168,1 1 0,-2-1 0,0 0 0,-1 1 0,0 0 0,0-1 0,-2 1 0,1 0 0,-2 1 0,1-1 0,-15-20 0,17 28-46,-1 0 0,0 0 0,0 0 0,0 0 0,0 0-1,0 1 1,-1 0 0,1 0 0,-1 0 0,0 1 0,0-1 0,0 1 0,0 0 0,0 0 0,-1 1 0,1 0 0,0 0-1,-1 0 1,1 1 0,-1-1 0,1 1 0,-1 1 0,1-1 0,-1 1 0,1 0 0,0 0 0,-1 0 0,1 1 0,0 0 0,-7 3-1,-2 2-239,1 0-1,0 1 0,0 1 0,1 0 0,0 0 0,0 1 0,1 1 0,-14 17 0,-73 105-5111,78-104 3654,-27 42-4621</inkml:trace>
</inkml:ink>
</file>

<file path=ppt/ink/ink4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4:14.429"/>
    </inkml:context>
    <inkml:brush xml:id="br0">
      <inkml:brushProperty name="width" value="0.025" units="cm"/>
      <inkml:brushProperty name="height" value="0.025" units="cm"/>
    </inkml:brush>
  </inkml:definitions>
  <inkml:trace contextRef="#ctx0" brushRef="#br0">43 142 6342,'0'0'8734,"-2"-9"-7389,-3-24-16,5 32-1225,0 1-1,0 0 1,0-1 0,0 1-1,0-1 1,0 1-1,0 0 1,0-1 0,0 1-1,0-1 1,0 1 0,0 0-1,0-1 1,-1 1-1,1-1 1,0 1 0,0 0-1,0-1 1,0 1 0,-1 0-1,1-1 1,0 1-1,0 0 1,-1-1 0,1 1-1,0 0 1,-1 0 0,1-1-1,0 1 1,-1 0-1,1 0 1,0 0 0,-1-1-1,1 1 1,0 0 0,-1 0-1,1 0 1,-1 0-1,1 0 1,0 0 0,-1 0-1,1 0 1,-1 0 0,1 0-1,-1 0 1,1 0-1,0 0 1,-1 0 0,1 0-1,0 0 1,-1 0 0,1 0-1,-1 1 1,1-1-1,0 0 1,-1 0 0,1 1-1,0-1 1,-1 0 0,1 0-1,0 1 1,0-1-1,-1 0 1,1 1 0,-1-1-1,-12 20 1584,12-19-1640,1-1 0,-1 1 0,1 0 0,0-1 0,-1 1 0,1 0 0,0 0 0,0 0 0,-1-1 0,1 1 0,0 0 1,0 0-1,0 0 0,0-1 0,0 1 0,0 0 0,0 0 0,0 0 0,0-1 0,1 1 0,-1 0 0,0 0 1,0-1-1,1 1 0,-1 0 0,1 0 0,-1-1 0,0 1 0,1 0 0,-1-1 0,1 1 0,-1-1 0,1 1 0,0 0 1,-1-1-1,1 0 0,0 1 0,0 0 0,0-1 29,1-1 1,-1 1-1,0 0 1,1-1 0,-1 1-1,0-1 1,0 0-1,0 1 1,0-1-1,1 0 1,-1 0-1,0 1 1,0-1-1,0 0 1,0 0-1,-1 0 1,1 0-1,0 0 1,0 0-1,-1-1 1,1 1-1,0 0 1,0-2-1,2-4 176,-1 0-1,1 0 1,-1-1-1,-1 1 0,1-1 1,-1 1-1,-1-1 0,1 0 1,-1 1-1,-2-16 1,2 23-251,0-1 0,0 1 1,0-1-1,0 1 1,-1 0-1,1-1 0,0 1 1,0 0-1,0-1 1,0 1-1,-1-1 0,1 1 1,0 0-1,0-1 0,-1 1 1,1 0-1,0-1 1,0 1-1,-1 0 0,1 0 1,0-1-1,-1 1 1,1 0-1,-1 0 0,1 0 1,0-1-1,-1 1 1,1 0-1,-1 0 0,1 0 1,0 0-1,-1 0 1,1 0-1,-1 0 0,1 0 1,0 0-1,-1 0 0,1 0 1,-1 0-1,1 0 1,-1 0-1,1 0 0,0 1 1,-1-1-1,1 0 1,0 0-1,-1 1 0,-16 12-14,14-7 13,0 0 0,1 0 0,0 0 0,0 1 0,1-1 0,0 0 0,0 1 0,1-1 0,-1 1 0,2 9 0,-1-14 0,0-1 0,0 1 0,0-1 0,0 1 0,0-1 0,0 1 0,1-1 0,-1 1 0,0-1 0,1 0 0,0 1 0,-1-1 0,1 1 0,0-1 0,-1 0 0,1 0 0,0 1 0,0-1 0,0 0 0,0 0 0,0 0 0,0 0 0,1 0 0,-1 0 0,0 0 0,0-1 0,1 1 0,-1 0 0,0-1 0,1 1 0,-1-1 0,1 1 0,-1-1 0,1 0 0,-1 0 0,1 1 0,-1-1 0,1 0 0,-1 0 0,1-1 0,-1 1 0,1 0 0,-1 0 0,1-1 0,-1 1 0,0-1 0,1 1 0,-1-1 0,3-1 0,0 0 0,-1 0 0,1 0 0,-1-1 0,1 1 0,-1-1 0,0 0 0,0 0 0,0 0 0,0-1 0,0 1 0,-1-1 0,0 1 0,0-1 0,0 0 0,2-5 0,-1 1 0,0 0 0,0 1 0,-1-1 0,0 0 0,-1-1 0,1-15 0,-2 24 0,0-1 0,0 1 0,0 0 0,0 0 0,0-1 0,0 1 0,0 0 0,0 0 0,0-1 0,0 1 0,0 0 0,0 0 0,0-1 0,0 1 0,0 0 0,0 0 0,0-1 0,0 1 0,0 0 0,0 0 0,0 0 0,-1-1 0,1 1 0,0 0 0,0 0 0,0 0 0,0-1 0,-1 1 0,1 0 0,0 0 0,0 0 0,0 0 0,-1 0 0,1-1 0,0 1 0,0 0 0,0 0 0,-1 0 0,1 0 0,0 0 0,-1 0 0,-9 7 0,-8 15 0,2 24 0,15-43 0,0 1 0,1-1 0,-1 0 0,1 0 0,-1 0 0,1 1 0,0-1 0,0 0 0,0 0 0,1 1 0,-1-1 0,3 6 0,-3-9 0,0 0 0,1 0 0,-1 0 0,0 1 0,1-1 0,-1 0 0,1 0 0,-1 0 0,0 0 0,1 0 0,-1 0 0,1 0 0,-1 0 0,0 0 0,1 0 0,-1 0 0,1 0 0,-1 0 0,0 0 0,1 0 0,-1-1 0,1 1 0,-1 0 0,0 0 0,1 0 0,-1 0 0,0-1 0,1 1 0,-1 0 0,0-1 0,0 1 0,1 0 0,-1 0 0,0-1 0,0 1 0,1 0 0,-1-1 0,0 1 0,0-1 0,0 1 0,1 0 0,-1-1 0,0 1 0,0-1 0,0 1 0,0-1 0,10-17 0,-8 12 0,0 1 0,0 0 0,-1-1 0,0 1 0,0-1 0,0 1 0,0-11 0,-2 16 0,0 0 0,1 0 0,-1 0 0,0 0 0,0-1 0,0 1 0,1 0 0,-1 0 0,0 0 0,0 1 0,0-1 0,1 0 0,-1 0 0,0 0 0,0 0 0,1 1 0,-1-1 0,0 0 0,0 1 0,1-1 0,-1 1 0,0-1 0,1 1 0,-1-1 0,1 1 0,-2 0 0,-3 5 0,1 1 0,0-1 0,0 1 0,0 0 0,1 0 0,0 0 0,0 0 0,1 0 0,0 1 0,0-1 0,1 1 0,-1 11 0,3-19 0,1-1 0,0 0 0,-1 0 0,1 1 0,0-1 0,-1 0 0,1-1 0,-1 1 0,1 0 0,-1 0 0,0-1 0,0 1 0,2-3 0,4-5 0,0 0 0,-1 0 0,0-1 0,-1 0 0,0 0 0,0 0 0,-1 0 0,0-1 0,-1 0 0,-1 1 0,3-16 0,-5 25 0,0 1 0,-1 0 0,1 0 0,0-1 0,0 1 0,0 0 0,0 0 0,0-1 0,-1 1 0,1 0 0,0 0 0,0-1 0,0 1 0,-1 0 0,1 0 0,0 0 0,0 0 0,0-1 0,-1 1 0,1 0 0,0 0 0,-1 0 0,1 0 0,0 0 0,0 0 0,-1 0 0,1 0 0,0-1 0,-1 1 0,1 0 0,0 0 0,0 0 0,-1 1 0,1-1 0,0 0 0,-1 0 0,1 0 0,0 0 0,0 0 0,-1 0 0,1 0 0,0 0 0,0 0 0,-1 1 0,1-1 0,0 0 0,0 0 0,-1 0 0,1 1 0,0-1 0,0 0 0,-1 1 0,-14 9 0,7 2 0,0 0 0,0 0 0,1 1 0,1 0 0,0 0 0,0 1 0,2-1 0,0 1 0,0 0 0,-2 27 0,10-39 0,8-9 0,9-9 0,-19 13 0,8-5 0,-1-1 0,0-1 0,0 1 0,-1-2 0,0 1 0,-1-1 0,12-23 0,-72 137 0,24-33 0,17-41 0,10-23 0,4-9 0,0-2 0,5-8 0,-1 0 0,0 0 0,-1-1 0,-1 0 0,0 0 0,0 0 0,1-25 0,-5 39 0,0 0 0,0 0 0,1 0 0,-1 0 0,0 0 0,0-1 0,0 1 0,0 0 0,0 0 0,0 0 0,0 0 0,0 0 0,0-1 0,0 1 0,0 0 0,0 0 0,-1 0 0,1 0 0,0 0 0,0 0 0,0-1 0,0 1 0,0 0 0,0 0 0,0 0 0,0 0 0,0 0 0,0 0 0,0 0 0,0 0 0,-1-1 0,1 1 0,0 0 0,0 0 0,0 0 0,0 0 0,0 0 0,0 0 0,-1 0 0,1 0 0,0 0 0,0 0 0,0 0 0,0 0 0,0 0 0,0 0 0,-1 0 0,1 0 0,0 0 0,0 0 0,0 0 0,0 0 0,0 0 0,0 0 0,-1 0 0,1 0 0,0 0 0,0 0 0,-10 9 0,-6 12 0,10-11-34,1 0-1,0 0 1,1 1-1,0-1 1,1 1 0,0 0-1,0 0 1,-1 16-1,5-27-256,-1 0 0,0 1-1,0-1 1,1 0 0,-1 0 0,0 1-1,1-1 1,-1 0 0,0 0-1,1 1 1,-1-1 0,0 0-1,1 0 1,-1 0 0,1 0 0,-1 1-1,0-1 1,1 0 0,-1 0-1,1 0 1,-1 0 0,0 0-1,1 0 1,-1 0 0,1 0 0,-1 0-1,1 0 1,-1 0 0,0-1-1,1 1 1,-1 0 0,0 0-1,1 0 1,-1 0 0,1-1 0,0 1-1,7-8-9536</inkml:trace>
</inkml:ink>
</file>

<file path=ppt/ink/ink4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4:18.011"/>
    </inkml:context>
    <inkml:brush xml:id="br0">
      <inkml:brushProperty name="width" value="0.025" units="cm"/>
      <inkml:brushProperty name="height" value="0.025" units="cm"/>
    </inkml:brush>
  </inkml:definitions>
  <inkml:trace contextRef="#ctx0" brushRef="#br0">38 34 8904,'0'0'12167,"-7"8"-10310,-20 26-196,27-34-1612,-1 1 1,1-1 0,0 0 0,0 1 0,-1-1 0,1 1 0,0-1 0,0 0 0,-1 1 0,1-1-1,0 1 1,0-1 0,0 1 0,0-1 0,0 1 0,-1-1 0,1 0 0,0 1 0,0-1-1,0 1 1,0-1 0,0 1 0,1-1 0,-1 1 0,0-1 0,0 1 0,0-1 0,0 1-1,0-1 1,1 0 0,-1 1 0,0-1 0,0 1 0,1-1 0,-1 0 0,0 1 0,1-1-1,-1 0 1,0 1 0,1-1 0,-1 0 0,0 0 0,1 1 0,-1-1 0,1 0 0,-1 0-1,1 0 1,-1 1 0,0-1 0,1 0 0,-1 0 0,1 0 0,-1 0 0,1 0 0,-1 0-1,1 0 1,-1 0 0,1 0 0,-1 0 0,1 0 0,-1 0 0,0-1 0,2 1 0,27-2 856,-9-4-343,-1-1-1,0-1 0,22-12 1,-23 10-414,0 2 0,0 0 0,1 1-1,32-8 1,-46 14-131,0 0 0,0 1 0,0-1 0,1 1 0,-1 1 0,0-1 0,0 1 0,0-1 0,0 1-1,0 1 1,0-1 0,0 1 0,0 0 0,0 0 0,-1 0 0,1 1 0,-1 0 0,0 0 0,1 0 0,-1 0 0,-1 0-1,6 7 1,-7-9-12,-1 1-1,1-1 0,-1 1 1,0-1-1,1 1 0,-1-1 1,0 1-1,0 0 1,0 0-1,0-1 0,-1 1 1,1 0-1,0 0 0,-1 0 1,1 0-1,-1 0 0,0 0 1,0 2-1,0-3 4,0 0 0,-1 1 0,1-1 1,-1 0-1,0 0 0,1 0 0,-1 0 0,0-1 0,1 1 0,-1 0 0,0 0 0,0 0 1,0 0-1,0-1 0,0 1 0,0 0 0,0-1 0,0 1 0,0-1 0,0 1 1,0-1-1,-2 1 0,-8 1 61,-1 0 1,0 0 0,1-1-1,-21 0 1,23-1-63,-152-1-8,247-7-2025,0 0-5383,-64 8-6285</inkml:trace>
</inkml:ink>
</file>

<file path=ppt/ink/ink4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4:23.583"/>
    </inkml:context>
    <inkml:brush xml:id="br0">
      <inkml:brushProperty name="width" value="0.025" units="cm"/>
      <inkml:brushProperty name="height" value="0.025" units="cm"/>
    </inkml:brush>
  </inkml:definitions>
  <inkml:trace contextRef="#ctx0" brushRef="#br0">1 30 13357,'0'0'10474,"6"-27"-10667,-4 25-255,-1 2-481,2 0-416,-2 6-385,-1 9-1024,0-2-2115</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4.182"/>
    </inkml:context>
    <inkml:brush xml:id="br0">
      <inkml:brushProperty name="width" value="0.025" units="cm"/>
      <inkml:brushProperty name="height" value="0.025" units="cm"/>
    </inkml:brush>
  </inkml:definitions>
  <inkml:trace contextRef="#ctx0" brushRef="#br0">7 0 15407,'0'0'1857,"-7"51"-63,17-29-160,23-6-129,14-9 32,14-7-223,8 0-578,3-10-575,-7-12-1058,-11-6-6086</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4.664"/>
    </inkml:context>
    <inkml:brush xml:id="br0">
      <inkml:brushProperty name="width" value="0.025" units="cm"/>
      <inkml:brushProperty name="height" value="0.025" units="cm"/>
    </inkml:brush>
  </inkml:definitions>
  <inkml:trace contextRef="#ctx0" brushRef="#br0">0 651 18129,'0'0'3011,"72"-36"-2595,0-1 577,30-15 289,31-16-706,24-9-480,22-4-64,10 0-544,-3 0-2243,-14 9-3491,-15 6-6246</inkml:trace>
</inkml:ink>
</file>

<file path=ppt/ink/ink4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4:24.717"/>
    </inkml:context>
    <inkml:brush xml:id="br0">
      <inkml:brushProperty name="width" value="0.025" units="cm"/>
      <inkml:brushProperty name="height" value="0.025" units="cm"/>
    </inkml:brush>
  </inkml:definitions>
  <inkml:trace contextRef="#ctx0" brushRef="#br0">230 161 6342,'0'0'902,"-11"5"556,7-4-1319,-7 4 181,0-1 1,1 1 0,0 1-1,0 0 1,0 0 0,0 1 0,1 0-1,1 1 1,-1 0 0,1 0 0,-11 15-1,7 0 141,1-1 0,0 2-1,2-1 1,1 2-1,1-1 1,-8 51 0,7-13 572,0 105 0,8-140-986,1 1 1,1-1 0,1 1 0,2-1 0,9 31 0,-11-49-36,0 0 0,0 0 1,1 0-1,1-1 1,-1 1-1,1-1 1,1 0-1,0 0 0,0-1 1,0 0-1,1 0 1,0 0-1,0-1 1,0 0-1,1 0 1,0-1-1,1 0 0,11 5 1,-13-7 16,0-1 0,0 0-1,0-1 1,0 0 0,0 0 0,0 0 0,1-1 0,-1 0-1,0-1 1,0 1 0,1-2 0,-1 1 0,0-1 0,0 0-1,0 0 1,-1 0 0,1-1 0,0 0 0,-1-1 0,0 0-1,8-5 1,11-10 285,-2 0 0,0-2 0,32-38 0,123-152 407,-142 161-673,-2-1 0,41-83-1,-62 106 218,-1-1-1,-2 0 1,-1-1-1,-2 0 1,0-1-1,-2 1 1,-2-1-1,0 0 1,-3 0-1,-3-44 1,3 72-180,-1-1 0,1 1-1,-1 0 1,0-1 0,0 1 0,-1 0 0,1 0-1,-1-1 1,1 1 0,-1 0 0,0 0 0,0 1 0,0-1-1,0 0 1,-1 1 0,1-1 0,-1 1 0,0 0 0,-3-2-1,1 1-13,-1 0-1,0 0 0,0 1 0,0 0 1,0 0-1,-1 1 0,1-1 1,0 1-1,-12 0 0,0 1-59,0 1 0,0 1 1,0 0-1,0 1 0,0 1 0,-26 10 0,16-3-119,0 1 0,0 2-1,1 0 1,-49 37 0,59-37-671,1 0 0,0 1 0,2 1 0,-22 28 0,9-9-3034,9-13-1530,1-1-6588</inkml:trace>
</inkml:ink>
</file>

<file path=ppt/ink/ink4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4:58.524"/>
    </inkml:context>
    <inkml:brush xml:id="br0">
      <inkml:brushProperty name="width" value="0.025" units="cm"/>
      <inkml:brushProperty name="height" value="0.025" units="cm"/>
    </inkml:brush>
  </inkml:definitions>
  <inkml:trace contextRef="#ctx0" brushRef="#br0">9 17 17136,'0'0'7501,"10"1"-6444,10 3-910,1-1 1,0-1-1,0-1 1,0-1-1,0 0 0,0-2 1,21-4-1,-62 11 336,0-1-1,0 0 0,0-2 0,0 0 1,0-2-1,-1 0 0,1-1 0,-25-4 1,76 8-565,-1 0 0,0-2 1,36-3-1,-39 1 56,-22 1 42,68-6-521,-68 6 459,1-1-1,-1 0 0,1 0 0,-1-1 0,1 0 1,-1 0-1,0 0 0,1-1 0,-1 1 0,6-5 1,-44 2 473,1 6-406,-1 2 0,1 1 1,0 2-1,0 1 0,1 1 1,0 2-1,-39 17 0,68-26-1184,12-8-5757,-5 4 4743,12-11-6135</inkml:trace>
</inkml:ink>
</file>

<file path=ppt/ink/ink4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01.131"/>
    </inkml:context>
    <inkml:brush xml:id="br0">
      <inkml:brushProperty name="width" value="0.025" units="cm"/>
      <inkml:brushProperty name="height" value="0.025" units="cm"/>
    </inkml:brush>
  </inkml:definitions>
  <inkml:trace contextRef="#ctx0" brushRef="#br0">0 50 10762,'0'0'8734,"2"8"-7528,-3-6-1092,1 1 0,0-1 1,1 0-1,-1 0 0,0 1 0,1-1 0,-1 0 0,1 0 0,0 0 0,-1 0 0,1 0 0,0 0 0,0 0 1,1 0-1,-1 0 0,0 0 0,0 0 0,1-1 0,0 1 0,-1-1 0,1 1 0,0-1 0,-1 1 0,1-1 1,0 0-1,0 0 0,0 0 0,0 0 0,0 0 0,0-1 0,1 1 0,-1 0 0,0-1 0,0 0 0,0 1 1,1-1-1,-1 0 0,0 0 0,0 0 0,0-1 0,1 1 0,1-1 0,-2 0 24,-1 0 0,1 0 1,-1 1-1,1-1 0,-1-1 0,1 1 0,-1 0 0,0 0 0,1 0 0,-1-1 1,0 1-1,0-1 0,0 1 0,0-1 0,0 1 0,0-1 0,-1 0 0,1 1 1,-1-1-1,1 0 0,-1 0 0,1 1 0,-1-4 0,1 2-41,-1 1 0,1-1 1,-1 0-1,0 1 0,0-1 0,0 0 0,0 0 0,0 1 0,-1-1 0,1 0 0,-1 1 0,0-1 1,0 0-1,0 1 0,-1-4 0,2 6-76,-1-1 1,1 1-1,0-1 1,-1 1-1,1-1 1,0 1 0,-1 0-1,1-1 1,-1 1-1,1 0 1,0-1-1,-1 1 1,1 0-1,-1-1 1,1 1-1,-1 0 1,1 0-1,-1 0 1,1-1-1,-1 1 1,1 0-1,-1 0 1,0 0 0,1 0-1,-1 0 1,1 0-1,-1 0 1,1 0-1,-1 0 1,1 0-1,-1 0 1,1 0-1,-1 1 1,0-1-1,-12 18 70,1 26-214,11-40 110,0 1 0,1 0 0,0-1 0,0 1 0,0 0 0,0-1 1,2 9-1,-1-12 20,-1-1 0,0 1 0,1 0 0,-1 0 0,1 0-1,0 0 1,-1-1 0,1 1 0,0 0 0,-1 0 0,1-1 0,0 1 0,0-1 0,-1 1 0,1 0 0,0-1 0,0 0 0,0 1 0,0-1 0,0 0 0,0 1 0,0-1 0,0 0-1,0 0 1,0 0 0,0 0 0,0 0 0,0 0 0,0 0 0,0 0 0,0 0 0,0 0 0,0 0 0,-1-1 0,1 1 0,0 0 0,0-1 0,0 1 0,0-1 0,0 1 0,0-1 0,-1 1-1,2-2 1,3-1 58,-1 0 1,0 0-1,0 0 0,0-1 0,0 0 0,-1 0 0,0 0 0,1 0 0,-1 0 0,-1-1 0,1 1 0,-1-1 0,0 0 0,0 1 1,0-1-1,0 0 0,-1 0 0,0-1 0,0 1 0,0-7 0,-1 12-65,0 0 0,-1-1 0,1 1 0,0 0 0,0-1 0,-1 1 0,1 0 0,0 0 0,0-1 0,-1 1 0,1 0 0,0 0 0,-1 0 0,1-1 0,-1 1 0,1 0 0,0 0 0,-1 0 0,1 0 0,0 0 0,-1 0 0,1 0 0,-1 0 0,1 0 0,0 0 0,-1 0 0,1 0 0,0 0 0,-1 0 0,1 0 0,-1 0 0,1 0 0,0 0 0,-1 1 0,1-1 0,0 0 0,-1 0 0,1 1 0,-18 7 0,10-1 0,1 1 0,0 0 0,0 0 0,0 1 0,1 0 0,0 0 0,1 1 0,0 0 0,1-1 0,0 2 0,0-1 0,1 0 0,0 1 0,-2 20 0,5-30 0,0-1 0,0 0 0,0 0 0,0 0 0,0 1 0,0-1 0,0 0 0,0 0 0,0 0 0,0 1 0,0-1 0,0 0 0,0 0 0,1 0 0,-1 1 0,0-1 0,0 0 0,0 0 0,0 0 0,0 0 0,0 0 0,1 1 0,-1-1 0,0 0 0,0 0 0,0 0 0,0 0 0,1 0 0,-1 0 0,0 0 0,0 1 0,0-1 0,1 0 0,-1 0 0,0 0 0,0 0 0,0 0 0,1 0 0,-1 0 0,0 0 0,0 0 0,0 0 0,1 0 0,13-6 0,8-8 0,-17 10 0,-1 0 0,0 0 0,0-1 0,0 1 0,0-1 0,-1 0 0,1 0 0,-1 0 0,-1 0 0,1-1 0,-1 1 0,0-1 0,0 1 0,0-1 0,-1 0 0,0 0 0,0-6 0,-1 11 0,0 0 0,0 1 0,0-1 0,0 0 0,-1 0 0,1 0 0,0 1 0,0-1 0,-1 0 0,1 0 0,-1 1 0,1-1 0,0 0 0,-1 1 0,0-1 0,1 0 0,-1 1 0,1-1 0,-1 1 0,0-1 0,1 1 0,-1-1 0,0 1 0,1-1 0,-1 1 0,0 0 0,0-1 0,0 1 0,1 0 0,-1 0 0,0 0 0,0-1 0,0 1 0,0 0 0,1 0 0,-1 0 0,0 0 0,0 0 0,0 1 0,0-1 0,1 0 0,-1 0 0,0 1 0,0-1 0,1 0 0,-1 1 0,0-1 0,0 0 0,0 2 0,-4-1 0,1 1 0,0 0 0,0 0 0,1 0 0,-1 0 0,0 1 0,1 0 0,-6 4 0,-5 17 0,26-29 0,31-35 0,-8-24 0,-29 53 0,-18 47 0,7-24 0,1 0 0,1 1 0,0-1 0,1 1 0,-1 25 0,3-38 0,0 1 0,0-1 0,0 1 0,0-1 0,0 1 0,0 0 0,0-1 0,1 1 0,-1-1 0,0 1 0,1-1 0,-1 1 0,0-1 0,1 1 0,-1-1 0,0 1 0,1-1 0,-1 0 0,1 1 0,-1-1 0,1 0 0,-1 1 0,1-1 0,-1 0 0,1 0 0,-1 1 0,1-1 0,-1 0 0,1 0 0,-1 0 0,1 0 0,0 0 0,-1 1 0,1-1 0,-1 0 0,1-1 0,-1 1 0,1 0 0,0 0 0,-1 0 0,1 0 0,-1 0 0,1 0 0,-1-1 0,1 1 0,0-1 0,28-12 0,-23 8 0,0-1 0,-1 1 0,1-1 0,-1 0 0,0-1 0,-1 1 0,0-1 0,0 0 0,0 0 0,-1 0 0,0-1 0,0 1 0,0-1 0,-1 0 0,-1 1 0,1-1 0,-1-11 0,-1 19 0,1-1 0,-1 1 0,0 0 0,0 0 0,0-1 0,0 1 0,0 0 0,-1-1 0,1 1 0,0 0 0,0-1 0,0 1 0,0 0 0,0-1 0,0 1 0,0 0 0,0 0 0,-1-1 0,1 1 0,0 0 0,0 0 0,0-1 0,-1 1 0,1 0 0,0 0 0,0 0 0,-1-1 0,1 1 0,0 0 0,-1 0 0,1 0 0,0 0 0,0 0 0,-1-1 0,1 1 0,0 0 0,-1 0 0,1 0 0,-1 0 0,-15 6 0,-14 16 0,-28 48-2204,47-54 421,-1-1 0,0 0-1,-1-1 1,-17 14 0,17-20-11472</inkml:trace>
</inkml:ink>
</file>

<file path=ppt/ink/ink4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04.664"/>
    </inkml:context>
    <inkml:brush xml:id="br0">
      <inkml:brushProperty name="width" value="0.025" units="cm"/>
      <inkml:brushProperty name="height" value="0.025" units="cm"/>
    </inkml:brush>
  </inkml:definitions>
  <inkml:trace contextRef="#ctx0" brushRef="#br0">410 73 1569,'0'0'9231,"-8"-9"-7641,3 4-1236,0-1-1,0 1 1,0 0-1,-1 0 1,0 1 0,0-1-1,0 1 1,0 1-1,-1-1 1,1 1-1,-1 0 1,0 1-1,0 0 1,0 0-1,0 0 1,0 1-1,-13-1 1,12 2-176,-1 1 0,1-1 0,-1 2-1,1-1 1,0 2 0,-1-1 0,1 1 0,0 0 0,1 0 0,-1 1 0,1 0 0,-14 10 0,10-5-38,1 0 0,-1 1 1,2 0-1,-1 1 0,2 0 0,-1 1 0,-8 15 1,5-4 93,1 0 1,1 0 0,1 1-1,2 0 1,0 1-1,1 0 1,2 0 0,-3 36-1,6-41-204,1 1-1,1-1 1,1 1-1,1-1 0,0 0 1,2 0-1,0 0 0,10 22 1,-11-33-21,0 0 1,1 0-1,0-1 0,0 0 1,1 0-1,0 0 1,0 0-1,1-1 0,0 0 1,1 0-1,-1-1 1,1 0-1,0 0 0,1-1 1,-1 0-1,1-1 1,0 0-1,19 6 0,-13-6-1,0-1 0,0 0 0,0-1 0,1-1 0,0 0 0,-1-1 0,1-1 0,-1-1 0,0 0 0,1-1 0,-1 0-1,0-1 1,28-12 0,-32 11 118,0-1 0,0 0 0,0-1 0,-1 0-1,0-1 1,-1 0 0,1 0 0,-1-1 0,-1 0-1,0-1 1,0 0 0,-1 0 0,0-1 0,-1 1 0,0-1-1,-1-1 1,7-18 0,-5 3 521,0 1-1,-2-1 1,4-51-1,-8 68-613,0 0 0,-2 0-1,1 0 1,-1-1-1,-1 1 1,1 0 0,-2 0-1,1 0 1,-2 1-1,1-1 1,-1 1 0,-1 0-1,-7-13 1,10 20-111,0-1 0,-1 0 1,1 0-1,-1 1 0,0 0 0,0-1 1,0 1-1,0 0 0,0 0 0,0 1 1,-1-1-1,1 1 0,-1-1 0,-6 0 1,6 1-364,-1 0 1,0 1-1,0 0 1,0 0-1,0 0 1,0 1 0,0-1-1,0 1 1,1 1-1,-10 2 1,-23 15-5069</inkml:trace>
</inkml:ink>
</file>

<file path=ppt/ink/ink4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09.911"/>
    </inkml:context>
    <inkml:brush xml:id="br0">
      <inkml:brushProperty name="width" value="0.025" units="cm"/>
      <inkml:brushProperty name="height" value="0.025" units="cm"/>
    </inkml:brush>
  </inkml:definitions>
  <inkml:trace contextRef="#ctx0" brushRef="#br0">0 1 5285</inkml:trace>
</inkml:ink>
</file>

<file path=ppt/ink/ink4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11.678"/>
    </inkml:context>
    <inkml:brush xml:id="br0">
      <inkml:brushProperty name="width" value="0.025" units="cm"/>
      <inkml:brushProperty name="height" value="0.025" units="cm"/>
    </inkml:brush>
  </inkml:definitions>
  <inkml:trace contextRef="#ctx0" brushRef="#br0">33 0 13100,'0'0'13613,"-5"0"-11088,4 0-2525,1 0-5,0 0 10,0 1 6,0-1 144,-1 0-180,1 0-1,-1 0 1,1 0 0,-1 1 0,1-1 0,-1 0 0,1 0-1,-1 0 1,1 0 0,-1 1 0,1-1 0,-1 0-1,1 0 1,-1 1 0,1-1 0,0 0 0,-1 1 0,1-1-1,0 1 1,-1-1 0,1 0 0,0 1 0,-1-1 0,1 1-1,0-1 1,0 1 0,-1-1 0,1 1 0,-8 8-8155,1-8 1235</inkml:trace>
</inkml:ink>
</file>

<file path=ppt/ink/ink4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13.206"/>
    </inkml:context>
    <inkml:brush xml:id="br0">
      <inkml:brushProperty name="width" value="0.025" units="cm"/>
      <inkml:brushProperty name="height" value="0.025" units="cm"/>
    </inkml:brush>
  </inkml:definitions>
  <inkml:trace contextRef="#ctx0" brushRef="#br0">67 45 9513,'0'0'15401,"-3"6"-14418,3-5-889,-6 20 655,6-21-720,0 1 1,0-1-1,0 1 0,0-1 1,0 0-1,0 1 0,0-1 1,0 0-1,0 1 0,0-1 0,0 1 1,0-1-1,0 0 0,1 1 1,-1-1-1,0 0 0,0 1 1,0-1-1,1 0 0,-1 0 1,0 1-1,0-1 0,1 0 1,-1 1-1,0-1 0,0 0 1,1 0-1,-1 0 0,0 1 1,1-1-1,-1 0 0,0 0 1,1 0-1,-1 0 0,1 0 0,-1 0 1,0 0-1,1 0 0,-1 1 1,0-1-1,1 0 0,-1-1 1,1 1-1,-1 0 0,0 0 1,1 0-1,-1 0 0,0 0 1,1 0-1,-1 0 0,0 0 1,1-1-1,-1 1 0,0 0 1,1 0-1,-1-1 0,0 1 0,0 0 1,1 0-1,-1-1 0,0 1 1,0 0-1,1 0 0,-1-1 1,2-1 94,0 1 1,0-1 0,0 1 0,0-1-1,-1 1 1,1-1 0,0 0-1,-1 0 1,0 0 0,1 0 0,-1 0-1,0 0 1,0-1 0,0 1-1,0 0 1,0 0 0,0-5 0,-1 6-83,0 0 1,0 0-1,1 0 1,-1 0 0,0 0-1,0 0 1,-1 1 0,1-1-1,0 0 1,0 0 0,0 0-1,-1 0 1,1 0 0,0 0-1,-1 0 1,1 0 0,-1 0-1,1 0 1,-1 1 0,0-1-1,1 0 1,-1 0-1,0 1 1,1-1 0,-1 0-1,0 1 1,0-1 0,1 1-1,-1-1 1,0 1 0,0-1-1,0 1 1,0 0 0,0-1-1,0 1 1,0 0 0,0 0-1,0 0 1,0-1-1,0 1 1,0 0 0,0 0-1,-1 1 1,-2-1-43,0 1 0,0-1 0,1 1 0,-1 0 0,0 0 0,1 1 0,-1-1 0,1 1 0,-1-1 0,1 1 0,0 0 0,-1 1 0,-4 3 0,7-4 0,-1-1 0,0 0 0,1 1 0,0 0 0,-1-1 0,1 1 0,0 0 0,0-1 0,0 1 0,0 0 0,0 0 0,0 0 0,0 0 0,1 0 0,-1 0 0,1 0 0,0 0 0,-1 0 0,1 0 0,0 1 0,0-1 0,0 0 0,1 0 0,-1 0 0,0 0 0,1 0 0,0 3 0,0-5 0,0 1 0,-1 0 0,1-1 0,0 1 0,-1-1 0,1 1 0,0-1 0,0 0 0,-1 1 0,1-1 0,0 0 0,0 1 0,0-1 0,0 0 0,0 0 0,-1 0 0,1 0 0,0 0 0,0 0 0,0 0 0,0 0 0,0 0 0,0 0 0,-1 0 0,1-1 0,0 1 0,0 0 0,0-1 0,-1 1 0,2-1 0,26-12 0,-26 12 0,5-4 0,-1 1 0,1-1 0,-1 0 0,0 0 0,0-1 0,0 0 0,8-12 0,-31 31 0,12-7 0,0 1 0,0-1 0,1 1 0,0 0 0,0 0 0,1 0 0,0 0 0,0 1 0,0-1 0,1 1 0,-2 12 0,4-19 0,0-1 0,0 0 0,0 0 0,0 1 0,0-1 0,0 0 0,0 0 0,1 0 0,-1 1 0,0-1 0,0 0 0,0 0 0,0 0 0,0 0 0,0 1 0,0-1 0,1 0 0,-1 0 0,0 0 0,0 0 0,0 1 0,0-1 0,0 0 0,1 0 0,-1 0 0,0 0 0,0 0 0,0 0 0,1 0 0,-1 0 0,0 0 0,0 1 0,0-1 0,1 0 0,-1 0 0,0 0 0,0 0 0,1 0 0,-1 0 0,0 0 0,0 0 0,0-1 0,1 1 0,-1 0 0,0 0 0,0 0 0,0 0 0,1 0 0,-1 0 0,0 0 0,0 0 0,0 0 0,0-1 0,1 1 0,-1 0 0,0 0 0,0 0 0,0 0 0,0-1 0,0 1 0,1 0 0,8-8 0,-4 4 0,-1-1 0,0 1 0,-1-1 0,1 0 0,-1 0 0,1 0 0,-2-1 0,1 1 0,0-1 0,-1 1 0,0-1 0,-1 0 0,2-9 0,-3 15 0,0-1 0,-1 1 0,1 0 0,0-1 0,-1 1 0,1 0 0,0-1 0,-1 1 0,1 0 0,-1-1 0,1 1 0,-1 0 0,1 0 0,-1 0 0,1 0 0,-1 0 0,1-1 0,-1 1 0,1 0 0,-1 0 0,1 0 0,-1 0 0,1 0 0,-1 0 0,1 1 0,-1-1 0,1 0 0,-1 0 0,1 0 0,-1 0 0,1 0 0,-1 1 0,1-1 0,0 0 0,-1 1 0,1-1 0,-1 0 0,1 1 0,0-1 0,-1 1 0,-21 12 0,20-11 0,-1 1 0,1 0 0,0-1 0,0 1 0,0 0 0,0 0 0,0 0 0,1 0 0,-1 1 0,1-1 0,0 0 0,-1 6 0,2-9 0,0 1 0,0-1 0,0 0 0,0 0 0,0 1 0,0-1 0,1 0 0,-1 1 0,0-1 0,0 0 0,0 0 0,1 0 0,-1 1 0,0-1 0,0 0 0,0 0 0,1 0 0,-1 1 0,0-1 0,1 0 0,-1 0 0,0 0 0,0 0 0,1 0 0,-1 0 0,0 0 0,1 0 0,-1 0 0,0 0 0,0 0 0,1 0 0,-1 0 0,0 0 0,1 0 0,-1 0 0,0 0 0,1 0 0,-1 0 0,0 0 0,0 0 0,1 0 0,-1 0 0,0-1 0,0 1 0,1 0 0,12-5 0,-7 1 0,0 0 0,-1 0 0,1 0 0,-1 0 0,0-1 0,0 0 0,0 0 0,-1-1 0,0 1 0,0-1 0,0 0 0,5-11 0,-10 16 0,1 1 0,-1-1 0,0 1 0,1-1 0,-1 1 0,0-1 0,1 1 0,-1 0 0,0-1 0,0 1 0,1 0 0,-1 0 0,0-1 0,0 1 0,1 0 0,-1 0 0,0 0 0,0 0 0,0 0 0,1 0 0,-1 0 0,0 0 0,0 0 0,0 1 0,1-1 0,-1 0 0,0 0 0,0 1 0,-1 0 0,-27 7 0,-19 25 0,44-30 0,1 0 0,0-1 0,0 1 0,1 0 0,-1 0 0,1 1 0,-1-1 0,1 1 0,0-1 0,0 1 0,1-1 0,-2 6 0,3-9 0,0 1 0,0-1 0,0 0 0,0 1 0,1-1 0,-1 0 0,0 1 0,0-1 0,1 0 0,-1 1 0,0-1 0,0 0 0,1 0 0,-1 0 0,0 1 0,1-1 0,-1 0 0,0 0 0,1 0 0,-1 0 0,1 1 0,-1-1 0,0 0 0,1 0 0,-1 0 0,1 0 0,-1 0 0,0 0 0,1 0 0,-1 0 0,1 0 0,-1 0 0,0 0 0,1 0 0,-1-1 0,0 1 0,1 0 0,-1 0 0,0 0 0,1 0 0,-1-1 0,0 1 0,1 0 0,-1 0 0,0-1 0,1 1 0,18-8 0,-9 1 0,1 0 0,-1-1 0,14-14 0,-21 19 0,0 0 0,0 0 0,0-1 0,0 1 0,-1 0 0,0-1 0,0 0 0,0 1 0,0-1 0,0 0 0,-1 0 0,0 0 0,0 0 0,2-8 0,-4 12 0,1 0 0,0-1 0,0 1 0,0 0 0,-1-1 0,1 1 0,0 0 0,0 0 0,0-1 0,-1 1 0,1 0 0,0 0 0,-1-1 0,1 1 0,0 0 0,-1 0 0,1 0 0,0 0 0,-1 0 0,1 0 0,0-1 0,-1 1 0,1 0 0,0 0 0,-1 0 0,1 0 0,0 0 0,-1 0 0,1 0 0,0 0 0,-1 0 0,1 1 0,0-1 0,-1 0 0,1 0 0,0 0 0,-1 0 0,1 0 0,0 1 0,-1-1 0,1 0 0,0 1 0,-17 7 0,12-2 0,0 0 0,0 0 0,0 0 0,1 1 0,-5 10 0,7-14 0,0 1 0,0-1 0,1 1 0,0 0 0,-1 0 0,1 0 0,0-1 0,1 1 0,-1 0 0,1 0 0,-1 0 0,2 6 0,0-9 0,1-1 0,0 1 0,0-1 0,0 0 0,0 0 0,-1 0 0,1 0 0,0 0 0,0 0 0,0 0 0,0-1 0,-1 1 0,1-1 0,0 1 0,0-1 0,-1 0 0,4-1 0,1-1-304,-1-1 0,0 1 1,0-1-1,0 0 0,0 0 0,-1 0 1,1-1-1,-1 1 0,4-8 0</inkml:trace>
</inkml:ink>
</file>

<file path=ppt/ink/ink4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17.753"/>
    </inkml:context>
    <inkml:brush xml:id="br0">
      <inkml:brushProperty name="width" value="0.025" units="cm"/>
      <inkml:brushProperty name="height" value="0.025" units="cm"/>
    </inkml:brush>
  </inkml:definitions>
  <inkml:trace contextRef="#ctx0" brushRef="#br0">262 1 7944,'0'0'976,"-10"9"65,-11 13-301,0 1-1,1 0 1,2 2-1,0 0 0,-13 28 1,9-5-447,2 0 1,2 1-1,2 1 1,3 1 0,2 0-1,2 0 1,2 1 0,0 84-1,7-128-259,0 0 0,1 0 0,0 0 0,0-1 0,1 1 0,0 0 0,1-1 1,-1 1-1,1-1 0,1 1 0,-1-1 0,1 0 0,0-1 0,1 1 0,0-1 0,0 0 0,0 0 0,1 0 0,0-1 0,0 0 0,0 0 0,1 0 0,10 5 0,-9-6 4,1 0-1,-1-1 0,0-1 0,1 1 0,0-1 0,-1 0 0,1-1 0,0 0 0,0-1 0,0 0 1,0 0-1,0-1 0,0 0 0,-1 0 0,1-1 0,0 0 0,-1-1 0,1 0 0,-1 0 0,0-1 1,8-4-1,7-6 19,-1 0 0,-1-2-1,0 0 1,-1-2 0,0 0 0,-2-1 0,0-1 0,16-23 0,-23 27 93,-1 0 1,-1 0-1,-1-1 1,0 0-1,-1 0 0,-1 0 1,0-1-1,-2 0 0,0-1 1,-1 1-1,0 0 0,-1-23 1,-2 36-159,0 0 0,0 0 1,-1 0-1,0 0 0,1 0 1,-2 1-1,1-1 0,0 0 1,-1 1-1,0-1 0,0 1 1,0 0-1,-1-1 0,0 1 1,0 0-1,0 1 0,0-1 1,0 0-1,-1 1 0,1 0 1,-1 0-1,0 0 0,0 0 1,0 0-1,0 1 0,-1 0 1,1 0-1,-1 0 0,1 0 1,-7-1-1,0 1-594,0 0 0,0 1 0,0 0 0,0 1 0,0 0-1,1 1 1,-1 0 0,0 1 0,0 0 0,0 0 0,1 1 0,-19 8 0,-25 15-8275</inkml:trace>
</inkml:ink>
</file>

<file path=ppt/ink/ink4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26.122"/>
    </inkml:context>
    <inkml:brush xml:id="br0">
      <inkml:brushProperty name="width" value="0.025" units="cm"/>
      <inkml:brushProperty name="height" value="0.025" units="cm"/>
    </inkml:brush>
  </inkml:definitions>
  <inkml:trace contextRef="#ctx0" brushRef="#br0">1 23 14926,'0'0'6823,"53"0"-6215,-29 0-416,1 0-160,7 0 0,1 0-96,2 0-576,5 0-577,5-2-1122,1-3-159,2-3-1954,0 1-4164</inkml:trace>
</inkml:ink>
</file>

<file path=ppt/ink/ink4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26.478"/>
    </inkml:context>
    <inkml:brush xml:id="br0">
      <inkml:brushProperty name="width" value="0.025" units="cm"/>
      <inkml:brushProperty name="height" value="0.025" units="cm"/>
    </inkml:brush>
  </inkml:definitions>
  <inkml:trace contextRef="#ctx0" brushRef="#br0">1 12 7944,'0'0'2530,"62"-4"-96,-32 1-544,4 2-929,1 0-417,2-2-31,1 3-385,4 0-128,1 0-128,5 0-833,-3 0-1121,1 0-1890</inkml:trace>
  <inkml:trace contextRef="#ctx0" brushRef="#br0" timeOffset="1">857 39 13549,'0'0'1890,"53"0"-897,-25 0 160,1-2-257,1-3-319,2 0 0,1 2-385,4 2-224,6 1-641,3 0-1377,6 0-1409,4 0-1153</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5.163"/>
    </inkml:context>
    <inkml:brush xml:id="br0">
      <inkml:brushProperty name="width" value="0.025" units="cm"/>
      <inkml:brushProperty name="height" value="0.025" units="cm"/>
    </inkml:brush>
  </inkml:definitions>
  <inkml:trace contextRef="#ctx0" brushRef="#br0">96 492 13164,'0'0'3940,"-64"29"-2723,43-22-320,11-1 352,14-9 641,29-19-352,9-7-898,14-6-319,7-6-129,8-7-64,9-3-64,10-8-64,14-9-32,14-16-1698,3-10-4003</inkml:trace>
</inkml:ink>
</file>

<file path=ppt/ink/ink4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26.851"/>
    </inkml:context>
    <inkml:brush xml:id="br0">
      <inkml:brushProperty name="width" value="0.025" units="cm"/>
      <inkml:brushProperty name="height" value="0.025" units="cm"/>
    </inkml:brush>
  </inkml:definitions>
  <inkml:trace contextRef="#ctx0" brushRef="#br0">1 1 5125,'51'2'2018,"-4"3"-160,-3 1-289,-2 0-832,-1 1-481,-2-2-192,3-1-64,3-3-545,5-1-1921</inkml:trace>
  <inkml:trace contextRef="#ctx0" brushRef="#br0" timeOffset="1">1103 99 10474,'0'0'1313,"49"0"-544,-21 0-161,1-1 353,-2-5 449,-4 0 287,-5 1-512,-2 0-31,-6 2-418,-3 1-640,-4 1-256,0-1-1698,-3-3-3138</inkml:trace>
</inkml:ink>
</file>

<file path=ppt/ink/ink4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0.468"/>
    </inkml:context>
    <inkml:brush xml:id="br0">
      <inkml:brushProperty name="width" value="0.025" units="cm"/>
      <inkml:brushProperty name="height" value="0.025" units="cm"/>
    </inkml:brush>
  </inkml:definitions>
  <inkml:trace contextRef="#ctx0" brushRef="#br0">25 1 14830,'0'0'16939,"0"10"-16560,-11 86-45,6-67-263,1 1 1,1 0-1,2 33 0,1-62-88,0 0 0,0 0 0,0 0 0,0 0 0,1 0-1,-1 1 1,0-1 0,1 0 0,-1 0 0,1 0 0,-1 0 0,1 0 0,-1 0 0,1-1 0,0 1 0,-1 0 0,1 0-1,0 0 1,0 0 0,0-1 0,0 1 0,-1 0 0,1-1 0,0 1 0,0-1 0,0 1 0,0-1 0,1 0 0,-1 1-1,0-1 1,0 0 0,0 0 0,0 1 0,0-1 0,0 0 0,0 0 0,0 0 0,1 0 0,-1-1 0,0 1 0,0 0-1,0 0 1,0-1 0,0 1 0,0-1 0,0 1 0,0-1 0,0 1 0,1-2 0,3 0-313,0 0 0,0-1 0,0 1 1,0-1-1,0-1 0,-1 1 0,0-1 1,7-6-1,7-21-5446,-4-8-2755</inkml:trace>
</inkml:ink>
</file>

<file path=ppt/ink/ink4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0.841"/>
    </inkml:context>
    <inkml:brush xml:id="br0">
      <inkml:brushProperty name="width" value="0.025" units="cm"/>
      <inkml:brushProperty name="height" value="0.025" units="cm"/>
    </inkml:brush>
  </inkml:definitions>
  <inkml:trace contextRef="#ctx0" brushRef="#br0">21 1 19410,'0'0'12973,"-21"19"-14959,31-15-2595,1-4-3586</inkml:trace>
</inkml:ink>
</file>

<file path=ppt/ink/ink4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1.761"/>
    </inkml:context>
    <inkml:brush xml:id="br0">
      <inkml:brushProperty name="width" value="0.025" units="cm"/>
      <inkml:brushProperty name="height" value="0.025" units="cm"/>
    </inkml:brush>
  </inkml:definitions>
  <inkml:trace contextRef="#ctx0" brushRef="#br0">153 1 15086,'0'0'14067,"-2"10"-13304,0-1-665,-1 0 0,0 0 0,0-1 0,-1 1 0,0-1 0,-1 0 0,-8 11 0,-50 60 981,40-53-686,-4 6 139,46-60-864,25-37-1827,-40 60 1970,-1-1 1,0-1-1,0 1 0,-1 0 0,0-1 1,0 1-1,0-1 0,-1 0 0,1-9 0,-2 16 185,0 0-1,0 0 0,0-1 0,0 1 0,0 0 0,0 0 0,-1-1 1,1 1-1,0 0 0,0 0 0,0 0 0,0 0 0,0-1 0,-1 1 0,1 0 1,0 0-1,0 0 0,0 0 0,0 0 0,-1-1 0,1 1 0,0 0 0,0 0 1,0 0-1,-1 0 0,1 0 0,0 0 0,0 0 0,-1 0 0,1 0 0,0 0 1,0 0-1,-1 0 0,1 0 0,0 0 0,0 0 0,0 0 0,-1 0 0,1 0 1,0 0-1,0 0 0,-1 0 0,1 0 0,0 1 0,0-1 0,0 0 0,0 0 1,-1 0-1,1 0 0,0 0 0,0 1 0,0-1 0,0 0 0,-1 0 0,1 1 1,-12 9-215,5-1 207,1 0-1,1 0 1,-1 1 0,1 0-1,1 0 1,0 0-1,1 1 1,0-1-1,0 1 1,1 0-1,0 0 1,1 0-1,0-1 1,2 14-1,-1-23 26,0 1 0,0-1 0,0 0 0,1 1 0,-1-1 0,1 1 0,-1-1 0,1 0 0,-1 0 0,1 1 0,0-1 0,0 0 0,0 0 0,0 0 0,0 0 0,0 0 0,0 0 0,0 0 0,0 0 0,0 0 0,0 0 0,0 0-1,1-1 1,1 2 0,0-2 13,0 1 0,0-1-1,0 1 1,0-1 0,0 0-1,0 0 1,0 0-1,0 0 1,0-1 0,0 1-1,3-2 1,1 0 10,-1 0-1,1 0 1,-1-1-1,0 1 1,0-2 0,0 1-1,0-1 1,0 0-1,9-8 1,-13 9-21,0 1 0,0-1 0,-1 0-1,1 0 1,-1 0 0,1 0 0,-1 0 0,0 0 0,0 0-1,0-1 1,-1 1 0,1 0 0,-1 0 0,0-1 0,0 1-1,0 0 1,0-1 0,-1 1 0,1 0 0,-1 0-1,0-1 1,1 1 0,-2 0 0,1 0 0,0 0 0,-1 0-1,1 0 1,-1 0 0,0 1 0,0-1 0,0 1 0,0-1-1,-3-2 1,1 1 72,-1-1 0,1 0 0,-1 1 0,0 0 0,-1 0 0,1 1 0,-1-1 0,1 1 0,-1 0 0,0 1 0,0-1-1,-1 1 1,1 1 0,0-1 0,-14-1 0,20 3-87,0 0 1,-1 1-1,1-1 0,0 0 1,-1 0-1,1 0 0,0 0 0,0 1 1,-1-1-1,1 0 0,0 0 1,-1 1-1,1-1 0,0 0 0,0 0 1,0 1-1,-1-1 0,1 0 0,0 1 1,0-1-1,0 0 0,0 1 1,0-1-1,0 0 0,-1 1 0,1-1 1,0 0-1,0 1 0,0-1 0,0 0 1,0 1-1,0-1 0,0 0 1,1 1-1,-1-1 0,0 1 0,0-1 1,0 0-1,0 1 0,0-1 1,0 0-1,1 1 0,6 15-33,-2-12-22,0 0 1,0 0-1,1 0 1,-1-1-1,1 0 1,0 0-1,0 0 0,0-1 1,0 0-1,0 0 1,11 2-1,72 5-7106,-49-9-542</inkml:trace>
</inkml:ink>
</file>

<file path=ppt/ink/ink4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2.133"/>
    </inkml:context>
    <inkml:brush xml:id="br0">
      <inkml:brushProperty name="width" value="0.025" units="cm"/>
      <inkml:brushProperty name="height" value="0.025" units="cm"/>
    </inkml:brush>
  </inkml:definitions>
  <inkml:trace contextRef="#ctx0" brushRef="#br0">231 0 11723,'0'0'17798,"-10"14"-16629,-24 31-577,0-1-102,1 2-1,-40 76 1,62-97-480,1-1-1,-7 32 1,14-47-23,2 0-1,-1-1 1,1 1 0,0 0-1,1 0 1,-1 0 0,2 0 0,0 0-1,0-1 1,3 15 0,-2-21-205,0 1 0,-1-1 0,1 1 0,0-1 0,0 0 0,1 0 0,-1 1 0,0-2 1,1 1-1,-1 0 0,1 0 0,-1-1 0,1 0 0,0 1 0,0-1 0,0 0 0,0 0 1,-1-1-1,1 1 0,0-1 0,0 1 0,1-1 0,-1 0 0,0 0 0,0 0 1,4-1-1,25 1-6130</inkml:trace>
</inkml:ink>
</file>

<file path=ppt/ink/ink4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2.570"/>
    </inkml:context>
    <inkml:brush xml:id="br0">
      <inkml:brushProperty name="width" value="0.025" units="cm"/>
      <inkml:brushProperty name="height" value="0.025" units="cm"/>
    </inkml:brush>
  </inkml:definitions>
  <inkml:trace contextRef="#ctx0" brushRef="#br0">33 1 14638,'0'0'15070,"-5"9"-13714,5-9-1324,-24 53 1086,23-50-1079,0 0 1,1 0 0,-1 0 0,1 0 0,-1 0-1,1 0 1,0 0 0,0 0 0,1 4 0,-1-6-35,0 0 1,1 0-1,-1 0 1,1 0-1,-1 0 1,0 0 0,1 0-1,0 0 1,-1 0-1,1 0 1,-1-1-1,1 1 1,0 0-1,0 0 1,0-1-1,-1 1 1,1 0 0,0-1-1,0 1 1,0-1-1,0 1 1,0-1-1,0 0 1,0 1-1,0-1 1,0 0-1,1 1 1,4-1-468,1 1-1,-1-1 1,0 0 0,1 0-1,-1 0 1,0-1 0,1 0 0,-1-1-1,0 1 1,0-1 0,0 0-1,0-1 1,0 1 0,6-5-1,-3 1-940,1 0 0,-1-1-1,-1 0 1,1 0 0,-1-1-1,0 0 1,8-11 0,-2-3-8398</inkml:trace>
</inkml:ink>
</file>

<file path=ppt/ink/ink4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2.929"/>
    </inkml:context>
    <inkml:brush xml:id="br0">
      <inkml:brushProperty name="width" value="0.025" units="cm"/>
      <inkml:brushProperty name="height" value="0.025" units="cm"/>
    </inkml:brush>
  </inkml:definitions>
  <inkml:trace contextRef="#ctx0" brushRef="#br0">109 0 14670,'0'0'6054,"-52"71"-3748,37-44-224,1-1 32,2-2-769,5 0-672,1-2-449,3-2-160,3-2 0,0-2-769,0-1-1761,7-3-2274,0-1-3684</inkml:trace>
</inkml:ink>
</file>

<file path=ppt/ink/ink4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3.304"/>
    </inkml:context>
    <inkml:brush xml:id="br0">
      <inkml:brushProperty name="width" value="0.025" units="cm"/>
      <inkml:brushProperty name="height" value="0.025" units="cm"/>
    </inkml:brush>
  </inkml:definitions>
  <inkml:trace contextRef="#ctx0" brushRef="#br0">1 131 17617,'0'0'13751,"9"-1"-12961,-4 0-753,1 0 0,0 0 0,0-1-1,0 0 1,-1 0 0,1-1-1,-1 0 1,0 0 0,1 0 0,-1 0-1,-1-1 1,7-5 0,3-4-125,-2 0 1,0 0 0,16-24 0,-14 21-786,-15 27 313,-19 41-17,15-40 425,-23 79-2362,19-27-4240,9-36-490</inkml:trace>
</inkml:ink>
</file>

<file path=ppt/ink/ink4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5.559"/>
    </inkml:context>
    <inkml:brush xml:id="br0">
      <inkml:brushProperty name="width" value="0.025" units="cm"/>
      <inkml:brushProperty name="height" value="0.025" units="cm"/>
    </inkml:brush>
  </inkml:definitions>
  <inkml:trace contextRef="#ctx0" brushRef="#br0">33 0 11563,'0'2'8616,"0"12"-6534,0 8-544,-6 3-65,1 2-512,-2 3-481,-1-1-384,5-4-128,0-4-640,3-6-481,0-7-1282,0-5-479,5-3-674,1-5-5476</inkml:trace>
</inkml:ink>
</file>

<file path=ppt/ink/ink4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6.278"/>
    </inkml:context>
    <inkml:brush xml:id="br0">
      <inkml:brushProperty name="width" value="0.025" units="cm"/>
      <inkml:brushProperty name="height" value="0.025" units="cm"/>
    </inkml:brush>
  </inkml:definitions>
  <inkml:trace contextRef="#ctx0" brushRef="#br0">53 0 18193,'0'0'4901,"-2"10"-2664,-23 110 1607,-1 13-3418,49-382 1624,-23 263-2002,0-7-35,-1 1 0,2 0 0,-1 0 0,1 0 0,0-1 0,4 14 0,-4-19-7,0 0 0,0 0-1,0-1 1,0 1 0,0-1-1,1 1 1,-1 0 0,0-1-1,1 0 1,-1 1 0,1-1-1,0 0 1,-1 0 0,1 0-1,0 0 1,0 0 0,-1 0-1,1-1 1,0 1 0,0 0-1,0-1 1,0 0 0,0 1-1,0-1 1,0 0 0,0 0-1,0 0 1,0 0 0,0-1-1,0 1 1,4-1 0,-1-1 14,0 1 1,0-1 0,0 0 0,0-1 0,0 1 0,-1-1 0,1 0 0,-1 0-1,0 0 1,0-1 0,0 1 0,0-1 0,4-5 0,40-58 167,-56 112-129,3-32-144,-6 16-234,1-1-1,2 2 1,0-1-1,2 1 0,-3 42 1,9-71 186,0-1 1,0 1 0,0-1-1,0 0 1,0 1-1,0-1 1,0 1 0,0-1-1,0 0 1,0 1-1,0-1 1,0 1 0,0-1-1,0 0 1,0 1-1,0-1 1,0 1-1,0-1 1,1 0 0,-1 1-1,0-1 1,0 0-1,1 1 1,-1-1 0,0 0-1,0 1 1,1-1-1,-1 0 1,0 0 0,1 1-1,-1-1 1,0 0-1,1 0 1,-1 0-1,0 0 1,1 1 0,-1-1-1,0 0 1,1 0-1,-1 0 1,1 0 0,-1 0-1,0 0 1,1 0-1,-1 0 1,1 0 0,-1 0-1,0 0 1,1 0-1,-1 0 1,1 0-1,-1 0 1,0-1 0,1 1-1,0 0 1,14-5-6114</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6.067"/>
    </inkml:context>
    <inkml:brush xml:id="br0">
      <inkml:brushProperty name="width" value="0.025" units="cm"/>
      <inkml:brushProperty name="height" value="0.025" units="cm"/>
    </inkml:brush>
  </inkml:definitions>
  <inkml:trace contextRef="#ctx0" brushRef="#br0">0 1 14189,'0'0'7784,"69"21"-6311,-24-21-608,8 0-705,1-2-96,-5-1-512,-8 3-1250,-10 0-608,-21 0-1986,-10 5-3331</inkml:trace>
</inkml:ink>
</file>

<file path=ppt/ink/ink4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6.664"/>
    </inkml:context>
    <inkml:brush xml:id="br0">
      <inkml:brushProperty name="width" value="0.025" units="cm"/>
      <inkml:brushProperty name="height" value="0.025" units="cm"/>
    </inkml:brush>
  </inkml:definitions>
  <inkml:trace contextRef="#ctx0" brushRef="#br0">124 0 21236,'0'0'5669,"-35"50"-3555,28-30-864,4 0-770,0 0-320,3-4-128,0-3-288,3 0-1217,4-4-1314,2 1-544,2-3-513,-7-2-1761</inkml:trace>
  <inkml:trace contextRef="#ctx0" brushRef="#br0" timeOffset="1">0 103 19442,'0'0'10795,"62"-20"-10251,-32 17-480,2 3-192,-1 0-1153,-4 0-1730,-6 0-2466,-4 0-3299</inkml:trace>
</inkml:ink>
</file>

<file path=ppt/ink/ink4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7.023"/>
    </inkml:context>
    <inkml:brush xml:id="br0">
      <inkml:brushProperty name="width" value="0.025" units="cm"/>
      <inkml:brushProperty name="height" value="0.025" units="cm"/>
    </inkml:brush>
  </inkml:definitions>
  <inkml:trace contextRef="#ctx0" brushRef="#br0">170 1 3203,'0'0'24354,"-5"11"-23260,-129 214-237,103-176-9540,48-79 1188,4-7-5739</inkml:trace>
</inkml:ink>
</file>

<file path=ppt/ink/ink4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7.396"/>
    </inkml:context>
    <inkml:brush xml:id="br0">
      <inkml:brushProperty name="width" value="0.025" units="cm"/>
      <inkml:brushProperty name="height" value="0.025" units="cm"/>
    </inkml:brush>
  </inkml:definitions>
  <inkml:trace contextRef="#ctx0" brushRef="#br0">197 1 10730,'0'0'16528,"-25"54"-14606,14-25-897,-1 3-257,3 1-383,2-1-257,3-4-96,4-2-32,0-7-128,0-5-801,5-4-673,8-6-832,-5-1-1922,-2-3-2435</inkml:trace>
  <inkml:trace contextRef="#ctx0" brushRef="#br0" timeOffset="1">1 289 19250,'0'0'11051,"51"2"-10859,-23-6-160,-1-1-737,2 3-1441,-7-2-2466,-5 0-2691</inkml:trace>
</inkml:ink>
</file>

<file path=ppt/ink/ink4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7.850"/>
    </inkml:context>
    <inkml:brush xml:id="br0">
      <inkml:brushProperty name="width" value="0.025" units="cm"/>
      <inkml:brushProperty name="height" value="0.025" units="cm"/>
    </inkml:brush>
  </inkml:definitions>
  <inkml:trace contextRef="#ctx0" brushRef="#br0">33 21 17521,'0'0'10858,"-3"9"-9550,-7 37-624,2 1 1,3-1 0,-1 66-1,15-122-505,3-12-16,-4-3-220,-1 0-1,-1-1 1,-2 1-1,0-1 1,-2-1 0,0 1-1,-4-31 1,2 46 57,-11 29 96,8-3-5,0 0-1,1-1 1,-1 24 0,3-37-91,0 0 0,0 0 0,0-1 0,0 1 0,0 0 0,0 0 0,0-1 0,0 1 0,0 0 0,0 0 0,1-1 0,-1 1 0,0 0 0,0-1 0,1 1 0,-1 0 0,1-1 0,-1 1 0,0-1 0,1 1 0,-1 0 0,1-1 0,-1 1 0,1-1 0,0 1 0,-1-1 0,1 0 0,0 1 0,-1-1 0,2 1 0,23-5 0,-18 1 0,-1-1 0,0 1 0,1-1 0,-1 0 0,8-7 0,2-10-10,-14 16-3,1 1 0,0 0 1,0 1-1,0-1 0,1 1 0,-1-1 1,6-3-1,-15 49-542,-14 16 343,11-33 259,-11 46 0,18-63-728,1-1-1,1 1 0,-1-1 0,1 1 0,0-1 1,2 10-1,1-14-4563,8-7-1111,1-17-7395</inkml:trace>
</inkml:ink>
</file>

<file path=ppt/ink/ink4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38.210"/>
    </inkml:context>
    <inkml:brush xml:id="br0">
      <inkml:brushProperty name="width" value="0.025" units="cm"/>
      <inkml:brushProperty name="height" value="0.025" units="cm"/>
    </inkml:brush>
  </inkml:definitions>
  <inkml:trace contextRef="#ctx0" brushRef="#br0">191 1 22357,'0'0'5605,"-9"74"-3298,9-39-930,2-2-576,8 7-481,-3 1-320,-4 4 0,-3 8 0,-7 9-416,-17 6-641,-12 5-513,-8 0-1537,-1-2-2562,-2-12-7271</inkml:trace>
</inkml:ink>
</file>

<file path=ppt/ink/ink4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2.307"/>
    </inkml:context>
    <inkml:brush xml:id="br0">
      <inkml:brushProperty name="width" value="0.025" units="cm"/>
      <inkml:brushProperty name="height" value="0.025" units="cm"/>
    </inkml:brush>
  </inkml:definitions>
  <inkml:trace contextRef="#ctx0" brushRef="#br0">0 3 11755,'0'0'5702,"57"24"-5126,-21-23-384,7 1-96,8-2-64,5 0-192,4-3-64,4-5-513,2-1-1056,-1 0-3012</inkml:trace>
</inkml:ink>
</file>

<file path=ppt/ink/ink4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2.694"/>
    </inkml:context>
    <inkml:brush xml:id="br0">
      <inkml:brushProperty name="width" value="0.025" units="cm"/>
      <inkml:brushProperty name="height" value="0.025" units="cm"/>
    </inkml:brush>
  </inkml:definitions>
  <inkml:trace contextRef="#ctx0" brushRef="#br0">0 9 11082,'0'0'3209,"13"1"-1880,215-4 236,-164-2-2599,0 3-1,0 3 1,98 14-1,-92 0 940,-18-4 109,1-1 0,70 2 0,10-9-143,236 9 5601,-322-10-5694,70 3 729,-42-13-5650,-30-7-8080</inkml:trace>
</inkml:ink>
</file>

<file path=ppt/ink/ink4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3.193"/>
    </inkml:context>
    <inkml:brush xml:id="br0">
      <inkml:brushProperty name="width" value="0.025" units="cm"/>
      <inkml:brushProperty name="height" value="0.025" units="cm"/>
    </inkml:brush>
  </inkml:definitions>
  <inkml:trace contextRef="#ctx0" brushRef="#br0">0 38 5317,'0'0'7399,"76"-2"-6182,-31-4-352,12 3-353,9-1-159,8 0-257,6-2-961,4 0-2306,5-1-833</inkml:trace>
</inkml:ink>
</file>

<file path=ppt/ink/ink4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3.630"/>
    </inkml:context>
    <inkml:brush xml:id="br0">
      <inkml:brushProperty name="width" value="0.025" units="cm"/>
      <inkml:brushProperty name="height" value="0.025" units="cm"/>
    </inkml:brush>
  </inkml:definitions>
  <inkml:trace contextRef="#ctx0" brushRef="#br0">0 55 11755,'14'1'982,"758"-6"-3924,-436-7 4171,-38 7 2712,-49 2-1311,-83-7 1983,-87 5-3887,29-3-5675,-58 0-1249</inkml:trace>
</inkml:ink>
</file>

<file path=ppt/ink/ink4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7.503"/>
    </inkml:context>
    <inkml:brush xml:id="br0">
      <inkml:brushProperty name="width" value="0.025" units="cm"/>
      <inkml:brushProperty name="height" value="0.025" units="cm"/>
    </inkml:brush>
  </inkml:definitions>
  <inkml:trace contextRef="#ctx0" brushRef="#br0">1 87 21140,'0'0'8878,"5"-9"-7474,-2 2-1034,1-1-262,-1 1 1,1-1-1,0 1 0,1 0 1,0 1-1,0-1 0,0 1 1,10-9-1,-15 18-108,1 0 0,-1 1 0,0-1 0,-1 0 0,1 0 0,0 0 0,-1 1 0,0-1 0,-2 5 0,2-6-115,-5 4-3530,-6 0-8301</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6.438"/>
    </inkml:context>
    <inkml:brush xml:id="br0">
      <inkml:brushProperty name="width" value="0.025" units="cm"/>
      <inkml:brushProperty name="height" value="0.025" units="cm"/>
    </inkml:brush>
  </inkml:definitions>
  <inkml:trace contextRef="#ctx0" brushRef="#br0">0 0 5573,'0'0'18129,"88"8"-17360,-37-8-641,8 0-224,-5 0-2146,3 0-3203,-7-8-9097</inkml:trace>
</inkml:ink>
</file>

<file path=ppt/ink/ink4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51.011"/>
    </inkml:context>
    <inkml:brush xml:id="br0">
      <inkml:brushProperty name="width" value="0.025" units="cm"/>
      <inkml:brushProperty name="height" value="0.025" units="cm"/>
    </inkml:brush>
  </inkml:definitions>
  <inkml:trace contextRef="#ctx0" brushRef="#br0">142 1 16816,'15'4'8640,"-15"-4"-8529,0 0 0,0 0-1,0 0 1,1 0 0,-1 0 0,0 1-1,0-1 1,0 0 0,1 0 0,-1 0 0,0 0-1,0 1 1,0-1 0,0 0 0,0 0-1,1 0 1,-1 1 0,0-1 0,0 0 0,0 0-1,0 1 1,0-1 0,0 0 0,0 0-1,0 1 1,0-1 0,0 0 0,0 0-1,0 1 1,0-1 0,0 0 0,0 0 0,0 0-1,0 1 1,0-1 0,0 0 0,0 0-1,-1 1 1,1-1 0,0 0 0,0 0 0,0 0-1,0 1 1,0-1 0,-1 0 0,1 0-1,0 0 1,0 0 0,0 1 0,-1-1-1,1 0 1,0 0 0,0 0 0,0 0 0,-1 0-1,1 0 1,0 0 0,0 0 0,-1 0-1,1 0 1,0 1 0,0-1 0,-1 0 0,1 0-1,0-1 1,-18 5-111,17-4 0,1 0 0,0 0 0,-1 0 0,1 0 0,0 0 0,-1 0 0,1 0 0,0 0 0,-1 0 0,1 0 0,0 0 0,-1 1 0,1-1 0,0 0 0,-1 0 0,1 0 0,0 0 0,-1 1 0,1-1 0,0 0 0,0 0 0,-1 1 0,1-1 0,0 0 0,0 0 0,0 1 0,-1-1 0,1 0 0,0 1 0,0-1 0,0 0 0,0 1 0,0-1 0,-1 0 0,1 1 0,0-1 0,0 0 0,0 1 0,0-1 0,0 1 0,-2 10 0,2-10 0,0-1 0,0 0 0,0 1 0,-1-1 0,1 1 0,0-1 0,0 0 0,0 1 0,0-1 0,-1 0 0,1 1 0,0-1 0,0 0 0,-1 1 0,1-1 0,0 0 0,-1 1 0,1-1 0,0 0 0,-1 0 0,1 1 0,0-1 0,-1 0 0,1 0 0,-1 0 0,1 0 0,0 1 0,-1-1 0,1 0 0,-1 0 0,1 0 0,0 0 0,-1 0 0,1 0 0,-1 0 0,1 0 0,-1 0 0,1 0 0,-1-1 0,-7-9 0,8 9 0,-1 1 0,1-1 0,0 1 0,0-1 0,-1 1 0,1-1 0,0 1 0,-1-1 0,1 1 0,0-1 0,-1 1 0,1 0 0,-1-1 0,1 1 0,-1-1 0,1 1 0,-1 0 0,1 0 0,-1-1 0,1 1 0,-1 0 0,1 0 0,-1 0 0,1-1 0,-1 1 0,0 0 0,1 0 0,-1 0 0,1 0 0,-1 0 0,0 0 0,1 0 0,-1 0 0,1 0 0,-1 1 0,1-1 0,-1 0 0,-1 1 0,-4-10 0,5 8 0,1 0 0,0 0 0,0 0 0,-1 0 0,1 1 0,-1-1 0,1 0 0,-1 0 0,1 1 0,-1-1 0,1 0 0,-1 0 0,1 1 0,-1-1 0,0 1 0,0-1 0,1 1 0,-1-1 0,0 1 0,0-1 0,0 1 0,1-1 0,-1 1 0,0 0 0,-1-1 0,1 2-279,-1-1 0,1 0 0,0 0 0,-1 0 0,1 1 0,0-1 0,0 1 0,0-1 0,-1 1 0,1-1 0,0 1 0,0 0 0,0 0 1,0-1-1,0 1 0,0 0 0,0 0 0,-1 2 0,1-2-354,0 1 0,0-1 0,0 0 0,-1 0 0,1 0 1,0 0-1,-1 0 0,1 0 0,-1 0 0,1-1 0,-1 1 0,-2 0 1,-13 1-8615</inkml:trace>
</inkml:ink>
</file>

<file path=ppt/ink/ink4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52.594"/>
    </inkml:context>
    <inkml:brush xml:id="br0">
      <inkml:brushProperty name="width" value="0.025" units="cm"/>
      <inkml:brushProperty name="height" value="0.025" units="cm"/>
    </inkml:brush>
  </inkml:definitions>
  <inkml:trace contextRef="#ctx0" brushRef="#br0">46 36 18193,'0'0'2253,"0"10"4097,0 17-3796,0-23-2089,0 28 740,0-31-1166,0-1-1,0 1 1,0 0 0,0 0 0,0 0 0,0 0 0,0 0 0,0 0 0,1 0-1,-1 0 1,0-1 0,0 1 0,1 0 0,-1 0 0,1 0 0,-1-1-1,1 1 1,-1 0 0,1 0 0,-1-1 0,1 1 0,0 0 0,-1-1 0,1 1-1,1 0 1,-6-39 698,4 36-737,-1-1 0,0 0 0,0 1 0,-1-1 0,1 1 0,-1 0 0,1-1 0,-1 1 0,0 0 0,1 0 0,-1 0 0,0 0 0,0 0 0,-1 0 0,-3-2 0,6 4 0,-1 0 0,1 0 0,-1-1 0,1 1 0,0 0 0,-1 0 0,1 0 0,-1 0 0,1 0 0,-1 0 0,1 0 0,-1 0 0,1 0 0,-1 0 0,1 0 0,-1 0 0,1 1 0,-1-1 0,1 0 0,0 0 0,-1 0 0,1 1 0,-1-1 0,1 0 0,0 1 0,-1-1 0,1 0 0,-1 0 0,1 1 0,-1 0 0,0 1 0,0 0 0,1 0 0,-1 0 0,0 0 0,1 0 0,-1 0 0,1 0 0,-1 0 0,1 1 0,0-1 0,0 3 0,0-3 0,0 0 0,0 0 0,1 0 0,-1 0 0,0-1 0,0 1 0,1 0 0,0 0 0,-1 0 0,1-1 0,0 1 0,0 0 0,-1-1 0,1 1 0,1-1 0,-1 1 0,0-1 0,0 1 0,0-1 0,2 2 0,-2-3 0,1 1 0,-1-1 0,0 0 0,0 1 0,0-1 0,1 0 0,-1 0 0,0 1 0,0-1 0,1 0 0,-1 0 0,0-1 0,0 1 0,1 0 0,-1 0 0,0-1 0,0 1 0,0 0 0,1-1 0,-1 1 0,0-1 0,0 0 0,0 1 0,0-1 0,0 0 0,0 0 0,0 1 0,0-1 0,0 0 0,-1 0 0,1 0 0,1-2 0,2-1 0,-1 0 0,0-1 0,1 0 0,-2 0 0,1 0 0,0 0 0,-1 0 0,0-1 0,0 1 0,-1 0 0,1-1 0,-1 0 0,-1 1 0,1-1 0,-1 0 0,0 1 0,-1-10 0,1 15 0,0 0 0,0-1 0,-1 1 0,1-1 0,0 1 0,0-1 0,-1 1 0,1-1 0,-1 1 0,1 0 0,0-1 0,-1 1 0,1 0 0,-1-1 0,1 1 0,-1 0 0,1 0 0,-1 0 0,1-1 0,-1 1 0,1 0 0,-1 0 0,1 0 0,-1 0 0,1 0 0,-1 0 0,0 0 0,1 0 0,-1 0 0,1 0 0,-1 0 0,1 0 0,-1 0 0,1 1 0,-1-1 0,1 0 0,-1 0 0,1 0 0,-1 1 0,1-1 0,-1 0 0,1 1 0,0-1 0,-1 0 0,1 1 0,0-1 0,-1 1 0,0 0 0,-20 18 0,14-9 0,2 1 0,-1-1 0,1 1 0,1 0 0,0 1 0,0-1 0,1 1 0,0-1 0,1 1 0,1 0 0,0 0 0,1 21 0,0-32 0,0 0 0,0 0 0,0-1 0,0 1 0,0 0 0,0 0 0,0-1 0,0 1 0,1 0 0,-1 0 0,0-1 0,0 1 0,1 0 0,-1 0 0,0-1 0,1 1 0,-1-1 0,1 1 0,-1 0 0,1-1 0,-1 1 0,1-1 0,-1 1 0,1-1 0,0 1 0,-1-1 0,1 1 0,0-1 0,-1 0 0,1 1 0,0-1 0,0 0 0,-1 0 0,1 0 0,0 1 0,0-1 0,-1 0 0,1 0 0,0 0 0,0 0 0,-1 0 0,1 0 0,0-1 0,0 1 0,-1 0 0,1 0 0,0 0 0,1-1 0,1-1 0,1 1 0,-1-1 0,1 0 0,-1 0 0,0 0 0,0 0 0,0-1 0,5-4 0,0-1 0,0-1 0,-1 0 0,0-1 0,0 1 0,-1-1 0,-1-1 0,1 1 0,-2-1 0,1 0 0,-2 0 0,1 0 0,2-21 0,-6 32 0,0-1 0,0 1 0,0-1 0,0 1 0,0-1 0,0 1 0,0 0 0,0-1 0,0 1 0,0-1 0,0 1 0,0-1 0,0 1 0,0 0 0,-1-1 0,1 1 0,0-1 0,0 1 0,0 0 0,-1-1 0,1 1 0,0 0 0,-1-1 0,1 1 0,0 0 0,-1 0 0,1-1 0,0 1 0,-1 0 0,1 0 0,0-1 0,-1 1 0,1 0 0,-1 0 0,1 0 0,-1 0 0,-18 6 0,-12 19 0,-10 43 0,38-62 0,1-1 0,-1 0 0,1 1 0,0 0 0,1-1 0,0 1 0,0 0 0,0 0 0,0 0 0,1 0 0,1 6 0,0-11 0,0-1 0,0 0 0,1 0 0,-1 0 0,0 0 0,0 0 0,1-1 0,-1 1 0,0 0 0,0-1 0,1 1 0,-1 0 0,0-1 0,0 1 0,0-1 0,2-1 0,10-7 0,-1-2 0,0 0 0,0 0 0,-1-1 0,0-1 0,-1 0 0,-1 0 0,0-1 0,0 0 0,9-23 0,-16 18 0,-11 14 0,7 5 0,0 1 0,0-1 0,0 1 0,0 0 0,0-1 0,0 1 0,1 0 0,-1 0 0,0 0 0,0 0 0,1 1 0,-1-1 0,-2 3 0,-9 11 0,1 0 0,0 1 0,1 0 0,1 1 0,1 0 0,0 1 0,1 0 0,1 0 0,1 1 0,-7 32 0,13-51 0,1 0 0,-1 0 0,0 1 0,0-1 0,0 0 0,0 0 0,0 0 0,0 1 0,1-1 0,-1 0 0,0 0 0,0 1 0,0-1 0,1 0 0,-1 0 0,0 0 0,0 0 0,0 0 0,1 1 0,-1-1 0,0 0 0,0 0 0,1 0 0,-1 0 0,0 0 0,1 0 0,-1 0 0,0 0 0,0 0 0,1 0 0,-1 0 0,0 0 0,0 0 0,1 0 0,-1 0 0,0 0 0,0 0 0,1 0 0,-1 0 0,0-1 0,0 1 0,1 0 0,-1 0 0,0 0 0,0 0 0,1 0 0,-1-1 0,0 1 0,0 0 0,0 0 0,0 0 0,1-1 0,-1 1 0,0 0 0,0-1 0,14-13 0,0 0 0,-2-1 0,0 0 0,0-1 0,-2-1 0,0 0 0,14-31 0,-20 40 0,-1-1 0,1 0 0,-1-1 0,1-10 0,-3 19 0,-1 1 0,0-1 0,1 0 0,-1 0 0,0 0 0,0 0 0,0 0 0,0 0 0,0 1 0,0-1 0,0 0 0,0 0 0,0 0 0,0 0 0,0 0 0,0 0 0,-1 1 0,1-1 0,0 0 0,-1 0 0,1 0 0,-1 0 0,1 1 0,-1-1 0,1 0 0,-1 1 0,1-1 0,-1 0 0,0 1 0,1-1 0,-1 1 0,0-1 0,1 1 0,-1-1 0,0 1 0,0-1 0,0 1 0,0 0 0,1-1 0,-1 1 0,0 0 0,0 0 0,0 0 0,0 0 0,0 0 0,0 0 0,1 0 0,-1 0 0,0 0 0,0 0 0,0 0 0,0 0 0,0 1 0,0-1 0,1 0 0,-1 1 0,0-1 0,0 0 0,0 2 0,-4 0 0,0 1 0,0 0 0,1 0 0,-1 0 0,1 0 0,0 1 0,0 0 0,0 0 0,0 0 0,1 1 0,-5 7 0,0 1 0,0-1 0,1 1 0,-6 18 0,11-28-276,1 0 1,0 1-1,0-1 1,0 1-1,1-1 1,-1 1-1,1-1 1,0 1-1,0-1 1,1 8-1,-1-11 98,0 1-1,0 0 1,0-1-1,1 1 1,-1 0 0,0-1-1,1 1 1,-1-1-1,0 1 1,1-1-1,-1 1 1,1-1 0,-1 1-1,1-1 1,-1 1-1,1-1 1,-1 0-1,1 1 1,0-1 0,-1 0-1,1 0 1,1 1-1,24-5-5931,-2-9-12900</inkml:trace>
</inkml:ink>
</file>

<file path=ppt/ink/ink4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4.129"/>
    </inkml:context>
    <inkml:brush xml:id="br0">
      <inkml:brushProperty name="width" value="0.025" units="cm"/>
      <inkml:brushProperty name="height" value="0.025" units="cm"/>
    </inkml:brush>
  </inkml:definitions>
  <inkml:trace contextRef="#ctx0" brushRef="#br0">1 52 9737,'0'0'8777,"77"-12"-7913,-26 5-415,8 1-321,15 2-128,6-2-1345,-1-2-2691,1 0-5669</inkml:trace>
</inkml:ink>
</file>

<file path=ppt/ink/ink4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4.518"/>
    </inkml:context>
    <inkml:brush xml:id="br0">
      <inkml:brushProperty name="width" value="0.025" units="cm"/>
      <inkml:brushProperty name="height" value="0.025" units="cm"/>
    </inkml:brush>
  </inkml:definitions>
  <inkml:trace contextRef="#ctx0" brushRef="#br0">1 10 17617,'0'0'768,"57"5"-607,-17-5-65,13 0-128,15 0-609,10-3-1217,8-4-1217,1 3-1761</inkml:trace>
</inkml:ink>
</file>

<file path=ppt/ink/ink4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4.911"/>
    </inkml:context>
    <inkml:brush xml:id="br0">
      <inkml:brushProperty name="width" value="0.025" units="cm"/>
      <inkml:brushProperty name="height" value="0.025" units="cm"/>
    </inkml:brush>
  </inkml:definitions>
  <inkml:trace contextRef="#ctx0" brushRef="#br0">1 136 6598,'12'-2'2216,"109"-22"1416,-38 6-2220,1 4 0,116-5 0,346-15-4353,-485 26 947,139-9 11462,-113 20-9479,-7 4-2110,126 15-9237,-163-16 6516</inkml:trace>
</inkml:ink>
</file>

<file path=ppt/ink/ink4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5.346"/>
    </inkml:context>
    <inkml:brush xml:id="br0">
      <inkml:brushProperty name="width" value="0.025" units="cm"/>
      <inkml:brushProperty name="height" value="0.025" units="cm"/>
    </inkml:brush>
  </inkml:definitions>
  <inkml:trace contextRef="#ctx0" brushRef="#br0">0 0 9513,'0'0'10090,"69"0"-9770,-24 0-160,3 0-128,2 0-1826,-3 0-2722,-12 0-7591</inkml:trace>
</inkml:ink>
</file>

<file path=ppt/ink/ink4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45.718"/>
    </inkml:context>
    <inkml:brush xml:id="br0">
      <inkml:brushProperty name="width" value="0.025" units="cm"/>
      <inkml:brushProperty name="height" value="0.025" units="cm"/>
    </inkml:brush>
  </inkml:definitions>
  <inkml:trace contextRef="#ctx0" brushRef="#br0">1 0 8264,'0'0'2370,"69"5"-3907,-41 1 1537,-8 1 0,-3-2-32,-11-1 960,-3 0 2083,-3-13-10538</inkml:trace>
</inkml:ink>
</file>

<file path=ppt/ink/ink4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56.396"/>
    </inkml:context>
    <inkml:brush xml:id="br0">
      <inkml:brushProperty name="width" value="0.025" units="cm"/>
      <inkml:brushProperty name="height" value="0.025" units="cm"/>
    </inkml:brush>
  </inkml:definitions>
  <inkml:trace contextRef="#ctx0" brushRef="#br0">33 114 18257,'0'0'12487,"1"6"-11617,8 15-411,-2-32-93,-5 5-319,0-1-1,-1 0 1,-1 0 0,1 0 0,-1 1 0,-1-12 0,1 17-47,0 1 0,0-1 0,0 1 0,0 0 0,0-1 0,-1 1 0,1-1 0,0 1 0,0 0 0,-1-1 0,1 1 0,0 0 0,0-1 0,-1 1 0,1 0 0,0 0 0,-1-1 0,1 1 0,0 0 0,-1 0 0,1-1 0,-1 1 0,1 0 0,0 0 0,-1 0 0,1 0 0,-1 0 0,1 0 0,0 0 0,-1 0 0,1 0 0,-1 0 0,1 0 0,-1 0 0,1 0 0,0 0 0,-1 0 0,1 0 0,-1 0 0,1 0 0,0 0 0,-1 1 0,1-1 0,-1 0 0,1 0 0,0 1 0,-1-1 0,-18 14 0,16-10 0,1 1 0,-1 0 0,1 0 0,0 0 0,0 0 0,1 0 0,-1 1 0,1-1 0,0 1 0,1-1 0,-1 10 0,1-14 0,0 0 0,0 0 0,0 0 0,0 0 0,1 0 0,-1 0 0,0 0 0,0 0 0,0 0 0,1 0 0,-1 0 0,1-1 0,-1 1 0,1 0 0,-1 0 0,1 0 0,-1-1 0,1 1 0,-1 0 0,1-1 0,0 1 0,0 0 0,-1-1 0,1 1 0,1 0 0,0-1 0,0 0 0,0 0 0,0 0 0,0-1 0,0 1 0,-1-1 0,1 1 0,0-1 0,0 0 0,-1 1 0,1-1 0,0 0 0,-1 0 0,1 0 0,-1 0 0,1-1 0,-1 1 0,3-3 0,3-2 0,-1 0 0,0 0 0,0-1 0,0 0 0,-1 0 0,0 0 0,-1-1 0,1 1 0,-1-1 0,-1 0 0,1-1 0,-2 1 0,1 0 0,-1-1 0,0 0 0,1-16 0,-3 24 0,0 1 0,0-1 0,0 1 0,0-1 0,-1 1 0,1-1 0,0 1 0,0-1 0,0 1 0,0 0 0,-1-1 0,1 1 0,0-1 0,0 1 0,-1 0 0,1-1 0,0 1 0,-1 0 0,1-1 0,0 1 0,-1 0 0,1-1 0,0 1 0,-1 0 0,1 0 0,-1-1 0,1 1 0,0 0 0,-1 0 0,1 0 0,-1 0 0,1 0 0,-1 0 0,1-1 0,-1 1 0,1 0 0,-1 0 0,1 0 0,-1 1 0,1-1 0,0 0 0,-1 0 0,1 0 0,-1 0 0,1 0 0,-1 0 0,1 1 0,0-1 0,-1 0 0,1 0 0,-1 1 0,1-1 0,0 0 0,-1 1 0,1-1 0,-25 19 0,14-6 0,2 1 0,-1 1 0,2-1 0,0 2 0,1-1 0,0 1 0,2 0 0,-5 18 0,12-32 0,7-9 0,5-9 0,-6 5 0,-6 8 0,0 1 0,-1-1 0,1 0 0,0 1 0,0-1 0,0 1 0,0 0 0,1 0 0,-1 0 0,1 0 0,-1 0 0,6-3 0,-7 7-147,0-1 0,-1 0 0,1 0 0,0 1 0,-1-1 0,0 0 0,1 1 0,-1-1 0,0 0 0,1 1 0,-1-1 0,0 1-1,0-1 1,0 0 0,-1 1 0,1-1 0,0 2 0,0 0-719,-1 45-7803,-4-26 2145</inkml:trace>
</inkml:ink>
</file>

<file path=ppt/ink/ink4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5:58.174"/>
    </inkml:context>
    <inkml:brush xml:id="br0">
      <inkml:brushProperty name="width" value="0.025" units="cm"/>
      <inkml:brushProperty name="height" value="0.025" units="cm"/>
    </inkml:brush>
  </inkml:definitions>
  <inkml:trace contextRef="#ctx0" brushRef="#br0">109 70 10826,'0'0'7138,"2"-8"-5441,-1 2-908,5-28 224,5 13 7947,-11 59-7214,-1 180-1594,4 276 294,1-213-446,-4-203 0,-1-84-735,-1 1 0,0 0 0,0-1 1,0 1-1,0 0 0,-1 0 0,-4-6 0,-7-17-3032,-13-34-2049,-14-41 2573,34 83 4539,0 0 0,2-1-1,-3-22 1,4 21 2243,4 38-1041,2 39-682,7-1-1008,2-1 1,2 1 0,33 82 0,-45-131-720,17 34 1252,-18-38-1309,0 0-1,1 0 0,-1 0 1,1 0-1,-1 0 0,1 0 1,-1 0-1,1 0 0,0 0 1,-1-1-1,1 1 1,0 0-1,0 0 0,-1-1 1,1 1-1,0 0 0,0-1 1,0 1-1,0-1 1,0 0-1,0 1 0,0-1 1,0 0-1,0 1 0,0-1 1,0 0-1,0 0 0,0 0 1,0 0-1,0 0 1,2 0-1,-1-3-31,0 0 0,0-1 0,0 1 0,-1-1 0,1 1 0,-1-1 0,0 1 0,0-1 0,0 0 0,0-4 0,2-6 0,132-339-3304,-130 340-4122</inkml:trace>
</inkml:ink>
</file>

<file path=ppt/ink/ink4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12.627"/>
    </inkml:context>
    <inkml:brush xml:id="br0">
      <inkml:brushProperty name="width" value="0.025" units="cm"/>
      <inkml:brushProperty name="height" value="0.025" units="cm"/>
    </inkml:brush>
  </inkml:definitions>
  <inkml:trace contextRef="#ctx0" brushRef="#br0">232 17 9225,'0'0'4495,"-9"-4"-3855,5 2-606,2 1 14,0-1 1,0 1-1,0 0 1,0 0-1,-1 0 1,1 0-1,0 1 1,0-1-1,-1 1 1,1-1-1,-1 1 1,1 0-1,0 0 1,-1 0-1,1 0 1,-1 0-1,1 1 1,0-1 0,-1 1-1,1-1 1,0 1-1,-1 0 1,1 0-1,0 0 1,0 0-1,0 0 1,0 1-1,0-1 1,0 0-1,-3 4 1,-7 10 336,1-1 0,0 1 0,1 1 1,1 0-1,0 1 0,2-1 0,0 1 0,-9 32 1,1 10 186,-9 79 1,15-61-423,3 0-1,7 143 0,-1-214-94,1 1-1,-1-1 0,1 1 0,0-1 1,1 0-1,-1 0 0,1 1 0,1-1 1,-1 0-1,1-1 0,0 1 0,0 0 1,1-1-1,0 0 0,0 0 0,0 0 0,0 0 1,1 0-1,0-1 0,0 0 0,0 0 1,0-1-1,1 1 0,-1-1 0,1 0 1,0 0-1,0-1 0,0 0 0,0 0 0,0 0 1,1-1-1,-1 0 0,0 0 0,1-1 1,-1 1-1,1-2 0,-1 1 0,1 0 1,-1-1-1,0-1 0,1 1 0,-1-1 1,9-3-1,-3 1 21,0-1-1,0 0 1,-1-1 0,0 0 0,0 0 0,-1-1-1,1-1 1,-1 1 0,-1-2 0,0 0 0,16-18 0,-14 12 148,-1-1 1,-1 1 0,-1-2 0,0 1-1,-1-1 1,0 0 0,5-26 0,-1-12 433,-3-1 0,-3-1 0,-2 1 0,-5-71 0,1 101-482,-2 1 0,-10-50-1,10 62-118,0 1 1,-1 1-1,-1-1 0,0 0 1,0 1-1,-2 0 0,1 0 0,-9-10 1,13 19-50,1 0 1,-1-1 0,0 1-1,0 0 1,0 1 0,0-1-1,0 0 1,0 1-1,0-1 1,-1 1 0,1-1-1,-1 1 1,1 0 0,-1 0-1,1 0 1,-1 1 0,0-1-1,-3 0 1,3 1-53,1 1 1,0-1-1,0 1 0,-1-1 1,1 1-1,0 0 0,0 0 1,0 0-1,0 0 0,0 0 1,0 0-1,0 1 0,1-1 1,-1 1-1,0-1 0,1 1 1,-3 2-1,-5 9-1188,1 0 0,1 0 0,0 1 0,0 0 1,-5 17-1,8-19-876,-12 28-6800</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6.901"/>
    </inkml:context>
    <inkml:brush xml:id="br0">
      <inkml:brushProperty name="width" value="0.025" units="cm"/>
      <inkml:brushProperty name="height" value="0.025" units="cm"/>
    </inkml:brush>
  </inkml:definitions>
  <inkml:trace contextRef="#ctx0" brushRef="#br0">1 5 16303,'0'0'5990,"80"13"-4484,-39-13-898,2 0-480,6-2-160,-5-5-1954,-3 3-2434,-8-1-5605</inkml:trace>
</inkml:ink>
</file>

<file path=ppt/ink/ink4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18.162"/>
    </inkml:context>
    <inkml:brush xml:id="br0">
      <inkml:brushProperty name="width" value="0.025" units="cm"/>
      <inkml:brushProperty name="height" value="0.025" units="cm"/>
    </inkml:brush>
  </inkml:definitions>
  <inkml:trace contextRef="#ctx0" brushRef="#br0">1 5 12844,'0'0'19325,"20"-3"-18512,-11 2-3131,-21 5-3149,-2 2-4003</inkml:trace>
</inkml:ink>
</file>

<file path=ppt/ink/ink4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18.985"/>
    </inkml:context>
    <inkml:brush xml:id="br0">
      <inkml:brushProperty name="width" value="0.025" units="cm"/>
      <inkml:brushProperty name="height" value="0.025" units="cm"/>
    </inkml:brush>
  </inkml:definitions>
  <inkml:trace contextRef="#ctx0" brushRef="#br0">75 105 19635,'0'0'9587,"8"-2"-9384,-5 2-178,0-1 0,0 0 0,0 0 0,0 0 0,0 0 0,0 0 0,-1 0 0,1-1 0,-1 0 0,1 1 0,-1-1 0,1 0 0,-1 0 0,0 0 0,0 0 0,0-1 0,0 1 0,0-1 0,-1 1 0,1-1 0,-1 1 1,0-1-1,1 0 0,-1 0 0,0 0 0,-1 0 0,1 0 0,0 0 0,-1 0 0,0 0 0,0 0 0,0 0 0,0 0 0,-1-3 0,1 5 9,0 0 1,0-1 0,0 1-1,0 0 1,-1 0-1,1 0 1,0 0 0,-1 0-1,1 0 1,-1 0 0,1 1-1,-1-1 1,1 0 0,-1 0-1,0 0 1,1 0 0,-1 1-1,0-1 1,0 0-1,0 1 1,0-1 0,1 0-1,-1 1 1,0-1 0,0 1-1,0 0 1,0-1 0,0 1-1,0 0 1,0-1-1,0 1 1,0 0 0,-1 0-1,1 0 1,0 0 0,0 0-1,0 0 1,0 0 0,0 1-1,0-1 1,0 0-1,-1 1 1,-2-1 63,-1 1-1,1 0 1,-1 1 0,1-1 0,0 1-1,0-1 1,0 1 0,0 1-1,-4 1 1,3 0-99,0-1-1,1 1 1,-1 0-1,1 0 1,0 0-1,0 1 1,0-1-1,1 1 1,-1 0-1,1 0 1,0 0-1,1 1 1,-1-1-1,1 1 1,0-1-1,1 1 1,-3 11-1,4-17-102,0 1-1,0-1 0,0 0 1,0 0-1,0 0 0,0 0 1,0 1-1,0-1 0,1 0 1,-1 0-1,0 0 0,0 0 1,0 1-1,0-1 1,0 0-1,0 0 0,0 0 1,1 0-1,-1 0 0,0 0 1,0 1-1,0-1 0,0 0 1,1 0-1,-1 0 0,0 0 1,0 0-1,0 0 0,0 0 1,1 0-1,-1 0 0,0 0 1,0 0-1,0 0 1,1 0-1,-1 0 0,0 0 1,0 0-1,0 0 0,0 0 1,1 0-1,-1 0 0,0 0 1,0 0-1,0 0 0,1 0 1,-1 0-1,0-1 0,0 1 1,0 0-1,0 0 0,0 0 1,1 0-1,-1 0 0,0 0 1,0-1-1,0 1 1,10-9-10103</inkml:trace>
</inkml:ink>
</file>

<file path=ppt/ink/ink4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17.222"/>
    </inkml:context>
    <inkml:brush xml:id="br0">
      <inkml:brushProperty name="width" value="0.025" units="cm"/>
      <inkml:brushProperty name="height" value="0.025" units="cm"/>
    </inkml:brush>
  </inkml:definitions>
  <inkml:trace contextRef="#ctx0" brushRef="#br0">23 52 17617,'0'0'11136,"-6"7"-11056,-9 18-7,14-19 192,12-20 475,-8 10-520,0-1-1,-1 0 1,1 0 0,-1-1-1,0 1 1,0-1 0,0 1 0,-1-1-1,0 1 1,0-1 0,0 0-1,0-6 1,-3 19-220,0-1 0,0 0 0,0 0 0,0 0 0,-6 9 0,2-7 0,15-34 0,-8 25-303,-1-1 1,1 1-1,0-1 1,0 1-1,0-1 1,0 1-1,0-1 1,0 1-1,0 0 1,0-1-1,1 1 1,-1 0-1,0 0 1,3-1-1,-3 2-18,0-1 0,0 1 0,0 0 0,-1 0 0,1 0 0,0 0 0,0 0 0,0 0 0,0 0 0,0 0 0,0 1 0,0-1 0,-1 0 0,1 0 0,0 1 0,0-1 0,0 0 0,0 1 0,-1-1 0,1 1 0,0 0 0,-1-1 0,1 1 0,0-1 0,-1 1 0,1 0 0,0-1 0,-1 1 0,1 1 0,7 7-12384</inkml:trace>
</inkml:ink>
</file>

<file path=ppt/ink/ink4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17.768"/>
    </inkml:context>
    <inkml:brush xml:id="br0">
      <inkml:brushProperty name="width" value="0.025" units="cm"/>
      <inkml:brushProperty name="height" value="0.025" units="cm"/>
    </inkml:brush>
  </inkml:definitions>
  <inkml:trace contextRef="#ctx0" brushRef="#br0">75 3 13965,'0'0'12561,"-9"4"-10238,5-3-1922,-33 18 1872,35-18-2214,0 0 0,1 1 1,-1-1-1,0 1 0,1-1 0,-1 1 1,1 0-1,-1-1 0,1 1 0,0 0 1,0 0-1,0 0 0,0 0 0,0 0 1,0 0-1,1 0 0,-1 1 0,1-1 1,-1 0-1,1 3 0,0-5-59,0 1 0,0-1 0,0 0 0,1 1 0,-1-1 0,0 0 0,0 1 0,1-1 0,-1 0 0,0 0 0,0 1 0,1-1 0,-1 0 0,0 0 0,1 0 0,-1 1 0,0-1 0,1 0 0,-1 0 0,0 0 0,1 0 0,-1 0 0,1 0 0,-1 0 0,0 0 0,1 0 0,-1 0 0,0 0 0,1 0 0,-1 0 0,0 0 0,1 0 0,-1 0 0,1 0 0,-1 0 0,0 0 0,1-1 0,-1 1 0,1 0 0,14-6 0,-11 4 0,0-1 0,-1 1 0,1-1 0,0 0 0,-1-1 0,0 1 0,1 0 0,-2-1 0,1 0 0,0 0 0,-1 0 0,1 0 0,-1 0 0,0 0 0,0 0 0,1-7 0,-21 29 0,12-10 0,1 0 0,0 1 0,0-1 0,-4 14 0,9-22 0,0 1 0,0-1 0,0 0 0,0 0 0,0 0 0,0 0 0,0 1 0,0-1 0,0 0 0,0 0 0,0 0 0,0 1 0,0-1 0,0 0 0,0 0 0,0 0 0,0 0 0,0 0 0,0 1 0,0-1 0,0 0 0,1 0 0,-1 0 0,0 0 0,0 0 0,0 1 0,0-1 0,0 0 0,1 0 0,-1 0 0,0 0 0,0 0 0,0 0 0,0 0 0,0 0 0,1 0 0,-1 0 0,0 0 0,0 0 0,0 0 0,1 0 0,-1 0 0,0 0 0,0 0 0,0 0 0,0 0 0,1 0 0,-1 0 0,0 0 0,0 0 0,0 0 0,0 0 0,1 0 0,-1 0 0,0 0 0,0 0 0,0 0 0,0-1 0,0 1 0,1 0 0,-1 0 0,9-4 0,13-17-3348,-5-6-6719,-5 6-7139</inkml:trace>
</inkml:ink>
</file>

<file path=ppt/ink/ink4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22.375"/>
    </inkml:context>
    <inkml:brush xml:id="br0">
      <inkml:brushProperty name="width" value="0.025" units="cm"/>
      <inkml:brushProperty name="height" value="0.025" units="cm"/>
    </inkml:brush>
  </inkml:definitions>
  <inkml:trace contextRef="#ctx0" brushRef="#br0">15 0 12043,'0'0'11403,"3"12"-10565,2 14-332,-2 1 0,0-1-1,-3 49 1,-14 92 400,-1 34-648,15-176-772,2-1-1,4 28 0,12 14-4801,-10-41 1142,-3-1-1565</inkml:trace>
</inkml:ink>
</file>

<file path=ppt/ink/ink4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22.750"/>
    </inkml:context>
    <inkml:brush xml:id="br0">
      <inkml:brushProperty name="width" value="0.025" units="cm"/>
      <inkml:brushProperty name="height" value="0.025" units="cm"/>
    </inkml:brush>
  </inkml:definitions>
  <inkml:trace contextRef="#ctx0" brushRef="#br0">0 1 15567,'0'0'1815,"0"13"-924,5 98 1261,32 185-1,-36-289-1816,0-1 0,1 1-1,0-1 1,0 1 0,0-1 0,1 0-1,6 10 1,-8-15-263,0 1-1,0-1 1,0 1-1,1-1 1,-1 0-1,1 0 1,-1 1 0,1-1-1,-1 0 1,1-1-1,-1 1 1,1 0-1,0 0 1,-1-1-1,1 1 1,0-1 0,0 1-1,0-1 1,-1 0-1,1 1 1,0-1-1,0 0 1,0 0-1,-1-1 1,1 1 0,0 0-1,0-1 1,0 1-1,-1-1 1,1 1-1,0-1 1,3-1-1,2-3 3,1 1-1,-1-2 0,0 1 1,0-1-1,-1 1 0,0-2 1,0 1-1,0-1 0,7-11 1,43-76 51,-46 76-140,47-91-1353,-7-2-3670,-23 43-1032</inkml:trace>
</inkml:ink>
</file>

<file path=ppt/ink/ink4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23.171"/>
    </inkml:context>
    <inkml:brush xml:id="br0">
      <inkml:brushProperty name="width" value="0.025" units="cm"/>
      <inkml:brushProperty name="height" value="0.025" units="cm"/>
    </inkml:brush>
  </inkml:definitions>
  <inkml:trace contextRef="#ctx0" brushRef="#br0">12 0 16560,'0'0'11878,"1"16"-11628,-7 262 445,-1 10-2436,7-286 1353,3 25-1439,3-16-2102,4-6-6850</inkml:trace>
</inkml:ink>
</file>

<file path=ppt/ink/ink4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23.544"/>
    </inkml:context>
    <inkml:brush xml:id="br0">
      <inkml:brushProperty name="width" value="0.025" units="cm"/>
      <inkml:brushProperty name="height" value="0.025" units="cm"/>
    </inkml:brush>
  </inkml:definitions>
  <inkml:trace contextRef="#ctx0" brushRef="#br0">1 0 18033,'0'0'7847,"2"11"-6950,10 35-133,34 174 341,-44-204-1051,0-1 74,0 0 0,0 0 0,7 18 0,-9-32-107,0 0 1,1-1 0,-1 1-1,0 0 1,0-1 0,1 1-1,-1-1 1,0 1 0,1 0-1,-1-1 1,1 1 0,-1-1-1,0 1 1,1-1 0,-1 1-1,1-1 1,-1 0 0,1 1-1,0-1 1,-1 0 0,1 1 0,-1-1-1,1 0 1,0 0 0,-1 1-1,1-1 1,0 0 0,-1 0-1,1 0 1,1 0 0,19-11 369,13-27 72,74-119-310,-49 46-5676,-41 63-1716</inkml:trace>
</inkml:ink>
</file>

<file path=ppt/ink/ink4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55.265"/>
    </inkml:context>
    <inkml:brush xml:id="br0">
      <inkml:brushProperty name="width" value="0.025" units="cm"/>
      <inkml:brushProperty name="height" value="0.025" units="cm"/>
    </inkml:brush>
  </inkml:definitions>
  <inkml:trace contextRef="#ctx0" brushRef="#br0">1 1 20371,'0'0'32</inkml:trace>
</inkml:ink>
</file>

<file path=ppt/ink/ink4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55.645"/>
    </inkml:context>
    <inkml:brush xml:id="br0">
      <inkml:brushProperty name="width" value="0.025" units="cm"/>
      <inkml:brushProperty name="height" value="0.025" units="cm"/>
    </inkml:brush>
  </inkml:definitions>
  <inkml:trace contextRef="#ctx0" brushRef="#br0">279 160 15695,'0'0'10965,"0"11"-8734,-3 39-1572,-3-1-1,-3 0 1,-19 68-1,12-55-37,-15 116 0,27-27-770,5-143-2494,2-15-562,0-18-1752,-5-9-2779,-8-7-5732</inkml:trace>
  <inkml:trace contextRef="#ctx0" brushRef="#br0" timeOffset="1">0 464 5093,'0'0'23606,"66"-19"-22485,-6 19-576,10-4-353,9-2-96,2-2-897,-4-1-3523,-5 0-3587</inkml:trace>
  <inkml:trace contextRef="#ctx0" brushRef="#br0" timeOffset="2">1254 26 20884,'0'0'5573,"-57"81"-3811,30-39-513,-7 7-448,-2 3-321,-5 3-384,0-4-64,3-1-32,5-10-288,6-8-64,7-10-609,9-12-929,9-10-1185,2-10-2114,6-22-5381</inkml:trace>
  <inkml:trace contextRef="#ctx0" brushRef="#br0" timeOffset="3">1179 0 11435,'0'0'6924,"1"12"-3460,0 31-583,-1 0 0,-11 68 0,4-66-2526,2 0 0,2 1 0,3 69 0,1-109-534,0 0-1,0 1 1,0-1-1,1 0 1,0 0-1,5 10 1,6 2-7667</inkml:trace>
  <inkml:trace contextRef="#ctx0" brushRef="#br0" timeOffset="4">866 504 15983,'0'0'8584,"-16"55"-6694,48-48-385,12-7-544,12-2-608,10-15-257,8-9-160,-3-4-1634,-3-7-1953,-8-3-2083,-9-7-2978</inkml:trace>
  <inkml:trace contextRef="#ctx0" brushRef="#br0" timeOffset="5">1543 59 16912,'-4'11'2728,"-11"45"-969,2 0 1,3 1 0,2 0-1,0 104 1,15-164 407,2-12-1932,-1-1-1,0 1 1,-2-1 0,1 0 0,4-24-1,17-90-778,-26 118 529,1-6-83,0 7 67,-1-1 1,0 1 0,0-1 0,-2 0 0,1 0-1,-4-22 1,-10 52 46,7-4 89,1 0 1,0 0-1,-6 27 0,9-34-29,1 0 1,0 0-1,0 1 1,1-1-1,0 0 1,0 0-1,1 1 0,0-1 1,3 14-1,-3-20-68,0 1 1,-1-1-1,1 1 0,0-1 0,0 0 1,0 1-1,0-1 0,1 0 0,-1 0 0,0 0 1,0 0-1,1 0 0,-1 0 0,1 0 0,-1 0 1,1-1-1,-1 1 0,1 0 0,-1-1 0,1 1 1,0-1-1,-1 0 0,1 0 0,0 1 0,-1-1 1,1 0-1,-1 0 0,1-1 0,0 1 1,-1 0-1,1 0 0,2-2 0,2 1 11,0-1 0,0 0 0,-1 0 0,1 0-1,-1-1 1,1 0 0,8-6 0,9-12-19,-1-1 0,-1-1 0,-1-1 0,-1 0 0,29-52 0,-42 67 0,-1 2 0,-3 9 0,-3 9 0,1-10 0,-18 90 34,10-57-82,1 1-1,2 0 1,1 0-1,1 44 1,11-35-1933,8-21-3507,7-11-6277</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7.274"/>
    </inkml:context>
    <inkml:brush xml:id="br0">
      <inkml:brushProperty name="width" value="0.025" units="cm"/>
      <inkml:brushProperty name="height" value="0.025" units="cm"/>
    </inkml:brush>
  </inkml:definitions>
  <inkml:trace contextRef="#ctx0" brushRef="#br0">306 31 15150,'0'0'10773,"-9"-6"-9246,3 3-1452,-1-1 1,0 1-1,1 0 0,-2 1 0,1-1 1,0 1-1,0 1 0,-1 0 0,1 0 1,-1 0-1,1 1 0,-1 0 0,1 0 1,-1 1-1,1 0 0,-1 0 1,1 1-1,0 0 0,-9 3 0,3 1-81,0 0 0,0 1-1,1 0 1,0 1 0,0 0-1,-10 10 1,18-14-4,-1 0 0,2 0 0,-1 0 0,0 0 0,1 1 0,0-1 0,0 1 0,0 0 0,1 0 0,0 0 0,0 0 0,0 0 0,0 0 0,1 1 0,0-1 0,0 1 0,0-1 0,1 8 0,0-11-10,1 0 0,0 0 0,0 0 1,0 0-1,0 0 0,0 0 1,1 0-1,-1-1 0,0 1 1,1 0-1,-1-1 0,1 0 1,0 1-1,-1-1 0,1 0 1,0 0-1,0 0 0,0 0 0,0 0 1,0 0-1,0 0 0,0-1 1,0 1-1,0-1 0,3 1 1,60 10-2155,-59-11 1662,72 4-6951,-40-4 1190</inkml:trace>
</inkml:ink>
</file>

<file path=ppt/ink/ink4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58.975"/>
    </inkml:context>
    <inkml:brush xml:id="br0">
      <inkml:brushProperty name="width" value="0.025" units="cm"/>
      <inkml:brushProperty name="height" value="0.025" units="cm"/>
    </inkml:brush>
  </inkml:definitions>
  <inkml:trace contextRef="#ctx0" brushRef="#br0">0 88 18449,'0'0'11147,"1"2"-10763,37 173 2145,-31-131-2271,-6-41-258,-1 0 0,1 0 0,0 0 0,0 0 0,0 0 0,0 0 0,0 0 0,0 0 0,1-1 0,0 1 0,-1 0 0,4 3 0,-4-6 0,0 1 0,1-1 0,-1 1 0,0-1 0,0 1 0,0-1 0,1 0 0,-1 0 0,0 1 0,0-1 0,1 0 0,-1 0 0,0 0 0,0 0 0,1-1 0,-1 1 0,0 0 0,0-1 0,0 1 0,1 0 0,-1-1 0,0 1 0,0-1 0,0 0 0,0 1 0,0-1 0,0 0 0,0 0 0,0 0 0,0 1 0,0-1 0,-1 0 0,2-2 0,13-13 0,0-1 0,-2-1 0,0 0 0,-1-1 0,-1 0 0,13-31 0,14-22 0,-14 42-760,7-9-1315,-29 37 1918,-1 0 0,0 1-1,0-1 1,0 0 0,0 0-1,0 0 1,0-1 0,-1 1-1,1 0 1,-1 0 0,1 0-1,-1 0 1,0-1 0,0 1-1,0 0 1,0-3 0,-5 2-5416,-11 3-3364</inkml:trace>
</inkml:ink>
</file>

<file path=ppt/ink/ink4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59.555"/>
    </inkml:context>
    <inkml:brush xml:id="br0">
      <inkml:brushProperty name="width" value="0.025" units="cm"/>
      <inkml:brushProperty name="height" value="0.025" units="cm"/>
    </inkml:brush>
  </inkml:definitions>
  <inkml:trace contextRef="#ctx0" brushRef="#br0">9 160 19058,'0'0'8349,"12"4"-7244,-6-1-960,-4-1-106,1-1-1,-1 1 1,1-1-1,0 0 1,-1 0-1,1 0 1,0 0-1,-1-1 1,1 1-1,0-1 1,0 1-1,0-1 1,0 0-1,0 0 1,-1-1-1,1 1 1,0 0-1,0-1 0,0 0 1,-1 0-1,1 1 1,0-2-1,-1 1 1,1 0-1,-1 0 1,1-1-1,2-2 1,4-5 10,0 0 1,0-1-1,-1 0 1,10-17-1,-15 23-32,-1 0 1,0-1-1,0 1 0,0-1 1,0 1-1,0-1 0,-1 0 1,0 1-1,0-1 0,-1 0 1,1 0-1,-1 0 0,0 0 1,-1-9-1,0 13-13,1 0 0,0-1-1,-1 1 1,1 0 0,-1 0 0,0 0 0,1 0-1,-1 0 1,0 0 0,0 1 0,1-1 0,-1 0-1,0 0 1,0 1 0,0-1 0,0 0 0,0 1-1,0-1 1,0 1 0,0-1 0,0 1-1,-1-1 1,1 1 0,0 0 0,0 0 0,0-1-1,0 1 1,0 0 0,-1 0 0,1 0 0,0 0-1,0 1 1,0-1 0,0 0 0,-1 0 0,-1 1-1,-1 0-16,-1 1-1,0-1 1,1 1-1,-1 0 1,1 0-1,0 0 1,-8 5-1,3 2 15,1-1-1,-1 1 1,1 0-1,1 0 1,0 1 0,0 0-1,1 1 1,1-1-1,-1 1 1,2 0 0,-1 1-1,2-1 1,-1 1-1,2 0 1,0-1-1,0 1 1,0 13 0,2-23 5,0-1 0,1 0 1,-1 1-1,0-1 1,1 0-1,-1 1 1,1-1-1,0 0 0,-1 0 1,1 0-1,0 0 1,0 0-1,0 1 0,-1-1 1,1-1-1,0 1 1,0 0-1,1 0 1,-1 0-1,0 0 0,0-1 1,0 1-1,0 0 1,1-1-1,-1 0 0,0 1 1,1-1-1,-1 1 1,0-1-1,1 0 1,1 0-1,55 3 57,-35-3-43,-14 2-113,0-1 0,0 1 0,-1 1 1,1-1-1,-1 2 0,1-1 0,-1 1 0,8 5 0,19 9-1585,-34-18 1626,0 0 1,0 0 0,0 0-1,0 0 1,0 0 0,0 0-1,0 0 1,-1 0 0,1 0-1,0 0 1,0 0 0,0 0-1,0-1 1,0 1 0,0 0-1,-1-1 1,1 1 0,0-1-1,0 1 1,-1-1 0,1 1-1,0-1 1,0 1 0,-1-1-1,1 0 1,-1 1 0,1-1-1,-1 0 1,1 0 0,-1 1-1,1-1 1,-1 0 0,1 0 0,-1 0-1,0 0 1,0 1 0,1-1-1,-1 0 1,0-2 0,9-44 103,-7 37-411,2-17-2806,17-53-1,-17 69 1251,1 1-1,0-1 1,0 1-1,8-12 1,-10 19-2591</inkml:trace>
</inkml:ink>
</file>

<file path=ppt/ink/ink4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6:59.942"/>
    </inkml:context>
    <inkml:brush xml:id="br0">
      <inkml:brushProperty name="width" value="0.025" units="cm"/>
      <inkml:brushProperty name="height" value="0.025" units="cm"/>
    </inkml:brush>
  </inkml:definitions>
  <inkml:trace contextRef="#ctx0" brushRef="#br0">63 1 9353,'0'0'16741,"-7"9"-16074,1-2-541,1-2-64,0 0 0,1 0 0,-1 1 0,1-1 1,0 1-1,1 0 0,-1 0 0,1 0 1,1 1-1,-1-1 0,1 1 0,-2 11 1,4-17-79,0 0 1,1 0-1,-1 0 1,1 0-1,-1 0 0,1 0 1,-1 0-1,1 0 1,0 0-1,-1 0 1,1-1-1,0 1 1,0 0-1,0-1 1,-1 1-1,1 0 1,0-1-1,0 1 1,0-1-1,0 1 1,0-1-1,0 0 1,0 0-1,0 1 1,0-1-1,0 0 1,1 0-1,-1 0 1,2 0-1,41 1-1750,-32-2 965,26 0-1183,-19 0 1685,0 1-1,28 3 1,-46-3 351,0 0 0,0 1 0,-1-1 0,1 0 0,0 0 0,-1 1 0,1-1 0,0 1 0,-1-1 0,1 0 0,-1 1 0,1-1 0,-1 1 0,1-1 0,-1 1 0,1 0 0,-1-1 0,1 1 0,-1-1 0,0 1 0,1 0 0,-1-1 0,0 1 0,1 0 0,-1-1 0,0 1 0,0 0 0,0 0 0,0-1 0,0 1 0,0 0 0,0 0 0,0-1 0,0 1 0,0 0 0,0-1 0,0 1 0,-1 0 0,1 0 0,0-1 0,-1 2 0,-15 29 2520,2-16-1698,0-1 0,-1 0 0,-31 22-1,37-30-599,0 0-1,0-1 1,0 0-1,-1 0 1,0-1-1,0-1 1,0 1-1,0-2 1,-12 3-1,22-5-290,0 0 1,-1 0-1,1 0 1,0 0-1,0 0 1,0 0-1,0 0 1,-1 0-1,1 0 0,0 0 1,0 0-1,0 0 1,0 0-1,-1 0 1,1 0-1,0 0 1,0 0-1,0-1 0,0 1 1,0 0-1,-1 0 1,1 0-1,0 0 1,0 0-1,0 0 0,0 0 1,0 0-1,0-1 1,0 1-1,-1 0 1,1 0-1,0 0 1,0 0-1,0 0 0,0-1 1,0 1-1,0 0 1,0 0-1,0 0 1,0 0-1,0-1 1,0 1-1,0 0 0,0 0 1,0 0-1,0 0 1,0 0-1,0-1 1,0 1-1,0 0 1,0 0-1,0 0 0,0 0 1,0-1-1,1 1 1,7-14-2315,13-12-3833,9 0-1796,3-1-6528</inkml:trace>
</inkml:ink>
</file>

<file path=ppt/ink/ink4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0.381"/>
    </inkml:context>
    <inkml:brush xml:id="br0">
      <inkml:brushProperty name="width" value="0.025" units="cm"/>
      <inkml:brushProperty name="height" value="0.025" units="cm"/>
    </inkml:brush>
  </inkml:definitions>
  <inkml:trace contextRef="#ctx0" brushRef="#br0">114 253 19346,'0'0'3081,"-11"5"-636,4-2-2204,1 0 0,0 0 1,0 1-1,0-1 1,0 2-1,0-1 1,1 1-1,0 0 0,0 0 1,0 0-1,1 0 1,-1 1-1,1 0 1,0 0-1,1 0 1,0 1-1,0-1 0,0 1 1,1-1-1,0 1 1,-2 9-1,3-13-212,1-1 1,-1 1-1,1 0 0,0 0 0,-1 0 0,1 0 0,0 0 1,1 0-1,-1 0 0,0 0 0,1 0 0,0-1 0,0 1 1,0 0-1,0 0 0,0-1 0,0 1 0,1 0 0,-1-1 1,1 1-1,0-1 0,2 3 0,0-3-30,0 0 0,-1 0 0,1 0 0,0 0 0,0-1 0,0 0 0,0 0 0,1 0 1,-1 0-1,0-1 0,0 0 0,1 0 0,-1 0 0,8-1 0,-2-1-40,0 0 0,0 0 0,0-1 0,-1-1 0,0 1 0,1-1 0,-1-1 0,-1 0 0,1 0 0,-1-1 0,0 0 0,0 0 0,0-1 0,-1 0 0,0-1 0,-1 1 0,1-1 0,-1 0 1,6-13-1,1 0-52,-2-1 0,0 1 1,-2-2-1,0 1 0,-2-2 0,10-46 1,-15 59 83,0 2 19,0-1 1,-1 0-1,0 0 1,0 0-1,-1 0 1,0 1-1,-1-1 1,0 0-1,-4-15 1,5 24-4,0 0 1,-1 1-1,0-1 0,1 0 1,-1 0-1,1 0 1,-1 0-1,0 0 0,0 1 1,1-1-1,-1 0 1,0 1-1,0-1 0,0 1 1,0-1-1,0 1 1,0-1-1,0 1 0,0-1 1,0 1-1,0 0 1,0 0-1,0-1 0,0 1 1,0 0-1,0 0 1,0 0-1,0 0 0,0 0 1,0 1-1,0-1 1,-1 0-1,1 0 0,0 1 1,-1 0-1,-2 0 43,0 1-1,0 0 0,0 0 1,1 0-1,-1 1 1,0-1-1,-5 6 1,-4 6 64,-1 1 0,2 1 1,0 0-1,1 1 0,-13 26 0,18-31 53,0 0 0,1 1 0,0 0 0,1 0 0,1 0 0,0 1 1,0-1-1,0 27 0,3-38-166,0 0 1,0-1-1,0 1 1,1-1-1,-1 1 1,0-1-1,1 1 1,-1-1-1,1 1 1,-1-1 0,1 1-1,0-1 1,-1 1-1,1-1 1,0 0-1,0 0 1,0 1-1,0-1 1,0 0-1,1 0 1,-1 0 0,0 0-1,0 0 1,1 0-1,-1-1 1,2 2-1,1-1-30,0 0 0,0 0 0,0 0 0,0-1 0,0 1 0,0-1 0,1 0 1,-1 0-1,0-1 0,4 0 0,8-2-479,-1-1 1,-1 0 0,1-1 0,22-11-1,-17 4-826,-16 9 1012,1 0 1,-1 0-1,1 0 1,0 0-1,0 1 0,0 0 1,0 0-1,0 0 1,0 1-1,1 0 1,-1 0-1,10-1 1,-15 3 308,1 0-1,-1 0 1,0 0 0,1-1 0,-1 1 0,0 0 0,1 0 0,-1 0 0,0 0-1,0 0 1,0 0 0,0 0 0,0 0 0,0 0 0,0 0 0,0-1-1,0 1 1,-1 0 0,1 0 0,0 0 0,-1 0 0,1 0 0,0 0 0,-1 0-1,-9 24 49,-1-2-68,-13 33-773,17-19-4067,7-33 1424</inkml:trace>
</inkml:ink>
</file>

<file path=ppt/ink/ink4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0.769"/>
    </inkml:context>
    <inkml:brush xml:id="br0">
      <inkml:brushProperty name="width" value="0.025" units="cm"/>
      <inkml:brushProperty name="height" value="0.025" units="cm"/>
    </inkml:brush>
  </inkml:definitions>
  <inkml:trace contextRef="#ctx0" brushRef="#br0">85 1 20147,'0'0'3203,"-21"58"-1441,4-22 192,2 3-65,0-1-607,4-4-610,6-7-576,5-8-448,0-7-1121,4-10-1346,10-2-448,-2-9-705,-1-13-3395</inkml:trace>
</inkml:ink>
</file>

<file path=ppt/ink/ink4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1.127"/>
    </inkml:context>
    <inkml:brush xml:id="br0">
      <inkml:brushProperty name="width" value="0.025" units="cm"/>
      <inkml:brushProperty name="height" value="0.025" units="cm"/>
    </inkml:brush>
  </inkml:definitions>
  <inkml:trace contextRef="#ctx0" brushRef="#br0">1 375 15951,'0'0'6363,"10"3"-5316,-6-1-960,0-1 1,0 0 0,0 0-1,0 0 1,1 0 0,-1-1-1,0 0 1,1 1 0,-1-2-1,0 1 1,1 0-1,-1-1 1,0 0 0,0 0-1,1 0 1,-1-1 0,0 1-1,0-1 1,0 0 0,-1 0-1,1 0 1,0-1-1,4-3 1,4-2 298,0-2 1,0 1-1,-1-1 1,0-1-1,0 0 0,-2-1 1,12-15-1,-29 28 1455,-5 8-1413,2 3-299,1 0 1,0 0-1,0 1 1,1 0 0,1 1-1,0 0 1,1 0-1,1 0 1,0 1-1,1 0 1,1 1-1,0-1 1,1 1-1,-2 29 1,5-44-128,0 0 0,0 0-1,0 1 1,0-1 0,1 0 0,-1 0-1,0 1 1,1-1 0,-1 0 0,1 0-1,0 0 1,-1 0 0,1 0 0,0 0-1,-1 0 1,1 0 0,0 0 0,0 0-1,0 0 1,0 0 0,0-1 0,0 1-1,0 0 1,0-1 0,0 1 0,0-1-1,1 1 1,-1-1 0,0 1 0,0-1-1,0 0 1,1 0 0,-1 1 0,0-1 0,0 0-1,1 0 1,-1 0 0,0-1 0,0 1-1,1 0 1,-1 0 0,0-1 0,2 0-1,2 0-39,0 0-1,0 0 0,0-1 1,0 1-1,0-1 0,0-1 0,-1 1 1,1-1-1,7-5 0,-7 2-668,1 0-1,-1 0 0,0 0 1,0-1-1,7-13 0,-7 10-1128,-1 0 0,-1 0 0,1 0 0,1-13 0,4-30-8483</inkml:trace>
  <inkml:trace contextRef="#ctx0" brushRef="#br0" timeOffset="1">140 0 21236,'0'0'10794,"50"23"-22741,-31-23-6823</inkml:trace>
</inkml:ink>
</file>

<file path=ppt/ink/ink4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1.576"/>
    </inkml:context>
    <inkml:brush xml:id="br0">
      <inkml:brushProperty name="width" value="0.025" units="cm"/>
      <inkml:brushProperty name="height" value="0.025" units="cm"/>
    </inkml:brush>
  </inkml:definitions>
  <inkml:trace contextRef="#ctx0" brushRef="#br0">95 1 21524,'0'8'1783,"-3"54"1373,-12 65-1,6-61-2149,-1 71 0,10-137-1003,0 1 1,0-1-1,0 0 0,0 1 1,0-1-1,0 1 0,0-1 1,0 1-1,1-1 1,-1 1-1,0-1 0,0 1 1,0-1-1,0 1 0,1-1 1,-1 0-1,0 1 0,0-1 1,1 0-1,-1 1 1,0-1-1,1 1 0,-1-1 1,0 0-1,1 0 0,-1 1 1,0-1-1,1 0 0,-1 0 1,1 1-1,-1-1 0,1 0 1,19-4-168,25-22-1108,-35 19 446,44-21-2298,-50 26 3038,-1 1 0,1 0 1,0 0-1,-1 0 0,1 0 0,0 0 1,0 1-1,0 0 0,0 0 0,-1 0 1,1 0-1,0 0 0,6 2 0,-8-1 128,-1 1 0,1-1 0,-1 0 0,1 1-1,-1-1 1,0 1 0,0-1 0,0 1-1,0 0 1,0 0 0,0-1 0,0 1 0,0 0-1,0 0 1,-1 0 0,1 0 0,-1 0-1,0 0 1,1 0 0,-1 0 0,0 0 0,0 0-1,0 0 1,-1 2 0,-5 53 2501,2-42-2272,-1 0-1,0 0 1,-1-1 0,0 1 0,-2-1 0,1-1-1,-2 1 1,-10 13 0,13-21-131,1 0-1,-1 0 1,0 0 0,0-1 0,0 0 0,-1 0-1,-13 7 1,16-10-110,0 0-1,0-1 0,-1 0 1,1 1-1,0-1 0,0-1 1,-1 1-1,1-1 0,-1 1 1,1-1-1,0-1 1,-1 1-1,1-1 0,0 1 1,-7-3-1,7 1-110,0 0 0,0 0 0,1-1 0,-1 1 0,0-1 0,1 0 0,0 0 0,0 0 0,0 0 1,0-1-1,0 1 0,1-1 0,-1 0 0,1 0 0,0 0 0,0 0 0,1 0 0,-1 0 0,1 0 0,0-1 0,0 1 0,0-1 0,1 1 0,-1 0 0,1-7 0,0 2-270,-1-1 1,1 0-1,1 1 0,0-1 0,0 1 0,1 0 0,0-1 0,0 1 0,1 0 0,1 0 1,4-9-1,1 5-2819,1-1 0,0 2 1,14-14-1,6-3-10475</inkml:trace>
</inkml:ink>
</file>

<file path=ppt/ink/ink4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1.979"/>
    </inkml:context>
    <inkml:brush xml:id="br0">
      <inkml:brushProperty name="width" value="0.025" units="cm"/>
      <inkml:brushProperty name="height" value="0.025" units="cm"/>
    </inkml:brush>
  </inkml:definitions>
  <inkml:trace contextRef="#ctx0" brushRef="#br0">158 0 14414,'0'0'10623,"1"12"-7585,0 29-937,-7 56 0,2-67-2044,2 0-1,1 0 0,1 1 0,2-1 0,1 0 1,10 45-1,9-13-1236,-6-17-3875,-24-60-4729,-7-5 5581,-8-6 4227,-14-13 4509,11 13-2662,-1-1 973,19 20-2076,0 0 1,1-1-1,-1 0 0,1 0 0,1 0 0,-1-1 0,-8-18 0,15 26-715,0 0-1,0 1 0,0-1 0,0 0 1,1 0-1,-1 1 0,0-1 0,0 0 1,1 0-1,-1 1 0,1-1 0,-1 0 1,0 1-1,1-1 0,-1 1 0,1-1 1,0 1-1,-1-1 0,1 1 0,-1-1 1,1 1-1,0-1 0,-1 1 0,1 0 1,0-1-1,-1 1 0,1 0 0,0 0 1,0-1-1,-1 1 0,1 0 1,0 0-1,0 0 0,0 0 0,-1 0 1,1 0-1,1 0 0,40-3-342,-34 3 319,72-8-4684,-36 1-1800</inkml:trace>
</inkml:ink>
</file>

<file path=ppt/ink/ink4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3.024"/>
    </inkml:context>
    <inkml:brush xml:id="br0">
      <inkml:brushProperty name="width" value="0.025" units="cm"/>
      <inkml:brushProperty name="height" value="0.025" units="cm"/>
    </inkml:brush>
  </inkml:definitions>
  <inkml:trace contextRef="#ctx0" brushRef="#br0">118 201 16560,'0'0'2904,"1"-9"112,2-25-59,-3 33-2906,0 1 0,0-1 0,0 1 0,0-1-1,0 1 1,-1-1 0,1 1 0,0-1 0,0 1-1,0-1 1,-1 1 0,1 0 0,0-1 0,0 1-1,-1-1 1,1 1 0,0 0 0,-1-1-1,1 1 1,0 0 0,-1-1 0,1 1 0,0 0-1,-1 0 1,1-1 0,-1 1 0,1 0 0,-1 0-1,1 0 1,-1 0 0,1 0 0,0-1 0,-1 1-1,1 0 1,-1 0 0,1 0 0,-1 0 0,1 0-1,-1 0 1,1 1 0,-1-1 0,1 0 0,-1 0-1,1 0 1,-1 0 0,1 0 0,0 1-1,-1-1 1,1 0 0,-1 0 0,1 1 0,0-1-1,-1 0 1,1 1 0,-1-1 0,1 1 51,-6 3-69,0 0-1,1 1 1,-1-1 0,1 1-1,1 1 1,-1-1-1,0 1 1,1-1-1,0 1 1,1 1 0,-1-1-1,-3 10 1,-1 4-32,0 1 0,-8 39 0,14-52 18,1-1 0,-1 1 0,2 0 0,-1 0 0,1 0 0,2 15 0,-2-21-14,1-1 0,-1 0 0,0 0 0,1 1 0,-1-1 0,1 0 0,-1 0 1,1 1-1,0-1 0,0 0 0,-1 0 0,1 0 0,0 0 0,0 0 0,0 0 0,0 0 0,0 0 1,0-1-1,2 2 0,-1-2 6,0 1-1,0-1 1,0 1 0,0-1-1,0 0 1,0 0 0,0 0-1,0 0 1,0 0 0,0 0-1,1-1 1,-1 1 0,0-1 0,-1 0-1,1 1 1,4-3 0,5-3 35,1 0 1,-1-1-1,0-1 1,-1 0 0,0 0-1,0-1 1,10-13-1,58-74 14,0-22 131,-72 108-35,0-2 1,0 1-1,-1-1 1,-1 1 0,0-1-1,-1-1 1,0 1-1,0 0 1,0-14-1,-13 38 223,1 10-353,2 1-1,0 0 0,2 0 0,0 0 0,2 0 0,0 1 0,2 0 0,0-1 0,5 37 0,-4-57-14,0 0 0,0 0-1,0 1 1,0-1 0,1 0 0,-1 0-1,1 0 1,0 0 0,0 0-1,0 0 1,1 0 0,-1-1 0,0 1-1,1 0 1,0-1 0,0 1-1,0-1 1,0 0 0,0 1 0,0-1-1,1 0 1,-1 0 0,1 0-1,-1-1 1,1 1 0,0-1 0,-1 1-1,1-1 1,0 0 0,0 0-1,0 0 1,0 0 0,0-1 0,0 1-1,1-1 1,4 0 0,-1-1 10,1 0 1,-1 0 0,1-1-1,-1 0 1,0 0-1,1-1 1,-1 0 0,-1 0-1,1-1 1,0 0 0,-1 0-1,0 0 1,0-1-1,7-7 1,1-2-22,0-1 0,-1-1 0,-1 0 0,0-1 0,-2 0 0,18-36 0,-33 70 0,1-1 0,1 1 0,1 0 0,0 0 0,1 0 0,3 31 0,-2-45 0,1 0 0,0 0 0,0-1 0,1 1 0,-1 0 0,0 0 0,1-1 0,0 1 0,0-1 0,-1 0 0,1 1 0,1-1 0,-1 0 0,0 0 0,0 0 0,1 0 0,-1-1 0,1 1 0,0-1 0,0 1 0,-1-1 0,1 0 0,0 0 0,0 0 0,0 0 0,0-1 0,0 1 0,0-1 0,5 0 0,4 1 0,0-1 0,0 0 0,0-1 0,-1 0 0,1-1 0,15-5 0,-14 3 0,0-1 0,0 0 0,-1-1 0,0 0 0,0-1 0,0 0 0,-1-1 0,13-12 0,-19 16 0,0-1 0,0 0 0,0-1 0,0 1 0,-1-1 0,0 0 0,0 0 0,-1-1 0,1 1 0,-1-1 0,-1 0 0,1 1 0,-1-1 0,-1 0 0,1 0 0,-1 0 0,0-8 0,-1 14 0,1 0 0,-1 0 0,0 0 0,0 0 0,0 0 0,0 0 0,-1 1 0,1-1 0,0 0 0,0 0 0,0 0 0,-1 0 0,1 1 0,-1-1 0,1 0 0,0 0 0,-1 0 0,1 1 0,-1-1 0,0 0 0,1 1 0,-1-1 0,1 1 0,-1-1 0,0 0 0,0 1 0,1 0 0,-2-1 0,1 0 0,-1 1 0,0 0 0,1 0 0,-1 0 0,0 0 0,1 0 0,-1 0 0,0 0 0,1 1 0,-1-1 0,1 1 0,-1-1 0,-3 2 0,0 0 0,0 1 0,0 0 0,0 0 0,1 0 0,-1 0 0,1 1 0,-1 0 0,-4 5 0,5-2 0,-1 0 0,1 0 0,0 0 0,1 0 0,0 1 0,0 0 0,1-1 0,0 1 0,0 0 0,1 0 0,-1 12 0,2-17 0,0 0 0,0-1 0,0 1 0,1 0 0,-1-1 0,1 1 0,-1 0 0,1-1 0,0 1 0,0-1 0,1 1 0,-1-1 0,0 1 0,1-1 0,-1 0 0,1 0 0,0 0 0,0 0 0,0 0 0,0 0 0,0 0 0,0-1 0,0 1 0,1-1 0,-1 1 0,1-1 0,-1 0 0,1 0 0,-1 0 0,1 0 0,0-1 0,-1 1 0,1-1 0,0 1 0,-1-1 0,5 0 0,-2 0-353,0 1 0,0-1 0,0-1 0,0 1 0,0-1 0,0 1 0,0-2-1,6-1 1,-7 1-268,0 0 0,-1 0 0,1 0 0,-1 0 0,0-1 0,1 0 0,-1 1 0,0-1 0,-1 0 0,1-1 0,0 1 0,-1 0 0,0-1 0,0 1-1,0-1 1,2-5 0,11-29-9409</inkml:trace>
</inkml:ink>
</file>

<file path=ppt/ink/ink4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3.398"/>
    </inkml:context>
    <inkml:brush xml:id="br0">
      <inkml:brushProperty name="width" value="0.025" units="cm"/>
      <inkml:brushProperty name="height" value="0.025" units="cm"/>
    </inkml:brush>
  </inkml:definitions>
  <inkml:trace contextRef="#ctx0" brushRef="#br0">55 14 10698,'0'0'14222,"-49"-13"-13422,44 32-736,5 0-1633,0-6-6086</inkml:trace>
  <inkml:trace contextRef="#ctx0" brushRef="#br0" timeOffset="1">617 443 13293</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7.649"/>
    </inkml:context>
    <inkml:brush xml:id="br0">
      <inkml:brushProperty name="width" value="0.025" units="cm"/>
      <inkml:brushProperty name="height" value="0.025" units="cm"/>
    </inkml:brush>
  </inkml:definitions>
  <inkml:trace contextRef="#ctx0" brushRef="#br0">181 32 10762,'0'0'9412,"-8"-1"-7747,6 1-1588,-14-1 465,1 1 1,-1 0-1,1 1 0,-17 3 1,28-3-444,0-1 1,1 1 0,-1 0-1,0 0 1,1 1-1,-1-1 1,1 1 0,-1 0-1,1-1 1,-1 2 0,1-1-1,0 0 1,0 1 0,0-1-1,1 1 1,-1 0 0,1 0-1,-1 0 1,1 0 0,0 0-1,0 1 1,0-1 0,0 1-1,-1 5 1,3-8-76,-1 0-1,1 1 1,0-1 0,0 1 0,0-1-1,0 0 1,0 1 0,0-1 0,0 1-1,1-1 1,-1 0 0,0 1 0,1-1-1,-1 0 1,1 1 0,-1-1 0,1 0-1,0 0 1,0 0 0,-1 1 0,1-1-1,0 0 1,0 0 0,0 0 0,0 0-1,0-1 1,0 1 0,0 0 0,1 0-1,-1-1 1,0 1 0,0 0 0,1-1-1,-1 1 1,0-1 0,1 0 0,-1 1-1,0-1 1,1 0 0,1 0 0,9 2 98,0-1 1,0 0-1,21-1 1,-19-1 47,-1 1-117,0-1 1,0 0 0,0-2-1,0 1 1,25-9 0,-35 10-38,1 0 0,-1-1 1,1 1-1,-1-1 0,0 1 1,1-1-1,-1 0 0,0 0 1,0-1-1,0 1 1,-1-1-1,1 1 0,-1-1 1,1 0-1,-1 0 0,0 0 1,0 0-1,0 0 0,0 0 1,-1-1-1,1 1 0,-1-1 1,0 1-1,0-1 1,1-6-1,-2 9-8,0-1 0,0 1 0,-1-1-1,1 1 1,0-1 0,-1 1 0,1-1 0,-1 1 0,1-1 0,-1 1 0,1 0 0,-1-1-1,0 1 1,0 0 0,0 0 0,0-1 0,0 1 0,0 0 0,0 0 0,0 0-1,-3-1 1,0-1-4,0 1-1,0 0 0,-1 0 0,1 1 0,0-1 1,-1 1-1,-7-1 0,3 0-27,-1 1 0,1 1-1,-1 0 1,1 0 0,-1 1 0,1 0-1,-12 3 1,18-2-120,-1-1-1,1 2 0,0-1 0,-1 0 1,1 1-1,0-1 0,0 1 0,1 0 1,-6 6-1,0 13-3198,8-21 3027,0 0 0,0 0 0,0-1 0,0 1 0,0 0 0,0 0 0,1 0 0,-1-1 0,0 1 0,1 0 1,-1 0-1,0-1 0,1 1 0,-1 0 0,1-1 0,-1 1 0,1 0 0,0-1 0,-1 1 0,1-1 0,0 1 1,-1-1-1,1 1 0,0-1 0,1 1 0,16 4-8466</inkml:trace>
</inkml:ink>
</file>

<file path=ppt/ink/ink4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3.800"/>
    </inkml:context>
    <inkml:brush xml:id="br0">
      <inkml:brushProperty name="width" value="0.025" units="cm"/>
      <inkml:brushProperty name="height" value="0.025" units="cm"/>
    </inkml:brush>
  </inkml:definitions>
  <inkml:trace contextRef="#ctx0" brushRef="#br0">179 73 18417,'5'-11'1741,"2"-2"-1032,5-12 8,-6 2 4289,-12 49-3922,-1 0-1,-1-1 1,-2 1-1,-19 37 1,4-7-581,-15 30-360,24-57-124,2 1 0,1 1 0,1 0-1,2 1 1,-8 40 0,18-71-19,0 0 0,0-1 0,0 1 0,0 0 0,0 0 0,0 0 0,0 0 0,0 0 0,0 0 0,0 0 0,1 0 0,-1-1 0,0 1 0,1 0 0,-1 0 0,0 0 0,1 0 0,-1-1 0,1 1 0,-1 0 0,1 0 0,-1-1 0,1 1 0,0 0 0,-1-1 0,3 2 0,-1-1 0,0-1 0,0 1 0,0 0 0,0-1 0,0 1 0,1-1 0,-1 0 0,0 0 0,0 0 0,1 0 0,1 0 0,67-17 0,-59 13 0,157-38-835,68-22-2478,-226 61 1462,0-2-1,-1 1 0,0-1 1,0-1-1,17-11 1,0-7-7748</inkml:trace>
</inkml:ink>
</file>

<file path=ppt/ink/ink4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4.161"/>
    </inkml:context>
    <inkml:brush xml:id="br0">
      <inkml:brushProperty name="width" value="0.025" units="cm"/>
      <inkml:brushProperty name="height" value="0.025" units="cm"/>
    </inkml:brush>
  </inkml:definitions>
  <inkml:trace contextRef="#ctx0" brushRef="#br0">198 79 17489,'0'0'6192,"-9"12"-5519,-35 58 1247,3 2 0,-62 152 0,102-212-1222,12-24 183,15-26 193,-9 8-1074,-3 0 0,0-1 0,-2-1 0,-1 0 0,-2-1 0,-1 0 0,-1 0 0,-2-1 0,-2 0 0,0-34 0,-2 67 0,-1 0 0,0 0 0,0 0 0,0 0 0,1 0 0,-1 0 0,0-1 0,0 1 0,-1 0 0,1 0 0,0 0 0,0 0 0,0 0 0,-1 0 0,1 0 0,0 0 0,-1 0 0,1 0 0,-1 0 0,1 0 0,-1 0 0,0 0 0,1 0 0,-1 1 0,0-1 0,0 0 0,-1-1 0,1 3 0,0 0 0,0 0 0,0 0 0,0 0 0,0 0 0,0 0 0,0 1 0,0-1 0,0 0 0,1 0 0,-1 1 0,0-1 0,1 0 0,-1 1 0,1-1 0,0 0 0,-1 1 0,1-1 0,0 1 0,0 1 0,-3 10 0,1 1 0,0-1 0,1 1 0,1 0 0,2 26 0,-2-37 0,1 0 0,-1 1 0,1-1 0,0 0 0,-1 0 0,2 0 0,-1 1 0,0-1 0,1 0 0,-1 0 0,1-1 0,0 1 0,0 0 0,0 0 0,0-1 0,0 0 0,1 1 0,-1-1 0,1 0 0,-1 0 0,1 0 0,0 0 0,0-1 0,0 1 0,0-1 0,0 0 0,0 0 0,0 0 0,5 1 0,1-1 0,0-1 0,-1 0 0,1 0 0,0-1 0,-1-1 0,1 1 0,-1-1 0,0 0 0,0-1 0,1 0 0,-2 0 0,1-1 0,0 0 0,-1-1 0,0 1 0,0-1 0,0-1 0,6-6 0,1 0 0,-2-1 0,1-1 0,-2 0 0,0-1 0,-1 0 0,0 0 0,11-28 0,-33 98 0,11-49-2,-14 33-931,2 0 0,2 0 1,2 1-1,-8 75 0,20-75-7464,10-12-9193</inkml:trace>
</inkml:ink>
</file>

<file path=ppt/ink/ink4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4.516"/>
    </inkml:context>
    <inkml:brush xml:id="br0">
      <inkml:brushProperty name="width" value="0.025" units="cm"/>
      <inkml:brushProperty name="height" value="0.025" units="cm"/>
    </inkml:brush>
  </inkml:definitions>
  <inkml:trace contextRef="#ctx0" brushRef="#br0">0 50 20563,'0'0'5766,"62"21"-4004,-11-21-577,17-7-673,10-6-448,8-1-768,-3-5-4005,-5 2-7911</inkml:trace>
</inkml:ink>
</file>

<file path=ppt/ink/ink4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4.986"/>
    </inkml:context>
    <inkml:brush xml:id="br0">
      <inkml:brushProperty name="width" value="0.025" units="cm"/>
      <inkml:brushProperty name="height" value="0.025" units="cm"/>
    </inkml:brush>
  </inkml:definitions>
  <inkml:trace contextRef="#ctx0" brushRef="#br0">48 0 16560,'0'0'9481,"6"11"-8141,-2-3-1155,0 1 0,-1-1 0,0 1 0,0-1 0,-1 1 0,0 0 0,0 0 0,-1 0 0,0 0 0,-1 0 0,-1 11 0,-35 175 1210,23-139-805,2 0 1,-6 111-1,17-166-590,0 0 0,0 0 0,0 0 0,0 0 0,0 0 0,0 0 0,0 0 0,1 0 0,-1-1 0,0 1 0,0 0 0,1 0 0,-1 0 0,1 0 0,-1 0 0,1-1 0,-1 1 0,1 0 0,-1 0 0,1-1 0,0 1 0,-1 0 0,1-1 0,0 1 0,0-1 0,-1 1 0,1-1 0,0 1 0,0-1 0,0 0 0,0 1 0,0-1 0,0 0 0,-1 0 0,1 1 0,0-1 0,0 0 0,0 0 0,0 0 0,0 0 0,0 0 0,0 0 0,0-1 0,0 1 0,0 0 0,0 0 0,-1-1 0,1 1 0,1-1 0,5-1 0,0-1 0,0 0 0,0 0 0,-1 0 0,9-7 0,38-30 0,-2-2 0,-1-3 0,-3-1 0,-2-3 0,-2-1 0,-2-2 0,45-77 0,-64 86-251,-37 49-6427,-9 12-1154,-5 7-3704</inkml:trace>
</inkml:ink>
</file>

<file path=ppt/ink/ink4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6.104"/>
    </inkml:context>
    <inkml:brush xml:id="br0">
      <inkml:brushProperty name="width" value="0.025" units="cm"/>
      <inkml:brushProperty name="height" value="0.025" units="cm"/>
    </inkml:brush>
  </inkml:definitions>
  <inkml:trace contextRef="#ctx0" brushRef="#br0">15 177 7431,'-2'8'8472,"-1"0"-7819,1-2 123,0 0 0,0 0 1,1 0-1,0 1 0,-1 11 0,2-17-632,0 1 0,0 0 1,1-1-1,-1 1 0,0 0 0,1-1 0,-1 1 0,1-1 0,-1 1 0,1-1 0,0 1 0,0-1 0,0 1 0,-1-1 0,1 0 0,1 1 0,-1-1 0,0 0 0,0 0 0,0 0 0,1 0 0,-1 0 0,0 0 0,1 0 0,-1 0 0,1-1 0,-1 1 0,1 0 0,-1-1 0,4 1 0,6 1-101,-1-1 1,0 0 0,1 0-1,-1-1 1,1-1 0,-1 0 0,1 0-1,-1-1 1,0 0 0,1-1-1,-1 0 1,-1-1 0,1 0 0,0 0-1,-1-1 1,0 0 0,9-7-1,-5 3 208,-1-1-1,0 0 0,0 0 0,-1-2 1,0 1-1,-1-1 0,0-1 0,-1 0 0,0 0 1,11-25-1,-19 36 631,-18 32-193,9-18-602,3-4-28,0 1 0,1-1 0,0 1-1,0 0 1,1 0 0,0 0 0,0 1 0,1-1 0,1 1 0,-1-1 0,2 1 0,-1 11 0,2-20-53,0 0 0,-1 0 0,1 0 0,0 0 0,0 0 0,0 0 0,0 0 0,0 0 0,0-1 0,0 1 0,0 0 0,0-1 0,0 1 1,0-1-1,0 1 0,1-1 0,-1 1 0,0-1 0,0 0 0,0 0 0,1 1 0,-1-1 0,0 0 0,0 0 0,1 0 0,-1-1 0,0 1 1,0 0-1,1 0 0,-1-1 0,0 1 0,0 0 0,3-2 0,41-16 132,-24 4-169,-1 0 0,-1-2 0,20-21 0,-30 28 14,-1 0 0,0 0 1,0-1-1,-1 0 0,0-1 0,-1 1 0,-1-1 1,7-16-1,-23 37-59,-7 15 159,16-21-74,-10 12 115,2 1 1,0 0-1,1 0 0,1 1 0,0 1 0,1-1 0,1 1 0,-5 31 0,11-49-123,0-1 0,0 1 0,0 0 0,1-1 0,-1 1 0,0 0 0,0-1 0,0 1 0,1 0 0,-1-1 0,0 1 0,1-1 0,-1 1 0,1-1 0,-1 1 0,1-1 0,-1 1 0,1-1 0,-1 1 0,1-1 0,-1 1 0,1-1 0,-1 0 0,1 1 0,0-1 0,-1 0 0,1 0 0,0 1 0,-1-1 0,1 0 0,0 0 0,-1 0 0,1 0 0,0 0 0,-1 0 0,1 0 0,0 0 0,0 0 0,-1 0 0,1 0 0,0 0 0,-1-1 0,1 1 0,-1 0 0,1 0 0,0-1 0,-1 1 0,1-1 0,0 1 0,37-17 0,-9-5 0,-1 0 0,28-30 0,27-23 0,-83 75 0,1-1 0,0 0 0,-1 1 0,1-1 0,0 0 0,0 1 0,-1-1 0,1 1 0,0-1 0,0 1 0,0 0 0,0-1 0,-1 1 0,1 0 0,0-1 0,0 1 0,0 0 0,0 0 0,0 0 0,0 0 0,0 0 0,0 0 0,0 0 0,0 0 0,0 0 0,-1 1 0,1-1 0,0 0 0,0 1 0,0-1 0,0 0 0,0 1 0,0-1 0,-1 1 0,1-1 0,0 1 0,0 0 0,-1-1 0,1 1 0,-1 0 0,1-1 0,0 1 0,-1 0 0,1 0 0,-1-1 0,1 1 0,-1 0 0,0 0 0,1 1 0,2 7 0,0 0 0,-1 1 0,0-1 0,1 13 0,0-1 0,1 3 0,-2 0 0,0 43 0,-2-57 0,0-10 0,0 1 0,0-1 0,1 0 0,-1 1 0,0-1 0,0 0 0,1 1 0,-1-1 0,0 1 0,1-1 0,-1 0 0,0 0 0,1 1 0,-1-1 0,0 0 0,1 1 0,-1-1 0,0 0 0,1 0 0,-1 0 0,1 0 0,-1 1 0,1-1 0,-1 0 0,0 0 0,1 0 0,-1 0 0,1 0 0,-1 0 0,1 0 0,-1 0 0,1 0 0,-1 0 0,1 0 0,-1-1 0,0 1 0,1 0 0,-1 0 0,1 0 0,-1 0 0,0-1 0,1 1 0,-1 0 0,1 0 0,-1-1 0,0 1 0,0 0 0,1-1 0,-1 1 0,0 0 0,1-1 0,22-15 0,-6 0 0,0-1 0,-1 0 0,27-39 0,-38 49 0,0-1 0,-1 1 0,0-1 0,0 0 0,-1 0 0,0-1 0,0 1 0,-1 0 0,0-1 0,0 0 0,-1 1 0,0-1 0,-1 0 0,0-9 0,0 18 0,0-1 0,0 1 0,-1-1 0,1 1 0,0-1 0,0 1 0,0 0 0,-1-1 0,1 1 0,0-1 0,0 1 0,-1 0 0,1-1 0,0 1 0,-1 0 0,1-1 0,-1 1 0,1 0 0,0 0 0,-1-1 0,1 1 0,-1 0 0,1 0 0,0 0 0,-1-1 0,1 1 0,-1 0 0,1 0 0,-1 0 0,1 0 0,-1 0 0,1 0 0,-1 0 0,1 0 0,-1 0 0,1 0 0,-1 0 0,1 0 0,0 1 0,-1-1 0,1 0 0,-1 0 0,0 1 0,0-1 0,0 0 0,0 1 0,0-1 0,0 1 0,0-1 0,0 1 0,0-1 0,0 1 0,0 0 0,1-1 0,-1 1 0,0 0 0,0 0 0,1 0 0,-1-1 0,1 1 0,-2 2 0,2-2 0,-1 1 0,1-1 0,0 0 0,0 1 0,-1-1 0,1 1 0,0-1 0,0 1 0,0-1 0,1 1 0,-1-1 0,0 1 0,0-1 0,1 0 0,-1 1 0,1-1 0,-1 1 0,1-1 0,0 0 0,-1 0 0,1 1 0,0-1 0,0 0 0,2 2 0,-1-1 0,0-1 0,1 0 0,-1 1 0,1-1 0,-1 0 0,1 0 0,0 0 0,-1-1 0,1 1 0,0-1 0,-1 1 0,5-1 0,3 0 0,1 0 0,-1-1 0,0 0 0,0-1 0,0 0 0,15-5 0,-21 5 0,9-2 0,0-1 0,-1 0 0,1-1 0,-1-1 0,-1 0 0,15-11 0,-31 22 0,-15 13 0,20-17 0,-1 1 0,1-1 0,0 1 0,-1 0 0,1-1 0,0 1 0,-1-1 0,1 1 0,0 0 0,0-1 0,0 1 0,-1 0 0,1-1 0,0 1 0,0 0 0,0-1 0,0 1 0,0 0 0,0-1 0,1 1 0,-1 0 0,0-1 0,0 1 0,0 0 0,1-1 0,-1 1 0,0-1 0,0 1 0,1 0 0,-1-1 0,1 1 0,-1-1 0,0 1 0,1-1 0,-1 1 0,1-1 0,-1 0 0,1 1 0,0 0 0,4 1 0,0 1 0,0-1 0,0 0 0,1-1 0,-1 1 0,0-1 0,1 0 0,-1 0 0,1-1 0,7 1 0,0-1 0,0 0 0,-1-1 0,22-4 0,-27 3 0,-1-1 0,1 1 0,0-2 0,-1 1 0,0-1 0,1 0 0,-2 0 0,11-8 0,-13 9 0,1-1 0,-1 1 0,0 0 0,0-1 0,0 1 0,-1-1 0,1 0 0,-1 0 0,0 0 0,0 0 0,0-1 0,0 1 0,-1 0 0,2-8 0,-3 12 0,0-1 0,0 0 0,0 1 0,0-1 0,0 1 0,0-1 0,0 0 0,-1 1 0,1-1 0,0 1 0,0-1 0,0 0 0,-1 1 0,1-1 0,0 1 0,-1-1 0,1 1 0,0-1 0,-1 1 0,1-1 0,-1 1 0,1 0 0,-1-1 0,1 1 0,-1 0 0,1-1 0,-1 1 0,1 0 0,-1-1 0,0 1 0,1 0 0,-1 0 0,1 0 0,-1 0 0,0 0 0,1 0 0,-1-1 0,1 1 0,-1 1 0,0-1 0,1 0 0,-1 0 0,0 0 0,1 0 0,-1 0 0,1 0 0,-1 1 0,0-1 0,-32 14 0,22-7 0,1 1 0,0 1 0,0 0 0,0 0 0,2 1 0,-1 0 0,1 1 0,0-1 0,-7 17 0,10-20 0,1 1 0,0 0 0,1 0 0,0 0 0,0 0 0,0 1 0,1-1 0,1 1 0,0-1 0,0 1 0,0 0 0,1 0 0,0-1 0,1 1 0,2 9 0,-2-14-30,1 0-1,0 0 1,1 0-1,-1 0 1,1 0-1,0-1 1,-1 1-1,2-1 1,-1 0-1,0 0 1,1 0-1,-1 0 1,1-1-1,0 1 1,0-1-1,0 0 1,0 0-1,0 0 1,0-1 0,1 0-1,-1 0 1,0 0-1,7 1 1,7 1-1007,-1-1 0,0-1 1,1-1-1,28-2 0,11-8-10857</inkml:trace>
</inkml:ink>
</file>

<file path=ppt/ink/ink4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6.975"/>
    </inkml:context>
    <inkml:brush xml:id="br0">
      <inkml:brushProperty name="width" value="0.025" units="cm"/>
      <inkml:brushProperty name="height" value="0.025" units="cm"/>
    </inkml:brush>
  </inkml:definitions>
  <inkml:trace contextRef="#ctx0" brushRef="#br0">1 1 9161,'0'0'5002,"-1"8"-3502,4 35 897,2-1 0,1 0 0,20 65 0,-25-103-2169,0 0 0,0 0 1,0 0-1,1-1 0,0 1 1,-1 0-1,1 0 1,1-1-1,-1 1 0,0-1 1,6 6-1,-6-8-159,-1 0 1,1-1-1,-1 1 0,1 0 1,-1 0-1,1-1 0,-1 1 1,1-1-1,0 0 0,-1 1 1,1-1-1,0 0 0,-1 0 1,1 0-1,0 0 1,-1 0-1,1-1 0,0 1 1,-1 0-1,1-1 0,-1 1 1,1-1-1,-1 1 0,1-1 1,-1 0-1,1 0 0,-1 0 1,1 0-1,-1 0 0,0 0 1,0 0-1,2-2 0,13-13 172,0 0-1,-2-2 1,0 1 0,-1-2-1,18-33 1,24-32-99,-55 84-146,0 0 0,0 0 1,0 0-1,1 0 1,-1 0-1,0-1 0,0 1 1,0 0-1,0 0 0,0 0 1,1 0-1,-1 0 0,0 0 1,0 0-1,0 0 0,0 0 1,1 0-1,-1 1 0,0-1 1,0 0-1,0 0 0,0 0 1,0 0-1,0 0 0,1 0 1,-1 0-1,0 0 0,0 0 1,0 0-1,0 0 0,0 1 1,0-1-1,0 0 0,1 0 1,-1 0-1,0 0 0,0 0 1,0 0-1,0 1 0,0-1 1,0 0-1,0 0 0,0 0 1,0 0-1,0 0 0,0 1 1,0-1-1,0 0 0,0 0 1,0 0-1,0 0 0,0 0 1,0 1-1,0-1 1,0 0-1,0 0 0,0 0 1,0 0-1,0 0 0,-1 1 1,4 20-18,-2 24 163,-1 108 24,0-153-190,0 1 0,0-1 0,0 0 1,0 0-1,0 1 0,0-1 0,0 0 0,0 0 1,0 0-1,0 1 0,0-1 0,0 0 0,0 0 1,0 1-1,0-1 0,1 0 0,-1 0 0,0 0 1,0 1-1,0-1 0,0 0 0,0 0 0,0 0 1,1 0-1,-1 1 0,0-1 0,0 0 0,0 0 1,1 0-1,-1 0 0,0 0 0,0 0 0,0 0 1,1 0-1,-1 1 0,0-1 0,0 0 0,0 0 1,1 0-1,-1 0 0,0 0 0,0 0 0,1 0 1,12-6-2171,9-12-3571,-6-1-1842,2-3-5819</inkml:trace>
</inkml:ink>
</file>

<file path=ppt/ink/ink4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7.331"/>
    </inkml:context>
    <inkml:brush xml:id="br0">
      <inkml:brushProperty name="width" value="0.025" units="cm"/>
      <inkml:brushProperty name="height" value="0.025" units="cm"/>
    </inkml:brush>
  </inkml:definitions>
  <inkml:trace contextRef="#ctx0" brushRef="#br0">118 19 20531,'0'0'1671,"-10"-3"-400,6 2-1161,-1-1 16,-1 1 0,1-1-1,-1 1 1,0 0 0,1 0-1,-1 1 1,0 0-1,-6 0 1,10 1-115,0 0-1,0 0 1,0-1-1,-1 1 1,1 0 0,0 1-1,0-1 1,1 0-1,-1 1 1,0-1-1,0 1 1,1-1 0,-1 1-1,0 0 1,1-1-1,0 1 1,-1 0 0,1 0-1,0 0 1,0 0-1,0 1 1,1-1-1,-1 0 1,0 0 0,1 0-1,-1 1 1,1 2-1,-2 5 19,0-1 0,0 1-1,2 0 1,-1 0-1,1-1 1,0 1-1,1 0 1,3 13 0,-4-21 1,1 1 1,0 0-1,0-1 1,0 1 0,0-1-1,1 1 1,-1-1-1,1 0 1,-1 1 0,1-1-1,0 0 1,0 0-1,0 0 1,0 0-1,0-1 1,0 1 0,1-1-1,-1 1 1,0-1-1,1 0 1,-1 1 0,1-1-1,0-1 1,-1 1-1,1 0 1,0-1-1,-1 1 1,1-1 0,0 0-1,0 0 1,0 0-1,-1 0 1,4-1 0,3 0 24,-1-1 1,1 0 0,-1-1 0,0 0 0,0 0 0,0-1 0,0 0-1,-1 0 1,0-1 0,1 0 0,-2 0 0,1-1 0,8-8-1,-8 7-15,-1 1 1,0-1-1,0 0 0,-1-1 0,0 1 0,0-1 0,-1 0 0,0-1 0,0 1 0,-1 0 0,0-1 0,3-16 0,-5 25-23,-1-1 0,0 0 0,1 0 0,-1 1 0,0-1 0,0 0 0,0 0 0,0 1 0,0-1 0,0 0 0,0 0 1,0 0-1,0 1 0,0-1 0,0 0 0,0 0 0,0 1 0,-1-1 0,1 0 0,0 0 0,-1 1 0,1-1 0,0 0 0,-1 1 0,1-1 0,-1 0 0,1 1 0,-1-1 0,1 1 0,-1-1 0,0 1 0,1-1 0,-1 1 0,0-1 0,1 1 0,-1 0 0,0-1 0,1 1 0,-1 0 1,0-1-1,0 1 0,1 0 0,-1 0 0,0 0 0,0 0 0,0 0 0,1 0 0,-1 0 0,0 0 0,0 0 0,0 0 0,-2 1-33,0 0-1,1 0 1,-1 0-1,1 0 1,-1 1 0,1-1-1,-1 1 1,1 0 0,0-1-1,0 1 1,0 0-1,0 0 1,-2 3 0,-1 2-129,1 1 0,0 0 0,0-1 0,1 1 0,-4 15 0,6-19-204,0 0-1,0 0 1,0 0-1,1-1 1,-1 1-1,1 0 1,0 0-1,0 0 1,1 0-1,-1 0 0,1 0 1,0 0-1,0-1 1,3 8-1,10 0-4454,6-8-2424</inkml:trace>
</inkml:ink>
</file>

<file path=ppt/ink/ink4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7.754"/>
    </inkml:context>
    <inkml:brush xml:id="br0">
      <inkml:brushProperty name="width" value="0.025" units="cm"/>
      <inkml:brushProperty name="height" value="0.025" units="cm"/>
    </inkml:brush>
  </inkml:definitions>
  <inkml:trace contextRef="#ctx0" brushRef="#br0">33 259 320,'0'0'15877,"-4"12"-14292,0 2-1305,-16 56 1715,19-63-1623,0 0 1,0 0-1,0 0 1,1 0-1,0 0 1,0 0-1,1 0 0,2 13 1,-2-18-340,0 0 0,0 0 1,0 0-1,1 0 0,-1 0 0,1-1 0,-1 1 1,1 0-1,0-1 0,-1 1 0,1-1 1,0 0-1,0 1 0,0-1 0,0 0 1,0 0-1,0 0 0,0-1 0,1 1 1,-1 0-1,0-1 0,0 1 0,0-1 0,1 0 1,-1 0-1,0 0 0,1 0 0,2-1 1,3 1 43,0-1 0,1 0 1,-1-1-1,0 1 1,1-2-1,11-4 0,-5 0-9,-1-1-1,0-1 1,0 0-1,0-1 0,-1-1 1,-1 0-1,0 0 1,0-1-1,-1-1 1,-1 0-1,16-25 0,-19 25 56,0 0 0,0 0-1,-1-1 1,-1 1-1,0-1 1,-1-1-1,0 1 1,-1-1-1,-1 1 1,0-1 0,-1 0-1,-1 0 1,-2-20-1,2 31-91,0 1 0,-1 0 0,1 0 0,-1-1 0,0 1 0,0 0 0,0 0 0,0 0 0,-1 0 1,1 0-1,-1 0 0,0 0 0,0 0 0,0 0 0,0 1 0,0-1 0,-1 1 0,1 0 0,-1 0 0,1 0 0,-1 0 0,0 0 0,0 0 0,0 1 0,0-1 0,0 1 0,0 0 0,0 0 0,0 0 0,-1 0 0,1 1 0,0-1 0,-1 1 0,1 0 0,0 0 0,-1 0 0,1 0 0,0 1 0,-1-1 0,1 1 0,0 0 0,0 0 0,0 0 0,-1 0 0,1 1 0,0-1 0,1 1 0,-1 0 0,0-1 0,0 2 0,1-1 0,-3 2 1,-8 10 72,0-1 0,1 2 1,1 0-1,1 0 1,0 1-1,1 0 1,0 0-1,1 1 1,1 0-1,1 1 1,1 0-1,0-1 1,-3 24-1,8-39-99,0-1 1,0 0-1,0 0 0,0 0 0,0 0 0,1 0 0,-1 0 1,0 0-1,1 0 0,-1 0 0,0 0 0,1 0 1,-1 0-1,1 0 0,-1 0 0,1 0 0,0 0 0,-1-1 1,1 1-1,0 0 0,0 0 0,-1-1 0,1 1 1,0 0-1,0-1 0,0 1 0,0-1 0,0 1 0,0-1 1,0 1-1,0-1 0,0 0 0,0 0 0,2 1 0,43 0 77,-29-2-46,79-9-1584,-74 7 246,0 0-1,1 1 0,28 2 1,-49 0 1296,0 1 1,0 0-1,0-1 1,0 1 0,0 0-1,0 0 1,0 0-1,-1 0 1,1 1-1,0-1 1,-1 0-1,1 1 1,0-1-1,-1 1 1,0 0 0,1-1-1,-1 1 1,0 0-1,0 0 1,0 0-1,0 0 1,0 0-1,0 0 1,-1 0-1,1 0 1,-1 0 0,1 0-1,-1 0 1,0 0-1,0 0 1,0 4-1,0 11 740,0 0-1,-4 34 0,2-37-452,0 0-468,1-5 254,-1 0 0,2 0 0,-1 0 0,2 11 0,8 0-2593,-8-19 2208,0 0 1,0-1 0,0 1 0,0-1 0,0 0 0,0 1 0,0-1 0,0 0 0,1 1-1,-1-1 1,0 0 0,0 0 0,0 0 0,0 0 0,0 0 0,0 0 0,0 0-1,1 0 1,-1-1 0,1 1 0,21-9-8582</inkml:trace>
</inkml:ink>
</file>

<file path=ppt/ink/ink4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8.254"/>
    </inkml:context>
    <inkml:brush xml:id="br0">
      <inkml:brushProperty name="width" value="0.025" units="cm"/>
      <inkml:brushProperty name="height" value="0.025" units="cm"/>
    </inkml:brush>
  </inkml:definitions>
  <inkml:trace contextRef="#ctx0" brushRef="#br0">89 160 15214,'0'0'4543,"-9"8"-1991,-2 2-1350,1 1-1,0 0 1,-17 24-1,25-32-1029,0 1 0,-1-1 0,1 0 0,0 1 0,1-1-1,-1 1 1,1-1 0,-1 1 0,1 0 0,0 0-1,0-1 1,1 1 0,-1 0 0,1 0 0,0 0 0,0 0-1,0 0 1,1 0 0,-1 0 0,1-1 0,0 1 0,0 0-1,0 0 1,3 6 0,-1-8-170,-1 0 0,1 1 0,0-1 0,0 0 0,0 0 0,0 0 0,0-1 1,0 1-1,1-1 0,-1 1 0,0-1 0,1 0 0,-1-1 0,1 1 0,-1 0 0,1-1 0,0 0 0,-1 0 0,1 0 0,3-1 0,3 1-57,0-1-1,0 0 0,0-1 0,-1 0 1,1-1-1,11-4 0,-9 1 22,-1-1 0,1-1-1,-1 0 1,-1 0 0,0-1 0,0 0-1,0-1 1,-1 0 0,-1 0 0,1-1-1,9-18 1,-13 26-43,-3 15 94,-7 34 317,2-17 225,3-27-522,0 0 1,0-1-1,-1 1 0,1-1 1,1 1-1,-1 0 0,0-1 1,0 1-1,1-1 0,-1 1 1,0-1-1,1 1 1,0-1-1,-1 1 0,1-1 1,0 1-1,0-1 0,0 0 1,0 0-1,2 3 1,-1-3 0,1 0 0,-1 0 0,1 0 0,0-1 0,-1 1 1,1 0-1,0-1 0,0 0 0,0 0 0,-1 0 1,1 0-1,3 0 0,13-3-91,-1 0 1,0-1-1,0-1 1,0-1-1,-1 0 1,24-12-1,-21 8-8,-1 2 0,1 1 0,1 0 0,30-5 0,-50 12 68,0 0-1,0 0 0,0 0 0,0-1 0,0 2 1,0-1-1,0 0 0,0 0 0,0 0 1,0 0-1,0 1 0,0-1 0,0 0 1,0 1-1,0-1 0,-1 0 0,1 1 0,0 0 1,0-1-1,0 1 0,-1-1 0,1 1 1,0 0-1,0 0 0,-1-1 0,1 1 0,-1 0 1,1 0-1,-1 0 0,1-1 0,-1 1 1,0 0-1,1 0 0,-1 0 0,0 0 1,1 0-1,-1 2 0,0 44 360,-2-26-296,2-21-70,1 1 0,-1-1 0,0 1 0,0 0 0,1-1 0,-1 1 0,0-1 0,1 1 0,-1-1 0,1 1 0,-1-1 0,1 0 0,-1 1 0,0-1 0,1 1 0,0-1 0,-1 0 0,1 0 0,-1 1 0,1-1 0,-1 0 0,1 0 0,0 1 0,-1-1 0,1 0 0,-1 0 0,1 0 0,0 0 0,-1 0 0,1 0 0,0 0 0,-1 0 0,1 0 0,0-1 0,26-3 0,-6-6-973,0-2-1,-1 0 1,0-1 0,-1-1-1,0-1 1,26-26 0,-41 37 713,25-24-3433,-2-1 0,-1-1 0,31-47 0,-17 16-5948</inkml:trace>
</inkml:ink>
</file>

<file path=ppt/ink/ink4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8.891"/>
    </inkml:context>
    <inkml:brush xml:id="br0">
      <inkml:brushProperty name="width" value="0.025" units="cm"/>
      <inkml:brushProperty name="height" value="0.025" units="cm"/>
    </inkml:brush>
  </inkml:definitions>
  <inkml:trace contextRef="#ctx0" brushRef="#br0">133 0 14189,'-3'11'3321,"-47"121"1834,-2 2-1332,46-116-3754,0 1 1,2 1 0,0-1-1,2 1 1,-1 20-1,6-35-1545,2-11 305,5-11-767,-7 8 1469,-1 0 1,0-1 0,0 0-1,0-16 1,-2 23 613,0 0-1,0-1 1,0 1 0,0 0-1,-1-1 1,1 1 0,-1 0-1,0-1 1,0 1 0,0 0-1,-1 0 1,1 0 0,-1 0-1,1 0 1,-1 0 0,-4-5-1,6 9-68,0-1-1,0 0 1,0 1 0,0-1-1,1 0 1,-1 1-1,0-1 1,0 0 0,0 1-1,-1-1 1,1 0-1,0 0 1,0 1 0,0-1-1,0 0 1,0 1-1,0-1 1,0 0 0,0 0-1,-1 1 1,1-1-1,0 0 1,0 1 0,0-1-1,-1 0 1,1 0-1,0 0 1,0 1 0,-1-1-1,1 0 1,0 0-1,0 0 1,-1 0 0,1 1-1,0-1 1,-1 0-1,1 0 1,0 0 0,-1 0-1,1 0 1,0 0-1,-1 0 1,1 0 0,0 0-1,0 0 1,-1 0-1,1 0 1,0 0 0,-1 0-1,1 0 1,0 0-1,-1-1 1,1 1 0,0 0-1,0 0 1,-1 0-1,1 0 1,0 0 0,0-1-1,-1 1 1,1 0 0,0 0-1,0-1 1,-1 1-1,9 26 1145,-3-22-1171,-1 0 0,1 0 1,0-1-1,0 0 0,1 0 0,-1 0 0,1 0 0,-1-1 1,1 0-1,0 0 0,0-1 0,0 0 0,0 0 0,0 0 1,12 0-1,-2-1-27,1 0 0,-1-1 0,0-1 0,31-6 0,-35 4-25,0 0 1,0-1-1,0 0 0,-1-1 1,19-13-1,-26 17 13,0 0 0,-1-1 0,1 0 1,-1 0-1,0 0 0,0 0 0,0-1 0,0 1 0,0-1 0,-1 0 1,0 0-1,0 1 0,0-1 0,0-1 0,0 1 0,-1 0 0,0 0 0,0-1 1,1-6-1,-2 11 7,0 0 1,0-1 0,0 1-1,0-1 1,0 1 0,0 0 0,0-1-1,0 1 1,0 0 0,0-1-1,0 1 1,0 0 0,0-1-1,-1 1 1,1 0 0,0-1-1,0 1 1,0 0 0,-1 0 0,1-1-1,0 1 1,0 0 0,-1 0-1,1-1 1,0 1 0,0 0-1,-1 0 1,1-1 0,0 1-1,-1 0 1,1 0 0,0 0-1,-1 0 1,1 0 0,0 0 0,-1 0-1,1 0 1,0 0 0,-1 0-1,-19 6 282,-13 17 72,25-16-255,0 0-1,1 1 1,0 0 0,1 0-1,0 0 1,0 1 0,1 0-1,0 0 1,0 0 0,1 1-1,0 0 1,1-1 0,0 1-1,-2 17 1,5-25-116,0-1 0,0 0 0,0 0 0,0 1 0,1-1 0,-1 0 0,0 0 0,1 0 0,-1 1 0,0-1 0,1 0 0,0 0 0,-1 0 0,1 0 0,0 0 0,-1 0 0,1 0 0,0 0 0,0 0 0,0 0 0,0 0 0,0-1 0,1 2 0,1-1 0,0 1 0,0-1 0,1 0 0,-1 0 0,0 0 0,0 0 0,1-1 0,5 1 0,4-1 0,-1 0 0,1-1 0,24-5 0,-17 1-27,0-2 0,26-11 0,-32 11 16,0 1 1,1 1-1,0 0 1,0 1-1,25-4 1,-39 8 12,0 1 0,0-1 1,0 0-1,-1 1 0,1-1 0,0 1 1,0-1-1,-1 1 0,1-1 0,0 1 1,-1-1-1,1 1 0,-1 0 0,1-1 1,-1 1-1,1 0 0,-1 0 0,1-1 1,-1 1-1,0 0 0,1 0 0,-1 0 1,0 0-1,0-1 0,1 1 0,-1 0 1,0 0-1,0 0 0,0 0 0,0 0 1,0-1-1,0 1 0,-1 0 0,1 0 1,0 0-1,0 0 0,-1 1 0,-7 46 51,6-36-47,2-11-6,-1 1 0,1-1 0,0 0 0,0 0 0,0 1 0,-1-1 0,1 0 0,1 0 0,-1 1 0,0-1 0,0 0 0,0 0 0,1 0 0,-1 1 0,1-1 0,-1 0 0,1 0 0,-1 0 0,1 0 0,-1 0 0,1 0 0,0 0 0,0 0 0,0 0 0,-1 0 0,1 0 0,2 1 0,0-1 0,-1 0 0,1-1 0,-1 1 0,0-1 0,1 1 0,0-1 0,-1 0 0,1 0 0,-1 0 0,1 0 0,-1-1 0,1 1 0,2-1 0,12-4 0,0-1 0,-1 0 0,18-10 0,-29 14 0,36-19-9,-22 10-51,0 1 0,0 2 0,1 0-1,38-10 1,-58 18 41,1 0 0,-1-1 0,1 1 0,-1 0 0,1 0 0,-1 0 0,1 0 0,-1 0 0,1 0 0,-1 0 0,0 0 0,1 0 0,-1 0 0,1 0 0,-1 0 0,1 0 0,-1 0 0,1 1 0,-1-1 0,1 0 0,-1 0 0,0 0 0,1 1 0,-1-1 0,1 0 0,-1 0 0,0 1 0,1-1 0,-1 0 0,0 1 0,0-1 0,1 1 0,-1-1 0,0 0 0,0 1 0,1-1 0,-1 1 0,0-1 0,0 1 0,0-1 0,0 1 0,0-1 0,1 0 0,-1 1 0,0-1 0,0 2 0,-7 26-309,1-8-1579,6-20 1771,0 0 0,0 1-1,1-1 1,-1 0 0,0 0-1,0 0 1,0 1 0,0-1 0,0 0-1,0 0 1,0 1 0,0-1-1,0 0 1,0 0 0,1 0 0,-1 0-1,0 1 1,0-1 0,0 0 0,0 0-1,1 0 1,-1 0 0,0 1-1,0-1 1,0 0 0,1 0 0,-1 0-1,0 0 1,0 0 0,0 0 0,1 0-1,-1 0 1,0 0 0,0 0-1,1 0 1,-1 0 0,0 0 0,0 0-1,0 0 1,1 0 0,-1 0 0,0 0-1,0 0 1,1 0 0,-1 0-1,0 0 1,0 0 0,0 0 0,1-1-1,-1 1 1,0 0 0,0 0-1,0 0 1,1-1 0,15-4-6323</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8.010"/>
    </inkml:context>
    <inkml:brush xml:id="br0">
      <inkml:brushProperty name="width" value="0.025" units="cm"/>
      <inkml:brushProperty name="height" value="0.025" units="cm"/>
    </inkml:brush>
  </inkml:definitions>
  <inkml:trace contextRef="#ctx0" brushRef="#br0">1 42 11883,'0'0'8611,"12"0"-6812,322-2 4715,11-28-10364,-359 21-18993</inkml:trace>
</inkml:ink>
</file>

<file path=ppt/ink/ink4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7:09.263"/>
    </inkml:context>
    <inkml:brush xml:id="br0">
      <inkml:brushProperty name="width" value="0.025" units="cm"/>
      <inkml:brushProperty name="height" value="0.025" units="cm"/>
    </inkml:brush>
  </inkml:definitions>
  <inkml:trace contextRef="#ctx0" brushRef="#br0">130 1 15471,'0'0'11755,"-28"49"-10762,12-19-609,2 5-256,5 0 0,3-5-352,4-2-4036,2-6-6983</inkml:trace>
  <inkml:trace contextRef="#ctx0" brushRef="#br0" timeOffset="1">30 622 25880,'0'0'6375,"-30"55"-5863,30-49-512,6-9-4004,4-19-9128</inkml:trace>
</inkml:ink>
</file>

<file path=ppt/ink/ink4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3:26.843"/>
    </inkml:context>
    <inkml:brush xml:id="br0">
      <inkml:brushProperty name="width" value="0.025" units="cm"/>
      <inkml:brushProperty name="height" value="0.025" units="cm"/>
    </inkml:brush>
  </inkml:definitions>
  <inkml:trace contextRef="#ctx0" brushRef="#br0">923 713 2915,'-1'-17'2340,"1"0"0,-2 0-1,0 0 1,-6-18 0,4 21-1754,-1 0 1,-1 0-1,0 1 0,-1-1 1,0 1-1,-1 1 0,-1 0 1,-12-15-1,7 11-336,0 1 1,-1 0-1,-1 2 1,0-1-1,-1 2 1,0 0-1,-1 1 1,0 1-1,-38-15 0,45 21-232,-1 0-1,1 1 0,-1 1 0,1 0 0,-1 0 0,0 1 0,0 0 0,0 1 0,0 1 0,1 0 0,-1 0 1,0 1-1,0 1 0,1 0 0,0 1 0,-1 0 0,1 0 0,-20 12 0,10-1-55,1 1-1,0 0 1,1 2-1,1 0 1,0 1-1,1 1 1,2 0-1,0 1 1,-16 30 0,2 5 137,2 1 1,-33 102 0,37-85 56,3 2 1,-12 89 0,27-123-120,1 1 1,2-1-1,2 0 0,2 1 0,12 69 1,-11-97-48,0 0 1,2-1-1,-1 0 1,2 0-1,-1 0 1,2-1-1,0 1 1,1-2-1,0 1 1,1-1-1,0 0 1,1-1-1,0 0 1,1-1-1,0 0 1,0 0-1,1-1 1,1-1-1,-1 0 1,1-1-1,1 0 1,-1-1-1,1 0 1,0-1-1,1-1 1,21 4-1,-9-6 32,0 0-1,0-2 1,1-1-1,-1-1 1,0-1-1,0-1 1,-1-2-1,1 0 1,-1-2-1,-1-1 1,0-1-1,47-26 1,-13 0 187,-2-2 0,-1-2 0,98-94 0,-108 90-93,-2-3 0,-1-1-1,-3-3 1,-3 0 0,-1-3 0,-3-1-1,-2-1 1,25-68 0,-43 90 85,-1 0 0,-2-1-1,-1 0 1,-2 0 0,-2-1 0,-1 0 0,-1 0-1,-3 0 1,0 0 0,-3-1 0,-1 2 0,-1-1 0,-2 0-1,-2 1 1,-24-63 0,24 76-81,-1 2-1,-1-1 1,0 1 0,-2 1 0,0 0-1,-1 1 1,-23-23 0,26 31-86,0 1-1,0 0 1,-1 1 0,0 0 0,0 1 0,-1 0-1,0 1 1,0 1 0,0 0 0,-1 1-1,0 0 1,1 1 0,-17-2 0,3 4-49,1 0 0,0 2 1,-1 2-1,1 0 0,0 1 1,0 2-1,1 1 0,-1 0 1,2 2-1,-1 1 0,1 1 1,-24 15-1,-6 7-75,2 1 0,2 3 1,-91 86-1,106-89-132,1 3-1,2 0 1,-45 69 0,65-87-238,1 2 1,0-1 0,1 1-1,1 1 1,2 0 0,0 0-1,1 1 1,1 0 0,-3 39-1,7-55-37,1 0-1,0 0 0,1 0 1,-1 1-1,2-1 0,-1 0 1,1 0-1,3 11 0,-1-12-432,0 0 1,0 0-1,0 0 0,1 0 0,-1-1 0,10 8 0,-13-11 697</inkml:trace>
</inkml:ink>
</file>

<file path=ppt/ink/ink4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27.116"/>
    </inkml:context>
    <inkml:brush xml:id="br0">
      <inkml:brushProperty name="width" value="0.025" units="cm"/>
      <inkml:brushProperty name="height" value="0.025" units="cm"/>
    </inkml:brush>
  </inkml:definitions>
  <inkml:trace contextRef="#ctx0" brushRef="#br0">1 0 14670,'0'0'3555,"50"41"-3619,-1-37 96,20-4 0,10 0-1665,10-8-2820,1-7-4963</inkml:trace>
</inkml:ink>
</file>

<file path=ppt/ink/ink4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27.506"/>
    </inkml:context>
    <inkml:brush xml:id="br0">
      <inkml:brushProperty name="width" value="0.025" units="cm"/>
      <inkml:brushProperty name="height" value="0.025" units="cm"/>
    </inkml:brush>
  </inkml:definitions>
  <inkml:trace contextRef="#ctx0" brushRef="#br0">1 55 16976,'0'0'3716,"51"8"-3716,-15-8-161,12 0-3266,14-7-4773</inkml:trace>
  <inkml:trace contextRef="#ctx0" brushRef="#br0" timeOffset="1">987 17 15375,'0'0'896,"82"-4"-1216,-30-3-1890,6 2-5093</inkml:trace>
  <inkml:trace contextRef="#ctx0" brushRef="#br0" timeOffset="2">1533 22 10474,'0'0'3844,"83"11"-1186,-40-6-2017,9 0-577,11-5-2210,17 0-3620</inkml:trace>
</inkml:ink>
</file>

<file path=ppt/ink/ink4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27.923"/>
    </inkml:context>
    <inkml:brush xml:id="br0">
      <inkml:brushProperty name="width" value="0.025" units="cm"/>
      <inkml:brushProperty name="height" value="0.025" units="cm"/>
    </inkml:brush>
  </inkml:definitions>
  <inkml:trace contextRef="#ctx0" brushRef="#br0">0 20 11819,'0'0'5643,"11"3"-2435,61 8 984,5-10-4918,84-18-8180,10 0 2223,-54 16 12439,-2 5-3301,59 1-4351,-88-5-2524</inkml:trace>
</inkml:ink>
</file>

<file path=ppt/ink/ink4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28.293"/>
    </inkml:context>
    <inkml:brush xml:id="br0">
      <inkml:brushProperty name="width" value="0.025" units="cm"/>
      <inkml:brushProperty name="height" value="0.025" units="cm"/>
    </inkml:brush>
  </inkml:definitions>
  <inkml:trace contextRef="#ctx0" brushRef="#br0">0 81 21460,'11'0'1709,"120"-3"-3675,18-1-4291,-52 6 7839,52 12 6073,19-23-7209,-114 2-1830,-1-2 1,86-26-1,-129 30 1416,-13-1-356,-16-2-2139,17 8 1705,-25-11-8808</inkml:trace>
</inkml:ink>
</file>

<file path=ppt/ink/ink4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29.104"/>
    </inkml:context>
    <inkml:brush xml:id="br0">
      <inkml:brushProperty name="width" value="0.025" units="cm"/>
      <inkml:brushProperty name="height" value="0.025" units="cm"/>
    </inkml:brush>
  </inkml:definitions>
  <inkml:trace contextRef="#ctx0" brushRef="#br0">1 1 12748,'0'0'4452,"15"54"-3203,-12-14-512,2 15-64,-1 10-257,4 11-320,0 12-96,2 7-1153,-2 4-2787,0 5-6053</inkml:trace>
</inkml:ink>
</file>

<file path=ppt/ink/ink4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7.561"/>
    </inkml:context>
    <inkml:brush xml:id="br0">
      <inkml:brushProperty name="width" value="0.025" units="cm"/>
      <inkml:brushProperty name="height" value="0.025" units="cm"/>
    </inkml:brush>
  </inkml:definitions>
  <inkml:trace contextRef="#ctx0" brushRef="#br0">1 13 6758,'0'0'12524,"9"-3"-10559,-4 1-1726,-4 1-162,1 0 0,-1 0-1,0 1 1,1-1 0,-1 0 0,1 1 0,-1-1 0,1 1 0,-1-1-1,1 1 1,-1 0 0,1 0 0,-1 0 0,1 0 0,0 0-1,-1 0 1,1 0 0,-1 0 0,1 1 0,-1-1 0,1 0 0,-1 1-1,1 0 1,-1-1 0,1 1 0,-1 0 0,0 0 0,1-1 0,-1 1-1,0 0 1,0 0 0,0 0 0,0 1 0,0-1 0,0 0 0,0 0-1,0 1 1,0-1 0,0 0 0,-1 1 0,1-1 0,0 1-1,-1-1 1,1 1 0,-1 2 0,9 44 420,-3 1 0,-2 0 1,-2 0-1,-7 66 0,4-83-373,-9 102 192,0 41-3359</inkml:trace>
</inkml:ink>
</file>

<file path=ppt/ink/ink4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7.948"/>
    </inkml:context>
    <inkml:brush xml:id="br0">
      <inkml:brushProperty name="width" value="0.025" units="cm"/>
      <inkml:brushProperty name="height" value="0.025" units="cm"/>
    </inkml:brush>
  </inkml:definitions>
  <inkml:trace contextRef="#ctx0" brushRef="#br0">1 1 15118,'0'0'5606,"33"62"-3717,-12-30 257,0 4-1057,8 0-32,-2-3-384,3-6-481,2-10-128,2-12-32,6-5-640,0-29-577,4-18-545,-2-9-3171,-3-10-8199</inkml:trace>
</inkml:ink>
</file>

<file path=ppt/ink/ink4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8.727"/>
    </inkml:context>
    <inkml:brush xml:id="br0">
      <inkml:brushProperty name="width" value="0.025" units="cm"/>
      <inkml:brushProperty name="height" value="0.025" units="cm"/>
    </inkml:brush>
  </inkml:definitions>
  <inkml:trace contextRef="#ctx0" brushRef="#br0">91 1 20371,'0'0'2627,"-36"48"-1026,18-11 353,4 4-160,0 3-801,8-2-353,3-2-447,3-8-161,8-8-64,10-8 32,5-12 64,3-4 64,5-11-160,-3-9-705,0-6-1473,-6-3-1153,-8-6-1057,-6-4-3044</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8.662"/>
    </inkml:context>
    <inkml:brush xml:id="br0">
      <inkml:brushProperty name="width" value="0.025" units="cm"/>
      <inkml:brushProperty name="height" value="0.025" units="cm"/>
    </inkml:brush>
  </inkml:definitions>
  <inkml:trace contextRef="#ctx0" brushRef="#br0">0 1 13132,'0'0'12652,"6"50"-10858,0-34-833,1-1-705,2 2-192,0-2-32,5 2-320,3-5-1153,1-4-1026,6-5-543,-3-3-482,1-3-2177</inkml:trace>
</inkml:ink>
</file>

<file path=ppt/ink/ink4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9.115"/>
    </inkml:context>
    <inkml:brush xml:id="br0">
      <inkml:brushProperty name="width" value="0.025" units="cm"/>
      <inkml:brushProperty name="height" value="0.025" units="cm"/>
    </inkml:brush>
  </inkml:definitions>
  <inkml:trace contextRef="#ctx0" brushRef="#br0">0 1 20403,'0'0'8040,"8"22"-17233,2-18 385</inkml:trace>
</inkml:ink>
</file>

<file path=ppt/ink/ink4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9.473"/>
    </inkml:context>
    <inkml:brush xml:id="br0">
      <inkml:brushProperty name="width" value="0.025" units="cm"/>
      <inkml:brushProperty name="height" value="0.025" units="cm"/>
    </inkml:brush>
  </inkml:definitions>
  <inkml:trace contextRef="#ctx0" brushRef="#br0">166 0 20531,'0'0'7869,"-9"12"-7522,-147 211 785,232-340-7538,-61 101 6006,-15 16 401,0 0 1,0 0-1,0-1 1,0 1-1,0 0 1,0 0-1,0 0 1,1 0-1,-1 0 1,0 0-1,0 0 1,0 0-1,0 0 1,1 0-1,-1 0 1,0 0-1,0 0 1,0 0-1,0 0 1,0 0-1,1 0 1,-1 0-1,0 0 1,0 0-1,0 0 1,0 0-1,1 0 1,-1 0-1,0 0 0,0 0 1,0 0-1,0 0 1,0 0-1,1 0 1,-1 0-1,0 1 1,0-1-1,0 0 1,0 0-1,0 0 1,0 0-1,0 0 1,1 0-1,-1 1 1,0-1-1,0 0 1,0 0-1,0 0 1,0 1-1,-1 37 901,0-36-859,-33 189 4724,38-211-4302,-1 4-379,-1 0 1,-1 0 0,0 1 0,-1-19 0,-1 30-86,1 0 0,-1 0 1,1 0-1,-1 1 0,-1-1 1,1 0-1,0 0 0,-1 1 1,0-1-1,1 1 0,-1-1 1,-1 1-1,1 0 0,0 0 1,-1 0-1,0 0 0,0 1 1,0-1-1,0 0 0,0 1 1,0 0-1,-5-2 0,8 4-7,-1 0-1,1 1 0,0-1 1,-1 1-1,1-1 0,-1 1 1,1-1-1,0 1 1,-1-1-1,1 1 0,0 0 1,0-1-1,0 1 0,-1-1 1,1 1-1,0-1 1,0 1-1,0 0 0,0-1 1,0 1-1,0 0 0,0-1 1,0 1-1,0-1 1,0 1-1,1 0 0,-1-1 1,0 1-1,0-1 0,0 1 1,1-1-1,-1 1 1,0-1-1,1 1 0,-1-1 1,0 1-1,1-1 0,-1 1 1,1-1-1,-1 1 1,1-1-1,-1 0 0,1 1 1,-1-1-1,1 0 1,-1 0-1,1 1 0,-1-1 1,1 0-1,0 0 0,-1 0 1,1 0-1,0 1 1,12 2-595,0-1 0,0 0 0,20 1 0,17-3-5052,-46 0 5072,38 0-7528</inkml:trace>
</inkml:ink>
</file>

<file path=ppt/ink/ink4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9.863"/>
    </inkml:context>
    <inkml:brush xml:id="br0">
      <inkml:brushProperty name="width" value="0.025" units="cm"/>
      <inkml:brushProperty name="height" value="0.025" units="cm"/>
    </inkml:brush>
  </inkml:definitions>
  <inkml:trace contextRef="#ctx0" brushRef="#br0">119 0 7623,'0'0'16896,"-7"9"-15572,-3 6-893,1 1 0,0 1 0,1 0 0,1 0 0,0 0 1,2 1-1,-6 26 0,-2 8-276,1 1-1,4 0 1,-4 83 0,12-133-329,-1-1 0,1 1 0,1 0 0,-1-1 0,0 1 1,1 0-1,-1-1 0,1 1 0,0-1 0,0 1 0,0-1 0,0 1 0,0-1 0,1 0 0,-1 0 0,1 1 1,2 1-1,-3-2-365,1-1 0,0 0 1,0 0-1,0 0 0,0 0 1,0 0-1,0 0 0,0 0 0,0-1 1,0 1-1,1-1 0,-1 0 1,0 1-1,3-1 0,17 0-7303</inkml:trace>
</inkml:ink>
</file>

<file path=ppt/ink/ink4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40.501"/>
    </inkml:context>
    <inkml:brush xml:id="br0">
      <inkml:brushProperty name="width" value="0.025" units="cm"/>
      <inkml:brushProperty name="height" value="0.025" units="cm"/>
    </inkml:brush>
  </inkml:definitions>
  <inkml:trace contextRef="#ctx0" brushRef="#br0">11 23 14670,'0'0'14104,"4"9"-12700,-1 3-1200,0 1-1,-1-1 1,0 0 0,-1 1 0,0-1-1,-1 1 1,-1-1 0,0 1 0,-1-1-1,0 0 1,-5 16 0,-6 39-60,29-182-144,18-32 0,-35 152 0,0 1 0,0 0 0,1-1 0,0 1 0,0 0 0,0 0 0,2 8 0,-2-12 0,0 0 0,0-1 0,1 1 0,-1 0 0,1 0 0,-1-1 0,1 1 0,-1 0 0,1-1 0,0 1 0,0 0 0,0-1 0,0 1 0,0-1 0,0 1 0,0-1 0,1 0 0,-1 0 0,0 1 0,1-1 0,-1 0 0,1 0 0,-1 0 0,1-1 0,-1 1 0,1 0 0,0 0 0,2 0 0,1-1 0,-1-1 0,1 1 0,-1-1 0,1 0 0,-1 0 0,1 0 0,-1-1 0,0 0 0,0 0 0,0 0 0,0 0 0,0 0 0,0-1 0,0 0 0,-1 0 0,1 0 0,-1 0 0,0 0 0,0-1 0,0 1 0,-1-1 0,1 0 0,-1 0 0,0 0 0,0 0 0,0 0 0,0 0 0,-1-1 0,2-7 0,-10 73 0,-4-18-338,5-20-729,0 1 0,1 0-1,-3 44 1,8-66 490,0-2 385,0 0 1,0 1-1,0-1 1,0 0-1,0 1 1,0-1-1,0 0 1,0 0-1,0 1 1,0-1 0,0 0-1,0 0 1,0 1-1,0-1 1,0 0-1,0 1 1,0-1-1,0 0 1,0 0-1,0 1 1,0-1-1,1 0 1,-1 0 0,0 1-1,0-1 1,0 0-1,0 0 1,1 0-1,-1 1 1,0-1-1,0 0 1,0 0-1,1 0 1,-1 0-1,0 0 1,0 1 0,1-1-1,-1 0 1,0 0-1,0 0 1,1 0-1,-1 0 1,0 0-1,1 0 1,-1 0-1,0 0 1,0 0-1,1 0 1,-1 0 0,0 0-1,0 0 1,1 0-1,12-1-8979</inkml:trace>
</inkml:ink>
</file>

<file path=ppt/ink/ink4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40.876"/>
    </inkml:context>
    <inkml:brush xml:id="br0">
      <inkml:brushProperty name="width" value="0.025" units="cm"/>
      <inkml:brushProperty name="height" value="0.025" units="cm"/>
    </inkml:brush>
  </inkml:definitions>
  <inkml:trace contextRef="#ctx0" brushRef="#br0">0 41 20595,'0'0'12172,"60"-4"-12172,-30-5-512,-2-1-3364,-5 0-2466,-4 3-4324</inkml:trace>
</inkml:ink>
</file>

<file path=ppt/ink/ink4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41.390"/>
    </inkml:context>
    <inkml:brush xml:id="br0">
      <inkml:brushProperty name="width" value="0.025" units="cm"/>
      <inkml:brushProperty name="height" value="0.025" units="cm"/>
    </inkml:brush>
  </inkml:definitions>
  <inkml:trace contextRef="#ctx0" brushRef="#br0">22 0 10090,'0'0'18641,"-6"68"-18128,3-40-161,-3 2-64,4-3-96,0-3-127,0-2-98,2-7-735,0-4-1282,15-17-15791</inkml:trace>
</inkml:ink>
</file>

<file path=ppt/ink/ink4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41.763"/>
    </inkml:context>
    <inkml:brush xml:id="br0">
      <inkml:brushProperty name="width" value="0.025" units="cm"/>
      <inkml:brushProperty name="height" value="0.025" units="cm"/>
    </inkml:brush>
  </inkml:definitions>
  <inkml:trace contextRef="#ctx0" brushRef="#br0">134 0 15278,'0'0'14852,"1"10"-13800,-1 1-988,-1 1 1,0-1 0,-1 0 0,0 0 0,0 1 0,-2-2 0,1 1 0,-1 0 0,-1-1 0,0 1 0,-12 18 0,12-21-129,-2 5-117,-1-1 0,0 1 0,0-2 1,-1 1-1,0-1 0,-1-1 0,-15 13 0,31-38-8431,7-20 1439,5-3-4033</inkml:trace>
</inkml:ink>
</file>

<file path=ppt/ink/ink4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42.137"/>
    </inkml:context>
    <inkml:brush xml:id="br0">
      <inkml:brushProperty name="width" value="0.025" units="cm"/>
      <inkml:brushProperty name="height" value="0.025" units="cm"/>
    </inkml:brush>
  </inkml:definitions>
  <inkml:trace contextRef="#ctx0" brushRef="#br0">157 1 15182,'0'0'9385,"-5"74"-8264,-3-40 32,2 0-320,-1 0-256,5-5-257,2-3-256,0-7-64,0-2-160,8-4-128,1 0-641,-2 1-897,-4-3-1505,-3 0-1762,0-3-5157</inkml:trace>
  <inkml:trace contextRef="#ctx0" brushRef="#br0" timeOffset="1">0 357 15310,'0'0'15952,"74"27"-15792,-43-39-64,1-3-641,-1-2-1441,-6 0-1056,-7-2-1379,-6-3-992,-2 0-1922</inkml:trace>
</inkml:ink>
</file>

<file path=ppt/ink/ink4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42.571"/>
    </inkml:context>
    <inkml:brush xml:id="br0">
      <inkml:brushProperty name="width" value="0.025" units="cm"/>
      <inkml:brushProperty name="height" value="0.025" units="cm"/>
    </inkml:brush>
  </inkml:definitions>
  <inkml:trace contextRef="#ctx0" brushRef="#br0">0 46 15887,'0'0'7447,"1"11"-6043,3 211 2643,-4-187-3893,0-34 439,1-33 2087,35-175-2872,-34 178 184,-2 18-180,1 35 15,-2-23 172,1 0 0,0 0 0,0 0 0,0 0 0,0 0 0,0 0 0,0 0 0,0 0 0,0 0 0,0 0 0,0 0 0,1 0 0,-1 0 0,0 0 0,1 0 0,-1 0 0,1 0 0,-1 0 0,1 0 0,-1 0 0,1 0 0,0-1 0,-1 1 0,1 0 0,0 0 0,0-1 0,-1 1 0,1 0 0,0-1 0,0 1 0,0-1 0,0 1 0,0-1 0,0 0 0,0 1 0,0-1 0,0 0 0,0 0 0,0 1 0,0-1 0,0 0 0,0 0 0,0 0 0,0 0-1,0-1 1,0 1 0,2 0 0,0-1 15,1-1 0,0 1 0,0-1 0,-1 0 0,1 0 0,-1 0-1,0 0 1,1 0 0,-1-1 0,0 1 0,4-6 0,4-9 11,-9 14-25,0 0 1,-1 0-1,1 0 1,0 0-1,0 0 0,1 0 1,-1 0-1,1 1 1,-1-1-1,1 1 1,0 0-1,0 0 0,0 0 1,0 0-1,6-3 1,-8 6 3,-1-1 1,1 0 0,0 0 0,-1 1-1,1-1 1,-1 0 0,1 1-1,-1-1 1,1 1 0,-1-1-1,1 1 1,-1-1 0,0 1 0,1-1-1,-1 1 1,0-1 0,1 1-1,-1-1 1,0 1 0,1 0-1,-1-1 1,0 1 0,0-1 0,0 1-1,0 0 1,0-1 0,0 1-1,0 0 1,0 0 0,1 26 258,-1-22-197,-3 255 14,3-256-389,1 18-3019,5-10-3371,5-3-6508</inkml:trace>
</inkml:ink>
</file>

<file path=ppt/ink/ink4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42.943"/>
    </inkml:context>
    <inkml:brush xml:id="br0">
      <inkml:brushProperty name="width" value="0.025" units="cm"/>
      <inkml:brushProperty name="height" value="0.025" units="cm"/>
    </inkml:brush>
  </inkml:definitions>
  <inkml:trace contextRef="#ctx0" brushRef="#br0">212 0 10570,'0'0'16015,"-13"56"-14189,26-24-449,2 11 321,1 8-705,-1 5-705,-7 9-288,-8 7 0,-2 4 0,-23 9 0,-11 7 0,-7 7 0,-8 1-448,-3-3-2884,0-7-3714</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9.035"/>
    </inkml:context>
    <inkml:brush xml:id="br0">
      <inkml:brushProperty name="width" value="0.025" units="cm"/>
      <inkml:brushProperty name="height" value="0.025" units="cm"/>
    </inkml:brush>
  </inkml:definitions>
  <inkml:trace contextRef="#ctx0" brushRef="#br0">208 0 15919,'0'0'4196,"-55"59"-2210,31-28-481,0 6-191,-1-1-354,2 2-351,3-1-481,5-2-96,5-3-128,2-4-897,5-4-1505,3-6-1218,0-6-1344</inkml:trace>
</inkml:ink>
</file>

<file path=ppt/ink/ink4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01"/>
    </inkml:context>
    <inkml:brush xml:id="br0">
      <inkml:brushProperty name="width" value="0.025" units="cm"/>
      <inkml:brushProperty name="height" value="0.025" units="cm"/>
    </inkml:brush>
  </inkml:definitions>
  <inkml:trace contextRef="#ctx0" brushRef="#br0">664 75 11082,'0'0'1111,"-9"-7"-22,-5-2-540,0 0-1,-1 1 1,0 1 0,0 0 0,0 1 0,-1 0-1,0 2 1,-1 0 0,-20-3 0,20 7-315,-1 0 0,1 0 0,-1 2 0,1 0-1,-1 2 1,1 0 0,0 0 0,0 2 0,1 0 0,0 1 0,0 0 0,0 1 0,1 1 0,0 1 0,1 0 0,-25 22 0,23-15-207,0 0 1,1 1-1,1 1 1,1 0-1,0 0 1,2 2-1,0-1 1,1 2-1,1-1 1,1 1-1,1 0 1,-5 32 0,2 10 104,3 0 0,3 1 1,2 0-1,11 99 0,-6-144-79,0 1 0,1-1 0,1 1 0,1-1 0,1-1 0,1 1 0,1-1 0,10 18 0,-13-28 34,0-1 0,0 1 0,0-1 1,1 0-1,0 0 0,1-1 0,0 0 0,0 0 0,0-1 0,1 0 0,0-1 0,0 1 1,1-2-1,-1 1 0,1-2 0,0 1 0,17 3 0,-14-5-39,0-1-1,0 0 1,0-1 0,0 0 0,0-1-1,0 0 1,0-1 0,0-1-1,0 0 1,0 0 0,18-9-1,-13 3 21,0 0 0,0-2 0,-1 0 0,-1-1 0,0 0 0,27-28 0,-16 10 34,-2 0 0,-2-2 0,-1 0-1,-1-1 1,-2-2 0,-1 0 0,17-46 0,-18 23-8,-1 0 0,-4-1 0,-1 0-1,-4-1 1,-2 0 0,-3-70 0,-2 117-33,0 0 1,-1 0-1,-1 0 1,0 0-1,0 0 1,-1 0-1,-1 1 0,-10-24 1,12 32-52,0 0 0,0 1 0,-1-1-1,0 1 1,1 0 0,-1 0 0,0 0 0,-1 0 0,1 0 0,0 0 0,-1 1 0,0 0-1,1 0 1,-1 0 0,0 0 0,0 1 0,0-1 0,0 1 0,0 0 0,0 0-1,-1 0 1,1 1 0,0 0 0,0 0 0,-1 0 0,1 0 0,0 0 0,0 1-1,-1 0 1,-7 2 0,-6 3-315,1 0-1,0 2 1,0-1-1,0 2 1,-16 11-1,-23 12-3065,-3-9-4797,27-18-6849</inkml:trace>
</inkml:ink>
</file>

<file path=ppt/ink/ink4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49.461"/>
    </inkml:context>
    <inkml:brush xml:id="br0">
      <inkml:brushProperty name="width" value="0.025" units="cm"/>
      <inkml:brushProperty name="height" value="0.025" units="cm"/>
    </inkml:brush>
  </inkml:definitions>
  <inkml:trace contextRef="#ctx0" brushRef="#br0">17 0 10762,'0'0'15519,"3"9"-13971,3 11-1088,-2 1 0,0 0 0,-1-1 0,-1 1 0,-1 36 0,-15 121-595,5-75-702,9-100 549,-3 15-1571,-4-12-4354,0-7 234</inkml:trace>
</inkml:ink>
</file>

<file path=ppt/ink/ink4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49.848"/>
    </inkml:context>
    <inkml:brush xml:id="br0">
      <inkml:brushProperty name="width" value="0.025" units="cm"/>
      <inkml:brushProperty name="height" value="0.025" units="cm"/>
    </inkml:brush>
  </inkml:definitions>
  <inkml:trace contextRef="#ctx0" brushRef="#br0">0 93 15182,'0'0'9962,"50"2"-8169,-12 0-383,9-2-609,6 0-609,-2-9-96,2-9-961,-6 2-1697,-4-2-1218,-8 1-1537,-7-1-3876</inkml:trace>
</inkml:ink>
</file>

<file path=ppt/ink/ink4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50.267"/>
    </inkml:context>
    <inkml:brush xml:id="br0">
      <inkml:brushProperty name="width" value="0.025" units="cm"/>
      <inkml:brushProperty name="height" value="0.025" units="cm"/>
    </inkml:brush>
  </inkml:definitions>
  <inkml:trace contextRef="#ctx0" brushRef="#br0">321 1 16464,'0'0'11066,"-6"11"-10030,-75 126-57,-134 174 1,197-293-3743,20-33-1966,21-40-4093,-22 53 8459,24-50-8584</inkml:trace>
  <inkml:trace contextRef="#ctx0" brushRef="#br0" timeOffset="1">232 16 18834,'0'0'6251,"1"10"-4916,2 45-245,-3 1 0,-8 69 0,3-64-2460,2-1 1,6 71 0,-3-130 550,0 10-924,-12-7-16440</inkml:trace>
</inkml:ink>
</file>

<file path=ppt/ink/ink4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50.624"/>
    </inkml:context>
    <inkml:brush xml:id="br0">
      <inkml:brushProperty name="width" value="0.025" units="cm"/>
      <inkml:brushProperty name="height" value="0.025" units="cm"/>
    </inkml:brush>
  </inkml:definitions>
  <inkml:trace contextRef="#ctx0" brushRef="#br0">1 35 9513,'0'0'15150,"69"29"-13068,-29-29-640,4 0-738,3-7-287,-2-4-225,-1-2-160,-8 2-801,-6 3-1985,-9 1-3492,-5 1-7784</inkml:trace>
</inkml:ink>
</file>

<file path=ppt/ink/ink4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51.154"/>
    </inkml:context>
    <inkml:brush xml:id="br0">
      <inkml:brushProperty name="width" value="0.025" units="cm"/>
      <inkml:brushProperty name="height" value="0.025" units="cm"/>
    </inkml:brush>
  </inkml:definitions>
  <inkml:trace contextRef="#ctx0" brushRef="#br0">11 58 15951,'0'0'12588,"3"10"-12001,1 13-479,-2 1 0,0-1-1,-1 1 1,-1-1 0,-2 1-1,0-1 1,-6 25 0,-2 44 904,10-90-238,1-6-155,8-17-561,13-25 5,-3-1 1,-2-1-1,-1-1 0,16-99 0,-42 201-63,6-39 0,1 0 0,0 1 0,1-1 0,1 1 0,0-1 0,1 1 0,3 22 0,-3-35 0,1 0 0,-1-1 0,1 1 0,0-1 0,0 1 0,-1-1 0,1 0 0,0 1 0,0-1 0,1 0 0,-1 1 0,0-1 0,0 0 0,0 0 0,1 0 0,-1 0 0,1 0 0,-1 0 0,1-1 0,-1 1 0,1 0 0,-1-1 0,1 1 0,-1-1 0,1 0 0,0 1 0,-1-1 0,1 0 0,0 0 0,-1 0 0,1 0 0,0 0 0,-1-1 0,4 0 0,2 0 0,0-1 0,-1 1 0,1-1 0,-1-1 0,1 0 0,-1 1 0,9-7 0,5-6 0,-1 0 0,0-1 0,-2-1 0,1-1 0,-2-1 0,-1 0 0,0-1 0,-1 0 0,12-26 0,-30 106 0,-13 30-83,6-40-1071,3-1 0,-5 99 0,16-131-7814</inkml:trace>
</inkml:ink>
</file>

<file path=ppt/ink/ink4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58.991"/>
    </inkml:context>
    <inkml:brush xml:id="br0">
      <inkml:brushProperty name="width" value="0.025" units="cm"/>
      <inkml:brushProperty name="height" value="0.025" units="cm"/>
    </inkml:brush>
  </inkml:definitions>
  <inkml:trace contextRef="#ctx0" brushRef="#br0">0 28 17905,'0'0'8397,"11"-1"-6923,184 6 2470,0 1-3624,-98-13-3739,-3-10-3608,-77 11 1886,-6-2-2440</inkml:trace>
</inkml:ink>
</file>

<file path=ppt/ink/ink4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59.380"/>
    </inkml:context>
    <inkml:brush xml:id="br0">
      <inkml:brushProperty name="width" value="0.025" units="cm"/>
      <inkml:brushProperty name="height" value="0.025" units="cm"/>
    </inkml:brush>
  </inkml:definitions>
  <inkml:trace contextRef="#ctx0" brushRef="#br0">0 23 17969,'0'0'1788,"11"-3"-282,14-3-704,-1 1 0,1 1 0,-1 2 0,37 0 0,-43 2-511,0 0-1,-1 2 0,1 0 0,-1 1 0,1 1 0,-1 1 0,29 11 0,-43-15-228,-1 1 1,1-1-1,0 0 0,-1 1 1,1-1-1,-1 1 0,0 0 1,0 0-1,1 0 0,-1 0 1,0 0-1,-1 0 0,1 1 1,0-1-1,-1 1 0,1-1 1,-1 1-1,0 0 0,1-1 1,-2 1-1,1 0 0,0 0 1,0 0-1,-1 0 0,0 0 1,1 0-1,-1 0 1,0-1-1,0 1 0,-1 0 1,1 0-1,-1 0 0,1 0 1,-1 0-1,0 0 0,0-1 1,-2 5-1,-3 4 185,0 1 0,-1-1 0,0-1 0,-1 1 0,0-1 0,0-1 0,-12 12 1,-95 71 698,5-2-2426,106-87-2316</inkml:trace>
</inkml:ink>
</file>

<file path=ppt/ink/ink4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06.744"/>
    </inkml:context>
    <inkml:brush xml:id="br0">
      <inkml:brushProperty name="width" value="0.025" units="cm"/>
      <inkml:brushProperty name="height" value="0.025" units="cm"/>
    </inkml:brush>
  </inkml:definitions>
  <inkml:trace contextRef="#ctx0" brushRef="#br0">0 20 7751,'0'-3'2467,"0"0"-1346,0-1-288,0 0-641,0 0-833,0 2-1441</inkml:trace>
</inkml:ink>
</file>

<file path=ppt/ink/ink4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07.706"/>
    </inkml:context>
    <inkml:brush xml:id="br0">
      <inkml:brushProperty name="width" value="0.025" units="cm"/>
      <inkml:brushProperty name="height" value="0.025" units="cm"/>
    </inkml:brush>
  </inkml:definitions>
  <inkml:trace contextRef="#ctx0" brushRef="#br0">2 107 8136,'0'0'8189,"0"-8"-6913,-1 5-1120,1 0 0,0 1 0,0-1 1,0 0-1,0 1 0,0-1 0,0 0 0,1 1 1,-1-1-1,1 1 0,0-1 0,0 0 1,0 1-1,0 0 0,0-1 0,1 1 0,-1 0 1,1-1-1,-1 1 0,1 0 0,0 0 1,0 0-1,0 0 0,0 1 0,0-1 1,0 1-1,0-1 0,1 1 0,-1 0 0,0-1 1,1 1-1,0 0 0,4-1 0,9-3 576,1 0 0,-1 0-1,26-3 1,-36 7-633,1 0 1,-1 1 0,1 0-1,0 0 1,-1 0-1,1 1 1,-1 0-1,1 0 1,-1 0-1,1 1 1,11 5 0,-16-5-90,1 0 0,-1 0 1,1 0-1,-1 0 1,0 0-1,0 1 1,0-1-1,0 1 1,0-1-1,-1 1 1,1 0-1,-1 0 1,0 0-1,0 0 1,0 0-1,0 0 0,0 0 1,-1 0-1,1 0 1,-1 0-1,0 0 1,0 0-1,0 0 1,0 1-1,0-1 1,-1 0-1,0 0 1,1 0-1,-1 0 0,-2 4 1,-1 5 29,0-1 0,-1 1-1,-1-1 1,0 0 0,0-1 0,-10 14 0,-16 12 142,-54 51 1,34-38 669,51-48-831,0-1 0,0 1 0,1 0 0,-1-1 0,0 1 0,0 0 0,0 0 0,1 0 0,-1-1 0,0 1 0,1 0 0,-1 0 0,1 0 0,-1 0 0,1 0 0,0 0 0,-1 0 0,1 0 0,0 0 0,0 0 0,-1 0 0,1 1 0,0-1 0,0 0 0,0 0 0,1 2 0,0-3-9,0 1 0,0 0 0,0 0-1,0 0 1,0-1 0,0 1 0,0 0 0,0-1 0,1 1-1,-1-1 1,0 0 0,0 1 0,1-1 0,-1 0 0,0 0-1,1 0 1,-1 0 0,1 0 0,67-5 192,-69 5-202,63-17 205,-50 12-782,0 1 0,1 1 0,0 0-1,26-2 1,-50 10-16935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5.753"/>
    </inkml:context>
    <inkml:brush xml:id="br0">
      <inkml:brushProperty name="width" value="0.025" units="cm"/>
      <inkml:brushProperty name="height" value="0.025" units="cm"/>
    </inkml:brush>
  </inkml:definitions>
  <inkml:trace contextRef="#ctx0" brushRef="#br0">154 1 14638,'-8'24'8588,"-16"57"-5982,-21 66-3561,-31 68-1933,87-258-3024,2-7 2674,6-15-1850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9.423"/>
    </inkml:context>
    <inkml:brush xml:id="br0">
      <inkml:brushProperty name="width" value="0.025" units="cm"/>
      <inkml:brushProperty name="height" value="0.025" units="cm"/>
    </inkml:brush>
  </inkml:definitions>
  <inkml:trace contextRef="#ctx0" brushRef="#br0">93 19 8584,'0'0'16667,"10"-3"-14938,-3 1-1450,-1 0-67,0-1 0,1 1 0,-1 0 0,1 1 0,-1 0 0,1 0 0,0 0 0,0 1 0,-1 0 0,9 1 0,-15-1-212,0 0 0,1 1 0,-1-1 1,0 0-1,0 0 0,0 1 0,0-1 1,1 0-1,-1 0 0,0 1 0,0-1 1,0 0-1,0 1 0,0-1 0,0 0 1,0 1-1,0-1 0,0 0 0,0 1 0,0-1 1,0 0-1,0 1 0,0-1 0,0 0 1,0 1-1,0-1 0,0 0 0,0 0 1,0 1-1,-1-1 0,1 0 0,0 1 1,0-1-1,0 0 0,-1 0 0,1 1 1,0-1-1,0 0 0,-1 0 0,1 0 1,0 1-1,0-1 0,-1 0 0,1 0 0,0 0 1,0 0-1,-1 0 0,0 1 0,-13 10 5,-44 18 13,46-25 4,0 1 1,0 1-1,1 0 1,0 1-1,0 0 0,1 0 1,-18 17-1,28-24-14,-1 1 1,1-1-1,-1 1 0,1-1 1,-1 1-1,1-1 0,-1 1 0,1-1 1,0 1-1,-1-1 0,1 1 0,0-1 1,0 1-1,-1 0 0,1-1 1,0 1-1,0 0 0,0-1 0,0 1 1,0 0-1,0-1 0,0 1 1,0-1-1,0 1 0,0 0 0,0-1 1,0 1-1,0 0 0,1-1 0,-1 2 1,20 7 111,42-8-42,-50-2-36,94-2-1995,-36-5-4107,-13-3-3416</inkml:trace>
</inkml:ink>
</file>

<file path=ppt/ink/ink4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08.064"/>
    </inkml:context>
    <inkml:brush xml:id="br0">
      <inkml:brushProperty name="width" value="0.025" units="cm"/>
      <inkml:brushProperty name="height" value="0.025" units="cm"/>
    </inkml:brush>
  </inkml:definitions>
  <inkml:trace contextRef="#ctx0" brushRef="#br0">0 16 14061,'0'0'10795,"72"-15"-10059,-39 17-576,0 6-128,3 1-448,-4-4-1602,-5-1-1473,-6-4-2147,-4 0-6277</inkml:trace>
</inkml:ink>
</file>

<file path=ppt/ink/ink4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08.438"/>
    </inkml:context>
    <inkml:brush xml:id="br0">
      <inkml:brushProperty name="width" value="0.025" units="cm"/>
      <inkml:brushProperty name="height" value="0.025" units="cm"/>
    </inkml:brush>
  </inkml:definitions>
  <inkml:trace contextRef="#ctx0" brushRef="#br0">1 1 9769,'0'0'7682,"0"9"-5845,0 133 3816,0-141-5617,0 0 0,1 0 0,-1 0 0,0 0 0,0 1 0,1-1 0,-1 0 0,0 0 0,1 0 0,-1 0 0,1 0 1,0 0-1,-1 0 0,1 0 0,0 0 0,-1 0 0,1-1 0,0 1 0,0 0 0,0 0 0,0-1 0,0 1 0,0 0 0,0-1 0,0 1 0,0-1 0,0 0 0,0 1 0,0-1 0,0 0 0,0 1 1,0-1-1,1 0 0,-1 0 0,0 0 0,0 0 0,0 0 0,0 0 0,1 0 0,-1-1 0,0 1 0,0 0 0,0-1 0,0 1 0,0-1 0,0 1 0,0-1 0,0 1 0,1-2 0,8-2 256,-1-1-1,0-1 1,16-11-1,91-81-40,-116 98-244,0-1-1,1 1 1,-1 0-1,0 0 1,0-1 0,1 1-1,-1 0 1,0 0-1,1-1 1,-1 1 0,0 0-1,1 0 1,-1 0 0,0-1-1,1 1 1,-1 0-1,1 0 1,-1 0 0,0 0-1,1 0 1,-1 0-1,0 0 1,1 0 0,-1 0-1,1 0 1,-1 0-1,0 0 1,1 0 0,-1 0-1,1 0 1,-1 1 0,0-1-1,1 0 1,-1 0-1,0 0 1,1 0 0,-1 1-1,1-1 1,1 18 470,-11 23 422,0-20-549,7-16-287,-1 0 0,1 0 0,0 0 0,1 1 0,-1-1 0,1 0 0,-1 9 0,4-14-17,0 0 1,1 0 0,-1 0 0,1-1-1,-1 1 1,0-1 0,1 0-1,-1 0 1,0 0 0,0 0-1,3-2 1,42-35 228,-41 31-370,1 1 1,0 0-1,0 0 1,0 0-1,1 1 0,-1 1 1,1-1-1,15-5 1,-23 10 83,0 0 1,1 0-1,-1-1 1,1 1-1,-1 0 0,1 0 1,-1 0-1,0 0 1,1 0-1,-1 0 1,1 0-1,-1 0 1,1 1-1,-1-1 1,0 0-1,1 0 1,-1 0-1,1 0 0,-1 0 1,0 1-1,1-1 1,-1 0-1,0 0 1,1 1-1,-1-1 1,0 0-1,1 1 1,-1-1-1,0 0 1,0 1-1,1-1 1,-1 0-1,0 1 0,0-1 1,0 1-1,1-1 1,-1 0-1,0 1 1,0-1-1,0 1 1,-1 27-14,-15 25 207,2-26-126,11-23-82,1 1-1,-1 0 1,0 0 0,1 0 0,0 0-1,0 0 1,1 0 0,-3 11 0,11-25-5535,1-2 3326,2-13-3906,-2-4-4574</inkml:trace>
</inkml:ink>
</file>

<file path=ppt/ink/ink4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08.795"/>
    </inkml:context>
    <inkml:brush xml:id="br0">
      <inkml:brushProperty name="width" value="0.025" units="cm"/>
      <inkml:brushProperty name="height" value="0.025" units="cm"/>
    </inkml:brush>
  </inkml:definitions>
  <inkml:trace contextRef="#ctx0" brushRef="#br0">1 28 18866,'0'0'9961,"54"-28"-15054,-41 37-1024,2 4-10635</inkml:trace>
</inkml:ink>
</file>

<file path=ppt/ink/ink4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09.168"/>
    </inkml:context>
    <inkml:brush xml:id="br0">
      <inkml:brushProperty name="width" value="0.025" units="cm"/>
      <inkml:brushProperty name="height" value="0.025" units="cm"/>
    </inkml:brush>
  </inkml:definitions>
  <inkml:trace contextRef="#ctx0" brushRef="#br0">96 1 19218,'0'0'9956,"-9"0"-8851,-28 2-715,35-1-390,1-1 0,-1 1 0,0 0 0,1-1-1,-1 1 1,0 0 0,1 0 0,-1 0 0,1 0 0,0 1 0,-1-1 0,1 0-1,0 1 1,0-1 0,0 0 0,0 1 0,0 0 0,0-1 0,0 1 0,0-1 0,0 3-1,-10 35-219,10-35 208,1-2-11,-1 0-1,0 0 1,1 0 0,-1 0-1,1 1 1,0-1-1,0 0 1,0 0 0,0 0-1,0 1 1,0-1-1,1 0 1,-1 0 0,1 0-1,-1 1 1,1-1 0,0 0-1,0 0 1,0 0-1,0 0 1,0 0 0,0-1-1,1 1 1,-1 0-1,1 0 1,-1-1 0,1 1-1,2 1 1,2-1-199,0 1 1,0-1-1,0 0 1,1-1-1,-1 1 1,1-1-1,12 0 1,15 3-1157,-32-4 1353,0 0 0,-1 0 0,1 1-1,0-1 1,-1 0 0,1 1-1,-1-1 1,1 1 0,0-1-1,-1 1 1,1 0 0,-1 0 0,1 0-1,-1 0 1,0 0 0,1 0-1,-1 0 1,0 0 0,0 0-1,0 1 1,0-1 0,0 1 0,2 2-1,-3-2 144,0-1-1,0 1 0,0 0 1,0 0-1,0 0 0,0 0 1,-1 0-1,1-1 0,-1 1 1,1 0-1,-1 0 0,0-1 1,1 1-1,-1 0 0,0-1 1,0 1-1,0-1 0,-2 2 1,-2 3 304,0 0 0,0 0 1,0-1-1,-1 0 0,0 0 1,0 0-1,-1-1 0,1 0 1,-13 5-1,12-6-244,-1-1 0,0 0 0,-1-1 0,1 0 0,-10 0 0,17-1-251,0 0 0,0 0 0,0 0 0,0 0 0,0 0 0,0-1 0,0 1 0,0 0 0,0 0 0,0-1 0,0 1 0,0-1 0,0 1 0,0-1 0,1 1 1,-1-1-1,0 1 0,0-1 0,-1-1 0,2 1-262,0 0 0,0 0 0,0 0 0,-1 0 0,1 0 0,0 0 0,1 0 0,-1 0 0,0 0 0,0 0 0,0 0 0,1 0 0,-1 0 0,0 0 0,1 0 0,-1 0 0,1 0 0,-1 0 0,1 0 0,0 0 0,-1 0 0,1 1 0,0-1 0,0-1 0,13-13-10058</inkml:trace>
</inkml:ink>
</file>

<file path=ppt/ink/ink4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09.681"/>
    </inkml:context>
    <inkml:brush xml:id="br0">
      <inkml:brushProperty name="width" value="0.025" units="cm"/>
      <inkml:brushProperty name="height" value="0.025" units="cm"/>
    </inkml:brush>
  </inkml:definitions>
  <inkml:trace contextRef="#ctx0" brushRef="#br0">0 99 13100,'0'0'17046,"12"5"-16539,-5-1-397,-5-2-87,0 0 0,1-1 0,-1 1 0,0-1 0,1 0 0,-1 0-1,1 1 1,-1-2 0,1 1 0,0 0 0,-1-1 0,1 1 0,0-1 0,-1 0 0,1 1 0,0-2 0,0 1 0,-1 0 0,1 0 0,0-1 0,-1 1 0,1-1 0,0 0 0,-1 0 0,1 0 0,-1 0 0,3-2 0,5-5 44,-1 0-1,-1 0 1,13-15 0,-19 20-35,0 1 1,0-1-1,0 1 0,0-1 1,0 0-1,-1 0 0,1 0 0,-1 0 1,0 0-1,0 0 0,0 0 1,-1 0-1,1 0 0,-1 0 0,1-1 1,-1 1-1,0 0 0,-1-7 1,1 10-30,-1 0 1,1-1 0,0 1-1,-1 0 1,1-1 0,-1 1-1,1 0 1,0 0 0,-1 0-1,1-1 1,-1 1 0,1 0 0,-1 0-1,1 0 1,-1 0 0,1 0-1,-1 0 1,1 0 0,-1 0-1,1 0 1,-1 0 0,1 0 0,-1 0-1,1 0 1,-1 0 0,1 0-1,-1 1 1,1-1 0,-1 0-1,1 0 1,-1 0 0,1 1-1,0-1 1,-1 0 0,1 1 0,-1-1-1,1 0 1,-1 1 0,-17 13 44,8-3-19,-1 1 0,2 0 1,-14 21-1,19-27-14,1 1 0,-1-1 0,1 1 0,1 0 0,-1 0 0,1 0 0,0 0 0,0 0 0,0 13 0,2-19-15,1 0 1,-1 0 0,1 0 0,-1 0-1,1 0 1,0-1 0,-1 1 0,1 0-1,0 0 1,0-1 0,0 1 0,0 0-1,-1-1 1,1 1 0,0-1 0,0 1-1,0-1 1,0 1 0,0-1-1,0 0 1,0 1 0,0-1 0,1 0-1,-1 0 1,0 0 0,0 0 0,0 0-1,0 0 1,0 0 0,0 0 0,0-1-1,0 1 1,0 0 0,0 0 0,2-2-1,45-9-5,-25 2 5,41-24 0,-47 23 0,1 0 0,0 1 0,1 2 0,19-7 0,-37 14 0,-1 0 0,1 0 0,-1 0 0,1 0 0,-1 1 0,1-1 0,-1 0 0,0 0 0,1 0 0,-1 0 0,1 1 0,-1-1 0,1 0 0,-1 0 0,0 1 0,1-1 0,-1 0 0,0 1 0,1-1 0,-1 0 0,0 1 0,1-1 0,-1 1 0,0-1 0,0 1 0,1-1 0,-1 0 0,0 1 0,0-1 0,0 1 0,0-1 0,0 1 0,0-1 0,0 1 0,1-1 0,-2 1 0,1-1 0,0 1 0,0-1 0,0 1 0,0-1 0,0 1 0,0-1 0,0 1 0,-1-1 0,1 1 0,0-1 0,0 0 0,0 1 0,-1-1 0,0 1 0,-9 29 0,10-29 0,-5 9 0,-10 30 0,19-26 0,-3-14 0,0 1 0,0-1 0,0 0 0,0 1 0,1-1 0,-1 0 0,0 0 0,0 0 0,0 0 0,0 0 0,0 0 0,0 0 0,0 0 0,0 0 0,0 0 0,0-1 0,2 0 0,7-2 0,0-2 0,-1 1 0,1-1 0,-1-1 0,0 1 0,0-2 0,-1 1 0,11-12 0,-9 9 0,-1 1 0,1 0 0,1 1 0,-1 0 0,19-8 0,-29 17 0,0 1 0,0-1 0,0 1 0,0-1 0,-1 1 0,1-1 0,-1 0 0,1 1 0,-1-1 0,-1 3 0,-1 1-8,0 0-403,1-1 0,-1 1 1,1 0-1,0-1 0,1 1 1,0 0-1,-2 9 0</inkml:trace>
</inkml:ink>
</file>

<file path=ppt/ink/ink4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0.973"/>
    </inkml:context>
    <inkml:brush xml:id="br0">
      <inkml:brushProperty name="width" value="0.025" units="cm"/>
      <inkml:brushProperty name="height" value="0.025" units="cm"/>
    </inkml:brush>
  </inkml:definitions>
  <inkml:trace contextRef="#ctx0" brushRef="#br0">212 53 13773,'0'0'6246,"-3"-9"-3908,2 7-2277,1 0 65,0 0 0,-1 0 0,0 0 0,1 0 0,-1 0 0,0 0 0,0 0 0,0 0 0,0 0 0,-1 1 0,1-1 0,0 0 0,-1 1 0,1-1 0,-1 1 0,0-1 0,1 1 0,-1 0 0,0-1 0,0 1 0,0 0 0,0 1 0,0-1 0,0 0 0,0 0 0,0 1 0,0-1 0,0 1 0,0 0 0,-1-1 0,1 1 0,0 0 0,0 1 0,0-1-1,-4 1 2,-4 1 23,1 1 1,-1 0-1,1 0 1,-1 1-1,1 0 1,0 1 0,-12 8-1,16-10-106,0 1-1,0 0 1,0-1-1,0 2 1,1-1 0,-1 0-1,1 1 1,0 0 0,1 0-1,-1 0 1,1 1-1,0-1 1,-3 7 0,6-11-47,0-1 1,0 0 0,0 1 0,0-1 0,0 0 0,0 1 0,0-1 0,1 1 0,-1-1 0,0 0-1,0 1 1,0-1 0,0 0 0,1 1 0,-1-1 0,0 0 0,0 1 0,0-1 0,1 0 0,-1 0-1,0 1 1,1-1 0,-1 0 0,0 0 0,1 1 0,-1-1 0,0 0 0,1 0 0,-1 0 0,0 0-1,1 1 1,-1-1 0,0 0 0,1 0 0,-1 0 0,1 0 0,-1 0 0,0 0 0,1 0 0,21 0-12,-17 0 21,86-6 79,-60 3-444,57 1 0,-87 2 355,0 0 0,0 0 0,0 0 0,0 0 0,0 1 0,0-1 0,0 0 0,0 1 0,0-1 0,0 1 0,0-1 0,0 1 0,0 0 0,-1-1 0,1 1-1,0 0 1,0-1 0,-1 1 0,1 0 0,0 0 0,-1 0 0,1 0 0,-1 0 0,1 0 0,-1 0 0,0-1 0,1 1 0,-1 0 0,0 0 0,0 1 0,1-1 0,-1 0 0,0 0 0,0 0 0,0 0 0,0 0 0,-1 0 0,1 0 0,0 0 0,0 0 0,0 0 0,-1 0 0,1 0 0,-1 1 0,-1 3 89,1 0 1,-1 0-1,0 0 0,-1 0 1,1 0-1,-1 0 1,-3 5-1,-4 1 192,0 0-1,-1 0 1,0-1-1,0 0 1,-1-1 0,0-1-1,-1 0 1,0 0-1,0-1 1,0-1 0,-1 0-1,0-1 1,0 0-1,-20 3 1,31-11-776,9-5-747,9-5-1987,33-22-5208,-25 17 1420</inkml:trace>
</inkml:ink>
</file>

<file path=ppt/ink/ink4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1.707"/>
    </inkml:context>
    <inkml:brush xml:id="br0">
      <inkml:brushProperty name="width" value="0.025" units="cm"/>
      <inkml:brushProperty name="height" value="0.025" units="cm"/>
    </inkml:brush>
  </inkml:definitions>
  <inkml:trace contextRef="#ctx0" brushRef="#br0">19 1 8968,'0'0'16934,"1"9"-15861,0 12-679,-2 1 0,-1-1 0,0 0 0,-10 35 0,12-55-377,-1 0 0,1 0 0,-1 1 0,1-1-1,-1 0 1,1 1 0,0-1 0,0 1 0,0-1 0,0 0 0,0 1 0,0-1 0,0 1 0,0-1 0,1 0 0,-1 1 0,0-1 0,1 0 0,-1 1 0,1-1 0,-1 0 0,1 0 0,0 0 0,0 1 0,-1-1 0,1 0 0,0 0-1,0 0 1,1 1 0,1-2 8,-1 1 0,1-1 0,-1 0-1,1 0 1,-1 0 0,1 0-1,-1 0 1,1-1 0,-1 1 0,1-1-1,-1 0 1,1 0 0,-1 1-1,0-2 1,0 1 0,3-1 0,22-14 71,0 0 0,-1-2 0,27-25 0,13-8-48,-65 50-28,-1 0-1,1 1 0,0-1 1,-1 0-1,1 1 1,0-1-1,0 1 1,-1-1-1,1 1 1,0-1-1,0 1 1,0 0-1,0-1 1,0 1-1,-1 0 1,1 0-1,0 0 1,0 0-1,0 0 1,0 0-1,0 0 1,0 0-1,0 0 1,0 0-1,0 0 1,0 0-1,-1 0 1,1 1-1,1 0 1,-1 0 30,0 0-1,-1 0 1,1 0 0,-1 1-1,1-1 1,-1 0 0,0 1-1,1-1 1,-1 1 0,0-1-1,0 0 1,0 1-1,0-1 1,0 1 0,0-1-1,-1 2 1,-14 59 945,10-49-958,3-9-37,1 1 0,-1-1 0,1 0 0,-1 1 0,1-1 0,0 10 0,1-14 0,0 0 0,0 1 0,0-1 0,1 0 0,-1 1 0,0-1 0,0 0 0,1 0 0,-1 1 0,0-1 0,0 0 0,1 0 0,-1 1 0,0-1 0,1 0 0,-1 0 0,0 0 0,1 1 0,-1-1 0,0 0 0,1 0 0,-1 0 0,1 0 0,-1 0 0,0 0 0,1 0 0,-1 0 0,1 0 0,-1 0 0,0 0 0,1 0 0,-1 0 0,0 0 0,1 0 0,-1 0 0,0-1 0,1 1 0,-1 0 0,0 0 0,1 0 0,-1-1 0,18-6 0,1-4 0,-1-1 0,19-15 0,-26 17 0,1 0 0,0 2 0,1-1 0,0 2 0,0 0 0,26-10 0,-38 17 0,-1-1 0,1 1 0,-1 0 0,1 0 0,-1 0 0,1 0 0,-1 0 0,1 0 0,-1 0 0,1 0 0,-1 0 0,0 0 0,1 0 0,-1 0 0,1 0 0,-1 0 0,1 0 0,-1 1 0,1-1 0,-1 0 0,1 0 0,-1 0 0,0 1 0,1-1 0,-1 0 0,1 1 0,-1-1 0,0 0 0,1 1 0,-1-1 0,0 0 0,0 1 0,1-1 0,-1 1 0,0-1 0,0 1 0,0-1 0,1 0 0,-1 1 0,-1 27 0,-16 25 0,-14 10-235,30-62-1078,6-21-5381,4-8-1309,3-7-6277</inkml:trace>
</inkml:ink>
</file>

<file path=ppt/ink/ink4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2.062"/>
    </inkml:context>
    <inkml:brush xml:id="br0">
      <inkml:brushProperty name="width" value="0.025" units="cm"/>
      <inkml:brushProperty name="height" value="0.025" units="cm"/>
    </inkml:brush>
  </inkml:definitions>
  <inkml:trace contextRef="#ctx0" brushRef="#br0">12 0 18898,'0'0'9705,"-11"55"-10442,19-43-2882,2-4-2755,-1-5-8200</inkml:trace>
</inkml:ink>
</file>

<file path=ppt/ink/ink4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2.454"/>
    </inkml:context>
    <inkml:brush xml:id="br0">
      <inkml:brushProperty name="width" value="0.025" units="cm"/>
      <inkml:brushProperty name="height" value="0.025" units="cm"/>
    </inkml:brush>
  </inkml:definitions>
  <inkml:trace contextRef="#ctx0" brushRef="#br0">69 0 14894,'0'0'7885,"0"12"-5739,-4 33-379,-2 0 1,-3-1 0,-13 45-1,17-71-1572,-1 3-4,3-10-152,-1 0-1,1 0 1,1 0-1,0 1 1,1-1 0,0 1-1,0-1 1,2 0-1,1 19 1,-1-29-39,-1 0 0,1 0 0,0-1 0,0 1 0,-1 0 0,1-1 0,0 1 0,0 0 0,0-1 0,0 1 0,-1-1 0,1 1 0,0-1 0,0 1 0,0-1 0,0 0 0,0 0 0,0 1 0,0-1 0,0 0 0,0 0 0,0 0 0,1 0 0,-1 0 0,0 0 0,0-1 0,0 1 0,0 0 0,0 0 0,0-1 0,0 1 0,0-1 0,-1 1 0,1-1 0,0 1 0,1-1 0,35-20 0,-1-8 0,-3-1 0,44-51 0,20-19 0,-86 93-5006</inkml:trace>
  <inkml:trace contextRef="#ctx0" brushRef="#br0" timeOffset="1">206 272 17392,'0'0'8841,"-4"57"-6663,12-44-448,5 1-770,0 0-639,4-2-257,1-1-801,1-1-1249,1-3-1761,3-3-2467,0-4-4837</inkml:trace>
</inkml:ink>
</file>

<file path=ppt/ink/ink4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2.937"/>
    </inkml:context>
    <inkml:brush xml:id="br0">
      <inkml:brushProperty name="width" value="0.025" units="cm"/>
      <inkml:brushProperty name="height" value="0.025" units="cm"/>
    </inkml:brush>
  </inkml:definitions>
  <inkml:trace contextRef="#ctx0" brushRef="#br0">0 146 17104,'0'0'8275,"11"6"-6749,-4-3-1408,-1 1 0,1-1 0,0-1-1,0 1 1,0-1 0,1 0-1,-1-1 1,0 0 0,1 0 0,-1 0-1,1-1 1,-1 0 0,0-1-1,1 0 1,-1 0 0,1 0 0,-1-1-1,0 0 1,12-5 0,-13 4 10,-1 0 0,0 0 0,1 0 0,-1-1 0,0 0 0,0 0 1,-1 0-1,1 0 0,-1-1 0,0 1 0,0-1 0,-1 0 0,0-1 0,1 1 1,-2 0-1,1-1 0,-1 0 0,1 0 0,-1 0 0,-1 0 0,1 0 0,-1 0 0,-1 0 1,1-10-1,-1 15-121,0-1 1,0 1-1,-1-1 1,1 1 0,-1 0-1,1-1 1,-1 1-1,1 0 1,-1 0 0,0-1-1,0 1 1,0 0-1,0 0 1,1 0-1,-1 0 1,-1 0 0,1 0-1,0 0 1,0 1-1,0-1 1,0 0 0,-1 0-1,1 1 1,0-1-1,0 1 1,-1-1-1,1 1 1,-1 0 0,1 0-1,0-1 1,-1 1-1,1 0 1,-1 0 0,1 0-1,0 0 1,-1 1-1,-1-1 1,-3 1-26,1-1-1,-1 1 1,1 0-1,-1 1 1,1-1 0,0 1-1,0 0 1,-10 5-1,2 3 34,-1 0 0,2 1 0,-1 0 0,-18 24 0,25-28-5,0 0 0,1 0-1,0 1 1,0 0 0,1 0-1,0 0 1,0 1 0,1-1 0,0 1-1,-2 12 1,5-20-10,0 1 0,0-1 0,0 1 0,0 0 0,0-1 0,1 1 0,-1-1 0,1 1 0,-1-1 0,1 1 0,0-1 0,-1 1 0,1-1 0,0 0 0,0 1 0,0-1 0,0 0 0,0 0 0,0 0 0,0 0 0,0 0 0,1 0 0,-1 0 0,0 0 0,1 0 0,-1 0 0,1-1 0,-1 1 0,0 0 0,1-1 0,0 0 0,-1 1 0,1-1 0,-1 0 0,1 0 0,-1 0 0,1 0 0,0 0 0,2 0 0,8 0 0,-1 0 0,1-1 0,-1-1 0,15-3 0,3-4 0,-1-1 0,0-2 0,-1 0 0,40-26 0,-33 18 0,-34 20 0,1 0 0,-1-1 0,0 1 0,1 0 0,-1-1 0,1 1 0,-1 0 0,0 0 0,1 0 0,-1-1 0,1 1 0,-1 0 0,0 0 0,1 0 0,-1 0 0,1 0 0,-1 0 0,1 0 0,-1 0 0,1 0 0,-1 0 0,1 0 0,-1 0 0,0 0 0,1 0 0,-1 0 0,1 0 0,-1 0 0,1 1 0,-1-1 0,0 0 0,1 0 0,-1 1 0,1-1 0,-1 0 0,0 0 0,1 1 0,-1-1 0,0 0 0,0 1 0,1-1 0,-1 1 0,0-1 0,0 0 0,1 1 0,-1-1 0,0 1 0,0-1 0,0 1 0,0-1 0,0 0 0,0 1 0,1-1 0,-1 1 0,0-1 0,0 1 0,0-1 0,-1 1 0,1-1 0,0 1 0,0 0 0,-7 40 0,3-22 0,5-18 0,0 0 0,-1 0 0,1 0 0,0-1 0,-1 1 0,1 0 0,0 0 0,0-1 0,0 1 0,0-1 0,-1 1 0,1-1 0,0 1 0,0-1 0,0 1 0,0-1 0,0 0 0,0 0 0,0 1 0,0-1 0,0 0 0,0 0 0,1 0 0,-1 0 0,0 0 0,0 0 0,0-1 0,0 1 0,0 0 0,0 0 0,1-1 0,40-7 0,-14-1 0,-1-2 0,37-19 0,-41 17 0,1 2 0,1 0 0,35-9 0,-59 20 0,-1 0 0,0-1 0,1 1 0,-1 0 0,1 0 0,-1 0 0,1 0 0,-1 0 0,1 0 0,-1 0 0,1 0 0,-1 0 0,1 0 0,-1 0 0,1 0 0,-1 0 0,1 0 0,-1 1 0,0-1 0,1 0 0,-1 0 0,1 0 0,-1 1 0,1-1 0,-1 0 0,0 1 0,1-1 0,-1 0 0,0 1 0,1-1 0,-1 0 0,0 1 0,0-1 0,1 1 0,-1-1 0,0 0 0,1 2 0,-3 22 0,-21 35 0,19-49 0,3-8 3,-10 34-130,10-35 82,1 0-1,0-1 1,0 1-1,0 0 1,0-1-1,0 1 1,0 0 0,0-1-1,0 1 1,0 0-1,1-1 1,-1 1-1,0 0 1,0-1-1,1 1 1,-1-1-1,0 1 1,1 0-1,-1-1 1,0 1-1,1-1 1,-1 1 0,1-1-1,-1 1 1,1-1-1,-1 0 1,1 1-1,-1-1 1,1 1-1,-1-1 1,1 0-1,0 0 1,-1 1-1,1-1 1,-1 0 0,1 0-1,0 0 1,-1 1-1,1-1 1,0 0-1,-1 0 1,1 0-1,0 0 1,-1 0-1,1-1 1,0 1-1,-1 0 1,1 0 0,0-1-1,21-3-6429</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35.336"/>
    </inkml:context>
    <inkml:brush xml:id="br0">
      <inkml:brushProperty name="width" value="0.025" units="cm"/>
      <inkml:brushProperty name="height" value="0.025" units="cm"/>
    </inkml:brush>
  </inkml:definitions>
  <inkml:trace contextRef="#ctx0" brushRef="#br0">395 0 8808,'0'0'15562,"-9"2"-14628,-21 8-505,0 2 1,0 1-1,1 1 1,1 2-1,-42 30 1,24-16 442,30-21-587,-1 2-48,-1 0 1,-18 17 0,33-26-177,0 0 1,0 1-1,1 0 0,-1-1 0,1 1 0,-1 0 1,1 0-1,0 1 0,0-1 0,0 0 1,1 0-1,-1 1 0,1 0 0,0-1 1,0 1-1,0-1 0,0 1 0,0 7 1,2-9-43,0 0 1,0-1-1,0 1 0,0 0 1,0 0-1,0 0 1,0-1-1,1 1 1,-1 0-1,1-1 1,-1 0-1,1 1 1,-1-1-1,1 0 1,0 0-1,0 0 1,0 0-1,0 0 0,0 0 1,0 0-1,0 0 1,0-1-1,0 1 1,0-1-1,4 0 1,65 9 105,-60-8-84,239 15-2742,-84-8-6641,-112-8 1649</inkml:trace>
</inkml:ink>
</file>

<file path=ppt/ink/ink4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5.830"/>
    </inkml:context>
    <inkml:brush xml:id="br0">
      <inkml:brushProperty name="width" value="0.025" units="cm"/>
      <inkml:brushProperty name="height" value="0.025" units="cm"/>
    </inkml:brush>
  </inkml:definitions>
  <inkml:trace contextRef="#ctx0" brushRef="#br0">132 0 21396,'0'0'8152,"-11"13"-7389,6-7-674,-64 82 514,63-79-429,0 0 0,0 1-1,1 0 1,0 1 0,1-1-1,0 1 1,1 0 0,0-1 0,-2 13-1,5-21-172,0-1 0,0 0 1,0 0-1,0 0 0,1 1 0,-1-1 0,0 0 0,0 0 0,1 0 0,-1 0 0,0 0 0,1 0 0,0 1 0,-1-1 0,1 0 0,-1 0 0,1-1 1,0 1-1,0 0 0,0 0 0,-1 0 0,1 0 0,0-1 0,2 2 0,0 0 0,1-1-1,-1 1 1,0-1 0,1 0 0,-1 0-1,1 0 1,-1-1 0,6 1 0,5 0-3,-1-2 0,1 1 1,22-5-1,-24 2-527,-1 0-1,1 0 1,-1-1-1,0-1 1,13-6 0,-21 9 227,0 1 1,-1-1 0,1 1-1,0-1 1,-1 0 0,1 0 0,-1 0-1,1 0 1,-1-1 0,0 1-1,0-1 1,0 1 0,0-1-1,-1 0 1,1 0 0,-1 1 0,1-1-1,-1 0 1,0 0 0,0-1-1,-1 1 1,1 0 0,-1 0-1,1-4 1,-3-11-10034</inkml:trace>
</inkml:ink>
</file>

<file path=ppt/ink/ink4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6.203"/>
    </inkml:context>
    <inkml:brush xml:id="br0">
      <inkml:brushProperty name="width" value="0.025" units="cm"/>
      <inkml:brushProperty name="height" value="0.025" units="cm"/>
    </inkml:brush>
  </inkml:definitions>
  <inkml:trace contextRef="#ctx0" brushRef="#br0">4 19 22133,'0'0'10634,"5"-19"-10634,-5 34-3107,-8-3-4772</inkml:trace>
</inkml:ink>
</file>

<file path=ppt/ink/ink4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7.463"/>
    </inkml:context>
    <inkml:brush xml:id="br0">
      <inkml:brushProperty name="width" value="0.025" units="cm"/>
      <inkml:brushProperty name="height" value="0.025" units="cm"/>
    </inkml:brush>
  </inkml:definitions>
  <inkml:trace contextRef="#ctx0" brushRef="#br0">608 8 10250,'0'0'7308,"10"-3"-6315,-1 2-733,0-1 0,1 1 1,-1 1-1,0 0 0,1 0 0,-1 1 1,0 0-1,1 1 0,-1 0 0,0 0 1,17 8-1,71 25 1017,101 54 1,-156-67-1265,-1 2 0,-1 2 0,-1 1 1,61 57-1,-90-74-11,0 0 0,-1 1 1,-1 0-1,1 0 0,-2 1 0,0 0 0,0 1 1,-1-1-1,-1 1 0,0 1 0,-1-1 0,0 1 1,-1-1-1,2 27 0,-4-17 88,-1 0 0,-2 0 0,0 0 0,-1 0 0,-2 0 0,0-1 0,-1 0 0,-12 28 0,-9 19 877,-55 103-1,67-148-697,0 0-1,-1-1 0,-2 0 0,0-2 0,-1 0 1,-1-1-1,-31 24 0,-6-5 129,-1-3 1,-2-2-1,-1-3 1,-75 28-1,-267 66 1166,367-116-1563,3 1 0,-1-2 0,0-1 0,-58 3 0,89-10-159,1-1 0,0 1 0,0-1 1,0 0-1,0 1 0,-1-1 0,1 0 0,0 0 0,0 0 1,1-1-1,-1 1 0,-2-2 0,-1-1-539,1 1-1,0-1 1,0 0 0,1 0-1,-1 0 1,1-1 0,0 1-1,0-1 1,0 0 0,1 1-1,-1-1 1,1-1 0,1 1-1,-3-7 1,4-2-5211</inkml:trace>
</inkml:ink>
</file>

<file path=ppt/ink/ink4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7.852"/>
    </inkml:context>
    <inkml:brush xml:id="br0">
      <inkml:brushProperty name="width" value="0.025" units="cm"/>
      <inkml:brushProperty name="height" value="0.025" units="cm"/>
    </inkml:brush>
  </inkml:definitions>
  <inkml:trace contextRef="#ctx0" brushRef="#br0">577 0 20980,'0'0'5573,"-10"5"-5536,-28 16 656,2 2 0,-44 35 0,-5 3 768,8-11-594,21-15-65,-95 79 1,145-109-775,0 1 1,0 0-1,1 0 1,-9 13-1,14-18-27,-1 0-1,0 0 1,0 0-1,1 0 1,-1 0-1,1 0 1,-1 1 0,1-1-1,-1 0 1,1 0-1,0 0 1,0 0-1,-1 1 1,1-1-1,0 0 1,0 0-1,0 0 1,0 1-1,1-1 1,-1 0-1,0 0 1,0 0-1,1 0 1,-1 1 0,0-1-1,1 0 1,0 0-1,-1 0 1,1 0-1,-1 0 1,1 0-1,0 0 1,0 0-1,0 0 1,-1-1-1,1 1 1,0 0-1,0 0 1,0-1-1,0 1 1,0-1-1,2 2 1,7 1-1,0 0 0,0 0 0,0 0 0,1-2 0,-1 1 0,17-1 0,74-3 0,-48 0 0,79-4-916,54 0-3372,-157 7 2751,0 1 1,0 2-1,-1 0 1,39 12-1,-26-1-14820</inkml:trace>
</inkml:ink>
</file>

<file path=ppt/ink/ink4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8.878"/>
    </inkml:context>
    <inkml:brush xml:id="br0">
      <inkml:brushProperty name="width" value="0.025" units="cm"/>
      <inkml:brushProperty name="height" value="0.025" units="cm"/>
    </inkml:brush>
  </inkml:definitions>
  <inkml:trace contextRef="#ctx0" brushRef="#br0">392 18 2659,'0'0'14029,"-11"-4"-9470,6 2-4357,-1-1 1,0 1-1,0 1 0,0-1 1,-1 1-1,1 0 1,0 0-1,0 1 0,-1 0 1,1 0-1,0 1 1,-1-1-1,1 1 0,0 1 1,0-1-1,0 1 0,0 0 1,0 0-1,0 1 1,1 0-1,-1 0 0,-6 5 1,-8 8-31,0 1 0,1 0 0,1 2 0,1 0 0,1 1 0,0 1 0,1 0 0,2 1 0,0 1 0,2 0 0,0 0 0,1 1 0,2 1 0,0-1 0,2 1 0,1 1 0,-5 50 0,10-72-163,1 1 0,-1-1 0,1 0-1,0 0 1,0 1 0,0-1 0,0 0 0,1 0 0,0 0-1,0-1 1,0 1 0,0 0 0,0-1 0,1 1-1,0-1 1,-1 0 0,1 1 0,1-1 0,-1-1 0,0 1-1,1 0 1,-1-1 0,1 0 0,0 0 0,-1 0 0,1 0-1,0-1 1,0 1 0,1-1 0,-1 0 0,0 0 0,0-1-1,8 1 1,-4 0 13,0 0 1,0-1-1,1 0 0,-1-1 0,0 0 0,0 0 0,0 0 1,0-1-1,0-1 0,-1 1 0,1-1 0,0 0 1,-1-1-1,0 0 0,0 0 0,0 0 0,9-9 0,-11 8 29,-1 1 0,1-1-1,-1 0 1,0-1-1,0 1 1,-1-1-1,0 1 1,0-1-1,0 0 1,-1 0 0,1-1-1,-1 1 1,-1 0-1,1-1 1,-1 1-1,0-13 1,-1 19-38,0-1 0,-1 0 0,1 1 0,0-1 0,0 1 0,-1-1 0,1 1 0,0 0 1,-1-1-1,1 1 0,-1-1 0,1 1 0,-1 0 0,1-1 0,-1 1 0,1 0 0,-1-1 0,1 1 0,-1 0 0,1 0 0,-1 0 0,1-1 1,-1 1-1,1 0 0,-1 0 0,0 0 0,1 0 0,-1 0 0,1 0 0,-1 0 0,1 0 0,-1 0 0,0 0 0,1 1 0,-1-1 0,1 0 0,-1 0 1,1 0-1,-1 1 0,1-1 0,-1 0 0,1 1 0,-1 0 0,-24 11-81,23-10 65,0 0-1,1-1 0,-1 1 1,0 0-1,1 0 1,-1 0-1,1 0 1,0 0-1,0 1 1,0-1-1,0 0 1,0 1-1,0-1 1,0 1-1,1-1 1,-1 4-1,2-5-2,-1 0 0,1 0 1,0 0-1,-1 0 0,1 0 0,0-1 1,0 1-1,0 0 0,0 0 0,-1 0 1,1-1-1,0 1 0,0-1 0,1 1 0,-1-1 1,0 1-1,0-1 0,0 1 0,0-1 1,0 0-1,0 0 0,1 1 0,-1-1 1,0 0-1,0 0 0,0 0 0,0-1 0,1 1 1,-1 0-1,0 0 0,0-1 0,0 1 1,2-1-1,6 0 23,0-2 0,0 1 0,-1-1 0,17-7 0,-18 6-49,0 1 0,1 0 0,-1 1 0,1-1 0,0 2 0,-1-1 0,10 0 0,-16 2 29,-1 0-1,1 1 1,-1-1-1,1 0 1,-1 1-1,1-1 1,-1 0-1,1 1 1,-1-1 0,1 1-1,-1-1 1,1 0-1,-1 1 1,1 0-1,-1-1 1,0 1-1,1-1 1,-1 1-1,0-1 1,0 1 0,0 0-1,1-1 1,-1 1-1,0-1 1,0 1-1,0 0 1,0-1-1,0 1 1,0 0 0,0-1-1,0 1 1,0 0-1,0-1 1,-1 2-1,-3 26 221,-1-13-41,-1 0 1,0 0-1,-11 18 0,-14 35-937,22-23-3801,27-63-13898</inkml:trace>
</inkml:ink>
</file>

<file path=ppt/ink/ink4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9.468"/>
    </inkml:context>
    <inkml:brush xml:id="br0">
      <inkml:brushProperty name="width" value="0.025" units="cm"/>
      <inkml:brushProperty name="height" value="0.025" units="cm"/>
    </inkml:brush>
  </inkml:definitions>
  <inkml:trace contextRef="#ctx0" brushRef="#br0">1 182 13581,'0'0'6176,"12"2"-4120,-2-1-1708,0 1 1,0-1 0,1 0 0,-1-1 0,0 0-1,0-1 1,1 0 0,-1-1 0,0 0-1,0-1 1,0 1 0,-1-2 0,1 0-1,14-8 1,-15 7-63,-1-2-1,0 1 1,-1-1 0,0 0-1,0 0 1,11-15-1,-16 19-196,0-1-1,1 1 1,-1 0-1,-1-1 1,1 0-1,0 1 1,-1-1-1,0 0 1,0 0-1,0 0 1,0 0-1,-1 0 1,1 0-1,-1 0 1,0 0-1,0 0 1,-1 0-1,1 0 1,-3-7-1,3 10-67,-1 0 0,0 0 0,1 0 0,-1 0 0,0 1 0,0-1 0,0 0 0,1 0 0,-1 1 0,0-1 0,0 0 0,0 1 0,0-1 0,0 1 0,0-1 0,0 1 0,-1 0 0,1-1 0,0 1-1,0 0 1,0 0 0,0 0 0,0 0 0,0 0 0,-1 0 0,1 0 0,0 0 0,-1 0 0,-35 11-36,26-5 5,1 1 0,0 1 1,0 0-1,0 0 1,1 1-1,0 0 0,1 1 1,-13 19-1,8-10 1,2 0-1,0 1 1,1 1 0,-8 24-1,15-39 2,1 0-1,0 1 1,0 0-1,1-1 1,-1 1-1,2 0 1,-1 0-1,1 0 1,0 0-1,2 11 1,-2-16 2,1 0 0,-1-1 0,1 1 1,0 0-1,0-1 0,0 1 0,0-1 0,0 1 0,0-1 1,0 1-1,0-1 0,0 0 0,1 0 0,-1 1 1,1-1-1,-1 0 0,2 1 0,1-1-5,-1 0 0,0 0 0,1 0 0,-1 0 0,1 0 0,-1-1 0,1 1 0,0-1-1,-1 0 1,1 0 0,4-1 0,7-1-331,0-1 0,0-1 0,-1 0 0,0-1 0,0-1 0,0 0 0,16-9 1,-1-3-2207,-1 0 1,30-27-1,2-7-4658</inkml:trace>
</inkml:ink>
</file>

<file path=ppt/ink/ink4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19.842"/>
    </inkml:context>
    <inkml:brush xml:id="br0">
      <inkml:brushProperty name="width" value="0.025" units="cm"/>
      <inkml:brushProperty name="height" value="0.025" units="cm"/>
    </inkml:brush>
  </inkml:definitions>
  <inkml:trace contextRef="#ctx0" brushRef="#br0">147 0 16592,'0'0'1783,"-10"12"283,-2 1-1212,1 1 0,0 1 0,1 0 0,0 0 0,2 1 1,0 0-1,0 1 0,-5 19 0,0 22 1206,-5 70 1,6-35-2771,11-90 463,-1 20-2076,2-23 2062,0 1 1,0-1-1,0 1 0,0-1 0,0 1 0,0-1 1,1 1-1,-1-1 0,0 1 0,0-1 0,0 1 1,0-1-1,1 1 0,-1-1 0,0 0 0,0 1 1,1-1-1,-1 0 0,0 1 0,1-1 0,-1 1 1,0-1-1,1 0 0,-1 0 0,1 1 0,-1-1 1,0 0-1,1 0 0,-1 0 0,1 1 0,-1-1 1,1 0-1,-1 0 0,1 0 0,-1 0 0,1 0 1,11 0-6312</inkml:trace>
</inkml:ink>
</file>

<file path=ppt/ink/ink4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20.535"/>
    </inkml:context>
    <inkml:brush xml:id="br0">
      <inkml:brushProperty name="width" value="0.025" units="cm"/>
      <inkml:brushProperty name="height" value="0.025" units="cm"/>
    </inkml:brush>
  </inkml:definitions>
  <inkml:trace contextRef="#ctx0" brushRef="#br0">92 269 3203,'0'0'27797,"-6"1"-27615,1 1-162,-1 1 0,1 0 0,0 0 0,0 0 0,0 0 0,0 1 0,1-1 0,0 1 0,-1 1 0,2-1 0,-1 0 0,0 1 0,1 0 1,0 0-1,0 0 0,0 0 0,1 1 0,-1-1 0,1 1 0,1-1 0,-1 1 0,1 0 0,0-1 0,0 8 0,0-12-21,1-1-1,0 1 0,0-1 1,0 1-1,0-1 0,0 1 1,0 0-1,0-1 0,0 1 1,0-1-1,1 1 0,-1-1 1,0 1-1,0 0 0,0-1 1,1 1-1,-1-1 0,0 1 1,1-1-1,-1 1 0,0-1 1,1 0-1,-1 1 0,0-1 1,1 1-1,-1-1 0,1 0 1,-1 1-1,1-1 0,-1 0 0,2 1 1,20-3-117,22-20-143,-22 3 202,0-1 0,-2-1 0,0-1-1,-2 0 1,0-2 0,-2 0 0,0-1 0,-2 0 0,-1-1 0,0-1-1,-3 0 1,12-43 0,-18 42 521,-15 40-255,-19 42-80,29-52-117,0 0-7,-57 126 563,51-112-497,2 1 0,1-1 0,0 1 0,0 0 0,2 0 0,-1 20 0,3-36-69,0 0 1,0 0-1,0 0 0,0 0 0,0 0 1,0 0-1,1-1 0,-1 1 1,0 0-1,0 0 0,0 0 1,1 0-1,-1-1 0,1 1 0,-1 0 1,0 0-1,1-1 0,-1 1 1,1 0-1,0-1 0,-1 1 1,1 0-1,0-1 0,-1 1 0,1-1 1,0 1-1,-1-1 0,1 1 1,0-1-1,1 1 0,1-1 1,-1 0-1,1 1 1,-1-1-1,1 0 0,-1-1 1,1 1-1,-1 0 1,1-1-1,-1 1 1,0-1-1,3-1 1,5-1-29,-1-2 1,0 1-1,0-1 1,15-11-1,-2-3-531,-1-2 0,-1 0 0,30-42-1,-50 80 206,-7 11 660,2-17-179,2-5-43,1 0 0,-1 0 0,1 0 0,0 1 0,0-1 0,1 0 0,0 1 0,0-1 0,0 11 0,2-16-61,0 0 0,-1-1 1,1 1-1,0 0 0,-1-1 1,1 1-1,0-1 0,0 1 1,-1-1-1,1 0 0,0 1 1,0-1-1,0 0 0,0 1 1,0-1-1,0 0 1,-1 0-1,1 0 0,0 0 1,0 0-1,0 0 0,0 0 1,0 0-1,0 0 0,0-1 1,0 1-1,-1 0 0,2-1 1,29-6 382,52-31 390,-67 29-860,0 1 0,0 0 0,1 2 0,0 0-1,23-5 1,-40 11 58,0-1 0,1 1 0,-1 0 0,0 0-1,0 0 1,1 0 0,-1 0 0,0 0 0,1 0-1,-1 0 1,0 0 0,0 0 0,1 0 0,-1 0 0,0 0-1,0 1 1,1-1 0,-1 0 0,0 0 0,0 0-1,1 0 1,-1 0 0,0 0 0,0 1 0,1-1-1,-1 0 1,0 0 0,0 0 0,0 1 0,0-1 0,1 0-1,-1 0 1,0 0 0,0 1 0,0-1 0,0 0-1,0 0 1,0 1 0,1 0 0,-5 14 71,-15 21 377,16-31-376,-11 27-18,15-32-48,-1 1 0,0-1 0,0 1 0,0-1 0,1 1 0,-1-1 0,0 1 0,1-1 0,-1 1 0,1-1 0,-1 1 0,0-1 0,1 1 0,-1-1 0,1 0 0,-1 1 0,1-1 0,-1 0 0,1 1 0,-1-1 0,1 0 0,0 0 0,-1 1 0,1-1 0,-1 0 0,1 0 0,0 0 0,-1 0 0,1 0 0,-1 0 0,1 0 0,0 0 0,-1 0 0,1 0 0,0 0 0,-1-1 0,1 1 0,-1 0 0,1 0 0,-1 0 0,2-1 0,-2 1 0,19-5 0,0 0 0,0-1 0,0 0 0,34-19 0,18-7 0,-59 27 0,30-9 0,-40 13 0,0 1 0,-1-1 0,1 1 0,0-1 0,0 1 0,0 0 0,0 0 0,0 0 0,0 0 0,0 0 0,0 0 0,-1 0 0,1 1 0,0-1 0,0 1 0,3 1 0,-4-1 0,-1 0 0,1 1 0,-1-1 0,1 0 0,-1 1 0,1-1 0,-1 1 0,0-1 0,0 0 0,0 1 0,0-1 0,0 1 0,0-1 0,0 1 0,0-1 0,0 0 0,-1 1 0,1-1 0,-2 3 0,-8 26 0,8-26-147,1 0-1,0 0 1,-1 0 0,2 1-1,-1-1 1,0 0 0,1 6 0,0-10 84,0 1 1,0-1 0,0 1 0,0-1 0,0 0-1,0 1 1,0-1 0,0 1 0,0-1 0,0 1 0,0-1-1,1 0 1,-1 1 0,0-1 0,0 0 0,0 1-1,1-1 1,-1 1 0,0-1 0,1 0 0,-1 1-1,0-1 1,1 0 0,-1 0 0,0 1 0,1-1 0,-1 0-1,1 1 1,0-2-109,0 1 0,1 0 0,-1 0 0,0-1 0,0 1 0,0 0 0,1-1 0,-1 1 0,0-1 1,0 1-1,0-1 0,0 0 0,0 0 0,0 1 0,0-1 0,1-1 0,15-18-8803</inkml:trace>
</inkml:ink>
</file>

<file path=ppt/ink/ink4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21.361"/>
    </inkml:context>
    <inkml:brush xml:id="br0">
      <inkml:brushProperty name="width" value="0.025" units="cm"/>
      <inkml:brushProperty name="height" value="0.025" units="cm"/>
    </inkml:brush>
  </inkml:definitions>
  <inkml:trace contextRef="#ctx0" brushRef="#br0">187 141 14478,'1'-1'369,"0"0"0,0 1 1,0-1-1,0 0 0,0 0 1,0 0-1,0 0 1,-1 0-1,1 0 0,0 0 1,-1 0-1,1 0 0,0 0 1,-1-1-1,1 1 0,-1 0 1,0 0-1,1 0 0,-1-1 1,0 1-1,0 0 1,0-1-1,0 1 0,0 0 1,0 0-1,0-1 0,0 1 1,0 0-1,-1 0 0,1-1 1,-1-1-1,0 2-160,-1 0-1,1-1 0,0 1 1,-1 0-1,1 0 1,-1-1-1,1 1 1,-1 1-1,0-1 1,1 0-1,-1 0 0,0 0 1,0 1-1,0-1 1,1 1-1,-1 0 1,0-1-1,0 1 0,0 0 1,-3 0-1,-2 1-167,-1 0-1,0 1 0,0-1 1,1 1-1,-1 1 0,1-1 1,0 1-1,0 1 0,0-1 1,0 1-1,0 1 0,1-1 1,-1 1-1,1 0 0,1 0 1,-1 1-1,1 0 0,0 0 1,0 0-1,1 1 0,-1-1 1,1 1-1,1 0 0,0 0 1,0 0-1,-3 10 0,6-16-41,0 0 0,0-1 0,0 1 0,1 0 0,-1 0 0,0 0 0,0 0 0,1-1 0,-1 1 0,0 0 0,1 0 0,-1-1 0,1 1 0,-1 0 0,1 0 0,-1-1 0,1 1 0,-1-1 0,1 1 0,0-1 0,-1 1 0,1-1 0,0 1 0,-1-1 0,1 1 0,0-1 0,0 0 0,0 1 0,-1-1 0,1 0 0,0 0 0,0 0 0,0 1 0,0-1 0,-1 0 0,1 0 0,0 0 0,0-1 0,0 1 0,0 0 0,0 0 0,-1 0 0,1-1 0,0 1 0,1-1 0,42-9 122,-28 2-81,0 0 0,-1-1 0,0-1 0,0 0 0,19-19 0,41-26 94,-77 78-471,-24 37 241,21-50 102,0 1 1,0 0 0,0 1 0,2-1 0,-1 1-1,2 0 1,-3 15 0,5-27-7,0 1-1,0-1 1,0 0 0,0 1 0,0-1 0,0 1 0,0-1-1,0 0 1,0 1 0,0-1 0,0 0 0,0 1 0,0-1-1,0 1 1,1-1 0,-1 0 0,0 1 0,0-1-1,0 0 1,1 1 0,-1-1 0,0 0 0,0 1 0,1-1-1,-1 0 1,0 0 0,0 1 0,1-1 0,-1 0 0,0 0-1,1 0 1,-1 1 0,0-1 0,1 0 0,-1 0-1,1 0 1,-1 0 0,0 0 0,1 0 0,-1 0 0,1 0-1,20-7 72,19-22 58,-30 21-91,0-1 0,0 0 0,-1 0 0,-1-1 0,0-1 0,0 1 0,-1-1 0,0-1 0,-1 1 0,0-1 0,-1 0 0,0-1-1,-1 1 1,-1-1 0,0 1 0,0-1 0,1-23 0,-4 38-98,0-1-1,0 1 1,1-1-1,-1 1 1,1-1-1,-1 1 0,1-1 1,0 1-1,0-1 1,-1 1-1,1-1 1,0 0-1,0 1 1,0-1-1,1 0 0,-1 0 1,0 0-1,0 0 1,1 0-1,-1 0 1,0 0-1,1 0 1,-1-1-1,1 1 1,-1 0-1,1-1 0,-1 0 1,1 1-1,0-1 1,-1 0-1,1 1 1,-1-1-1,1 0 1,0 0-1,-1-1 1,1 1-1,1 0 0,2 0-540,-1-1 0,0 1-1,0 0 1,0-1 0,0 0-1,0 0 1,0 0 0,0-1-1,0 1 1,0-1 0,0 0-1,-1 0 1,6-4 0,9-17-4487,-3-5-2492</inkml:trace>
</inkml:ink>
</file>

<file path=ppt/ink/ink4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21.721"/>
    </inkml:context>
    <inkml:brush xml:id="br0">
      <inkml:brushProperty name="width" value="0.025" units="cm"/>
      <inkml:brushProperty name="height" value="0.025" units="cm"/>
    </inkml:brush>
  </inkml:definitions>
  <inkml:trace contextRef="#ctx0" brushRef="#br0">112 0 10890,'0'0'9449,"-5"13"-7805,-21 57 718,9-30-1684,1 2 1,3 0 0,1 1 0,-9 66-1,21-108-660,-1-1-1,1 1 0,0 0 1,0 0-1,0 0 0,0-1 1,0 1-1,0 0 0,0 0 1,0 0-1,0 0 0,0-1 1,1 1-1,-1 0 0,0 0 1,0-1-1,1 1 0,-1 0 1,1 0-1,-1-1 0,1 1 1,-1 0-1,1-1 0,-1 1 1,1-1-1,-1 1 0,1 0 1,0-1-1,-1 0 0,2 1 1,-1 0 22,1-1 0,-1 0 0,1-1 0,-1 1 0,1 0 0,0 0 1,-1 0-1,1-1 0,-1 1 0,0-1 0,1 1 0,-1-1 0,1 0 1,1-1-1,46-36 502,-48 38-547,15-14 13,0-1 1,-1 0 0,-1-1-1,0-1 1,-1 0 0,0 0-1,15-32 1,-41 62-1626,-9 19 458,14-19 542,-40 81-3123,45-86 2861,0 0 0,1 1 0,0 0 0,0-1 0,-1 15 0,3-23 791,1 1 0,-1 0-1,0 0 1,1-1-1,-1 1 1,1 0-1,-1-1 1,1 1-1,-1 0 1,1-1-1,0 1 1,-1-1-1,1 1 1,0-1 0,-1 1-1,1-1 1,0 0-1,0 1 1,-1-1-1,1 0 1,0 1-1,0-1 1,0 0-1,-1 0 1,1 0-1,0 0 1,0 0 0,0 0-1,-1 0 1,1 0-1,0 0 1,0 0-1,0 0 1,0 0-1,-1-1 1,1 1-1,1-1 1,33-7-3234,-11 0-1531</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35.746"/>
    </inkml:context>
    <inkml:brush xml:id="br0">
      <inkml:brushProperty name="width" value="0.025" units="cm"/>
      <inkml:brushProperty name="height" value="0.025" units="cm"/>
    </inkml:brush>
  </inkml:definitions>
  <inkml:trace contextRef="#ctx0" brushRef="#br0">345 38 17168,'0'0'2392,"-10"-7"-358,6 3-1903,-1 1 1,0 0 0,0 0-1,0 0 1,-1 0-1,1 1 1,-1 0 0,1 0-1,-1 1 1,0 0-1,0 0 1,1 0 0,-1 0-1,0 1 1,0 0-1,0 0 1,0 1 0,0-1-1,1 1 1,-1 1-1,0-1 1,-8 4 0,-1 2 35,1 1 0,0 0 0,0 1 0,1 1 0,0 0 0,0 0 0,1 1 1,-17 21-1,22-24-88,0 1 0,1-1 0,0 1 0,1 0 0,0 0 0,1 1 0,-1-1 0,2 1 1,-1 0-1,2 0 0,-1 1 0,1-1 0,1 0 0,-1 16 0,2-23-54,0 0 1,1 0-1,-1 0 0,1 0 1,0 0-1,0 0 0,0 0 1,0 0-1,0 0 0,0-1 1,1 1-1,-1 0 0,1-1 0,0 1 1,0-1-1,0 0 0,0 0 1,4 3-1,-1-1 13,0-1 1,0 0-1,0-1 1,0 1 0,1-1-1,-1 0 1,1 0-1,0-1 1,7 2-1,2-1 113,-1-1 1,1 0-1,0-2 0,0 1 1,0-2-1,0 0 0,16-4 1,-14 1 29,-1-1 0,0-1 0,-1 0 0,0-1 0,0 0 0,0-2 0,-1 1 1,23-23-1,-30 27-122,-1-1 1,0 0-1,-1 0 0,1-1 1,-1 0-1,0 0 1,-1 0-1,0 0 1,0-1-1,0 0 1,-1 0-1,0 0 0,-1 0 1,0 0-1,0 0 1,-1-1-1,0 1 1,0-1-1,-1-13 0,0 19-46,-1 0-1,0 0 0,1 0 0,-1 0 0,0 1 0,0-1 0,-1 0 0,1 1 0,0-1 0,-1 0 0,0 1 0,0 0 0,1-1 0,-1 1 0,-1 0 0,1 0 0,0 0 0,-5-3 0,2 2-11,-1 1-1,1-1 1,0 1-1,-1 0 1,0 1-1,1-1 1,-1 1-1,0 0 1,-8 0-1,4 1-203,-1 0-1,1 0 0,0 1 0,-1 1 1,1-1-1,0 2 0,0 0 0,0 0 1,0 0-1,-16 9 0,-8 12-2456,16-7-3365,12-9-4182</inkml:trace>
</inkml:ink>
</file>

<file path=ppt/ink/ink4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22.109"/>
    </inkml:context>
    <inkml:brush xml:id="br0">
      <inkml:brushProperty name="width" value="0.025" units="cm"/>
      <inkml:brushProperty name="height" value="0.025" units="cm"/>
    </inkml:brush>
  </inkml:definitions>
  <inkml:trace contextRef="#ctx0" brushRef="#br0">123 100 13549,'6'-12'3956,"0"-3"-2671,13-26 754,1 10 2927,-22 66-2580,-10 12-1808,-19 49-1,20-68-263,1 1 0,2 1 0,1 0-1,1 0 1,-4 56 0,10-75-397,-1 24 186,1-34-146,0-1 0,0 1 1,0 0-1,0 0 0,0-1 1,0 1-1,0 0 0,0 0 1,0 0-1,1-1 1,-1 1-1,0 0 0,0-1 1,1 1-1,-1 0 0,0 0 1,1-1-1,-1 1 0,1-1 1,-1 1-1,1 0 0,-1-1 1,1 1-1,0-1 0,-1 1 1,1-1-1,-1 1 0,1-1 1,1 1-1,-2-6-591,1 0 1,-1 0-1,0 0 0,0 0 0,0 0 1,-2-8-1,-4-4 419,0 0 0,-1 0 0,-15-24 1,15 28 994,0 0 0,1 0 0,0 0 0,1-1 0,0 0 0,-4-23 0,10 36-722,-1 0-1,1 0 0,-1 0 0,1 0 0,0 0 0,-1 0 0,1 0 1,0 1-1,0-1 0,-1 0 0,1 0 0,0 1 0,0-1 0,0 0 1,0 1-1,0-1 0,0 1 0,0-1 0,0 1 0,0 0 0,1-1 1,-1 1-1,0 0 0,0 0 0,0 0 0,0 0 0,0 0 0,0 0 1,1 0-1,-1 0 0,2 1 0,50 0-278,-45 0 348,80 5-628,-8 0-2192,1-4-3658,-4-3-2638</inkml:trace>
</inkml:ink>
</file>

<file path=ppt/ink/ink4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3.114"/>
    </inkml:context>
    <inkml:brush xml:id="br0">
      <inkml:brushProperty name="width" value="0.025" units="cm"/>
      <inkml:brushProperty name="height" value="0.025" units="cm"/>
    </inkml:brush>
  </inkml:definitions>
  <inkml:trace contextRef="#ctx0" brushRef="#br0">183 74 13453,'0'0'2840,"8"-9"-353,3-1-1580,-8 8-563,1-1 0,-1-1 0,1 1 1,-1 0-1,0-1 0,0 0 0,-1 0 0,1 0 1,-1 0-1,3-5 0,-5 9-255,0 0-1,0-1 1,1 1 0,-1 0-1,0 0 1,0-1 0,0 1-1,0 0 1,0 0 0,0-1 0,0 1-1,0 0 1,0-1 0,1 1-1,-1 0 1,0 0 0,0-1-1,0 1 1,-1 0 0,1-1 0,0 1-1,0 0 1,0 0 0,0-1-1,0 1 1,0 0 0,0 0-1,0-1 1,-1 1 0,1 0 0,0 0-1,0-1 1,0 1 0,0 0-1,-1 0 1,1 0 0,0-1-1,0 1 1,-1 0 0,1 0 0,0 0-1,0 0 1,-1 0 0,1-1-1,-18 3 777,-18 13-837,30-11 60,0 0-1,1 1 1,0-1-1,0 1 1,0 0-1,1 0 1,0 1-1,0-1 1,0 1-1,0 0 1,1 0-1,0 0 1,1 1-1,-1-1 1,1 1-1,0 0 1,-1 10-1,3-16-86,0 0 0,1 0 0,-1 0-1,0 0 1,1 1 0,-1-1 0,1 0 0,-1 0-1,1 0 1,-1 0 0,1 0 0,0 0 0,-1 0-1,1-1 1,0 1 0,0 0 0,0 0-1,0 0 1,0-1 0,0 1 0,0 0 0,0-1-1,0 1 1,0-1 0,0 0 0,0 1 0,0-1-1,2 1 1,39 6 134,-29-6-100,7 1 17,-5-1-64,-1 1 0,0 0 0,0 1-1,26 8 1,-38-10 9,1 0 0,-1 0-1,0 0 1,0 0-1,0 0 1,0 0-1,0 1 1,-1-1-1,1 1 1,0-1 0,0 1-1,-1 0 1,1-1-1,-1 1 1,0 0-1,0 0 1,1 0-1,-1 0 1,0 0 0,-1 0-1,1 1 1,0-1-1,-1 0 1,1 0-1,-1 1 1,1-1 0,-1 0-1,0 1 1,0-1-1,0 0 1,0 0-1,-1 1 1,1-1-1,-1 0 1,1 0 0,-1 1-1,-1 2 1,-2 2 23,1 0 1,-2 0-1,1 0 1,-1-1-1,0 1 0,0-1 1,-1 0-1,1-1 1,-1 1-1,-1-1 1,-8 5-1,-9 7 204,-46 21 1,55-30-125,1-1 1,-2-1 0,1 0 0,-1-1 0,0-1-1,0 0 1,-23 2 0,38-6-136,0 0 0,0 0 0,0 0 0,0 1 0,1-1 1,-1 0-1,0 0 0,0 0 0,0 0 0,0 0 0,1-1 0,-1 1 0,0 0 0,0 0 1,0-1-1,1 1 0,-1 0 0,0-1 0,0 1 0,1 0 0,-1-1 0,0 1 1,1-1-1,-1 0 0,0 1 0,1-1 0,-1 1 0,1-1 0,-1 0 0,1 0 1,-1 1-1,1-1 0,-1 0 0,1 0 0,0 1 0,0-1 0,-1 0 0,1 0 1,0 0-1,0 1 0,0-1 0,0 0 0,0 0 0,0 0 0,0 0 0,0 0 1,0 1-1,0-1 0,1 0 0,-1 0 0,0 0 0,0 1 0,1-1 0,0-1 1,2-6-837,0 1 0,1 0 0,0 0 0,9-11 0,27-32-5599,7-8-3497</inkml:trace>
</inkml:ink>
</file>

<file path=ppt/ink/ink4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3.736"/>
    </inkml:context>
    <inkml:brush xml:id="br0">
      <inkml:brushProperty name="width" value="0.025" units="cm"/>
      <inkml:brushProperty name="height" value="0.025" units="cm"/>
    </inkml:brush>
  </inkml:definitions>
  <inkml:trace contextRef="#ctx0" brushRef="#br0">92 0 22389,'0'0'1676,"-6"10"246,-8 18-594,0 0 1,2 0-1,-13 50 0,19-55-1190,1 0 1,0 1 0,2 0-1,1 0 1,2 42 0,1-60-137,0-1 0,0 1 0,0-1 0,1 1 0,0-1 0,0 1 0,0-1 0,0 0 0,1 0 0,0 0 0,0 0 0,7 7 0,4-52 586,-9 8-575,4-11 12,-7 37-102,-1 20-114,-1-12 188,0 0 0,0 0-1,0 0 1,0 0 0,0 0-1,0 0 1,0-1 0,0 1 0,1 0-1,-1 0 1,1 0 0,0 0 0,-1 0-1,1 0 1,0-1 0,0 1 0,0 0-1,0-1 1,0 1 0,1-1-1,-1 1 1,0-1 0,1 0 0,-1 1-1,1-1 1,-1 0 0,1 0 0,0 0-1,-1 0 1,1 0 0,0 0-1,0-1 1,0 1 0,0-1 0,0 1-1,-1-1 1,1 0 0,0 1 0,0-1-1,0 0 1,0 0 0,0 0 0,0-1-1,0 1 1,0 0 0,2-2-1,4 0 23,0 0 0,-1 0 0,0-1 0,1-1 0,-1 1-1,0-1 1,-1 0 0,1 0 0,-1-1 0,10-8-1,-9 6 2,0-1 0,-1 0 0,0 0-1,0 0 1,0-1 0,-1 0 0,-1 0-1,1 0 1,2-11 0,-63 153-20,53-125 0,1-1 0,0 2 0,0-1 0,1 0 0,0 14 0,1-20 0,0-1 0,0 0 0,0 1 0,0-1 0,1 0 0,-1 0 0,0 1 0,1-1 0,-1 0 0,1 0 0,0 0 0,-1 1 0,1-1 0,0 0 0,0 0 0,-1 0 0,1 0 0,0 0 0,0 0 0,0-1 0,0 1 0,0 0 0,0 0 0,1-1 0,-1 1 0,0-1 0,0 1 0,0-1 0,1 1 0,-1-1 0,0 0 0,1 1 0,-1-1 0,0 0 0,0 0 0,1 0 0,-1 0 0,0 0 0,1 0 0,-1-1 0,0 1 0,1 0 0,1-2 0,8-1 0,0 0 0,-1-1 0,0 0 0,0-1 0,0 0 0,0-1 0,-1 0 0,0-1 0,0 1 0,0-2 0,8-8 0,0-2 0,-1 0 0,-1-1 0,0 0 0,13-24 0,-2-12 0,-24 51 0,-4 6 0,-10 30 0,-3 4 0,10-27 0,0 1 0,1 0 0,0 0 0,1 0 0,0 1 0,1-1 0,0 1 0,0 0 0,1-1 0,1 13 0,0-22-104,0 0 1,1-1-1,-1 1 0,1-1 1,-1 1-1,1-1 0,-1 1 1,1-1-1,-1 1 0,1-1 0,-1 1 1,1-1-1,0 0 0,-1 1 1,1-1-1,0 0 0,-1 1 1,1-1-1,0 0 0,-1 0 1,1 0-1,0 0 0,-1 0 1,1 0-1,0 0 0,0 0 1,-1 0-1,1 0 0,0 0 1,-1 0-1,1 0 0,0-1 0,-1 1 1,1 0-1,0 0 0,-1-1 1,1 1-1,0 0 0,-1-1 1,1 1-1,-1-1 0,1 1 1,-1-1-1,1 0 0,28-19-9686,-11-6-2659</inkml:trace>
</inkml:ink>
</file>

<file path=ppt/ink/ink4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4.111"/>
    </inkml:context>
    <inkml:brush xml:id="br0">
      <inkml:brushProperty name="width" value="0.025" units="cm"/>
      <inkml:brushProperty name="height" value="0.025" units="cm"/>
    </inkml:brush>
  </inkml:definitions>
  <inkml:trace contextRef="#ctx0" brushRef="#br0">29 0 17489,'0'0'7495,"-28"58"-6310,28-29-705,0-1-416,10-2-1217,8-5-3235,3-11-3395</inkml:trace>
</inkml:ink>
</file>

<file path=ppt/ink/ink4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4.496"/>
    </inkml:context>
    <inkml:brush xml:id="br0">
      <inkml:brushProperty name="width" value="0.025" units="cm"/>
      <inkml:brushProperty name="height" value="0.025" units="cm"/>
    </inkml:brush>
  </inkml:definitions>
  <inkml:trace contextRef="#ctx0" brushRef="#br0">200 65 18225,'-6'10'3497,"3"-6"-3137,-55 90 6553,54-86-6680,0 0 0,1-1 1,-1 1-1,2 1 1,-1-1-1,1 0 0,0 1 1,1-1-1,0 1 1,0-1-1,1 16 0,1-20-402,1 0-1,-1 0 0,0-1 0,1 1 0,0-1 0,0 1 1,0-1-1,4 5 0,-3-5 126,-1 0 1,0 0-1,0 0 1,0 0-1,0 1 1,-1-1-1,1 0 1,-1 1-1,0-1 1,1 6-1,-1-3 76,0 0-1,-1-1 1,0 1-1,0 0 0,0-1 1,-1 1-1,0 0 1,0-1-1,0 1 1,-1-1-1,0 1 1,0-1-1,0 0 1,0 0-1,-1 0 0,0 0 1,0 0-1,-1 0 1,1-1-1,-1 0 1,0 1-1,0-2 1,0 1-1,-1 0 1,1-1-1,-1 0 0,0 0 1,0 0-1,0 0 1,0-1-1,-1 0 1,1 0-1,-1-1 1,1 1-1,-1-1 0,-8 0 1,13-1-11,0 0 1,-1-1 0,1 1-1,0-1 1,-1 1-1,1-1 1,0 0-1,0 1 1,0-1-1,0 0 1,0 0-1,0 0 1,0 0-1,0 0 1,0 0-1,0 0 1,0 0-1,1 0 1,-1 0-1,0-1 1,1 1-1,-1 0 1,1 0-1,-1-1 1,1 1-1,0 0 1,-1-1 0,1 1-1,0-1 1,0 1-1,0 0 1,0-1-1,0 1 1,0 0-1,1-3 1,-1-3-42,1 0 0,-1 0 1,2 0-1,-1 0 0,5-14 1,8-6-47,2 1 0,0 1 0,2 0 0,1 1 0,1 0 1,37-32-1,20-27 83,-75 81-11,16-18 146,-1-2 0,-1 1 0,26-47 0,-73 122 204,24-45-286,1 1 1,0 0-1,0 1 0,1-1 0,1 1 0,0 0 1,0 1-1,-3 13 0,7-24-70,0 0 0,0 0 0,0 0 0,0 0 0,0-1 0,0 1 0,0 0 0,0 0 0,0 0 0,0 0 0,0-1 0,0 1 0,1 0 0,-1 0 0,0 0 0,1-1 0,-1 1 0,0 0 0,1 0 0,-1-1 0,1 1 0,-1 0 0,1-1 0,-1 1 0,1-1 0,0 1 0,-1 0 0,1-1 0,0 0 0,0 1 0,0 0 0,2-1 0,-1 1 0,1-1 0,-1 1 0,1-1 0,-1 0 0,1 0 0,-1 0 0,1-1 0,-1 1 0,5-2 0,56-22 0,15-20 0,-57 30 0,1 1 0,0 1 0,1 1 0,36-11 0,-59 22 0,0 0 0,0 0 0,1 0 0,-1-1 0,0 1 0,1 0 0,-1 0 0,0 0 0,1 0 0,-1 0 0,0 0 0,1 0 0,-1 0 0,0 0 0,1 0 0,-1 1 0,0-1 0,1 0 0,-1 0 0,0 0 0,0 0 0,1 0 0,-1 1 0,0-1 0,0 0 0,1 0 0,-1 0 0,0 1 0,0-1 0,1 0 0,-1 0 0,0 1 0,0-1 0,0 0 0,0 0 0,1 1 0,-1-1 0,0 0 0,0 1 0,0-1 0,0 0 0,0 1 0,-2 20 0,-13 18 0,12-32 0,0-1 0,1-1 0,0 0 0,0 1 0,0-1 0,0 1 0,0 6 0,2-12 0,0 1 0,1-1 0,-1 0 0,0 1 0,0-1 0,1 0 0,-1 0 0,0 1 0,1-1 0,-1 0 0,0 0 0,1 1 0,-1-1 0,0 0 0,1 0 0,-1 0 0,0 0 0,1 0 0,-1 1 0,1-1 0,-1 0 0,0 0 0,1 0 0,-1 0 0,1 0 0,-1 0 0,0 0 0,1 0 0,-1-1 0,0 1 0,1 0 0,-1 0 0,1 0 0,-1 0 0,0 0 0,1-1 0,-1 1 0,18-6 0,35-23 16,-45 23-25,-1 1 1,1 0-1,-1 1 0,1 0 0,1 0 1,-1 1-1,0 0 0,1 1 0,-1 0 1,15-2-1,-22 4-144,-1 0 0,1 0 0,-1 0 1,1 1-1,-1-1 0,1 0 0,-1 1 0,1-1 0,-1 0 1,1 1-1,-1-1 0,1 0 0,-1 1 0,1-1 0,-1 1 0,0-1 1,1 1-1,-1-1 0,0 1 0,0-1 0,1 1 0,-1-1 1,0 1-1,0 0 0,0-1 0,1 1 0,-1-1 0,0 1 1,0 0-1,0-1 0,0 1 0,0-1 0,0 1 0,0 0 0,-1-1 1,1 1-1,0-1 0,0 1 0,0-1 0,-1 1 0,1-1 1,0 1-1,0 0 0,-1-1 0,1 1 0,-8 11-5932</inkml:trace>
</inkml:ink>
</file>

<file path=ppt/ink/ink4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5.492"/>
    </inkml:context>
    <inkml:brush xml:id="br0">
      <inkml:brushProperty name="width" value="0.025" units="cm"/>
      <inkml:brushProperty name="height" value="0.025" units="cm"/>
    </inkml:brush>
  </inkml:definitions>
  <inkml:trace contextRef="#ctx0" brushRef="#br0">113 1 15278,'1'4'11653,"-4"16"-8864,-5 29-1915,-33 83 993,-7 30-1763,43-139-2275,2 1 0,-2 42-1,6-62 333,-2 5-6486</inkml:trace>
</inkml:ink>
</file>

<file path=ppt/ink/ink4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5.848"/>
    </inkml:context>
    <inkml:brush xml:id="br0">
      <inkml:brushProperty name="width" value="0.025" units="cm"/>
      <inkml:brushProperty name="height" value="0.025" units="cm"/>
    </inkml:brush>
  </inkml:definitions>
  <inkml:trace contextRef="#ctx0" brushRef="#br0">0 137 14029,'0'0'12925,"13"-1"-11287,18-1-972,185-19 1665,-170 15-2983,1-3 0,75-24 0,-105 22-1558,-17-1-2594,-27-10-5336,24 20 9459,-23-16-9131</inkml:trace>
</inkml:ink>
</file>

<file path=ppt/ink/ink4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6.254"/>
    </inkml:context>
    <inkml:brush xml:id="br0">
      <inkml:brushProperty name="width" value="0.025" units="cm"/>
      <inkml:brushProperty name="height" value="0.025" units="cm"/>
    </inkml:brush>
  </inkml:definitions>
  <inkml:trace contextRef="#ctx0" brushRef="#br0">0 159 20147,'0'0'8872,"53"-46"-8007,-12 35-384,8-1-417,5 4-32,0 1-352,-4 3-1634,-11 1-2755,-5 3-2850</inkml:trace>
  <inkml:trace contextRef="#ctx0" brushRef="#br0" timeOffset="1">684 0 15759,'0'0'12251,"-2"10"-11204,-9 25-512,-1-2 1,-2 0-1,-1 0 1,-29 44-1,-27 58 498,62-115-1033,0 1 0,1 0 0,1 1 0,1-1 0,1 1 0,1 1 0,-1 26 0,5-47-78,0 1 1,0-1-1,1 0 0,-1 0 1,1 0-1,-1 1 1,1-1-1,0 0 0,0 0 1,0 0-1,0 0 0,0 0 1,1 0-1,-1 0 0,1-1 1,-1 1-1,1 0 1,-1-1-1,1 1 0,0-1 1,0 0-1,0 1 0,0-1 1,0 0-1,0 0 0,0 0 1,0 0-1,0-1 1,0 1-1,1-1 0,-1 1 1,0-1-1,0 0 0,5 0 1,3 1-760,0-1 1,-1 0-1,1-1 0,0 0 1,0 0-1,19-7 1,9-7-6446</inkml:trace>
</inkml:ink>
</file>

<file path=ppt/ink/ink4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6.628"/>
    </inkml:context>
    <inkml:brush xml:id="br0">
      <inkml:brushProperty name="width" value="0.025" units="cm"/>
      <inkml:brushProperty name="height" value="0.025" units="cm"/>
    </inkml:brush>
  </inkml:definitions>
  <inkml:trace contextRef="#ctx0" brushRef="#br0">75 158 11659,'0'0'17569,"-6"10"-15888,-6 16-1415,0 1-1,2 0 0,1 0 1,1 1-1,1 0 1,-4 42-1,11-69-299,0-1 1,0 1-1,1 0 0,-1 0 0,0 0 1,0 0-1,0 0 0,1 0 0,-1 0 1,1 0-1,-1-1 0,1 1 1,-1 0-1,1 0 0,-1-1 0,1 1 1,0 0-1,-1-1 0,1 1 0,0 0 1,-1-1-1,1 1 0,0-1 0,0 1 1,0-1-1,0 0 0,-1 1 1,1-1-1,0 0 0,0 1 0,0-1 1,0 0-1,0 0 0,0 0 0,0 0 1,0 0-1,0 0 0,0 0 1,0 0-1,-1-1 0,1 1 0,0 0 1,1-1-1,3 0-412,-1 1 0,0-2 0,0 1 0,0 0 0,-1-1 0,1 0 0,0 0 0,6-4-1,13-19-6081,-2-3-3033</inkml:trace>
  <inkml:trace contextRef="#ctx0" brushRef="#br0" timeOffset="1">93 14 18674,'0'0'12620,"0"-13"-14830,6 18-1858</inkml:trace>
</inkml:ink>
</file>

<file path=ppt/ink/ink4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7.001"/>
    </inkml:context>
    <inkml:brush xml:id="br0">
      <inkml:brushProperty name="width" value="0.025" units="cm"/>
      <inkml:brushProperty name="height" value="0.025" units="cm"/>
    </inkml:brush>
  </inkml:definitions>
  <inkml:trace contextRef="#ctx0" brushRef="#br0">167 1 15471,'0'0'13767,"4"11"-12891,3 14-495,-1 0-1,-1 1 1,3 40 0,-7-55-287,0 1 0,-2-1 0,1 0 0,-2 1 1,1-1-1,-1 0 0,-1 0 0,0 0 0,-1 0 1,0 0-1,-11 20 0,-44 48-1363,54-72 965,-1-1 0,-1 0 0,1 0 0,-1 0 0,0-1 0,0 0 1,0 0-1,-1-1 0,-8 4 0,-1-6-4308,5-2-2163</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45.378"/>
    </inkml:context>
    <inkml:brush xml:id="br0">
      <inkml:brushProperty name="width" value="0.025" units="cm"/>
      <inkml:brushProperty name="height" value="0.025" units="cm"/>
    </inkml:brush>
  </inkml:definitions>
  <inkml:trace contextRef="#ctx0" brushRef="#br0">137 48 3748,'0'0'2605,"-9"-6"-80,-3-1-1356,-1 0-1,-1 1 1,-15-5 0,21 8 543,0 1 0,-1 0 0,1 1 0,0 0 0,-10 0 1404,45 1-105,172 7-1072,-100-2-4260,1-2-6196,-79-3 2276</inkml:trace>
</inkml:ink>
</file>

<file path=ppt/ink/ink4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7.390"/>
    </inkml:context>
    <inkml:brush xml:id="br0">
      <inkml:brushProperty name="width" value="0.025" units="cm"/>
      <inkml:brushProperty name="height" value="0.025" units="cm"/>
    </inkml:brush>
  </inkml:definitions>
  <inkml:trace contextRef="#ctx0" brushRef="#br0">44 33 13068,'0'0'10394,"5"-7"-8387,-1 0-1617,8-11 1322,-7 20-562,-3 16 109,-4 1-862,0 0 0,-2-1-1,0 1 1,-1-1 0,-13 34-1,10-34-717,2 1 0,0 0 0,1 0 0,1 0 0,-2 25 0,6-43 159,0-1-1,-1 1 1,1-1 0,0 0-1,0 1 1,0-1 0,0 0-1,0 1 1,0-1 0,0 1-1,0-1 1,0 0 0,0 1-1,0-1 1,0 1-1,0-1 1,0 0 0,0 1-1,0-1 1,0 1 0,0-1-1,0 0 1,1 1 0,-1-1-1,0 0 1,0 1 0,0-1-1,1 0 1,-1 1 0,0-1-1,0 0 1,1 0-1,-1 1 1,0-1 0,1 0-1,-1 0 1,0 1 0,1-1-1,-1 0 1,1 0 0,-1 0-1,0 0 1,1 0 0,-1 1-1,1-1 1,-1 0-1,0 0 1,1 0 0,-1 0-1,1 0 1,-1 0 0,0 0-1,1-1 1,-1 1 0,0 0-1,1 0 1,-1 0 0,1 0-1,-1 0 1,0-1 0,1 1-1,-1 0 1,8-10-6175</inkml:trace>
</inkml:ink>
</file>

<file path=ppt/ink/ink4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7.794"/>
    </inkml:context>
    <inkml:brush xml:id="br0">
      <inkml:brushProperty name="width" value="0.025" units="cm"/>
      <inkml:brushProperty name="height" value="0.025" units="cm"/>
    </inkml:brush>
  </inkml:definitions>
  <inkml:trace contextRef="#ctx0" brushRef="#br0">1 49 15375,'0'0'11851,"86"-16"-10090,-37 11-511,3 1-834,2-1-320,-6 1-64,-4-1-1185,-6 0-2691,-10 1-4131</inkml:trace>
</inkml:ink>
</file>

<file path=ppt/ink/ink4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8.273"/>
    </inkml:context>
    <inkml:brush xml:id="br0">
      <inkml:brushProperty name="width" value="0.025" units="cm"/>
      <inkml:brushProperty name="height" value="0.025" units="cm"/>
    </inkml:brush>
  </inkml:definitions>
  <inkml:trace contextRef="#ctx0" brushRef="#br0">47 1 8968,'0'0'16646,"5"13"-14735,0 5-1389,0 1 1,-2-1-1,0 1 1,0-1-1,-2 1 1,-1 0-1,-2 26 1,-30 111 139,21-116-562,2 2 0,2-1 0,-4 67 0,14-106-677,3-10-913,4-12-2780,-4-13-1314,-1-9-2514</inkml:trace>
</inkml:ink>
</file>

<file path=ppt/ink/ink4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8.647"/>
    </inkml:context>
    <inkml:brush xml:id="br0">
      <inkml:brushProperty name="width" value="0.025" units="cm"/>
      <inkml:brushProperty name="height" value="0.025" units="cm"/>
    </inkml:brush>
  </inkml:definitions>
  <inkml:trace contextRef="#ctx0" brushRef="#br0">1 395 15855,'0'0'14093,"8"1"-12603,-2 0-1412,1 0 0,0 0 0,-1 0 1,1-1-1,-1 0 0,1-1 0,0 1 0,-1-1 0,1-1 1,-1 1-1,0-1 0,1 0 0,-1 0 0,0-1 1,0 0-1,6-4 0,8-7-78,-1-2 0,0 0 0,-1-1 0,-1 0 0,-1-2 0,-1 0 0,0 0 0,-1-2 0,-1 0 0,-2 0 0,0-1 0,-1 0 0,-1-1 0,-1 0 0,-1-1 0,7-38 0,-16 213 0,4-73 0,-2-71-181,0-1 1,1 1-1,-1-1 1,1 1-1,1-1 1,-1 1-1,4 5 1,-4-9-63,0-1-1,0 0 1,0 1-1,1-1 1,-1 0 0,1 0-1,-1 0 1,1 0-1,0 0 1,0 0 0,0 0-1,0-1 1,0 1-1,1-1 1,-1 0-1,0 1 1,1-1 0,-1 0-1,0 0 1,4 0-1,18 1-8671</inkml:trace>
</inkml:ink>
</file>

<file path=ppt/ink/ink4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9.550"/>
    </inkml:context>
    <inkml:brush xml:id="br0">
      <inkml:brushProperty name="width" value="0.025" units="cm"/>
      <inkml:brushProperty name="height" value="0.025" units="cm"/>
    </inkml:brush>
  </inkml:definitions>
  <inkml:trace contextRef="#ctx0" brushRef="#br0">117 0 14798,'0'0'12054,"1"10"-10783,1 3-956,-2 0 0,1-1 0,-2 1 1,0 0-1,0-1 0,-6 23 1,-30 89 1065,7-29-805,20-56-605,2-13-177,1 0 1,1 0 0,1 0 0,2 1 0,-1 50 0,4-76 89,0-1 1,0 0-1,0 1 0,0-1 1,0 0-1,0 1 1,0-1-1,0 0 1,0 0-1,0 1 0,0-1 1,0 0-1,0 1 1,0-1-1,0 0 1,1 0-1,-1 1 1,0-1-1,0 0 0,0 0 1,0 1-1,1-1 1,-1 0-1,0 0 1,0 1-1,0-1 0,1 0 1,-1 0-1,0 0 1,0 0-1,1 1 1,-1-1-1,0 0 0,1 0 1,-1 0-1,0 0 1,0 0-1,1 0 1,-1 0-1,0 0 1,1 0-1,-1 0 0,0 0 1,1 0-1,-1 0 1,0 0-1,0 0 1,1 0-1,0-1-262,-1 1-1,1 0 1,-1-1-1,1 1 1,0-1 0,-1 1-1,1-1 1,-1 1 0,0-1-1,1 1 1,-1-1-1,1 0 1,-1 1 0,0-1-1,0 1 1,1-1-1,-1 0 1,0 1 0,0-1-1,0 0 1,0 0-1,0 0 1,1-18-7667</inkml:trace>
</inkml:ink>
</file>

<file path=ppt/ink/ink4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39.955"/>
    </inkml:context>
    <inkml:brush xml:id="br0">
      <inkml:brushProperty name="width" value="0.025" units="cm"/>
      <inkml:brushProperty name="height" value="0.025" units="cm"/>
    </inkml:brush>
  </inkml:definitions>
  <inkml:trace contextRef="#ctx0" brushRef="#br0">16 1 4324,'0'0'13106,"-2"9"-10992,-4 25-1017,2 0 1,1 0 0,2 0-1,2 0 1,1 0-1,1 0 1,2 0-1,1-1 1,13 40 0,10 26 631,-29-98-1720,0 0 0,1-1-1,-1 1 1,1 0-1,-1 0 1,1 0 0,-1 0-1,1-1 1,0 1 0,-1 0-1,1-1 1,0 1 0,-1 0-1,1-1 1,0 1 0,0-1-1,0 1 1,0-1 0,0 0-1,-1 1 1,1-1 0,0 0-1,0 1 1,0-1 0,0 0-1,0 0 1,0 0 0,0 0-1,0 0 1,0 0 0,0 0-1,0 0 1,0-1 0,0 1-1,0 0 1,0-1 0,0 1-1,-1 0 1,1-1 0,0 1-1,0-1 1,0 1 0,0-1-1,-1 1 1,1-1 0,1-1-1,36-31 103,156-209-962,-77 71-2643,-106 155-5806</inkml:trace>
</inkml:ink>
</file>

<file path=ppt/ink/ink4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42.519"/>
    </inkml:context>
    <inkml:brush xml:id="br0">
      <inkml:brushProperty name="width" value="0.025" units="cm"/>
      <inkml:brushProperty name="height" value="0.025" units="cm"/>
    </inkml:brush>
  </inkml:definitions>
  <inkml:trace contextRef="#ctx0" brushRef="#br0">881 1 9769,'0'0'12385,"-5"2"-12507,-143 78 3250,-218 153 0,319-201-2979,0 3-1,2 1 1,2 2-1,2 2 1,-69 86 0,107-121-336,0-1-171,0-1 0,0 1 1,0 0-1,1 0 0,0 0 1,0 0-1,0 1 0,1-1 1,-1 1-1,-1 8 0,7-20-5605,-1-13 193</inkml:trace>
</inkml:ink>
</file>

<file path=ppt/ink/ink4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42.923"/>
    </inkml:context>
    <inkml:brush xml:id="br0">
      <inkml:brushProperty name="width" value="0.025" units="cm"/>
      <inkml:brushProperty name="height" value="0.025" units="cm"/>
    </inkml:brush>
  </inkml:definitions>
  <inkml:trace contextRef="#ctx0" brushRef="#br0">475 0 12204,'0'0'3598,"-5"10"-1778,-146 281 7011,-114 141-7765,255-418-1032,-23 36 911,31-48-878,1 1 1,0 0 0,-1 0 0,1 0 0,0 0 0,0 0 0,1 0 0,-1 0 0,1 0 0,-1 0 0,1 0 0,0 0 0,0 0 0,0 0 0,1 4 0,0-6-43,1 1-1,-1-1 0,1 0 0,-1 1 0,1-1 1,-1 0-1,1 0 0,0 0 0,-1 0 0,1 0 1,0 0-1,0 0 0,0-1 0,0 1 0,-1-1 1,1 1-1,0-1 0,0 0 0,0 0 0,0 0 1,0 0-1,0 0 0,3-1 0,53-3 534,-57 4-538,64-14 274,1-2 0,124-50 1,-103 33-361,22-5-754,32-12-2858,-49 16-2918,-5-1-6664</inkml:trace>
</inkml:ink>
</file>

<file path=ppt/ink/ink4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5.230"/>
    </inkml:context>
    <inkml:brush xml:id="br0">
      <inkml:brushProperty name="width" value="0.025" units="cm"/>
      <inkml:brushProperty name="height" value="0.025" units="cm"/>
    </inkml:brush>
  </inkml:definitions>
  <inkml:trace contextRef="#ctx0" brushRef="#br0">0 205 14253,'0'0'8232,"100"-63"-6630,-34 37-705,20 1-577,8 0-224,4 2-128,-9 3-513,-11 8-992,-19 5-705,-23 4-737,-25 3-1729</inkml:trace>
</inkml:ink>
</file>

<file path=ppt/ink/ink4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5.586"/>
    </inkml:context>
    <inkml:brush xml:id="br0">
      <inkml:brushProperty name="width" value="0.025" units="cm"/>
      <inkml:brushProperty name="height" value="0.025" units="cm"/>
    </inkml:brush>
  </inkml:definitions>
  <inkml:trace contextRef="#ctx0" brushRef="#br0">1 122 9129,'0'0'13484,"103"14"-11786,-26-33-801,5-3-641,1 1-224,-7 0-737,-12 3-1441,-16 2-2018,-14-2-2754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45.749"/>
    </inkml:context>
    <inkml:brush xml:id="br0">
      <inkml:brushProperty name="width" value="0.025" units="cm"/>
      <inkml:brushProperty name="height" value="0.025" units="cm"/>
    </inkml:brush>
  </inkml:definitions>
  <inkml:trace contextRef="#ctx0" brushRef="#br0">1 48 17136,'0'0'5253,"72"15"-4612,-21-15-353,12-9-160,2 0-704,1 0-417,-4-3-321,-10 1-1216,-11-2-3107</inkml:trace>
</inkml:ink>
</file>

<file path=ppt/ink/ink4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5.973"/>
    </inkml:context>
    <inkml:brush xml:id="br0">
      <inkml:brushProperty name="width" value="0.025" units="cm"/>
      <inkml:brushProperty name="height" value="0.025" units="cm"/>
    </inkml:brush>
  </inkml:definitions>
  <inkml:trace contextRef="#ctx0" brushRef="#br0">63 10 16271,'0'0'1575,"14"-2"-326,-6 1-1031,11-2 497,0 1 1,0 1 0,1 1 0,31 3 0,-47-3-664,1 1 0,-1-1 1,0 1-1,0 0 0,0 0 1,0 1-1,-1-1 1,1 1-1,0 0 0,-1 0 1,1 0-1,-1 0 0,1 0 1,-1 1-1,0 0 0,0-1 1,0 1-1,0 0 1,-1 1-1,1-1 0,-1 0 1,0 1-1,0 0 0,0-1 1,0 1-1,-1 0 0,1 0 1,-1 0-1,0 0 0,0 0 1,0 6-1,-1 0-11,0-1-1,-1 0 1,-1 0 0,1 1-1,-1-1 1,-1 0-1,1-1 1,-2 1-1,1 0 1,-1-1 0,0 0-1,-1 0 1,-6 8-1,-10 14 364,-2-2 0,-27 26 0,22-25-144,-57 68-87,39-26-4954,37-52-1203</inkml:trace>
</inkml:ink>
</file>

<file path=ppt/ink/ink4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0.143"/>
    </inkml:context>
    <inkml:brush xml:id="br0">
      <inkml:brushProperty name="width" value="0.025" units="cm"/>
      <inkml:brushProperty name="height" value="0.025" units="cm"/>
    </inkml:brush>
  </inkml:definitions>
  <inkml:trace contextRef="#ctx0" brushRef="#br0">0 56 10954,'0'0'5670,"1"-8"-3183,6-26 156,0 21 1907,2 16-2426,2 15-678,13 73-82,-21-74-1146,0 0 1,2-1-1,0 1 1,0-1-1,2 0 1,15 29-1,-20-43-344,-1 1 0,1 0 0,-1-1-1,1 0 1,0 0 0,0 1 0,0-1 0,1 0 0,-1 0 0,0-1 0,1 1-1,-1 0 1,1-1 0,-1 0 0,1 1 0,0-1 0,0 0 0,0 0-1,-1-1 1,1 1 0,0-1 0,0 1 0,0-1 0,0 0 0,0 0-1,0 0 1,0 0 0,0-1 0,0 1 0,0-1 0,0 0 0,-1 0-1,1 0 1,0 0 0,0 0 0,-1-1 0,1 1 0,-1-1 0,1 0 0,3-3-1,2-1-622,-1-1 0,-1 1 0,1-1-1,-1 0 1,-1-1 0,1 0 0,-1 1-1,-1-2 1,1 1 0,-1 0 0,5-19-1,-3-3-7604</inkml:trace>
</inkml:ink>
</file>

<file path=ppt/ink/ink4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0.503"/>
    </inkml:context>
    <inkml:brush xml:id="br0">
      <inkml:brushProperty name="width" value="0.025" units="cm"/>
      <inkml:brushProperty name="height" value="0.025" units="cm"/>
    </inkml:brush>
  </inkml:definitions>
  <inkml:trace contextRef="#ctx0" brushRef="#br0">118 1 12268,'0'0'10986,"-27"74"-8584,15-34 65,-1 9-546,1 6-415,-4 4-289,0 5-1217,6 1 0,3-5 0,3-7 0,4-11 0,0-16-2755,4-19-2914,7-7-4805</inkml:trace>
</inkml:ink>
</file>

<file path=ppt/ink/ink4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1.157"/>
    </inkml:context>
    <inkml:brush xml:id="br0">
      <inkml:brushProperty name="width" value="0.025" units="cm"/>
      <inkml:brushProperty name="height" value="0.025" units="cm"/>
    </inkml:brush>
  </inkml:definitions>
  <inkml:trace contextRef="#ctx0" brushRef="#br0">6 1 11211,'0'0'18342,"5"8"-16639,1 4-1602,-1 0-1,0 1 0,-1-1 0,0 1 1,-1 0-1,-1 0 0,0 1 1,-1-1-1,0 0 0,-2 20 1,-16 149 300,14-160-395,1-8-616,-1 15-2235,2-27 1040,-1-16 45,-2-11-3626,-7-7-2131</inkml:trace>
</inkml:ink>
</file>

<file path=ppt/ink/ink4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1.519"/>
    </inkml:context>
    <inkml:brush xml:id="br0">
      <inkml:brushProperty name="width" value="0.025" units="cm"/>
      <inkml:brushProperty name="height" value="0.025" units="cm"/>
    </inkml:brush>
  </inkml:definitions>
  <inkml:trace contextRef="#ctx0" brushRef="#br0">0 281 17489,'0'0'13570,"10"3"-12695,-3-1-837,-1-1 0,1 1 0,-1-1 0,1-1-1,0 1 1,0-1 0,-1 0 0,1 0 0,0-1 0,-1 0 0,1 0-1,-1-1 1,1 1 0,-1-1 0,1-1 0,-1 1 0,0-1 0,0-1-1,-1 1 1,1-1 0,6-4 0,-2-4-38,0-1 0,0 0 0,-1 0 0,-1-1 0,0-1 0,-1 1 0,0-1 0,-1 0 0,6-26 0,13-29 0,-24 69 0,-1 0 0,0 0 0,0 0 0,1 0 0,-1 0 0,1 0 0,-1 0 0,1 0 0,-1 0 0,1 0 0,-1 0 0,1 1 0,0-1 0,0 0 0,-1 0 0,1 1 0,0-1 0,0 0 0,0 1 0,0-1 0,0 1 0,0-1 0,-1 1 0,1 0 0,0-1 0,0 1 0,1 0 0,-1 0 0,0 0 0,0-1 0,1 1 0,0 1 0,0 0 0,0 0 0,0 0 0,0 0 0,0 1 0,0-1 0,-1 0 0,1 1 0,0-1 0,-1 1 0,1 0 0,-1-1 0,2 4 0,5 8 0,0-1 0,-1 1 0,6 18 0,-5-12-124,11 31-1733,5-3-3326,-12-33-5750</inkml:trace>
</inkml:ink>
</file>

<file path=ppt/ink/ink4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3.100"/>
    </inkml:context>
    <inkml:brush xml:id="br0">
      <inkml:brushProperty name="width" value="0.025" units="cm"/>
      <inkml:brushProperty name="height" value="0.025" units="cm"/>
    </inkml:brush>
  </inkml:definitions>
  <inkml:trace contextRef="#ctx0" brushRef="#br0">145 55 13196,'0'0'4869,"7"-8"-2328,18-26-427,-20 22 3530,-12 12-4375,-11 8-1253,3 4 84,0 0-1,1 1 1,0 1-1,1 0 0,1 0 1,0 2-1,-10 18 0,16-26-60,1 1 0,0 0 0,1 0-1,0 0 1,1 1 0,0-1-1,0 1 1,1 0 0,0-1 0,1 1-1,0 0 1,0 1 0,1-1 0,1 0-1,1 13 1,0-19-44,-1-1 0,1 0 1,0 0-1,0 0 0,0 0 0,0 0 0,0 0 1,1 0-1,-1-1 0,1 1 0,0-1 0,0 0 1,0 0-1,0 0 0,0 0 0,0 0 0,1-1 1,-1 0-1,0 1 0,1-1 0,-1 0 0,1-1 1,0 1-1,-1-1 0,8 1 0,2 0-372,0 0 0,0-1 0,0-1-1,0 0 1,-1 0 0,16-5 0,11-10-3547,-3-6-2578</inkml:trace>
</inkml:ink>
</file>

<file path=ppt/ink/ink4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3.474"/>
    </inkml:context>
    <inkml:brush xml:id="br0">
      <inkml:brushProperty name="width" value="0.025" units="cm"/>
      <inkml:brushProperty name="height" value="0.025" units="cm"/>
    </inkml:brush>
  </inkml:definitions>
  <inkml:trace contextRef="#ctx0" brushRef="#br0">0 0 15791,'0'0'10282,"7"52"-9033,-4-21-480,-1 8-449,-1 1-192,2-3-128,0-6 0,5-5 32,-1-9-352,-1-8-961,3-9-385,-4 0-608,-4-13-1121,-1-8-3044</inkml:trace>
</inkml:ink>
</file>

<file path=ppt/ink/ink4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3.818"/>
    </inkml:context>
    <inkml:brush xml:id="br0">
      <inkml:brushProperty name="width" value="0.025" units="cm"/>
      <inkml:brushProperty name="height" value="0.025" units="cm"/>
    </inkml:brush>
  </inkml:definitions>
  <inkml:trace contextRef="#ctx0" brushRef="#br0">0 330 13581,'0'0'12844,"77"-10"-12139,-44 4-417,3-2-224,3-5-705,-3-3-2177,-10-3-2531,-2-3-5349</inkml:trace>
  <inkml:trace contextRef="#ctx0" brushRef="#br0" timeOffset="1">389 1 17168,'0'0'8200,"0"55"-6502,0-24-577,0 1-609,4-1-320,4 0-128,-1-4-64,3-3-288,1-3-705,-1-2-384,1-6-705,-7-2-2050,-1-4-2466</inkml:trace>
</inkml:ink>
</file>

<file path=ppt/ink/ink4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4.176"/>
    </inkml:context>
    <inkml:brush xml:id="br0">
      <inkml:brushProperty name="width" value="0.025" units="cm"/>
      <inkml:brushProperty name="height" value="0.025" units="cm"/>
    </inkml:brush>
  </inkml:definitions>
  <inkml:trace contextRef="#ctx0" brushRef="#br0">100 420 17713,'0'0'7271,"52"-3"-5894,-22-10-640,1-3-577,2-1-128,-2-1-224,-6 3-737,-4-2-545,-7 4-640,-7 0-800,-7-1-1571,0-2-3618</inkml:trace>
  <inkml:trace contextRef="#ctx0" brushRef="#br0" timeOffset="1">1 119 17489,'0'0'5477,"55"-60"-4869,-22 43-31,4 4-481,4 3-352,-5 0-1730,-3 5-1570,-5 1-2657</inkml:trace>
</inkml:ink>
</file>

<file path=ppt/ink/ink4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4.563"/>
    </inkml:context>
    <inkml:brush xml:id="br0">
      <inkml:brushProperty name="width" value="0.025" units="cm"/>
      <inkml:brushProperty name="height" value="0.025" units="cm"/>
    </inkml:brush>
  </inkml:definitions>
  <inkml:trace contextRef="#ctx0" brushRef="#br0">57 1 18033,'0'0'9273,"-2"10"-8382,-17 81 14,-11 68-316,27-136-532,1-1 0,1 1 0,1 0-1,6 42 1,-6-62-98,1-1-1,0 0 1,-1 1 0,1-1-1,1 0 1,-1 0 0,0 0 0,0 0-1,1 0 1,-1 0 0,1 0-1,-1-1 1,1 1 0,0 0-1,0-1 1,0 1 0,0-1-1,0 0 1,0 0 0,0 0-1,0 0 1,1 0 0,-1 0-1,0 0 1,1-1 0,-1 1 0,0-1-1,1 0 1,-1 1 0,1-1-1,-1-1 1,3 1 0,38-8-4388,-40 7 3357,1-1 0,-1 1 0,0-1 1,0 0-1,0 0 0,0 0 0,0 0 0,4-4 0,8-13-10165</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46.078"/>
    </inkml:context>
    <inkml:brush xml:id="br0">
      <inkml:brushProperty name="width" value="0.025" units="cm"/>
      <inkml:brushProperty name="height" value="0.025" units="cm"/>
    </inkml:brush>
  </inkml:definitions>
  <inkml:trace contextRef="#ctx0" brushRef="#br0">0 37 20115,'0'0'2974,"14"-4"-2099,33-6-585,0 1 0,1 3-1,0 1 1,1 3 0,-1 2 0,61 7 0,-100-6-343,-1 1 1,1 0 0,-1 0-1,0 1 1,0 0 0,0 1-1,0 0 1,13 8 0,-19-10 39,0-1 0,-1 0 0,1 1 0,0 0 0,0 0 0,-1-1 0,1 1 0,-1 0 1,0 0-1,1 0 0,-1 0 0,0 1 0,0-1 0,0 0 0,-1 0 0,1 1 0,-1-1 1,1 0-1,-1 1 0,0-1 0,1 1 0,-1-1 0,0 0 0,-1 1 0,1-1 0,0 1 0,-1-1 1,1 0-1,-1 1 0,0-1 0,0 0 0,0 0 0,0 0 0,0 1 0,0-1 0,-1 0 1,-1 1-1,-10 13 111,-2-1 1,0-1-1,-1 0 1,0-1-1,-1 0 1,0-2-1,-31 16 1,6-2 159,-144 94-1021,176-115-5547</inkml:trace>
</inkml:ink>
</file>

<file path=ppt/ink/ink4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4.920"/>
    </inkml:context>
    <inkml:brush xml:id="br0">
      <inkml:brushProperty name="width" value="0.025" units="cm"/>
      <inkml:brushProperty name="height" value="0.025" units="cm"/>
    </inkml:brush>
  </inkml:definitions>
  <inkml:trace contextRef="#ctx0" brushRef="#br0">70 166 16560,'0'0'11851,"0"57"-11146,0-35-321,-1-1-288,-2-3-160,1-3-737,1-5-640,1-7-609,0-13-13837</inkml:trace>
  <inkml:trace contextRef="#ctx0" brushRef="#br0" timeOffset="1">0 1 17745,'0'0'7847,"19"13"-28474</inkml:trace>
</inkml:ink>
</file>

<file path=ppt/ink/ink4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5.293"/>
    </inkml:context>
    <inkml:brush xml:id="br0">
      <inkml:brushProperty name="width" value="0.025" units="cm"/>
      <inkml:brushProperty name="height" value="0.025" units="cm"/>
    </inkml:brush>
  </inkml:definitions>
  <inkml:trace contextRef="#ctx0" brushRef="#br0">1 1 10442,'0'0'10554,"3"9"-8696,78 230 4174,-79-232-6058,-1 1 0,1-1 0,-1 1 0,0-1 1,-1 1-1,0-1 0,0 1 0,-1 0 0,0-1 0,0 1 0,-1-1 0,1 0 1,-2 1-1,1-1 0,-1 0 0,0 0 0,-5 8 0,3-9-1156,1 1-1,-1-1 0,0-1 1,0 1-1,-1-1 0,-8 7 1,1-4-5603</inkml:trace>
</inkml:ink>
</file>

<file path=ppt/ink/ink4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5.681"/>
    </inkml:context>
    <inkml:brush xml:id="br0">
      <inkml:brushProperty name="width" value="0.025" units="cm"/>
      <inkml:brushProperty name="height" value="0.025" units="cm"/>
    </inkml:brush>
  </inkml:definitions>
  <inkml:trace contextRef="#ctx0" brushRef="#br0">0 0 4805,'0'0'22261,"16"72"-21204,-8-40-577,2 3-128,-2-3-191,-1-1-97,1-7-160,-2-4-1186,1-6-1216,-5-9-609</inkml:trace>
</inkml:ink>
</file>

<file path=ppt/ink/ink4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6.040"/>
    </inkml:context>
    <inkml:brush xml:id="br0">
      <inkml:brushProperty name="width" value="0.025" units="cm"/>
      <inkml:brushProperty name="height" value="0.025" units="cm"/>
    </inkml:brush>
  </inkml:definitions>
  <inkml:trace contextRef="#ctx0" brushRef="#br0">0 104 13164,'0'0'11083,"77"-42"-10731,-37 35-288,1-1-256,0-3-1730,-2-4-1601,-9-5-3748</inkml:trace>
</inkml:ink>
</file>

<file path=ppt/ink/ink4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9:56.414"/>
    </inkml:context>
    <inkml:brush xml:id="br0">
      <inkml:brushProperty name="width" value="0.025" units="cm"/>
      <inkml:brushProperty name="height" value="0.025" units="cm"/>
    </inkml:brush>
  </inkml:definitions>
  <inkml:trace contextRef="#ctx0" brushRef="#br0">177 1 9641,'0'0'15166,"-11"8"-14087,-6 8-662,0 1 0,1 0 0,1 2 0,1 0 1,1 0-1,-21 40 0,28-50-202,1 1 1,0 1-1,0-1 1,1 1-1,1 0 1,0 0-1,0 0 1,1 0-1,0 0 1,0 17-1,2-27-192,1 0 0,-1 0 0,0 0 1,1 0-1,-1 0 0,0 0 0,1 0 0,-1 0 0,1 0 0,-1-1 0,1 1 0,0 0 0,-1 0 0,1 0 1,0-1-1,0 1 0,-1-1 0,1 1 0,0 0 0,0-1 0,0 1 0,0-1 0,0 0 0,1 1 0,34 4 279,31-14-76,-61 7-224,0 0-1,1-1 1,-1 1-1,0-1 1,0-1 0,10-6-1,-14 8 5,0 1 0,0-1 0,0 0 0,0 0-1,0 0 1,-1 0 0,1-1 0,0 1 0,-1 0 0,0-1 0,1 1-1,-1-1 1,0 1 0,0-1 0,-1 0 0,1 1 0,-1-1 0,1 0-1,-1-3 1,0 6-3,0-1-1,0 0 1,0 1-1,0-1 1,0 0-1,0 0 0,-1 1 1,1-1-1,0 0 1,-1 1-1,1-1 1,0 0-1,-1 1 1,1-1-1,-1 1 0,1-1 1,-1 0-1,1 1 1,-1-1-1,1 1 1,-1 0-1,0-1 1,1 1-1,-1-1 0,0 1 1,1 0-1,-1-1 1,0 1-1,1 0 1,-3 0-1,-28-3 32,-1-2 193,32 5-227,0 0 1,-1-1-1,1 1 1,0 0-1,0 0 1,-1-1-1,1 1 1,0 0-1,0-1 1,0 1-1,0 0 1,0-1-1,0 1 1,0 0 0,-1-1-1,1 1 1,0 0-1,0-1 1,0 1-1,0 0 1,0-1-1,0 1 1,1 0-1,-1-1 1,0 1-1,0 0 1,0-1-1,0 1 1,0 0-1,0-1 1,1 1-1,-1 0 1,0-1 0,0 1-1,0 0 1,1 0-1,-1-1 1,0 1-1,0 0 1,1 0-1,-1 0 1,0-1-1,1 1 1,-1 0-1,0 0 1,1 0-1,-1 0 1,0 0-1,1-1 1,21-10-5,-18 9 3,11-6 1,-9 4 0,1 0 0,0 1 0,0-1 0,0 1 0,0 1 0,0-1 0,12-1 0,-18 4 0,-1 0 0,1 0 0,-1 1 0,1-1 0,0 0 0,-1 0 0,1 1 0,-1-1 0,1 0 0,0 0 0,-1 1 0,1-1 0,-1 1 0,1-1 0,-1 1 0,0-1 0,1 1 0,-1-1 0,1 1 0,-1-1 0,0 1 0,1-1 0,-1 1 0,0-1 0,0 1 0,0 0 0,1-1 0,-1 1 0,0-1 0,0 1 0,0 0 0,0-1 0,0 1 0,0 0 0,0 31 0,0-22 0,-8 165-21,8-174-74,0-1 0,0 1 0,0-1 0,0 0 0,0 1 0,-1-1-1,1 1 1,1-1 0,-1 1 0,0-1 0,0 1 0,0-1 0,0 0 0,0 1 0,0-1 0,0 1 0,1-1 0,-1 0 0,0 1 0,0-1 0,0 1 0,1-1 0,-1 0 0,0 1 0,1-1 0,-1 0 0,0 0 0,1 1 0,-1-1 0,0 0 0,1 0 0,-1 1 0,1-1 0,-1 0 0,0 0 0,1 0 0,-1 0 0,1 1 0,-1-1 0,1 0 0,-1 0 0,0 0 0,1 0 0,0 0 0,13 0-7043</inkml:trace>
</inkml:ink>
</file>

<file path=ppt/ink/ink4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6.704"/>
    </inkml:context>
    <inkml:brush xml:id="br0">
      <inkml:brushProperty name="width" value="0.025" units="cm"/>
      <inkml:brushProperty name="height" value="0.025" units="cm"/>
    </inkml:brush>
  </inkml:definitions>
  <inkml:trace contextRef="#ctx0" brushRef="#br0">1 0 15439,'0'0'7698,"2"9"-6230,6 32-5,5 82 1,-1 1-1898,-8-102-715,0 0 0,1-1-1,14 34 1,-16-50 38,0 0-1254</inkml:trace>
</inkml:ink>
</file>

<file path=ppt/ink/ink4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7.058"/>
    </inkml:context>
    <inkml:brush xml:id="br0">
      <inkml:brushProperty name="width" value="0.025" units="cm"/>
      <inkml:brushProperty name="height" value="0.025" units="cm"/>
    </inkml:brush>
  </inkml:definitions>
  <inkml:trace contextRef="#ctx0" brushRef="#br0">0 125 15759,'0'0'9865,"66"-3"-8616,-22-8-384,4-5-544,0 1-225,-3-2-353,-7 3-1632,-11 1-1411,-9 3-607,-9-2-1026,-6-2-4452</inkml:trace>
</inkml:ink>
</file>

<file path=ppt/ink/ink4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7.418"/>
    </inkml:context>
    <inkml:brush xml:id="br0">
      <inkml:brushProperty name="width" value="0.025" units="cm"/>
      <inkml:brushProperty name="height" value="0.025" units="cm"/>
    </inkml:brush>
  </inkml:definitions>
  <inkml:trace contextRef="#ctx0" brushRef="#br0">0 172 13741,'0'0'11275,"15"-58"-9642,21 34-127,1-2-417,1 3-321,0 2-415,-10 7-289,-4 9-96,-9 5-673,-3 0-1057,-1 8-1505,-5 3-1409,-2 2-3236</inkml:trace>
</inkml:ink>
</file>

<file path=ppt/ink/ink4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7.807"/>
    </inkml:context>
    <inkml:brush xml:id="br0">
      <inkml:brushProperty name="width" value="0.025" units="cm"/>
      <inkml:brushProperty name="height" value="0.025" units="cm"/>
    </inkml:brush>
  </inkml:definitions>
  <inkml:trace contextRef="#ctx0" brushRef="#br0">1 209 17905,'0'0'11029,"10"6"-10442,33 14-384,-41-20-195,0 0 0,0 0 1,0 0-1,0 0 0,-1 0 0,1 0 0,0 0 1,0-1-1,0 1 0,0 0 0,-1-1 0,1 0 0,0 0 1,0 1-1,-1-1 0,1 0 0,-1 0 0,1 0 0,2-3 1,26-27 39,-20 20-41,-8 8-15,0 1-1,1-1 1,-1 1 0,1 0 0,-1 0-1,1 0 1,0 0 0,0 0 0,0 1-1,0-1 1,5-1 0,-7 3 12,0 0 0,-1 0 0,1 0 0,0 0 0,-1 0 0,1 0 0,0 0 0,-1 1 0,1-1 0,0 0 0,-1 0 0,1 1 0,-1-1 0,1 0 0,0 1 0,-1-1 0,1 0 0,-1 1 0,1-1 0,-1 1 0,1-1 0,0 2 0,7 23 462,-5 37 521,-4-50-896,1 1 0,0-1 0,1 0 0,1 0-1,4 19 1,-5-30-106,-1-1 0,0 1 0,0 0 0,1-1 0,-1 1 0,0-1 0,1 1 0,-1 0 0,1-1 0,-1 1 0,1-1 0,-1 1 0,1-1 0,-1 1 0,1-1 0,-1 0 0,1 1 0,0-1 0,-1 1 0,1-1 0,0 0-1,-1 0 1,1 0 0,0 1 0,-1-1 0,1 0 0,0 0 0,0 0 0,-1 0 0,1 0 0,0 0 0,-1 0 0,1 0 0,0 0 0,-1-1 0,1 1 0,0 0 0,0 0 0,-1-1 0,1 1 0,-1 0 0,1-1 0,0 1 0,-1 0 0,1-1 0,-1 1 0,1-1 0,-1 1 0,1-2 0,27-25-2581,2-21-8444,-16 20-1222</inkml:trace>
  <inkml:trace contextRef="#ctx0" brushRef="#br0" timeOffset="1">434 1 21236,'0'0'3283,"-9"0"-320,6 0-2797,0 0 1,0 0-1,0 0 0,0 1 1,0-1-1,-1 1 0,1 0 1,0 0-1,1 0 0,-1 0 1,0 1-1,0-1 0,0 1 1,1 0-1,-4 2 0,4-1-87,0-1-1,0 1 0,0 0 1,0 0-1,0 0 0,1 1 1,-1-1-1,1 0 0,0 1 1,0-1-1,0 0 0,1 1 1,-1-1-1,1 1 0,0-1 1,0 7-1,0-8-96,0-1 0,1 0 1,-1 0-1,1 0 0,-1 0 0,1 1 0,-1-1 1,1 0-1,0 0 0,-1 0 0,1 0 0,0 0 0,0-1 1,0 1-1,0 0 0,0 0 0,0-1 0,0 1 1,0 0-1,0-1 0,0 1 0,0-1 0,0 1 0,1-1 1,-1 0-1,0 1 0,0-1 0,0 0 0,1 0 1,-1 0-1,0 0 0,0 0 0,1 0 0,-1 0 0,0 0 1,0 0-1,0-1 0,2 0 0,66-11-1192,-43 6 814,-23 6 366,6-2-143,0 1 1,0 0 0,0 1-1,0 0 1,1 0-1,9 2 1,-18-2 213,1 1 1,-1-1 0,1 1-1,-1-1 1,1 1-1,-1 0 1,1 0-1,-1 0 1,1 0-1,-1 0 1,0 0-1,0 0 1,1 0-1,-1 0 1,0 1-1,0-1 1,0 0-1,0 1 1,-1-1-1,1 1 1,0-1-1,-1 1 1,1-1-1,-1 1 1,1 0-1,-1-1 1,1 1-1,-1 0 1,0-1-1,0 1 1,0 0-1,0-1 1,0 1-1,-1 0 1,1-1-1,0 1 1,-1-1-1,1 1 1,-1 0-1,-1 1 1,0 5 144,-1-1 0,0 0 0,-1 0 0,0 0 0,0 0 0,0-1 0,-1 0 0,0 0 0,-11 11 0,2-4 237,-1-1-1,-30 21 1,44-32-442,-14 6-2364,14-7 2239,1 0-1,0 0 0,-1 1 1,1-1-1,-1 0 1,1 0-1,0 0 0,-1 0 1,1 0-1,0 0 0,-1 0 1,1 0-1,0 0 1,-1 0-1,1-1 0,0 1 1,-1 0-1,1 0 1,0 0-1,-1 0 0,1 0 1,0-1-1,-1 1 1,1 0-1,0 0 0,0-1 1,-1 1-1,1 0 1,0 0-1,0-1 0,0 1 1,-1 0-1,1-1 0,0 1 1,0 0-1,0 0 1,0-1-1,0 1 0,-1-1 1,1 1-1,0 0 1,0-1-1,0 1 0,0 0 1,0-1-1,0-21-11813</inkml:trace>
</inkml:ink>
</file>

<file path=ppt/ink/ink4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8.648"/>
    </inkml:context>
    <inkml:brush xml:id="br0">
      <inkml:brushProperty name="width" value="0.025" units="cm"/>
      <inkml:brushProperty name="height" value="0.025" units="cm"/>
    </inkml:brush>
  </inkml:definitions>
  <inkml:trace contextRef="#ctx0" brushRef="#br0">113 112 15054,'0'-9'2648,"1"3"-2535,1-4 874,-2 1 1,1-1-1,-1 0 0,0 1 1,-2-12-1,1 19-805,1 1 1,0-1-1,-1 1 0,1-1 1,-1 1-1,1 0 0,-1-1 1,1 1-1,-1 0 0,0 0 1,0-1-1,0 1 0,0 0 1,0 0-1,0 0 0,0 0 1,0 0-1,-2-1 0,1 1-108,0 1 1,0-1-1,0 1 0,0 0 1,1 0-1,-1 0 0,0 0 0,0 0 1,0 0-1,0 0 0,0 1 0,1-1 1,-1 1-1,0-1 0,0 1 0,1 0 1,-1 0-1,0 0 0,-2 1 0,0 1-42,0 0 0,0 0 0,1 0 0,-1 0 0,1 1 0,0-1 0,0 1 0,0 0 0,0 0 0,1 0 0,0 0 0,-1 1 0,-2 8 0,2-4-31,0 0 0,1 0 0,0 1 0,1-1 0,-2 20 0,3-29-6,0 1-1,0 0 1,0-1-1,0 1 1,0 0-1,0-1 0,0 1 1,1 0-1,-1-1 1,0 1-1,0 0 1,0-1-1,1 1 1,-1 0-1,0-1 1,1 1-1,-1-1 1,0 1-1,1-1 0,-1 1 1,1-1-1,-1 1 1,1-1-1,-1 1 1,1-1-1,-1 1 1,1-1-1,-1 0 1,2 1-1,20-4-111,22-20 31,-43 22 87,6-4-67,0 0 0,1 1-1,0 0 1,0 0 0,0 0 0,14-3 0,-20 6 58,0 1 0,0 0 0,0 0 1,0 0-1,0 0 0,0 0 0,0 0 0,-1 1 0,1-1 1,0 1-1,0-1 0,0 1 0,-1 0 0,1-1 0,0 1 1,0 0-1,-1 0 0,1 0 0,-1 1 0,1-1 0,-1 0 1,0 0-1,1 1 0,-1-1 0,0 1 0,0-1 0,0 1 1,0 0-1,0-1 0,0 1 0,-1 0 0,1 0 1,0 0-1,-1-1 0,1 1 0,-1 3 0,8 28 204,-3 0-1,0 1 1,-2-1-1,-2 1 1,-1 0-1,-1 0 1,-7 36-1,7-58 37,-2 0-1,1 0 0,-1 0 0,-1-1 0,0 1 0,-1-1 1,0 0-1,0 0 0,-1-1 0,-1 0 0,0 0 1,-15 16-1,21-24-229,0-1 1,0 0 0,0 0-1,0 0 1,-1 0 0,1 0-1,0 0 1,-1 0 0,1 0-1,0-1 1,-1 1 0,1 0-1,-1-1 1,0 1 0,1-1-1,-1 0 1,1 0-1,-1 1 1,0-1 0,1 0-1,-1 0 1,1 0 0,-1-1-1,0 1 1,1 0 0,-1-1-1,1 1 1,-1 0 0,1-1-1,-1 0 1,1 1-1,-1-1 1,1 0 0,0 0-1,-1 0 1,1 0 0,0 0-1,0 0 1,0 0 0,0 0-1,0-1 1,0 1 0,0 0-1,0-1 1,0 1-1,0-1 1,1 1 0,-1-1-1,1 1 1,-1-1 0,1 1-1,-1-3 1,-2-7 3,0-1 0,0 0 0,1 0 0,0 0 0,1-18 0,3 8-842,2 0-1,0 1 1,1 0-1,1 0 1,1 0-1,1 0 1,19-35-1,13-36-3329,-29 60-3041,-2 3-5285</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58.346"/>
    </inkml:context>
    <inkml:brush xml:id="br0">
      <inkml:brushProperty name="width" value="0.025" units="cm"/>
      <inkml:brushProperty name="height" value="0.025" units="cm"/>
    </inkml:brush>
  </inkml:definitions>
  <inkml:trace contextRef="#ctx0" brushRef="#br0">3539 717 7976,'4'-10'1046,"0"1"-957,5-11 732,-2 0 0,10-36 0,-16 50-638,0 1 0,0-1 0,0 1 1,0 0-1,-1-1 0,0 1 1,0-1-1,-1 1 0,0-1 0,0 1 1,0-1-1,0 1 0,-1 0 1,0 0-1,0 0 0,0 0 0,-6-9 1,-5 0-45,0 1 1,-1 0-1,0 0 1,-1 2-1,0 0 1,-1 1-1,-1 0 1,-26-11-1,-154-50-443,136 51 266,-699-184-1440,579 172 1647,-2 7-1,-237-2 1,285 26-33,0 6 1,0 5-1,-196 41 1,271-36 7,0 3 1,1 3-1,-105 52 1,124-51-75,1 2-1,1 1 1,1 3 0,2 0 0,0 3-1,-31 36 1,41-37-52,2 0-1,1 1 1,2 2-1,0 0 1,3 1-1,1 0 1,1 2-1,2 0 1,-12 53-1,11-20-5,3-1 0,4 1 0,2 1 0,6 89 0,1-126-4,1 1-1,1-1 0,2 0 1,2 0-1,1 0 1,1-1-1,16 32 0,-16-43-9,0-1-1,2 0 0,1 0 0,0-2 1,1 1-1,1-2 0,1 0 1,1-1-1,0 0 0,1-2 1,22 15-1,5-3 50,1-3 0,1-1 1,1-3-1,0-2 1,2-1-1,0-3 0,64 8 1,365 17 795,352-49 340,-663-4-1117,-1-7 1,313-84 0,-401 81-32,-2-3 0,-1-3 0,114-66 0,-148 72 196,-1-3-1,-1 0 1,-2-3 0,-1-1 0,-1-2-1,-2-2 1,37-49 0,-56 65-106,-2-1 1,-1-1-1,0 0 1,-2 0-1,0-1 1,-2 0-1,0-1 1,-2 0 0,6-43-1,-10 52-108,-1 0 0,-1 0 1,0-1-1,-1 1 0,0 0 0,-2 0 1,1 0-1,-2 0 0,0 0 0,-1 1 1,-1 0-1,0 0 0,0 0 0,-2 1 0,1-1 1,-19-21-1,9 17-37,-1 0 0,-1 2 0,0 0 0,-1 1 0,-1 1 0,-1 0 0,1 2-1,-2 1 1,-44-16 0,-16 1-2158,-129-24 0,158 40 409,-106-23-5219</inkml:trace>
</inkml:ink>
</file>

<file path=ppt/ink/ink4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9.148"/>
    </inkml:context>
    <inkml:brush xml:id="br0">
      <inkml:brushProperty name="width" value="0.025" units="cm"/>
      <inkml:brushProperty name="height" value="0.025" units="cm"/>
    </inkml:brush>
  </inkml:definitions>
  <inkml:trace contextRef="#ctx0" brushRef="#br0">14 147 12716,'0'0'13036,"8"4"-11963,-4-3-1032,0 1-1,0-1 0,0 1 1,0-1-1,0 0 1,0 0-1,0-1 0,1 0 1,-1 1-1,0-1 0,0 0 1,1-1-1,-1 1 0,0-1 1,0 0-1,0 0 0,0 0 1,0-1-1,0 1 1,0-1-1,0 0 0,-1 0 1,1 0-1,6-6 0,-1 1-10,-1 0 0,1 0 0,-1-1 0,11-13 0,-17 18 3,0 1 0,0-1 0,0 0-1,0 0 1,0 0 0,-1 0 0,0 0 0,1 0-1,-1 0 1,0 0 0,-1-1 0,1 1 0,0 0 0,-1-1-1,0 1 1,0-1 0,0 1 0,0 0 0,-1-6-1,0 8 34,0-1 0,0 1-1,0 0 1,0-1-1,0 1 1,0 0-1,0 0 1,-1 0-1,1 0 1,0 0 0,-1 0-1,1 1 1,0-1-1,-1 0 1,1 1-1,-1-1 1,1 1 0,-1-1-1,1 1 1,-1 0-1,0-1 1,1 1-1,-1 0 1,1 0 0,-1 0-1,-1 1 1,-3-1 3,1 0 0,0 0 0,0 1 0,0 0 0,0 0 0,0 0 0,-7 3 0,5 1-46,0-1 0,0 1 1,0 1-1,1-1 1,0 1-1,0 0 0,0 1 1,1-1-1,-1 1 1,2 0-1,-1 0 0,1 1 1,-4 10-1,2-5 8,1 0 0,0 0 0,1 0 1,1 0-1,0 1 0,1 0 0,-1 20 0,3-32-35,0-1 0,0 0-1,0 1 1,0-1 0,1 1 0,-1-1-1,0 0 1,1 1 0,-1-1 0,1 0 0,-1 0-1,1 1 1,-1-1 0,1 0 0,0 0-1,0 0 1,-1 0 0,1 0 0,0 0-1,0 0 1,0 0 0,0 0 0,0 0-1,0 0 1,1 0 0,1 0 0,0 0-36,1 0 1,-1 0-1,1 0 0,-1-1 1,1 0-1,-1 1 1,1-1-1,-1-1 1,1 1-1,5-1 1,4-2-357,-1 0 0,1-1 0,-1-1 0,1 1 0,11-8 0,-1-2-3076,-1 0 0,35-31 1,-14 3-6112</inkml:trace>
</inkml:ink>
</file>

<file path=ppt/ink/ink4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29.552"/>
    </inkml:context>
    <inkml:brush xml:id="br0">
      <inkml:brushProperty name="width" value="0.025" units="cm"/>
      <inkml:brushProperty name="height" value="0.025" units="cm"/>
    </inkml:brush>
  </inkml:definitions>
  <inkml:trace contextRef="#ctx0" brushRef="#br0">105 1 16496,'0'0'5893,"-11"12"-3523,3-4-2152,-3 2 306,1 1-1,1 0 0,0 0 0,0 1 1,1 0-1,1 0 0,0 1 0,-8 21 1,15-34-526,0 1-1,1-1 1,-1 1 0,0-1 0,1 1 0,-1-1 0,1 0-1,-1 1 1,0-1 0,1 0 0,-1 1 0,1-1 0,-1 0-1,1 1 1,-1-1 0,1 0 0,-1 0 0,1 0-1,0 0 1,-1 1 0,1-1 0,-1 0 0,1 0 0,-1 0-1,1 0 1,0 0 0,-1 0 0,1 0 0,-1-1 0,1 1-1,-1 0 1,1 0 0,-1 0 0,1-1 0,-1 1 0,1 0-1,-1 0 1,1-1 0,-1 1 0,1-1 0,27-8-123,48-19-1467,-71 26 1471,1 1-1,0 0 1,-1 0 0,1 0-1,0 0 1,0 1 0,0 0-1,0 0 1,-1 1 0,1 0-1,10 2 1,-14-2 175,0 0-1,-1 0 1,1 0 0,0 1-1,-1-1 1,1 0-1,-1 0 1,0 1 0,1-1-1,-1 1 1,0 0 0,0-1-1,0 1 1,0 0 0,0-1-1,-1 1 1,1 0-1,0 0 1,-1 0 0,1 0-1,-1-1 1,0 1 0,1 0-1,-1 0 1,0 0-1,0 0 1,-1 0 0,1 0-1,0 0 1,-1 0 0,0 3-1,0 1 169,-1 0-1,1-1 0,-1 0 0,-1 1 1,1-1-1,-1 0 0,0 0 1,0 0-1,-6 8 0,3-6-60,-1-1 0,1 0 0,-1 0 0,0-1-1,0 0 1,-1 0 0,0 0 0,0-1 0,0 0 0,0-1 0,0 0-1,-1 0 1,0-1 0,-14 3 0,22-5-208,1 0-1,-1 0 1,0-1 0,1 1-1,-1 0 1,1 0-1,-1 0 1,1-1 0,-1 1-1,1 0 1,-1-1 0,1 1-1,0 0 1,-1-1 0,1 1-1,-1 0 1,1-1-1,0 1 1,-1-1 0,1 1-1,0-1 1,-1 1 0,1-1-1,0 1 1,0-1 0,0 1-1,-1-1 1,1 1-1,0-1 1,0 1 0,0-1-1,0 0 1,0 1 0,0-1-1,0 1 1,0-1 0,0 1-1,0-1 1,1 1-1,-1-1 1,0 0 0,0 1-1,0-1 1,1 1 0,-1-1-1,1 0 1,14-27-4293,30-10-7997,-15 19-406</inkml:trace>
</inkml:ink>
</file>

<file path=ppt/ink/ink4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0.390"/>
    </inkml:context>
    <inkml:brush xml:id="br0">
      <inkml:brushProperty name="width" value="0.025" units="cm"/>
      <inkml:brushProperty name="height" value="0.025" units="cm"/>
    </inkml:brush>
  </inkml:definitions>
  <inkml:trace contextRef="#ctx0" brushRef="#br0">98 400 20788,'0'0'5781,"-9"4"-4158,3-1-1530,0 0 0,0 1 0,1 0 0,0 0 0,0 0 0,0 1 0,0 0 0,0 0 0,1 0 0,0 0 0,0 1 0,1-1 1,-1 1-1,1 0 0,0 0 0,1 0 0,0 1 0,0-1 0,0 1 0,-1 8 0,2-11-90,0 0 0,0 1 0,0 0 0,1-1 0,0 1 0,0-1 0,0 1 0,0 0 0,2 6 0,-1-10-5,-1 0 0,1 0 0,0 1 0,-1-1 0,1 0 0,0 0 0,0 0 0,0 0 0,0-1 0,0 1 0,0 0 0,1 0 0,-1-1 0,0 1 0,0 0 0,0-1 0,1 1 0,-1-1 0,0 0 0,0 1 0,1-1 0,-1 0 0,0 0 0,1 0-1,-1 0 1,1 0 0,-1 0 0,0 0 0,1 0 0,-1-1 0,0 1 0,0 0 0,1-1 0,-1 1 0,2-2 0,5 0-41,0-1 0,0 0 0,0-1 0,0 1 0,-1-2 0,0 1 0,1-1 0,-2 0 0,1 0 0,0-1 0,9-11 0,4-7-25,31-50 1,-33 47 569,-28 84 1238,3-39-1557,2-6 30,1 0 0,0 0 1,-3 24-1,7-36-213,0 0 1,0 1 0,0-1 0,0 0 0,0 0-1,0 1 1,0-1 0,0 0 0,0 0 0,0 1-1,0-1 1,1 0 0,-1 0 0,0 1 0,0-1-1,0 0 1,0 0 0,1 0 0,-1 0-1,0 1 1,0-1 0,0 0 0,1 0 0,-1 0-1,0 0 1,0 0 0,0 1 0,1-1 0,-1 0-1,0 0 1,0 0 0,1 0 0,-1 0 0,0 0-1,0 0 1,1 0 0,-1 0 0,0 0 0,0 0-1,1 0 1,-1 0 0,0 0 0,0 0 0,1-1-1,-1 1 1,0 0 0,0 0 0,1 0-1,-1 0 1,0 0 0,0 0 0,0-1 0,1 1-1,-1 0 1,0 0 0,0 0 0,0-1 0,1 1-1,14-10-9,-1-1 9,-2-1 0,20-22 0,-24 24 0,1 0 0,0 0 0,0 1 0,1 1 0,1-1 0,14-8 0,-24 17 0,-1 0 0,0-1 0,1 1 0,-1 0 0,0 0 0,1 0 0,-1-1 0,1 1 0,-1 0 0,0 0 0,1 0 0,-1 0 0,1 0 0,-1 0 0,0 0 0,1 0 0,-1 0 0,1 0 0,-1 0 0,0 0 0,1 1 0,-1-1 0,1 0 0,-1 0 0,0 0 0,1 0 0,-1 1 0,0-1 0,1 0 0,-1 0 0,0 1 0,1-1 0,-1 0 0,0 1 0,0-1 0,1 1 0,4 19 0,-6 30 0,0-46 0,-12 60 0,13-64 0,0 1 0,0-1 0,0 0 0,1 1 0,-1-1 0,0 0 0,0 1 0,0-1 0,0 0 0,0 1 0,0-1 0,0 0 0,1 1 0,-1-1 0,0 0 0,0 0 0,0 1 0,1-1 0,-1 0 0,0 0 0,0 0 0,1 1 0,-1-1 0,0 0 0,1 0 0,-1 0 0,0 1 0,1-1 0,-1 0 0,0 0 0,0 0 0,1 0 0,-1 0 0,0 0 0,1 0 0,-1 0 0,0 0 0,1 0 0,-1 0 0,1 0 0,-1 0 0,0 0 0,0 0 0,1 0 0,-1 0 0,0-1 0,1 1 0,-1 0 0,0 0 0,1 0 0,-1-1 0,0 1 0,0 0 0,1 0 0,-1 0 0,0-1 0,0 1 0,0 0 0,1 0 0,-1-1 0,0 1 0,0-1 0,1 1 0,20-16-96,0-2 1,24-24-1,-30 26-30,1 0-1,1 1 1,0 1 0,33-20 0,-49 34 118,-1 0 0,0-1 0,1 1-1,-1 0 1,1 0 0,-1-1 0,1 1 0,-1 0 0,0 0 0,1 0 0,-1 0 0,1 0 0,-1 0 0,1 0 0,-1 0-1,1 0 1,-1 0 0,1 0 0,-1 0 0,1 0 0,-1 0 0,1 0 0,-1 0 0,1 0 0,-1 0 0,0 1-1,1-1 1,-1 0 0,1 0 0,-1 1 0,0-1 0,1 0 0,-1 1 0,1 0 0,3 20-36,-12 41 275,4-41-157,4-21-77,0 1 0,0-1-1,0 0 1,0 0-1,0 1 1,0-1-1,0 0 1,0 0-1,0 0 1,0 1-1,0-1 1,0 0-1,0 0 1,0 1-1,0-1 1,0 0-1,0 0 1,0 0 0,0 1-1,0-1 1,0 0-1,1 0 1,-1 1-1,0-1 1,0 0-1,0 0 1,0 0-1,0 0 1,1 1-1,-1-1 1,0 0-1,0 0 1,0 0 0,0 0-1,1 0 1,-1 0-1,0 1 1,0-1-1,1 0 1,-1 0-1,0 0 1,0 0-1,0 0 1,1 0-1,-1 0 1,1 0-1,12-7-292,12-16-552,-2-4-707,-1 0 1,-2-1 0,-1-1 0,-1-1-1,-1-1 1,-2 0 0,-1-1 0,14-47 0,-17 39 1685,11-71 1,-27 136 9384,-11 123-8147,16-135-1513,0-1 1,1 1 0,0-1 0,1 1 0,1-1 0,0 0 0,1 0 0,0 0 0,0 0 0,2-1 0,-1 1 0,1-1 0,1-1 0,0 1-1,1-1 1,0 0 0,0-1 0,1 0 0,15 12 0,-44-47 289,-1-4 937,-29-31 0,-38-22 3684,87 83-4752,0 0 0,1 0 0,-1-1 1,1 1-1,-1 0 0,1-1 0,-1 1 0,1 0 0,-1-1 1,1 1-1,0-1 0,-1 1 0,1-1 0,-1 1 0,1-1 1,0 1-1,0-1 0,-1 1 0,1-1 0,0 0 0,0 1 1,-1-1-1,1 1 0,0-1 0,0 0 0,0 1 0,0-1 1,0 0-1,0 1 0,0-1 0,0 1 0,0-1 0,1 0 1,-1 1-1,0-1 0,0 1 0,0-1 0,1 1 0,-1-1 1,0 0-1,1 1 0,-1-1 0,0 1 0,1-1 0,-1 1 1,1 0-1,-1-1 0,1 1 0,-1-1 0,1 1 0,-1 0 1,1-1-1,-1 1 0,1 0 0,-1 0 0,1-1 0,0 1 1,-1 0-1,1 0 0,-1 0 0,1 0 0,1 0 0,52-8-186,-38 6 220,-4 0-54,59-8-2198,-1-8-5081,-21-1-1220</inkml:trace>
</inkml:ink>
</file>

<file path=ppt/ink/ink4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1.264"/>
    </inkml:context>
    <inkml:brush xml:id="br0">
      <inkml:brushProperty name="width" value="0.025" units="cm"/>
      <inkml:brushProperty name="height" value="0.025" units="cm"/>
    </inkml:brush>
  </inkml:definitions>
  <inkml:trace contextRef="#ctx0" brushRef="#br0">1 1 9001,'0'0'160</inkml:trace>
</inkml:ink>
</file>

<file path=ppt/ink/ink4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1.640"/>
    </inkml:context>
    <inkml:brush xml:id="br0">
      <inkml:brushProperty name="width" value="0.025" units="cm"/>
      <inkml:brushProperty name="height" value="0.025" units="cm"/>
    </inkml:brush>
  </inkml:definitions>
  <inkml:trace contextRef="#ctx0" brushRef="#br0">37 201 96,'28'-43'8078,"-21"31"-7022,-1-1 0,-1 0 0,0 0 1,-1-1-1,0 1 0,2-22 0,-3-6 5852,-9 38-4084,-6 9-1908,-7 9-476,8-4-212,-26 30 161,35-38-379,-1 0 1,1 0-1,0 0 0,1 0 1,-1 0-1,1 0 1,-1 0-1,1 1 0,0-1 1,0 0-1,-1 7 1,4-8-26,1-1 0,-1-1 1,0 1-1,1 0 1,-1-1-1,1 1 1,-1-1-1,1 0 1,-1 0-1,0 1 0,1-2 1,-1 1-1,5-1 1,-2 1-7,55-1-538,72 3-446,-130-2 1007,1 0 0,0 0-1,0 0 1,-1 1 0,1-1-1,0 1 1,-1-1 0,1 1 0,0 0-1,-1 0 1,0 0 0,1 1-1,-1-1 1,1 1 0,-1-1 0,0 1-1,0 0 1,0 0 0,0-1-1,0 1 1,-1 1 0,1-1-1,0 0 1,-1 0 0,0 1 0,1-1-1,-1 1 1,0-1 0,0 1-1,0-1 1,-1 1 0,1 0 0,-1-1-1,1 1 1,-1 0 0,0-1-1,0 1 1,0 0 0,-1 4-1,-1 2 97,1 0-1,-2 0 0,1-1 0,-1 1 0,-1-1 0,1 1 1,-1-1-1,-1 0 0,0 0 0,-10 13 0,-5 1 955,-42 38 0,53-53-885,-1 0-1,1 0 1,-1-1 0,0 0 0,-1 0 0,0-1-1,-20 6 1,31-11-214,-1 0-1,1 1 1,-1-1 0,1 0-1,0 0 1,-1 0-1,1 0 1,-1 0-1,1 0 1,-1 0 0,1 0-1,-1 0 1,1 0-1,-1 0 1,1 0-1,0 0 1,-1-1 0,1 1-1,-1 0 1,1 0-1,-1 0 1,1-1-1,0 1 1,-1 0 0,1 0-1,0-1 1,-1 1-1,1 0 1,0-1-1,-1 1 1,1 0 0,-1-2-1,1-16-1758,12-20-2136,6-3-1194,4-7-2444</inkml:trace>
</inkml:ink>
</file>

<file path=ppt/ink/ink4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2.572"/>
    </inkml:context>
    <inkml:brush xml:id="br0">
      <inkml:brushProperty name="width" value="0.025" units="cm"/>
      <inkml:brushProperty name="height" value="0.025" units="cm"/>
    </inkml:brush>
  </inkml:definitions>
  <inkml:trace contextRef="#ctx0" brushRef="#br0">49 0 17617,'0'0'3854,"0"10"-2498,0-1-1102,11 251 4568,-8-232-4469,1-1 0,2 0 0,0 0 0,2 0 0,1 0 1,1-1-1,20 38 0,-3-26 642,-20-30-331,-17-27-305,-6-7-346,-48-73 0,56 88-14,0 1 1,-1 0-1,0 0 0,-1 1 0,0 0 1,-16-11-1,34 24-67,1-1-1,-1 0 1,1 0 0,0 0-1,-1-1 1,1-1-1,0 1 1,15-1 0,73-3-668,-94 1 735,0 0-1,0 1 0,0-1 0,0-1 1,0 1-1,0 0 0,0-1 0,0 1 1,0-1-1,-1 0 0,1 0 0,-1 0 1,1 0-1,-1 0 0,0-1 0,0 1 1,0-1-1,0 1 0,0-1 0,0 0 1,-1 0-1,1 1 0,-1-1 0,0-1 0,0 1 1,1-5-1,0-1 133,0-1-1,0 0 1,-1 1-1,-1-18 1,0 25-53,-1 33-58,0-14 16,0 1 0,2-1 0,3 33 1,-3-47-29,-1-1 0,0 1 1,1 0-1,0-1 1,0 1-1,0 0 1,0-1-1,0 1 1,0-1-1,1 1 1,-1-1-1,1 0 1,-1 0-1,1 0 0,0 1 1,0-2-1,0 1 1,0 0-1,0 0 1,1-1-1,-1 1 1,0-1-1,1 0 1,-1 1-1,1-1 0,0 0 1,-1-1-1,1 1 1,0 0-1,4 0 1,-3-2-3,1 1-1,-1-1 1,1 0 0,0-1 0,-1 1 0,0-1 0,1 0-1,-1 0 1,0 0 0,0 0 0,0-1 0,0 0 0,-1 0-1,1 0 1,-1 0 0,0 0 0,1-1 0,-1 1 0,-1-1 0,1 0-1,-1 0 1,1 0 0,2-8 0,3-5 14,0 0 0,-1 0 0,-1-1 0,6-31 0,-9 29-20,-1 3 0,-1 28 0,-2 39 0,-1-33 0,1 0 0,1 0 0,1 1 0,0-1 0,8 34 0,-9-50-49,0 1-1,1-1 1,-1 1-1,1-1 1,-1 1 0,1-1-1,0 1 1,0-1-1,0 0 1,0 1 0,0-1-1,0 0 1,0 0-1,0 1 1,0-1 0,0 0-1,1 0 1,-1-1 0,0 1-1,1 0 1,-1 0-1,1-1 1,-1 1 0,1 0-1,2 0 1,-1-1-177,0-1 1,0 1 0,0 0-1,0-1 1,-1 0-1,1 1 1,0-1-1,-1 0 1,1-1 0,0 1-1,-1 0 1,1-1-1,2-2 1,5-3-882,-1-1 0,-1 0 1,1 0-1,-2-1 0,1 0 0,7-11 0,3-16-6884</inkml:trace>
</inkml:ink>
</file>

<file path=ppt/ink/ink4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2.943"/>
    </inkml:context>
    <inkml:brush xml:id="br0">
      <inkml:brushProperty name="width" value="0.025" units="cm"/>
      <inkml:brushProperty name="height" value="0.025" units="cm"/>
    </inkml:brush>
  </inkml:definitions>
  <inkml:trace contextRef="#ctx0" brushRef="#br0">54 3 18193,'0'0'8424,"-52"-2"-7943,51 14-417,1-1-128,3-1-1570,11-6-2370,-2-2-2178</inkml:trace>
</inkml:ink>
</file>

<file path=ppt/ink/ink4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3.490"/>
    </inkml:context>
    <inkml:brush xml:id="br0">
      <inkml:brushProperty name="width" value="0.025" units="cm"/>
      <inkml:brushProperty name="height" value="0.025" units="cm"/>
    </inkml:brush>
  </inkml:definitions>
  <inkml:trace contextRef="#ctx0" brushRef="#br0">16 356 15759,'0'0'10960,"-2"5"-11003,0 1 50,1 0-1,0 0 1,0 0-1,0 0 1,1 1 0,-1-1-1,1 0 1,1 0 0,0 1-1,0-1 1,0 0-1,0 0 1,1 0 0,3 7-1,8 23 121,19 36 0,-23-53-128,14 29 180,-5-12-336,25 70-1,-39-95 359,-1 0 1,-1 0-1,0 0 0,0 0 1,-1 0-1,-1 0 0,0 1 0,0-1 1,-1 0-1,0 0 0,-5 16 1,5-23-91,-1 0 1,1 0-1,-1-1 0,0 1 1,0 0-1,-1-1 0,1 1 1,-1-1-1,0 0 1,0 0-1,0 0 0,0 0 1,0 0-1,-1-1 0,1 1 1,-1-1-1,-5 3 1,7-4-81,0 0 1,-1-1-1,1 1 1,-1 0 0,1-1-1,-1 1 1,1-1-1,0 0 1,-1 1-1,1-1 1,-1-1 0,1 1-1,-1 0 1,1 0-1,-1-1 1,1 0-1,-1 1 1,1-1 0,0 0-1,-1 0 1,1 0-1,0-1 1,0 1-1,0 0 1,0-1 0,0 1-1,0-1 1,0 0-1,-2-3 1,-1-2-60,1 1 1,-1-1 0,2 0-1,-1 0 1,1 0 0,0-1-1,0 1 1,1-1 0,0 0-1,0 0 1,1 1 0,0-1-1,0 0 1,1 0-1,0 0 1,1 0 0,0 0-1,0 0 1,0 0 0,5-14-1,6-11-711,1 1 0,2 1 0,30-50 0,4-9-2200,-36 58 2337,-1 0 1,-2 0-1,-1-2 1,-2 1 0,5-54-1,-3-173 3292,-9 242-2273,0 18 186,0 24 86,-1 47-63,-1-13 292,9 83 0,-5-124-853,1-1 0,0 0 0,1 0 0,1 0 0,0 0 0,2-1 0,-1 0 0,2 0 0,15 24 0,-8-23-114,-14-16 47,-1 0 0,0 0 0,0 1 0,0-1 0,0 0 0,0 0 0,0 0 0,0 0 0,1 0 0,-1 0 0,0 0 0,0 0 0,0 0 0,0 0 0,0 0 0,0 0 0,0 0 0,1 0 0,-1 0 0,0 0 0,0 0 0,0 0 0,0 0 0,0 0 0,0 0 0,0 0 0,1-1 0,-1 1 0,0 0 0,0 0 0,0 0 0,0 0 0,0 0 0,0 0 0,0 0 0,0 0 0,0 0 0,0 0 0,0-1 0,1 1 0,-1 0 0,0 0 0,0 0 0,0 0 0,0 0 0,0 0 0,0 0 0,0-1 0,0 1 0,0 0 0,0 0 0,0 0 0,0 0 0,0 0 0,0 0 0,0 0 0,0-1 0,0 1 0,0 0 0,0 0 0,-1 0 0,1 0 0,0 0 0,0 0 0,-1-4-19,0 0-1,0 1 0,0 0 1,-1-1-1,0 1 0,1 0 1,-1 0-1,-4-5 0,-50-56 275,38 45-18,0 0 1,2-2 0,0 0-1,-23-41 1,38 61-185,0 0-1,1-1 1,-1 1-1,0-1 1,1 1-1,-1-1 1,1 1 0,-1-1-1,1 0 1,0 1-1,-1-1 1,1 1-1,0-1 1,0 0 0,0 1-1,0-1 1,1 0-1,-1 1 1,0-1-1,1 1 1,-1-1-1,1 1 1,-1-1 0,1 1-1,0-1 1,0 1-1,0-1 1,0 1-1,0 0 1,0 0-1,0-1 1,0 1 0,0 0-1,0 0 1,1 0-1,-1 0 1,0 0-1,1 0 1,-1 1 0,1-1-1,-1 0 1,1 1-1,-1-1 1,4 0-1,8-2-316,1 1-1,0 0 1,0 0-1,21 1 1,-6 0-1414,10-4-3268,0-6-3556</inkml:trace>
</inkml:ink>
</file>

<file path=ppt/ink/ink4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4.445"/>
    </inkml:context>
    <inkml:brush xml:id="br0">
      <inkml:brushProperty name="width" value="0.025" units="cm"/>
      <inkml:brushProperty name="height" value="0.025" units="cm"/>
    </inkml:brush>
  </inkml:definitions>
  <inkml:trace contextRef="#ctx0" brushRef="#br0">100 316 12011,'0'0'5061,"-6"-9"-2354,-19-26-278,25 35-2347,-1-1 1,1 0-1,-1 0 1,0 1 0,1-1-1,-1 0 1,0 1-1,0-1 1,0 1 0,0-1-1,1 1 1,-1-1-1,0 1 1,0 0-1,0-1 1,0 1 0,0 0-1,0 0 1,0 0-1,0 0 1,0 0 0,0 0-1,0 0 1,0 0-1,0 0 1,0 0-1,0 0 1,0 1 0,0-1-1,1 0 1,-1 1-1,0-1 1,0 1 0,0-1-1,0 1 1,0-1-1,1 1 1,-1 0 0,0-1-1,1 1 1,-1 0-1,0-1 1,1 1-1,-1 0 1,1 0 0,-1 0-1,1 0 1,-1-1-1,1 1 1,-1 2 0,-16 43 488,13-25-537,1 0 0,0 0 0,2 0 1,1 22-1,0-43-31,0 1 0,0-1 1,0 1-1,0-1 0,0 1 1,0-1-1,0 1 0,0-1 0,0 0 1,1 1-1,-1-1 0,0 1 1,0-1-1,0 0 0,1 1 1,-1-1-1,0 1 0,0-1 1,1 0-1,-1 1 0,0-1 0,1 0 1,-1 0-1,0 1 0,1-1 1,-1 0-1,1 0 0,-1 1 1,0-1-1,1 0 0,-1 0 1,1 0-1,-1 0 0,1 0 0,-1 0 1,0 0-1,1 0 0,-1 0 1,1 0-1,-1 0 0,1 0 1,-1 0-1,1 0 0,-1 0 0,0 0 1,1 0-1,-1 0 0,1-1 1,-1 1-1,0 0 0,1 0 1,-1 0-1,1-1 0,-1 1 1,0 0-1,1-1 0,-1 1 0,0 0 1,0-1-1,1 1 0,-1 0 1,0-1-1,26-23 387,-1-11-69,0-2 0,-2 0 0,-2-1-1,-2-2 1,-1 0 0,-3-1 0,14-52 0,-19 33 863,-10 47-355,-8 37-685,-16 86-115,-13 141 1,32-161 7,5-89-63,0 0 0,-1 0-1,1 0 1,0 0 0,0 0 0,0-1-1,0 1 1,0 0 0,0 0-1,0 0 1,0 0 0,1 0 0,-1 0-1,0 0 1,0 0 0,1 0 0,-1 0-1,1 0 1,-1-1 0,0 1 0,1 0-1,0 0 1,-1 0 0,1-1-1,-1 1 1,1 0 0,0-1 0,0 1-1,-1-1 1,1 1 0,0-1 0,0 1-1,0-1 1,0 1 0,0-1-1,-1 0 1,1 1 0,0-1 0,0 0-1,0 0 1,0 0 0,0 0 0,0 0-1,0 0 1,0 0 0,0 0 0,0 0-1,0 0 1,0 0 0,0-1-1,0 1 1,-1 0 0,1-1 0,2 0-1,3-2-440,0 0-1,0-1 0,-1 1 0,1-1 1,-1 0-1,9-9 0,24-31-4182,0-7-1585</inkml:trace>
</inkml:ink>
</file>

<file path=ppt/ink/ink4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4.803"/>
    </inkml:context>
    <inkml:brush xml:id="br0">
      <inkml:brushProperty name="width" value="0.025" units="cm"/>
      <inkml:brushProperty name="height" value="0.025" units="cm"/>
    </inkml:brush>
  </inkml:definitions>
  <inkml:trace contextRef="#ctx0" brushRef="#br0">120 1 9001,'-8'10'9294,"2"0"-8467,-63 103 6237,64-103-6674,-1 0-1,2 1 1,-1 0-1,1 1 1,1-1-1,0 0 1,1 1 0,0 0-1,0 19 1,2-30-392,0-1 0,0 1 1,0 0-1,0-1 0,0 1 0,0 0 1,0-1-1,1 1 0,-1 0 0,0-1 1,1 1-1,-1-1 0,0 1 1,1-1-1,-1 1 0,1-1 0,-1 1 1,0-1-1,1 1 0,-1-1 0,1 1 1,0-1-1,-1 0 0,1 1 0,-1-1 1,1 0-1,0 1 0,-1-1 1,1 0-1,-1 0 0,1 0 0,0 0 1,-1 0-1,1 0 0,0 1 0,-1-2 1,1 1-1,0 0 0,-1 0 0,1 0 1,0 0-1,-1 0 0,1 0 0,0-1 1,-1 1-1,1 0 0,0-1 1,31-16-103,-21 9 49,-1-1 1,-1 0-1,0-1 1,0 0-1,-1 0 1,0-1-1,9-15 1,2-10-163,15-41 0,-19 41 249,-23 82 126,4-14 4,-12 33 109,8-37 133,2-1 0,0 1 0,2 0-1,-1 39 1,5-67-399,0 0-1,0 1 0,0-1 0,0 0 1,0 1-1,0-1 0,0 0 0,0 1 0,0-1 1,0 0-1,0 1 0,1-1 0,-1 0 1,0 1-1,0-1 0,0 0 0,0 1 1,1-1-1,-1 0 0,0 0 0,0 1 1,0-1-1,1 0 0,-1 0 0,0 0 1,1 1-1,-1-1 0,0 0 0,0 0 1,1 0-1,-1 0 0,0 1 0,1-1 1,-1 0-1,0 0 0,1 0 0,15-5 50,11-14-169,25-36-2157,-8-8-4093,-18 13-970</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58.969"/>
    </inkml:context>
    <inkml:brush xml:id="br0">
      <inkml:brushProperty name="width" value="0.025" units="cm"/>
      <inkml:brushProperty name="height" value="0.025" units="cm"/>
    </inkml:brush>
  </inkml:definitions>
  <inkml:trace contextRef="#ctx0" brushRef="#br0">0 67 3908,'0'-32'-160,"0"-2"-417</inkml:trace>
</inkml:ink>
</file>

<file path=ppt/ink/ink4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5.160"/>
    </inkml:context>
    <inkml:brush xml:id="br0">
      <inkml:brushProperty name="width" value="0.025" units="cm"/>
      <inkml:brushProperty name="height" value="0.025" units="cm"/>
    </inkml:brush>
  </inkml:definitions>
  <inkml:trace contextRef="#ctx0" brushRef="#br0">37 1 15503,'0'0'5877,"-6"9"-3437,-18 33-678,24-42-1725,-1 1 1,0 0-1,1-1 0,-1 1 1,1 0-1,-1 0 1,1 0-1,-1 0 1,1-1-1,0 1 1,-1 0-1,1 0 1,0 0-1,0 0 1,0 0-1,0 0 1,-1 0-1,1 0 1,1 0-1,-1 0 1,0 0-1,0-1 1,0 1-1,0 0 1,1 0-1,-1 0 1,0 0-1,1 0 1,-1 0-1,1-1 1,-1 1-1,1 0 1,-1 0-1,1 0 1,-1-1-1,1 1 0,0 0 1,1 0-1,1 0-97,1 0-1,-1 0 0,1 0 0,0-1 0,-1 1 0,1-1 0,7 0 1,8 1-35,-10 1 96,-1 0 0,1 1 0,-1 1 1,1-1-1,-1 1 0,0 1 0,0-1 0,-1 1 0,12 10 0,-16-12 93,0-1 1,0 1-1,0 0 1,-1 1-1,1-1 1,-1 0 0,1 1-1,-1-1 1,-1 1-1,1 0 1,0 0-1,-1 0 1,0 0-1,1 0 1,-2 0-1,1 0 1,0 0 0,-1 0-1,0 0 1,0 1-1,0-1 1,0 0-1,-2 6 1,0-5 76,0 0 0,-1 0 0,0-1-1,0 1 1,0-1 0,0 1 0,-1-1 0,1 0 0,-1 0 0,0-1 0,0 1-1,-1-1 1,-6 4 0,-3 2 3,0 0-1,-1-1 0,-16 6 0,28-13-215,1 0-1,0 0 0,-1 0 0,1 0 0,0-1 1,-1 1-1,1-1 0,-1 1 0,1-1 0,-1 0 0,1 0 1,-1 0-1,-3-1 0,5 0-210,0 0 0,0 1 1,0-1-1,0 0 0,0 0 0,0 0 0,1 0 0,-1 0 1,0 0-1,1 0 0,-1 0 0,0 0 0,1 0 0,0 0 1,-1-1-1,1 1 0,0 0 0,-1 0 0,1-1 1,0 1-1,0 0 0,0 0 0,0-1 0,0 1 0,0 0 1,1-2-1,-1-26-7749</inkml:trace>
</inkml:ink>
</file>

<file path=ppt/ink/ink4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6"/>
    </inkml:context>
    <inkml:brush xml:id="br0">
      <inkml:brushProperty name="width" value="0.025" units="cm"/>
      <inkml:brushProperty name="height" value="0.025" units="cm"/>
    </inkml:brush>
  </inkml:definitions>
  <inkml:trace contextRef="#ctx0" brushRef="#br0">196 52 18129,'0'0'2354,"-2"-9"476,2 8-2712,-1-3 172,0 0 0,-1 1 0,1-1 0,0 1-1,-1-1 1,0 1 0,-4-6 0,6 8-249,-1 1 0,0-1 0,0 0-1,0 1 1,0-1 0,0 1 0,0-1 0,0 1-1,0-1 1,0 1 0,0 0 0,0-1 0,0 1-1,0 0 1,0 0 0,0 0 0,-1 0 0,1 0-1,0 0 1,0 0 0,0 0 0,0 0 0,0 0 0,0 1-1,0-1 1,0 0 0,0 1 0,0-1 0,0 1-1,0-1 1,0 1 0,0 0 0,0-1 0,0 1-1,0 0 1,1 0 0,-1 0 0,0-1 0,1 1-1,-2 2 1,-7 7-15,0 0 0,1 1 0,0 0 0,1 1 0,0 0 0,1 0 0,0 0 0,-5 18 0,-27 108 436,36-127-378,-6 18 130,2 0 0,1 1 1,1 0-1,1 0 0,2 0 0,4 47 1,-3-74-214,1-1 0,0 1 0,-1-1 0,1 0 0,0 1 0,0-1 0,0 0 0,0 0 0,1 1 0,-1-1 0,1 0 0,-1 0 0,1 0 0,0-1 0,0 1 0,0 0 0,0-1 0,0 1 0,0-1 0,0 0 0,0 0 0,0 1 0,1-1 0,-1-1 0,0 1 0,1 0 0,-1-1 0,1 1 0,-1-1 0,1 0 0,-1 1 0,1-1 0,-1 0 0,1-1 0,3 0 0,2 0 10,0 0-1,0-1 0,-1 0 0,1 0 1,0-1-1,-1 0 0,0 0 0,1-1 1,-1 0-1,6-5 0,-5 3 13,0 0 0,0-1-1,-1 0 1,0 0 0,0-1-1,-1 1 1,0-2 0,0 1-1,-1-1 1,0 0 0,0 0-1,-1 0 1,0 0 0,-1-1 0,0 0-1,-1 0 1,0 0 0,0 0-1,0-13 1,-2 22-17,0-1 1,0 1-1,0-1 0,0 1 1,0-1-1,0 1 1,-1 0-1,1-1 0,0 1 1,-1-1-1,1 1 0,-1 0 1,0-1-1,1 1 0,-1 0 1,0 0-1,0-1 0,0 1 1,0 0-1,0 0 1,0 0-1,0 0 0,0 0 1,0 0-1,0 1 0,-1-1 1,1 0-1,0 1 0,-1-1 1,1 0-1,0 1 1,-1 0-1,1-1 0,-1 1 1,1 0-1,-1 0 0,1 0 1,0 0-1,-3 0 0,1 0 0,0 1 1,-1-1-1,1 1 0,0 0 0,-1 1 0,1-1 0,0 0 0,0 1 0,0 0 1,0-1-1,0 1 0,0 1 0,0-1 0,1 0 0,-4 5 0,-5 5 122,1 2-1,0 0 1,1 0-1,0 0 1,2 1 0,0 1-1,0-1 1,-4 19-1,13-29 121,8-9-176,8-10-13,11-14-187,34-44-1,-37 41-506,42-40 0,-68 70 626,1 0-1,0 1 0,0-1 1,0 0-1,-1 1 0,1-1 1,0 0-1,0 1 0,0-1 1,0 1-1,0-1 0,0 1 1,0 0-1,0-1 0,0 1 1,0 0-1,0 0 0,1 0 1,0 0-1,-1 0 4,0 0 0,-1 1 0,1-1 0,-1 1 0,1-1 0,0 1 0,-1-1 0,1 1-1,-1-1 1,1 1 0,-1-1 0,0 1 0,1-1 0,-1 1 0,1 0 0,-1-1 0,0 1 0,0 0 0,1-1 0,-1 1 0,0 1-1,2 48-81,-2-38 108,-2 46-22,1-26-718,5 59 1,-4-90 581,0-1 1,0 1-1,0-1 0,0 1 1,0 0-1,0-1 1,0 1-1,1-1 0,-1 1 1,0-1-1,0 1 0,1-1 1,-1 1-1,0-1 0,1 0 1,-1 1-1,0-1 1,1 1-1,-1-1 0,1 0 1,-1 1-1,1-1 0,-1 0 1,1 0-1,-1 1 1,1-1-1,-1 0 0,1 0 1,-1 0-1,1 0 0,-1 1 1,1-1-1,-1 0 0,1 0 1,-1 0-1,1 0 1,0 0-1,-1 0 0,1 0 1,-1-1-1,2 1 0,21-14-6722,3-17-2915</inkml:trace>
</inkml:ink>
</file>

<file path=ppt/ink/ink4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6.529"/>
    </inkml:context>
    <inkml:brush xml:id="br0">
      <inkml:brushProperty name="width" value="0.025" units="cm"/>
      <inkml:brushProperty name="height" value="0.025" units="cm"/>
    </inkml:brush>
  </inkml:definitions>
  <inkml:trace contextRef="#ctx0" brushRef="#br0">133 1 17136,'0'0'4874,"-4"14"-2915,-38 120-38,-27 99-1541,64-215-316,1 0 0,1 1 1,1-1-1,-1 31 0,3-46-19,0 1 0,0-1-1,0 1 1,1-1 0,-1 1 0,1-1 0,0 1 0,0-1 0,0 0-1,0 1 1,1-1 0,-1 0 0,1 0 0,0 0 0,0 0 0,0 0 0,0-1-1,1 1 1,-1 0 0,1-1 0,-1 0 0,1 0 0,0 0 0,0 0-1,0 0 1,0 0 0,0-1 0,1 1 0,-1-1 0,0 0 0,5 1 0,0-1 12,-1 0 1,0-1 0,0 0-1,1 0 1,-1-1 0,0 0-1,0 0 1,0 0 0,0-1-1,0 0 1,0-1 0,0 1-1,9-7 1,-12 7 20,-1 0 0,1 0 0,-1 0 0,1-1 0,-1 1 1,0-1-1,0 0 0,0 0 0,-1 0 0,1-1 0,-1 1 0,1-1 0,-1 1 0,0-1 0,-1 0 1,1 1-1,-1-1 0,1 0 0,-1 0 0,0 0 0,-1-1 0,1 1 0,-1 0 0,0-8 0,0 9-27,-2 0 0,1-1-1,0 1 1,-1 0-1,1 0 1,-1 0-1,0 0 1,0 0 0,0 1-1,-1-1 1,1 1-1,-1-1 1,1 1-1,-1 0 1,0 0 0,0 0-1,0 0 1,0 0-1,0 1 1,0-1-1,0 1 1,0 0 0,-7-1-1,1-1-33,0 0-1,0 1 1,0 0-1,0 1 0,-1 0 1,1 0-1,-17 2 1,25-1 2,0 0 0,0 0 1,1 1-1,-1-1 0,0 0 0,0 1 1,1-1-1,-1 1 0,0-1 1,1 1-1,-1-1 0,0 1 0,1-1 1,-1 1-1,1-1 0,-1 1 1,1 0-1,-1-1 0,0 2 0,1-1-14,0-1 0,0 0 0,0 1 0,0-1 0,0 0 0,0 1 0,0-1 0,0 0 0,0 1 0,0-1 0,0 0 0,0 1 0,0-1 0,0 0 0,0 1 0,0-1 0,0 0 0,0 1 0,0-1 0,1 0 0,-1 1 0,0-1 0,0 0 0,0 0 0,1 1 0,-1-1 0,0 0 0,0 0 0,0 1 0,1-1 0,-1 0 0,0 0 0,1 0 0,-1 1 0,0-1 0,1 0 0,-1 0 0,0 0 0,1 0 0,-1 0 0,0 0 0,1 0 0,-1 0 0,0 0 0,1 0 0,-1 0 0,0 0 0,1 0 0,-1 0 0,10 0-20,-1-1 1,0 0-1,1 0 1,-1-1-1,0 0 1,0-1-1,0 0 0,0 0 1,-1-1-1,1 0 1,-1-1-1,13-8 0,4-5-64,0-1 0,33-33 0,-17 4 68,-40 75 417,-6 6-393,-1-1 1,-10 34-1,8-38-16,1 1 1,-6 57-1,13-86-4,0 1 0,0-1 0,0 1 0,-1-1 0,1 1 0,0-1 0,0 0 0,0 1 0,0-1 0,0 1 0,0-1 0,0 1 0,0-1 0,0 0 0,0 1 0,0-1 0,1 1 0,-1-1 0,0 1 0,0-1 0,0 0 0,0 1 0,1-1 0,-1 1 0,0-1 0,1 0 0,-1 1 0,0-1 0,0 0 0,1 0 0,-1 1 0,0-1 1,1 0-1,-1 1 0,1-1 0,-1 0 0,0 0 0,1 0 0,-1 0 0,1 1 0,-1-1 0,1 0 0,0 0 0,20-13-979,16-30-3406,-18 7-4849,-1-6-7799</inkml:trace>
</inkml:ink>
</file>

<file path=ppt/ink/ink4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6.888"/>
    </inkml:context>
    <inkml:brush xml:id="br0">
      <inkml:brushProperty name="width" value="0.025" units="cm"/>
      <inkml:brushProperty name="height" value="0.025" units="cm"/>
    </inkml:brush>
  </inkml:definitions>
  <inkml:trace contextRef="#ctx0" brushRef="#br0">1 50 20083,'0'0'11435,"0"50"-10186,24-46-1249,8-4 0,6-4 0,1-11 0,-1-5-1121,-7-1-2851,-8 0-2754,-10-2-10699</inkml:trace>
</inkml:ink>
</file>

<file path=ppt/ink/ink4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7.494"/>
    </inkml:context>
    <inkml:brush xml:id="br0">
      <inkml:brushProperty name="width" value="0.025" units="cm"/>
      <inkml:brushProperty name="height" value="0.025" units="cm"/>
    </inkml:brush>
  </inkml:definitions>
  <inkml:trace contextRef="#ctx0" brushRef="#br0">1 0 10474,'0'0'7559</inkml:trace>
</inkml:ink>
</file>

<file path=ppt/ink/ink4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7.947"/>
    </inkml:context>
    <inkml:brush xml:id="br0">
      <inkml:brushProperty name="width" value="0.025" units="cm"/>
      <inkml:brushProperty name="height" value="0.025" units="cm"/>
    </inkml:brush>
  </inkml:definitions>
  <inkml:trace contextRef="#ctx0" brushRef="#br0">21 177 13645,'-13'-46'4094,"13"34"-428,4 13-1225,5 14-615,0 19-1124,-2 1-1,-1 0 0,-2 1 1,0 45-1,5 41-407,-4-103-273,3-17-525,-6-4 374,-1 1 0,0-1 0,0 1 0,0-1 0,0 0 0,0 1 0,0-1 0,0 0-1,0 0 1,-1 0 0,1 0 0,-1 0 0,0 0 0,1-3 0,1-16-1047,-2 0 0,0 1 0,-1-1 0,-1 0 0,-1 0 0,-9-33 0,3 24 1925,-1 0 0,-2 1 0,-26-49-1,38 77-581,0 1-1,0-1 0,0 0 1,0 1-1,0-1 0,0 0 1,0 0-1,1 1 0,-1-1 1,0 0-1,0 1 0,1-1 1,-1 1-1,0-1 0,1 0 1,-1 1-1,1-1 0,-1 1 1,1-1-1,-1 1 0,1-1 1,-1 1-1,1-1 0,-1 1 1,1 0-1,0-1 0,-1 1 1,1 0-1,0-1 0,-1 1 1,1 0-1,0 0 0,0-1 1,38-14 625,-18 8 46,48-29 567,24-10-4143,-116 51-22469</inkml:trace>
</inkml:ink>
</file>

<file path=ppt/ink/ink4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8.310"/>
    </inkml:context>
    <inkml:brush xml:id="br0">
      <inkml:brushProperty name="width" value="0.025" units="cm"/>
      <inkml:brushProperty name="height" value="0.025" units="cm"/>
    </inkml:brush>
  </inkml:definitions>
  <inkml:trace contextRef="#ctx0" brushRef="#br0">1 98 18129,'0'0'10794,"77"-22"-9448,-38 0-706,-1 2-544,-6 2-160,-4 6-1025,-13 8-993,-11 4-1633,-4 4-2019,-13 15-6181</inkml:trace>
</inkml:ink>
</file>

<file path=ppt/ink/ink4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8.668"/>
    </inkml:context>
    <inkml:brush xml:id="br0">
      <inkml:brushProperty name="width" value="0.025" units="cm"/>
      <inkml:brushProperty name="height" value="0.025" units="cm"/>
    </inkml:brush>
  </inkml:definitions>
  <inkml:trace contextRef="#ctx0" brushRef="#br0">6 202 7143,'0'0'11226,"-1"9"-6832,1-7-4362,-1-1 81,0 1 1,1-1-1,-1 1 0,1 0 0,-1-1 1,1 1-1,0 0 0,0 0 0,0-1 0,0 1 1,0 0-1,0-1 0,0 1 0,0 0 0,1 0 1,-1-1-1,1 1 0,-1-1 0,1 1 0,0 0 1,0-1-1,-1 1 0,1-1 0,0 0 1,0 1-1,1-1 0,-1 0 0,0 1 0,0-1 1,1 0-1,-1 0 0,0 0 0,1 0 0,-1 0 1,1-1-1,-1 1 0,1 0 0,0-1 0,-1 1 1,1-1-1,0 1 0,-1-1 0,1 0 0,0 0 1,0 0-1,-1 0 0,4 0 0,12 1 69,1-1 1,31-4-1,-37 2-1052,1 0 1,0-1 0,-1-1 0,19-8-1,-24 10 9,-1-1 0,0-1 0,0 1 0,0-1 0,0 0 0,0-1 0,-1 1 0,0-1 1,0 0-1,0 0 0,-1-1 0,0 1 0,0-1 0,0 0 0,-1 0 0,1 0 0,-2-1 0,1 1 0,-1-1 0,0 0 0,3-13 0,-2-20 1930,-3 0 3378,-1 24 3575,-3 21-6515,-2 8-740,3-2-112,-4 12 616,2 0 0,0 0 0,-2 41 0,6-63-1235,1 0 1,0-1 0,0 1-1,0 0 1,0 0-1,0-1 1,0 1-1,0 0 1,0-1-1,1 1 1,-1 0-1,0-1 1,0 1-1,1 0 1,-1-1-1,0 1 1,1 0 0,-1-1-1,0 1 1,1-1-1,-1 1 1,1 0-1,-1-1 1,1 1-1,-1-1 1,1 0-1,0 1 1,-1-1-1,1 1 1,-1-1 0,1 0-1,1 1 1,0-1 16,0 0 0,-1 0 1,1 0-1,0-1 1,0 1-1,0 0 0,0-1 1,0 0-1,-1 1 0,1-1 1,0 0-1,1-1 1,45-32 758,2-15-568,26-22-120,-76 71-117,1-1 1,-1 1-1,0-1 0,1 1 0,-1-1 0,1 1 0,-1 0 1,1-1-1,-1 1 0,1 0 0,0 0 0,-1-1 0,1 1 1,-1 0-1,1 0 0,-1 0 0,1 0 0,0 0 0,-1 0 1,1 0-1,-1 0 0,1 0 0,0 0 0,-1 0 0,1 0 1,-1 0-1,1 0 0,0 0 0,-1 1 0,1-1 0,-1 0 1,1 0-1,-1 1 0,1-1 0,-1 0 0,1 1 0,-1-1 1,1 1-1,-1-1 0,0 0 0,1 1 0,-1-1 0,0 1 1,1-1-1,-1 1 0,0-1 0,1 1 0,-1 0 0,0-1 1,0 1-1,0-1 0,0 1 0,1-1 0,-1 1 0,0 1 1,5 49 428,-2-17-211,-2-33-213,-1 0 1,0 0 0,1 0-1,-1 0 1,1 0 0,-1 0-1,1 0 1,0 0 0,0 0-1,-1 0 1,1-1 0,0 1 0,0 0-1,0 0 1,0-1 0,0 1-1,0-1 1,0 1 0,0-1-1,0 1 1,0-1 0,0 1-1,0-1 1,0 0 0,0 0 0,0 0-1,0 0 1,0 0 0,0 0-1,1 0 1,-1 0 0,0 0-1,0 0 1,0 0 0,0-1 0,0 1-1,0 0 1,0-1 0,0 1-1,0-1 1,0 1 0,0-1-1,0 0 1,0 1 0,0-1-1,0 0 1,0-1 0,5-2-60,0-1-1,0 0 1,0-1 0,-1 0-1,5-6 1,10-24-3117,-11-5-5032,-8 11-772</inkml:trace>
</inkml:ink>
</file>

<file path=ppt/ink/ink4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9.099"/>
    </inkml:context>
    <inkml:brush xml:id="br0">
      <inkml:brushProperty name="width" value="0.025" units="cm"/>
      <inkml:brushProperty name="height" value="0.025" units="cm"/>
    </inkml:brush>
  </inkml:definitions>
  <inkml:trace contextRef="#ctx0" brushRef="#br0">0 0 15887,'0'0'15503,"53"27"-25689</inkml:trace>
</inkml:ink>
</file>

<file path=ppt/ink/ink4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39.991"/>
    </inkml:context>
    <inkml:brush xml:id="br0">
      <inkml:brushProperty name="width" value="0.025" units="cm"/>
      <inkml:brushProperty name="height" value="0.025" units="cm"/>
    </inkml:brush>
  </inkml:definitions>
  <inkml:trace contextRef="#ctx0" brushRef="#br0">0 88 8712,'1'-11'5024,"0"5"-3894,3-33 2073,-2 7 4689,1 84-7174,2 0 1,17 68 0,4 37-617,-23-119-81,-2-16 6,2 0 0,8 38-1,-11-59-3,0 0 0,0-1 0,0 1 0,0 0 0,0-1 0,0 1 0,0 0 0,1 0-1,-1-1 1,0 1 0,0 0 0,0-1 0,1 1 0,-1-1 0,0 1 0,1 0 0,-1-1 0,1 1 0,-1-1 0,1 1 0,-1-1-1,1 1 1,-1-1 0,1 1 0,-1-1 0,1 0 0,0 1 0,-1-1 0,1 0 0,-1 1 0,1-1 0,0 0 0,0 0 0,-1 0 0,1 0-1,0 0 1,-1 0 0,1 0 0,0 0 0,-1 0 0,1 0 0,0 0 0,-1 0 0,1 0 0,0 0 0,-1 0 0,1-1 0,0 1-1,-1 0 1,1-1 0,0 1 0,-1 0 0,1-1 0,-1 1 0,1-1 0,-1 1 0,1-1 0,-1 1 0,1-1 0,-1 1 0,1-1-1,-1 1 1,0-1 0,1 0 0,-1-1 0,26-41 1325,17-64-819,-4-3-1,24-117 1,-59 211-858,-1-2-722,-2 17 252,-1 7-182,0 0-342,-1 0 1,0 0 0,-1 1-1,1-1 1,-1 0-1,-3 6 1,-8 17-5703</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59.422"/>
    </inkml:context>
    <inkml:brush xml:id="br0">
      <inkml:brushProperty name="width" value="0.025" units="cm"/>
      <inkml:brushProperty name="height" value="0.025" units="cm"/>
    </inkml:brush>
  </inkml:definitions>
  <inkml:trace contextRef="#ctx0" brushRef="#br0">1270 49 5669,'-12'-7'1970,"0"0"-1608,-1 1 0,-1 0 0,1 1 0,-1 1 0,0 0 0,0 1 1,-1 0-1,1 1 0,0 1 0,-16 0 0,-2 3-267,0 1 0,1 2 1,0 1-1,0 2 0,-47 17 1,-144 75 58,186-81-14,1 1 1,0 2 0,2 1 0,0 2 0,2 1-1,1 2 1,1 1 0,1 1 0,2 1 0,1 1-1,2 2 1,1 0 0,1 1 0,2 1 0,-16 45-1,-6 41-217,6 2 0,5 1-1,-25 239 1,49-311 52,2 0 1,2 1-1,8 73 0,-4-110 47,0-1-1,2 0 1,-1 0-1,2 0 1,0 0-1,1-1 1,1 0-1,0 0 1,1-1-1,1 0 1,0 0-1,1-1 1,0 0-1,1 0 1,15 12-1,-8-11 32,1-1-1,1 0 0,0-2 1,1 0-1,0-2 0,0 0 1,1-1-1,0-1 0,1-2 1,-1 0-1,40 3 0,-13-4 46,-1-3-1,1-1 1,0-3 0,74-14-1,-64 5 10,-2-3 0,0-2 0,0-3 0,-2-2 0,-1-3 0,0-2 0,-2-2 0,-2-2 0,-1-3 0,-1-2 0,-2-1 0,-1-3 0,-3-2 0,-1-1 0,-2-3 0,-2-1 0,-2-1 0,-3-2 0,-1-1 0,-3-2 0,22-57 0,-28 47-71,-2 0 0,-2-2 0,-4 0 0,-3-1 0,-2 0-1,0-109 1,-9 152 59,-1 1 0,-2 0 0,0 0 0,-1 0 1,-1 1-1,-1-1 0,-1 1 0,-10-22 0,11 30-40,-1 1 1,-1 0-1,0 0 1,0 1 0,-1 0-1,-1 0 1,1 1-1,-2 0 1,0 1 0,0 0-1,0 1 1,-1 0-1,-23-11 1,7 8-66,0 1-1,0 1 1,-1 2 0,0 0 0,-1 2-1,1 1 1,-1 2 0,0 1 0,0 1-1,-40 6 1,11 1-488,0 4-1,1 2 1,1 2-1,-67 28 1,45-10-2951,-120 71 0,81-31-3095</inkml:trace>
</inkml:ink>
</file>

<file path=ppt/ink/ink4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40.364"/>
    </inkml:context>
    <inkml:brush xml:id="br0">
      <inkml:brushProperty name="width" value="0.025" units="cm"/>
      <inkml:brushProperty name="height" value="0.025" units="cm"/>
    </inkml:brush>
  </inkml:definitions>
  <inkml:trace contextRef="#ctx0" brushRef="#br0">0 0 14350,'0'0'4868,"6"56"-2754,3-34-737,6 0-928,1-4-257,0-3-128,2-6-224,0-8-1442,0-1-1216,0-14-2083,0-11-5028</inkml:trace>
</inkml:ink>
</file>

<file path=ppt/ink/ink4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40.724"/>
    </inkml:context>
    <inkml:brush xml:id="br0">
      <inkml:brushProperty name="width" value="0.025" units="cm"/>
      <inkml:brushProperty name="height" value="0.025" units="cm"/>
    </inkml:brush>
  </inkml:definitions>
  <inkml:trace contextRef="#ctx0" brushRef="#br0">66 100 4388,'0'0'16432,"-4"8"-15674,-56 112 2226,59-118-2306,3-4-240,35-36 536,-21 21-857,0 1-1,19-15 0,-30 27-119,0 0 0,1 1 0,0 0 0,-1 0 0,1 0 0,0 0 0,0 1 0,0 0-1,1 0 1,-1 1 0,12-2 0,-16 4 6,0-1 0,0 0 0,-1 1 0,1-1 0,-1 1 0,1 0 0,0 0 0,-1-1 0,1 1 0,-1 0 0,0 0-1,1 0 1,-1 0 0,0 1 0,1-1 0,-1 0 0,0 1 0,0-1 0,0 0 0,0 1 0,0-1 0,-1 1 0,1 0 0,0-1 0,-1 1 0,1-1 0,-1 1 0,1 0 0,-1 0-1,0-1 1,0 1 0,0 0 0,0 2 0,1 74 382,-2-57-272,19-44 1868,-13 14-1783,6-12-74,1 0 1,1 0-1,0 1 1,2 1-1,27-28 1,-41 46-132,-1 1 0,0 0 1,1-1-1,-1 1 1,0 0-1,1-1 0,-1 1 1,1 0-1,-1 0 1,1 0-1,-1-1 1,1 1-1,-1 0 0,1 0 1,-1 0-1,1 0 1,-1 0-1,1 0 0,-1 0 1,1 0-1,-1 0 1,1 0-1,-1 0 1,1 0-1,-1 0 0,1 0 1,-1 1-1,0-1 1,1 0-1,-1 0 0,1 0 1,-1 1-1,1-1 1,-1 0-1,0 1 1,1-1-1,-1 0 0,0 1 1,1-1-1,-1 0 1,0 1-1,1-1 0,-1 1 1,0-1-1,0 1 1,1-1-1,-1 1 0,0-1 1,0 0-1,0 1 1,0-1-1,0 1 1,0-1-1,0 1 0,0-1 1,0 1-1,0-1 1,0 1-1,0-1 0,0 1 1,0-1-1,0 1 1,0 43 91,0-36-102,0 1 18,1 19 13,4-25 56,5-15 85,2-8-58,-1 0-114,1 1 0,1 1-1,0 0 1,28-28-1,-41 45 9,1 1 0,-1 0 0,0-1 0,0 1 0,1 0 0,-1-1 0,0 1 0,1 0 0,-1 0 0,1-1 0,-1 1 0,0 0 0,1 0 0,-1 0 0,1 0 0,-1-1-1,0 1 1,1 0 0,-1 0 0,1 0 0,-1 0 0,1 0 0,-1 0 0,1 0 0,-1 0 0,0 0 0,1 0 0,-1 1 0,1-1 0,-1 0 0,1 0 0,0 0 0,5 16-79,-6 31 161,0-38-80,-1 13 13,2 27-1,0-49-7,-1 0 0,1 1 1,-1-1-1,1 0 0,0 0 0,-1 0 1,1 0-1,-1 0 0,1 0 0,-1 0 1,1 0-1,0 0 0,-1-1 0,1 1 1,-1 0-1,1 0 0,-1 0 0,1-1 1,-1 1-1,1 0 0,-1-1 0,1 1 1,-1 0-1,1-1 0,-1 1 0,1 0 1,-1-1-1,0 1 0,1-1 0,-1 1 1,0-1-1,1 1 0,-1-2 0,18-16-564,-18 18 535,59-75-10533,-40 48 3138</inkml:trace>
</inkml:ink>
</file>

<file path=ppt/ink/ink4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41.160"/>
    </inkml:context>
    <inkml:brush xml:id="br0">
      <inkml:brushProperty name="width" value="0.025" units="cm"/>
      <inkml:brushProperty name="height" value="0.025" units="cm"/>
    </inkml:brush>
  </inkml:definitions>
  <inkml:trace contextRef="#ctx0" brushRef="#br0">10 130 17905,'0'0'7794,"-2"10"-7255,1-3-443,-1 5 38,0 0 1,0 0 0,1 0-1,1 12 1,0-24-128,0 1-1,0-1 1,0 1 0,0-1-1,0 1 1,0-1 0,0 1-1,0-1 1,1 1 0,-1-1-1,0 1 1,0-1 0,0 1-1,1-1 1,-1 1 0,0-1 0,1 1-1,-1-1 1,0 0 0,1 1-1,-1-1 1,0 0 0,1 1-1,-1-1 1,1 0 0,-1 1-1,1-1 1,-1 0 0,1 0-1,-1 0 1,0 1 0,1-1-1,-1 0 1,2 0 0,20-7 150,15-20 39,2-16-253,-30 31-43,0 1 0,1 0 0,1 1 0,0 0 0,22-15 0,-32 53 1526,-18 16-487,14-39-832,0 1 1,0 0-1,1 0 1,0 1-1,0-1 1,0 0-1,-1 13 1,23-44 687,6-13-560,3-3-310,51-57 1,-79 98 63,-1 0 0,0-1 0,0 1 0,1-1 1,-1 1-1,0-1 0,1 1 0,-1 0 0,0-1 0,1 1 1,-1 0-1,1-1 0,-1 1 0,1 0 0,-1 0 0,0-1 1,1 1-1,-1 0 0,1 0 0,-1 0 0,1 0 0,-1-1 0,1 1 1,-1 0-1,1 0 0,0 0 0,-1 0 0,1 0 0,-1 0 1,1 1-1,-1-1 0,1 0 0,-1 0 0,1 0 0,-1 0 1,1 1-1,0-1 0,5 22-23,-8 42 208,1-56-228,-3 50-934,4-58 887,0 0-1,0 0 1,0 0-1,0 0 1,0 0-1,0 0 1,0 0-1,0 0 1,0 0-1,1 0 0,-1 0 1,0 0-1,0 0 1,0 0-1,0-1 1,0 1-1,0 0 1,0 0-1,1 0 0,-1 0 1,0 0-1,0 0 1,0 0-1,0 0 1,0 0-1,0 0 1,0 0-1,1 0 1,-1 1-1,0-1 0,0 0 1,0 0-1,0 0 1,0 0-1,0 0 1,0 0-1,0 0 1,0 0-1,1 0 0,-1 0 1,0 0-1,0 0 1,0 0-1,0 1 1,0-1-1,0 0 1,0 0-1,0 0 1,0 0-1,0 0 0,0 0 1,0 0-1,0 0 1,0 1-1,0-1 1,0 0-1,0 0 1,0 0-1,0 0 0,0 0 1,0 0-1,7-9-4828,3-11-5373</inkml:trace>
</inkml:ink>
</file>

<file path=ppt/ink/ink4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41.690"/>
    </inkml:context>
    <inkml:brush xml:id="br0">
      <inkml:brushProperty name="width" value="0.025" units="cm"/>
      <inkml:brushProperty name="height" value="0.025" units="cm"/>
    </inkml:brush>
  </inkml:definitions>
  <inkml:trace contextRef="#ctx0" brushRef="#br0">1 121 21781,'0'0'4943,"4"8"-4265,-3-5-631,1 0-1,0 0 1,-1 0 0,1 0 0,1 0-1,-1-1 1,0 1 0,0-1 0,1 1-1,0-1 1,4 3 0,-5-4-35,0 0-1,0-1 1,0 1 0,-1-1 0,1 0-1,0 0 1,0 1 0,0-1-1,0 0 1,0-1 0,0 1 0,0 0-1,0 0 1,0-1 0,-1 1 0,1-1-1,0 0 1,0 0 0,-1 1-1,1-1 1,0 0 0,-1 0 0,1-1-1,-1 1 1,1 0 0,-1 0 0,1-1-1,-1 1 1,1-2 0,2-1 70,-1 0 0,0 0 0,0 0 0,-1 0 0,1 0 0,-1 0 1,0-1-1,0 1 0,0-1 0,-1 1 0,0-1 0,0 0 0,0 0 0,0 0 0,0 1 1,-1-1-1,0 0 0,0 0 0,-1 0 0,0-5 0,1 9-69,0 1-1,0-1 1,0 1 0,-1-1-1,1 1 1,0-1-1,0 0 1,0 1 0,0-1-1,-1 1 1,1-1-1,0 1 1,-1-1 0,1 1-1,0-1 1,-1 1 0,1 0-1,-1-1 1,1 1-1,0-1 1,-1 1 0,1 0-1,-1-1 1,1 1-1,-1 0 1,1 0 0,-1-1-1,0 1 1,1 0 0,-1 0-1,1 0 1,-1 0-1,1 0 1,-1-1 0,0 1-1,1 0 1,-1 0-1,1 1 1,-1-1 0,0 0-1,1 0 1,-1 0 0,1 0-1,-1 0 1,1 1-1,-1-1 1,1 0 0,-1 1-1,-2 0-17,1 0 1,0 0-1,1 1 0,-1-1 0,0 1 0,0 0 1,1-1-1,-1 1 0,1 0 0,-1 0 0,0 2 1,-6 12-9,1-1 0,1 2 0,-5 20 0,9-29 44,0 0 0,1 0-1,0 0 1,0 0 0,1 0 0,0 0-1,0 1 1,1-1 0,2 9 0,-3-16-24,1 0 1,0 0-1,-1 0 1,1 0-1,0 0 0,0-1 1,-1 1-1,1 0 1,0 0-1,0-1 1,0 1-1,0-1 0,0 1 1,0-1-1,0 1 1,0-1-1,0 1 1,0-1-1,0 0 1,1 0-1,-1 1 0,0-1 1,0 0-1,0 0 1,0 0-1,0 0 1,1 0-1,-1-1 0,0 1 1,0 0-1,0 0 1,0-1-1,0 1 1,0-1-1,0 1 0,0-1 1,0 1-1,0-1 1,1-1-1,42-24 385,58-72-157,-14 11-38,-88 87-194,0 0 0,0 0 1,1-1-1,-1 1 0,0 0 0,0 0 1,0-1-1,0 1 0,0 0 0,1 0 0,-1 0 1,0 0-1,0-1 0,0 1 0,1 0 1,-1 0-1,0 0 0,0 0 0,1 0 0,-1 0 1,0 0-1,0-1 0,1 1 0,-1 0 1,0 0-1,0 0 0,1 0 0,-1 0 0,0 0 1,0 0-1,1 0 0,-1 0 0,0 1 1,0-1-1,1 0 0,-1 0 0,0 0 1,0 0-1,0 0 0,1 0 0,-1 0 0,0 0 1,0 1-1,0-1 0,1 0 0,-1 0 1,0 0-1,0 1 0,0-1 0,0 0 0,1 0 1,-1 0-1,0 1 0,0-1 0,0 21 263,-10 27 81,4-25-347,0-7 0,2 1 0,0 0 0,1 0 0,-1 20 0,4-37 0,0 0 0,0 1 0,0-1 0,0 0 0,0 1 0,0-1 0,0 1 0,0-1 0,0 0 0,0 1 0,0-1 0,0 1 0,0-1 0,0 0 0,0 1 0,1-1 0,-1 0 0,0 1 0,0-1 0,0 0 0,0 1 0,1-1 0,-1 0 0,0 1 0,0-1 0,1 0 0,-1 0 0,0 1 0,1-1 0,-1 0 0,0 0 0,1 0 0,-1 1 0,0-1 0,1 0 0,-1 0 0,1 0 0,14-7 0,14-22 0,-8-1 0,28-55 0,1 1 0,-46 83 0,-4 11 0,-3 13 0,-16 38-378,12-45-124,2 0 0,0 0 0,1 0 0,0 1 0,-1 29 0</inkml:trace>
</inkml:ink>
</file>

<file path=ppt/ink/ink4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0:42.068"/>
    </inkml:context>
    <inkml:brush xml:id="br0">
      <inkml:brushProperty name="width" value="0.025" units="cm"/>
      <inkml:brushProperty name="height" value="0.025" units="cm"/>
    </inkml:brush>
  </inkml:definitions>
  <inkml:trace contextRef="#ctx0" brushRef="#br0">36 1 19635,'0'0'6662,"-10"61"-5093,5-34-704,0 4-545,-1-1-255,2-1-33,1-4-545,0-4-2081,3-2-2147,0-4-4644</inkml:trace>
  <inkml:trace contextRef="#ctx0" brushRef="#br0" timeOffset="1">66 584 24503,'0'0'7527,"-9"59"-6790,9-43-737,3-5 0,8-2 0,-7-9-2178</inkml:trace>
</inkml:ink>
</file>

<file path=ppt/ink/ink4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3:03.542"/>
    </inkml:context>
    <inkml:brush xml:id="br0">
      <inkml:brushProperty name="width" value="0.025" units="cm"/>
      <inkml:brushProperty name="height" value="0.025" units="cm"/>
    </inkml:brush>
  </inkml:definitions>
  <inkml:trace contextRef="#ctx0" brushRef="#br0">3252 168 17905,'-57'-24'376,"-1"3"-1,-1 3 1,-1 2-1,-1 2 1,-86-7 0,88 17-538,-1 2 0,0 3 0,0 2 0,0 3 0,1 3 1,0 2-1,1 3 0,0 2 0,-82 36 0,8 10-566,-212 136-1,-101 117 574,289-195 2040,5 6 1,-246 266-1,327-307-1188,3 2 0,-73 126-1,100-141-669,4 1 0,2 2-1,-41 140 1,61-164-40,2 2 1,3-1-1,2 1 1,2 1-1,3-1 1,7 99 0,0-115-52,1-1 1,2 1-1,2-1 1,1-1-1,1 0 1,2 0 0,2-1-1,1-1 1,2-1-1,35 48 1,-31-53-94,1-1-1,1 0 1,1-3-1,1 0 1,1-1 0,1-2-1,1-1 1,1-1-1,0-2 1,1-1 0,1-1-1,0-2 1,1-2-1,55 11 1,1-7 187,1-4 0,1-4 1,-1-4-1,134-14 0,-62-5 652,228-55 0,151-83 356,-366 91-1020,-3-7-1,306-174 1,-340 159-230,-5-6 0,-4-5 0,188-183 0,-254 216-84,-3-3-1,-3-3 1,-4-2 0,-2-2 0,69-134 0,-99 161 344,-1-1 0,-3-1 0,-1-1 0,-3 0 0,-2-1 0,-2-1 0,-3 1 0,-2-1 0,-2 0 0,-2-1 0,-7-61 0,0 78 179,0 0 1,-3 0 0,-1 1 0,-1 0-1,-2 1 1,-1 1 0,-2 0-1,-26-40 1,15 33 35,-3 0 1,-1 2-1,-2 2 0,-1 0 0,-64-49 0,36 39-114,-2 3 0,-2 3 0,-2 2 0,-2 4 0,0 3 0,-2 3 0,-135-34 0,118 44-484,0 3 0,-1 4 0,0 4 0,-139 7 0,133 7-1173,1 4 1,-104 27-1,-60 31-3996</inkml:trace>
</inkml:ink>
</file>

<file path=ppt/ink/ink4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29.478"/>
    </inkml:context>
    <inkml:brush xml:id="br0">
      <inkml:brushProperty name="width" value="0.025" units="cm"/>
      <inkml:brushProperty name="height" value="0.025" units="cm"/>
    </inkml:brush>
  </inkml:definitions>
  <inkml:trace contextRef="#ctx0" brushRef="#br0">0 1 11723,'0'65'2563,"2"1"-225,1 0-1602,3 3-543,3-4-129,2-2-128,-3-1-1346,0-7-480,-1-1-63,-2-5 671,-2 1 1090,-1-1 288,-2 2 32,0-2-832,0 3-2788,0-1-1472</inkml:trace>
</inkml:ink>
</file>

<file path=ppt/ink/ink4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29.805"/>
    </inkml:context>
    <inkml:brush xml:id="br0">
      <inkml:brushProperty name="width" value="0.025" units="cm"/>
      <inkml:brushProperty name="height" value="0.025" units="cm"/>
    </inkml:brush>
  </inkml:definitions>
  <inkml:trace contextRef="#ctx0" brushRef="#br0">6 0 10314,'0'15'3822,"2"236"3267,7 18-8578,-8-249 840,1 1 988,-1-1 0,-4 31 0,3-50-380,0-1-1,0 0 1,0 0-1,0 1 0,0-1 1,0 0-1,0 0 1,-1 1-1,1-1 0,0 0 1,0 0-1,0 0 1,0 1-1,-1-1 0,1 0 1,0 0-1,0 0 1,0 0-1,-1 1 1,1-1-1,0 0 0,0 0 1,-1 0-1,1 0 1,0 0-1,0 0 0,-1 0 1,1 0-1,0 0 1,0 0-1,-1 0 0,1 0 1,0 0-1,0 0 1,-1 0-1,1 0 1,0 0-1,-1 0 0,1 0 1,0 0-1,0 0 1,-1-1-1,-7-2-5462</inkml:trace>
</inkml:ink>
</file>

<file path=ppt/ink/ink4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0.256"/>
    </inkml:context>
    <inkml:brush xml:id="br0">
      <inkml:brushProperty name="width" value="0.025" units="cm"/>
      <inkml:brushProperty name="height" value="0.025" units="cm"/>
    </inkml:brush>
  </inkml:definitions>
  <inkml:trace contextRef="#ctx0" brushRef="#br0">1 0 7623,'0'0'22389,"0"65"-20883,8-38-257,4 2-1249,0 2 0,4-2 0,1-1 0,1-5 0,5-7-2178,1-10-1986,-4-6-1121,-2-7-1249</inkml:trace>
</inkml:ink>
</file>

<file path=ppt/ink/ink4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0.642"/>
    </inkml:context>
    <inkml:brush xml:id="br0">
      <inkml:brushProperty name="width" value="0.025" units="cm"/>
      <inkml:brushProperty name="height" value="0.025" units="cm"/>
    </inkml:brush>
  </inkml:definitions>
  <inkml:trace contextRef="#ctx0" brushRef="#br0">114 1 18417,'0'0'2723,"-12"54"-353,-2-11-64,-2 8-768,-1 5-353,1 2-384,0 1-609,4-6-128,5-5-384,4-12-1570,3-14-1762,0-17-1120,6-5-1890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5:00.799"/>
    </inkml:context>
    <inkml:brush xml:id="br0">
      <inkml:brushProperty name="width" value="0.025" units="cm"/>
      <inkml:brushProperty name="height" value="0.025" units="cm"/>
    </inkml:brush>
  </inkml:definitions>
  <inkml:trace contextRef="#ctx0" brushRef="#br0">84 1 8200,'0'0'11771,"-10"13"-11211,1 0-369,0 1-1,1 0 1,0 0-1,1 0 0,1 1 1,0 1-1,1-1 1,-5 30-1,7-24-73,1 1-1,1-1 1,1 0 0,1 0-1,1 0 1,1 0-1,1 0 1,0 0 0,2 0-1,0-1 1,1 0 0,19 35-1,47 65 525,138 172 1,-109-157-580,-61-79-56,2-3-1,3-2 0,61 54 0,-83-84 134,2-2 1,0 0-1,1-1 1,1-2-1,0-1 1,1-1-1,1-2 1,62 18-1,625 85 2860,-564-96-3035,-133-16-81,0 0-1,1-2 1,-1 0-1,0-1 1,1-1-1,-1-1 1,23-5 0,-31 1-2091,-7-7-4430,-5 2-2096</inkml:trace>
</inkml:ink>
</file>

<file path=ppt/ink/ink4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1.032"/>
    </inkml:context>
    <inkml:brush xml:id="br0">
      <inkml:brushProperty name="width" value="0.025" units="cm"/>
      <inkml:brushProperty name="height" value="0.025" units="cm"/>
    </inkml:brush>
  </inkml:definitions>
  <inkml:trace contextRef="#ctx0" brushRef="#br0">107 0 16047,'0'0'11035,"4"11"-10203,-2-3-742,0-1 1,0 1-1,-1 0 0,0 0 0,0 0 0,0 0 0,-1 0 0,-1 0 0,1-1 0,-2 1 0,1 0 0,-1 0 1,0 0-1,0-1 0,-6 12 0,2-1 333,-2-1 0,0 0 0,-2-1 0,1 0 0,-2 0 0,0-1 0,-21 21 0,32-35-422,0-1-1,0 0 1,0 0-1,0 0 1,0 0-1,0 1 0,-1-1 1,1 0-1,0 0 1,0 0-1,0 0 1,0 0-1,0 0 1,0 0-1,-1 0 0,1 1 1,0-1-1,0 0 1,0 0-1,0 0 1,-1 0-1,1 0 1,0 0-1,0 0 0,0 0 1,0 0-1,-1 0 1,1 0-1,0 0 1,0 0-1,0 0 1,0 0-1,-1 0 0,1 0 1,0 0-1,0 0 1,0 0-1,0 0 1,-1-1-1,1 1 1,0 0-1,0 0 0,0 0 1,0 0-1,0 0 1,0 0-1,-1 0 1,1-1-1,0 1 1,0 0-1,0 0 0,0 0 1,0 0-1,0 0 1,0-1-1,0 1 1,0 0-1,0 0 1,0 0-1,0-17 7,10-19-14,16-29-260,-4 14-355,21-78 0,-56 225 403,-7-30 264,12-44 148,1 1 0,1 1 0,0-1-1,-2 46 1,8-69-176,1 0-1,0 0 0,-1 1 0,1-1 1,0 0-1,0 0 0,-1 0 1,1 0-1,0 0 0,0 0 0,-1 0 1,1 0-1,0 0 0,0 0 1,-1 0-1,1-1 0,0 1 0,-1 0 1,2-1-1,3-2 0,-1 0 1,0 0-1,1 0 0,-2 0 1,1-1-1,0 0 1,-1 0-1,1 0 0,-1 0 1,0 0-1,-1-1 0,1 1 1,-1-1-1,3-7 1,-2 6-5,-1 0 0,0 0 1,0 0-1,0-1 1,-1 1-1,0-1 1,0 1-1,-1-1 1,0 1-1,0-1 1,-2-10-1,1 16-12,1-1 0,-1 0 0,0 0 0,0 1 0,0-1 0,0 0 0,0 1 0,0-1 0,0 1 0,-1 0 0,1-1 0,0 1 0,-1 0 0,1 0 0,-1 0 0,0 0 0,1 0 0,-1 0 0,0 0 0,0 0 0,1 1 0,-1-1 0,0 1 0,-2-1 0,-48-3 0,45 4 0,63 12-3026,46 29-8057,-76-27-1489</inkml:trace>
</inkml:ink>
</file>

<file path=ppt/ink/ink4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1.406"/>
    </inkml:context>
    <inkml:brush xml:id="br0">
      <inkml:brushProperty name="width" value="0.025" units="cm"/>
      <inkml:brushProperty name="height" value="0.025" units="cm"/>
    </inkml:brush>
  </inkml:definitions>
  <inkml:trace contextRef="#ctx0" brushRef="#br0">144 1 20756,'0'0'6646,"-4"12"-5482,-114 358 1419,118-370-2580,-5 18 189,0 0-1,1 1 0,1-1 0,-1 25 1,4-40-174,0-1 0,0 1 1,0 0-1,0 0 0,0 0 0,0 0 1,1 0-1,-1-1 0,1 1 1,0 0-1,0 0 0,0-1 0,0 1 1,1-1-1,-1 1 0,1-1 1,-1 1-1,1-1 0,0 0 0,0 0 1,0 0-1,0 0 0,0 0 1,1 0-1,-1 0 0,0-1 0,1 1 1,-1-1-1,1 0 0,0 0 1,-1 0-1,1 0 0,0 0 0,0-1 1,5 1-1,48 1-1407,0-10-3580,-21-5-3887</inkml:trace>
</inkml:ink>
</file>

<file path=ppt/ink/ink4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3.564"/>
    </inkml:context>
    <inkml:brush xml:id="br0">
      <inkml:brushProperty name="width" value="0.025" units="cm"/>
      <inkml:brushProperty name="height" value="0.025" units="cm"/>
    </inkml:brush>
  </inkml:definitions>
  <inkml:trace contextRef="#ctx0" brushRef="#br0">1 3 14926,'2'3'6468,"0"7"-3545,-2 28-2375,0-33 350,0 209 2465,21-259 177,-15 22-3485,2 1-49,-2 1 0,-1-2-1,0 1 1,-2 0 0,-1-1 0,0 0-1,-2-25 1,-12 116-6,12-64 0,0 0 0,0 0 0,0-1 0,1 1 0,-1 0 0,1-1 0,0 1 0,0 0 0,0-1 0,0 1 0,0-1 0,3 5 0,-2-7 0,0 1 0,0-1 0,-1 1 0,1-1 0,0 0 0,0 1 0,0-1 0,0 0 0,1-1 0,-1 1 0,0 0 0,0-1 0,1 1 0,-1-1 0,0 0 0,0 1 0,1-1 0,-1 0 0,0 0 0,1-1 0,3 0 0,0 0 0,1-1 0,-1 1 0,0-2 0,1 1 0,-1-1 0,-1 1 0,1-2 0,0 1 0,-1-1 0,1 1 0,8-10 0,-7 7 0,0-1 0,0 0 0,-1 0 0,0-1 0,0 0 0,-1 0 0,6-13 0,-16 79 0,-1-27-158,1-1-1,-3 58 1,8-87 25,0 0 0,0-1 0,0 1 0,0 0 0,0 0 1,0-1-1,0 1 0,0 0 0,0-1 0,0 1 0,1 0 0,-1 0 0,0-1 1,1 1-1,-1 0 0,0-1 0,1 1 0,-1-1 0,1 1 0,-1 0 0,1-1 1,-1 1-1,1-1 0,-1 1 0,1-1 0,-1 0 0,1 1 0,0-1 0,-1 1 1,1-1-1,0 0 0,-1 0 0,2 1 0,1-1-192,0 0 0,-1 0 0,1 0 0,0-1 0,-1 1 0,1-1 0,0 1 0,-1-1 0,1 0 0,2-1 0,6-3-1941,-1-1 0,1 0 0,14-11-1,12-15-10753</inkml:trace>
</inkml:ink>
</file>

<file path=ppt/ink/ink4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3.952"/>
    </inkml:context>
    <inkml:brush xml:id="br0">
      <inkml:brushProperty name="width" value="0.025" units="cm"/>
      <inkml:brushProperty name="height" value="0.025" units="cm"/>
    </inkml:brush>
  </inkml:definitions>
  <inkml:trace contextRef="#ctx0" brushRef="#br0">123 1 18674,'0'0'6246,"-23"50"-4004,8-18-737,1 4-512,0 0-384,6 0-417,3-4-160,5-6-737,0-6-1857,7-9-1762,3-9-545,-2-2-2274</inkml:trace>
  <inkml:trace contextRef="#ctx0" brushRef="#br0" timeOffset="1">0 170 14574,'0'0'12396,"57"8"-12813,-19-8-2049,0 0-2467,3-9-5573</inkml:trace>
</inkml:ink>
</file>

<file path=ppt/ink/ink4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4.358"/>
    </inkml:context>
    <inkml:brush xml:id="br0">
      <inkml:brushProperty name="width" value="0.025" units="cm"/>
      <inkml:brushProperty name="height" value="0.025" units="cm"/>
    </inkml:brush>
  </inkml:definitions>
  <inkml:trace contextRef="#ctx0" brushRef="#br0">150 24 10186,'0'0'17808,"-10"63"-16815,-11-30-480,-4 6-385,0-1-128,1-2-32,3-6-737,6-9-288,7-10-384,13-16-5221,13-18 1537,3-11-8200</inkml:trace>
  <inkml:trace contextRef="#ctx0" brushRef="#br0" timeOffset="1">181 1 17296,'0'0'9994,"-29"75"-9257,17-45-193,2 2-224,-1 0-95,7-1-33,3-5-160,1-4 0,5-6-320,12-3-705,-1-4-1153,-2 0-1410,-3 2-672,-7-4-1025,-4 2-1473</inkml:trace>
</inkml:ink>
</file>

<file path=ppt/ink/ink4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4.762"/>
    </inkml:context>
    <inkml:brush xml:id="br0">
      <inkml:brushProperty name="width" value="0.025" units="cm"/>
      <inkml:brushProperty name="height" value="0.025" units="cm"/>
    </inkml:brush>
  </inkml:definitions>
  <inkml:trace contextRef="#ctx0" brushRef="#br0">0 32 7303,'0'0'19442,"63"6"-19378,-27-6-416,2 0-1410,-8-4-1441,-2-9-2594,-5-8-7143</inkml:trace>
</inkml:ink>
</file>

<file path=ppt/ink/ink4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5.162"/>
    </inkml:context>
    <inkml:brush xml:id="br0">
      <inkml:brushProperty name="width" value="0.025" units="cm"/>
      <inkml:brushProperty name="height" value="0.025" units="cm"/>
    </inkml:brush>
  </inkml:definitions>
  <inkml:trace contextRef="#ctx0" brushRef="#br0">28 143 18481,'0'0'6647,"-3"12"-5243,-8 54-16,-3 105 0,20-197-474,3-10-843,7-56 1,-15 56-54,-2-42 1,1 78-17,0 0-1,0 0 1,0 1-1,0-1 1,-1 0-1,1 0 1,0 0-1,0 0 1,0 0-1,0 0 1,0 0-1,0 0 1,-1 0-1,1 0 1,0 0-1,0 0 1,0 0-1,0 0 1,0 0-1,0 0 1,-1 0-1,1 0 1,0 0-1,0 0 1,0 0-1,0 0 1,0 0-1,0 0 1,-1 0-1,1 0 1,0 0-1,0 0 1,0 0-1,0 0 1,0 0-1,0-1 1,0 1-1,-1 0 1,1 0-1,0 0 1,0 0-1,0 0 1,0 0-1,0 0 1,0 0-1,0-1 1,0 1-1,0 0 1,0 0-1,0 0 1,0 0-1,0 0 1,0 0-1,0-1 1,0 1-1,0 0 1,0 0-1,0 0 1,0 0-1,0 0 1,0-1-1,0 1 1,0 0-1,0 0 1,0 0-1,-5 10-25,4-2 37,1-1 0,-1 0 0,1 0 0,1 1 0,-1-1 0,1 0 0,0 0 0,1 0 0,2 8 0,-2-12-9,-1-1 0,1 1 1,-1-1-1,1 0 0,0 0 1,0 1-1,0-1 0,0-1 0,0 1 1,1 0-1,-1 0 0,0-1 0,1 0 1,-1 1-1,1-1 0,0 0 1,-1 0-1,1 0 0,0-1 0,0 1 1,-1-1-1,1 1 0,0-1 1,0 0-1,0 0 0,3-1 0,-1 1 40,0 0 0,0 0-1,0-1 1,-1 0 0,1 0-1,0 0 1,0 0 0,-1-1-1,1 0 1,-1 0-1,0 0 1,0 0 0,1-1-1,-1 0 1,-1 0 0,1 0-1,4-4 1,2-6 177,0 1 0,-1-1-1,0-1 1,7-15 0,5-9-66,-31 96-155,-2-22-67,5-15-336,0 0 1,1 0-1,1 1 1,1-1-1,-2 33 1,6-53 325,0 0-258,0 1 0,-1-1-1,1 1 1,0-1-1,0 1 1,0-1-1,0 0 1,0 1 0,0-1-1,1 1 1,-1-1-1,0 1 1,1-1 0,-1 0-1,1 1 1,0-1-1,-1 0 1,1 1 0,0-1-1,0 0 1,0 0-1,0 0 1,0 0 0,0 0-1,0 0 1,0 0-1,0 0 1,0 0 0,0 0-1,3 0 1,25 3-7369</inkml:trace>
  <inkml:trace contextRef="#ctx0" brushRef="#br0" timeOffset="1">531 0 21524,'0'0'5510,"-17"51"-2852,17-23-768,7 4-705,4 1-1185,0 2 0,-3 1 0,-2 2 0,-6 5 0,-5 10 0,-15 6 0,-9 9 0,-6-1-1569,-9-3-1378,0-11-4260</inkml:trace>
</inkml:ink>
</file>

<file path=ppt/ink/ink4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6.344"/>
    </inkml:context>
    <inkml:brush xml:id="br0">
      <inkml:brushProperty name="width" value="0.025" units="cm"/>
      <inkml:brushProperty name="height" value="0.025" units="cm"/>
    </inkml:brush>
  </inkml:definitions>
  <inkml:trace contextRef="#ctx0" brushRef="#br0">7 80 17777,'-5'-3'2786,"3"0"2435,6 2-3171,24-2-160,11-5-352,12-1-866,9-1-480,5-3-192,-3 0 64,-11 3-416,-11 5-769,-15 4-641,-15 1-1152,-27 0-4806,-10 1 129</inkml:trace>
</inkml:ink>
</file>

<file path=ppt/ink/ink4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38:36.706"/>
    </inkml:context>
    <inkml:brush xml:id="br0">
      <inkml:brushProperty name="width" value="0.025" units="cm"/>
      <inkml:brushProperty name="height" value="0.025" units="cm"/>
    </inkml:brush>
  </inkml:definitions>
  <inkml:trace contextRef="#ctx0" brushRef="#br0">5 17 15855,'0'0'8536,"9"-3"-6641,2-1-1513,1 1-1,-1 1 1,1 0-1,-1 1 1,1 0 0,0 1-1,11 1 1,-19-1-373,-1 0 0,0 0 1,1 1-1,-1-1 0,0 1 0,0 0 1,1 0-1,-1 0 0,0 0 1,0 0-1,0 1 0,0-1 1,0 1-1,0 0 0,-1 0 0,1 0 1,-1 0-1,1 1 0,-1-1 1,0 1-1,0-1 0,0 1 0,0 0 1,0 0-1,-1 0 0,1 0 1,-1 0-1,0 0 0,1 0 1,-2 0-1,1 1 0,0-1 0,0 4 1,-1-2-10,-1 0 1,1-1-1,-1 1 1,0-1-1,0 1 0,-1-1 1,1 1-1,-1-1 1,0 0-1,0 0 1,0 1-1,-1-2 1,1 1-1,-5 5 1,-52 52 106,30-33-275,-31 35-3980,37-41-1414</inkml:trace>
</inkml:ink>
</file>

<file path=ppt/ink/ink4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3:05.893"/>
    </inkml:context>
    <inkml:brush xml:id="br0">
      <inkml:brushProperty name="width" value="0.025" units="cm"/>
      <inkml:brushProperty name="height" value="0.025" units="cm"/>
    </inkml:brush>
  </inkml:definitions>
  <inkml:trace contextRef="#ctx0" brushRef="#br0">6341 515 8904,'-13'-4'3257,"-195"-45"-124,-316-40-6212,478 82 3052,-761-87 2132,56 9-1322,369 24 156,-132-17 201,-3 35-833,356 39-397,-1 8 1,1 7 0,-207 40-1,206-16 89,0 7 1,3 7-1,2 8 0,3 5 0,3 8 1,-233 145-1,340-187 164,2 3 1,1 1-1,1 2 0,2 1 1,-51 63-1,75-80-39,2 1 1,0 0-1,1 1 0,0 0 1,2 1-1,-11 33 0,16-39-76,1 1-1,0 0 0,1 1 0,1-1 1,0 0-1,1 0 0,1 1 0,0-1 1,1 0-1,5 17 0,0-13-33,0 0 0,2-1 1,0 0-1,1 0 0,0-1 0,2-1 0,0 0 0,1 0 0,1-1 1,0-1-1,1 0 0,1-1 0,21 14 0,11 6 86,1-2 0,2-2 0,82 36 0,-3-14 209,3-5 0,2-5 0,154 25 0,429 32-18,878-37-152,-1183-71-398,451-69 1,-580 33 199,-2-12 0,397-134 0,-217 2 833,-384 150-120,-1-4 0,-3-3 0,115-92-1,-169 121-437,-1 0 0,-1-2 0,0 0 0,-2-1-1,25-38 1,-35 49-145,-1-1-1,0 0 1,-1-1-1,0 1 1,0-1 0,-1 0-1,-1 0 1,0 0-1,0 0 1,-1 0-1,0 0 1,-1-1-1,-1 1 1,1 0-1,-5-17 1,1 14-45,-1-1-1,0 1 1,-1 0 0,0 0-1,-2 0 1,1 1 0,-2 1-1,0-1 1,-16-17-1,-6-2-28,-1 1-1,-38-27 1,-11-2-307,-3 4 0,-2 3 0,-2 4 0,-136-54 0,94 54-1844,-2 6-1,-235-45 1,88 50-2576,-13 20-2098</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6.141"/>
    </inkml:context>
    <inkml:brush xml:id="br0">
      <inkml:brushProperty name="width" value="0.025" units="cm"/>
      <inkml:brushProperty name="height" value="0.025" units="cm"/>
    </inkml:brush>
  </inkml:definitions>
  <inkml:trace contextRef="#ctx0" brushRef="#br0">19 217 10858,'0'0'8312,"-2"12"-7025,-1 5-905,-2 3-15,2 1 1,0 0 0,1-1 0,2 24 0,0-39-305,0-1 0,0 1 1,1-1-1,-1 0 0,1 1 1,0-1-1,0 0 0,1 1 0,-1-1 1,1 0-1,0 0 0,0 0 1,1-1-1,-1 1 0,1 0 0,0-1 1,0 0-1,0 1 0,0-1 1,0 0-1,1-1 0,-1 1 0,1 0 1,0-1-1,0 0 0,0 0 1,5 2-1,-2-2-2,1 0 1,-1 0 0,1-1-1,-1 0 1,1 0-1,-1-1 1,1 0 0,0 0-1,-1-1 1,1 0-1,0 0 1,-1-1 0,0 0-1,1 0 1,-1-1-1,0 0 1,0 0-1,0 0 1,-1-1 0,1 0-1,-1-1 1,0 1-1,0-1 1,0-1 0,-1 1-1,0-1 1,8-11-1,-3 4 173,-2 0 1,0-1-1,-1-1 0,0 1 0,-1-1 0,0 0 0,-2-1 0,0 1 0,0-1 0,-2 0 0,0 0 0,0-21 0,2-51-2654,2 29-8127,-1 16-5223</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5:05.639"/>
    </inkml:context>
    <inkml:brush xml:id="br0">
      <inkml:brushProperty name="width" value="0.025" units="cm"/>
      <inkml:brushProperty name="height" value="0.025" units="cm"/>
    </inkml:brush>
  </inkml:definitions>
  <inkml:trace contextRef="#ctx0" brushRef="#br0">5960 2426 15086,'12'-7'1255,"99"-62"1014,391-265 1697,-486 321-3890,0 0 1,0-1-1,-2-1 0,0-1 0,-1 0 1,0 0-1,19-35 0,-28 44-25,-1 0 0,1 0 0,-1-1 1,-1 1-1,0-1 0,0 0 0,0 1 0,-1-1 0,0 0 0,0 0 0,-1 0 0,0 0 0,-1 0 0,1 1 1,-2-1-1,1 0 0,-1 0 0,0 1 0,-1-1 0,1 1 0,-1-1 0,-1 1 0,-7-12 0,-1 4-10,-1 0-1,-1 0 1,0 1 0,-1 1-1,0 1 1,-1 0-1,0 1 1,-27-14-1,-151-61-79,174 77 55,-172-60 528,-293-65 1,-213-2-194,177 39-969,193 33 592,-487-32-1,648 87 3,-699-47 63,4-63-182,-110-116 330,946 228-105,-1-2 1,1-1 0,1-1 0,0-1 0,0-2 0,2 0 0,-1-1 0,2-1 0,0-2 0,1 0 0,1-1 0,-21-26 0,21 22-480,4 5 716,0-2 0,-15-26 0,11 0-2251,18 40 1146,1 1-1,1 0 0,-1-1 0,1 1 0,0 0 1,0-1-1,1-6 0,4 2-3382,6 6-1688</inkml:trace>
</inkml:ink>
</file>

<file path=ppt/ink/ink4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3:06.701"/>
    </inkml:context>
    <inkml:brush xml:id="br0">
      <inkml:brushProperty name="width" value="0.025" units="cm"/>
      <inkml:brushProperty name="height" value="0.025" units="cm"/>
    </inkml:brush>
  </inkml:definitions>
  <inkml:trace contextRef="#ctx0" brushRef="#br0">57 0 15150,'0'0'8147,"0"9"-6418,-8 165 1858,3-120-4242,2-1 1,8 90-1,-3-132-103,4 15 206,-7-27 435,1 1 1,0 0-1,0 0 0,0 0 0,0 0 1,0-1-1,-1 1 0,1 0 1,0 0-1,0 0 0,0 0 1,-1 0-1,1 0 0,0-1 0,0 1 1,0 0-1,-1 0 0,1 0 1,0 0-1,0 0 0,0 0 1,-1 0-1,1 0 0,0 0 0,0 0 1,-1 0-1,1 0 0,0 0 1,0 0-1,0 0 0,-1 0 0,1 0 1,0 1-1,0-1 0,0 0 1,-1 0-1,1 0 0,0 0 1,0 0-1,0 0 0,0 1 0,-1-1 1,1 0-1,0 0 0,0 0 1,0 0-1,0 1 0,0-1 1,0 0-1,-1 0 0,1 0 0,0 1 1,0-1-1,0 0 0,0 0 1,0 1-1,0-1 0,0 0 0,0 0 1,0 0-1,0 1 0,0-1 1,0 0-1,0 0 0,0 1 1,0-1-1,0 0 0,-19-18-5056,-6-9-1868</inkml:trace>
</inkml:ink>
</file>

<file path=ppt/ink/ink4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3:07.044"/>
    </inkml:context>
    <inkml:brush xml:id="br0">
      <inkml:brushProperty name="width" value="0.025" units="cm"/>
      <inkml:brushProperty name="height" value="0.025" units="cm"/>
    </inkml:brush>
  </inkml:definitions>
  <inkml:trace contextRef="#ctx0" brushRef="#br0">0 322 10442,'0'0'10762,"92"-40"-10185,-35 38-449,8-2-96,3-4-1506,-3-5-2722,-4-5-7110</inkml:trace>
  <inkml:trace contextRef="#ctx0" brushRef="#br0" timeOffset="1">790 0 14958,'0'0'8072,"-46"77"-6407,14-26-576,-5 8-352,-2 4-288,3 3-257,3-5-96,7-8-32,5-14-32,9-11-192,7-16-481,7-23-3715,11-21-256,5-13-3108</inkml:trace>
</inkml:ink>
</file>

<file path=ppt/ink/ink4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3:07.434"/>
    </inkml:context>
    <inkml:brush xml:id="br0">
      <inkml:brushProperty name="width" value="0.025" units="cm"/>
      <inkml:brushProperty name="height" value="0.025" units="cm"/>
    </inkml:brush>
  </inkml:definitions>
  <inkml:trace contextRef="#ctx0" brushRef="#br0">311 1 14574,'0'0'5424,"-3"13"-3529,-5 17-1087,-3 12 804,-8 62 0,17-92-1711,1 0 1,0 0-1,1-1 1,1 1-1,0 0 1,0 0 0,1 0-1,0-1 1,1 1-1,1-1 1,4 11-1,-3-13-616,-1-1-1,0 1 0,-1 0 0,1 0 1,-2 0-1,0 0 0,2 10 0,-4-16 299,0-1 0,0 0 0,0 1-1,0-1 1,-1 0 0,1 1 0,-1-1-1,1 0 1,-1 1 0,0-1 0,0 0-1,0 0 1,0 0 0,0 0 0,0 0 0,-1 0-1,1 0 1,-1 0 0,1 0 0,-1-1-1,0 1 1,1-1 0,-1 1 0,0-1-1,0 0 1,0 0 0,0 0 0,-1 0-1,1 0 1,0 0 0,0 0 0,-1-1-1,-2 1 1,-23 5-3805</inkml:trace>
  <inkml:trace contextRef="#ctx0" brushRef="#br0" timeOffset="1">116 490 2114,'0'0'3043,"-56"-12"608,35 7-832,3 0 224,6 1-449,3 4 1538,12 0-3235,20 0-288,11 0-33,14-6-191,9-5-193,2-5-160,5-1-641,-2-2-1793,-10-2-1570,-7 2 1057,-9-2-1537</inkml:trace>
</inkml:ink>
</file>

<file path=ppt/ink/ink4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3:07.796"/>
    </inkml:context>
    <inkml:brush xml:id="br0">
      <inkml:brushProperty name="width" value="0.025" units="cm"/>
      <inkml:brushProperty name="height" value="0.025" units="cm"/>
    </inkml:brush>
  </inkml:definitions>
  <inkml:trace contextRef="#ctx0" brushRef="#br0">0 1 17040,'0'0'9161,"0"69"-7239,11-43-897,4-2-737,3-4-224,7-6-192,2-8-673,4-6-480,1-5-513,-4-15-256,0-7-480,-4-3-481,-8-2-1505,-4 5-257</inkml:trace>
</inkml:ink>
</file>

<file path=ppt/ink/ink4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7:43:08.155"/>
    </inkml:context>
    <inkml:brush xml:id="br0">
      <inkml:brushProperty name="width" value="0.025" units="cm"/>
      <inkml:brushProperty name="height" value="0.025" units="cm"/>
    </inkml:brush>
  </inkml:definitions>
  <inkml:trace contextRef="#ctx0" brushRef="#br0">163 1 7655,'0'0'4164,"-23"53"-224,2-4-513,-5 12-768,1 10-673,-1 3 416,6-1-384,7-2-1025,4-8-609,9-9-320,0-13-929,3-19-2658,6-15-4260</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5:06.075"/>
    </inkml:context>
    <inkml:brush xml:id="br0">
      <inkml:brushProperty name="width" value="0.025" units="cm"/>
      <inkml:brushProperty name="height" value="0.025" units="cm"/>
    </inkml:brush>
  </inkml:definitions>
  <inkml:trace contextRef="#ctx0" brushRef="#br0">0 724 17745,'0'0'2797,"9"1"-1895,-6 0-776,1-1-1,-1 0 0,1 0 1,-1 0-1,1 0 1,-1-1-1,1 0 0,-1 1 1,1-1-1,-1 0 1,0-1-1,0 1 0,1 0 1,2-3-1,1-1 160,-1 0 0,0 0 0,0 0 0,0-1 0,-1 0 0,9-11 0,9-15-55,-2-1-1,-1-2 1,-1 0-1,-2 0 1,-2-2-1,-1 0 1,-1-1-1,-3 0 1,-1 0-1,-2-1 1,-1-1 0,-2 1-1,-2-1 1,-4-49-1,2 85-223,0-1 0,-1 0 0,0 1 0,1-1-1,-2 0 1,1 1 0,0 0 0,-1-1 0,0 1-1,-4-8 1,6 12-6,0 0 0,0 0 0,0 0 1,0 0-1,0 0 0,0 0 0,0-1 0,0 1 0,0 0 0,0 0 0,-1 0 0,1 0 0,0 0 0,0 0 0,0-1 0,0 1 0,0 0 1,0 0-1,0 0 0,-1 0 0,1 0 0,0 0 0,0 0 0,0 0 0,0 0 0,0 0 0,0 0 0,-1 0 0,1 0 0,0 0 0,0 0 0,0 0 1,0 0-1,0 0 0,-1 0 0,1 0 0,0 0 0,0 0 0,0 0 0,0 0 0,0 0 0,-1 0 0,1 0 0,0 0 0,0 0 0,0 0 0,0 0 1,0 0-1,0 1 0,0-1 0,-1 0 0,1 0 0,0 0 0,0 0 0,0 0 0,0 0 0,0 1 0,-2 10-20,2 1 20,1-1-1,0 1 1,1-1-1,0 1 1,0-1-1,2 0 1,-1 0 0,1 0-1,1 0 1,0-1-1,0 0 1,1 0-1,0 0 1,1-1-1,0 0 1,1 0-1,0 0 1,0-1-1,13 9 1,-4-4-52,0 0 0,1-2 0,0 0 0,0-2 0,1 0 0,1-1 0,-1 0 0,1-2-1,1 0 1,23 3 0,0-4-1394,1-1-1,0-2 0,78-7 1,16-20-5526</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5.665"/>
    </inkml:context>
    <inkml:brush xml:id="br0">
      <inkml:brushProperty name="width" value="0.025" units="cm"/>
      <inkml:brushProperty name="height" value="0.025" units="cm"/>
    </inkml:brush>
  </inkml:definitions>
  <inkml:trace contextRef="#ctx0" brushRef="#br0">1 120 8264,'0'0'11803,"0"9"-11146,3 222 4806,0 330-1136,-6-493-3776,1-46-268,1 0 1,1 0 0,0 0 0,2 0-1,6 31 1,-4-51-284,1-1 0,-1 0 0,0 0 0,1 0 0,-1 0 0,1-1 0,-1 0 0,0 0 0,1 0 0,-1 0 0,5-2 0,-1 2 0,316-3 0,411-22 0,-311-5-12,97-10-104,380-10-1160,-717 50 1065,280-35 0,-208 7 204,-179 21 14,-76 7 9,1 0 0,-1 1 0,1-1 0,-1 0 0,1 0 0,-1 0 0,1 0 0,-1-1 0,1 1 0,-1 0 0,1-1 0,-1 1 0,0-1-1,1 1 1,-1-1 0,1 0 0,-1 0 0,0 1 0,0-1 0,1 0 0,-1 0 0,0 0 0,0 0 0,0 0 0,0-1 0,0 1 0,0 0 0,-1 0 0,1-1 0,0 1 0,-1 0-1,1-1 1,-1 1 0,1-1 0,-1 1 0,1-1 0,-1 1 0,0-3 0,3-6 168,5-12-209,0 0 0,2 1 0,21-34 0,-16 29-213,18-44 0,-9-3 191,-3-1 1,13-92-1,-27 127 144,16-28 23,-18 57-122,0-1-1,-1 0 0,-1-1 1,4-17-1,-7 27-5,0 0 0,0 1 0,0-1 0,0 1 0,-1-1 1,1 1-1,-1-1 0,1 1 0,-1-1 0,1 1 0,-1 0 0,0-1 0,0 1 1,0 0-1,0-1 0,0 1 0,0 0 0,0 0 0,0 0 0,0 0 0,0 0 1,-1 0-1,1 0 0,0 0 0,-1 1 0,1-1 0,-1 0 0,1 1 0,-1-1 0,1 1 1,-1 0-1,1-1 0,-1 1 0,1 0 0,-1 0 0,-2 0 0,-12-1-24,1 0 0,-31 3 1,22-1 55,-452-17-1135,-463-12 769,1-34-288,937 61 631,-1149-44 287,1079 48-220,-101 18 0,46-5 31,114-14-228,2 0 933,18-14-20030</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9.148"/>
    </inkml:context>
    <inkml:brush xml:id="br0">
      <inkml:brushProperty name="width" value="0.025" units="cm"/>
      <inkml:brushProperty name="height" value="0.025" units="cm"/>
    </inkml:brush>
  </inkml:definitions>
  <inkml:trace contextRef="#ctx0" brushRef="#br0">57 1 15086,'0'0'8526,"3"13"-7603,-1-6-826,1 0-52,-1 1 1,0 0 0,-1 0-1,1 0 1,-2 0-1,1 0 1,-1 0-1,0 0 1,-1 0 0,-3 15-1,-64 187 41,71-221-7045,9-33 321,0 6-468</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9.533"/>
    </inkml:context>
    <inkml:brush xml:id="br0">
      <inkml:brushProperty name="width" value="0.025" units="cm"/>
      <inkml:brushProperty name="height" value="0.025" units="cm"/>
    </inkml:brush>
  </inkml:definitions>
  <inkml:trace contextRef="#ctx0" brushRef="#br0">16 111 12364,'0'0'7666,"-2"11"-6236,-2 5-1057,0-1 1,2 1-1,0 0 0,1 1 0,0-1 0,3 27 0,-1-40-294,-1 1 0,1-1 0,0 1 0,0-1-1,0 1 1,0-1 0,0 0 0,1 1 0,-1-1 0,1 0-1,0 0 1,0 0 0,0 0 0,1-1 0,-1 1 0,1 0-1,-1-1 1,1 0 0,0 1 0,0-1 0,0 0 0,0-1 0,0 1-1,0 0 1,1-1 0,-1 0 0,1 0 0,-1 0 0,1 0-1,-1 0 1,1-1 0,-1 0 0,1 1 0,-1-1 0,1-1-1,0 1 1,-1 0 0,1-1 0,4-1 0,0 0 94,-1-1 0,1 1 0,-1-1 0,0-1 0,0 1 0,0-1 0,0 0 0,-1-1 0,1 0 0,-1 0 0,0 0 0,-1-1 0,1 0 0,-1 0 1,0 0-1,-1-1 0,6-9 0,-1 2 130,-1-1 0,-1 0 1,0-1-1,-1 1 0,-1-1 0,0-1 1,2-19-1,-6 30-303,3-51 0,-4 56 0,1 0 0,-1-1 0,0 1 0,0 0 0,0-1 0,-1 1 0,1 0 0,0 0 0,0-1 0,-1 1 0,1 0 0,-1 0 0,1-1 0,-1 1 0,1 0 0,-1 0 0,0 0 0,1 0 0,-1 0 0,0 0 0,0 0 0,0 0 0,0 0 0,0 0 0,0 0 0,0 1 0,0-1 0,0 0 0,0 1 0,-1-1 0,1 1 0,0-1 0,0 1 0,-3-1 0,0 5-2785,4-2 1851,0-1 1,0 0-1,0 0 0,0 0 1,0 1-1,0-1 0,0 0 1,0 0-1,0 1 0,0-1 0,1 0 1,-1 0-1,1 0 0,-1 0 1,0 0-1,2 2 0,7 5-11029</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9.894"/>
    </inkml:context>
    <inkml:brush xml:id="br0">
      <inkml:brushProperty name="width" value="0.025" units="cm"/>
      <inkml:brushProperty name="height" value="0.025" units="cm"/>
    </inkml:brush>
  </inkml:definitions>
  <inkml:trace contextRef="#ctx0" brushRef="#br0">125 29 16720,'0'0'9011,"-10"1"-7778,2 1-1083,0-1 0,0 1 0,0 1 0,0-1 0,0 1 1,1 1-1,-12 6 0,16-9-88,0 1 0,1 0 1,-1 0-1,0 1 1,1-1-1,-1 1 0,1-1 1,0 1-1,0 0 0,0 0 1,0 0-1,0 0 1,1 0-1,-1 0 0,1 0 1,0 1-1,0-1 0,0 0 1,0 1-1,1-1 1,-1 1-1,1-1 0,0 1 1,0 4-1,0-8-60,0 1 1,0-1-1,0 1 0,0-1 0,0 1 1,1-1-1,-1 1 0,0-1 0,0 1 1,0-1-1,0 1 0,1-1 0,-1 0 0,0 1 1,0-1-1,1 1 0,-1-1 0,0 0 1,1 1-1,-1-1 0,0 0 0,1 1 1,-1-1-1,1 0 0,-1 1 0,1-1 1,-1 0-1,1 0 0,-1 0 0,0 1 1,1-1-1,0 0 0,20-5 122,13-18 143,-26 15-210,0-1 0,-1 0 0,0 0 0,-1-1 0,0 0 0,0 0 0,-1 0 1,-1-1-1,6-18 0,-31 54 135,17-18-138,0 0 1,0 0-1,1 1 0,0-1 1,0 1-1,1 0 0,0 0 1,0 0-1,1 0 0,-1 11 1,2-18-47,1 0 0,0 0 0,-1-1 0,1 1-1,0 0 1,0-1 0,-1 1 0,1-1 0,0 1 0,0-1 0,0 1 0,0-1 0,-1 0 0,1 1 0,0-1 0,0 0 0,0 0-1,0 1 1,0-1 0,0 0 0,0 0 0,0 0 0,0 0 0,0-1 0,0 1 0,0 0 0,0 0 0,0 0 0,-1-1 0,1 1-1,2-1 1,33-9 198,14-15-3381,-29 13-1022,-1-2-1,0-1 0,24-22 0,-27 20-6308</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0.348"/>
    </inkml:context>
    <inkml:brush xml:id="br0">
      <inkml:brushProperty name="width" value="0.025" units="cm"/>
      <inkml:brushProperty name="height" value="0.025" units="cm"/>
    </inkml:brush>
  </inkml:definitions>
  <inkml:trace contextRef="#ctx0" brushRef="#br0">56 232 8296,'0'0'10821,"-8"10"-10618,8-10-202,-6 7 157,1 1 1,0-1-1,0 1 1,1-1-1,0 1 0,1 0 1,-1 1-1,1-1 1,1 1-1,0-1 0,0 1 1,-1 15-1,4-23-112,-1 0 0,0 1-1,1-1 1,-1 0 0,1 0 0,-1 1-1,1-1 1,0 0 0,-1 0-1,1 0 1,0 0 0,0 0 0,0 0-1,0 0 1,0 0 0,0 0-1,0 0 1,0 0 0,0-1 0,1 1-1,-1 0 1,0-1 0,0 1-1,1-1 1,-1 0 0,0 1 0,0-1-1,1 0 1,-1 0 0,1 0-1,-1 0 1,0 0 0,1 0 0,-1 0-1,0 0 1,1 0 0,-1-1-1,2 0 1,4 1 264,0-1-1,0-1 1,1 1 0,-1-1-1,-1 0 1,10-5 0,0-2-118,-2-2 0,1 1 1,-1-2-1,-1 0 0,0 0 1,0-2-1,-1 1 0,16-26 1,-14 17 14,-1 0 0,0-1 0,-2 0 0,-1-1 0,10-35 0,-18 55-102,-1 0 1,0-1-1,0 0 0,-1 1 0,1-1 0,-1 1 1,0-1-1,0 0 0,-1-4 0,1 8-63,0 0 0,-1 1-1,1-1 1,0 0 0,-1 0-1,1 1 1,-1-1 0,1 0-1,0 1 1,-1-1-1,1 0 1,-1 1 0,0-1-1,1 1 1,-1-1 0,1 1-1,-1-1 1,0 1 0,0-1-1,1 1 1,-2-1 0,0 1-5,0 0 1,0-1 0,0 1 0,1 0 0,-1 0 0,0 0 0,0 1-1,0-1 1,0 0 0,1 1 0,-1-1 0,0 1 0,-2 1-1,-6 2 60,1 2-1,-1-1 0,1 1 0,1 0 0,-1 1 0,1 0 0,-9 11 0,-50 60 1001,64-75-1062,1 0-16,-26 35 42,27-37-62,0 1 0,0 0 0,0 0 1,0 0-1,0-1 0,1 1 0,-1 0 0,1 0 0,-1 0 1,1 0-1,0 0 0,-1 0 0,1 0 0,0 0 0,0 0 1,0 0-1,1 0 0,0 4 0,0-5 1,0 0 0,0 0 0,0 0 0,0 0 0,1-1 0,-1 1 0,0 0 0,1 0 0,-1-1 0,0 1 0,1-1 0,-1 1 0,1-1 0,-1 0 0,1 0 0,-1 1 0,1-1 0,-1 0 0,2-1 0,37 1 0,-28-1 0,10 1-80,-14-1-21,0 0 0,0 1-1,-1 1 1,1-1 0,11 3 0,-18-2 86,1-1 1,-1 1 0,1-1-1,-1 1 1,1 0 0,-1-1-1,0 1 1,1 0 0,-1 0-1,0 0 1,0 0 0,1 0-1,-1 1 1,0-1 0,0 0-1,0 0 1,-1 1 0,1-1-1,0 1 1,0-1 0,-1 0-1,1 1 1,-1 0 0,1-1-1,-1 1 1,1-1 0,-1 1-1,0-1 1,0 1 0,0 3-1,-1 5-87,0 1 0,-1-1 1,0 0-1,-1 0 0,0 0 0,0 0 0,-1 0 0,-9 15 0,2-4-3721,-1-2-3443</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1.013"/>
    </inkml:context>
    <inkml:brush xml:id="br0">
      <inkml:brushProperty name="width" value="0.025" units="cm"/>
      <inkml:brushProperty name="height" value="0.025" units="cm"/>
    </inkml:brush>
  </inkml:definitions>
  <inkml:trace contextRef="#ctx0" brushRef="#br0">162 0 17072,'0'0'4879,"-5"10"-2567,-14 41-797,2 1 1,-18 97-1,24-94-526,-2-1 1,-2 0-1,-31 72 1,48-169-990,7 19 0,0 1 0,2-1 0,22-36 0,-25 48 0,1 0 0,0 0 0,0 1 0,1 0 0,0 0 0,1 1 0,23-16 0,-31 24 0,-1 0 0,1 1 0,0-1 0,-1 0 0,1 1 0,0 0 0,0 0 0,0 0 0,0 0 0,1 0 0,-1 1 0,0-1 0,0 1 0,0 0 0,0 0 0,1 0 0,-1 0 0,0 0 0,5 2 0,-6-1 0,0 1 0,0-1 0,0 1 0,-1-1 0,1 1 0,0 0 0,-1 0 0,1-1 0,-1 1 0,0 0 0,0 0 0,0 1 0,0-1 0,0 0 0,0 0 0,0 0 0,-1 1 0,1-1 0,-1 0 0,0 1 0,1-1 0,-1 0 0,0 1 0,0-1 0,-1 3 0,1 1 0,-1 0 0,0 0 0,0-1 0,0 1 0,-1 0 0,1-1 0,-1 1 0,-1-1 0,1 1 0,-1-1 0,0 0 0,0 0 0,-1 0 0,1-1 0,-8 8 0,14-49 0,4 8 0,-2 1 0,0-2 0,0-48 0,-5 79 0,0 1 0,0-1 0,0 1 0,0-1 0,0 0 0,1 1 0,-1-1 0,0 1 0,1-1 0,-1 1 0,1-1 0,0 0 0,-1 1 0,1-1 0,0 0 0,0 0 0,0 0 0,0 1 0,0-1 0,0 0 0,0 0 0,0 0 0,0-1 0,0 1 0,1 0 0,-1 0 0,0-1 0,1 1 0,-1 0 0,1-1 0,-1 0 0,0 1 0,1-1 0,-1 0 0,1 0 0,2 1 0,41 7-2048,-18-7-3398,55-2 0,-50-3-1569</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1.388"/>
    </inkml:context>
    <inkml:brush xml:id="br0">
      <inkml:brushProperty name="width" value="0.025" units="cm"/>
      <inkml:brushProperty name="height" value="0.025" units="cm"/>
    </inkml:brush>
  </inkml:definitions>
  <inkml:trace contextRef="#ctx0" brushRef="#br0">158 1 12268,'0'0'5589,"-9"0"-1366,2 0-3817,0 1 1,-1 1 0,1-1-1,0 1 1,0 1 0,0-1 0,0 1-1,1 1 1,-1-1 0,1 1 0,0 0-1,0 0 1,0 1 0,0 0 0,1 0-1,0 0 1,0 1 0,0 0-1,1-1 1,-5 8 0,7-10-336,1-1 0,-1 0 0,1 1 0,-1 0 0,1-1 0,0 1 0,0 0 0,0-1 0,0 1 0,0 0 0,1 0 1,-1 0-1,1 0 0,0-1 0,-1 1 0,2 0 0,-1 0 0,0 0 0,1 4 0,0-5-61,1-1-1,-1 1 1,1-1 0,-1 1-1,1-1 1,-1 0-1,1 1 1,0-1 0,-1 0-1,1 0 1,0 0 0,0 0-1,0 0 1,0-1 0,0 1-1,0 0 1,0-1 0,0 0-1,0 1 1,0-1 0,0 0-1,0 0 1,0 0 0,0-1-1,1 1 1,1-1 0,2 0-2,0 0 0,0-1 0,0 0 1,-1 0-1,1 0 0,-1-1 1,1 0-1,-1 0 0,0 0 0,0-1 1,0 1-1,-1-1 0,6-6 1,-4 5 0,-1-1 0,1-1 0,-1 1 1,0-1-1,0 0 0,-1 0 0,0 0 0,0-1 1,2-8-1,-9 23 7,0 0-1,0 0 1,-1 0 0,-9 11 0,9-12-4,0-1 1,0 0 0,1 1-1,0 0 1,-1 0 0,2 0-1,-1 0 1,1 0 0,0 1-1,0-1 1,1 1 0,0-1-1,-1 14 1,3-19-60,0 0 0,-1 0 1,1-1-1,0 1 0,0 0 0,-1-1 0,1 1 1,0 0-1,0-1 0,0 1 0,0-1 0,0 1 0,0-1 1,0 0-1,0 1 0,0-1 0,0 0 0,0 0 1,1 0-1,-1 1 0,0-1 0,0 0 0,0-1 1,0 1-1,0 0 0,2-1 0,34-4-2602,-29 2 1211,1-1 0,-1-1 1,0 1-1,-1-1 0,11-9 0,12-12-4984</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1.913"/>
    </inkml:context>
    <inkml:brush xml:id="br0">
      <inkml:brushProperty name="width" value="0.025" units="cm"/>
      <inkml:brushProperty name="height" value="0.025" units="cm"/>
    </inkml:brush>
  </inkml:definitions>
  <inkml:trace contextRef="#ctx0" brushRef="#br0">122 0 9993,'0'0'5371,"-11"12"-1522,0-1-3340,-47 53 3518,53-58-3487,0 0 0,0 1 0,1 0 0,0-1-1,0 1 1,1 1 0,0-1 0,0 0 0,-2 13 0,5-19-530,0 0 0,-1-1 0,1 1 1,0 0-1,0 0 0,0-1 1,1 1-1,-1 0 0,0 0 1,0-1-1,0 1 0,0 0 0,1-1 1,-1 1-1,0 0 0,1-1 1,-1 1-1,1 0 0,-1-1 1,0 1-1,1-1 0,-1 1 0,1-1 1,0 1-1,-1-1 0,1 1 1,-1-1-1,2 1 0,25 3 101,-19-5-292,-1 0 0,0 0-1,1-1 1,-1 0 0,10-4 0,72-51-6610,-89 57 6849,1 0-1,-1 0 1,1 1 0,-1-1-1,0 0 1,1 1-1,-1-1 1,0 1-1,0-1 1,1 0 0,-1 1-1,0-1 1,0 1-1,1-1 1,-1 1 0,0-1-1,0 0 1,0 1-1,0-1 1,0 1-1,0-1 1,0 1 0,0-1-1,0 1 1,0-1-1,0 1 1,0-1 0,0 1-1,0-1 1,0 1-1,0-1 1,0 1 0,-1-1-1,1 0 1,0 1-1,-1 0 1,-4 23 1100,-2 3-358,1 0 0,-4 37 0,-9 39 559,16-93-1117,0 0 0,0 0 0,-1-1 0,-1 0 0,1 0 1,-2 0-1,-11 16 0,16-24-217,1 0 0,-1 0 0,0 0 0,0 0 0,0 0 0,0 0 0,0 0 0,0 0 0,0 0 0,0 0 1,0 0-1,0-1 0,-1 1 0,1-1 0,0 1 0,0-1 0,-1 1 0,1-1 0,0 1 0,-1-1 0,1 0 0,0 0 0,-1 0 1,1 0-1,-1 0 0,-1 0 0,1-1 14,1 0 1,-1 0-1,0-1 1,1 1-1,-1 0 1,1 0-1,-1-1 1,1 1-1,0-1 0,0 0 1,0 1-1,0-1 1,0 0-1,0 1 1,-1-4-1,-2-6 31,0 1 1,1 0-1,1-1 0,0 0 0,-1-14 0,2 19-83,0 0-1,1 0 0,0 0 0,0 0 1,0-1-1,1 1 0,0 0 0,0 1 0,1-1 1,0 0-1,0 0 0,0 0 0,1 1 1,-1 0-1,1-1 0,0 1 0,1 0 1,0 0-1,-1 1 0,1-1 0,1 1 1,-1 0-1,1 0 0,0 0 0,10-6 1,14-7 91,1 0 0,36-13 1,-46 23-24,0-1 0,-1-1 0,-1 0 0,0-2 0,0 0 1,-1-1-1,0-1 0,27-27 0,-43 39-55,1-1 0,-1 1 0,0 0 0,0-1 0,0 0 0,0 1 0,0-1 0,0 0 0,0 1 0,-1-1 0,1 0 0,-1 0 0,1 0 0,-1 1 0,0-1 0,1-2 0,-1 3 0,-1 0 0,1 0 0,0 1 0,-1-1 0,1 0 0,0 1 0,-1-1 0,1 1 0,-1-1 0,1 0 0,-1 1 0,1-1 0,-1 1 0,1-1 0,-1 1 0,1-1 0,-1 1 0,0 0 0,1-1 0,-1 1 0,0 0 0,1 0 0,-1-1 0,0 1 0,0 0 0,-1 0 0,-2-1 0,1 1 0,-1 0 0,0 0 0,0 0 0,0 1 0,0-1 0,0 1 0,1 0 0,-1 0 0,0 0 0,1 1 0,-1-1 0,-6 5 0,4-2 0,0 0 0,0 1 0,0-1 0,1 1 0,-1 1 0,1-1 0,0 1 0,1 0 0,-1 0 0,1 0 0,1 0 0,-1 1 0,1 0 0,0 0 0,0 0 0,1 0 0,0 0 0,-1 9 0,3-14 4,0 0 0,0 0-1,1-1 1,-1 1 0,1 0 0,-1 0 0,1-1 0,-1 1-1,1-1 1,0 1 0,0 0 0,0-1 0,0 0 0,0 1-1,0-1 1,0 0 0,1 1 0,-1-1 0,0 0 0,1 0-1,-1 0 1,1 0 0,-1 0 0,1 0 0,0-1 0,-1 1-1,1 0 1,0-1 0,-1 0 0,1 1 0,0-1 0,0 0-1,2 0 1,11 2-117,1 0 0,29-2 0,-29 0-223,34-1-3363,4-1-4453</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2:10.533"/>
    </inkml:context>
    <inkml:brush xml:id="br0">
      <inkml:brushProperty name="width" value="0.025" units="cm"/>
      <inkml:brushProperty name="height" value="0.025" units="cm"/>
    </inkml:brush>
  </inkml:definitions>
  <inkml:trace contextRef="#ctx0" brushRef="#br0">1427 119 8072,'-11'-4'4372,"-40"-11"-3604,0 3 0,-2 2 0,1 2 0,-1 2 0,0 3 0,0 2 0,-68 7 0,82 0-451,0 1-1,1 2 1,0 2-1,-47 20 0,-139 76 771,172-80-463,2 3 0,1 1-1,1 3 1,-56 51-1,89-70-480,0 0-1,0 1 0,1 1 0,1 0 0,1 1 0,1 0 0,0 1 0,2 0 0,0 1 1,1 0-1,0 0 0,2 0 0,1 1 0,0 0 0,-1 22 0,5-15-109,2-1 1,0 1-1,2 0 0,1-1 0,1 0 0,2 0 0,0 0 0,2-1 1,1 0-1,1 0 0,1-1 0,1-1 0,1 0 0,1-1 1,2 0-1,0-2 0,1 0 0,29 26 0,-30-31-54,0-1 0,2-1 0,-1 0 0,2-2 0,-1 0-1,2-1 1,0-1 0,0-1 0,0-1 0,1-1 0,0-1 0,1 0 0,-1-2-1,1-1 1,0-1 0,0 0 0,0-2 0,0-1 0,0-1 0,0 0 0,0-2-1,35-10 1,-23 0 144,-1 0-1,0-2 1,-1-2 0,60-43-1,109-105 899,-117 88-603,-3-3 1,-4-3-1,-3-4 1,64-100 0,-119 157-9,-2-1 1,24-58-1,-38 79-325,0-1 0,0 0-1,-1-1 1,0 1 0,-1 0-1,-1-1 1,0 1-1,0-1 1,-2 0 0,1 1-1,-5-21 1,3 26-85,-1-1 0,-1 1 0,1 0 0,-1 0 0,-1 0 0,1 0 0,-1 1 0,0 0 0,0 0 0,-1 0 0,0 0 0,0 1 0,0 0 0,-1 0 0,0 1 0,-7-4 0,-13-7 0,-1 2 0,-54-18 0,13 8-171,-2 2 0,-1 4 1,0 2-1,-1 4 0,-111-3 0,176 15-148,0-1-1,0 1 1,0 0 0,0 1-1,0 0 1,0 0 0,1 1-1,-1 0 1,1 0-1,0 1 1,0 0 0,-10 7-1,8-4-1022,1 0 0,0 1 0,1-1 0,0 1 0,-9 13 0,-7 19-7978</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6.562"/>
    </inkml:context>
    <inkml:brush xml:id="br0">
      <inkml:brushProperty name="width" value="0.025" units="cm"/>
      <inkml:brushProperty name="height" value="0.025" units="cm"/>
    </inkml:brush>
  </inkml:definitions>
  <inkml:trace contextRef="#ctx0" brushRef="#br0">0 141 15855,'0'0'3587,"90"5"-2273,-24-19-578,17-3-511,13-3-161,7-3-128,3 1-1538,-2-3-1505,-3 0-2178</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3.190"/>
    </inkml:context>
    <inkml:brush xml:id="br0">
      <inkml:brushProperty name="width" value="0.025" units="cm"/>
      <inkml:brushProperty name="height" value="0.025" units="cm"/>
    </inkml:brush>
  </inkml:definitions>
  <inkml:trace contextRef="#ctx0" brushRef="#br0">404 17 11371,'0'0'4153,"-9"-4"-2359,2 1-1745,-1 1 1,1 0 0,-1 0 0,1 0-1,-1 1 1,0 1 0,0-1 0,0 1-1,1 0 1,-1 1 0,0 0-1,0 0 1,1 1 0,-1 0 0,0 0-1,1 0 1,0 1 0,-13 7 0,3 1 136,1 0 0,1 1 1,0 0-1,1 1 0,0 1 0,1 0 1,1 1-1,0 0 0,1 1 1,1 0-1,0 1 0,1 0 1,-8 22-1,6-11 145,2 0-1,0 0 1,2 1-1,1 0 1,1 0-1,2 1 1,1 57 0,3-74-204,1 0 0,1 1 0,0-1 0,1 0 0,0 0 0,1-1 0,1 1 1,0-1-1,0 0 0,1-1 0,1 1 0,0-1 0,0-1 0,1 0 0,1 0 1,-1 0-1,2-1 0,-1-1 0,1 0 0,0 0 0,1-1 0,0-1 0,0 0 0,0 0 1,1-2-1,0 1 0,0-1 0,0-1 0,0-1 0,1 1 0,21-1 0,-29-2 5,1-1-1,-1 0 0,0 0 0,0 0 0,0-1 0,0 0 1,0 0-1,0-1 0,0 1 0,-1-1 0,11-8 0,-6 3 80,0 0-1,0-1 1,-1 0-1,0-1 1,10-15-1,-3 1 84,0-1-1,-2-1 0,-1-1 0,14-41 0,-21 50-256,-1-1 0,0 0-1,-1 0 1,-1 0 0,-1 0 0,-1-1-1,0 1 1,-2-1 0,0 1-1,-1 0 1,-7-31 0,5 35-40,-1 1 0,-1 1 0,0-1 0,0 1 1,-2 0-1,1 0 0,-2 1 0,1 0 0,-2 0 0,0 1 0,0 0 1,-1 1-1,0 0 0,-1 1 0,-20-13 0,20 15-104,0 0 0,0 1 0,-1 1-1,0 0 1,0 0 0,0 1 0,0 1-1,-19-2 1,-28 6-7128,50 2-286</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5.472"/>
    </inkml:context>
    <inkml:brush xml:id="br0">
      <inkml:brushProperty name="width" value="0.025" units="cm"/>
      <inkml:brushProperty name="height" value="0.025" units="cm"/>
    </inkml:brush>
  </inkml:definitions>
  <inkml:trace contextRef="#ctx0" brushRef="#br0">330 1 14926,'0'0'7314,"-9"2"-6076,5-1-1165,1 0 0,-1 0 0,0 1 0,1 0-1,-1 0 1,1 0 0,0 0 0,0 0 0,0 1 0,0-1-1,0 1 1,0 0 0,0 0 0,-2 4 0,-2 5 182,0 0 0,1 0 1,-9 23-1,-28 101 946,5 2-1,-23 174 0,31-152-1112,12-70-36,-17 96 67,30-151-115,2-1 0,1 1 0,4 43 0,-2-78-49,0 1 0,0-1 1,0 1-1,0-1 0,0 1 0,0-1 1,1 1-1,-1-1 0,0 1 0,0-1 1,0 1-1,1-1 0,-1 0 1,0 1-1,0-1 0,1 1 0,-1-1 1,0 0-1,1 1 0,-1-1 0,1 0 1,-1 1-1,0-1 0,1 0 0,-1 1 1,1-1-1,-1 0 0,1 0 0,-1 0 1,1 0-1,-1 1 0,1-1 0,-1 0 1,1 0-1,-1 0 0,1 0 1,-1 0-1,1 0 0,-1 0 0,1 0 1,-1 0-1,1-1 0,-1 1 0,1 0 1,0 0-1,21-15-2376,-16 6 1044,0-1 1,-1 0-1,0 0 1,0 0-1,-1 0 1,4-18-1,6-37-11061</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5.955"/>
    </inkml:context>
    <inkml:brush xml:id="br0">
      <inkml:brushProperty name="width" value="0.025" units="cm"/>
      <inkml:brushProperty name="height" value="0.025" units="cm"/>
    </inkml:brush>
  </inkml:definitions>
  <inkml:trace contextRef="#ctx0" brushRef="#br0">0 135 17392,'0'0'7666,"14"-8"-7004,-11 7-628,14-8 142,1 0 0,0 1 0,0 1-1,39-10 1,40-3 53,-16 1-224,1 5 1,140-9 0,-219 24-7,0 0 0,0-1 0,-1 1-1,1 0 1,-1 0 0,1 0 0,-1 1 0,1-1 0,-1 1 0,1-1 0,-1 1 0,0 0 0,0 0 0,0 0 0,0 0 0,0 0-1,-1 0 1,1 1 0,-1-1 0,1 1 0,-1-1 0,0 1 0,0-1 0,0 1 0,1 3 0,4 12 250,0 1 1,4 27 0,-7-33-170,6 35 71,-1-1 1,-3 2-1,-2-1 1,-3 55 0,-3-71 33,0-1 1,-2 0-1,-2 0 1,0 0-1,-3-1 1,0 0-1,-19 37 1,3-12 1365,-37 113 1,38-56-2928,22-95-1219,1 1 0,1-1-1,2 29 1,-4-71-5733</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6.328"/>
    </inkml:context>
    <inkml:brush xml:id="br0">
      <inkml:brushProperty name="width" value="0.025" units="cm"/>
      <inkml:brushProperty name="height" value="0.025" units="cm"/>
    </inkml:brush>
  </inkml:definitions>
  <inkml:trace contextRef="#ctx0" brushRef="#br0">0 174 17489,'0'0'11338,"113"-44"-10057,-25 15 257,14-2-577,8 4-801,-3 5-160,-12 7 0,-15 10 0,-19 5 0,-18 7-448,-16 14-2115,-18-2-1793,-8-2-2595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9.067"/>
    </inkml:context>
    <inkml:brush xml:id="br0">
      <inkml:brushProperty name="width" value="0.025" units="cm"/>
      <inkml:brushProperty name="height" value="0.025" units="cm"/>
    </inkml:brush>
  </inkml:definitions>
  <inkml:trace contextRef="#ctx0" brushRef="#br0">123 145 11627,'7'-11'2861,"4"-7"-2070,30-46 3039,-38 59-3261,1 0-1,0 0 1,0 0-1,0 1 1,0 0-1,1 0 1,0 0-1,0 0 1,0 1-1,6-4 1,-10 7-528,-1 0 0,0 0-1,1-1 1,-1 1 0,1 0 0,-1 0 0,1 0 0,-1 0 0,1-1 0,-1 1 0,1 0 0,-1 0 0,0 0 0,1 0 0,-1 0 0,1 0 0,-1 0 0,1 1 0,-1-1 0,1 0-1,-1 0 1,1 0 0,-1 0 0,1 0 0,-1 1 0,0-1 0,1 0 0,-1 0 0,1 1 0,-1-1 0,0 0 0,1 1 0,-1-1 0,0 0 0,1 1 0,-1-1 0,0 1-1,0-1 1,1 0 0,-1 2 0,-1 24 395,-17 28-287,-8-9-46,-2-1 0,-52 62 0,-18 27-1907,97-130-2254,4-6 2541,9-11-862,9-17-4011</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9.423"/>
    </inkml:context>
    <inkml:brush xml:id="br0">
      <inkml:brushProperty name="width" value="0.025" units="cm"/>
      <inkml:brushProperty name="height" value="0.025" units="cm"/>
    </inkml:brush>
  </inkml:definitions>
  <inkml:trace contextRef="#ctx0" brushRef="#br0">157 0 16400,'0'0'3203,"-51"76"-2691,35-39-192,4-1-160,6 0-127,4-3-1187,2-4-831,0-3-1891,3-7-1537</inkml:trace>
  <inkml:trace contextRef="#ctx0" brushRef="#br0" timeOffset="1">22 260 8264,'0'0'13805,"-22"-50"-13100,40 42-193,3 2-64,4-1-351,7 3-226,-2-1-1824,1-1-2436,0-2-4003</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9.769"/>
    </inkml:context>
    <inkml:brush xml:id="br0">
      <inkml:brushProperty name="width" value="0.025" units="cm"/>
      <inkml:brushProperty name="height" value="0.025" units="cm"/>
    </inkml:brush>
  </inkml:definitions>
  <inkml:trace contextRef="#ctx0" brushRef="#br0">9 2 14894,'0'0'4548,"-2"9"-2386,-4 27-448,6-36-1643,0 1 1,0 0-1,1 0 0,-1 0 1,0 0-1,0 0 0,1 0 0,-1-1 1,1 1-1,-1 0 0,1 0 1,-1 0-1,1-1 0,-1 1 1,1 0-1,0-1 0,-1 1 0,1-1 1,0 1-1,0 0 0,0-1 1,-1 0-1,1 1 0,0-1 0,0 1 1,0-1-1,0 0 0,0 0 1,0 0-1,-1 1 0,1-1 1,0 0-1,0 0 0,0 0 0,0 0 1,0 0-1,0-1 0,0 1 1,1 0-1,37-4 435,-28 1-441,1-1 0,-1 0 0,-1-1-1,15-8 1,-18 8-37,1 1-1,-1 0 1,1 1-1,0-1 0,1 1 1,-1 1-1,0 0 1,18-3-1,-26 6-17,1-1 1,-1 1-1,1-1 0,-1 1 1,0-1-1,1 1 0,-1-1 1,0 1-1,1-1 0,-1 1 1,0-1-1,0 1 0,1 0 0,-1-1 1,0 1-1,0-1 0,0 1 1,0 0-1,0-1 0,0 1 1,0-1-1,0 1 0,0 0 1,0-1-1,0 1 0,0 0 0,-1-1 1,1 2-1,-4 19 673,-17 19 436,18-34-1062,-1-1 0,1 1 0,0-1-1,0 1 1,1 0 0,0 0 0,0 0 0,0 1 0,-1 9-1,5-16-29,0-1-1,0 1 0,0 0 0,0 0 1,-1-1-1,1 1 0,0-1 1,0 0-1,-1 0 0,1 1 0,0-1 1,1-2-1,31-22-1415,-11 6-2938,-8 6-1173,2 0-4093</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0.128"/>
    </inkml:context>
    <inkml:brush xml:id="br0">
      <inkml:brushProperty name="width" value="0.025" units="cm"/>
      <inkml:brushProperty name="height" value="0.025" units="cm"/>
    </inkml:brush>
  </inkml:definitions>
  <inkml:trace contextRef="#ctx0" brushRef="#br0">188 0 4676,'0'0'21231,"-8"10"-21258,-22 31-469,29-38 433,0-1 1,1 1-1,-1 0 1,0 0-1,1-1 0,0 1 1,0 0-1,0 0 0,0-1 1,0 1-1,0 0 1,1 0-1,0-1 0,-1 1 1,1 0-1,0-1 1,0 1-1,0-1 0,1 1 1,-1-1-1,0 1 0,1-1 1,0 0-1,2 3 1,6 12 186,-5-8-19,-1 1 0,-1 0 0,1 1 0,-2-1 1,1 0-1,-2 1 0,1 0 0,-1-1 1,-1 1-1,0 0 0,-1 11 0,0-16-22,-1 0 1,0-1-1,1 1 1,-2-1-1,1 1 0,-1-1 1,1 0-1,-2 0 0,1 0 1,0 0-1,-1-1 0,0 0 1,0 1-1,0-1 0,-1 0 1,1-1-1,-1 1 1,0-1-1,0 0 0,0 0 1,-10 3-1,11-4 102,0 0 0,0-1 0,0 1 0,-1-1 0,1 0-1,0 0 1,-1-1 0,1 1 0,0-1 0,-1 0 0,1 0 0,0 0 0,-1-1 0,1 0 0,0 0 0,-1 0-1,-4-2 1,7 2-162,0 0 0,0-1 0,0 1 0,0-1-1,0 0 1,0 1 0,1-1 0,-1 0 0,0 0 0,1 0-1,0 0 1,-1-1 0,1 1 0,0 0 0,0 0-1,0-1 1,0 1 0,1-1 0,-1 1 0,1-1 0,0 1-1,-1-1 1,1 1 0,0-1 0,0 1 0,1-1-1,-1 1 1,0-1 0,1 1 0,1-5 0,0 1-114,0 0-1,0 1 1,0-1 0,1 1 0,0 0 0,0 0 0,0 0-1,1 0 1,0 0 0,0 1 0,0 0 0,0 0 0,1 0 0,-1 0-1,1 0 1,0 1 0,0 0 0,0 0 0,6-2 0,14-5-1357,-1 1 0,1 0 0,27-4 0,-22 6-1614,0-2-936,0-1-1480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0.600"/>
    </inkml:context>
    <inkml:brush xml:id="br0">
      <inkml:brushProperty name="width" value="0.025" units="cm"/>
      <inkml:brushProperty name="height" value="0.025" units="cm"/>
    </inkml:brush>
  </inkml:definitions>
  <inkml:trace contextRef="#ctx0" brushRef="#br0">0 134 15118,'0'0'8467,"12"-4"-6988,76-31-424,-77 30-953,0 0 0,-1-1-1,0 0 1,0 0-1,0-2 1,-1 1 0,10-11-1,-17 17-53,-1 0 1,0-1-1,0 1 0,0 0 0,-1 0 0,1-1 1,0 1-1,0 0 0,-1-1 0,1 1 0,-1-1 1,1 1-1,-1 0 0,1-1 0,-1 1 0,0-3 1,0 4-29,0-1 1,0 1 0,-1-1 0,1 1 0,0-1 0,0 1-1,-1-1 1,1 1 0,0 0 0,-1-1 0,1 1 0,-1 0-1,1-1 1,0 1 0,-1 0 0,1-1 0,-1 1 0,1 0-1,-1 0 1,1-1 0,-1 1 0,1 0 0,-1 0-1,1 0 1,-1 0 0,1 0 0,-1 0 0,1 0 0,-2 0 0,-1 0 7,-1 0 1,1 1 0,0-1 0,-1 1 0,1 0 0,-1-1 0,1 2 0,0-1 0,0 0 0,0 1 0,0-1 0,-6 5 0,-2 4 260,0 0 0,0 1 0,-15 19 1,22-26-166,1 1 0,0 0 0,0 0 0,0 0 0,1 0 0,-1 1 0,1-1 1,1 1-1,-1-1 0,1 1 0,0 0 0,-1 8 0,3-13-120,-1 0 0,0 0 0,1 0 0,-1 1 0,1-1 0,0 0 0,-1 0 1,1 0-1,0 0 0,0 0 0,0-1 0,0 1 0,0 0 0,0 0 0,0 0 0,0-1 0,0 1 0,0-1 0,0 1 0,0-1 0,0 1 0,0-1 0,1 1 0,-1-1 0,0 0 0,0 0 0,1 0 0,-1 0 0,0 0 0,0 0 0,1 0 1,1 0-1,45-3-177,-48 3 169,8-1-391,0 0 0,-1-1-1,1-1 1,-1 1 0,0-1-1,0 0 1,11-7 0,-9 5-1075,-1-1 1,0 0-1,0-1 1,-1 0 0,10-10-1,5-15-4963</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0.968"/>
    </inkml:context>
    <inkml:brush xml:id="br0">
      <inkml:brushProperty name="width" value="0.025" units="cm"/>
      <inkml:brushProperty name="height" value="0.025" units="cm"/>
    </inkml:brush>
  </inkml:definitions>
  <inkml:trace contextRef="#ctx0" brushRef="#br0">94 1 12844,'0'0'7485,"-10"11"-4656,-30 37-341,37-45-2305,1 1 1,0-1 0,-1 1-1,1-1 1,1 1 0,-1 0-1,0 0 1,1 0 0,0-1-1,0 2 1,0-1 0,0 0 0,1 0-1,-1 0 1,1 0 0,0 0-1,0 0 1,1 0 0,1 8-1,-1-10-173,0 1 0,0-1 0,0 1 0,0-1 0,1 0 0,-1 0 0,1 0-1,0 0 1,-1 0 0,1 0 0,0 0 0,0 0 0,0-1 0,0 1 0,0-1-1,1 0 1,-1 1 0,0-1 0,1 0 0,-1 0 0,1 0 0,-1-1 0,1 1-1,-1-1 1,1 1 0,-1-1 0,5 0 0,19 0 163,-20-1-189,1 1 0,-1 0 0,1 0 0,-1 1 0,0-1 0,1 1 0,9 4 0,-14-5 15,-1 1-1,1 0 1,-1 1-1,0-1 1,1 0-1,-1 0 1,0 1-1,0-1 1,0 0-1,1 1 1,-2-1-1,1 1 0,0 0 1,0-1-1,0 1 1,-1-1-1,1 1 1,-1 0-1,1 0 1,-1-1-1,0 1 1,0 0-1,0 0 0,0 0 1,0-1-1,0 1 1,0 0-1,0 0 1,-1 0-1,1-1 1,-1 1-1,-1 2 1,0 2 108,0 0 0,0 0 0,-1-1 1,0 0-1,0 1 0,-1-1 0,0 0 0,0-1 1,0 1-1,0-1 0,-1 1 0,1-1 0,-1-1 1,-9 7-1,10-7-15,-1 0 0,0 0 1,1-1-1,-1 1 0,0-1 0,-1 0 1,1-1-1,0 1 0,0-1 0,-1 0 1,1 0-1,-1-1 0,1 1 0,-1-1 0,1 0 1,-10-2-1,-4-10-1848,18 10 1281,0 0 0,0 1-1,1-1 1,-1 0 0,0 0-1,0 0 1,1 1 0,-1-1-1,1 0 1,0 0 0,0 0-1,-1 0 1,1 0 0,1-3-1,-1 3-55,0 0 0,0 0 0,1 0 0,-1 0 0,1 0 0,-1 0 0,1 0 0,0 0 0,0 0 0,0 0 0,0 0 0,0 0-1,0 1 1,1-1 0,-1 0 0,1 1 0,-1-1 0,1 1 0,-1-1 0,1 1 0,0 0 0,0 0 0,2-1 0,16-5-8619</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6.935"/>
    </inkml:context>
    <inkml:brush xml:id="br0">
      <inkml:brushProperty name="width" value="0.025" units="cm"/>
      <inkml:brushProperty name="height" value="0.025" units="cm"/>
    </inkml:brush>
  </inkml:definitions>
  <inkml:trace contextRef="#ctx0" brushRef="#br0">1 1 13645,'0'0'1858,"62"57"-609,-37-35-577,1-5-415,6-2-129,7-8-64,3-7-128,6 0-705,3-10-1409,-1-8-2883</inkml:trace>
  <inkml:trace contextRef="#ctx0" brushRef="#br0" timeOffset="1">671 97 5894,'0'0'7046,"0"55"-5572,0-39-193,0-3-1057,0-5-1505,9-7-5606</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1.621"/>
    </inkml:context>
    <inkml:brush xml:id="br0">
      <inkml:brushProperty name="width" value="0.025" units="cm"/>
      <inkml:brushProperty name="height" value="0.025" units="cm"/>
    </inkml:brush>
  </inkml:definitions>
  <inkml:trace contextRef="#ctx0" brushRef="#br0">97 251 14318,'0'0'13837,"-11"-3"-13207,-32-7-241,41 10-354,0 0 0,0 0 0,1 0 0,-1 0 0,0 1 0,0-1 0,1 0 0,-1 1 0,1 0 0,-1-1 0,0 1 0,1 0 1,-1 0-1,1 0 0,0 0 0,-1 0 0,1 0 0,0 0 0,-1 1 0,1-1 0,0 0 0,0 1 0,0-1 0,-1 3 0,2-4-28,-1 1 0,1 0 0,-1 0 0,1-1 0,-1 1 0,1 0 0,0 0 0,-1 0 0,1-1 0,0 1 0,0 0 0,-1 0 0,1 0 0,0 0 0,0 0 0,0-1 0,0 1 0,0 0 0,0 0 0,1 0 0,-1 0 0,0 0 0,0-1 0,1 1 1,-1 0-1,0 0 0,1 0 0,-1-1 0,1 1 0,-1 0 0,1 0 0,-1-1 0,1 1 0,0-1 0,-1 1 0,1 0 0,0-1 0,-1 1 0,1-1 0,1 1 0,4 1 24,0-1 0,0 0 0,0 0 0,0-1 0,0 0 0,0 0 0,0 0 0,0 0 0,0-1 0,0 0 0,0-1 0,0 1 0,0-1 0,9-4 0,-7 2-38,1 0 0,-1-1 1,0 0-1,0 0 1,-1-1-1,0 1 1,0-2-1,12-13 1,-18 20-106,-3 1 84,0 0 0,0 0 1,0 0-1,1 0 0,-1 0 0,0 1 1,1-1-1,-1 1 0,1-1 1,-1 1-1,1 0 0,0 0 1,0-1-1,-1 1 0,1 0 1,1 0-1,-2 3 0,1-4 24,0 1-1,0-1 1,0 0-1,1 0 1,-1 1-1,1-1 1,-1 1-1,1-1 1,-1 0-1,1 1 1,0-1-1,0 1 1,0-1 0,0 1-1,0-1 1,0 0-1,0 1 1,0-1-1,0 1 1,1-1-1,-1 1 1,1-1-1,-1 0 1,1 1-1,-1-1 1,2 2-1,2-2 17,-1 0 0,1 1-1,0-1 1,-1-1-1,1 1 1,0-1 0,0 1-1,0-1 1,0 0 0,0 0-1,-1-1 1,1 1-1,0-1 1,0 0 0,5-1-1,1-2 34,1 1 0,0-2 0,-1 1 0,11-7 0,-8 2-15,1-1-1,-1 0 0,-1-1 1,0 0-1,0-1 0,-1 0 1,15-22-1,-20 25-30,1-1-1,-2 0 1,1-1 0,-1 1-1,-1-1 1,0 0 0,-1 0 0,0 0-1,0 0 1,-1 0 0,1-18-1,-3 29 2,0-1 1,0 1-1,0 0 0,0-1 0,0 1 0,0-1 0,0 1 1,0-1-1,0 1 0,0 0 0,0-1 0,0 1 0,0-1 0,-1 1 1,1 0-1,0-1 0,0 1 0,0-1 0,-1 1 0,1 0 1,0-1-1,0 1 0,-1 0 0,1-1 0,0 1 0,0 0 0,-1 0 1,1-1-1,-1 1 0,1 0 0,0 0 0,-1 0 0,0-1 1,-13 7 59,-11 22 168,20-18-147,1 1 0,1 0 0,0 1 0,0-1 1,1 1-1,0-1 0,1 1 0,1-1 0,0 1 0,0 0 0,1-1 0,1 1 0,0-1 1,3 13-1,-1-11-243,0 1 1,1-1-1,0-1 1,1 1-1,0-1 1,1 1 0,1-2-1,0 1 1,0-1-1,1-1 1,15 15-1,-24-50 595,-9 4-441,-1-1 1,-1 1-1,-1 1 1,0 0-1,-2 1 1,-18-21-1,-29-43 13,61 82-6,0 1 1,0 0 0,-1 0 0,1-1-1,0 1 1,0 0 0,-1 0 0,1-1-1,0 1 1,0 0 0,0-1 0,-1 1-1,1 0 1,0-1 0,0 1 0,0 0-1,0-1 1,0 1 0,0-1 0,0 1-1,0 0 1,0-1 0,0 1 0,0 0 0,0-1-1,0 1 1,0-1 0,0 1 0,0 0-1,0-1 1,0 1 0,0 0 0,1-1-1,-1 1 1,0 0 0,0-1 0,0 1-1,1 0 1,-1 0 0,0-1 0,1 1-1,-1 0 1,1-1 0,21 2-64,40 19-104,-53-17 138,17 6-1400,53 9 0,-6-10-6397,-9-7-10660</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2.516"/>
    </inkml:context>
    <inkml:brush xml:id="br0">
      <inkml:brushProperty name="width" value="0.025" units="cm"/>
      <inkml:brushProperty name="height" value="0.025" units="cm"/>
    </inkml:brush>
  </inkml:definitions>
  <inkml:trace contextRef="#ctx0" brushRef="#br0">362 1 19891,'0'0'2178,"-68"70"-448,26-21-33,0 5-736,2 5-737,3 3-192,4 1-448,4 3-1634,3-4-1217,1-9-1698,5-13-3267</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2.891"/>
    </inkml:context>
    <inkml:brush xml:id="br0">
      <inkml:brushProperty name="width" value="0.025" units="cm"/>
      <inkml:brushProperty name="height" value="0.025" units="cm"/>
    </inkml:brush>
  </inkml:definitions>
  <inkml:trace contextRef="#ctx0" brushRef="#br0">1 271 8168,'0'0'10981,"10"-8"-8979,-4 3-1684,-2 1-119,0 1-1,0-1 0,1 1 1,0 0-1,-1 0 0,1 1 1,0-1-1,0 1 0,1 0 1,-1 0-1,0 1 0,1-1 1,-1 1-1,7 0 0,27-4 101,0-2 0,0-1 0,0-2 0,-1-2 0,-1-1 0,0-2 0,-1-2 0,0-1 0,-2-2 0,0-1 0,51-43 0,-66 53-285,-19 11-14,1 0 0,-1 0 0,0 0 0,0 0 0,1 0 0,-1 1 0,0-1 0,0 0 0,0 0 0,0 0 0,1 0 0,-1 1 0,0-1 0,0 0 0,0 0 0,0 0 0,0 1 0,0-1 0,0 0 0,1 0 0,-1 1 0,0-1 0,0 0 0,0 0 0,0 1 0,0-1 0,0 0 0,0 0 0,0 0 0,0 1 0,0-1 0,0 0 0,0 0 0,0 1 0,-1-1 0,1 0 0,0 0 0,0 1 1,0-1-1,0 0 0,0 0 0,-19 39-10,10-23 10,-85 159-385,84-153 41,1 1 0,1 0 0,1 0 1,1 0-1,1 1 0,-3 27 0,7-12-5106</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3.576"/>
    </inkml:context>
    <inkml:brush xml:id="br0">
      <inkml:brushProperty name="width" value="0.025" units="cm"/>
      <inkml:brushProperty name="height" value="0.025" units="cm"/>
    </inkml:brush>
  </inkml:definitions>
  <inkml:trace contextRef="#ctx0" brushRef="#br0">64 1 20435,'0'0'2403,"-32"88"-1,21-37-897,1 13-928,1 6-385,7 3-128,2-3-128,5-9-993,10-7-897,3-14-1697,0-18-193,-3-17-896,-3-6-6471</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3.950"/>
    </inkml:context>
    <inkml:brush xml:id="br0">
      <inkml:brushProperty name="width" value="0.025" units="cm"/>
      <inkml:brushProperty name="height" value="0.025" units="cm"/>
    </inkml:brush>
  </inkml:definitions>
  <inkml:trace contextRef="#ctx0" brushRef="#br0">0 94 17969,'0'0'8232,"72"-27"-6951,-31 21-769,8-4-415,4 0-65,4-2-417,-8-1-383,-8 3-193,-11 5-929,-15 5-1185,-28 10-5926,-17 7-1793</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4.401"/>
    </inkml:context>
    <inkml:brush xml:id="br0">
      <inkml:brushProperty name="width" value="0.025" units="cm"/>
      <inkml:brushProperty name="height" value="0.025" units="cm"/>
    </inkml:brush>
  </inkml:definitions>
  <inkml:trace contextRef="#ctx0" brushRef="#br0">55 29 14958,'0'0'12332,"96"14"-10795,-38-27-1024,5 1-417,-3 1-609,-9 5-1280,-15 6-1635,-13 0-1408,-18 4-2051</inkml:trace>
  <inkml:trace contextRef="#ctx0" brushRef="#br0" timeOffset="1">60 268 10762,'0'0'6759,"-51"48"-4421,43-33 0,8-1-897,5-8-672,28-6 192,12 0-288,6-12-481,5-6-256,-2-3-1410,-2-2-1472,-12 1-1507,-10-1-2369</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4.773"/>
    </inkml:context>
    <inkml:brush xml:id="br0">
      <inkml:brushProperty name="width" value="0.025" units="cm"/>
      <inkml:brushProperty name="height" value="0.025" units="cm"/>
    </inkml:brush>
  </inkml:definitions>
  <inkml:trace contextRef="#ctx0" brushRef="#br0">30 393 4068,'0'0'8280,"-5"9"-4906,-1-1-2550,4-6-551,0 1 0,0-1 0,0 1 0,1 0-1,-1 0 1,1 0 0,-1 0 0,1 0 0,0 0 0,0 0-1,1 1 1,-1-1 0,0 5 0,1-6-197,1-1 0,-1-1 0,1 1 0,0 0 0,-1 0 0,1 0 0,0 0 0,-1 0-1,1 0 1,0-1 0,0 1 0,0 0 0,0-1 0,0 1 0,0 0 0,0-1 0,0 1 0,0-1 0,0 0 0,0 1 0,0-1 0,0 0 0,0 0 0,0 0 0,0 1 0,0-1 0,0 0 0,0 0-1,1-1 1,-1 1 0,2 0 0,40-4 350,-30 2-358,-1-2 1,0 0-1,0 0 1,-1-1-1,18-10 0,-20 9 57,0 2 0,0-1-1,1 1 1,-1 0 0,1 1-1,0 0 1,0 1-1,19-3 1,-28 6-35,0 0 1,0 0-1,-1 0 0,1 0 1,0 0-1,-1 0 0,1 0 1,-1 0-1,0 0 1,1 0-1,-1 0 0,0 0 1,1 0-1,-1 0 0,0 0 1,0 0-1,0 1 0,0-1 1,0 0-1,0 0 0,0 0 1,-1 0-1,0 2 0,-3 35 886,4-36-954,0-2-22,0 0 1,0 0-1,0 1 1,-1-1-1,1 0 0,0 0 1,0 0-1,0 0 1,0 1-1,0-1 1,0 0-1,0 0 1,0 0-1,0 0 0,0 1 1,0-1-1,0 0 1,0 0-1,0 0 1,1 0-1,-1 1 1,0-1-1,0 0 1,0 0-1,0 0 0,0 0 1,0 0-1,0 1 1,0-1-1,1 0 1,-1 0-1,0 0 1,0 0-1,0 0 0,0 0 1,0 0-1,1 0 1,-1 1-1,0-1 1,0 0-1,0 0 1,0 0-1,0 0 1,1 0-1,-1 0 0,0 0 1,0 0-1,0 0 1,1 0-1,-1 0 1,0 0-1,0 0 1,0 0-1,0 0 0,1 0 1,13-8 78,13-15-263,27-44-3872,-9-8-4038,-19 24 1949</inkml:trace>
  <inkml:trace contextRef="#ctx0" brushRef="#br0" timeOffset="1">561 0 13581,'0'0'7175,"-5"13"-5179,-15 38-252,2 0 1,-13 60-1,21-65-1969,3 0 1,1 0-1,1 53 1,8-75 114,2-15 113,2-15 152,-5-6-130,0 0 0,-1 0 1,0-1-1,-1 1 0,0-1 0,-1 1 1,-1 0-1,0-1 0,0 1 0,-7-17 1,9 28-26,-8-26-83,-20-43 0,32 73-436,-1 0 1,1 0-1,0-1 0,0 1 1,0-1-1,0 0 0,0 0 1,9 3-1,-7-3-295,30 10-4114,6-2-2908</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5.150"/>
    </inkml:context>
    <inkml:brush xml:id="br0">
      <inkml:brushProperty name="width" value="0.025" units="cm"/>
      <inkml:brushProperty name="height" value="0.025" units="cm"/>
    </inkml:brush>
  </inkml:definitions>
  <inkml:trace contextRef="#ctx0" brushRef="#br0">205 0 14862,'0'0'3433,"-12"1"-481,-4 0-1977,1 1 1,-1 1-1,1 0 1,-18 7-1,25-7-588,0 0-1,1 0 1,-1 1 0,1 0 0,-1 0 0,1 1-1,0 0 1,1 0 0,-1 0 0,1 1-1,-7 8 1,13-14-391,0 0 0,-1 1-1,1-1 1,0 0 0,0 0 0,-1 1-1,1-1 1,0 0 0,0 0-1,0 1 1,0-1 0,0 0 0,0 1-1,-1-1 1,1 0 0,0 1 0,0-1-1,0 0 1,0 1 0,0-1 0,0 0-1,0 1 1,0-1 0,0 0 0,0 1-1,1-1 1,-1 0 0,0 0 0,0 1-1,0-1 1,0 0 0,0 1-1,1-1 1,-1 0 0,0 0 0,0 1-1,15 4-269,28-5-443,-33 0 462,36-1-700,-18 0-145,46 4 0,-72-3 1070,-1 0 0,1 0 0,-1 0 0,1 0 0,0 1 0,-1-1 0,1 1 0,-1-1 0,0 1 0,1 0 0,-1 0 0,1-1 0,-1 1 0,0 0 0,0 0 0,1 0 0,1 2 0,-3-2 33,0 0 1,1 0-1,-1 0 1,0-1-1,0 1 1,1 0-1,-1 0 1,0 0-1,0 0 1,0 0 0,0 0-1,0 0 1,0 0-1,0 0 1,-1 0-1,1-1 1,0 1-1,0 0 1,-1 0-1,1 0 1,-1 1 0,-2 2 121,1 0 0,-1 0 0,0-1 1,0 1-1,0-1 0,-1 1 0,1-1 1,-1 0-1,-6 3 0,-8 6 326,0-2-1,-1 0 0,-1-2 1,1 0-1,-1-1 1,-1 0-1,-37 5 1,58-12-505,-1 1 0,1-1 0,-1 0 0,1 0 1,-1 0-1,1 0 0,-1 0 0,1 0 0,-1 0 1,1 0-1,-1 0 0,1 0 0,-1 0 1,1 0-1,-1-1 0,1 1 0,-1 0 0,1 0 1,-1 0-1,1-1 0,-1 1 0,1 0 0,-1 0 1,1-1-1,0 1 0,-1-1 0,1 1 0,0 0 1,-1-1-1,1 1 0,0-1 0,-1 1 0,1 0 1,0-1-1,0 1 0,0-1 0,-1 1 0,1-1 1,0 1-1,0-1 0,0 1 0,0-1 1,0 1-1,0-1 0,0 0 0,0 1 0,0-1 1,0 1-1,0-1 0,0 1 0,0-1 0,1 1 1,-1-1-1,0 1 0,0 0 0,0-1 0,1 1 1,-1-1-1,0 1 0,1-1 0,-1 1 0,1-1 1,21-30-4112,8-5-816,6-7-2194</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6.114"/>
    </inkml:context>
    <inkml:brush xml:id="br0">
      <inkml:brushProperty name="width" value="0.025" units="cm"/>
      <inkml:brushProperty name="height" value="0.025" units="cm"/>
    </inkml:brush>
  </inkml:definitions>
  <inkml:trace contextRef="#ctx0" brushRef="#br0">99 1 16784,'0'0'3352,"-7"13"-1344,-8 17-1274,1 1 0,2 0 1,1 0-1,1 1 1,2 1-1,-5 47 0,12-77-697,-2 46 456,1-1 0,6 51 1,0-92 1382,1-16-1009,3-17-322,-4 4-611,-1 1 0,-2-1-1,0 1 1,-4-40 0,4 60 50,-1 0 0,0 0 0,0 0 0,0 0 0,0 0 0,-1 0 0,1 0 0,0 0 0,0 0 0,0 0 0,-1 0 1,1 0-1,-1 0 0,1 1 0,-1-1 0,1 0 0,-1 0 0,1 0 0,-1 0 0,1 1 0,-1-1 0,0 0 0,0 1 0,1-1 0,-1 1 0,0-1 0,0 0 0,0 1 0,0 0 0,0-1 0,-1 0 0,1 2 2,0 0 1,0-1-1,0 1 0,0 0 0,1-1 0,-1 1 0,0 0 0,0 0 0,1 0 1,-1 0-1,0-1 0,1 1 0,-1 0 0,1 0 0,-1 0 0,1 0 1,0 1-1,-1-1 0,1 0 0,0 0 0,0 0 0,0 0 0,-1 0 0,1 0 1,1 0-1,-1 0 0,0 1 0,0 0 0,0 0 7,0 1 0,0-1 0,1 0-1,-1 1 1,1-1 0,-1 0 0,1 0 0,0 1-1,0-1 1,0 0 0,0 0 0,0 0-1,0 0 1,0 0 0,1 0 0,-1 0 0,1-1-1,0 1 1,-1-1 0,1 1 0,2 1 0,0-1 13,0 1 0,1-1 0,-1 0 0,1-1 0,-1 1 0,1-1 0,-1 1 0,1-2 0,0 1 0,5 0 0,-3 0 17,0-1 1,0 0-1,-1 0 1,1-1-1,0 0 1,-1 0-1,1-1 0,0 1 1,-1-2-1,0 1 1,1 0-1,-1-1 1,0 0-1,0-1 1,7-5-1,-10 6 3,1-1-1,0 0 1,-1 1-1,0-2 1,0 1-1,0 0 1,0 0-1,-1-1 1,0 0 0,0 1-1,0-1 1,0 0-1,1-9 1,-3 13-5,-8 15-53,-3 4 148,6-11-50,0 0 1,1 0-1,0 0 0,1 0 1,-1 0-1,1 1 1,1 0-1,-1 0 0,0 8 1,34-21 226,27-23-519,-43 19-22,0 1 0,0 1 1,26-8-1,-41 15 249,1 0-1,-1 0 1,0 0-1,1 0 1,-1 0 0,1 0-1,-1 0 1,0 0-1,1 0 1,-1 0 0,0 0-1,1 0 1,-1 0-1,0 0 1,1 0 0,-1 0-1,1 1 1,-1-1-1,0 0 1,0 0 0,1 0-1,-1 1 1,0-1-1,1 0 1,-1 0 0,0 1-1,0-1 1,1 0-1,-1 0 1,0 1 0,0-1-1,0 0 1,1 1-1,-1-1 1,0 0 0,0 1-1,0-1 1,0 1-1,0-1 1,0 0 0,0 1-1,0-1 1,0 0-1,0 1 1,0-1 0,0 0-1,0 1 1,0-1-1,0 1 1,0-1 0,0 0-1,-1 1 1,-6 31 499,3-4 116,5-27-607,1-1 0,0 1-1,-1 0 1,1-1 0,0 1 0,0-1 0,-1 0 0,1 0 0,0 1 0,0-1 0,0 0 0,0-1-1,-1 1 1,1 0 0,0 0 0,0-1 0,2 0 0,32-9 119,-11 0-179,-11 4-50,0 1 0,0 0 0,1 1 0,-1 0 0,1 1 0,25-1 0,-40 4 103,0 0 1,1 0-1,-1 0 0,0 1 1,1-1-1,-1 0 0,0 0 0,1 1 1,-1-1-1,0 0 0,0 1 1,1-1-1,-1 0 0,0 1 1,0-1-1,1 0 0,-1 1 1,0-1-1,0 0 0,0 1 1,0-1-1,0 1 0,0-1 1,0 0-1,1 1 0,-1-1 0,0 1 1,0-1-1,0 0 0,-1 1 1,1-1-1,0 1 0,0-1 1,0 0-1,0 1 0,0-1 1,0 0-1,-1 1 0,1-1 1,0 1-1,-1-1 0,1 13-1215,6-9-2855,5-5 3010,1 0 0,-1-1 0,0 0 0,20-6 0,-25 6 1059,0 0 1,-1 0 0,0 0-1,0-1 1,0 0-1,9-7 1,-13 33 6566,5 84-6682,-4-89 167,1-1-63,-1 0 0,0 1 0,-2-1 0,0 0 0,-3 21 0,2-32 74,-1 0 1,0-1 0,0 1-1,0-1 1,0 0 0,-1 1-1,0-1 1,0 0 0,0 0 0,-1-1-1,0 1 1,0-1 0,0 0-1,0 0 1,-1 0 0,1 0-1,-1-1 1,0 0 0,-7 3-1,5-2 225,0 0 0,-1-1-1,0 0 1,1 0 0,-1-1-1,0 0 1,-13 1 0,19-2-272,0-1 0,1 0 1,-1 0-1,0 0 0,0 0 0,1 0 1,-1 0-1,0-1 0,0 1 0,1-1 1,-1 1-1,0-1 0,1 0 0,-1 1 1,1-1-1,-1 0 0,1 0 1,-1 0-1,1 0 0,-1 0 0,1 0 1,0-1-1,0 1 0,0 0 0,0-1 1,0 1-1,0-1 0,0 1 1,0-1-1,0 0 0,1 1 0,-1-1 1,0 0-1,1 1 0,0-1 0,-1 0 1,1 1-1,0-1 0,0-3 1,0-3-66,1 0 0,-1 0 1,1 0-1,1 0 1,0 0-1,0 0 0,1 0 1,-1 1-1,2-1 1,-1 1-1,1 0 1,0-1-1,1 2 0,-1-1 1,1 1-1,1-1 1,8-7-1,3-3-517,2 1 0,23-15 0,11-6-3556,-37 27 2129,12-9-4109</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6.517"/>
    </inkml:context>
    <inkml:brush xml:id="br0">
      <inkml:brushProperty name="width" value="0.025" units="cm"/>
      <inkml:brushProperty name="height" value="0.025" units="cm"/>
    </inkml:brush>
  </inkml:definitions>
  <inkml:trace contextRef="#ctx0" brushRef="#br0">152 58 7687,'8'-19'10325,"-4"-1"-4514,-4 19-5733,0 0 1,0 0-1,0 1 0,0-1 1,0 0-1,0 1 1,-1-1-1,1 0 1,0 0-1,0 1 1,-1-1-1,1 0 0,0 1 1,-1-1-1,1 1 1,-1-1-1,1 0 1,-1 1-1,1-1 1,-1 1-1,1-1 1,-1 1-1,0 0 0,1-1 1,-1 1-1,1 0 1,-1-1-1,0 1 1,1 0-1,-1 0 1,0-1-1,0 1 1,1 0-1,-1 0 0,0 0 1,1 0-1,-1 0 1,0 0-1,0 0 1,1 0-1,-1 0 1,0 0-1,0 1 0,1-1 1,-1 0-1,0 0 1,1 1-1,-1-1 1,0 0-1,0 2 1,-11 3-97,0 1 0,1 0 0,0 1 0,1 1 1,-1 0-1,1 0 0,1 0 0,0 2 1,0-1-1,1 1 0,-12 16 0,20-25 10,-1-1 0,1 1 0,0-1 0,-1 1 0,1-1 0,-1 1-1,1 0 1,0-1 0,-1 1 0,1-1 0,0 1 0,0 0 0,0-1 0,-1 1 0,1 0 0,0-1 0,0 1 0,0 0-1,0-1 1,0 1 0,0 0 0,0-1 0,0 1 0,0 0 0,1-1 0,-1 1 0,0-1 0,0 1 0,1 0-1,-1-1 1,0 1 0,1-1 0,-1 1 0,0 0 0,1-1 0,-1 1 0,1-1 0,-1 0 0,1 1 0,-1-1-1,1 1 1,0 0 0,3 0-48,0 0 0,-1 0 0,1 0 0,0 0 0,0 0 0,0-1 0,0 0 0,5 0-1,80-10-1508,-70 6 1641,0 1 1,28 0-1,-47 3-41,0 0 0,1 0 0,-1 0 0,0 0 0,0 0 0,0 0 0,0 0 0,1 0 0,-1 0 0,0 0 0,0 0 0,0 0 0,1 0 0,-1 0 0,0 0 0,0 0 0,0 0 0,1 0 0,-1 1 0,0-1 0,0 0 0,0 0 0,0 0 0,1 0 0,-1 0 0,0 0 0,0 1 0,0-1 0,0 0 0,0 0 0,0 0 0,1 0 0,-1 1 0,0-1 0,0 0 0,0 0 0,0 0 0,0 1 0,0-1 0,0 0 0,0 0 0,0 0 0,0 0 0,0 1 0,0-1 0,0 0 0,0 0 0,0 1 0,-8 11 761,-13 9-82,10-14-417,-1 0-1,1-1 1,-2 0 0,1-1 0,-1 0 0,1-1-1,-1 0 1,0-1 0,-18 2 0,30-5-2416,13-6-6192,-7 4 5603,17-10-7504</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7.293"/>
    </inkml:context>
    <inkml:brush xml:id="br0">
      <inkml:brushProperty name="width" value="0.025" units="cm"/>
      <inkml:brushProperty name="height" value="0.025" units="cm"/>
    </inkml:brush>
  </inkml:definitions>
  <inkml:trace contextRef="#ctx0" brushRef="#br0">60 1 17777,'-9'31'647,"1"1"1,2 0 0,1 0-1,0 37 1,4-23-1290,3-1 1,10 64-1,9 78-6574,-21-163 7541,0 0 1,-1 0-1,-2 0 1,0-1-1,-13 44 0,10-48 45,2 0-1,0 0 0,-2 31 1,3 21 3394,1-9 2739,2-60-6835,-2 5 883,-3-5-6685,0-2 91</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6.920"/>
    </inkml:context>
    <inkml:brush xml:id="br0">
      <inkml:brushProperty name="width" value="0.025" units="cm"/>
      <inkml:brushProperty name="height" value="0.025" units="cm"/>
    </inkml:brush>
  </inkml:definitions>
  <inkml:trace contextRef="#ctx0" brushRef="#br0">106 6 8584,'0'0'13602,"-11"-1"-12118,-35-3-208,44 4-1190,0 0-1,0 0 0,0 0 1,0 1-1,0-1 1,0 1-1,0-1 1,0 1-1,0 0 0,0 0 1,0 0-1,0 0 1,1 0-1,-1 0 0,0 0 1,1 0-1,-1 1 1,1-1-1,0 1 0,-1-1 1,1 1-1,0 0 1,0-1-1,0 1 0,0 0 1,0 0-1,0 0 1,0 0-1,1 0 0,-1 0 1,1 0-1,0 0 1,-1 4-1,1-4-103,-1 1 0,1-1 0,0 1 0,0-1-1,1 1 1,-1-1 0,0 1 0,1-1 0,-1 0 0,1 1 0,0-1-1,0 1 1,0-1 0,0 0 0,0 0 0,1 0 0,-1 0 0,1 0-1,-1 0 1,1 0 0,0 0 0,0 0 0,-1-1 0,5 4 0,42 8-2,-40-11 35,-1-1 0,1 1 0,-1 0 0,0 1 1,0 0-1,0 0 0,9 5 0,-15-7 24,0 0 1,-1 0-1,1-1 1,0 1-1,-1 0 1,1 0-1,-1 0 1,1 0-1,-1 0 0,0 0 1,1 0-1,-1 0 1,0-1-1,0 1 1,1 0-1,-1 0 1,0 0-1,0 0 0,0 1 1,0-1-1,-1 0 1,1 0-1,0 0 1,0-1-1,0 1 1,-1 0-1,1 0 0,0 0 1,-1 0-1,1 0 1,-1 0-1,0 0 1,1 0-1,-1-1 0,1 1 1,-1 0-1,0 0 1,0-1-1,1 1 1,-3 0-1,-37 32 851,34-28-888,4-4-8,-4 4-87,-1 1 0,0-2 0,0 1 0,-1-1 0,0 0 0,-9 4 0,17-8-3,-1 0-1,1 0 0,0 0 1,0 0-1,-1-1 1,1 1-1,0 0 0,0 0 1,0 0-1,-1 0 0,1 0 1,0 0-1,0 0 0,0 0 1,-1-1-1,1 1 0,0 0 1,0 0-1,0 0 0,0 0 1,0-1-1,-1 1 1,1 0-1,0 0 0,0 0 1,0-1-1,0 1 0,0 0 1,0 0-1,0 0 0,0-1 1,0 1-1,0 0 0,0 0 1,0 0-1,0-1 0,0 1 1,0 0-1,0 0 1,0-1-1,0 1 0,0 0 1,0 0-1,0 0 0,0-1 1,0 1-1,0 0 0,0 0 1,1 0-1,-1-1 0,5-13-3552,11-9-3254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7.747"/>
    </inkml:context>
    <inkml:brush xml:id="br0">
      <inkml:brushProperty name="width" value="0.025" units="cm"/>
      <inkml:brushProperty name="height" value="0.025" units="cm"/>
    </inkml:brush>
  </inkml:definitions>
  <inkml:trace contextRef="#ctx0" brushRef="#br0">2 330 17553,'0'0'7489,"8"1"-6816,-4-1-597,1 0 0,-1 0 0,0-1 0,1 1 0,-1-1 0,0 0 0,0 0 0,8-4 0,-10 4-29,0 0 0,0 0 1,0 0-1,-1-1 0,1 1 0,-1-1 0,1 1 1,-1-1-1,1 0 0,-1 1 0,0-1 0,0 0 1,0 0-1,0 0 0,0 0 0,0 0 0,0 0 1,-1 0-1,1 0 0,-1 0 0,0 0 0,1 0 1,-1 0-1,0 0 0,0-3 0,-1 5-48,1-1 1,0 1-1,0-1 0,-1 1 0,1 0 0,0-1 1,0 1-1,-1 0 0,1-1 0,0 1 1,-1 0-1,1-1 0,-1 1 0,1 0 1,0 0-1,-1-1 0,1 1 0,-1 0 0,1 0 1,-1 0-1,1 0 0,-1-1 0,1 1 1,0 0-1,-1 0 0,1 0 0,-1 0 0,1 0 1,-1 0-1,1 0 0,-1 0 0,1 1 1,-1-1-1,1 0 0,-1 0 0,1 0 1,-1 0-1,1 1 0,0-1 0,-1 0 0,1 0 1,-1 1-1,1-1 0,-1 1 0,-21 11 90,17-6 8,1-1 0,-1 1 1,1-1-1,0 1 0,1 1 1,-5 9-1,6-13-35,1 0 0,0 0 0,0 0 0,0 0 0,0 0 0,1 1 0,-1-1 0,1 0 0,0 1 0,0-1 0,0 0 0,0 0 0,1 1 0,-1-1 0,1 0 0,1 5-1,0-6-52,-1-1 0,1 0-1,-1 0 1,1 0-1,-1 0 1,1 0-1,0 0 1,0 0 0,-1 0-1,1 0 1,0-1-1,0 1 1,0-1-1,0 0 1,0 1-1,0-1 1,0 0 0,0 0-1,0 0 1,3-1-1,42-4 170,-30-2-333,1-1 1,-2-1-1,1 0 0,-1-1 0,0 0 0,-1-1 0,-1-1 1,0-1-1,0 0 0,16-20 0,-30 32 219,-3 3 71,0 1 0,0 0 1,0 0-1,0 0 0,0 0 0,1 1 0,-1-1 0,1 1 0,0-1 0,0 1 0,0 0 1,-2 7-1,4-11-113,0 0 1,0 1 0,0-1 0,0 1 0,-1-1 0,1 1-1,0-1 1,0 0 0,0 1 0,0-1 0,0 1-1,0-1 1,0 1 0,0-1 0,0 1 0,0-1-1,0 1 1,1-1 0,-1 0 0,0 1 0,0-1 0,0 1-1,1-1 1,-1 1 0,0-1 0,0 0 0,1 1-1,-1-1 1,0 0 0,1 1 0,-1-1 0,0 0 0,1 1-1,-1-1 1,0 0 0,1 0 0,-1 0 0,1 1-1,0-1 1,21-5 746,24-22-27,-26 12-758,0-1-1,-1-1 1,-1-1 0,-1 0-1,0-1 1,-2-1-1,0-1 1,-1 0-1,-1-1 1,-1 0 0,-1-1-1,8-25 1,-17 30-120,-11 23 165,-13 26 254,12-11-245,0 0-1,2 0 1,0 1 0,2 1 0,0-1 0,1 1-1,1 0 1,2 0 0,0 0 0,1 0-1,1 0 1,5 39 0,-5-59-38,0 0 0,1-1 0,-1 1 0,0 0 0,1 0 0,-1-1 0,1 1 0,-1 0 0,1 0 0,0-1 0,0 1 0,0-1 0,0 1 0,0-1 0,0 1 0,0-1 0,1 0 0,-1 1 0,0-1 0,1 0 0,-1 0 0,1 0 0,-1 0 0,1 0 0,0 0 0,-1-1 0,1 1 0,0 0 0,-1-1 0,1 1 0,0-1 0,0 0 0,0 0 0,3 0 0,-2 0 0,0-1 0,0 0 0,1 0 0,-1 0 0,0 0 0,-1 0 0,1-1 0,0 1 0,0-1 0,-1 0 0,1 0 0,0 0 0,-1 0 0,0 0 0,0-1 0,0 1 0,0-1 0,0 1 0,2-4 0,1-3 0,-1 0 0,1 0 0,-1 0 0,-1 0 0,0-1 0,0 0 0,-1 0 0,0 1 0,-1-1 0,0-17 0,-1 26 0,0 1 0,0 0 0,0-1 0,0 1 0,0 0 0,0-1 0,0 1 0,0 0 0,0-1 0,0 1 0,0-1 0,-1 1 0,1 0 0,0 0 0,0-1 0,0 1 0,-1 0 0,1-1 0,0 1 0,0 0 0,-1 0 0,1-1 0,0 1 0,0 0 0,-1 0 0,1 0 0,0-1 0,-1 1 0,1 0 0,0 0 0,-1 0 0,1 0 0,0 0 0,-1 0 0,1 0 0,-1 0 0,1 0 0,0 0 0,-1 0 0,1 0 0,0 0 0,-1 0 0,1 0 0,0 0 0,-1 0 0,1 0 0,0 0 0,-1 1 0,1-1 0,0 0 0,-1 0 0,1 0 0,-1 1 0,0 0 0,0-1 0,0 1 0,0-1 0,0 1 0,0 0 0,0 0 0,0 0 0,0-1 0,0 1 0,0 0 0,0 0 0,0 0 0,0 1 0,1-1 0,-2 2 0,2-2 0,-1 1 0,1-1 0,0 0 0,-1 0 0,1 0 0,0 1 0,0-1 0,0 0 0,0 1 0,0-1 0,1 0 0,-1 0 0,0 1 0,0-1 0,1 0 0,-1 0 0,2 2 0,-2-2 0,0-1 0,1 0 0,-1 1 0,1-1 0,0 1 0,-1-1 0,1 0 0,-1 1 0,1-1 0,-1 0 0,1 0 0,0 1 0,-1-1 0,1 0 0,0 0 0,-1 0 0,1 0 0,0 0 0,-1 0 0,1 0 0,0 0 0,-1 0 0,2 0 0,0-1 0,1 0 0,-1 1 0,0-1 0,1 0 0,-1 0 0,0 0 0,0-1 0,0 1 0,0-1 0,0 1 0,0-1 0,0 1 0,0-1 0,-1 0 0,4-4 0,1-10 0,-13 15 0,4 3 0,1 0 0,0 0 0,-1 0 0,1 0 0,0 0 0,0 0 0,0 0 0,0 1 0,-2 4 0,2-4 0,1-1 0,-1 1 0,1 0 0,0 0 0,0 0 0,0 0 0,0 0 0,0 0 0,1 0 0,-1 1 0,1-1 0,0 0 0,0 0 0,0 0 0,1 0 0,-1 0 0,1 1 0,-1-1 0,1 0 0,1 3 0,0-4 0,0 0 0,0 1 0,0-1 0,0 0 0,1 0 0,-1 0 0,0-1 0,1 1 0,0 0 0,-1-1 0,1 0 0,0 0 0,0 1 0,-1-2 0,1 1 0,0 0 0,0-1 0,0 1 0,0-1 0,0 0 0,3 0 0,2 1-1,8 0-245,0 0-1,-1-1 0,24-3 0,-38 2-52,0 1-1,0-1 1,0 0-1,0 0 0,0 0 1,-1 1-1,1-1 0,0 0 1,0 0-1,-1 0 1,1 0-1,-1 0 0,1-1 1,-1 1-1,1 0 1,-1 0-1,0 0 0,1 0 1,-1-1-1,0 1 0,0 0 1,0 0-1,0 0 1,0-1-1,0 1 0,0 0 1,-1 0-1,1 0 0,0-1 1,-1 1-1,0-2 1,-8-22-6967</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8.133"/>
    </inkml:context>
    <inkml:brush xml:id="br0">
      <inkml:brushProperty name="width" value="0.025" units="cm"/>
      <inkml:brushProperty name="height" value="0.025" units="cm"/>
    </inkml:brush>
  </inkml:definitions>
  <inkml:trace contextRef="#ctx0" brushRef="#br0">24 54 15727,'0'0'11755,"-23"-54"-30461</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8.650"/>
    </inkml:context>
    <inkml:brush xml:id="br0">
      <inkml:brushProperty name="width" value="0.025" units="cm"/>
      <inkml:brushProperty name="height" value="0.025" units="cm"/>
    </inkml:brush>
  </inkml:definitions>
  <inkml:trace contextRef="#ctx0" brushRef="#br0">137 218 18738,'0'0'2786,"-9"-1"-95,6 0-2542,-1 1 0,0 0-1,1 0 1,-1 0 0,0 1 0,1-1 0,-1 1 0,1 0 0,-1-1-1,1 2 1,-1-1 0,1 0 0,0 1 0,-1 0 0,1-1 0,0 1 0,0 1-1,0-1 1,0 0 0,1 1 0,-1-1 0,1 1 0,-1 0 0,1 0-1,-3 5 1,0-1-102,0 0 0,0 0-1,1 1 1,0 0 0,0 0 0,1 0-1,0 0 1,0 1 0,1-1-1,0 1 1,0 10 0,2-19-55,-1 1 0,1-1 0,0 1 0,0-1 0,0 1 0,0-1 0,0 1 0,0-1 0,1 1 0,-1-1 0,0 1 0,0-1 0,0 1 0,0-1 0,1 1 0,-1-1 0,0 1 0,0-1 0,1 1 0,-1-1 0,0 0 0,1 1 0,-1-1 1,0 0-1,1 1 0,-1-1 0,1 0 0,-1 1 0,0-1 0,1 0 0,-1 0 0,2 1 0,17-5-60,19-20 148,-13 1-34,-2-1 0,-1-1 0,-1-1 0,17-29-1,63-118 68,-88 148-99,-18 34-196,-24 40 67,2 0 459,1 1 0,3 1 1,-22 73-1,42-115-154,2 0 1,-1 1-1,1-1 1,0 0-1,1 13 0,0-21-179,1 0-1,-1 0 0,0 0 1,1 0-1,-1 0 1,1 0-1,-1 0 0,1-1 1,-1 1-1,1 0 0,0 0 1,-1-1-1,1 1 0,0 0 1,0-1-1,-1 1 1,1-1-1,0 1 0,0-1 1,0 1-1,0-1 0,0 1 1,0-1-1,0 0 1,0 0-1,0 0 0,0 1 1,-1-1-1,1 0 0,0 0 1,0 0-1,0 0 1,0 0-1,0-1 0,0 1 1,0 0-1,2-1 0,38-10 253,-21 1-293,0-1-1,0-1 1,-1-1-1,-1 0 1,0-1 0,-1-1-1,0-1 1,-2 0-1,0-2 1,0 1 0,-2-2-1,17-28 1,-28 44 19,-1 0 0,1 0 1,-1 0-1,0-1 0,0 1 0,0 0 1,0 0-1,-1-1 0,1 1 0,-1 0 0,0-1 1,0 1-1,0-5 0,0 7 10,-1 1 0,1-1 1,0 1-1,0-1 0,0 1 0,-1 0 0,1-1 0,0 1 0,-1-1 0,1 1 1,0 0-1,0-1 0,-1 1 0,1 0 0,-1 0 0,1-1 0,0 1 0,-1 0 1,1 0-1,-1-1 0,1 1 0,-1 0 0,1 0 0,0 0 0,-1 0 0,1 0 1,-1 0-1,1 0 0,-1 0 0,1 0 0,-1 0 0,0 0 0,-26 14-86,13-3 163,0 1 1,1 1-1,1 0 0,0 1 1,1 0-1,0 0 1,1 2-1,1-1 0,1 1 1,0 0-1,1 1 1,-8 26-1,14-42-72,1 0 0,0 0 0,0 0 0,0 1 1,0-1-1,0 0 0,0 0 0,0 0 0,0 0 0,0 0 0,0 0 1,0 0-1,1 0 0,-1 0 0,0 0 0,1 0 0,-1 0 0,1 0 1,-1 0-1,1 0 0,0-1 0,-1 1 0,1 0 0,0 0 0,-1 0 1,1-1-1,0 1 0,0 0 0,1 0 0,1 0 11,0 0 0,-1 0-1,1-1 1,0 1 0,0-1 0,0 1 0,0-1-1,0 0 1,0 0 0,5-1 0,5-1-513,0-1 1,0-1 0,-1 1 0,17-8-1,10-11-3836,-2-5-2323</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8.991"/>
    </inkml:context>
    <inkml:brush xml:id="br0">
      <inkml:brushProperty name="width" value="0.025" units="cm"/>
      <inkml:brushProperty name="height" value="0.025" units="cm"/>
    </inkml:brush>
  </inkml:definitions>
  <inkml:trace contextRef="#ctx0" brushRef="#br0">202 1 21332,'-10'3'2942,"-2"0"-2019,-51 19 3233,57-21-3916,1 1 0,0 1 0,0-1 0,0 1 0,1 0 0,-1 0 0,0 0 0,1 1 0,-6 6 0,12-9-370,0 0 1,0-1 0,0 1-1,1 0 1,-1-1 0,0 0-1,1 0 1,-1 1 0,0-1 0,5-1-1,-7 1 69,29-1-911,-18 0 517,0 1 1,0 0-1,0 1 0,0 0 1,17 4-1,-25-4 409,0 0-1,-1 0 0,1 0 1,0 0-1,-1 1 0,1-1 1,-1 1-1,0-1 0,1 1 1,-1 0-1,0 0 0,0 0 1,0 1-1,-1-1 0,1 0 1,0 1-1,-1-1 0,1 1 1,-1-1-1,0 1 0,0 0 1,0 0-1,0-1 0,-1 1 1,1 0-1,0 3 0,0-1 96,-1 0-1,1-1 1,-1 1-1,0 0 1,0-1 0,0 1-1,-1 0 1,1-1-1,-1 1 1,-1-1-1,1 1 1,0-1-1,-1 1 1,0-1-1,0 0 1,-5 7-1,3-6 244,0-1 0,0 0 0,-1 0 0,1-1 0,-1 1 0,0-1-1,0 0 1,-1-1 0,1 1 0,0-1 0,-1 0 0,0 0 0,-6 1 0,-9 1 217,0-1 0,0 0 0,0-2 1,-31-1-1,51 0-568,0 0 1,0 0-1,-1 0 1,1 0-1,0 0 1,0 0-1,0-1 1,0 1-1,0 0 0,0-1 1,0 1-1,0 0 1,1-1-1,-1 1 1,0-1-1,0 1 0,0-1 1,0 0-1,0 1 1,1-1-1,-1 0 1,0 0-1,1 0 1,-2-1-1,2 2-38,0-1-1,0 0 1,1 1-1,-1-1 1,0 0-1,0 1 1,0-1 0,1 0-1,-1 1 1,0-1-1,0 0 1,1 1-1,-1-1 1,1 1 0,-1-1-1,0 0 1,1 1-1,-1-1 1,1 1-1,0 0 1,-1-1 0,1 1-1,-1-1 1,1 1-1,0 0 1,-1-1-1,1 1 1,-1 0 0,1 0-1,0-1 1,0 1-1,-1 0 1,1 0 0,1 0-1,58-11-11630,-23 6 15</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9.348"/>
    </inkml:context>
    <inkml:brush xml:id="br0">
      <inkml:brushProperty name="width" value="0.025" units="cm"/>
      <inkml:brushProperty name="height" value="0.025" units="cm"/>
    </inkml:brush>
  </inkml:definitions>
  <inkml:trace contextRef="#ctx0" brushRef="#br0">129 0 21076,'0'0'4804,"-65"60"-2465,41-22-962,3 3-288,7-1-288,9-1-417,5-7-352,0-2-224,12-6-833,4-5-641,0-6 161,-6-4-2307,-5-9-2594</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9.717"/>
    </inkml:context>
    <inkml:brush xml:id="br0">
      <inkml:brushProperty name="width" value="0.025" units="cm"/>
      <inkml:brushProperty name="height" value="0.025" units="cm"/>
    </inkml:brush>
  </inkml:definitions>
  <inkml:trace contextRef="#ctx0" brushRef="#br0">1 77 20692,'0'0'2920,"8"-8"-545,1 1-2048,0 0 0,1 0 0,0 1-1,0 1 1,0-1 0,0 2 0,1-1 0,0 2-1,0-1 1,0 1 0,0 1 0,1 0-1,14 0 1,55-4 260,110 6 1,-186 1-606,41 3 32,-44-3-31,-1-1 0,1 0 0,0 1 0,-1-1 1,1 1-1,0 0 0,-1-1 0,1 1 0,0 0 0,-1 0 1,1 0-1,-1 0 0,0 0 0,1 1 0,-1-1 0,0 0 0,0 1 1,1-1-1,-1 0 0,1 4 0,-2-4 11,0 0 1,0 0-1,0 0 0,0 1 0,0-1 1,0 0-1,0 0 0,0 0 1,-1 0-1,1 1 0,0-1 0,-1 0 1,1 0-1,-1 0 0,1 0 1,-1 0-1,0 0 0,1 0 0,-1 0 1,0 0-1,0-1 0,0 1 1,1 0-1,-1 0 0,0-1 0,0 1 1,-2 0-1,-34 19 221,30-16-179,-61 24 411,48-21-277,0 1 0,0 0 0,1 2 0,-23 16 0,72-23-207,-10-3-238,60 3-245,-75-3 485,-1 1 0,0 0 0,1 0 0,-1 0 0,0 0 0,0 1 0,1 0 0,-1 0 1,-1 0-1,1 0 0,0 0 0,0 1 0,-1 0 0,6 5 0,-7-5 38,-1-1-1,1 0 1,-1 1-1,0-1 1,0 1 0,-1-1-1,1 1 1,0-1-1,-1 1 1,1-1 0,-1 1-1,0 0 1,0-1-1,0 1 1,0 0 0,0-1-1,-1 1 1,1-1-1,-1 1 1,0-1 0,0 1-1,0-1 1,0 1-1,0-1 1,0 0 0,-1 1-1,1-1 1,-1 0-1,1 0 1,-3 2 0,-5 7 188,0-2 0,-1 1 0,1-1 0,-17 11 0,13-10-167,0 0 1,-1-1 0,0 0-1,-1-1 1,0-1 0,0 0-1,0-1 1,-1-1-1,0 0 1,0-1 0,0-1-1,-18 1 1,33-3-37,1-1 0,-1 0 0,1 0-1,-1 0 1,0 0 0,1 0 0,-1 0 0,0 0 0,1 0-1,-1 0 1,0 0 0,1 0 0,-1 0 0,1-1 0,-1 1 0,0 0-1,1 0 1,-1-1 0,1 1 0,-1 0 0,1-1 0,-1 1-1,1 0 1,-1-1 0,1 1 0,-1-1 0,1 1 0,-1-1 0,1 1-1,0-1 1,-1 1 0,1-1 0,0 1 0,0-1 0,-1 0-1,1 1 1,0-1 0,0 0 0,0 1 0,0-1 0,-1 1 0,1-1-1,0 0 1,0 1 0,1-1 0,-1 0 0,0 1 0,0-1-1,0 0 1,0 1 0,0-1 0,1 1 0,-1-1 0,0 0 0,1 0-1,1-3-346,0 1 0,0-1-1,0 0 1,1 1 0,0 0-1,-1-1 1,6-3 0,70-54-12955,-27 27 267</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0.080"/>
    </inkml:context>
    <inkml:brush xml:id="br0">
      <inkml:brushProperty name="width" value="0.025" units="cm"/>
      <inkml:brushProperty name="height" value="0.025" units="cm"/>
    </inkml:brush>
  </inkml:definitions>
  <inkml:trace contextRef="#ctx0" brushRef="#br0">105 37 14157,'0'0'16016,"-23"52"-14447,5-18-704,0 1-705,2 2-160,0-2 0,9-2-480,1-3-834,6-5-575,3-6-866,15-10-768,3-7-1506,7-2-8936</inkml:trace>
  <inkml:trace contextRef="#ctx0" brushRef="#br0" timeOffset="1">358 1 23254,'0'0'1922,"-33"54"-673,26-22-640,1 6-385,5 1-192,1 1-1057,0-4-1762,0 0-832,1-4 992,-1-2-2690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0.453"/>
    </inkml:context>
    <inkml:brush xml:id="br0">
      <inkml:brushProperty name="width" value="0.025" units="cm"/>
      <inkml:brushProperty name="height" value="0.025" units="cm"/>
    </inkml:brush>
  </inkml:definitions>
  <inkml:trace contextRef="#ctx0" brushRef="#br0">0 98 16239,'10'-8'2632,"6"-3"-1680,0 0 0,0 1-1,1 1 1,0 0 0,1 1-1,0 1 1,0 1 0,1 1-1,-1 0 1,34-3 0,-43 7-759,0 1 0,1 1 1,-1-1-1,0 2 0,0-1 1,0 1-1,0 0 0,0 1 0,10 4 1,-16-5-167,1 0 1,-1 0 0,0 0 0,0 0-1,0 1 1,0-1 0,-1 1-1,1 0 1,-1 0 0,1 0-1,-1 0 1,0 0 0,0 0 0,0 1-1,-1-1 1,1 0 0,-1 1-1,0 0 1,0-1 0,0 1-1,0 0 1,-1-1 0,0 1 0,1 0-1,-1 3 1,-1-4 5,1 0 0,0-1 1,-1 1-1,1-1 0,-1 1 0,0-1 0,0 1 1,0-1-1,0 0 0,0 1 0,0-1 0,-1 0 1,1 0-1,-1 0 0,1 0 0,-1 0 0,-2 2 1,-2 0 0,1 1 1,-1-1-1,0 0 1,-1-1 0,1 1-1,-7 2 1,-6 1-178,0-1-1,-1-1 1,-31 5 0,28-9-3178,7-5-3645</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2.031"/>
    </inkml:context>
    <inkml:brush xml:id="br0">
      <inkml:brushProperty name="width" value="0.025" units="cm"/>
      <inkml:brushProperty name="height" value="0.025" units="cm"/>
    </inkml:brush>
  </inkml:definitions>
  <inkml:trace contextRef="#ctx0" brushRef="#br0">0 1 14382,'18'23'1633,"2"5"609,3 9-128,5 3-1153,-3 6 352,1 3-256,-3-2-352,-2 1-353,-2-2-223,-2-4-33,-4-6-96,-3-9-833,0-7-2018,-10-13-2594</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8.943"/>
    </inkml:context>
    <inkml:brush xml:id="br0">
      <inkml:brushProperty name="width" value="0.025" units="cm"/>
      <inkml:brushProperty name="height" value="0.025" units="cm"/>
    </inkml:brush>
  </inkml:definitions>
  <inkml:trace contextRef="#ctx0" brushRef="#br0">1 1 12075,'22'8'6118,"9"-3"-6278,12-1 160,13-3-64,15 1-801,10-2-384,2 0-865,2 0-2306</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2.406"/>
    </inkml:context>
    <inkml:brush xml:id="br0">
      <inkml:brushProperty name="width" value="0.025" units="cm"/>
      <inkml:brushProperty name="height" value="0.025" units="cm"/>
    </inkml:brush>
  </inkml:definitions>
  <inkml:trace contextRef="#ctx0" brushRef="#br0">1 420 17296,'0'0'8221,"9"-9"-7286,74-58 126,-46 40-591,-2-1 0,41-43 0,-54 43-299,28-47-1,-34 49-86,1 0 0,28-31 0,-45 57-89,0 0 0,1-1 0,-1 1 0,0 0 0,0-1 0,1 1 0,-1 0 0,0-1 0,0 1 0,1 0 0,-1 0 0,0-1 0,1 1 0,-1 0 0,0 0 0,1-1 0,-1 1 0,0 0 0,1 0 0,-1 0 0,1 0 0,-1 0 0,0-1 0,1 1 0,-1 0 0,1 0 0,-1 0 0,1 0 0,-1 0 0,0 0 0,1 1 0,-1-1 0,1 0 0,-1 0 0,0 0 0,1 0 0,-1 0 0,0 1 0,1-1 0,-1 0 0,1 0 0,-1 0 0,0 1 0,0-1 0,1 0 0,-1 1 0,0-1 0,1 0 0,-1 1 0,0-1 0,0 0 0,0 1 0,1-1 0,-1 0 0,0 1 0,0-1 1,0 1-1,6 27-239,-5-23 238,2 22 121,2 0 1,2-1-1,0 1 1,1-1 0,2-1-1,0 0 1,2 0-1,21 32 1,-25-46-323,-1-1 1,2 0 0,0 0 0,0-1-1,0 0 1,1 0 0,1-1 0,-1 0-1,1-1 1,1-1 0,-1 0-1,1 0 1,0-1 0,1 0 0,-1-1-1,1-1 1,-1 0 0,1 0-1,21 0 1,19-2-6243</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3.081"/>
    </inkml:context>
    <inkml:brush xml:id="br0">
      <inkml:brushProperty name="width" value="0.025" units="cm"/>
      <inkml:brushProperty name="height" value="0.025" units="cm"/>
    </inkml:brush>
  </inkml:definitions>
  <inkml:trace contextRef="#ctx0" brushRef="#br0">2 46 10698,'0'0'14088,"0"16"-13148,-1 38 71,0 84 612,2-120-1507,0 0 0,2 0 0,0-1 0,0 1 1,10 25-1,-12-41-89,-1 1 1,2 0-1,-1-1 0,0 1 1,0-1-1,1 1 0,-1-1 1,1 0-1,0 0 0,0 0 1,0 0-1,0 0 0,0 0 1,0 0-1,0 0 1,1-1-1,-1 0 0,1 1 1,-1-1-1,1 0 0,-1 0 1,4 1-1,-2-2 58,0 0-1,0 0 1,-1 0 0,1-1-1,0 1 1,0-1 0,-1 0-1,1 0 1,0 0 0,-1-1-1,1 1 1,-1-1 0,0 0-1,4-3 1,10-7 277,-2 0 0,0-2 1,0 0-1,22-28 0,69-103-362,-93 124 0,0-1 0,-2 0 0,-1 0 0,0-1 0,7-29 0,-18 39-987,-9 20-1690,-19 26-6025,23-25 5453,-19 22-12109</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4.277"/>
    </inkml:context>
    <inkml:brush xml:id="br0">
      <inkml:brushProperty name="width" value="0.025" units="cm"/>
      <inkml:brushProperty name="height" value="0.025" units="cm"/>
    </inkml:brush>
  </inkml:definitions>
  <inkml:trace contextRef="#ctx0" brushRef="#br0">0 305 3427,'0'0'16325,"10"2"-13757,-3-1-2292,0 0 0,-1 0 0,1 0-1,0-1 1,0 0 0,0 0 0,-1-1 0,1 0 0,0 0 0,-1 0 0,1-1 0,-1 0 0,1-1 0,-1 1 0,8-5 0,-3 0-28,-1-1-1,1 0 1,-2 0 0,1-1 0,-1-1 0,0 0 0,9-12 0,-15 17-164,0 1 0,0 0 0,0-1 0,-1 0 0,1 1 0,-1-1 0,0 0 0,-1 0 0,1 0 0,-1 0 0,0-1 0,0 1 0,-1 0 0,1 0 0,-1-1 0,0 1 0,-1 0 0,1-1 0,-1 1 0,-2-8 0,2 12-84,0 0 1,1 0-1,-1 0 0,0 0 0,1 1 0,-1-1 0,0 0 1,0 0-1,0 0 0,0 1 0,1-1 0,-1 1 1,0-1-1,0 0 0,-1 1 0,1 0 0,0-1 0,0 1 1,0 0-1,0-1 0,0 1 0,0 0 0,0 0 1,-1 0-1,1 0 0,0 0 0,0 0 0,0 0 0,0 0 1,0 1-1,0-1 0,0 0 0,-1 1 0,1-1 1,0 1-1,0-1 0,0 1 0,0 0 0,-1 0 0,-4 3-20,0-1-1,1 1 0,-1-1 0,1 1 1,-7 8-1,-4 6 99,0 0 1,-14 25 0,25-35-32,0 1 0,0-1 1,1 1-1,0 0 0,1 0 1,0 0-1,1 0 0,-3 14 1,5-23-43,0 1 1,1 0-1,-1 0 1,0 0 0,0 0-1,1 0 1,-1-1-1,1 1 1,-1 0 0,0 0-1,1-1 1,-1 1-1,1 0 1,0-1 0,-1 1-1,1 0 1,0-1-1,-1 1 1,1-1 0,0 1-1,0-1 1,-1 1-1,1-1 1,0 0 0,0 1-1,0-1 1,-1 0-1,1 0 1,0 1 0,0-1-1,0 0 1,0 0-1,0 0 1,0 0 0,0 0-1,-1 0 1,1 0-1,0-1 1,1 1 0,40-7 239,-26 2-209,0-1 0,-1-1 0,27-15-1,-27 13-209,0 1-1,0 1 1,28-9-1,-42 15 156,0 1 1,-1 0-1,1 0 0,0 0 0,0-1 0,0 1 1,-1 0-1,1 0 0,0 0 0,0 1 0,0-1 1,0 0-1,-1 0 0,1 0 0,0 0 0,0 1 1,0-1-1,-1 0 0,1 1 0,0-1 0,0 1 1,-1-1-1,1 1 0,-1-1 0,1 1 0,0-1 1,-1 1-1,1 0 0,-1-1 0,1 1 0,-1 0 1,1-1-1,-1 1 0,0 0 0,1 0 0,-1-1 1,0 1-1,1 1 0,3 44-97,-4-41 134,0-1 1,0 1 0,0-1 0,1 0-1,0 1 1,-1-1 0,2 1 0,-1-1 0,3 7-1,-3-11 24,-1 1-1,1-1 0,0 1 0,0 0 1,0-1-1,0 0 0,0 1 1,0-1-1,0 1 0,0-1 1,0 0-1,0 0 0,0 0 0,0 0 1,0 0-1,0 0 0,0 0 1,0 0-1,0 0 0,0 0 1,0 0-1,0 0 0,0-1 0,0 1 1,0 0-1,0-1 0,0 1 1,0-1-1,0 1 0,-1-1 0,1 0 1,0 1-1,0-1 0,0 0 1,-1 0-1,1 1 0,0-1 1,0-1-1,31-35 801,-28 33-850,55-81 61,-37 51-58,37-44 0,-58 77-8,0-1-1,0 1 1,0-1 0,0 1-1,1-1 1,-1 1 0,0 0-1,1 0 1,-1 0 0,1 0-1,0 0 1,-1 0 0,1 0-1,0 0 1,0 1-1,-1-1 1,1 1 0,0-1-1,0 1 1,0-1 0,0 1-1,-1 0 1,1 0 0,3 0-1,-3 2-27,0-1 0,0 0 0,0 0 0,0 1 0,-1-1 0,1 0 0,-1 1 0,1 0 0,-1-1 0,1 1 0,-1 0 0,0 0 0,0 0 0,0 0 0,0 0 0,0 0 0,1 3 0,2 9-144,0 1 0,-1-1-1,0 1 1,-1 0 0,0 15 0,-2-22 191,-1-1 1,0 0 0,0 0 0,0 0-1,-1 0 1,0 0 0,0 0 0,-6 12 0,-3 9-52,10-28 42,1 1 1,-1-1-1,1 1 0,-1 0 1,1-1-1,0 1 1,-1 0-1,1 0 1,0-1-1,-1 1 1,1 0-1,0 0 1,0-1-1,0 1 1,0 0-1,0 0 1,0 0-1,0-1 1,0 1-1,0 0 0,0 0 1,1 0-1,-1-1 1,0 1-1,0 0 1,1-1-1,-1 1 1,0 0-1,1 0 1,-1-1-1,1 1 1,-1-1-1,1 1 1,-1 0-1,1-1 1,-1 1-1,1-1 1,0 1-1,-1-1 0,1 0 1,0 1-1,-1-1 1,1 1-1,0-1 1,0 0-1,-1 0 1,1 0-1,0 1 1,0-1-1,-1 0 1,1 0-1,0 0 1,0 0-1,0 0 1,-1 0-1,1 0 0,0-1 1,0 1-1,-1 0 1,1 0-1,0-1 1,0 1-1,-1 0 1,1-1-1,1 0 1,6-1 13,1-1 0,0-1 0,-1 0 0,11-6 0,5-5-69,-1-1 1,0-1 0,-1-2 0,-1 0 0,-1-1-1,34-43 1,-75 125-626,18-55 758,0 0 1,1 0 0,0 0-1,0 0 1,0 1 0,1-1-1,1 1 1,-1-1-1,1 1 1,0-1 0,2 15-1,-1-21-30,0 0 0,0 0 0,0 1 0,0-1 0,0 0 0,0 0 1,0 0-1,1 0 0,-1 0 0,0 0 0,1 0 0,-1-1 0,0 1 0,1 0 0,-1-1 0,1 1 0,-1-1 0,1 1 0,-1-1 0,1 0 0,-1 0 0,1 0 0,0 0 0,-1 0 0,1 0 0,-1 0 0,3-1 0,43-9 1006,-30 2-1039,-1-1 0,-1-1 0,1 0 0,-2-1 0,1-1 0,-2 0 0,0-1 0,0-1 0,-1 0 0,-1 0 0,17-29 0,-26 39-12,0 1 0,0 0 0,0-1 0,-1 1 0,0-1 0,1 0 0,-1 1 0,-1-1 0,1 0 0,-1 0 0,1 0 0,-1 1 0,0-1 0,-1-5 0,1 9 0,0 0 0,0-1 0,0 1 0,0 0 0,-1-1 0,1 1 0,0 0 0,0-1 0,0 1 0,-1 0 0,1 0 0,0-1 0,0 1 0,-1 0 0,1 0 0,0-1 0,-1 1 0,1 0 0,0 0 0,-1 0 0,1 0 0,0 0 0,-1-1 0,1 1 0,0 0 0,-1 0 0,1 0 0,0 0 0,-1 0 0,1 0 0,-1 0 0,1 0 0,0 0 0,-1 0 0,1 0 0,-1 1 0,-13 9 0,-7 17 0,19-23 0,1-1 0,-1 0 0,1 0 0,-1 1 0,1-1 0,0 1 0,1-1 0,-1 1 0,1 0 0,-1-1 0,1 1 0,0-1 0,0 1 0,1 0 0,-1-1 0,2 6 0,-1-7 0,0 0 0,1 0 0,-1-1 0,1 1 0,-1 0 0,1-1 0,-1 1 0,1-1 0,0 1 0,0-1 0,0 0 0,0 0 0,0 0 0,0 0 0,0 0 0,0 0 0,1 0 0,-1-1 0,0 1 0,0-1 0,1 0 0,-1 0 0,0 1 0,0-1 0,1-1 0,2 1 0,7-1 0,0-1 0,0 0 0,0 0 0,-1-1 0,1-1 0,-1 0 0,1-1 0,-1 0 0,-1 0 0,1-1 0,-1-1 0,0 0 0,0 0 0,-1-1 0,0 0 0,0 0 0,-1-1 0,0-1 0,0 1 0,10-19 0,-16 24 0,-1 1 0,1-1 0,-1 0 0,1 0 0,-1 0 0,-1 0 0,1 0 0,0-7 0,-1 10 0,0 0 0,0 0 0,0 0 0,0 0 0,0 0 0,-1 1 0,1-1 0,0 0 0,-1 0 0,1 0 0,0 1 0,-1-1 0,1 0 0,-1 1 0,1-1 0,-1 0 0,1 1 0,-1-1 0,0 0 0,1 1 0,-1-1 0,0 1 0,1-1 0,-1 1 0,0 0 0,0-1 0,1 1 0,-1 0 0,0-1 0,0 1 0,0 0 0,1 0 0,-1 0 0,0 0 0,0 0 0,0 0 0,0 0 0,0 0 0,1 0 0,-1 0 0,0 0 0,0 1 0,0-1 0,1 0 0,-3 1 0,-2 1 0,-1 1 0,0-1 0,1 1 0,-1 1 0,1-1 0,0 1 0,0 0 0,0 0 0,1 0 0,-1 0 0,1 1 0,0 0 0,1 0 0,-1 0 0,-3 7 0,3-5 0,-1 0 0,2 0 0,-1 1 0,1-1 0,0 1 0,1 0 0,-1 0 0,2 0 0,-1 0 0,1 0 0,0 10 0,2-16 0,-1-1 0,1 1 0,0-1 0,0 0 0,0 1 0,0-1 0,0 0 0,0 1 0,0-1 0,1 0 0,-1 0 0,0 0 0,1 0 0,-1 0 0,1-1 0,-1 1 0,1 0 0,-1-1 0,1 1 0,-1-1 0,1 1 0,0-1 0,-1 0 0,1 1 0,0-1 0,-1 0 0,1 0 0,0 0 0,-1-1 0,3 1 0,57-6 0,-36 1 0,-1-2 0,41-17 0,-47 16 0,0 1 0,0 1 0,1 0 0,0 2 0,36-5 0,-54 9 0,0 0 0,0 1 0,0-1 0,0 0 0,0 1 0,0-1 0,-1 1 0,1-1 0,0 1 0,0-1 0,-1 1 0,1 0 0,0-1 0,-1 1 0,1 0 0,0-1 0,-1 1 0,1 0 0,-1 0 0,1 0 0,-1 0 0,0-1 0,1 1 0,-1 0 0,0 0 0,0 0 0,1 0 0,-1 0 0,0 0 0,0 0 0,0 0 0,0 0 0,0 0 0,0 0 0,0 0 0,-1 1 0,-5 50 0,3-30 0,3-21-57,0 0-1,0 0 1,1 0-1,-1 0 1,1 0-1,-1 0 1,1 0-1,-1-1 1,1 1-1,0 0 1,0 0-1,-1 0 1,1-1-1,0 1 1,0 0-1,0-1 1,-1 1-1,1-1 1,0 1-1,0-1 1,0 1-1,0-1 1,0 1-1,0-1 1,0 0-1,0 0 1,0 0-1,0 1 1,1-1-1,-1 0 1,0 0-1,0-1 1,0 1-1,0 0 1,1 0-1,45-7-4518,-8-8-1916,5-6-2663</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5.073"/>
    </inkml:context>
    <inkml:brush xml:id="br0">
      <inkml:brushProperty name="width" value="0.025" units="cm"/>
      <inkml:brushProperty name="height" value="0.025" units="cm"/>
    </inkml:brush>
  </inkml:definitions>
  <inkml:trace contextRef="#ctx0" brushRef="#br0">212 190 16496,'-12'1'1266,"0"0"0,1 0 0,-1 1 0,0 0 0,-21 8 0,24-7-928,1 1 0,-1 0-1,1 0 1,0 0 0,0 1 0,0 1 0,1-1 0,0 1 0,0 0 0,0 1-1,1 0 1,0 0 0,-6 9 0,11-15-334,0 0 1,0-1-1,1 1 1,-1 0-1,0 0 1,1 0-1,-1 0 1,0 0-1,1 0 1,0 0-1,-1 0 1,1 0-1,-1 0 1,1 0-1,0 0 1,0 0-1,0 0 1,-1 0-1,1 1 1,0-1-1,1 0 1,-1 0-1,0 0 1,0 0-1,0 0 1,1 0-1,-1 0 1,0 0-1,1 0 1,-1 0-1,1 0 1,-1 0-1,1 0 1,0 0-1,-1 0 1,1 0-1,0 0 1,-1 0-1,1-1 1,0 1-1,0 0 1,0-1-1,0 1 1,0-1-1,0 1 1,0-1-1,0 1 1,0-1-1,0 1 1,0-1-1,0 0 1,0 0-1,0 0 1,1 0-1,0 1 1,8-1-6,0 1-1,0-1 1,0 0 0,19-4-1,-15 0-7,1 0-1,0-1 0,-1 0 0,0-1 0,-1-1 0,1 0 1,-1-1-1,-1-1 0,1 0 0,-1 0 0,-1-1 0,16-18 1,9-12 65,-3-1 1,34-53 0,-43 47-180,-25 47 114,0 0-1,1 0 0,-1 0 1,0 0-1,0 0 0,1 0 1,-1 0-1,0 0 0,0 0 1,0 0-1,1 0 1,-1 0-1,0 1 0,0-1 1,1 0-1,-1 0 0,0 1 1,1-1-1,-1 1 0,-1 0 1,-13 12 148,0 1 0,0 0 1,2 1-1,-1 0 0,2 2 1,0-1-1,1 1 0,1 1 1,-11 25-1,19-37 31,-1 1 0,1-1 0,0 1 0,0 0-1,0 0 1,1 0 0,0 0 0,1 12 0,0-17-148,0 0 1,0 0-1,0 0 1,1 0-1,-1 0 0,1 0 1,0 0-1,-1 0 0,1 0 1,0-1-1,0 1 1,0 0-1,0-1 0,1 1 1,-1 0-1,0-1 1,1 0-1,-1 1 0,1-1 1,-1 0-1,1 0 0,-1 1 1,1-1-1,0-1 1,0 1-1,0 0 0,0 0 1,-1-1-1,1 1 1,0-1-1,0 1 0,0-1 1,3 0-1,7 1-1,-1-1 0,0 0 0,0-1 0,1-1 0,-1 1-1,0-2 1,0 0 0,0 0 0,-1-1 0,17-8 0,-8 3-317,-1-2 0,0-1 1,0 0-1,26-24 0,-29 20 6,-21 20 410,-26 28 354,6 17 224,22-21-318,4-27-374,0 0 0,0-1 0,1 1 0,-1 0 0,0 0 0,0-1 0,1 1 0,-1 0-1,1 0 1,-1-1 0,0 1 0,1-1 0,0 1 0,-1 0 0,1-1 0,-1 1 0,1-1 0,-1 1 0,1-1 0,0 1 0,0-1-1,-1 0 1,1 1 0,0-1 0,-1 0 0,1 0 0,1 1 0,8 0-29,-1 0 0,1 0 1,-1-1-1,1-1 0,-1 1 0,1-1 1,-1-1-1,1 0 0,-1 0 0,0-1 1,0 0-1,0-1 0,13-7 0,11-8-100,-1-1 0,31-25 0,-54 38 117,-8 7 4,-1 0 0,0 0 0,0 0 0,0 0 0,0 0 0,1 0 0,-1 0 0,0 0 0,0-1 0,0 1 1,0 0-1,0 0 0,1 0 0,-1 0 0,0 0 0,0 1 0,0-1 0,0 0 0,1 0 0,-1 0 0,0 0 0,0 0 0,0 0 0,0 0 0,1 0 0,-1 0 0,0 0 0,0 0 0,0 0 0,0 1 0,0-1 1,0 0-1,0 0 0,1 0 0,-1 0 0,0 0 0,0 0 0,0 1 0,0-1 0,0 0 0,0 0 0,0 0 0,0 0 0,0 1 0,0-1 0,0 0 0,0 0 0,0 0 0,0 1 0,3 16 44,-2 25 146,-1-34-176,1 5-43,1-1-1,1 1 1,0 0-1,1-1 1,0 0 0,1 0-1,9 17 1,15 42-1133,-25-59 1092,-1 1 0,-1 0 0,0 1 0,0-1 0,-1 0 0,-1 0 0,-1 1 0,1-1 0,-2 0 0,-3 14 0,4-22 159,-1 0-1,1-1 1,-1 1-1,0-1 1,0 0-1,-1 0 1,1 0-1,-1 0 1,0 0-1,0 0 1,-1-1-1,1 1 1,-1-1-1,1 0 1,-1 0-1,0-1 1,0 1-1,0-1 1,-1 1 0,1-1-1,0-1 1,-1 1-1,0-1 1,1 1-1,-1-1 1,0-1-1,1 1 1,-1-1-1,0 1 1,-7-2-1,10 1-86,0 0 1,0 0-1,0 0 0,1-1 0,-1 1 0,0 0 0,0-1 1,0 0-1,0 1 0,1-1 0,-1 0 0,0 0 0,1 0 1,-1 0-1,0 0 0,1 0 0,-1-1 0,1 1 0,0 0 1,-1-1-1,1 1 0,-1-3 0,0 0 18,0 0-1,0 0 0,1 0 1,-1 0-1,1 0 1,0-1-1,0 1 1,0 0-1,0-7 1,1 0-435,0 1 0,1 0 1,0-1-1,0 1 0,1 0 1,1 0-1,6-19 0,-1 15-2136,-1 1-1,2 1 1,0-1-1,0 2 1,17-17-1,3-1-6761</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5.433"/>
    </inkml:context>
    <inkml:brush xml:id="br0">
      <inkml:brushProperty name="width" value="0.025" units="cm"/>
      <inkml:brushProperty name="height" value="0.025" units="cm"/>
    </inkml:brush>
  </inkml:definitions>
  <inkml:trace contextRef="#ctx0" brushRef="#br0">159 6 13837,'0'0'7207,"-11"-1"-5221,4 0-1746,-6-1 114,0 1 0,0 0 0,-22 2 0,32-1-329,1 0 1,-1 0-1,0 1 0,0-1 0,0 1 1,1-1-1,-1 1 0,0 0 0,1 0 1,-1 0-1,1 1 0,-1-1 0,1 1 1,0-1-1,0 1 0,-1 0 0,1 0 1,0-1-1,0 2 0,1-1 0,-1 0 1,0 0-1,1 1 0,-1-1 0,1 0 1,-2 5-1,3-7-30,0 1-1,0 0 1,0-1-1,0 1 1,0 0-1,0-1 1,0 1 0,0 0-1,0-1 1,0 1-1,0 0 1,0-1-1,1 1 1,-1 0 0,0-1-1,0 1 1,1-1-1,-1 1 1,0 0-1,1-1 1,-1 1 0,1-1-1,-1 1 1,1-1-1,-1 1 1,1-1-1,0 1 1,24 9-372,38-4-581,-50-5 721,33 1-380,-31-3 1045,0 1 1,0 1-1,0 1 1,0 0-1,25 8 1,-39-10-348,-1 0 1,1 0-1,-1 0 0,1 1 1,-1-1-1,1 0 1,0 0-1,-1 1 1,1-1-1,-1 0 1,1 1-1,-1-1 1,0 0-1,1 1 1,-1-1-1,1 1 1,-1-1-1,0 1 1,1-1-1,-1 1 1,0-1-1,0 1 1,1 0-1,-1-1 1,0 1-1,0-1 1,0 1-1,0-1 0,0 1 1,1 0-1,-1-1 1,0 1-1,0-1 1,-1 1-1,1 0 1,0-1-1,0 1 1,0-1-1,0 1 1,0 0-1,-1-1 1,1 1-1,0-1 1,-1 1-1,1-1 1,0 1-1,-1-1 1,1 1-1,0-1 1,-1 1-1,1-1 1,-1 0-1,1 1 0,-1-1 1,-28 21 1442,-8-1-1358,-2-1-1,-46 15 1,14-19-8772,54-15-3966</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6.040"/>
    </inkml:context>
    <inkml:brush xml:id="br0">
      <inkml:brushProperty name="width" value="0.025" units="cm"/>
      <inkml:brushProperty name="height" value="0.025" units="cm"/>
    </inkml:brush>
  </inkml:definitions>
  <inkml:trace contextRef="#ctx0" brushRef="#br0">278 152 8936,'8'-10'1009,"-3"3"-893,28-43 3811,-30 45-3071,0-1 1,0 0-1,0 0 0,-1 0 1,0 0-1,-1 0 0,1 0 1,0-11-1,-2 16-740,0 0 0,-1 0 0,1 0 0,0 0-1,-1 0 1,1 0 0,-1 0 0,1 0 0,-1 0 0,1 0-1,-1 1 1,0-1 0,0 0 0,1 0 0,-1 1 0,0-1-1,0 0 1,0 1 0,0-1 0,0 1 0,1-1 0,-1 1-1,0-1 1,0 1 0,-1 0 0,1-1 0,0 1 0,0 0-1,0 0 1,0 0 0,0 0 0,0 0 0,-1 0 0,-47 0 101,38 1-38,-10 0-94,1 2 0,0 1 0,0 0 0,0 1 0,1 2 0,0 0-1,0 0 1,0 2 0,1 0 0,-24 17 0,41-25-70,-1 0 0,1 0-1,-1 0 1,1 0 0,-1 1 0,1-1-1,-1 0 1,1 1 0,0-1 0,0 1-1,0-1 1,0 1 0,0 0 0,-1 2-1,2-4-12,0 1-1,0-1 0,0 1 0,0-1 1,0 1-1,1-1 0,-1 1 0,0 0 1,0-1-1,0 0 0,1 1 0,-1-1 1,0 1-1,1-1 0,-1 1 0,0-1 1,1 0-1,-1 1 0,1-1 0,-1 1 1,0-1-1,1 0 0,-1 0 0,1 1 1,-1-1-1,1 0 0,-1 0 0,1 0 0,-1 1 1,2-1-1,7 2-4,0 0 0,1-1 1,-1 0-1,12-1 0,-10 0 67,1 1-112,16 0 39,49 9-1,-70-9-51,-1 0-1,0 1 0,0 0 1,1 0-1,-1 1 1,0-1-1,-1 1 0,1 1 1,-1-1-1,1 1 1,-1 0-1,0 0 1,7 8-1,-10-10 58,-1-1 1,0 1-1,0 0 0,0 0 0,0 0 1,0 0-1,0 0 0,0 0 1,-1 0-1,1 0 0,-1 0 1,1 0-1,-1 0 0,0 0 1,0 0-1,0 0 0,0 1 1,0-1-1,0 0 0,-1 0 0,1 0 1,-1 2-1,-1 1 74,0-1-1,-1 0 1,1 0 0,-1 0-1,1 0 1,-1 0 0,-1-1-1,1 1 1,-6 4 0,-7 5 232,-1-1 1,0-1 0,-27 13 0,43-23-306,-12 5-1,1 0-1,-1 0 0,0-1 1,0-1-1,-1 0 0,0-1 1,-18 2-1,32-4-67,0-1 1,-1 0-1,1 0 0,0 0 1,0 0-1,-1 0 0,1 0 1,0 0-1,-1 0 0,1 0 1,0 0-1,0 0 0,-1 0 1,1 0-1,0 0 0,0 0 0,-1 0 1,1-1-1,0 1 0,0 0 1,-1 0-1,1 0 0,0 0 1,0 0-1,-1-1 0,1 1 1,0 0-1,0 0 0,0 0 1,-1-1-1,1 1 0,0 0 1,0 0-1,0-1 0,0 1 1,0 0-1,0 0 0,-1-1 1,1 1-1,0 0 0,0 0 1,0-1-1,0 1 0,0 0 1,0 0-1,0-1 0,0 1 1,0 0-1,0-1 0,0 1 1,0 0-1,1 0 0,-1-1 1,0 1-1,0 0 0,0 0 1,0-1-1,0 1 0,0 0 1,1 0-1,-1-1 0,0 1 1,0 0-1,0 0 0,1-1 0,13-16-3574,-13 17 3503,28-26-5900,8-5-3774</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6.970"/>
    </inkml:context>
    <inkml:brush xml:id="br0">
      <inkml:brushProperty name="width" value="0.025" units="cm"/>
      <inkml:brushProperty name="height" value="0.025" units="cm"/>
    </inkml:brush>
  </inkml:definitions>
  <inkml:trace contextRef="#ctx0" brushRef="#br0">127 410 6822,'0'0'16026,"3"-8"-15866,1 2-6,-2 0 0,1-1 0,-1 0 0,0 1 0,0-1 0,-1 0 0,1 0 0,-2 0 0,1 0 0,-1 1 0,0-1 0,-2-12 0,2 19-156,-1-1-1,1 0 1,-1 0-1,1 0 1,-1 1-1,0-1 1,0 0-1,1 1 1,-1-1-1,0 1 1,0-1-1,0 1 1,1-1-1,-1 1 1,0-1-1,0 1 1,0 0-1,0 0 1,0-1-1,0 1 1,0 0-1,0 0 1,0 0-1,0 0 1,0 0-1,0 0 1,0 0-1,0 1 1,0-1-1,1 0 1,-1 0-1,0 1 1,0-1-1,0 0 1,0 1-1,0-1 1,0 1-1,1 0 1,-1-1-1,0 1 1,-1 1-1,-33 26-68,27-20 184,0 2 0,1-1 1,0 1-1,1 0 0,0 0 0,0 0 0,1 1 1,0 0-1,1 0 0,1 1 0,0-1 0,0 1 0,1-1 1,-1 17-1,3-26-83,1 0 0,-1 0 0,1 0 0,-1 0 0,1 0 1,0 0-1,0 0 0,0 0 0,0 0 0,0 0 0,0 0 0,1-1 0,-1 1 1,1 0-1,-1-1 0,1 1 0,-1-1 0,1 0 0,0 0 0,0 1 0,0-1 0,-1 0 1,1 0-1,0-1 0,0 1 0,1 0 0,-1-1 0,0 1 0,0-1 0,0 0 1,0 1-1,0-1 0,0 0 0,1 0 0,2-1 0,4 1 120,0-1-1,0 1 0,0-2 1,0 1-1,0-1 1,-1-1-1,14-4 0,-9 0-42,0-1 1,-1 0-1,0-1 0,0 0 0,-1-1 0,0 0 0,0-1 1,9-12-1,-6 4-275,0 0 1,-1-1 0,-1-1 0,12-28-1,-38 80-459,5-15 930,2 1-1,0-1 0,0 1 1,2 0-1,0 1 0,-4 28 1,9-45-276,0-1 0,0 1 0,0 0 0,0 0 0,0 0 0,0-1 0,0 1 0,0 0 0,0 0 0,0 0 0,1-1 0,-1 1 0,0 0 0,0 0 0,1-1 0,-1 1 0,0 0 0,1-1 0,-1 1 0,1 0 0,-1-1 0,1 1 0,-1 0 0,1-1 0,0 1 0,-1-1 1,1 1-1,0-1 0,-1 0 0,1 1 0,1 0 0,0-1 31,1 0 0,-1 0 0,0 0 1,1 0-1,-1 0 0,0 0 1,0-1-1,1 1 0,-1-1 0,0 1 1,3-2-1,6-3 121,-1 0 0,0 0-1,16-12 1,8-9-151,-1-2-1,-2-2 0,55-65 1,-71 77-92,-1-1 1,-1-1 0,-1-1 0,-1 1 0,-1-2 0,0 1-1,-2-2 1,10-40 0,-14 17-502,-4 46 559,0-1 1,0 0-1,0 0 1,0 1-1,0-1 0,0 0 1,0 1-1,-1-1 0,1 0 1,0 1-1,0-1 1,-1 1-1,1-1 0,0 0 1,-1 1-1,1-1 1,-1 1-1,1-1 0,0 1 1,-1-1-1,1 1 0,-1-1 1,0 1-1,1-1 1,-1 1-1,1 0 0,-1-1 1,0 1-1,1 0 1,-1 0-1,1 0 0,-1-1 1,0 1-1,1 0 0,-1 0 1,0 0-1,0 0 1,1 0-1,-1 0 0,0 0 1,1 0-1,-1 0 0,0 0 1,1 1-1,-1-1 1,0 0-1,1 0 0,-1 1 1,1-1-1,-1 0 1,0 1-1,1-1 0,-1 1 1,1-1-1,-1 0 0,1 1 1,-1-1-1,1 1 1,-1 0-1,-10 10 59,0 0 1,1 0-1,1 1 1,-1 0-1,2 1 0,0 0 1,0 1-1,2-1 0,-6 16 1,2-1 44,2 0 1,0 0-1,3 1 1,0 0-1,1 0 1,2 0-1,2 0 1,4 55-1,2-58-98,5-18 0,-10-9 0,1 0 0,0 1 0,-1-1 0,1 0 0,-1 0 0,1-1 0,-1 1 0,1 0 0,-1 0 0,0-1 0,0 1 0,1-1 0,-1 1 0,0-1 0,0 1 0,-1-1 0,1 0 0,0 0 0,0-2 0,53-124 0,-54 127 0,1 1 0,-1 0 0,1 0 0,-1-1 0,1 1 0,-1 0 0,1 0 0,-1-1 0,1 1 0,-1 0 0,1 0 0,-1 0 0,1 0 0,-1 0 0,1 0 0,-1 0 0,1 0 0,-1 0 0,1 0 0,-1 0 0,1 0 0,-1 0 0,1 0 0,-1 1 0,1-1 0,-1 0 0,1 0 0,-1 0 0,1 1 0,-1-1 0,0 0 0,1 1 0,-1-1 0,1 0 0,-1 1 0,1 0 0,25 19 0,-11-8 0,-4-7 0,-1-1 0,1 0 0,0 0 0,1-1 0,-1 0 0,1-1 0,20 1 0,-27-2 0,1-1 0,0 0 0,0 0 0,-1 0 0,1 0 0,0-1 0,-1 0 0,1-1 0,-1 1 0,1-1 0,-1 0 0,1 0 0,-1-1 0,0 1 0,0-1 0,0 0 0,6-6 0,-10 8 0,0 0 0,0 0 0,0 0 0,0 0 0,0 0 0,0 0 0,0 0 0,0-1 0,0 1 0,-1 0 0,1-1 0,0 1 0,-1-1 0,1 1 0,-1-1 0,0 1 0,0-1 0,1 1 0,-1-1 0,0 1 0,0-1 0,0 1 0,0-1 0,-1 1 0,1-3 0,-2 2 0,1 1 0,0-1 0,0 1 0,-1 0 0,1 0 0,-1-1 0,1 1 0,-1 0 0,1 0 0,-1 1 0,0-1 0,1 0 0,-1 0 0,0 1 0,0-1 0,1 1 0,-4-1 0,-3 0 0,0 0 0,1 0 0,-1 1 0,0 0 0,0 0 0,1 1 0,-1 0 0,0 0 0,-8 4 0,11-3 0,0 1 0,1 0 0,0 0 0,-1 0 0,1 0 0,0 1 0,1 0 0,-1 0 0,1 0 0,-1 0 0,1 1 0,1-1 0,-1 1 0,1 0 0,-1-1 0,1 1 0,1 0 0,-1 1 0,1-1 0,0 0 0,0 0 0,0 1 0,1-1 0,-1 0 0,2 1 0,-1-1 0,0 0 0,2 6 0,-1-8-19,0-1-1,1 1 1,-1-1 0,1 1-1,-1-1 1,1 0 0,0 0-1,0 1 1,0-1-1,0 0 1,0-1 0,0 1-1,1 0 1,-1-1 0,0 1-1,1-1 1,-1 0 0,1 0-1,0 0 1,-1 0 0,4 1-1,0-1-192,1 1 0,-1-1 1,1 0-1,-1 0 0,1-1 0,-1 0 0,1 0 0,7-1 0,-14 0-90,1 1 1,0-1-1,-1 1 0,1-1 0,-1 1 1,1-1-1,-1 0 0,1 1 0,-1-1 1,1 0-1,-1 1 0,0-1 0,1 0 0,-1 0 1,0 1-1,1-1 0,-1 0 0,0 0 1,0 0-1,0 1 0,0-1 0,0 0 1,0 0-1,0 0 0,0 1 0,0-1 1,0 0-1,-1 0 0,1 0 0,0 1 1,0-1-1,-1-1 0,0 0-1031,-7-29-11916</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7.344"/>
    </inkml:context>
    <inkml:brush xml:id="br0">
      <inkml:brushProperty name="width" value="0.025" units="cm"/>
      <inkml:brushProperty name="height" value="0.025" units="cm"/>
    </inkml:brush>
  </inkml:definitions>
  <inkml:trace contextRef="#ctx0" brushRef="#br0">0 31 16912,'0'0'6790,"72"-31"-12491</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8.311"/>
    </inkml:context>
    <inkml:brush xml:id="br0">
      <inkml:brushProperty name="width" value="0.025" units="cm"/>
      <inkml:brushProperty name="height" value="0.025" units="cm"/>
    </inkml:brush>
  </inkml:definitions>
  <inkml:trace contextRef="#ctx0" brushRef="#br0">411 173 15246,'-16'-1'2339,"15"1"-2308,-20-2 629,-1 0 0,1 2 0,-1 1 0,0 0 0,1 2 0,-1 0 0,-24 8 0,28-4-314,1 0 0,0 1 0,0 1 0,1 1-1,-28 21 1,38-26-302,0 0 0,1 0-1,0 1 1,0 0 0,0-1-1,0 2 1,1-1 0,0 0-1,1 1 1,-1 0 0,1 0 0,1 0-1,-1 0 1,1 0 0,0 1-1,1-1 1,-1 11 0,2-16-43,0-1 0,0 1 0,1 0-1,-1 0 1,1 0 0,-1-1 0,1 1 0,-1 0 0,1 0 0,0-1 0,0 1 0,0-1 0,0 1 0,0-1 0,0 1 0,0-1 0,1 0 0,-1 1 0,0-1 0,1 0 0,-1 0-1,1 0 1,-1 0 0,1 0 0,0 0 0,-1-1 0,1 1 0,0 0 0,0-1 0,-1 1 0,1-1 0,0 0 0,3 0 0,4 1 14,0 0 0,-1-1 1,1 0-1,0 0 0,-1-1 0,14-3 1,-4-2 31,-1 0 0,1-1 0,-1-1 1,0 0-1,-1-2 0,0 0 1,25-21-1,-11 6 3,-1-1 0,43-53 0,-55 59 14,-2-1 0,18-33 0,-27 45 41,-2-1 0,0 1 0,0-1 0,0 1 0,-1-1 0,-1 0 0,0-1 0,2-18 0,-4 29-102,0-1 0,-1 1 0,1 0 0,0 0 0,0-1 0,0 1 0,0 0 0,0 0 0,-1-1 0,1 1 1,0 0-1,0 0 0,0 0 0,-1 0 0,1-1 0,0 1 0,0 0 0,0 0 0,-1 0 0,1 0 0,0 0 0,0 0 0,-1-1 0,1 1 0,0 0 0,0 0 0,-1 0 0,1 0 0,0 0 0,-1 0 0,1 0 0,0 0 0,0 0 0,-1 0 0,1 0 0,0 1 1,0-1-1,-1 0 0,1 0 0,0 0 0,0 0 0,-1 0 0,1 0 0,0 0 0,0 1 0,-1-1 0,1 0 0,0 0 0,0 0 0,0 1 0,0-1 0,-1 0 0,1 0 0,0 1 0,0-1 0,0 0 0,0 0 0,0 1 0,0-1 0,0 0 0,0 0 0,-1 1 1,1-1-1,0 1 0,-10 16 60,0 0 1,1 1 0,1 1-1,1-1 1,0 1 0,-5 31 0,6-30-51,-9 31 26,7-29 367,1 1 1,0 0-1,2 0 0,1 0 0,-2 46 1,6-68-396,1-1 0,-1 1 0,0 0 0,0 0 0,1 0 1,-1 0-1,0-1 0,1 1 0,-1 0 0,1-1 0,-1 1 1,1 0-1,-1-1 0,1 1 0,-1 0 0,1-1 0,0 1 1,-1-1-1,1 1 0,0-1 0,0 1 0,-1-1 0,1 0 0,0 1 1,0-1-1,0 0 0,-1 0 0,1 1 0,0-1 0,0 0 1,0 0-1,0 0 0,-1 0 0,1 0 0,0 0 0,0 0 1,0 0-1,1-1 0,35-8 285,-18 0-460,-1 0 0,1-1 1,-2-1-1,1 0 0,-2-2 0,1 0 0,-2 0 0,0-2 0,0 0 1,-2-1-1,0 0 0,18-28 0,-29 40 126,-1 0 0,1 0 0,-1 0 0,1 0-1,-1 0 1,0-1 0,0 1 0,-1 0 0,1 0 0,-1-1 0,0 1 0,-1-5-1,1 8 41,0 0 0,0 1 0,-1-1 0,1 0 0,0 0 0,0 0-1,-1 1 1,1-1 0,-1 0 0,1 1 0,-1-1 0,1 0-1,-1 1 1,1-1 0,-1 1 0,1-1 0,-1 1 0,0-1-1,1 1 1,-1-1 0,0 1 0,1-1 0,-1 1 0,0 0-1,-1-1 1,0 1 4,0 0-1,0 0 0,0 0 0,0 1 1,-1-1-1,1 0 0,0 1 1,0-1-1,0 1 0,0 0 1,0 0-1,0 0 0,0 0 0,-2 2 1,-7 5 69,0 0 1,0 1-1,1 0 1,0 1-1,0 0 0,-15 23 1,-41 74 1681,63-104-1702,1 1 1,0 0 0,0 0 0,1 0 0,-1 0 0,1 0 0,0 0 0,0 0 0,-1 6-1,2-9-52,1 0 0,-1 0 0,1 0 0,-1 0 0,1 0 0,-1 0-1,1 0 1,0 0 0,-1 0 0,1 0 0,0 0 0,0 0 0,0 0 0,0 0-1,0-1 1,0 1 0,0 0 0,0-1 0,0 1 0,0-1 0,0 1-1,0-1 1,0 0 0,0 1 0,1-1 0,-1 0 0,0 0 0,0 0-1,0 0 1,0 0 0,1 0 0,-1 0 0,0 0 0,0 0 0,2-1-1,143 0-1799,-115 0-3029,1-2-4101,-22 2-63</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8.701"/>
    </inkml:context>
    <inkml:brush xml:id="br0">
      <inkml:brushProperty name="width" value="0.025" units="cm"/>
      <inkml:brushProperty name="height" value="0.025" units="cm"/>
    </inkml:brush>
  </inkml:definitions>
  <inkml:trace contextRef="#ctx0" brushRef="#br0">288 1 17489,'0'0'1937,"-11"4"247,-14 3-1003,-58 19 685,56-15-955,24-8-411,10-2 49,92 5-602,-90-5 58,1 0 0,-1 1 1,0 1-1,0-1 0,0 1 1,0 1-1,0 0 0,10 6 1,-18-9 8,0 0 0,0-1-1,0 1 1,-1 0 0,1 0 0,0 0 0,-1-1 0,1 1 0,0 0 0,-1 0-1,1 0 1,-1 0 0,0 0 0,1 0 0,-1 0 0,0 0 0,1 0 0,-1 0-1,0 0 1,0 0 0,0 1 0,0-1 0,0 0 0,0 0 0,0 0 0,0 0-1,-1 0 1,1 0 0,0 0 0,-1 0 0,1 0 0,-1 0 0,1 0 0,-1 0-1,1 0 1,-1 0 0,1 0 0,-1-1 0,0 1 0,0 0 0,1 0-1,-1-1 1,0 1 0,0 0 0,0-1 0,-2 2 0,-49 33 1340,45-32-1246,-33 18 644,-61 23 1,34-17-1455,2 4-3432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9.332"/>
    </inkml:context>
    <inkml:brush xml:id="br0">
      <inkml:brushProperty name="width" value="0.025" units="cm"/>
      <inkml:brushProperty name="height" value="0.025" units="cm"/>
    </inkml:brush>
  </inkml:definitions>
  <inkml:trace contextRef="#ctx0" brushRef="#br0">0 81 11627,'41'0'988,"247"-6"843,-217 1-2171,0-3 0,71-17 0,-115 18 1045,1-1-527,0 1 1,0 2-1,0 0 1,1 2-1,-1 1 0,54 4 1,-70 2-2032,-6 4-2225</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9.075"/>
    </inkml:context>
    <inkml:brush xml:id="br0">
      <inkml:brushProperty name="width" value="0.025" units="cm"/>
      <inkml:brushProperty name="height" value="0.025" units="cm"/>
    </inkml:brush>
  </inkml:definitions>
  <inkml:trace contextRef="#ctx0" brushRef="#br0">75 0 22197,'0'0'2851,"-32"79"-1282,18-27-800,-1 3-161,5 2-415,6-5-257,4-7-1218,0-10-703,7-12-129,2-13-1346,-4-10-1697</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9.432"/>
    </inkml:context>
    <inkml:brush xml:id="br0">
      <inkml:brushProperty name="width" value="0.025" units="cm"/>
      <inkml:brushProperty name="height" value="0.025" units="cm"/>
    </inkml:brush>
  </inkml:definitions>
  <inkml:trace contextRef="#ctx0" brushRef="#br0">38 186 12172,'0'0'6427,"-7"-9"-3598,-20-27-555,26 35-2230,0-1 0,1 1 0,-1-1 0,1 0 0,0 1-1,-1-1 1,1 1 0,0-1 0,0 0 0,0 1 0,0-1 0,1 1-1,-1-1 1,0 0 0,1 1 0,-1-1 0,1 1 0,-1-1-1,1 1 1,0-1 0,-1 1 0,1-1 0,0 1 0,0 0-1,0-1 1,0 1 0,0 0 0,1 0 0,-1 0 0,0 0-1,0 0 1,3-1 0,50-27-242,-49 26 268,29-10-62,1 2-1,0 1 1,1 1 0,0 2 0,0 2-1,1 1 1,-1 2 0,71 5-1,-98-3 17,-1 1-1,1 1 0,-1-1 0,1 1 0,-1 1 0,0-1 0,0 2 0,0-1 0,0 1 0,-1 0 1,0 0-1,8 7 0,-12-9 69,0 1 0,0 0 0,-1 0 1,1 0-1,-1 0 0,0 1 0,1-1 1,-2 1-1,1-1 0,0 1 0,-1 0 1,1-1-1,-1 1 0,0 0 0,-1 0 0,1 0 1,-1 0-1,1 0 0,-1 0 0,0 0 1,-1 0-1,1 0 0,-1 0 0,0 0 0,0 0 1,0 0-1,-3 6 0,2-5-28,0 1 1,-1-2-1,0 1 0,0 0 1,0 0-1,0-1 1,-1 0-1,0 1 0,0-1 1,0-1-1,0 1 0,-1-1 1,1 1-1,-1-1 0,0 0 1,0-1-1,-5 3 0,-1-1 96,0 0-1,0-1 1,0-1-1,0 1 1,-1-2-1,1 1 1,-15-1-1,40-1-729,-1 1 1,0 1-1,1 0 0,-1 1 0,0 0 0,0 1 0,0 1 0,22 11 0,-30-14 576,-1 1 0,0-1 0,1 1 0,-1 0 0,-1 0 0,1 0 0,0 0 0,-1 1 0,1 0 0,-1-1 0,0 1 0,0 0 0,-1 1 0,1-1 0,-1 0 0,0 1 0,0-1 0,0 1 0,-1 0 0,1 0 0,-1-1 0,-1 1 1,1 0-1,-1 0 0,1 0 0,-1 0 0,-1 0 0,1 0 0,-2 8 0,-1-6 332,1 0 0,-1 0 0,-1 0 0,1-1 1,-1 1-1,0-1 0,0 0 0,-1 0 0,0-1 1,0 1-1,0-1 0,-1 0 0,-7 5 0,-5 3 266,0-1-1,0-1 0,-28 12 1,24-14-571,0-1 1,0 0-1,-1-2 0,0 0 1,-39 4-1,55-9-35,0-1 1,0 1-1,0-1 0,0 0 0,0-1 1,0 1-1,-1-2 0,1 1 0,1-1 1,-1 0-1,0 0 0,0-1 0,1 1 1,0-2-1,-1 1 0,1-1 0,0 0 1,1 0-1,-1 0 0,1-1 0,0 0 1,-9-11-1,12 14-77,1 0-1,-1 0 1,1-1-1,0 1 1,-1-1-1,1 1 1,1-1-1,-1 0 1,0 1-1,0-1 1,1 0-1,-1-2 1,2 4-40,-1 0 1,0-1-1,0 1 1,0 0 0,1 0-1,-1 0 1,0 0-1,1 0 1,-1 0-1,1 0 1,-1 0 0,1 1-1,0-1 1,-1 0-1,1 0 1,0 0-1,0 0 1,0 1 0,-1-1-1,1 0 1,1 0-1,5-2-751,0 1 0,-1 0 0,1 0 0,1 0 0,-1 1 0,0-1 0,9 1 0,16-3-1968,-1-3-3488</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9.822"/>
    </inkml:context>
    <inkml:brush xml:id="br0">
      <inkml:brushProperty name="width" value="0.025" units="cm"/>
      <inkml:brushProperty name="height" value="0.025" units="cm"/>
    </inkml:brush>
  </inkml:definitions>
  <inkml:trace contextRef="#ctx0" brushRef="#br0">100 0 13293,'0'0'13004,"-41"76"-11146,23-33-1058,3 4-159,2 0-289,4 2-127,5-8-97,4-2-32,0-12-64,2-5-256,11-9-1250,-1-11-1569,1-2-1121,-1-13-3010</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0.179"/>
    </inkml:context>
    <inkml:brush xml:id="br0">
      <inkml:brushProperty name="width" value="0.025" units="cm"/>
      <inkml:brushProperty name="height" value="0.025" units="cm"/>
    </inkml:brush>
  </inkml:definitions>
  <inkml:trace contextRef="#ctx0" brushRef="#br0">120 1 22806,'0'0'1089,"-2"61"320,-6-16-352,0 5 320,1 4-736,-3 0-257,2-1-63,-2-2 127,-1-3 96,-2-3-255,3-7-257,-1-3-385,1-9-1216,5-10-1794,2-13-1378,0-22-15182</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0.570"/>
    </inkml:context>
    <inkml:brush xml:id="br0">
      <inkml:brushProperty name="width" value="0.025" units="cm"/>
      <inkml:brushProperty name="height" value="0.025" units="cm"/>
    </inkml:brush>
  </inkml:definitions>
  <inkml:trace contextRef="#ctx0" brushRef="#br0">0 205 21813,'13'-13'1473,"11"-7"-629,0 0 0,1 2 1,1 1-1,0 1 0,1 1 0,30-12 1,-21 14-478,1 2 1,0 1 0,1 2-1,0 2 1,41-2 0,-60 6-263,-1 2 0,0 0 0,1 1 0,-1 1 0,0 1 0,1 0 0,-1 1 0,-1 1 0,1 1 0,-1 1 0,0 0 0,25 15 0,-38-19-105,-1-1 0,1 1 0,-1 0 0,1 0 0,-1 0 0,0 0 0,0 1 0,-1-1 0,1 1 0,-1-1 0,1 1 0,-1 0 0,-1 0 0,1 0 0,0 0 0,-1 1 0,0-1 0,1 9 0,-2-9 0,0 0 0,0 0 0,0-1 0,-1 1 0,0 0 0,0 0 0,0-1 0,0 1 0,-1-1 0,1 1 0,-1-1 0,0 1 0,0-1 0,0 0 0,-1 0 0,1 0 0,-1 0 0,1-1 0,-1 1 0,0 0 0,-5 2 0,-11 7-8,-1-1 0,0-1 0,0-1 0,-1-1 0,0-1 0,0 0 0,-1-2 0,0-1 0,1 0 0,-2-2 0,1 0 0,0-1 0,-28-4 0,48 3-132,0 0 0,1 0 1,-1-1-1,1 1 0,-1-1 0,1 1 0,-1-1 1,1 1-1,-1-1 0,1 0 0,-1 0 1,1 0-1,0 0 0,0 0 0,-1 0 0,1 0 1,0 0-1,-2-3 0,-4-16-5916,5-13-9335</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4.367"/>
    </inkml:context>
    <inkml:brush xml:id="br0">
      <inkml:brushProperty name="width" value="0.025" units="cm"/>
      <inkml:brushProperty name="height" value="0.025" units="cm"/>
      <inkml:brushProperty name="color" value="#E71224"/>
    </inkml:brush>
  </inkml:definitions>
  <inkml:trace contextRef="#ctx0" brushRef="#br0">246 49 13645,'0'0'3390,"-4"-9"-1244,-14-27-112,18 36-1993,0 0 1,0 0-1,0 0 0,0-1 1,0 1-1,0 0 1,0 0-1,0 0 0,0 0 1,0 0-1,0 0 1,0-1-1,0 1 0,0 0 1,0 0-1,0 0 1,0 0-1,0 0 1,0 0-1,-1 0 0,1-1 1,0 1-1,0 0 1,0 0-1,0 0 0,0 0 1,0 0-1,0 0 1,-1 0-1,1 0 0,0 0 1,0 0-1,0 0 1,0 0-1,0 0 1,0 0-1,-1 0 0,1 0 1,0 0-1,0 0 1,0 0-1,0 0 0,0 0 1,0 0-1,-1 0 1,1 0-1,0 0 0,0 0 1,0 0-1,0 0 1,0 0-1,0 0 1,-1 0-1,1 1 0,0-1 1,0 0-1,0 0 1,0 0-1,0 0 0,0 0 1,0 0-1,0 1 1,-4 12 730,1 19-619,-6 191 60,-40 246 1,-19-121-652,-4 21 737,68-347-181,0-5-8,2 0 0,0 1 0,0 35 0,2-50-97,1 1 1,-1-1 0,1 1-1,-1-1 1,1 1 0,0-1-1,0 0 1,0 1 0,1-1-1,-1 0 1,1 0 0,0 0-1,0 0 1,0 0 0,0 0-1,1-1 1,-1 1 0,1-1-1,-1 1 1,1-1 0,0 0-1,0 0 1,0 0 0,0-1-1,5 3 1,6 0 119,0 0-1,0-1 1,1-1 0,-1 0 0,1-1-1,-1-1 1,1 0 0,14-3 0,119-21 194,-128 19-301,95-18-541,1 5 1,1 4-1,1 6 1,227 14-1,-306-3 249,39 5-195,110-3 0,-163-6 544,-1-1 0,0-1 0,0-2-1,0 0 1,0-1 0,-1-2-1,0 0 1,39-21 0,-28 6 76,14-6 226,-47 29 614,-1-7-1005,2-11 42,1-1-1,1 1 1,1 0-1,9-21 1,5-21 85,4-31 410,-4-2-1,11-156 1,-27 195-505,-4-1-1,-1 1 1,-3-1 0,-3 1 0,-2 1 0,-17-56 0,12 56 5,6 18 128,-2 0 0,-1 0 0,-2 2 1,-33-62-1,42 88-121,0 1 0,-1 1 0,1-1 0,-1 1-1,0 0 1,-1 0 0,1 0 0,-1 1 0,0 0 0,0 1 0,0-1 0,-1 1-1,1 1 1,-12-4 0,-14-1 41,1 2 0,-43-2-1,17 2-76,-822-23 554,544 30-968,252-2-506,72 2-1039,15 1-1425,20 1-2644,17-4-2655</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5.972"/>
    </inkml:context>
    <inkml:brush xml:id="br0">
      <inkml:brushProperty name="width" value="0.025" units="cm"/>
      <inkml:brushProperty name="height" value="0.025" units="cm"/>
      <inkml:brushProperty name="color" value="#E71224"/>
    </inkml:brush>
  </inkml:definitions>
  <inkml:trace contextRef="#ctx0" brushRef="#br0">7566 5 6758,'0'0'13165,"4"-2"-11820,-4 2-1304,0 0 0,0-1 1,1 1-1,-1 0 0,0 0 0,1 0 0,-1 0 1,0-1-1,1 1 0,-1 0 0,1 0 0,-1 0 1,0 0-1,1 0 0,-1 0 0,1 0 0,-1 0 0,0 0 1,1 0-1,-1 0 0,0 0 0,1 0 0,-1 0 1,1 0-1,-1 0 0,0 1 0,1-1 0,-1 0 1,0 0-1,1 0 0,-1 1 0,0-1 0,1 0 0,-1 0 1,1 1-1,2 18 1275,-12 43 679,2-20-1184,4 52-57,12 114 0,0-14-254,-9-189-493,16 363 287,-10-312-281,3-1-1,2-1 0,3 0 0,33 87 1,15-10-10,15 38 52,-68-145-42,-1 0-1,-2 1 1,0 0-1,-2 0 1,3 34-1,-5-13-382,-2 0 1,-2 0-1,-2 0 0,-2-1 1,-2 1-1,-2-1 0,-28 76 1,35-114 442,-1 1 0,-1-1 0,1 0 1,-1 0-1,-1 0 0,1-1 0,-1 0 1,0 0-1,-1 0 0,1-1 0,-1 0 0,-8 4 1,-13 7 581,-56 23 0,25-13-552,-41 18-4,-1-4 0,-3-5 0,-1-4 1,-183 29-1,-445 14 17,523-59-104,-2180 79 1018,2172-101-1031,0-9-1,2-10 0,0-9 0,3-10 1,-235-81-1,-787-343 237,1140 429-81,2-5 0,-167-111 0,230 134-144,2-1 0,1-2-1,1-1 1,-41-52 0,52 57-12,0-2 1,2 1 0,1-2 0,0 0 0,2 0 0,1-1 0,-10-41-1,10 20 75,2 0 0,2 0 0,2 0-1,2-1 1,3 1 0,1-1 0,17-82-1,-7 74-597,2 0 0,41-96-1,30-12-5094,-66 130-2339</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6.846"/>
    </inkml:context>
    <inkml:brush xml:id="br0">
      <inkml:brushProperty name="width" value="0.025" units="cm"/>
      <inkml:brushProperty name="height" value="0.025" units="cm"/>
      <inkml:brushProperty name="color" value="#E71224"/>
    </inkml:brush>
  </inkml:definitions>
  <inkml:trace contextRef="#ctx0" brushRef="#br0">374 99 13164,'7'-10'1789,"-2"2"-1315,32-46 1449,-35 51-1446,1 0 0,0 0 0,-1 0 0,1 1-1,1-1 1,-1 1 0,0 0 0,7-4 0,-10 6-416,0 1 0,1-1-1,-1 0 1,0 0 0,1 1 0,-1-1 0,0 0 0,0 1 0,1-1-1,-1 0 1,0 1 0,0-1 0,0 0 0,1 1 0,-1-1 0,0 1-1,0-1 1,0 0 0,0 1 0,0-1 0,0 1 0,0-1 0,0 0-1,0 1 1,0-1 0,0 1 0,0-1 0,0 0 0,0 1 0,0-1-1,0 1 1,0-1 0,-1 0 0,1 1 0,0-1 0,0 1 0,0-1-1,-1 0 1,1 1 0,-10 24 100,-1-1-1,-1 0 1,-1-1-1,-1 0 1,-26 31-1,5-4-87,-110 145 69,-12 18-119,150-203-232,6-9 28,-1 1 0,1 0 0,0 0 0,-1 0 0,1 0 0,0 1 0,0-1 0,0 0 0,1 0 0,-1 1 0,1-1 0,-1 3 0,11-14-5248,2-1 3139,14-24-5627</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7.202"/>
    </inkml:context>
    <inkml:brush xml:id="br0">
      <inkml:brushProperty name="width" value="0.025" units="cm"/>
      <inkml:brushProperty name="height" value="0.025" units="cm"/>
      <inkml:brushProperty name="color" value="#E71224"/>
    </inkml:brush>
  </inkml:definitions>
  <inkml:trace contextRef="#ctx0" brushRef="#br0">266 0 8232,'0'0'13677,"-8"11"-13224,-3 5-396,1 0 0,0 1 0,1 1 0,2-1 0,-1 1 0,2 1 0,0 0 0,-3 25 0,2 8-196,2 1 1,4 95 0,3-82-1064,-8 68 0,6-133 1008,0 0-1,0 0 1,-1 0-1,1 0 0,0 1 1,0-1-1,0 0 1,-1 0-1,1 0 1,-1 0-1,1 0 0,0 0 1,-1 0-1,0-1 1,1 1-1,-1 0 1,0 0-1,1 0 0,-1 0 1,0-1-1,0 1 1,0 0-1,1-1 1,-1 1-1,0-1 0,0 1 1,0-1-1,-2 1 1,-13 0-5252</inkml:trace>
  <inkml:trace contextRef="#ctx0" brushRef="#br0" timeOffset="1">27 471 5349,'-13'-48'3940,"3"4"-833,6 4-257,4 11-319,12 8-513,15 8-673,12 8-736,9 5-417,14 0-128,10 4-737,6-1-2786,1-3-5285</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7.605"/>
    </inkml:context>
    <inkml:brush xml:id="br0">
      <inkml:brushProperty name="width" value="0.025" units="cm"/>
      <inkml:brushProperty name="height" value="0.025" units="cm"/>
      <inkml:brushProperty name="color" value="#E71224"/>
    </inkml:brush>
  </inkml:definitions>
  <inkml:trace contextRef="#ctx0" brushRef="#br0">65 38 11179,'0'0'4041,"-5"9"-2627,-6 9-286,2 1 0,-13 32 0,18-41-738,1 0 1,0 0-1,1 1 1,0-1-1,0 0 0,1 1 1,1-1-1,0 18 1,1-27-343,-1 1 0,1-1 1,0 0-1,0 0 0,-1 0 1,1 1-1,0-1 0,0 0 1,0 0-1,0 0 0,0 0 1,0-1-1,0 1 0,1 0 1,-1 0-1,0-1 0,0 1 1,1-1-1,-1 1 0,0-1 1,1 1-1,-1-1 1,0 0-1,1 0 0,-1 1 1,1-1-1,-1 0 0,1 0 1,-1-1-1,0 1 0,1 0 1,-1 0-1,0-1 0,1 1 1,1-1-1,5-1 348,0 0 0,1 0 0,-1-1 0,14-6 0,2-5-253,0-1-1,-1-1 0,0-1 0,-2-1 0,0-1 1,-1-1-1,-1-1 0,-1 0 0,0-2 0,21-37 1,-65 98 564,-26 39-646,47-65-71,-1 0 0,2 0 0,0 0 0,0 1-1,1-1 1,0 1 0,1 0 0,1 0 0,0 0-1,1 13 1,0-24-68,0-1 0,0 1 0,1-1-1,-1 1 1,0-1 0,0 1 0,1-1-1,-1 1 1,1-1 0,0 0 0,-1 1-1,1-1 1,0 0 0,0 1 0,-1-1-1,1 0 1,0 0 0,0 0 0,1 0-1,-1 0 1,0 0 0,0 0 0,0 0-1,1 0 1,-1-1 0,0 1 0,1-1 0,-1 1-1,1-1 1,-1 1 0,0-1 0,1 1-1,-1-1 1,1 0 0,-1 0 0,1 0-1,-1 0 1,1 0 0,2-1 0,0 1-709,1-1 1,0 0-1,0 0 1,-1-1 0,1 1-1,-1-1 1,1 0-1,-1 0 1,0-1 0,1 1-1,3-4 1,23-24-9587</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9.818"/>
    </inkml:context>
    <inkml:brush xml:id="br0">
      <inkml:brushProperty name="width" value="0.025" units="cm"/>
      <inkml:brushProperty name="height" value="0.025" units="cm"/>
    </inkml:brush>
  </inkml:definitions>
  <inkml:trace contextRef="#ctx0" brushRef="#br0">0 24 10218,'0'0'8648,"55"4"-8904,-17-4 288,11 0-32,16 0 0,13 0 0,7-7-1666,4-2-2370,4-3-2306</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7.977"/>
    </inkml:context>
    <inkml:brush xml:id="br0">
      <inkml:brushProperty name="width" value="0.025" units="cm"/>
      <inkml:brushProperty name="height" value="0.025" units="cm"/>
      <inkml:brushProperty name="color" value="#E71224"/>
    </inkml:brush>
  </inkml:definitions>
  <inkml:trace contextRef="#ctx0" brushRef="#br0">205 0 17681,'-13'0'2327,"2"0"-1791,-72 4 2610,75-3-2809,-1 0 0,1 1 0,0 0 0,0 0 0,0 1 1,0-1-1,1 2 0,-15 7 0,21-11-327,1 1-1,-1-1 1,0 1 0,1-1 0,-1 1-1,0-1 1,1 1 0,-1-1 0,0 1-1,1-1 1,-1 1 0,1 0 0,-1-1-1,1 1 1,0 0 0,-1-1 0,1 1 0,0 0-1,-1 0 1,1 0 0,0-1 0,0 1-1,0 0 1,-1 0 0,1 1 0,1-1-6,-1 0 1,1 0 0,0-1 0,-1 1 0,1 0 0,0-1 0,-1 1 0,1 0 0,0-1 0,0 1 0,0-1 0,0 1 0,0-1 0,-1 1 0,1-1 0,0 0 0,0 0 0,1 1 0,52 6 112,-49-7-59,26 2 49,-2 0-373,46 7 0,-67-7 206,0 0 1,-1 0 0,1 0-1,-1 1 1,0 0 0,0 1-1,0 0 1,0 0-1,0 0 1,10 10 0,-16-13 61,1 0 1,-1 1 0,0-1 0,1 1-1,-1-1 1,0 1 0,0 0-1,0 0 1,0-1 0,0 1-1,0 0 1,-1 0 0,1 0-1,-1 0 1,1 0 0,-1 0 0,0 0-1,1 0 1,-1 0 0,0 0-1,0 0 1,-1 0 0,0 3-1,0-1 64,-1 0-1,1 0 0,-1 0 1,0-1-1,-1 1 0,1 0 1,-1-1-1,1 0 0,-1 1 0,-5 3 1,-8 6 420,0-1-1,0 0 1,-29 14 0,44-26-468,-12 7 264,1 1-71,-1-1 0,1 0 0,-2-1 0,1 0 0,-1-1 0,0-1 0,0 0-1,0-1 1,-21 3 0,35-6-220,-1 0-1,1-1 1,0 1-1,0 0 1,0 0-1,-1 0 0,1 0 1,0 0-1,0 0 1,0 0-1,-1 0 1,1-1-1,0 1 1,0 0-1,0 0 1,0 0-1,-1 0 0,1-1 1,0 1-1,0 0 1,0 0-1,0 0 1,0-1-1,0 1 1,0 0-1,0 0 0,-1-1 1,1 1-1,0 0 1,0 0-1,0 0 1,0-1-1,0 1 1,0 0-1,0 0 1,0-1-1,0 1 0,1 0 1,-1 0-1,0-1 1,0 1-1,0 0 1,0 0-1,0 0 1,0-1-1,0 1 1,1 0-1,5-12-856,5 0-728,0 0 1,1 1-1,0 0 0,1 1 0,20-13 0,-10 8-865,34-25-4833</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8.859"/>
    </inkml:context>
    <inkml:brush xml:id="br0">
      <inkml:brushProperty name="width" value="0.025" units="cm"/>
      <inkml:brushProperty name="height" value="0.025" units="cm"/>
      <inkml:brushProperty name="color" value="#E71224"/>
    </inkml:brush>
  </inkml:definitions>
  <inkml:trace contextRef="#ctx0" brushRef="#br0">209 139 13549,'0'0'3379,"-11"4"-1180,-5 2-1552,0 1-1,1 0 1,0 1-1,0 1 1,0 1-1,1 0 1,1 0-1,0 1 1,-15 17-1,28-28-631,-1 1 0,1-1 0,0 0-1,-1 1 1,1-1 0,-1 0 0,1 1-1,0-1 1,-1 1 0,1-1 0,0 1 0,0-1-1,-1 1 1,1-1 0,0 1 0,0-1 0,0 1-1,0-1 1,0 1 0,-1-1 0,1 1-1,0-1 1,0 1 0,0-1 0,0 1 0,1 0-1,-1-1 1,0 1 0,0-1 0,0 1-1,0-1 1,0 1 0,1-1 0,-1 1 0,0-1-1,1 1 1,-1-1 0,0 0 0,1 1 0,-1-1-1,0 1 1,1-1 0,-1 0 0,1 1-1,31 2 346,39-15-104,-65 9-317,1 2 0,0-1 0,-1 1 0,1 0-1,0 0 1,0 0 0,9 1 0,-15 1 34,1-1 1,0 1-1,-1-1 0,1 1 1,0 0-1,-1-1 1,1 1-1,-1 0 1,1 0-1,-1 0 0,0 0 1,1 1-1,-1-1 1,0 0-1,0 0 1,0 1-1,0-1 0,0 1 1,0-1-1,0 1 1,0-1-1,-1 1 1,1-1-1,-1 1 0,1 0 1,-1-1-1,1 1 1,-1 0-1,0-1 1,0 1-1,0 0 0,0 3 1,3 47 157,-2 1 1,-2 0 0,-2 0 0,-3-1-1,-21 92 1,23-133 317,0-1 1,-1 0-1,0 0 0,-1 0 1,0-1-1,0 1 1,-1-1-1,0-1 0,-11 11 1,14-14-373,-1-1 1,1 0 0,-1-1-1,0 1 1,0-1-1,0 0 1,0 0 0,-1 0-1,1-1 1,-1 0-1,1 0 1,-1 0 0,0-1-1,0 0 1,0 0-1,0 0 1,0-1 0,-11-1-1,15 0-81,1 0 0,-1 0 0,1 0 0,-1 0 0,1 0-1,0-1 1,0 1 0,-1-1 0,1 1 0,0-1 0,0 1 0,0-1 0,1 1-1,-1-1 1,0 0 0,1 0 0,-1 1 0,1-1 0,-1 0 0,1 0 0,0 0-1,0 1 1,0-1 0,0 0 0,0 0 0,0 0 0,1-2 0,5-56-778,0 37 403,1 0 0,1 0-1,2 1 1,0 0 0,25-40-1,0 10-1049,46-53-1,-36 57 1076,2 1-1,100-75 1,-75 65 333,-66 52 41,49-46 233,-53 49-178,0 0 1,0-1 0,0 1-1,0-1 1,0 1 0,-1-1-1,0 0 1,1 0 0,-1 0 0,0 1-1,0-1 1,0 0 0,-1 0-1,1 0 1,-1-1 0,0 1-1,0 0 1,0 0 0,0 0 0,0 0-1,-1-3 1,0 4-52,0 1-1,0 0 1,0-1-1,0 1 1,0 0-1,0 0 1,-1 0 0,1 0-1,0 0 1,-1 0-1,1 0 1,-1 0 0,1 1-1,-1-1 1,1 0-1,-1 1 1,1 0-1,-1-1 1,0 1 0,1 0-1,-1-1 1,0 1-1,1 0 1,-1 0-1,1 1 1,-1-1 0,0 0-1,1 0 1,-3 1-1,-2 0-38,-1 1 1,0-1-1,1 1 0,-1 0 0,1 0 0,-7 4 0,4 0 56,0 0-1,1 1 0,0 0 1,0 0-1,0 1 1,1-1-1,0 2 1,1-1-1,0 1 0,0 0 1,1 0-1,0 1 1,1-1-1,0 1 0,0 0 1,1 1-1,0-1 1,1 0-1,0 1 1,0 19-1,2-27-27,0-1 1,0 1-1,0 0 0,1-1 1,-1 1-1,1-1 0,0 1 1,0-1-1,-1 1 0,2-1 1,-1 0-1,0 0 0,0 1 1,1-1-1,-1 0 0,1 0 1,0 0-1,0 0 0,3 2 1,0 0 24,0-2-1,-1 1 1,1-1 0,0 1 0,0-1 0,1-1 0,-1 1 0,0-1 0,7 1 0,3 0 34,-1-1 1,1 0-1,0-1 1,0-1-1,0-1 1,21-4-1,-24 2-46,0 0 0,0-1-1,0-1 1,0 1 0,-1-2-1,0 0 1,-1 0 0,1-1 0,-1 0-1,9-10 1,-24 23 70,-49 59 471,50-59-430,-1 1 0,1 0 1,1 1-1,-1-1 1,1 1-1,0-1 0,0 1 1,1 0-1,0 0 1,0 0-1,0 9 1,2-16-134,0 1 0,0-1 0,0 1 0,0 0 0,0-1 0,1 1 0,-1-1 0,0 1 0,0-1 0,1 1 0,-1-1 0,0 1 0,1-1 0,-1 0 0,0 1 0,1-1 0,-1 1 0,0-1 0,1 0 0,-1 1 0,1-1 0,-1 0 0,1 1 0,-1-1 0,1 0 0,-1 0 1,1 0-1,-1 1 0,1-1 0,-1 0 0,2 0 0,25 1 155,24-13 33,-33 4-192,1 0 0,-1-2 0,-1 0 0,23-17 0,-31 21 0,-2-1 0,1 1 0,0-1 0,-1 0 0,-1-1 0,1 0 0,-1 0 0,-1 0 0,1-1 0,6-16 0,-11 16-9,-6 11-15,-5 7-66,3 2 97,-1 1 0,2 0-1,0 0 1,-6 17 0,10-23 1,-1 0 0,2 0 0,-1 1 0,1-1 0,0 1 0,0 0 0,1-1 1,0 1-1,0 0 0,2 12 0,-1-17-54,0-1 1,0 0-1,0 0 0,0 0 0,0 0 1,0 1-1,0-1 0,0-1 1,1 1-1,-1 0 0,0 0 0,1 0 1,-1-1-1,0 1 0,1-1 0,-1 1 1,1-1-1,-1 1 0,1-1 1,-1 0-1,1 0 0,-1 0 0,1 0 1,2 0-1,40-1-3119,-42 1 2818,19-5-5424,2-8-1996</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9.455"/>
    </inkml:context>
    <inkml:brush xml:id="br0">
      <inkml:brushProperty name="width" value="0.025" units="cm"/>
      <inkml:brushProperty name="height" value="0.025" units="cm"/>
      <inkml:brushProperty name="color" value="#E71224"/>
    </inkml:brush>
  </inkml:definitions>
  <inkml:trace contextRef="#ctx0" brushRef="#br0">146 255 9641,'0'-2'767,"1"0"1,-1 1-1,0-1 0,1 0 0,-1 0 1,0 0-1,0 0 0,-1 0 0,1 0 1,0 1-1,0-1 0,-1 0 1,0-2-1,0 3-560,1 1 0,0-1 1,-1 1-1,1-1 0,-1 1 1,1-1-1,-1 1 0,1-1 1,-1 1-1,1 0 0,-1-1 1,1 1-1,-1 0 0,0-1 1,1 1-1,-1 0 0,0 0 1,1-1-1,-1 1 0,1 0 1,-1 0-1,0 0 0,1 0 1,-1 0-1,-1 0 0,-1 1-92,-1 0 0,0 0 0,0 0 0,0 1-1,0-1 1,1 1 0,-1 0 0,1 0 0,-1 0-1,1 1 1,-3 2 0,-3 3-35,0 0 1,0 1-1,1 0 0,1 0 1,-12 18-1,16-22 32,0 0-1,0 0 1,1 1-1,0-1 1,0 1 0,0-1-1,1 1 1,-1 0 0,2-1-1,-1 1 1,0 0-1,1 0 1,1 10 0,-1-14-90,1 0 0,-1 0 0,1 0 0,0 0 0,-1-1 0,1 1 1,0 0-1,0 0 0,0-1 0,0 1 0,0-1 0,1 1 0,-1-1 1,0 1-1,1-1 0,-1 0 0,1 0 0,-1 1 0,1-1 0,2 1 1,1 0 16,0 0 1,-1-1 0,1 1 0,0-1 0,0 0-1,0-1 1,0 1 0,5-1 0,2 0 25,0 0 1,0-2-1,0 1 1,0-2-1,0 1 0,13-6 1,-8 1-54,-1 0-1,-1-1 1,1-1 0,-1 0-1,-1-1 1,0-1 0,0 0-1,-1-1 1,0 0 0,-1-1 0,-1-1-1,0 1 1,-1-2 0,0 0-1,-1 0 1,-1 0 0,0-1 0,-1-1-1,-1 1 1,-1-1 0,0 0-1,-1 0 1,-1 0 0,-1-1-1,1-21 1,-3 37-21,1 0-1,-1-1 1,0 1-1,0 0 1,0 0-1,-1 0 1,1 0-1,-1 0 1,1 0-1,-1-1 0,1 1 1,-1 0-1,0 1 1,0-1-1,0 0 1,0 0-1,-1 0 1,1 0-1,0 1 1,-1-1-1,1 1 1,-1-1-1,0 1 1,1-1-1,-1 1 1,0 0-1,0 0 1,0 0-1,0 0 1,0 0-1,0 0 1,0 1-1,0-1 1,0 1-1,0-1 1,0 1-1,0 0 1,0 0-1,-1 0 1,1 0-1,0 0 1,0 0-1,0 1 1,0-1-1,0 1 1,0-1-1,0 1 1,0 0-1,0 0 1,0 0-1,0 0 1,0 0-1,0 0 1,-1 2-1,-2 0 2,1 0 0,-1 1 1,1-1-1,0 1 0,0 0 0,1 0 1,-1 0-1,1 1 0,0-1 0,0 1 1,0 0-1,1 0 0,-4 10 0,5-13 7,0 0-1,1 1 0,-1-1 0,1 0 0,0 1 0,-1-1 0,1 1 0,0-1 0,1 1 1,-1-1-1,0 0 0,1 1 0,-1-1 0,1 0 0,0 1 0,0-1 0,0 0 0,0 0 1,0 0-1,0 1 0,0-1 0,1 0 0,-1-1 0,1 1 0,0 0 0,-1 0 0,1-1 1,0 1-1,0-1 0,0 1 0,0-1 0,4 2 0,64 23 55,-58-23-43,-1 0-1,1 1 1,-1 0 0,0 1-1,-1 0 1,1 1 0,-1 0-1,0 1 1,13 11 0,-21-15 10,0 0 0,0 0 1,0 0-1,-1 0 0,1 0 1,-1 1-1,0-1 0,0 0 1,0 1-1,-1-1 1,1 0-1,-1 1 0,0-1 1,1 1-1,-2-1 0,1 1 1,0-1-1,-1 1 0,1-1 1,-1 1-1,0-1 0,0 0 1,-2 4-1,-4 10-126,-1-1 0,0-1 0,-12 18 0,17-27-81,-5 3-3929</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0.205"/>
    </inkml:context>
    <inkml:brush xml:id="br0">
      <inkml:brushProperty name="width" value="0.025" units="cm"/>
      <inkml:brushProperty name="height" value="0.025" units="cm"/>
      <inkml:brushProperty name="color" value="#E71224"/>
    </inkml:brush>
  </inkml:definitions>
  <inkml:trace contextRef="#ctx0" brushRef="#br0">1 97 17296,'0'0'4095,"2"-11"-1997,-1 7-1933,0 0-1,0-1 1,1 1 0,-1 0-1,1 0 1,0 0-1,0 0 1,1 0 0,-1 0-1,1 1 1,0-1 0,0 1-1,0 0 1,0 0 0,0 0-1,1 0 1,0 0 0,-1 1-1,1 0 1,0-1 0,0 1-1,0 1 1,0-1 0,1 1-1,-1-1 1,0 1 0,1 1-1,-1-1 1,1 0 0,-1 1-1,5 0 1,-5 0-132,2-1 4,1 1-1,-1-1 0,1 1 0,0 1 1,11 1-1,-16-1-38,-1-1 0,1 1 0,-1-1 1,1 1-1,-1 0 0,1 0 0,-1 0 0,1 0 0,-1 0 0,0 0 1,0 0-1,1 0 0,-1 0 0,0 1 0,0-1 0,0 0 1,0 1-1,-1-1 0,1 1 0,0-1 0,0 1 0,-1-1 0,1 1 1,-1 0-1,0-1 0,1 1 0,-1 0 0,0 2 0,0 6 19,0 1 0,-1-1-1,0 1 1,0-1 0,-2 0-1,1 1 1,-1-1 0,-6 15-1,4-13 11,0 1 0,2 0-1,-1 0 1,-1 19-1,5-30 9,1 0 0,-1-1 0,0 1-1,1 0 1,-1-1 0,1 1 0,0-1 0,-1 1-1,1-1 1,0 1 0,0-1 0,0 1-1,0-1 1,0 0 0,0 0 0,1 1-1,-1-1 1,0 0 0,0 0 0,1 0 0,-1 0-1,1-1 1,-1 1 0,1 0 0,-1-1-1,1 1 1,0 0 0,-1-1 0,1 0 0,0 1-1,-1-1 1,1 0 0,0 0 0,-1 0-1,3-1 1,12 2 374,0 0 0,28-4 0,-35 2-283,12-2-49,0 0 0,-1-2 0,1 0 0,-1-2 0,0 0 0,0-1 0,-1-1 0,0 0 0,0-2 0,-1 0 0,28-24 0,-44 34-148,0-1 1,-1 1-1,1-1 0,0 1 0,-1-1 1,1 0-1,-1 1 0,0-1 0,1 0 1,-1 0-1,0 0 0,0 0 0,0 0 1,-1 0-1,1 0 0,0 0 1,-1 0-1,1 0 0,-1-1 0,0 1 1,0-3-1,0 3-106,-1 0 0,0 0 0,0 1-1,0-1 1,0 1 0,0-1 0,0 1 0,-1-1 0,1 1 0,0 0 0,-1-1 0,1 1 0,-1 0-1,1 0 1,-1 0 0,0 0 0,1 0 0,-1 1 0,-3-2 0,-7-2-870,0 1-1,-1 0 1,1 1 0,-1 0 0,-23 0 0,45 3-8868,3 0 7541,16-1-3840</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0.578"/>
    </inkml:context>
    <inkml:brush xml:id="br0">
      <inkml:brushProperty name="width" value="0.025" units="cm"/>
      <inkml:brushProperty name="height" value="0.025" units="cm"/>
      <inkml:brushProperty name="color" value="#E71224"/>
    </inkml:brush>
  </inkml:definitions>
  <inkml:trace contextRef="#ctx0" brushRef="#br0">77 0 5926,'0'0'20280,"-10"10"-19308,7-7-907,-6 6 232,0 1 1,0 0-1,-9 16 0,15-23-180,1 1 0,0-1 0,0 1 0,0 0 0,1 0 0,-1 0-1,1 0 1,0 0 0,0 0 0,0 1 0,1-1 0,-1 0 0,1 0 0,0 1-1,1-1 1,-1 0 0,1 0 0,1 6 0,-2-9-85,1 1-1,0 0 1,0-1-1,0 1 1,0-1-1,0 0 1,0 1-1,0-1 1,1 0-1,-1 0 1,0 0-1,1 1 1,-1-2-1,1 1 1,-1 0-1,1 0 1,0 0-1,-1-1 1,1 1-1,0-1 1,-1 1-1,4 0 1,43 1 582,-37-2-416,16-1-97,-1-1-1,0-2 0,0 0 1,-1-2-1,30-10 0,120-55-696,-173 70 606,-4 4-63,-1 0 43,-2 1 28,1 0 1,0 0-1,0 1 0,0-1 1,0 1-1,1 0 0,0 0 0,0 0 1,0 1-1,1-1 0,-1 1 1,1 0-1,1-1 0,-1 1 1,0 7-1,2-12-13,1 0 0,-1 1 0,1-1 0,-1 0 0,1 0 0,-1 0-1,1 0 1,0 0 0,0 0 0,0 0 0,0 0 0,0 0 0,-1 0 0,2 0 0,-1 0 0,0-1 0,0 1 0,0 0 0,0-1-1,0 1 1,1-1 0,-1 1 0,0-1 0,0 0 0,1 1 0,-1-1 0,0 0 0,1 0 0,-1 0 0,2 0 0,50 1 161,-43-1-154,18-2 1,50-9-1,-52 6-54,0 1 0,28 0 0,-52 4-23,0 0 0,-1 0 1,1 0-1,-1 0 0,1 0 0,0 0 1,-1 1-1,1-1 0,-1 1 1,1-1-1,0 1 0,-1 0 1,1-1-1,-1 1 0,0 0 1,1 0-1,-1 0 0,0 0 0,0 0 1,1 0-1,-1 1 0,0-1 1,0 0-1,1 3 0,2 16-2331,-8 3-3440,-1-15-3655</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1.450"/>
    </inkml:context>
    <inkml:brush xml:id="br0">
      <inkml:brushProperty name="width" value="0.025" units="cm"/>
      <inkml:brushProperty name="height" value="0.025" units="cm"/>
      <inkml:brushProperty name="color" value="#E71224"/>
    </inkml:brush>
  </inkml:definitions>
  <inkml:trace contextRef="#ctx0" brushRef="#br0">1 743 14734,'0'0'8285,"7"-10"-6294,249-269 2361,-95 112-4177,79-119-986,-248 312 15,-46 98 385,5-12 747,-36 124 1,74-202 119,2 1 0,1 1 0,2-1 0,-2 60-1,7-94-448,1 0 0,0 0-1,0 0 1,0 0 0,0 0-1,0 0 1,0 0 0,1 0-1,-1 0 1,0 0 0,0-1-1,1 1 1,-1 0 0,0 0-1,1 0 1,-1 0 0,1-1-1,-1 1 1,1 0-1,0 0 1,-1-1 0,1 1-1,0 0 1,-1-1 0,1 1-1,0-1 1,0 1 0,-1-1-1,1 1 1,0-1 0,0 0-1,0 1 1,0-1 0,0 0-1,-1 0 1,1 1-1,0-1 1,0 0 0,0 0-1,0 0 1,1 0 0,0-1-92,1 1 0,-1-1 0,0 1 0,0-1 0,0 0 0,0 0 1,0 0-1,0 0 0,0 0 0,0 0 0,0-1 0,0 1 0,-1-1 0,1 1 1,-1-1-1,3-2 0,-1-2-618,0 1 0,0-1-1,0 1 1,-1-1 0,0 0 0,0 0 0,0 0 0,-1 0 0,0-1 0,0-6 0,-1-38-7328,-4-3-5256</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1.886"/>
    </inkml:context>
    <inkml:brush xml:id="br0">
      <inkml:brushProperty name="width" value="0.025" units="cm"/>
      <inkml:brushProperty name="height" value="0.025" units="cm"/>
      <inkml:brushProperty name="color" value="#E71224"/>
    </inkml:brush>
  </inkml:definitions>
  <inkml:trace contextRef="#ctx0" brushRef="#br0">10 35 16656,'0'0'3053,"-3"9"-2038,3-9-1013,-2 3 103,1 0 0,0-1 0,0 1 0,1 0 0,-1 0 0,1 0 0,-1 0-1,1 0 1,0 0 0,1 6 0,-1-8-24,1 1 0,0-1 0,0 1-1,0-1 1,0 1 0,0-1-1,0 0 1,1 0 0,-1 1-1,0-1 1,1 0 0,-1 0-1,0 0 1,1-1 0,-1 1-1,1 0 1,0-1 0,-1 1-1,1 0 1,-1-1 0,1 0-1,0 1 1,0-1 0,-1 0 0,1 0-1,0 0 1,-1 0 0,4-1-1,21 0 160,0-1 0,-1-1 0,1-1 0,-1-1 0,1-2-1,-2 0 1,32-15 0,-29 11-745,0 1 0,1 2 0,0 1 1,1 1-1,41-4 0,-69 10 504,1 0 0,0 0 1,0 0-1,0 0 0,-1 0 1,1 0-1,0 0 0,0 0 0,0 1 1,-1-1-1,1 1 0,0 0 1,-1-1-1,1 1 0,0 0 0,-1 0 1,1 0-1,-1 0 0,1 0 1,-1 0-1,0 0 0,1 1 0,-1-1 1,0 1-1,0-1 0,0 0 1,2 4-1,-2 0 156,0 0 0,0 0 1,0 1-1,0-1 0,-1 0 0,0 1 1,0-1-1,-2 9 0,0 1 253,-1-2 0,-1 1 0,-1 0 0,-10 23 0,10-26-25,0-1 0,1 1-1,0 1 1,1-1 0,0 0 0,-2 23-1,6-34-346,0 0 0,-1 0 0,1 1 0,0-1 0,0 0 0,0 0 0,0 0 0,-1 0 0,1-1-1,0 1 1,0 0 0,-1 0 0,1 0 0,0-1 0,0 1 0,0 0 0,-1-1 0,1 1 0,0 0 0,-1-1-1,2 0 1,22-18 127,-1-1 0,0-1 0,26-31 0,6-6-372,-43 46 86,28-25-95,-39 36 208,1-1 0,0 1-1,0-1 1,0 1-1,0 0 1,0 0 0,1 0-1,-1 0 1,0 0-1,0 0 1,1 1-1,-1-1 1,0 1 0,1 0-1,-1-1 1,0 1-1,4 0 1,-5 3 8,0 1 0,0-1 0,0 0 0,0 0-1,-1 1 1,1-1 0,-1 0 0,0 1 0,0-1 0,0 0 0,0 1 0,-1 2 0,0 1 34,-2 103 155,3-108-238,-1-1-1,2 0 1,-1 0-1,0 0 1,0 0-1,0 0 1,0 0 0,1 0-1,-1 0 1,0 0-1,1 0 1,-1 0-1,1 0 1,-1 0-1,1 0 1,0-1-1,-1 1 1,1 0 0,0 0-1,0-1 1,-1 1-1,1 0 1,0-1-1,0 1 1,0 0-1,0-1 1,0 1-1,1-1 1,0 1-353,0-1 0,0 1-1,0-1 1,0 0 0,0 0 0,-1 0 0,1 0-1,0 0 1,0 0 0,0-1 0,0 1-1,0-1 1,0 1 0,0-1 0,3-1 0,15-15-6430</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2.852"/>
    </inkml:context>
    <inkml:brush xml:id="br0">
      <inkml:brushProperty name="width" value="0.025" units="cm"/>
      <inkml:brushProperty name="height" value="0.025" units="cm"/>
      <inkml:brushProperty name="color" value="#E71224"/>
    </inkml:brush>
  </inkml:definitions>
  <inkml:trace contextRef="#ctx0" brushRef="#br0">271 207 14286,'0'0'5989,"-11"10"-4878,1-2-679,1 1 1,0 0 0,1 0 0,0 1-1,0 0 1,1 0 0,0 1 0,1 0-1,0 0 1,1 1 0,0-1 0,1 1 0,0 0-1,-2 15 1,5 8-205,1 1-1,2-1 0,2-1 1,1 1-1,10 34 1,-6-28-172,-2-1 1,-1 2-1,0 42 1,-7-75-29,0 0 1,-1-1 0,1 1-1,-2 0 1,1-1-1,-1 1 1,0-1-1,-1 0 1,0 0 0,0 0-1,-1 0 1,-10 12-1,10-14 27,0-1-1,0 1 1,0-1-1,-1 0 1,0 0-1,0 0 1,0-1-1,0 0 1,-1 0 0,0-1-1,0 0 1,0 0-1,0 0 1,0-1-1,-11 2 1,16-4-32,0 0 0,0 0-1,0 0 1,0 0 0,0-1 0,0 1 0,0 0 0,0-1 0,0 0 0,0 1 0,0-1 0,0 0 0,0 0 0,1 0 0,-1 0-1,0 0 1,0-1 0,1 1 0,-1-1 0,1 1 0,0-1 0,-1 1 0,1-1 0,0 0 0,0 1 0,0-1 0,0 0 0,0 0-1,0 0 1,1 0 0,-1 0 0,0 0 0,1 0 0,0 0 0,0 0 0,-1 0 0,1 0 0,0-2 0,0-7-61,-1 0 0,1 0 1,1 0-1,0 0 0,0 1 0,5-15 1,-1 8-209,2 0 0,0 1 0,1-1 0,1 2 0,0-1 1,23-28-1,83-82-1185,-59 67 867,-48 50 512,87-100-110,-83 93 216,0-1 1,-1 0 0,-1-1-1,15-37 1,-23 51-19,0-1 1,-1 0 0,0 0-1,0 0 1,0 0-1,-1 0 1,1 0 0,-1 0-1,-1-8 1,0 12-30,1 0 1,0-1 0,-1 1 0,1 0-1,-1 0 1,1 0 0,-1 0-1,0 0 1,1 0 0,-1 0-1,0 0 1,0 0 0,0 0 0,0 0-1,1 0 1,-1 0 0,0 1-1,-1-1 1,1 0 0,0 1-1,0-1 1,0 1 0,0-1 0,0 1-1,-1-1 1,1 1 0,0 0-1,0 0 1,-1 0 0,1 0-1,0 0 1,0 0 0,-1 0 0,1 0-1,0 0 1,0 0 0,-1 1-1,1-1 1,0 1 0,0-1-1,0 0 1,0 1 0,-2 0 0,-2 2 52,-1 0 0,0 0 0,1 0 0,0 1 0,0-1 0,0 1 1,0 1-1,0-1 0,1 1 0,0-1 0,0 1 0,0 0 0,1 1 1,-1-1-1,1 1 0,1-1 0,-4 8 0,1 0 138,1-1-1,-1 2 1,2-1 0,0 0-1,1 1 1,0-1 0,0 15-1,2-26-189,0 1 0,0 0-1,0-1 1,0 1 0,0-1-1,1 1 1,-1 0-1,1-1 1,0 1 0,-1-1-1,1 1 1,1-1-1,-1 0 1,0 1 0,0-1-1,1 0 1,-1 0 0,1 0-1,0 0 1,0 0-1,0 0 1,2 2 0,1-2-76,0 0 1,0 0 0,-1-1-1,1 1 1,0-1-1,0 0 1,0-1 0,0 1-1,0-1 1,11 0 0,-7-1-387,1 0 0,0 0 0,0-1 1,-1 0-1,1-1 0,-1 0 0,1 0 1,-1-1-1,0 0 0,-1-1 1,13-7-1,-8 2-651,-1 0 1,0-1-1,0 0 0,-1-1 1,-1 0-1,14-20 0,-8 7-888,-1-1 0,-1 0 0,17-49-1,-2-24-72,-16 29 3135,-10 24 6633,-3 46-7583,0 0 0,0-1 1,0 1-1,1 0 0,-1 0 0,0-1 1,0 1-1,0 0 0,0-1 0,0 1 0,0 0 1,0-1-1,0 1 0,0 0 0,0-1 1,0 1-1,0 0 0,0 0 0,0-1 1,0 1-1,0 0 0,-1-1 0,1 1 1,0 0-1,0 0 0,0-1 0,0 1 1,-1 0-1,1 0 0,0-1 0,0 1 1,0 0-1,-1 0 0,1 0 0,0-1 0,0 1 1,-1 0-1,1 0 0,0 0 0,-1 0 1,1 0-1,0-1 0,0 1 0,-1 0 1,1 0-1,0 0 0,-1 0 0,1 0 1,0 0-1,-1 0 0,1 0 0,0 0 1,-1 0-1,1 0 0,0 0 0,0 1 1,-1-1-1,1 0 0,0 0 0,-1 0 1,1 0-1,0 0 0,0 1 0,-1-1 0,1 0 1,0 1-1,-17 15 1496,7-2-1247,1 0-1,1 1 1,0 0 0,1 0 0,0 1 0,1 0 0,1 0 0,1 0 0,0 1 0,1-1 0,1 1 0,-1 21 0,3-35-352,0-1 1,0 0-1,0 1 1,1-1-1,-1 0 1,1 1-1,-1-1 1,1 0-1,0 0 1,0 0-1,0 1 1,0-1-1,0 0 1,0 0-1,0 0 1,1-1-1,-1 1 1,1 0-1,0 0 1,-1-1-1,3 2 1,0-1-3,0 1 0,0-2 0,0 1 1,0 0-1,0-1 0,1 0 0,-1 0 1,0 0-1,1 0 0,6-1 0,11 0-561,0-2-1,0 0 1,35-9-1,-44 8-216,40-2-138,-53 7 1023,1-1 0,-1 1 0,1 0 0,-1 0 0,0 0 0,0-1-1,0 1 1,0 0 0,0 0 0,0 0 0,0 0 0,-1-1 0,0 4 0,-4 6 199,0 0 0,-1 0 0,0 0 1,-1-1-1,0 0 0,-1 0 1,0-1-1,0 0 0,-1-1 1,0 1-1,-16 10 0,23-18-307,0-1 1,0 1-1,0-1 0,0 1 1,0-1-1,1 0 0,-1 0 0,0 0 1,0 0-1,0 0 0,0 0 0,0 0 1,0-1-1,0 1 0,1-1 1,-1 1-1,0-1 0,0 0 0,0 0 1,1 0-1,-1 0 0,1 0 0,-1 0 1,1 0-1,-1 0 0,1-1 1,-3-2-1,2 2-135,1 1-1,-1-1 1,1 0 0,0 0 0,-1 0-1,1-1 1,0 1 0,0 0 0,0 0 0,1 0-1,-1-1 1,0 1 0,1 0 0,0-1-1,-1 1 1,1-1 0,0 1 0,0 0-1,0-1 1,1 1 0,-1-1 0,1-2 0,1 4-213,0-1 1,0 1 0,0-1 0,0 1-1,0 0 1,1 0 0,-1 0 0,0 0-1,0 0 1,1 1 0,-1-1 0,1 1-1,2-1 1,6-2-805,34-14-3339,-16 1-1326,0-2-4184</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3.712"/>
    </inkml:context>
    <inkml:brush xml:id="br0">
      <inkml:brushProperty name="width" value="0.025" units="cm"/>
      <inkml:brushProperty name="height" value="0.025" units="cm"/>
      <inkml:brushProperty name="color" value="#E71224"/>
    </inkml:brush>
  </inkml:definitions>
  <inkml:trace contextRef="#ctx0" brushRef="#br0">250 347 15246,'-9'-4'1464,"-1"1"0,0 1 0,0 0-1,-14-2 1,15 4-1116,-1-1 0,0 2-1,1-1 1,-1 1 0,0 0 0,1 1-1,-1 0 1,-9 4 0,14-4-204,0 0 1,0 0-1,0 1 1,0 0-1,0 0 1,0 0-1,1 0 1,-1 1-1,1-1 1,0 1-1,0 0 1,0 1-1,1-1 1,-1 1-1,1-1 1,0 1-1,1 0 1,-1 0-1,1 0 1,0 1-1,0-1 1,0 0-1,1 1 1,0-1-1,0 1 1,0 6-1,1-10-108,0 0 1,0 0-1,0 0 0,0 0 0,0 0 1,1 0-1,-1 0 0,0 0 0,1 0 1,0 0-1,-1 0 0,1-1 0,0 1 1,0 0-1,0 0 0,0-1 1,0 1-1,1 0 0,-1-1 0,0 0 1,1 1-1,-1-1 0,1 0 0,2 2 1,0-1-2,0 0-1,1 0 1,-1-1 0,1 0 0,-1 1 0,1-2 0,-1 1 0,1 0 0,-1-1 0,8 0 0,0-1-3,0 0 1,0-1 0,0 0 0,0-1 0,0 0 0,-1-1 0,20-9-1,-19 5-71,0 0-1,-1 0 1,0-1-1,0 0 0,14-17 1,-21 21 35,0 0 1,0-1 0,0 1 0,0-1-1,-1 0 1,0 1 0,0-2 0,-1 1 0,0 0-1,0 0 1,0-1 0,-1 1 0,1-13 0,-2 19-4,0 0 0,0 0 1,0-1-1,0 1 0,0 0 1,0 0-1,0-1 0,0 1 1,0 0-1,0 0 0,0-1 1,0 1-1,0 0 0,-1 0 1,1-1-1,0 1 1,0 0-1,0 0 0,0 0 1,-1-1-1,1 1 0,0 0 1,0 0-1,0 0 0,-1 0 1,1 0-1,0-1 0,0 1 1,-1 0-1,1 0 0,0 0 1,0 0-1,-1 0 0,1 0 1,0 0-1,0 0 1,-1 0-1,1 0 0,0 0 1,0 0-1,-1 0 0,1 0 1,0 0-1,0 0 0,-1 0 1,1 0-1,0 1 0,0-1 1,-1 0-1,1 0 0,0 0 1,0 0-1,-1 0 1,1 1-1,0-1 0,0 0 1,0 0-1,0 0 0,-1 1 1,1-1-1,0 0 0,0 1 1,-14 12-136,13-11 140,0 0 0,0 0 0,0 0 0,0 0 0,0 0 0,0 0 0,1 0 0,-1 0 0,0 0-1,1 0 1,0 1 0,0-1 0,0 0 0,0 0 0,0 0 0,0 1 0,0-1 0,1 3 0,0-4 11,0 0 0,0 0 1,-1 0-1,1 0 0,0-1 0,0 1 1,0 0-1,0-1 0,0 1 0,0-1 1,0 1-1,0-1 0,0 1 0,0-1 1,1 0-1,-1 1 0,0-1 0,0 0 1,0 0-1,0 0 0,1 0 0,-1 0 1,0 0-1,2 0 0,4-1 51,1-1 1,-1 0-1,0 0 0,0 0 1,1-1-1,-1 0 0,-1 0 1,1-1-1,8-5 0,20-18 25,-2-2 0,59-65 0,-75 74-93,0-1-1,-2 0 1,-1-1 0,0-1 0,-2 0 0,13-32 0,-20 29-322,-16 32-63,-20 39 112,17-15 528,1 1 1,1 1-1,2 0 0,1 0 0,2 1 0,1 0 1,1 0-1,2 0 0,1 42 0,2-71-247,0 0 0,0 0 0,0-1 0,0 1 0,1 0 0,0 0 0,-1 0 0,1 0 0,1-1 0,-1 1 0,0-1 0,1 1 0,0-1 0,0 1 0,0-1 0,0 0 0,0 0 0,1 0 0,0 0 0,-1 0 0,1 0 0,0-1 0,4 3 0,-7-5-4,0-1 0,1 1 0,-1 0 0,0 0 0,0 0 0,1 0 0,-1-1 0,0 1 0,1 0 0,-1 0 0,0 0 0,0-1 0,1 1 0,-1 0 0,0-1 0,0 1 0,0 0 0,1 0 0,-1-1 0,0 1 0,0 0 1,0-1-1,0 1 0,0 0 0,0-1 0,0 1 0,1 0 0,-1-1 0,0 1 0,0-1 0,0 1 0,0 0 0,-1-1 0,1 1 0,0 0 0,0-1 0,0 1 0,0 0 0,0-1 0,0 1 0,0 0 0,-1-1 0,1 1 0,0 0 0,0 0 0,-1-1 0,1 1 0,0-1 0,-8-20-367,-128-211-574,136 232 955,0 0-1,0 0 1,0-1 0,-1 1-1,1 0 1,0-1 0,0 1-1,0 0 1,0-1-1,0 1 1,0 0 0,0-1-1,0 1 1,0 0-1,0-1 1,0 1 0,0 0-1,0-1 1,0 1 0,0 0-1,0-1 1,0 1-1,0 0 1,0-1 0,1 1-1,-1 0 1,0-1-1,0 1 1,0 0 0,1 0-1,-1-1 1,0 1-1,0 0 1,0 0 0,1-1-1,-1 1 1,0 0 0,1 0-1,-1 0 1,1-1-1,19-2 445,31 6 185,-45-2-615,32 3-220,-16 0-1050,0-2 0,-1 0 0,1-1 0,0-2 1,33-4-1,-10-11-10557</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4.603"/>
    </inkml:context>
    <inkml:brush xml:id="br0">
      <inkml:brushProperty name="width" value="0.025" units="cm"/>
      <inkml:brushProperty name="height" value="0.025" units="cm"/>
      <inkml:brushProperty name="color" value="#E71224"/>
    </inkml:brush>
  </inkml:definitions>
  <inkml:trace contextRef="#ctx0" brushRef="#br0">354 122 10570,'0'0'11654,"6"9"-10480,1 3-933,-1 1 1,0 0-1,-1 0 0,0 1 1,-1-1-1,0 1 0,-1 0 1,-1 0-1,1 24 0,-3-18-199,-1-1-1,-1 1 1,0-1 0,-2 0 0,0 0-1,-1 0 1,-1 0 0,-1-1-1,0 0 1,-2 0 0,0-1 0,0 0-1,-2-1 1,0 0 0,-23 25-1,7-10 262,-45 39 0,61-61-41,1 0 0,-1-1 0,-1 0 0,1-1 0,-1 0-1,-1-1 1,1 0 0,-18 4 0,29-9-179,-1 0 0,0-1 0,0 0 0,0 1 0,0-1 0,0 0 0,0 0 0,0 0 0,0 0 0,0 0 0,0 0 0,0-1 0,0 1 0,0-1 0,0 1 0,1-1 0,-1 0 0,0 1-1,0-1 1,1 0 0,-1 0 0,0 0 0,1-1 0,-2-1 0,1 1-42,0-1 1,0 0-1,1 0 0,-1 0 0,1 0 1,0 0-1,0 0 0,0 0 0,0-1 0,0 1 1,1 0-1,0 0 0,-1-5 0,1-6-101,1 0 0,1 0 0,0 0 0,0 1 1,1-1-1,6-14 0,14-24-532,2 1 0,2 1 0,41-56-1,-35 57 379,-2-2 0,41-92 0,-70 139 226,0 0 0,-1 0 0,0 0 0,1 0 0,-2-1 0,1 1 0,0 0 0,-1-1 0,0 1 0,0-1 0,0 1 0,-2-5 0,2 6-9,-1 1 1,0 0 0,0 0-1,0 1 1,0-1-1,0 0 1,-1 0-1,1 0 1,0 1 0,-1-1-1,1 1 1,-1-1-1,0 1 1,1 0 0,-1-1-1,0 1 1,0 0-1,0 0 1,0 0-1,0 0 1,0 1 0,0-1-1,0 1 1,-4-1-1,-13-3-39,0 1 0,0 1 0,0 1 0,-33 2 0,46-1 69,0 1 1,0 0-1,1 0 0,-1 0 1,0 0-1,0 1 1,0 0-1,1 0 0,-1 1 1,1-1-1,0 1 0,0 0 1,0 1-1,0-1 1,0 1-1,1 0 0,-1 0 1,-6 10-1,9-11-18,0 0-1,0 0 1,1 1 0,-1-1-1,1 1 1,0-1 0,0 1-1,1-1 1,-1 1-1,1 0 1,-1-1 0,1 1-1,0 0 1,1-1 0,-1 1-1,2 6 1,0-3-5,0-1 1,1 1-1,0-1 0,0 1 0,0-1 1,1 0-1,0-1 0,6 8 1,8 6 2,1-1 0,0 0 1,36 23-1,17 6 62,-45-31-64,0 1 0,-2 2 0,30 26 0,-49-39-3,0 0 0,0 0 0,-1 1 0,0 0 0,0 0 1,-1 0-1,0 1 0,0 0 0,0-1 0,-1 1 0,-1 0 0,1 1 0,-1-1 0,0 0 0,-1 1 0,1 14 0,-5 34 518,1-29-1297,1 0-4060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0.146"/>
    </inkml:context>
    <inkml:brush xml:id="br0">
      <inkml:brushProperty name="width" value="0.025" units="cm"/>
      <inkml:brushProperty name="height" value="0.025" units="cm"/>
    </inkml:brush>
  </inkml:definitions>
  <inkml:trace contextRef="#ctx0" brushRef="#br0">1 179 18385,'12'-3'945,"98"-17"1524,121-30-3103,-199 41-225,0-2 1,0-1 0,-1-1 0,-1-2-1,31-20 1,-38 25 313,-12 9-2983,-5 1-54</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5.335"/>
    </inkml:context>
    <inkml:brush xml:id="br0">
      <inkml:brushProperty name="width" value="0.025" units="cm"/>
      <inkml:brushProperty name="height" value="0.025" units="cm"/>
      <inkml:brushProperty name="color" value="#E71224"/>
    </inkml:brush>
  </inkml:definitions>
  <inkml:trace contextRef="#ctx0" brushRef="#br0">238 3 16752,'-1'-3'4270,"-3"8"-1699,-8 20-884,-14 36-681,-61 140 1313,-6 13-1349,79-168-1157,14-46 129,0 0 0,1 1 0,-1-1 0,0 0 0,0 0 0,1 0 0,-1 0-1,0 0 1,0 0 0,1 0 0,-1 1 0,0-1 0,1 0 0,-1 0 0,0 0 0,0 0 0,1 0 0,-1 0 0,0 0 0,0 0 0,1 0 0,-1-1 0,0 1 0,1 0 0,-1 0 0,0 0 0,0 0 0,1 0 0,-1 0 0,0 0 0,0-1-1,1 1 1,-1 0 0,0 0 0,0 0 0,0-1 0,0 1 0,1 0 0,-1 0 0,0-1 0,0 1 0,0 0 0,0 0 0,0-1 0,1 1 0,-1 0 0,7-12-1372,0 1 0,-1-1 0,0 0 0,-1 0 0,0-1 0,5-24 0,-6 25 106,14-52-5962</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5.694"/>
    </inkml:context>
    <inkml:brush xml:id="br0">
      <inkml:brushProperty name="width" value="0.025" units="cm"/>
      <inkml:brushProperty name="height" value="0.025" units="cm"/>
      <inkml:brushProperty name="color" value="#E71224"/>
    </inkml:brush>
  </inkml:definitions>
  <inkml:trace contextRef="#ctx0" brushRef="#br0">0 73 12075,'0'0'8846,"3"12"-8478,7 45 103,21 91 1279,-26-127-1401,1-1 0,1 0-1,1 0 1,1-1 0,13 21 0,-21-39-234,0 1 0,0 0 1,0-1-1,0 1 0,0-1 1,1 1-1,-1-1 0,0 1 1,1-1-1,-1 0 0,1 0 0,-1 0 1,1 0-1,0 0 0,-1 0 1,1 0-1,0-1 0,0 1 1,-1 0-1,1-1 0,0 0 0,0 1 1,0-1-1,2 0 0,-1-1 7,0 1 0,0-1 0,-1 0 0,1 0 0,0-1-1,-1 1 1,1-1 0,-1 1 0,0-1 0,1 0 0,-1 1-1,0-1 1,0 0 0,2-3 0,5-6 88,-1-1-1,0 0 1,-1 0 0,0 0-1,7-19 1,-5 2-77,-1-1 0,-1 0 0,-1 0 0,-2-1 0,-1 0-1,-1 1 1,-2-1 0,-6-50 0,1 64-1030,1 23-1254,4-4 1778,-1 1 1,1 0-1,0 0 1,0-1 0,0 1-1,1 0 1,-1 0-1,1-1 1,-1 1-1,1 0 1,0-1-1,1 4 1,21 22-8666,-11-19 1110</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6.393"/>
    </inkml:context>
    <inkml:brush xml:id="br0">
      <inkml:brushProperty name="width" value="0.025" units="cm"/>
      <inkml:brushProperty name="height" value="0.025" units="cm"/>
      <inkml:brushProperty name="color" value="#E71224"/>
    </inkml:brush>
  </inkml:definitions>
  <inkml:trace contextRef="#ctx0" brushRef="#br0">156 374 10250,'0'0'10687,"-10"1"-10340,-85 0 384,93-1-604,-1 1-1,1-1 0,0 1 1,-1 0-1,1 0 0,0 0 1,0 0-1,-1 0 0,1 0 1,0 1-1,0-1 0,0 1 0,0-1 1,1 1-1,-1 0 0,0 0 1,1 0-1,-1-1 0,1 2 1,-1-1-1,1 0 0,0 0 0,0 0 1,0 1-1,0-1 0,1 0 1,-1 1-1,1-1 0,-1 1 1,1 4-1,-1-5-83,1 0-1,0 0 1,0 1 0,0-1 0,0 0 0,0 0-1,0 0 1,0 0 0,1 1 0,-1-1 0,1 0-1,0 0 1,-1 0 0,1 0 0,0 0-1,0 0 1,1 0 0,-1 0 0,0-1 0,0 1-1,1 0 1,-1-1 0,1 1 0,0-1 0,-1 1-1,1-1 1,0 0 0,0 0 0,0 0 0,0 0-1,0 0 1,0 0 0,0 0 0,0-1-1,0 1 1,4 0 0,6-1 3,-1 0 1,0 0-1,1-2 0,-1 1 1,0-1-1,0-1 1,0 0-1,0 0 0,0-1 1,-1-1-1,0 0 0,0 0 1,14-10-1,-12 6-60,1 0 1,-1-1-1,-1 0 0,0 0 1,0-2-1,-1 1 0,-1-1 1,0-1-1,12-21 1,-20 33-18,-1 1 0,1-1 0,0 0 0,-1 0 0,1 0 0,-1 0 0,1 0 0,-1 0 0,0 0 0,1 0 0,-1 0 0,0 0 0,0 0 0,0 0 0,0 0 1,0-1-1,0 1 0,0 0 0,0 0 0,0 0 0,0 0 0,0 0 0,-1 0 0,1 0 0,0 0 0,-1 0 0,0-1 0,0 2-30,0 0-1,0 0 1,0 0 0,0 0-1,-1 0 1,1 0-1,0 1 1,0-1-1,0 0 1,0 1 0,0-1-1,0 0 1,0 1-1,0 0 1,0-1-1,0 1 1,1 0-1,-1-1 1,0 1 0,0 0-1,0 0 1,1 0-1,-1-1 1,1 1-1,-1 0 1,0 1-1,-4 5-179,0 0 0,1 0 1,0 0-1,1 1 0,-1-1 0,1 1 0,-3 14 0,5-20 75,1-1 1,-1 1 0,0 0-1,1 0 1,0 0 0,-1 0-1,1 0 1,0 0 0,0 0-1,0 0 1,0 0 0,1 0-1,-1 0 1,1 0 0,-1 0-1,1 0 1,-1 0 0,1 0-1,0 0 1,0-1 0,0 1-1,0 0 1,0-1 0,0 1-1,1-1 1,-1 1 0,1-1-1,-1 1 1,1-1 0,-1 0-1,1 0 1,0 0 0,-1 0 0,1 0-1,0 0 1,3 1 0,2-1-655,1 0 1,-1 0-1,1-1 1,-1 0-1,1 0 1,-1-1-1,1 0 1,-1 0 0,1-1-1,-1 0 1,0 0-1,0-1 1,0 0-1,0 0 1,10-7-1,-11 7 652,-1-1 0,1-1 0,-1 1 0,1-1 0,-1 0 0,-1 0-1,8-9 1,-10 10 917,1 0 0,-1 0-1,0-1 1,0 1 0,0-1-1,-1 1 1,1-1 0,-1 1 0,0-1-1,-1 0 1,1-8 0,-1 13-670,1 0 0,-1-1 1,0 1-1,0-1 0,0 1 0,0 0 1,0-1-1,0 1 0,0 0 1,-1-1-1,1 1 0,0-1 1,0 1-1,0 0 0,0-1 0,0 1 1,0 0-1,-1-1 0,1 1 1,0 0-1,0 0 0,-1-1 0,1 1 1,0 0-1,0-1 0,-1 1 1,1 0-1,0 0 0,-1 0 1,1-1-1,0 1 0,-1 0 0,1 0 1,0 0-1,-1 0 0,1 0 1,0 0-1,-1 0 0,1-1 1,-1 1-1,1 0 0,0 0 0,-1 0 1,1 1-1,0-1 0,-1 0 1,1 0-1,-1 0 0,1 0 0,0 0 1,-1 0-1,1 0 0,0 1 1,-1-1-1,1 0 0,0 0 1,-1 0-1,1 1 0,0-1 0,0 0 1,-1 1-1,1-1 0,0 1 1,-20 17 994,17-13-755,0 1-1,0-1 1,1 1-1,0-1 1,0 1-1,0 0 1,1 0-1,0 0 0,0-1 1,0 1-1,1 1 1,0 5-1,0-10-254,0 0-1,1 0 1,-1 0-1,1 0 1,-1 0-1,1-1 1,0 1-1,-1 0 1,1 0-1,0-1 1,0 1-1,1-1 0,-1 1 1,0-1-1,0 1 1,1-1-1,-1 0 1,1 1-1,-1-1 1,1 0-1,-1 0 1,1 0-1,0 0 1,0 0-1,-1-1 1,1 1-1,0-1 1,0 1-1,0-1 1,0 1-1,0-1 1,0 0-1,0 0 1,-1 0-1,1 0 0,0 0 1,0-1-1,0 1 1,0 0-1,2-2 1,7 0 15,-1-1 1,1-1-1,0 1 0,-1-2 1,0 0-1,0 0 1,0-1-1,-1 0 0,0 0 1,0-1-1,0 0 1,9-11-1,-3 2-36,0-1 1,-1 0-1,-1-1 0,0 0 0,12-26 1,-19 32 36,-1-1 0,-1 0 0,0-1 1,0 1-1,-2-1 0,1 1 0,-2-1 0,0-26 1,-1 36-70,0 0 0,-1 0 0,1 0 0,-1-1 0,0 1 0,0 0 0,-1 0 0,1 0 0,-1 1 0,0-1 0,0 0 0,0 0 0,-1 1 0,-2-4 0,3 5-42,-1 0 1,1 0-1,-1 0 1,0 1-1,0-1 1,0 1-1,0 0 1,0-1-1,0 1 0,0 1 1,0-1-1,0 0 1,0 1-1,-1 0 1,1-1-1,0 1 1,0 0-1,0 1 0,-1-1 1,-5 2-1,3 0 31,0 0 0,0 0 0,0 1 0,0 0 0,1 0 0,-1 0 0,1 1 0,0-1 0,0 1 0,0 1 0,1-1 0,-1 1 0,1-1 0,0 1 0,0 1 0,-4 7 0,3-4 130,0-1 1,0 1-1,1 1 0,0-1 0,1 0 1,0 1-1,0 0 0,1 0 1,-1 17-1,3-24-122,0 1 1,1-1-1,-1 0 0,1 0 1,0 0-1,0 0 0,0 0 1,0 0-1,1 0 0,-1-1 1,1 1-1,0 0 0,-1-1 1,1 1-1,0-1 0,1 1 1,-1-1-1,0 0 0,6 3 1,5 5 30,1-2 0,28 13 0,4 4-446,-42-22 278,1 0 0,-1 0 0,0 1-1,1 0 1,-2 0 0,1 0 0,0 0 0,-1 0-1,0 1 1,0 0 0,0-1 0,0 1-1,-1 0 1,0 1 0,3 7 0,-5-9 109,1 0 0,-1 0 1,0 0-1,0 1 0,0-1 0,-1 0 1,0 0-1,1 0 0,-1 0 0,-1 0 0,1 0 1,-1 0-1,1 0 0,-1 0 0,0 0 1,0-1-1,-1 1 0,1-1 0,-1 0 1,-4 5-1,-1 1 102,1-1-1156,15-27-12348</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7.717"/>
    </inkml:context>
    <inkml:brush xml:id="br0">
      <inkml:brushProperty name="width" value="0.025" units="cm"/>
      <inkml:brushProperty name="height" value="0.025" units="cm"/>
      <inkml:brushProperty name="color" value="#E71224"/>
    </inkml:brush>
  </inkml:definitions>
  <inkml:trace contextRef="#ctx0" brushRef="#br0">133 0 17424,'0'0'1698,"-6"13"-203,-7 13-472,2 1 0,1 0 0,1 1 1,1 0-1,-7 54 0,4 76 2001,5-67-1688,-18 99 0,20-164-1116,4-19-208,-1 0-1,0-1 1,0 1 0,-1 0 0,0-1 0,0 0 0,-5 11 0,12-75-12,7-10 0,-2 3 0,32-106 0,-41 167 0,1 0 0,-1 1 0,1-1 0,0 1 0,0-1 0,0 1 0,1 0 0,3-5 0,-5 7 0,0 0 0,0 0 0,1 0 0,-1 0 0,0 0 0,0 1 0,1-1 0,-1 0 0,0 1 0,1-1 0,-1 1 0,1-1 0,-1 1 0,1-1 0,-1 1 0,1 0 0,-1 0 0,1 0 0,-1 0 0,1 0 0,-1 0 0,1 1 0,-1-1 0,1 0 0,1 1 0,-2 0 0,0 0 0,0 0 0,0 1 0,-1-1 0,1 0 0,0 1 0,0-1 0,-1 0 0,1 1 0,0-1 0,-1 1 0,1-1 0,-1 1 0,0-1 0,0 1 0,0-1 0,1 1 0,-1-1 0,0 1 0,-1-1 0,1 1 0,0-1 0,0 1 0,-1-1 0,1 1 0,-2 1 0,2-1 0,-1 0 0,1 0 0,0 0 0,-1 0 0,1 0 0,0 0 0,0-1 0,0 1 0,1 0 0,-1 0 0,0 0 0,1 0 0,-1 0 0,2 3 0,-1-5 0,0 0 0,-1 1 0,1-1 0,0 0 0,0 0 0,-1 1 0,1-1 0,0 0 0,0 0 0,0 0 0,-1 0 0,1 0 0,0 0 0,0 0 0,0 0 0,-1-1 0,1 1 0,0 0 0,0 0 0,0-1 0,-1 1 0,1 0 0,0-1 0,-1 1 0,1-1 0,0 1 0,-1-1 0,1 1 0,0-1 0,-1 1 0,1-1 0,-1 0 0,1 1 0,-1-1 0,0 0 0,1 1 0,-1-1 0,0 0 0,1-1 0,16-29 0,-15 26 0,0-1 0,-1 1 0,0 0 0,0-1 0,0 1 0,-1-1 0,1 1 0,-1-1 0,-2-7 0,1-17 0,45 41-1537,-30-8-365,1 0 1,-1-1-1,1 0 1,0-1 0,27-1-1,-34-1 999,0 0-1,-1 0 1,1-1-1,0 0 1,0-1-1,11-5 0,-15 6 874,1-1-1,-1 0 0,1 0 1,-1 0-1,0-1 1,5-4-1,-3-4 6659,-17 13-3833,-18 15-1237,22-11-1176,2 1 0,-1 0 0,1 0 0,0 1 0,0 0 0,0 0 0,1 0 0,0 0 0,1 0 0,0 1 0,0 0 0,0 0 0,1 0 0,0 0 0,-1 13 0,4-20-366,-1 0-1,0 0 0,1 0 1,-1 0-1,0 0 0,1 0 0,-1 0 1,1-1-1,0 1 0,-1 0 1,1 0-1,0 0 0,-1-1 0,1 1 1,0 0-1,0-1 0,0 1 1,-1-1-1,1 1 0,0-1 1,0 1-1,0-1 0,0 0 0,0 1 1,0-1-1,0 0 0,0 0 1,0 0-1,0 0 0,0 0 0,0 0 1,0 0-1,0 0 0,0 0 1,0 0-1,0 0 0,0-1 0,0 1 1,0 0-1,1-1 0,43-14 282,-29 4-413,-1 0 1,0 0-1,17-18 0,-28 25 23,1 0-1,-1 0 0,-1-1 0,1 1 1,-1-1-1,1 0 0,-1 0 1,-1 0-1,1-1 0,-1 1 0,0 0 1,0-1-1,0 0 0,1-9 1,-19 28-254,13-9 344,1-1 1,0 1 0,0 0 0,0 0 0,0 0-1,0 0 1,1 1 0,0-1 0,0 0 0,0 1-1,1-1 1,-1 0 0,1 1 0,0-1 0,0 1-1,1 6 1,0-10-29,0-1-1,0 1 1,1 0-1,-1 0 1,0-1-1,0 1 0,0 0 1,0-1-1,1 1 1,-1-1-1,0 0 1,1 1-1,-1-1 1,0 0-1,1 0 1,-1 0-1,0 0 1,1 0-1,-1 0 1,0 0-1,1 0 1,-1-1-1,2 0 1,33-10-1765,-24 5 981,-1-1 0,-1-1-1,14-12 1,-21 17 740,0 1 1,0-1-1,0 0 1,0 0 0,-1 0-1,1-1 1,-1 1-1,0-1 1,0 1 0,0-1-1,-1 0 1,1 1-1,-1-1 1,0 0 0,1-5-1,-22 29 433,12-9 13,2 0 1,0 1-1,0 0 1,1 0-1,1 0 1,0 0-1,0 1 1,2 0-1,-1 0 0,2-1 1,-1 1-1,2 16 1,1 4-49,1 1 1,3-1-1,11 51 1,-13-73-418,-1 1 1,0-1-1,-1 1 1,-1-1-1,0 1 0,-2 21 1,1-29 137,1 0-1,-1 0 1,0 0 0,0-1-1,0 1 1,-1-1 0,1 1 0,-1-1-1,0 1 1,0-1 0,0 0-1,0 0 1,0 0 0,-1 0 0,1 0-1,-1 0 1,0-1 0,0 0-1,0 1 1,0-1 0,-1 0 0,1 0-1,0-1 1,-5 3 0,7-4 0,1 0 0,0 0 0,-1 0 0,1 0 0,-1 0 0,1 0 0,0 0 1,-1 0-1,1 0 0,-1 0 0,1 0 0,-1 0 0,1 0 0,0 0 0,-1 0 0,1 0 0,-1 0 1,1 0-1,0-1 0,-1 1 0,1 0 0,0 0 0,-1 0 0,1-1 0,0 1 0,-1 0 0,1-1 0,0 1 1,-1 0-1,1 0 0,0-1 0,0 1 0,0-1 0,-1 1 0,1 0 0,0-1 0,0 1 0,0 0 1,0-1-1,-1 0 0,1-26 357,12-27-603,0 27-196,1 0 0,1 1 0,2 0 0,30-39 0,86-83-109,-75 87 655,-52 56-124,-1 1 7,0 1 1,0-1 0,0 0-1,-1-1 1,0 1-1,1 0 1,-2-1-1,1 0 1,0 0-1,-1 0 1,0 0-1,0 0 1,-1 0 0,1 0-1,0-6 1,-3 10-18,1 0 0,-1 0 0,1 1 0,-1-1 0,1 0 0,-1 0 0,1 1 0,-1-1 0,0 0 0,0 1 0,1-1 0,-1 0 0,0 1 0,0-1 0,1 1 0,-1 0 0,0-1 0,0 1 0,0 0 0,0-1 0,0 1 0,0 0 0,0 0 0,0 0 0,1 0 0,-1 0 0,0 0 0,0 0 0,0 0 0,0 0 0,0 0 0,0 0 0,0 1 0,0-1 0,0 0 0,-1 2 0,-39 10 119,33-7-56,0 0 0,1 0 0,-1 1 0,1 0 0,1 1 0,-1-1 1,-8 12-1,13-15-39,0 0 1,0 0 0,0 0-1,0 0 1,0 0-1,1 0 1,-1 1 0,1-1-1,0 1 1,0-1 0,0 1-1,0-1 1,1 1 0,0 0-1,-1-1 1,1 1-1,0 0 1,1-1 0,-1 1-1,1-1 1,0 1 0,1 4-1,-1-6-27,1 0 0,-1 0-1,1 0 1,0-1-1,-1 1 1,1 0 0,0-1-1,0 1 1,0-1-1,0 0 1,0 0 0,1 1-1,-1-1 1,0-1-1,1 1 1,-1 0 0,0-1-1,1 1 1,-1-1-1,5 1 1,55 0-359,-56-2 217,2 1-387,1-1 0,0-1 1,-1 0-1,1 0 0,-1 0 0,0-1 0,0-1 1,0 1-1,8-6 0,-4 2-1585,1-2-1,-2 0 1,1 0 0,16-18-1,9-16-10206</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8.046"/>
    </inkml:context>
    <inkml:brush xml:id="br0">
      <inkml:brushProperty name="width" value="0.025" units="cm"/>
      <inkml:brushProperty name="height" value="0.025" units="cm"/>
      <inkml:brushProperty name="color" value="#E71224"/>
    </inkml:brush>
  </inkml:definitions>
  <inkml:trace contextRef="#ctx0" brushRef="#br0">93 0 12396,'-10'0'10570,"-8"1"-9481,0 21-224,1 6-33,2 7 386,4 6-33,7 0-641,4 0-448,0-1-1601,4-4-1954,9-6-1730,-1-6-4901</inkml:trace>
  <inkml:trace contextRef="#ctx0" brushRef="#br0" timeOffset="1">58 549 21685,'0'0'6149,"-29"63"-3875,27-44-896,2-1-642,0-3-607,0-7-1058,5-8-4837</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59.864"/>
    </inkml:context>
    <inkml:brush xml:id="br0">
      <inkml:brushProperty name="width" value="0.025" units="cm"/>
      <inkml:brushProperty name="height" value="0.025" units="cm"/>
      <inkml:brushProperty name="color" value="#E71224"/>
    </inkml:brush>
  </inkml:definitions>
  <inkml:trace contextRef="#ctx0" brushRef="#br0">447 95 8936,'0'0'5963,"-5"-10"-5183,2 1-494,0 1 204,0 0 0,0 0 0,0 1 0,-1 0 0,0-1 0,0 1 0,-8-8 0,11 14-362,-1 0 0,1 0 0,-1 0 0,0 1 0,0-1 0,0 0 0,1 1 0,-1-1 0,0 1 0,0 0 0,0-1 0,0 1 0,0 0 0,0 0 0,1 1 0,-1-1 0,0 0 0,0 0 0,0 1 0,0-1 0,0 1 0,1 0 0,-1 0 0,0-1 0,0 1 0,-2 2 0,-42 32 312,44-33-396,-27 25 37,1 2 1,1 1-1,1 1 0,2 1 0,2 2 0,0 0 1,3 1-1,1 1 0,1 1 0,2 0 0,2 1 1,2 1-1,1 0 0,1 0 0,3 1 0,1 0 1,2 0-1,5 75 0,-2-106-63,1-1-1,0 0 1,0 1 0,1-1 0,0 0-1,1 0 1,0 0 0,0 0-1,1-1 1,-1 1 0,2-1-1,-1 0 1,1 0 0,0-1 0,1 1-1,-1-1 1,1 0 0,7 5-1,-6-7 12,-1 0-1,1 0 0,0-1 0,0 0 0,0-1 1,0 1-1,0-1 0,1-1 0,-1 1 1,1-1-1,-1 0 0,1-1 0,-1 0 0,1 0 1,-1-1-1,1 0 0,-1 0 0,1-1 0,-1 0 1,11-4-1,1-2 194,0 0 0,-1-2 0,0 0 0,0-1 0,-1-1 0,0-1 0,24-24 0,-5 0 131,62-81 0,-78 91-126,-1-2-1,-1 0 1,-2-1-1,-1 0 0,-1-1 1,-1-1-1,-2 0 1,7-36-1,-15 52-123,0-1-1,-2 1 1,1 0 0,-2-1-1,0 1 1,-1-1 0,-1 1-1,-1 0 1,0-1-1,-1 1 1,0 1 0,-1-1-1,-1 1 1,-1-1 0,0 2-1,-1-1 1,0 1-1,-20-24 1,25 34-121,-1-1 1,0 1-1,0 0 1,-1 0-1,1 0 1,-1 1-1,0 0 1,0 0-1,0 0 1,0 0-1,0 1 1,-1 0-1,1 0 1,-1 0-1,0 1 1,1-1-1,-1 1 1,0 1-1,0-1 1,0 1-1,1 0 1,-1 1-1,0-1 1,0 1-1,0 0 1,1 0-1,-1 1 1,1 0-1,-1 0 1,1 0-1,-1 1 1,-6 4-1,-11 7-338,0 2-1,1 0 0,1 1 1,0 1-1,-28 33 1,-12 18-4416,24-25-2756,9-7-8300</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4.186"/>
    </inkml:context>
    <inkml:brush xml:id="br0">
      <inkml:brushProperty name="width" value="0.025" units="cm"/>
      <inkml:brushProperty name="height" value="0.025" units="cm"/>
      <inkml:brushProperty name="color" value="#E71224"/>
    </inkml:brush>
  </inkml:definitions>
  <inkml:trace contextRef="#ctx0" brushRef="#br0">85 0 9225,'0'0'20264,"-5"12"-19986,-6 27-202,1 0-1,1 1 1,3 0 0,-2 44 0,6-39-240,-4 32-395,-4-30-6598,4-36 164,-6-4-4597</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4.545"/>
    </inkml:context>
    <inkml:brush xml:id="br0">
      <inkml:brushProperty name="width" value="0.025" units="cm"/>
      <inkml:brushProperty name="height" value="0.025" units="cm"/>
      <inkml:brushProperty name="color" value="#E71224"/>
    </inkml:brush>
  </inkml:definitions>
  <inkml:trace contextRef="#ctx0" brushRef="#br0">0 200 15535,'0'0'9385,"53"-14"-7239,-9-5-417,13-6 65,8-2-801,5 0-801,-2 2-96,-5 5-64,-10 2-96,-10 8-544,-15 4-866,-13 3-1473,-37-2-19218</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4.891"/>
    </inkml:context>
    <inkml:brush xml:id="br0">
      <inkml:brushProperty name="width" value="0.025" units="cm"/>
      <inkml:brushProperty name="height" value="0.025" units="cm"/>
      <inkml:brushProperty name="color" value="#E71224"/>
    </inkml:brush>
  </inkml:definitions>
  <inkml:trace contextRef="#ctx0" brushRef="#br0">1 33 21524,'0'0'7175,"76"-9"-6214,-17 9-352,7 0-545,4 0-64,2-4-1249,-8-4-3396,-6-4-5316</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5.249"/>
    </inkml:context>
    <inkml:brush xml:id="br0">
      <inkml:brushProperty name="width" value="0.025" units="cm"/>
      <inkml:brushProperty name="height" value="0.025" units="cm"/>
      <inkml:brushProperty name="color" value="#E71224"/>
    </inkml:brush>
  </inkml:definitions>
  <inkml:trace contextRef="#ctx0" brushRef="#br0">1 1 13164,'0'0'13272,"6"8"-12728,8 14-338,-8-12-140,1 1-1,0-1 1,1 0 0,9 9-1,-13-16-19,-1 0 0,0 0 0,1-1 0,-1 1 0,1-1 0,0 0 0,-1 0 0,1 0 0,0-1 0,0 1 0,1-1 0,-1 0 0,0 0 0,0-1 0,1 1 0,-1-1 0,6 0-1,2-2 41,-1-1-1,1 0 1,0-1-1,-1 0 1,0-1-1,0 0 1,0 0-1,0-1 1,15-13-1,44-21-21,-70 40-83,1 0 0,-1-1 1,1 1-1,-1 0 0,1 0 1,-1-1-1,1 1 0,0 0 1,-1 0-1,1 0 0,-1 0 1,1 0-1,0-1 0,-1 1 1,1 0-1,-1 0 0,1 1 1,0-1-1,-1 0 0,1 0 1,-1 0-1,1 0 0,0 0 1,-1 1-1,1-1 0,-1 0 1,1 1-1,-1-1 0,1 0 1,-1 1-1,1-1 0,-1 0 1,1 1-1,-1-1 0,0 1 1,1-1-1,-1 1 0,0-1 1,1 1-1,0 1 0,3 32-1214,-4-31 671,0 1 1,0-1-1,0 1 1,1-1-1,-1 1 1,1-1-1,0 0 1,0 1-1,0-1 1,0 0-1,0 1 1,1-1-1,2 3 1,12 3-5354</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1.032"/>
    </inkml:context>
    <inkml:brush xml:id="br0">
      <inkml:brushProperty name="width" value="0.025" units="cm"/>
      <inkml:brushProperty name="height" value="0.025" units="cm"/>
    </inkml:brush>
  </inkml:definitions>
  <inkml:trace contextRef="#ctx0" brushRef="#br0">36 141 10602,'0'0'9107,"0"13"-9011,-2 24 173,-1 1 1,-2-1-1,-2 0 0,-11 38 0,155-380 1572,-131 293-1842,14-27-2,-20 37-3,1 1 0,0-1 1,0 1-1,0 0 0,0-1 1,0 1-1,0 0 1,0 0-1,1 0 0,-1 0 1,0 0-1,1 0 0,-1 0 1,0 0-1,1 0 1,-1 1-1,1-1 0,0 0 1,2 0-1,-3 2-5,0 0 0,0-1-1,1 1 1,-1 0 0,0 0 0,0 0-1,0 0 1,0 0 0,0 0 0,0 0 0,0 0-1,0 0 1,0 0 0,-1 1 0,1-1-1,0 0 1,-1 0 0,1 1 0,-1-1 0,1 0-1,-1 1 1,0-1 0,1 3 0,6 36 77,-7-34 34,1-1 1,-1 1-1,0 0 0,0 0 0,0-1 0,-1 1 1,0 0-1,0-1 0,-1 1 0,1-1 1,-1 1-1,0-1 0,-1 0 0,1 0 0,-1 0 1,0 0-1,-1 0 0,1-1 0,-1 1 1,0-1-1,0 0 0,0 0 0,0 0 0,-1-1 1,1 1-1,-1-1 0,0 0 0,0-1 1,0 1-1,-9 2 0,11-3-79,-1-1 1,1 1-1,-1-1 0,1 0 1,-1 0-1,0 0 0,0 0 0,-6 0 1,9-2-114,0 1 1,0 0-1,0-1 1,0 1-1,0 0 1,0-1-1,0 1 1,1-1-1,-1 0 1,0 1-1,0-1 1,0 0-1,1 1 1,-1-1-1,0 0 1,1 0 0,-1 1-1,1-1 1,-1 0-1,1 0 1,-1 0-1,1 0 1,0 0-1,0 0 1,-1 0-1,1 0 1,0 0-1,0 0 1,0 0-1,0 0 1,0 0-1,0 0 1,0 0-1,0 0 1,1-1-1,5-52-8652,1 21-352</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5.624"/>
    </inkml:context>
    <inkml:brush xml:id="br0">
      <inkml:brushProperty name="width" value="0.025" units="cm"/>
      <inkml:brushProperty name="height" value="0.025" units="cm"/>
      <inkml:brushProperty name="color" value="#E71224"/>
    </inkml:brush>
  </inkml:definitions>
  <inkml:trace contextRef="#ctx0" brushRef="#br0">83 215 11307,'0'0'11669,"-9"6"-11311,6-4-339,-40 36 198,40-35-185,0 0 0,0 1 0,1-1 0,0 1 0,-1-1 0,1 1 0,0 0 0,1 0 0,-1 0 0,1 0 0,0 0 0,0 1 0,0-1-1,0 7 1,20-15 807,6-12-517,0-1 1,-1 0 0,-1-2 0,39-42 0,-40 40-240,-2 2-24,0 1 206,-1 0 0,-1-1 0,-1-2 1,-1 1-1,21-34 0,-86 106 2660,40-40-2910,-58 80 365,60-81-303,1 1 1,-1-1 0,2 1 0,0 1 0,0-1 0,-3 18 0,7-29-127,1 0 0,0 0 1,-1 0-1,1 0 0,0 0 1,0 1-1,-1-1 0,1 0 1,0 0-1,0 0 0,0 1 1,0-1-1,1 0 0,-1 0 1,0 0-1,0 0 0,1 1 1,-1-1-1,1 0 0,-1 0 1,1 0-1,-1 0 0,1 0 1,0 0-1,0 0 0,-1 0 1,1 0-1,0-1 0,0 1 1,0 0-1,0 0 0,0-1 1,0 1-1,0 0 0,0-1 1,0 1-1,0-1 0,0 0 1,0 1-1,1-1 0,-1 0 1,0 0-1,0 1 0,0-1 1,1 0-1,-1 0 0,0 0 1,0-1-1,0 1 0,0 0 1,2-1-1,4 0-1160,-1 0 0,1-1 0,-1 0 0,1 0 0,-1-1-1,1 0 1,9-6 0,20-18-12505</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6.346"/>
    </inkml:context>
    <inkml:brush xml:id="br0">
      <inkml:brushProperty name="width" value="0.025" units="cm"/>
      <inkml:brushProperty name="height" value="0.025" units="cm"/>
      <inkml:brushProperty name="color" value="#E71224"/>
    </inkml:brush>
  </inkml:definitions>
  <inkml:trace contextRef="#ctx0" brushRef="#br0">393 64 18161,'0'0'2520,"-8"-9"213,5 4-2479,1 2-67,-1-1 0,1 1 0,-1-1 1,0 1-1,0 0 0,0 0 0,0 0 0,-1 0 0,1 1 1,-1-1-1,1 1 0,-1 0 0,0 0 0,0 0 0,0 1 0,0-1 1,0 1-1,-1 0 0,1 0 0,0 0 0,-1 1 0,1 0 1,0 0-1,-7 0 0,2 3-58,1 0 0,0 0 0,0 0 0,0 1 1,1 0-1,-1 1 0,1 0 0,0 0 0,0 0 0,1 1 0,-11 12 1,-5 7 352,-31 47 0,38-50-290,1 1 1,0 0-1,2 1 0,1 1 0,1 0 0,1 0 0,1 1 1,-7 42-1,14-65-195,1 1 0,0 0-1,-1-1 1,1 1 0,0 0 0,1-1 0,-1 1 0,1 0 0,0-1-1,-1 1 1,2-1 0,-1 1 0,0-1 0,1 1 0,-1-1 0,1 0 0,0 0-1,0 0 1,5 6 0,-3-6 5,0 0-1,0-1 0,1 1 1,-1-1-1,1 0 1,0 0-1,-1 0 1,1 0-1,0-1 0,0 0 1,0 0-1,0 0 1,10-1-1,1 1 18,-1-2-1,1 0 1,0-1-1,-1 0 1,1-1-1,27-9 1,-35 9-13,0 0 0,0-1-1,0 1 1,0-1 0,-1-1 0,0 0 0,0 0 0,0 0 0,0-1 0,-1 0 0,0 0 0,0-1 0,0 1 0,4-8 0,-9 12-6,0 1 0,0-1 0,0 1 0,0-1 0,-1 0 0,1 1 0,-1-1 0,1 1 0,-1-1 0,1 0 0,-1 0 0,0 1 0,0-1 0,0 0 0,0 0 0,0 1 0,0-1 0,0 0 0,-1-2 0,0 3 0,0 0 0,0 0 0,1 0 0,-1 0 0,0 0 0,0 0 0,0 0 0,0 0 0,0 1 0,0-1 0,0 0 0,0 0 0,-1 1 0,1-1 0,0 1 0,0-1 0,-1 1 0,1 0 0,-2-1 0,-3 0 0,0 1 0,0 0 0,0 0 0,0 0 0,0 1 0,0-1 0,0 2 0,1-1 0,-12 4 0,8 0 0,0 0 0,0 0 0,1 0 0,-12 11 0,17-14 0,1 0 0,-1 0 0,1 0 0,0 0 0,0 0 0,0 0 0,0 1 0,0-1 0,0 1 0,1 0 0,-1-1 0,1 1 0,0 0 0,0 0 0,0 0 0,0 0 0,0 0 0,0 5 0,3-7 0,-1-1 0,1 1 0,-1-1 0,1 0 0,-1 1 0,1-1 0,-1 0 0,1 0 0,0 0 0,-1 0 0,1 0 0,-1 0 0,1 0 0,-1-1 0,4 0 0,-5 1 0,18-5 0,0-1 0,-1-1 0,0 0 0,0-1 0,0-1 0,25-19 0,-24 16 0,-1 1 0,1 1 0,1 1 0,0 0 0,21-6 0,-39 15 0,-1-1 0,1 1 0,-1 0 0,0 0 0,1 0 0,-1 0 0,1 0 0,-1 0 0,0 0 0,1-1 0,-1 1 0,1 0 0,-1 0 0,1 0 0,-1 1 0,0-1 0,1 0 0,-1 0 0,1 0 0,-1 0 0,0 0 0,1 0 0,-1 1 0,1-1 0,-1 0 0,0 0 0,1 1 0,-1-1 0,0 0 0,1 0 0,-1 1 0,0-1 0,1 1 0,-3 14 0,-16 17 0,18-32 0,-20 28-293,14-20-292,0 0 1,0 0-1,0 1 1,1 0-1,0 0 0,1 0 1,0 1-1,1-1 0,-5 20 1,8-23-7338</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8.207"/>
    </inkml:context>
    <inkml:brush xml:id="br0">
      <inkml:brushProperty name="width" value="0.025" units="cm"/>
      <inkml:brushProperty name="height" value="0.025" units="cm"/>
      <inkml:brushProperty name="color" value="#E71224"/>
    </inkml:brush>
  </inkml:definitions>
  <inkml:trace contextRef="#ctx0" brushRef="#br0">78 9 14958,'0'0'7800,"-7"13"-6717,-4 3-920,2 2 0,0-1 1,1 1-1,0 1 0,2-1 0,0 1 0,1 0 0,-4 33 0,9-50-160,0-1 1,0 1-1,0-1 0,0 1 0,1-1 0,-1 1 0,0 0 0,0-1 0,1 1 1,-1-1-1,1 1 0,0-1 0,-1 0 0,1 1 0,0-1 0,0 0 0,0 1 1,0-1-1,0 0 0,0 0 0,0 0 0,0 0 0,3 2 0,-2-2 56,1 0 0,-1 0 0,1-1 0,-1 1 0,1-1 0,-1 1 0,1-1-1,0 0 1,-1 0 0,1 0 0,-1 0 0,1-1 0,3 0 0,3-1 177,1-1 0,-1 0 0,0-1 0,0 0 0,0 0 0,15-10 0,-4-2-76,0 0 0,24-25 1,-38 35-63,0-1 0,0 0 0,-1 0 0,0 0 0,0-1 0,-1 1 0,0-1 0,0 0 0,-1-1 0,4-11 0,-42 94 1306,31-59-1383,-1 0 0,2 1-1,0-1 1,-1 19 0,4-32-9,-1 0 0,1 1 1,0-1-1,0 0 0,0 1 0,0-1 0,0 0 0,1 0 1,-1 0-1,1 1 0,-1-1 0,1 0 0,0 0 0,0 0 0,0 0 1,0 0-1,0 0 0,0 0 0,1 0 0,-1 0 0,1-1 0,-1 1 1,1-1-1,0 1 0,-1-1 0,1 1 0,0-1 0,0 0 0,0 0 1,0 0-1,0 0 0,0 0 0,0 0 0,1-1 0,-1 1 0,0-1 1,4 1-1,3-2 36,-1 1 0,1-1 0,-1-1 0,1 0 0,-1 0 0,0-1 0,0 1 0,0-2 0,0 1 0,0-1 0,-1-1 0,0 1 0,0-1 0,0 0 0,0-1 0,10-11 0,-10 10-12,-1 0-1,1 0 0,-1 0 0,-1-1 0,0 0 0,0 0 0,0-1 0,-1 1 0,0-1 0,-1 0 0,0 0 0,0 0 0,-1-1 0,0 1 0,0-11 0,-4 42-35,2-17 0,-1 1 0,1-1 0,0 1 0,0-1 0,0 1 0,1-1 0,1 9 0,-1-12 0,0-1 0,0 1 0,0 0 0,0 0 0,0 0 0,0-1 0,0 1 0,1 0 0,-1-1 0,1 1 0,-1-1 0,1 0 0,0 1 0,-1-1 0,1 0 0,0 0 0,0 0 0,0 0 0,0-1 0,0 1 0,0 0 0,0-1 0,0 1 0,0-1 0,4 0 0,3 0 0,1 0 0,-1 0 0,0-1 0,0-1 0,0 0 0,0 0 0,0 0 0,-1-1 0,1-1 0,-1 1 0,1-1 0,-1-1 0,-1 0 0,11-7 0,-12 8 0,0 0 0,-1-1 0,1 1 0,-1-1 0,0-1 0,0 1 0,-1-1 0,1 1 0,-1-1 0,-1 0 0,1-1 0,-1 1 0,0-1 0,0 1 0,-1-1 0,0 0 0,0 0 0,1-13 0,-3 19 0,0 0 0,0 1 0,0-1 0,0 1 0,0-1 0,-1 1 0,1-1 0,0 1 0,0-1 0,0 1 0,-1-1 0,1 1 0,0-1 0,-1 1 0,1-1 0,0 1 0,-1-1 0,1 1 0,-1 0 0,1-1 0,-1 1 0,1 0 0,-1-1 0,1 1 0,-1 0 0,1 0 0,-1-1 0,1 1 0,-1 0 0,1 0 0,-1 0 0,0 0 0,1 0 0,-1 0 0,1 0 0,-1 0 0,1 0 0,-1 0 0,0 0 0,1 0 0,-1 0 0,1 0 0,-1 0 0,1 1 0,-1-1 0,1 0 0,-1 0 0,1 1 0,-1-1 0,0 1 0,-28 16 0,22-10 0,0 0 0,1 0 0,0 1 0,0-1 0,0 2 0,1-1 0,1 0 0,-1 1 0,1 0 0,1 0 0,0 0 0,0 1 0,-2 12 0,5-21 0,0 0 0,0-1 0,0 1 0,0 0 0,0-1 0,0 1 0,0 0 0,0-1 0,1 1 0,-1 0 0,0-1 0,0 1 0,1 0 0,-1-1 0,0 1 0,1-1 0,-1 1 0,1 0 0,-1-1 0,1 1 0,-1-1 0,1 1 0,-1-1 0,1 0 0,-1 1 0,1-1 0,0 0 0,-1 1 0,1-1 0,0 1 0,28 0 0,27-15 0,-25 0 0,-16 6 0,0 1 0,1 1 0,-1 0 0,1 1 0,0 1 0,1 0 0,31-2 0,-47 6 0,1 0 0,-1 1 0,0 0 0,0-1 0,1 1 0,-1 0 0,0 0 0,0-1 0,0 1 0,0 0 0,0 0 0,0 0 0,0 0 0,0 1 0,0-1 0,-1 0 0,1 0 0,0 0 0,-1 1 0,1-1 0,-1 0 0,1 1 0,-1-1 0,1 0 0,-1 1 0,0-1 0,0 1 0,0-1 0,0 0 0,0 1 0,0 1 0,-1 10 0,1-32 0,0 10-357,1 0-1,0 0 1,1 0 0,-1 0 0,2 0-1,3-11 1,-4 17 160,-1 0 0,0 1 0,1-1 0,-1 1 0,1-1 0,0 1 0,0 0 0,0 0 0,0 0 0,0 0 0,1 0 0,-1 0 0,0 0 0,1 1 1,0-1-1,-1 1 0,1 0 0,0 0 0,-1 0 0,1 0 0,0 0 0,0 0 0,4 0 0,21 0-4811,5 1-1398</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8.814"/>
    </inkml:context>
    <inkml:brush xml:id="br0">
      <inkml:brushProperty name="width" value="0.025" units="cm"/>
      <inkml:brushProperty name="height" value="0.025" units="cm"/>
      <inkml:brushProperty name="color" value="#E71224"/>
    </inkml:brush>
  </inkml:definitions>
  <inkml:trace contextRef="#ctx0" brushRef="#br0">177 199 16784,'0'0'11680,"-10"-5"-10350,7 3-1276,1 1-18,-1-1-1,1 0 0,-1 1 1,1-1-1,-1 1 0,1 0 1,-1 0-1,0 0 0,0 0 1,0 0-1,1 1 0,-1-1 1,0 1-1,0 0 0,0 0 1,0 0-1,0 0 0,0 0 1,0 1-1,0-1 1,1 1-1,-1 0 0,0 0 1,0 0-1,1 0 0,-1 0 1,1 1-1,-1-1 0,1 1 1,-1 0-1,1 0 0,0-1 1,0 2-1,-2 1 0,-8 9 86,2 1 1,-17 28-1,24-37-102,0 0 0,1 0 0,-1 1 1,1-1-1,0 1 0,1-1 1,0 1-1,-1 0 0,2-1 0,-1 1 1,1 0-1,0 7 0,1-12-21,-1 1-1,1-1 1,0 0-1,0 0 1,-1 1-1,1-1 1,0 0-1,0 0 1,0 0-1,0 0 1,1 0-1,-1-1 1,0 1-1,0 0 1,0 0-1,1-1 1,-1 1-1,0-1 1,1 1-1,-1-1 1,1 1-1,-1-1 1,0 0-1,1 0 1,-1 0-1,1 0 1,-1 0-1,1 0 1,-1 0-1,0 0 1,1-1-1,-1 1 1,2-1-1,5 0 8,0 0-1,0-1 0,-1 0 1,1 0-1,8-5 1,2-3-21,-1-2 1,0 0 0,-1 0 0,0-2-1,-1 0 1,-1-1 0,0 0-1,17-26 1,1-5-58,48-94 1,-73 119 92,-18 29 29,-21 29 52,13-13-10,-28 47 0,41-62 1,1 1 0,1 0 0,0 0 0,0 0 0,1 1 0,0-1 0,1 1 0,-2 17-1,4-26-88,0 0 0,0 1-1,0-1 1,1 0-1,-1 0 1,1 1 0,-1-1-1,1 0 1,-1 0-1,1 0 1,0 0 0,0 0-1,0 0 1,1 0-1,-1 0 1,0 0 0,1 0-1,-1 0 1,1-1-1,-1 1 1,1-1 0,0 1-1,0-1 1,0 1-1,0-1 1,0 0-1,0 0 1,0 0 0,0 0-1,0-1 1,0 1-1,1-1 1,-1 1 0,0-1-1,0 0 1,1 1-1,2-1 1,3 0-67,-1 0-1,0-1 1,1 1 0,-1-1 0,0-1-1,1 1 1,-1-1 0,0 0 0,0-1-1,-1 0 1,8-3 0,-2-3-97,1 0 0,-1 0 0,-1-1 0,19-20 0,-26 26 175,1-1 1,-1 0-1,-1-1 1,1 1-1,-1 0 0,0-1 1,0 0-1,0 0 1,-1 0-1,0 0 0,0 0 1,0 0-1,0-12 1,-16 37 540,9-11-471,1 1 1,1 0-1,-1 0 1,2-1-1,-4 18 1,6-25-73,-1 1-1,1 0 1,0 0 0,0-1-1,0 1 1,0 0 0,0 0-1,0-1 1,1 1 0,-1 0-1,0 0 1,1-1 0,-1 1-1,1 0 1,0-1-1,0 1 1,0-1 0,-1 1-1,1-1 1,1 1 0,-1-1-1,0 0 1,0 0 0,0 1-1,1-1 1,-1 0 0,1 0-1,-1 0 1,1 0 0,-1 0-1,1-1 1,-1 1 0,1 0-1,0-1 1,-1 1 0,1-1-1,3 1 1,16 0-12,0 0 0,-1-1 0,1-1 0,0-1 0,-1-1 0,1-1 0,33-11 0,-22 6 0,59-7 0,-90 15 0,0 1 0,-1 0 0,1 0 0,0-1 0,0 1 0,0 0 0,0 0 0,0 0 0,-1 0 0,1 0 0,0 0 0,0 0 0,0 0 0,0 0 0,0 0 0,0 0 0,-1 0 0,1 1 0,0-1 0,0 0 0,0 1 0,0-1 0,-1 1 0,1-1 0,0 1 0,-1-1 0,1 1 0,0-1 0,-1 1 0,1 0 0,0-1 0,-1 1 0,1 0 0,-1 0 0,0-1 0,1 1 0,-1 0 0,1 0 0,-1 0 0,0 0 0,0-1 0,0 1 0,1 0 0,-1 0 0,0 0 0,0 0 0,0 0 0,0 0 0,0 0 0,-1-1 0,1 1 0,0 0 0,0 0 0,-1 1 0,1 0 0,-1 0 0,1-1 0,0 1 0,0-1 0,0 1 0,0 0 0,0-1 0,0 1 0,0 0 0,1-1 0,-1 1 0,0-1 0,1 1 0,-1-1 0,1 1 0,0-1 0,0 1 0,-1-1 0,1 0 0,0 1 0,0-1 0,0 0 0,2 2 0,0-2-43,0 1 0,0-1 0,1 0 0,-1 0 1,1 0-1,-1 0 0,1 0 0,-1-1 0,1 0 0,-1 0 0,1 0 0,-1 0 0,1 0 1,6-2-1,-2 1-681,0-1 0,0 0 0,0 0 1,-1-1-1,11-5 0,11-9-9088</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9.650"/>
    </inkml:context>
    <inkml:brush xml:id="br0">
      <inkml:brushProperty name="width" value="0.025" units="cm"/>
      <inkml:brushProperty name="height" value="0.025" units="cm"/>
      <inkml:brushProperty name="color" value="#E71224"/>
    </inkml:brush>
  </inkml:definitions>
  <inkml:trace contextRef="#ctx0" brushRef="#br0">190 39 18930,'-9'2'3390,"0"0"-3004,1 0 1,-1 1-1,1 0 1,0 1-1,0 0 0,1 0 1,-1 1-1,1 0 1,0 0-1,0 1 1,1 0-1,-1 0 0,1 0 1,0 1-1,1 0 1,0 0-1,-8 14 1,7-10-324,-1 0 0,2 1 0,-1-1 0,2 1 1,-1 1-1,2-1 0,0 0 0,0 1 0,1 0 0,1 0 1,0 22-1,1-34-69,0 1 1,0 0 0,0-1 0,0 1-1,0-1 1,0 1 0,1-1-1,-1 1 1,1-1 0,-1 1-1,1-1 1,-1 1 0,1-1 0,0 0-1,0 1 1,0-1 0,0 0-1,0 1 1,0-1 0,0 0 0,0 0-1,0 0 1,1 0 0,-1 0-1,2 0 1,-1 0 3,1 0 1,-1-1-1,1 1 0,-1-1 1,1 0-1,0 0 0,-1 0 1,1 0-1,-1 0 0,1-1 0,0 1 1,-1-1-1,5-1 0,3-2 31,0-1-1,0 0 1,0 0-1,-1 0 0,0-2 1,11-8-1,-1-3 83,0-2 1,-1 0-1,-1-1 0,-1 0 0,-1-2 0,-1 0 1,-1 0-1,-1-1 0,-1-1 0,-1 0 1,8-31-1,-55 161 399,28-85-389,0 1 1,2 0 0,0 0-1,2 0 1,0 1-1,-2 33 1,7-55-122,0 1 0,1-1 0,-1 0 0,0 1 0,0-1 0,1 0 0,-1 1 0,0-1 0,1 0 0,-1 0 0,0 1 0,1-1 0,-1 0 0,1 0 0,-1 0 0,0 1 0,1-1 0,-1 0 0,1 0 0,-1 0 0,1 0 0,-1 0 0,0 0 0,1 0 0,-1 0 0,1 0 0,-1 0 0,1 0 0,-1 0 0,0 0 0,1 0 0,-1-1 0,1 1 0,-1 0 0,0 0 0,1 0 0,-1-1 0,1 1 0,-1 0 0,0 0 0,1-1 0,18-9 0,-8 2-778,0-1 1,-1 0-1,17-21 0,-19 21-743,-1-1 1,0 0-1,-1-1 1,9-19-1,-6 4-9161</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0.057"/>
    </inkml:context>
    <inkml:brush xml:id="br0">
      <inkml:brushProperty name="width" value="0.025" units="cm"/>
      <inkml:brushProperty name="height" value="0.025" units="cm"/>
      <inkml:brushProperty name="color" value="#E71224"/>
    </inkml:brush>
  </inkml:definitions>
  <inkml:trace contextRef="#ctx0" brushRef="#br0">173 0 19314,'0'0'4031,"-10"12"-2088,-5 6-1042,1 1 0,0 1 0,2 0 0,-16 33 1,12-13-493,2 1 1,1 0-1,2 1 1,3 0-1,0 0 1,-1 77-1,8-117-568,1 0-1,0 0 1,0 0-1,1 0 1,-1 0-1,0-1 1,1 1-1,-1 0 1,1 0-1,-1 0 1,1-1-1,0 1 1,0 0-1,0-1 1,0 1-1,0 0 1,0-1-1,0 0 1,1 1-1,-1-1 1,0 0-1,1 1 1,-1-1-1,1 0 1,-1 0-1,1 0 1,0 0-1,2 0 1,-1 0-577,1 0 0,-1-1 0,0 1 0,1-1 0,-1 0 0,0 0 0,1 0 0,-1-1 0,0 1 1,1-1-1,-1 0 0,0 0 0,0 0 0,1 0 0,-1 0 0,4-3 0,23-18-11329</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0.402"/>
    </inkml:context>
    <inkml:brush xml:id="br0">
      <inkml:brushProperty name="width" value="0.025" units="cm"/>
      <inkml:brushProperty name="height" value="0.025" units="cm"/>
      <inkml:brushProperty name="color" value="#E71224"/>
    </inkml:brush>
  </inkml:definitions>
  <inkml:trace contextRef="#ctx0" brushRef="#br0">180 0 19378,'0'0'2942,"-11"3"-305,-3 2-1912,1 1 0,0 1-1,0 0 1,0 0 0,-21 17 0,28-20-625,1 0 0,0 0 0,0 1 0,0-1 0,1 1 0,-1 0 0,1 1 0,0-1 0,1 1 0,-1-1 0,1 1 0,0 0 0,1 0 1,-1 1-1,1-1 0,1 0 0,-3 13 0,5-18-103,0 0 1,0 0-1,0-1 0,-1 1 1,1 0-1,1-1 1,-1 1-1,0-1 0,0 1 1,0-1-1,0 1 1,0-1-1,0 0 1,1 1-1,-1-1 0,0 0 1,0 0-1,0 0 1,0 0-1,1 0 0,-1 0 1,0 0-1,2-1 1,34-1 96,35-10-605,-54 8 202,0 0 0,0 1 0,0 2 0,1-1 0,-1 2-1,19 2 1,-35-2 307,-1 0 0,0 0 0,0 0 0,0 1-1,0-1 1,1 0 0,-1 1 0,0-1 0,0 0 0,0 1-1,0-1 1,0 1 0,0 0 0,0-1 0,0 1 0,0 0-1,0 0 1,-1 0 0,1-1 0,0 1 0,0 0 0,-1 0-1,1 0 1,0 0 0,-1 0 0,1 3 0,0-2 43,-1 0 1,0 0-1,0 0 1,0 1-1,-1-1 1,1 0-1,0 0 1,-1 0-1,0 1 1,1-1-1,-1 0 0,0 0 1,-1 2-1,-3 5 221,0-1 0,-1 0 0,0 0-1,0-1 1,-9 10 0,-3-2 456,0 0 1,-35 21-1,47-32-726,0-1 0,-1 1 0,1-1 0,-1 0 1,1-1-1,-1 0 0,0 0 0,0 0 0,0-1 0,0 0 0,0 0 0,-1-1 0,-7 0 0,14-2-687,1 0-1,0 0 0,0 1 1,-1-1-1,2 0 0,-1 0 1,0 0-1,0 0 0,0 0 1,1 1-1,-1-1 0,1 0 1,-1 0-1,1 1 0,0-1 1,0 0-1,0 1 0,1-3 1,16-14-10489</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1.196"/>
    </inkml:context>
    <inkml:brush xml:id="br0">
      <inkml:brushProperty name="width" value="0.025" units="cm"/>
      <inkml:brushProperty name="height" value="0.025" units="cm"/>
      <inkml:brushProperty name="color" value="#E71224"/>
    </inkml:brush>
  </inkml:definitions>
  <inkml:trace contextRef="#ctx0" brushRef="#br0">263 9 17713,'-13'0'6107,"2"-1"-5591,1 1 1,-1 0 0,1 1-1,-1 0 1,1 1-1,-1 0 1,1 1 0,0 0-1,0 0 1,0 1-1,1 1 1,-17 8 0,15-3-412,-1-1 1,2 1 0,-1 1 0,1 0-1,-11 16 1,18-24-99,0 1 0,1 0 0,-1 0 0,1 0 0,0 1 0,0-1-1,0 0 1,1 1 0,-1-1 0,1 1 0,0 0 0,1-1 0,-1 1 0,1 0 0,0 0-1,0-1 1,0 1 0,0 0 0,1 0 0,2 7 0,-2-11-40,0 1 0,1-1-1,-1 0 1,1 1 0,-1-1 0,1 0 0,-1 0-1,1 0 1,0 0 0,-1 0 0,1 0 0,0-1 0,0 1-1,0 0 1,0-1 0,-1 1 0,1-1 0,0 0-1,0 0 1,0 0 0,0 0 0,0 0 0,0 0 0,0 0-1,3-2 1,48-10-567,-44 8 538,0 1 0,0 0 0,0 0 0,0 1 0,0 0 0,0 0 0,1 1 0,-1 1 0,18 0 0,-23 1 68,-1-1 0,1 1 0,-1 0-1,1 1 1,-1-1 0,1 0 0,-1 1-1,0 0 1,0 0 0,0 0 0,0 0-1,0 0 1,0 1 0,0-1 0,-1 1-1,1 0 1,-1 0 0,0 0-1,0 0 1,0 0 0,0 0 0,-1 0-1,1 1 1,-1-1 0,0 1 0,0-1-1,1 7 1,1 2 109,-2 1 0,1-1 1,-2 0-1,0 1 0,0-1 0,-1 1 0,-1-1 0,0 0 0,-1 1 0,0-1 1,0-1-1,-2 1 0,1 0 0,-10 16 0,4-11 68,-1 1 0,0-2 0,-2 0 0,0 0 0,0-1 0,-1-1 0,-1 0 0,-19 13 0,30-24-183,0 0 0,0 0 0,0 0 0,-1-1 0,1 0 0,-1 0 0,1 0 0,-1 0 0,0-1 0,0 0 0,0 0 0,-6 0 0,9-1 0,0 0 0,0 0 0,0-1 0,1 1 0,-1-1 0,0 1 0,0-1 0,1 0 0,-1 0 0,1 0 0,-1 0 0,1 0 0,-1 0 0,1 0 0,-1-1 0,1 1 0,0 0 0,0-1 0,0 1 0,0-1 0,0 1 0,0-1 0,0 1 0,0-1 0,1 0 0,-1 0 0,0 1 0,1-1 0,0 0 0,-1 0 0,1 0 0,0 1 0,0-1 0,0-4 0,-1-6-29,1 0 0,0 1 0,0-1 0,1 0 0,1 0 0,0 0 1,0 0-1,2 1 0,-1-1 0,1 1 0,1 0 0,0 0 0,0 1 0,1-1 0,1 1 0,0 0 0,0 1 0,1 0 1,0 0-1,0 1 0,1-1 0,0 2 0,11-8 0,108-66-661,-4 3 102,-109 67 587,-1-1 1,0 0-1,-1-1 1,0 0-1,20-28 1,-31 37 92,1 0 0,0-1 0,-1 1 0,0-1 0,0 0 0,0 1 0,-1-1 0,1 0 0,-1 0-1,1-9 1,-2 12-70,0 1 0,-1 0 0,1-1 0,0 1 0,0 0 0,-1 0 0,1-1 0,-1 1 0,1 0-1,-1 0 1,1 0 0,-1 0 0,0-1 0,0 1 0,1 0 0,-1 0 0,0 0 0,0 1 0,0-1-1,0 0 1,0 0 0,0 0 0,-1 1 0,1-1 0,0 0 0,0 1 0,0-1 0,-1 1 0,1 0-1,0-1 1,0 1 0,-1 0 0,1 0 0,0 0 0,-1 0 0,1 0 0,0 0 0,-1 0 0,1 0-1,0 1 1,0-1 0,-1 0 0,-1 1 0,-3 1-22,0 0 0,0 0 0,-1 0 0,1 0 0,1 1 0,-1 0 0,0 1 0,1-1 0,0 1 0,0 0 0,0 0 0,0 0 0,0 1 0,1 0 0,0 0 0,0 0 0,0 0 0,-5 11 0,3-5 0,1-1 0,0 1 0,1 0 0,0 0 0,1 1 0,0-1 0,0 1 0,1-1 0,0 18 0,2-26-111,0-1 0,0 0 0,1 1 0,-1-1 0,1 0 1,-1 1-1,1-1 0,0 0 0,0 0 0,0 1 0,0-1 0,0 0 0,1 0 0,-1 0 0,1-1 0,-1 1 1,1 0-1,0 0 0,0-1 0,-1 1 0,1-1 0,0 0 0,0 1 0,1-1 0,-1 0 0,0 0 0,0 0 1,0 0-1,1-1 0,-1 1 0,0-1 0,1 1 0,-1-1 0,0 0 0,1 0 0,-1 0 0,1 0 0,2-1 1,3 1-742,1-1 1,-1 0 0,1 0-1,-1-1 1,0 0 0,1 0-1,-1-1 1,0 0 0,14-9-1,17-16-9307</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1.757"/>
    </inkml:context>
    <inkml:brush xml:id="br0">
      <inkml:brushProperty name="width" value="0.025" units="cm"/>
      <inkml:brushProperty name="height" value="0.025" units="cm"/>
      <inkml:brushProperty name="color" value="#E71224"/>
    </inkml:brush>
  </inkml:definitions>
  <inkml:trace contextRef="#ctx0" brushRef="#br0">176 1 18353,'-8'5'2259,"-6"5"-1243,1 1 1,1 0 0,-1 1 0,2 1 0,0-1 0,-17 27 0,23-33-890,1 0 1,0 1-1,1-1 0,0 1 0,0 0 0,0 0 1,1 0-1,0 0 0,0 0 0,1 0 0,0 1 0,0-1 1,1 1-1,-1-1 0,2 0 0,-1 1 0,1-1 1,0 0-1,4 14 0,0-14-175,-1 0 0,1 1 0,0-2 0,1 1 0,-1-1 0,2 0 0,-1 0 0,0 0 0,1-1 0,0 0 0,0 0 0,1-1 0,11 5 0,-6-2-111,-1 0 0,0 1 0,20 17-1,-28-21 150,-1-1 0,0 1 0,0 0-1,0 0 1,0 0 0,-1 1-1,1-1 1,-1 1 0,0-1-1,0 1 1,-1 0 0,0 0 0,0-1-1,0 1 1,1 6 0,-3-5 107,1 1 1,-1 0 0,0-1-1,0 0 1,-1 1 0,1-1-1,-1 0 1,-1 0 0,0 0-1,1 0 1,-2 0 0,1-1-1,-1 1 1,1-1 0,-2 0-1,1 0 1,0 0 0,-1-1-1,0 1 1,-6 3 0,6-4 3,-1 1-1,0-1 1,0 0 0,0-1 0,-1 1 0,1-1-1,-1-1 1,0 1 0,0-1 0,0 0 0,0-1-1,0 0 1,0 0 0,0 0 0,0-1 0,-1 0-1,1 0 1,-8-2 0,13 1-101,-1 0 0,1 0 0,-1 0 0,1-1 0,0 1 0,0-1 0,0 1 0,0-1 0,0 0 0,0 0 0,0 0 0,1 0 0,-1 0 0,1 0 0,-1 0 0,1-1 0,0 1 0,0-1 0,0 1 0,0 0 0,0-1 0,0 0 0,1 1 0,-1-1 0,1 1 0,0-1 0,0-4 0,0-1 0,0 1 0,0 0 0,1 0 0,0 0 0,0 0 0,0 0 0,1 0 0,0 0 0,4-8 0,2 2 0,0 0 0,0 0 0,2 2 0,-1-1 0,1 1 0,14-12 0,77-57 0,-19 17 0,-63 46 0,-1 1 0,-1-2 0,21-26 0,-34 38 0,1 0 0,-1 0 0,-1-1 0,1 0 0,-1 0 0,0 0 0,-1 0 0,0 0 0,0 0 0,0-1 0,-1 1 0,0-1 0,-1 1 0,0-1 0,0-8 0,0 15 0,-1-1 0,1 1 0,0-1 0,-1 1 0,1-1 0,-1 1 0,0-1 0,1 1 0,-1 0 0,0 0 0,0-1 0,0 1 0,1 0 0,-2 0 0,1 0 0,0 0 0,0 0 0,0 0 0,0 0 0,-1 0 0,1 0 0,0 1 0,-1-1 0,1 1 0,0-1 0,-1 1 0,1-1 0,-1 1 0,1 0 0,-1-1 0,1 1 0,-1 0 0,1 0 0,-1 0 0,1 0 0,-1 1 0,1-1 0,-1 0 0,1 0 0,-1 1 0,-2 1 0,-1-1 0,-1 1 0,1-1 0,-1 1 0,1 1 0,0-1 0,0 1 0,0 0 0,0 0 0,-7 7 0,6-4 0,0 0 0,1 1 0,1-1 0,-1 1 0,1 0 0,0 1 0,0-1 0,1 1 0,0 0 0,1-1 0,-1 1 0,1 0 0,1 0 0,0 1 0,0-1 0,0 0 0,1 0 0,2 14 0,-1-20-56,0 1 1,1 0-1,0-1 1,0 1-1,-1-1 1,1 1-1,0-1 0,1 0 1,-1 0-1,0 0 1,1 0-1,-1 0 1,1-1-1,5 3 0,45 21-2089,-43-21 1526,32 9-7773,-21-12 2061</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2.551"/>
    </inkml:context>
    <inkml:brush xml:id="br0">
      <inkml:brushProperty name="width" value="0.025" units="cm"/>
      <inkml:brushProperty name="height" value="0.025" units="cm"/>
      <inkml:brushProperty name="color" value="#E71224"/>
    </inkml:brush>
  </inkml:definitions>
  <inkml:trace contextRef="#ctx0" brushRef="#br0">98 0 18353,'0'0'9182,"-8"13"-8424,-12 18-146,-21 47 0,36-69-462,1 1 0,0 0 0,0 0-1,1 0 1,1 1 0,-1-1 0,2 1 0,-1 0 0,2-1-1,-1 1 1,2 14 0,0-24-142,0 1 0,-1-1 0,1 0-1,0 1 1,0-1 0,0 0 0,0 0 0,0 1 0,0-1 0,0 0 0,0 0-1,0 0 1,1 0 0,-1-1 0,0 1 0,1 0 0,-1 0 0,0-1-1,1 1 1,-1-1 0,1 1 0,-1-1 0,1 0 0,-1 1 0,1-1 0,0 0-1,-1 0 1,2 0 0,49-3 209,-48 3-203,34-8 112,-26 5-132,1 0 1,-1 1 0,0 1 0,26-1 0,-36 2 0,1 1 0,-1-1 0,0 0 0,0 1 0,1-1 0,-1 1 0,0 0 1,0 0-1,1 0 0,-1 0 0,0 0 0,0 0 0,0 1 0,-1-1 0,1 1 0,0-1 0,0 1 0,-1 0 0,1-1 0,-1 1 0,1 0 0,-1 0 0,0 0 0,0 0 0,0 0 0,0 1 0,0-1 0,0 0 0,-1 0 0,1 1 0,-1 3 0,2 0 30,-2 0 0,1 1 0,-1-1 1,0 1-1,0-1 0,-1 0 0,0 1 0,0-1 0,0 0 0,-1 0 0,0 0 0,0 0 0,-1 0 0,1 0 0,-1 0 0,-1-1 0,1 1 0,-1-1 0,0 0 0,0 0 0,0 0 0,-1-1 0,1 0 0,-1 0 0,-1 0 0,1 0 0,0-1 0,-1 1 1,1-2-1,-1 1 0,0 0 0,0-1 0,0 0 0,-1-1 0,1 1 0,0-1 0,0-1 0,-1 1 0,1-1 0,-1 0 0,-10-1 0,14 0-221,0 1 1,0-1-1,0 0 1,0 0-1,0 0 0,1 0 1,-1 0-1,0-1 1,1 1-1,-1-1 0,1 0 1,-1 0-1,1 0 1,0 0-1,0 0 0,0 0 1,0 0-1,0-1 1,0 1-1,1-1 0,-1 0 1,1 1-1,0-1 1,-2-6-1,1 5-286,1 0 1,0 0-1,0-1 0,0 1 0,1 0 1,0-1-1,0 1 0,0-1 1,0 1-1,1 0 0,-1-1 1,1 1-1,0 0 0,0-1 0,1 1 1,3-8-1,15-12-6714</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1.497"/>
    </inkml:context>
    <inkml:brush xml:id="br0">
      <inkml:brushProperty name="width" value="0.025" units="cm"/>
      <inkml:brushProperty name="height" value="0.025" units="cm"/>
    </inkml:brush>
  </inkml:definitions>
  <inkml:trace contextRef="#ctx0" brushRef="#br0">0 130 17008,'0'0'4997,"25"-53"-4485,11 31 1,7 0-353,9 4-96,1 7-64,3 8-545,-4 3-1921,-8 0-2274,-5 0-2819</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3.033"/>
    </inkml:context>
    <inkml:brush xml:id="br0">
      <inkml:brushProperty name="width" value="0.025" units="cm"/>
      <inkml:brushProperty name="height" value="0.025" units="cm"/>
      <inkml:brushProperty name="color" value="#E71224"/>
    </inkml:brush>
  </inkml:definitions>
  <inkml:trace contextRef="#ctx0" brushRef="#br0">62 175 18001,'0'0'13159,"7"-9"-12342,-1 0-809,0 0 0,-1 0 0,0 0 0,0-1 0,-1 1 0,0-1 0,-1 0 0,0 0 0,0 0 0,-1-1 0,-1 1 0,0-1 0,0-16 0,-1 26-16,0 1 0,0-1 1,0 1-1,0-1 0,0 1 0,0-1 0,0 1 1,0 0-1,0-1 0,-1 1 0,1-1 0,0 1 0,0 0 1,0-1-1,-1 1 0,1-1 0,0 1 0,0 0 1,-1-1-1,1 1 0,0 0 0,-1 0 0,1-1 1,0 1-1,-1 0 0,1 0 0,0-1 0,-1 1 1,1 0-1,-1 0 0,1 0 0,0 0 0,-1-1 0,1 1 1,-1 0-1,1 0 0,-1 0 0,-18 9-180,-13 22 177,24-19 80,1 0 0,1 0 0,-1 0 0,2 1-1,0 0 1,1 0 0,0 1 0,0-1 0,2 1 0,0 0 0,0 0 0,1 19 0,1-31-66,0 0 0,1-1-1,-1 1 1,0-1-1,1 1 1,-1 0-1,1-1 1,-1 1-1,1-1 1,0 1 0,-1-1-1,1 0 1,0 1-1,0-1 1,0 0-1,0 0 1,0 1-1,0-1 1,1 0 0,-1 0-1,0 0 1,1-1-1,1 3 1,1-2 6,0 0 0,-1 0 1,1 0-1,0 0 1,0 0-1,-1-1 0,1 0 1,0 0-1,7 0 0,1-2 12,-1 0-1,1 0 1,-1-1-1,0 0 1,20-10-1,25-18-20,61-47 0,-86 56 0,-13 12 0,-18 10 0,1 0 0,-1 0 0,1 0 0,-1 0 0,0 0 0,1 0 0,-1 0 0,0 0 0,1 0 0,-1 0 0,0 0 0,1 0 0,-1 0 0,1 0 0,-1 0 0,0 0 0,1 0 0,-1 0 0,0 0 0,1 1 0,-1-1 0,0 0 0,1 0 0,-1 0 0,0 1 0,1-1 0,-1 0 0,0 0 0,0 1 0,1-1 0,-1 0 0,0 0 0,0 1 0,0-1 0,1 0 0,-1 1 0,0-1 0,0 1 0,0-1 0,0 0 0,0 1 0,0-1 0,0 0 0,0 1 0,0-1 0,0 0 0,0 1 0,0-1 0,0 1 0,0-1 0,0 0 0,0 1 0,0-1 0,0 0 0,0 1 0,-1-1 0,1 1 0,-14 110 0,14-110 0,0-1 0,0 1 0,0-1 0,0 1 0,0-1 0,0 1 0,0-1 0,0 1 0,0-1 0,0 1 0,0-1 0,0 0 0,1 1 0,-1-1 0,0 1 0,0-1 0,1 1 0,-1-1 0,0 0 0,1 1 0,-1-1 0,0 0 0,1 1 0,-1-1 0,0 0 0,1 1 0,-1-1 0,1 0 0,-1 0 0,0 0 0,1 1 0,-1-1 0,1 0 0,-1 0 0,1 0 0,-1 0 0,1 0 0,0 0 0,24-7 0,21-20 0,-21 7 0,46-31 0,-64 47 0,0 0 0,0 1 0,0 0 0,0 0 0,0 0 0,1 1 0,-1 0 0,15-1 0,-21 3-27,0 0 1,0 0-1,0 0 1,0 1-1,0-1 1,0 0-1,0 0 1,0 1-1,0-1 0,0 1 1,0-1-1,0 1 1,-1-1-1,1 1 1,0 0-1,0-1 1,0 1-1,-1 0 0,1 0 1,0 0-1,-1-1 1,1 1-1,-1 0 1,1 0-1,-1 0 1,1 0-1,-1 0 0,0 0 1,1 0-1,-1 0 1,0 0-1,0 0 1,0 0-1,0 0 1,0 1-1,0 44-3671,-1-40 2496,-1 11-7420</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3.900"/>
    </inkml:context>
    <inkml:brush xml:id="br0">
      <inkml:brushProperty name="width" value="0.025" units="cm"/>
      <inkml:brushProperty name="height" value="0.025" units="cm"/>
      <inkml:brushProperty name="color" value="#E71224"/>
    </inkml:brush>
  </inkml:definitions>
  <inkml:trace contextRef="#ctx0" brushRef="#br0">192 19 15631,'0'0'5909,"-11"-4"-3271,7 3-2554,-1-2 101,1 1 0,-1 1-1,0-1 1,0 1 0,1-1 0,-1 2-1,0-1 1,0 0 0,0 1 0,0 0-1,0 0 1,0 0 0,0 1 0,0 0-1,0 0 1,0 0 0,0 0 0,1 1-1,-1 0 1,0 0 0,1 0-1,0 0 1,-1 1 0,-7 6 0,7-3-140,-1 0 0,1 1 0,-1 0 0,2 0 0,-1 1 0,-3 9 1,6-14-44,1 0 1,-1 0-1,1 0 1,0 0 0,0 0-1,1 0 1,-1 1 0,0-1-1,1 0 1,0 1-1,0-1 1,0 0 0,0 1-1,1-1 1,-1 0 0,1 0-1,0 1 1,0-1-1,1 4 1,0-5 1,0-1 0,-1 1 0,1-1-1,0 0 1,-1 0 0,1 1 0,0-1 0,0 0 0,0 0 0,0-1-1,0 1 1,0 0 0,1-1 0,-1 1 0,0-1 0,0 0 0,0 1 0,0-1-1,1 0 1,-1 0 0,4-1 0,1 0 30,0 0 1,0 0-1,-1 0 0,1-1 1,0 0-1,7-3 1,-2-2-3,0-1 1,-1 0-1,0 0 1,0-1-1,18-19 1,14-13 135,-41 95-830,-13 1 728,7-41-21,1 1 0,0 0 0,2 0 0,-1 0 0,2 28 0,1-42-23,-1 0-1,0 0 1,1 0-1,-1 0 1,1 0-1,-1 0 1,1 0-1,0 0 1,-1 0-1,1 0 1,0 0-1,0-1 1,-1 1-1,1 0 1,0 0-1,0-1 1,0 1-1,0-1 1,0 1-1,0-1 1,0 1-1,0-1 1,0 0-1,0 1 1,0-1-1,0 0 1,0 0-1,0 0 1,1 0-1,-1 0 1,0 0-1,0 0 1,0 0 0,0 0-1,0 0 1,0-1-1,0 1 1,0 0-1,0-1 1,0 1-1,1-2 1,6 0 165,-1 0 1,-1-1-1,1 0 1,0-1-1,6-4 1,26-23 341,65-65 0,-93 85-477,10-2-196,-21 13 138,1 0 0,-1 0 0,1 0 0,-1 0 0,0 0 0,1 0-1,-1 1 1,1-1 0,-1 0 0,0 0 0,1 0 0,-1 1 0,0-1 0,1 0 0,-1 1 0,0-1 0,1 0 0,-1 1 0,0-1 0,1 0 0,-1 1 0,0-1-1,0 0 1,0 1 0,0-1 0,1 1 0,-1-1 0,0 1 0,0-1 0,0 1 0,0 48-159,-1-29 336,1 34-27,0-53-142,0-1 0,0 0-1,0 0 1,0 1-1,0-1 1,0 0-1,0 0 1,0 0-1,0 1 1,0-1-1,0 0 1,0 0-1,0 0 1,0 1-1,1-1 1,-1 0-1,0 0 1,0 0-1,0 0 1,0 1-1,0-1 1,0 0-1,1 0 1,-1 0-1,0 0 1,0 0 0,0 0-1,1 1 1,-1-1-1,0 0 1,0 0-1,0 0 1,0 0-1,1 0 1,-1 0-1,0 0 1,0 0-1,1 0 1,-1 0-1,0 0 1,0 0-1,0 0 1,1 0-1,-1 0 1,0 0-1,1 0 1,14-7 61,10-12 0,2-6-837,-15 12-836,1 1-1,0 1 1,1 0-1,0 1 1,29-16-1,-34 23-5761</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4.429"/>
    </inkml:context>
    <inkml:brush xml:id="br0">
      <inkml:brushProperty name="width" value="0.025" units="cm"/>
      <inkml:brushProperty name="height" value="0.025" units="cm"/>
      <inkml:brushProperty name="color" value="#E71224"/>
    </inkml:brush>
  </inkml:definitions>
  <inkml:trace contextRef="#ctx0" brushRef="#br0">139 32 8552,'0'0'16175,"-2"11"-15699,-6 37 57,3 1 1,1 1 0,3-1 0,1 0 0,11 74 0,-10-119-530,2 14-33,0 1 1,-1-1-1,-1 1 0,-1 0 1,-2 20-1,2-35 50,0-1 0,-1 1 0,0-1 0,0 1 0,0-1 0,0 0 0,0 0 0,-1 1 0,1-1 0,-1 0 0,0 0 0,0 0 0,0-1-1,0 1 1,-1 0 0,1-1 0,-1 0 0,0 1 0,1-1 0,-1 0 0,0 0 0,0-1 0,0 1 0,-1 0 0,1-1 0,0 0 0,0 0 0,-1 0 0,1 0 0,-1-1 0,1 1 0,-1-1-1,1 0 1,-6 0 0,7 0 22,0 0-1,1 0 0,-1 0 1,0-1-1,0 1 0,0 0 1,0-1-1,1 0 0,-1 1 1,0-1-1,1 0 0,-1 0 1,0 0-1,1 0 0,-1 0 1,1 0-1,-1 0 0,1 0 0,0-1 1,0 1-1,-1-1 0,1 1 1,-1-3-1,0 0-23,0 0 1,0-1-1,1 1 0,0-1 1,0 1-1,0-1 0,0 1 1,1-1-1,-1-6 0,2-1-50,-1 1-1,2 0 0,-1 0 1,1 0-1,1 0 0,0 0 1,8-17-1,8-3-60,2 1-1,1 1 1,1 0-1,2 2 1,1 1-1,30-24 1,-19 16 117,-1-1 0,41-52 1,-74 84-2,-1-1 1,0 1-1,0 0 0,0-1 1,-1 1-1,1-1 0,-1 1 1,0-1-1,1-7 0,-2 10-11,1 0-1,-2 0 0,1 0 0,0 1 0,0-1 0,0 0 0,0 0 1,0 0-1,-1 0 0,1 0 0,0 0 0,-1 1 0,1-1 0,-1 0 1,1 0-1,-1 1 0,1-1 0,-1 0 0,0 0 0,1 1 0,-1-1 1,0 1-1,0-1 0,1 1 0,-1-1 0,0 1 0,0-1 0,0 1 1,1 0-1,-1-1 0,0 1 0,0 0 0,0 0 0,0 0 0,0-1 1,0 1-1,0 0 0,0 0 0,1 0 0,-1 1 0,0-1 0,0 0 1,0 0-1,-1 1 0,-5 0-5,0 1 0,1 0 0,-1 0-1,1 1 1,0 0 0,0 0 0,0 0 0,0 1 0,0 0 0,1 0 0,0 0 0,0 1 0,0-1 0,0 1 0,-7 11-1,2-3 28,0 2-1,0-1 0,1 1 0,1 1 0,-6 17 0,12-31-30,1 1 0,0-1 0,0 0-1,0 1 1,0-1 0,0 1 0,1-1-1,-1 1 1,1-1 0,0 1 0,-1-1-1,1 1 1,1 0 0,-1-1 0,0 1-1,0-1 1,1 1 0,0-1-1,-1 1 1,1-1 0,0 1 0,0-1-1,0 0 1,1 1 0,-1-1 0,0 0-1,4 4 1,-1-4-104,0 0-1,0 0 0,0 0 1,0-1-1,1 0 1,-1 0-1,0 0 1,1 0-1,-1-1 1,0 1-1,1-1 1,-1 0-1,1 0 0,-1-1 1,6-1-1,-2 1-826,0-1 0,0-1 0,0 1 0,0-1 0,-1-1 0,1 1 0,-1-1 0,0-1 0,0 1 0,-1-1 0,1 0 0,7-9 0,17-15-6850</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4.834"/>
    </inkml:context>
    <inkml:brush xml:id="br0">
      <inkml:brushProperty name="width" value="0.025" units="cm"/>
      <inkml:brushProperty name="height" value="0.025" units="cm"/>
      <inkml:brushProperty name="color" value="#E71224"/>
    </inkml:brush>
  </inkml:definitions>
  <inkml:trace contextRef="#ctx0" brushRef="#br0">54 0 14157,'0'0'10688,"-5"10"-9412,-1 4-849,-2 0 314,2 0 1,0 1-1,0-1 0,1 1 0,1 0 0,-4 29 1,8-44-730,1 1 0,-1 0 0,1-1 0,-1 1 0,1 0 0,-1-1-1,1 1 1,-1 0 0,1-1 0,-1 1 0,1-1 0,0 1 0,-1-1 0,1 1 0,0-1 0,-1 1 0,1-1 0,0 0 0,0 1 0,-1-1 0,1 0 0,0 0 0,0 0 0,0 0 0,-1 0 0,1 1 0,0-1 0,0-1 0,0 1 0,-1 0 0,1 0 0,0 0 0,0 0 0,0 0 0,-1-1 0,2 0 0,35-9 324,-21 2-255,0-1-1,22-17 1,-26 17-117,0 1 0,0 0 0,1 1 1,-1 0-1,16-5 0,-27 12 24,-1 1 1,1-1-1,-1 0 1,1 1-1,-1-1 1,0 0-1,1 1 1,-1-1-1,1 1 1,-1-1-1,0 1 1,1-1-1,-1 1 1,0-1-1,0 1 1,1-1-1,-1 1 1,0-1-1,0 1 1,0-1-1,0 1 1,0 0-1,0-1 1,0 1-1,0-1 1,0 1-1,0-1 1,0 1-1,0 0 1,0-1-1,-1 2 1,0 21 10,-16 27 152,14-43-127,0 0-1,0 0 1,1 1-1,0-1 1,0 1-1,-1 12 0,6-20-395,-1 0 0,1 0 0,-1-1 0,1 1 0,-1-1 0,1 1 0,-1-1 0,0 0 0,1 0 0,-1 0 0,0-1 0,4-2 0,17-17-4838,7-5-2371</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5.975"/>
    </inkml:context>
    <inkml:brush xml:id="br0">
      <inkml:brushProperty name="width" value="0.025" units="cm"/>
      <inkml:brushProperty name="height" value="0.025" units="cm"/>
      <inkml:brushProperty name="color" value="#E71224"/>
    </inkml:brush>
  </inkml:definitions>
  <inkml:trace contextRef="#ctx0" brushRef="#br0">135 1 20595,'-12'6'3353,"3"-1"-2317,-56 30 2903,61-33-3809,0 0-1,1 0 1,-1 1-1,1 0 1,0-1-1,-1 1 0,1 0 1,0 1-1,1-1 1,-1 0-1,1 1 1,-1 0-1,1-1 1,0 1-1,-1 5 1,3-9-131,0 1 1,0-1-1,0 1 1,0-1-1,0 1 1,0-1 0,0 1-1,0-1 1,0 1-1,1-1 1,-1 0-1,0 1 1,0-1-1,0 1 1,1-1-1,-1 1 1,0-1 0,1 0-1,-1 1 1,0-1-1,1 0 1,-1 1-1,1-1 1,-1 0-1,0 0 1,1 1 0,-1-1-1,1 0 1,-1 0-1,1 0 1,0 1-1,23 3-27,22-6 17,-33 0 8,1-1 0,-1-1-1,0 0 1,-1-1 0,1 0-1,17-10 1,-16 7-7,1 1 0,0 1-1,24-7 1,-38 13 25,-1 0 0,1 0 0,0 0 0,-1 1 0,1-1 0,-1 0-1,1 0 1,0 1 0,-1-1 0,1 0 0,-1 1 0,1-1 0,-1 1 0,1-1 0,-1 1-1,1-1 1,-1 1 0,1-1 0,-1 1 0,0-1 0,1 1 0,-1 0 0,0-1 0,0 1 0,1-1-1,-1 1 1,0 0 0,0-1 0,0 1 0,0 0 0,0-1 0,0 1 0,0 0 0,0-1-1,0 1 1,0 0 0,0-1 0,0 1 0,-1 0 0,-1 41 961,1-28-722,2-13-251,0 0 0,-1 0 0,1 0-1,0-1 1,0 1 0,0 0 0,0-1 0,0 1 0,0-1 0,0 1-1,0-1 1,0 0 0,0 1 0,0-1 0,0 0 0,0 0 0,0 0-1,0 1 1,0-1 0,0 0 0,0-1 0,0 1 0,0 0 0,0 0-1,1 0 1,-1-1 0,1 0 0,37-6-19,43-33 16,-65 30 0,-1 2 0,1 0 0,1 0 0,29-7 0,-47 15 0,0 0 0,1 0 0,-1 0 0,0 0 0,1 0 0,-1 0 0,1 1 0,-1-1 0,0 0 0,0 0 0,1 0 0,-1 1 0,0-1 0,1 0 0,-1 0 0,0 1 0,0-1 0,1 0 0,-1 1 0,0-1 0,0 0 0,0 1 0,0-1 0,1 0 0,-1 1 0,0-1 0,0 0 0,0 1 0,0-1 0,0 0 0,0 1 0,0-1 0,0 1 0,0-1 0,0 0 0,0 1 0,0-1 0,0 0 0,0 1 0,-1-1 0,1 0 0,0 1 0,0-1 0,0 0 0,0 1 0,-1 0 0,-4 15 0,-6 6 0,9-19 0,0 1 0,0-1 0,0 1 0,0 0 0,0 0 0,1 0 0,0 0 0,0 0 0,0 0 0,0 0 0,1 0 0,-1 8 0,2-11 0,-1-1 0,0 1 0,1-1 0,0 0 0,-1 1 0,1-1 0,-1 0 0,1 1 0,-1-1 0,1 0 0,0 1 0,-1-1 0,1 0 0,-1 0 0,1 0 0,0 0 0,-1 0 0,1 0 0,0 0 0,-1 0 0,1 0 0,0 0 0,-1 0 0,1 0 0,0 0 0,-1 0 0,1-1 0,0 1 0,20-6 0,-7-1 0,-1-1 0,0 0 0,0 0 0,16-16 0,-14 12 0,0 0 0,24-13 0,-38 25 0,-1-1 0,0 1 0,0 0 0,0 0 0,0 0 0,1 0 0,-1 0 0,0 0 0,0-1 0,1 1 0,-1 0 0,0 0 0,0 0 0,0 0 0,1 0 0,-1 0 0,0 0 0,0 0 0,1 0 0,-1 0 0,0 0 0,0 0 0,0 0 0,1 0 0,-1 0 0,0 0 0,0 0 0,1 1 0,-1-1 0,0 0 0,0 0 0,0 0 0,1 0 0,-1 0 0,0 0 0,0 1 0,0-1 0,0 0 0,1 0 0,-1 0 0,0 0 0,0 1 0,0-1 0,0 0 0,0 0 0,0 1 0,0-1 0,0 0 0,1 0 0,-1 0 0,0 1 0,0-1 0,0 0 0,0 0 0,0 1 0,0-1 0,0 0 0,-2 10 0,-12 34 0,11-38 0,0 1 0,1 0 0,-1-1 0,2 1 0,-1 0 0,-1 13 0,4-20 0,-1 0 0,0 1 0,1-1 0,-1 1 0,1-1 0,-1 0 0,1 1 0,-1-1 0,0 0 0,1 0 0,-1 1 0,1-1 0,0 0 0,-1 0 0,1 0 0,-1 0 0,1 1 0,-1-1 0,1 0 0,-1 0 0,1 0 0,-1 0 0,1 0 0,0 0 0,-1-1 0,1 1 0,-1 0 0,1 0 0,-1 0 0,1 0 0,-1-1 0,1 1 0,-1 0 0,1 0 0,-1-1 0,0 1 0,2-1 0,21-10 0,15-15 0,-24 15 0,1 1 0,-1 1 0,1 0 0,1 1 0,16-6 0,-31 14 0,-1 0 0,0 0 0,0 0 0,1 0 0,-1 0 0,0 0 0,1 1 0,-1-1 0,0 0 0,1 0 0,-1 0 0,0 0 0,0 0 0,1 1 0,-1-1 0,0 0 0,0 0 0,1 1 0,-1-1 0,0 0 0,0 0 0,0 1 0,0-1 0,1 0 0,-1 0 0,0 1 0,0-1 0,0 0 0,0 1 0,0-1 0,0 0 0,0 1 0,0-1 0,0 0 0,0 1 0,0-1 0,0 0 0,0 1 0,0-1 0,0 0 0,0 1 0,-1 11 0,-1 6 0,2-15 0,-1-1 0,1 1 0,0-1 0,-1 1 0,1 0 0,1-1 0,-1 1 0,0-1 0,0 1 0,1-1 0,1 6 0,-1-8 0,0 1 0,1 0 0,-1 0 0,0-1 0,1 1 0,-1-1 0,1 1 0,-1-1 0,0 0 0,1 1 0,-1-1 0,1 0 0,-1 0 0,1 0 0,-1 0 0,1 0 0,-1 0 0,1-1 0,-1 1 0,0 0 0,1-1 0,-1 1 0,1-1 0,-1 1 0,0-1 0,3-1 0,54-29 0,-50 26 0,0 0 0,0 1 0,0-1 0,0 2 0,1-1 0,-1 1 0,1 0 0,0 1 0,0 0 0,10-1 0,-11 22 0,-7-16 0,0 0 0,0 1 0,0-1 0,1 0 0,-1 0 0,1 0 0,-1 0 0,1 0 0,3 3 0,-2-4 0,1-1 0,0 1 0,0 0 0,0-1 0,0 0 0,1 0 0,-1 0 0,0-1 0,0 1 0,1-1 0,-1 0 0,0 0 0,0-1 0,1 1 0,-1-1 0,4-1 0,6-2 0,-1 0 0,-1 0 0,23-11 0,-15 5 0,-3 2 0,0-1 0,-1 0 0,0-1 0,14-12 0,-28 18 0,-13 7 0,-16 13 0,-2 17 0,19-13 0,10-19 0,0-1 0,0 0 0,0 0 0,0 1 0,0-1 0,0 0 0,0 1 0,0-1 0,0 0 0,0 1 0,0-1 0,0 0 0,0 1 0,0-1 0,0 0 0,1 1 0,-1-1 0,0 0 0,0 0 0,0 1 0,0-1 0,1 0 0,-1 0 0,0 1 0,0-1 0,1 0 0,-1 0 0,0 0 0,0 1 0,1-1 0,-1 0 0,0 0 0,0 0 0,1 0 0,-1 0 0,0 1 0,1-1 0,-1 0 0,0 0 0,1 0 0,-1 0 0,0 0 0,1 0 0,-1 0 0,1 0 0,24-1 0,0-1 0,1-1 0,24-6 0,-25 4 0,0 1 0,51-1 0,-75 5 0,0 0 0,0 0 0,-1 1 0,1-1 0,0 0 0,0 1 0,0-1 0,0 1 0,0-1 0,0 1 0,-1-1 0,1 1 0,0-1 0,0 1 0,-1 0 0,1-1 0,0 1 0,-1 0 0,1 0 0,-1 0 0,1-1 0,-1 1 0,0 0 0,1 0 0,-1 0 0,0 0 0,1 0 0,-1 0 0,0 0 0,0 0 0,0 0 0,0 0 0,0 0 0,0-1 0,0 1 0,0 0 0,0 0 0,0 0 0,-1 2 0,1-2 0,-1 0 0,1 0 0,0 1 0,0-1 0,0 0 0,0 0 0,0 1 0,0-1 0,0 0 0,0 0 0,1 0 0,-1 1 0,0-1 0,1 0 0,-1 0 0,1 0 0,-1 0 0,1 0 0,0 0 0,-1 0 0,1 0 0,0 0 0,0 0 0,0 0 0,-1 0 0,1 0 0,0-1 0,0 1 0,0 0 0,1-1 0,-1 1 0,2 0 0,8 0 0,0 0 0,1-2 0,-1 1 0,0-1 0,0-1 0,0 0 0,0-1 0,0 0 0,0 0 0,0-1 0,-1-1 0,17-9 0,-12 6 0,0 1 0,1 1 0,-1 1 0,1 0 0,23-4 0,-35 9 0,0-1 0,0 1 0,0 0 0,1 0 0,-1 0 0,0 0 0,0 1 0,0 0 0,0 0 0,0 0 0,0 0 0,0 1 0,0-1 0,0 1 0,0 0 0,-1 0 0,1 1 0,3 2 0,-2-2-69,0 0 1,0-1-1,0 1 1,0-1-1,1 0 1,-1 0-1,1-1 1,-1 1-1,1-1 1,-1-1-1,1 1 1,0-1-1,0 0 1,-1 0-1,1 0 1,0-1-1,9-2 1,19-13-6098</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6.929"/>
    </inkml:context>
    <inkml:brush xml:id="br0">
      <inkml:brushProperty name="width" value="0.025" units="cm"/>
      <inkml:brushProperty name="height" value="0.025" units="cm"/>
      <inkml:brushProperty name="color" value="#E71224"/>
    </inkml:brush>
  </inkml:definitions>
  <inkml:trace contextRef="#ctx0" brushRef="#br0">0 307 6822,'13'-2'8013,"84"-10"-7582,-1 5-1,123 5 1,17 1-2358,511-56 5195,-228 12-552,1435-23 354,-630 50-2147,-4-77 1944,-1301 97-3493,-15 1-3545,-10 4-4458</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7.364"/>
    </inkml:context>
    <inkml:brush xml:id="br0">
      <inkml:brushProperty name="width" value="0.025" units="cm"/>
      <inkml:brushProperty name="height" value="0.025" units="cm"/>
      <inkml:brushProperty name="color" value="#E71224"/>
    </inkml:brush>
  </inkml:definitions>
  <inkml:trace contextRef="#ctx0" brushRef="#br0">0 1 13997,'0'0'1410,"2"9"-220,36 300 7752,-15 168-7095,-41 42-468,3 152 1785,19-596-2901,25 137 1,-20-170-202,2-1 0,2 0 1,1 0-1,34 64 0,-47-102-213,1 1-1,0-1 1,0 1-1,1-1 1,-1 0 0,0 0-1,1 0 1,0 0 0,0 0-1,0-1 1,0 1-1,0-1 1,7 4 0,-9-6 19,-1 0 1,1 1-1,-1-1 1,0 0 0,1 0-1,-1 0 1,0 0-1,1 0 1,-1 0 0,1 1-1,-1-1 1,0 0-1,1 0 1,-1 0 0,1-1-1,-1 1 1,1 0-1,-1 0 1,0 0 0,1 0-1,-1 0 1,0 0-1,1 0 1,-1-1 0,1 1-1,-1 0 1,0 0-1,1-1 1,-1 1-1,0 0 1,0 0 0,1-1-1,-1 1 1,0 0-1,0-1 1,1 1 0,-1 0-1,0-1 1,9-32-8288</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8.088"/>
    </inkml:context>
    <inkml:brush xml:id="br0">
      <inkml:brushProperty name="width" value="0.025" units="cm"/>
      <inkml:brushProperty name="height" value="0.025" units="cm"/>
      <inkml:brushProperty name="color" value="#E71224"/>
    </inkml:brush>
  </inkml:definitions>
  <inkml:trace contextRef="#ctx0" brushRef="#br0">0 1 10826,'0'0'11211,"0"72"-10314,2-37-577,1-1-288,4 1-32,-1-1-737,6-3-768,-4-3-705,-2-4-1698,-6-6-1665</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8.487"/>
    </inkml:context>
    <inkml:brush xml:id="br0">
      <inkml:brushProperty name="width" value="0.025" units="cm"/>
      <inkml:brushProperty name="height" value="0.025" units="cm"/>
      <inkml:brushProperty name="color" value="#E71224"/>
    </inkml:brush>
  </inkml:definitions>
  <inkml:trace contextRef="#ctx0" brushRef="#br0">36 381 9033,'0'0'14990,"58"-11"-13933,-20 6-481,2-3-319,1-4-161,0 1-96,-8-3-769,-4 1-1057,-11-1-864,-11-1-802,-7 1-2914</inkml:trace>
  <inkml:trace contextRef="#ctx0" brushRef="#br0" timeOffset="1">1 8 13196,'0'0'11147,"83"-8"-10346,-35 8-577,2 4-192,1 0-480,-4 0-2659,-6-2-2883,-7 1-6374</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8.924"/>
    </inkml:context>
    <inkml:brush xml:id="br0">
      <inkml:brushProperty name="width" value="0.025" units="cm"/>
      <inkml:brushProperty name="height" value="0.025" units="cm"/>
      <inkml:brushProperty name="color" value="#E71224"/>
    </inkml:brush>
  </inkml:definitions>
  <inkml:trace contextRef="#ctx0" brushRef="#br0">1 1 17168,'0'0'12327,"7"4"-12205,-1 0-103,1-1-1,0 0 1,0 0-1,0 0 1,0-1-1,0 0 0,0-1 1,1 0-1,-1 0 1,11 0-1,-16-1-22,0 0 0,-1-1-1,1 2 1,0-1 0,0 0-1,0 0 1,0 0 0,0 1-1,0-1 1,0 1 0,-1 0-1,1-1 1,0 1 0,0 0 0,-1 0-1,1 0 1,-1 0 0,1 0-1,-1 1 1,1-1 0,-1 0-1,1 1 1,-1-1 0,1 3-1,11 10-917,6-6-4028,3-11-4428,-7-7-1144</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2.290"/>
    </inkml:context>
    <inkml:brush xml:id="br0">
      <inkml:brushProperty name="width" value="0.025" units="cm"/>
      <inkml:brushProperty name="height" value="0.025" units="cm"/>
    </inkml:brush>
  </inkml:definitions>
  <inkml:trace contextRef="#ctx0" brushRef="#br0">46 27 13901,'0'0'6545,"3"13"-6006,4 29-311,-2 0 0,0 50 0,-5-73 158,0 1 0,-2 0 1,0-1-1,-1 1 0,-1-1 1,-1 0-1,-12 31 0,18-102 68,8 0-678,3 0 0,2 0 0,2 2-1,23-51 1,-38 98 217,1 0 1,-1 1-1,0-1 0,1 0 1,-1 1-1,1-1 0,0 1 1,0 0-1,0 0 0,0-1 1,0 1-1,1 1 0,-1-1 1,0 0-1,1 0 0,0 1 1,-1 0-1,5-2 0,-5 3-2,0 0 0,0 0-1,-1 0 1,1 0 0,0 0 0,-1 1-1,1-1 1,0 1 0,-1-1 0,1 1-1,0 0 1,-1 0 0,1 0 0,-1 0-1,1 0 1,-1 0 0,0 0 0,1 0-1,-1 0 1,0 1 0,0-1 0,0 0-1,0 1 1,0-1 0,0 1 0,0-1-1,-1 1 1,1 0 0,0-1 0,-1 1-1,1 0 1,-1 1 0,2 2 59,-1-1-1,0 1 1,0 0 0,-1-1 0,1 1 0,-1 0-1,0-1 1,-1 1 0,1 0 0,-1 0 0,0-1-1,0 1 1,0 0 0,0-1 0,-1 1 0,0-1-1,0 0 1,0 0 0,0 1 0,-1-1 0,0-1-1,0 1 1,0 0 0,0-1 0,0 1 0,-1-1-1,0 0 1,1 0 0,-8 3 0,3 0 29,0-1 0,-1 0 0,0 0 0,0-1 0,0 0 0,0 0 0,-1-1 0,0-1 0,1 0 0,-1 0 0,0-1 0,0 0 0,-13 0 0,22-1-137,0 0 0,1 0 0,-1-1 1,1 1-1,-1 0 0,0 0 0,1 0 1,-1 0-1,1-1 0,-1 1 1,0 0-1,1-1 0,-1 1 0,1 0 1,-1-1-1,1 1 0,-1-1 0,1 1 1,0-1-1,-1 1 0,1-1 1,0 1-1,-1-1 0,1 1 0,0-1 1,-1 1-1,1-1 0,0 1 0,0-1 1,0 0-1,-1 0 0,6-26-2857,19-19-4078,0 19 785</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9.282"/>
    </inkml:context>
    <inkml:brush xml:id="br0">
      <inkml:brushProperty name="width" value="0.025" units="cm"/>
      <inkml:brushProperty name="height" value="0.025" units="cm"/>
      <inkml:brushProperty name="color" value="#E71224"/>
    </inkml:brush>
  </inkml:definitions>
  <inkml:trace contextRef="#ctx0" brushRef="#br0">88 1 17969,'0'0'3235,"-9"0"-438,-27 0-272,34 0-2446,-1 0 0,1 0 0,-1 0 0,1 1 0,-1-1-1,1 1 1,-1-1 0,1 1 0,0 0 0,-1-1-1,1 1 1,0 1 0,0-1 0,0 0 0,0 0 0,-4 4-1,6-5-94,1 1-1,-1-1 1,0 1-1,0 0 1,0-1-1,1 1 1,-1-1-1,0 1 1,0-1-1,1 1 1,-1-1-1,1 1 0,-1-1 1,0 1-1,1-1 1,-1 1-1,1-1 1,-1 0-1,1 1 1,-1-1-1,1 0 1,-1 1-1,1-1 1,0 0-1,-1 0 1,1 1-1,-1-1 0,1 0 1,0 0-1,-1 0 1,1 0-1,-1 0 1,2 0-1,27 6-870,-25-6 756,13 3-410,-11-3 497,0 0 1,-1 1 0,1 0-1,0 0 1,0 1-1,-1-1 1,1 1 0,-1 0-1,1 1 1,-1-1-1,6 5 1,-11-6 125,1 0-1,-1-1 1,0 1 0,1 0 0,-1 0-1,0 0 1,0 0 0,0 0 0,0 0-1,0 0 1,0 0 0,0 0 0,0 0-1,0 0 1,0 0 0,0-1 0,0 1-1,-1 0 1,1 0 0,0 0 0,-1 0-1,1 0 1,-1 0 0,1-1-1,-1 1 1,1 0 0,-1 0 0,0-1-1,1 1 1,-1 0 0,0-1 0,1 1-1,-1-1 1,0 1 0,0-1 0,0 1-1,-1 0 1,-36 22 1306,32-20-1046,-13 6 80,22-13-2920,27-20-6230,-8 10-118</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9.655"/>
    </inkml:context>
    <inkml:brush xml:id="br0">
      <inkml:brushProperty name="width" value="0.025" units="cm"/>
      <inkml:brushProperty name="height" value="0.025" units="cm"/>
      <inkml:brushProperty name="color" value="#E71224"/>
    </inkml:brush>
  </inkml:definitions>
  <inkml:trace contextRef="#ctx0" brushRef="#br0">78 36 13325,'0'0'14077,"-8"2"-13388,-25 5-369,32-7-317,0 0 0,1 1-1,-1-1 1,1 0 0,-1 0 0,1 1 0,-1-1 0,1 0 0,-1 1-1,1-1 1,-1 1 0,1-1 0,-1 1 0,1-1 0,0 1-1,-1-1 1,1 1 0,0-1 0,-1 1 0,1 0 0,0-1 0,0 1-1,-1-1 1,1 1 0,0 0 0,0-1 0,0 1 0,0 0-1,0-1 1,0 1 0,0-1 0,0 1 0,0 0 0,0-1 0,0 1-1,1 0 1,-1-1 0,0 1 0,0-1 0,1 1 0,-1 0-1,0-1 1,1 1 0,0 0 0,18 26 48,-17-24-49,13 16-1,-4-6 3,-1 1 0,0 0 1,-1 1-1,11 24 0,-19-35-1,1 0 0,-1 1 0,0-1 0,0 1 0,0-1 0,0 1 0,-1-1 0,0 1 0,0-1 0,0 1 0,0 0 0,-1-1 0,0 1 0,0-1 0,0 1 0,0-1 0,-1 0 0,0 0 0,0 1 0,0-1 0,0 0 0,-4 4 0,3-3 163,0 0 0,-1-1-1,0 1 1,0-1 0,0 1 0,-1-1 0,1-1-1,-1 1 1,0-1 0,0 1 0,0-1 0,-1-1-1,1 1 1,-1-1 0,0 0 0,1 0 0,-7 1-1,10-4-152,1 1 0,0-1 0,0 1-1,0-1 1,0 1 0,-1-1 0,1 0 0,0 0-1,0 0 1,0 1 0,1-1 0,-1 0-1,0 0 1,0 0 0,0 0 0,1-1 0,-1 1-1,0 0 1,1 0 0,-1 0 0,1 0 0,0-1-1,-1 1 1,1 0 0,0 0 0,0-1-1,0 1 1,-1 0 0,1-1 0,1 1 0,-1 0-1,0-1 1,0 1 0,1-2 0,-1-4-71,1 0 0,0-1 1,0 1-1,1 0 0,3-9 1,1 5-143,1 0 0,1 0 0,0 1 0,0-1-1,1 2 1,1 0 0,-1 0 0,1 0 0,1 1 0,0 1 0,0 0 0,13-6 0,-12 6 174,0 0 1,0 0-1,-1-1 1,0 0-1,0-1 0,-1-1 1,0 0-1,-1 0 0,0 0 1,11-19-1,-19 28 65,0-1 0,0 1 1,0 0-1,-1 0 0,1 0 0,-1 0 0,1 0 0,-1-1 1,1 1-1,-1 0 0,0 0 0,0-1 0,1 1 1,-1 0-1,0-1 0,0 1 0,0 0 0,0-1 0,-1 1 1,1 0-1,0 0 0,-1-1 0,1 1 0,0 0 1,-1 0-1,1 0 0,-1-1 0,0 1 0,1 0 0,-1 0 1,0 0-1,0 0 0,0 0 0,0 0 0,0 0 0,0 1 1,0-1-1,0 0 0,0 0 0,0 1 0,0-1 1,0 1-1,-1-1 0,1 1 0,0-1 0,0 1 0,-1 0 1,1-1-1,0 1 0,0 0 0,-1 0 0,-1 0 1,1 0-18,-1 0 0,1 0 0,0 0 0,-1 0 0,1 1 0,0-1 0,0 1 0,-1-1 0,1 1 0,0 0 0,0 0 0,0 0 0,0 0 0,0 0 0,0 0 0,0 0 0,0 1 0,0-1 0,1 1 0,-1 0 1,0-1-1,1 1 0,0 0 0,-1 0 0,1 0 0,0 0 0,0 0 0,0 0 0,0 0 0,-1 3 0,2-4-103,0 0 0,0 0 0,-1 1 0,1-1 0,0 0 0,0 0 1,0 1-1,0-1 0,1 0 0,-1 0 0,0 0 0,0 1 0,1-1 0,-1 0 0,1 0 0,-1 0 0,1 0 0,-1 0 1,1 0-1,0 0 0,-1 0 0,1 0 0,0 0 0,0 0 0,0 0 0,0 0 0,0-1 0,0 1 0,0 0 0,0-1 0,0 1 1,0-1-1,0 1 0,0-1 0,0 1 0,2-1 0,4 2-1810,0-1 1,1 0-1,-1-1 0,0 0 0,9-1 1,-9 1-156,19-2-6650</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0.556"/>
    </inkml:context>
    <inkml:brush xml:id="br0">
      <inkml:brushProperty name="width" value="0.025" units="cm"/>
      <inkml:brushProperty name="height" value="0.025" units="cm"/>
      <inkml:brushProperty name="color" value="#E71224"/>
    </inkml:brush>
  </inkml:definitions>
  <inkml:trace contextRef="#ctx0" brushRef="#br0">82 199 11755,'0'0'12839,"-10"0"-10496,-3-1-1708,-32 2 967,45-1-1594,-1 0 0,0 0 0,1 0 0,-1 1 0,1-1-1,-1 0 1,0 0 0,1 0 0,-1 1 0,1-1 0,-1 0 0,0 1-1,1-1 1,-1 1 0,1-1 0,-1 1 0,1-1 0,0 1 0,-1-1-1,1 1 1,-1-1 0,1 1 0,0-1 0,-1 1 0,1 0 0,0-1-1,0 1 1,0-1 0,-1 1 0,1 0 0,0-1 0,0 1 0,0 0-1,0-1 1,0 1 0,0 0 0,0-1 0,0 1 0,1 0 0,-1-1-1,0 2 1,1-1-11,-1 1 0,1-1-1,-1 0 1,1 0 0,-1 0 0,1 1-1,0-1 1,0 0 0,0 0 0,-1 0-1,1 0 1,0 0 0,0 0 0,0 0-1,1-1 1,-1 1 0,0 0 0,0 0-1,0-1 1,2 1 0,37 3-531,-34-4 179,-1 0 0,1 0 1,0 0-1,-1 1 1,1 0-1,8 3 1,-13-4 352,-1 0 1,1 0 0,-1 1 0,0-1-1,1 0 1,-1 0 0,1 0 0,-1 1-1,0-1 1,1 0 0,-1 1 0,0-1-1,1 0 1,-1 1 0,0-1 0,0 0 0,1 1-1,-1-1 1,0 0 0,0 1 0,0-1-1,1 1 1,-1-1 0,0 0 0,0 1-1,0-1 1,0 1 0,0-1 0,0 1-1,0-1 1,0 0 0,0 1 0,0-1-1,0 1 1,-11 15 850,-21 8 731,30-23-1595,193-53-11714,-180 50 12100,21-5-956,-11 6 8802,-13 1-5382,22-5-2366,-5-3-73,-3 1-1541,0 1 0,43-6 1,-16 14 3221,-37-2-2179,1 0-1,-1 0 0,1-1 0,-1 0 1,0-1-1,0-1 0,0 0 1,0-1-1,0 0 0,-1 0 1,1-2-1,13-7 0,-10 4-582,-1 0-1,0 0 0,-1-1 1,0-1-1,-1 0 0,0-1 1,-1 0-1,17-23 0,-26 32 857,0 0-1,-1 0 1,1 0-1,0 0 1,-1-1-1,0 1 0,0 0 1,0-1-1,0 1 1,0-1-1,-1 1 1,1-5-1,-3 9 3289,-7 13-2738,8-8-538,0 1 0,0-1 0,1 1 0,0-1 0,0 1 0,1 0 0,-1-1 0,1 1 0,1-1 0,-1 1 0,1-1 0,5 12-1,1-5-165,0 0 0,0 0 0,20 22 0,-15-20-26,0 1-1,14 25 1,-26-39 23,0-1-1,0 1 1,-1 0 0,1-1-1,0 1 1,-1 0-1,1 0 1,-1 0 0,0 0-1,0-1 1,1 1-1,-1 3 1,-6-2 496,-5-14-231,7 6-245,-16-23 540,-1 1 0,-2 1 0,0 0 0,-49-38 0,119 73-408,23 1-1326,1-7-3467,-12-3-2382</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1.439"/>
    </inkml:context>
    <inkml:brush xml:id="br0">
      <inkml:brushProperty name="width" value="0.025" units="cm"/>
      <inkml:brushProperty name="height" value="0.025" units="cm"/>
      <inkml:brushProperty name="color" value="#E71224"/>
    </inkml:brush>
  </inkml:definitions>
  <inkml:trace contextRef="#ctx0" brushRef="#br0">1 50 23542,'0'0'5638,"35"-49"-24440</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1.795"/>
    </inkml:context>
    <inkml:brush xml:id="br0">
      <inkml:brushProperty name="width" value="0.025" units="cm"/>
      <inkml:brushProperty name="height" value="0.025" units="cm"/>
      <inkml:brushProperty name="color" value="#E71224"/>
    </inkml:brush>
  </inkml:definitions>
  <inkml:trace contextRef="#ctx0" brushRef="#br0">0 0 16271,'0'0'10891</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2.356"/>
    </inkml:context>
    <inkml:brush xml:id="br0">
      <inkml:brushProperty name="width" value="0.025" units="cm"/>
      <inkml:brushProperty name="height" value="0.025" units="cm"/>
      <inkml:brushProperty name="color" value="#E71224"/>
    </inkml:brush>
  </inkml:definitions>
  <inkml:trace contextRef="#ctx0" brushRef="#br0">253 1 4388,'0'0'13042,"-8"0"-10736,-3-1-1961,0 1 1,0 1-1,0 0 1,0 1-1,1 0 1,-1 0-1,1 1 1,-1 0-1,1 1 1,0 1-1,0-1 1,1 1-1,-1 1 1,1 0-1,0 0 1,1 1-1,-1 0 0,2 0 1,-1 1-1,-10 14 1,14-17-216,1 0-1,-1 0 1,1 0-1,1 1 1,-1 0 0,1-1-1,0 1 1,0 0 0,0 0-1,1 0 1,0 0 0,0 0-1,1 1 1,-1 7-1,2-11-150,-1 0 0,1 0 0,0 1 0,0-1-1,0 0 1,0 0 0,1 0 0,-1 0 0,1 0-1,0 0 1,0-1 0,0 1 0,0 0-1,0-1 1,0 0 0,1 1 0,-1-1 0,1 0-1,0 0 1,0 0 0,-1-1 0,1 1 0,0-1-1,1 0 1,-1 1 0,0-1 0,4 0-1,53 8-3723,-19-9-1501,-33 0 3833,30-1-6979</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2.744"/>
    </inkml:context>
    <inkml:brush xml:id="br0">
      <inkml:brushProperty name="width" value="0.025" units="cm"/>
      <inkml:brushProperty name="height" value="0.025" units="cm"/>
      <inkml:brushProperty name="color" value="#E71224"/>
    </inkml:brush>
  </inkml:definitions>
  <inkml:trace contextRef="#ctx0" brushRef="#br0">69 0 16560,'0'0'7580,"-9"5"-5936,5-3-1527,1-1-89,-1 1 1,1 0 0,0-1-1,0 1 1,0 1 0,0-1-1,0 0 1,0 1 0,1-1-1,-1 1 1,1 0 0,-1 0-1,1 0 1,0 0 0,0 0-1,1 0 1,-1 0 0,1 1-1,-1-1 1,1 1 0,0-1-1,0 1 1,1 0 0,-1 4-1,0-6-23,1 1 0,0 0-1,0-1 1,0 1 0,0 0-1,1-1 1,-1 1 0,1 0-1,0-1 1,-1 1 0,1-1 0,0 1-1,1-1 1,-1 1 0,0-1-1,1 0 1,-1 0 0,1 1-1,3 2 1,-1-3 30,0 0-1,0 0 1,0-1 0,0 1-1,1-1 1,-1 0 0,0 0-1,0-1 1,1 1 0,-1-1-1,0 0 1,5-1 0,-2 1 56,0 0 0,0-1 1,-1 0-1,1-1 0,-1 1 1,1-1-1,-1 0 0,1-1 1,8-5-1,-12 7 15,-1 0 0,0-1-1,1 1 1,-1-1 0,0 0-1,0 0 1,0 0 0,0 0 0,0 0-1,0 0 1,-1 0 0,1-1-1,-1 1 1,1-1 0,-1 1 0,0-1-1,0 0 1,0 1 0,0-1 0,-1 0-1,1 1 1,-1-1 0,1 0-1,-1 0 1,0-4 0,-1 5-15,0 0 0,0 0 0,0 0 0,0 0 0,0 0 0,0 1 0,0-1 1,-1 0-1,1 0 0,-1 1 0,1-1 0,-1 1 0,0 0 0,1-1 0,-1 1 0,0 0 0,0 0 0,-4-2 1,-17-6-1515,3 5-7117,32 4 2348</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3.115"/>
    </inkml:context>
    <inkml:brush xml:id="br0">
      <inkml:brushProperty name="width" value="0.025" units="cm"/>
      <inkml:brushProperty name="height" value="0.025" units="cm"/>
      <inkml:brushProperty name="color" value="#E71224"/>
    </inkml:brush>
  </inkml:definitions>
  <inkml:trace contextRef="#ctx0" brushRef="#br0">23 0 15663,'0'0'12876,"-10"50"-10762,5-30-673,0 0-768,2 0-673,3 1 0,0-1-545,2-5-2145,9-5-2499,-1-4-3299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3.491"/>
    </inkml:context>
    <inkml:brush xml:id="br0">
      <inkml:brushProperty name="width" value="0.025" units="cm"/>
      <inkml:brushProperty name="height" value="0.025" units="cm"/>
      <inkml:brushProperty name="color" value="#E71224"/>
    </inkml:brush>
  </inkml:definitions>
  <inkml:trace contextRef="#ctx0" brushRef="#br0">216 1 17424,'0'0'12983,"-8"0"-11947,-1 1-958,1 0-1,0 1 1,-1 0-1,1 1 1,0-1 0,0 1-1,0 1 1,1 0-1,-1 0 1,1 0 0,0 1-1,0 0 1,1 0-1,-10 10 1,6-4-58,-1-1 0,2 2 0,0-1 0,0 2 0,-7 13 0,14-21-18,-1 0 1,0 0-1,1 0 0,0 1 1,0-1-1,1 1 0,0-1 1,-1 1-1,2 0 1,-1-1-1,1 1 0,0 0 1,0 0-1,0-1 0,1 1 1,1 6-1,0-10-244,-1 1 0,1 0 0,0-1 1,0 1-1,-1-1 0,2 1 0,-1-1 0,0 0 0,0 0 0,1 0 0,-1 0 1,1 0-1,0-1 0,-1 1 0,1-1 0,0 0 0,0 1 0,0-1 1,0-1-1,0 1 0,0 0 0,6 0 0,8 1-2789,0-1-1,30-1 1,-45 0 2730,25-2-7643</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3.866"/>
    </inkml:context>
    <inkml:brush xml:id="br0">
      <inkml:brushProperty name="width" value="0.025" units="cm"/>
      <inkml:brushProperty name="height" value="0.025" units="cm"/>
      <inkml:brushProperty name="color" value="#E71224"/>
    </inkml:brush>
  </inkml:definitions>
  <inkml:trace contextRef="#ctx0" brushRef="#br0">0 15 7399,'0'0'22144,"2"8"-21963,-2-5-164,0-1 0,1 1-1,-1-1 1,1 0 0,0 1 0,-1-1 0,1 0-1,0 1 1,1-1 0,-1 0 0,0 0-1,1 0 1,-1 0 0,1 0 0,-1 0 0,4 2-1,-3-3-114,0 0 0,0 0 0,0-1 1,0 1-1,1-1 0,-1 1 0,0-1 0,0 0 0,0 1 0,0-1 0,0-1 0,1 1 0,-1 0 0,0 0 0,0-1 0,0 1 0,0-1 0,0 1 0,0-1 0,0 0 0,0 0 0,0 0 0,0 0 0,0-1 0,0 1 0,1-2 1,33-27-5939,-17 6-906,-39 58 12926,-41 78 2677,56-101-8533,0 1 1,0 1-1,1-1 1,1 1 0,0-1-1,1 1 1,-1 20-1,5-28-4019,6-4-3700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3:28.588"/>
    </inkml:context>
    <inkml:brush xml:id="br0">
      <inkml:brushProperty name="width" value="0.025" units="cm"/>
      <inkml:brushProperty name="height" value="0.025" units="cm"/>
    </inkml:brush>
  </inkml:definitions>
  <inkml:trace contextRef="#ctx0" brushRef="#br0">386 156 7527,'0'0'780,"-9"-7"-113,-2-3-341,7 6-111,-1 0 0,0 0 0,1 1 0,-1-1 0,-1 1 0,-10-4 0,43 19 1185,-12-4-1405,1-1 1,0 0-1,1-2 1,19 6-1,53-1 204,1-3 1,-1-4-1,102-11 0,16 2 761,-33 4-681,0-8 0,200-36 1,-220 16-235,193-30-56,-264 50 7,0 4-1,101 5 1,-173 1 12,0 1-1,0 0 1,1 0 0,-1 1 0,-1 1-1,1 0 1,0 0 0,17 9-1,-63-9 1915,-365 35-1180,113-5-566,-750-16 411,652-20-373,-64 19 133,399-14-336,-104 0 42,149 0-196,10 1-130,12 3-79,84 8 287,1-4 1,190-8-1,-149-3 77,810 13 52,3 1 0,-810-17-33,-2-7 0,1-5-1,249-63 1,-384 76-25,28-7-11,-36 10 6,-1-1 0,0 1 0,0 0 0,1-1-1,-1 1 1,0-1 0,0 0 0,0 1 0,0-1 0,0 0 0,0 0 0,0 0-1,0 0 1,0 1 0,0-1 0,0 0 0,-1-1 0,1 1 0,0 0 0,-1 0-1,1 0 1,0-2 0,-1 2 17,-1 0 0,0-1 0,1 1 0,-1 0 1,0 0-1,1 0 0,-1 0 0,0 0 0,0 0 0,0 0 0,0 0 0,0 0 0,0 0 0,0 0 0,0 1 0,0-1 0,-1 0 0,1 1 0,0-1 0,0 1 0,-1 0 0,1-1 0,0 1 0,-1 0 0,1 0 1,0-1-1,-3 1 0,-41-5 395,45 5-408,-55-1 185,-1 2 0,-95 14 1,-110 37-189,118-22 60,-236 35-190,-585 26 0,913-89 126,-885 22-2,894-26 5,-53-10-1,-1-1-6,112 30-1654,7-4 1505,0-1 0,2-1 1,-1-1-1,1-1 0,1-1 0,0-1 1,0-2-1,35 4 0,222-1-49,-203-8 178,997-69 104,-538 22 335,-520 45-401,75-6 55,0 4 0,160 15 1,-234-9-507,0 2 0,-1 1 0,1 0 0,22 10 1,-29-4-4426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2.785"/>
    </inkml:context>
    <inkml:brush xml:id="br0">
      <inkml:brushProperty name="width" value="0.025" units="cm"/>
      <inkml:brushProperty name="height" value="0.025" units="cm"/>
    </inkml:brush>
  </inkml:definitions>
  <inkml:trace contextRef="#ctx0" brushRef="#br0">153 1 16303,'0'0'2082,"-10"6"-832,-1 0-1037,1 0 1,0 1-1,1 0 1,0 1-1,0 0 1,0 0-1,1 1 1,0 0-1,1 1 1,0-1-1,0 1 1,1 1 0,1-1-1,0 1 1,0 0-1,-5 19 1,9 16-380,6-33-206,-4-14 345,0 1-1,0 0 1,0-1-1,0 1 1,-1-1-1,1 1 1,0-1-1,0 0 1,-1 1-1,1-1 0,0 0 1,-1 1-1,1-1 1,-1 0-1,1 0 1,-1 0-1,1 1 1,-1-1-1,0 0 1,1-2-1,11-23-802,-2 0 0,0-1 0,8-37-1,-24 131 901,-2 19 218,8-90-364,0 0 1,-1 0-1,1-1 0,-1 1 1,1 0-1,-1-1 0,0 1 1,-1 0-1,1 0 0,-4-6 1,-27-53-37,15 32 1318,17 30-400,22 6-411,-21-4-438,77 38-201,-48-18-5469,-18-8-4868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4.319"/>
    </inkml:context>
    <inkml:brush xml:id="br0">
      <inkml:brushProperty name="width" value="0.025" units="cm"/>
      <inkml:brushProperty name="height" value="0.025" units="cm"/>
      <inkml:brushProperty name="color" value="#E71224"/>
    </inkml:brush>
  </inkml:definitions>
  <inkml:trace contextRef="#ctx0" brushRef="#br0">30 1 18289,'0'0'8360,"-27"49"-7303,24-27-640,3 1-353,0-3-353,13-6-1600,4-7-1763,1-7-1569,3-5-4900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4.755"/>
    </inkml:context>
    <inkml:brush xml:id="br0">
      <inkml:brushProperty name="width" value="0.025" units="cm"/>
      <inkml:brushProperty name="height" value="0.025" units="cm"/>
      <inkml:brushProperty name="color" value="#E71224"/>
    </inkml:brush>
  </inkml:definitions>
  <inkml:trace contextRef="#ctx0" brushRef="#br0">1 0 5765,'0'0'19987,"0"72"-18705,0-44-1058,0 2-160,10 2-1025,2 0-1185,1-6-1634,-5-2-2466</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5.094"/>
    </inkml:context>
    <inkml:brush xml:id="br0">
      <inkml:brushProperty name="width" value="0.025" units="cm"/>
      <inkml:brushProperty name="height" value="0.025" units="cm"/>
      <inkml:brushProperty name="color" value="#E71224"/>
    </inkml:brush>
  </inkml:definitions>
  <inkml:trace contextRef="#ctx0" brushRef="#br0">52 364 416,'0'0'22838,"84"13"-21781,-40-15-705,1-12-224,-1 0-63,-5-1-33,-9-1-97,-7 2-992,-10-4-1057,-11 3-1153,-2-3-3043</inkml:trace>
  <inkml:trace contextRef="#ctx0" brushRef="#br0" timeOffset="1">1 17 16752,'0'0'11242,"92"17"-10313,-34-17-640,1-5-257,3-2-545,-5-2-2594,-4 1-2050,-12 3-4996</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5.485"/>
    </inkml:context>
    <inkml:brush xml:id="br0">
      <inkml:brushProperty name="width" value="0.025" units="cm"/>
      <inkml:brushProperty name="height" value="0.025" units="cm"/>
      <inkml:brushProperty name="color" value="#E71224"/>
    </inkml:brush>
  </inkml:definitions>
  <inkml:trace contextRef="#ctx0" brushRef="#br0">1 1 10025,'0'0'17041,"15"59"-16625,-10-41-352,5 5-128,-5 1-1794,-2-1-2017,-1-3-1987,-2-4-4836</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5.874"/>
    </inkml:context>
    <inkml:brush xml:id="br0">
      <inkml:brushProperty name="width" value="0.025" units="cm"/>
      <inkml:brushProperty name="height" value="0.025" units="cm"/>
      <inkml:brushProperty name="color" value="#E71224"/>
    </inkml:brush>
  </inkml:definitions>
  <inkml:trace contextRef="#ctx0" brushRef="#br0">17 0 11179,'0'0'20851,"-17"59"-20626,17-40-65,0-2-96,2-1-32,12-3-641,-4-4-1345,1-2-2242,-2-7-2466,-1 0-5894</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6.498"/>
    </inkml:context>
    <inkml:brush xml:id="br0">
      <inkml:brushProperty name="width" value="0.025" units="cm"/>
      <inkml:brushProperty name="height" value="0.025" units="cm"/>
      <inkml:brushProperty name="color" value="#E71224"/>
    </inkml:brush>
  </inkml:definitions>
  <inkml:trace contextRef="#ctx0" brushRef="#br0">161 15 18385,'0'0'9289,"-8"-4"-7981,6 3-1265,-1-1 1,1 1-1,-1 0 0,1 0 0,-1 0 0,1 0 1,-1 0-1,0 0 0,0 1 0,1 0 1,-1-1-1,0 1 0,0 0 0,1 0 0,-1 0 1,0 1-1,0-1 0,0 1 0,1-1 1,-1 1-1,0 0 0,1 0 0,-1 0 0,1 1 1,-1-1-1,1 1 0,0-1 0,-1 1 1,1 0-1,-3 3 0,-2 3 86,-1 1-1,2 0 1,-1 0 0,1 1-1,1 0 1,0 0 0,0 0-1,1 1 1,0-1 0,1 1 0,0 0-1,1 0 1,0 0 0,1 1-1,0-1 1,0 0 0,2 1-1,1 13 1,-1-21-129,0-1 0,0 0 0,1 0 0,-1 0 0,1 0 0,0 0 0,0 0 0,0 0 0,0-1 0,1 1 0,-1-1 0,0 1 0,1-1 0,0 0 0,0 0 0,0 0 0,0 0 0,0-1 0,0 1 0,0-1 0,0 0 0,1 0 0,-1 0 0,0 0 0,5 0 0,11 2 0,-1-1 0,1 0 0,25-2 0,-29 0 0,17-4 0,-31 4 0,0-1 0,0 1 0,-1 0 0,1-1 0,0 1 0,0-1 0,0 1 0,-1-1 0,1 1 0,0-1 0,0 0 0,-1 1 0,1-1 0,-1 0 0,1 1 0,-1-1 0,1 0 0,-1 0 0,1 0 0,-1 1 0,0-1 0,1 0 0,-1 0 0,0 0 0,0 0 0,1 0 0,-1 0 0,0 0 0,0 1 0,0-1 0,0-1 0,-1 1 0,1 0 0,-1 1 0,1-1 0,0 1 0,-1-1 0,1 1 0,-1-1 0,0 1 0,1-1 0,-1 1 0,1-1 0,-1 1 0,0 0 0,1-1 0,-1 1 0,0 0 0,1-1 0,-1 1 0,0 0 0,1 0 0,-1 0 0,0 0 0,0 0 0,1 0 0,-1 0 0,-1 0 0,-27 0 0,21 0 0,-1 0 0,6 0 0,1-1 0,0 1 0,-1 0 0,1 0 0,0 0 0,-1 0 0,1 0 0,0 0 0,0 1 0,-1-1 0,1 1 0,0 0 0,0-1 0,0 1 0,0 0 0,0 0 0,-3 2 0,34 1 0,-9-5 0,1-1 0,0-2 0,-1 0 0,0-1 0,32-12 0,-1 0 0,-51 17 0,0 0 0,1 0 0,-1-1 0,1 1 0,-1 0 0,0 0 0,1 0 0,-1 0 0,1 0 0,-1 0 0,1 0 0,-1 0 0,1 0 0,-1 0 0,0 0 0,1 0 0,-1 0 0,1 0 0,-1 0 0,0 0 0,1 1 0,-1-1 0,1 0 0,-1 0 0,0 0 0,1 1 0,-1-1 0,0 0 0,1 1 0,-1-1 0,0 0 0,1 1 0,-1-1 0,0 0 0,0 1 0,1-1 0,-1 0 0,0 1 0,0-1 0,0 1 0,0-1 0,0 0 0,1 1 0,-1-1 0,0 1 0,0-1 0,0 1 0,0-1 0,0 1 0,0-1 0,0 0 0,0 1 0,-1-1 0,1 1 0,0-1 0,0 0 0,0 1 0,0-1 0,-1 1 0,1-1 0,-12 33 0,9-26 0,-1 4-53,0 1 1,1-1-1,-4 21 0,7-30-17,0-1 1,-1 1-1,1-1 0,0 1 0,-1-1 1,1 1-1,0-1 0,0 1 1,0-1-1,1 1 0,-1-1 0,0 1 1,0-1-1,1 1 0,-1-1 0,1 1 1,-1-1-1,1 0 0,0 1 0,0-1 1,-1 0-1,1 1 0,0-1 1,0 0-1,0 0 0,0 0 0,1 0 1,-1 0-1,0 0 0,0 0 0,1 0 1,-1-1-1,0 1 0,1 0 0,-1-1 1,0 1-1,1-1 0,-1 1 1,3-1-1,16 1-7244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7.151"/>
    </inkml:context>
    <inkml:brush xml:id="br0">
      <inkml:brushProperty name="width" value="0.025" units="cm"/>
      <inkml:brushProperty name="height" value="0.025" units="cm"/>
      <inkml:brushProperty name="color" value="#E71224"/>
    </inkml:brush>
  </inkml:definitions>
  <inkml:trace contextRef="#ctx0" brushRef="#br0">24 115 11018,'0'0'14072,"-6"8"-12529,5-6-1485,-1 0 46,0 0 0,0 0 0,1 1 1,-1-1-1,1 0 0,0 1 0,0-1 0,0 1 0,0-1 0,-1 5 0,2-7-80,0 1 1,0-1-1,0 1 0,0-1 0,0 1 0,1-1 0,-1 1 0,0-1 0,0 1 1,0-1-1,1 1 0,-1-1 0,0 1 0,1-1 0,-1 1 0,0-1 0,1 1 1,-1-1-1,0 0 0,1 1 0,-1-1 0,1 0 0,-1 1 0,1-1 1,27 5 325,-12-5-350,-1-1 1,1 0-1,-1-1 1,0-1-1,1 0 1,-1-2-1,16-6 1,-23 8-9,0 0 0,-1 0 1,1-1-1,-1-1 0,0 1 0,0-1 1,0 0-1,-1-1 0,0 0 1,0 0-1,0 0 0,-1 0 0,0-1 1,9-14-1,-13 20 15,-1-1 1,1 1-1,0 0 1,0 0-1,-1 0 1,1-1-1,0 1 1,-1 0-1,0-1 1,1 1-1,-1-1 1,0 1-1,0 0 1,1-1-1,-1 1 1,0-1-1,0 1 1,-1-1-1,1 1 1,0 0-1,0-1 1,-1 1-1,1-1 1,-1 1-1,1 0 0,-1-1 1,1 1-1,-1 0 1,0 0-1,0 0 1,0-1-1,0 1 1,0 0-1,0 0 1,0 0-1,0 0 1,0 1-1,0-1 1,0 0-1,-1 0 1,1 1-1,0-1 1,0 1-1,-1-1 1,1 1-1,-1-1 1,1 1-1,0 0 1,-1 0-1,1-1 1,-1 1-1,1 0 1,-3 1-1,-2-1 35,1 0-1,-1 0 1,0 1-1,0-1 1,1 2 0,-1-1-1,1 0 1,-1 1-1,1 0 1,0 1 0,-1-1-1,-7 6 1,5-1 15,0 1 0,0 0 1,0 0-1,1 1 1,1-1-1,-10 17 0,13-19-36,0 0-1,0 0 1,1 0-1,0 0 1,0 0-1,0 0 0,1 1 1,0-1-1,0 1 1,1-1-1,-1 1 1,2 10-1,0-15-62,0-1 1,-1 1-1,1-1 0,0 1 0,0-1 1,0 1-1,0-1 0,0 0 1,0 0-1,0 1 0,0-1 1,1 0-1,-1 0 0,0 0 0,1 0 1,-1-1-1,1 1 0,-1 0 1,1-1-1,-1 1 0,1-1 0,-1 1 1,1-1-1,0 1 0,-1-1 1,1 0-1,0 0 0,-1 0 1,1 0-1,0 0 0,1-1 0,7 1-615,0-1-1,0 0 0,0-1 1,10-2-1,27-14-4766,3-8-3448</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7.510"/>
    </inkml:context>
    <inkml:brush xml:id="br0">
      <inkml:brushProperty name="width" value="0.025" units="cm"/>
      <inkml:brushProperty name="height" value="0.025" units="cm"/>
      <inkml:brushProperty name="color" value="#E71224"/>
    </inkml:brush>
  </inkml:definitions>
  <inkml:trace contextRef="#ctx0" brushRef="#br0">264 0 18449,'0'0'3107,"-60"59"-448,28-23-449,-1 1-192,0-4-1185,6-2-609,5-7-128,6-3-192,4-7-577,2-5-864,1-9-1250,2 0-1537,4-5-3171</inkml:trace>
  <inkml:trace contextRef="#ctx0" brushRef="#br0" timeOffset="1">20 84 10314,'0'0'16816,"53"-7"-15375,-34 16-416,8 3-448,1 5-481,2 1-385,-2-1-2433,2-2-5158</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8.045"/>
    </inkml:context>
    <inkml:brush xml:id="br0">
      <inkml:brushProperty name="width" value="0.025" units="cm"/>
      <inkml:brushProperty name="height" value="0.025" units="cm"/>
      <inkml:brushProperty name="color" value="#E71224"/>
    </inkml:brush>
  </inkml:definitions>
  <inkml:trace contextRef="#ctx0" brushRef="#br0">87 60 8840,'0'0'18727,"-9"-4"-17296,7 3-1379,1 0-28,0 0-1,-1 0 1,1 0-1,-1 1 1,1-1 0,-1 0-1,1 1 1,-1-1 0,0 1-1,1 0 1,-1-1 0,0 1-1,1 0 1,-1 0 0,0 0-1,1 0 1,-1 0 0,0 0-1,1 1 1,-1-1 0,0 0-1,1 1 1,-1-1 0,1 1-1,-1 0 1,1 0 0,-1-1-1,1 1 1,-1 0 0,1 0-1,0 0 1,0 1 0,-1-1-1,1 0 1,0 0 0,0 1-1,0-1 1,0 0 0,1 1-1,-1-1 1,0 1 0,0-1-1,1 1 1,-1 0 0,1-1-1,-1 4 1,-2 4-22,0 1 0,1 0 1,0 0-1,-1 17 0,3-25-1,-1-1 1,1 1-1,0 0 0,0-1 0,1 1 0,-1 0 0,0-1 1,0 1-1,1 0 0,-1-1 0,1 1 0,0 0 0,-1-1 1,1 1-1,0-1 0,0 0 0,0 1 0,0-1 0,0 0 1,0 1-1,0-1 0,0 0 0,1 0 0,-1 0 0,0 0 1,1 0-1,-1 0 0,1 0 0,-1-1 0,1 1 0,0 0 1,-1-1-1,1 1 0,-1-1 0,4 1 0,4-1-2,-1-1-1,0 1 1,0-1 0,1-1-1,-1 0 1,0 0-1,0 0 1,-1-1 0,1 0-1,0-1 1,-1 1 0,0-2-1,0 1 1,0-1-1,10-9 1,-11 9-38,1 0 1,-1-1-1,0 0 0,-1-1 1,0 1-1,0-1 0,0 0 1,-1 0-1,1-1 1,-2 1-1,1-1 0,-1 0 1,-1 0-1,1 0 0,1-12 1,-4 19 24,0 1 1,1-1 0,-1 1 0,0-1 0,0 1-1,0-1 1,0 1 0,0-1 0,0 0 0,0 1-1,0-1 1,0 1 0,0-1 0,-1 1 0,1-1-1,0 1 1,0-1 0,0 1 0,-1-1 0,1 1 0,0-1-1,-1 1 1,1-1 0,0 1 0,-1-1 0,1 1-1,0 0 1,-1-1 0,1 1 0,-1 0 0,1-1-1,-1 1 1,1 0 0,-1 0 0,1-1 0,-1 1-1,1 0 1,-1 0 0,1 0 0,-1 0 0,0 0-1,1-1 1,-1 1 0,1 0 0,-1 0 0,0 1-1,-1-1-54,0 0 0,1 1 0,-1 0-1,1-1 1,-1 1 0,0 0 0,1 0-1,-1-1 1,1 1 0,0 0-1,-1 1 1,1-1 0,0 0 0,-2 3-1,0-1-156,1 1-1,-1 0 1,1 0-1,0 0 1,1 0-1,-1 0 0,1 0 1,0 0-1,0 0 1,0 1-1,0-1 1,1 0-1,0 1 1,0-1-1,0 7 0,1-9-157,-1 0-1,1 1 0,-1-1 0,1 0 0,0 1 0,0-1 1,0 0-1,0 0 0,1 0 0,-1 0 0,0 0 1,1 0-1,-1 0 0,1 0 0,0-1 0,0 1 0,0 0 1,0-1-1,0 0 0,0 1 0,0-1 0,0 0 1,0 0-1,0 0 0,1 0 0,-1-1 0,0 1 0,1-1 1,2 1-1,28 1-8259</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8.729"/>
    </inkml:context>
    <inkml:brush xml:id="br0">
      <inkml:brushProperty name="width" value="0.025" units="cm"/>
      <inkml:brushProperty name="height" value="0.025" units="cm"/>
      <inkml:brushProperty name="color" value="#E71224"/>
    </inkml:brush>
  </inkml:definitions>
  <inkml:trace contextRef="#ctx0" brushRef="#br0">126 51 8168,'0'0'10079,"-9"12"-9305,3-3-491,1 0 1,-1 1-1,1-1 0,1 1 1,0 0-1,0 0 1,1 1-1,0-1 0,1 1 1,-2 12-1,4 21 1120,7 49 0,-1 17-1427,-6-109 70,0 0 1,0 1 0,0-1-1,0 1 1,0-1 0,-1 1-1,1-1 1,-1 0 0,1 1-1,-1-1 1,1 0 0,-1 1 0,0-1-1,0 0 1,1 0 0,-1 0-1,0 0 1,0 1 0,0-1-1,0-1 1,0 1 0,-1 0-1,1 0 1,0 0 0,0 0 0,0-1-1,-1 1 1,1-1 0,-1 1-1,1-1 1,0 1 0,-1-1-1,1 0 1,-1 0 0,1 0-1,0 1 1,-1-1 0,1-1-1,-1 1 1,1 0 0,-1 0 0,1 0-1,0-1 1,-1 1 0,1-1-1,0 1 1,-1-1 0,1 0-1,0 1 1,0-1 0,-1 0-1,1 0 1,0 0 0,0 0 0,0 0-1,0 0 1,0 0 0,0 0-1,0 0 1,1-1 0,-1 1-1,-1-3 1,-1-3-43,0-1 1,0 0-1,0 1 0,1-1 1,0 0-1,1-1 0,0 1 1,0 0-1,1 0 0,0 0 0,0-1 1,1 1-1,0 0 0,0 0 1,1 0-1,0 0 0,1 0 1,-1 0-1,6-10 0,-1 5-299,1 1-1,0-1 0,0 1 1,1 0-1,1 1 1,0 0-1,0 1 0,1 0 1,0 0-1,13-7 0,58-30-440,-59 36 769,-1-1 0,0-2 1,24-19-1,-46 33-2,1 0 1,-1 0-1,1 0 0,0-1 1,-1 1-1,1 0 0,-1-1 0,1 1 1,-1-1-1,1 1 0,-1 0 0,1-1 1,-1 1-1,1-1 0,-1 1 1,0-1-1,1 1 0,-1-1 0,0 0 1,1 1-1,-1-1 0,0 1 0,0-1 1,0 0-1,1 1 0,-1-1 1,0 0-1,0 1 0,0-1 0,0 1 1,0-1-1,0 0 0,0 1 1,-1-1-1,1 0 0,0 0 0,-1 1-10,0 0 0,-1 0 0,1 0-1,0 1 1,0-1 0,0 0-1,0 1 1,0-1 0,0 0-1,0 1 1,0-1 0,0 1 0,0 0-1,0-1 1,0 1 0,0 0-1,1 0 1,-1 0 0,0-1 0,0 1-1,1 0 1,-2 1 0,-29 43 1102,29-43-947,0 1 1,1 0 0,-1 1 0,1-1 0,0 0-1,0 0 1,0 0 0,0 1 0,1-1 0,-1 0-1,1 1 1,0-1 0,0 7 0,1-9-145,0 0 0,0 0 0,1 0 0,-1 0 0,0 0 1,0 0-1,0 0 0,1-1 0,-1 1 0,1 0 0,-1-1 1,0 1-1,1-1 0,-1 1 0,1-1 0,-1 0 0,1 0 0,-1 0 1,1 0-1,-1 0 0,1 0 0,-1 0 0,1 0 0,-1 0 0,1-1 1,1 0-1,44-8 242,-27 1-348,0 0 0,32-21 0,-37 20 7,0 0 1,1 1 0,0 1 0,0 0 0,20-5 0,-35 12 77,-1 0 0,1 0 0,-1 0 0,1 0 0,0 0-1,-1 0 1,1 0 0,-1 1 0,1-1 0,-1 0 0,1 0 0,-1 0 0,1 1 0,-1-1 0,1 0 0,-1 0 0,1 1 0,-1-1 0,1 0-1,-1 1 1,0-1 0,1 1 0,-1-1 0,1 0 0,-1 1 0,0-1 0,0 1 0,1-1 0,-1 1 0,0-1 0,0 1 0,0-1 0,1 1-1,-1 0 1,0-1 0,0 1 0,0-1 0,0 1 0,0-1 0,0 2 0,0 32 985,0-12 272,1-21-1261,-1-1 1,1 1-1,0-1 1,0 1 0,-1-1-1,1 1 1,0-1-1,0 0 1,0 1-1,-1-1 1,1 0-1,0 0 1,0 0-1,0 0 1,0 1 0,0-1-1,0 0 1,0 0-1,-1-1 1,1 1-1,0 0 1,0 0-1,0 0 1,0-1-1,1 0 1,25-6 4,30-30-528,-45 28 315,0 1 0,1 0 0,-1 1 0,25-10 0,-36 17 199,-1 0 1,0 0 0,0-1 0,1 1 0,-1 0 0,0 0 0,0 0-1,1 0 1,-1 0 0,0 0 0,1 0 0,-1 0 0,0 0 0,0 0 0,1 0-1,-1 0 1,0 0 0,1 0 0,-1 0 0,0 0 0,0 0 0,1 0-1,-1 1 1,0-1 0,0 0 0,1 0 0,-1 0 0,0 0 0,0 0-1,0 1 1,1-1 0,-1 0 0,0 0 0,0 0 0,0 1 0,1-1 0,-1 0-1,0 0 1,0 1 0,0-1 0,0 0 0,0 0 0,0 1 0,0-1-1,0 0 1,0 1 0,-3 18 121,-12 17-379,10-27-879,-2 3-5224,6-7-2265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3.363"/>
    </inkml:context>
    <inkml:brush xml:id="br0">
      <inkml:brushProperty name="width" value="0.025" units="cm"/>
      <inkml:brushProperty name="height" value="0.025" units="cm"/>
    </inkml:brush>
  </inkml:definitions>
  <inkml:trace contextRef="#ctx0" brushRef="#br0">53 178 8968,'0'0'13170,"-2"13"-12679,-8 103-41,9-69-280,-17 93 0,7-115-130,4-17 152,3-14 623,4-66-803,4 1-1,3-1 1,2 1 0,27-95 0,-35 162-30,0-1 1,0 1-1,1 0 1,0 0 0,0 0-1,0 0 1,0 0 0,0 0-1,1 0 1,0 1 0,0-1-1,0 1 1,0 0 0,6-5-1,-7 7 11,0 0-1,0 0 0,-1 1 1,1-1-1,0 0 0,0 1 1,0-1-1,0 1 0,0 0 1,0-1-1,0 1 0,0 0 1,0 0-1,0 1 0,0-1 1,0 0-1,0 1 0,0-1 1,0 1-1,0-1 0,0 1 1,-1 0-1,1 0 0,0 0 1,0 0-1,-1 0 0,1 0 1,-1 1-1,1-1 0,-1 0 1,1 1-1,-1-1 0,0 1 1,2 2-1,0 0 12,1 0 0,-1 0 0,0 0 0,0 1 0,0-1 0,-1 1 0,0 0 1,0 0-1,0 0 0,0 0 0,-1 0 0,0 0 0,0 0 0,1 7 0,-3-8 40,1-1 1,-1 0-1,1 0 1,-1 0-1,0 0 0,0 0 1,-1 0-1,1 0 1,-1 0-1,1 0 0,-1 0 1,0 0-1,0-1 1,0 1-1,0-1 0,-1 0 1,1 1-1,0-1 0,-1 0 1,0-1-1,0 1 1,1 0-1,-7 2 0,2 0 68,0 0-1,0-1 0,-1 0 0,0 0 0,1 0 0,-1-1 0,0 0 1,0-1-1,0 0 0,-14 1 0,21-4-531,0 0 1,0 0-1,0 0 1,0 0-1,0 0 1,0 0-1,1 0 1,-1 0-1,1 0 1,-1 0-1,1 0 1,0 0-1,0 0 1,0-1-1,0 1 1,0 0-1,1 0 1,0-3-1,-1-2-2809,0-10-7304</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0.717"/>
    </inkml:context>
    <inkml:brush xml:id="br0">
      <inkml:brushProperty name="width" value="0.025" units="cm"/>
      <inkml:brushProperty name="height" value="0.025" units="cm"/>
      <inkml:brushProperty name="color" value="#E71224"/>
    </inkml:brush>
  </inkml:definitions>
  <inkml:trace contextRef="#ctx0" brushRef="#br0">1 0 15759,'0'0'6886,"12"58"-4291,-2-28 95,1 6-864,6 0-449,0 1-960,5-1-321,5-5-32,-3-6-256,4-3-801,-5-9-481,2-4-287,-6-9-1987,-2 0-2017,-2-13-3940</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1.077"/>
    </inkml:context>
    <inkml:brush xml:id="br0">
      <inkml:brushProperty name="width" value="0.025" units="cm"/>
      <inkml:brushProperty name="height" value="0.025" units="cm"/>
      <inkml:brushProperty name="color" value="#E71224"/>
    </inkml:brush>
  </inkml:definitions>
  <inkml:trace contextRef="#ctx0" brushRef="#br0">203 0 20852,'0'0'4516,"-51"55"-2274,28-14-544,-3 8-833,1 6-385,-1 3-384,6 1-32,4-1-64,4-5-448,9-7-1058,3-10-2465,0-13-3140</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2.463"/>
    </inkml:context>
    <inkml:brush xml:id="br0">
      <inkml:brushProperty name="width" value="0.025" units="cm"/>
      <inkml:brushProperty name="height" value="0.025" units="cm"/>
      <inkml:brushProperty name="color" value="#E71224"/>
    </inkml:brush>
  </inkml:definitions>
  <inkml:trace contextRef="#ctx0" brushRef="#br0">28 118 2851,'3'13'12012,"0"-1"-5983,6 7-1488,-8-18-4482,0 1 0,1-1 0,0 1-1,-1-1 1,1 1 0,0-1 0,0 0 0,0 0 0,0 0 0,0 0 0,0 0 0,0 0 0,0-1 0,0 1 0,0-1 0,0 1 0,0-1 0,0 0 0,3 0 0,6 1-5,-1-1 1,1-1-1,-1 0 1,1 0-1,-1-1 0,0 0 1,1-1-1,-1 0 1,-1-1-1,17-7 1,-23 9-36,1 0 0,0 0 0,0-1 0,-1 1 0,1-1 0,-1 1 0,0-1 1,0 0-1,0 0 0,0-1 0,0 1 0,-1-1 0,1 1 0,-1-1 0,0 0 0,0 0 1,-1 0-1,1 0 0,-1 0 0,0 0 0,0 0 0,0 0 0,0-1 0,-1 1 0,1 0 1,-1-1-1,-1 1 0,0-7 0,0 8 15,1 1-1,-1 0 1,0-1-1,-1 1 1,1 0-1,0-1 1,-1 1 0,1 0-1,-1 0 1,1 0-1,-1 0 1,0 0 0,0 1-1,0-1 1,0 0-1,0 1 1,0 0 0,-1-1-1,1 1 1,0 0-1,-1 0 1,1 0-1,-1 1 1,1-1 0,-1 0-1,1 1 1,-1 0-1,0 0 1,1 0 0,-1 0-1,1 0 1,-1 0-1,-4 1 1,-1 0 40,0 0 0,0 1 1,0-1-1,0 2 0,0-1 0,1 1 1,-1 0-1,1 0 0,-13 9 0,11-5-50,0 1-1,0-1 1,1 1-1,1 1 0,-1 0 1,1 0-1,1 0 0,-1 1 1,2 0-1,-1 0 1,2 1-1,-1-1 0,1 1 1,1 0-1,0 0 1,0 0-1,1 1 0,1-1 1,0 0-1,1 21 1,0-30-25,0 0 0,0 0 1,1-1-1,-1 1 1,1 0-1,-1 0 1,1 0-1,0-1 1,-1 1-1,1 0 1,0-1-1,0 1 1,0 0-1,0-1 1,1 1-1,-1-1 1,0 0-1,1 1 1,-1-1-1,1 0 1,1 1-1,1 0 11,-1-1-1,1 1 1,-1-1 0,1 0-1,-1 0 1,1 0-1,0-1 1,0 1 0,-1-1-1,6 0 1,1-1 33,0 0 1,1 0 0,-1-1-1,0-1 1,0 1-1,-1-2 1,13-4 0,-2-4 28,0-1 0,-1 0 0,21-20 1,-24 19-22,0 1 0,2 1 0,-1 0 0,26-12 0,-42 23-65,0 0 1,0 0-1,0 1 0,0-1 0,0 1 1,0-1-1,0 1 0,0-1 1,0 1-1,0 0 0,0-1 0,1 1 1,-1 0-1,0 0 0,0 0 0,0 0 1,0 0-1,1 0 0,-1 0 0,0 0 1,0 0-1,0 1 0,0-1 0,0 0 1,0 1-1,0-1 0,1 1 1,-1-1-1,0 1 0,-1 0 0,1-1 1,0 1-1,0 0 0,0 0 0,1 1 1,-1 2-6,1 0-1,-1 1 1,0-1 0,-1 1 0,1-1 0,-1 1 0,0 8-1,4 31 40,-4-43-18,1 0 0,-1 1 0,1-1 0,-1 0 0,1 1 0,-1-1 0,1 0 0,0 0 0,0 0 0,-1 0 0,1 1 0,0-1 0,0 0 0,0-1 0,0 1 0,0 0 0,0 0 0,1 0 0,-1-1 0,0 1 0,0 0 0,1-1 0,-1 1 0,0-1 0,2 1 0,5-1-31,0 1 1,1-1-1,-1-1 1,0 0-1,0 0 1,0 0 0,0-1-1,0 0 1,-1-1-1,1 0 1,-1 0-1,1 0 1,10-8 0,-8 6-14,0 0 1,1 0 0,0 1-1,-1 0 1,19-3 0,-28 7 56,0 0 0,0 0 1,0 0-1,0 1 1,-1-1-1,1 0 0,0 0 1,0 1-1,0-1 1,-1 1-1,1-1 0,0 1 1,-1-1-1,1 1 1,0-1-1,-1 1 0,1 0 1,-1-1-1,1 1 1,-1 0-1,1-1 0,-1 1 1,1 0-1,-1 0 1,0 0-1,1-1 0,-1 1 1,0 0-1,0 0 1,0 0-1,1 0 0,-1 0 1,0-1-1,0 1 1,0 0-1,0 0 0,-1 0 1,1 0-1,0 0 1,0-1-1,0 1 0,-1 1 1,-9 50 928,7-39-837,3 4-640,4-14-4358,6-7-2470</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3.267"/>
    </inkml:context>
    <inkml:brush xml:id="br0">
      <inkml:brushProperty name="width" value="0.025" units="cm"/>
      <inkml:brushProperty name="height" value="0.025" units="cm"/>
      <inkml:brushProperty name="color" value="#E71224"/>
    </inkml:brush>
  </inkml:definitions>
  <inkml:trace contextRef="#ctx0" brushRef="#br0">220 228 13741,'0'0'7874,"-8"-3"-4879,4 1-2896,1 0 1,0 1-1,-1 0 1,1 0-1,-1 0 0,0 0 1,1 1-1,-1-1 1,1 1-1,-1 0 0,0 0 1,1 0-1,-1 1 1,0-1-1,1 1 0,-1 0 1,1 0-1,-1 0 1,1 0-1,0 1 0,-1 0 1,1-1-1,0 1 1,0 0-1,0 0 0,0 1 1,0-1-1,-3 5 1,-6 4-86,0 0 1,1 1-1,1 1 0,0 0 1,-9 15-1,14-20 17,0 1 0,1-1 0,0 1 0,0 0 0,1 0 0,1 0 0,-1 0 0,1 0 0,1 1 0,-1 10 0,2-20-25,0 1 0,0 0 0,0-1 0,1 1 0,-1 0 0,0-1-1,0 1 1,1 0 0,-1-1 0,0 1 0,1-1 0,-1 1 0,1-1 0,-1 1 0,1-1 0,-1 1 0,1-1 0,-1 1 0,1-1 0,-1 1 0,1-1 0,-1 0 0,1 1 0,0-1 0,-1 0 0,1 0 0,0 1 0,-1-1 0,1 0 0,0 0 0,-1 0-1,1 0 1,0 0 0,-1 0 0,1 0 0,0 0 0,-1 0 0,1 0 0,0 0 0,-1-1 0,2 1 0,32-10 288,-16 0-238,0 0-1,-1-1 0,0-1 1,-1-1-1,-1 0 1,0-1-1,19-22 0,-7 3 186,-1-2-1,33-56 0,-47 71 82,-1-1 0,0 0 0,-2-1 0,-1 0 0,9-36 1,-17 58-313,0 0 0,0 0 0,0 0 0,0 0-1,0 0 1,0 0 0,0 0 0,0 0 0,0 0 0,0 0 0,-1 0 0,1 0 0,0 0 0,0 0 0,0 0 0,0 0 0,0 0 0,0 0 0,0 0 0,0 0 0,0 0 0,0 0 0,-1 0 0,1 0 0,0 0 0,0 0 0,0 0 0,0 0 0,0 0 0,0 0 0,0 0 0,0-1 0,0 1 0,0 0 0,0 0 0,0 0 0,0 0 0,0 0 0,0 0 0,-1 0 0,1 0 0,0 0 0,0 0 0,-9 15-52,-12 23-94,5-5 167,2 0-1,0 1 1,3 1-1,0 0 1,3 0-1,-9 68 1,17-100-52,0-1 0,0 1 0,0 0 0,0-1 0,1 1 1,-1-1-1,1 1 0,-1-1 0,1 1 0,0-1 0,0 0 1,0 1-1,0-1 0,0 0 0,1 0 0,-1 0 0,1 0 1,-1 0-1,1 0 0,3 3 0,-3-4-193,-1 0 0,1 0 0,-1 0 0,1-1 0,-1 1 0,1-1 0,0 1 0,-1-1 0,1 0 0,-1 1-1,1-1 1,0 0 0,3 0 0,-3-1-592,1 1-1,0-1 1,0 0-1,0 0 1,0 0 0,-1 0-1,1 0 1,0 0-1,3-4 1,20-17-13549</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4.218"/>
    </inkml:context>
    <inkml:brush xml:id="br0">
      <inkml:brushProperty name="width" value="0.025" units="cm"/>
      <inkml:brushProperty name="height" value="0.025" units="cm"/>
      <inkml:brushProperty name="color" value="#E71224"/>
    </inkml:brush>
  </inkml:definitions>
  <inkml:trace contextRef="#ctx0" brushRef="#br0">162 77 2306,'0'0'18802,"-8"-8"-16816,4 4-1773,0 0 0,-1 0 1,1 0-1,-1 1 0,0-1 1,0 1-1,-9-4 0,12 6-143,-1 1 1,1-1-1,-1 1 0,0-1 0,1 1 0,-1 0 0,1 0 0,-1 0 0,0 0 0,1 0 1,-1 1-1,0-1 0,1 1 0,-1 0 0,1-1 0,-1 1 0,1 0 0,-1 1 0,1-1 1,0 0-1,0 1 0,0-1 0,-1 1 0,-2 3 0,1-1 67,0 0 1,0 0-1,1 0 0,-1 0 1,1 1-1,0 0 1,1-1-1,-1 1 0,1 0 1,0 0-1,0 0 0,0 0 1,1 1-1,0-1 0,0 0 1,0 1-1,1-1 0,-1 1 1,1-1-1,1 1 0,0 5 1,0-9-123,-1 0 1,1-1 0,0 1 0,0 0-1,0-1 1,0 1 0,0-1-1,1 1 1,-1-1 0,0 1 0,1-1-1,-1 0 1,1 0 0,-1 0-1,1 0 1,0 0 0,-1 0 0,1 0-1,0 0 1,0-1 0,0 1-1,0-1 1,-1 1 0,1-1 0,0 0-1,0 0 1,0 0 0,0 0-1,0 0 1,0 0 0,0 0 0,2-1-1,3 0 37,1 0 0,-1 0 0,0 0 0,1-1 0,-1 0 0,0-1 0,9-4 0,-7 2-18,1-2 1,-1 1 0,0-1-1,0-1 1,-1 0 0,12-15-1,-15 18-6,-2 0 0,1 0 0,-1-1 0,1 0 1,-1 1-1,-1-1 0,1 0 0,-1-1 0,0 1 0,-1 0 0,0-1 0,0 1 0,1-8 0,-2 13-15,-1 0-1,1 0 1,0 0-1,0 0 1,-1 0-1,1 1 1,0-1-1,-1 0 1,1 0 0,-1 0-1,1 0 1,-1 0-1,1 0 1,-1 1-1,0-1 1,1 0-1,-1 1 1,0-1-1,0 0 1,0 1-1,1-1 1,-1 1 0,0-1-1,0 1 1,0-1-1,0 1 1,0 0-1,0 0 1,0-1-1,0 1 1,0 0-1,0 0 1,0 0 0,0 0-1,0 0 1,0 0-1,0 0 1,0 0-1,0 1 1,0-1-1,0 0 1,0 0-1,-1 2 1,-3-1-11,0 0-1,0 0 1,0 1 0,0 0 0,0 0-1,1 0 1,-7 5 0,-28 35 82,37-40-138,0 0 0,1 0-1,0 0 1,-1 0 0,1 1-1,0-1 1,0 0 0,0 1-1,0-1 1,1 0 0,-1 1-1,0 0 1,1-1-1,0 1 1,0-1 0,0 1-1,0-1 1,0 1 0,0-1-1,1 4 1,1-5-152,-1 0-1,0 0 1,1 0-1,-1 0 1,1 0-1,-1 0 1,1 0-1,-1 0 1,1-1-1,-1 1 1,1-1-1,0 1 1,-1-1 0,1 0-1,0 0 1,-1 1-1,1-1 1,0 0-1,0-1 1,-1 1-1,1 0 1,2-1-1,40-8-6724,-15-6-1888</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5.036"/>
    </inkml:context>
    <inkml:brush xml:id="br0">
      <inkml:brushProperty name="width" value="0.025" units="cm"/>
      <inkml:brushProperty name="height" value="0.025" units="cm"/>
      <inkml:brushProperty name="color" value="#E71224"/>
    </inkml:brush>
  </inkml:definitions>
  <inkml:trace contextRef="#ctx0" brushRef="#br0">283 107 11147,'0'0'3950,"4"-11"-149,-3 9-3564,16-45 3485,-17 45-3545,1 1 0,-1 0-1,1-1 1,-1 1 0,1 0 0,-1-1 0,0 1-1,0 0 1,1-1 0,-1 1 0,0-1 0,-1 1 0,1 0-1,0-1 1,0 1 0,0 0 0,-1-1 0,1 1-1,-1 0 1,1-1 0,-1 1 0,1 0 0,-1 0 0,0-1-1,0 1 1,0 0 0,0 0 0,1 0 0,-1 0-1,0 0 1,-1 0 0,1 0 0,0 1 0,0-1-1,-2-1 1,-2 2-139,1-1 0,0 1-1,0 0 1,-1 0 0,1 0 0,0 1-1,-1-1 1,1 1 0,0 0-1,0 1 1,0-1 0,0 1 0,0-1-1,0 1 1,0 0 0,0 1 0,1-1-1,-1 1 1,1-1 0,0 1-1,-1 0 1,1 0 0,1 1 0,-1-1-1,0 1 1,1-1 0,-4 8-1,1-2-34,0 0-1,1 0 0,0 0 1,1 0-1,0 1 0,0 0 1,1-1-1,0 1 0,1 0 0,0 0 1,0 12-1,2-20 2,-1 0-1,0-1 1,1 1-1,-1 0 1,1-1-1,0 1 1,-1-1 0,1 1-1,0-1 1,0 1-1,0-1 1,0 0 0,0 1-1,0-1 1,1 0-1,-1 0 1,0 0-1,0 0 1,1 0 0,-1 0-1,1 0 1,-1 0-1,1-1 1,-1 1-1,1-1 1,0 1 0,-1-1-1,1 1 1,0-1-1,-1 0 1,1 0 0,0 0-1,-1 0 1,1 0-1,0 0 1,-1 0-1,1-1 1,0 1 0,2-1-1,5-1-137,0 0 0,0 0 0,0-1-1,0 0 1,16-8 0,-25 11 115,1-1 0,-1 0 0,1 1-1,-1-1 1,1 1 0,-1 0 0,1-1 0,0 1 0,-1-1 0,1 1-1,0 0 1,-1-1 0,1 1 0,0 0 0,0 0 0,-1 0-1,1 0 1,0-1 0,-1 1 0,1 0 0,0 0 0,0 0 0,-1 0-1,1 1 1,0-1 0,0 0 0,-1 0 0,1 0 0,0 1-1,-1-1 1,1 0 0,0 1 0,-1-1 0,1 0 0,0 1 0,-1-1-1,2 2 1,-1 28-497,-2-21 570,-3 33 440,-1 0 1,-3 0 0,-1-1-1,-2 0 1,-27 64 0,31-90-329,0-1 1,-1-1-1,-1 1 1,-20 23 0,26-33-142,-1 0 1,1-1-1,-1 1 1,0-1 0,0 0-1,0 0 1,0 0 0,0 0-1,-1-1 1,0 0-1,1 0 1,-1 0 0,0 0-1,0-1 1,0 0 0,0 0-1,0 0 1,0-1-1,-7 1 1,9-2-26,1 0 0,-1 0 0,0 0 0,1 0 0,-1-1 0,1 1 0,-1-1 0,1 1 0,-1-1 0,1 0 0,0 0 0,0 0 0,0 0 0,0-1 0,1 1 0,-1 0 0,0-1 0,1 1 0,0-1 0,-1 1 0,1-1 0,0 0 0,-1-4 0,-2-6 0,1 0 0,0 0 0,-3-22 0,5 25-21,0 0 0,1 0-1,0 0 1,0 0 0,1 0 0,0 0 0,4-14 0,-3 18-34,0 1 0,1 0 1,0 0-1,0 0 1,0 0-1,0 1 1,0-1-1,1 1 1,0 0-1,0 0 1,0 0-1,1 1 1,-1-1-1,10-4 0,53-28-4096,2-1-5545,-37 16-36</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5.628"/>
    </inkml:context>
    <inkml:brush xml:id="br0">
      <inkml:brushProperty name="width" value="0.025" units="cm"/>
      <inkml:brushProperty name="height" value="0.025" units="cm"/>
      <inkml:brushProperty name="color" value="#E71224"/>
    </inkml:brush>
  </inkml:definitions>
  <inkml:trace contextRef="#ctx0" brushRef="#br0">1 116 16303,'0'0'13699,"9"5"-13352,-4-3-324,0 0 0,0 0 0,-1-1-1,1 0 1,0 0 0,0 0 0,0 0 0,0-1 0,0 1 0,1-1 0,-1-1 0,0 1 0,0-1 0,0 0 0,0 0 0,0 0 0,0 0 0,-1-1-1,1 0 1,0 0 0,-1-1 0,1 1 0,-1-1 0,0 0 0,0 0 0,7-7 0,23-31 127,-33 40-140,0-1-1,0 0 1,0 1-1,0-1 1,0 0 0,0 0-1,0 0 1,0 0-1,-1 0 1,1 0-1,-1 0 1,0 0-1,1 0 1,-1 0-1,0 0 1,0 0-1,0 0 1,0 0-1,-1 0 1,1 0-1,-1 0 1,1 0-1,-2-3 1,1 4-11,0 1-1,0-1 1,0 1 0,0-1-1,0 0 1,0 1 0,0-1-1,0 1 1,0 0-1,0-1 1,0 1 0,0 0-1,-1 0 1,1 0 0,0 0-1,0 0 1,0 0 0,0 0-1,0 0 1,-1 0 0,1 0-1,0 1 1,0-1-1,0 1 1,0-1 0,0 0-1,0 1 1,0 0 0,0-1-1,0 1 1,0 0 0,0-1-1,-1 2 1,-30 25 31,26-19 4,-1 0 0,1 0-1,1 0 1,-1 0 0,1 1 0,1 0 0,0 0-1,0 1 1,1-1 0,0 1 0,0-1 0,1 1-1,1 0 1,-1 12 0,2-20-30,1 0 0,-1 0 0,1 0 0,-1-1-1,1 1 1,0 0 0,0 0 0,0-1 0,0 1 0,0 0 0,0-1-1,1 1 1,-1-1 0,0 0 0,1 1 0,-1-1 0,1 0 0,0 0-1,-1 0 1,1 0 0,0 0 0,-1 0 0,1 0 0,0-1 0,0 1 0,0-1-1,0 1 1,0-1 0,0 0 0,0 0 0,0 0 0,-1 0 0,4 0-1,5 0 16,-1 0 0,1 0-1,0-1 1,-1 0-1,1-1 1,8-2 0,-3-2-75,0-1 1,-1 0-1,0-1 0,-1 0 1,24-19-1,-19 14 116,0 0-1,23-11 1,-48 55 762,5-27-822,0 0 0,0 0 0,0 0 0,1 0 0,0 0 0,0 0 0,0 1 0,0-1 0,0 1 0,1-1 0,0 6 0,0-10 0,1 1 0,-1 0 0,0 0 0,1 0 0,-1-1 0,0 1 0,1 0 0,-1-1 0,1 1 0,0 0 0,-1-1 0,1 1 0,-1-1 0,1 1 0,0 0 0,-1-1 0,1 0 0,0 1 0,0-1 0,-1 1 0,1-1 0,1 0 0,33 1 0,-24-3 0,1-2 0,-1 1 0,1-2 0,-1 1 0,-1-2 0,13-7 0,-14 8 0,0 0 0,0 0 0,0 1 0,0 0 0,1 0 0,0 1 0,0 1 0,-1-1 0,15 0 0,-23 3-82,-1 1 0,1-1 0,0 1 1,-1-1-1,1 1 0,-1 0 0,1-1 0,-1 1 0,1 0 1,-1-1-1,0 1 0,1 0 0,-1 0 0,0-1 0,1 1 1,-1 0-1,0 0 0,0-1 0,0 1 0,0 0 0,0 0 0,0 0 1,0 0-1,0-1 0,0 1 0,0 0 0,0 0 0,0 0 1,-1-1-1,1 1 0,0 0 0,0 0 0,-1 0 0,-8 31-6984,5-22-3456</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1.612"/>
    </inkml:context>
    <inkml:brush xml:id="br0">
      <inkml:brushProperty name="width" value="0.025" units="cm"/>
      <inkml:brushProperty name="height" value="0.025" units="cm"/>
      <inkml:brushProperty name="color" value="#E71224"/>
    </inkml:brush>
  </inkml:definitions>
  <inkml:trace contextRef="#ctx0" brushRef="#br0">79 0 9577,'-9'3'4303,"-3"-2"-3144,6-1-550,0 1 1,0 0-1,0 0 0,0 1 0,0-1 0,0 1 0,-9 5 0,14-7-553,1 0 0,0 0 0,0 1 0,0-1 0,0 0 0,0 0 0,0 0 0,0 1 0,0-1 0,0 0 0,0 0 0,0 0 0,0 1-1,0-1 1,0 0 0,0 0 0,0 0 0,0 1 0,0-1 0,0 0 0,1 0 0,-1 0 0,0 0 0,0 1 0,0-1 0,0 0 0,0 0 0,0 0 0,0 0 0,1 0 0,-1 1 0,0-1 0,0 0 0,0 0-1,0 0 1,1 0 0,-1 0 0,0 0 0,0 0 0,0 0 0,0 0 0,1 0 0,-1 0 0,0 0 0,0 0 0,0 1 0,1-2 0,-1 1 0,0 0 0,0 0 0,1 0 0,22 5 999,0-2 1,1-1 0,42-1 0,-18 0-283,1104 102 1405,-1074-95-3475,121-2 0,-150-13-1902,-48 7 2816,1-1 1,0 0-1,0 0 0,0 0 0,0 0 0,-1 0 0,1 0 0,0 0 1,-1 0-1,1-1 0,-1 1 0,0-1 0,1 1 0,-1-1 0,0 0 0,0 1 1,0-1-1,0 0 0,0 0 0,-1 0 0,2-3 0,0-21-7293</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2"/>
    </inkml:context>
    <inkml:brush xml:id="br0">
      <inkml:brushProperty name="width" value="0.025" units="cm"/>
      <inkml:brushProperty name="height" value="0.025" units="cm"/>
      <inkml:brushProperty name="color" value="#E71224"/>
    </inkml:brush>
  </inkml:definitions>
  <inkml:trace contextRef="#ctx0" brushRef="#br0">1 0 17296,'0'0'3225,"16"0"-1768,247 11 3075,-215-7-4410,1 3-1,-2 2 1,81 26-1,-119-32-113,-1 0 0,1 1-1,-1 0 1,0 1 0,0 0-1,12 10 1,-18-13 17,0 0 0,0-1-1,0 1 1,-1 0 0,1 1 0,0-1-1,-1 0 1,0 0 0,1 1 0,-1-1-1,0 0 1,0 1 0,-1-1 0,1 1 0,0 0-1,-1-1 1,0 1 0,1 0 0,-1-1-1,0 1 1,0-1 0,-1 1 0,1 0 0,0-1-1,-1 1 1,0 0 0,-1 3 0,-2 1 143,0 1 1,0-1 0,-1-1 0,0 1-1,0-1 1,-1 0 0,1 0-1,-1 0 1,-1-1 0,1 0 0,-12 6-1,-15 9 388,-41 18-1,45-23-236,-50 23 340,24-13-742,1 3 0,-57 40 1,101-62-3757</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2.622"/>
    </inkml:context>
    <inkml:brush xml:id="br0">
      <inkml:brushProperty name="width" value="0.025" units="cm"/>
      <inkml:brushProperty name="height" value="0.025" units="cm"/>
      <inkml:brushProperty name="color" value="#E71224"/>
    </inkml:brush>
  </inkml:definitions>
  <inkml:trace contextRef="#ctx0" brushRef="#br0">444 0 12684,'0'0'13079,"-13"14"-11969,-375 422 364,380-426-1550,4-6-36,0 0 0,0 0 0,1 1 0,-1 0 0,1-1 0,0 1 0,1 1 0,-1-1 0,-1 6 0,4-11-11,0 1 0,0-1 1,1 0-1,-1 0 0,0 0 0,0 1 1,1-1-1,-1 0 0,0 0 0,0 0 0,1 0 1,-1 0-1,0 0 0,1 0 0,-1 0 0,0 0 1,1 0-1,-1 0 0,0 0 0,1 0 1,-1 0-1,0 0 0,0 0 0,1 0 0,-1 0 1,0 0-1,1 0 0,-1 0 0,0 0 1,0-1-1,1 1 0,-1 0 0,0 0 0,0 0 1,1-1-1,-1 1 0,0 0 0,0 0 0,0 0 1,1-1-1,-1 1 0,0 0 0,0-1 1,0 1-1,0 0 0,0 0 0,1-1 0,21-24-5802,7-13-4763</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3.737"/>
    </inkml:context>
    <inkml:brush xml:id="br0">
      <inkml:brushProperty name="width" value="0.025" units="cm"/>
      <inkml:brushProperty name="height" value="0.025" units="cm"/>
    </inkml:brush>
  </inkml:definitions>
  <inkml:trace contextRef="#ctx0" brushRef="#br0">0 89 15727,'0'0'4772,"58"-12"-3138,-14 1 96,10-3-1026,5-2-608,5 6-32,6 2-224,-6 4-608,-5-1-1699,-14 1-3362,-9 0-7880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2.980"/>
    </inkml:context>
    <inkml:brush xml:id="br0">
      <inkml:brushProperty name="width" value="0.025" units="cm"/>
      <inkml:brushProperty name="height" value="0.025" units="cm"/>
      <inkml:brushProperty name="color" value="#E71224"/>
    </inkml:brush>
  </inkml:definitions>
  <inkml:trace contextRef="#ctx0" brushRef="#br0">319 1 16624,'0'0'5018,"-11"14"-3064,-4 4-1447,2 1 1,0 0 0,1 1 0,1 1 0,1-1 0,1 2-1,-7 25 1,12-33-462,0 0 0,1 1 0,1 0 0,1 0 0,0 0 0,1 0 0,0 0-1,1-1 1,1 1 0,0 0 0,2 0 0,-1-1 0,1 0 0,1 1 0,1-2 0,0 1 0,1-1 0,0 0-1,11 15 1,-5-12-210,15 21-1136,-18-12-2894,-10-25 4063,0 1-1,0-1 1,0 0 0,0 1 0,0-1 0,0 0 0,0 0-1,0 1 1,0-1 0,-1 0 0,1 0 0,0 1 0,0-1-1,0 0 1,0 0 0,0 1 0,-1-1 0,1 0 0,0 0-1,0 0 1,0 1 0,-1-1 0,1 0 0,0 0 0,0 0 0,0 0-1,-1 1 1,1-1 0,0 0 0,0 0 0,-1 0 0,1 0-1,0 0 1,-1 0 0,1 0 0,0 0 0,0 0 0,-1 0-1,1 0 1,0 0 0,0 0 0,-1 0 0,1 0 0,0 0-1,-1 0 1,1 0 0,0 0 0,0-1 0,-1 1 0,1 0 0,0 0-1,0 0 1,0 0 0,-1 0 0,1-1 0,-18-8-4354,-9-10-4393</inkml:trace>
  <inkml:trace contextRef="#ctx0" brushRef="#br0" timeOffset="1">0 395 5317,'0'0'19635,"60"-10"-19091,1 10-416,9 0-160,8 0-1633,2-5-2403,-4-5-4164</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3.482"/>
    </inkml:context>
    <inkml:brush xml:id="br0">
      <inkml:brushProperty name="width" value="0.025" units="cm"/>
      <inkml:brushProperty name="height" value="0.025" units="cm"/>
      <inkml:brushProperty name="color" value="#E71224"/>
    </inkml:brush>
  </inkml:definitions>
  <inkml:trace contextRef="#ctx0" brushRef="#br0">280 341 16752,'-15'1'2082,"-4"1"-1462,-1 1 1,1 1 0,0 1-1,1 0 1,-1 1-1,1 1 1,1 1 0,-1 1-1,1 0 1,0 1-1,-22 19 1,37-27-593,-1 0 1,1 0 0,0 0-1,0 0 1,1 1-1,-1-1 1,0 1-1,1-1 1,-1 1-1,1 0 1,0-1 0,0 1-1,-1 5 1,2-6-24,0-1 1,0 1-1,0-1 1,0 1 0,0-1-1,0 0 1,1 1-1,-1-1 1,1 1 0,-1-1-1,1 0 1,-1 1-1,1-1 1,0 0-1,0 1 1,0-1 0,-1 0-1,1 0 1,0 0-1,2 1 1,1 2 1,1-1 1,0 0-1,0-1 1,0 1-1,0-1 1,0 0-1,0 0 1,1-1-1,-1 1 0,1-1 1,-1-1-1,10 2 1,0-2 3,1-1 1,0-1-1,-1 0 0,1 0 1,-1-2-1,0 0 0,0 0 1,0-2-1,0 0 1,-1-1-1,0 0 0,0-1 1,-1 0-1,0-1 0,-1-1 1,0 0-1,0 0 1,-1-1-1,19-25 0,-14 15 28,-1 0 0,-2 0 0,0-1 0,-1-1 0,-1 0 0,-2-1-1,0 0 1,-1 0 0,-1-1 0,-2 0 0,5-42 0,-10 64-2,0 0-1,1 0 1,-1 0 0,0 0 0,-1 0-1,1 0 1,0 0 0,-1 0 0,0 0-1,0 0 1,0 0 0,0 0 0,0 1-1,0-1 1,-1 0 0,1 1 0,-4-5 0,3 6-19,0 0 1,0-1 0,0 1 0,0 0 0,0 0-1,-1 0 1,1 1 0,0-1 0,-1 0 0,1 1-1,0 0 1,-1-1 0,1 1 0,-1 0 0,1 0-1,0 1 1,-1-1 0,1 0 0,0 1 0,-1-1 0,1 1-1,-4 1 1,-6 3 12,1 0 0,-1 1 0,1 0 0,0 1 0,1 0 0,0 1 0,0 0 0,0 0 0,-10 13 0,4-2 188,0 0 0,1 1-1,-23 39 1,34-52-158,0 1 0,1-1 0,0 1 0,0 0-1,1-1 1,-2 16 0,3-21-56,1 0-1,0-1 1,0 1 0,0 0-1,0 0 1,0-1 0,0 1-1,0 0 1,1-1 0,-1 1-1,1 0 1,-1-1 0,1 1-1,0 0 1,-1-1 0,1 1-1,0-1 1,0 0-1,0 1 1,0-1 0,0 0-1,0 1 1,1-1 0,-1 0-1,0 0 1,1 0 0,-1 0-1,1 0 1,-1 0 0,1 0-1,-1-1 1,1 1 0,0-1-1,-1 1 1,1-1 0,2 1-1,20 1-143,0-1 0,1-1 1,-1-1-1,0-1 0,0-1 0,-1-1 0,34-11 0,-21 6-883,71-7 0,-106 16 1020,0-1 0,1 1 1,-1 0-1,0 0 0,0 0 0,1 0 0,-1 0 0,0 0 0,0 0 1,0 0-1,1 1 0,-1-1 0,0 0 0,0 1 0,0-1 0,0 1 0,1-1 1,-1 1-1,0 0 0,0-1 0,0 1 0,0 0 0,0 0 0,-1-1 0,1 1 1,0 0-1,0 0 0,0 0 0,0 2 0,-1-1 63,1 1-1,-1-1 0,0 1 1,0-1-1,0 0 1,0 1-1,-1-1 1,1 1-1,0-1 1,-1 1-1,0-1 0,0 0 1,-1 5-1,-7 9 581,0 0 0,-21 29-1,28-43-597,-14 20 302,10-16-246,0 0-1,0 1 1,1 0 0,0 0-1,1 1 1,0-1 0,0 1-1,0 0 1,1 0 0,-4 16-1,7-24-118,1 0 0,-1 1 0,1-1 0,-1 0 0,1 1 0,-1-1-1,1 0 1,-1 1 0,1-1 0,-1 0 0,1 0 0,-1 0-1,1 0 1,0 1 0,-1-1 0,1 0 0,-1 0 0,1 0 0,0 0-1,-1 0 1,1 0 0,-1-1 0,1 1 0,0 0 0,-1 0 0,1 0-1,-1-1 1,1 1 0,0-1 0,20-5-1858,-14 1 749,0 1 0,0-1 0,-1-1 0,0 1 0,0-1 0,0 0 0,6-9 0,21-28-5945</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4.279"/>
    </inkml:context>
    <inkml:brush xml:id="br0">
      <inkml:brushProperty name="width" value="0.025" units="cm"/>
      <inkml:brushProperty name="height" value="0.025" units="cm"/>
      <inkml:brushProperty name="color" value="#E71224"/>
    </inkml:brush>
  </inkml:definitions>
  <inkml:trace contextRef="#ctx0" brushRef="#br0">158 1 17777,'0'0'3144,"-10"7"-395,-3 4-2124,1 1 1,0 1-1,1-1 0,0 2 0,1 0 0,1 0 0,0 1 0,0 0 0,2 0 0,-11 31 0,11-22-483,1 1 0,1-1-1,1 1 1,2 1 0,0-1-1,2 0 1,0 0 0,2 1 0,1-1-1,11 44 1,-13-64-103,1-1-1,0 0 1,-1 0-1,2 1 1,-1-1-1,0-1 1,1 1-1,4 4 1,-7-7-31,1 0 0,0 0 0,0-1 0,0 1 0,0 0 0,0-1 1,0 1-1,0-1 0,0 1 0,0-1 0,0 1 0,0-1 0,1 0 0,-1 0 0,0 0 0,0 1 0,0-1 0,0 0 0,1 0 1,-1 0-1,0-1 0,0 1 0,0 0 0,0 0 0,0-1 0,0 1 0,0-1 0,1 1 0,-1-1 0,0 1 0,0-1 0,-1 1 1,1-1-1,0 0 0,0 0 0,0 1 0,0-1 0,0-1 0,10-12-8,-1 0 0,0-1 0,-2 0 0,0 0 0,0-1 0,-1 0 0,-1-1 0,-1 1 0,6-33 0,-11 52 0,-1 0 0,1 1 0,0-1 0,0 1 0,0-1 0,0 1 0,1-1 0,0 1 0,-1-1 0,1 1 0,0-1 0,1 0 0,-1 0 0,0 1 0,1-1 0,3 5 0,-1-5 0,-1 0 0,0-1 0,1 1 0,-1-1 0,1 0 0,0 0 0,-1 0 0,1 0 0,0-1 0,0 0 0,0 0 0,1 0 0,-1 0 0,5 0 0,17 3 0,0-2 0,1-1 0,-1-1 0,0-1 0,37-6 0,-45 4 0,-1-1 0,1-1 0,-1 0 0,0-1 0,0-1 0,-1-1 0,0 0 0,27-19 0,-34 20 0,-14 10 0,-15 13 0,16-12 0,0 1 0,0-1 0,0 1 0,1 0 0,0 0 0,0 0 0,0 1 0,0-1 0,1 1 0,0-1 0,0 1 0,1 0 0,-1-1 0,1 1 0,1 0 0,-1 10 0,1-15 0,1 0 0,-1 0 0,1 0 0,-1 0 0,1 0 0,0 0 0,-1 0 0,1 0 0,0-1 0,0 1 0,-1 0 0,1 0 0,0-1 0,0 1 0,0 0 0,0-1 0,0 1 0,0-1 0,0 0 0,0 1 0,0-1 0,0 0 0,1 1 0,-1-1 0,0 0 0,0 0 0,2 0 0,38 1 0,-30-1 0,25-1 0,-21 0 0,0 0 0,1 2 0,-1 0 0,1 0 0,22 6 0,-34-5 0,0-1 0,1 1 0,-1 0 0,0 0 0,0 0 0,-1 1 0,1 0 0,0-1 0,-1 1 0,0 0 0,1 1 0,-1-1 0,0 0 0,-1 1 0,1 0 0,-1 0 0,1 0 0,-1 0 0,-1 0 0,1 0 0,0 0 0,-1 0 0,2 8 0,-1-2 0,1 0 0,-2 1 0,1-1 0,-1 0 0,-1 1 0,0-1 0,0 1 0,-1-1 0,-1 1 0,1-1 0,-2 0 0,1 0 0,-1 0 0,-1 0 0,0 0 0,0-1 0,-1 0 0,0 0 0,-1 0 0,0 0 0,0-1 0,-1 0 0,0 0 0,-15 12 0,21-20 0,-4 6 0,0-1 0,-1 0 0,0 0 0,0 0 0,-1-1 0,1 0 0,-1 0 0,0-1 0,0 1 0,0-2 0,0 1 0,0-1 0,-1 0 0,-9 1 0,16-3 0,-1 0 0,1 0 0,0-1 0,0 1 0,0 0 0,0-1 0,0 1 0,0-1 0,0 1 0,0-1 0,0 1 0,0-1 0,0 0 0,0 1 0,0-1 0,0 0 0,0 0 0,1 0 0,-1 0 0,0 0 0,1 0 0,-2-1 0,-8-34 0,9-34 0,2 61 0,0 0 0,1 0 0,0-1 0,0 1 0,1 0 0,1 1 0,-1-1 0,1 1 0,1-1 0,-1 1 0,1 0 0,1 1 0,-1-1 0,1 1 0,9-7 0,8-6 0,0 1 0,2 1 0,36-20 0,-39 26 0,-1-1 0,0-1 0,-1-1 0,0-1 0,20-22 0,-39 37-38,-1 1 0,1-1 0,0 0 0,0 0 0,-1 0 0,1 0 0,0 0 0,-1 0 0,1 0-1,-1 0 1,1 0 0,-1 0 0,0 0 0,0 0 0,1 0 0,-1 0 0,0 0 0,0-1 0,0 0 0,0 2-31,0-1 1,-1 1-1,1-1 0,0 1 0,-1 0 1,1-1-1,0 1 0,-1 0 1,1-1-1,-1 1 0,1 0 1,0 0-1,-1-1 0,1 1 0,-1 0 1,1 0-1,-1 0 0,1-1 1,-1 1-1,1 0 0,-1 0 1,1 0-1,-1 0 0,1 0 1,-1 0-1,1 0 0,-1 0 0,0 1 1,-1-1-229,0 0 0,-1 1 1,1-1-1,0 1 1,0 0-1,0-1 0,0 1 1,0 0-1,0 0 1,0 1-1,0-1 0,1 0 1,-1 1-1,0-1 1,1 1-1,-1-1 0,1 1 1,-1 0-1,-1 3 0,0 4-7417</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6.553"/>
    </inkml:context>
    <inkml:brush xml:id="br0">
      <inkml:brushProperty name="width" value="0.025" units="cm"/>
      <inkml:brushProperty name="height" value="0.025" units="cm"/>
      <inkml:brushProperty name="color" value="#E71224"/>
    </inkml:brush>
  </inkml:definitions>
  <inkml:trace contextRef="#ctx0" brushRef="#br0">1 1 16784,'0'0'4319,"0"8"-1437,1 7-1781,-1-3-301,1 0-1,0-1 1,5 21-1,-6-30-756,1 0 1,-1 1-1,1-1 0,0 0 1,0 0-1,0 1 0,0-1 0,0 0 1,1 0-1,-1 0 0,1 0 0,-1 0 1,1 0-1,0-1 0,-1 1 0,1-1 1,0 1-1,0-1 0,0 1 1,0-1-1,1 0 0,-1 0 0,0 0 1,0 0-1,4 0 0,7 0 9,1-1-1,-1-1 1,0 0-1,0 0 0,0-2 1,0 1-1,0-2 1,0 0-1,-1 0 1,1-1-1,-1-1 1,18-11-1,-10 7 18,0 1 0,1 0 0,25-6 0,-45 15-49,0-1-1,0 1 1,1-1-1,-1 1 1,0 0-1,0-1 1,0 1-1,0 0 1,1 0-1,-1 0 1,0 0-1,0 0 1,1 0-1,-1 0 1,0 1-1,0-1 1,0 0 0,0 0-1,0 1 1,1-1-1,-1 1 1,0 0-1,0-1 1,0 1-1,0 0 1,0-1-1,0 1 1,0 0-1,-1 0 1,1 0-1,0 0 1,0 0-1,-1 0 1,1 0-1,0 2 1,1 2 137,-1 1 0,-1-1 0,1 1 0,-1-1 0,0 1 0,-1 10 0,0-11-89,0 0 0,1 0 0,0 0-1,0 0 1,1 0 0,-1 0 0,1 0 0,2 5 0,-2-9-68,-1 0 0,1 0 0,1 0 0,-1 0 0,0 0 0,0 0 0,0-1 0,0 1 0,0 0 0,1-1 0,-1 1 0,0-1 0,1 0 0,-1 1 0,0-1 0,1 0 0,-1 0 0,0 1 0,1-1 0,-1 0 0,1-1 0,-1 1 0,0 0 0,1 0 0,-1 0 0,0-1 0,1 1 0,0-2 0,40-13 0,26-27 0,26-16 0,-86 54 0,0 0 0,0 1 0,0 0 0,0 0 0,1 1 0,-1 0 0,1 1 0,0 0 0,14-1 0,-21 3 0,0-1 0,0 0 0,0 1 0,0-1 0,0 1 0,0-1 0,0 1 0,0 0 0,0 0 0,0 0 0,0 0 0,-1 0 0,1 1 0,0-1 0,-1 0 0,1 1 0,-1-1 0,0 1 0,1 0 0,-1-1 0,0 1 0,0 0 0,0 0 0,0 0 0,0 0 0,0 0 0,0 2 0,2 8 0,0 0 0,-1 0 0,1 23 0,-2-27 0,-1 1 0,1-1 0,0 0 0,1 0 0,0 0 0,3 9 0,-4-17-19,-1 1 1,0 0-1,0 0 0,1 0 0,-1-1 1,0 1-1,1 0 0,-1-1 0,1 1 1,-1 0-1,1-1 0,-1 1 0,1-1 1,-1 1-1,1-1 0,0 1 0,-1-1 1,1 1-1,0-1 0,-1 1 0,1-1 1,0 0-1,0 1 0,-1-1 1,1 0-1,0 0 0,0 0 0,0 0 1,-1 0-1,1 1 0,0-1 0,0-1 1,0 1-1,-1 0 0,1 0 0,0 0 1,0 0-1,-1 0 0,1-1 0,0 1 1,0 0-1,-1-1 0,1 1 0,0-1 1,-1 1-1,1-1 0,0 1 0,0-2 1,1 0-280,0 0 1,0 0 0,0 0 0,-1-1-1,1 1 1,-1-1 0,0 1-1,1-1 1,-1 0 0,-1 0-1,1 1 1,1-6 0,-1-24-8293,-1-8-6896</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6.912"/>
    </inkml:context>
    <inkml:brush xml:id="br0">
      <inkml:brushProperty name="width" value="0.025" units="cm"/>
      <inkml:brushProperty name="height" value="0.025" units="cm"/>
      <inkml:brushProperty name="color" value="#E71224"/>
    </inkml:brush>
  </inkml:definitions>
  <inkml:trace contextRef="#ctx0" brushRef="#br0">1 25 20179,'0'0'11339,"61"-25"-31518</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7.460"/>
    </inkml:context>
    <inkml:brush xml:id="br0">
      <inkml:brushProperty name="width" value="0.025" units="cm"/>
      <inkml:brushProperty name="height" value="0.025" units="cm"/>
      <inkml:brushProperty name="color" value="#E71224"/>
    </inkml:brush>
  </inkml:definitions>
  <inkml:trace contextRef="#ctx0" brushRef="#br0">9 100 7399,'0'0'13261,"0"9"-10934,0 97 2153,0 160-1433,0-265-3022,0-1 0,0 0 0,0 0 0,0 0-1,0 1 1,0-1 0,0 0 0,0 0 0,0 0 0,0 1 0,0-1-1,0 0 1,0 0 0,0 0 0,0 0 0,0 1 0,0-1 0,1 0-1,-1 0 1,0 0 0,0 0 0,0 1 0,0-1 0,0 0 0,1 0-1,-1 0 1,0 0 0,0 0 0,0 0 0,1 0 0,-1 0 0,0 1-1,0-1 1,0 0 0,0 0 0,1 0 0,-1 0 0,0 0 0,0 0-1,0 0 1,1 0 0,-1 0 0,0 0 0,0 0 0,0 0 0,1 0-1,-1-1 1,0 1 0,0 0 0,0 0 0,1 0 0,-1 0-1,0 0 1,0 0 0,0 0 0,0 0 0,1-1 0,-1 1 0,0 0-1,0 0 1,0 0 0,0 0 0,0-1 0,0 1 0,0 0 0,1 0-1,-1 0 1,0-1 0,0 1 0,12-14 387,-3-6-397,0 0 1,-1 0 0,-1-1 0,0 0 0,-2 0 0,-1 0 0,2-25-1,-1-17-27,-5-74-1,0 128 13,-1 0 0,0 0 0,-1 0 0,-3-11 0,5 19 0,0 0 0,-1 0 0,1 0 0,0 0 0,0 0 0,0 0 0,-1 0 0,1 1 0,0-1 0,-1 0 0,1 0 0,-1 0 0,1 0 0,-1 1 0,1-1 0,-1 0 0,0 0 0,1 1 0,-1-1 0,0 1 0,1-1 0,-1 0 0,0 1 0,0-1 0,0 1 0,0 0 0,0-1 0,1 1 0,-1 0 0,0-1 0,0 1 0,0 0 0,0 0 0,0 0 0,0 0 0,0 0 0,0 0 0,0 0 0,0 0 0,0 0 0,0 1 0,0-1 0,1 0 0,-1 0 0,0 1 0,0-1 0,0 1 0,0-1 0,1 1 0,-1-1 0,0 1 0,0-1 0,1 1 0,-2 1 0,-2 3 0,0 0 0,0 0 0,1 1 0,-1-1 0,1 1 0,1 0 0,-1 0 0,1 0 0,0 0 0,0 1 0,-1 10 0,1-5 0,0-1 0,1 1 0,1-1 0,0 1 0,2 22 0,-1-31 0,0 0 0,0 0 0,0 0 0,1 0 0,-1 0 0,1 0 0,-1-1 0,1 1 0,0-1 0,0 1 0,0-1 0,1 1 0,-1-1 0,1 0 0,-1 0 0,1 0 0,-1-1 0,1 1 0,0-1 0,0 1 0,0-1 0,0 0 0,0 0 0,0 0 0,0 0 0,0-1 0,1 1 0,-1-1 0,0 0 0,0 0 0,7-1 0,-1 1 0,1-1 0,-1 0 0,1 0 0,-1-1 0,0-1 0,0 1 0,0-2 0,0 1 0,14-8 0,-9 0 0,0 0 0,-1 0 0,0-2 0,0 0 0,-1 0 0,-1-1 0,-1 0 0,12-21 0,-22 35 0,0 0 0,0 0 0,0 0 0,0 0 0,0-1 0,0 1 0,0 0 0,0 0 0,0 0 0,1-1 0,-1 1 0,0 0 0,0 0 0,0 0 0,0 0 0,0-1 0,0 1 0,0 0 0,0 0 0,1 0 0,-1 0 0,0 0 0,0-1 0,0 1 0,0 0 0,1 0 0,-1 0 0,0 0 0,0 0 0,0 0 0,0 0 0,1 0 0,-1 0 0,0 0 0,0 0 0,0 0 0,1 0 0,-1 0 0,0 0 0,0 0 0,0 0 0,1 0 0,-1 0 0,0 0 0,0 0 0,0 0 0,0 0 0,1 0 0,-1 0 0,0 0 0,0 0 0,0 0 0,0 1 0,1-1 0,-1 0 0,0 0 0,0 0 0,0 0 0,0 0 0,0 1 0,0-1 0,1 0 0,-1 0 0,3 21 0,-6 33 0,-4 7 0,1-20 0,2 1 0,2 67 0,2-106-129,0 0 0,0-1 0,1 1 0,-1 0 0,1-1 0,0 1 0,0-1 1,0 1-1,0-1 0,0 1 0,0-1 0,1 0 0,-1 0 0,1 1 0,0-1 0,-1 0 0,1 0 0,0-1 0,0 1 0,0 0 0,1-1 1,-1 1-1,0-1 0,0 0 0,1 0 0,-1 1 0,3-1 0,3 1-595,-1 0 0,1-1 0,-1 0 0,1-1-1,-1 1 1,1-2 0,-1 1 0,12-3 0,19-6-5805</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7.877"/>
    </inkml:context>
    <inkml:brush xml:id="br0">
      <inkml:brushProperty name="width" value="0.025" units="cm"/>
      <inkml:brushProperty name="height" value="0.025" units="cm"/>
      <inkml:brushProperty name="color" value="#E71224"/>
    </inkml:brush>
  </inkml:definitions>
  <inkml:trace contextRef="#ctx0" brushRef="#br0">148 0 17328,'-10'5'3887,"-2"0"-3100,2 0 1,-1 1 0,0 1-1,1 0 1,0 0 0,-11 11-1,16-13-472,0 1-1,0-1 0,1 0 1,-1 1-1,1 0 0,1 0 1,-1 1-1,1-1 0,0 1 1,0-1-1,1 1 0,0 0 0,0 0 1,-1 8-1,3-13-294,0-1-1,0 1 1,0 0-1,0-1 1,0 1-1,1 0 1,-1-1 0,0 1-1,1-1 1,-1 1-1,1 0 1,-1-1-1,1 1 1,0-1 0,0 1-1,0-1 1,0 0-1,0 1 1,0-1-1,0 0 1,0 1 0,3 1-1,0-1 24,-1 0 0,1 0 0,0 0-1,-1-1 1,1 1 0,0-1 0,0 0 0,0 0-1,6 0 1,3 0 32,0 0-1,0-1 0,1 0 0,-1-1 1,16-4-1,-22 3-76,-1 0-1,0-1 1,0 1 0,-1-1-1,1 0 1,0-1 0,-1 1-1,0-1 1,0 0 0,0-1-1,0 1 1,-1-1 0,0 0-1,0 0 1,0 0 0,0-1-1,-1 1 1,0-1 0,0 0-1,-1 0 1,1 0 0,-1 0-1,-1 0 1,1-1 0,-1 1-1,0 0 1,0-1 0,-1 1-1,0-1 1,0 1 0,-2-13-1,2 19-33,0-1-1,0 1 1,0-1-1,0 1 1,0-1-1,0 1 1,-1-1-1,1 1 1,0 0-1,0-1 1,0 1-1,0-1 1,-1 1-1,1-1 1,0 1-1,-1 0 1,1-1-1,0 1 1,-1 0-1,1-1 1,0 1-1,-1 0 1,1-1-1,0 1 1,-1 0-1,1 0 1,-1-1-1,1 1 1,-1 0-1,1 0 0,-1 0 1,1 0-1,0 0 1,-1 0-1,1 0 1,-1-1-1,1 1 1,-1 0-1,1 1 1,-1-1-1,1 0 1,-1 0-1,1 0 1,-1 0-1,1 0 1,-1 1-1,0-1-78,-1 1 0,1-1-1,0 1 1,0 0-1,0-1 1,0 1-1,0 0 1,0 0 0,0 0-1,0 0 1,0 0-1,0 0 1,1 0-1,-1 0 1,0 0 0,0 1-1,0 1-130,0 0-1,0-1 1,0 1-1,0-1 1,0 1-1,0 0 1,1 0-1,0 0 1,-1-1-1,1 1 1,0 0-1,1 0 1,-1 0-1,0-1 1,1 1-1,-1 0 1,1 0-1,0-1 1,0 1-1,0 0 1,0-1-1,1 1 1,-1-1-1,1 0 1,-1 1-1,1-1 1,0 0-1,0 0 1,0 0-1,0 0 1,0 0-1,0 0 1,1-1-1,-1 1 1,0-1-1,1 0 1,0 0-1,3 2 1,3 0-524,1-1 1,-1 0 0,1-1-1,-1 0 1,1 0 0,0-1 0,-1 0-1,1-1 1,0 0 0,12-3-1,22-11-4242</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8.236"/>
    </inkml:context>
    <inkml:brush xml:id="br0">
      <inkml:brushProperty name="width" value="0.025" units="cm"/>
      <inkml:brushProperty name="height" value="0.025" units="cm"/>
      <inkml:brushProperty name="color" value="#E71224"/>
    </inkml:brush>
  </inkml:definitions>
  <inkml:trace contextRef="#ctx0" brushRef="#br0">126 280 1569,'2'-9'8056,"4"-31"-3097,-5 39-4746,-1 0 0,0 0 0,1 0 0,-1 0-1,0 0 1,0 0 0,0-1 0,0 1-1,0 0 1,0 0 0,0 0 0,0 0 0,-1 0-1,1 0 1,0 0 0,-1 0 0,1-1-1,0 1 1,-1 0 0,0 1 0,1-1 0,-1 0-1,1 0 1,-1 0 0,-1-1 0,1 2-67,0-1-1,-1 1 1,1 0 0,0 0 0,0 0 0,-1 0 0,1 0 0,0 0 0,0 0-1,-1 0 1,1 0 0,0 0 0,0 1 0,-1-1 0,1 1 0,0-1 0,0 1-1,-1 0 1,-5 2 306,1 1-1,0 0 1,0 0-1,0 1 1,-10 10 0,10-8-35,0 1 0,0 0 0,0 0 1,1 0-1,1 1 0,-1 0 1,2 0-1,-1 0 0,1 0 0,0 1 1,-2 15-1,5-24-398,0 0 0,0 0-1,-1 0 1,1 0 0,1 0 0,-1 0 0,0 0-1,0 0 1,0 0 0,0 0 0,1 0 0,-1 0-1,0 0 1,1 0 0,-1 0 0,1 0 0,-1 0-1,1 0 1,-1-1 0,1 1 0,0 0 0,-1 0-1,1-1 1,0 1 0,0-1 0,1 2-1,0-1 6,0-1-1,0 1 0,1-1 0,-1 1 1,0-1-1,0 0 0,0 0 0,0 0 1,0 0-1,1 0 0,-1 0 0,2-1 0,4-1 23,-1 0-1,0 0 0,0-1 1,0 1-1,-1-2 0,12-6 0,2-6-69,-1-1 0,-1-1-1,-1-1 1,0 0-1,-2-1 1,0-1 0,-1-1-1,-2 0 1,0 0-1,-1-1 1,-1-1 0,-1 1-1,10-47 1,-17 44 40,-12 36 95,-13 39 103,12-25-84,2 1-1,0 1 1,2 0-1,0 0 1,2 0-1,1 1 1,-1 44-1,5-67-218,1 0 0,-1 1 0,1-1 0,0 1 0,0-1 0,0 0 0,1 0 0,-1 1 0,1-1 0,0 0 0,1-1 0,-1 1 0,0 0 0,1-1 0,0 1 0,0-1 0,0 0 0,0 0 0,1 0 0,-1 0 0,1 0 0,6 2 0,-4-1-380,1-1-1,0 0 1,0 0 0,0-1 0,0 0 0,1 0 0,-1-1-1,1 0 1,-1 0 0,1-1 0,-1 0 0,15-2 0,0-3-8874</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8.596"/>
    </inkml:context>
    <inkml:brush xml:id="br0">
      <inkml:brushProperty name="width" value="0.025" units="cm"/>
      <inkml:brushProperty name="height" value="0.025" units="cm"/>
      <inkml:brushProperty name="color" value="#E71224"/>
    </inkml:brush>
  </inkml:definitions>
  <inkml:trace contextRef="#ctx0" brushRef="#br0">1 154 20083,'0'0'10538,"13"4"-9134,0 0-1279,1 0-1,0-1 1,1-1 0,19 1-1,-27-3-115,0 0-1,-1 0 1,1-1-1,0 0 1,0-1-1,0 1 1,-1-1-1,1-1 1,-1 1-1,1-1 1,-1 0-1,0 0 1,9-8-1,-10 8-8,0 0 0,-1-1 0,1 0 0,-1 0 0,0-1 0,-1 1 0,1-1 0,-1 1 0,1-1 0,-2 0 0,1-1 0,0 1 0,-1 0 0,0-1 0,0 1 0,-1-1 0,0 0 0,0 1 0,0-1 0,0-10 0,-1 14 0,0 1 0,0 0 0,0 0 0,-1-1 0,1 1 0,0 0 0,-1 0 0,1 0 0,-1-1 0,1 1 0,-1 0 0,0 0 0,1 0 0,-1 0 0,0 0 0,0 0 0,0 0 0,1 0 0,-1 0 0,0 1 0,0-1 0,0 0 0,-1 0 0,1 1 0,0-1 0,0 1 0,0-1 0,0 1 0,0 0 0,-1-1 0,1 1 0,0 0 0,0 0 0,-1 0 0,1 0 0,0 0 0,-1 0 0,1 0 0,0 0 0,0 0 0,-1 1 0,1-1 0,0 0 0,-2 2 0,-3-1 0,0 1 0,1 0 0,-1 0 0,1 1 0,0-1 0,-1 1 0,1 1 0,-6 4 0,-2 5 0,1 0 0,0 0 0,1 1 0,0 1 0,1 0 0,-9 19 0,14-24 0,0 0 0,1 1 0,0-1 0,1 1 0,0 0 0,1 0 0,0 0 0,0 0 0,2 1 0,0 21 0,0-30 0,1-1 0,-1 1 0,1 0 0,0-1 0,0 1 0,0-1 0,0 1 0,0-1 0,0 1 0,1-1 0,-1 0 0,1 1 0,0-1 0,0 0 0,-1 0 0,1 0 0,1 0 0,-1-1 0,4 3 0,0-1 0,0 0 0,-1 0 0,2-1 0,-1 0 0,0 0 0,0-1 0,1 1 0,8-1 0,0 0 0,1-1 0,-1 0 0,1-1 0,-1-1 0,0 0 0,26-8 0,-31 6-556,1 0 0,-1-1-1,1 0 1,-2-1 0,1 0 0,14-12-1,-11 6-1400,-1 0 0,0-1-1,0-1 1,-2 0-1,1-1 1,10-20 0,14-29-12991</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8.971"/>
    </inkml:context>
    <inkml:brush xml:id="br0">
      <inkml:brushProperty name="width" value="0.025" units="cm"/>
      <inkml:brushProperty name="height" value="0.025" units="cm"/>
      <inkml:brushProperty name="color" value="#E71224"/>
    </inkml:brush>
  </inkml:definitions>
  <inkml:trace contextRef="#ctx0" brushRef="#br0">91 0 13325,'0'0'13799,"-3"11"-12982,-14 46-308,0-2 355,2 0-1,2 1 0,2 1 1,-3 79-1,13-133-863,1 1 0,1-1 0,-1 1 0,0-1 0,1 0 0,-1 1 0,1-1 0,0 1 0,0-1 0,1 0 0,-1 0 0,1 0 0,-1 0 0,1 0 0,0 0 0,5 5 0,-5-7 0,0 1 0,0-1 0,0 0 0,0 0 0,1 0 0,-1 0 0,0 0 0,0-1 0,1 1 0,-1-1 0,1 0 0,-1 1 0,0-1 0,1 0 0,-1-1 0,1 1 0,-1 0 0,1 0 0,-1-1 0,0 0 0,1 1 0,-1-1 0,0 0 0,0 0 0,0 0 0,3-2 0,4-3 0,-1 1 0,0-1 0,0-1 0,-1 1 0,1-1 0,-1-1 0,-1 1 0,1-1 0,-2 0 0,7-12 0,9-16 0,16-40 0,-35 72 0,93-242-1751,-117 360 1762,17-86-122,1 0 1,1 1-1,1-1 1,1 0 0,5 42-1,-2-55-1569,1 0 0,1 0 0,9 26 0,9 4-6109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5.718"/>
    </inkml:context>
    <inkml:brush xml:id="br0">
      <inkml:brushProperty name="width" value="0.025" units="cm"/>
      <inkml:brushProperty name="height" value="0.025" units="cm"/>
    </inkml:brush>
  </inkml:definitions>
  <inkml:trace contextRef="#ctx0" brushRef="#br0">12 77 12812,'0'0'8146,"-2"-8"-6197,-5-27-449,6 34-1441,1 0-1,0 0 1,-1 0-1,1 0 1,0 0-1,0 0 1,0 0-1,0 0 1,0 0-1,0 0 1,0 0-1,0 0 1,0 0 0,1 0-1,-1 0 1,0 0-1,1 0 1,-1 0-1,0 0 1,1 0-1,0 0 1,-1 0-1,1 0 1,-1 0-1,1 1 1,0-1-1,0 0 1,-1 0 0,1 1-1,0-1 1,0 1-1,0-1 1,0 1-1,0-1 1,0 1-1,-1-1 1,1 1-1,0 0 1,0-1-1,0 1 1,1 0-1,-1 0 1,0 0-1,1 0 1,0 0-17,1 0-1,-1 0 1,0 0 0,0 1 0,1-1-1,-1 1 1,0-1 0,0 1-1,0 0 1,0 0 0,0 0-1,0 0 1,0 0 0,0 0 0,0 0-1,0 1 1,1 1 0,6 12 222,0 0 0,-2 1 0,0-1-1,7 27 1,-7-23-163,0 0-1,16 30 0,-20-43-239,1 0 1,0 0-1,1 0 1,-1-1-1,1 0 0,0 0 1,1 0-1,-1-1 1,1 1-1,0-1 0,10 5 1,-2 2-9972</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1.412"/>
    </inkml:context>
    <inkml:brush xml:id="br0">
      <inkml:brushProperty name="width" value="0.025" units="cm"/>
      <inkml:brushProperty name="height" value="0.025" units="cm"/>
      <inkml:brushProperty name="color" value="#E71224"/>
    </inkml:brush>
  </inkml:definitions>
  <inkml:trace contextRef="#ctx0" brushRef="#br0">110 0 19827,'0'22'7597,"2"25"-5722,0 56-1856,-2-65 199,3 91 256,-2-113-319,1 0 1,1 1-1,1-1 0,0 0 0,11 24 0,-11-32-115,-6-19-798,-11-23-1374,-66-91-6126,23 45 11102,58 82-2255,0-1-1,0 1 1,0-1-1,0 1 1,0-1-1,0 0 1,0 0-1,1 0 1,-1 0-1,4 1 1,40 8 791,48-1-2795,5-10-6246,-52-3 716</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2.004"/>
    </inkml:context>
    <inkml:brush xml:id="br0">
      <inkml:brushProperty name="width" value="0.025" units="cm"/>
      <inkml:brushProperty name="height" value="0.025" units="cm"/>
      <inkml:brushProperty name="color" value="#E71224"/>
    </inkml:brush>
  </inkml:definitions>
  <inkml:trace contextRef="#ctx0" brushRef="#br0">138 0 13869,'0'0'8424,"-11"5"-5520,1 0-2419,0 0 1,0 1-1,1 0 0,0 0 1,0 1-1,0 0 0,-8 10 0,13-12-346,-1 0-1,1 1 0,0-1 0,1 1 0,-1 0 0,1 0 0,0 0 0,0 0 0,1 1 0,0-1 0,0 1 0,1 0 0,-1-1 0,1 1 0,0 9 0,1-15-136,0 0-1,0 1 0,0-1 1,1 0-1,-1 0 1,0 1-1,0-1 0,1 0 1,-1 0-1,0 1 0,1-1 1,0 0-1,-1 0 1,1 0-1,-1 0 0,1 0 1,0 0-1,0 0 1,0 0-1,0 0 0,0 0 1,0 0-1,0 0 0,0-1 1,0 1-1,0 0 1,2 0-1,0 0 13,0 0-1,0-1 1,1 1 0,-1-1 0,0 1-1,1-1 1,-1 0 0,0-1-1,1 1 1,5-2 0,-1 1 24,1-2-1,0 1 1,-1-1 0,0-1-1,1 1 1,-1-2 0,14-8-1,-13 4-4,0 0 0,-1 0 0,0 0 0,0-1 0,-1-1 0,0 1 0,0-1 0,-2 0 0,1-1 0,5-19 0,-41 99 120,24-58-114,1-1 1,0 1-1,1 0 0,0 0 1,0 1-1,1-1 0,1 1 1,-1 0-1,2-1 0,0 1 1,0 22-1,1-32-39,0 0 0,1 0 0,-1 0 0,1 0 0,-1 0 0,1 0 0,0 0 0,-1-1 0,1 1 0,0 0 0,-1 0 0,1 0 0,0-1 0,0 1 0,0 0 0,0-1 0,0 1 0,0 0 0,0-1 0,0 0 0,0 1 0,0-1 0,0 0 0,0 1 0,0-1 0,0 0 0,0 0 0,1 0 0,-1 0 0,0 0 0,0 0 0,0 0 0,0 0 0,0 0 0,0-1 0,0 1 0,0 0 0,0-1 0,2 0 0,44-18 0,-32 8 0,1 0 0,-2-2 0,1 0 0,-2 0 0,0-2 0,0 1 0,-2-2 0,0 1 0,0-2 0,14-32 0,-36 74 0,2-7 0,0 1 0,1 0 0,1 1 0,1-1 0,-6 36 0,12-54 0,0-1 0,0 1 0,0-1 0,0 0 0,0 1 0,0-1 0,0 1 0,0-1 0,0 0 0,0 1 0,0-1 0,0 1 0,0-1 0,0 0 0,0 1 0,0-1 0,0 0 0,0 1 0,1-1 0,-1 0 0,0 1 0,0-1 0,0 0 0,1 1 0,-1-1 0,0 0 0,0 1 0,1-1 0,-1 0 0,0 0 0,1 1 0,-1-1 0,0 0 0,1 0 0,-1 0 0,1 0 0,-1 1 0,0-1 0,1 0 0,-1 0 0,0 0 0,1 0 0,20-9 0,16-21 0,-20 10 0,-1 0 0,0-1 0,-1 0 0,-2-1 0,0-1 0,17-42 0,-40 86 0,2 1 0,1 0 0,0 0 0,2 0 0,0 1 0,-1 23 0,6-44-97,0-1 0,0 0 0,0 1 0,1-1 0,-1 0 0,0 1 0,0-1 0,1 0 0,-1 1-1,1-1 1,-1 0 0,1 0 0,-1 0 0,1 1 0,0-1 0,0 0 0,-1 0 0,1 0 0,0 0 0,0 0 0,0 0 0,0-1 0,0 1 0,0 0 0,1 0 0,-1-1-1,0 1 1,0-1 0,0 1 0,1-1 0,-1 1 0,0-1 0,1 0 0,-1 1 0,3-1 0,1 0-549,-1 0 1,1 0-1,0-1 0,0 1 1,0-1-1,-1 0 0,1-1 1,-1 1-1,6-3 0,20-14-5963</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2.425"/>
    </inkml:context>
    <inkml:brush xml:id="br0">
      <inkml:brushProperty name="width" value="0.025" units="cm"/>
      <inkml:brushProperty name="height" value="0.025" units="cm"/>
      <inkml:brushProperty name="color" value="#E71224"/>
    </inkml:brush>
  </inkml:definitions>
  <inkml:trace contextRef="#ctx0" brushRef="#br0">160 247 16496,'-9'2'4831,"-1"2"-4101,1 1-1,-1 0 1,1 0 0,0 1-1,0 0 1,0 0 0,1 1-1,0 0 1,0 1 0,-11 14-1,15-17-574,-1 1 0,1 0 0,0 0 0,0 1 0,1-1 0,-1 1 0,2-1 0,-1 1 0,1 0 0,0 0 0,0 0 0,1 1 0,0-1-1,0 0 1,1 1 0,0-1 0,0 0 0,2 9 0,-1-13-159,-1 0-1,1-1 1,0 1 0,1-1-1,-1 0 1,0 1 0,1-1-1,-1 0 1,1 0 0,0 0-1,0 0 1,0 0 0,0 0-1,0 0 1,0-1-1,0 1 1,0-1 0,1 1-1,-1-1 1,1 0 0,-1 0-1,1 0 1,-1 0 0,1-1-1,0 1 1,-1-1 0,1 1-1,0-1 1,-1 0-1,1 0 1,0 0 0,5-1-1,-1 0-2,0 0 0,1 0 0,-1-1 0,0 0 0,0 0 0,0 0-1,0-1 1,-1 0 0,1-1 0,-1 1 0,8-6 0,2-6-5,0-1 0,-1-1 0,-1 0 0,-1 0 1,0-2-1,-1 1 0,-1-2 0,15-37 0,-15 31 3,-2-1 0,-1 0 0,-1 0 0,-2-1-1,0 0 1,0-43 0,-4 69 6,-1 0 0,0-1 0,0 1 1,0 0-1,0 0 0,-1 0 0,1-1 0,0 1 1,-1 0-1,0 0 0,1 0 0,-1 0 0,0 0 1,0 0-1,0 0 0,0 0 0,-1 0 1,1 0-1,0 0 0,-1 1 0,-2-3 0,2 3 2,0 1-1,0-1 0,0 1 1,0 0-1,0-1 0,-1 1 1,1 0-1,0 0 0,0 0 1,0 1-1,0-1 0,-1 1 1,1-1-1,0 1 0,0 0 1,0-1-1,0 1 0,0 0 1,0 0-1,0 1 0,1-1 1,-1 0-1,-2 2 0,-12 9 67,1 1 0,0 0 0,1 1 0,1 1-1,0 0 1,0 0 0,2 2 0,0-1-1,1 1 1,1 1 0,0 0 0,1 0-1,2 1 1,-7 22 0,12-39-64,1 0 0,-1 0-1,1 0 1,0 0 0,-1 1 0,1-1 0,0 0-1,0 0 1,0 0 0,1 0 0,-1 0 0,0 0-1,1 0 1,0 0 0,-1 0 0,1 0 0,0 0-1,0 0 1,0 0 0,0 0 0,0-1 0,0 1 0,1 0-1,-1-1 1,1 1 0,-1-1 0,1 1 0,-1-1-1,1 0 1,0 0 0,0 0 0,2 2 0,4-1-10,0 0-1,1-1 1,-1 0 0,0 0 0,1-1 0,15-1 0,1 0-66,1 0-225,-14 1-315,0-1 0,0 1 0,0 1 0,23 4 0,-32-4 520,-1-1 0,0 1 0,0 0 1,0 0-1,1 0 0,-1 0 0,0 0 0,0 0 0,0 0 0,-1 1 0,1-1 0,0 1 0,0 0 1,-1-1-1,1 1 0,-1 0 0,0 0 0,1 0 0,-1 0 0,0 0 0,0 0 0,0 0 1,0 0-1,-1 1 0,1-1 0,-1 0 0,1 1 0,-1-1 0,0 0 0,0 1 0,0 1 0,0 5-444,0 20-2182,0-29 2276,0 1 0,0 0 1,0 0-1,0 0 0,0 0 1,1 0-1,-1-1 1,0 1-1,0 0 0,1 0 1,-1 0-1,1-1 1,-1 1-1,0 0 0,1 0 1,0-1-1,-1 1 1,1 0-1,-1-1 0,1 1 1,0-1-1,-1 1 0,1-1 1,1 1-1,7 0-6329</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2.877"/>
    </inkml:context>
    <inkml:brush xml:id="br0">
      <inkml:brushProperty name="width" value="0.025" units="cm"/>
      <inkml:brushProperty name="height" value="0.025" units="cm"/>
      <inkml:brushProperty name="color" value="#E71224"/>
    </inkml:brush>
  </inkml:definitions>
  <inkml:trace contextRef="#ctx0" brushRef="#br0">1 39 4452,'0'0'25929,"9"1"-25454,-1 1-435,3 0 18,0-1-1,1 1 1,-1-2-1,16 0 0,-25 0-58,0 0 0,0 0 0,0 0 0,0 0 0,0-1 0,-1 1 0,1-1 0,0 1 0,0-1-1,0 0 1,0 1 0,0-1 0,-1 0 0,1 0 0,0 0 0,-1-1 0,1 1 0,-1 0 0,0-1 0,1 1 0,-1-1-1,0 1 1,0-1 0,1 1 0,-1-1 0,-1 0 0,1 0 0,0 0 0,0 1 0,-1-1 0,1 0 0,-1 0-1,1 0 1,-1 0 0,0-3 0,-1 5 1,1-1-1,-1 1 1,0 0-1,0 0 1,0-1-1,0 1 1,0 0 0,0 0-1,0 0 1,1 0-1,-1 0 1,0 0-1,0 0 1,0 1-1,0-1 1,0 0 0,0 0-1,0 1 1,1-1-1,-1 0 1,0 1-1,0-1 1,-1 2-1,-5 4 109,1 0-1,0 0 0,0 1 0,0 0 0,0 0 0,1 0 0,0 1 0,1 0 1,0 0-1,0 0 0,1 0 0,0 1 0,0-1 0,-1 11 0,4-18-106,0 0 0,0-1-1,0 1 1,0 0 0,0 0-1,0 0 1,0 0 0,0 0-1,0-1 1,1 1 0,-1 0-1,0 0 1,1 0 0,-1-1-1,0 1 1,1 0 0,-1-1-1,1 1 1,-1 0 0,1-1-1,0 1 1,-1 0 0,1-1-1,0 1 1,-1-1 0,1 1-1,0-1 1,0 1 0,-1-1-1,1 0 1,0 1 0,0-1-1,0 0 1,-1 0 0,1 0-1,0 0 1,0 1 0,0-1-1,0 0 1,0 0 0,-1-1-1,1 1 1,0 0 0,0 0-1,0 0 1,0 0 0,-1-1-1,1 1 1,1-1 0,43-13-8,-1-10 7,-34 18 0,0-1 0,1 2 0,0-1 0,-1 1 0,2 1 0,-1 0 0,0 1 0,1 0 0,17-2 0,-28 5 0,-1 1 0,1-1 0,0 0 0,0 0 0,0 1 0,-1-1 0,1 0 0,0 1 0,0-1 0,-1 1 0,1-1 0,0 1 0,-1-1 0,1 1 0,-1 0 0,1-1 0,-1 1 0,1 0 0,-1-1 0,1 1 0,-1 0 0,1 0 0,-1-1 0,0 1 0,1 0 0,-1 0 0,0 0 0,0-1 0,0 1 0,0 0 0,0 0 0,0 1 0,1 37 0,-2-26 0,0 4 0,0 31 0,1-47 0,0 0 0,0 0 0,0 1 0,0-1 0,0 0 0,0 0 0,0 0 0,1 0 0,-1 0 0,0 0 0,1 1 0,-1-1 0,1 0 0,-1 0 0,1 0 0,0 0 0,-1-1 0,1 1 0,0 0 0,0 0 0,-1 0 0,1 0 0,0-1 0,0 1 0,0 0 0,0-1 0,0 1 0,0-1 0,2 1 0,6-1-262,1 0 1,0-1-1,0 0 0,-1-1 0,1 0 1,-1-1-1,1 0 0,-1 0 0,0-1 1,0 0-1,-1 0 0,12-8 1,-11 6-711,1 0 0,0 1 0,0 0 0,1 1 0,0 1 0,-1-1 0,1 1 0,0 1 0,16-1 0</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3.640"/>
    </inkml:context>
    <inkml:brush xml:id="br0">
      <inkml:brushProperty name="width" value="0.025" units="cm"/>
      <inkml:brushProperty name="height" value="0.025" units="cm"/>
      <inkml:brushProperty name="color" value="#E71224"/>
    </inkml:brush>
  </inkml:definitions>
  <inkml:trace contextRef="#ctx0" brushRef="#br0">6 0 17649,'0'0'7191,"3"12"-5270,3 17-1462,-2 0-1,-1 1 0,-1 0 1,-2 0-1,-1-1 0,-6 42 1,-8 154 389,15-224-830,-1 0-1,1 1 1,0-1-1,0 1 1,0-1-1,0 0 0,1 1 1,-1-1-1,0 1 1,0-1-1,1 0 0,-1 1 1,1-1-1,-1 0 1,1 0-1,0 1 0,0-1 1,-1 0-1,1 0 1,0 0-1,0 0 0,0 0 1,0 0-1,2 1 1,-2-1 18,1-1 0,-1 0 1,1 0-1,-1 0 1,1 0-1,0 0 0,-1 0 1,1 0-1,-1 0 1,1 0-1,-1-1 0,1 1 1,-1-1-1,1 1 1,-1-1-1,1 0 0,1-1 1,8-4 134,-2-1 1,1 0 0,-1-1-1,13-13 1,147-193-172,-81 96 0,-80 108 40,-5 7-151,0 0 1,-1 0-1,0 0 1,1 0 0,-1-1-1,0 1 1,2-6 0,-18 11-10359,-5 8 225</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3.998"/>
    </inkml:context>
    <inkml:brush xml:id="br0">
      <inkml:brushProperty name="width" value="0.025" units="cm"/>
      <inkml:brushProperty name="height" value="0.025" units="cm"/>
      <inkml:brushProperty name="color" value="#E71224"/>
    </inkml:brush>
  </inkml:definitions>
  <inkml:trace contextRef="#ctx0" brushRef="#br0">0 1 18129,'0'0'2563,"0"49"-161,2-21 1217,11-1-1793,4 0-673,6-4-704,5 0-385,4-6-1089,2 0-1730,2-8-1825,-1-8-1762,-5-1-5766</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4.464"/>
    </inkml:context>
    <inkml:brush xml:id="br0">
      <inkml:brushProperty name="width" value="0.025" units="cm"/>
      <inkml:brushProperty name="height" value="0.025" units="cm"/>
      <inkml:brushProperty name="color" value="#E71224"/>
    </inkml:brush>
  </inkml:definitions>
  <inkml:trace contextRef="#ctx0" brushRef="#br0">59 57 15951,'0'0'3187,"-8"9"-518,-28 31-539,35-38-2010,0-1 0,-1 1 0,1-1 0,0 1 0,0 0 0,0 0 0,0 0-1,0-1 1,0 1 0,0 0 0,0 0 0,1 0 0,-1 0 0,1 0 0,0 0 0,0 0-1,-1 1 1,1-1 0,1 0 0,-1 4 0,1-5-66,0 1 0,0-1 0,0 0-1,0 1 1,0-1 0,0 0 0,0 0 0,1 1 0,-1-1 0,0 0 0,1 0-1,-1-1 1,0 1 0,1 0 0,-1 0 0,1-1 0,0 1 0,-1-1-1,4 1 1,1 1 44,1-1 0,0 0 0,0-1 0,0 1-1,0-2 1,0 1 0,0-1 0,-1 0 0,1 0 0,7-2-1,-10 1 23,0-1-1,0 1 0,0-1 0,0 1 1,0-1-1,-1 0 0,0 0 0,1-1 1,-1 1-1,0-1 0,-1 0 1,1 1-1,-1-1 0,1 0 0,-1-1 1,0 1-1,1-7 0,0 4-50,-1-1 0,0 0-1,0 0 1,-1 0 0,0 0 0,-1 0 0,0-1-1,0 1 1,-2-9 0,2 17-80,0-1-1,0 1 0,0-1 1,0 1-1,-1-1 1,1 0-1,0 1 1,0-1-1,-1 1 1,1-1-1,0 1 1,-1 0-1,1-1 1,0 1-1,-1-1 0,1 1 1,-1 0-1,1-1 1,-1 1-1,1 0 1,-1-1-1,1 1 1,-1 0-1,1 0 1,-1-1-1,1 1 1,-1 0-1,1 0 1,-1 0-1,1 0 0,-1 0 1,0 0-1,1 0 1,-1 0-1,1 0 1,-1 0-1,1 0 1,-1 0-1,1 0 1,-1 0-1,0 1 1,1-1-1,-1 0 0,1 0 1,-1 1-1,1-1 1,0 0-1,-1 1 1,1-1-1,-1 0 1,1 1-1,-1-1 1,1 1-1,0-1 1,-1 0-1,1 1 0,-1 0 1,-24 25-195,19-17 286,0 0 1,1 0-1,0 1 1,0-1-1,1 1 1,1 0-1,-1 0 1,1 1-1,1-1 1,0 1-1,-1 17 1,3-27-69,1 0-1,-1 0 1,0 0 0,0 0 0,1 0-1,-1 0 1,1 0 0,-1 0 0,1 0-1,-1 0 1,1-1 0,-1 1 0,1 0-1,0 0 1,-1 0 0,1-1 0,0 1-1,0 0 1,-1-1 0,1 1 0,0-1-1,0 1 1,0-1 0,2 1 0,32 5 193,-23-7-144,-1 0-1,1 0 1,22-6 0,-13-2-119,1 0-1,-2-2 1,1 0 0,-2-1-1,26-20 1,26-16 2,-71 47 59,1 1 0,-1-1 1,1 1-1,-1-1 0,1 1 0,-1 0 0,1-1 0,-1 1 0,1-1 1,0 1-1,-1 0 0,1 0 0,-1-1 0,1 1 0,0 0 0,-1 0 1,1 0-1,0 0 0,-1 0 0,1 0 0,0 0 0,0 0 0,-1 0 1,1 0-1,0 0 0,-1 0 0,1 0 0,-1 1 0,1-1 0,0 0 1,-1 0-1,1 1 0,0-1 0,-1 1 0,1-1 0,-1 0 0,1 1 1,-1-1-1,1 1 0,-1-1 0,0 1 0,1-1 0,-1 1 0,1-1 1,-1 1-1,0 0 0,1-1 0,-1 2 0,4 44 344,-3-1-72,0-43-269,-1-1 0,0 1-1,0-1 1,0 0 0,1 1 0,-1-1-1,1 1 1,-1-1 0,1 0 0,0 0-1,-1 1 1,1-1 0,0 0 0,0 0-1,0 0 1,0 0 0,0 0 0,0 0-1,0 0 1,2 2 0,3-1-6,-1-1 0,1 0 0,0 1 0,-1-2 0,1 1 0,0-1 0,0 1 0,-1-2 0,1 1 0,0-1 0,0 0 0,7-2 0,68-25 0,-68 23 0,19-9 0,-19 8 0,0 0 0,1 0 0,-1 2 0,1 0 0,22-4 0,-35 9 0,0-1 0,0 0 0,0 0 0,0 1 0,1-1 0,-1 0 0,0 1 0,0-1 0,0 1 0,0 0 0,0-1 0,0 1 0,0 0 0,0 0 0,0-1 0,-1 1 0,1 0 0,0 0 0,0 0 0,-1 0 0,1 0 0,-1 0 0,1 0 0,-1 0 0,1 1 0,-1-1 0,1 0 0,-1 0 0,0 0 0,0 0 0,0 1 0,0-1 0,0 0 0,0 0 0,0 0 0,0 1 0,0-1 0,-1 2 0,-7 63 0,5-44 0,3-21 0,-1-1 0,1 1 0,0 0 0,0 0 0,0 0 0,0-1 0,0 1 0,0 0 0,0 0 0,0 0 0,0-1 0,1 1 0,-1 0 0,0 0 0,0-1 0,1 1 0,-1 0 0,1 0 0,-1-1 0,0 1 0,1 0 0,-1-1 0,1 1 0,0-1 0,-1 1 0,1-1 0,-1 1 0,1-1 0,0 1 0,-1-1 0,2 1 0,1 0 0,-1-1 0,0 0 0,0 0 0,0 0 0,0 0 0,1-1 0,-1 1 0,0 0 0,0-1 0,0 0 0,4-1 0,55-32 0,-58 32 0,40-29 0,-33 22 0,1 1 0,0 0 0,0 0 0,1 1 0,0 1 0,19-8 0,-31 15 0,1-1 0,-1 0 0,0 1 0,0-1 0,1 0 0,-1 1 0,0-1 0,0 1 0,0-1 0,0 0 0,0 1 0,0-1 0,0 1 0,0-1 0,1 0 0,-1 1 0,-1-1 0,1 1 0,0-1 0,0 1 0,0-1 0,0 0 0,0 1 0,0-1 0,0 1 0,0-1 0,-1 0 0,1 1 0,0-1 0,0 0 0,-1 1 0,1-1 0,0 0 0,0 1 0,-1-1 0,1 0 0,-9 18 0,3-10-444,-10 14-3869,15-21 3756,0 1 1,0-1 0,-1 0 0,1 0-1,-1 1 1,1-1 0,-1 0 0,1 0-1,-1 0 1,0 0 0,1-1-1,-1 1 1,0 0 0,0-1 0,0 1-1,0-1 1,1 0 0,-3 1 0,-8-1-12241</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4.851"/>
    </inkml:context>
    <inkml:brush xml:id="br0">
      <inkml:brushProperty name="width" value="0.025" units="cm"/>
      <inkml:brushProperty name="height" value="0.025" units="cm"/>
      <inkml:brushProperty name="color" value="#E71224"/>
    </inkml:brush>
  </inkml:definitions>
  <inkml:trace contextRef="#ctx0" brushRef="#br0">63 1 23350,'0'0'4741,"-52"0"-3492,45 0-1057,3 0-192,4 6-1153</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5.209"/>
    </inkml:context>
    <inkml:brush xml:id="br0">
      <inkml:brushProperty name="width" value="0.025" units="cm"/>
      <inkml:brushProperty name="height" value="0.025" units="cm"/>
      <inkml:brushProperty name="color" value="#E71224"/>
    </inkml:brush>
  </inkml:definitions>
  <inkml:trace contextRef="#ctx0" brushRef="#br0">1 184 20980,'0'0'7303,"8"0"-4949,8-1-2221,0-1 0,-1-1 0,1-1 0,-1 0 1,0 0-1,0-2 0,-1 0 0,1 0 0,-1-2 0,-1 0 0,1 0 0,-2-1 1,1-1-1,-1 0 0,14-15 0,-24 23-133,-1 1 0,1-1 0,0 0 0,-1 0 0,0 0 0,1 0 0,-1 0 0,0 0 0,0 0 0,0-1 0,0 1 0,-1 0 0,1 0 0,0-1 0,-1 1 0,0-1 0,0 1 0,0-5 0,0 6 0,-1 0 0,1 0 0,-1-1 0,0 1 0,1 0 0,-1 0 0,0-1 0,0 1 0,0 0 0,0 0 0,0 0 0,0 0 0,0 1 0,0-1 0,0 0 0,-1 0 0,1 1 0,0-1 0,-1 0 0,1 1 0,0-1 0,-3 1 0,-2-2 0,1 1 0,-1 1 0,0-1 0,1 1 0,-1 0 0,0 0 0,1 1 0,-1 0 0,1 0 0,-1 0 0,1 1 0,-1-1 0,1 1 0,-8 4 0,3 1 0,-1 1 0,1 0 0,0 0 0,1 1 0,0 0 0,1 0 0,-12 16 0,16-18 0,-1 0 0,1 0 0,1 0 0,-1 0 0,1 0 0,0 1 0,1-1 0,-1 1 0,2 0 0,-1 0 0,1 0 0,0 0 0,1 8 0,0-14 0,1 1 0,0 0 0,-1-1 0,1 1 0,1-1 0,-1 1 0,0-1 0,0 0 0,1 0 0,-1 1 0,1-1 0,0 0 0,0 0 0,0-1 0,0 1 0,0 0 0,0 0 0,0-1 0,0 0 0,1 1 0,-1-1 0,1 0 0,-1 0 0,1 0 0,-1 0 0,1-1 0,0 1 0,-1-1 0,6 1 0,11 1 0,1 0 0,0-1 0,20-2 0,-17 0 0,59-1-2065,-69 1 1012,-1-1-1,1 0 0,-1 0 0,1-1 0,-1-1 0,0 0 1,19-9-1,-8-4-8758</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5.566"/>
    </inkml:context>
    <inkml:brush xml:id="br0">
      <inkml:brushProperty name="width" value="0.025" units="cm"/>
      <inkml:brushProperty name="height" value="0.025" units="cm"/>
      <inkml:brushProperty name="color" value="#E71224"/>
    </inkml:brush>
  </inkml:definitions>
  <inkml:trace contextRef="#ctx0" brushRef="#br0">74 219 18097,'-10'5'1148,"-35"16"624,43-21-1609,1 1-1,0-1 1,0 1-1,0 0 1,0-1-1,-1 1 1,1 0-1,0 0 0,0 0 1,0 0-1,1 0 1,-1 0-1,0 0 1,0 0-1,0 0 1,1 0-1,-2 2 1,2-3-101,1 1 0,-1-1 0,0 1 0,0-1-1,0 1 1,1-1 0,-1 1 0,0-1 0,0 0 0,1 1 0,-1-1 0,0 1 0,1-1 0,-1 0 0,1 1 0,-1-1 0,1 0 0,-1 0 0,0 1 0,1-1 0,-1 0 0,1 0 0,-1 0 0,1 1-1,-1-1 1,1 0 0,0 0 0,39 5 1845,536-31 2031,-250 6-2692,-275 18-1246,744-49 0,-594 28 0,382-95 0,-531 100 0,-68 16-976,6-2-2671,-2-7-5759</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6.124"/>
    </inkml:context>
    <inkml:brush xml:id="br0">
      <inkml:brushProperty name="width" value="0.025" units="cm"/>
      <inkml:brushProperty name="height" value="0.025" units="cm"/>
    </inkml:brush>
  </inkml:definitions>
  <inkml:trace contextRef="#ctx0" brushRef="#br0">0 197 13805,'0'0'9695,"6"11"-8911,2 5-370,0 0-1,2 0 0,19 25 1,-25-37-330,0 1 0,0 0 0,0-1 0,0 0 0,1 0 0,-1 0 0,1-1 0,0 1 0,0-1 1,0 0-1,1 0 0,-1-1 0,1 0 0,0 0 0,-1 0 0,1-1 0,0 0 0,6 1 0,-9-2 0,0-1 1,-1 0-1,1 0 0,-1 0 0,1 0 0,-1 0 0,0 0 0,1 0 0,-1-1 0,0 0 0,0 1 0,0-1 0,0 0 1,0 0-1,0 0 0,-1 0 0,1 0 0,-1 0 0,1 0 0,-1-1 0,0 1 0,1-3 0,23-62 1275,-22 59-1192,2-14 300,0 0 0,-2 0 0,0-1 1,-1-30-1,-2-9-4906,0 25-3478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5.999"/>
    </inkml:context>
    <inkml:brush xml:id="br0">
      <inkml:brushProperty name="width" value="0.025" units="cm"/>
      <inkml:brushProperty name="height" value="0.025" units="cm"/>
      <inkml:brushProperty name="color" value="#E71224"/>
    </inkml:brush>
  </inkml:definitions>
  <inkml:trace contextRef="#ctx0" brushRef="#br0">58 0 21973,'0'0'2402,"-42"81"-416,32-35-1410,4 6-255,6 1-193,0 1-32,8-5-96,5-3-512,0-6-802,-4-12-960,-5-10-1153,-4-12-2275</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6.373"/>
    </inkml:context>
    <inkml:brush xml:id="br0">
      <inkml:brushProperty name="width" value="0.025" units="cm"/>
      <inkml:brushProperty name="height" value="0.025" units="cm"/>
      <inkml:brushProperty name="color" value="#E71224"/>
    </inkml:brush>
  </inkml:definitions>
  <inkml:trace contextRef="#ctx0" brushRef="#br0">1 181 18033,'4'-12'3449,"0"2"-2912,0 0 1,1 1-1,-1-1 1,2 1 0,0 0-1,0 1 1,0-1 0,1 1-1,0 0 1,1 1-1,0 0 1,0 0 0,1 0-1,-1 1 1,1 1-1,19-10 1,-12 10-425,0 0-1,0 1 1,0 0-1,1 2 1,-1 0 0,1 0-1,-1 2 1,1 0-1,19 3 1,-30-2-134,0 0 0,1 0-1,-1 1 1,0 0 0,0 0-1,0 1 1,-1-1 0,1 1 0,0 1-1,-1-1 1,8 7 0,-9-6-16,-2-1-1,1 0 1,0 1 0,-1 0 0,1-1 0,-1 1 0,0 0 0,0 0 0,-1 1 0,1-1-1,-1 0 1,0 0 0,0 1 0,0-1 0,-1 0 0,0 1 0,1-1 0,-2 7-1,0-5 45,0 0-1,-1 0 0,0 0 0,0-1 0,0 1 0,-1 0 0,1-1 0,-1 0 0,-1 0 0,1 0 0,-1 0 0,1 0 0,-2-1 0,1 1 0,0-1 1,-1 0-1,0-1 0,-5 4 0,-16 10 94,0-1 0,-36 16 0,42-22-40,17-9-447,-23 12 1097,20-7-2324,15-5-4025,20-7 87,8-8-2210</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6.913"/>
    </inkml:context>
    <inkml:brush xml:id="br0">
      <inkml:brushProperty name="width" value="0.025" units="cm"/>
      <inkml:brushProperty name="height" value="0.025" units="cm"/>
      <inkml:brushProperty name="color" value="#E71224"/>
    </inkml:brush>
  </inkml:definitions>
  <inkml:trace contextRef="#ctx0" brushRef="#br0">119 78 14157,'-7'9'3897,"-13"20"-492,-31 61-1,44-76-2809,1 0 0,0 0 0,1 1 0,1 0 0,0 0 0,1 0 0,-2 28 0,5-42-586,0 0 1,0-1 0,0 1-1,0 0 1,0 0 0,0-1-1,0 1 1,0 0 0,0 0-1,0-1 1,0 1 0,1 0-1,-1-1 1,0 1 0,1 0-1,-1-1 1,0 1 0,1 0-1,-1-1 1,1 1 0,-1-1-1,0 1 1,1 0 0,0-1-1,-1 0 1,1 1 0,-1-1-1,1 1 1,1 0 0,-1-1 18,1 0 0,-1 0 0,0 0 0,1 0 1,-1-1-1,1 1 0,-1 0 0,0-1 0,1 1 0,-1-1 0,0 1 1,1-1-1,-1 1 0,2-2 0,3-2 63,0 0 1,-1-1-1,1 1 0,-1-1 0,7-8 1,-3 0-50,0-1 0,-1 0 1,-1 0-1,0-1 0,-1 0 1,0 0-1,-1 0 0,-1-1 0,0 0 1,-2 0-1,0 0 0,0 0 1,-2-32-1,0 48-44,0-1 1,0 1-1,0 0 0,0-1 0,0 1 0,0 0 1,0-1-1,0 1 0,0 0 0,0-1 0,0 1 1,0 0-1,0-1 0,0 1 0,0 0 0,-1-1 1,1 1-1,0 0 0,0-1 0,0 1 0,-1 0 1,1 0-1,0-1 0,0 1 0,0 0 0,-1 0 1,1-1-1,0 1 0,-1 0 0,1 0 0,0 0 1,-1 0-1,1 0 0,0-1 0,-1 1 0,1 0 1,-11 8-84,-6 19 49,14-18 37,0-1 0,1 1 0,0 0 0,0 0 0,1 1 0,0-1 0,1 15 0,0-22 19,1 0 1,-1 0-1,0 0 1,1 0 0,0 1-1,-1-1 1,1 0-1,0 0 1,0-1 0,0 1-1,0 0 1,1 0-1,-1 0 1,0-1 0,1 1-1,-1-1 1,1 1-1,-1-1 1,1 1 0,0-1-1,0 0 1,0 0-1,0 0 1,-1 0 0,1 0-1,1 0 1,-1-1-1,0 1 1,0-1 0,0 1-1,0-1 1,0 0-1,0 0 1,1 0 0,-1 0-1,0 0 1,3-1-1,4 0 13,0-1 0,0-1 0,0 0 0,0 0 0,0 0 0,-1-1 0,0-1-1,0 1 1,0-1 0,0-1 0,-1 1 0,0-1 0,13-14 0,-12 12-14,0 0 0,0-1 0,-1 0 0,-1 0 0,0-1 0,0 0 0,0 0 0,-1 0 0,-1-1 0,0 0 0,3-12 0,-7 2-19,0 20 0,0 1 0,0 0 0,0 0 0,-1 0 0,1-1 0,0 1 0,0 0 0,0 0 0,0 0 0,-1 0 0,1-1 0,0 1 0,0 0 0,0 0 0,0 0 0,-1 0 0,1 0 0,0 0 0,0 0 0,0-1 0,-1 1 0,1 0 0,0 0 0,0 0 0,-1 0 0,1 0 0,0 0 0,0 0 0,-1 0 0,1 0 0,0 0 0,0 0 0,0 0 0,-1 1 0,1-1 0,0 0 0,0 0 0,-1 0 0,1 0 0,0 0 0,-3 2 0,1 0 0,0 0 0,-1 0 0,1 0 0,0 1 0,0-1 0,1 1 0,-1-1 0,0 1 0,-1 3 0,-5 10 0,0 0 0,1 1 0,1 0 0,1 1 0,0-1 0,1 1 0,1 0 0,-2 28 0,5-45 0,0 1 0,0-1 0,0 0 0,0 1 0,0-1 0,0 0 0,0 1 0,1-1 0,-1 0 0,0 0 0,1 1 0,-1-1 0,1 0 0,-1 0 0,1 1 0,-1-1 0,1 0 0,0 0 0,0 0 0,0 0 0,0 0 0,-1 0 0,1 0 0,1 0 0,-1 0 0,0-1 0,0 1 0,0 0 0,0-1 0,0 1 0,1-1 0,-1 1 0,0-1 0,0 0 0,1 1 0,-1-1 0,0 0 0,1 0 0,-1 0 0,0 0 0,1 0 0,-1 0 0,0 0 0,1 0 0,0-1 0,4 0 0,0-1 0,0 0 0,0 0 0,-1 0 0,1-1 0,0 1 0,-1-2 0,9-6 0,12-14 0,-1-1 0,-1-1 0,-1-2 0,-1 0 0,-2-1 0,27-51 0,-54 120 0,-4-14 0,1 1 0,1-1 0,2 1 0,0 1 0,2 0 0,-2 35 0,7-62-32,0 0 0,-1-1 0,1 1-1,0 0 1,0-1 0,0 1 0,0 0 0,0 0 0,1-1-1,-1 1 1,0 0 0,0-1 0,0 1 0,1 0 0,-1-1-1,0 1 1,1-1 0,-1 1 0,0 0 0,1-1 0,-1 1-1,1-1 1,-1 1 0,1 0 0,12-7-2178,9-26-5207,-10 1-2908</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7.301"/>
    </inkml:context>
    <inkml:brush xml:id="br0">
      <inkml:brushProperty name="width" value="0.025" units="cm"/>
      <inkml:brushProperty name="height" value="0.025" units="cm"/>
      <inkml:brushProperty name="color" value="#E71224"/>
    </inkml:brush>
  </inkml:definitions>
  <inkml:trace contextRef="#ctx0" brushRef="#br0">0 0 19827,'0'0'3299,"26"54"-3459,-5-37-1634,2-3-2306,0-3-3011,-3-1-1409</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7.734"/>
    </inkml:context>
    <inkml:brush xml:id="br0">
      <inkml:brushProperty name="width" value="0.025" units="cm"/>
      <inkml:brushProperty name="height" value="0.025" units="cm"/>
      <inkml:brushProperty name="color" value="#E71224"/>
    </inkml:brush>
  </inkml:definitions>
  <inkml:trace contextRef="#ctx0" brushRef="#br0">137 29 15086,'0'0'7821,"-10"5"-5360,-5 4-1637,1 0 0,-1 1 0,-15 15-1,25-21-638,0 0-1,1 1 0,0 0 0,-1 0 1,2 0-1,-1 0 0,0 0 0,1 1 1,0 0-1,0 0 0,1 0 0,0 0 1,0 0-1,-1 8 0,3-13-195,0 0-1,0 0 1,1 0-1,-1 0 1,1 0-1,-1 0 1,1 0-1,-1 0 1,1 0 0,-1 0-1,1 0 1,0 0-1,0-1 1,-1 1-1,1 0 1,0 0-1,0-1 1,0 1 0,0 0-1,0-1 1,0 1-1,0-1 1,0 0-1,0 1 1,0-1-1,0 0 1,0 1-1,0-1 1,0 0 0,1 0-1,-1 0 1,0 0-1,0 0 1,1 0-1,53 0-1325,-40-1 609,25 0-759,-27-1 1192,-1 2 0,1-1 0,-1 1 0,1 1-1,0 0 1,-1 1 0,1 1 0,13 4 0,-25-7 328,0 0-1,0 1 1,0-1 0,0 1-1,0-1 1,0 1 0,-1-1-1,1 1 1,0-1 0,0 1-1,0 0 1,-1-1 0,1 1-1,0 0 1,-1 0 0,1 0-1,0 0 1,-1 0 0,1 0-1,-1-1 1,0 1 0,1 0-1,-1 0 1,0 0 0,1 0-1,-1 1 1,0 0 0,0 0 121,-1 0 1,0 0 0,1 0 0,-1-1-1,0 1 1,0 0 0,0-1-1,0 1 1,0-1 0,0 1-1,-1-1 1,1 1 0,0-1 0,-2 1-1,-6 5 636,0 0 0,-1-1 0,-18 10 1,15-10-750,0 0 0,0-1 0,0-1 0,-1 0 0,1-1 0,-1 0 0,0-1 0,0 0 0,-17-1 1,10-6-3509,12-7-1789,4-5-4417</inkml:trace>
  <inkml:trace contextRef="#ctx0" brushRef="#br0" timeOffset="1">355 87 16752,'0'0'9481,"6"-9"-6673,4-8-2342,2 2-1,0-1 1,14-13 0,-26 29-215,-3 2-113,0 0 1,0 1-1,0 0 0,1-1 1,-1 1-1,1 0 1,0 0-1,-1 1 0,1-1 1,-2 6-1,1-4-48,-9 13-90,0-2 0,1 1 0,1 0 0,1 1 0,0 0 0,1 0 0,1 0 0,-7 29 0,14-46 0,0 0 0,-1 0 0,1-1 0,0 1 0,0 0 0,0 0 0,0 0 0,0 0 0,1 0 0,-1 0 0,0 0 0,0 0 0,0 0 0,1-1 0,-1 1 0,1 0 0,-1 0 0,0 0 0,1 0 0,0-1 0,-1 1 0,1 0 0,-1-1 0,1 1 0,0 0 0,-1-1 0,1 1 0,0-1 0,1 1 0,1 0 0,-1 0 0,1 0 0,0-1 0,-1 1 0,1-1 0,0 0 0,-1 0 0,1 0 0,0 0 0,3-1 0,6-1 0,0-1 0,0 0 0,21-9 0,-19 6-233,24-11-2958,-5-7-4601,-21 12-8378</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8.920"/>
    </inkml:context>
    <inkml:brush xml:id="br0">
      <inkml:brushProperty name="width" value="0.025" units="cm"/>
      <inkml:brushProperty name="height" value="0.025" units="cm"/>
      <inkml:brushProperty name="color" value="#E71224"/>
    </inkml:brush>
  </inkml:definitions>
  <inkml:trace contextRef="#ctx0" brushRef="#br0">265 298 19506,'0'0'7084,"-10"-8"-4137,6 6-2789,1-1-77,0 0 1,0 0-1,0 0 0,-1 1 1,0 0-1,1 0 1,-1 0-1,0 0 1,0 0-1,0 1 1,0-1-1,0 1 1,0 0-1,0 0 1,-1 1-1,1 0 0,0-1 1,0 1-1,-1 0 1,1 1-1,0-1 1,0 1-1,-1 0 1,1 0-1,0 0 1,0 1-1,0-1 1,-4 4-1,-3 2-76,1 1 1,0 0-1,0 0 0,1 2 1,0-1-1,0 1 0,1 0 1,1 1-1,0-1 0,0 2 1,1-1-1,0 1 0,1 0 1,0 0-1,1 0 0,1 0 1,-3 16-1,6-27-6,0 0 1,-1 0-1,1 1 1,0-1-1,0 0 0,0 0 1,0 0-1,0 0 1,0 0-1,0 0 0,1 0 1,-1 0-1,0 0 1,1 0-1,-1 0 0,0 0 1,1 0-1,0 0 0,-1 0 1,1 0-1,-1-1 1,1 1-1,0 0 0,-1 0 1,1 0-1,0-1 1,0 1-1,0-1 0,0 1 1,0 0-1,-1-1 0,1 1 1,0-1-1,0 0 1,0 1-1,0-1 0,0 0 1,1 0-1,-1 1 1,0-1-1,0 0 0,0 0 1,0 0-1,0 0 0,0-1 1,0 1-1,2-1 1,2 1 19,0-1 1,-1-1-1,1 1 1,0-1-1,-1 0 1,1 0-1,-1 0 1,0-1-1,6-3 1,6-8 34,-1 0 1,-1-1 0,0-1 0,16-22 0,-23 28-54,0-1 1,-1 1-1,0-1 1,-1-1 0,0 1-1,-1-1 1,0 0-1,3-18 1,-7 30-20,0 0 1,0 0 0,0 0-1,0 0 1,0 0 0,0 0-1,-1 0 1,1 0-1,0 0 1,0 0 0,0 0-1,0 0 1,0 0 0,0 0-1,0 0 1,0 0-1,0 0 1,0 0 0,0 0-1,0 0 1,0 0 0,0 0-1,0 0 1,-1 0-1,1 0 1,0 0 0,0 0-1,0 0 1,0 0 0,0 0-1,0 0 1,0 0-1,0 0 1,0-1 0,0 1-1,0 0 1,0 0 0,0 0-1,0 0 1,0 0-1,0 0 1,0 0 0,0 0-1,0 0 1,0 0 0,0 0-1,0 0 1,0 0-1,0-1 1,-7 12-351,-6 14 185,7-13 228,0 1 0,1-1 0,1 1 0,0 0 0,1 0-1,0 0 1,1 0 0,0 1 0,1-1 0,1 1 0,2 25 0,-1-37-27,0 0 0,0 0-1,0 0 1,0 0 0,0-1 0,1 1-1,-1 0 1,1 0 0,-1-1 0,1 1 0,0-1-1,-1 1 1,1-1 0,0 0 0,0 0 0,0 0-1,0 0 1,0 0 0,0 0 0,0 0-1,0-1 1,0 1 0,1-1 0,-1 1 0,0-1-1,0 0 1,1 0 0,-1 0 0,0 0-1,0 0 1,1-1 0,-1 1 0,3-2 0,4 1 36,0-1 1,0 0-1,-1-1 1,1 0-1,-1 0 1,0-1-1,10-5 1,-7 2-55,-1-1 0,1-1 0,-1 1 0,0-2 0,-1 1 0,0-1 0,-1-1 0,0 1 0,0-1 0,-1-1 0,-1 0 0,0 1 0,-1-2 0,0 1 0,0-1 0,-2 0 0,4-19 0,-9 30 0,-3 9 0,-4 10 0,5-6 0,0-1 0,1 1 0,1 0 0,0 0 0,0 0 0,0 16 0,2-26 0,0-1 0,0 1 0,0-1 0,0 1 0,0 0 0,0-1 0,0 1 0,1-1 0,-1 1 0,0 0 0,0-1 0,0 1 0,1-1 0,-1 1 0,0-1 0,1 1 0,-1-1 0,1 1 0,-1-1 0,0 1 0,1-1 0,-1 1 0,1-1 0,-1 0 0,1 1 0,-1-1 0,1 0 0,0 1 0,-1-1 0,2 0 0,22-1 0,23-19 0,-35 12 0,-1 0 0,0-1 0,0 0 0,-1-1 0,-1-1 0,1 1 0,-2-1 0,0-1 0,0 0 0,8-16 0,-22 45 0,2 0 0,0 0 0,0 1 0,2-1 0,0 1 0,1 25 0,1-41 0,0-1 0,0 1 0,0-1 0,0 1 0,0-1 0,1 1 0,-1-1 0,0 1 0,1-1 0,-1 1 0,1-1 0,0 0 0,-1 1 0,1-1 0,0 0 0,0 1 0,0-1 0,0 0 0,0 0 0,0 0 0,0 0 0,1 0 0,-1 0 0,0 0 0,1 0 0,1 0 0,0 0 0,0 0 0,1 0 0,-1-1 0,0 0 0,1 1 0,-1-1 0,1 0 0,-1-1 0,0 1 0,1-1 0,4-1 0,4-1 0,0-1 0,0-1 0,0 0 0,-1 0 0,18-13 0,-5 1 0,-2-2 0,0 0 0,-1-2 0,-1 0 0,30-42 0,-39 47 0,-1 0 0,-1 0 0,0-1 0,-1 0 0,-1-1 0,-1 1 0,0-2 0,-2 1 0,6-37 0,-10 54 0,0 0 0,0 0 0,1 0 0,-1 0 0,0 0 0,0 0 0,0 0 0,0 0 0,0 0 0,0 0 0,0 0 0,0 0 0,0 0 0,-1 0 0,1 0 0,0 0 0,-1 1 0,1-1 0,0 0 0,-1 0 0,1 0 0,-1 0 0,0 0 0,1 1 0,-2-2 0,1 2 0,-1 0 0,1 0 0,0 0 0,0 1 0,0-1 0,0 0 0,0 1 0,0-1 0,0 1 0,0-1 0,0 1 0,0 0 0,0-1 0,1 1 0,-1 0 0,0 0 0,0-1 0,0 2 0,-36 48 0,28-33 0,1 0 0,0 1 0,1-1 0,1 2 0,1-1 0,0 1 0,2 0 0,0 0 0,1 0 0,1 0 0,1 0 0,2 25 0,7 16 0,1-1 0,30 90 0,-25-99 0,-6-13 0,0 0 0,-3 0 0,-1 0 0,0 50 0,-5-84 0,0-1 0,-1 1 0,1 0 0,0 0 0,-1-1 0,0 1 0,0-1 0,0 1 0,0 0 0,0-1 0,0 0 0,-1 1 0,1-1 0,-1 0 0,0 0 0,1 1 0,-1-1 0,0-1 0,0 1 0,0 0 0,-4 2 0,4-3 0,0 0 0,1-1 0,-1 1 0,0 0 0,0-1 0,1 1 0,-1-1 0,0 0 0,0 0 0,0 1 0,0-1 0,0 0 0,1-1 0,-1 1 0,0 0 0,0-1 0,0 1 0,0 0 0,1-1 0,-1 0 0,0 0 0,1 1 0,-1-1 0,0 0 0,1 0 0,-1 0 0,1-1 0,-1 1 0,1 0 0,0-1 0,0 1 0,-2-3 0,-4-6 0,1 0 0,0 0 0,1 0 0,0-1 0,1 0 0,0 0 0,1 0 0,0 0 0,-3-23 0,3 5 0,1 0 0,3-52 0,0 66-122,1 0 1,1 1-1,0-1 0,1 0 0,0 1 1,1 0-1,1 0 0,0 0 1,1 1-1,0 0 0,1 0 0,1 1 1,0 0-1,14-15 0,-5 11-408,0 0 0,1 1-1,0 1 1,1 1 0,1 1 0,0 0-1,0 2 1,31-11 0,38-11-6453</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20.443"/>
    </inkml:context>
    <inkml:brush xml:id="br0">
      <inkml:brushProperty name="width" value="0.025" units="cm"/>
      <inkml:brushProperty name="height" value="0.025" units="cm"/>
      <inkml:brushProperty name="color" value="#E71224"/>
    </inkml:brush>
  </inkml:definitions>
  <inkml:trace contextRef="#ctx0" brushRef="#br0">40 0 5926,'0'0'15374,"-36"67"-14413,34-41-416,1-1-225,1 3-192,0-4-64,0-2-32,0-3-544,2-1-641,5-7-65,2-4-575,1-7-1571,-3 0-4131</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20.801"/>
    </inkml:context>
    <inkml:brush xml:id="br0">
      <inkml:brushProperty name="width" value="0.025" units="cm"/>
      <inkml:brushProperty name="height" value="0.025" units="cm"/>
      <inkml:brushProperty name="color" value="#E71224"/>
    </inkml:brush>
  </inkml:definitions>
  <inkml:trace contextRef="#ctx0" brushRef="#br0">0 49 9513,'0'0'9081,"13"-8"-7672,-1 2-1181,-1 0 0,1 1 0,0 1 0,1-1 0,-1 2 0,1 0 0,0 0 0,0 1-1,22 0 1,-26 2-99,5-1 143,-1 1 1,1 0-1,-1 1 0,1 0 0,-1 1 0,1 1 1,-1 0-1,0 1 0,23 9 0,-35-12-221,0 0 0,1 0 0,-1 0 0,0 0 0,0 0 0,0 0 0,0 0 0,0 1 0,0-1 0,0 0 0,0 1 0,0-1 0,0 0-1,-1 1 1,1-1 0,0 1 0,-1-1 0,1 1 0,-1-1 0,0 1 0,0-1 0,0 1 0,1 0 0,-1-1 0,0 1 0,-1-1 0,1 1 0,0 0 0,0-1 0,-1 1 0,1-1 0,-1 1 0,1-1 0,-1 1 0,0-1 0,0 0-1,0 1 1,1-1 0,-1 0 0,0 1 0,-2 0 0,-3 6 86,-1 0 0,0 0 0,0-1-1,-16 12 1,16-14-231,0 0-1,-1 0 0,1-1 1,-1 0-1,0-1 1,1 0-1,-2 0 1,1-1-1,0 0 0,0 0 1,-1-1-1,1 0 1,-15 0-1,22-12-9007,1 0-1286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30.463"/>
    </inkml:context>
    <inkml:brush xml:id="br0">
      <inkml:brushProperty name="width" value="0.025" units="cm"/>
      <inkml:brushProperty name="height" value="0.025" units="cm"/>
      <inkml:brushProperty name="color" value="#E71224"/>
    </inkml:brush>
  </inkml:definitions>
  <inkml:trace contextRef="#ctx0" brushRef="#br0">0 843 10730,'0'0'7687,"32"-77"-6790,3 24-128,13-20-257,14-14 97,7-11-289,6-5-224,-1 7-64,-10 10-384,-8 16 96,-15 23-385,-13 13-1248,-13 15-4069</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19.359"/>
    </inkml:context>
    <inkml:brush xml:id="br0">
      <inkml:brushProperty name="width" value="0.025" units="cm"/>
      <inkml:brushProperty name="height" value="0.025" units="cm"/>
      <inkml:brushProperty name="color" value="#E71224"/>
    </inkml:brush>
  </inkml:definitions>
  <inkml:trace contextRef="#ctx0" brushRef="#br0">65 0 9865,'-7'0'5285,"-1"11"-3299,-3 14-1025,1 9 545,-3 9-289,6 4-737,1 7-320,3-2-96,3-2-128,0-7-608,4-9-610,4-9-255,-1-6 128,1-9-289,-6-10-1377</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6.578"/>
    </inkml:context>
    <inkml:brush xml:id="br0">
      <inkml:brushProperty name="width" value="0.025" units="cm"/>
      <inkml:brushProperty name="height" value="0.025" units="cm"/>
    </inkml:brush>
  </inkml:definitions>
  <inkml:trace contextRef="#ctx0" brushRef="#br0">1 246 17969,'0'0'7548,"7"-9"-6982,11-11-402,1 1 0,0 1 0,2 1 0,0 1-1,25-15 1,129-71-1819,-169 100 944,1-1 1,-1 1 0,1 0-1,0 1 1,-1 0 0,1 0-1,0 0 1,0 1 0,0 0-1,7 1 1,4-1-4267</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19.731"/>
    </inkml:context>
    <inkml:brush xml:id="br0">
      <inkml:brushProperty name="width" value="0.025" units="cm"/>
      <inkml:brushProperty name="height" value="0.025" units="cm"/>
      <inkml:brushProperty name="color" value="#E71224"/>
    </inkml:brush>
  </inkml:definitions>
  <inkml:trace contextRef="#ctx0" brushRef="#br0">4 122 5125,'0'0'8018,"-1"-10"-4425,1 8-3495,-1-1 43,0 0-1,1 0 1,0 0 0,-1 0 0,1 0 0,1 0 0,-1 0 0,0 0 0,1 0-1,-1 0 1,1 0 0,0 0 0,0 0 0,0 0 0,0 1 0,1-1 0,-1 0-1,1 1 1,-1-1 0,1 1 0,0 0 0,0-1 0,0 1 0,0 0 0,1 0-1,-1 0 1,1 1 0,-1-1 0,6-2 0,7-2-63,0 1 0,1 0 0,0 1 0,0 1 0,0 0 1,0 1-1,0 1 0,0 1 0,1 0 0,26 4 0,-29-2-89,0 0 1,0 1-1,0 1 0,-1 0 1,0 1-1,0 0 0,0 1 1,0 1-1,-1 0 1,0 0-1,-1 1 0,18 16 1,-27-23 14,0 1 1,0 0 0,0 0 0,0 1 0,0-1 0,0 0 0,0 1 0,-1-1 0,0 1-1,1-1 1,-1 1 0,0 0 0,0 0 0,0-1 0,0 1 0,-1 0 0,1 0 0,-1 0-1,0 0 1,0 0 0,0 3 0,-1-3 90,0 0 0,-1 0 1,1-1-1,0 1 0,-1 0 0,0-1 0,0 1 0,1-1 1,-1 0-1,-1 0 0,1 0 0,0 0 0,0 0 0,-1 0 1,0 0-1,-4 2 0,-10 4 274,-1-1 0,0 0 1,-1-1-1,-32 6 0,29-5-273,0 0-1380,8-6-5979</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31.222"/>
    </inkml:context>
    <inkml:brush xml:id="br0">
      <inkml:brushProperty name="width" value="0.025" units="cm"/>
      <inkml:brushProperty name="height" value="0.025" units="cm"/>
      <inkml:brushProperty name="color" value="#E71224"/>
    </inkml:brush>
  </inkml:definitions>
  <inkml:trace contextRef="#ctx0" brushRef="#br0">1 1164 12268,'0'0'6085,"49"-68"-4707,20-5 511,18-25-383,31-26-769,25-23-481,19-14-192,4-9-993,-3 3-2626,-14 11-5702</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52.769"/>
    </inkml:context>
    <inkml:brush xml:id="br0">
      <inkml:brushProperty name="width" value="0.025" units="cm"/>
      <inkml:brushProperty name="height" value="0.025" units="cm"/>
      <inkml:brushProperty name="color" value="#E71224"/>
    </inkml:brush>
  </inkml:definitions>
  <inkml:trace contextRef="#ctx0" brushRef="#br0">59 205 17873,'0'0'13282,"9"-2"-12642,576-184 332,-554 174-972,-31 12 0,0-1 0,0 1 0,0 0 0,0 0 0,-1 0 0,1 0 0,0 0 0,0 0 0,0 0 0,0 0 0,0 0 0,0 0 0,0 0 0,0 0 0,0 0 0,0-1 0,0 1 0,0 0 0,0 0 0,0 0 0,0 0 0,0 0 0,0 0 0,0 0 0,0 0 0,0-1 0,0 1 0,0 0 0,0 0 0,0 0 0,0 0 0,0 0 0,0 0 0,0 0 0,0 0 0,0 0 0,0-1 0,0 1 0,0 0 0,0 0 0,0 0 0,0 0 0,0 0 0,-57 12 0,-569 161 0,795-213 0,368-95 0,-608 137 0,-101 28 0,90-14 0,0-3 0,-111 2 0,366-34-934,-84 19-7821,-53 0 507</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53.472"/>
    </inkml:context>
    <inkml:brush xml:id="br0">
      <inkml:brushProperty name="width" value="0.025" units="cm"/>
      <inkml:brushProperty name="height" value="0.025" units="cm"/>
      <inkml:brushProperty name="color" value="#E71224"/>
    </inkml:brush>
  </inkml:definitions>
  <inkml:trace contextRef="#ctx0" brushRef="#br0">1 460 16944,'0'0'7105,"9"-5"-5861,257-156 3300,-149 86-4790,3 5 1,163-69-1,-258 130-23,-55 24 422,-4 1-16,-110 65 495,-204 101 2168,558-294-3988,9-6 839,-269 127 1059,-48 28-635,3 4-1,1 5 1,-134 87 0,227-133-120,-13 10-214,-1-1 0,-21 21-1,15-4-5206,45-41-16426</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06.391"/>
    </inkml:context>
    <inkml:brush xml:id="br0">
      <inkml:brushProperty name="width" value="0.025" units="cm"/>
      <inkml:brushProperty name="height" value="0.025" units="cm"/>
      <inkml:brushProperty name="color" value="#E71224"/>
    </inkml:brush>
  </inkml:definitions>
  <inkml:trace contextRef="#ctx0" brushRef="#br0">1283 440 8488,'25'-11'1020,"0"-2"1,0 0-1,-2-1 0,0-2 0,32-27 0,-48 37-724,0-1 0,-1 0-1,0 0 1,-1-1-1,1 1 1,-1-1 0,-1-1-1,7-15 1,-9 18-23,0 0 0,-1 0 1,0 0-1,0 0 0,0 0 1,-1 0-1,0 0 0,0 0 1,-1 0-1,1 0 0,-1-1 1,-1 1-1,1 1 0,-5-12 1,2 10-198,0 0 1,0 0 0,-1 1 0,1-1 0,-2 1 0,1 0-1,-1 1 1,0-1 0,0 1 0,0 0 0,-1 0-1,0 1 1,0 0 0,-14-6 0,-1 1-14,-1 0 0,0 2 0,-43-9 0,27 10-3,0 1 1,-1 2 0,1 2-1,0 2 1,-1 1 0,1 2 0,0 2-1,1 1 1,-1 2 0,1 2 0,1 1-1,0 2 1,1 2 0,1 1-1,-42 27 1,13-2 157,3 3 1,1 3-1,2 2 0,3 3 0,2 2 0,3 3 1,-63 91-1,96-123-208,1 0 0,1 2 0,2 0 0,0 0 1,2 1-1,-7 32 0,14-47-6,1-1 1,1 1 0,0-1-1,1 1 1,0 0-1,1 0 1,1-1-1,0 1 1,1 0 0,0-1-1,1 1 1,1-1-1,0 0 1,1 0-1,12 24 1,-4-19 48,0 0 0,1 0 0,1-1 1,0-1-1,2-1 0,0 0 0,0-1 0,1-1 0,1-1 0,0 0 1,1-1-1,0-2 0,0 0 0,1-1 0,0 0 0,1-2 0,-1-1 1,24 3-1,-10-4 95,0 0 0,0-3 0,0 0 0,0-3-1,0-1 1,0-1 0,-1-2 0,1-1 0,-2-2 0,62-25 0,-39 9 302,-2-3 0,-1-2 0,-1-3 0,62-51-1,-86 62-377,-2-2 0,-1-1-1,-1-1 1,-1 0-1,-1-2 1,-1-1-1,-2-1 1,29-59-1,-42 73-13,0 0 0,0-1 0,-2 1 0,0-1-1,-1 0 1,0 0 0,-2 0 0,0 0-1,-3-33 1,1 40-37,0 1 0,-1 0 0,-1 0-1,1 0 1,-2 0 0,1 1 0,-1-1-1,0 1 1,-1 0 0,0 0 0,0 0-1,-1 1 1,0 0 0,0 0 0,-1 0-1,0 1 1,0 0 0,0 0 0,-12-7-1,1 4-58,1 0 0,-2 2 0,1 0-1,-1 0 1,0 2 0,0 1 0,-34-4-1,-142 2-5582,140 6 824,14 0-3408</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07.233"/>
    </inkml:context>
    <inkml:brush xml:id="br0">
      <inkml:brushProperty name="width" value="0.025" units="cm"/>
      <inkml:brushProperty name="height" value="0.025" units="cm"/>
      <inkml:brushProperty name="color" value="#E71224"/>
    </inkml:brush>
  </inkml:definitions>
  <inkml:trace contextRef="#ctx0" brushRef="#br0">6897 1016 19923,'0'0'-278,"-3"11"-53,-4 35 353,5-27 202,-1 0 1,0 0-1,-1 0 0,-2 0 0,0-1 0,-10 22 0,6-24-36,-2 0 0,0 0-1,-1-1 1,0-1 0,-1 0 0,-1-1 0,0-1-1,0 0 1,-2-1 0,1 0 0,-1-2-1,-1 0 1,0-1 0,0 0 0,0-2-1,-22 6 1,-32 4 56,-1-4 1,-143 8-1,198-19-229,-940 11 519,189-67 217,3-48-136,-213-78-597,731 119 11,-452-177-1,567 177-325,3-6 0,2-6 1,5-5-1,-213-178 0,295 222 91,-23-19 698,-105-69 0,147 109-276,-1 1 0,-1 2 0,0 0 0,-1 1 0,0 1 0,-1 2 0,1 0 0,-52-5 1,24 9-107,0 3-1,0 2 1,0 3 0,-102 21 0,151-27-6428,12-4-1984,-5 3 8178,18-10-7270</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07.591"/>
    </inkml:context>
    <inkml:brush xml:id="br0">
      <inkml:brushProperty name="width" value="0.025" units="cm"/>
      <inkml:brushProperty name="height" value="0.025" units="cm"/>
      <inkml:brushProperty name="color" value="#E71224"/>
    </inkml:brush>
  </inkml:definitions>
  <inkml:trace contextRef="#ctx0" brushRef="#br0">721 1 11243,'0'0'10495,"-10"0"-9812,5 0-629,0 0 0,1 1 0,-1-1 0,0 1 0,0 0 0,0 1 0,1-1 0,-1 1 0,1 0 0,-7 3 0,-51 38 754,60-42-784,-62 42 1316,-2-4-1,-132 59 1,6-5-267,187-90-1061,-1-1-5,1 1-1,-1 0 0,1 0 0,0 0 0,0 1 0,1 0 0,-1 0 0,1 0 0,-1 0 1,1 1-1,-3 5 0,7-10-12,-1 1 1,1-1-1,0 1 1,0-1-1,-1 1 0,1-1 1,0 1-1,0 0 1,0-1-1,0 1 1,0-1-1,0 1 0,0-1 1,0 1-1,0 0 1,0-1-1,0 1 1,1-1-1,-1 1 1,0-1-1,0 1 0,0-1 1,1 1-1,-1-1 1,0 1-1,1-1 1,-1 1-1,0-1 0,1 1 1,-1-1-1,1 0 1,-1 1-1,1-1 1,-1 0-1,1 1 0,-1-1 1,1 0-1,-1 0 1,1 1-1,-1-1 1,1 0-1,29 7-135,-26-6 121,101 11-462,118-2 0,-106-6-914,36 2-1930,-2-1-1905</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1:17.448"/>
    </inkml:context>
    <inkml:brush xml:id="br0">
      <inkml:brushProperty name="width" value="0.025" units="cm"/>
      <inkml:brushProperty name="height" value="0.025" units="cm"/>
      <inkml:brushProperty name="color" value="#E71224"/>
    </inkml:brush>
  </inkml:definitions>
  <inkml:trace contextRef="#ctx0" brushRef="#br0">408 320 7847,'0'0'2419,"-10"-7"-1421,-1-2-1090,-2-1 475,-1 1 0,0 0 0,0 0 0,-31-12 0,42 20-248,-1-1 0,0 1-1,1 0 1,-1 0-1,0 0 1,0 1 0,1 0-1,-1-1 1,0 1-1,0 0 1,0 1 0,0-1-1,1 1 1,-1 0-1,0 0 1,0 0 0,1 0-1,-1 0 1,1 1-1,-1 0 1,1 0 0,0 0-1,-1 0 1,1 0 0,0 1-1,0-1 1,1 1-1,-1 0 1,-4 6 0,-18 30 52,2 2 1,2 1 0,1 1 0,3 0 0,1 2-1,2-1 1,2 2 0,3 0 0,1 0 0,-3 64-1,10-90-177,1-1 0,0 0-1,2 0 1,0 0-1,1 0 1,1 0-1,0-1 1,10 23-1,-12-34-8,1-1 0,1 0 0,-1 0 0,1 0-1,0-1 1,1 1 0,-1-1 0,1 0 0,0 0-1,0 0 1,0-1 0,1 0 0,0 0 0,0 0-1,0-1 1,0 0 0,0 0 0,1 0 0,0-1-1,-1 0 1,1 0 0,0-1 0,0 0 0,0 0-1,11 0 1,-7-2 65,-1 0-1,1 0 1,-1-1-1,1 0 1,-1-1 0,0 0-1,0-1 1,0 0-1,-1-1 1,1 1-1,-1-2 1,0 1-1,15-14 1,6-7 406,-1-1-1,34-41 1,-3-3 582,91-140 0,-123 165-821,-3 0 0,-1-2 0,-3 0 0,25-84 0,-41 114-195,-1 1 0,0-1 0,-2 0 0,0 0 0,-1 0 1,-1 0-1,-4-33 0,3 43-32,0 1 0,-1 0-1,0 0 1,-1 0 0,0 1 0,0-1-1,0 1 1,-1-1 0,1 1 0,-2 0-1,1 0 1,-1 1 0,0-1 0,0 1 0,0 0-1,-1 0 1,1 1 0,-1 0 0,0 0-1,-1 0 1,-11-5 0,6 4-62,-1 1 0,1 0 0,-1 1 0,0 0 0,0 1-1,0 0 1,0 1 0,-1 1 0,1 0 0,0 1 0,-22 3 0,16 1 23,-1 0 0,1 1 0,0 1-1,0 0 1,1 2 0,0 0 0,-18 14 0,10-5-163,0 1 1,2 2-1,0 1 1,2 0-1,0 2 1,2 0-1,0 2 1,2 0-1,-21 40 1,32-54-460,1 1 1,0 0-1,1 1 1,1-1-1,0 1 1,1 0-1,0 0 1,2 0-1,-2 17 1,11 18-6564</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1:23.206"/>
    </inkml:context>
    <inkml:brush xml:id="br0">
      <inkml:brushProperty name="width" value="0.025" units="cm"/>
      <inkml:brushProperty name="height" value="0.025" units="cm"/>
      <inkml:brushProperty name="color" value="#E71224"/>
    </inkml:brush>
  </inkml:definitions>
  <inkml:trace contextRef="#ctx0" brushRef="#br0">129 249 13933,'0'-8'1484,"0"7"-1284,2-34 997,-2 34-917,0-1 1,0 0-1,0 0 1,0 1-1,0-1 0,0 0 1,-1 0-1,1 1 0,0-1 1,-1 0-1,0 1 0,1-1 1,-1 0-1,0 1 0,0-1 1,0 1-1,0-1 1,0 1-1,-2-2 0,3 3-210,0 0-1,-1 0 1,1 0-1,-1 0 1,1 0-1,-1 1 0,1-1 1,-1 0-1,1 0 1,0 0-1,-1 0 1,1 1-1,-1-1 1,1 0-1,0 1 1,-1-1-1,1 0 0,0 1 1,-1-1-1,1 0 1,0 1-1,0-1 1,-1 0-1,1 1 1,0-1-1,0 1 1,-1-1-1,1 1 0,0-1 1,0 0-1,0 1 1,0-1-1,0 1 1,0-1-1,0 1 1,-5 23-72,4-19 140,-53 490 3002,29-210-2271,19-229-596,-12 189 1371,18-242-1618,0 0-1,1 0 1,-1 0 0,1 1-1,0-1 1,-1-1-1,1 1 1,0 0 0,1 0-1,-1 0 1,1 0 0,-1-1-1,1 1 1,0-1 0,0 1-1,0-1 1,0 0 0,0 0-1,0 0 1,1 0-1,-1 0 1,1 0 0,-1-1-1,1 1 1,0-1 0,0 1-1,0-1 1,-1 0 0,1-1-1,0 1 1,0 0 0,6 0-1,10 1 158,0-1-1,0 0 0,0-2 1,23-2-1,-26 1-157,-7 2-25,295-20 0,-236 20 0,0 2 0,100 17 0,-63 1 0,153 23 0,-213-38 0,1-3 0,-1-1 0,77-8 0,-80-1 0,-1-2 0,57-21 0,-69 20 0,2 1 0,-1 1 0,1 2 0,0 1 0,52-3 0,-81 10 0,0-1 0,-1 0 0,1 0 0,-1 1 0,1-1 0,0 1 0,-1 0 0,1-1 0,-1 1 0,1 0 0,-1 0 0,3 2 0,16 5 0,-19-8 0,1-1 0,-1 0 0,1 1 0,-1-1 0,0 0 0,1 0 0,-1 0 0,0 0 0,0 0 0,0 0 0,0-1 0,0 1 0,0 0 0,0-1 0,0 1 0,-1 0 0,1-1 0,0 1 0,-1-1 0,1 1 0,-1-1 0,1 1 0,-1-1 0,0-2 0,8-41 0,-2-271 0,-7 200 0,1 73 0,-1 0 0,-2 0 0,-2 1 0,-2-1 0,-2 1 0,-1 0 0,-27-66 0,29 88 0,0 0 0,1 0 0,2-1 0,0 1 0,1-1 0,-3-37 0,7 57 0,0-1 0,-1 0 0,1 1 0,-1-1 0,0 1 0,1-1 0,-1 1 0,0-1 0,0 1 0,0-1 0,0 1 0,0 0 0,-1 0 0,1-1 0,0 1 0,0 0 0,-1 0 0,1 0 0,-1 0 0,1 1 0,-1-1 0,1 0 0,-1 1 0,1-1 0,-3 0 0,-48-10 0,38 8 0,-885-116 0,758 111 0,-1 7 0,-199 22 0,251-12 0,90-9-2,0 0 0,0 0 0,0 0 0,-1-1 1,1 1-1,0 0 0,0 0 0,-1 0 0,1 0 0,0 0 0,0 0 0,0 0 0,-1 0 0,1 0 1,0 0-1,0 0 0,0-1 0,0 1 0,-1 0 0,1 0 0,0 0 0,0 0 0,0-1 1,0 1-1,0 0 0,-1 0 0,1 0 0,0-1 0,0 1 0,0 0 0,0 0 0,0 0 0,0-1 1,0 1-1,0 0 0,0 0 0,0-1 0,0 1 0,0 0 0,0 0 0,0 0 0,0-1 1,0 1-1,0 0 0,0 0 0,0 0 0,0-1 0,0 1 0,0 0 0,1 0 0,-1 0 0,0-1 1,0 1-1,0 0 0,0 0 0,0 0 0,1 0 0,-1-1 0,0 1 0,0 0 0,1 0 1,11-15-2231,30-21-4462,15-7-3289</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4.713"/>
    </inkml:context>
    <inkml:brush xml:id="br0">
      <inkml:brushProperty name="width" value="0.025" units="cm"/>
      <inkml:brushProperty name="height" value="0.025" units="cm"/>
      <inkml:brushProperty name="color" value="#E71224"/>
    </inkml:brush>
  </inkml:definitions>
  <inkml:trace contextRef="#ctx0" brushRef="#br0">700 0 10570,'-14'6'2029,"-47"22"-990,1 3 0,-55 38 0,-90 83-822,167-120 540,2 2 0,1 1 1,-34 45-1,60-69-434,1 1 0,1 0 1,0 0-1,1 1 0,0-1 0,1 2 1,0-1-1,-4 23 0,7-30-278,1 0 0,1 0-1,-1 0 1,1 0 0,0 0 0,0 0 0,1 0-1,0 0 1,0 0 0,0 0 0,1-1 0,0 1 0,0 0-1,0-1 1,1 1 0,-1-1 0,1 0 0,1 0-1,-1 0 1,1 0 0,0-1 0,6 6 0,3 0 28,0-1-1,1-1 1,1 0 0,-1-1 0,1 0 0,0-1 0,1-1 0,-1-1 0,1 0-1,0-1 1,0 0 0,19 0 0,26-1 590,111-8 1,-91-5-202,0-3 0,-2-4 1,1-4-1,125-51 0,-174 61-202,0-2-1,0-1 0,-2-1 0,53-39 0,-72 47-57,0 0-1,-1-1 0,0 0 0,0-1 1,-1 0-1,-1 0 0,1-1 0,-2 0 1,1 0-1,-2 0 0,1-1 1,-2 0-1,1 0 0,-2 0 0,5-25 1,-6 22-157,-1 0 0,-1 0 0,0 0 0,-1 1 0,-1-1 0,0 0 0,-1 1 0,-1-1 0,0 1 0,-1 0 0,0 0 0,-14-25 1,14 31-38,-1-1 0,0 1 1,0 0-1,0 1 1,-1 0-1,0 0 1,-1 0-1,1 1 1,-1 0-1,-1 0 0,1 1 1,-1 0-1,0 1 1,0 0-1,0 0 1,0 1-1,-1 0 1,1 0-1,-1 1 1,-12-1-1,11 2-105,1 1-1,-1 0 1,1 1-1,-1 0 1,1 0-1,0 1 1,0 0 0,-1 1-1,2 1 1,-1-1-1,0 1 1,1 1-1,-15 9 1,12-6-316,1 1-1,0 0 1,1 1-1,0 0 1,1 0-1,0 1 1,0 0-1,2 1 1,-11 19-1,0 6-6323</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6.935"/>
    </inkml:context>
    <inkml:brush xml:id="br0">
      <inkml:brushProperty name="width" value="0.025" units="cm"/>
      <inkml:brushProperty name="height" value="0.025" units="cm"/>
    </inkml:brush>
  </inkml:definitions>
  <inkml:trace contextRef="#ctx0" brushRef="#br0">19 18 10378,'0'0'12086,"10"-2"-9967,3-2-1575,-4 1-231,0 1 1,1-1-1,0 2 0,17-2 0,-25 3-300,-1 0 0,1 0 0,0 0 0,-1 0 0,1 1 0,-1-1 0,1 0 0,0 1 0,-1-1 0,1 1 0,-1-1 0,1 1 1,-1 0-1,1 0 0,-1-1 0,1 1 0,-1 0 0,0 0 0,0 1 0,1-1 0,-1 0 0,0 0 0,0 1 0,0-1 0,0 0 0,-1 1 0,1-1 0,0 1 0,-1-1 0,1 1 0,0-1 0,-1 1 0,0 0 0,1-1 0,-1 1 0,0 0 0,0 1 0,0 8 28,0 0-1,-1-1 1,0 1 0,-1 0-1,0-1 1,-1 1-1,0-1 1,-6 14-1,-7 9 258,-22 36 1,25-50-807,2 1 1,0 0 0,2 1 0,0 0 0,-10 37-1,17-43-2755,3-7-1988</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6.208"/>
    </inkml:context>
    <inkml:brush xml:id="br0">
      <inkml:brushProperty name="width" value="0.025" units="cm"/>
      <inkml:brushProperty name="height" value="0.025" units="cm"/>
      <inkml:brushProperty name="color" value="#E71224"/>
    </inkml:brush>
  </inkml:definitions>
  <inkml:trace contextRef="#ctx0" brushRef="#br0">1 2335 8680,'0'0'950,"12"-11"-490,150-124 566,7 7 1,219-127 0,-272 191 136,3 5 0,132-44 0,261-66-232,-357 126-722,2 6 0,1 7 1,2 8-1,175-3 0,-199 20-422,822-62 3074,-202-83-2500,-8-44-291,-121 29 225,-98 30-346,478-112 1186,15 88 589,-876 148-1713,-35 5-105,-1-5-1,144-32 1,-246 41-298,0 0 1,0-1-1,0 0 1,0 0-1,0 0 1,-1-1 0,1 0-1,10-9 1,2-11-4681</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6.973"/>
    </inkml:context>
    <inkml:brush xml:id="br0">
      <inkml:brushProperty name="width" value="0.025" units="cm"/>
      <inkml:brushProperty name="height" value="0.025" units="cm"/>
      <inkml:brushProperty name="color" value="#E71224"/>
    </inkml:brush>
  </inkml:definitions>
  <inkml:trace contextRef="#ctx0" brushRef="#br0">494 18 11147,'2'-1'595,"18"-13"727,-12 12 66,-10 8 1654,-111 141 1106,46-65-3780,-245 269 566,309-348-836,-1 0-1,1 1 0,0-1 0,0 1 1,1 0-1,-1 0 0,1 0 0,0 0 1,-2 5-1,4-8-86,0 0-1,-1-1 1,1 1 0,0-1-1,0 1 1,0 0 0,0-1-1,0 1 1,0 0 0,1-1-1,-1 1 1,0-1 0,0 1 0,0-1-1,1 1 1,-1 0 0,0-1-1,0 1 1,1-1 0,-1 1-1,1-1 1,-1 1 0,0-1-1,1 1 1,0 0 0,26 6 57,57-9 516,-1-3-1,0-4 1,88-21 0,49-5-1825,-127 24-2992,-12 1-3214</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9.731"/>
    </inkml:context>
    <inkml:brush xml:id="br0">
      <inkml:brushProperty name="width" value="0.025" units="cm"/>
      <inkml:brushProperty name="height" value="0.025" units="cm"/>
      <inkml:brushProperty name="color" value="#E71224"/>
    </inkml:brush>
  </inkml:definitions>
  <inkml:trace contextRef="#ctx0" brushRef="#br0">0 131 7591,'0'-9'9449,"1"-4"-8090,0 1 0,0 0 0,7-24 0,-7 32-1146,0 1 1,1-1-1,-1 0 0,1 1 1,0-1-1,0 1 0,0 0 1,0 0-1,4-4 0,-5 6-143,0 0 0,0 0 0,0 0 0,0 0-1,1 1 1,-1-1 0,0 0 0,1 1 0,-1-1 0,1 0 0,-1 1-1,1 0 1,-1-1 0,1 1 0,-1 0 0,1 0 0,-1 0 0,1 0-1,-1 0 1,1 0 0,-1 0 0,1 1 0,-1-1 0,2 1 0,-1 0-50,-1-1 1,1 1-1,-1 0 1,0 0-1,0 0 1,1 0-1,-1 0 1,0 0-1,0 1 1,0-1-1,0 0 1,-1 1-1,1-1 1,0 0-1,0 1 1,-1-1-1,1 1 1,-1-1-1,1 1 1,-1-1-1,1 3 1,3 38 192,-3-37-167,-2 97 152,0-71-144,0-1 1,3 0-1,0 1 0,9 39 0,-11-68-10,0 0 0,0 0 0,1 0 0,-1 0 0,1-1 0,-1 1 0,1 0 0,0 0 0,0-1 0,0 1 0,0-1 1,0 1-1,0 0 0,0-1 0,1 0 0,-1 1 0,0-1 0,1 0 0,-1 0 0,1 0 0,0 0 0,-1 0 0,1 0 0,0 0 0,-1 0 0,1-1 0,0 1 0,0-1 0,0 1 0,0-1 0,0 0 0,-1 0 0,1 1 0,0-2 0,0 1 0,0 0 0,0 0 0,0 0 0,0-1 0,-1 1 0,1-1 0,3-1 0,3-1 214,-1-1 0,0 0 1,1 0-1,-2-1 0,1 1 1,0-2-1,-1 1 0,8-10 1,-4 5-192,-1-1 1,0 0 0,-1-1-1,0 0 1,0-1-1,-2 0 1,0 0 0,0 0-1,-1 0 1,-1-1 0,0 0-1,-1 0 1,0 0-1,1-29 1,-4 41-67,0 0-1,-1 0 1,1 0-1,-1-1 1,1 1-1,-1 0 1,0 0-1,1 0 1,-1 0-1,0 0 1,0 0-1,-1 0 1,1 0-1,0 0 1,-1 1 0,1-1-1,-1 0 1,1 1-1,-1-1 1,0 1-1,0 0 1,0 0-1,0-1 1,0 1-1,0 0 1,0 1-1,0-1 1,0 0 0,-2 0-1,2 0-2,0 1 0,1 0 0,-1 0 0,0-1-1,1 1 1,-1 0 0,0 0 0,1 1 0,-1-1 0,0 0 0,1 0 0,-1 1 0,0-1 0,1 1-1,-1 0 1,1-1 0,-1 1 0,1 0 0,-1 0 0,1 0 0,-1 0 0,1 0 0,0 0-1,0 0 1,0 1 0,0-1 0,-1 0 0,2 1 0,-1-1 0,0 1 0,0-1 0,0 1-1,1-1 1,-1 1 0,1-1 0,-1 1 0,0 2 0,1-2-184,-1-1-1,1 0 1,0 1-1,-1-1 1,1 0 0,0 1-1,0-1 1,0 1-1,0-1 1,0 0 0,0 1-1,0-1 1,1 1 0,-1-1-1,0 0 1,1 1-1,-1-1 1,1 0 0,0 0-1,-1 1 1,1-1 0,0 0-1,0 0 1,-1 0-1,1 0 1,0 0 0,0 0-1,0 0 1,0 0-1,1 0 1,0 0 0,1 0-234,-1 0-1,1-1 1,0 0 0,-1 1 0,1-1 0,0 0-1,-1 0 1,1-1 0,0 1 0,-1-1 0,1 1 0,-1-1-1,1 0 1,-1 0 0,1 0 0,-1 0 0,3-2-1,51-38-8702,-30 17 2562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0.122"/>
    </inkml:context>
    <inkml:brush xml:id="br0">
      <inkml:brushProperty name="width" value="0.025" units="cm"/>
      <inkml:brushProperty name="height" value="0.025" units="cm"/>
      <inkml:brushProperty name="color" value="#E71224"/>
    </inkml:brush>
  </inkml:definitions>
  <inkml:trace contextRef="#ctx0" brushRef="#br0">8 2 5765,'1'-1'10026,"0"7"-3531,-4 23-1319,-3 45-6728,6-48 3247,0-24-1678,0-1 0,0 1 0,0-1 0,1 0 1,-1 1-1,0-1 0,0 1 0,1-1 0,-1 0 0,1 0 1,0 1-1,-1-1 0,1 0 0,0 0 0,-1 1 0,1-1 1,0 0-1,0 0 0,0 0 0,0 0 0,0 0 0,0-1 1,1 1-1,-1 0 0,0 0 0,0-1 0,2 2 0,0-2 59,0 0-1,0 0 1,0 0-1,0 0 0,-1 0 1,1 0-1,0-1 1,0 1-1,0-1 0,-1 0 1,1 0-1,4-2 0,7-4 334,1-1 0,-2-1 0,19-14 0,4-9-136,-26 22-202,1 0-1,0 1 1,22-14-1,-33 23-53,1 0-1,-1 0 0,1 0 1,-1 0-1,1 0 0,-1 0 1,1 0-1,-1 0 1,1 0-1,-1 1 0,0-1 1,1 0-1,-1 0 0,1 0 1,-1 0-1,1 1 0,-1-1 1,1 0-1,-1 1 1,0-1-1,1 0 0,-1 1 1,0-1-1,1 0 0,-1 1 1,0-1-1,0 0 0,1 1 1,-1-1-1,0 1 1,0-1-1,1 1 0,-1-1 1,0 1-1,0-1 0,0 1 1,0-1-1,0 1 0,0-1 1,0 0-1,0 1 1,0-1-1,0 1 0,0-1 1,0 1-1,0-1 0,-1 2 1,1 34 470,0-26-313,0 47-110,0-57-64,0 1 0,0-1 0,0 0 0,0 1 0,0-1 0,0 0 0,0 1 0,0-1 0,0 0 0,0 1 0,0-1 0,0 0 0,1 1 0,-1-1 0,0 0 0,0 1 0,0-1 0,0 0 0,1 0 0,-1 1 0,0-1 0,0 0 0,0 0 0,1 1 0,-1-1 0,0 0 0,1 0 0,-1 0 0,0 0 0,0 1 0,1-1 0,-1 0 0,0 0 0,1 0 0,-1 0 0,0 0 0,1 0 0,15-4 0,12-16 0,-4-7 0,19-19 0,-41 44 0,-1 0 0,2 0 0,-1 0 0,0 1 0,0-1 0,1 1 0,-1-1 0,0 1 0,1 0 0,0 0 0,-1 0 0,1 0 0,-1 0 0,1 1 0,0-1 0,3 1 0,-5 1 4,0-1-1,0 1 1,0 0-1,0-1 1,0 1-1,-1 0 1,1 0-1,0 0 1,-1 0-1,1-1 1,0 1-1,-1 0 1,1 0-1,-1 0 1,0 1-1,1-1 1,-1 0-1,0 0 1,1 0 0,-1 0-1,0 0 1,0 0-1,0 0 1,0 2-1,1 35-233,-1-32 4,1 36-6485,0-31-592</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1.106"/>
    </inkml:context>
    <inkml:brush xml:id="br0">
      <inkml:brushProperty name="width" value="0.025" units="cm"/>
      <inkml:brushProperty name="height" value="0.025" units="cm"/>
      <inkml:brushProperty name="color" value="#E71224"/>
    </inkml:brush>
  </inkml:definitions>
  <inkml:trace contextRef="#ctx0" brushRef="#br0">0 87 14606,'0'0'9171,"7"9"-8664,8 15 122,-2 0 0,0 1 0,-2 1 0,11 37 0,57 135 764,-79-196-1304,1 0 0,0-1 0,0 1-1,0 0 1,-1 0 0,1 0 0,-1 0 0,0 0 0,1 0 0,-1 0-1,0 0 1,0 0 0,0 0 0,0 0 0,-1-1 0,1 1 0,0 0-1,-1 0 1,0 0 0,1 0 0,-1 0 0,-1 2 0,0-3-27,1 0 1,-1 0 0,1-1 0,0 1-1,-1-1 1,1 1 0,-1-1-1,0 1 1,1-1 0,-1 0-1,1 0 1,-1 0 0,0 0 0,1 0-1,-1 0 1,1 0 0,-1 0-1,1-1 1,-1 1 0,-2-2-1,-6-1 1,0-1-1,1 0 1,0 0-1,0-1 0,0 0 1,0-1-1,-9-8 1,16 12-61,-1 0 1,1-1 0,-1 1-1,1-1 1,0 1 0,0-1-1,0 0 1,0 0 0,1 0-1,-1 0 1,1 0 0,0 0-1,0 0 1,0-1 0,0 1-1,0 0 1,1-1 0,-1 1-1,1 0 1,0-1 0,0-3-1,2 2 0,-1 0 0,1 1 0,0 0-1,0-1 1,0 1 0,0 0 0,1 0 0,-1 0-1,1 0 1,0 1 0,1-1 0,-1 1-1,0 0 1,7-5 0,60-41-2,-53 39 0,-1-1 0,0 0 0,0-1 0,-1-1 0,-1 0 0,0-1 0,-1 0 0,12-18 0,-22 27 0,-1 0 0,0-1 0,0 1 0,-1-1 0,1 1 0,-1-1 0,0 0 0,-1 1 0,1-1 0,-1 0 0,0 0 0,-1 0 0,1 1 0,-1-1 0,-2-7 0,2 10 0,0 0 0,1 1 0,-1-1 0,0 1 0,0-1 0,0 1 0,-1 0 0,1-1 0,-1 1 0,1 0 0,-1 0 0,0 0 0,0 0 0,1 0 0,-1 0 0,-1 1 0,1-1 0,0 1 0,0-1 0,-1 1 0,1 0 0,0 0 0,-1 0 0,1 0 0,-1 0 0,0 1 0,1-1 0,-1 1 0,0-1 0,1 1 0,-1 0 0,0 0 0,1 0 0,-4 1 0,3 0 1,0 1 0,1-1 0,-1 0-1,1 1 1,0-1 0,-1 1 0,1 0 0,0 0 0,0 0-1,0 0 1,0 0 0,0 0 0,1 1 0,-1-1 0,1 0-1,-1 1 1,1 0 0,0-1 0,0 1 0,0 0 0,0-1-1,1 1 1,-1 3 0,-1 0-11,1 1 0,0-1 0,0 1 0,0-1 0,1 1 0,0 0 0,0-1 0,1 1 0,1 6 0,-1-10-161,0-1 0,1 0 0,-1 0 1,1 0-1,-1 0 0,1-1 0,0 1 0,0 0 0,0-1 1,0 1-1,0-1 0,0 1 0,0-1 0,0 0 0,1 0 0,-1 0 1,0 0-1,1-1 0,-1 1 0,1-1 0,-1 1 0,1-1 1,-1 0-1,1 0 0,2 0 0,7 0-1237,0 0 0,-1 0-1,1-1 1,14-4 0,12-8-3920,0-4-1996</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1.835"/>
    </inkml:context>
    <inkml:brush xml:id="br0">
      <inkml:brushProperty name="width" value="0.025" units="cm"/>
      <inkml:brushProperty name="height" value="0.025" units="cm"/>
      <inkml:brushProperty name="color" value="#E71224"/>
    </inkml:brush>
  </inkml:definitions>
  <inkml:trace contextRef="#ctx0" brushRef="#br0">113 253 9673,'0'0'12732,"-10"-1"-11515,7 1-1193,0-1 0,0 1 0,0 0 0,0 0 0,0 0-1,0 0 1,0 0 0,0 1 0,0-1 0,1 1 0,-1 0 0,0 0-1,0 0 1,0 0 0,1 0 0,-1 1 0,0-1 0,1 1 0,0 0-1,-1 0 1,1 0 0,0 0 0,0 0 0,0 0 0,0 0 0,0 1-1,1-1 1,-1 1 0,1-1 0,-1 1 0,-1 5 0,0-2-20,0 0-1,0 0 1,0 1 0,1 0 0,0-1 0,0 1-1,0 0 1,1 0 0,1 0 0,-1 0 0,1 0-1,0 0 1,2 13 0,-2-19 1,1 0 0,0 0 0,0 0 0,0 0 0,0 0 0,0 0 0,1 0 0,-1 0 0,0 0 0,0 0 0,0-1 0,1 1 0,-1 0 0,0-1 0,1 1 0,-1-1 0,1 0 0,-1 1 0,1-1 0,-1 0 0,0 0 0,1 0 0,-1 0 0,1 0-1,-1 0 1,1 0 0,-1-1 0,1 1 0,-1 0 0,0-1 0,1 0 0,-1 1 0,0-1 0,2-1 0,4 0 205,0-1-1,0 0 1,-1-1-1,0 0 0,10-7 1,0-5 196,-1-1-1,0 0 1,-1-1 0,-1 0-1,-1-1 1,-1-1 0,0 0 0,-2 0-1,0-1 1,-1 0 0,-1-1-1,-1 0 1,-1 0 0,-1 0 0,-1 0-1,0-44 1,-6 63-406,-2 9 0,-6 21 0,1 1 0,2 0 0,1 1 0,0 0 0,3 0 0,-3 49 0,7-74-4,-1 1-1,1-1 1,0 0 0,0 0-1,1 1 1,-1-1 0,1 0-1,0 0 1,0 1 0,1-1-1,2 6 1,-3-8 1,1-1 0,-1 0-1,1 1 1,-1-1 0,1 0 0,-1 0 0,1 0 0,0 0-1,-1-1 1,1 1 0,0 0 0,0-1 0,0 1-1,-1-1 1,1 1 0,0-1 0,0 0 0,0 0 0,0 0-1,0 0 1,0 0 0,-1 0 0,1-1 0,0 1 0,0-1-1,0 1 1,0-1 0,3-1 0,-1 0-48,0 0 1,1 0-1,-1-1 0,0 1 1,0-1-1,-1 0 0,1 0 1,-1 0-1,1 0 0,-1-1 1,0 0-1,0 1 1,0-1-1,-1 0 0,1 0 1,-1-1-1,2-6 0,1 0-360,-1 0 0,0 0-1,-1 0 1,2-19 0,-11 70 237,-2 30 417,7-69-231,1 0 0,0 0-1,0-1 1,0 1 0,0 0 0,0-1-1,1 1 1,-1 0 0,0 0 0,0-1 0,0 1-1,1 0 1,-1-1 0,0 1 0,1-1-1,-1 1 1,0 0 0,1-1 0,-1 1-1,1-1 1,-1 1 0,1-1 0,-1 1-1,1-1 1,-1 1 0,1-1 0,0 0-1,-1 1 1,2 0 0,23-4 544,24-22 441,-16 1-761,-23 17-233,-1 0 1,1 0 0,0 0-1,0 1 1,1 1 0,0 0-1,0 0 1,0 1 0,15-3-1,-24 6-9,-1 1 0,0 0 1,1 0-1,-1 0 0,0 0 0,1 0 0,-1 0 0,0 1 0,1-1 1,-1 0-1,0 1 0,0-1 0,1 1 0,-1-1 0,0 1 0,0 0 1,0 0-1,0-1 0,1 1 0,-1 0 0,0 0 0,-1 0 0,1 0 1,0 0-1,0 0 0,0 0 0,0 2 0,13 41 104,0-1 162,-14-41-246,1-1-1,0 0 1,0 1 0,-1-1-1,1 0 1,0 0-1,0 0 1,1 1 0,-1-1-1,0 0 1,0-1-1,0 1 1,1 0-1,-1 0 1,0 0 0,1-1-1,-1 1 1,1-1-1,-1 1 1,1-1 0,-1 0-1,1 1 1,-1-1-1,2 0 1,3-1 0,0 0 1,0 0-1,0-1 0,-1 0 1,1 0-1,-1 0 0,1 0 1,-1-1-1,0 0 0,0 0 1,0-1-1,-1 1 0,1-1 1,-1 0-1,0 0 0,7-10 1,-7 9-10,0 1 1,1-1 0,0 1 0,-1-1 0,1 1 0,0 0-1,1 1 1,-1 0 0,1 0 0,0 0 0,-1 0 0,1 1-1,0 0 1,9-2 0,-15 4-6,1 0 0,0 0 0,0 0 0,-1 0 0,1 0 0,0 1 0,0-1 0,-1 0 0,1 0 0,0 1 0,-1-1 0,1 0 0,0 1 0,-1-1 0,1 0 0,0 1 0,-1-1 0,1 1 0,-1 0 0,1-1 0,-1 1 0,1-1 0,-1 1 0,0 0 0,1-1 0,-1 1 0,0 0 0,1 0 0,7 30 0,-8-29 0,0 1 0,0 0 0,1-1 0,-1 1 0,1-1 0,-1 1 0,1-1 0,0 1 0,0-1 0,0 1 0,0-1 0,0 0 0,1 0 0,-1 0 0,1 1 0,-1-1 0,1 0 0,0-1 0,0 1 0,0 0 0,3 2 0,-2-4 5,0 1 1,-1-1-1,1 0 1,0 1-1,0-1 0,-1-1 1,1 1-1,0 0 1,0-1-1,-1 1 0,1-1 1,0 0-1,-1 0 1,1 0-1,3-2 0,38-27-24,-3 2-512,-31 23-2737</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2.756"/>
    </inkml:context>
    <inkml:brush xml:id="br0">
      <inkml:brushProperty name="width" value="0.025" units="cm"/>
      <inkml:brushProperty name="height" value="0.025" units="cm"/>
      <inkml:brushProperty name="color" value="#E71224"/>
    </inkml:brush>
  </inkml:definitions>
  <inkml:trace contextRef="#ctx0" brushRef="#br0">0 80 12011,'2'-7'1431,"-1"1"0,1-1 0,0 1 0,1 0 0,-1 0 0,1 0 1,5-8-1,-7 13-1326,-1-1 0,1 1 0,-1 0 0,1 0 0,0 0 1,0-1-1,0 1 0,0 0 0,0 0 0,0 0 0,0 0 1,0 0-1,0 0 0,0 1 0,0-1 0,1 0 1,-1 1-1,0-1 0,1 1 0,-1-1 0,0 1 0,1-1 1,-1 1-1,0 0 0,1 0 0,-1 0 0,1 0 1,-1 0-1,1 0 0,-1 0 0,0 0 0,1 0 0,-1 1 1,1-1-1,-1 0 0,0 1 0,1 0 0,-1-1 0,0 1 1,0 0-1,2 0 0,-1 4-82,1-1-1,-1 0 1,-1 0 0,1 1-1,0-1 1,-1 1-1,0-1 1,0 1 0,0 0-1,-1 0 1,0-1 0,0 1-1,0 0 1,0 0-1,-2 5 1,2 5 15,-2 3-75,0 0 0,-1-1 0,-1 1 0,0 0 0,-11 24 0,-8 32-77,23-74 115,-1 1 0,1 0 0,0-1 0,0 1 0,-1-1 0,1 1 0,0-1 1,0 1-1,0 0 0,0-1 0,0 1 0,0 0 0,0-1 0,0 1 0,0 0 0,0-1 0,0 1 0,0-1 0,0 1 0,0 0 0,1-1 0,-1 1 0,0-1 0,0 1 0,1-1 1,-1 1-1,0-1 0,1 1 0,-1-1 0,1 1 0,-1-1 0,0 1 0,1-1 0,-1 1 0,1-1 0,1 1 0,0-1 7,-1 0 0,1 0 0,0-1 0,0 1 1,0 0-1,0-1 0,0 1 0,-1-1 0,1 0 0,0 0 0,0 0 0,1-1 0,50-36 329,-13 0-29,65-82 1,-65 71-195,-40 49-114,0 0 0,0 0 0,0 0-1,0 0 1,0-1 0,0 1 0,0 0 0,0 0 0,0 0 0,0 0 0,1 0 0,-1 0 0,0 0-1,0 0 1,0 0 0,0 0 0,0 0 0,0 0 0,0-1 0,0 1 0,1 0 0,-1 0-1,0 0 1,0 0 0,0 0 0,0 0 0,0 0 0,0 0 0,0 0 0,1 0 0,-1 0-1,0 0 1,0 0 0,0 0 0,0 0 0,0 0 0,0 1 0,0-1 0,1 0 0,-1 0 0,0 0-1,0 0 1,0 0 0,0 0 0,0 0 0,0 0 0,0 0 0,0 0 0,0 0 0,0 0-1,0 1 1,1-1 0,-1 0 0,0 0 0,0 0 0,0 0 0,0 0 0,0 0 0,0 0-1,0 1 1,0-1 0,0 0 0,0 0 0,2 14-76,-4 18 9,-3 4 120,2-19-35,0 0-1,2 0 0,0 1 0,2 30 0,-1-48-14,0 1 0,0-1 0,0 1 0,0-1 0,0 1 0,1-1 0,-1 1 0,0-1-1,0 0 1,0 1 0,1-1 0,-1 1 0,0-1 0,1 0 0,-1 1 0,0-1 0,1 0 0,-1 1 0,0-1-1,1 0 1,-1 1 0,1-1 0,-1 0 0,0 0 0,1 0 0,-1 0 0,1 1 0,-1-1 0,1 0 0,-1 0-1,1 0 1,-1 0 0,1 0 0,-1 0 0,1 0 0,-1 0 0,1 0 0,-1 0 0,0 0 0,1 0 0,-1-1-1,1 1 1,-1 0 0,1 0 0,-1 0 0,1-1 0,0 1 0,21-16 743,-2-8-369,-1-1-1,-1-1 1,-1 0-1,-1-2 1,-1 0-1,11-32 1,-10 24-274,-14 99-103,-13 92 0,11-154-8,0-1-1,0 1 1,0-1 0,0 1 0,0-1-1,0 1 1,1-1 0,-1 1 0,0-1-1,0 1 1,0-1 0,0 1 0,1-1-1,-1 1 1,0-1 0,1 1 0,-1-1-1,0 1 1,1-1 0,-1 0 0,0 1-1,1-1 1,-1 0 0,1 1 0,-1-1-1,1 0 1,-1 0 0,1 1 0,-1-1-1,1 0 1,-1 0 0,1 0 0,-1 0-1,1 1 1,25-5-813,22-19-2148,-17-5-1915,-1-2-2360</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3.113"/>
    </inkml:context>
    <inkml:brush xml:id="br0">
      <inkml:brushProperty name="width" value="0.025" units="cm"/>
      <inkml:brushProperty name="height" value="0.025" units="cm"/>
      <inkml:brushProperty name="color" value="#E71224"/>
    </inkml:brush>
  </inkml:definitions>
  <inkml:trace contextRef="#ctx0" brushRef="#br0">144 1 20211,'-8'6'2861,"4"-4"-2588,-71 59 4134,69-55-4269,1-1-1,-1 0 1,1 1 0,0 0-1,1 0 1,0 1 0,0-1-1,0 1 1,1 0 0,0 0-1,-5 14 1,9-21-137,-1 0 0,1 1 0,-1-1 0,1 0 0,-1 0 0,1 1 0,-1-1 0,1 0 0,-1 0-1,1 0 1,-1 0 0,1 0 0,-1 0 0,1 0 0,-1 0 0,1 0 0,-1 0 0,1 0 0,-1 0 0,1 0 0,-1 0 0,1-1 0,-1 1 0,1 0 0,-1 0 0,1 0 0,-1-1 0,0 1 0,1 0 0,-1-1 0,1 1 0,-1 0 0,0-1 0,1 0 0,20-11 173,-9 4-141,0 0 0,0 1 1,19-9-1,-26 14-61,0 0 0,1 0 0,-1 1 0,0-1 0,0 1 1,1 1-1,-1-1 0,1 1 0,-1 0 0,0 0 0,1 1 0,7 1 0,-11-1 21,0-1-1,-1 2 1,1-1-1,0 0 0,-1 0 1,1 0-1,-1 1 0,1-1 1,-1 1-1,0-1 0,1 1 1,-1-1-1,0 1 0,0 0 1,0 0-1,0-1 0,-1 1 1,1 0-1,0 0 0,-1 0 1,1 0-1,-1 0 0,0 0 1,0 0-1,1 0 0,-1 0 1,-1 0-1,1 0 0,0 0 1,0 0-1,-2 4 1,1 1 27,0 0 1,-1 1-1,1-1 1,-2 0 0,1 0-1,-1 0 1,-5 9-1,1-6 13,0 0 0,-1 0 0,0-1 0,-11 9 1,16-14-20,-1-1 0,1-1 0,-1 1 1,0 0-1,0-1 0,0 0 0,0 0 1,0 0-1,0-1 0,-1 1 0,1-1 1,0 0-1,-1 0 0,-4 0 0,8-1-81,1 0 0,0 0 0,-1 0 0,1 0-1,0 0 1,-1 0 0,1 0 0,0 0 0,-1 0 0,1 0-1,0 0 1,-1 0 0,1-1 0,0 1 0,-1 0-1,1 0 1,0 0 0,0 0 0,-1-1 0,1 1-1,0 0 1,0 0 0,-1 0 0,1-1 0,0 1 0,0 0-1,-1-1 1,1 1 0,0 0 0,0 0 0,0-1-1,0 1 1,0 0 0,0-1 0,-1 1 0,1 0-1,0-1 1,5-16-2690,15-12-2529,10 2-1953,8-5-4159</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3.548"/>
    </inkml:context>
    <inkml:brush xml:id="br0">
      <inkml:brushProperty name="width" value="0.025" units="cm"/>
      <inkml:brushProperty name="height" value="0.025" units="cm"/>
      <inkml:brushProperty name="color" value="#E71224"/>
    </inkml:brush>
  </inkml:definitions>
  <inkml:trace contextRef="#ctx0" brushRef="#br0">171 53 16335,'0'0'3273,"-10"1"-155,3 0-2916,-1 1 0,1 0 0,0 0 1,0 1-1,0-1 0,0 2 1,0-1-1,1 1 0,0 0 1,-1 0-1,1 1 0,1-1 1,-1 2-1,1-1 0,0 0 1,0 1-1,0 0 0,1 0 1,-6 10-1,5-8-129,1-1 0,0 1 0,0 0 1,1 0-1,-1 1 0,2-1 0,-1 1 0,1-1 0,0 10 0,2-17-63,-1-1 0,1 1 0,0 0-1,0 0 1,1 0 0,-1-1-1,0 1 1,0 0 0,0 0 0,0-1-1,1 1 1,-1 0 0,0 0 0,1-1-1,-1 1 1,0 0 0,1-1 0,-1 1-1,1 0 1,-1-1 0,1 1-1,-1-1 1,1 1 0,0-1 0,-1 1-1,1-1 1,0 1 0,-1-1 0,1 0-1,0 1 1,0-1 0,-1 0 0,1 0-1,0 1 1,0-1 0,-1 0-1,1 0 1,0 0 0,0 0 0,0 0-1,-1 0 1,1 0 0,0 0 0,0-1-1,0 1 1,-1 0 0,1 0-1,0-1 1,-1 1 0,1 0 0,0-1-1,0 1 1,41-21 1252,-24 7-1042,-1-1 0,0-1 0,-1-1-1,-1 0 1,0-1 0,-2-1 0,0 0 0,-1 0 0,-1-2-1,15-36 1,-32 71-524,-4 6 192,0 1 1,2 0 0,0 0 0,2 1-1,0 0 1,-3 28 0,9-49-32,0 0 1,0 0 0,0-1-1,0 1 1,0 0 0,0 0-1,0 0 1,0 0 0,0 0-1,1 0 1,-1-1 0,0 1-1,1 0 1,-1 0 0,0 0-1,1-1 1,-1 1 0,1 0-1,-1-1 1,1 1 0,-1 0-1,1-1 1,0 1 0,-1-1-1,1 1 1,0 0 0,0-1-1,-1 0 1,1 1 0,0-1-1,1 1 1,0-1-145,0 0 0,0 0 0,1 0 0,-1 0 0,0 0 0,1 0 0,-1-1 0,0 1 0,0-1 0,1 0 0,2-1 0,5-3-1056,-1 1 0,0-1 0,0-1 1,12-10-1,13-16-5271</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4.106"/>
    </inkml:context>
    <inkml:brush xml:id="br0">
      <inkml:brushProperty name="width" value="0.025" units="cm"/>
      <inkml:brushProperty name="height" value="0.025" units="cm"/>
      <inkml:brushProperty name="color" value="#E71224"/>
    </inkml:brush>
  </inkml:definitions>
  <inkml:trace contextRef="#ctx0" brushRef="#br0">90 62 20852,'0'0'2829,"-10"13"305,3-5-2799,-38 52 2114,41-54-2283,0 1 1,1-1-1,0 1 0,0 0 0,1 0 0,-1 1 0,2-1 1,-1 0-1,1 1 0,-1 8 0,4-15-160,0-1-1,1 1 1,-1-1-1,0 0 1,0 1 0,0-1-1,1 0 1,-1 0-1,0 0 1,0-1-1,0 1 1,1 0 0,-1-1-1,0 0 1,2 0-1,6-1-57,-9 2 23,1 1-1,-1-1 0,1 1 0,-1-1 0,1 1 1,-1 0-1,0-1 0,1 1 0,-1 0 0,0 0 1,1 0-1,-1 0 0,0 0 0,0 0 0,0 1 1,0-1-1,0 0 0,0 0 0,0 1 0,-1-1 1,1 1-1,0-1 0,-1 0 0,1 1 0,-1-1 1,1 1-1,-1 0 0,0-1 0,0 1 1,0-1-1,0 1 0,0-1 0,0 3 0,0 70 50,0-53-46,-1-20 16,1 0 0,0 0 0,0 0 0,-1 0 0,1 0 1,0 0-1,0 0 0,0 0 0,0 0 0,0 0 0,1 0 0,-1 0 0,0 0 1,0 0-1,1 0 0,-1 0 0,0-1 0,1 1 0,-1 0 0,1 0 0,-1 0 1,1 0-1,0 0 0,-1-1 0,1 1 0,0 0 0,0-1 0,-1 1 0,1 0 1,0-1-1,0 1 0,0-1 0,0 1 0,0-1 0,0 0 0,-1 1 1,1-1-1,0 0 0,0 0 0,0 1 0,0-1 0,0 0 0,0 0 0,0 0 1,0 0-1,0 0 0,0-1 0,0 1 0,0 0 0,0 0 0,0-1 0,0 1 1,0 0-1,0-1 0,0 1 0,0-1 0,1-1 0,8-3 4,0-1 0,-1 0 1,17-15-1,-25 20 15,21-18-147,-2 0 0,0-1 0,-1-2 0,31-44 0,-42 54 132,-1-1-1,0-1 1,-1 1 0,0-1 0,-1 0 0,-1-1 0,0 1 0,-1-1 0,0 0-1,-1 0 1,-1-15 0,0 30 24,-1-1-1,0 0 1,0 1-1,0-1 1,0 1-1,0-1 1,0 0-1,0 1 1,-1-1 0,1 0-1,0 1 1,0-1-1,0 1 1,-1-1-1,1 0 1,0 1-1,-1-1 1,1 1-1,0-1 1,-1 1-1,1-1 1,-1 1-1,1-1 1,0 1 0,-1 0-1,1-1 1,-1 1-1,0 0 1,1-1-1,-1 1 1,1 0-1,-1 0 1,1-1-1,-1 1 1,0 0-1,1 0 1,-1 0-1,0 0 1,1 0 0,-1 0-1,1 0 1,-1 0-1,0 0 1,1 0-1,-1 0 1,0 0-1,1 0 1,-1 1-1,1-1 1,-1 0-1,0 0 1,1 1-1,-1-1 1,1 0-1,-1 1 1,0 0 0,-3 1-13,1 0 1,-1 0 0,1 1 0,-1-1 0,1 1 0,0 0 0,-5 5 0,1 3 26,0 0 0,1 0 0,1 1 0,0 0 0,0 0 1,1 0-1,1 1 0,0-1 0,1 1 0,-2 20 1,4-28-23,0 0 1,0 0 0,0 0-1,1 0 1,0 0 0,0-1-1,0 1 1,1 0 0,-1-1-1,1 1 1,0-1 0,0 1-1,4 4 1,-3-6-6,-1 0 1,1-1-1,0 1 1,0-1 0,-1 0-1,2 0 1,-1 0-1,0 0 1,0 0-1,1-1 1,-1 0-1,1 1 1,-1-1-1,1-1 1,-1 1-1,1 0 1,0-1-1,-1 0 1,8 0-1,-6 0 50,0-1-1,0 0 1,0 0-1,0-1 1,0 1-1,-1-1 1,1 0-1,0 0 0,-1-1 1,1 1-1,-1-1 1,0 0-1,0 0 1,0-1-1,0 1 0,-1-1 1,1 0-1,3-4 1,0-2 84,0 1 1,-1-1 0,0-1 0,-1 1 0,0-1-1,7-21 1,-28 71-140,11-31 0,1 1 0,0-1 0,1 1 0,0 0 0,0 0 0,-1 11 0,3-17 0,1 0 0,-1-1 0,1 1 0,0 0 0,0-1 0,0 1 0,0 0 0,1-1 0,-1 1 0,1 0 0,-1-1 0,1 1 0,0-1 0,0 1 0,0-1 0,0 1 0,1-1 0,-1 1 0,1-1 0,-1 0 0,4 3 0,-2-3 0,0-1 0,0 0 0,0 1 0,0-1 0,1 0 0,-1 0 0,0-1 0,0 1 0,1-1 0,-1 0 0,1 0 0,-1 0 0,0 0 0,1 0 0,-1-1 0,7-1 0,-3 0-69,0 0 0,0-1 0,-1 0 0,1 0 0,-1 0 1,1-1-1,9-8 0,-13 10-36,0 0 0,0 0 0,-1 0 0,1-1 0,0 1 0,-1-1 0,0 0 1,1 0-1,-1 0 0,-1 0 0,1 0 0,0 0 0,-1 0 0,1-1 0,-1 1 0,0-1 0,1-4 0,-2 7-198,0 1 0,0-1 0,0 1-1,0-1 1,-1 0 0,1 1 0,0-1-1,0 1 1,0-1 0,-1 1 0,1-1 0,0 1-1,0-1 1,-1 1 0,1-1 0,0 1-1,-1-1 1,1 1 0,-1 0 0,1-1-1,-1 1 1,1 0 0,-1-1 0,1 1-1,-1 0 1,1 0 0,-1-1 0,0 1 0,0-1-347,-14-7-8030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7.463"/>
    </inkml:context>
    <inkml:brush xml:id="br0">
      <inkml:brushProperty name="width" value="0.025" units="cm"/>
      <inkml:brushProperty name="height" value="0.025" units="cm"/>
    </inkml:brush>
  </inkml:definitions>
  <inkml:trace contextRef="#ctx0" brushRef="#br0">1 94 12172,'0'0'11573,"6"-3"-11242,-2 2-122,-1-1 1,0 1-1,-1-1 1,1 0-1,0 0 0,0 0 1,-1 0-1,1 0 1,-1-1-1,0 1 0,1-1 1,-1 1-1,-1-1 0,1 0 1,0 0-1,-1 0 1,3-6-1,-16 64-114,4-36-12,6-21 63,1-12 107,1-82-45,-3 90-763,-3 15-121,-3 17-533,1 29-1063,9-31-1360</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4.449"/>
    </inkml:context>
    <inkml:brush xml:id="br0">
      <inkml:brushProperty name="width" value="0.025" units="cm"/>
      <inkml:brushProperty name="height" value="0.025" units="cm"/>
      <inkml:brushProperty name="color" value="#E71224"/>
    </inkml:brush>
  </inkml:definitions>
  <inkml:trace contextRef="#ctx0" brushRef="#br0">1 0 18674,'0'0'9128,"29"55"-14861,-20-46-1410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4.808"/>
    </inkml:context>
    <inkml:brush xml:id="br0">
      <inkml:brushProperty name="width" value="0.025" units="cm"/>
      <inkml:brushProperty name="height" value="0.025" units="cm"/>
      <inkml:brushProperty name="color" value="#E71224"/>
    </inkml:brush>
  </inkml:definitions>
  <inkml:trace contextRef="#ctx0" brushRef="#br0">94 216 17360,'0'0'3727,"-7"9"-2825,-1 0-840,-47 64 2078,52-69-2049,0 0-1,1 0 1,-1 0 0,1 1-1,0-1 1,0 1-1,1-1 1,0 1-1,-1 0 1,1 0 0,1-1-1,-1 1 1,1 0-1,0 0 1,0 0 0,0 0-1,1 4 1,0-8-82,0 0 0,0 0 0,-1 0 0,1 0 1,0 0-1,0-1 0,0 1 0,0 0 0,0-1 0,0 1 0,0 0 1,0-1-1,0 1 0,0-1 0,0 0 0,1 1 0,-1-1 1,0 0-1,0 0 0,0 0 0,0 0 0,1 0 0,-1 0 1,2 0-1,30-4 568,-24 1-432,1-1 0,-1 0-1,0 0 1,-1-1 0,1 0 0,-1-1 0,0 1-1,-1-2 1,1 1 0,12-16 0,0 0 169,-2-1 0,22-36 1,-24 31 293,22-47 1,-35 67-576,1-1 1,-1 0-1,0 1 1,-1-1-1,0 0 1,-1 0-1,0-1 1,0 1-1,-1 0 1,-1-13-1,1 21-35,0 0 1,0 1-1,-1-1 0,1 0 0,0 1 1,-1-1-1,1 1 0,0-1 0,-1 0 1,1 1-1,-1-1 0,1 1 0,-1-1 1,1 1-1,-1 0 0,0-1 0,1 1 1,-1 0-1,1-1 0,-1 1 0,0 0 1,1-1-1,-1 1 0,0 0 0,0 0 1,1 0-1,-1 0 0,0 0 1,1 0-1,-1 0 0,0 0 0,0 0 1,1 0-1,-1 0 0,0 0 0,1 1 1,-1-1-1,0 0 0,1 0 0,-1 1 1,0-1-1,0 1 0,-29 15-14,10-1 204,1 0-1,0 1 1,2 1-1,0 1 1,1 0-1,1 1 1,-22 35-1,35-51-145,1 0 0,-1 0 0,1 1 0,0-1 0,0 0 0,0 1 0,0-1 0,0 0 0,0 8 0,1-10-37,0 0-1,1 0 1,-1 0 0,0 0 0,0 0 0,1-1-1,-1 1 1,1 0 0,-1 0 0,1 0 0,-1 0-1,1 0 1,-1 0 0,1-1 0,0 1 0,-1 0-1,1-1 1,0 1 0,0 0 0,0-1 0,0 1-1,-1-1 1,1 1 0,0-1 0,0 1 0,0-1-1,0 0 1,0 1 0,0-1 0,0 0-1,0 0 1,0 0 0,0 0 0,2 0 0,86-1 23,-69-1-50,0 2 1,0 0-1,0 1 0,23 4 1,-40-4 1,-1 0 0,1 0 0,-1 0 0,0 0 0,1 1 0,-1-1 0,0 1 0,0 0 0,0 0 0,0 0 0,0 0 0,0 0 0,-1 0 0,1 0 0,-1 0 0,1 1 0,-1-1 0,0 1 1,0-1-1,0 1 0,0-1 0,-1 1 0,1-1 0,-1 1 0,1 0 0,-1-1 0,0 1 0,0 0 0,0 0 0,0-1 0,-1 4 0,-7 54-2719,-1-29-4491</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5.182"/>
    </inkml:context>
    <inkml:brush xml:id="br0">
      <inkml:brushProperty name="width" value="0.025" units="cm"/>
      <inkml:brushProperty name="height" value="0.025" units="cm"/>
      <inkml:brushProperty name="color" value="#E71224"/>
    </inkml:brush>
  </inkml:definitions>
  <inkml:trace contextRef="#ctx0" brushRef="#br0">0 2 17168,'0'0'10010,"11"9"-8996,33 25-437,-43-33-513,1 0 0,-1 0 0,1 0 0,0 0 0,-1 0 0,1-1 1,-1 1-1,1 0 0,0-1 0,0 0 0,-1 1 0,1-1 1,0 0-1,0 0 0,0 0 0,-1 0 0,1 0 0,0 0 1,0 0-1,0-1 0,-1 1 0,1-1 0,0 1 0,-1-1 0,1 0 1,0 0-1,-1 1 0,1-1 0,-1 0 0,1 0 0,-1-1 1,0 1-1,1 0 0,-1 0 0,0-1 0,0 1 0,0-1 0,0 1 1,0-1-1,0 1 0,0-1 0,0 0 0,-1 1 0,1-1 1,-1 0-1,1 1 0,-1-1 0,0 0 0,0 0 0,0 0 1,0 1-1,0-1 0,0 0 0,0 0 0,-1-2 0,1 4-62,-1-1-1,1 1 0,0 0 0,-1 0 0,1-1 1,-1 1-1,1 0 0,-1 0 0,1 0 1,-1 0-1,1-1 0,-1 1 0,1 0 0,-1 0 1,1 0-1,-1 0 0,1 0 0,-1 0 1,1 0-1,-1 1 0,1-1 0,-1 0 0,1 0 1,0 0-1,-1 0 0,1 1 0,-1-1 1,1 0-1,-1 0 0,1 1 0,0-1 0,-1 0 1,1 1-1,-1-1 0,1 1 0,-16 12-103,12-9 98,0 1 0,0-1 0,0 1 0,1 0 0,-1 0 0,1 0 1,0 1-1,1-1 0,-1 1 0,1-1 0,0 1 0,1 0 0,-1 0 1,1 0-1,0 0 0,1 0 0,-1 9 0,2-14 13,0 0-1,0 1 1,0-1-1,0 0 1,0 0 0,1 1-1,-1-1 1,0 0-1,1 0 1,-1-1-1,0 1 1,1 0-1,-1 0 1,1-1 0,0 1-1,-1 0 1,1-1-1,-1 0 1,1 1-1,0-1 1,-1 0 0,1 0-1,0 0 1,-1 0-1,1 0 1,0 0-1,2-1 1,51-6 253,-33 0-252,0-2 0,-1 0 0,36-20 0,-34 16-13,1 1 1,35-12-1,-58 23 3,-1 1 0,1 0 0,-1-1 0,1 1 0,0 0 0,0 0 0,-1 0 0,1 0 0,0 0 0,-1 0 0,1 0 0,0 0 0,-1 0 0,1 0 0,0 0 0,-1 0 0,1 0 0,0 1 0,-1-1 0,1 0 0,0 0 0,-1 1 0,1-1 0,-1 0 0,1 1 0,0-1 0,-1 1 0,1-1 0,-1 1 0,1-1 0,-1 1 0,0-1 0,1 1 0,-1-1 0,1 1 0,-1 0 0,0-1 0,0 1 0,1-1 0,-1 1 0,0 0 0,0-1 0,0 1 0,0 1 0,0 44 0,-1-42 0,0 1 0,1-1 0,0 1 0,0-1 0,0 1 0,0-1 0,1 1 0,0-1 0,1 5 0,-1-8-9,0 0-1,0 0 1,0 0-1,0 0 1,1 0-1,-1 0 1,0-1-1,1 1 1,-1 0-1,1-1 1,-1 1-1,1-1 1,-1 0-1,1 0 1,-1 1-1,1-1 1,-1 0 0,1 0-1,-1 0 1,1 0-1,-1-1 1,1 1-1,-1 0 1,1-1-1,-1 1 1,0-1-1,1 1 1,-1-1-1,1 1 1,1-3-1,1 2-165,0-1 0,0 0 0,-1 0 0,1-1-1,-1 1 1,1-1 0,-1 1 0,0-1 0,0 0-1,4-5 1,-1-9-4592,-5-2-2338</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5.568"/>
    </inkml:context>
    <inkml:brush xml:id="br0">
      <inkml:brushProperty name="width" value="0.025" units="cm"/>
      <inkml:brushProperty name="height" value="0.025" units="cm"/>
      <inkml:brushProperty name="color" value="#E71224"/>
    </inkml:brush>
  </inkml:definitions>
  <inkml:trace contextRef="#ctx0" brushRef="#br0">57 99 12588,'0'0'4388,"-55"-39"-3107,54 37 257,1 0-1,21 0-1409,17-4-96,16-5-64,15-6-1345,11-2-3524</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5.958"/>
    </inkml:context>
    <inkml:brush xml:id="br0">
      <inkml:brushProperty name="width" value="0.025" units="cm"/>
      <inkml:brushProperty name="height" value="0.025" units="cm"/>
      <inkml:brushProperty name="color" value="#E71224"/>
    </inkml:brush>
  </inkml:definitions>
  <inkml:trace contextRef="#ctx0" brushRef="#br0">0 1 20179,'0'0'4965,"8"84"-3972,-7-34-417,2 2-448,0-3-32,3-3-608,0-13-1506,0-8-865,0-16-95,-2-9-1763,-4-9-7847</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6.333"/>
    </inkml:context>
    <inkml:brush xml:id="br0">
      <inkml:brushProperty name="width" value="0.025" units="cm"/>
      <inkml:brushProperty name="height" value="0.025" units="cm"/>
      <inkml:brushProperty name="color" value="#E71224"/>
    </inkml:brush>
  </inkml:definitions>
  <inkml:trace contextRef="#ctx0" brushRef="#br0">1 114 17264,'0'0'6310,"82"-26"-4900,-39 10-65,0-2-833,2-1-383,-12 3-97,-7 3-961,-12 9-641,-11 3-1793,-23 3-8969</inkml:trace>
  <inkml:trace contextRef="#ctx0" brushRef="#br0" timeOffset="1">13 234 16656,'0'0'8296,"57"-7"-5446,-15-8-960,8-4-865,2 1-737,-2 1-224,-8 4-128,-12 7-1249,-13 6-1602</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6.694"/>
    </inkml:context>
    <inkml:brush xml:id="br0">
      <inkml:brushProperty name="width" value="0.025" units="cm"/>
      <inkml:brushProperty name="height" value="0.025" units="cm"/>
      <inkml:brushProperty name="color" value="#E71224"/>
    </inkml:brush>
  </inkml:definitions>
  <inkml:trace contextRef="#ctx0" brushRef="#br0">0 103 11018,'0'0'12428,"71"19"-9961,-39-30-1186,-1-1-993,2-1-352,-4 2-929,2-2-1121,-3-5-1249,-1-3-1826,-2-2-3299</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7.049"/>
    </inkml:context>
    <inkml:brush xml:id="br0">
      <inkml:brushProperty name="width" value="0.025" units="cm"/>
      <inkml:brushProperty name="height" value="0.025" units="cm"/>
      <inkml:brushProperty name="color" value="#E71224"/>
    </inkml:brush>
  </inkml:definitions>
  <inkml:trace contextRef="#ctx0" brushRef="#br0">45 110 6150,'0'0'4852,"-5"8"-1654,-1 1-2506,1 0 1,0 1-1,1-1 1,0 1-1,0 0 0,1 0 1,1 0-1,-1 0 1,0 17-1,3-27-689,0 0 1,1 1-1,-1-1 1,0 0-1,0 1 1,1-1-1,-1 0 1,0 0-1,1 1 1,-1-1-1,0 0 1,1 0-1,-1 0 1,0 1-1,1-1 1,-1 0-1,0 0 1,1 0-1,-1 0 1,1 0-1,-1 0 0,0 0 1,1 0-1,-1 0 1,1 0-1,-1 0 1,0 0-1,1 0 1,-1 0-1,1 0 1,-1 0-1,0-1 1,1 1-1,-1 0 1,0 0-1,1 0 1,-1-1-1,0 1 1,1 0-1,-1-1 1,18-7 504,-7-1 210,0-1 1,-1 1-1,16-21 0,-17 19-88,1 0 0,0 0-1,18-13 1,-27 23-625,-1 1 0,0 0 0,1 0-1,-1-1 1,1 1 0,-1 0 0,1 0 0,-1-1 0,1 1-1,-1 0 1,1 0 0,0 0 0,-1 0 0,1 0 0,-1 0-1,1 0 1,-1 0 0,1 0 0,-1 0 0,1 0 0,-1 0-1,1 0 1,0 0 0,-1 1 0,1-1 0,-1 0 0,1 0-1,-1 1 1,0-1 0,1 0 0,-1 0 0,1 1 0,-1-1 0,1 1-1,-1-1 1,0 0 0,1 1 0,-1-1 0,0 1 0,1-1-1,-1 1 1,0-1 0,0 1 0,0-1 0,1 1 0,-1-1-1,0 1 1,0-1 0,0 1 0,0 0 0,0 0 0,7 42 225,-5-24-146,-2-17-78,0-1 0,1 1 0,-1-1 0,0 0 0,1 1 0,-1-1 0,1 0-1,0 1 1,-1-1 0,1 0 0,0 0 0,0 1 0,0-1 0,0 0 0,0 0 0,0 0 0,0 0 0,0 0 0,0-1 0,0 1 0,0 0 0,1 0 0,-1-1 0,0 1 0,1-1 0,1 1-1,0 0 38,-1-2-1,1 1 1,0 0-1,0 0 1,-1-1-1,1 0 1,-1 1-1,1-1 0,0 0 1,-1 0-1,1 0 1,-1-1-1,3-1 1,10-7 345,-1-1 1,0 0-1,16-19 1,-25 25-237,-4 4-129,0 1 0,0-1 1,0 0-1,0 0 0,-1 0 0,1 0 1,0 0-1,0 0 0,-1 0 0,1 0 1,-1 0-1,1 0 0,-1 0 0,1-1 1,-1 1-1,0 0 0,0 0 0,1 0 1,-1-1-1,0 1 0,0 0 0,0 0 1,0-1-1,0 1 0,-1 0 1,1 0-1,-1-2 0,-22-25 1057,20 26-1015,1 0 0,-1-1-1,0 1 1,1-1 0,0 0 0,0 0-1,-1 0 1,2 0 0,-1 0 0,0 0 0,1-1-1,-2-4 1,3 7-165,0 0-1,0-1 1,0 1-1,0 0 1,0-1-1,1 1 1,-1 0-1,0 0 1,1 0-1,0-1 1,-1 1-1,1 0 1,-1 0-1,1 0 1,0 0-1,0 0 1,0 0-1,0 0 1,-1 0-1,1 0 1,1 0-1,-1 1 1,0-1-1,0 0 1,0 1-1,0-1 1,0 1-1,1-1 1,-1 1-1,0-1 1,0 1-1,1 0 1,-1 0-1,0 0 1,0 0-1,1 0 1,-1 0-1,2 0 1,69 0-8564,-49 1 4549,0-1-9808</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7.497"/>
    </inkml:context>
    <inkml:brush xml:id="br0">
      <inkml:brushProperty name="width" value="0.025" units="cm"/>
      <inkml:brushProperty name="height" value="0.025" units="cm"/>
      <inkml:brushProperty name="color" value="#E71224"/>
    </inkml:brush>
  </inkml:definitions>
  <inkml:trace contextRef="#ctx0" brushRef="#br0">117 89 9513,'0'0'3454,"4"-9"363,1 0-2520,7-14 516,-9-1 2188,-3 24-3879,0-1 1,0 1-1,0-1 1,0 1 0,0-1-1,0 1 1,0-1 0,0 1-1,-1-1 1,1 1-1,0 0 1,0-1 0,0 1-1,-1-1 1,1 1 0,0-1-1,0 1 1,-1 0-1,1-1 1,0 1 0,-1-1-1,1 1 1,-1 0 0,1 0-1,0-1 1,-1 1-1,1 0 1,-1 0 0,1-1-1,-1 1 1,1 0 0,-1 0-1,0 0 1,-20 2 1226,-18 19-1038,29-11-274,1 0 1,0 0-1,1 1 0,-8 14 0,13-22-4,1 1 1,0 0-1,0-1 0,0 1 0,1 0 1,-1 0-1,1 0 0,0 0 1,0 1-1,1-1 0,-1 0 0,1 0 1,0 1-1,0-1 0,0 0 0,0 0 1,2 7-1,-1-10 11,1 1-1,-1-1 1,0 0 0,0 0 0,1 0-1,-1 0 1,1 0 0,-1 0 0,1-1-1,-1 1 1,1 0 0,0-1 0,-1 1-1,1-1 1,0 1 0,-1-1 0,1 0-1,0 0 1,0 0 0,-1 0-1,1 0 1,0 0 0,-1 0 0,1-1-1,0 1 1,2-1 0,47-14 1033,-38 9-1077,-1-1 0,0 0 0,0-1 0,-1 0 0,13-13 0,-20 18 0,0-1 0,-1 1 0,0 0 0,0-1 0,0 0 0,0 0 0,-1 0 0,0 0 0,0 0 0,0 0 0,0-1 0,0 1 0,-1-1 0,0 1 0,0-1 0,0 0 0,0 1 0,-1-1 0,0-5 0,0 9-2,0-1-1,-1 1 1,1 0 0,0-1 0,-1 1-1,1 0 1,-1-1 0,0 1-1,1 0 1,-1 0 0,0 0 0,0 0-1,1 0 1,-1 0 0,0 0 0,0 0-1,0 0 1,0 0 0,0 0-1,-1 1 1,1-1 0,0 0 0,-2 0-1,0 0-31,-1 0 0,0 0 0,1 0 0,-1 1 0,0-1 0,1 1 0,-1 0-1,-6 1 1,3-1-188,1 1-1,-1 0 0,0 1 0,1-1 1,0 1-1,-1 1 0,1-1 0,0 1 1,-8 5-1,-3 9-5430,8-4-3690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0.175"/>
    </inkml:context>
    <inkml:brush xml:id="br0">
      <inkml:brushProperty name="width" value="0.025" units="cm"/>
      <inkml:brushProperty name="height" value="0.025" units="cm"/>
      <inkml:brushProperty name="color" value="#E71224"/>
    </inkml:brush>
  </inkml:definitions>
  <inkml:trace contextRef="#ctx0" brushRef="#br0">161 284 7623,'1'-2'291,"5"-8"1629,0 0 0,-1-1 0,0 0 1,0 0-1,-1-1 0,-1 1 0,4-18 0,-13 26 2388,-17 10-2882,7 4-1429,0 0 0,1 2-1,0-1 1,1 2 0,0 0 0,1 0 0,1 2 0,0-1 0,1 1 0,1 1 0,-9 20-1,18-35-33,0-1-1,0 1 1,0-1-1,1 1 1,-1-1-1,1 1 1,-1 0-1,1-1 1,0 1-1,0 0 1,-1 0-1,1-1 1,0 1-1,1 2 1,-1-4 23,0 0 0,1 1 0,-1-1 1,1 0-1,-1 0 0,1 0 1,-1 1-1,0-1 0,1 0 0,-1 0 1,1 0-1,-1 0 0,1 0 1,-1 0-1,1 0 0,-1 0 1,1 0-1,-1 0 0,0 0 0,1 0 1,-1-1-1,1 1 0,-1 0 1,1 0-1,-1 0 0,0-1 0,1 1 1,-1 0-1,0 0 0,1-1 1,0 1-1,44-36-233,-38 30 358,-4 3-116,0 1 1,0-1-1,0 1 0,1 0 0,-1 0 0,1 0 0,-1 0 0,1 1 1,0-1-1,-1 1 0,1 0 0,8-1 0,-11 2-6,1 0-1,0 0 0,0 1 1,-1-1-1,1 1 1,0-1-1,-1 1 1,1 0-1,0-1 0,-1 1 1,1 0-1,-1 0 1,1 0-1,-1 0 1,0 0-1,1 1 0,-1-1 1,0 0-1,0 1 1,0-1-1,0 1 1,0-1-1,0 1 1,0-1-1,-1 1 0,1 0 1,0-1-1,-1 1 1,1 0-1,-1 2 1,7 25 49,-2 1 0,-2 0 0,0 0 0,-2 1 0,-1-1 0,-7 45 1,5-59 259,-1 1 0,0-1 0,-1 0 0,-1-1 0,-1 1 0,0-1 0,-1 0 0,0-1 0,-1 1 0,-1-1 0,-16 19 0,24-32-265,1 0-1,-1 0 0,0 0 1,1 0-1,-1 0 0,0 0 1,0 0-1,0 0 0,0-1 1,0 1-1,0 0 0,0-1 1,0 1-1,0-1 0,0 1 1,0-1-1,0 1 1,0-1-1,-1 0 0,1 0 1,0 1-1,0-1 0,0 0 1,0 0-1,-1 0 0,1 0 1,0-1-1,0 1 0,0 0 1,-1 0-1,0-1 0,0-1-20,1 0 0,0 1-1,-1-1 1,1 0-1,0 0 1,0 0-1,0 0 1,0-1-1,0 1 1,1 0 0,-1 0-1,1 0 1,-1-1-1,1-3 1,-1-11-116,0-1 1,1 1 0,3-20 0,-1 22 74,1 1-1,1-1 1,0 1 0,1 0 0,1 0 0,0 0 0,0 1 0,2 0 0,12-18-1,7-2 3,59-59 0,-57 64 41,-1-1 0,38-52-1,-60 71 17,0 0 0,0 0 0,-1-1 0,6-19 0,-9 25 28,-1 0 0,1 0-1,-2 0 1,1 0-1,0 0 1,-1 0-1,0 0 1,0 0-1,0 0 1,-1 0-1,0 0 1,0 0-1,-2-7 1,2 10-56,1 1 0,-1-1 0,1 1-1,-1 0 1,0 0 0,0-1 0,0 1 0,1 0 0,-1 0 0,0 0-1,0 0 1,-1 0 0,1 0 0,0 0 0,0 0 0,0 0 0,-1 1-1,1-1 1,0 0 0,-1 1 0,1-1 0,0 1 0,-1 0 0,1-1-1,-1 1 1,1 0 0,-1 0 0,1 0 0,-1 0 0,1 0 0,-1 0 0,1 0-1,-1 0 1,1 1 0,0-1 0,-1 1 0,1-1 0,-1 1 0,1-1-1,0 1 1,0 0 0,-2 1 0,-2 1-4,0 0 1,0 0-1,0 1 1,1 0-1,-1 0 0,1 1 1,0-1-1,0 1 1,-3 5-1,-1 4 2,1 1 0,0 0 0,-8 27 0,13-34 0,-1 0 0,2 0 0,-1 0 0,1 0 0,0 1 0,1-1 0,0 0 0,0 0 0,3 11 0,-3-18-4,1 0 1,-1 1-1,1-1 0,0 0 1,0 0-1,-1 0 1,1 0-1,0 0 0,0 0 1,0 0-1,0 0 0,0-1 1,0 1-1,0 0 0,1-1 1,-1 1-1,0 0 1,0-1-1,0 1 0,1-1 1,-1 0-1,0 1 0,1-1 1,-1 0-1,0 0 0,1 0 1,-1 0-1,0 0 1,1 0-1,-1 0 0,0-1 1,0 1-1,1 0 0,-1-1 1,0 1-1,0-1 0,1 1 1,-1-1-1,1 0 1,6-2-58,-1-1 1,1 1 0,-1-1-1,0 0 1,8-6 0,6-7-989,-1-1 1,-1-1-1,-1-1 0,23-31 1,-30 35-866,0-1 1,-2 0 0,1-1-1,-2 0 1,-1 0 0,10-35 0,-6-1-4632</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7.881"/>
    </inkml:context>
    <inkml:brush xml:id="br0">
      <inkml:brushProperty name="width" value="0.025" units="cm"/>
      <inkml:brushProperty name="height" value="0.025" units="cm"/>
    </inkml:brush>
  </inkml:definitions>
  <inkml:trace contextRef="#ctx0" brushRef="#br0">0 55 4132,'0'0'10762,"49"-2"-10666,-3-1 0,9-2-96,11-1-64,11-5-1345,6-2-1410,5-1-2306</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0.532"/>
    </inkml:context>
    <inkml:brush xml:id="br0">
      <inkml:brushProperty name="width" value="0.025" units="cm"/>
      <inkml:brushProperty name="height" value="0.025" units="cm"/>
      <inkml:brushProperty name="color" value="#E71224"/>
    </inkml:brush>
  </inkml:definitions>
  <inkml:trace contextRef="#ctx0" brushRef="#br0">150 1 10025,'0'0'8900,"-11"12"-6995,-5 7-1184,2 0 0,0 1-1,0 0 1,2 1 0,-17 40-1,21-36-300,0 1-1,1 1 0,1-1 0,2 1 0,-2 50 0,6-75-389,0 0 0,0 0 0,0-1 0,0 1 0,0 0 0,0 0 0,0 0 0,1 0 0,-1 0 0,1 0 0,0 0 0,-1-1 0,1 1 0,0 0 0,0 0 0,0-1 0,0 1 0,0-1 0,1 1 0,-1-1 0,0 1-1,1-1 1,-1 0 0,3 2 0,-1-2 48,0 0-1,-1-1 1,1 0-1,-1 1 1,1-1-1,0 0 0,-1 0 1,1 0-1,0-1 1,-1 1-1,1-1 1,-1 1-1,1-1 0,-1 0 1,1 0-1,-1 0 1,1 0-1,3-3 1,8-5 130,-1-1 0,0 0 0,-1-1 0,0 0 0,0-1 0,10-14 0,-8 10-179,0 1 0,31-26-1,-44 41-37,-1 0 0,0 0 0,0 0 0,1 0-1,-1 0 1,0 0 0,0 0 0,0 0-1,1 0 1,-1 0 0,0 1 0,0-1-1,1 0 1,-1 0 0,0 0 0,0 0 0,0 0-1,0 1 1,1-1 0,-1 0 0,0 0-1,0 0 1,0 0 0,0 1 0,0-1 0,1 0-1,-1 0 1,0 1 0,0-1 0,0 0-1,0 0 1,0 1 0,0-1 0,0 0 0,0 0-1,0 1 1,0-1 0,0 0 0,0 0-1,0 0 1,0 1 0,0-1 0,0 0 0,0 0-1,0 1 1,0-1 0,-1 0 0,1 1-1,0 14 25,-3 0 35,-1 0 0,0 0 0,-11 22 0,10-26-41,0 1 0,1-1-1,1 1 1,0 0 0,0 0 0,-1 18-1,19-53-438,-8 14 166,52-97-9313,-42 68 3390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0.903"/>
    </inkml:context>
    <inkml:brush xml:id="br0">
      <inkml:brushProperty name="width" value="0.025" units="cm"/>
      <inkml:brushProperty name="height" value="0.025" units="cm"/>
      <inkml:brushProperty name="color" value="#E71224"/>
    </inkml:brush>
  </inkml:definitions>
  <inkml:trace contextRef="#ctx0" brushRef="#br0">20 102 12684,'0'0'7548,"3"8"-5081,-1-4-2221,13 22 1630,-14-25-1793,0 0-1,-1-1 1,1 1-1,0-1 1,0 1-1,0-1 0,0 1 1,0-1-1,0 1 1,0-1-1,0 0 0,0 1 1,0-1-1,0 0 1,0 0-1,0 0 1,0 0-1,0 0 0,0 0 1,0 0-1,0 0 1,0-1-1,0 1 1,0 0-1,0 0 0,0-1 1,0 1-1,0-1 1,0 1-1,0-1 1,-1 1-1,1-1 0,0 0 1,1 0-1,4-4 59,0 0-1,-1-1 1,0 0 0,0 0-1,0 0 1,0 0-1,-1-1 1,0 0-1,-1 0 1,1 0 0,-1 0-1,-1 0 1,1-1-1,-1 1 1,-1-1-1,1 0 1,-1-9 0,-1 17-136,1-1 1,-1 1 0,0 0 0,0-1 0,0 1 0,-1 0 0,1-1 0,0 1 0,0-1-1,0 1 1,0 0 0,0-1 0,0 1 0,0 0 0,-1-1 0,1 1 0,0 0-1,0-1 1,0 1 0,-1 0 0,1 0 0,0-1 0,0 1 0,-1 0 0,1 0-1,0-1 1,-1 1 0,1 0 0,0 0 0,-1 0 0,1 0 0,0-1 0,-1 1-1,1 0 1,0 0 0,-1 0 0,1 0 0,0 0 0,-1 0 0,-19 6 1,-14 16-127,26-13 123,0 0 0,1 1 0,0 0 0,0 0 0,1 0 0,0 1 0,1 0-1,0 0 1,1 0 0,0 1 0,1-1 0,-4 23 0,7-34 1,0 1 1,0 0-1,0 0 1,0 0-1,0-1 0,0 1 1,0 0-1,0 0 1,0-1-1,1 1 1,-1 0-1,0 0 1,0-1-1,1 1 1,-1 0-1,0-1 0,1 1 1,-1 0-1,1-1 1,-1 1-1,1 0 1,-1-1-1,1 1 1,-1-1-1,1 1 0,0-1 1,-1 1-1,1-1 1,-1 0-1,1 1 1,0-1-1,0 0 1,-1 1-1,1-1 1,0 0-1,0 0 0,-1 0 1,1 0-1,0 0 1,0 0-1,-1 0 1,1 0-1,0 0 1,0 0-1,0 0 1,-1 0-1,1 0 0,0-1 1,0 1-1,0-1 1,5 0 91,-1-1 1,0 0-1,1 0 1,-1-1-1,0 1 0,5-5 1,8-7 318,-1-1 0,20-21 0,-27 24-392,1 1 0,0 0 1,1 1-1,0 1 0,0 0 0,1 0 0,19-9 1,-31 18-39,-1-1 0,1 1 0,-1 0 1,1 0-1,0 0 0,-1-1 0,1 1 1,-1 0-1,1 0 0,0 0 0,-1 0 1,1 0-1,-1 0 0,1 0 0,0 0 1,-1 1-1,1-1 0,-1 0 0,1 0 1,0 0-1,-1 1 0,1-1 0,-1 0 1,1 1-1,-1-1 0,1 0 0,-1 1 1,1-1-1,-1 1 0,0-1 1,1 1-1,0 0 0,6 25-79,-8 40 301,0-55-218,1-10 18,-1 6 0,0 0 0,1 0 1,1 0-1,-1 0 0,3 12 1,-3-18-7,0-1 0,0 1-1,1-1 1,-1 1 0,0-1 0,0 1 0,1-1 0,-1 1 0,0-1 0,1 1 0,-1-1 0,0 1 0,1-1 0,-1 0-1,1 1 1,-1-1 0,1 0 0,-1 1 0,1-1 0,-1 0 0,1 1 0,-1-1 0,1 0 0,-1 0 0,1 0 0,-1 0-1,1 1 1,0-1 0,1-1 7,0 1 1,0-1-1,0 0 0,0 1 0,0-1 1,0 0-1,0 0 0,0 0 0,-1 0 1,1-1-1,0 1 0,-1 0 0,2-2 0,22-24 109,9-10-545,-9 24-3707,-22 20-7653</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1.899"/>
    </inkml:context>
    <inkml:brush xml:id="br0">
      <inkml:brushProperty name="width" value="0.025" units="cm"/>
      <inkml:brushProperty name="height" value="0.025" units="cm"/>
      <inkml:brushProperty name="color" value="#E71224"/>
    </inkml:brush>
  </inkml:definitions>
  <inkml:trace contextRef="#ctx0" brushRef="#br0">15 55 18385,'0'0'9412,"-1"14"-8761,0-11-620,-5 48 231,1 73 0,4-123-267,1 0-1,0 0 0,0 0 0,0 0 1,0 0-1,0 0 0,0 0 0,0 0 1,0 0-1,1 0 0,-1-1 0,0 1 0,0 0 1,1 0-1,-1 0 0,1 0 0,-1 0 1,1 0-1,-1-1 0,1 1 0,-1 0 0,1 0 1,0-1-1,-1 1 0,1 0 0,0-1 1,0 1-1,-1-1 0,1 1 0,0-1 1,0 1-1,0-1 0,0 0 0,0 1 0,0-1 1,0 0-1,0 0 0,0 0 0,0 1 1,-1-1-1,1 0 0,0 0 0,1-1 1,1 0 15,0 0 0,0 0 0,0 0 0,0 0 0,0-1 0,0 1 0,-1-1 0,1 0 0,-1 0 0,1 0 0,-1 0 1,4-5-1,11-15 148,0-2 0,-2 0 0,-1-1 0,0 0 0,-2-1 1,-1 0-1,13-50 0,-33 160 408,5-56-540,-3 5-12,2 0-1,1 0 0,2 0 1,1 0-1,5 47 1,-4-79-7,0 0 0,0 0 0,0 0 0,1 0 1,-1 0-1,0 0 0,0 0 0,1 0 0,-1 0 1,0 0-1,1 0 0,-1 0 0,1 0 0,-1 0 1,1-1-1,0 1 0,-1 0 0,1 0 1,0-1-1,-1 1 0,1 0 0,0-1 0,0 1 1,0-1-1,0 1 0,-1-1 0,1 1 0,0-1 1,0 0-1,0 1 0,0-1 0,0 0 0,0 0 1,0 0-1,0 0 0,0 0 0,0 0 1,0 0-1,0 0 0,0 0 0,0 0 0,0 0 1,0-1-1,0 1 0,0 0 0,0-1 0,0 1 1,0-1-1,0 1 0,0-1 0,-1 1 0,1-1 1,0 1-1,0-1 0,0-1 0,6-3 210,0-1-1,-1 1 1,0-1-1,0 0 1,6-10-1,7-12-188,-1-1-1,-2-1 0,-1 0 1,-1-1-1,-2 0 0,-1-1 0,-2-1 1,8-44-1,-22 113-39,-4 24-456,3 1 1,2 87-1,4-147 344,0-1-1,0 1 0,0 0 0,0 0 1,0-1-1,0 1 0,0 0 0,0-1 1,0 1-1,0 0 0,0 0 0,1-1 1,-1 1-1,0 0 0,1-1 0,-1 1 0,0 0 1,1-1-1,-1 1 0,1-1 0,-1 1 1,1 0-1,-1-1 0,1 1 0,-1-1 1,2 1-1,11-10-3519,11-30-3378,-12-3-559</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2.244"/>
    </inkml:context>
    <inkml:brush xml:id="br0">
      <inkml:brushProperty name="width" value="0.025" units="cm"/>
      <inkml:brushProperty name="height" value="0.025" units="cm"/>
      <inkml:brushProperty name="color" value="#E71224"/>
    </inkml:brush>
  </inkml:definitions>
  <inkml:trace contextRef="#ctx0" brushRef="#br0">18 1 18802,'0'0'4292,"-18"53"-5029,29-40-1089,4-5-2466,1-5-6598</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2.709"/>
    </inkml:context>
    <inkml:brush xml:id="br0">
      <inkml:brushProperty name="width" value="0.025" units="cm"/>
      <inkml:brushProperty name="height" value="0.025" units="cm"/>
      <inkml:brushProperty name="color" value="#E71224"/>
    </inkml:brush>
  </inkml:definitions>
  <inkml:trace contextRef="#ctx0" brushRef="#br0">62 257 9225,'-2'8'6577,"-12"39"-5446,-23 96 1629,34-126-2466,1 0 0,0 1-1,1-1 1,1 1-1,1-1 1,3 26 0,-4-41-305,1 0 0,-1 1 0,1-1 0,-1 0 0,1 0 0,0 0 0,0 0 1,0-1-1,0 1 0,0 0 0,0 0 0,0 0 0,0-1 0,1 1 0,-1-1 1,1 1-1,-1-1 0,1 1 0,0-1 0,-1 0 0,1 0 0,0 0 0,0 0 1,0 0-1,0 0 0,0-1 0,0 1 0,0-1 0,0 1 0,0-1 0,0 0 1,0 1-1,0-1 0,1 0 0,-1-1 0,0 1 0,0 0 0,0-1 0,0 1 1,3-2-1,3 0 76,-1 0 1,1-1-1,0-1 0,-1 1 1,0-1-1,0 0 1,0-1-1,-1 0 0,9-7 1,1-5 50,-1-1 0,0 0 0,-1-1 1,-1-1-1,-1 0 0,-1 0 0,0-2 0,-2 1 0,-1-1 1,0 0-1,-2-1 0,0 0 0,-2 0 0,0 0 1,-2-1-1,0-29 0,-2 52-41,1 0-1,-1 0 1,0 0-1,0 0 1,0 0-1,0 0 1,-1 0 0,1 0-1,0 0 1,0 0-1,0 0 1,-1 0-1,1 0 1,-1 0 0,1 0-1,-1 0 1,1 0-1,-1 0 1,-1-1 0,2 2-19,-1 0 1,1 0-1,-1 0 1,0 0-1,1 0 1,-1 0-1,1 0 1,-1 0 0,1 0-1,-1 0 1,0 0-1,1 0 1,-1 1-1,1-1 1,-1 0-1,1 0 1,-1 1 0,1-1-1,-1 0 1,1 1-1,-1-1 1,1 0-1,-1 1 1,0 0-1,-2 3 99,-1 0 0,1 0-1,-1 0 1,1 0 0,0 1-1,-3 6 1,-3 9-79,1 0 0,1 0 1,0 1-1,2 0 0,1 0 1,0 0-1,1 1 0,2-1 1,0 30-1,1-49-74,0 0-1,0 0 1,1 0 0,-1 0-1,0 0 1,1 0 0,-1 0-1,1 0 1,0 0 0,-1 0-1,1 0 1,0 0 0,0-1-1,1 1 1,-1 0 0,0-1-1,0 1 1,1-1-1,-1 1 1,1-1 0,-1 1-1,1-1 1,0 0 0,0 0-1,-1 0 1,1 0 0,0 0-1,0 0 1,0-1 0,0 1-1,0-1 1,0 1 0,0-1-1,0 0 1,0 0-1,0 1 1,0-2 0,0 1-1,4 0 1,1-2 22,-1 1 1,1-1-1,-1 0 0,1 0 1,-1 0-1,0-1 0,0 0 1,0-1-1,0 1 0,0-1 1,5-5-1,4-6 159,0-1 0,-2-1 0,0 0 0,0 0 0,-2-1 1,0-1-1,-2 0 0,0-1 0,0 1 0,7-33 0,-6 14-36,-1-1 0,-2 1 0,-2-1 0,0-58 0,-12 243-294,2 53 166,7-176-5,0 1 1,2-1-1,0 0 1,2 0-1,0 0 1,16 34-1,-16-43 38,-3-5-20,1-1 0,0 1-1,1-1 1,0 1-1,0-1 1,1-1-1,7 9 1,-8-17 23,-3-12-91,-3-13-106,-5 6-241,0 0 0,0 1 0,-2-1-1,-1 2 1,0-1 0,-18-26 0,2 9-29,-1 2 0,-34-34 0,5 14 2483,81 54-1735,11 6-416,-2 0-811,47 3 0,-69-9-1010,1-1 0,-1 0 1,26-5-1,15-13-8946</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3.237"/>
    </inkml:context>
    <inkml:brush xml:id="br0">
      <inkml:brushProperty name="width" value="0.025" units="cm"/>
      <inkml:brushProperty name="height" value="0.025" units="cm"/>
      <inkml:brushProperty name="color" value="#E71224"/>
    </inkml:brush>
  </inkml:definitions>
  <inkml:trace contextRef="#ctx0" brushRef="#br0">1 531 18417,'6'-9'2082,"32"-47"939,37-72 0,-48 75-2132,-2-1 0,-2-2 0,25-95 1,-41 128-449,-8 49 10,0-13-537,-6 94 162,-1-16-263,6 103-1,2-189-28,0-1 0,1 1 1,-1 0-1,1-1 0,1 1 1,-1 0-1,1-1 0,-1 1 0,1-1 1,0 0-1,6 8 0,-7-10 92,1-1 0,-1 0 0,0 1 0,1-1 0,0 0 0,-1 0 0,1 0 0,0 0 0,0 0 1,-1 0-1,1-1 0,0 1 0,0-1 0,0 1 0,0-1 0,0 0 0,0 1 0,0-1 0,0 0 0,0 0 0,0 0 0,0-1 0,0 1 0,0 0 0,-1-1 0,1 0 0,0 1 0,0-1 0,0 0 0,0 0 0,1-1 0,6-3-700,-1-2 0,0 1 0,0-1 0,0 0 0,-1 0 0,0-1 0,10-15 0,19-29-5583</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3.597"/>
    </inkml:context>
    <inkml:brush xml:id="br0">
      <inkml:brushProperty name="width" value="0.025" units="cm"/>
      <inkml:brushProperty name="height" value="0.025" units="cm"/>
      <inkml:brushProperty name="color" value="#E71224"/>
    </inkml:brush>
  </inkml:definitions>
  <inkml:trace contextRef="#ctx0" brushRef="#br0">109 68 9833,'0'0'7613,"-9"3"-5302,5-1-2191,1 0 0,-1 0-1,1 0 1,0 0-1,-1 0 1,1 1 0,0-1-1,0 1 1,1 0 0,-1 0-1,1 0 1,-1 0-1,1 0 1,0 0 0,-2 5-1,-2 5 168,1 0-1,1 0 0,-6 27 0,0 10 723,3 0 0,-3 95 0,10-142-984,0 1 0,0 0-1,1 0 1,-1 0 0,1 0 0,0-1 0,0 1-1,0 0 1,0-1 0,1 1 0,-1-1-1,1 1 1,3 4 0,-3-6 15,-1-1 1,1 0-1,-1 1 1,1-1-1,0 0 1,-1 0-1,1 0 0,0 0 1,0-1-1,0 1 1,0 0-1,0-1 0,0 1 1,0-1-1,0 0 1,0 0-1,0 0 1,0 0-1,0 0 0,0 0 1,0 0-1,0 0 1,0-1-1,0 1 1,0-1-1,0 0 0,2-1 1,4-2 186,0 0-1,0-1 1,0 0 0,-1 0 0,0-1-1,0 1 1,-1-2 0,1 1 0,-1-1-1,-1 0 1,1 0 0,-1-1 0,5-10-1,1-2-5,0-1-1,-2 1 0,-1-2 1,7-25-1,-9 26-64,-2-1 0,-1 0 0,0 0 0,-1-26 1,-2 41-133,0-1 0,0 0 0,-1 1 1,0-1-1,-1 1 0,0-1 1,0 1-1,0 0 0,-1 0 0,0 0 1,-1 0-1,1 0 0,-1 0 0,-1 1 1,-6-9-1,9 13-60,0 0 1,0 0-1,0 0 1,0 0-1,0 1 1,-1-1-1,1 1 1,-1-1-1,1 1 1,-1 0-1,0 0 1,1 0-1,-1 0 1,0 0-1,0 1 1,-4-1-1,5 1-43,0 0 0,0 1 0,0-1 0,0 1 0,0-1 0,0 1 0,0 0 0,0 0 0,0 0 0,1 0 0,-1 0 0,0 0 0,1 0 0,-1 1 0,0-1 0,1 1 0,-3 2 0,0 3-191,0-1 0,0 1 0,1 0 0,0 0 0,0 0 0,0 0 0,1 0-1,0 1 1,1-1 0,-2 15 0,2-11-586,1-1 0,0 1-1,0-1 1,4 21 0,-3-27 345,0-1 0,0 1 0,1 0 0,-1-1 0,1 1 0,0-1 0,0 0 0,0 0 1,0 1-1,1-1 0,-1-1 0,1 1 0,-1 0 0,1-1 0,0 1 0,7 3 0,21 8-8046</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3.985"/>
    </inkml:context>
    <inkml:brush xml:id="br0">
      <inkml:brushProperty name="width" value="0.025" units="cm"/>
      <inkml:brushProperty name="height" value="0.025" units="cm"/>
      <inkml:brushProperty name="color" value="#E71224"/>
    </inkml:brush>
  </inkml:definitions>
  <inkml:trace contextRef="#ctx0" brushRef="#br0">166 44 14061,'0'0'7063,"-8"-6"-5707,3 3-1241,4 2-91,0-1 1,0 1 0,0 0 0,-1 0-1,1 0 1,-1 0 0,1 0-1,-1 0 1,1 0 0,-1 1 0,1-1-1,-1 0 1,0 1 0,1 0 0,-1-1-1,0 1 1,1 0 0,-1 0-1,0 0 1,0 0 0,1 0 0,-1 0-1,0 0 1,0 0 0,1 1-1,-1-1 1,0 1 0,1-1 0,-1 1-1,1 0 1,-1 0 0,1 0 0,-1-1-1,1 1 1,-1 1 0,1-1-1,0 0 1,0 0 0,-1 0 0,1 1-1,-1 1 1,-10 15 486,1 1-1,0 1 1,2 0 0,0 0 0,1 1-1,1 0 1,1 1 0,1-1-1,1 1 1,1 0 0,-1 43-1,4-64-481,0 1-1,0 0 1,1 0 0,-1 0-1,0-1 1,1 1-1,-1 0 1,1-1-1,-1 1 1,1 0-1,0-1 1,0 1-1,0-1 1,0 1-1,0-1 1,0 1-1,0-1 1,0 0-1,1 0 1,-1 1-1,0-1 1,1 0-1,-1 0 1,1 0-1,-1-1 1,1 1-1,-1 0 1,1 0-1,0-1 1,-1 1-1,1-1 1,0 0-1,0 1 1,-1-1-1,1 0 1,0 0-1,0 0 1,0 0-1,-1 0 1,1-1-1,0 1 1,0-1-1,-1 1 1,1-1-1,0 1 1,1-2-1,7-1 190,-1-1-1,1 0 0,-1 0 1,0-1-1,-1 0 0,16-12 1,-10 5-196,-1-1 1,-1 0-1,0-1 1,-1 0-1,0-1 1,-1 0 0,8-18-1,-13 24-25,-1-1 1,0 0-1,0 0 1,-1 0-1,0 0 1,-1 0-1,0-1 0,-1 1 1,0-1-1,-1 1 1,0-1-1,-1 1 1,-2-17-1,3 25 4,0 0-1,-1 1 1,1-1-1,0 1 1,-1-1-1,0 0 1,1 1-1,-1-1 1,0 1-1,1-1 1,-1 1-1,0-1 1,0 1-1,0 0 1,-1 0-1,1-1 1,0 1-1,0 0 1,-1 0-1,1 0 1,0 0-1,-1 0 1,1 1-1,-1-1 1,1 0-1,-1 1 1,0-1-1,1 1 1,-1-1-1,0 1 1,1 0-1,-1 0 1,0-1-1,1 1 1,-1 1-1,0-1 1,1 0-1,-1 0 1,0 1-1,1-1 1,-1 0 0,0 1-1,1 0 1,-1-1-1,1 1 1,-2 1-1,-5 2-15,1 0 0,0 0 0,0 1 0,0 0 0,1 0 0,-1 0 0,-9 13 0,8-9-443,1 1 1,0 0-1,1 0 0,1 0 1,-7 17-1,5 8-8882</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4.343"/>
    </inkml:context>
    <inkml:brush xml:id="br0">
      <inkml:brushProperty name="width" value="0.025" units="cm"/>
      <inkml:brushProperty name="height" value="0.025" units="cm"/>
      <inkml:brushProperty name="color" value="#E71224"/>
    </inkml:brush>
  </inkml:definitions>
  <inkml:trace contextRef="#ctx0" brushRef="#br0">155 1 20852,'0'0'3267,"-21"59"-1570,4-19-351,-4 8-193,-1 3-288,1 0-449,4 0-224,1-9-160,7-7 0,1-9-128,6-12-352,2-11-609,0-12-5189,2-15 641,1-8-8297</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4.698"/>
    </inkml:context>
    <inkml:brush xml:id="br0">
      <inkml:brushProperty name="width" value="0.025" units="cm"/>
      <inkml:brushProperty name="height" value="0.025" units="cm"/>
      <inkml:brushProperty name="color" value="#E71224"/>
    </inkml:brush>
  </inkml:definitions>
  <inkml:trace contextRef="#ctx0" brushRef="#br0">136 42 14318,'-12'9'4751,"-3"2"-4080,0 0 1,0 1 0,1 1-1,-13 16 1,23-24-539,0-1 0,1 1 0,-1 0 1,1 0-1,0 0 0,0 0 0,1 0 0,0 1 0,0-1 1,0 1-1,0 0 0,1-1 0,0 1 0,0 0 1,1 0-1,0 0 0,0-1 0,0 1 0,0 0 1,3 11-1,-2-16-115,0 1 0,0-1 0,0 1 0,0-1 0,0 1 0,0-1 1,0 0-1,0 1 0,1-1 0,-1 0 0,1 0 0,-1 0 0,1 0 0,-1 0 0,1 0 0,-1 0 1,1-1-1,0 1 0,-1-1 0,1 1 0,0-1 0,0 1 0,-1-1 0,1 0 0,0 0 0,0 0 0,0 0 1,-1 0-1,5-1 0,0 0 156,1 0-1,-1 0 1,1 0 0,-1-1-1,1 0 1,-1 0 0,7-4-1,-1-1 85,-1-1 0,0 0-1,0-1 1,-1 0 0,0-1-1,0 0 1,-1 0 0,11-17-1,-15 20-250,-1 1-1,1-1 1,-2 0-1,1 0 1,-1 0-1,0-1 1,-1 1-1,1-1 1,-1 1-1,-1-1 1,0 0-1,0 0 0,0 1 1,-1-1-1,0 0 1,-2-11-1,2 17-58,-1 1 0,1 0 0,0 0 0,-1 0 0,1 0 1,-1 0-1,1 0 0,-1-1 0,0 1 0,1 0 0,-1 1 0,0-1 0,0 0 0,0 0 0,1 0 0,-1 0 0,0 1 0,0-1 0,0 0 0,0 1 0,-1-1 0,1 1 0,0-1 0,0 1 0,0-1 0,0 1 0,0 0 0,-1 0 0,1-1 0,0 1 0,0 0 0,0 0 0,-1 0 0,1 0 0,0 1 0,0-1 0,0 0 0,-1 0 0,1 1 0,0-1 1,0 1-1,0-1 0,-1 1 0,-3 1 19,0 1 0,0-1 0,0 1 0,1 0 0,-1 0 0,1 0 0,0 0 0,-5 5 0,3-1 40,-1 0 1,1 0 0,0 0 0,1 1 0,0 0-1,0 0 1,1 0 0,0 0 0,0 1 0,1 0-1,0 0 1,-4 17 0,8-25-153,-1-1-1,0 1 1,1-1-1,-1 1 1,1-1-1,-1 0 1,0 1-1,1-1 1,-1 1 0,1-1-1,-1 0 1,1 1-1,-1-1 1,1 0-1,0 0 1,-1 1 0,1-1-1,-1 0 1,1 0-1,0 0 1,-1 0-1,1 0 1,-1 0-1,1 0 1,0 0 0,-1 0-1,1 0 1,-1 0-1,2 0 1,21-2-4583,1-6-2458</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8.212"/>
    </inkml:context>
    <inkml:brush xml:id="br0">
      <inkml:brushProperty name="width" value="0.025" units="cm"/>
      <inkml:brushProperty name="height" value="0.025" units="cm"/>
    </inkml:brush>
  </inkml:definitions>
  <inkml:trace contextRef="#ctx0" brushRef="#br0">0 1 5765,'0'0'1122,"84"51"1632,-45-28 97,-1-1-513,1-9-544,2-2-513,-3-8-544,-2-3 95,0 0 386,-3 0-97,-2-6-833,-3-2-256,-2 4-1345,-9 0-1378,-1 3-3170</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5.087"/>
    </inkml:context>
    <inkml:brush xml:id="br0">
      <inkml:brushProperty name="width" value="0.025" units="cm"/>
      <inkml:brushProperty name="height" value="0.025" units="cm"/>
      <inkml:brushProperty name="color" value="#E71224"/>
    </inkml:brush>
  </inkml:definitions>
  <inkml:trace contextRef="#ctx0" brushRef="#br0">91 39 16912,'0'0'3854,"-8"8"-2845,-1 0-578,1 1-1,1 0 0,0 0 0,0 1 1,1 0-1,0 0 0,0 0 0,1 1 1,1 0-1,0 0 0,0 0 1,1 0-1,1 1 0,-2 14 0,4-26-370,0 1-1,0 0 0,0-1 1,0 1-1,0 0 1,0 0-1,0-1 0,0 1 1,0 0-1,0-1 0,1 1 1,-1 0-1,0-1 1,0 1-1,1 0 0,-1-1 1,0 1-1,1-1 0,-1 1 1,1-1-1,-1 1 1,1-1-1,-1 1 0,1-1 1,-1 1-1,1-1 0,0 0 1,-1 1-1,1-1 1,-1 0-1,1 1 0,0-1 1,-1 0-1,2 0 0,28-6 1220,25-28-189,14-32-976,-64 60-117,1-1 1,-1 0-1,0-1 1,0 1-1,0-1 1,-1 0-1,-1 0 1,5-14-1,-7 20 4,-1 1 0,0 0 1,0-1-1,0 1 0,0-1 0,0 1 1,0-1-1,0 1 0,0 0 0,0-1 1,-1 1-1,1-1 0,-1 1 0,1 0 1,-1-1-1,1 1 0,-1 0 0,0 0 1,0-1-1,0 1 0,0 0 0,1 0 0,-1 0 1,-1 0-1,1 0 0,0 0 0,0 0 1,0 1-1,0-1 0,-1 0 0,1 1 1,0-1-1,-1 0 0,1 1 0,0 0 1,-1-1-1,1 1 0,-1 0 0,-1 0 0,-9-2-31,-1 0 0,1 2 0,-22 1-1,18-1-105,-28 5-2440,18-1-4676,16-4-3083</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5.489"/>
    </inkml:context>
    <inkml:brush xml:id="br0">
      <inkml:brushProperty name="width" value="0.025" units="cm"/>
      <inkml:brushProperty name="height" value="0.025" units="cm"/>
      <inkml:brushProperty name="color" value="#E71224"/>
    </inkml:brush>
  </inkml:definitions>
  <inkml:trace contextRef="#ctx0" brushRef="#br0">14 73 18353,'0'0'4351,"-3"8"-3246,0 1-804,1 1 0,0-1 0,0 0 1,1 0-1,1 1 0,-1-1 0,2 0 0,-1 1 0,1-1 0,2 10 0,-2-15-262,0-1-1,0 0 1,0 0 0,0 0-1,0 0 1,0 0-1,1-1 1,-1 1 0,1 0-1,0 0 1,0-1 0,0 0-1,0 1 1,1-1-1,-1 0 1,0 0 0,1 0-1,0 0 1,-1 0-1,1-1 1,0 1 0,0-1-1,0 0 1,0 0-1,0 0 1,0 0 0,0 0-1,0-1 1,1 1-1,-1-1 1,0 0 0,0 0-1,0 0 1,1 0-1,-1-1 1,5-1 0,-3 1 104,-1-1 1,1 1 0,-1-1 0,1 0 0,-1-1 0,0 1-1,0-1 1,0 0 0,0 0 0,0 0 0,-1 0-1,0-1 1,1 1 0,-1-1 0,0 0 0,-1 0 0,1 0-1,-1 0 1,0-1 0,3-5 0,-2 3 55,2-1 1,-1 1-1,1 0 1,0 1-1,8-9 1,-13 15-208,1 0 0,-1-1 0,1 1 1,-1 0-1,1 0 0,-1 0 0,1 0 0,-1 0 0,1-1 1,-1 1-1,1 0 0,0 0 0,-1 0 0,1 1 0,-1-1 1,1 0-1,-1 0 0,1 0 0,-1 0 0,1 0 0,-1 1 0,1-1 1,-1 0-1,1 0 0,-1 1 0,1-1 0,-1 0 0,1 1 1,-1-1-1,0 0 0,1 1 0,-1-1 0,0 1 0,1-1 1,-1 1-1,0-1 0,1 1 0,-1-1 0,0 1 0,0-1 0,0 1 1,1 0-1,13 31-498,-10-23 425,-3-6 90,0-1-1,0 1 0,0-1 0,1 1 1,-1-1-1,1 0 0,-1 0 0,1 0 0,0 0 1,0 0-1,0 0 0,0 0 0,0 0 1,0-1-1,1 1 0,-1-1 0,0 0 0,1 1 1,0-1-1,-1 0 0,1-1 0,-1 1 0,6 1 1,-4-3 30,0 1 0,0-1 0,0 0 1,-1 0-1,1-1 0,0 1 1,-1-1-1,0 0 0,1 0 0,-1 0 1,0 0-1,0 0 0,0-1 0,0 1 1,0-1-1,3-4 0,15-18-14,-1-1-1,16-28 0,25-32-38,-62 124-1983,-17 12-2519,2-20-2194,2-14-310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5.847"/>
    </inkml:context>
    <inkml:brush xml:id="br0">
      <inkml:brushProperty name="width" value="0.025" units="cm"/>
      <inkml:brushProperty name="height" value="0.025" units="cm"/>
      <inkml:brushProperty name="color" value="#E71224"/>
    </inkml:brush>
  </inkml:definitions>
  <inkml:trace contextRef="#ctx0" brushRef="#br0">1 0 14061,'0'0'417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6.295"/>
    </inkml:context>
    <inkml:brush xml:id="br0">
      <inkml:brushProperty name="width" value="0.025" units="cm"/>
      <inkml:brushProperty name="height" value="0.025" units="cm"/>
      <inkml:brushProperty name="color" value="#E71224"/>
    </inkml:brush>
  </inkml:definitions>
  <inkml:trace contextRef="#ctx0" brushRef="#br0">132 244 6182,'0'0'11755,"-11"1"-8499,9-1-3223,-2 0 89,0 0 0,0 0-1,-1 1 1,1-1 0,0 1-1,0 0 1,0 0 0,0 0-1,0 1 1,0-1 0,0 1-1,0 0 1,0 0 0,1 1-1,-1-1 1,1 1 0,0 0-1,0-1 1,0 1 0,0 1 0,0-1-1,1 0 1,-1 1 0,-1 4-1,-2 3-94,2 1-1,-1-1 1,-3 20-1,7-26-28,0 0 0,0-1-1,0 1 1,1 0-1,-1 0 1,1 0 0,1 0-1,-1-1 1,1 1-1,-1 0 1,1 0-1,2 5 1,-2-9 10,0 0 0,0 0-1,-1 0 1,1-1 0,0 1 0,0 0-1,0 0 1,0-1 0,0 1 0,0 0-1,0-1 1,0 1 0,0-1 0,0 1 0,1-1-1,-1 0 1,0 1 0,0-1 0,0 0-1,0 0 1,1 0 0,-1 0 0,0 0-1,0 0 1,0 0 0,1 0 0,-1-1-1,0 1 1,0 0 0,0-1 0,0 1 0,0-1-1,0 1 1,0-1 0,0 0 0,0 1-1,0-1 1,0 0 0,0 0 0,1-1-1,39-35 1543,-25 16-1195,-1-1 0,-1 0-1,-1-1 1,0-1 0,-3 0-1,0-1 1,-1 0-1,-1 0 1,-1-1 0,-2 0-1,-1 0 1,0-1 0,-1-48-1,-3 75-351,0 0-1,0 0 1,0 0-1,0 0 1,0 0-1,-1-1 1,1 1-1,0 0 1,0 0-1,0 0 0,0 0 1,0 0-1,0 0 1,0-1-1,0 1 1,0 0-1,0 0 1,0 0-1,0 0 1,0 0-1,-1 0 1,1 0-1,0 0 1,0-1-1,0 1 1,0 0-1,0 0 1,0 0-1,0 0 1,-1 0-1,1 0 1,0 0-1,0 0 1,0 0-1,0 0 1,0 0-1,-1 0 1,1 0-1,0 0 1,0 0-1,0 0 0,0 0 1,0 0-1,0 0 1,-1 0-1,1 0 1,0 0-1,0 0 1,0 0-1,0 0 1,0 0-1,0 1 1,-1-1-1,1 0 1,0 0-1,0 0 1,0 0-1,0 0 1,0 0-1,0 0 1,0 0-1,0 1 1,0-1-1,0 0 1,-1 0-1,1 0 1,-7 10-10,-2 9 5,2-1 0,0 2 0,2-1 0,0 1 0,1 0 0,-2 20 0,-2 125 64,8-159-64,0-1 0,0 0 0,0 0 0,1 1 0,0-1 0,0 0 1,0 0-1,1 0 0,-1 0 0,1 0 0,0 0 0,1-1 0,-1 1 0,1-1 0,5 7 0,-5-8 4,0-1 1,0 0-1,1 1 0,-1-1 1,1 0-1,-1-1 1,1 1-1,0-1 0,0 1 1,-1-1-1,1 0 1,0-1-1,0 1 0,0-1 1,0 1-1,0-1 1,0 0-1,0-1 0,0 1 1,0-1-1,5-1 1,2-1 16,0 0-1,1-1 1,-1 0 0,0-1 0,-1-1 0,1 0 0,-1 0 0,0-1-1,-1 0 1,15-13 0,-12 9-10,-1-1 0,0 0-1,-1-1 1,0 0 0,-1 0 0,-1-1 0,10-19-1,-16 28-6,0 0 0,0 0 0,-1-1 0,1 1 0,-1 0 0,0-1 0,-1 1 0,1-1 0,-1-9 0,0 14-5,-1-1-1,1 1 0,-1-1 0,1 1 1,-1-1-1,1 1 0,-1 0 0,0-1 1,1 1-1,-1 0 0,0-1 0,0 1 1,0 0-1,0 0 0,0 0 0,0 0 1,-1 0-1,1 0 0,0 0 0,0 0 0,-1 1 1,1-1-1,0 0 0,-1 1 0,1-1 1,-1 1-1,1 0 0,-1-1 0,1 1 1,-1 0-1,1 0 0,-1 0 0,1 0 1,-1 0-1,1 0 0,-1 0 0,-1 1 1,-2 0-2,0 0 0,0 1 0,0-1 0,1 1 0,-1 0 1,1 1-1,-1-1 0,1 1 0,0 0 0,0 0 1,0 0-1,0 0 0,0 1 0,1-1 0,0 1 1,0 0-1,0 0 0,0 0 0,-3 7 0,1-2 38,0-1 1,1 1-1,1 0 0,-1 0 0,1 0 0,1 1 0,0-1 0,0 1 0,-1 13 0,3-22-32,0-1 0,0 1 0,0 0 0,0-1 0,1 1 0,-1 0 0,0-1 0,0 1 0,0-1 0,0 1 0,1-1 0,-1 1 0,0 0 0,0-1 0,1 1 0,-1-1 0,1 1 0,-1-1 0,0 0 0,1 1 0,-1-1 0,1 1 0,-1-1 0,1 0 0,-1 1 0,1-1 0,-1 0 0,1 1 0,-1-1 0,2 0 0,22-1 95,25-19 188,21-27-69,-37 24-192,59-32 1,-90 54-35,0 0 0,-1 0 0,1 0 0,-1 1 1,1-1-1,0 1 0,0-1 0,-1 1 0,1 0 0,0 0 0,0 0 0,-1 0 0,4 0 0,-4 0 6,0 1-1,0-1 0,-1 0 0,1 1 1,0-1-1,-1 1 0,1-1 0,0 1 1,-1-1-1,1 1 0,-1-1 1,1 1-1,-1-1 0,1 1 0,-1 0 1,1-1-1,-1 1 0,1 0 0,-1 0 1,0-1-1,1 2 0,0 5 6,0-1 0,-1 0 0,1 1 0,-1-1 0,-1 0 1,0 9-1,-1 1 118,0 50 5,2-66-119,0 1 0,1-1 1,-1 0-1,0 1 1,0-1-1,0 1 0,1-1 1,-1 0-1,0 1 1,0-1-1,1 0 0,-1 1 1,0-1-1,1 0 1,-1 1-1,0-1 0,1 0 1,-1 0-1,1 1 1,-1-1-1,0 0 0,1 0 1,-1 0-1,1 0 1,-1 0-1,1 1 0,-1-1 1,1 0-1,-1 0 1,0 0-1,1 0 0,-1 0 1,1 0-1,-1-1 0,1 1 1,-1 0-1,1 0 1,-1 0-1,0 0 0,2-1 1,18-6 151,-7-2-156,-1-1 0,0 0 0,10-12 0,37-30 0,-55 49 0,0 0 0,0 1 0,0-1 0,0 1 0,1 0 0,-1 0 0,1 0 0,0 1 0,0 0 0,-1 0 0,1 0 0,6 0 0,-10 2-2,1 0 1,-1 0-1,0 1 1,0-1-1,0 0 1,-1 1-1,1-1 1,0 0-1,0 1 1,-1-1-1,1 1 1,-1 0-1,1-1 1,-1 1-1,0-1 1,0 1-1,1 0 1,-1-1-1,0 1 1,-1-1-1,1 1 1,-1 2-1,-1 44-1041,0-36-672,1-7-531,0 1-3434</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7.177"/>
    </inkml:context>
    <inkml:brush xml:id="br0">
      <inkml:brushProperty name="width" value="0.025" units="cm"/>
      <inkml:brushProperty name="height" value="0.025" units="cm"/>
      <inkml:brushProperty name="color" value="#E71224"/>
    </inkml:brush>
  </inkml:definitions>
  <inkml:trace contextRef="#ctx0" brushRef="#br0">1 214 12043,'3'-17'4935,"-1"0"-1,1-28 1,-1 117-2284,18 120-2526,-20-191-124,0-1 0,0 1 0,0-1 0,0 1-1,0-1 1,0 1 0,0-1 0,0 1 0,0-1 0,1 1 0,-1-1 0,0 0 0,0 1 0,0-1 0,0 1 0,1-1 0,-1 1 0,0-1 0,1 0 0,-1 1 0,0-1 0,1 0 0,-1 1 0,0-1 0,1 0 0,-1 1-1,0-1 1,1 0 0,-1 0 0,1 1 0,-1-1 0,1 0 0,-1 0 0,1 0 0,0 1 0,13-15 208,13-36 482,-24 43-520,153-304 1868,-138 283-2533,-9 25-183,-5 18-341,-4 39-6877,-2-22 330</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7.551"/>
    </inkml:context>
    <inkml:brush xml:id="br0">
      <inkml:brushProperty name="width" value="0.025" units="cm"/>
      <inkml:brushProperty name="height" value="0.025" units="cm"/>
      <inkml:brushProperty name="color" value="#E71224"/>
    </inkml:brush>
  </inkml:definitions>
  <inkml:trace contextRef="#ctx0" brushRef="#br0">17 0 19891,'0'0'1761,"-17"80"-928,17-46-128,3-4-609,18-6-64,7-3-865,3-15-1313,7-6 224,0-5-1185,-2-19-1409,-6-6-3844</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7.988"/>
    </inkml:context>
    <inkml:brush xml:id="br0">
      <inkml:brushProperty name="width" value="0.025" units="cm"/>
      <inkml:brushProperty name="height" value="0.025" units="cm"/>
      <inkml:brushProperty name="color" value="#E71224"/>
    </inkml:brush>
  </inkml:definitions>
  <inkml:trace contextRef="#ctx0" brushRef="#br0">78 127 10346,'0'0'11531,"-10"9"-10987,7-6-485,-2 1 129,-1 1 1,1-1 0,0 1 0,1 0 0,-1 1 0,1-1-1,0 1 1,0 0 0,1 0 0,0 0 0,0 0 0,0 1-1,1-1 1,0 1 0,0 0 0,0-1 0,1 1 0,0 10-1,1-16-161,0-1 0,1 1 0,-1-1 0,0 0 1,1 1-1,-1-1 0,0 1 0,1-1 0,-1 0 0,1 1 0,-1-1 0,1 0 0,-1 1 0,1-1 0,-1 0 0,1 0 0,-1 1 0,1-1 0,0 0 0,-1 0 0,1 0 0,-1 0 0,1 0 0,-1 0 0,1 0 0,0 0 0,-1 0 0,1 0 0,-1 0 0,1 0 0,-1 0 0,1-1 1,-1 1-1,1 0 0,-1 0 0,2-1 0,22-7 915,30-22 433,-46 24-1351,1 1 0,0 0 0,0 0 0,1 0 0,-1 1 0,1 1 0,0 0 0,0 0 0,0 1 0,17-2 0,-26 4-48,0 0 0,1 0 0,-1 0 0,0 0 0,1 0 0,-1 1 0,0-1 0,1 0 0,-1 1 0,0-1 0,0 1 0,1 0 0,-1-1 0,0 1 0,0 0 0,0 0 0,0 0 0,0-1 0,0 1 0,0 0 0,0 0 0,0 1 0,-1-1 0,1 0 0,1 2 0,7 35-598,-3-12-1239,-6-25 1704,0-1-1,0 1 1,1-1-1,-1 1 1,0-1-1,1 1 0,-1-1 1,0 0-1,1 1 1,-1-1-1,0 0 1,1 1-1,-1-1 1,1 0-1,-1 1 0,1-1 1,-1 0-1,1 0 1,-1 1-1,1-1 1,-1 0-1,1 0 0,-1 0 1,1 0-1,-1 0 1,1 0-1,-1 0 1,1 0-1,-1 0 0,1 0 1,-1 0-1,1 0 1,-1 0-1,1 0 1,-1 0-1,1 0 1,-1-1-1,1 1 0,-1 0 1,1 0-1,-1-1 1,1 1-1,-1 0 1,1-1-1,-1 1 0,0-1 1,1 1-1,-1 0 1,0-1-1,1 1 1,-1-1-1,19-22-5128,1-7 6</inkml:trace>
  <inkml:trace contextRef="#ctx0" brushRef="#br0" timeOffset="1">441 0 8712,'0'0'8654,"-10"6"-7133,-55 42 745,58-42-1775,1 1 0,-1-1 0,1 1 0,0 0 0,1 0-1,0 0 1,0 1 0,-5 13 0,10-21-453,-1 1 0,1-1 1,0 1-1,0-1 0,0 1 0,0-1 0,1 1 1,-1 0-1,0-1 0,0 1 0,0-1 0,0 1 1,0-1-1,1 1 0,-1-1 0,0 1 0,1-1 1,-1 0-1,0 1 0,1-1 0,-1 1 0,0-1 1,1 0-1,-1 1 0,0-1 0,1 0 1,-1 1-1,1-1 0,-1 0 0,1 0 0,-1 1 1,1-1-1,-1 0 0,1 0 0,-1 0 0,1 0 1,-1 0-1,1 0 0,0 0 0,-1 0 0,1 0 1,-1 0-1,1 0 0,32 1-226,-25-2 344,16 1-13,-10-1-335,1 0 0,0 2 1,28 4-1,-40-5 181,-1 1-1,1-1 0,-1 1 0,1 0 0,-1 0 1,0 0-1,1 0 0,-1 0 0,0 0 0,1 1 1,-1-1-1,0 1 0,0 0 0,0-1 0,-1 1 1,1 0-1,0 0 0,-1 0 0,1 0 0,-1 1 1,1-1-1,-1 0 0,0 1 0,0-1 0,0 0 1,-1 1-1,1-1 0,0 5 0,0 0 100,-1 1 0,0 0-1,-1 0 1,0 0 0,0 0-1,0 0 1,-1 0 0,-1 0-1,1-1 1,-1 1 0,0-1-1,-1 0 1,-5 10 0,6-13-65,0 0 1,0 0-1,0 0 1,-1 0-1,1 0 1,-1 0 0,0-1-1,0 0 1,0 0-1,-1 0 1,1 0-1,-1-1 1,1 0-1,-1 1 1,0-2 0,0 1-1,0-1 1,0 1-1,0-1 1,0-1-1,-9 1 1,12-1-104,0 0 1,0 0-1,0-1 0,0 1 1,0-1-1,0 0 0,0 0 1,0 1-1,0-1 1,1 0-1,-1-1 0,0 1 1,1 0-1,-1 0 0,0-1 1,1 1-1,-1-1 1,1 1-1,0-1 0,0 0 1,0 0-1,0 1 1,0-1-1,0 0 0,0 0 1,0 0-1,1 0 0,-1 0 1,1 0-1,-1 0 1,1 0-1,0 0 0,0 0 1,0 0-1,0-1 0,0-1 1,0-2-511,0 0 0,1 0 1,0 0-1,0 0 0,0 1 0,0-1 1,1 0-1,0 1 0,0-1 0,1 1 1,-1-1-1,5-4 0,21-21-5207,4 3-2782</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8.483"/>
    </inkml:context>
    <inkml:brush xml:id="br0">
      <inkml:brushProperty name="width" value="0.025" units="cm"/>
      <inkml:brushProperty name="height" value="0.025" units="cm"/>
      <inkml:brushProperty name="color" value="#E71224"/>
    </inkml:brush>
  </inkml:definitions>
  <inkml:trace contextRef="#ctx0" brushRef="#br0">55 33 15535,'0'0'7981,"-7"12"-7021,0-1-775,1 0 0,0 0 0,1 1 0,0 0 0,1 0 0,0 1 0,1-1 0,0 1 0,1 0 0,0 16-1,2-27-137,-1 0 0,1-1 1,0 1-1,0-1 0,0 1 0,0 0 0,1-1 0,-1 1 0,0-1 0,1 1 0,-1 0 0,1-1 0,-1 1 0,1-1 0,0 0 0,0 1 0,0-1 0,0 1 0,0-1 0,0 0 0,0 0 0,2 2 0,-1-2-5,0-1 0,0 0 0,-1 0 0,1 0-1,0 0 1,0 0 0,0 0 0,-1 0 0,1-1 0,0 1-1,0-1 1,-1 1 0,1-1 0,0 0 0,-1 0-1,1 0 1,-1 1 0,1-1 0,-1-1 0,1 1-1,1-2 1,16-14 100,0-1 1,-2-1-1,0 0 0,24-37 0,-6 8-159,-35 47 11,0 1-1,0 0 1,0 0 0,0-1-1,0 1 1,0 0-1,0 0 1,0-1 0,1 1-1,-1 0 1,0 0-1,0-1 1,0 1 0,1 0-1,-1 0 1,0 0-1,0 0 1,0-1 0,1 1-1,-1 0 1,0 0-1,0 0 1,1 0 0,-1 0-1,0 0 1,0 0-1,1-1 1,-1 1 0,0 0-1,1 0 1,-1 0-1,0 0 1,0 0-1,1 0 1,-1 0 0,0 0-1,0 1 1,1-1-1,-1 0 1,0 0 0,1 0-1,-1 0 1,0 0-1,0 0 1,1 0 0,-1 1-1,0-1 1,0 0-1,1 0 1,4 21-56,-5 41 205,0-48-155,-1-9 16,1 0 0,1-1-1,-1 1 1,1 0 0,0 0 0,0 0-1,2 5 1,-3-9 19,1 0-1,-1 0 1,1 0-1,0 0 1,-1 0 0,1-1-1,0 1 1,0 0 0,-1 0-1,1-1 1,0 1-1,0-1 1,0 1 0,0 0-1,0-1 1,0 0-1,0 1 1,0-1 0,0 0-1,0 1 1,0-1 0,0 0-1,0 0 1,0 0-1,0 0 1,0 0 0,1 0-1,-1 0 1,0 0-1,0 0 1,0-1 0,0 1-1,0 0 1,0-1 0,0 1-1,0-1 1,0 1-1,0-1 1,1 0 0,9-6 285,-1 0-1,1-1 1,-1 0 0,-1-1 0,0 0 0,13-15 0,15-15-168,-26 29-147,44-35 23,-52 42-48,1 1-1,0 0 0,0 0 1,0 0-1,0 0 0,0 0 0,0 1 1,0 0-1,1 0 0,-1 0 1,0 0-1,1 1 0,4-1 1,-8 2 21,0-1 0,-1 1 0,1-1 0,0 1 1,0-1-1,0 1 0,0 0 0,0-1 0,-1 1 0,1 0 1,0 0-1,-1 0 0,1 0 0,-1 0 0,1-1 0,-1 1 1,1 0-1,-1 0 0,1 0 0,-1 0 0,0 1 0,0-1 1,1 0-1,-1 0 0,0 0 0,0 2 0,2 37 179,-1-27-166,-2-12 6,1 0-1,0 0 1,0 0 0,0 0-1,0 0 1,1 0 0,-1 0-1,0 0 1,0 0 0,1 0-1,-1 0 1,0 0 0,1 0-1,-1 0 1,1 0 0,-1 0-1,1 0 1,0-1 0,-1 1-1,1 0 1,0 0 0,-1-1-1,1 1 1,0 0 0,0-1-1,0 1 1,0-1 0,0 1-1,0-1 1,0 1 0,0-1-1,0 0 1,0 1 0,0-1-1,0 0 1,0 0 0,0 0 0,0 0-1,0 0 1,0 0 0,0 0-1,0 0 1,0 0 0,0 0-1,0-1 1,0 1 0,0 0-1,0-1 1,0 1 0,0-1-1,1 0 1,10-5 145,-1 0 1,0-1 0,18-13-1,-3 2-13,-17 14-221,0-1 0,0 1 0,1 1 0,-1-1 0,1 2 0,0-1 0,0 1 0,-1 1 0,1 0 0,17 0-1,-26 2-32,1-1 0,-1 1-1,0-1 1,0 1 0,1-1-1,-1 1 1,0 0 0,0-1-1,0 1 1,0 0-1,0 0 1,0 0 0,0 0-1,0 0 1,0 0 0,-1 0-1,1 0 1,0 0 0,-1 0-1,1 1 1,-1-1-1,1 0 1,0 2 0,0 14-3178,-9-6-4220,-2-10-1302</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8.856"/>
    </inkml:context>
    <inkml:brush xml:id="br0">
      <inkml:brushProperty name="width" value="0.025" units="cm"/>
      <inkml:brushProperty name="height" value="0.025" units="cm"/>
      <inkml:brushProperty name="color" value="#E71224"/>
    </inkml:brush>
  </inkml:definitions>
  <inkml:trace contextRef="#ctx0" brushRef="#br0">1 1 15759,'0'0'13581,"4"88"-12524,-4-34-513,0 9-287,0 2-161,-1-1-128,1-4-449,0-6-1857,3-11-2306,6-10-1827,5-12-10505</inkml:trace>
  <inkml:trace contextRef="#ctx0" brushRef="#br0" timeOffset="1">74 785 17424,'0'0'3908,"-10"53"-1409,10-34 95,0-8-1633,2-11-801,2 0-1505,-4-15-4645</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39.891"/>
    </inkml:context>
    <inkml:brush xml:id="br0">
      <inkml:brushProperty name="width" value="0.025" units="cm"/>
      <inkml:brushProperty name="height" value="0.025" units="cm"/>
      <inkml:brushProperty name="color" value="#E71224"/>
    </inkml:brush>
  </inkml:definitions>
  <inkml:trace contextRef="#ctx0" brushRef="#br0">7 307 9641,'0'0'4362,"-3"8"-3556,3-7-747,-1 1-1,1-1 1,-1 1 0,1 0 0,-1-1 0,1 1 0,0-1 0,0 1 0,0 0-1,0-1 1,0 1 0,0 0 0,0-1 0,0 1 0,1 0 0,-1-1 0,1 1-1,-1-1 1,1 1 0,-1-1 0,1 1 0,0-1 0,0 1 0,1 1 0,2-1 112,0 0 0,0 0 1,-1 0-1,2 0 1,-1 0-1,0-1 0,0 0 1,0 0-1,1 0 1,-1-1-1,8 1 0,55 4 549,-1-3-1,80-8 0,137-26-348,-179 19-289,1807-296-173,-1801 290-1025,-145 19-1553,-14 1-2424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3:33.454"/>
    </inkml:context>
    <inkml:brush xml:id="br0">
      <inkml:brushProperty name="width" value="0.025" units="cm"/>
      <inkml:brushProperty name="height" value="0.025" units="cm"/>
    </inkml:brush>
  </inkml:definitions>
  <inkml:trace contextRef="#ctx0" brushRef="#br0">0 38 8200,'0'0'10153,"9"-2"-9528,37-6 19,0 2-1,0 3 1,0 1 0,47 5-1,-3-1-247,2013-19 1665,-1900 13-2077,961 8 2370,-82 132-1420,-1066-133-866,34 6-275,-50-8 203,0-1 0,0 0 0,-1 0 0,1 0 0,0 0 0,0 0 0,0 0 0,0 0 0,0 0 0,0 1 0,0-1 0,0 0 0,0 0 0,0 0 0,0 0 0,0 0 1,0 0-1,0 0 0,0 0 0,0 1 0,0-1 0,0 0 0,1 0 0,-1 0 0,0 0 0,0 0 0,0 0 0,0 0 0,0 0 0,0 0 0,0 1 0,0-1 0,0 0 0,0 0 0,0 0 0,0 0 0,1 0 0,-1 0 0,0 0 0,0 0 0,0 0 0,0 0 1,0 0-1,0 0 0,0 0 0,0 0 0,1 0 0,-1 0 0,-30 2-127,-380-32-300,184 8 376,-598-13-750,-2 31-988,655 5 1722,-1188 74-119,1073-52 166,278-22 31,-4 0-41,18-1-68,13 0-25,429-1-81,767 8 501,344 2 92,-1554-9-381,139-5 208,209-33-1,-338 35-197,-10 3-4,-1 0-1,1-1 1,0 0-1,0 0 1,0-1 0,-1 1-1,1-1 1,-1 0-1,1 0 1,-1 0-1,0-1 1,7-5 0,-10 8-8,-1-1 1,1 1 0,-1-1 0,0 1 0,0-1 0,1 1 0,-1-1 0,0 1-1,0-1 1,0 0 0,1 1 0,-1-1 0,0 1 0,0-1 0,0 0-1,0 1 1,0-1 0,0 1 0,0-1 0,0 1 0,-1-1 0,1 0 0,0 1-1,0-1 1,0 1 0,-1-1 0,1 1 0,0-1 0,0 1 0,-1-1 0,1 1-1,0-1 1,-1 1 0,1-1 0,-1 1 0,1 0 0,-1-1 0,0 0 0,-27-13-169,-9 2-303,-1 2-1,-1 2 1,-69-7 0,-130 4-879,199 10 1135,-355 2-1802,-738 97 0,515 0-2934,301-46 588</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8.584"/>
    </inkml:context>
    <inkml:brush xml:id="br0">
      <inkml:brushProperty name="width" value="0.025" units="cm"/>
      <inkml:brushProperty name="height" value="0.025" units="cm"/>
    </inkml:brush>
  </inkml:definitions>
  <inkml:trace contextRef="#ctx0" brushRef="#br0">189 0 13004,'0'0'6246,"-23"75"-5029,23-32-448,-2 15-256,2 15-257,-5 12-160,-1 9-64,1 8-288,-6-1-1762,-1 0-2723,-6-3-5508</inkml:trace>
  <inkml:trace contextRef="#ctx0" brushRef="#br0" timeOffset="1">22 1558 12172,'0'0'9673,"-20"70"-9513,19-49-160,1-2 32,0-5-32,0-5-128,4-5-1346</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2.941"/>
    </inkml:context>
    <inkml:brush xml:id="br0">
      <inkml:brushProperty name="width" value="0.025" units="cm"/>
      <inkml:brushProperty name="height" value="0.025" units="cm"/>
      <inkml:brushProperty name="color" value="#E71224"/>
    </inkml:brush>
  </inkml:definitions>
  <inkml:trace contextRef="#ctx0" brushRef="#br0">24 323 11147,'-2'1'174,"0"1"0,0-1 0,0 0 0,0 0 0,1 1 0,-1-1 0,0 1 0,1 0 1,-1 0-1,0-1 0,-1 5 0,4 5 922,17-4-182,13-5-320,0-1 0,0-2-1,0-1 1,47-9 0,125-38-472,-96 21 140,425-74-53,7 33-132,80-12 37,-579 74-151,-5 1 39,70-4 1,-195 35 1343,-324 40-893,-96 19-229,378-56-176,-232 83 1,353-107-56,-34 18-8,72-21-705,43-14 565,100-34 1,-44 10 222,507-92-568,-418 91 162,-196 35 296,-12 2 23,1 0 0,-1-1-1,0 1 1,0-1 0,0-1 0,12-5 0,-19 8 19,0 0-1,0 0 1,1-1-1,-1 1 1,0 0-1,0 0 1,0 0-1,0-1 0,0 1 1,0 0-1,0 0 1,0 0-1,1-1 1,-1 1-1,0 0 1,0 0-1,0-1 1,0 1-1,0 0 1,0 0-1,0-1 1,-1 1-1,1 0 1,0 0-1,0 0 1,0-1-1,0 1 1,0 0-1,0 0 1,0-1-1,0 1 1,0 0-1,-1 0 1,1 0-1,0 0 1,0-1-1,0 1 1,0 0-1,-1 0 1,1 0-1,0 0 1,0 0-1,0-1 1,-1 1-1,1 0 1,0 0-1,0 0 1,-1 0-1,1 0 1,0 0-1,0 0 1,0 0-1,-1 0 1,1 0-1,0 0 1,0 0-1,-1 0 1,1 0-1,0 0 1,0 0-1,-1 0 1,1 0-1,0 0 1,0 1-1,-1-1 0,-24-4 206,-83 2-61,-1 4-1,1 5 1,-186 36 0,-310 111 989,407-91-937,-53 14-1326,200-69-2404,50-8 3358,-1 0 1,1 0-1,0 0 1,-1 0-1,1 0 1,0 0-1,0 0 0,-1 0 1,1 0-1,0 0 1,-1 0-1,1-1 1,0 1-1,0 0 1,-1 0-1,1 0 0,0 0 1,0 0-1,-1 0 1,1-1-1,0 1 1,0 0-1,-1 0 1,1 0-1,0-1 0,0 1 1,0 0-1,0 0 1,-1-1-1,1 1 1,0 0-1,0 0 0,0-1 1,0 1-1,0 0 1,0-1-1,0 1 1,0 0-1,0 0 1,0-1-1,0 1 0,0 0 1,0-1-1</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4.447"/>
    </inkml:context>
    <inkml:brush xml:id="br0">
      <inkml:brushProperty name="width" value="0.025" units="cm"/>
      <inkml:brushProperty name="height" value="0.025" units="cm"/>
      <inkml:brushProperty name="color" value="#E71224"/>
    </inkml:brush>
  </inkml:definitions>
  <inkml:trace contextRef="#ctx0" brushRef="#br0">0 144 18802,'0'0'3203,"65"5"-2082,-5-23 448,11-2-512,7-5-832,7 2-193,-6 0-128,-7 5-1186,-16 4-1408,-12 7-513,-21 6-737</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4.836"/>
    </inkml:context>
    <inkml:brush xml:id="br0">
      <inkml:brushProperty name="width" value="0.025" units="cm"/>
      <inkml:brushProperty name="height" value="0.025" units="cm"/>
      <inkml:brushProperty name="color" value="#E71224"/>
    </inkml:brush>
  </inkml:definitions>
  <inkml:trace contextRef="#ctx0" brushRef="#br0">1 130 13677,'0'0'6406,"58"20"-4933,1-38-512,12-5-704,8 3-225,2-2-193,-2 5-1056,-7 0-1089,-13 2-1185,-13-2-2115</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5.271"/>
    </inkml:context>
    <inkml:brush xml:id="br0">
      <inkml:brushProperty name="width" value="0.025" units="cm"/>
      <inkml:brushProperty name="height" value="0.025" units="cm"/>
      <inkml:brushProperty name="color" value="#E71224"/>
    </inkml:brush>
  </inkml:definitions>
  <inkml:trace contextRef="#ctx0" brushRef="#br0">1 23 7815,'0'0'14286,"11"-3"-13560,12-2-315,1 0 0,0 1 1,48-1-1,-61 5-422,0 0 0,0 0 0,1 2-1,-1-1 1,0 1 0,0 0 0,-1 1 0,1 1 0,0 0-1,-1 0 1,0 1 0,10 6 0,-18-10-10,0 1 0,1 0 0,-1 0 1,0 0-1,0 0 0,-1 0 0,1 1 0,0-1 0,-1 1 0,1-1 0,-1 1 1,0-1-1,0 1 0,0 0 0,0 0 0,0-1 0,-1 1 0,1 4 1,-1-1 18,0-1 1,-1 0 0,1 0-1,-1 1 1,0-1 0,-1 0-1,1 0 1,-1 0 0,-3 7-1,-6 7-39,-1 0 0,0 0 0,-27 29 0,32-39-90,-15 16-1577,-35 34 0,23-33-3444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5.693"/>
    </inkml:context>
    <inkml:brush xml:id="br0">
      <inkml:brushProperty name="width" value="0.025" units="cm"/>
      <inkml:brushProperty name="height" value="0.025" units="cm"/>
      <inkml:brushProperty name="color" value="#E71224"/>
    </inkml:brush>
  </inkml:definitions>
  <inkml:trace contextRef="#ctx0" brushRef="#br0">136 128 14221,'6'-10'2232,"-2"4"-1803,23-40 2299,-25 42-2295,0 0 1,-1 0-1,1 0 1,-1 0 0,0 0-1,0 0 1,0 0-1,-1 0 1,1 0 0,-1-1-1,-1-7 1,1 12-385,0-1 1,-1 0-1,1 1 1,0-1-1,-1 1 1,1-1-1,-1 1 1,1-1-1,-1 1 1,1-1-1,-1 1 1,1 0-1,-1-1 1,1 1 0,-1 0-1,0-1 1,1 1-1,-1 0 1,0 0-1,1 0 1,-1-1-1,0 1 1,1 0-1,-1 0 1,0 0-1,1 0 1,-1 0-1,0 0 1,1 0-1,-1 1 1,0-1-1,1 0 1,-1 0-1,0 0 1,1 1-1,-1-1 1,0 1-1,-25 11-67,16-3 26,1 0 0,0 1-1,0 0 1,1 0 0,1 1 0,-1 0 0,2 1 0,0 0 0,-5 12-1,0 4 124,1 0-1,-12 58 1,18-70-90,2-1-1,0 1 1,0 31 0,2-43-46,0-1-1,1 0 1,-1 0-1,1 1 1,-1-1-1,1 0 1,0 0-1,0 0 1,0 0 0,1 0-1,-1 0 1,1 0-1,0-1 1,-1 1-1,1 0 1,0-1-1,1 1 1,-1-1-1,0 0 1,1 0-1,-1 0 1,1 0-1,0 0 1,0-1 0,5 3-1,3 0-199,0-2 1,1 1-1,-1-2 0,1 1 1,-1-2-1,1 1 0,-1-2 1,1 1-1,15-4 0,-14 2-785,0-1-1,0-1 1,0 0 0,16-8-1,22-16-5948</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6.067"/>
    </inkml:context>
    <inkml:brush xml:id="br0">
      <inkml:brushProperty name="width" value="0.025" units="cm"/>
      <inkml:brushProperty name="height" value="0.025" units="cm"/>
      <inkml:brushProperty name="color" value="#E71224"/>
    </inkml:brush>
  </inkml:definitions>
  <inkml:trace contextRef="#ctx0" brushRef="#br0">46 10 16848,'-6'9'1148,"2"-4"-995,-21 29 1077,24-31-1140,0-1-1,-1 0 1,1 1 0,0-1-1,0 1 1,0 0 0,1-1 0,-1 1-1,0 0 1,1-1 0,0 1-1,0 0 1,0-1 0,0 1 0,1 4-1,-1-6-121,1 0-1,0 0 0,0 0 1,0 0-1,0 0 0,1 0 0,-1-1 1,0 1-1,0 0 0,1-1 1,-1 1-1,0 0 0,0-1 0,1 0 1,-1 1-1,1-1 0,-1 0 1,0 1-1,1-1 0,-1 0 0,1 0 1,-1 0-1,1 0 0,1-1 1,37-3-1654,-26 0 1064,-1 0 1,0 0 0,0-2-1,0 1 1,-1-2 0,0 0 0,0 0-1,-1-1 1,0 0 0,0-1-1,-1 0 1,13-15 0,-18 15 6443,-15 15-3114,-15 17-839,1 6-406,1 1-1,-37 65 1,50-78-1259,2 2 0,0-1 1,1 1-1,0 0 0,2 1 0,0 0 0,-2 25 1,7-43-246,0 0 0,-1 0 0,1 0 1,0 0-1,0 0 0,0 0 0,0 0 1,1 0-1,-1 0 0,0 0 0,1 0 1,0-1-1,-1 1 0,1 0 0,0 0 1,0 0-1,0-1 0,0 1 0,0 0 1,0-1-1,1 1 0,-1-1 0,0 1 0,1-1 1,-1 0-1,3 2 0,-1-2-252,-1 0 1,0-1-1,0 1 0,1-1 0,-1 0 0,1 1 0,-1-1 0,0 0 1,1 0-1,-1 0 0,0-1 0,1 1 0,-1-1 0,5-1 0,18-10-5173</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6.581"/>
    </inkml:context>
    <inkml:brush xml:id="br0">
      <inkml:brushProperty name="width" value="0.025" units="cm"/>
      <inkml:brushProperty name="height" value="0.025" units="cm"/>
      <inkml:brushProperty name="color" value="#E71224"/>
    </inkml:brush>
  </inkml:definitions>
  <inkml:trace contextRef="#ctx0" brushRef="#br0">23 47 16143,'0'0'6855,"-23"52"-5894,53-49 32,12-3 96,8-2-385,6-14-447,2-4-161,0 0-513,-7 0-1569,-14 6-1409,-14 5-1666</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6.968"/>
    </inkml:context>
    <inkml:brush xml:id="br0">
      <inkml:brushProperty name="width" value="0.025" units="cm"/>
      <inkml:brushProperty name="height" value="0.025" units="cm"/>
      <inkml:brushProperty name="color" value="#E71224"/>
    </inkml:brush>
  </inkml:definitions>
  <inkml:trace contextRef="#ctx0" brushRef="#br0">1 104 17072,'0'0'4068,"60"-5"-2915,-12-12 64,14 0-768,4-1-449,4-1-1698,-7 5-1857,-6 1-2915</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7.327"/>
    </inkml:context>
    <inkml:brush xml:id="br0">
      <inkml:brushProperty name="width" value="0.025" units="cm"/>
      <inkml:brushProperty name="height" value="0.025" units="cm"/>
      <inkml:brushProperty name="color" value="#E71224"/>
    </inkml:brush>
  </inkml:definitions>
  <inkml:trace contextRef="#ctx0" brushRef="#br0">0 493 13869,'0'0'6422,"12"-10"-5541,208-179 410,-187 157-950,-2-1 1,-1-2 0,-2-1 0,39-65 0,-48 54 1337,-18 38 81,-11 29-1051,-4 12-651,1 1 0,1 0 0,2 1 0,2 0 0,1 1 0,1 0 1,0 43-1,5-75-183,1 0 1,0 0 0,1 0 0,-1 0 0,0 0 0,1 0 0,0 0 0,0 0 0,0 0-1,0-1 1,0 1 0,0 0 0,1-1 0,-1 1 0,1 0 0,0-1 0,0 0-1,0 1 1,0-1 0,0 0 0,3 2 0,0-1-329,0-1 0,-1 0 0,1 0 0,0 0 0,0 0-1,0-1 1,0 0 0,1 0 0,-1-1 0,0 1 0,8-1 0,14 0-5814</inkml:trace>
  <inkml:trace contextRef="#ctx0" brushRef="#br0" timeOffset="1">736 239 18962,'0'0'4324,"59"-20"-1986,-24 7-1761,2 1-257,3 0-256,-3 6-64,-3 3-801,-7 3-2113,-9 0-1378,-5-4-5478</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7.966"/>
    </inkml:context>
    <inkml:brush xml:id="br0">
      <inkml:brushProperty name="width" value="0.025" units="cm"/>
      <inkml:brushProperty name="height" value="0.025" units="cm"/>
      <inkml:brushProperty name="color" value="#E71224"/>
    </inkml:brush>
  </inkml:definitions>
  <inkml:trace contextRef="#ctx0" brushRef="#br0">374 51 12844,'0'0'6038,"-5"-9"-3513,4 7-2375,-1-1 0,1 0 1,-1 0-1,0 1 0,0-1 1,0 1-1,0-1 0,-1 1 0,1 0 1,-1 0-1,1 0 0,-5-2 0,3 2-55,0 1-1,0-1 1,0 1-1,-1 0 1,1 1-1,0-1 1,-1 1-1,1 0 1,0 0-1,-1 0 1,1 1-1,-5 0 1,-9 4-28,1 0 1,0 1-1,0 1 1,0 0-1,1 1 1,0 1-1,1 1 1,0 0-1,0 1 1,1 1-1,1 0 1,0 0-1,1 2 1,0 0-1,1 0 1,-16 26-1,25-37-68,1 0 0,-1 0-1,1 0 1,0 1 0,-1-1-1,2 1 1,-1-1 0,0 1-1,1-1 1,-1 1 0,1-1-1,0 1 1,0-1 0,0 1-1,2 4 1,-2-6-3,1 0 1,0 0-1,0 0 0,1 0 1,-1 0-1,0-1 1,1 1-1,-1 0 0,1-1 1,-1 1-1,1-1 0,0 1 1,-1-1-1,1 0 1,0 0-1,0 0 0,0 0 1,0 0-1,0 0 0,0-1 1,0 1-1,1-1 0,-1 1 1,4 0-1,24 1-89,0 0-1,0-2 0,45-5 1,19 0-355,-92 5 424,0-1 1,0 1-1,0 1 1,0-1-1,0 0 0,0 0 1,0 1-1,0-1 0,0 1 1,0 0-1,-1-1 0,1 1 1,0 0-1,0 0 0,-1 0 1,1 0-1,0 1 0,1 0 1,-2 0 5,0-1-1,0 0 1,-1 1 0,1-1 0,0 1-1,-1-1 1,0 1 0,1-1 0,-1 1-1,0-1 1,1 1 0,-1-1 0,0 1 0,0-1-1,0 1 1,0-1 0,-1 1 0,1 2-1,-2 1 45,0 1 0,0-1 0,0 0 0,-1 0 0,1 1-1,-1-2 1,-1 1 0,1 0 0,0-1 0,-1 1 0,-6 5-1,-8 5 472,0-1-1,0 0 1,-2-1-1,0-1 1,0-1-1,-1 0 1,0-2-1,-42 12 1,84-31-9765,1 1 4795,9-6-3781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8.909"/>
    </inkml:context>
    <inkml:brush xml:id="br0">
      <inkml:brushProperty name="width" value="0.025" units="cm"/>
      <inkml:brushProperty name="height" value="0.025" units="cm"/>
    </inkml:brush>
  </inkml:definitions>
  <inkml:trace contextRef="#ctx0" brushRef="#br0">1 1 15022,'0'0'2787,"0"51"-1122,0-15 1,3 4-257,6 5-608,6 1-288,6-5-225,2-1-128,-1-3-160,2-8 0,-4-5-64,-2-3-705,-3-5-704,-6-3-321,-4-3-288,-5 1-576,0-5-1634,-8 0-1186</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8.338"/>
    </inkml:context>
    <inkml:brush xml:id="br0">
      <inkml:brushProperty name="width" value="0.025" units="cm"/>
      <inkml:brushProperty name="height" value="0.025" units="cm"/>
      <inkml:brushProperty name="color" value="#E71224"/>
    </inkml:brush>
  </inkml:definitions>
  <inkml:trace contextRef="#ctx0" brushRef="#br0">62 30 14958,'0'0'9817,"-1"5"-9822,1 12 37,9-16 77,25-27 137,-2 0-297,-31 26 46,-1 0 0,0 0 0,0 0-1,0-1 1,0 1 0,1 0-1,-1 0 1,0 0 0,0 0 0,0 0-1,1 0 1,-1 0 0,0 0 0,0 0-1,0 0 1,1 0 0,-1 0-1,0 0 1,0 0 0,0 0 0,1 0-1,-1 0 1,0 0 0,0 1 0,0-1-1,1 0 1,-1 0 0,0 0-1,0 0 1,0 0 0,0 0 0,1 1-1,-1-1 1,0 0 0,0 0 0,0 0-1,0 0 1,0 1 0,0-1-1,0 0 1,1 0 0,-1 0 0,0 1-1,0-1 1,0 0 0,0 0-1,0 0 1,0 1 0,0-1 0,0 18 1,-8 16 421,-47 84 753,41-94-1186,2-1 1,1 2 0,1-1-1,1 2 1,1-1 0,-8 47-1,17-46-1465,0-26 1315,-1 1-1,0 0 1,1-1 0,-1 1 0,0-1-1,1 0 1,-1 1 0,1-1 0,-1 1 0,1-1-1,-1 0 1,1 1 0,-1-1 0,1 0-1,-1 0 1,1 1 0,0-1 0,-1 0 0,1 0-1,-1 0 1,1 0 0,0 1 0,-1-1-1,1 0 1,-1 0 0,1 0 0,0-1 0,-1 1-1,1 0 1,0 0 0,-1 0 0,1 0-1,-1-1 1,1 1 0,-1 0 0,1 0 0,0-1-1,-1 1 1,1-1 0,23-14-9118</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9.245"/>
    </inkml:context>
    <inkml:brush xml:id="br0">
      <inkml:brushProperty name="width" value="0.025" units="cm"/>
      <inkml:brushProperty name="height" value="0.025" units="cm"/>
      <inkml:brushProperty name="color" value="#E71224"/>
    </inkml:brush>
  </inkml:definitions>
  <inkml:trace contextRef="#ctx0" brushRef="#br0">0 132 13421,'0'0'10313,"64"-9"-10056,-2-8 95,9-1-224,7-3-128,-2 1-1409,-9 2-1570,-16 1-2082,-17 5-6790</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9.602"/>
    </inkml:context>
    <inkml:brush xml:id="br0">
      <inkml:brushProperty name="width" value="0.025" units="cm"/>
      <inkml:brushProperty name="height" value="0.025" units="cm"/>
      <inkml:brushProperty name="color" value="#E71224"/>
    </inkml:brush>
  </inkml:definitions>
  <inkml:trace contextRef="#ctx0" brushRef="#br0">0 71 17040,'0'0'4709,"71"18"-3845,-22-26-63,9-5-577,2-1-256,-4-1-1761,-5-2-2147,-5-5-5989</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0.163"/>
    </inkml:context>
    <inkml:brush xml:id="br0">
      <inkml:brushProperty name="width" value="0.025" units="cm"/>
      <inkml:brushProperty name="height" value="0.025" units="cm"/>
      <inkml:brushProperty name="color" value="#E71224"/>
    </inkml:brush>
  </inkml:definitions>
  <inkml:trace contextRef="#ctx0" brushRef="#br0">263 98 13164,'1'-9'3038,"0"5"-2642,0-1 0,-1 1 0,0-1-1,0 1 1,0-1 0,0 1 0,-1-1 0,0 1 0,0 0-1,-3-8 1,3 10-255,-1-1 1,1 1-1,-1 0 0,0 0 0,0 0 0,0 0 1,0 0-1,0 0 0,0 0 0,0 1 0,-1-1 1,1 1-1,-1 0 0,1-1 0,-1 1 0,1 1 1,-1-1-1,0 0 0,1 0 0,-1 1 0,0 0 1,-5-1-1,1 1-119,0 1 1,0-1 0,0 1-1,1 0 1,-1 1-1,0 0 1,1 0 0,-1 0-1,1 1 1,0 0-1,-1 0 1,1 1 0,1-1-1,-1 1 1,1 1-1,-1-1 1,1 1-1,0 0 1,1 0 0,-1 0-1,-5 10 1,2-4-7,0 1 1,1 0-1,0 1 1,1 0-1,0 0 1,1 0-1,1 0 1,0 1-1,-3 23 1,6-35 3,1 0 1,-1 1 0,1-1-1,0 0 1,-1 0-1,1 0 1,0 1-1,1-1 1,-1 0 0,0 0-1,1 0 1,-1 0-1,1 0 1,-1 1-1,1-1 1,0 0-1,0 0 1,0-1 0,0 1-1,0 0 1,1 0-1,-1 0 1,1-1-1,-1 1 1,1-1 0,-1 1-1,1-1 1,0 1-1,0-1 1,0 0-1,-1 0 1,1 0 0,0 0-1,0 0 1,1-1-1,-1 1 1,0-1-1,0 1 1,0-1 0,0 0-1,0 1 1,1-1-1,-1 0 1,3-1-1,5 0 205,-1 0 0,1-1-1,0 0 1,-1-1-1,0 0 1,0 0-1,0-1 1,16-9 0,-10 3-93,-1 0 0,0 0 0,-1-1 0,0-1 0,0 0 0,10-15 0,-17 20-90,-1 0 0,0 0 1,0-1-1,-1 0 0,0 0 1,0 0-1,-1 0 0,0-1 0,-1 0 1,1 1-1,-2-1 0,1 0 0,-1-11 1,0 19-49,-1 1 1,0-1 0,0 0 0,0 1-1,0-1 1,0 0 0,0 1-1,0-1 1,0 0 0,0 1 0,-1-1-1,1 0 1,0 1 0,0-1-1,-1 0 1,1 1 0,0-1 0,0 1-1,-1-1 1,1 1 0,-1-1-1,1 1 1,-1-1 0,1 1 0,-1-1-1,1 1 1,-1-1 0,1 1 0,-1 0-1,1-1 1,-1 1 0,0 0-1,1-1 1,-1 1 0,0 0 0,1 0-1,-1 0 1,1 0 0,-1 0-1,0 0 1,0 0 0,1 0 0,-1 0-1,0 0 1,1 0 0,-1 0-1,0 0 1,1 0 0,-1 0 0,1 1-1,-1-1 1,0 0 0,1 1-1,-1-1 1,1 0 0,-1 1 0,1-1-1,-2 2 1,-2 0-215,-1 1 0,1 0 0,0 0 0,0 1-1,0-1 1,-6 8 0,2-1-847,1 1 0,0 0 0,1 0 0,0 1 0,1 0 0,0 0 0,-5 21 0,6 2-4789</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0.551"/>
    </inkml:context>
    <inkml:brush xml:id="br0">
      <inkml:brushProperty name="width" value="0.025" units="cm"/>
      <inkml:brushProperty name="height" value="0.025" units="cm"/>
      <inkml:brushProperty name="color" value="#E71224"/>
    </inkml:brush>
  </inkml:definitions>
  <inkml:trace contextRef="#ctx0" brushRef="#br0">49 0 13741,'0'0'3812,"-15"75"-2755,2-28 0,2 3-801,5-3-192,3-3 32,3-8-288,5-13-1506,10-11-1377,3-12-832,0-7-4613</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0.984"/>
    </inkml:context>
    <inkml:brush xml:id="br0">
      <inkml:brushProperty name="width" value="0.025" units="cm"/>
      <inkml:brushProperty name="height" value="0.025" units="cm"/>
      <inkml:brushProperty name="color" value="#E71224"/>
    </inkml:brush>
  </inkml:definitions>
  <inkml:trace contextRef="#ctx0" brushRef="#br0">249 29 10666,'0'0'8269,"-9"-4"-7100,5 2-1071,0 0 0,0 0 0,0 0-1,0 1 1,0 0 0,0 0-1,-1 0 1,1 0 0,0 0 0,-1 1-1,1 0 1,0 0 0,-1 0 0,1 1-1,-1-1 1,1 1 0,0 0 0,0 0-1,0 1 1,-1-1 0,1 1-1,1 0 1,-1 0 0,0 0 0,-6 5-1,4-2 97,0 0 0,0 0-1,1 0 1,0 1 0,0-1-1,0 1 1,1 1 0,0-1-1,0 0 1,0 1 0,1 0-1,0 0 1,0 0 0,1 0-1,0 1 1,0-1 0,0 9-1,2-15-183,0 0 0,0 0-1,0 0 1,1 0 0,-1-1 0,0 1-1,1 0 1,-1 0 0,0 0-1,1-1 1,-1 1 0,1 0-1,-1 0 1,1-1 0,0 1-1,-1 0 1,1-1 0,0 1-1,-1-1 1,1 1 0,0-1 0,-1 1-1,1-1 1,0 0 0,0 1-1,0-1 1,0 0 0,-1 1-1,1-1 1,0 0 0,0 0-1,1 0 1,36 1 142,-26-1-63,23-1 115,-19 0-208,1 0 0,-1 2-1,21 2 1,-36-2-16,1 0 0,0 0 1,0 0-1,0 0 0,-1 0 1,1 1-1,-1-1 0,1 0 1,-1 1-1,1-1 0,-1 1 1,0 0-1,0-1 0,0 1 1,0 0-1,0 0 0,0 0 1,0 0-1,0-1 0,-1 1 1,1 0-1,-1 0 0,0 0 1,1 1-1,-1-1 0,0 0 1,-1 3-1,-2 59 133,-1-42 163,-1-1 0,0 0 0,-15 35 0,16-46 138,-1 1-1,0-2 1,0 1 0,-1-1 0,0 0 0,-1 0 0,0 0 0,0-1-1,-11 9 1,14-14-391,-1 0-1,1 0 0,-1-1 0,1 0 0,-1 0 1,0 0-1,0 0 0,0-1 0,0 0 0,0 0 1,0 0-1,0-1 0,0 0 0,0 0 0,0 0 1,-1 0-1,1-1 0,0 0 0,0 0 1,0 0-1,-7-4 0,9 4-31,-1-1-1,1 1 1,0-1 0,0 0 0,0 0-1,1 0 1,-1 0 0,0-1 0,1 1-1,-1-1 1,1 0 0,0 1 0,0-1-1,0 0 1,0 0 0,1 0-1,-1-1 1,1 1 0,0 0 0,0 0-1,0-1 1,0 1 0,0-1 0,1 1-1,0-1 1,-1 1 0,1-1 0,1 1-1,-1-1 1,0 1 0,3-8-1,-1 4-30,1 0 0,0 0 0,0 1-1,1-1 1,-1 1 0,2-1-1,-1 1 1,1 1 0,0-1-1,0 0 1,0 1 0,8-6-1,14-10-19,40-23 1,-47 31 83,17-10 15,-8 6-34,50-39-1,-74 51 33,1 1 1,-1-1-1,0 0 0,0-1 1,-1 1-1,0-1 1,0 0-1,0 0 0,0 0 1,-1 0-1,0-1 1,-1 1-1,1-1 0,2-12 1,-5 17-16,0 0 0,0 0 0,0 0 0,0 0-1,0 0 1,0 0 0,0 0 0,-1 0 0,1 0 0,-1 1 0,0-1 0,1 0 0,-1 0 0,0 0 0,0 1 0,0-1 0,0 0 0,0 1 0,-1-1-1,-1-2 1,0 2-10,-1-1-1,1 1 1,0 0-1,-1 0 1,0 0-1,1 1 1,-1-1-1,0 1 0,-7-2 1,0 1-46,0 0 0,0 1 0,0 1-1,-1 0 1,1 0 0,-18 3 0,27-2-80,-1-1 0,0 1 0,1 0-1,-1 0 1,1 0 0,-1 0 0,1 0 0,0 1 0,-1-1-1,1 1 1,0 0 0,0-1 0,0 1 0,0 0 0,-1 2-1,2-2-282,0 0 0,0-1 0,0 1-1,0 0 1,0-1 0,0 1 0,1 0-1,-1 0 1,1-1 0,0 1 0,-1 0-1,1 0 1,0 3 0,4 4-4685,13-5-1260</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1.407"/>
    </inkml:context>
    <inkml:brush xml:id="br0">
      <inkml:brushProperty name="width" value="0.025" units="cm"/>
      <inkml:brushProperty name="height" value="0.025" units="cm"/>
      <inkml:brushProperty name="color" value="#E71224"/>
    </inkml:brush>
  </inkml:definitions>
  <inkml:trace contextRef="#ctx0" brushRef="#br0">233 6 13581,'0'0'3710,"-10"-2"-1607,3 1-1915,0 0 1,0 0-1,0 1 0,1 0 0,-1 0 0,0 0 0,0 1 0,0 0 0,0 0 0,1 1 0,-1 0 1,1 0-1,-1 0 0,1 1 0,0 0 0,-9 6 0,4 0 101,0 0 0,1 0-1,1 1 1,-15 19 0,21-25-241,0 0 0,0 0 0,1 0 0,0 1-1,-1-1 1,2 1 0,-1-1 0,0 1 0,1 0 0,0-1 0,0 1 0,0 0 0,1 0-1,-1 0 1,1 0 0,1 7 0,0-10-45,0 0-1,0-1 0,0 1 1,0 0-1,0-1 1,0 1-1,0-1 0,1 1 1,-1-1-1,1 0 1,-1 0-1,1 1 0,-1-1 1,1 0-1,0 0 1,0-1-1,-1 1 0,1 0 1,0-1-1,0 1 1,0-1-1,0 1 0,0-1 1,0 0-1,0 0 1,0 0-1,-1 0 0,4 0 1,5 0 51,0-1 1,0 0-1,-1 0 0,16-4 1,-8-2-71,0-1 0,0-1 0,0 0 0,-1-1 0,0-1 0,-1 0 0,-1-1 0,0-1 0,17-19 0,-32 50-748,-27 89 583,16-69 516,2 0 0,2 1 1,1 0-1,-2 56 0,9-77 185,1-17-462,-1 1 1,1 0 0,-1 0-1,0 0 1,0 0 0,1 0-1,-1-1 1,-1 1 0,1 0-1,0 0 1,0 0 0,-1 0-1,1 0 1,-1-1 0,0 1-1,1 0 1,-1 0 0,0-1-1,0 1 1,0 0 0,0-1-1,0 1 1,0-1 0,-1 0-1,1 1 1,0-1 0,-1 0-1,1 0 1,-1 0 0,0 0-1,-1 1 1,-87 33 692,82-33-738,0 1 0,-1-1-1,0-1 1,0 0-1,1 0 1,-1 0 0,0-1-1,-15-2 1,23 1-125,0 1 1,0 0 0,0-1-1,0 1 1,0-1-1,1 1 1,-1-1 0,0 0-1,0 1 1,0-1-1,1 0 1,-1 0 0,0 1-1,1-1 1,-1 0-1,0 0 1,1 0 0,-1 0-1,1 0 1,0 0-1,-1 0 1,1 0 0,0 0-1,-1 0 1,1 0-1,0 0 1,0-2 0,1-32-5166,-1 30 4053,6-36-7483</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1.777"/>
    </inkml:context>
    <inkml:brush xml:id="br0">
      <inkml:brushProperty name="width" value="0.025" units="cm"/>
      <inkml:brushProperty name="height" value="0.025" units="cm"/>
      <inkml:brushProperty name="color" value="#E71224"/>
    </inkml:brush>
  </inkml:definitions>
  <inkml:trace contextRef="#ctx0" brushRef="#br0">120 85 24215,'0'0'4997,"77"-36"-4997,-40 24-257,9 1-800,-3-1-1921,-7 4-1314,-7 2-1250</inkml:trace>
  <inkml:trace contextRef="#ctx0" brushRef="#br0" timeOffset="1">0 312 17457,'0'0'2498,"96"8"-448,-30-22-1442,11-8-383,2-6-578,-2-8-2786,-2-3-5765</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2.489"/>
    </inkml:context>
    <inkml:brush xml:id="br0">
      <inkml:brushProperty name="width" value="0.025" units="cm"/>
      <inkml:brushProperty name="height" value="0.025" units="cm"/>
      <inkml:brushProperty name="color" value="#E71224"/>
    </inkml:brush>
  </inkml:definitions>
  <inkml:trace contextRef="#ctx0" brushRef="#br0">322 176 8520,'-1'-10'2397,"-2"0"-1828,0 0 0,0 0 0,-1 1 0,0-1 0,-1 1-1,-8-12 1,13 19-419,-1 0-1,-1 0 0,1 1 1,0-1-1,0 0 1,-1 1-1,1-1 0,0 1 1,-1 0-1,0-1 0,1 1 1,-1 0-1,0 0 0,0 0 1,1 0-1,-1 0 1,0 0-1,0 1 0,0-1 1,0 1-1,0-1 0,0 1 1,0 0-1,0-1 0,0 1 1,0 0-1,0 1 1,-1-1-1,1 0 0,0 0 1,0 1-1,0 0 0,0-1 1,1 1-1,-1 0 0,0 0 1,0 0-1,0 0 1,1 0-1,-1 0 0,0 0 1,1 1-1,-1-1 0,1 1 1,-1-1-1,0 3 0,-4 2-90,0 1 0,1-1 0,0 1 0,1 1 0,-1-1 0,1 1 0,1 0 0,-1-1 0,1 2 0,1-1 0,0 0 0,0 0 0,0 1 0,1-1 0,0 1 0,1 12 0,1-10 18,0 0 0,0 0 0,1 0-1,1 0 1,0 0 0,0-1 0,1 1 0,0-1 0,1 0 0,0 0 0,1-1-1,8 13 1,-2-8-39,-2 1 1,1 0-1,-2 0 0,0 1 0,-1 0 0,10 30 0,-16-39-36,-1 0 0,1-1 0,-2 1 0,1 0 0,0 0 0,-1 0 0,-1-1 0,1 1 0,-1 0 0,0 0 1,0 0-1,-1-1 0,0 1 0,0-1 0,-1 1 0,0-1 0,0 0 0,0 0 0,-1 0 0,-8 9 0,4-5 118,0 0 0,-1-1 1,0 0-1,0-1 0,-1 0 1,-1 0-1,1-1 0,-1-1 0,0 0 1,-1 0-1,1-1 0,-1 0 0,0-1 1,0-1-1,-1 0 0,-20 3 1,31-6-62,1 0 0,-1 0 0,0 0 1,1 0-1,-1 0 0,0 0 0,1-1 1,-1 1-1,0 0 0,1-1 1,-1 1-1,1-1 0,-1 0 0,1 0 1,-1 1-1,1-1 0,-1 0 1,1 0-1,0 0 0,-1-1 0,1 1 1,0 0-1,0 0 0,0-1 1,-1-1-1,0-1-32,1 1 0,0-1-1,0 1 1,0-1 0,0 1 0,1-1 0,0 0 0,-1 1 0,1-1 0,1 0-1,0-4 1,1-5-61,0 1-1,1-1 1,1 1 0,0 0-1,0 0 1,9-14-1,14-13 24,2 0-1,1 2 1,2 1-1,2 2 0,58-46 1,58-61 588,-139 129-480,0 0 0,-1-1 0,12-20 0,-20 28-64,1 1 0,-1 0 0,0-1 0,0 0 0,-1 1 0,1-1 1,-1 0-1,0 0 0,-1 0 0,1 0 0,-1 0 0,0 0 0,0 1 0,0-1 1,-2-7-1,1 9-15,0 0 0,-1 1 1,0-1-1,0 1 0,1-1 0,-2 1 1,1 0-1,0-1 0,0 1 0,-1 0 1,1 0-1,-1 1 0,1-1 0,-1 1 1,0-1-1,0 1 0,0 0 0,1 0 1,-1 0-1,0 0 0,-1 0 1,1 1-1,0-1 0,0 1 0,-5 0 1,-2-1-25,-1 1 1,0 0 0,0 1-1,0 0 1,1 0 0,-14 4-1,18-3 11,0 0-1,0 1 0,1-1 0,0 1 0,-1 0 1,1 1-1,-5 4 0,8-7-132,0 1 0,0-1 0,1 1 0,-1 0 0,1 0 0,-1 0 0,1-1 1,-1 2-1,1-1 0,0 0 0,0 0 0,0 0 0,0 0 0,1 1 0,-1-1 0,0 0 0,1 1 0,0-1 0,-1 5 0,1-6-62,1 0 0,-1 0-1,0 0 1,1 0-1,-1 0 1,1 0 0,-1 0-1,1 0 1,-1-1 0,1 1-1,-1 0 1,1 0-1,0-1 1,0 1 0,-1 0-1,1-1 1,0 1-1,0 0 1,0-1 0,-1 1-1,1-1 1,0 0-1,0 1 1,0-1 0,0 0-1,0 1 1,0-1-1,0 0 1,2 0 0,35 1-3986,-30-1 2789,41-2-5542</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2.941"/>
    </inkml:context>
    <inkml:brush xml:id="br0">
      <inkml:brushProperty name="width" value="0.025" units="cm"/>
      <inkml:brushProperty name="height" value="0.025" units="cm"/>
      <inkml:brushProperty name="color" value="#E71224"/>
    </inkml:brush>
  </inkml:definitions>
  <inkml:trace contextRef="#ctx0" brushRef="#br0">289 0 16367,'-10'0'2515,"-1"1"-2110,0-1 0,0 2-1,-1 0 1,1 0 0,0 1 0,1 1 0,-1-1-1,0 2 1,1 0 0,0 0 0,-12 8 0,5-1-75,1 1-1,1 0 1,0 1 0,-16 18 0,27-27-224,-1 1 0,1-1 1,0 1-1,0 0 1,1 0-1,0 1 1,0-1-1,0 1 1,1-1-1,0 1 1,0 0-1,1 0 1,-1 0-1,2 0 1,-1 10-1,1-15-104,0-1 0,0 0 1,1 0-1,-1 0 0,0 1 0,1-1 0,-1 0 0,1 0 0,-1 0 0,1 0 0,0 0 0,-1 0 0,1 0 1,0 0-1,0 0 0,0 0 0,-1 0 0,1-1 0,0 1 0,0 0 0,0 0 0,0-1 0,1 1 0,1 0 1,1 0 2,-1 0 0,1 0 0,0 0 0,0 0 0,0-1 0,0 0 0,8 0 0,1-2 30,0 0 0,0 0 0,-1-1-1,16-6 1,-5-1 4,0 0 0,-1-2-1,41-29 1,-49 31-104,-2 0-1,0-1 1,0 0-1,-1 0 1,0-2 0,-1 1-1,11-19 1,-16 20-415,-15 22 175,-17 28 108,14-12 429,0 0 0,2 2 0,1-1 0,2 2 1,0-1-1,2 1 0,1 0 0,2 0 1,0 50-1,3-77-221,0 0-1,1-1 1,-1 1 0,1 0 0,0-1-1,-1 1 1,1-1 0,0 1 0,1-1-1,-1 1 1,0-1 0,1 0 0,-1 1-1,1-1 1,0 0 0,-1 0 0,1 0-1,0 0 1,3 1 0,2 1 74,0 0 0,0-1-1,0 0 1,0 0 0,9 2 0,-10-3-56,1 0-1,-1 0 1,0 0 0,0 1-1,0 0 1,0 0 0,-1 1-1,7 4 1,-11-7-9,0 0 0,0-1 1,-1 1-1,1 0 0,0 0 0,0 0 0,-1 0 1,1 0-1,-1 0 0,1 0 0,0 1 0,-1-1 1,0 0-1,1 0 0,-1 0 0,0 0 0,0 1 1,0-1-1,1 0 0,-1 0 0,0 0 0,-1 1 0,1-1 1,0 0-1,0 0 0,-1 2 0,0 0 94,-1 0 0,1-1-1,-1 1 1,0-1 0,0 1-1,0-1 1,0 0 0,0 1-1,0-1 1,-4 2 0,-5 4 276,0-1 1,-1 0-1,-21 8 1,16-9-390,-1 0 0,1-1 0,-1-1 1,0-1-1,0-1 0,0 0 0,0-1 0,-30-3 1,47 2-106,0 0 0,0 0 0,0 0 0,0 0 0,0 0 0,0 0 0,0-1 0,0 1-1,0 0 1,0-1 0,0 1 0,0-1 0,0 1 0,0-1 0,0 1 0,0-1 0,0 1 0,1-1 0,-1 0 0,0 0 0,0 1 0,1-1 0,-1 0 0,1 0 0,-1 0 0,1 0 0,-1 0 0,1 0 0,-1 0 0,1 0 0,0 0 0,-1 0 0,1 0 0,0 0 0,0 0 0,0 0 0,0 0 0,0 0 0,0 0 0,0 0 0,0 0 0,0 0 0,1 0 0,-1 0 0,0 0 0,2-2 0,0-2-839,0 0 0,0 0 0,1 0 0,0 0 0,0 1 0,0-1 0,7-7-1,29-24-5467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9.296"/>
    </inkml:context>
    <inkml:brush xml:id="br0">
      <inkml:brushProperty name="width" value="0.025" units="cm"/>
      <inkml:brushProperty name="height" value="0.025" units="cm"/>
    </inkml:brush>
  </inkml:definitions>
  <inkml:trace contextRef="#ctx0" brushRef="#br0">26 427 11371,'0'0'7110,"-26"-54"-5316,26 23-641,13-3 225,10-7 287,8-4-159,10-2-1154,-1 4-256,5 3-192,1 4-1025,-9 5-2563,-10 6-2530</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3.298"/>
    </inkml:context>
    <inkml:brush xml:id="br0">
      <inkml:brushProperty name="width" value="0.025" units="cm"/>
      <inkml:brushProperty name="height" value="0.025" units="cm"/>
      <inkml:brushProperty name="color" value="#E71224"/>
    </inkml:brush>
  </inkml:definitions>
  <inkml:trace contextRef="#ctx0" brushRef="#br0">361 0 19250,'0'0'4228,"-75"41"-3139,31 3-800,-5 11-97,1 8 32,1 5 0,6-2-96,13-5-96,8-8 0,12-12-64,8-13-961,5-12-480,15-16-353,2-3-1825,0-22-6086</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3.685"/>
    </inkml:context>
    <inkml:brush xml:id="br0">
      <inkml:brushProperty name="width" value="0.025" units="cm"/>
      <inkml:brushProperty name="height" value="0.025" units="cm"/>
      <inkml:brushProperty name="color" value="#E71224"/>
    </inkml:brush>
  </inkml:definitions>
  <inkml:trace contextRef="#ctx0" brushRef="#br0">195 1 16784,'-12'5'468,"-14"6"857,1 0 0,-38 26-1,57-34-1165,1 0 0,0 1 0,1 0 0,-1 0 0,1 0 0,-1 1 0,1-1 0,1 1 0,-1 0 0,1 0 0,-1 0 0,1 1 0,1-1 0,-1 1 0,1 0 0,0 0 0,1 0 0,-2 6 0,3-11-148,0 1 0,0 0 0,0-1 0,0 1 0,0 0-1,0-1 1,1 1 0,-1-1 0,1 1 0,-1-1 0,1 1 0,0-1 0,-1 1 0,1-1 0,0 1 0,0-1 0,0 0 0,0 1-1,0-1 1,1 0 0,-1 0 0,0 0 0,0 0 0,1 0 0,-1 0 0,1 0 0,-1-1 0,1 1 0,-1 0 0,1-1 0,-1 1-1,1-1 1,2 1 0,7 1 86,-1 0-1,1-1 0,0 0 0,11-2 1,-14 1 16,7 0-14,0-1-1,1-1 1,-1 0 0,0-1-1,0-1 1,0 0-1,-1-1 1,0-1 0,0 0-1,0-1 1,-1 0-1,1-1 1,-2-1 0,1 0-1,-1-1 1,19-19-1,-28 25-44,-1 1-1,1-1 0,-1 1 0,0-1 0,0 0 0,0 1 0,-1-1 0,1 0 0,-1 0 0,0-1 0,0 1 0,1-8 0,-2 10-41,0 1-1,0-1 0,-1 1 0,1-1 1,0 1-1,-1-1 0,1 0 0,0 1 1,-1 0-1,0-1 0,1 1 0,-1-1 1,0 1-1,0 0 0,0-1 0,0 1 1,0 0-1,0 0 0,0 0 0,0 0 1,-1 0-1,1 0 0,0 0 0,-1 0 1,1 0-1,0 1 0,-1-1 0,1 1 1,-1-1-1,1 1 0,-1-1 0,1 1 1,-1 0-1,-2-1 0,-8 1-11,0-1-1,0 1 1,1 1 0,-1 0-1,0 1 1,1 0-1,-1 1 1,1 0 0,0 1-1,0 0 1,0 1 0,0 0-1,1 0 1,0 1-1,-13 10 1,14-9-142,0 0 1,1 0-1,0 1 1,0 0-1,0 0 1,1 1-1,1 0 0,-1 0 1,1 0-1,1 1 1,0 0-1,0 0 0,1 1 1,1-1-1,-1 1 1,-1 15-1,4-23-276,0 0-1,1 0 1,0 0-1,0 0 1,0 0 0,0 0-1,0 0 1,1 0-1,-1 0 1,1 0-1,0 0 1,0 0 0,0 0-1,0 0 1,0-1-1,1 1 1,-1 0-1,1-1 1,0 1 0,3 3-1,28 15-8443</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4.048"/>
    </inkml:context>
    <inkml:brush xml:id="br0">
      <inkml:brushProperty name="width" value="0.025" units="cm"/>
      <inkml:brushProperty name="height" value="0.025" units="cm"/>
      <inkml:brushProperty name="color" value="#E71224"/>
    </inkml:brush>
  </inkml:definitions>
  <inkml:trace contextRef="#ctx0" brushRef="#br0">217 36 18257,'-24'19'931,"-15"12"1764,-35 37 0,65-59-2190,1 0 0,0 1 0,0 0 0,1 0 0,0 1 0,1 0 0,0 0 0,1 1 0,-5 14 0,9-23-450,0 0 1,0-1-1,0 1 0,1-1 0,-1 1 1,1 0-1,0 0 0,0-1 1,0 1-1,0 0 0,0-1 1,0 1-1,1 0 0,0-1 0,-1 1 1,1 0-1,0-1 0,0 1 1,0-1-1,1 1 0,-1-1 0,3 4 1,-1-4-21,0 0 1,-1 0 0,1 0 0,0-1-1,0 1 1,1-1 0,-1 0-1,0 1 1,0-1 0,1-1-1,-1 1 1,0 0 0,1-1-1,-1 0 1,6 0 0,5-1 85,0 0 0,0-1 1,0 0-1,0-1 0,0-1 1,-1 0-1,22-11 0,-18 6-83,-1 0-1,0-1 1,-1-1 0,0 0-1,0-1 1,19-22-1,-29 28-34,0 1 1,0-1-1,-1 0 0,0 0 0,0-1 0,-1 1 0,1-1 0,-1 0 0,-1 0 1,1 0-1,-1 0 0,-1-1 0,1 1 0,-1 0 0,0-1 0,-1 1 1,0-1-1,0 1 0,-2-11 0,1 15-142,0-1 1,0 1-1,0-1 1,0 1-1,-1-1 1,0 1-1,0 0 1,0 0-1,0 0 1,0 0-1,0 0 1,-1 0-1,1 1 1,-1-1-1,0 1 1,0 0-1,0 0 1,-6-3-1,2 1-678,0 1-1,0 0 1,-1 1-1,0-1 1,1 2 0,-1-1-1,-14 0 1,-18 1-8814</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38.836"/>
    </inkml:context>
    <inkml:brush xml:id="br0">
      <inkml:brushProperty name="width" value="0.025" units="cm"/>
      <inkml:brushProperty name="height" value="0.025" units="cm"/>
      <inkml:brushProperty name="color" value="#E71224"/>
    </inkml:brush>
  </inkml:definitions>
  <inkml:trace contextRef="#ctx0" brushRef="#br0">1 393 21685,'0'0'1371,"13"0"-1098,599-39-2577,-64 1 1810,2291-67 7019,-1622 67-6595,2111-25 205,-2284 48 55,543 10 2136,-1010 5-2362,-576-2-288,-1 0 1,1-1-1,0 1 0,-1-1 0,1 0 0,-1 1 0,0-1 1,0 1-1,0-1 0,-1-5 0,1 4-753,2-20-3653,10-4-3330</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57.531"/>
    </inkml:context>
    <inkml:brush xml:id="br0">
      <inkml:brushProperty name="width" value="0.025" units="cm"/>
      <inkml:brushProperty name="height" value="0.025" units="cm"/>
      <inkml:brushProperty name="color" value="#E71224"/>
    </inkml:brush>
  </inkml:definitions>
  <inkml:trace contextRef="#ctx0" brushRef="#br0">1 315 13036,'0'0'812,"12"3"-182,268 60 3092,-106-27-3606,-25-8 450,2-6-1,1-6 1,254-8 0,455-76 979,-844 67-1456,973-81 793,48-4-162,756-129 2205,-1278 177-176,-524 39-2646,0 0 0,0 1 0,0 0 0,0 0 0,0 1 0,0 0 0,1 0 0,0 1 0,-14 8 0,-7 9-3260,7 0-4843,16-15-888</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04.244"/>
    </inkml:context>
    <inkml:brush xml:id="br0">
      <inkml:brushProperty name="width" value="0.025" units="cm"/>
      <inkml:brushProperty name="height" value="0.025" units="cm"/>
    </inkml:brush>
  </inkml:definitions>
  <inkml:trace contextRef="#ctx0" brushRef="#br0">731 80 7815,'-13'-7'1682,"-9"-5"-1068,0 1 0,-1 1 0,0 1 0,-1 1 0,-28-6-1,36 11-416,1 1 0,-1 0 0,1 1 0,-1 0 0,0 1 0,1 1 0,-1 1 0,0 0 0,1 1 0,0 0 0,0 1 0,0 1 0,0 1-1,1 0 1,0 1 0,0 0 0,-15 11 0,8-2-19,1 2 0,1 0 1,1 1-1,0 1 0,1 0 0,2 1 0,0 1 0,1 1 1,1 0-1,-19 48 0,18-33 136,2 1 0,2-1 0,1 2 0,2-1 0,2 1 1,0 63-1,5-91-236,1 0 1,0 0-1,0 0 1,1 0-1,1 0 0,0 0 1,1 0-1,0-1 1,1 1-1,0-1 1,11 16-1,-11-19 22,1 0-1,1-1 0,-1 0 0,1 0 1,0 0-1,1-1 0,-1 0 1,1-1-1,1 0 0,-1 0 1,1 0-1,-1-1 0,1-1 1,0 1-1,12 1 0,-2-1 152,0-2 0,0 0-1,0-1 1,0-1 0,0 0-1,0-2 1,0 0 0,0-1 0,-1-1-1,1-1 1,-1 0 0,0-2-1,0 0 1,-1-1 0,20-12 0,-3 0-5,-1-2 1,-1-1 0,-1-2 0,-2 0-1,0-3 1,35-42 0,-43 44-154,-1-1 0,-1-1 0,-2-1 0,23-50 0,-32 62-73,-2-1 0,0 1 1,-1-1-1,-1 0 0,-1-1 0,0 1 0,-1-1 1,-1 1-1,-3-36 0,1 45-37,-1 1-1,-1-1 1,1 1-1,-1 0 1,0 0-1,-1 0 1,0 0-1,0 0 1,-1 1-1,0 0 1,0 0-1,-1 0 1,0 1-1,0 0 1,0 0-1,-1 0 1,0 1-1,0 0 1,0 0-1,-11-4 1,4 1-492,-1 2-1,1 0 1,-1 1 0,-1 0 0,1 1 0,-1 1 0,1 1-1,-1 0 1,0 1 0,-20 0 0,7 6-2919,15 6-2668,12 3-5990</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07.339"/>
    </inkml:context>
    <inkml:brush xml:id="br0">
      <inkml:brushProperty name="width" value="0.025" units="cm"/>
      <inkml:brushProperty name="height" value="0.025" units="cm"/>
    </inkml:brush>
  </inkml:definitions>
  <inkml:trace contextRef="#ctx0" brushRef="#br0">0 152 6598,'0'0'10560,"5"-6"-10422,-5 6-137,2-3 38,0 1 1,0 0-1,0-1 1,0 1-1,0 0 1,0 0-1,0 1 0,1-1 1,-1 0-1,1 1 1,-1-1-1,1 1 1,0 0-1,-1 0 0,1 0 1,0 0-1,0 0 1,0 1-1,0 0 1,-1-1-1,1 1 0,4 0 1,131-14 1739,-28 0-1610,403-13 842,-74 6-393,-220 13-343,313 29-1,-21-8 75,-172-10-190,-272 0 67,1-2 1,-1-3 0,0-4 0,0-2 0,89-23 0,-150 30-84,16-5 1902,-13 2-7287,-2-10-240</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15.743"/>
    </inkml:context>
    <inkml:brush xml:id="br0">
      <inkml:brushProperty name="width" value="0.025" units="cm"/>
      <inkml:brushProperty name="height" value="0.025" units="cm"/>
    </inkml:brush>
  </inkml:definitions>
  <inkml:trace contextRef="#ctx0" brushRef="#br0">14 2147 8360,'0'0'1110,"-2"8"-138,0 2-583,-7 46 5671,10-57-5917,-1 1 1,1 0-1,0-1 1,-1 1-1,1-1 1,-1 1-1,1-1 1,0 1-1,-1-1 1,1 1-1,-1-1 1,1 0-1,-1 1 1,0-1-1,1 0 1,-1 1-1,0-1 1,1 0-1,-1 0 1,0 1-1,0-2 1,9-32-5,-8 31 61,14-98 628,4-141 0,-12 118-663,40-1134 2765,-56 1124-2821,4 86-8,3 0 0,1-1 0,7-62 0,6 57 331,-12 54-272,0 39 289,0 38-17302,0-55 11018</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16.290"/>
    </inkml:context>
    <inkml:brush xml:id="br0">
      <inkml:brushProperty name="width" value="0.025" units="cm"/>
      <inkml:brushProperty name="height" value="0.025" units="cm"/>
    </inkml:brush>
  </inkml:definitions>
  <inkml:trace contextRef="#ctx0" brushRef="#br0">52 682 10346,'0'0'8135,"-8"-5"-7051,-24-14 59,31 18-1068,0 1 1,1 0 0,-1-1 0,0 1 0,1 0 0,-1-1-1,1 1 1,-1-1 0,0 1 0,1-1 0,-1 0 0,1 1 0,-1-1-1,1 0 1,0 1 0,-1-1 0,1 0 0,0 1 0,-1-1-1,1 0 1,0 0 0,0 1 0,0-1 0,-1 0 0,1 0-1,0 1 1,0-1 0,0 0 0,0 0 0,1 0 0,-1 1 0,0-1-1,0 0 1,0 0 0,1 1 0,-1-2 0,19-18 186,-14 15 27,16-17-160,-1-2 0,-1 0 0,-2-2 0,0 0-1,-2 0 1,18-42 0,57-183 6,-48 125-2,-42 125-140,0 1 1,0-1 0,0 0 0,0 0 0,0 1 0,0-1-1,1 1 1,-1-1 0,0 0 0,1 1 0,-1-1 0,0 0-1,1 1 1,-1-1 0,0 1 0,1-1 0,-1 1 0,1-1-1,-1 1 1,1-1 0,0 1 0,-1 0 0,1-1 0,-1 1-1,2-1 1,6 16-41,2 48 112,-7-44-45,4 26 6,3-1 1,1 0 0,2 0 0,2-2-1,34 68 1,-27-63-579,17 52 0,-10-25-7841,-19-49-2994</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20.951"/>
    </inkml:context>
    <inkml:brush xml:id="br0">
      <inkml:brushProperty name="width" value="0.025" units="cm"/>
      <inkml:brushProperty name="height" value="0.025" units="cm"/>
    </inkml:brush>
  </inkml:definitions>
  <inkml:trace contextRef="#ctx0" brushRef="#br0">330 113 4324,'-10'0'635,"-39"-2"641,-113 4 6742,162-2-8011,0 0 0,0 0 0,0 0 0,1 0 0,-1 0 0,0 0 0,0 0 0,0 0 0,0 0 0,0 0 0,1 0 0,-1 0 0,0 0 0,0 0 0,0 0 0,0 0 0,0 0 0,0 0 0,1 0 0,-1 1 0,0-1 0,0 0 0,0 0 0,0 0 0,0 0 0,0 0 0,0 0 0,0 1 0,0-1 0,0 0 0,1 0 0,-1 0 0,0 0-1,0 0 1,0 0 0,0 1 0,0-1 0,0 0 0,0 0 0,0 0 0,0 0 0,0 1 0,0-1 0,0 0 0,0 0 0,0 0 0,-1 0 0,1 0 0,0 0 0,0 1 0,0-1 0,0 0 0,0 0 0,0 0 0,0 0 0,0 0 0,0 0 0,0 1 0,-1-1 0,1 0 0,0 0 0,0 0 0,0 0 0,0 0 0,0 0 0,0 0 0,-1 0-1,15 7 241,32 0 291,-1-1-1,1-3 1,72-4-1,-38 0-429,375-6 87,351 8-491,-764 1 280,-18 0 18,1-1-1,34-3 1,-59 2 0,0 0 0,0 0 0,0 0 0,0 0 0,0 0-1,0 0 1,1 0 0,-1 0 0,0 0 0,0 0 0,0 0 0,0 0-1,0 0 1,0 0 0,1 0 0,-1 0 0,0 0 0,0 0 0,0 0 0,0 0-1,0 0 1,0 0 0,0 0 0,0 0 0,0-1 0,1 1 0,-1 0-1,0 0 1,0 0 0,0 0 0,0 0 0,0 0 0,0 0 0,0-1 0,0 1-1,0 0 1,0 0 0,0 0 0,0 0 0,0 0 0,0 0 0,0 0-1,0-1 1,0 1 0,0 0 0,0 0 0,0 0 0,0 0 0,0 0 0,0 0-1,0-1 1,0 1 0,0 0 0,0 0 0,0 0 0,0 0 0,-1 0-1,1 0 1,0 0 0,0 0 0,0 0 0,0-1 0,-9-5 51,-6 1-43,-1 0-1,0 0 1,0 2 0,-33-4-1,-79 2 11,75 4-19,-881 2 610,370 6-319,500-9-223,56-1 100,20-2 126,62-7-173,130-3-1,-118 10-97,988-15-1437,-670 19 72,-360-3 1316,-27 1 50,-17 3-23,0 0 1,0 0-1,0 0 1,0 0-1,0 0 1,0 0-1,0 0 0,0 0 1,0 0-1,0-1 1,0 1-1,0 0 1,0 0-1,0 0 0,0 0 1,0 0-1,0 0 1,0 0-1,0 0 0,0 0 1,0 0-1,0 0 1,0-1-1,0 1 1,0 0-1,0 0 0,0 0 1,0 0-1,0 0 1,0 0-1,1 0 0,-1 0 1,0 0-1,0 0 1,0 0-1,0 0 1,0 0-1,0 0 0,0 0 1,0 0-1,0 0 1,0-1-1,0 1 1,-85-13 311,-1 4 1,-133 2 0,153 6-117,-568 7 1425,458 5-2827,-274 53 0,398-53-3558</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9.669"/>
    </inkml:context>
    <inkml:brush xml:id="br0">
      <inkml:brushProperty name="width" value="0.025" units="cm"/>
      <inkml:brushProperty name="height" value="0.025" units="cm"/>
    </inkml:brush>
  </inkml:definitions>
  <inkml:trace contextRef="#ctx0" brushRef="#br0">156 0 14894,'0'0'7335,"-53"35"-6662,38-6-513,2 7-128,-3 3-96,1-1-224,-1 1 223,2-8 97,5-9-32,5-12 0,4-19-2210,4-22-320,8-10-1186,0-10-4451</inkml:trace>
  <inkml:trace contextRef="#ctx0" brushRef="#br0" timeOffset="1">58 5 12620,'0'0'3940,"-17"66"-1794,15-34-641,2-1-320,0-3-544,0-2-481,8-7-160,2-5-64,1-6-128,3-8-257,-3 0-95,-2-10-641,-5-7-1089,-4-8-1826,0 2-1538</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9.161"/>
    </inkml:context>
    <inkml:brush xml:id="br0">
      <inkml:brushProperty name="width" value="0.025" units="cm"/>
      <inkml:brushProperty name="height" value="0.025" units="cm"/>
    </inkml:brush>
  </inkml:definitions>
  <inkml:trace contextRef="#ctx0" brushRef="#br0">156 352 9833,'0'0'315,"-9"-8"-1228,-9-6-307,5 4 343,0 0 0,-19-21 0,10-3 2721,20 30-1092,1 0 0,0 0 0,0 1 0,0-2 0,0 1 0,0 0 1,0-7-1,5 7 2008,3 12-1846,6 13-190,-7-8-463,-2 1-1,0-1 0,0 1 0,-2-1 0,1 1 0,-2 0 1,1 14-1,-6 101-79,4-126-169,-9 73 113,-24 97 1,18-106-55,3 1 0,-4 75 0,16-139-3,0 0 0,0 0 0,0 0 0,0 1 0,1-1 0,-1 0 0,1 0 0,0 0 0,0 0 0,1 0 1,-1 0-1,1-1 0,3 6 0,-3-7-22,0 1 1,1-1 0,-1 0 0,1 0-1,-1 0 1,1 0 0,0-1-1,-1 1 1,1-1 0,0 0 0,0 0-1,0 0 1,1 0 0,-1 0-1,0 0 1,0-1 0,5 1 0,15 0 13,0-1 1,0 0-1,-1-2 1,1 0-1,37-10 0,112-42 342,-28 8-248,-79 31-353,0 4 0,1 2 0,77-1 0,202 16-1133,-109 1 929,1024 68-963,-1078-65 2017,-1-8 0,1-9 1,239-38-1,148-9-516,-199 24 125,175 16-303,-442 20 73,-69-3-9,1-1-1,-1-2 1,44-5-1,-4-6-13,-12 1 51,111-5 0,-77 17-1774,-23 0 852,117-12 1,-182 9 930,-1 0 0,1 0 0,-1-1 1,1 0-1,-1 0 0,0 0 0,0-1 0,0 0 1,-1-1-1,1 0 0,10-7 0,-16 10 16,-1 1 0,1 0 0,-1-1 0,1 1 0,-1-1 0,0 1 0,1-1 1,-1 1-1,0 0 0,1-1 0,-1 1 0,0-1 0,0 1 0,1-1 0,-1 0 0,0 1 0,0-1 0,0 1 0,0-1 0,0 1 0,0-1 1,0 1-1,0-1 0,0 0 0,0 1 0,0-1 0,0 1 0,0-1 0,0 1 0,0-1 0,0 1 0,-1-1 0,1 0 0,0 1 0,-1-1 0,1 1 1,0 0-1,-1-1 0,1 0 0,-21-6 673,9 6-1160,40 2 247,-18 0 117,0 0 0,-1 1 0,0 0 0,17 5 0,-16-3 53,1-1-1,-1-1 1,22 3 0,2-4 162,1-1 1,66-10-1,-86 8-99,0-2 0,-1 0 0,1 0 0,-1-2 0,0 0 0,0 0 0,0-1 0,-1-1 0,13-10 0,-23 16 52,0 0 0,-1-1 0,0 1 1,1-1-1,-1 0 0,0 1 0,0-1 0,0 0 0,-1 0 0,1 0 0,-1-1 1,1 1-1,-1 0 0,0 0 0,0-1 0,-1 1 0,1-6 0,38-23 32,64-123-160,-100 151 5,-1-1 0,1 0 0,-1-1 0,0 1-1,0 0 1,0-1 0,-1 1 0,1-1 0,-1 1-1,-1-1 1,1 0 0,-1 0 0,0 1 0,0-1-1,-1 0 1,0 1 0,0-1 0,0 1-1,-1-1 1,1 1 0,-4-6 0,-2-7 14,-1 1 0,-1 1 0,-1 0-1,-1 0 1,-12-15 0,21 29-19,0 0-1,-1 1 0,1-1 1,-1 0-1,0 1 1,1 0-1,-1-1 0,0 1 1,0 0-1,0 1 0,1-1 1,-1 0-1,0 1 1,0 0-1,0-1 0,0 1 1,0 1-1,-5-1 1,-57 11 444,61-10-434,-17 3 36,-1 0-1,0-2 1,0 0-1,1-2 0,-1 0 1,0-1-1,-37-8 0,-37-3-132,-165 1-1,58 5 34,-574-15 88,215 10-1718,479 4 1754,-129-28 1,-23-3-105,-459-11-121,-95-9 171,558 50-162,-334 32 0,149 0 193,134-13-137,-215 4 164,318-10-64,-146-6 1837,322-1-2640,16-1-1049,11-2-2014,-2-7-2406</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5.429"/>
    </inkml:context>
    <inkml:brush xml:id="br0">
      <inkml:brushProperty name="width" value="0.025" units="cm"/>
      <inkml:brushProperty name="height" value="0.025" units="cm"/>
    </inkml:brush>
  </inkml:definitions>
  <inkml:trace contextRef="#ctx0" brushRef="#br0">1 192 12204,'0'0'57,"0"1"0,0-1 1,0 0-1,0 1 1,0-1-1,0 0 0,0 1 1,0-1-1,0 0 1,0 0-1,0 1 0,0-1 1,0 0-1,0 1 1,0-1-1,0 0 0,0 1 1,0-1-1,0 0 1,1 0-1,-1 1 0,0-1 1,0 0-1,0 0 1,0 1-1,1-1 0,-1 0 1,0 0-1,0 0 1,1 1-1,-1-1 0,0 0 1,0 0-1,1 0 1,-1 0-1,0 1 0,0-1 1,1 0-1,-1 0 1,0 0-1,1 0 0,-1 0 1,0 0-1,0 0 1,1 0-1,-1 0 0,0 0 1,1 0-1,-1 0 1,0 0-1,1 0 0,-1 0 1,0 0-1,0 0 1,1-1-1,26 2-224,-20-1 488,22-2 125,1-2 1,-1 0-1,52-16 0,-45 10-97,67-8-1,-20 15-222,154 13 0,-150-3 149,136-6-1,90-42 1213,27-1-694,-101 36-454,292 29 0,-440-17 80,0-5 1,0-3-1,0-5 1,152-30 0,-185 24-180,110-20 594,-140 29-693,0 2 0,0 0 0,55 6 1,-78-4-121,0 1 1,0 1 0,0-1-1,0 1 1,0 0 0,-1 0 0,1 0-1,-1 1 1,1-1 0,-1 1 0,0 0-1,0 0 1,5 6 0,21 15-3124</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6.689"/>
    </inkml:context>
    <inkml:brush xml:id="br0">
      <inkml:brushProperty name="width" value="0.025" units="cm"/>
      <inkml:brushProperty name="height" value="0.025" units="cm"/>
    </inkml:brush>
  </inkml:definitions>
  <inkml:trace contextRef="#ctx0" brushRef="#br0">1 49 11403,'0'0'219,"15"-2"10,451-31 8431,-253 31-8167,295 37 1,-212-5-372,0-13 1,548-40 0,-783 18-33,576-45 1228,0 34-436,-592 17-934,1 2 0,-1 2-1,0 1 1,77 23 0,-114-27-572,11 4-1218,-6-4-5019</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23.829"/>
    </inkml:context>
    <inkml:brush xml:id="br0">
      <inkml:brushProperty name="width" value="0.025" units="cm"/>
      <inkml:brushProperty name="height" value="0.025" units="cm"/>
    </inkml:brush>
  </inkml:definitions>
  <inkml:trace contextRef="#ctx0" brushRef="#br0">11 2814 7335,'0'0'12780,"-10"-6"-3555,14 5-9165,-1 1 0,1-1-1,0 0 1,0-1 0,-1 1 0,1 0 0,-1-1 0,1 0 0,-1 0 0,6-4-1,19-10 302,18-10-106,-41 22-247,0 1 1,1-1-1,-1 1 1,1 0-1,-1 1 1,1-1-1,0 1 1,10-2-1,-14 2 100,1 1-1,-1-1 1,0 0-1,0 0 1,0 0-1,0 0 0,0 0 1,0-1-1,0 1 1,-1 0-1,2-4 1,15-17 679,35-19-787,-33 25 0,0 0 0,1 2 0,1 0 0,0 2 0,31-14 0,-20 11 0,-2-1 0,0-1 0,40-32 0,-8 6 0,156-129 0,-177 136 0,28-24 0,-36 29 0,3 1 0,0 2 0,51-31 0,-12 12 0,-2-5 0,87-77 0,-69 53 0,-17 15 0,103-79 0,117-49 0,-199 121 0,-28 18 0,55-43 0,-72 53 0,68-42 0,-39 31 0,126-111 0,-127 96 0,106-69 0,164-106 0,-241 160 0,61-44 0,-167 125-144,0 0 0,-1 0 0,1 0-1,-1 0 1,1-1 0,-1 1 0,0 0 0,0-1 0,1 1 0,-1-1 0,0 1-1,0-1 1,0 0 0,0 1 0,-1-1 0,1 0 0,0 0 0,-1 1-1,1-1 1,-1-2 0,0-10-8584</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27.082"/>
    </inkml:context>
    <inkml:brush xml:id="br0">
      <inkml:brushProperty name="width" value="0.025" units="cm"/>
      <inkml:brushProperty name="height" value="0.025" units="cm"/>
    </inkml:brush>
  </inkml:definitions>
  <inkml:trace contextRef="#ctx0" brushRef="#br0">1 4566 1730,'0'0'12625,"4"-6"-12412,-2 1-110,-1 3-52,-1 0-1,1 0 0,0 0 0,0 0 1,0 0-1,1 0 0,-1 0 0,0 0 0,1 1 1,-1-1-1,1 1 0,0-1 0,2-1 1,20-3 2488,-23 6-2476,1 0 0,0 0 0,0 0-1,-1 0 1,1-1 0,0 1-1,-1 0 1,1-1 0,0 0 0,-1 1-1,1-1 1,-1 0 0,1 0-1,-1 0 1,1 0 0,-1 0 0,0 0-1,3-3 1,9-10 615,0 0 0,0 1 0,27-20 0,2-3-440,-36 29-58,0 1 1,1 0-1,-1 0 1,1 1-1,1 0 1,-1 0-1,16-7 1,1 1-68,0-2-1,-1 0 1,0-2 0,28-23 0,18-13-64,-31 24 66,38-35-1,25-20-17,132-86 517,110-73 91,-4 11-497,-213 143 235,173-157-340,-210 166-94,69-45 28,-27 25-10,62-57 86,223-191 255,-352 293-180,3 3 0,115-66 1,-7 5 41,-131 78-165,45-44 0,20-16-510,299-204 541,-105 68 88,-93 68-85,-180 138-126,123-99 188,325-314 191,-462 423-369,1 1 0,1 1-1,35-18 1,-35 21 4,-1-1 0,0-1 0,-1 0 0,23-21 0,-5-10 60,-29 33-65,1 1-1,0 0 1,0 0-1,0 0 1,11-8-1,82-62-146,-92 72 129,1 0-1,-1 1 1,1 0-1,-1 0 1,9-2 0,-9 4 7,-1 0 1,0-1 0,-1 1 0,1-1 0,0-1-1,-1 1 1,0-1 0,0 0 0,0 0 0,7-7-1,-3-3 370,-7 10-355,0 1 1,1-1-1,0 1 1,-1-1-1,1 1 1,0 0 0,0 0-1,1 0 1,-1 1-1,0-1 1,1 1-1,6-3 1,13-12 144,-2 3-453,-2 11-3672</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02.063"/>
    </inkml:context>
    <inkml:brush xml:id="br0">
      <inkml:brushProperty name="width" value="0.025" units="cm"/>
      <inkml:brushProperty name="height" value="0.025" units="cm"/>
    </inkml:brush>
  </inkml:definitions>
  <inkml:trace contextRef="#ctx0" brushRef="#br0">258 393 10730,'0'0'4383,"-4"10"-3929,-50 116 600,27-66-73,-38 121 0,3 116-387,29-127-483,29-151-68,2-12 171,0 0 0,0 0 0,1 0 0,0 0 0,0 0 0,1 0 0,0 0 0,0 1 0,2 7 0,-1-13-167,0-1-1,0 0 1,0 0-1,0 0 1,0 0 0,0 0-1,0 0 1,0 0 0,0 0-1,1-1 1,-1 1-1,0 0 1,1-1 0,-1 1-1,0-1 1,1 1-1,-1-1 1,1 1 0,-1-1-1,0 0 1,1 0 0,-1 0-1,3 0 1,44 0 357,-33-1-160,44 1 645,22-1-474,125 15 0,-142-5-394,0-2 1,1-3-1,-1-3 0,1-3 1,-1-3-1,108-21 0,-91 7-21,1 4 0,0 3 0,107 0 0,-119 12 65,1179-34-290,-1041 5 616,-71 7 174,-113 21-298,0 0-1,-1 1 1,1 2 0,-1 0 0,40 10 0,9 1-224,-27-9-2,1-2 0,0-2 1,0-2-1,-1-2 0,1-2 0,80-21 0,-121 25 140,-1 0-1,1 0 0,0-1 0,-1 1 0,1-1 0,-1 0 1,0 0-1,0 0 0,0-1 0,0 0 0,0 1 0,-1-1 1,0 0-1,0-1 0,3-4 0,4-8-18,-2-1 0,13-31 0,-13 23-147,-1-1 0,0 0 0,-2-1 0,2-51 0,-8-115 5,-1 153-30,0 19 22,0 1-1,-2 0 0,0 0 0,-14-39 1,-40-78 41,47 114-61,5 10 6,-1 0 1,0 0 0,-1 1 0,-1 0 0,0 0-1,0 1 1,-1 0 0,-1 1 0,0 0 0,-1 1-1,0 0 1,0 1 0,-1 0 0,0 1 0,-1 0-1,0 1 1,0 1 0,0 0 0,-1 1-1,0 0 1,-26-4 0,-28 1 11,0 2 1,-106 6-1,101 1-20,-215 20-391,12 0 327,99-22 66,-196-26 0,268 18-126,-172 6 0,-105 32-181,322-24 306,-246 0 26,36-4-2,265-1-25,1 0 1,0 0 0,0 0 0,0-1-1,0 0 1,0 0 0,0 0 0,0-1-1,0 1 1,1-1 0,-1-1 0,-6-2-1,7 3 8,10 3-75,0 0 0,-1-1 0,1 0 0,0 1 0,0-2 1,-1 1-1,7-2 0,7 1 19,90-3 239,249-18-1963,-312 15 1520,0-1 1,0-2-1,0-3 1,-1-1-1,65-31 0,-152 48 417,-60 39-75,77-30-43,-1 0 1,-1-2-1,-35 9 1,-266 28 595,40-8-530,276-34-679,17 1-97,20 1 273,172 1-1224,-68 5-2923,-127-13 4489,37 6-2097,46 1 1,-107-19 6152,-26 2-2858,-1 2 1,-1 3-1,1 2 0,-85 4 0,88 0-648,25 0-363,0 0 0,1 1 0,-1 1 1,-34 10-1,43-6-429,22-2-388,23-1-588,-1-4 1053,-1-1-1,1-1 0,-1-1 1,1-2-1,-1-2 0,-1-1 1,1-1-1,-1-1 0,33-17 0,-38 9 273,-25 19-41,0-1 0,-1 0 0,1 0-1,0 0 1,-1 0 0,1 0 0,-1 0 0,1 0 0,0 0 0,-1 0 0,1 0 0,-1 0-1,1 0 1,0 0 0,-1 0 0,1 0 0,-1 0 0,1 0 0,0 0 0,-1-1 0,1 1-1,0 0 1,-1 0 0,1 0 0,0-1 0,-1 1 0,1 0 0,0 0 0,0-1-1,-1 1 1,1 0 0,0-1 0,0 1 0,-1 0 0,1-1 0,0 1 0,0 0 0,0-1-1,0 1 1,0-1 0,0 1 0,-1 0 0,1-1 0,0 1 0,0 0 0,0-1 0,0 1-1,0-1 1,0 1 0,1 0 0,-1-1 0,0 1 0,0-1 0,0 1 0,0 0 0,0-1-1,0 1 1,1 0 0,-1-1 0,0 1 0,0 0 0,1-1 0,-1 1 0,0 0 0,0 0-1,1-1 1,-1 1 0,1 0 0,-37-3 742,-67 3-1,83 2-1175,0 1 0,-25 6 0,-5 10-4984</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21.332"/>
    </inkml:context>
    <inkml:brush xml:id="br0">
      <inkml:brushProperty name="width" value="0.025" units="cm"/>
      <inkml:brushProperty name="height" value="0.025" units="cm"/>
    </inkml:brush>
  </inkml:definitions>
  <inkml:trace contextRef="#ctx0" brushRef="#br0">0 40 32639,'0'0'-192,"53"11"-3940,-45-12 1858,-8-12-1538,-8-5-2434,-27 0-9737</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31.614"/>
    </inkml:context>
    <inkml:brush xml:id="br0">
      <inkml:brushProperty name="width" value="0.025" units="cm"/>
      <inkml:brushProperty name="height" value="0.025" units="cm"/>
    </inkml:brush>
  </inkml:definitions>
  <inkml:trace contextRef="#ctx0" brushRef="#br0">331 113 11915,'0'0'8606,"-5"9"-8350,-2 1-150,5-7-67,-1 0 0,1 1 0,0-1 0,0 1 0,0 0 0,0 0 0,1 0 0,-1 0 0,1 0 0,0 0 0,0 0-1,1 0 1,-1 7 0,-2 13 100,-2 0-1,-1-1 0,0 0 0,-2 0 1,-19 41-1,3-7 9,-128 401 1485,132-376-1171,4 1 0,3 0 0,-3 147-1,16-227-454,0 0-1,0 0 1,0 0-1,0 0 1,1 0-1,0-1 0,-1 1 1,1 0-1,0 0 1,0-1-1,1 1 1,-1 0-1,0-1 0,1 1 1,0-1-1,-1 0 1,1 0-1,0 1 1,0-1-1,0 0 0,1-1 1,-1 1-1,0 0 1,1-1-1,-1 1 1,1-1-1,0 0 0,-1 1 1,1-2-1,0 1 1,0 0-1,-1 0 1,1-1-1,0 1 0,5-1 1,11 1 153,0-1 1,0-1 0,-1-1-1,29-6 1,-27 5-70,33-6 11,-1 2 0,1 3-1,1 2 1,-1 2 0,0 3 0,0 2 0,68 15-1,-55-4-256,88 11-1,-124-24 177,-1-2 0,1-1 1,0-1-1,0-1 0,44-10 0,-53 7 17,291-59 693,-228 52-620,151-4 1,-205 16-101,246-6 91,-216 1-63,-1-3-1,93-23 1,-48 8 939,209-18 0,-124 21-886,-177 18-83,2 0 19,0 0 0,0 1 0,0 0 0,0 1 0,-1 0 0,24 4 0,-29 0 1073,-16-5-708,6 0-376,0 0 0,0 1 0,0-1 0,0 0-1,0 0 1,0 0 0,0 0 0,1-1 0,-1 1-1,0 0 1,1-1 0,-1 1 0,-1-3 0,-2-5-13,1 0 1,0 0-1,0 0 1,1-1 0,1 0-1,-1 1 1,-1-20-1,0-75-260,4 60-80,-2-17-137,1-33 411,-4 0 1,-24-125-1,23 182 32,-2-44 1,-4-26-11,10 100 65,0 0-1,-1 0 0,0 0 0,0 0 1,-1 1-1,0-1 0,0 1 1,0 0-1,-1 0 0,0 1 0,0 0 1,0-1-1,-1 1 0,1 1 0,-1-1 1,0 1-1,-1 0 0,1 1 0,-1 0 1,0-1-1,0 2 0,-8-3 1,-13-4 81,-1 1 0,0 2 1,0 1-1,-35-2 1,-37-1-92,-542-33 260,-30-15-274,598 47 4,-1 3 0,-107 5 0,141 5-14,0 1 0,0 2 0,1 1 0,0 3 0,-75 29 0,37-1-287,-12 4-3292,91-42 3522,0-1 0,0 0 1,0 0-1,-1 0 0,1 0 1,0 0-1,0 0 1,0 0-1,0 0 0,0 0 1,0 0-1,0 0 0,-1 0 1,1 1-1,0-1 0,0 0 1,0 0-1,0 0 0,0 0 1,-1 0-1,1 0 1,0 0-1,0 0 0,0-1 1,0 1-1,0 0 0,0 0 1,-1 0-1,1 0 0,0 0 1,0 0-1,0 0 1,0 0-1,0 0 0,0 0 1,-1 0-1,1 0 0,0 0 1,0-1-1,0 1 0,0 0 1,0 0-1,0 0 1,0 0-1,0 0 0,0 0 1,0-1-1,0 1 0,0 0 1,0 0-1,0 0 0,-1 0 1,1 0-1,0 0 0,0-1 1,0 1-1,0 0 1,0-20-6837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01.432"/>
    </inkml:context>
    <inkml:brush xml:id="br0">
      <inkml:brushProperty name="width" value="0.025" units="cm"/>
      <inkml:brushProperty name="height" value="0.025" units="cm"/>
    </inkml:brush>
  </inkml:definitions>
  <inkml:trace contextRef="#ctx0" brushRef="#br0">307 66 4965,'-12'2'1142,"-47"7"-344,-84 12 897,121-19 236,0-1 0,-27-3-1,104 17-520,62-6-565,136-8 0,-170-2-496,304-15 55,27 0-274,291 32 574,725 4 775,-1312-23-1159,1-5 1,221-45-1,-445 50-293,-1976 77-1762,1989-67 1524,-1093 51-165,1160-57 405,37 1-103,25 5 1,46 10 97,161 12 0,92-18 22,-258-10-33,1109-5-344,-2-84-710,-1155 84 1059,257-39-62,-229 31 529,-1-2 1,102-39 0,-134 36 293,-21 7-55,-20 1 63,-20 3-700,1 2 0,-1 2 0,-68 3 1,25 0-58,-937 37-879,3 94-902,778-86-358,12-4-1574</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33.201"/>
    </inkml:context>
    <inkml:brush xml:id="br0">
      <inkml:brushProperty name="width" value="0.025" units="cm"/>
      <inkml:brushProperty name="height" value="0.025" units="cm"/>
    </inkml:brush>
  </inkml:definitions>
  <inkml:trace contextRef="#ctx0" brushRef="#br0">20 27 7239,'0'0'19357,"-3"-6"-18781,2 4-553,-11-17 570,9 21-178,5 18-31,8 64 314,0 113 0,2 25-503,-7-173-62,8 103 588,-13-152-749,0 0 0,0 1 0,0-1 0,1 0 0,-1 0 0,0 0 1,0 1-1,0-1 0,0 0 0,0 0 0,0 0 0,1 0 0,-1 1 0,0-1 0,0 0 0,0 0 0,0 0 0,1 0 0,-1 0 0,0 0 1,0 0-1,0 0 0,0 1 0,1-1 0,-1 0 0,0 0 0,0 0 0,1 0 0,-1 0 0,0 0 0,0 0 0,0 0 0,1 0 0,-1 0 1,0 0-1,0 0 0,0 0 0,1-1 0,-1 1 0,0 0 0,0 0 0,0 0 0,0 0 0,1 0 0,-1 0 0,0 0 0,0-1 0,0 1 1,0 0-1,1 0 0,-1 0 0,0 0 0,0 0 0,0-1 0,0 1 0,0 0 0,11-10-3606,-7-3-2863,-1-5-6118</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50.028"/>
    </inkml:context>
    <inkml:brush xml:id="br0">
      <inkml:brushProperty name="width" value="0.025" units="cm"/>
      <inkml:brushProperty name="height" value="0.025" units="cm"/>
    </inkml:brush>
  </inkml:definitions>
  <inkml:trace contextRef="#ctx0" brushRef="#br0">0 22 3748,'0'0'21268,"79"-18"-19827,-35 15-864,3 2-481,3 1-32,-6 0-1634,-11 0-3811,-11 0-12139</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0.809"/>
    </inkml:context>
    <inkml:brush xml:id="br0">
      <inkml:brushProperty name="width" value="0.025" units="cm"/>
      <inkml:brushProperty name="height" value="0.025" units="cm"/>
    </inkml:brush>
  </inkml:definitions>
  <inkml:trace contextRef="#ctx0" brushRef="#br0">58 36 7944,'0'0'13164,"-8"5"-10735,-40 23 2114,48-28-4497,0 0 1,0 0-1,0 0 1,-1 1-1,1-1 1,0 0-1,0 0 1,0 0-1,0 0 1,0 0-1,0 0 1,0 0-1,0 1 1,0-1-1,0 0 1,0 0-1,0 0 1,0 0-1,0 0 1,0 0-1,0 1 1,0-1-1,0 0 1,0 0-1,0 0 1,0 0-1,0 0 1,0 1-1,0-1 1,0 0-1,0 0 1,0 0-1,0 0 1,0 0-1,0 0 1,0 1-1,0-1 1,0 0-1,0 0 1,0 0-1,1 0 1,-1 0-1,0 0 1,0 0-1,0 0 1,0 0-1,0 1 1,0-1-1,0 0 1,1 0-1,-1 0 1,0 0-1,0 0 1,0 0-1,0 0 1,0 0-1,0 0 1,1 0-1,-1 0 1,0 0-1,0 0 1,0 0-1,0 0 1,0 0-1,1 0 1,-1 0-1,20 2 978,29 0-838,-46-3 16,88-3-129,159-30-1,-9 1-57,-239 33-63,-1-1-1,0 1 1,1 0-1,-1 0 1,0-1-1,1 1 1,-1 0-1,1 0 1,-1 1-1,0-1 1,1 0 0,-1 0-1,0 1 1,1-1-1,-1 1 1,0-1-1,2 2 1,-17 7-2498,12-8 2142,0 0 1,0 0-1,0-1 0,0 1 1,0 0-1,0-1 0,0 1 1,0-1-1,0 0 0,0 0 1,0 0-1,0 0 1,0 0-1,-1 0 0,1-1 1,0 1-1,0 0 0,0-1 1,0 0-1,0 1 0,0-1 1,0 0-1,-1-2 0,-2-13-16246</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1.462"/>
    </inkml:context>
    <inkml:brush xml:id="br0">
      <inkml:brushProperty name="width" value="0.025" units="cm"/>
      <inkml:brushProperty name="height" value="0.025" units="cm"/>
    </inkml:brush>
  </inkml:definitions>
  <inkml:trace contextRef="#ctx0" brushRef="#br0">48 1 16752,'0'0'13356,"-36"75"-12811,29-43-353,3 1-96,4 2-64,0-7-32,0-1-64,6-9-801,7-6-640,0-6-1250,2-6-1248,3-6-1635,-1-15-5861</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2.004"/>
    </inkml:context>
    <inkml:brush xml:id="br0">
      <inkml:brushProperty name="width" value="0.025" units="cm"/>
      <inkml:brushProperty name="height" value="0.025" units="cm"/>
    </inkml:brush>
  </inkml:definitions>
  <inkml:trace contextRef="#ctx0" brushRef="#br0">159 34 17328,'0'0'3534,"-8"5"-726,1-1-2611,0 0-1,1 1 1,0 0-1,0 1 1,1-1-1,-1 1 1,1 0-1,0 0 0,1 1 1,0-1-1,0 1 1,0 0-1,1 0 1,0 1-1,0-1 1,0 1-1,1-1 1,1 1-1,-2 14 0,3-21-194,0 1-1,1-1 0,-1 1 0,1-1 0,-1 1 0,1-1 0,0 1 0,0-1 0,-1 0 1,1 0-1,0 1 0,0-1 0,0 0 0,1 0 0,-1 0 0,0 0 0,0 0 1,0 0-1,1 0 0,-1 0 0,1-1 0,-1 1 0,2 0 0,45 16 38,-27-11-35,10 5-16,-21-8-30,1 0-1,-1 0 0,0 2 1,0-1-1,0 1 1,-1 1-1,14 9 1,-22-14 42,0 0 0,0 1 0,0-1 0,0 0 0,0 1 0,0-1 0,-1 1 0,1-1 0,0 1 0,-1-1 0,1 1 0,-1-1 0,0 1 0,0 0 0,1-1 0,-1 1 0,0-1 0,0 1 0,0 0 0,-1-1 0,1 1 0,0-1 0,-1 1 0,1 0 0,-1-1 0,1 1 0,-1-1 0,0 1 0,1-1 0,-1 0 1,0 1-1,0-1 0,0 0 0,0 0 0,0 1 0,-1-1 0,1 0 0,0 0 0,0 0 0,-3 1 0,-6 6 73,0-1 0,0 0 0,-20 10 0,12-8 343,0 0 0,-32 9 0,43-16-268,0-1-1,0 1 1,0-1 0,-1 0-1,1-1 1,0 1 0,0-2-1,0 1 1,-1-1 0,-13-3-1,20 4-141,-1-1 1,0 0-1,0 0 0,0 0 1,1 0-1,-1 0 0,0 0 0,1 0 1,-1 0-1,1-1 0,-1 1 1,1-1-1,0 1 0,-1-1 0,1 0 1,0 1-1,0-1 0,0 0 1,1 0-1,-1 0 0,0 1 0,1-1 1,-1 0-1,1 0 0,-1 0 1,1 0-1,0 0 0,0 0 0,0 0 1,0 0-1,0 0 0,1 0 1,0-3-1,0 0-21,0-1 0,0 1 0,1-1 0,0 1 0,0 0 0,1 0-1,-1 0 1,1 0 0,0 1 0,7-9 0,16-10 1,0 1-1,1 1 1,1 1 0,44-22-1,51-37 23,-122 79 25,1-1 1,0 0-1,-1 0 0,1 0 0,-1-1 0,1 1 1,-1 0-1,0-1 0,1 1 0,-1 0 1,0-1-1,0 0 0,0 1 0,0-1 0,0 0 1,0 1-1,0-1 0,-1 0 0,1 0 1,-1 1-1,1-1 0,-1 0 0,0 0 0,0 0 1,1 0-1,-1 0 0,-1 0 0,1 0 1,0 0-1,0 1 0,-1-1 0,1 0 0,-1 0 1,1 0-1,-1 0 0,-2-2 0,1 1 14,-1 0-1,0 0 1,0 0-1,0 1 1,0 0-1,0-1 1,-1 1-1,1 1 1,-1-1-1,1 0 1,-1 1-1,0 0 1,0-1-1,1 2 1,-1-1-1,0 0 1,-4 0-1,4 1-160,-52 1 408,55-1-389,-1 0 0,1 0-1,0 0 1,-1 1 0,1-1 0,-1 0-1,1 1 1,0 0 0,-1-1 0,1 1-1,0 0 1,-1-1 0,1 1 0,0 0 0,0 0-1,0 0 1,0 0 0,0 0 0,0 0-1,0 0 1,0 1 0,0-1 0,1 0-1,-1 0 1,0 1 0,1-1 0,-1 0 0,1 1-1,-1-1 1,1 1 0,0-1 0,-1 3-1,1-3-107,0-1-1,0 1 1,0-1-1,0 1 1,0-1-1,0 0 1,0 1-1,0-1 1,1 1-1,-1-1 1,0 0-1,0 1 1,0-1-1,0 1 1,1-1-1,-1 0 1,0 1-1,0-1 1,0 1-1,1-1 1,-1 0-1,0 0 1,1 1-1,-1-1 1,0 0-1,1 1 1,-1-1-1,0 0 1,1 0 0,-1 0-1,1 1 1,-1-1-1,0 0 1,1 0-1,-1 0 1,1 0-1,-1 0 1,1 0-1,-1 0 1,0 0-1,2 0 1,16 1-6310</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2.368"/>
    </inkml:context>
    <inkml:brush xml:id="br0">
      <inkml:brushProperty name="width" value="0.025" units="cm"/>
      <inkml:brushProperty name="height" value="0.025" units="cm"/>
    </inkml:brush>
  </inkml:definitions>
  <inkml:trace contextRef="#ctx0" brushRef="#br0">143 1 20531,'0'0'2995,"-8"8"-512,-11 9-1839,1 2 0,1 0 1,0 0-1,-14 25 0,27-39-547,0 1-1,0 0 0,1 0 0,0 1 0,0-1 1,1 1-1,-1-1 0,1 1 0,1 0 0,-1 0 1,1 0-1,1 0 0,-1-1 0,1 1 0,0 0 1,1 0-1,-1 0 0,2 0 0,-1 0 0,1 0 1,0 0-1,3 7 0,-3-10-74,0-1 0,0 1 0,1-1 0,0 0 0,-1 0 0,1 0 1,0 0-1,1 0 0,-1-1 0,0 1 0,1-1 0,-1 0 0,1 0 0,0 0 0,0-1 0,-1 1 0,1-1 0,0 0 0,1 0 0,-1 0 0,0 0 1,0-1-1,0 0 0,0 0 0,0 0 0,1 0 0,-1-1 0,0 0 0,5-1 0,-2 1 19,1-1 1,-1-1-1,0 1 1,0-1-1,0 0 0,0-1 1,0 0-1,-1 0 0,0 0 1,1-1-1,-2 0 1,1 0-1,-1 0 0,1-1 1,4-6-1,-7 6-79,1 0-1,-1-1 1,-1 1 0,1 0 0,-1-1-1,0 1 1,0-1 0,-1 0-1,0 0 1,0 0 0,-1 1 0,1-1-1,-2 0 1,1 0 0,-1 0-1,0 0 1,0 1 0,-5-13 0,5 14-96,-1 1 1,0-1 0,0 1 0,-1 0 0,1 0-1,-1 0 1,0 0 0,0 0 0,0 1-1,-1-1 1,1 1 0,-1 0 0,0 0 0,1 0-1,-2 1 1,1-1 0,0 1 0,0 0-1,-1 0 1,1 0 0,-1 1 0,1 0 0,-1 0-1,0 0 1,0 0 0,1 1 0,-7-1-1,6 1-7419</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1.469"/>
    </inkml:context>
    <inkml:brush xml:id="br0">
      <inkml:brushProperty name="width" value="0.025" units="cm"/>
      <inkml:brushProperty name="height" value="0.025" units="cm"/>
    </inkml:brush>
  </inkml:definitions>
  <inkml:trace contextRef="#ctx0" brushRef="#br0">439 55 9385,'-42'33'770,"0"1"0,2 3 1,2 1-1,2 1 0,1 3 1,2 0-1,-49 86 0,68-102-405,1 0 1,1 1-1,1 0 0,2 1 0,1 0 1,1 0-1,1 1 0,1 0 0,2 0 0,1 0 1,2 0-1,0 1 0,2-1 0,1 0 1,14 56-1,-12-68-347,1 0 0,0 0 0,2 0 0,0-1 0,0 0 0,1-1 0,1 0 0,1 0 0,0-1 0,1 0 0,1-1 0,0 0 0,16 11-1,-18-16 18,1-1 0,0 0-1,0 0 1,0-2 0,1 1-1,0-2 1,0 0 0,0 0-1,1-1 1,-1-1 0,1 0-1,0-1 1,-1 0 0,1-1-1,0-1 1,0 0 0,25-6-1,-9-1 396,-1-2 0,0 0 0,0-2 0,-1-2 0,-1 0 0,0-2 0,27-21 0,-12 6 102,-1-3 0,-2-1 0,48-56 0,-69 69-263,-1 0-1,-1-1 0,-1-1 0,-1 0 1,-1-1-1,-1-1 0,-1 0 0,-1 0 1,11-54-1,-17 57-95,-1 0 0,-1 0 0,-1 0 0,-1 0 0,-1-1 0,-1 1 0,-1 0 1,-1 0-1,-1 1 0,-2-1 0,0 1 0,-13-29 0,9 29-492,0 1 0,-1 1 0,-1 0 0,-1 1 0,-1 0 0,0 2 0,-1-1 0,-1 2 0,-1 0 0,-23-16 0,26 22-38,0 1 0,-1 0 0,0 1-1,0 1 1,-1 1 0,1 0 0,-2 1 0,1 0-1,0 2 1,-1 0 0,0 1 0,0 1-1,1 0 1,-22 3 0,31-1-347,0 0 0,0 0 1,0 1-1,0 0 0,-11 5 0,-38 27-4976</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18.719"/>
    </inkml:context>
    <inkml:brush xml:id="br0">
      <inkml:brushProperty name="width" value="0.025" units="cm"/>
      <inkml:brushProperty name="height" value="0.025" units="cm"/>
    </inkml:brush>
  </inkml:definitions>
  <inkml:trace contextRef="#ctx0" brushRef="#br0">227 83 16143,'0'0'2798,"1"9"-2099,5 46-410,-3 1-1,-3-1 1,-1 1 0,-17 97 0,-63 229-268,68-329 99,-29 104 687,19-80-109,4 1 0,3 1 0,-7 85-1,23-155-590,-1 0-1,1 0 1,0 0-1,1 0 1,0-1-1,1 1 1,-1 0-1,2-1 1,-1 1-1,8 15 1,-7-19-84,1 0 1,-1-1 0,1 0-1,0 1 1,0-1-1,1-1 1,-1 1 0,1-1-1,0 1 1,0-1-1,0-1 1,0 1 0,0-1-1,1 0 1,-1 0-1,1 0 1,9 1 0,19 3 58,0-1 1,1-2 0,60-2 0,107-17 14,-196 16-98,1412-79 647,-969 43 2893,-398 32-3517,60 3 0,-62 2 9,61-7 1,-104 4 11,1 0 1,-1 0-1,0 0 1,1-1-1,-1 0 1,0 0-1,-1 0 1,1-1-1,-1 0 1,1 0-1,-1 0 1,0-1-1,-1 0 0,1 0 1,-1 0-1,0 0 1,0-1-1,3-6 1,1-1 56,-1-1 0,-1 1 1,0-1-1,-1 0 0,0 0 0,-1-1 1,2-16-1,63-323-100,-68 349 0,47-221 0,-43 196 0,-2-1 0,-2 1 0,0 0 0,-2-1 0,-8-47 0,6 67 0,0 0 0,-1 0 0,0 0 0,-1 1 0,0 0 0,-1 0 0,0 0 0,0 0 0,-1 1 0,0 0 0,-11-10 0,-12-9 0,-58-43 0,73 60 0,-8-4 0,0 1 0,0 1 0,-2 1 0,1 1 0,-1 1 0,-1 1 0,0 1 0,0 2 0,-41-5 0,-26 2 0,-130 3 0,174 6 0,-390 23 0,22-1 0,313-22 0,0-5 0,0-4 0,1-5 0,-164-44 0,208 41-51,22 5-502,0 2 0,-1 1 0,-42-4 0,67 10-4097,11-8-2979</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20.676"/>
    </inkml:context>
    <inkml:brush xml:id="br0">
      <inkml:brushProperty name="width" value="0.025" units="cm"/>
      <inkml:brushProperty name="height" value="0.025" units="cm"/>
    </inkml:brush>
  </inkml:definitions>
  <inkml:trace contextRef="#ctx0" brushRef="#br0">50 1 26201,'0'0'-2819,"-49"49"-15758</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6.612"/>
    </inkml:context>
    <inkml:brush xml:id="br0">
      <inkml:brushProperty name="width" value="0.025" units="cm"/>
      <inkml:brushProperty name="height" value="0.025" units="cm"/>
    </inkml:brush>
  </inkml:definitions>
  <inkml:trace contextRef="#ctx0" brushRef="#br0">1 146 16592,'0'0'2722,"9"8"-2679,-4-5-5,0 0 0,0 0 1,-1 0-1,2 0 0,-1-1 0,0 0 0,0 0 1,1 0-1,-1-1 0,1 1 0,0-1 1,-1-1-1,1 1 0,0-1 0,-1 0 0,1 0 1,0-1-1,9-1 0,187-29 775,243-5 0,208 29-769,-582 7 48,375 26 566,11-1 2228,-411-26-2246,0-1 0,-1-2 0,0-2 0,0-2 0,0-3 0,-1-1 0,83-35 0,-97 35-76,1 0 1,0 2-1,57-11 1,-101 19-14845,9-6 1558</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9.579"/>
    </inkml:context>
    <inkml:brush xml:id="br0">
      <inkml:brushProperty name="width" value="0.025" units="cm"/>
      <inkml:brushProperty name="height" value="0.025" units="cm"/>
    </inkml:brush>
  </inkml:definitions>
  <inkml:trace contextRef="#ctx0" brushRef="#br0">133 1 13261,'0'0'15956,"-9"-1"-15876,6 1-82,0 0 0,0 0 0,0 1 0,0-1 0,0 1 0,0-1 0,0 1 0,0 0 0,0 0 0,0 0 0,0 1 0,0-1 0,-2 3 0,0 0 0,0 0-1,1 0 1,0 0-1,0 1 1,0 0-1,1 0 1,-6 9-1,3-4 20,1 0 0,0 0 0,0 0 0,1 0 0,0 1 0,1 0 0,0 0 0,1 0 0,0 0 0,0 11 0,2-20-16,0-1 1,0 0-1,0 0 1,0 0-1,0 1 1,1-1-1,-1 0 0,0 0 1,1 0-1,-1 1 1,1-1-1,-1 0 1,1 0-1,0 0 1,-1 0-1,1 0 1,0 0-1,0 0 0,0-1 1,0 1-1,0 0 1,0 0-1,0 0 1,0-1-1,0 1 1,0-1-1,2 2 0,2-1 8,-1 0 0,0 0 0,1 0 0,-1-1-1,1 0 1,-1 0 0,1 0 0,5-1-1,4-1-299,1 0-1,-1-1 0,0-1 0,19-8 0,-26 9-71,37-20-3223,-18 4-2282,-16 5-1008</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0.248"/>
    </inkml:context>
    <inkml:brush xml:id="br0">
      <inkml:brushProperty name="width" value="0.025" units="cm"/>
      <inkml:brushProperty name="height" value="0.025" units="cm"/>
    </inkml:brush>
  </inkml:definitions>
  <inkml:trace contextRef="#ctx0" brushRef="#br0">18 1 8584,'0'0'16175,"-15"65"-14765,12-41-481,3-2-449,0-6-288,15-6-64,8-8 1,5-2-738,7-6-1217,0-15-1665,-5-2-1794,-3-3-3940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9:33.141"/>
    </inkml:context>
    <inkml:brush xml:id="br0">
      <inkml:brushProperty name="width" value="0.025" units="cm"/>
      <inkml:brushProperty name="height" value="0.025" units="cm"/>
    </inkml:brush>
  </inkml:definitions>
  <inkml:trace contextRef="#ctx0" brushRef="#br0">427 1 12684,'-8'0'4778,"-10"0"-4398,-1 1 0,1 1-1,0 1 1,0 0 0,0 1 0,0 1 0,1 1 0,0 1-1,0 0 1,-24 14 0,24-11-55,1 0 1,-1 1-1,2 1 0,0 1 1,0 0-1,1 1 0,1 0 1,0 1-1,1 0 0,-12 21 1,19-28-180,1 0 1,1 0 0,-1 0 0,2 0 0,-1 0 0,1 1 0,0 0-1,1-1 1,0 1 0,0 12 0,1-18-138,0 0 1,0 0-1,1 0 1,-1 0-1,1 1 0,0-1 1,0 0-1,0 0 0,1 0 1,-1-1-1,0 1 0,1 0 1,0 0-1,0-1 1,0 1-1,0-1 0,0 1 1,0-1-1,1 0 0,-1 0 1,1 0-1,-1 0 0,1-1 1,0 1-1,0-1 1,0 1-1,0-1 0,0 0 1,0 0-1,5 0 0,9 2 215,0-2-1,1 0 1,-1-1 0,0-1-1,1 0 1,-1-1-1,0-1 1,0-1 0,0-1-1,-1 0 1,0-1-1,0 0 1,0-2 0,-1 0-1,0 0 1,20-16-1,-35 24-211,1 0 0,-1 0 0,1-1-1,-1 1 1,1 0 0,-1 0 0,1-1 0,-1 1-1,0 0 1,1-1 0,-1 1 0,1-1 0,-1 1-1,0-1 1,0 1 0,1 0 0,-1-1 0,0 1-1,0-1 1,1 1 0,-1-1 0,0 1 0,0-1-1,0 0 1,0 1 0,0-1 0,0 1 0,0-1-1,0 1 1,0-1 0,0 1 0,0-1-1,0 1 1,0-1 0,0 1 0,-1-2 0,-20-4 604,-30 9 173,48-2-789,0 0 0,0 0 0,0 0 0,0 0 0,1 1 0,-1-1 0,0 1 0,1 0 0,0 0 0,-1 0 0,1 0 0,0 0 0,0 1 0,0-1 0,0 0 0,1 1 0,-3 2 0,6-4 0,-1-1 0,0 1 0,1-1 0,-1 0 0,0 1 0,1-1 0,-1 0 0,1 0 0,-1 0 0,0 0 0,1 0 0,-1-1 0,1 1 0,-1 0 0,0-1 0,2 0 0,31-15 0,-29 12 0,0 1 0,0 0 0,1 1 0,-1-1 0,1 1 0,9-2 0,-14 4-2,0 0 1,0 0-1,0 0 1,0 0-1,-1 1 1,1-1-1,0 0 1,0 1-1,0-1 1,-1 0-1,1 1 1,0-1-1,-1 1 1,1-1-1,0 1 1,-1-1-1,1 1 1,0 0-1,-1-1 1,1 1-1,-1 0 1,1-1-1,-1 1 1,0 0-1,1 0 1,-1-1-1,0 1 1,1 0-1,-1 0 1,0 0-1,0 0 1,0-1-1,0 1 1,0 0-1,0 0 1,0 0-1,0 1 1,0 43-99,-1-34 76,-5 57-236,0 7-3778,6-73 3639,0-2 278,1 0 0,-1 0-1,0-1 1,0 1 0,0 0 0,1 0-1,-1 0 1,0 0 0,0-1 0,1 1-1,-1 0 1,0 0 0,0 0 0,1 0-1,-1 0 1,0 0 0,0 0 0,1 0-1,-1 0 1,0 0 0,1 0 0,-1 0-1,0 0 1,0 0 0,1 0 0,-1 0-1,0 0 1,0 0 0,1 1 0,-1-1-1,0 0 1,0 0 0,1 0-1,-1 0 1,0 0 0,0 1 0,0-1-1,1 0 1,-1 0 0,0 0 0,0 1-1,0-1 1,0 0 0,1 0 0,-1 1-1,0-1 1,0 0 0,0 0 0,0 1-1,0-1 1,0 0 0,0 0 0,0 1-1,0-1 1,0 0 0,0 1 0,0-1-1,0 0 1,0 0 0,0 1 0,0-1-1,0 0 1,0 0 0,0 1-1,0-1 1,-1 0 0,1 0 0,0 1-1,18-16-6043</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0.619"/>
    </inkml:context>
    <inkml:brush xml:id="br0">
      <inkml:brushProperty name="width" value="0.025" units="cm"/>
      <inkml:brushProperty name="height" value="0.025" units="cm"/>
    </inkml:brush>
  </inkml:definitions>
  <inkml:trace contextRef="#ctx0" brushRef="#br0">160 0 5285,'0'0'11659,"-48"67"-9705,21-28 160,1-2-449,6-1-191,0-4-65,6-4-704,9-7-609,5-7-1185,3-10-2595,10-4-3330</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0.978"/>
    </inkml:context>
    <inkml:brush xml:id="br0">
      <inkml:brushProperty name="width" value="0.025" units="cm"/>
      <inkml:brushProperty name="height" value="0.025" units="cm"/>
    </inkml:brush>
  </inkml:definitions>
  <inkml:trace contextRef="#ctx0" brushRef="#br0">19 22 18706,'0'0'9513,"83"-9"-8681,-40 3-543,3 3-225,-3 0-320,-1 3-1410,-9 0-1825,-12 0-1730,-14 0-2595</inkml:trace>
  <inkml:trace contextRef="#ctx0" brushRef="#br0" timeOffset="1">1 160 11691,'0'0'11083,"62"-1"-9674,-19-10-672,10 0-545,0-1-416,-7 1-3652,-7 2-4868</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1.894"/>
    </inkml:context>
    <inkml:brush xml:id="br0">
      <inkml:brushProperty name="width" value="0.025" units="cm"/>
      <inkml:brushProperty name="height" value="0.025" units="cm"/>
    </inkml:brush>
  </inkml:definitions>
  <inkml:trace contextRef="#ctx0" brushRef="#br0">193 77 12075,'0'0'2440,"4"-10"523,15-29 5,-19 39-2871,0-1 0,1 1-1,-1-1 1,1 0 0,-1 1-1,0-1 1,1 0 0,-1 1 0,0-1-1,0 0 1,0 0 0,1 1 0,-1-1-1,0 0 1,0 0 0,0 1 0,0-1-1,0 0 1,-1 1 0,1-1 0,0 0-1,0 0 1,0 1 0,-1-1 0,1 0-1,0 1 1,0-1 0,-1 0 0,1 1-1,-1-1 1,1 0 0,-1 1 0,1-1-1,-1 1 1,1-1 0,-1 1 0,1-1-1,-1 1 1,0 0 0,1-1 0,-1 1-1,0 0 1,1-1 0,-1 1 0,0 0-1,1 0 1,-1 0 0,0-1 0,0 1-1,1 0 1,-1 0 0,0 0 0,0 0-1,1 0 1,-1 0 0,0 1-1,0-1 1,1 0 0,-2 1 0,-41 10 766,32-4-777,-1-1 0,1 1 0,0 1 1,0 0-1,1 1 0,0-1 0,-15 19 1,19-20-47,1 0 0,0 0 0,0 0 0,0 1 0,1-1 1,0 1-1,1 0 0,0 0 0,0 1 0,1-1 0,0 1 0,-2 15 0,4-22-29,0-1-1,0 1 0,0 0 0,0 0 0,1 0 0,-1-1 0,1 1 0,-1 0 0,1-1 0,0 1 1,0 0-1,-1-1 0,1 1 0,0-1 0,0 1 0,1-1 0,-1 1 0,0-1 0,0 0 0,1 0 1,-1 0-1,1 0 0,-1 0 0,1 0 0,-1 0 0,1 0 0,-1 0 0,1-1 0,0 1 0,0 0 0,-1-1 1,1 0-1,0 1 0,0-1 0,-1 0 0,1 0 0,0 0 0,0 0 0,2-1 0,4 1 47,0-1 0,0 0 0,-1 0 0,1 0 0,0-1 0,0-1 0,13-5 0,-10 2-16,-1 0 0,0-1 0,0 0-1,-1 0 1,0-1 0,0 0 0,-1-1 0,13-17 0,-16 19-11,0 0-1,-1 0 1,0 0 0,-1 0 0,1-1-1,-1 0 1,-1 1 0,0-1 0,0 0 0,0 0-1,-1 0 1,0-1 0,-1-12 0,0 20-39,0 1 1,0-1 0,0 1 0,0-1-1,0 0 1,0 1 0,-1-1 0,1 1-1,0-1 1,0 0 0,-1 1-1,1-1 1,0 1 0,-1-1 0,1 1-1,-1-1 1,1 1 0,0 0 0,-1-1-1,1 1 1,-1-1 0,1 1-1,-1 0 1,1-1 0,-1 1 0,0 0-1,1 0 1,-1 0 0,1-1 0,-1 1-1,0 0 1,1 0 0,-1 0 0,1 0-1,-1 0 1,0 0 0,1 0-1,-1 0 1,0 0 0,1 0 0,-1 0-1,1 1 1,-2-1 0,0 1-77,0-1 1,0 1-1,0 0 1,0 0 0,0 0-1,0 0 1,0 0-1,0 0 1,0 0-1,0 1 1,-2 2-1,0 1-275,0 1-1,1-1 1,0 1-1,0 0 1,0 0 0,-2 10-1,0 13-3442,10-4-4391,6-16-721</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2.283"/>
    </inkml:context>
    <inkml:brush xml:id="br0">
      <inkml:brushProperty name="width" value="0.025" units="cm"/>
      <inkml:brushProperty name="height" value="0.025" units="cm"/>
    </inkml:brush>
  </inkml:definitions>
  <inkml:trace contextRef="#ctx0" brushRef="#br0">62 0 17392,'0'0'1218,"-30"66"864,16-28-257,2-1-415,6-6-834,6-4-416,0-7-576,6-9-2146,9-11-1859,5 0-4835</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2.701"/>
    </inkml:context>
    <inkml:brush xml:id="br0">
      <inkml:brushProperty name="width" value="0.025" units="cm"/>
      <inkml:brushProperty name="height" value="0.025" units="cm"/>
    </inkml:brush>
  </inkml:definitions>
  <inkml:trace contextRef="#ctx0" brushRef="#br0">202 34 15951,'0'0'2317,"-12"0"-363,4 0-1686,0-1 63,0 1 0,0 1 0,0-1 0,-1 1 0,1 1 0,-8 1 0,14-2-284,1 0 0,-1-1 0,0 1 0,0 0 0,0 0 0,1 0 0,-1 0 1,0 1-1,1-1 0,-1 0 0,1 1 0,-1-1 0,1 1 0,0-1 0,0 1 0,0 0 0,0-1 0,0 1 0,0 0 0,0 0 0,0 0 0,1 0 0,-1 0 1,1 0-1,-1 0 0,1 0 0,0 0 0,0 0 0,0 0 0,0 0 0,0 0 0,0 0 0,1 3 0,0-3 17,0-1 0,0 1 0,-1-1 0,1 1 0,0-1 0,1 0 0,-1 1 0,0-1 0,0 0 0,0 0 0,1 0 0,-1 0 0,0 0 0,1 0 0,-1 0 0,1 0 0,-1-1 0,1 1 0,0-1 0,2 1-1,44 13 743,-28-9-755,-11-3-89,0 2 0,-1-1 0,1 1 1,-1 0-1,0 1 0,0 0 0,0 0 1,-1 1-1,0 0 0,6 7 1,-10-10 23,0-1 1,-1 2 0,0-1 0,0 0 0,0 0-1,0 1 1,-1-1 0,1 1 0,-1-1 0,0 1-1,0 0 1,0-1 0,0 1 0,-1 0-1,0 0 1,0 0 0,0-1 0,0 1 0,0 0-1,-1 0 1,1 0 0,-1-1 0,0 1 0,0 0-1,-1-1 1,1 1 0,-3 4 0,-2 0 73,1 1 1,-1-1-1,0-1 1,-1 1 0,0-1-1,0 0 1,-1 0-1,0-1 1,0 0-1,0-1 1,-1 0-1,-13 7 1,12-8 273,1 0 0,-1 0 0,0-1 0,0 0 0,0 0 0,0-1 0,0-1 1,-1 0-1,1 0 0,-1-1 0,1 0 0,-11-2 0,19 1-302,0 1 1,0-1-1,0 0 0,0 0 1,0 0-1,0 0 0,0 0 1,0 0-1,0 0 0,1-1 1,-1 1-1,0-1 0,1 1 1,-1-1-1,1 0 0,0 1 0,-1-1 1,1 0-1,0 0 0,0 0 1,0 0-1,1 0 0,-1 0 1,0 0-1,1 0 0,-1-1 1,1 1-1,0 0 0,0 0 1,0 0-1,0-1 0,0-2 1,1-1-113,-1 0 0,1 0 0,0 0 0,0 0 0,1 1 0,0-1 0,0 0 0,0 1 0,1-1 0,0 1 0,4-6 0,2 0-44,1 0 1,0 1 0,1 0-1,0 1 1,0 0 0,1 1-1,13-8 1,92-39 83,-1 1 202,-114 53-111,0 0-1,0 0 1,0-1-1,0 1 1,0 0 0,-1-1-1,1 0 1,0 1 0,-1-1-1,1 0 1,-1 0-1,0 0 1,0 0 0,0 0-1,2-4 1,-3 5-33,0 0-1,0 1 1,0-1 0,0 0 0,0 0-1,-1 0 1,1 0 0,0 0 0,0 0-1,-1 0 1,1 0 0,-1 0-1,1 0 1,-1 1 0,1-1 0,-1 0-1,1 0 1,-1 1 0,0-1 0,1 0-1,-1 1 1,0-1 0,0 0 0,1 1-1,-1-1 1,0 1 0,0 0 0,0-1-1,0 1 1,0 0 0,0-1 0,1 1-1,-1 0 1,0 0 0,0 0 0,0 0-1,-2 0 1,-16-3-20,0 1 0,-31 1 0,-26-3-1764,60-2-1210,12-5-4629,4-4-9670</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1.909"/>
    </inkml:context>
    <inkml:brush xml:id="br0">
      <inkml:brushProperty name="width" value="0.025" units="cm"/>
      <inkml:brushProperty name="height" value="0.025" units="cm"/>
    </inkml:brush>
  </inkml:definitions>
  <inkml:trace contextRef="#ctx0" brushRef="#br0">273 61 14478,'0'0'3235,"3"-9"-1020,8-29-208,-11 38-1932,-1-1-1,1 0 0,0 0 0,0 1 1,-1-1-1,1 0 0,-1 1 0,1-1 1,0 0-1,-1 1 0,1-1 0,-1 1 0,0-1 1,1 1-1,-1-1 0,1 1 0,-1-1 1,0 1-1,1 0 0,-1-1 0,0 1 1,0 0-1,1 0 0,-1-1 0,0 1 1,0 0-1,1 0 0,-1 0 0,0 0 0,0 0 1,1 0-1,-1 0 0,0 0 0,0 0 1,1 0-1,-2 1 0,-31 2 334,23 0-372,-1 1 0,0 0-1,1 0 1,0 1-1,0 1 1,0 0 0,1 0-1,0 1 1,0 0-1,0 0 1,-8 11 0,4-4 111,1 0 1,0 1 0,1 0 0,1 1 0,0 0 0,-7 19 0,13-26 20,0 1 0,1 0 0,1 0 0,0 0 0,0 0 0,-1 15-1,3-23-150,0 0 0,0 0-1,0 0 1,0 0-1,0 0 1,0 0-1,0 0 1,0 0-1,1 0 1,-1 0 0,1 0-1,0 0 1,0 0-1,-1 0 1,1 0-1,0 0 1,1-1-1,-1 1 1,0 0 0,0-1-1,1 1 1,-1-1-1,1 1 1,-1-1-1,1 0 1,-1 0-1,1 0 1,0 0 0,0 0-1,0 0 1,0 0-1,-1 0 1,1-1-1,0 1 1,0-1-1,0 1 1,3-1 0,1 0 30,0 0 0,0 0 0,0-1 0,0 0 0,0 0 0,0 0 0,0-1 0,0 0 0,-1 0 0,1 0 0,-1-1 0,10-6 0,-11 7-3,-1-1-1,0 0 1,0 1 0,0-1 0,-1 0 0,1 0 0,-1 0 0,1-1-1,-1 1 1,0 0 0,-1-1 0,1 0 0,0 1 0,-1-1 0,0 0-1,0 0 1,0 0 0,0 0 0,-1 0 0,1-5 0,-1 8-6,0 0 0,0 0 1,0 0-1,-1 0 1,1 0-1,0 0 1,0 0-1,-1 0 0,1 0 1,0 0-1,-1 0 1,1 0-1,-1 0 1,1 0-1,-1 0 0,1 0 1,-1 1-1,0-1 1,0 0-1,1 0 1,-1 1-1,0-1 0,0 1 1,0-1-1,1 1 1,-3-1-1,1 0-4,-1 0 1,1 0-1,-1 1 0,1-1 1,-1 1-1,0 0 0,1 0 0,-1 0 1,0 0-1,-3 1 0,2-1-28,-1 1 0,1 0-1,0 0 1,0 0 0,0 0 0,0 1-1,0 0 1,0 0 0,0 0-1,1 0 1,-1 0 0,1 1 0,-5 4-1,6-5-10,1-1 1,0 0-1,0 1 0,0-1 0,0 1 0,0 0 0,0-1 0,0 1 0,1 0 0,-1-1 0,1 1 0,-1 0 0,1 0 1,0 0-1,-1-1 0,1 1 0,0 0 0,0 0 0,0 0 0,1 0 0,0 3 0,0-4 2,0 0 0,0 0-1,0 1 1,0-1 0,0 0 0,0 0-1,0 0 1,1 0 0,-1-1-1,1 1 1,-1 0 0,0 0 0,1-1-1,-1 1 1,1-1 0,-1 1-1,1-1 1,-1 0 0,4 1 0,5-1 14,-1 1 0,1-2 0,0 1 0,0-1 0,0-1 0,16-4 0,-1-3-106,-1 0 0,0-2 0,0-1-1,-2-1 1,39-28 0,-66 46 24,1 0 0,0 0 0,1 0 0,-1 1 0,-4 9-1,-5 9 83,6-13-4,1-4-6,1 0-1,1 0 0,-1 0 0,1 1 1,0 0-1,1 0 0,0 0 0,0 0 1,1 0-1,0 1 0,-1 12 0,3-21-82,0 1 0,1-1 0,-1 1 0,1-1-1,-1 0 1,0 1 0,1-1 0,-1 1 0,1-1 0,-1 0-1,1 0 1,0 1 0,-1-1 0,1 0 0,-1 0-1,1 1 1,-1-1 0,1 0 0,0 0 0,-1 0-1,1 0 1,-1 0 0,1 0 0,0 0 0,-1 0 0,1 0-1,-1 0 1,1-1 0,0 1 0,-1 0 0,1 0-1,-1 0 1,1-1 0,-1 1 0,1 0 0,0-1-1,25-10-3447,3-13-3672,4-7-7767</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2.282"/>
    </inkml:context>
    <inkml:brush xml:id="br0">
      <inkml:brushProperty name="width" value="0.025" units="cm"/>
      <inkml:brushProperty name="height" value="0.025" units="cm"/>
    </inkml:brush>
  </inkml:definitions>
  <inkml:trace contextRef="#ctx0" brushRef="#br0">19 1 22870,'0'0'5124,"71"4"-4739,-32-4-225,2 0-801,-6 0-2081,-3 0-65,-13 0-736,-7 1-865</inkml:trace>
  <inkml:trace contextRef="#ctx0" brushRef="#br0" timeOffset="1">1 112 14670,'0'0'10025,"64"38"-9192,-24-38-448,5 0-353,-2-2-1634,-6-3-2946,-5-3-2979</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2.854"/>
    </inkml:context>
    <inkml:brush xml:id="br0">
      <inkml:brushProperty name="width" value="0.025" units="cm"/>
      <inkml:brushProperty name="height" value="0.025" units="cm"/>
    </inkml:brush>
  </inkml:definitions>
  <inkml:trace contextRef="#ctx0" brushRef="#br0">1 40 4837,'0'0'14653,"12"-5"-12047,6-2-1804,0 1-1,0 0 1,1 2 0,0 0 0,0 1 0,0 0 0,0 2 0,20 1 0,-38 0-787,0 0 1,1-1-1,-1 1 0,0 0 1,1 0-1,-1 1 0,0-1 1,1 0-1,-1 0 1,0 1-1,1-1 0,-1 1 1,0-1-1,0 1 0,1-1 1,-1 1-1,0 0 0,0-1 1,0 1-1,0 0 0,0 0 1,0 0-1,0 0 0,0 0 1,-1 0-1,1 0 0,0 0 1,0 1-1,-1-1 0,1 0 1,-1 0-1,1 1 0,-1-1 1,0 0-1,1 0 0,-1 1 1,0-1-1,0 0 1,0 1-1,0-1 0,0 0 1,0 1-1,0-1 0,-1 2 1,0 1 20,0-1 0,-1 1 0,0-1 0,0 1 0,0-1 0,0 1 0,0-1 0,0 0 0,-1 0 1,0 0-1,0-1 0,1 1 0,-7 4 0,-14 5 316,0-1 1,-31 11-1,62-24-402,0 1-1,0 0 1,1 1 0,-1 0-1,1 0 1,-1 1 0,0 0 0,0 0-1,1 1 1,-1 0 0,9 3-1,-13-3-29,-1 0 0,1-1 0,-1 1 0,0 1 0,0-1 0,0 0 0,0 1 0,0-1 0,-1 1 0,1 0 0,-1 0 0,1 0 0,-1 0-1,0 1 1,0-1 0,-1 0 0,1 1 0,-1 0 0,1-1 0,-1 1 0,0 0 0,-1-1 0,1 1 0,-1 0 0,1 0 0,-2 5 0,2-6 152,-1-1 0,0 1 0,0-1 0,0 1 0,0-1 0,0 1 1,-1-1-1,1 1 0,-1-1 0,1 1 0,-1-1 0,0 1 0,0-1 0,0 0 1,-1 1-1,1-1 0,0 0 0,-1 0 0,0 0 0,1 0 0,-1 0 0,0-1 1,0 1-1,0 0 0,0-1 0,0 1 0,0-1 0,-1 0 0,1 0 1,0 0-1,-1 0 0,1 0 0,0 0 0,-1-1 0,1 1 0,-1-1 0,0 0 1,1 1-1,-1-1 0,-3-1 0,-30 4 264,0-2 1,-51-5-1,85 4-513,1 0 0,0 0 0,0-1 0,-1 1 0,1 0 0,0-1 0,0 1 0,0-1 0,-1 1 0,1-1 1,0 1-1,0-1 0,0 0 0,0 0 0,0 0 0,-1-1 0,2 2 8,0-1 0,0 1 1,0-1-1,0 1 0,0-1 1,0 1-1,0-1 0,0 0 0,0 1 1,0-1-1,0 1 0,0-1 1,0 1-1,0-1 0,0 1 1,1-1-1,-1 1 0,0-1 0,0 1 1,1-1-1,-1 1 0,0-1 1,1 1-1,-1-1 0,1 1 0,-1 0 1,0-1-1,1 1 0,-1 0 1,1-1-1,-1 1 0,1 0 0,-1 0 1,1-1-1,-1 1 0,1 0 1,-1 0-1,2 0 0,18-10-8020</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3.210"/>
    </inkml:context>
    <inkml:brush xml:id="br0">
      <inkml:brushProperty name="width" value="0.025" units="cm"/>
      <inkml:brushProperty name="height" value="0.025" units="cm"/>
    </inkml:brush>
  </inkml:definitions>
  <inkml:trace contextRef="#ctx0" brushRef="#br0">240 2 20788,'-8'-1'1959,"-1"1"-1576,0 0 1,-1 1-1,1 0 1,0 0-1,1 1 0,-1 0 1,0 1-1,0 0 1,1 0-1,0 1 0,-1 0 1,1 0-1,1 1 1,-1 0-1,1 0 1,-9 9-1,6-4-168,0 0 0,1 0 0,0 1 1,-13 22-1,20-29-176,-1-1-1,1 1 1,0 0 0,0 0 0,0 0 0,1 1 0,0-1-1,-1 0 1,2 1 0,-1-1 0,0 1 0,1-1 0,0 1-1,0-1 1,0 0 0,0 1 0,1-1 0,0 1 0,1 4-1,0-7-8,0 1-1,0-1 1,0 0-1,1 0 0,-1 0 1,1 0-1,-1 0 0,1 0 1,0 0-1,0-1 1,-1 0-1,1 1 0,0-1 1,0 0-1,0 0 1,1-1-1,-1 1 0,0-1 1,0 0-1,0 1 0,4-2 1,73-1 828,-78 2-825,14-2-16,-1-1 1,0 0-1,-1-1 1,1-1-1,-1 0 1,1-1 0,12-7-1,-21 9-19,0 1 1,0-1-1,-1 0 1,1-1-1,-1 1 1,0-1-1,-1 0 1,6-7-1,-9 10 1,1-1 0,0 0 1,0-1-1,-1 1 0,0 0 0,1 0 0,-1-1 0,-1 1 1,1 0-1,0-1 0,-1 1 0,0-1 0,1 1 0,-1-1 1,-1 1-1,0-7 0,1 8-37,-1 0 0,0 0 0,1-1 0,-1 1 0,0 0 0,0 0 0,-1 0 0,1 0 0,0 0 0,-1 0 0,1 0 0,-1 0 0,1 0 0,-1 1 0,0-1 0,0 1 0,0-1 0,0 1 0,0 0 0,-4-2 0,-50-12-2300,12 4-868,32 2-4321</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8.147"/>
    </inkml:context>
    <inkml:brush xml:id="br0">
      <inkml:brushProperty name="width" value="0.025" units="cm"/>
      <inkml:brushProperty name="height" value="0.025" units="cm"/>
    </inkml:brush>
  </inkml:definitions>
  <inkml:trace contextRef="#ctx0" brushRef="#br0">1 9 12844,'0'0'9353,"71"19"-6951,-22-19-1056,9 0-642,4-9-512,-2-1-128,-6 4-32,-9 3 1,-15 3-482,-13 0-960,-17 8-1154,-2 7-255,-26-1-1026,-10 1-2914</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9:33.633"/>
    </inkml:context>
    <inkml:brush xml:id="br0">
      <inkml:brushProperty name="width" value="0.025" units="cm"/>
      <inkml:brushProperty name="height" value="0.025" units="cm"/>
    </inkml:brush>
  </inkml:definitions>
  <inkml:trace contextRef="#ctx0" brushRef="#br0">209 1 17873,'-10'9'2066,"-14"14"-677,1 0 0,1 2 0,1 0 0,-22 37 0,34-46-1304,0-1 0,1 1 1,1 0-1,0 0 1,1 1-1,1 0 1,1 0-1,0 0 1,2 1-1,-2 27 1,4-43-117,0 1-1,0 0 1,0-1 0,1 1 0,-1-1 0,1 1 0,-1-1 0,1 1 0,0-1-1,0 1 1,0-1 0,1 0 0,-1 1 0,0-1 0,1 0 0,0 0 0,-1 0 0,1 0-1,0 0 1,0-1 0,0 1 0,0-1 0,4 3 0,-1-2 52,0 0 1,0 0-1,0 0 0,0-1 1,0 1-1,0-2 1,1 1-1,-1 0 0,1-1 1,-1 0-1,8-1 1,-4 0 146,-1 0 0,1-1 0,0 0 0,-1 0 0,1-1 0,15-8 0,-20 9-25,0 0 1,-1 0-1,1 0 1,0-1-1,-1 0 1,0 0 0,1 0-1,-1 0 1,0 0-1,-1 0 1,1-1-1,-1 0 1,4-5 0,-6 8-124,1 0 0,0 0 0,-1 0 0,1-1 0,-1 1 0,0 0 0,1 0 0,-1-1 0,0 1 1,0 0-1,0 0 0,0-1 0,0 1 0,0 0 0,0-1 0,0 1 0,-1 0 0,1 0 0,0-1 1,-1 1-1,1 0 0,-1 0 0,1 0 0,-1 0 0,0-1 0,1 1 0,-2-1 0,0 1 34,0 0-1,0-1 1,0 1-1,0 0 1,0 0-1,0 0 1,-1 0-1,1 1 1,0-1-1,-1 1 1,1-1-1,0 1 1,-4 0-1,-4 0 81,0 0 0,1 1-1,-1 0 1,0 0 0,1 1-1,-13 4 1,-19 15-134,39-20 0,-1 0 0,1 1 0,0-1 0,0 1 0,0 0 0,0 0 0,1-1 0,-1 1 0,0 0 0,1 0 0,0 1 0,-1-1 0,1 0 0,0 0 0,-1 4 0,30-7 0,-1-8 0,0-2 0,-1 0 0,-1-2 0,1-1 0,-2-1 0,28-22 0,-18 13 0,-11 8 0,38-22 0,-60 39 0,-1-1 0,0 0 0,1 0 0,-1 0 0,0 0 0,0 1 0,1-1 0,-1 0 0,0 0 0,0 1 0,0-1 0,1 0 0,-1 1 0,0-1 0,0 0 0,0 0 0,0 1 0,0-1 0,0 0 0,0 1 0,1-1 0,-1 0 0,0 1 0,0-1 0,0 0 0,0 1 0,0-1 0,0 0 0,-1 1 0,1-1 0,0 0 0,0 1 0,0-1 0,0 0 0,0 1 0,0-1 0,-1 0 0,1 0 0,0 1 0,0-1 0,0 0 0,-1 0 0,1 1 0,0-1 0,-1 0 0,-7 21 0,-31 41 0,26-45 0,2 1 0,0 0 0,1 0 0,0 1 0,2 0 0,-9 30 0,17-49-66,-1 1 0,1-1 0,0 1 0,0-1 0,0 1 0,-1-1 0,1 1 0,0-1 0,0 1 0,0-1 1,0 1-1,0-1 0,0 1 0,0-1 0,0 1 0,0 0 0,0-1 0,0 1 0,1-1 0,-1 1 0,0-1 0,0 1 0,0-1 0,1 1 0,-1-1 0,0 1 0,0-1 0,1 1 0,-1-1 0,1 0 1,-1 1-1,0-1 0,1 1 0,-1-1 0,1 0 0,-1 0 0,1 1 0,-1-1 0,1 0 0,-1 0 0,1 1 0,-1-1 0,1 0 0,-1 0 0,1 0 0,-1 0 0,2 0 0,0 0-578,-1 0-1,1-1 0,0 1 0,0-1 0,0 0 1,-1 0-1,1 1 0,0-1 0,0 0 0,-1 0 1,1-1-1,-1 1 0,2-2 0,15-18-14067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8.533"/>
    </inkml:context>
    <inkml:brush xml:id="br0">
      <inkml:brushProperty name="width" value="0.025" units="cm"/>
      <inkml:brushProperty name="height" value="0.025" units="cm"/>
    </inkml:brush>
  </inkml:definitions>
  <inkml:trace contextRef="#ctx0" brushRef="#br0">1 0 14189,'0'0'6727,"56"5"-4517,-20-5-416,10 0-161,0-4-704,3 3-673,-5 1-224,-1 0-192,-3 10-1505,-5 1-1282,-7-4-2146,3 0-4100</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9.203"/>
    </inkml:context>
    <inkml:brush xml:id="br0">
      <inkml:brushProperty name="width" value="0.025" units="cm"/>
      <inkml:brushProperty name="height" value="0.025" units="cm"/>
    </inkml:brush>
  </inkml:definitions>
  <inkml:trace contextRef="#ctx0" brushRef="#br0">1 84 8840,'0'0'2189,"0"-8"459,0 8-2655,-1-6 657,1 1 1,1 0-1,-1 0 1,1 0-1,0 0 1,0 0-1,3-8 1,-4 11-400,1 1 0,1-1 0,-1 0 0,0 0 0,0 1 0,1-1 0,-1 1 0,1-1 0,-1 1 0,1 0 0,0 0 0,-1 0 0,1 0 0,0 0 0,0 0 0,0 0 0,0 0 0,0 1 0,0-1 0,0 1 0,0-1 0,0 1 0,0 0 0,0 0 0,0 0 0,3 0 0,40 0 692,62 9-1,-90-7-953,0 2 1,-1 0-1,1 0 0,-1 2 0,0 0 0,28 15 1,-42-20-2,0 1 1,0-1 0,0 0 0,-1 1 0,1 0-1,0-1 1,-1 1 0,0 0 0,1 0 0,-1 0-1,0 0 1,0 0 0,0 0 0,0 0-1,0 0 1,0 0 0,-1 1 0,1-1 0,-1 0-1,1 0 1,-1 1 0,0-1 0,0 0-1,0 1 1,0-1 0,0 0 0,-1 1 0,1-1-1,-1 0 1,1 0 0,-1 0 0,0 1 0,0-1-1,0 0 1,-3 4 0,-2 4 62,0 0 0,-1 0 1,0 0-1,0-1 0,-14 12 1,-9 6 386,-2-2 0,-1-1 1,-56 31-1,39-25-238,47-29-219,1 0-184,1 0 0,-1 0 0,0 0 0,0 0 0,1 0 0,-1 0 0,1 0 0,-1 1 0,1-1 0,-1 1 0,1-1 1,0 1-1,0-1 0,0 1 0,0 0 0,0-1 0,0 1 0,0 0 0,0 2 0,4-2-5114,13-2-3427</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9.922"/>
    </inkml:context>
    <inkml:brush xml:id="br0">
      <inkml:brushProperty name="width" value="0.025" units="cm"/>
      <inkml:brushProperty name="height" value="0.025" units="cm"/>
    </inkml:brush>
  </inkml:definitions>
  <inkml:trace contextRef="#ctx0" brushRef="#br0">1 1 13645,'0'0'13997,"36"60"-13805,-18-43-96,2-1 33,2-5-450,0-3-1120,0-6-1250,-1-2-1409,-4-6-1569,-2-12-8040</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0.279"/>
    </inkml:context>
    <inkml:brush xml:id="br0">
      <inkml:brushProperty name="width" value="0.025" units="cm"/>
      <inkml:brushProperty name="height" value="0.025" units="cm"/>
    </inkml:brush>
  </inkml:definitions>
  <inkml:trace contextRef="#ctx0" brushRef="#br0">185 0 16784,'0'0'3523,"-52"48"-2049,25-14-353,1 9-192,0 4-193,4 0-287,4-2-321,9-5-64,4-6-64,5-9-1185,0-9-1057,0-5-705,1-6-1634</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0.963"/>
    </inkml:context>
    <inkml:brush xml:id="br0">
      <inkml:brushProperty name="width" value="0.025" units="cm"/>
      <inkml:brushProperty name="height" value="0.025" units="cm"/>
    </inkml:brush>
  </inkml:definitions>
  <inkml:trace contextRef="#ctx0" brushRef="#br0">24 0 4740,'0'0'14190,"-15"65"-14062,12-38-96,0-4 0,1-1-544,2-6-930,0-7-1344</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1.353"/>
    </inkml:context>
    <inkml:brush xml:id="br0">
      <inkml:brushProperty name="width" value="0.025" units="cm"/>
      <inkml:brushProperty name="height" value="0.025" units="cm"/>
    </inkml:brush>
  </inkml:definitions>
  <inkml:trace contextRef="#ctx0" brushRef="#br0">28 114 13132,'0'0'4362,"6"-9"-3017,0 1-1166,-1 1-1,0 0 1,1 1 0,1 0-1,-1 0 1,1 0 0,0 0-1,0 1 1,0 0-1,1 1 1,0 0 0,12-5-1,-8 4-126,1 0 0,0 1-1,0 1 1,1 0-1,-1 1 1,1 0 0,-1 1-1,1 0 1,0 1-1,-1 1 1,17 2 0,-27-1-57,0-1 0,0 1 0,0 0 1,0 0-1,0 0 0,0 1 1,0-1-1,-1 1 0,1-1 0,-1 1 1,1 0-1,-1 0 0,0 0 1,0 0-1,-1 0 0,1 0 0,-1 1 1,1-1-1,-1 1 0,0-1 1,0 1-1,-1-1 0,1 1 0,-1-1 1,0 1-1,0 0 0,0 5 1,0-3 59,0 0 1,-1 0-1,1 0 1,-1 0-1,-1 0 1,1 0-1,-1 0 1,0 0-1,0-1 1,0 1-1,-1-1 1,0 0-1,0 1 1,0-1-1,-1-1 1,-4 6-1,-5-1 432,0 0 0,0-1 0,-1-1 0,0 0 0,0 0-1,-1-2 1,1 0 0,-17 4 0,-11 0 66,-70 7 0,111-15-556,-1-1-1,0 0 1,1 0 0,-1 1 0,0-1-1,1 0 1,-1 0 0,1-1 0,-1 1-1,0 0 1,1 0 0,-1-1 0,0 1-1,-2-2 1,4 1-66,0 1-1,0-1 1,0 1 0,1-1-1,-1 1 1,0-1-1,0 0 1,1 1 0,-1-1-1,0 1 1,0-1 0,1 1-1,-1 0 1,1-1-1,-1 1 1,0-1 0,1 1-1,-1 0 1,1-1-1,-1 1 1,1 0 0,-1-1-1,1 1 1,-1 0-1,1 0 1,0-1 0,50-21-4426,2 15-2429,-27 6 1410</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1.762"/>
    </inkml:context>
    <inkml:brush xml:id="br0">
      <inkml:brushProperty name="width" value="0.025" units="cm"/>
      <inkml:brushProperty name="height" value="0.025" units="cm"/>
    </inkml:brush>
  </inkml:definitions>
  <inkml:trace contextRef="#ctx0" brushRef="#br0">0 11 10698,'0'0'13709,"49"2"-12236,-4-2-480,7 0-512,3-4-353,-2 0-96,-9 1-544,-13 1-1474,-10 2-1249,-14 0-481,-22 4-9192</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2.100"/>
    </inkml:context>
    <inkml:brush xml:id="br0">
      <inkml:brushProperty name="width" value="0.025" units="cm"/>
      <inkml:brushProperty name="height" value="0.025" units="cm"/>
    </inkml:brush>
  </inkml:definitions>
  <inkml:trace contextRef="#ctx0" brushRef="#br0">1 25 10762,'0'0'10794,"78"23"-9160,-26-23-897,5-2-641,-2-8-673,-3-7-3138,-12-2-6119</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6.336"/>
    </inkml:context>
    <inkml:brush xml:id="br0">
      <inkml:brushProperty name="width" value="0.025" units="cm"/>
      <inkml:brushProperty name="height" value="0.025" units="cm"/>
    </inkml:brush>
  </inkml:definitions>
  <inkml:trace contextRef="#ctx0" brushRef="#br0">241 99 10346,'0'0'3801,"8"-10"-1586,26-32 59,-33 41-2041,0 0-1,0 0 1,0 0-1,0 0 1,0-1-1,0 1 1,0 0-1,0-1 1,-1 1 0,1 0-1,0-1 1,-1 1-1,1-1 1,-1 1-1,0-1 1,1 1-1,-1-1 1,0 0-1,0 1 1,0-1-1,0 1 1,0-1-1,0 1 1,-1-3-1,0 3-135,-1 0-1,1 0 0,0 0 0,0 0 1,-1 1-1,1-1 0,0 0 1,-1 1-1,1-1 0,-1 1 1,1 0-1,-1-1 0,1 1 0,-1 0 1,1 0-1,-1 0 0,1 0 1,-1 0-1,-1 1 0,-9 0-15,0 1-1,1 1 0,0-1 1,-17 8-1,10-1 225,0 1 0,1 1 0,0 0 0,1 2 0,-17 16 0,26-23-239,0 1 0,0 0 0,1 0 0,0 1 0,1-1 0,0 1 0,0 1 1,1-1-1,0 1 0,0-1 0,1 1 0,0 0 0,-2 12 0,5-19-80,-1 0 0,1 1-1,1-1 1,-1 0 0,0 1 0,0-1 0,1 0 0,-1 1-1,1-1 1,0 0 0,0 0 0,0 0 0,0 0 0,0 0 0,0 0-1,1 0 1,-1 0 0,0 0 0,1 0 0,0-1 0,-1 1-1,1 0 1,0-1 0,0 0 0,0 1 0,0-1 0,0 0-1,0 0 1,0 0 0,0 0 0,1-1 0,2 2 0,10 2-814,0-1 0,0 0 1,30 1-1,-23-3-797,39 5-6093,-46-5 4060,17 1-8486</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6.769"/>
    </inkml:context>
    <inkml:brush xml:id="br0">
      <inkml:brushProperty name="width" value="0.025" units="cm"/>
      <inkml:brushProperty name="height" value="0.025" units="cm"/>
    </inkml:brush>
  </inkml:definitions>
  <inkml:trace contextRef="#ctx0" brushRef="#br0">145 0 15855,'0'0'5434,"-10"0"-2679,2 0-2482,0 1-1,1 0 1,-1 0-1,1 0 1,-1 1-1,1 0 1,-1 1 0,1 0-1,-9 4 1,13-5-250,-1 0-1,1 0 1,0 1 0,-1-1 0,1 1-1,0-1 1,1 1 0,-1 0 0,0 0 0,1 0-1,0 0 1,0 1 0,0-1 0,0 1-1,0-1 1,1 1 0,-1 0 0,1-1 0,0 1-1,0 0 1,0 0 0,1 0 0,-1 6 0,2-9-20,-1 1 0,1-1 0,0 1 0,0-1 1,-1 1-1,1-1 0,0 0 0,0 1 0,0-1 0,0 0 1,1 0-1,-1 0 0,0 0 0,0 0 0,1 0 1,-1 0-1,1 0 0,-1 0 0,1-1 0,-1 1 1,1 0-1,-1-1 0,1 1 0,-1-1 0,1 0 1,0 0-1,-1 0 0,1 1 0,0-1 0,-1-1 1,3 1-1,62 0 327,-57-1-255,-7 1 15,0 0 0,0 0 0,0 0 0,0 0-1,0 0 1,0-1 0,0 1 0,0-1 0,0 1 0,0-1 0,0 0 0,0 0 0,0 0 0,-1 0 0,1 0 0,0 0 0,-1 0 0,1 0 0,-1-1 0,1 1 0,-1-1 0,2-2 0,-2 4-12,-1-1-1,0 0 1,0 1 0,0-1 0,0 0 0,0 0 0,0 1-1,0-1 1,0 0 0,0 1 0,0-1 0,0 0 0,-1 1-1,1-1 1,0 0 0,0 1 0,-1-1 0,1 1 0,0-1-1,-1 0 1,1 1 0,-1-1 0,0 0 0,-24-15 341,-19 8-1080,37 7-3230,29-2-2047,9-3-954</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0.541"/>
    </inkml:context>
    <inkml:brush xml:id="br0">
      <inkml:brushProperty name="width" value="0.025" units="cm"/>
      <inkml:brushProperty name="height" value="0.025" units="cm"/>
    </inkml:brush>
  </inkml:definitions>
  <inkml:trace contextRef="#ctx0" brushRef="#br0">24 0 10922,'0'0'12364,"-18"80"-11499,12-43-641,6 3 128,11-1-223,14-5-65,10 0-32,5-4 32,1-4 32,2-8-224,-4-4-1218,-5-8-31,-7-6 192,0-11-1089,-7-15-481,-2-9-1665,-3-7-2178</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7.128"/>
    </inkml:context>
    <inkml:brush xml:id="br0">
      <inkml:brushProperty name="width" value="0.025" units="cm"/>
      <inkml:brushProperty name="height" value="0.025" units="cm"/>
    </inkml:brush>
  </inkml:definitions>
  <inkml:trace contextRef="#ctx0" brushRef="#br0">1 0 17905,'0'0'10666,"20"69"-10314,-17-34-224,0-1-31,2 0-161,0-3-1058,0-3-1248,1-7-480,-1-7-354,-4-6-703</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7.496"/>
    </inkml:context>
    <inkml:brush xml:id="br0">
      <inkml:brushProperty name="width" value="0.025" units="cm"/>
      <inkml:brushProperty name="height" value="0.025" units="cm"/>
    </inkml:brush>
  </inkml:definitions>
  <inkml:trace contextRef="#ctx0" brushRef="#br0">1 0 17521,'0'0'7719,"60"4"-6150,-19 1-480,6-1-704,5-3-289,3-1-801,-4 0-2754,-7-11-3332</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8.196"/>
    </inkml:context>
    <inkml:brush xml:id="br0">
      <inkml:brushProperty name="width" value="0.025" units="cm"/>
      <inkml:brushProperty name="height" value="0.025" units="cm"/>
    </inkml:brush>
  </inkml:definitions>
  <inkml:trace contextRef="#ctx0" brushRef="#br0">0 1 20211,'0'0'5990,"2"61"-5734,3-33-192,3 3-32,2-3-448,3-3-353,-3-4-288,0-4-320,-6-2-801,-4-4-1506,-2-2-2946</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8.585"/>
    </inkml:context>
    <inkml:brush xml:id="br0">
      <inkml:brushProperty name="width" value="0.025" units="cm"/>
      <inkml:brushProperty name="height" value="0.025" units="cm"/>
    </inkml:brush>
  </inkml:definitions>
  <inkml:trace contextRef="#ctx0" brushRef="#br0">1 68 16528,'0'0'7847,"80"-5"-5445,-41-5-1088,7-1-834,-2-1-352,-2 3-96,-4 2-320,-9 1-1121,-7 2-1218,-11 0-2306</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8.943"/>
    </inkml:context>
    <inkml:brush xml:id="br0">
      <inkml:brushProperty name="width" value="0.025" units="cm"/>
      <inkml:brushProperty name="height" value="0.025" units="cm"/>
    </inkml:brush>
  </inkml:definitions>
  <inkml:trace contextRef="#ctx0" brushRef="#br0">0 85 7719,'0'0'16176,"33"-49"-14991,1 41 32,7 2-288,6 3-673,6 0-224,4 2 0,4 0-1025,-6-2-1441,-10-2-3204,-12 0-6501</inkml:trace>
  <inkml:trace contextRef="#ctx0" brushRef="#br0" timeOffset="1">700 86 17296,'0'0'3620,"0"67"-2531,2-36-609,1 3-320,1 1-96,2-3-544,3-4-1121,0-1-161,-3-9 1249,1-3-672,-6-8-673</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9.299"/>
    </inkml:context>
    <inkml:brush xml:id="br0">
      <inkml:brushProperty name="width" value="0.025" units="cm"/>
      <inkml:brushProperty name="height" value="0.025" units="cm"/>
    </inkml:brush>
  </inkml:definitions>
  <inkml:trace contextRef="#ctx0" brushRef="#br0">1 26 16367,'0'0'6342,"65"-14"-5605,-21 9-320,5 3-321,5 0-256,-3 2-3140,-4-2-2529</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9.685"/>
    </inkml:context>
    <inkml:brush xml:id="br0">
      <inkml:brushProperty name="width" value="0.025" units="cm"/>
      <inkml:brushProperty name="height" value="0.025" units="cm"/>
    </inkml:brush>
  </inkml:definitions>
  <inkml:trace contextRef="#ctx0" brushRef="#br0">249 1 17008,'-12'0'2525,"0"1"-2157,-1 1 0,1 0-1,0 1 1,0 0 0,1 0 0,-1 2-1,1-1 1,-1 1 0,1 1 0,1 0-1,-1 1 1,1 0 0,1 0 0,-1 1-1,1 0 1,0 1 0,-10 13 0,15-17-323,0 0 0,1 1 0,0-1 0,0 1 0,0 0 1,1 0-1,0 0 0,0 0 0,0 1 0,1-1 0,0 0 0,0 1 1,0-1-1,1 1 0,0-1 0,2 12 0,-1-15 5,0 1 0,1 0 0,-1-1 0,1 0 0,0 1 0,0-1 0,0 0 0,0 0 0,1 0-1,-1 0 1,1 0 0,0 0 0,0-1 0,0 1 0,0-1 0,0 0 0,0 0 0,1 0 0,-1-1 0,1 1 0,-1-1 0,1 1 0,-1-1 0,1-1-1,0 1 1,0 0 0,0-1 0,6 0 0,-9 1-39,35-3 309,-35 2-302,0 0 0,0-1 1,0 0-1,0 1 1,0-1-1,0 1 0,-1-1 1,1 0-1,0 0 0,-1 1 1,1-1-1,0 0 0,-1 0 1,1 0-1,-1 0 1,1 0-1,-1 0 0,0 0 1,1 0-1,-1 0 0,0 0 1,0 0-1,1 0 0,-1 0 1,0 0-1,0 0 1,0 0-1,0 0 0,-1 0 1,1 0-1,0-2 0,-1 2 7,0-1 0,-1 1-1,1 0 1,0-1 0,0 1-1,0 0 1,-1 0 0,1 0-1,0 0 1,-1 0 0,1 0-1,-1 0 1,0 0 0,1 1-1,-1-1 1,0 1-1,1-1 1,-1 1 0,0-1-1,1 1 1,-1 0 0,0 0-1,-3 0 1,3 0-21,1-1 0,-1 1-1,0 0 1,0 0 0,0 0 0,1 0 0,-1 0 0,0 0-1,0 0 1,1 1 0,-1-1 0,0 1 0,0-1-1,1 1 1,-1-1 0,0 1 0,1 0 0,-1 0 0,1 0-1,-1 0 1,1 0 0,-1 0 0,0 2 0,2-2-4,0-1 1,0 1-1,0-1 1,0 0-1,0 1 1,0-1 0,0 1-1,0-1 1,0 1-1,0-1 1,0 0-1,1 1 1,-1-1 0,0 1-1,0-1 1,1 0-1,-1 1 1,0-1-1,0 0 1,1 1-1,-1-1 1,0 0 0,1 0-1,-1 1 1,1-1-1,-1 0 1,0 0-1,1 0 1,-1 1-1,1-1 1,-1 0 0,0 0-1,1 0 1,-1 0-1,1 0 1,-1 0-1,1 0 1,-1 0-1,0 0 1,1 0 0,23 1 103,-20-1-76,22-1 33,1-1 1,-1-1 0,1-1 0,50-16 0,-77 20-65,1 0 0,-1 0 0,0 0 1,0-1-1,0 1 0,0 0 0,0 0 0,0 0 0,1 0 0,-1 0 0,0 0 0,0 0 0,0 0 1,0 0-1,1 0 0,-1 0 0,0 0 0,0 0 0,0 0 0,0 0 0,1 0 0,-1 0 0,0 0 1,0 0-1,0 0 0,0 0 0,0 0 0,1 1 0,-1-1 0,0 0 0,0 0 0,0 0 0,0 0 1,0 0-1,0 0 0,0 0 0,1 0 0,-1 1 0,0-1 0,0 0 0,0 0 0,0 0 1,0 0-1,0 0 0,0 1 0,0-1 0,0 0 0,0 0 0,0 0 0,0 0 0,0 1 0,0-1 1,0 0-1,0 0 0,-5 14 82,-17 21 372,17-28-331,-2 4 59,0 0-1,1 0 1,-7 19-1,12-28-195,1 0 0,-1 1 0,0-1 0,1 1 1,-1-1-1,1 1 0,0 0 0,0-1 0,0 1 0,0-1 0,1 4 0,-1-5-55,1 0 0,-1 0 1,1 0-1,-1 0 0,1 0 0,0 0 0,-1-1 0,1 1 0,0 0 0,-1 0 0,1 0 0,0-1 0,0 1 0,0 0 1,0-1-1,0 1 0,-1-1 0,1 1 0,0-1 0,0 1 0,0-1 0,1 0 0,-1 1 0,0-1 0,0 0 1,2 0-1,22 0-5037,3-3-3870</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4.232"/>
    </inkml:context>
    <inkml:brush xml:id="br0">
      <inkml:brushProperty name="width" value="0.025" units="cm"/>
      <inkml:brushProperty name="height" value="0.025" units="cm"/>
    </inkml:brush>
  </inkml:definitions>
  <inkml:trace contextRef="#ctx0" brushRef="#br0">79 1 19090,'0'0'4228,"-49"72"-3107,36-34-480,1 5-417,7-4-160,5-3-32,0-8-1377,15-10-481,0-10 801,3-8 96,-3-11-736,-6-12-1891,-9-5-3715</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4.669"/>
    </inkml:context>
    <inkml:brush xml:id="br0">
      <inkml:brushProperty name="width" value="0.025" units="cm"/>
      <inkml:brushProperty name="height" value="0.025" units="cm"/>
    </inkml:brush>
  </inkml:definitions>
  <inkml:trace contextRef="#ctx0" brushRef="#br0">0 236 12107,'0'0'10090,"80"1"-7912,-34-4-929,5-2-448,2 1-577,1-1-192,-3 2-1825,-5-3-2532,-12 0-4419</inkml:trace>
  <inkml:trace contextRef="#ctx0" brushRef="#br0" timeOffset="1">832 9 20467,'0'0'2285,"-12"-2"-464,12 1-1800,-7 0 82,0-1 1,0 1-1,-1 0 0,1 0 1,0 1-1,0 0 0,0 0 0,0 1 1,-1 0-1,1 0 0,0 1 1,0 0-1,0 0 0,1 1 1,-1-1-1,-7 5 0,3 1-65,0 0 0,0 1 0,1 1 1,0-1-1,-14 20 0,20-24-36,0 0-1,1 1 1,-1-1 0,1 1 0,1 0 0,-1 0 0,1 0 0,0 1-1,0-1 1,1 0 0,0 1 0,0-1 0,0 1 0,1 6 0,1-10 18,-1 0 0,1-1 0,0 1 0,0-1 0,0 1 0,1-1 0,-1 1 1,0-1-1,1 0 0,0 1 0,-1-1 0,1 0 0,0 0 0,0 0 1,0 0-1,0-1 0,1 1 0,-1-1 0,0 1 0,1-1 0,-1 0 1,1 0-1,-1 0 0,1 0 0,5 1 0,9 3-68,-1-2-1,34 4 0,-38-5-334,25 0-5057,-25-1-859</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5.039"/>
    </inkml:context>
    <inkml:brush xml:id="br0">
      <inkml:brushProperty name="width" value="0.025" units="cm"/>
      <inkml:brushProperty name="height" value="0.025" units="cm"/>
    </inkml:brush>
  </inkml:definitions>
  <inkml:trace contextRef="#ctx0" brushRef="#br0">27 1 13293,'0'0'3389,"-4"10"-1883,1-4-1680,-1 1 862,1 0-1,0-1 1,1 2-1,-1-1 1,-1 13-1,4-19-573,-1 0 0,1 1 1,0-1-1,0 1 0,0-1 0,0 1 0,0-1 0,1 0 0,-1 1 0,0-1 1,1 1-1,-1-1 0,1 0 0,-1 1 0,1-1 0,0 0 0,0 0 0,-1 1 0,1-1 1,0 0-1,0 0 0,0 0 0,0 0 0,0 0 0,0 0 0,1 0 0,-1-1 1,0 1-1,0 0 0,1-1 0,-1 1 0,0-1 0,1 1 0,-1-1 0,0 1 0,1-1 1,-1 0-1,1 0 0,-1 0 0,1 0 0,1 0 0,6 1-110,-1-1 1,1 0-1,-1-1 0,1 0 0,-1 0 1,1-1-1,-1 1 0,0-2 1,0 1-1,0-1 0,0-1 0,-1 0 1,1 0-1,-1 0 0,0-1 0,0 0 1,0 0-1,-1 0 0,12-14 1,-18 19-5,0 0 0,0 1 0,-1-1 0,1 0 0,0 0 0,0 0 0,0 0 0,0 0 0,-1 0 0,1 0 1,0 0-1,0 0 0,0 0 0,0 0 0,-1 0 0,1 0 0,0 0 0,0 0 0,0 0 0,-1 0 0,1 0 1,0 0-1,0 0 0,0 0 0,0 0 0,-1 0 0,1 0 0,0 0 0,0 0 0,0-1 0,0 1 0,0 0 1,-1 0-1,1 0 0,0 0 0,0 0 0,0 0 0,0-1 0,0 1 0,0 0 0,0 0 0,-1 0 1,1 0-1,0-1 0,0 1 0,0 0 0,0 0 0,0 0 0,0 0 0,0-1 0,0 1 0,0 0 0,0 0 1,0 0-1,0-1 0,0 1 0,0 0 0,-8 5 69,0 0-1,0 0 1,1 1 0,0 0 0,0 1 0,0-1-1,-8 12 1,-42 58 629,52-69-628,0 0 7,-1 1-1,1-1 0,1 1 0,0 0 0,0 0 1,0 0-1,1 0 0,0 1 0,1 0 0,-3 13 1,5-21-134,0-1 1,1 1 0,-1-1-1,0 1 1,0-1 0,0 1-1,0-1 1,0 1-1,0-1 1,1 1 0,-1-1-1,0 1 1,0-1 0,1 0-1,-1 1 1,0-1 0,1 1-1,-1-1 1,0 0 0,1 1-1,-1-1 1,1 0 0,-1 0-1,1 1 1,-1-1 0,0 0-1,1 0 1,-1 0-1,1 1 1,-1-1 0,1 0-1,-1 0 1,1 0 0,-1 0-1,1 0 1,0 0 0,21-3-5178,2-10-4423</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0.912"/>
    </inkml:context>
    <inkml:brush xml:id="br0">
      <inkml:brushProperty name="width" value="0.025" units="cm"/>
      <inkml:brushProperty name="height" value="0.025" units="cm"/>
    </inkml:brush>
  </inkml:definitions>
  <inkml:trace contextRef="#ctx0" brushRef="#br0">215 1 4676,'0'0'13645,"-2"50"-11082,-17 0-930,-7 13-127,-5 9-321,-4 5-256,3 4-64,2 0-449,9-2-320,6-8-224,12-14-2082,3-16-2787,0-22-6310</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5.583"/>
    </inkml:context>
    <inkml:brush xml:id="br0">
      <inkml:brushProperty name="width" value="0.025" units="cm"/>
      <inkml:brushProperty name="height" value="0.025" units="cm"/>
    </inkml:brush>
  </inkml:definitions>
  <inkml:trace contextRef="#ctx0" brushRef="#br0">0 1 20307,'0'0'9930,"54"13"-14863,-33-13-704,-2 0-4325</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5.989"/>
    </inkml:context>
    <inkml:brush xml:id="br0">
      <inkml:brushProperty name="width" value="0.025" units="cm"/>
      <inkml:brushProperty name="height" value="0.025" units="cm"/>
    </inkml:brush>
  </inkml:definitions>
  <inkml:trace contextRef="#ctx0" brushRef="#br0">0 74 18033,'0'0'4111,"10"5"-3903,-5-1-328,1-1 1,-1 0-1,1 0 0,0-1 1,0 0-1,0 0 1,0 0-1,0 0 1,1-1-1,-1 0 0,0-1 1,1 1-1,-1-1 1,1-1-1,-1 1 1,0-1-1,1 0 0,-1 0 1,12-5-1,-8 2-245,-1-1 1,1 0-1,-1-1 0,0 0 0,0-1 0,0 1 1,-1-2-1,0 1 0,-1-1 0,1 0 1,10-17-1,-36 43 4226,-3 2-2939,17-15-734,-96 130 3927,90-121-3685,1 1-1,1 0 1,1 1 0,0-1 0,1 1-1,1 1 1,-6 27 0,11-44-445,0 1 0,0-1 0,0 1 0,0 0 0,0-1 1,0 1-1,0 0 0,0-1 0,0 1 0,0-1 0,0 1 1,0 0-1,1-1 0,-1 1 0,0-1 0,0 1 1,1 0-1,-1-1 0,0 1 0,1-1 0,-1 1 0,1-1 1,-1 0-1,1 1 0,-1-1 0,0 1 0,1-1 0,0 0 1,-1 1-1,1-1 0,-1 0 0,1 1 0,-1-1 0,1 0 1,0 0-1,-1 0 0,1 0 0,-1 0 0,2 0 0,16-2-4292,-8-7-2243</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6.749"/>
    </inkml:context>
    <inkml:brush xml:id="br0">
      <inkml:brushProperty name="width" value="0.025" units="cm"/>
      <inkml:brushProperty name="height" value="0.025" units="cm"/>
    </inkml:brush>
  </inkml:definitions>
  <inkml:trace contextRef="#ctx0" brushRef="#br0">1 12 20115,'0'0'7047,"67"4"-6567,-27-4-288,4 0-384,2-4-2466,-7-1-1346,-8-1-3107</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7.139"/>
    </inkml:context>
    <inkml:brush xml:id="br0">
      <inkml:brushProperty name="width" value="0.025" units="cm"/>
      <inkml:brushProperty name="height" value="0.025" units="cm"/>
    </inkml:brush>
  </inkml:definitions>
  <inkml:trace contextRef="#ctx0" brushRef="#br0">1 38 15214,'0'0'7784,"97"-2"-5894,-36-8-513,12-2-544,3 3-609,-8 5-641,-9 4-2754,-15 0-4452</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7.947"/>
    </inkml:context>
    <inkml:brush xml:id="br0">
      <inkml:brushProperty name="width" value="0.025" units="cm"/>
      <inkml:brushProperty name="height" value="0.025" units="cm"/>
    </inkml:brush>
  </inkml:definitions>
  <inkml:trace contextRef="#ctx0" brushRef="#br0">0 0 15439,'0'0'2541,"11"13"-1799,3 5-264,1-1 1,1-1 0,1 0-1,0-1 1,37 25 0,-29-27-412,1-2 0,0-1 0,0-1 0,1-1 0,0-1 0,0-2 1,1-1-1,33 1 0,-9-3-102,0-3 0,0-2 0,78-14 0,126-53-935,-195 49 814,1 2 0,1 4 0,0 2-1,70-5 1,-128 18 183,-1-1 0,1 1 0,-1 0 0,1 0 0,-1 0 1,1 1-1,-1-1 0,1 1 0,-1 0 0,1 1 0,-1-1 0,0 1 0,0 0 0,0 0 0,0 0 0,0 0 0,0 1 0,0-1 0,-1 1 0,1 0 0,-1 0 0,0 1 0,0-1 0,0 1 0,-1-1 0,1 1 1,-1 0-1,1 0 0,1 7 0,-1-8 80,0 1 1,1-1 0,-1 1 0,0-1-1,1 0 1,0-1 0,0 1 0,0-1-1,0 1 1,0-1 0,0 0-1,1-1 1,-1 1 0,1-1 0,-1 0-1,1 0 1,-1 0 0,1 0 0,0-1-1,-1 0 1,1 0 0,9-1 0,8-1 531,1-1 0,-1-1 0,28-8 0,-10 0-67,-7 2-436,2 0 1,-1 3-1,1 0 1,51-1-1,-85 8-188,0 0 0,1 0-1,-1 0 1,0 0-1,1 0 1,-1 0 0,0 0-1,0 1 1,1-1-1,-1 1 1,0-1 0,0 1-1,1-1 1,-1 1 0,0 0-1,0 0 1,0-1-1,0 1 1,0 0 0,0 0-1,0 0 1,0 0 0,-1 0-1,1 0 1,0 0-1,0 1 1,-1-1 0,1 0-1,-1 0 1,1 0-1,-1 1 1,0-1 0,1 0-1,-1 1 1,0-1 0,0 0-1,0 3 1,3 10-2901,-2-14 2665,0 1 0,-1 0 1,1-1-1,0 1 0,-1-1 0,1 1 1,0-1-1,-1 0 0,1 1 0,0-1 1,0 0-1,-1 1 0,1-1 0,0 0 1,0 0-1,0 0 0,-1 0 0,1 0 1,0 0-1,0 0 0,0 0 0,0 0 1,-1 0-1,1 0 0,0 0 0,1-1 0,1 1-1060,11-2-4567</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8.337"/>
    </inkml:context>
    <inkml:brush xml:id="br0">
      <inkml:brushProperty name="width" value="0.025" units="cm"/>
      <inkml:brushProperty name="height" value="0.025" units="cm"/>
    </inkml:brush>
  </inkml:definitions>
  <inkml:trace contextRef="#ctx0" brushRef="#br0">0 181 12556,'0'0'10751,"10"-2"-8802,28-5-701,-1-3 0,-1-1 0,40-17 1,111-56-852,-186 84-395,11-6-21,-7 4-24,0 1 0,-1-2 0,1 1 0,-1 0 0,0-1 0,0 0 0,1 0 0,-2 0 0,7-7 0,-59 10-7409,17 3 571,-1-1-6615</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8.771"/>
    </inkml:context>
    <inkml:brush xml:id="br0">
      <inkml:brushProperty name="width" value="0.025" units="cm"/>
      <inkml:brushProperty name="height" value="0.025" units="cm"/>
    </inkml:brush>
  </inkml:definitions>
  <inkml:trace contextRef="#ctx0" brushRef="#br0">34 0 14125,'0'0'10634,"2"50"-9160,-12-11-481,0 7-417,2 4-319,2-3-161,4-5-64,2-7-705,0-7-576,10-12-1153,3-9-609,1-7-1249,1-6-3748</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9.314"/>
    </inkml:context>
    <inkml:brush xml:id="br0">
      <inkml:brushProperty name="width" value="0.025" units="cm"/>
      <inkml:brushProperty name="height" value="0.025" units="cm"/>
    </inkml:brush>
  </inkml:definitions>
  <inkml:trace contextRef="#ctx0" brushRef="#br0">163 52 10346,'0'0'13218,"-3"9"-11585,-4 10-964,1-2-251,0 0 0,-7 35 0,12-48-399,1 0 0,-1 0 1,1 0-1,0 0 0,0-1 1,0 1-1,0 0 0,1 0 0,0 0 1,-1 0-1,1-1 0,1 1 0,-1 0 1,0-1-1,1 1 0,0-1 1,0 1-1,0-1 0,0 0 0,6 6 1,-6-7-10,1 1 0,0-1 1,0 1-1,-1-1 0,1 1 0,-1 0 1,0 0-1,0 0 0,0 1 0,0-1 1,-1 0-1,1 1 0,-1-1 0,2 8 1,-3-9 0,0 1 1,-1-1-1,1 0 1,0 1 0,-1-1-1,0 1 1,0-1-1,0 0 1,0 1 0,0-1-1,0 0 1,0 0-1,-1 0 1,1 0 0,-1 0-1,1 0 1,-1 0 0,0-1-1,0 1 1,0 0-1,0-1 1,0 0 0,-3 2-1,-3 3 40,-1-1 1,1 0-1,-1-1 0,0 0 1,0 0-1,0-1 0,0-1 1,0 1-1,-1-1 0,0-1 1,1 0-1,-14 0 0,22 0-14,1-1-1,-1 0 0,0 0 0,0 0 0,0-1 0,1 1 1,-1 0-1,0 0 0,0 0 0,1 0 0,-1-1 1,0 1-1,0 0 0,1-1 0,-1 1 0,0-1 0,1 1 1,-1-1-1,1 1 0,-1-1 0,1 1 0,-1-1 0,1 1 1,-1-1-1,1 0 0,-1 1 0,1-1 0,-1 0 0,1 1 1,0-1-1,0 0 0,-1 0 0,1 1 0,0-1 1,0 0-1,0 0 0,0 0 0,0 1 0,0-1 0,0 0 1,0 0-1,0 1 0,0-1 0,0 0 0,1 0 0,-1-1 1,1-1 2,1-1-1,-1 0 1,0 1 0,1-1 0,0 1 0,0 0 0,0-1 0,5-4-1,14-12-42,0 1 0,2 2-1,42-27 1,-44 32 9,-2-1 0,0 0-1,0-2 1,-1 0 0,-1-1 0,23-27-1,-37 38 15,0 0-1,0 0 0,0-1 0,-1 1 0,0-1 0,0 0 1,0 1-1,-1-1 0,1-6 0,-2 11-17,1-1 0,-1 1-1,0-1 1,0 1 0,0-1 0,0 1-1,0-1 1,0 1 0,0 0 0,-1-1 0,1 1-1,0-1 1,-1 1 0,1 0 0,-1-1-1,1 1 1,-1 0 0,0-1 0,0 1 0,1 0-1,-1 0 1,0 0 0,0 0 0,0 0-1,0 0 1,-1 0 0,1 0 0,0 0 0,0 0-1,0 1 1,-1-1 0,1 0 0,0 1-1,-1-1 1,1 1 0,-1 0 0,1-1 0,0 1-1,-1 0 1,-1 0 0,-39 3 51,41-2-173,-1-1-1,1 1 0,-1-1 0,0 1 0,1 0 1,-1-1-1,1 1 0,0 0 0,-1 0 0,1 0 0,0 1 1,-1-1-1,1 0 0,0 0 0,0 1 0,0-1 1,0 0-1,0 1 0,0-1 0,1 1 0,-1-1 0,-1 4 1,3-4-301,-1-1 1,1 1-1,0-1 1,-1 1 0,1 0-1,-1-1 1,1 1-1,0-1 1,0 1-1,-1-1 1,1 0 0,0 1-1,0-1 1,-1 0-1,1 1 1,0-1 0,0 0-1,0 0 1,0 0-1,-1 0 1,1 0-1,0 0 1,0 0 0,0 0-1,0 0 1,-1 0-1,1 0 1,2-1-1,0 1-1460,15 0-9382</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9.702"/>
    </inkml:context>
    <inkml:brush xml:id="br0">
      <inkml:brushProperty name="width" value="0.025" units="cm"/>
      <inkml:brushProperty name="height" value="0.025" units="cm"/>
    </inkml:brush>
  </inkml:definitions>
  <inkml:trace contextRef="#ctx0" brushRef="#br0">121 1 12876,'0'0'14985,"-12"9"-13821,-1 0-928,0 1 0,1 1 0,1 1 0,-12 13 1,19-20-221,0 0 1,0 1 0,1-1 0,-1 1 0,1 0 0,1-1 0,-1 1 0,1 0 0,0 1 0,1-1-1,-1 0 1,1 1 0,0-1 0,1 0 0,0 1 0,0 6 0,0-11-16,1 0 1,-1-1-1,1 1 0,0 0 1,0 0-1,0 0 1,-1-1-1,2 1 1,-1 0-1,0-1 0,0 1 1,0-1-1,1 1 1,-1-1-1,1 0 0,-1 0 1,1 0-1,0 1 1,-1-1-1,1-1 0,0 1 1,0 0-1,-1 0 1,1-1-1,0 1 1,0-1-1,0 1 0,0-1 1,0 0-1,0 0 1,0 0-1,0 0 0,0 0 1,0 0-1,2-1 1,4 0 95,0 0 0,0 0 0,0-1 0,-1 0 0,1 0 0,-1-1 0,12-5 0,-6 1 86,0-2-1,-1 1 0,0-1 1,19-20-1,-28 26-157,0 0 1,0 0-1,0-1 1,0 1-1,-1-1 1,1 1-1,-1-1 1,0 0-1,0 0 1,-1 0-1,1 0 1,-1-1-1,0 1 1,0 0-1,0-1 1,0 1-1,-1 0 1,0-1-1,0 1 0,-1-8 1,1 10-122,-1 1-1,0-1 1,1 0 0,-1 1-1,0-1 1,0 1-1,0 0 1,0-1 0,-1 1-1,1 0 1,0 0 0,-1-1-1,1 1 1,0 0-1,-1 0 1,1 0 0,-1 1-1,0-1 1,1 0 0,-1 1-1,0-1 1,1 1-1,-1-1 1,-2 1 0,-50-4-6281,33 4 2426,0-2-10249</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9.358"/>
    </inkml:context>
    <inkml:brush xml:id="br0">
      <inkml:brushProperty name="width" value="0.025" units="cm"/>
      <inkml:brushProperty name="height" value="0.025" units="cm"/>
    </inkml:brush>
  </inkml:definitions>
  <inkml:trace contextRef="#ctx0" brushRef="#br0">0 0 9033,'0'0'21198,"0"13"-20536,1 48-64,16 106 0,-9-131-221,-1-6-3044,-4-16-8496,-7-30 5809,-10-7-2963</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1.240"/>
    </inkml:context>
    <inkml:brush xml:id="br0">
      <inkml:brushProperty name="width" value="0.025" units="cm"/>
      <inkml:brushProperty name="height" value="0.025" units="cm"/>
    </inkml:brush>
  </inkml:definitions>
  <inkml:trace contextRef="#ctx0" brushRef="#br0">1 20 20531,'0'0'8008,"88"16"-7143,-32-26-417,6-1-320,1 2-128,-6 4 0,-9 5-544,-13 1-962,-18 15-1568,-17 4-738,-5 5-1505,-24-3-8424</inkml:trace>
  <inkml:trace contextRef="#ctx0" brushRef="#br0" timeOffset="1">57 222 23382,'0'0'4805,"52"0"-2147,-7-10-864,10-3-1666,6 3-128,3-1 0,-3 4 0,-11 2-2434,-15-2-5350</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9.733"/>
    </inkml:context>
    <inkml:brush xml:id="br0">
      <inkml:brushProperty name="width" value="0.025" units="cm"/>
      <inkml:brushProperty name="height" value="0.025" units="cm"/>
    </inkml:brush>
  </inkml:definitions>
  <inkml:trace contextRef="#ctx0" brushRef="#br0">0 2 14734,'0'0'12011,"66"-1"-11722,-24 5-193,6-2-353,4-2-3138,-2 0-3459</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0.075"/>
    </inkml:context>
    <inkml:brush xml:id="br0">
      <inkml:brushProperty name="width" value="0.025" units="cm"/>
      <inkml:brushProperty name="height" value="0.025" units="cm"/>
    </inkml:brush>
  </inkml:definitions>
  <inkml:trace contextRef="#ctx0" brushRef="#br0">226 1 22005,'-12'2'1564,"1"2"-1270,0-1 1,0 1-1,0 1 1,0 0-1,1 1 1,0 0-1,0 0 1,1 1-1,0 0 1,0 1-1,-15 16 1,16-14-263,-1 0-1,2 0 1,0 1-1,0 0 1,1 0 0,0 1-1,0-1 1,2 1 0,0 1-1,0-1 1,1 0-1,-3 21 1,6-31-16,0 0 0,0 0 0,0-1-1,0 1 1,0 0 0,0 0 0,0 0 0,1 0 0,-1 0 0,1-1-1,-1 1 1,1 0 0,0 0 0,0-1 0,0 1 0,0-1 0,0 1-1,0-1 1,0 1 0,0-1 0,0 1 0,1-1 0,-1 0 0,1 0-1,-1 0 1,1 0 0,-1 0 0,1 0 0,0 0 0,-1 0 0,1-1-1,0 1 1,0-1 0,0 1 0,-1-1 0,1 0 0,0 1 0,0-1-1,0 0 1,0 0 0,0 0 0,0-1 0,-1 1 0,1 0 0,3-2-1,2 1 253,1-1 0,-1 0-1,0 0 1,0 0-1,0-1 1,0-1-1,0 1 1,0-1 0,-1 0-1,8-6 1,-5 1-180,-1 0-1,0-1 1,-1 0 0,0 0 0,0 0 0,-1-1-1,-1 0 1,0 0 0,0 0 0,-1-1-1,0 0 1,-1 0 0,-1 0 0,0 0 0,0 0-1,-1 0 1,-1-16 0,0 27-86,0 0-1,0 0 1,0 0-1,-1 0 1,1 0-1,0 0 1,-1 0-1,1 1 1,0-1-1,-1 0 1,1 0 0,-1 0-1,1 0 1,-1 1-1,0-1 1,1 0-1,-1 0 1,0 1-1,1-1 1,-1 1-1,0-1 1,0 1-1,0-1 1,1 1 0,-1-1-1,0 1 1,0 0-1,0-1 1,0 1-1,0 0 1,0 0-1,0 0 1,0-1-1,0 1 1,0 0 0,0 0-1,0 1 1,0-1-1,0 0 1,1 0-1,-1 0 1,0 1-1,0-1 1,-1 1-1,-3 0-44,1 1 0,0-1-1,-1 1 1,1 1 0,0-1-1,0 0 1,-7 7-1,3-2-668,1 0 0,0 1 0,1 0 0,0 0 0,-7 12 0,10-14-717,0-1 0,1 1 0,0 0 0,0 0 0,0-1 0,-1 8 1,2 4-7530</inkml:trace>
  <inkml:trace contextRef="#ctx0" brushRef="#br0" timeOffset="1">320 226 18225,'0'0'3043,"-42"63"-673,21-27-480,3 2-224,7-5-962,4-5-479,7-8-321,0-10-2307,18-10-960,5-10-1249,2-19-6022</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0.461"/>
    </inkml:context>
    <inkml:brush xml:id="br0">
      <inkml:brushProperty name="width" value="0.025" units="cm"/>
      <inkml:brushProperty name="height" value="0.025" units="cm"/>
    </inkml:brush>
  </inkml:definitions>
  <inkml:trace contextRef="#ctx0" brushRef="#br0">189 1 16239,'-9'3'4026,"-3"1"-3231,0 1 0,1 0 0,0 1 0,-17 11 0,25-15-718,0 0 0,0 0 0,1 0 0,-1 0 0,0 0 0,1 0 0,0 1 0,-1-1 0,1 1 0,0 0 0,0 0 0,1-1 0,-1 1 0,1 0 0,-1 0 0,1 1 0,0-1 0,0 0 0,0 0-1,1 1 1,-1-1 0,1 0 0,0 1 0,-1-1 0,2 0 0,-1 6 0,4-6 29,-1 1 0,1-1-1,0 0 1,0-1 0,0 1-1,0 0 1,0-1 0,0 0-1,1 0 1,-1 0 0,8 1-1,12 7 223,-15-4-302,0 0-1,0 1 1,0 0 0,-1 1-1,0 0 1,0 0-1,-1 0 1,0 1-1,9 16 1,-14-22-15,0 0 1,0 0-1,0 0 1,-1 1-1,1-1 1,-1 1 0,0-1-1,0 1 1,0 0-1,0-1 1,-1 1-1,0 0 1,1-1-1,-1 1 1,0 0-1,-1 0 1,1-1-1,-1 1 1,0 0 0,0-1-1,0 1 1,0-1-1,0 1 1,-1-1-1,0 0 1,1 1-1,-1-1 1,-1 0-1,1 0 1,0 0-1,-6 4 1,-1 1 216,-1-1 0,0 0 0,0 0 1,-1-1-1,0-1 0,0 0 0,-1 0 0,1-1 0,-1-1 0,0 0 0,0 0 1,0-1-1,0-1 0,-13 1 0,23-2-218,0 0 1,1 0 0,-1 0-1,0-1 1,1 1-1,-1 0 1,0-1-1,1 1 1,-1-1-1,0 1 1,1-1-1,-1 0 1,1 0-1,-1 0 1,1 0-1,0 0 1,-1 0 0,1 0-1,0 0 1,-1 0-1,1-1 1,0 1-1,0 0 1,0-1-1,0 1 1,1-1-1,-1 1 1,0-1-1,1 0 1,-1 1-1,1-1 1,-1 0 0,1 1-1,0-1 1,-1 0-1,1 1 1,0-1-1,0 0 1,1 0-1,-1 1 1,0-1-1,0 0 1,1 1-1,-1-1 1,1 0 0,0-1-1,1-5 21,1 1 0,-1-1 0,1 1 0,1 0 1,-1 0-1,1 0 0,0 1 0,1-1 0,6-7 0,4 2-31,0-1 0,1 2 0,32-18 0,-35 22 0,1-1 0,-1 0 0,-1-1 0,0 0 0,0-1 0,0 0 0,13-17 0,-23 25-87,0 0-1,0-1 1,0 1 0,-1-1-1,1 0 1,-1 1 0,0-1-1,1 0 1,-1 0 0,0 0-1,-1 0 1,1 0 0,0 0-1,-1 0 1,0 0 0,0 0-1,0 0 1,0 0 0,0 0-1,-1 0 1,1 0 0,-1 0-1,0 0 1,0 0 0,0 0-1,0 0 1,0 0 0,-1 0-1,1 1 1,-1-1 0,-3-3-1,1 2-399,0 0-1,0 0 1,-1 1-1,1 0 1,-1 0-1,0 0 1,0 1-1,0 0 1,0 0-1,0 0 1,0 0-1,-1 1 1,1 0-1,-1 0 1,1 0-1,-10 0 1</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1.193"/>
    </inkml:context>
    <inkml:brush xml:id="br0">
      <inkml:brushProperty name="width" value="0.025" units="cm"/>
      <inkml:brushProperty name="height" value="0.025" units="cm"/>
    </inkml:brush>
  </inkml:definitions>
  <inkml:trace contextRef="#ctx0" brushRef="#br0">0 1 8104,'0'0'18801,"54"70"-16655,-35-41-832,1 1-417,5-2-641,3-5-192,3-5 0,2-6-448,1-8-1218,-4-4-1249,-3-9-2017,-8-14-2820</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1.563"/>
    </inkml:context>
    <inkml:brush xml:id="br0">
      <inkml:brushProperty name="width" value="0.025" units="cm"/>
      <inkml:brushProperty name="height" value="0.025" units="cm"/>
    </inkml:brush>
  </inkml:definitions>
  <inkml:trace contextRef="#ctx0" brushRef="#br0">217 1 10378,'0'0'10410,"-26"53"-7399,8-21-705,-6 7-481,-2 7-319,0 4-257,-5 5-769,4 3-319,6-4-129,6-1-32,12-7-865,3-11-1794,0-12-2401,12-13-6535</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6.393"/>
    </inkml:context>
    <inkml:brush xml:id="br0">
      <inkml:brushProperty name="width" value="0.025" units="cm"/>
      <inkml:brushProperty name="height" value="0.025" units="cm"/>
    </inkml:brush>
  </inkml:definitions>
  <inkml:trace contextRef="#ctx0" brushRef="#br0">251 23 15567,'0'-1'235,"0"1"-1,0-1 1,0 0 0,0 0 0,0 0 0,-1 0-1,1 0 1,0 0 0,0 1 0,-1-1 0,1 0-1,-1 0 1,1 0 0,-1 1 0,1-1 0,-1 0-1,1 1 1,-1-1 0,1 0 0,-1 1 0,0-1 0,1 1-1,-1-1 1,0 1 0,0-1 0,-1 0 0,-27-2 1829,22 4-1992,-1 0 0,1 1 1,0-1-1,0 2 0,0-1 0,-9 5 0,1 2 141,0 0-1,2 1 0,-1 0 0,1 1 0,-14 16 0,21-21-48,1 0-1,0 1 0,0-1 0,1 1 0,0 0 0,0 0 0,0 0 0,1 0 0,0 1 0,1 0 0,0-1 0,0 1 0,-1 10 0,3-16-154,0 1 1,0-1-1,1 0 0,-1 1 1,1-1-1,-1 0 1,1 1-1,0-1 0,0 0 1,0 0-1,0 0 0,0 0 1,1 0-1,-1 0 1,1 0-1,-1-1 0,1 1 1,0 0-1,-1-1 1,1 1-1,0-1 0,0 0 1,0 1-1,0-1 1,0 0-1,0 0 0,1 0 1,-1-1-1,0 1 0,0-1 1,1 1-1,2 0 1,11 1-946,0 1 0,0-2 0,24 0 0,-34-1 307,34-1-3657,-1-6-2201</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6.768"/>
    </inkml:context>
    <inkml:brush xml:id="br0">
      <inkml:brushProperty name="width" value="0.025" units="cm"/>
      <inkml:brushProperty name="height" value="0.025" units="cm"/>
    </inkml:brush>
  </inkml:definitions>
  <inkml:trace contextRef="#ctx0" brushRef="#br0">111 0 15855,'-9'4'667,"5"-2"-689,-7 3 403,0 1 0,0 0 0,0 0-1,-12 10 1,21-14-292,-1 0 0,1-1 0,0 1-1,0 0 1,0 1 0,0-1 0,0 0-1,0 1 1,1-1 0,-1 0 0,1 1-1,0 0 1,-1-1 0,1 1-1,1 0 1,-1 0 0,0 0 0,1-1-1,-1 1 1,1 0 0,0 0 0,0 0-1,0 0 1,0 0 0,0 0 0,1 0-1,0 3 1,1-3-66,-1-1-1,1 0 1,0 0 0,0 0 0,0 0-1,0 0 1,0 0 0,0 0-1,1-1 1,-1 1 0,0-1 0,1 0-1,-1 0 1,1 0 0,0 0-1,-1 0 1,1 0 0,0-1-1,-1 1 1,1-1 0,0 0 0,0 1-1,3-2 1,5 2 64,0-1 1,0 0-1,0-1 1,17-4-1,-22 3 36,-1 1 0,0-1 0,0-1 0,1 1 0,-1-1 0,-1 0 0,1 0 0,8-7 0,-11 8 65,-1 1-1,1-1 0,0 1 1,-1-1-1,0 0 1,1 0-1,-1 1 0,0-1 1,0 0-1,0 0 1,0 0-1,0 0 0,0 0 1,-1-1-1,1 1 0,-1 0 1,0 0-1,1 0 1,-1 0-1,0-1 0,0 1 1,0 0-1,-1 0 1,1 0-1,-1-4 0,-1 4-83,0 0-1,0 1 1,0-1-1,0 0 1,-1 1-1,1-1 1,0 1-1,-1 0 1,1 0-1,-1 0 1,1 0-1,-1 0 1,0 1-1,1-1 0,-1 1 1,0-1-1,1 1 1,-1 0-1,-4 0 1,5 0-96,0 0 0,0-1 0,0 1 0,0 0 0,0 0 0,0 0 0,0 0 0,0 1 1,0-1-1,0 0 0,0 1 0,0 0 0,0-1 0,0 1 0,0 0 0,0 0 0,1 0 0,-1 0 0,0 0 0,1 0 0,-1 1 1,0-1-1,1 1 0,0-1 0,-3 4 0,4-5-68,0 1 1,0-1-1,-1 1 1,1-1-1,0 1 0,0-1 1,0 1-1,0-1 1,0 1-1,0-1 1,0 1-1,0-1 1,0 1-1,1-1 0,-1 1 1,0-1-1,0 1 1,0-1-1,1 1 1,-1-1-1,0 1 1,0-1-1,1 0 0,-1 1 1,0-1-1,1 1 1,-1-1-1,0 0 1,1 1-1,-1-1 0,1 0 1,-1 1-1,1-1 1,0 0-1,20 2-5284,-18-2 4642,21-1-6563</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7.202"/>
    </inkml:context>
    <inkml:brush xml:id="br0">
      <inkml:brushProperty name="width" value="0.025" units="cm"/>
      <inkml:brushProperty name="height" value="0.025" units="cm"/>
    </inkml:brush>
  </inkml:definitions>
  <inkml:trace contextRef="#ctx0" brushRef="#br0">35 0 16912,'0'0'10570,"71"6"-9993,-38-6-353,3 0-160,-5 0 0,-5-4-769,-5 2-2210,-9 2-896,-6 0-1058</inkml:trace>
  <inkml:trace contextRef="#ctx0" brushRef="#br0" timeOffset="1">59 67 6983,'0'0'7815,"-54"28"-4804,49-22-865,5 1-288,11-3-609,13-2-96,11-2-577,6 0-319,8 0-225,0-5-1378,-3-8-2081,-3 2-3780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7.889"/>
    </inkml:context>
    <inkml:brush xml:id="br0">
      <inkml:brushProperty name="width" value="0.025" units="cm"/>
      <inkml:brushProperty name="height" value="0.025" units="cm"/>
    </inkml:brush>
  </inkml:definitions>
  <inkml:trace contextRef="#ctx0" brushRef="#br0">1 229 14318,'0'0'10735,"8"4"-9262,-4-3-1342,-1 0 0,1 0 0,-1 0-1,1 0 1,0-1 0,0 0-1,-1 1 1,1-1 0,0 0-1,-1-1 1,1 1 0,0-1 0,0 0-1,-1 0 1,5-1 0,4-3 39,-1 0 0,0-1 0,-1-1 0,14-9 0,0-2-43,0-1 0,27-29-1,-43 40-96,-1-1 0,1 1 0,-2-1-1,1-1 1,-1 1 0,-1-1 0,1-1-1,-2 1 1,5-15 0,-34 104-1288,17-61 1189,1 0 0,1 0 0,1 1 0,1 0 0,0 0 0,1 1 0,1-1 0,1 26 0,1-44-76,1 1 0,-1 0-1,0 0 1,1-1 0,-1 1 0,1 0 0,0-1 0,-1 1 0,1-1 0,0 1 0,0-1 0,0 1 0,0-1 0,0 1-1,0-1 1,1 0 0,-1 0 0,0 0 0,1 0 0,-1 0 0,1 0 0,-1 0 0,1 0 0,-1 0 0,1-1 0,0 1-1,2 0 1,0 0-417,0 0-1,0-1 0,0 1 0,0-1 1,0 0-1,0-1 0,0 1 0,0-1 0,0 1 1,0-1-1,5-2 0,26-16-5741</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8.247"/>
    </inkml:context>
    <inkml:brush xml:id="br0">
      <inkml:brushProperty name="width" value="0.025" units="cm"/>
      <inkml:brushProperty name="height" value="0.025" units="cm"/>
    </inkml:brush>
  </inkml:definitions>
  <inkml:trace contextRef="#ctx0" brushRef="#br0">130 0 11627,'-11'11'4463,"-1"2"-3765,-52 56 1838,59-63-2056,0 1 0,0-1 0,1 1 0,0 0 0,0 0 0,1 0 0,0 1 0,0-1 0,0 1 1,-1 9-1,4-17-449,0 1 0,0-1 0,0 1 0,0-1 0,0 1 0,0 0 0,1-1 0,-1 1 0,0-1 0,0 1 0,0-1 0,1 1 0,-1-1 0,0 0 1,0 1-1,1-1 0,-1 1 0,1-1 0,-1 1 0,0-1 0,1 0 0,-1 1 0,1-1 0,-1 0 0,0 0 0,1 1 0,-1-1 0,1 0 0,-1 0 0,1 1 0,0-1 1,25 2 870,24-10 479,-41 5-1303,0 0 0,-1-1 0,0 0 0,1 0 0,-1-1 0,-1 0 0,1 0 0,-1-1 0,10-10-1,-13 13-8,-1-1 0,0 0 0,0 1 0,-1-1 0,1 0 0,-1-1 0,0 1 0,0 0-1,0-1 1,0 1 0,-1-1 0,0 1 0,0-1 0,0 0 0,0 0 0,-1 1-1,0-1 1,0 0 0,-1-9 0,1 13-74,-1-1 1,1 1-1,0-1 1,-1 1-1,0-1 0,1 1 1,-1 0-1,0-1 0,1 1 1,-1 0-1,0 0 1,0-1-1,0 1 0,0 0 1,0 0-1,0 0 0,0 0 1,-1 0-1,1 1 1,0-1-1,-1 0 0,1 0 1,0 1-1,-1-1 0,1 1 1,0-1-1,-1 1 1,1 0-1,-1-1 0,1 1 1,-1 0-1,1 0 0,-1 0 1,1 0-1,-1 1 1,1-1-1,-1 0 0,1 0 1,-1 1-1,1-1 0,-1 1 1,1-1-1,-2 2 1,-2 0-103,-1 0 1,1 0 0,0 1 0,0 0-1,0 0 1,1 0 0,-1 0 0,1 1 0,0 0-1,-6 5 1,0 8 406,5-1-4180,5-15 3554,0 0-1,1 0 1,-1-1-1,0 1 1,0 0-1,0 0 1,0-1-1,1 1 1,-1 0-1,0-1 1,1 1 0,-1 0-1,0-1 1,1 1-1,-1 0 1,1-1-1,-1 1 1,1-1-1,-1 1 1,1-1 0,0 1-1,-1-1 1,1 1-1,-1-1 1,1 0-1,0 1 1,0-1-1,-1 0 1,1 0-1,0 1 1,-1-1 0,1 0-1,0 0 1,0 0-1,-1 0 1,1 0-1,0 0 1,0 0-1,-1 0 1,1 0 0,1-1-1,23 1-6405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39.694"/>
    </inkml:context>
    <inkml:brush xml:id="br0">
      <inkml:brushProperty name="width" value="0.025" units="cm"/>
      <inkml:brushProperty name="height" value="0.025" units="cm"/>
    </inkml:brush>
  </inkml:definitions>
  <inkml:trace contextRef="#ctx0" brushRef="#br0">1 238 9033,'4'-10'8242,"3"-9"-6167,0-3 765,1 1 1,14-25 0,-22 46-2815,0 0 0,0 1 1,0-1-1,0 0 0,0 0 1,0 0-1,0 0 1,0 0-1,0 0 0,0 0 1,0 1-1,0-1 0,0 0 1,0 0-1,0 0 0,0 0 1,0 0-1,0 0 0,0 0 1,0 1-1,0-1 1,0 0-1,0 0 0,0 0 1,0 0-1,0 0 0,0 0 1,0 0-1,0 0 0,1 0 1,-1 0-1,0 1 0,0-1 1,0 0-1,0 0 1,0 0-1,0 0 0,0 0 1,0 0-1,1 0 0,-1 0 1,0 0-1,0 0 0,0 0 1,0 0-1,0 0 0,0 0 1,0 0-1,1 0 1,-1 0-1,0 0 0,0 0 1,0 0-1,0 0 0,0 0 1,0 0-1,0 0 0,0 0 1,1 0-1,-1 0 0,0-1 1,0 1-1,0 0 1,0 0-1,0 0 0,0 0 1,3 19 206,-2 24-407,-3 5 282,-3 0 0,-13 58 0,-4 39 423,21-144-519,1 0 0,0 0 1,0-1-1,-1 1 0,1 0 1,0 0-1,0 0 0,0 0 1,0 0-1,0 0 0,0 0 1,0 0-1,0 0 0,1 0 1,-1 0-1,0 0 0,1 0 1,-1 0-1,0 0 1,1 0-1,-1-1 0,1 1 1,-1 0-1,1 0 0,1 1 1,-1-2 7,0 0 1,0-1 0,0 1 0,1-1-1,-1 1 1,0-1 0,0 1-1,0-1 1,0 1 0,-1-1 0,1 0-1,0 0 1,0 1 0,0-1 0,0 0-1,-1 0 1,2-1 0,32-51 779,-25 30-718,-1 0 0,-2 0 1,0-1-1,-1 0 0,2-40 0,-5-124 146,-2 176-228,1 5 0,-1 0 0,-1 0 0,1-1 0,-1 1 0,0 0 0,-1 0 0,1 0 0,-2 0 0,-3-11 0,6 18-1,-1 0 0,1 0 0,0 0 0,0 0 0,-1 0 0,1 0 0,0 0 0,0 0 0,0-1 0,-1 1 0,1 0 0,0 0 0,0 0 0,-1 0 0,1 0 0,0 0 0,0 0-1,-1 0 1,1 1 0,0-1 0,0 0 0,-1 0 0,1 0 0,0 0 0,0 0 0,0 0 0,-1 0 0,1 0 0,0 1 0,0-1 0,0 0 0,-1 0 0,1 0 0,0 0 0,0 1 0,0-1 0,0 0 0,0 0 0,-1 0 0,1 1 0,0-1 0,0 0 0,0 0 0,0 1 0,0-1 0,0 0 0,0 0 0,0 1 0,0-1 0,0 0 0,0 0-1,0 0 1,0 1 0,0-1 0,0 0 0,0 0 0,0 1 0,0-1 0,0 0 0,1 1 0,-5 16-134,3-6 128,0 1-1,0-1 0,2 0 0,-1 1 0,1-1 0,1 0 0,0 0 0,4 13 0,-5-21 15,0 0 0,1-1 0,-1 1 0,1 0 0,-1 0 0,1-1 0,0 1 0,0-1 0,0 1 0,1-1 0,-1 0 0,0 0 0,1 0 0,-1 0 0,1 0 0,0-1 0,0 1 0,0-1-1,0 0 1,0 0 0,0 0 0,0 0 0,0 0 0,0-1 0,0 1 0,0-1 0,0 0 0,1 0 0,-1 0 0,0 0 0,0-1 0,0 1 0,5-2 0,0 0-4,-1-1 0,0 1 0,-1-1-1,1-1 1,0 1 0,-1-1 0,0 0 0,0 0 0,0-1-1,-1 0 1,1 0 0,-1 0 0,9-13 0,5-8-7,30-52 1,-39 59 2,3-4 1,-13 23 0,0 0 0,0 0 0,0 0 0,0 0 0,0 0 0,0 0 0,0 0 0,0 0 0,0 1 0,0-1 0,0 0 0,0 0 0,0 0 0,0 0 0,0 0 0,0 0 0,0 0 0,0 0 0,0 0 0,0 0 0,0 0 0,0 0 0,0 1 0,0-1 0,0 0 0,0 0 0,1 0 0,-1 0 0,0 0 0,0 0 0,0 0 0,0 0 0,0 0 0,0 0 0,0 0 0,0 0 0,0 0 0,0 0 0,0 0 0,0 0 0,1 0 0,-1 0 0,0 0 0,0 0 0,0 0 0,0 0 0,0 0 0,0 0 0,0 0 0,0 0 0,0 0 0,0 0 0,0 0 0,1 0 0,-1 0 0,0 16 0,-2 20 0,-25 76 6,-9 49-4,32-138-12,2 0 0,0 0 0,1 0-1,5 44 1,-4-66-72,0 0 0,1 0 0,-1 0 0,0 0 0,1 0 0,-1 0 0,1 0 0,-1 0 0,1 0 0,-1 0 0,1 0 0,0 0 0,-1 0 0,1 0 0,0 0 0,0-1 0,0 1 0,0 0 0,0 0 0,-1-1-1,1 1 1,0-1 0,0 1 0,1-1 0,-1 0 0,0 1 0,0-1 0,0 0 0,1 1 0,0-1-357,0 0 0,-1 0 1,1 0-1,0 0 0,0 0 0,-1-1 0,1 1 1,-1 0-1,1-1 0,0 1 0,-1-1 0,1 0 1,-1 0-1,1 1 0,-1-1 0,1 0 0,-1 0 1,0 0-1,3-3 0,12-20-8012</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2.015"/>
    </inkml:context>
    <inkml:brush xml:id="br0">
      <inkml:brushProperty name="width" value="0.025" units="cm"/>
      <inkml:brushProperty name="height" value="0.025" units="cm"/>
    </inkml:brush>
  </inkml:definitions>
  <inkml:trace contextRef="#ctx0" brushRef="#br0">62 1 17489,'0'0'4975,"1"12"-3352,2 17-1116,-2 0 0,-1 0 0,-7 50 0,-15 33-424,10-60-673,2 1 0,-6 98 0,20-157-3689,5-11 2355,-6-11-2298,-2-7-2446</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8.604"/>
    </inkml:context>
    <inkml:brush xml:id="br0">
      <inkml:brushProperty name="width" value="0.025" units="cm"/>
      <inkml:brushProperty name="height" value="0.025" units="cm"/>
    </inkml:brush>
  </inkml:definitions>
  <inkml:trace contextRef="#ctx0" brushRef="#br0">187 6 10762,'0'0'10730,"-10"-2"-8482,4 0-2110,0 2 1,0-1-1,0 1 1,0 0 0,0 0-1,0 1 1,-1-1-1,1 1 1,0 1-1,0-1 1,1 1 0,-1 0-1,0 0 1,0 1-1,1 0 1,0 0-1,-1 0 1,1 1 0,0-1-1,1 1 1,-1 1-1,-5 5 1,5-5-43,1 0 1,0 0-1,0 0 1,0 1-1,0 0 1,1 0-1,0 0 1,0 0-1,-3 12 1,5-17-74,1 1 1,0 0-1,-1-1 0,1 1 1,0 0-1,0-1 1,0 1-1,0 0 1,1 0-1,-1-1 0,0 1 1,1 0-1,-1-1 1,1 1-1,-1-1 0,1 1 1,0-1-1,0 1 1,-1-1-1,1 1 1,0-1-1,0 1 0,1-1 1,-1 0-1,0 0 1,0 0-1,1 0 0,-1 0 1,0 0-1,1 0 1,-1 0-1,1 0 1,0-1-1,-1 1 0,1 0 1,-1-1-1,1 0 1,0 1-1,-1-1 0,1 0 1,3 0-1,11 2 234,0 0 0,-1-2 0,1 0-1,0-1 1,0 0 0,-1-1 0,25-7-1,-35 8-194,-1 0-1,1 0 0,0 0 0,-1-1 1,0 0-1,1 0 0,-1 0 0,0-1 1,0 0-1,0 1 0,0-1 0,-1 0 1,1-1-1,-1 1 0,0-1 0,0 1 1,0-1-1,0 0 0,-1 0 0,0 0 1,1-1-1,-2 1 0,1 0 0,0-1 1,-1 0-1,0 1 0,0-1 0,0 0 1,0-5-1,-1 8-61,-1 0 0,0 1 0,1-1 0,-1 1 0,0-1 0,1 0 0,-1 1 0,0 0 0,0-1 0,0 1 0,0 0 0,-1-1 0,1 1 0,0 0 0,-1 0 0,1 0 0,0 0 0,-1 0 0,1 0 0,-1 1 0,1-1 0,-1 0 0,0 1 0,1-1 0,-1 1 0,0 0 0,1-1 0,-1 1 0,0 0 0,1 0 0,-1 0 0,-3 1 0,-62 1 0,64-2 0,-32 10-306,23-5-433,25-7-709,12-7-4243,7-4-3261</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5.181"/>
    </inkml:context>
    <inkml:brush xml:id="br0">
      <inkml:brushProperty name="width" value="0.025" units="cm"/>
      <inkml:brushProperty name="height" value="0.025" units="cm"/>
    </inkml:brush>
  </inkml:definitions>
  <inkml:trace contextRef="#ctx0" brushRef="#br0">1 1 18770,'0'0'10025,"47"50"-10025,-43-26-736,0 2-962,-4 0-1249,0-3-1953,-12-5-2660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5.568"/>
    </inkml:context>
    <inkml:brush xml:id="br0">
      <inkml:brushProperty name="width" value="0.025" units="cm"/>
      <inkml:brushProperty name="height" value="0.025" units="cm"/>
    </inkml:brush>
  </inkml:definitions>
  <inkml:trace contextRef="#ctx0" brushRef="#br0">1 16 21845,'0'0'2466,"76"2"-1793,-36-2-417,5 0-192,2-5-1217,-4 1-2146,-9-1-417,-9 1-1601</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5.896"/>
    </inkml:context>
    <inkml:brush xml:id="br0">
      <inkml:brushProperty name="width" value="0.025" units="cm"/>
      <inkml:brushProperty name="height" value="0.025" units="cm"/>
    </inkml:brush>
  </inkml:definitions>
  <inkml:trace contextRef="#ctx0" brushRef="#br0">1 108 19571,'0'0'4324,"81"-16"-2851,-26 8-160,10-5-704,7-3-481,-2 2-801,-7-1-1761,-9 1-3011,-14 3-5510</inkml:trace>
  <inkml:trace contextRef="#ctx0" brushRef="#br0" timeOffset="1">751 76 13965,'0'0'10282,"52"10"-9257,-20-9 384,4-1-1120,8 0-225,-4 0-1410,1-2-3554,-7-7-4261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6.285"/>
    </inkml:context>
    <inkml:brush xml:id="br0">
      <inkml:brushProperty name="width" value="0.025" units="cm"/>
      <inkml:brushProperty name="height" value="0.025" units="cm"/>
    </inkml:brush>
  </inkml:definitions>
  <inkml:trace contextRef="#ctx0" brushRef="#br0">0 53 20692,'0'0'2114,"62"-2"-737,-16-8-512,7 0-513,4 2-256,-1-1-480,-9 3-3428,-7-1-3843</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9.981"/>
    </inkml:context>
    <inkml:brush xml:id="br0">
      <inkml:brushProperty name="width" value="0.025" units="cm"/>
      <inkml:brushProperty name="height" value="0.025" units="cm"/>
    </inkml:brush>
  </inkml:definitions>
  <inkml:trace contextRef="#ctx0" brushRef="#br0">109 1 11499,'-3'10'12113,"1"7"-8931,-3 19-3124,-1-23 94,4-9-134,0 0 1,0 0-1,1-1 1,0 1-1,-1 0 1,1 1-1,1-1 1,-1 0 0,0 0-1,1 0 1,0 0-1,0 1 1,1 4-1,3-8-52,1 0 1,0-1-1,-1 0 1,1 0-1,-1 0 0,1-1 1,0 1-1,-1-1 0,9-3 1,-8 2-7,0 1 0,0-1 0,1 1 0,-1 0 0,1 0 0,-1 1 0,1-1 0,-1 1 0,12 1 1,-16 0 29,0-1 0,0 1 0,1-1 0,-1 1 0,0 0 0,0-1 0,0 1 0,0 0 0,0 0 0,0 0 0,0 0 1,0 0-1,0 0 0,0 0 0,0 0 0,-1 0 0,2 2 0,-1 0-5,0 1 0,0 0-1,0-1 1,0 1 0,0 0-1,-1-1 1,1 1 0,-1 5-1,0 0 44,0 1-28,0 0 0,-1 0 0,0 0 0,0-1 0,-3 12 0,3-18 28,0-1 0,0 0 0,0 1 0,0-1 0,0 0 0,0 0 0,-1 0-1,1 0 1,-1 0 0,0 0 0,0 0 0,1 0 0,-1 0 0,0-1 0,0 1-1,0-1 1,-1 0 0,1 0 0,0 1 0,-1-1 0,1-1 0,0 1 0,-1 0-1,1 0 1,-4-1 0,-10 3 186,-1-1 1,1-1-1,0 0 0,0-1 1,0-1-1,-31-5 0,45 5-273,1 1 0,0-1 0,0 0 0,-1 1 0,1-1 0,0 0 0,0 0 0,0 0 0,-1 0 0,1 0 0,0 0 0,0 0 0,1 0 0,-1 0 0,0 0 0,0 0 0,0-1 0,1 1 0,-1 0 0,1-1 0,-1-2 0,-2-31-5548,3 25 2909,0-12-4760</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0.369"/>
    </inkml:context>
    <inkml:brush xml:id="br0">
      <inkml:brushProperty name="width" value="0.025" units="cm"/>
      <inkml:brushProperty name="height" value="0.025" units="cm"/>
    </inkml:brush>
  </inkml:definitions>
  <inkml:trace contextRef="#ctx0" brushRef="#br0">1 46 12139,'0'0'10635,"64"-42"-9643,-41 38-927,0 4-514,-1 0-2017,-3 0-3588</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1.053"/>
    </inkml:context>
    <inkml:brush xml:id="br0">
      <inkml:brushProperty name="width" value="0.025" units="cm"/>
      <inkml:brushProperty name="height" value="0.025" units="cm"/>
    </inkml:brush>
  </inkml:definitions>
  <inkml:trace contextRef="#ctx0" brushRef="#br0">215 60 14446,'0'0'3619,"-1"-8"-1126,0 5-2193,1-1-1,-1 1 0,0-1 1,0 1-1,0 0 1,-1 0-1,1 0 0,-1-1 1,1 1-1,-4-3 1,4 5-204,-1-1 0,1 1 1,-1 0-1,1 0 1,-1 0-1,1 0 1,-1 1-1,0-1 1,0 0-1,1 1 1,-1-1-1,0 1 1,0-1-1,1 1 1,-1 0-1,0 0 1,0 0-1,0 0 0,0 0 1,0 0-1,1 0 1,-1 1-1,0-1 1,0 1-1,1-1 1,-1 1-1,0 0 1,-1 1-1,-5 2-88,1 0-1,0 1 0,0 0 0,0 0 1,1 0-1,0 1 0,0 0 1,0 0-1,1 1 0,-8 11 0,1 0-15,1 1 0,1-1 0,-8 24 0,14-33 22,1 0 0,0 0-1,1 0 1,0 0 0,1 1 0,-1 13-1,2-21-2,-1 1-1,2-1 0,-1 0 0,0 0 0,0 0 0,1 1 1,-1-1-1,1 0 0,-1 0 0,1 0 0,0 0 1,0 0-1,0 0 0,0 0 0,1 0 0,-1 0 1,0-1-1,1 1 0,-1 0 0,1-1 0,0 1 1,-1-1-1,1 0 0,0 1 0,0-1 0,0 0 0,0 0 1,0 0-1,0 0 0,0-1 0,0 1 0,3 0 1,8 1 116,-1 0 0,1-1 0,0-1 0,-1 0 0,1 0 0,0-2 0,-1 1 0,1-2 1,-1 0-1,0 0 0,0-1 0,17-8 0,-23 10 1,-1-1 0,1 0-1,-1 0 1,0 0 0,0-1 0,-1 0 0,1 0 0,-1 0-1,1-1 1,-1 1 0,-1-1 0,1 0 0,-1 0 0,0 0-1,0-1 1,0 1 0,-1-1 0,1 1 0,-2-1 0,1 0-1,-1 0 1,1 0 0,-1 0 0,-1 0 0,1 0 0,-1 0-1,-1-11 1,0 14-112,1 0-1,-1 0 0,0 0 1,0 0-1,0 1 1,0-1-1,0 0 0,-1 0 1,1 0-1,-1 1 1,1-1-1,-1 1 0,0-1 1,0 1-1,0 0 0,-1 0 1,1 0-1,-1 0 1,1 0-1,-1 1 0,1-1 1,-1 1-1,0-1 1,0 1-1,1 0 0,-1 0 1,0 0-1,-4 0 0,-42-5-2270,0 6-5801,39 1 4762,-18 0-9021</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6.598"/>
    </inkml:context>
    <inkml:brush xml:id="br0">
      <inkml:brushProperty name="width" value="0.025" units="cm"/>
      <inkml:brushProperty name="height" value="0.025" units="cm"/>
    </inkml:brush>
  </inkml:definitions>
  <inkml:trace contextRef="#ctx0" brushRef="#br0">0 8 7111,'3'-7'19375,"5"16"-14950,8 21-6076,-15-29 2633,5 12-1226,3 8 601,2-1 1,0 0-1,23 30 1,-30-45-506,0-1 0,0 1 1,1-1-1,-1-1 0,1 1 1,0 0-1,0-1 0,7 4 1,-9-6-229,0 0-1,0 0 1,1 0 0,-1 0 0,0-1 0,0 1 0,1-1 0,-1 0 0,0 0 0,1 0 0,-1 0 0,0-1 0,1 1 0,-1-1 0,6-2-1,-3 0-788,0 0-1,-1 0 1,0 0-1,0-1 1,0 0-1,0 0 1,-1 0-1,1-1 1,-1 0 0,5-8-1,15-22-552,-14 18 4716,-2 1 6647,-18 28-6412,8-8-2793,-15 18 773,-21 28 712,-35 58 0,65-95-1932,0 1 1,1 1-1,1-1 1,0 1-1,1 0 0,0 0 1,1 1-1,1-1 0,-2 29 1,5-43-175,0 0-1,0 0 1,0 0 0,0 0 0,0 0-1,0 0 1,1 0 0,-1 0 0,0 0 0,0 0-1,1 0 1,-1-1 0,1 1 0,-1 0-1,0 0 1,1 0 0,0 0 0,0 1-1,20 1-7980,1-6-2632</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7.004"/>
    </inkml:context>
    <inkml:brush xml:id="br0">
      <inkml:brushProperty name="width" value="0.025" units="cm"/>
      <inkml:brushProperty name="height" value="0.025" units="cm"/>
    </inkml:brush>
  </inkml:definitions>
  <inkml:trace contextRef="#ctx0" brushRef="#br0">0 2 21652,'0'0'10410,"70"-1"-10153,-34 1-129,2 0-481,-1 0-736,-2-1-320,-7 1-993,-8 0-769,-12 0-929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2.417"/>
    </inkml:context>
    <inkml:brush xml:id="br0">
      <inkml:brushProperty name="width" value="0.025" units="cm"/>
      <inkml:brushProperty name="height" value="0.025" units="cm"/>
    </inkml:brush>
  </inkml:definitions>
  <inkml:trace contextRef="#ctx0" brushRef="#br0">1 158 18033,'0'0'7143,"27"-50"-5253,11 34-97,15 0-576,7-1-416,8-1-480,2 4-193,-2 0-96,-3 6-64,-11 3-1025,-12 5-1121,-15 0-1858,-15 11-993,-12 6-1793</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7.422"/>
    </inkml:context>
    <inkml:brush xml:id="br0">
      <inkml:brushProperty name="width" value="0.025" units="cm"/>
      <inkml:brushProperty name="height" value="0.025" units="cm"/>
    </inkml:brush>
  </inkml:definitions>
  <inkml:trace contextRef="#ctx0" brushRef="#br0">0 150 23158,'0'0'8712,"89"-4"-7815,-39 0-897,-1-2 0,-1 3-1057,-10 3-2979,-7 0-2434,-12 0-2723</inkml:trace>
  <inkml:trace contextRef="#ctx0" brushRef="#br0" timeOffset="1">515 0 23574,'0'0'7495,"-32"55"-6918,50-46-417,7-4-64,3-5-64,4 0-929,0 0-32,-3-5-576,-1-7-1538,-4-2-1601,-3 0-2979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7.813"/>
    </inkml:context>
    <inkml:brush xml:id="br0">
      <inkml:brushProperty name="width" value="0.025" units="cm"/>
      <inkml:brushProperty name="height" value="0.025" units="cm"/>
    </inkml:brush>
  </inkml:definitions>
  <inkml:trace contextRef="#ctx0" brushRef="#br0">223 1 7111,'0'0'13741,"-1"4"-13234,0 3-218,-1-1 0,0 0 1,0 0-1,0 0 0,-1 0 1,0 0-1,0 0 0,-6 8 0,-42 51 2371,12-16-706,30-36-1484,-13 19 682,-20 39-1,37-62-1128,0 1-1,1 0 0,0 1 1,0-1-1,2 1 0,-1 0 0,1-1 1,-1 21-1,7-12-2171,-3-19 1881,0 1 0,-1-1 0,1 1 0,0-1 0,0 1 0,-1-1 0,1 0 0,0 1 0,0-1 0,-1 0 0,1 0 0,0 0 0,0 0 0,0 0 0,0 0 0,0 0 0,-1 0 0,1 0 0,0 0 0,0 0 0,1 0 0,17-4-6421</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8.202"/>
    </inkml:context>
    <inkml:brush xml:id="br0">
      <inkml:brushProperty name="width" value="0.025" units="cm"/>
      <inkml:brushProperty name="height" value="0.025" units="cm"/>
    </inkml:brush>
  </inkml:definitions>
  <inkml:trace contextRef="#ctx0" brushRef="#br0">228 54 26489,'0'0'6278,"-7"72"-6278,2-45 0,0-1 0,2-2-1441,0-6-1666,0-1-993,-3-7-801,3-6-2017</inkml:trace>
  <inkml:trace contextRef="#ctx0" brushRef="#br0" timeOffset="1">1 73 8776,'0'0'20334,"6"-9"-19298,-2 4-961,0 1 1,1-1 0,-1 1-1,1 0 1,0 0 0,0 0-1,0 1 1,0-1-1,1 1 1,-1 0 0,1 1-1,0 0 1,0 0 0,0 0-1,0 0 1,0 1 0,11-1-1,-16 2-74,18-3-37,1 1 0,0 0 0,0 2 0,0 0 0,24 4 0,-40-3 28,0-1 0,0 1 0,0 0 0,-1 1 0,1-1 0,0 1-1,-1-1 1,1 1 0,-1 0 0,0 0 0,1 1 0,-1-1 0,0 1 0,0-1-1,-1 1 1,1 0 0,-1 0 0,1 0 0,-1 0 0,0 1 0,0-1 0,0 1-1,-1-1 1,1 1 0,-1 0 0,0 0 0,0-1 0,0 1 0,0 0 0,-1 0-1,1 0 1,-1 0 0,-1 5 0,0-3 57,0 0-1,0 0 1,-1 0 0,0 0-1,0 0 1,0-1-1,-1 1 1,0-1 0,0 1-1,-1-1 1,1 0 0,-1 0-1,0-1 1,0 1 0,-1-1-1,1 0 1,-7 4 0,-7 7 169,-1-2 1,-1 0 0,-24 12 0,-10-1-219,51-23 0,0 0 0,0 0 0,-1 0 0,1 0 0,0 0 0,0-1 0,-1 1 0,1-1 0,0 0 0,0 0 0,-1 0 0,1-1 0,0 1 0,0-1 0,-4-1 0,6 2-124,1-1 0,-1 0 0,1 1 0,-1-1 0,1 0 0,0 0 0,0 1 1,-1-1-1,1 0 0,0 0 0,0 1 0,0-1 0,0 0 0,0 0 0,0 0 0,0 1 0,0-1 0,0 0 0,0 0 0,0 0 0,1-1 0,5-17-6710,9-1-2759</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8.562"/>
    </inkml:context>
    <inkml:brush xml:id="br0">
      <inkml:brushProperty name="width" value="0.025" units="cm"/>
      <inkml:brushProperty name="height" value="0.025" units="cm"/>
    </inkml:brush>
  </inkml:definitions>
  <inkml:trace contextRef="#ctx0" brushRef="#br0">1 6 19442,'0'0'13325,"72"0"-13325,-34 0 0,3-1 0,-1-1 0,-3-1 0,-5 3 0,-8 0-1057,-7 0-2242,-10 0-1057</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8.917"/>
    </inkml:context>
    <inkml:brush xml:id="br0">
      <inkml:brushProperty name="width" value="0.025" units="cm"/>
      <inkml:brushProperty name="height" value="0.025" units="cm"/>
    </inkml:brush>
  </inkml:definitions>
  <inkml:trace contextRef="#ctx0" brushRef="#br0">0 41 17008,'0'0'4901,"63"8"-1826,-15-8-481,6 0-960,4 0-1090,2-8-448,1-1-1569,-6-6-3364,-2-2-6405</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0.066"/>
    </inkml:context>
    <inkml:brush xml:id="br0">
      <inkml:brushProperty name="width" value="0.025" units="cm"/>
      <inkml:brushProperty name="height" value="0.025" units="cm"/>
    </inkml:brush>
  </inkml:definitions>
  <inkml:trace contextRef="#ctx0" brushRef="#br0">359 16 15503,'0'-1'312,"0"1"0,0-1 0,0 1 0,0-1 0,-1 0 0,1 1 0,0-1 1,0 1-1,0-1 0,-1 1 0,1-1 0,0 0 0,0 1 0,-1-1 0,1 1 0,-1-1 1,1 1-1,0 0 0,-1-1 0,1 1 0,-1-1 0,1 1 0,-1 0 0,1-1 0,-1 1 1,0 0-1,1 0 0,-1-1 0,-24-1 1995,-24 13-2343,7 6 252,-60 31-1,89-41 52,1 0-1,0 1 1,0 1-1,1 0 1,0 0-1,0 1 1,1 1-1,-16 20 1,25-30-251,0 1 1,0-1-1,-1 0 1,1 1-1,0-1 1,0 1-1,1 0 1,-1-1 0,0 1-1,0 0 1,1-1-1,-1 1 1,1 0-1,0 0 1,-1 0-1,1-1 1,0 1-1,0 0 1,0 0 0,0 0-1,0 0 1,1-1-1,-1 1 1,1 0-1,-1 0 1,1-1-1,-1 1 1,1 0-1,0-1 1,0 1-1,0 0 1,0-1 0,0 1-1,0-1 1,0 0-1,1 1 1,-1-1-1,0 0 1,1 0-1,-1 0 1,1 0-1,-1 0 1,1 0-1,0 0 1,-1 0 0,1-1-1,3 2 1,10 2-67,0 0-1,1-1 1,-1-1 0,27 1 0,-23-1-216,70 1-3178,-30-2-3090,-49-1 4997,32 0-9225</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0.425"/>
    </inkml:context>
    <inkml:brush xml:id="br0">
      <inkml:brushProperty name="width" value="0.025" units="cm"/>
      <inkml:brushProperty name="height" value="0.025" units="cm"/>
    </inkml:brush>
  </inkml:definitions>
  <inkml:trace contextRef="#ctx0" brushRef="#br0">140 44 14798,'0'0'6374,"-9"3"-4511,-5 2-1078,0 0-1,1 2 1,0 0-1,-16 11 1,25-16-663,1 0-1,0 0 1,0 0-1,0 0 1,0 1 0,0-1-1,1 1 1,-1 0-1,1 0 1,0 0-1,-1 0 1,2 0 0,-1 1-1,0-1 1,0 0-1,1 1 1,0 0 0,0-1-1,0 1 1,0 0-1,1-1 1,-1 1-1,1 0 1,0 0 0,0 6-1,2-8-101,-1 0 1,0-1-1,0 1 0,1-1 1,-1 1-1,1-1 0,0 0 0,-1 1 1,1-1-1,0 0 0,-1 0 1,1 0-1,0 0 0,0-1 0,0 1 1,0 0-1,0-1 0,0 1 0,0-1 1,0 0-1,0 0 0,0 0 1,0 0-1,4 0 0,53-4 765,-49 2-725,-1-1 0,1 0-1,0 0 1,-1-1 0,0 0-1,0 0 1,0-1 0,0-1 0,-1 1-1,9-9 1,-12 11-30,-1-1 0,0 0 0,0 0 0,-1 0-1,1 0 1,-1-1 0,0 1 0,0-1 0,0 0 0,-1 0 0,0 0 0,0 0-1,0 0 1,0 0 0,-1-1 0,0 1 0,0-1 0,0 1 0,-1-11 0,0 14-29,0 1 1,0-1-1,-1 1 1,1-1 0,-1 1-1,1-1 1,-1 1 0,1 0-1,-1-1 1,0 1-1,1 0 1,-1 0 0,0-1-1,0 1 1,0 0 0,0 0-1,0 0 1,0 0-1,-1 0 1,1 0 0,0 0-1,0 1 1,-3-2 0,1 1-43,0 0 1,-1 0 0,1 0 0,0 0 0,-1 1 0,1 0 0,-1-1 0,1 1 0,-1 0 0,-3 1 0,1 0-228,1 0 1,-1 0-1,1 0 0,-1 1 1,1-1-1,-1 1 0,1 1 1,0-1-1,0 1 0,0 0 1,1 0-1,-9 7 1,0 13-3129,13-7-2476,4-13 32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0.783"/>
    </inkml:context>
    <inkml:brush xml:id="br0">
      <inkml:brushProperty name="width" value="0.025" units="cm"/>
      <inkml:brushProperty name="height" value="0.025" units="cm"/>
    </inkml:brush>
  </inkml:definitions>
  <inkml:trace contextRef="#ctx0" brushRef="#br0">70 0 14157,'0'0'8168,"-51"72"-4580,40-47-962,5-1-1473,5-1-833,1-1-288,0 1 0,7-1-64,1-1-288,0-2-385,-3-1-1248,0-4-1347,-2-5-1632</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1.186"/>
    </inkml:context>
    <inkml:brush xml:id="br0">
      <inkml:brushProperty name="width" value="0.025" units="cm"/>
      <inkml:brushProperty name="height" value="0.025" units="cm"/>
    </inkml:brush>
  </inkml:definitions>
  <inkml:trace contextRef="#ctx0" brushRef="#br0">1 18 18033,'0'0'8200,"85"3"-5894,-37-5-1121,5-2-865,1 1-288,-4 0-1281,-7-1-3107,-8 0-3203</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5.790"/>
    </inkml:context>
    <inkml:brush xml:id="br0">
      <inkml:brushProperty name="width" value="0.025" units="cm"/>
      <inkml:brushProperty name="height" value="0.025" units="cm"/>
    </inkml:brush>
  </inkml:definitions>
  <inkml:trace contextRef="#ctx0" brushRef="#br0">274 60 16688,'0'0'3683,"2"-8"-325,2-27-545,-4 35-2740,0-1 0,0 0-1,0 1 1,0-1-1,0 0 1,0 1 0,-1-1-1,1 0 1,0 1 0,0-1-1,-1 0 1,1 1-1,0-1 1,-1 1 0,1-1-1,0 1 1,-1-1-1,1 1 1,-1-1 0,1 1-1,-1-1 1,1 1-1,-1-1 1,0 1 0,1 0-1,-1-1 1,1 1-1,-1 0 1,0 0 0,1-1-1,-1 1 1,0 0-1,1 0 1,-1 0 0,0 0-1,1 0 1,-1 0 0,-1 0-1,-24 2 215,25-1-224,-9 2-63,0 0 0,0 1 0,0 0 0,1 1-1,-1 0 1,1 0 0,1 1 0,-1 1 0,1-1 0,-11 12 0,-5 6-42,-39 53 0,61-74 39,-2 1 3,1-1 0,0 1 0,0-1-1,1 1 1,-1 0 0,1 0 0,0 0 0,0 0 0,0 1 0,1-1-1,-1 0 1,1 1 0,0-1 0,0 1 0,1 0 0,-1-1 0,1 1 0,0 8-1,1-12 5,0 0-1,-1 0 1,1 0-1,0-1 1,0 1-1,-1 0 1,1 0-1,0 0 1,0-1-1,0 1 1,0-1-1,0 1 1,0-1-1,0 1 1,0-1-1,0 1 1,0-1-1,0 0 1,0 1-1,0-1 1,0 0-1,1 0 1,0 0-1,32 0 83,-25 0-63,8 0-665,0-1 0,0-1 1,33-8-1,16-13-9716,-32 9-3852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2.744"/>
    </inkml:context>
    <inkml:brush xml:id="br0">
      <inkml:brushProperty name="width" value="0.025" units="cm"/>
      <inkml:brushProperty name="height" value="0.025" units="cm"/>
    </inkml:brush>
  </inkml:definitions>
  <inkml:trace contextRef="#ctx0" brushRef="#br0">0 128 21268,'0'0'5830,"66"-27"-4069,-14 7-672,9-3-768,4 1-257,-3 4-224,-6 5-1058,-10 8-1889,-10 5-1313,-13 0-2851</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6.213"/>
    </inkml:context>
    <inkml:brush xml:id="br0">
      <inkml:brushProperty name="width" value="0.025" units="cm"/>
      <inkml:brushProperty name="height" value="0.025" units="cm"/>
    </inkml:brush>
  </inkml:definitions>
  <inkml:trace contextRef="#ctx0" brushRef="#br0">67 71 12748,'0'0'1511,"9"-4"-225,63-38-474,-41 17 2466,-43 37-1622,0 0 1,1 1-1,-11 15 1,18-22-1292,0-1 0,1 1 0,0 0 0,0 0 1,0 0-1,0 0 0,1 1 0,0-1 0,1 1 0,-1-1 0,1 8 0,27-13 831,-19-3-1336,0-1 0,-1 1-1,1-1 1,-1 0 0,0-1-1,1 1 1,5-6 0,-4 4-537,-32 49-193,-130 189 4110,150-228-3971,6-10-3308,7-12-3976,5 1-2288</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6.585"/>
    </inkml:context>
    <inkml:brush xml:id="br0">
      <inkml:brushProperty name="width" value="0.025" units="cm"/>
      <inkml:brushProperty name="height" value="0.025" units="cm"/>
    </inkml:brush>
  </inkml:definitions>
  <inkml:trace contextRef="#ctx0" brushRef="#br0">0 17 19154,'0'0'13613,"49"0"-16944,-33-6-1410,-3 0-2241,-4 1-6631</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6.957"/>
    </inkml:context>
    <inkml:brush xml:id="br0">
      <inkml:brushProperty name="width" value="0.025" units="cm"/>
      <inkml:brushProperty name="height" value="0.025" units="cm"/>
    </inkml:brush>
  </inkml:definitions>
  <inkml:trace contextRef="#ctx0" brushRef="#br0">23 20 17905,'0'0'9673,"-22"54"-8648,25-42-673,15-4-223,1-6-65,8-2-64,3 0-385,-1-12-800,-2-3-1345,-4-3-609,-4 0-513,-4-1-1985,-1 5-2339</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7.319"/>
    </inkml:context>
    <inkml:brush xml:id="br0">
      <inkml:brushProperty name="width" value="0.025" units="cm"/>
      <inkml:brushProperty name="height" value="0.025" units="cm"/>
    </inkml:brush>
  </inkml:definitions>
  <inkml:trace contextRef="#ctx0" brushRef="#br0">179 0 11082,'0'0'8585,"-55"61"-5639,31-32-31,0 2-352,4 0-481,0-3-385,6-5-800,3 0-897,5-6 0,3-3 0,3 0 0,0 0-737,0 2-1473,0-2-2306,-2-1-2467</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7.722"/>
    </inkml:context>
    <inkml:brush xml:id="br0">
      <inkml:brushProperty name="width" value="0.025" units="cm"/>
      <inkml:brushProperty name="height" value="0.025" units="cm"/>
    </inkml:brush>
  </inkml:definitions>
  <inkml:trace contextRef="#ctx0" brushRef="#br0">0 0 16944,'0'0'12748,"23"58"-12524,-17-29-160,-4 0-96,4-3-1153,-2-2-1377,1-6-321,-5-4-608,0-7-1154</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8.096"/>
    </inkml:context>
    <inkml:brush xml:id="br0">
      <inkml:brushProperty name="width" value="0.025" units="cm"/>
      <inkml:brushProperty name="height" value="0.025" units="cm"/>
    </inkml:brush>
  </inkml:definitions>
  <inkml:trace contextRef="#ctx0" brushRef="#br0">1 55 8936,'0'0'18546,"87"-17"-17137,-40 10-672,4-1-609,-1 3-128,-2-3-1633,-9 4-3813,-8-2-4611</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8.778"/>
    </inkml:context>
    <inkml:brush xml:id="br0">
      <inkml:brushProperty name="width" value="0.025" units="cm"/>
      <inkml:brushProperty name="height" value="0.025" units="cm"/>
    </inkml:brush>
  </inkml:definitions>
  <inkml:trace contextRef="#ctx0" brushRef="#br0">60 0 22870,'0'0'1537,"-48"67"-1505,42-33-32,1-1 0,5-1-256,0-3-385,3-3-256,5-2 129,-1-6-546,-3 0-1120,-4-5-961,0 0-2403</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9.168"/>
    </inkml:context>
    <inkml:brush xml:id="br0">
      <inkml:brushProperty name="width" value="0.025" units="cm"/>
      <inkml:brushProperty name="height" value="0.025" units="cm"/>
    </inkml:brush>
  </inkml:definitions>
  <inkml:trace contextRef="#ctx0" brushRef="#br0">0 335 19250,'0'0'4196,"88"5"-2370,-32-5-577,6-7-768,-1-5-385,-6 0-257,-8 3-319,-14-1-289,-13 4-672,-14-1-1154,-6 2-383,-8-1-2275</inkml:trace>
  <inkml:trace contextRef="#ctx0" brushRef="#br0" timeOffset="1.11">6 74 18834,'0'0'6534,"58"-49"-4997,-13 38-576,8 2-768,4 5-129,1 4-513,-2 0-2049,-2 2-1826,-9 6-2723</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9.496"/>
    </inkml:context>
    <inkml:brush xml:id="br0">
      <inkml:brushProperty name="width" value="0.025" units="cm"/>
      <inkml:brushProperty name="height" value="0.025" units="cm"/>
    </inkml:brush>
  </inkml:definitions>
  <inkml:trace contextRef="#ctx0" brushRef="#br0">111 0 20403,'0'0'609,"-55"45"1056,30-14-127,7 2-353,7 2-352,9-3-161,2-4-383,0-2-193,10-6-224,0-3-545,1-5-128,-2-3-1313,-5-5-1377</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9.885"/>
    </inkml:context>
    <inkml:brush xml:id="br0">
      <inkml:brushProperty name="width" value="0.025" units="cm"/>
      <inkml:brushProperty name="height" value="0.025" units="cm"/>
    </inkml:brush>
  </inkml:definitions>
  <inkml:trace contextRef="#ctx0" brushRef="#br0">1 39 15855,'0'0'9225,"69"-4"-8200,-25 3-801,7-3-288,2-2-2306,3-4-2627,-2-3-3811</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3.131"/>
    </inkml:context>
    <inkml:brush xml:id="br0">
      <inkml:brushProperty name="width" value="0.025" units="cm"/>
      <inkml:brushProperty name="height" value="0.025" units="cm"/>
    </inkml:brush>
  </inkml:definitions>
  <inkml:trace contextRef="#ctx0" brushRef="#br0">307 0 6150,'0'0'22464,"-6"11"-21717,-162 272-223,142-232-515,2 1 0,2 1 1,-28 108-1,47-148-4,1 0 1,0 0-1,0 1 1,1-1-1,1 0 1,2 19-1,-2-28-10,1-1 0,0 1 0,0-1 0,0 0-1,0 1 1,0-1 0,1 0 0,-1 0 0,1 0-1,0 0 1,0 0 0,0 0 0,1-1 0,-1 1-1,1-1 1,-1 1 0,1-1 0,0 0 0,0 0-1,0 0 1,0 0 0,0-1 0,0 1 0,0-1-1,0 0 1,1 0 0,-1 0 0,6 1 0,62 3-2438,0-13-5455,-23-6-2250</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0.243"/>
    </inkml:context>
    <inkml:brush xml:id="br0">
      <inkml:brushProperty name="width" value="0.025" units="cm"/>
      <inkml:brushProperty name="height" value="0.025" units="cm"/>
    </inkml:brush>
  </inkml:definitions>
  <inkml:trace contextRef="#ctx0" brushRef="#br0">332 0 14446,'-9'0'3347,"-9"2"-2844,0 0 0,1 2 0,-1 0 1,1 0-1,0 2 0,1 0 0,-1 1 1,1 1-1,0 0 0,1 1 0,0 1 0,0 0 1,1 1-1,1 1 0,0 0 0,0 0 0,1 2 1,-10 14-1,19-24-451,0 1 0,1-1 1,0 1-1,0-1 0,0 1 0,0 0 1,1-1-1,0 1 0,0 0 0,0 0 1,1 0-1,0 0 0,0 0 0,0 0 1,0 0-1,2 7 0,-1-8 2,1-1-1,-1 1 0,1-1 0,0 0 1,0 0-1,0 0 0,0 0 1,0 0-1,1 0 0,0 0 0,-1-1 1,1 1-1,0-1 0,0 0 1,0 0-1,0 0 0,1 0 0,-1-1 1,0 1-1,1-1 0,-1 0 1,7 2-1,1 0 35,1-1 1,0 1 0,0-2-1,0 0 1,0 0-1,1-1 1,-1-1-1,0 0 1,0 0-1,0-1 1,0-1 0,-1 0-1,1-1 1,-1 0-1,0-1 1,15-7-1,-25 11-78,0 1 0,0 0 0,0-1 0,-1 1 0,1-1 0,0 0 0,0 1 0,0-1 0,-1 1 0,1-1 0,0 0 0,-1 0 0,1 1 0,0-1-1,-1 0 1,1 0 0,-1 0 0,0 0 0,1 0 0,-1 0 0,0 1 0,1-1 0,-1 0 0,0 0 0,0 0 0,0 0 0,0 0 0,0-2 0,-1 2 23,0 0 1,0 0-1,0 0 0,0 0 1,0 1-1,0-1 1,0 0-1,-1 0 1,1 1-1,0-1 0,0 1 1,-1-1-1,1 1 1,-1-1-1,1 1 1,-3 0-1,-64-5 889,65 5-907,-15 0-15,14-1 0,-1 1 0,0-1 0,0 1 0,0 0 0,0 0 0,0 1 0,0 0 0,0 0 0,1 0 0,-1 0 0,0 1 0,0-1 0,1 1 0,0 0 0,-6 4 0,9-6 0,1 0 0,0 1 0,0-1 0,-1 0 0,1 0 0,0 1 0,-1-1 0,1 0 0,0 1 0,0-1 0,0 0 0,-1 1 0,1-1 0,0 0 0,0 1 0,0-1 0,0 1 0,0-1 0,0 0 0,0 1 0,0-1 0,0 1 0,0-1 0,0 0 0,0 1 0,0-1 0,0 1 0,0-1 0,0 0 0,0 1 0,0-1 0,0 0 0,1 1 0,-1 0 0,15 6 0,22-2 0,-36-5 0,6 1 0,24 2 0,0-1 0,0-2 0,0-1 0,0-2 0,41-8 0,-87 47 0,9-28-5,0 0-1,1 1 1,0-1 0,1 1-1,0 0 1,0 0 0,1 1-1,0-1 1,1 1 0,0-1-1,0 1 1,0 16 0,8-7-1479,12-12-4490,11-5-6646</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1.095"/>
    </inkml:context>
    <inkml:brush xml:id="br0">
      <inkml:brushProperty name="width" value="0.025" units="cm"/>
      <inkml:brushProperty name="height" value="0.025" units="cm"/>
    </inkml:brush>
  </inkml:definitions>
  <inkml:trace contextRef="#ctx0" brushRef="#br0">1 31 16047,'0'0'6759,"85"-27"-5927,-24 25 97,19 2-608,12 0-257,10 0-96,3 3-1858,1-3-3459,-2-4-7527</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2.104"/>
    </inkml:context>
    <inkml:brush xml:id="br0">
      <inkml:brushProperty name="width" value="0.025" units="cm"/>
      <inkml:brushProperty name="height" value="0.025" units="cm"/>
    </inkml:brush>
  </inkml:definitions>
  <inkml:trace contextRef="#ctx0" brushRef="#br0">1 39 4260,'0'0'19923,"82"-32"-19539,-28 27-288,10 3-128,1 2-800,1 0-834,-3 0-1633,-7 0-2178</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2.461"/>
    </inkml:context>
    <inkml:brush xml:id="br0">
      <inkml:brushProperty name="width" value="0.025" units="cm"/>
      <inkml:brushProperty name="height" value="0.025" units="cm"/>
    </inkml:brush>
  </inkml:definitions>
  <inkml:trace contextRef="#ctx0" brushRef="#br0">1 39 7687,'0'0'17681,"85"2"-15919,-18-2-1314,10 0-416,3 0-1345,-3-9-1410,-11-5-768,-9-3-2274</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6.631"/>
    </inkml:context>
    <inkml:brush xml:id="br0">
      <inkml:brushProperty name="width" value="0.025" units="cm"/>
      <inkml:brushProperty name="height" value="0.025" units="cm"/>
    </inkml:brush>
  </inkml:definitions>
  <inkml:trace contextRef="#ctx0" brushRef="#br0">1 264 3331,'0'0'4890,"8"-4"-3710,28-8 2930,-35 12-4015,0-1 0,1 1 0,-1 0 0,0 0 0,0 0 0,0 0 0,0 0 0,0 0 0,0 0 0,0 0 0,0 0 0,0 1 0,0-1 0,0 0 0,0 1 0,0-1 0,-1 1 0,1-1 0,0 1 0,0-1 0,0 1 0,0-1 0,0 1 0,-1 0 0,1 0 0,0-1 0,-1 1 0,1 0 0,-1 0 0,1 0 0,-1 0 0,1 0 0,-1 0 0,1 0 0,-1 0 0,0 0 0,1 0 0,-1 0 0,0 0 0,0 1 0,2 47 954,-3-39-873,13 445 897,-11-429-1031,-1 1 0,-1-1 0,-1 1 1,-1-1-1,-2 0 0,0 0 0,-2 0 0,-1-1 1,-12 28-1,10-33 116,6-13 161,0 0 0,1 0-1,0 1 1,0 0 0,0 0-1,1 0 1,1 0 0,-2 14 0,3-21-273,1 0 0,0 0 1,-1 1-1,1-1 1,0 0-1,0 0 1,0 0-1,0 0 1,0 0-1,0 0 1,0 0-1,0 0 1,0 0-1,1-1 1,-1 1-1,0 0 0,0-1 1,1 1-1,-1-1 1,1 0-1,-1 1 1,0-1-1,1 0 1,-1 0-1,1 0 1,2 0-1,44 4 1018,-44-4-943,63-3 520,-1-3 1,1-3-1,-1-3 0,67-21 0,17-2-516,67-5-187,1 10 0,373-4 0,-322 53-116,-24 0 227,598-44 886,-687 13-843,1 6 0,-1 8 0,262 35 0,76 50-3829,-443-79 3041,0-3 0,1-2 0,-1-2 0,90-10 0,206-50-2370,-173 25 4439,-32 16-1514,147-1-1,-12 2 190,-233 13 245,127-13 754,202-44 0,-266 26-808,-79 25 32,0 1 0,0 0 0,47-6 0,-61 14-208,-2 1 133,-1-2 0,1 1-1,0-1 1,-1-1 0,0 0-1,0 0 1,12-6 0,-22 7-200,0 0 0,0 1 1,0-1-1,0 0 1,-1 1-1,1-1 0,0 0 1,-1 0-1,1 0 1,-1 0-1,0 0 0,0 1 1,0-1-1,0 0 1,0 0-1,0-2 0,-3-34-9,-14-162 3099,15 175-3057,-1-1 0,-6-30 1,7 48-38,-1-1-1,1 0 1,-1 1 0,-1-1-1,0 1 1,0 0 0,0 0-1,-1 1 1,-10-14 0,13 19 0,0 0 1,-1 1-1,1-1 1,0 0-1,-1 0 1,1 1-1,-1 0 1,1-1-1,-1 1 1,0 0-1,1 0 0,-1 0 1,0 1-1,0-1 1,0 1-1,0 0 1,-3-1-1,-50 11-1455,2 0 574,-182-16-4438,-94 1 4205,-652-19 2825,542-31-1107,88 7-626,347 47 29,-722-93-94,525 59 301,-366-15-1,-212 49 414,354 5-522,-156 16-236,352-6 608,31-3-407,-275 49-1,473-59-737,-2-1 350,12-12-14217</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8.732"/>
    </inkml:context>
    <inkml:brush xml:id="br0">
      <inkml:brushProperty name="width" value="0.025" units="cm"/>
      <inkml:brushProperty name="height" value="0.025" units="cm"/>
    </inkml:brush>
  </inkml:definitions>
  <inkml:trace contextRef="#ctx0" brushRef="#br0">33 240 8840,'0'-10'822,"-1"-1"-826,-1-4 1267,1 1 0,1-1 0,2-15 1,-2 28-1017,0-1 1,0 0-1,0 1 1,1-1-1,-1 0 1,1 1-1,0-1 1,0 1-1,0-1 1,0 1-1,0-1 1,1 1-1,-1 0 0,1 0 1,-1 0-1,1 0 1,0 0-1,0 0 1,0 0-1,0 0 1,0 1-1,0-1 1,0 1-1,0-1 1,4 0-1,-5 2-196,0-1-1,-1 1 1,1 0-1,0 1 1,0-1-1,0 0 1,-1 0-1,1 0 1,0 0-1,0 1 1,0-1-1,-1 0 1,1 1-1,0-1 0,0 0 1,-1 1-1,1-1 1,0 1-1,-1-1 1,1 1-1,-1-1 1,1 1-1,0 0 1,-1-1-1,0 1 1,1 0-1,-1 0 1,1-1-1,-1 1 1,0 0-1,1 0 1,-1-1-1,0 1 1,0 0-1,0 0 1,0 0-1,1-1 0,-1 3 1,3 38 341,-2-33-174,2 124 305,-14 132 1,-32 128-448,8-83 61,30-260 7,3 74 0,2-120-118,0 0 0,1 0 0,-1 0-1,1 0 1,0 0 0,0 0 0,0 0 0,0 0 0,1 0 0,-1 0 0,1-1-1,-1 1 1,1-1 0,0 1 0,0-1 0,0 0 0,1 0 0,-1 1 0,0-2-1,1 1 1,-1 0 0,1 0 0,0-1 0,0 1 0,-1-1 0,1 0 0,0 0-1,0 0 1,0 0 0,5 0 0,9 2 147,1-2-1,-1 1 1,1-2-1,22-2 1,-16 1-71,67-6 103,103-22 1,-33 4 120,157 1-212,45-6-1698,-307 22 1540,-1-3 1,0-2-1,0-3 1,69-29 0,-97 31 1445,-1 0 0,-1-2 1,27-23-1,-51 39-1342,7-5-16,1 0-1,-1 1 1,1 0-1,11-4 0,19-8-52,37-26 15,-27 14 3,0 2 0,61-22-1,-101 44 14,-1 0 0,0 0 0,0-1 0,-1 0 0,1-1 0,-1 1 0,0-1-1,-1-1 1,1 1 0,-1-1 0,0-1 0,-1 1 0,0-1 0,0 1 0,6-14 0,4-14 115,-1 0-1,13-53 1,-22 70-129,39-169-8,-39 158 0,-2 1 0,-1-1 0,-2 0 0,-4-48 0,1 65 0,0 0 0,-1 0 0,0 0 0,-1 1 0,-1-1 0,0 1 0,0 0 0,-1 1 0,0 0 0,-1 0 0,-15-15 0,13 14 0,0 0 0,0-1 0,2-1 0,-1 1 0,2-1 0,-1-1 0,-5-15 0,13 27 0,0 1 0,-1-1 0,1 1 0,-1-1 0,1 1 0,-1-1 0,0 1 0,1 0 0,-1-1 0,0 1 0,0 0 0,0-1 0,0 1 0,0 0 0,0 0 0,-1 0 0,1 0 0,0 0 0,-3-1 0,-34 3 0,7 0 1,0 0-1,0-2 1,0-1 0,0-2-1,0-1 1,-31-9 0,-59-9-38,2 11-71,0 5 1,-183 14-1,-234 52-246,422-45 337,57-6 24,-11 2 35,-1-2 0,0-4 1,-73-5-1,122-5 251,18-7-1176,3 11 532,0 0-1,1 0 0,-1 0 1,1 0-1,-1 0 0,1 0 0,0 1 1,0-1-1,0 0 0,0 1 0,0 0 1,4-3-1,25-13-5777,6-6-2754</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4.912"/>
    </inkml:context>
    <inkml:brush xml:id="br0">
      <inkml:brushProperty name="width" value="0.025" units="cm"/>
      <inkml:brushProperty name="height" value="0.025" units="cm"/>
    </inkml:brush>
  </inkml:definitions>
  <inkml:trace contextRef="#ctx0" brushRef="#br0">18 1 8808,'0'0'4997,"-4"10"-4613,1-3-324,1 0-1,0 0 1,0 0-1,0 1 1,1-1-1,0 1 0,0-1 1,1 1-1,0-1 1,1 1-1,-1-1 1,1 0-1,1 1 0,2 8 1,24 82 541,-3 2 0,-6 0 0,-3 1 0,3 192 0,-18-271-563,16 317 81,-11-280 218,4-1 1,2-1-1,35 102 0,136 267 2481,-17-43-2326,-94-192-419,59 259 1,-104-325 605,-5 2-1,-6 0 1,0 160-1,-31 13 93,5-171-604,9 155 0,2-272-158,0-6 17,0-1 1,0 1-1,-1 0 1,1-1-1,-1 1 1,-1 0-1,1 0 1,-1-1-1,0 1 1,0 0-1,-1-1 1,0 1-1,0-1 1,0 0-1,0 1 1,-1-1 0,0 0-1,-5 6 1,47-25 19,-15 7-87,52-17 112,1 2 1,1 4-1,0 4 1,1 3-1,88-1 1,405 24-37,-453-6-24,263-7 144,-148-3-3406,-233 3 3023,-1 1-1,1 0 1,-1 0 0,1-1 0,0 1 0,-1 0 0,1-1 0,-1 1-1,0-1 1,1 1 0,-1 0 0,1-1 0,-1 1 0,0-1-1,1 1 1,-1-1 0,0 1 0,1-1 0,-1 0 0,0 1 0,0-1-1,1 1 1,-1-1 0,0 1 0,0-1 0,0 0 0,0 1 0,0-1-1,0 0 1,0 1 0,0-1 0,0 1 0,-1-2 0,2-4-2948,1-11-5179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5.350"/>
    </inkml:context>
    <inkml:brush xml:id="br0">
      <inkml:brushProperty name="width" value="0.025" units="cm"/>
      <inkml:brushProperty name="height" value="0.025" units="cm"/>
    </inkml:brush>
  </inkml:definitions>
  <inkml:trace contextRef="#ctx0" brushRef="#br0">0 1 16271,'0'0'5574,"12"4"-5073,38 14 534,63 33-1,-96-42-980,0 1 1,-1 0-1,0 1 0,0 0 1,-2 1-1,1 1 1,23 28-1,-35-37-34,0 1 0,0-1 0,0 0 0,-1 1-1,0 0 1,0-1 0,0 1 0,0 0 0,-1 0 0,0 0-1,0 0 1,0 1 0,-1-1 0,0 0 0,0 0 0,0 0 0,-1 0-1,1 0 1,-1 1 0,0-1 0,-1 0 0,1 0 0,-1-1-1,0 1 1,0 0 0,-1-1 0,1 1 0,-1-1 0,0 0-1,0 1 1,0-1 0,-6 4 0,-10 12 33,-2-2 0,0 0 1,-1-1-1,-41 23 0,49-31-200,-50 29-1983,22-17-2530,8-10-5686</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5.937"/>
    </inkml:context>
    <inkml:brush xml:id="br0">
      <inkml:brushProperty name="width" value="0.025" units="cm"/>
      <inkml:brushProperty name="height" value="0.025" units="cm"/>
    </inkml:brush>
  </inkml:definitions>
  <inkml:trace contextRef="#ctx0" brushRef="#br0">1 1 16432,'0'0'13516,"64"9"-12427,-41 12-544,2 5-353,4 4-128,-1-2-32,5-3-96,1-5-961,-1-7-801,0-10-1216,-7-3-1699,-4-13-2882</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6.297"/>
    </inkml:context>
    <inkml:brush xml:id="br0">
      <inkml:brushProperty name="width" value="0.025" units="cm"/>
      <inkml:brushProperty name="height" value="0.025" units="cm"/>
    </inkml:brush>
  </inkml:definitions>
  <inkml:trace contextRef="#ctx0" brushRef="#br0">146 0 19667,'0'0'1857,"-38"55"353,17-17-320,-1 5-737,3 2 161,1 1-706,4-1-480,6-4-96,4-2 0,2-7-192,2-2-993,0-10-448,2-5-770,4-7-1985,-2-3-2690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3.734"/>
    </inkml:context>
    <inkml:brush xml:id="br0">
      <inkml:brushProperty name="width" value="0.025" units="cm"/>
      <inkml:brushProperty name="height" value="0.025" units="cm"/>
    </inkml:brush>
  </inkml:definitions>
  <inkml:trace contextRef="#ctx0" brushRef="#br0">67 2 19026,'0'0'8403,"0"13"-8254,-7 49-148,-3-1 1,-2-1-1,-20 60 0,31-117 18,0 0-1,0 0 0,0 0 0,1 0 1,-1 0-1,1 0 0,0 0 0,0 0 1,0 4-1,9-1 438,12-13 192,3-9-51,0-1-1,0-2 1,-2 0 0,-1-1-1,35-43 1,-37 42-392,13-15-168,0-1 1,35-57-1,-65 86-935,-11 15-2157,5-3 1072,-18 14-6270</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6.668"/>
    </inkml:context>
    <inkml:brush xml:id="br0">
      <inkml:brushProperty name="width" value="0.025" units="cm"/>
      <inkml:brushProperty name="height" value="0.025" units="cm"/>
    </inkml:brush>
  </inkml:definitions>
  <inkml:trace contextRef="#ctx0" brushRef="#br0">95 1 19026,'0'0'5093,"-42"59"-4068,22-27-128,4 3-609,4-3-192,8-3-384,4-7-1538,0-8-1217,0-10-1217</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7.026"/>
    </inkml:context>
    <inkml:brush xml:id="br0">
      <inkml:brushProperty name="width" value="0.025" units="cm"/>
      <inkml:brushProperty name="height" value="0.025" units="cm"/>
    </inkml:brush>
  </inkml:definitions>
  <inkml:trace contextRef="#ctx0" brushRef="#br0">8 73 17457,'0'0'2065,"10"-7"178,6-3-1702,1 1 0,0 1-1,0 1 1,0 0 0,1 2 0,0 0 0,0 0 0,33-2 0,-34 5-513,-1 1 0,1 1 0,0 1-1,0 0 1,-1 1 0,18 4 0,-31-5-17,0 0-1,0 0 1,0 0 0,0 0 0,0 1 0,0-1 0,0 1 0,0 0 0,-1 0 0,1 0-1,-1 0 1,0 0 0,1 0 0,-1 1 0,0-1 0,0 1 0,0 0 0,-1-1 0,1 1-1,-1 0 1,1 0 0,-1 0 0,0 0 0,0 0 0,0 0 0,-1 1 0,1-1 0,-1 0 0,0 0-1,0 0 1,0 1 0,0-1 0,0 0 0,-1 0 0,1 1 0,-1-1 0,0 0 0,-2 5-1,0 1 310,-1 0 0,0-1-1,0 0 1,-1 0-1,0 0 1,0-1-1,-1 1 1,0-1-1,0-1 1,-14 13 0,4-6 162,-1 0 1,0-1-1,-35 18 1,32-21-476,-1-1 1,1 0 0,-2-2-1,1 0 1,-1-1 0,1-1 0,-1-2-1,-31 1 1,52-6-951,11-4-1442,13-6-4067,7 0-648</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7.382"/>
    </inkml:context>
    <inkml:brush xml:id="br0">
      <inkml:brushProperty name="width" value="0.025" units="cm"/>
      <inkml:brushProperty name="height" value="0.025" units="cm"/>
    </inkml:brush>
  </inkml:definitions>
  <inkml:trace contextRef="#ctx0" brushRef="#br0">1 0 20179,'0'0'10826,"69"35"-10473,-29-35-321,2 0-577,-5-4-768,-3 3 320,-5 1-2018,-12 0-800,-11 1-1346,-6 11-3395</inkml:trace>
  <inkml:trace contextRef="#ctx0" brushRef="#br0" timeOffset="1">15 217 16271,'0'0'10699,"67"14"-8778,-26-14-896,6-6-768,-1 1-257,0 0-1538,-4 1-2402,-5-2-448,2-2-4292</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7.772"/>
    </inkml:context>
    <inkml:brush xml:id="br0">
      <inkml:brushProperty name="width" value="0.025" units="cm"/>
      <inkml:brushProperty name="height" value="0.025" units="cm"/>
    </inkml:brush>
  </inkml:definitions>
  <inkml:trace contextRef="#ctx0" brushRef="#br0">108 1 19410,'0'0'3139,"-49"30"-1473,26-8 672,3 6-929,10 2 1,5-1-417,5 2-481,0-5-256,12-5-159,3 0-97,1-9-1186,0-7-1792,1-5-1571,-2 0-3106</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8.132"/>
    </inkml:context>
    <inkml:brush xml:id="br0">
      <inkml:brushProperty name="width" value="0.025" units="cm"/>
      <inkml:brushProperty name="height" value="0.025" units="cm"/>
    </inkml:brush>
  </inkml:definitions>
  <inkml:trace contextRef="#ctx0" brushRef="#br0">186 56 7623,'0'0'12652,"-5"10"-11808,2-6-833,1 0 40,-1-1 0,1 0 0,0 1 0,1-1 0,-1 1 0,1-1-1,-1 1 1,1 0 0,0 0 0,1 0 0,-1-1 0,0 1 0,1 0 0,0 0 0,0 0 0,0 0-1,1 0 1,-1 0 0,1 0 0,0 0 0,0-1 0,0 1 0,3 5 0,31 40-17,-27-40 43,0 2 1,0-1 0,-1 1 0,0 0-1,-1 0 1,6 17 0,-11-24 4,0-1 1,-1 0-1,1 1 0,-1-1 1,0 0-1,0 1 0,0-1 1,-1 1-1,1-1 0,-1 0 1,1 1-1,-1-1 0,0 0 1,-1 0-1,1 0 0,0 0 1,-1 0-1,0 0 0,0 0 1,1 0-1,-2-1 0,1 1 1,0 0-1,0-1 0,-1 0 1,0 0-1,1 0 0,-1 0 1,-4 2-1,-4 3 43,1-1-1,-2-1 1,1 1 0,0-2-1,-1 0 1,-15 4 0,20-6 104,0-1 1,0 0 0,0 0 0,-1 0-1,1-1 1,0 0 0,0 0 0,-1-1 0,1 0-1,0 0 1,0 0 0,-7-4 0,12 5-192,0-1 0,1 0 0,-1 0 0,1 0 1,-1 0-1,1 0 0,0 0 0,-1-1 0,1 1 1,0 0-1,0-1 0,0 1 0,0-1 0,0 1 0,0-1 1,0 1-1,1-1 0,-1 0 0,0 1 0,1-1 1,0 0-1,-1 1 0,1-1 0,0 0 0,0 0 0,0 0 1,0 1-1,0-1 0,0 0 0,0 0 0,1 1 1,-1-1-1,1 0 0,-1 0 0,1 1 0,0-1 0,-1 1 1,1-1-1,0 1 0,2-3 0,1-4-61,1 1 0,0-1 0,0 1 0,1 0 0,0 0 0,11-9 0,14-6 34,1 1 0,67-33-1,-62 35 24,-1-1 0,39-29-1,-71 47-13,-1-1 0,0 0 0,0 1-1,0-1 1,0-1 0,0 1 0,-1 0-1,1-1 1,-1 1 0,0-1 0,0 1 0,0-1-1,0 0 1,-1 0 0,0 0 0,0 0 0,0 0-1,0 0 1,0-5 0,-1 6-12,-1 1 1,1-1-1,-1 1 1,0 0-1,0 0 1,0-1-1,0 1 1,0 0-1,0 0 0,0 0 1,-1 0-1,1 0 1,-1 0-1,0 0 1,1 1-1,-1-1 1,0 1-1,0-1 1,0 1-1,0 0 0,0-1 1,0 1-1,-1 0 1,1 1-1,0-1 1,-1 0-1,1 1 1,0-1-1,-1 1 1,1-1-1,-1 1 1,1 0-1,-4 1 0,2-2 5,-1 0 0,1 1-1,0 0 1,-1 0 0,1 1-1,0-1 1,-7 2 0,10-1-196,0-1 1,0 1-1,0-1 1,0 1 0,0 0-1,0 0 1,0 0-1,0-1 1,0 1-1,0 0 1,0 0 0,0 0-1,1 0 1,-1 1-1,0-1 1,1 0 0,-1 0-1,1 0 1,-1 0-1,1 1 1,0-1-1,0 0 1,-1 0 0,1 1-1,0-1 1,0 0-1,0 0 1,1 3 0,1 3-4874,8-2-2695</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8.521"/>
    </inkml:context>
    <inkml:brush xml:id="br0">
      <inkml:brushProperty name="width" value="0.025" units="cm"/>
      <inkml:brushProperty name="height" value="0.025" units="cm"/>
    </inkml:brush>
  </inkml:definitions>
  <inkml:trace contextRef="#ctx0" brushRef="#br0">144 1 20531,'-10'7'2782,"-7"4"-1686,1 1 1,1 1 0,0 0 0,-15 17 0,26-26-925,0 1 1,1-1-1,-1 1 1,1-1 0,0 1-1,0 0 1,0 0 0,1 0-1,-1 1 1,1-1-1,1 0 1,-1 1 0,1-1-1,0 1 1,0 0 0,1 0-1,-1-1 1,1 1 0,1 0-1,-1-1 1,1 1-1,1 6 1,0-8-173,0-1 0,0 0 0,0 0 0,1 0 0,-1 0 0,1 0 0,0 0 0,0 0 0,0-1 0,0 0 0,0 1 0,1-1 0,-1 0 0,0-1 0,1 1 0,0-1 0,-1 1 0,1-1 0,0 0 0,0 0 0,0-1 0,6 1 0,7 1 0,0-1 0,-1-1 0,34-3 0,-41 2 0,-1-2 0,0 1 0,0-1 0,0 0 0,0 0 0,-1-1 0,1 0 0,-1 0 0,0-1 0,0 0 0,-1 0 0,1-1 0,-1 0 0,9-11 0,-11 12 0,0 1 0,-1-1 0,1 0 0,-1 0 0,0 0 0,-1 0 0,1-1 0,-1 1 0,0-1 0,-1 1 0,1-1 0,-1 0 0,0 0 0,0 1 0,-1-1 0,0 0 0,0 0 0,0 0 0,-1 0 0,0 1 0,0-1 0,-2-7 0,1 10-126,0 1 1,0-1-1,0 1 1,0-1-1,0 1 0,0 0 1,0 0-1,-1 0 0,1 0 1,-1 0-1,0 1 1,0-1-1,1 1 0,-1 0 1,0 0-1,0 0 1,0 0-1,0 0 0,0 0 1,-1 1-1,1 0 1,0-1-1,0 1 0,-5 1 1,-1-1-1020,-1 0 1,1 1 0,-1 0 0,1 0-1,0 1 1,-1 1 0,-8 3 0,-4 4-14204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8.895"/>
    </inkml:context>
    <inkml:brush xml:id="br0">
      <inkml:brushProperty name="width" value="0.025" units="cm"/>
      <inkml:brushProperty name="height" value="0.025" units="cm"/>
    </inkml:brush>
  </inkml:definitions>
  <inkml:trace contextRef="#ctx0" brushRef="#br0">10 58 10698,'0'0'4025,"3"-8"-379,1-2-2240,4-12 216,5 5 3988,-15 36-2907,3-9-2582,-17 62 592,9-44-1256,-6 47 0,12-66-705,1 0 1,0 1-1,1-1 1,0 0-1,2 11 1,-1-16 27,-1-3-879</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9.268"/>
    </inkml:context>
    <inkml:brush xml:id="br0">
      <inkml:brushProperty name="width" value="0.025" units="cm"/>
      <inkml:brushProperty name="height" value="0.025" units="cm"/>
    </inkml:brush>
  </inkml:definitions>
  <inkml:trace contextRef="#ctx0" brushRef="#br0">0 5 15855,'0'0'5157,"54"0"-3972,-18 0 32,11 0-736,3 0-449,2 0-1986,-5-5-4484</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9.668"/>
    </inkml:context>
    <inkml:brush xml:id="br0">
      <inkml:brushProperty name="width" value="0.025" units="cm"/>
      <inkml:brushProperty name="height" value="0.025" units="cm"/>
    </inkml:brush>
  </inkml:definitions>
  <inkml:trace contextRef="#ctx0" brushRef="#br0">201 50 15150,'0'0'5168,"-1"-9"-2680,0 7-2361,1 0 1,0 0-1,-1 0 1,1 0 0,-1 0-1,0 0 1,0 0-1,0 0 1,0 0-1,0 0 1,0 1 0,0-1-1,0 0 1,-1 1-1,1-1 1,-1 1 0,1-1-1,-1 1 1,-3-3-1,3 4-63,-1-1 0,1 1-1,-1-1 1,1 1-1,-1 0 1,0 0-1,1 0 1,-1 0 0,1 0-1,-1 1 1,1-1-1,-1 1 1,1 0-1,-1-1 1,1 1 0,-1 0-1,1 1 1,0-1-1,0 0 1,0 1-1,-4 2 1,-5 4 23,1 0 1,-1 1-1,1 0 1,1 1-1,0 0 0,0 1 1,-11 17-1,17-23 19,-1 1-1,1-1 1,0 1-1,0 0 1,0 0 0,1 1-1,0-1 1,0 0-1,1 1 1,0-1 0,0 1-1,0 0 1,1-1-1,0 1 1,0 0 0,1-1-1,2 11 1,-2-15-80,1 1 0,-1-1 1,1 1-1,0-1 0,0 0 0,0 0 1,0 0-1,0 0 0,1 0 0,-1 0 1,1-1-1,-1 1 0,1-1 0,0 1 1,-1-1-1,1 0 0,0 0 0,0 0 1,0-1-1,0 1 0,0-1 0,-1 0 1,1 1-1,0-1 0,4-1 1,2 1 49,0 0 1,0 0 0,0-1 0,0 0 0,-1-1-1,1 0 1,12-5 0,-13 3 8,0 0-1,0 0 1,-1-1-1,0 0 1,0-1-1,0 1 1,-1-1-1,1-1 1,-2 1 0,1-1-1,-1 0 1,0 0-1,0-1 1,0 0-1,-1 0 1,-1 0 0,1 0-1,-1 0 1,-1-1-1,0 1 1,0-1-1,0 0 1,-1 1-1,0-15 1,-1 22-111,0 0-1,-1 0 1,1 0 0,0 0-1,0 0 1,-1 0 0,1 0 0,0 0-1,-1 0 1,1 1 0,-1-1-1,1 0 1,-1 0 0,0 0-1,1 0 1,-1 1 0,0-1-1,1 0 1,-1 0 0,0 1 0,0-1-1,0 1 1,0-1 0,0 1-1,1-1 1,-1 1 0,0-1-1,0 1 1,0 0 0,0 0 0,0-1-1,0 1 1,-1 0 0,1 0-1,0 0 1,0 0 0,0 0-1,0 0 1,0 1 0,0-1-1,0 0 1,0 0 0,0 1 0,-1 0-1,-1 0-195,-1 0 0,1 0 0,-1 1 0,1-1 0,0 1 0,0 0 0,0 0-1,0 0 1,0 0 0,0 1 0,-4 4 0,-19 41-9654,17-23 1564</inkml:trace>
  <inkml:trace contextRef="#ctx0" brushRef="#br0" timeOffset="1">415 224 17104,'0'0'5157,"-26"61"-2787,8-29-1505,3 2 0,4-1-513,7-4-256,4-8-1505,2-7-2851,14-11-3844</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0.226"/>
    </inkml:context>
    <inkml:brush xml:id="br0">
      <inkml:brushProperty name="width" value="0.025" units="cm"/>
      <inkml:brushProperty name="height" value="0.025" units="cm"/>
    </inkml:brush>
  </inkml:definitions>
  <inkml:trace contextRef="#ctx0" brushRef="#br0">166 62 10922,'0'0'13015,"-10"-3"-12353,5 2-624,3 0 17,0 0 0,0 0 0,1 0 0,-1 0 0,0 1 0,0-1 1,0 1-1,0-1 0,0 1 0,0 0 0,-1 0 0,1 0 0,0 0 0,0 0 1,0 1-1,0-1 0,0 0 0,0 1 0,0 0 0,0-1 0,0 1 0,1 0 0,-1 0 1,0 0-1,0 0 0,1 0 0,-1 1 0,0-1 0,1 0 0,-1 1 0,1-1 0,0 1 1,0 0-1,-1-1 0,1 1 0,0 0 0,0 0 0,1 0 0,-2 1 0,0 1 12,0 0-1,1 0 0,-1 0 0,1 0 1,0 0-1,0 1 0,0-1 0,1 0 0,0 0 1,-1 1-1,1-1 0,1 0 0,-1 0 1,1 1-1,-1-1 0,1 0 0,1 0 1,2 8-1,-1-7-49,0 0 0,1-1-1,0 1 1,0-1 0,0 0 0,0 0 0,1 0 0,0 0 0,0-1 0,0 1-1,0-1 1,0-1 0,6 3 0,15 6-140,-11-6-237,-1 2 0,26 14-1,-38-20 342,1 1 0,-1-1-1,0 1 1,0-1 0,0 1-1,0 0 1,-1-1 0,1 1-1,0 0 1,-1 0 0,1 0-1,-1 1 1,0-1 0,0 0-1,0 0 1,0 1 0,0-1 0,0 1-1,0-1 1,-1 1 0,0-1-1,1 1 1,-1-1 0,0 4-1,-1-4 88,0 0 0,0 0-1,0 0 1,0 1 0,-1-1 0,1 0-1,-1-1 1,1 1 0,-1 0 0,0 0-1,0-1 1,1 1 0,-1-1 0,0 1-1,0-1 1,-1 0 0,1 0 0,0 0-1,0 0 1,-1 0 0,-3 1 0,-52 11 566,47-11-364,0 0 0,0-1 0,0-1 0,-1 0 0,1 0 0,0-1 0,0-1 0,-17-4 0,25 5-235,0 0 0,0 0 0,0 0 0,0 0 0,0-1 0,0 0 0,1 1 0,-1-1 0,1 0 0,-1 0-1,1-1 1,-1 1 0,1 0 0,0-1 0,0 1 0,1-1 0,-1 0 0,0 0 0,1 0 0,-1 1 0,1-1 0,0-1 0,0 1 0,0 0 0,1 0 0,-1 0 0,1 0 0,0-1 0,0 1 0,0 0 0,0 0 0,0 0 0,2-7 0,-2 9-49,1-1 0,-1 1 0,1-1 1,0 1-1,0-1 0,0 1 0,-1-1 0,1 1 0,0 0 0,1 0 0,-1-1 0,0 1 0,0 0 0,0 0 0,1 0 0,-1 0 0,0 0 0,1 1 0,-1-1 1,1 0-1,-1 1 0,1-1 0,1 0 0,44-8-117,-35 7 116,5-1 16,18-3-96,57-16-1,-84 20 119,0-1-1,-1 0 0,1 0 1,-1 0-1,0-1 0,0 0 1,-1 0-1,1-1 0,-1 0 0,0 0 1,0-1-1,0 1 0,7-11 1,-12 13 2,1 0 1,-1 0 0,0 0 0,0 0 0,0 0 0,0 0 0,-1 0-1,1-1 1,-1 1 0,0 0 0,0 0 0,0 0 0,0-1-1,0 1 1,-1 0 0,1 0 0,-1 0 0,0 0 0,0 0-1,0 0 1,-1 0 0,1 0 0,-1 0 0,1 1 0,-1-1-1,0 0 1,0 1 0,0-1 0,0 1 0,-1 0 0,1 0-1,-1 0 1,-4-3 0,0 0-117,0 0-1,0 0 1,0 1-1,0 0 1,-1 1-1,1-1 1,-1 1 0,0 1-1,0 0 1,0 0-1,-17-2 1,24 4-247,0 0 0,0 1 1,0-1-1,0 0 0,0 0 1,0 1-1,0-1 1,0 0-1,0 1 0,0-1 1,0 1-1,0-1 0,1 1 1,-1 0-1,0-1 0,0 1 1,1 0-1,-1-1 0,0 1 1,1 0-1,-1 0 0,1 0 1,-1 0-1,1-1 0,-1 1 1,1 0-1,0 0 0,-1 0 1,1 0-1,0 0 0,0 0 1,-1 0-1,1 0 0,0 0 1,0 0-1,0 0 1,1 0-1,-1 0 0,0 0 1,0 0-1,0 0 0,1 1 1,-1 2-1063,0 15-8092</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4.092"/>
    </inkml:context>
    <inkml:brush xml:id="br0">
      <inkml:brushProperty name="width" value="0.025" units="cm"/>
      <inkml:brushProperty name="height" value="0.025" units="cm"/>
    </inkml:brush>
  </inkml:definitions>
  <inkml:trace contextRef="#ctx0" brushRef="#br0">1 0 19699,'0'0'12459,"50"50"-12106,-41-28-225,4 5-160,-2 1-1826,-2 0-2082,-1 0-2466,2-7-5861</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0.599"/>
    </inkml:context>
    <inkml:brush xml:id="br0">
      <inkml:brushProperty name="width" value="0.025" units="cm"/>
      <inkml:brushProperty name="height" value="0.025" units="cm"/>
    </inkml:brush>
  </inkml:definitions>
  <inkml:trace contextRef="#ctx0" brushRef="#br0">8 1 19699,'0'0'12139,"-7"62"-11210,23-45-929,9-2 0,5-3 0,7-5 0,2-3 0,-1-4-2402,-3 0-2691,-4-10-2594</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0.990"/>
    </inkml:context>
    <inkml:brush xml:id="br0">
      <inkml:brushProperty name="width" value="0.025" units="cm"/>
      <inkml:brushProperty name="height" value="0.025" units="cm"/>
    </inkml:brush>
  </inkml:definitions>
  <inkml:trace contextRef="#ctx0" brushRef="#br0">244 1 11979,'0'0'8008,"-56"49"-4933,28-17 448,-6 5-896,3 5-577,3 4-545,5-1-1505,8 1 0,2-1 0,6-4 0,1-3-705,4-11-5060,2-6-6150</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6.121"/>
    </inkml:context>
    <inkml:brush xml:id="br0">
      <inkml:brushProperty name="width" value="0.025" units="cm"/>
      <inkml:brushProperty name="height" value="0.025" units="cm"/>
    </inkml:brush>
  </inkml:definitions>
  <inkml:trace contextRef="#ctx0" brushRef="#br0">3841 14 15791,'0'0'2696,"-12"-3"-2653,8 2-28,-3-2 18,-1 1 0,0 1 0,0-1 0,0 1 0,1 1 0,-1-1 0,0 1 0,0 1 0,0-1 0,-8 3 1,-370 60-734,-3-32-2298,286-24 2441,-715 31-929,-122 9 2091,165 5 3086,456-46-4675,333-7 560,0 0 1,0-1-1,27-9 1,-6 1-3378,-32 9 3183,26-8-6546</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6.478"/>
    </inkml:context>
    <inkml:brush xml:id="br0">
      <inkml:brushProperty name="width" value="0.025" units="cm"/>
      <inkml:brushProperty name="height" value="0.025" units="cm"/>
    </inkml:brush>
  </inkml:definitions>
  <inkml:trace contextRef="#ctx0" brushRef="#br0">869 50 12075,'0'0'198,"-8"-9"389,-27-24 1137,34 33-1581,1-1-1,-1 0 0,0 1 0,0-1 1,1 1-1,-1-1 0,0 1 1,0-1-1,0 1 0,0-1 0,1 1 1,-1 0-1,0-1 0,0 1 0,0 0 1,0 0-1,0 0 0,0 0 0,0 0 1,-1 0-1,1 1-151,-1-1 0,1 1 0,0 0 0,0-1 1,0 1-1,-1 0 0,1 0 0,0 0 0,0 0 0,0 0 0,1 0 0,-1 0 1,0 0-1,-1 3 0,-2 2 277,-16 13 172,0-2 0,-1 0 0,0-1-1,-2-1 1,-37 18 0,-127 49 411,184-81-844,-103 38 252,63-26-77,1 3 0,1 1 0,0 2 0,-43 28 0,77-42-184,1 0 1,-1 1-1,1-1 0,0 1 0,1 1 1,-1-1-1,1 1 0,0 0 0,1 0 1,-6 11-1,9-15-49,0-1-1,0 1 1,0 0 0,0-1 0,1 1-1,-1 0 1,1 0 0,-1 0 0,1 0-1,0 0 1,0-1 0,1 1 0,-1 0-1,1 0 1,-1 0 0,1-1 0,0 1-1,0 0 1,0 0 0,0-1 0,1 1-1,-1-1 1,0 1 0,1-1 0,0 0-1,0 0 1,0 0 0,0 0 0,0 0-1,0 0 1,0 0 0,1 0 0,2 1-1,11 6-25,-1-1 0,2-1-1,-1-1 1,1 0-1,0-1 1,0 0-1,30 3 1,125 3-1849,-168-11 1845,106 0-2759,12-2-2376</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7.898"/>
    </inkml:context>
    <inkml:brush xml:id="br0">
      <inkml:brushProperty name="width" value="0.025" units="cm"/>
      <inkml:brushProperty name="height" value="0.025" units="cm"/>
    </inkml:brush>
  </inkml:definitions>
  <inkml:trace contextRef="#ctx0" brushRef="#br0">2 7 13869,'-1'0'130,"1"0"0,0 0 0,0-1 0,0 1 0,0 0 0,0 0 0,0 0 0,0 0 0,0-1 1,0 1-1,0 0 0,0 0 0,0 0 0,0 0 0,0-1 0,0 1 0,0 0 0,0 0 0,0 0 0,0 0 0,0-1 0,0 1 0,0 0 0,0 0 0,0 0 0,0 0 0,0-1 0,1 1 0,-1 0 0,0 0 0,0 0 0,0 0 0,0 0 0,0-1 1,0 1-1,1 0 0,-1 0 0,0 0 0,0 0 0,0 0 0,0 0 0,0 0 0,1 0 0,-1 0 0,0 0 0,0 0 0,0 0 0,1 0 0,-1 0 0,0 0 0,0 0 0,0 0 0,0 0 0,1 0 0,-1 0 0,0 0 0,10 11 2164,8 17-784,-2 2-388,1-1 0,34 46-1,-40-62-1019,1 0-1,0-1 0,1-1 0,0 0 0,1 0 0,0-1 1,17 9-1,-29-18 295,7 3-574,1-1-4386,-9-3 4258,0 0 0,-1 0 0,1-1 1,-1 1-1,1 0 0,0 0 0,-1-1 0,1 1 0,-1 0 0,1-1 0,-1 1 0,1 0 0,-1-1 0,0 1 0,1-1 0,-1 1 0,1-1 0,-1 1 0,0-1 0,1 1 0,-1-1 0,0 0 1,0 1-1,0-1 0,1 1 0,-1-1 0,0 0 0,0 0 0,5-17-7344</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8.269"/>
    </inkml:context>
    <inkml:brush xml:id="br0">
      <inkml:brushProperty name="width" value="0.025" units="cm"/>
      <inkml:brushProperty name="height" value="0.025" units="cm"/>
    </inkml:brush>
  </inkml:definitions>
  <inkml:trace contextRef="#ctx0" brushRef="#br0">173 0 14670,'0'0'10783,"-7"13"-10105,-17 34-267,2 1-1,-30 97 0,-14 124 479,66-268-1344,-1 9 270,2-6-6713,5-4 663</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9.461"/>
    </inkml:context>
    <inkml:brush xml:id="br0">
      <inkml:brushProperty name="width" value="0.025" units="cm"/>
      <inkml:brushProperty name="height" value="0.025" units="cm"/>
    </inkml:brush>
  </inkml:definitions>
  <inkml:trace contextRef="#ctx0" brushRef="#br0">0 1 19923,'0'0'7975,"18"54"-7750,-18-23-129,0 0-160,0-4-545,0-2-448,0-4-801,0-6-704,0-8-1858,-12-5-4837</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9.851"/>
    </inkml:context>
    <inkml:brush xml:id="br0">
      <inkml:brushProperty name="width" value="0.025" units="cm"/>
      <inkml:brushProperty name="height" value="0.025" units="cm"/>
    </inkml:brush>
  </inkml:definitions>
  <inkml:trace contextRef="#ctx0" brushRef="#br0">1 43 18962,'0'0'6086,"11"-6"-5125,-8 4-900,5-3 57,0 1 0,0 0 1,1 0-1,-1 1 0,1 0 0,0 0 1,0 1-1,0 0 0,11 0 0,1 1-52,117-1 204,-123 3-261,0 0 1,-1 1-1,0 1 1,1 0-1,-1 1 1,0 1-1,17 7 1,-29-11 7,0 0 0,0 0 0,0 0 0,1 0 0,-1 0 1,0 0-1,0 0 0,0 1 0,-1-1 0,1 1 1,0 0-1,-1-1 0,1 1 0,-1 0 0,1 0 0,-1 0 1,0 0-1,0 0 0,1 1 0,-2-1 0,1 0 1,0 0-1,0 1 0,-1-1 0,1 0 0,-1 1 0,0-1 1,0 0-1,0 1 0,0-1 0,0 1 0,0-1 1,-1 0-1,1 1 0,-1-1 0,0 0 0,1 0 0,-1 1 1,-2 2-1,-2 3 81,0-1 1,0 0-1,-1 0 0,0-1 1,0 1-1,0-1 0,-1-1 1,0 1-1,-12 6 0,1-1 165,-1-2 0,0 0 0,-1-2 0,0 0-1,0-1 1,0 0 0,-1-2 0,1-1 0,-1 0 0,0-2-1,0 0 1,-39-4 0,44-3-260,16-1-2093,1 6 1673,0 0 1,1 0-1,-1 0 0,1 0 0,-1 0 0,0 0 1,1 0-1,-1 1 0,1-1 0,0 1 1,-1-1-1,1 1 0,-1-1 0,3 1 0,19-2-5775,2 1-2931</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0.179"/>
    </inkml:context>
    <inkml:brush xml:id="br0">
      <inkml:brushProperty name="width" value="0.025" units="cm"/>
      <inkml:brushProperty name="height" value="0.025" units="cm"/>
    </inkml:brush>
  </inkml:definitions>
  <inkml:trace contextRef="#ctx0" brushRef="#br0">1 0 17521,'0'0'8712,"48"14"-6534,4-14-705,13 0-576,6-1-577,3-4-223,-7 2-97,-9 3-1122,-16 0-2145,-21 0-1281,-17 3-897,-4 3-2306</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0.569"/>
    </inkml:context>
    <inkml:brush xml:id="br0">
      <inkml:brushProperty name="width" value="0.025" units="cm"/>
      <inkml:brushProperty name="height" value="0.025" units="cm"/>
    </inkml:brush>
  </inkml:definitions>
  <inkml:trace contextRef="#ctx0" brushRef="#br0">0 29 21524,'0'0'4901,"58"1"-2210,-9-1-1218,6-6-608,7 0-673,3-1-128,-7 3-1121,-4 0-1377,-16 3-2435,-6-1-1921,-7 2-5638</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4.445"/>
    </inkml:context>
    <inkml:brush xml:id="br0">
      <inkml:brushProperty name="width" value="0.025" units="cm"/>
      <inkml:brushProperty name="height" value="0.025" units="cm"/>
    </inkml:brush>
  </inkml:definitions>
  <inkml:trace contextRef="#ctx0" brushRef="#br0">1 1 23606,'0'0'7399,"3"67"-6310,-3-43-928,2-1-129,1 0-673,-1-1-1857,-2-1-1923,0-7-1857</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0.927"/>
    </inkml:context>
    <inkml:brush xml:id="br0">
      <inkml:brushProperty name="width" value="0.025" units="cm"/>
      <inkml:brushProperty name="height" value="0.025" units="cm"/>
    </inkml:brush>
  </inkml:definitions>
  <inkml:trace contextRef="#ctx0" brushRef="#br0">5 66 18642,'0'0'10762,"-4"58"-9289,11-43-448,8-1-640,2-1-257,5-4-32,9 0-609,0-7-960,5-2-1570,2 0-2722,-2-16-4934</inkml:trace>
  <inkml:trace contextRef="#ctx0" brushRef="#br0" timeOffset="1">352 0 13997,'0'0'8136,"-55"40"-6374,25-10 480,-1 6 160,0 4-544,3 5-545,2 3-608,4 4-545,-1 2-96,6 1-256,-1-1-1378,4-6-2562,4-12-5797</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6.908"/>
    </inkml:context>
    <inkml:brush xml:id="br0">
      <inkml:brushProperty name="width" value="0.025" units="cm"/>
      <inkml:brushProperty name="height" value="0.025" units="cm"/>
    </inkml:brush>
  </inkml:definitions>
  <inkml:trace contextRef="#ctx0" brushRef="#br0">0 302 1698,'0'0'4281,"12"-1"-3961,0 0 101,0 0-1,0-2 1,0 1-1,0-1 1,0-1 0,-1 0-1,1-1 1,14-8-1,9-8 2804,43-34 0,-68 46-2636,1 0 1,-1 0 0,0-1 0,-1-1-1,0 1 1,-1-1 0,13-23-1,-20 31-462,1 0-1,-1 0 0,1 0 0,-1-1 0,0 1 0,-1 0 0,1-1 0,0 1 1,-1 0-1,0-1 0,0 1 0,0-1 0,0 1 0,-1-1 0,1 1 0,-2-7 0,1 9-68,-1-1 0,1 1-1,0-1 1,0 1 0,0-1-1,-1 1 1,1 0 0,-1-1-1,1 1 1,-1 0 0,0 0-1,1 0 1,-1 0 0,0 0-1,0 1 1,1-1-1,-1 1 1,0-1 0,0 1-1,0-1 1,0 1 0,0 0-1,0 0 1,0 0 0,0 0-1,0 0 1,1 1 0,-1-1-1,0 0 1,0 1 0,-2 0-1,-5 2-28,0 1 0,0-1-1,1 2 1,-1-1 0,1 1-1,0 0 1,0 1 0,1 0 0,0 0-1,0 0 1,0 1 0,1 0-1,-8 12 1,-6 8 90,1 1 0,-21 44 0,31-57-73,2 1-1,-1 0 1,2 0-1,0 1 1,1 0-1,1 0 1,0 0-1,1 0 1,1 1-1,1-1 1,1 29-1,1-42-37,0-1 0,0 1 0,0-1 0,0 0 0,0 1 0,1-1 0,0 0 0,-1 0 0,1 0-1,0 0 1,1 0 0,-1 0 0,0-1 0,1 1 0,-1-1 0,1 0 0,0 0 0,0 0 0,0 0 0,5 2 0,-2-1 95,1 0 0,-1-1 1,1 0-1,0 0 0,0-1 0,0 1 1,0-2-1,0 1 0,0-1 0,10-1 1,-10 1 69,0-1 1,1-1 0,-1 1-1,0-1 1,0 0 0,0-1-1,0 0 1,0 0 0,11-7-1,-15 8-74,0 0 0,0-1-1,0 1 1,0 0-1,-1-1 1,1 0-1,-1 0 1,0 1 0,0-1-1,0-1 1,0 1-1,-1 0 1,1 0-1,-1-1 1,0 1-1,1-1 1,-2 1 0,1-1-1,0-5 1,-1 7-78,0 0 1,0 0-1,0 0 1,0 1 0,0-1-1,-1 0 1,1 0-1,-1 1 1,0-1 0,1 0-1,-1 1 1,0-1-1,0 1 1,0-1-1,0 1 1,0-1 0,0 1-1,-1-1 1,1 1-1,0 0 1,-1 0 0,1 0-1,-1 0 1,1 0-1,-1 0 1,1 0-1,-1 0 1,0 1 0,1-1-1,-1 1 1,0-1-1,0 1 1,0 0 0,1-1-1,-1 1 1,0 0-1,0 0 1,-3 1-1,1-1-31,-1 0 0,1 0-1,-1 1 1,1-1-1,0 1 1,-1 0-1,1 1 1,0-1-1,-1 1 1,1 0-1,0 0 1,0 0-1,1 0 1,-1 1-1,-3 2 1,5-3 0,0 0 0,0 0 0,1 0 1,-1 0-1,0 1 0,1-1 0,0 0 0,-1 1 0,1-1 0,0 1 0,1 0 1,-1-1-1,0 1 0,0 4 0,1-6 8,1 0 0,-1 0 0,0 0 0,1 0 0,-1 0 0,0 0 0,1 0 0,-1 0 0,1 0 0,0-1 1,-1 1-1,1 0 0,0 0 0,0 0 0,-1-1 0,1 1 0,0 0 0,0-1 0,0 1 0,0-1 0,0 1 0,0-1 0,0 1 0,0-1 0,0 0 0,0 1 0,0-1 0,0 0 0,0 0 0,0 0 0,0 0 0,0 0 1,0 0-1,0 0 0,1 0 0,0-1 0,11 1 21,-1-2 0,-1 1 0,1-1 0,0-1 0,0 0 0,-1-1 0,21-10-1,74-46 67,-97 55-76,-8 4-12,-1 0 1,1 1-1,-1 0 1,1-1-1,-1 1 1,1-1-1,-1 1 1,1 0-1,0-1 1,-1 1-1,1 0 1,0-1-1,-1 1 1,1 0-1,0 0 1,-1 0-1,1 0 1,0 0-1,-1 0 1,1 0-1,0 0 1,0 0 0,-1 0-1,1 0 1,0 0-1,-1 0 1,1 1-1,0-1 1,-1 19-138,-21 33 65,19-48 111,-11 21-79,3-5-152,0 1 0,1 0-1,1 1 1,-10 40 0,18-60 34,-1-1 0,1 0 0,0 1 0,0-1 1,0 1-1,0-1 0,0 0 0,0 1 0,0-1 0,0 1 0,1-1 1,-1 0-1,0 1 0,1-1 0,0 0 0,-1 1 0,2 1 1,-1-2 21,-1-1 0,1 1 0,0-1 0,-1 1 0,1-1 0,0 0 1,-1 1-1,1-1 0,0 0 0,0 0 0,0 0 0,-1 1 0,1-1 0,0 0 1,0 0-1,-1 0 0,1 0 0,0 0 0,0 0 0,0 0 0,-1-1 1,2 1-1,3-2-476,0 0-1,0 0 1,-1 0 0,1 0 0,-1-1 0,0 0 0,0 0 0,5-4 0,28-30-5769</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7.467"/>
    </inkml:context>
    <inkml:brush xml:id="br0">
      <inkml:brushProperty name="width" value="0.025" units="cm"/>
      <inkml:brushProperty name="height" value="0.025" units="cm"/>
    </inkml:brush>
  </inkml:definitions>
  <inkml:trace contextRef="#ctx0" brushRef="#br0">195 2 17521,'-8'0'1227,"1"-1"-1003,1 1 0,0 0 0,0 0-1,0 0 1,0 1 0,0 0-1,0 0 1,0 0 0,0 1 0,1 0-1,-1 0 1,1 1 0,-1-1 0,1 1-1,0 0 1,-1 1 0,2-1-1,-1 1 1,0 0 0,1 0 0,-7 8-1,3 1-158,0 1-1,1 0 1,1 0-1,0 1 0,1 0 1,0 0-1,1 0 1,1 1-1,0-1 0,1 1 1,1 0-1,1 0 1,0-1-1,1 1 0,4 22 1,-4-32-11,0 0 0,1-1 1,0 1-1,1-1 1,-1 1-1,1-1 0,0 0 1,0 0-1,0 0 0,1-1 1,0 1-1,0-1 1,0 0-1,6 5 0,-7-7 123,0 0 0,-1 0 0,1 0 0,0 0-1,0-1 1,0 1 0,0-1 0,0 0 0,1 0-1,-1 0 1,0-1 0,0 1 0,1-1 0,-1 0-1,0 1 1,1-2 0,-1 1 0,0 0 0,1-1-1,-1 1 1,0-1 0,0 0 0,1 0 0,-1 0-1,0 0 1,5-4 0,-7 5-157,0 0-1,0-1 1,0 1 0,0 0 0,0-1-1,0 1 1,0-1 0,0 0 0,0 1-1,-1-1 1,1 0 0,0 0 0,0 1-1,0-1 1,-1 0 0,1 0 0,0 0-1,-1 0 1,1 0 0,-1 0 0,1 0-1,-1 0 1,0 0 0,1 0 0,-1 0-1,0 0 1,0 0 0,1-1 0,-1 1-1,0 0 1,0 0 0,0 0 0,-1 0-1,1 0 1,0 0 0,-1-2 0,0 2-20,0-1 1,-1 1 0,1 0 0,-1 0 0,1 0 0,-1-1-1,0 2 1,1-1 0,-1 0 0,0 0 0,0 0 0,1 1-1,-1-1 1,0 1 0,0 0 0,0-1 0,0 1 0,0 0 0,-3 0-1,15-10-216,-1 1 0,2 0 0,14-11 0,-21 18 217,28-15-474,-23 22 123,-6 16 115,-3-11 224,-2 1 0,1-1 0,-2 1 0,1-1 0,-6 14 1,4-14 62,1 0 1,0 1 0,1-1-1,0 1 1,-1 15-1,3-26-45,0 0-1,0 0 0,0 1 0,0-1 1,0 0-1,0 1 0,0-1 0,0 0 0,0 0 1,0 1-1,1-1 0,-1 0 0,0 0 1,0 1-1,0-1 0,0 0 0,0 0 0,0 0 1,1 1-1,-1-1 0,0 0 0,0 0 0,0 0 1,0 1-1,1-1 0,-1 0 0,0 0 1,0 0-1,1 0 0,-1 0 0,0 1 0,0-1 1,1 0-1,-1 0 0,0 0 0,0 0 1,1 0-1,-1 0 0,0 0 0,0 0 0,1 0 1,-1 0-1,0 0 0,0 0 0,1 0 1,-1 0-1,0 0 0,0 0 0,1-1 0,-1 1 1,0 0-1,0 0 0,1 0 0,-1 0 0,19-11 901,-8 4-1807,-11 13-3036,-45 57-10664,31-43 3421</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7.825"/>
    </inkml:context>
    <inkml:brush xml:id="br0">
      <inkml:brushProperty name="width" value="0.025" units="cm"/>
      <inkml:brushProperty name="height" value="0.025" units="cm"/>
    </inkml:brush>
  </inkml:definitions>
  <inkml:trace contextRef="#ctx0" brushRef="#br0">0 0 13549,'0'0'17713,"48"14"-17681,-9-12-545,3-2-960,-2 0-1410,-4 0-833,-7-5-800,-11-3-3075</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8.185"/>
    </inkml:context>
    <inkml:brush xml:id="br0">
      <inkml:brushProperty name="width" value="0.025" units="cm"/>
      <inkml:brushProperty name="height" value="0.025" units="cm"/>
    </inkml:brush>
  </inkml:definitions>
  <inkml:trace contextRef="#ctx0" brushRef="#br0">1 127 19987,'0'0'5733,"56"-5"-5540,-26-4-226,2 3-1696,3-6-2499,-4 2-3652</inkml:trace>
  <inkml:trace contextRef="#ctx0" brushRef="#br0" timeOffset="1">377 1 13325,'0'0'7110,"-26"63"-6117,19-36-865,0 3-544,4-4-2114,-2-2-4453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8.544"/>
    </inkml:context>
    <inkml:brush xml:id="br0">
      <inkml:brushProperty name="width" value="0.025" units="cm"/>
      <inkml:brushProperty name="height" value="0.025" units="cm"/>
    </inkml:brush>
  </inkml:definitions>
  <inkml:trace contextRef="#ctx0" brushRef="#br0">1 92 17521,'0'0'1799,"8"-10"-96,-3 3-1473,1 1 1,0 0-1,0-1 1,1 2-1,0-1 1,0 1-1,0 0 1,1 1 0,0 0-1,-1 0 1,1 0-1,1 1 1,-1 0-1,0 1 1,11-2-1,0 1-106,1 0-1,0 2 0,34 2 0,-50-1-127,0 1 0,1-1-1,-1 1 1,0 0 0,0 1-1,0-1 1,1 1 0,-2 0-1,1 0 1,6 3 0,-9-3-8,1-1 1,-1 1 0,1-1 0,-1 1-1,0 0 1,1-1 0,-1 1 0,0 0-1,0 0 1,0 0 0,-1 0 0,1 0 0,0 0-1,-1 0 1,1 0 0,-1 0 0,0 0-1,0 0 1,0 0 0,0 0 0,0 1-1,-1 2 1,0-1 54,0 0 0,-1 0 0,1-1 0,-1 1 0,0-1 0,0 1 0,-1-1 0,1 0 0,-1 0 0,1 0 0,-1 0 0,0 0 0,0 0 0,0-1 0,-1 1 0,1-1 0,-1 0 0,1 0 0,-1-1 0,0 1 0,-4 1 0,2-1 169,1 1 0,-1 0 0,1 1 0,-1-1 1,1 1-1,0 0 0,-7 7 0,52-8-282,-18-4-101,36 2-144,-56-1 305,0 1 0,-1-1-1,1 0 1,-1 1 0,1-1 0,0 1-1,-1 0 1,1-1 0,-1 1-1,0 0 1,1 0 0,-1 0-1,0 0 1,1 0 0,-1 0 0,0 1-1,0-1 1,0 0 0,0 0-1,0 1 1,0-1 0,0 1-1,0-1 1,-1 1 0,1-1 0,-1 1-1,1 0 1,0 2 0,-1 5 5,0-1 0,-1 1 0,0-1 0,0 1 0,-1-1 0,0 1 1,0-1-1,-1 0 0,0 0 0,-1 0 0,1 0 0,-2-1 0,1 1 1,-1-1-1,0 0 0,0-1 0,-8 8 0,2-1 464,-1-2 1,0 0-1,-1 0 0,0-1 1,0-1-1,-1 0 0,0-1 1,-21 9-1,32-15-340,-1-1-1,1 1 1,-1-1-1,1 0 1,-1 0-1,0 0 1,0-1-1,1 1 1,-1-1 0,0 0-1,0 0 1,0 0-1,1 0 1,-1-1-1,0 0 1,0 0-1,-5-2 1,6 1-132,1 1 0,0-1 0,0-1 0,0 1 0,0 0 0,0 0 0,1-1 0,-1 1 1,1-1-1,0 1 0,-1-1 0,1 0 0,0 1 0,0-1 0,1 0 0,-1 0 0,1 0 0,-1 0 0,1 1 0,0-1 0,0 0 0,1-5 0,-1 3-407,0 0-1,0 1 0,0-1 1,1 0-1,0 0 0,0 1 1,0-1-1,1 1 0,0-1 1,3-6-1,-3 8-389,1 0 0,-1-1 1,1 1-1,0 0 0,0 1 0,0-1 0,0 0 0,0 1 0,1 0 0,-1 0 1,1 0-1,6-3 0,13-3-5233</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8.918"/>
    </inkml:context>
    <inkml:brush xml:id="br0">
      <inkml:brushProperty name="width" value="0.025" units="cm"/>
      <inkml:brushProperty name="height" value="0.025" units="cm"/>
    </inkml:brush>
  </inkml:definitions>
  <inkml:trace contextRef="#ctx0" brushRef="#br0">0 163 18834,'0'0'6070,"10"1"-4357,-1 1-1574,-1-1 0,1 0 0,0 0-1,0-1 1,-1 0 0,1-1 0,0 0 0,-1 0-1,1-1 1,0 0 0,13-6 0,-5-1-114,0 0 1,-1-1-1,19-15 1,-31 22 68,-1 1 1,0-1 0,0 1-1,0-1 1,0 0-1,0 0 1,0-1 0,-1 1-1,0 0 1,1-1-1,-1 0 1,-1 1 0,1-1-1,0 0 1,-1 0-1,0 0 1,0 0 0,0 0-1,0 0 1,-1 0 0,1-6-1,-2 9-40,0-1-1,0 1 1,1 0 0,-1 0-1,0 0 1,0 0-1,0 0 1,0 0 0,0 0-1,0 0 1,0 0-1,-1 1 1,1-1 0,0 0-1,0 1 1,-1-1-1,1 1 1,0-1 0,-1 1-1,1 0 1,0-1-1,-1 1 1,1 0 0,-1 0-1,1 0 1,0 0-1,-1 0 1,1 0 0,-1 1-1,1-1 1,0 0-1,-2 1 1,-4 0 10,-1 0 0,1 1-1,0 0 1,0 0 0,-8 4 0,4 1-49,-1 0 0,1 1 1,0 0-1,1 0 0,0 1 1,0 1-1,-12 15 0,17-18-13,0 0 0,0 0 0,0 0 1,1 1-1,0-1 0,1 1 0,0 0 0,0 0 0,0 1 0,1-1 0,1 0 0,-2 17 0,3-23-36,0-1 0,1 1 0,-1 0 1,1-1-1,-1 1 0,1-1 0,0 1 0,0-1 0,0 1 0,0-1 1,0 0-1,0 1 0,0-1 0,0 0 0,0 0 0,0 0 0,1 0 1,-1 0-1,0 0 0,1 0 0,-1 0 0,1-1 0,-1 1 0,1 0 1,0-1-1,-1 1 0,1-1 0,-1 0 0,1 1 0,0-1 0,-1 0 0,1 0 1,0 0-1,2-1 0,7 1-511,-1 0 1,0-1-1,0 0 1,16-4-1,2-4-2982,-2-1 0,0-1-1,26-16 1,-8 4-4080</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9.275"/>
    </inkml:context>
    <inkml:brush xml:id="br0">
      <inkml:brushProperty name="width" value="0.025" units="cm"/>
      <inkml:brushProperty name="height" value="0.025" units="cm"/>
    </inkml:brush>
  </inkml:definitions>
  <inkml:trace contextRef="#ctx0" brushRef="#br0">153 232 14798,'0'0'10143,"-10"-2"-10143,6 2 24,0-1 1,1 1-1,-1 0 0,0 0 1,0 0-1,0 1 0,1-1 0,-1 1 1,0 0-1,1 0 0,-1 0 1,0 0-1,1 1 0,0-1 1,-1 1-1,1 0 0,0 0 1,0 0-1,0 1 0,0-1 1,0 1-1,0-1 0,1 1 1,-1 0-1,1 0 0,-3 5 1,-1-1 189,1 0 0,-1 1 1,1 0-1,1 0 0,0 1 1,0-1-1,0 1 0,1 0 1,0 0-1,1 0 0,0 0 1,-1 11-1,3-19-210,0 0 0,0 0 0,0 1 0,0-1 0,1 0 0,-1 0 0,0 0 0,0 0 0,1 0 0,-1 0-1,1 0 1,-1 0 0,1 0 0,-1 0 0,1 0 0,-1 0 0,1 0 0,0 0 0,0 0 0,-1 0 0,1-1 0,0 1 0,0 0 0,0 0-1,0-1 1,0 1 0,0-1 0,0 1 0,0-1 0,0 1 0,0-1 0,0 0 0,1 0 0,-1 1 0,0-1 0,0 0 0,0 0 0,0 0 0,0 0-1,1 0 1,-1-1 0,1 1 0,5-1 51,0 0-1,0-1 1,0 1 0,0-1-1,12-6 1,5-4 66,-1-1 0,-1-1 0,41-33 0,58-63 592,-84 75-138,-33 31-518,40-36 448,68-84 1,-108 119-437,-6 4 61,-12 9 226,-20 19 135,10-3-489,1 1 0,-33 46 1,49-60-6,0 0 0,1 0 0,0 0 0,1 1 0,0 0-1,1 0 1,1 0 0,0 0 0,0 0 0,-1 21 0,4-30-122,0 0 0,0 1-1,0-1 1,0 1 0,1-1-1,-1 0 1,1 1-1,0-1 1,0 0 0,0 0-1,0 0 1,1 0 0,-1 0-1,4 5 1,-4-7-273,1 1 1,0 0 0,0-1-1,-1 1 1,1-1-1,0 0 1,0 1-1,0-1 1,1 0-1,-1 0 1,0-1 0,0 1-1,0 0 1,3 0-1,23 1-7011</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21.847"/>
    </inkml:context>
    <inkml:brush xml:id="br0">
      <inkml:brushProperty name="width" value="0.025" units="cm"/>
      <inkml:brushProperty name="height" value="0.025" units="cm"/>
    </inkml:brush>
  </inkml:definitions>
  <inkml:trace contextRef="#ctx0" brushRef="#br0">60 1 12780,'0'0'1207,"2"13"-284,3 27-259,-3 1 1,-1 0-1,-5 53 1,-26 130-248,14-130-358,-4 149-1,20-233-155,1 1-1,-1-1 0,2 1 0,3 13 0,-4-21-560,0 1 0,0 0 0,1-1 0,-1 1 0,1-1 0,0 0 0,0 1 0,5 4 0,1-2-5876</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22.685"/>
    </inkml:context>
    <inkml:brush xml:id="br0">
      <inkml:brushProperty name="width" value="0.025" units="cm"/>
      <inkml:brushProperty name="height" value="0.025" units="cm"/>
    </inkml:brush>
  </inkml:definitions>
  <inkml:trace contextRef="#ctx0" brushRef="#br0">1 1175 12332,'0'0'3817,"9"1"-3033,39 1 994,49-5-1,135-22-572,-13 1-1149,831 33-452,-979-6 402,1201-24 1371,-808-2-1318,-344 19 53,-112 4 515,-1-1 0,1 1-1,0-1 1,0-1 0,0 1 0,0-1-1,14-6 1,-21 7-442,0 0 1,1 0-1,-1 1 1,0-1-1,1-1 0,-1 1 1,0 0-1,0 0 0,0 0 1,0-1-1,0 1 1,0 0-1,0-1 0,-1 1 1,1-1-1,0 1 1,0-3-1,-1 1-77,0 1-1,1-1 1,-1 0 0,0 0 0,-1 0 0,1 0-1,-1 0 1,1 1 0,-1-1 0,0 0 0,0 0-1,0 1 1,-1-3 0,1 4-110,1 0-1,-1 0 1,1 0-1,-1 0 1,1 0-1,-1 0 1,1 0 0,0 0-1,0 0 1,-1-1-1,1 1 1,0 0 0,0 0-1,0 0 1,0 0-1,1 0 1,-1 0-1,0 0 1,0 0 0,0 0-1,1 0 1,-1 0-1,1 0 1,-1 0 0,1 0-1,-1 0 1,1 0-1,-1 0 1,1 0-1,0 0 1,0 1 0,-1-1-1,1 0 1,0 0-1,0 1 1,0-1 0,0 1-1,0-1 1,0 1-1,0-1 1,1 0-1,6-1-56,1 0 0,-1 0 0,0 0 0,16 0 0,10-2-222,-24 2 110,1-1 0,-1 0 0,0 0 0,0-1 0,0-1-1,9-5 1,-16 7 168,1 1-1,-1-1 0,0 1 0,0-1 0,0 0 0,0 0 1,-1-1-1,1 1 0,-1-1 0,0 1 0,0-1 0,0 1 1,0-1-1,-1 0 0,1 0 0,-1 0 0,0 0 0,0-7 0,1-12 15,-2 0 0,0 1 0,-2-1 0,0 0 0,-2 0 0,0 1 0,-1 0 0,-2 0 0,-9-23 0,-1 6-154,0 1 1,-3 0-1,-1 2 1,-27-36-1,23 43-36,0 1-1,-2 0 0,-2 3 0,0 0 1,-33-21-1,23 17 228,-4-7 124,34 26-183,-1 1 0,-1 1 0,0 0 0,0 0 1,-1 1-1,-13-6 0,-11 0-84,0 1 1,0 2-1,-1 2 1,-38-4-1,-155-6-764,178 15 504,-1627 3 83,1501 10-11,-224 40 0,322-30-4399,71-19 22</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4.865"/>
    </inkml:context>
    <inkml:brush xml:id="br0">
      <inkml:brushProperty name="width" value="0.025" units="cm"/>
      <inkml:brushProperty name="height" value="0.025" units="cm"/>
    </inkml:brush>
  </inkml:definitions>
  <inkml:trace contextRef="#ctx0" brushRef="#br0">106 1 20083,'0'0'8531,"-2"12"-7389,-10 42-566,-24 61 0,-12 45-543,46-152-23,-3 30-36,5-37 27,0 0 1,0 0 0,0-1-1,1 1 1,-1 0 0,0 0 0,0 0-1,1 0 1,-1 0 0,1-1-1,-1 1 1,0 0 0,1 0-1,0 0 1,-1-1 0,1 1-1,-1 0 1,1-1 0,0 1 0,0-1-1,-1 1 1,1-1 0,0 1-1,0-1 1,0 1 0,-1-1-1,1 0 1,0 1 0,0-1 0,0 0-1,0 0 1,0 0 0,0 0-1,1 0 1,30 0 351,0-1 1,-1-2-1,1-1 0,31-9 1,67-8-1977,-115 20 560,9-1-2507,-9 0-2879,-1-2-8152</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45.786"/>
    </inkml:context>
    <inkml:brush xml:id="br0">
      <inkml:brushProperty name="width" value="0.025" units="cm"/>
      <inkml:brushProperty name="height" value="0.025" units="cm"/>
    </inkml:brush>
  </inkml:definitions>
  <inkml:trace contextRef="#ctx0" brushRef="#br0">0 124 5509,'0'0'812,"5"-10"-759,1-2 409,21-45-735,-18 12 8738,-8 50-8215,0 0 0,0-1 1,0 1-1,1-1 1,0 0-1,-1 1 0,2-1 1,-1 0-1,0 0 1,1 0-1,0-1 0,0 1 1,0-1-1,0 1 1,0-1-1,1 0 0,-1 0 1,1 0-1,5 2 1,-2 0-319,-1 0 0,0 1 0,0-1 0,0 1 0,-1 0 0,7 10 0,-11-14-285,0 0 0,0-1 0,0 1 0,0 0 0,0-1 0,0 1 0,1-1-1,-1 0 1,0 1 0,1-1 0,0 0 0,-1 0 0,1 0 0,0 0 0,-1 0 0,1 0 0,0 0 0,0-1 0,0 1 0,-1-1 0,1 1 0,0-1 0,0 0 0,0 0 0,0 1 0,0-1 0,0-1 0,0 1 0,2 0-1,14-3-3521</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46.144"/>
    </inkml:context>
    <inkml:brush xml:id="br0">
      <inkml:brushProperty name="width" value="0.025" units="cm"/>
      <inkml:brushProperty name="height" value="0.025" units="cm"/>
    </inkml:brush>
  </inkml:definitions>
  <inkml:trace contextRef="#ctx0" brushRef="#br0">321 12 1794,'0'0'13645,"-8"-2"-13389,-27-7-192,34 9-59,-1 1 0,1 0-1,0-1 1,-1 1 0,1 0 0,0 0 0,0 0-1,-1 0 1,1 0 0,0 0 0,0 0 0,0 0 0,0 0-1,0 1 1,1-1 0,-1 0 0,0 1 0,0-1 0,1 0-1,-1 1 1,1-1 0,-1 1 0,1-1 0,0 1-1,0-1 1,-1 2 0,0 2-2,-17 32 72,-1-2-1,-30 41 0,30-48 54,1 0 1,1 2-1,2 0 1,-13 33-1,-20 57-58,30-78-3108,15-35-443,3-2-2535</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2.386"/>
    </inkml:context>
    <inkml:brush xml:id="br0">
      <inkml:brushProperty name="width" value="0.025" units="cm"/>
      <inkml:brushProperty name="height" value="0.025" units="cm"/>
    </inkml:brush>
  </inkml:definitions>
  <inkml:trace contextRef="#ctx0" brushRef="#br0">861 16 11211,'-19'-4'141,"0"0"1,0 0 0,-1 2 0,1 1-1,-1 0 1,0 1 0,1 1 0,-1 1-1,1 1 1,-24 7 0,20-3 95,-1 1 0,1 1 0,1 2 0,0 0 1,0 1-1,1 1 0,-27 23 0,16-8 95,2 1 1,0 1-1,2 2 0,2 1 1,1 2-1,1 0 0,2 1 1,1 1-1,-19 52 0,11-17-304,4 1 0,2 2 0,4 0 0,4 1 0,2 1 1,5 0-1,0 113 0,9-169-36,2 1-1,1-1 1,0 0 0,1-1 0,2 1 0,0-1 0,1 0 0,0-1 0,2 0 0,1 0 0,20 27 0,-24-36-14,0-1 0,1 1 0,0-1 0,1-1 0,0 0 0,0 0-1,1-1 1,0 0 0,0 0 0,0-1 0,1-1 0,0 1 0,0-2 0,1 0 0,-1 0 0,1-1 0,0 0 0,0-1 0,0-1 0,0 0 0,21-1 0,-20-2 97,-1 0 0,1-2 1,-1 1-1,0-1 0,0-1 1,-1 0-1,0-1 0,1 0 1,-2-1-1,1 0 0,13-12 1,11-14 721,53-59 1,-77 80-687,44-52 225,-2-2 0,-3-3-1,-3-1 1,66-135 0,-89 151 13,-2-1 1,-3-1-1,-2-1 0,-3 0 1,-2-1-1,-2-1 0,2-97 1,-11 127-403,0 4 140,0-1 1,-2 1 0,-1 0-1,-10-49 1,11 69-158,0 1 0,0 0 0,-1-1 1,0 1-1,0 0 0,0 0 0,0 0 1,0 0-1,-1 0 0,0 0 1,0 1-1,0-1 0,0 1 0,-1 0 1,1 0-1,-1 0 0,0 0 0,0 1 1,0-1-1,0 1 0,0 0 1,0 0-1,0 1 0,-1-1 0,1 1 1,-1 0-1,1 0 0,-1 1 1,0-1-1,1 1 0,-1 0 0,1 0 1,-8 2-1,0-1-694,-1 2-1,1 0 1,0 0 0,0 1-1,-14 7 1,-20 9-3384</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3.722"/>
    </inkml:context>
    <inkml:brush xml:id="br0">
      <inkml:brushProperty name="width" value="0.025" units="cm"/>
      <inkml:brushProperty name="height" value="0.025" units="cm"/>
    </inkml:brush>
  </inkml:definitions>
  <inkml:trace contextRef="#ctx0" brushRef="#br0">1107 117 9225,'-10'0'395,"-1"1"-410,-36-1 659,45-1-642,1 1 1,-1 0-1,1-1 1,0 1-1,-1-1 1,1 1-1,0-1 0,0 0 1,-1 1-1,1-1 1,0 0-1,0 0 1,0 0-1,0 0 1,0 0-1,0 0 1,0 0-1,0 0 0,1 0 1,-1-1-1,0 1 1,1 0-1,-1 0 1,1-1-1,-1 1 1,1 0-1,-1-1 1,1 1-1,0-1 0,0 1 1,0 0-1,0-3 1,0 1-1,0-1 1,0 0-1,0 0 1,0 0-1,-1 0 1,0 1-1,0-1 1,0 0-1,0 0 1,0 1-1,-3-6 1,2 6 10,0 1 0,-1 0 0,1 0 0,0 1 0,0-1 0,-1 0 0,1 1 0,-1 0 0,0-1 0,1 1 0,-1 0 0,0 0 0,0 1 0,1-1 0,-1 0 0,-5 1 0,-47-6 553,0 3 0,-61 4 1,33 0 1059,71-1-1491,1 1-1,-1 0 0,0 0 0,0 2 0,0-1 0,1 1 0,0 1 0,-1 0 0,1 1 0,-18 10 0,11-3 31,1 1-1,1 0 0,0 1 1,1 1-1,-18 21 0,-21 28-118,3 2-1,3 2 1,-48 90-1,73-114-10,3 1 0,2 1 0,1 0 0,3 1 0,1 1 0,-10 89 1,19-100 27,2-1 1,2 1 0,1-1 0,7 48 0,-3-59-67,1-1 0,1 0-1,1-1 1,1 1 0,1-2 0,1 1-1,16 25 1,19 18-25,3-2-1,108 109 1,-149-164-65,2-1 0,-1 0 0,1 0 0,0 0 0,1-1 0,0-1 0,13 6 0,-19-10 67,1 0 0,0 0 0,0-1 0,0 0 0,0 0 0,0 0 0,0-1 1,0 1-1,1-2 0,-1 1 0,0-1 0,0 0 0,0 0 0,0 0 0,0-1 0,10-4 0,0-2 133,-1-1 1,0-1 0,0 0 0,-1-1 0,0 0-1,-1-1 1,17-20 0,77-104 1127,-107 136-1234,49-71 286,-2-1 0,-4-3 1,54-128-1,-77 152-150,-2-2 0,-2 0 0,-3-1 0,-2 0 0,-2-1 0,2-94 0,-11 136 26,-1 0 0,-1 1 0,1-1-1,-2 0 1,0 1 0,0-1 0,-9-18 0,-3 1 484,-30-46 0,43 73-607,-3-5 28,1 0 0,0 0 0,0 0 0,0-1-1,1 1 1,1-1 0,0 0 0,0 0 0,-1-12-1,2-2-1608,2 1 0,4-34 1,-5 51 979,0-6-3774,-3 3-1927</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5.077"/>
    </inkml:context>
    <inkml:brush xml:id="br0">
      <inkml:brushProperty name="width" value="0.025" units="cm"/>
      <inkml:brushProperty name="height" value="0.025" units="cm"/>
    </inkml:brush>
  </inkml:definitions>
  <inkml:trace contextRef="#ctx0" brushRef="#br0">775 1 5605,'-11'0'935,"-19"0"-483,0 2 1,0 1 0,0 1-1,1 2 1,-31 10 0,45-12-206,1 2 0,0-1 1,0 2-1,0 0 0,1 1 0,0 0 1,0 1-1,1 0 0,0 1 1,0 0-1,1 1 0,-14 18 0,6 1-166,0 0-1,2 1 0,-21 56 1,-28 108 241,25-68-245,14-49-75,-73 234-16,86-259 11,3 0 0,3 1 0,1 0 0,2 55 0,5-98-7,0 0 0,1 0 0,0 0 0,1 0-1,1-1 1,-1 1 0,2-1 0,-1 0 0,1 0 0,9 17-1,-9-22 6,0 0-1,0 0 1,0 0-1,1 0 0,-1-1 1,1 0-1,0 0 1,0 0-1,1 0 0,-1-1 1,1 0-1,-1 0 0,1 0 1,0-1-1,0 0 1,1 0-1,-1-1 0,0 0 1,9 1-1,3-1 134,1-1-1,0-1 0,-1 0 1,1-2-1,-1 0 1,0-1-1,0-1 1,0 0-1,0-1 0,19-11 1,25-14 918,79-54 0,-101 60-808,-22 13-125,287-195 841,-267 178-947,-2-2 1,-1-2-1,-1-1 0,-2-2 0,46-66 0,-67 82-3,0 0-1,-1 0 1,-2-1-1,0-1 1,-1 1-1,-1-1 0,-1 0 1,3-33-1,-3-18-122,-4-92-1,-3 75-825,1 49-2669,-5 10-3796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9.147"/>
    </inkml:context>
    <inkml:brush xml:id="br0">
      <inkml:brushProperty name="width" value="0.025" units="cm"/>
      <inkml:brushProperty name="height" value="0.025" units="cm"/>
    </inkml:brush>
  </inkml:definitions>
  <inkml:trace contextRef="#ctx0" brushRef="#br0">1 0 1698,'0'0'1217</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9.535"/>
    </inkml:context>
    <inkml:brush xml:id="br0">
      <inkml:brushProperty name="width" value="0.025" units="cm"/>
      <inkml:brushProperty name="height" value="0.025" units="cm"/>
    </inkml:brush>
  </inkml:definitions>
  <inkml:trace contextRef="#ctx0" brushRef="#br0">0 1 3876,'0'0'-577</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39.731"/>
    </inkml:context>
    <inkml:brush xml:id="br0">
      <inkml:brushProperty name="width" value="0.025" units="cm"/>
      <inkml:brushProperty name="height" value="0.025" units="cm"/>
    </inkml:brush>
  </inkml:definitions>
  <inkml:trace contextRef="#ctx0" brushRef="#br0">37 0 6182,'-1'0'542,"-1"0"-1,1 0 1,-1 1-1,1-1 1,0 0 0,-1 1-1,1-1 1,0 1 0,-1-1-1,1 1 1,0-1 0,0 1-1,-1 0 1,1 0 0,-2 1-1,-9 20 2809,11-20-3251,1 0 1,0 1-1,-1-1 0,1 0 1,0 0-1,0 0 0,0 0 1,0 0-1,1 0 1,-1 0-1,1 0 0,-1 0 1,1 0-1,-1 0 0,1 0 1,0 0-1,0 0 1,0 0-1,0 0 0,1-1 1,-1 1-1,3 2 0,14 10 230,0-2 0,1 0-1,1-1 1,21 8 0,-24-12-315,0 0 0,-1 2 0,-1 0 0,1 1 0,-2 0 0,1 1 1,17 18-1,-27-21-35,7 9-646,-12-17 491,0 0-1,0 1 1,0-1-1,1 0 1,-1 0-1,0 0 1,1 1-1,-1-1 1,0 0-1,0 0 1,1 0-1,-1 0 1,0 0-1,1 0 1,-1 1-1,0-1 1,1 0-1,-1 0 1,0 0-1,1 0 0,-1 0 1,0 0-1,1 0 1,-1 0-1,0 0 1,1-1-1,-1 1 1,0 0-1,0 0 1,1 0-1,-1 0 1,0 0-1,1 0 1,-1-1-1,0 1 1,0 0-1,1 0 1,-1-1-1,0 1 1,0 0-1,1 0 1,-1-1-1,0 1 0,0 0 1,0 0-1,0-1 1,1 1-1,-1-1 1,5-13-4591</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0.093"/>
    </inkml:context>
    <inkml:brush xml:id="br0">
      <inkml:brushProperty name="width" value="0.025" units="cm"/>
      <inkml:brushProperty name="height" value="0.025" units="cm"/>
    </inkml:brush>
  </inkml:definitions>
  <inkml:trace contextRef="#ctx0" brushRef="#br0">195 0 14382,'0'0'9037,"-7"12"-8940,-5 14 105,0 0 1,2 1 0,-13 51 0,6-19 613,-45 104 1,21-60-3155,32-73-1367,7-10-2167,2-14-165</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2.673"/>
    </inkml:context>
    <inkml:brush xml:id="br0">
      <inkml:brushProperty name="width" value="0.025" units="cm"/>
      <inkml:brushProperty name="height" value="0.025" units="cm"/>
    </inkml:brush>
  </inkml:definitions>
  <inkml:trace contextRef="#ctx0" brushRef="#br0">243 94 13036,'0'0'2189,"4"-10"43,2-1-1595,-4 8-431,0-1 1,0 1-1,0-1 1,-1 1-1,0-1 0,1 0 1,-1 0-1,0 0 0,-1 0 1,1 0-1,-1 0 1,0-8-1,0 12-137,0-1 0,0 0 0,-1 0 0,1 0 0,0 1 0,-1-1 0,1 0 0,0 1 0,-1-1 0,1 0 0,-1 0 0,1 1 0,-1-1 0,1 1 0,-1-1 0,0 1 0,1-1 0,-1 1 0,0-1 0,1 1 0,-1-1 0,0 1-1,0 0 1,1-1 0,-1 1 0,0 0 0,0 0 0,0 0 0,1-1 0,-1 1 0,0 0 0,0 0 0,0 0 0,0 0 0,1 0 0,-1 1 0,0-1 0,0 0 0,-1 1 0,-2-1-36,0 1 0,0 0-1,0 1 1,0-1 0,0 1 0,1-1 0,-6 4 0,-5 6 96,1 0 1,1 0 0,0 1-1,1 1 1,1 0 0,-1 0-1,2 1 1,0 0 0,1 1-1,0 0 1,1 0 0,1 0-1,0 1 1,-4 21 0,0 6 244,2 0 0,2 0 1,2 1-1,2 55 0,4-71 58,2 0 0,1-1-1,1 1 1,18 51-1,7 34 449,-30-113-800,-3-11 240,-1 1-1237,-1 0-1,-1 0 0,1 0 0,-9-11 1,-26-37-7906,36 54 8066,-26-35-7992</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5.237"/>
    </inkml:context>
    <inkml:brush xml:id="br0">
      <inkml:brushProperty name="width" value="0.025" units="cm"/>
      <inkml:brushProperty name="height" value="0.025" units="cm"/>
    </inkml:brush>
  </inkml:definitions>
  <inkml:trace contextRef="#ctx0" brushRef="#br0">183 1 18866,'0'0'3811,"57"24"-2113,-28 13-417,3 11-256,-2 11-544,-2 10-321,-10 9-64,-9 9-32,-9 6 32,-12 6 0,-21 2-64,-16-3 0,-15-5-1089,-9-12-768,-6-15-546,4-20-2625</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3.030"/>
    </inkml:context>
    <inkml:brush xml:id="br0">
      <inkml:brushProperty name="width" value="0.025" units="cm"/>
      <inkml:brushProperty name="height" value="0.025" units="cm"/>
    </inkml:brush>
  </inkml:definitions>
  <inkml:trace contextRef="#ctx0" brushRef="#br0">0 54 8456,'0'0'14542,"77"-42"-13549,-36 40-513,3 2-320,2 0-128,1 0-961,-1 0-1665,0-1-2082,-8-8-3716</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3.403"/>
    </inkml:context>
    <inkml:brush xml:id="br0">
      <inkml:brushProperty name="width" value="0.025" units="cm"/>
      <inkml:brushProperty name="height" value="0.025" units="cm"/>
    </inkml:brush>
  </inkml:definitions>
  <inkml:trace contextRef="#ctx0" brushRef="#br0">216 4 14286,'0'0'3582,"-12"-2"-2349,7 1-1168,1 1 0,-1-1-1,0 1 1,0 0 0,0 0 0,0 1 0,1 0 0,-1-1 0,0 1 0,0 1 0,1-1 0,-1 1 0,1 0 0,-1 0-1,1 0 1,0 1 0,0-1 0,0 1 0,0 0 0,0 0 0,1 0 0,-1 1 0,1-1 0,-5 8 0,-4 4 108,2 0 1,0 1-1,1 0 1,1 1-1,0 0 1,2 0-1,-1 0 1,2 1-1,1 0 1,0 0-1,1 0 1,1 1-1,0-1 1,2 1-1,3 35 1,-2-49-169,0 0 0,0-1 0,0 1 0,1-1 0,0 1 0,0-1 0,0 1 0,0-1 0,1 0 0,0 0 0,0 0 0,0-1 0,0 1 0,0-1 0,1 1 0,-1-1 0,1 0 0,0-1 0,0 1 0,0-1 0,1 1 0,-1-1 0,0 0 0,1-1 0,7 3 0,-4-2-349,0 0 1,0-1-1,0 0 1,1 0-1,-1 0 1,12-2-1,-13 1-525,-1-1-1,1 0 1,0-1-1,-1 0 1,1 0-1,-1 0 1,11-5-1,18-17-7153</inkml:trace>
  <inkml:trace contextRef="#ctx0" brushRef="#br0" timeOffset="1">485 152 15118,'0'0'5606,"-50"59"-4325,23-19-224,-5 6-417,0 3-223,2-4-225,6-2-128,3-9 32,6-7-64,8-9 0,-1-9-32,8-7-544,0-14-3909,0-12-928</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3.761"/>
    </inkml:context>
    <inkml:brush xml:id="br0">
      <inkml:brushProperty name="width" value="0.025" units="cm"/>
      <inkml:brushProperty name="height" value="0.025" units="cm"/>
    </inkml:brush>
  </inkml:definitions>
  <inkml:trace contextRef="#ctx0" brushRef="#br0">6 0 15375,'0'0'7911,"-5"50"-6662,20-26-128,7 1-96,10-2-608,6 1-257,5-5-64,2-3-96,-2 0-1441,-4-5-1474,-8-1-961,-7-4-3459</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4.131"/>
    </inkml:context>
    <inkml:brush xml:id="br0">
      <inkml:brushProperty name="width" value="0.025" units="cm"/>
      <inkml:brushProperty name="height" value="0.025" units="cm"/>
    </inkml:brush>
  </inkml:definitions>
  <inkml:trace contextRef="#ctx0" brushRef="#br0">1 3 17168,'0'0'1538,"48"-2"287,-10 2-95,7 14-545,3 8-320,-1 9-609,-7 7-128,-11 10-128,-12 6-32,-15 6 32,-4 5-32,-26 3 128,-9 3-32,-12-1-192,-3-1-672,-2-8-770,5-11-960,8-12-5702</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6.980"/>
    </inkml:context>
    <inkml:brush xml:id="br0">
      <inkml:brushProperty name="width" value="0.025" units="cm"/>
      <inkml:brushProperty name="height" value="0.025" units="cm"/>
    </inkml:brush>
  </inkml:definitions>
  <inkml:trace contextRef="#ctx0" brushRef="#br0">0 44 16303,'0'0'10987,"56"-18"-9514,-14 11-640,10-3-673,7 6-96,1 0-32,-5 4-256,-6 0-641,-14 9-1473,-13 9-1153,-14 0-513,-8-1-1762</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7.352"/>
    </inkml:context>
    <inkml:brush xml:id="br0">
      <inkml:brushProperty name="width" value="0.025" units="cm"/>
      <inkml:brushProperty name="height" value="0.025" units="cm"/>
    </inkml:brush>
  </inkml:definitions>
  <inkml:trace contextRef="#ctx0" brushRef="#br0">1 36 17457,'0'0'8648,"64"14"-7687,-7-14-545,9-1-320,11-9-64,-5-1-1697,-6-3-2339,-15 0-3139</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8.192"/>
    </inkml:context>
    <inkml:brush xml:id="br0">
      <inkml:brushProperty name="width" value="0.025" units="cm"/>
      <inkml:brushProperty name="height" value="0.025" units="cm"/>
    </inkml:brush>
  </inkml:definitions>
  <inkml:trace contextRef="#ctx0" brushRef="#br0">1 0 19090,'0'0'6321,"0"13"-5974,3 10-289,1 0 0,1-1 1,1 1-1,1-1 1,1 0-1,1-1 0,0 0 1,2 0-1,1-1 1,14 19-1,6 6-1264,3-1 1,1-1-1,54 47 1,-77-74-1005,-13-15 1998,0-1 0,1 0 0,-1 1 0,0-1 1,1 1-1,-1-1 0,0 1 0,0-1 0,0 0 1,1 1-1,-1-1 0,0 1 0,0-1 0,0 1 1,0-1-1,0 1 0,0-1 0,0 1 0,0-1 1,0 1-1,0-1 0,0 1 0,0-1 0,0 1 1,0-1-1,-1 1 0,1-1 0,0 1 0,0-1 1,0 0-1,-1 1 0,1-1 0,0 1 0,-1-1 1,1 0-1,-1 1 0,-11 2-5938</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8.627"/>
    </inkml:context>
    <inkml:brush xml:id="br0">
      <inkml:brushProperty name="width" value="0.025" units="cm"/>
      <inkml:brushProperty name="height" value="0.025" units="cm"/>
    </inkml:brush>
  </inkml:definitions>
  <inkml:trace contextRef="#ctx0" brushRef="#br0">12 506 14382,'0'0'9545,"-12"-60"-9129,46 30-192,16-5 97,13-12-225,17-7-32,7-3-96,7 2-64,-2-3-1922,-8 3-3235,-8 1-9321</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2.732"/>
    </inkml:context>
    <inkml:brush xml:id="br0">
      <inkml:brushProperty name="width" value="0.025" units="cm"/>
      <inkml:brushProperty name="height" value="0.025" units="cm"/>
    </inkml:brush>
  </inkml:definitions>
  <inkml:trace contextRef="#ctx0" brushRef="#br0">111 1 14318,'0'0'8066,"1"10"-7965,1 79 21,-3-1 1,-23 154-1,11-129 216,-18 119 1492,11-105-909,-4 232 1,26-329-904,2 0 0,1 0-1,1 0 1,1-1 0,17 42 0,11 17-3179,-26-66-1083,-2-14-2381</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3.336"/>
    </inkml:context>
    <inkml:brush xml:id="br0">
      <inkml:brushProperty name="width" value="0.025" units="cm"/>
      <inkml:brushProperty name="height" value="0.025" units="cm"/>
    </inkml:brush>
  </inkml:definitions>
  <inkml:trace contextRef="#ctx0" brushRef="#br0">128 198 9897,'-12'0'1052,"3"0"-633,-52-4 784,16-10 4291,83 15-2903,-18-2-2048,661-26 3667,-3-31-5051,67-4-1066,590 29 4037,-1298 33-2399,-1 2 0,1 1 0,-1 2 0,0 1-1,0 2 1,35 13 0,-70-21-649,0 1 140,-1-15-16141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7.690"/>
    </inkml:context>
    <inkml:brush xml:id="br0">
      <inkml:brushProperty name="width" value="0.025" units="cm"/>
      <inkml:brushProperty name="height" value="0.025" units="cm"/>
    </inkml:brush>
  </inkml:definitions>
  <inkml:trace contextRef="#ctx0" brushRef="#br0">577 172 14286,'4'-15'668,"0"0"0,-1 0 0,-1 0 0,0 0 0,0-25 1,-2 37-508,-1 0 0,1 0 1,0 1-1,-1-1 1,0 0-1,1 0 1,-1 1-1,0-1 1,0 1-1,-1-1 1,1 1-1,-1-1 1,1 1-1,-1 0 1,0 0-1,-2-3 1,2 4-92,-1-1 0,1 1 1,-1 0-1,1 0 1,-1 0-1,0 0 1,1 0-1,-1 1 0,0-1 1,0 1-1,1 0 1,-1 0-1,0 0 0,0 0 1,1 0-1,-1 1 1,0-1-1,0 1 1,-4 1-1,-2 1-47,1 0-1,0 1 1,0 0 0,0 0 0,0 1 0,1 0-1,-1 0 1,1 0 0,1 1 0,-12 13 0,-5 7 61,-27 44 0,49-69-81,-50 81 121,4 2 1,4 2 0,4 2 0,3 2 0,4 1-1,5 2 1,-21 123 0,40-179-123,2 1 0,1 0 1,2 0-1,2 1 0,1-1 1,8 52-1,-7-84 5,0-1 0,0 1 0,0 0 0,1-1 0,0 1 1,0-1-1,1 0 0,0 0 0,0 0 0,0 0 0,0 0 0,1-1 0,-1 1 0,1-1 1,0 0-1,1 0 0,-1 0 0,1-1 0,0 1 0,0-1 0,0-1 0,0 1 0,0 0 1,0-1-1,1 0 0,-1-1 0,1 1 0,0-1 0,-1 0 0,1 0 0,0-1 0,0 0 1,-1 0-1,11-1 0,1-1 127,0-1 1,0-1 0,-1 0-1,1-1 1,-1-1-1,0 0 1,0-2 0,-1 1-1,0-2 1,23-17 0,-4-2 295,-1-2 1,-2-2-1,-1-1 1,-1-1 0,-2-1-1,-2-2 1,30-55-1,-25 34 58,-3-1 0,-3-1-1,-2 0 1,21-97-1,-34 116-336,-2 0 0,-2-1 0,-1 1 0,-3-1 0,-1 0 0,-7-53 0,4 78-191,-1 0 1,0 0-1,-1 0 0,-1 0 1,-1 1-1,0 0 1,-15-23-1,15 29-88,0 0 0,-1 0 0,0 1 0,-1 0 1,0 1-1,0 0 0,-1 0 0,0 1 0,0 0 0,-1 1 0,-19-9 0,16 10-187,0 0-1,0 1 1,-1 0-1,1 2 1,-1-1 0,0 2-1,1 0 1,-1 1-1,0 0 1,-28 5 0,32-3-285,-1 0-1,1 1 1,0 0 0,1 1 0,-1 1 0,1-1 0,-1 2 0,2-1 0,-1 2 0,0-1 0,1 1 0,1 0 0,-1 1 0,-11 14 0,-8 22-6901</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3.694"/>
    </inkml:context>
    <inkml:brush xml:id="br0">
      <inkml:brushProperty name="width" value="0.025" units="cm"/>
      <inkml:brushProperty name="height" value="0.025" units="cm"/>
    </inkml:brush>
  </inkml:definitions>
  <inkml:trace contextRef="#ctx0" brushRef="#br0">0 0 18225,'0'0'1815,"13"1"-694,21 1-449,1 2-1,-1 2 0,0 1 1,41 14-1,-13 0-233,90 44 1,-148-64-385,0 1-1,0 0 1,0 1 0,0-1 0,-1 1 0,1 0-1,-1 0 1,0 0 0,0 0 0,0 0 0,0 1-1,0-1 1,-1 1 0,1 0 0,2 6 0,-4-7 29,-1 0 1,0 0-1,1-1 1,-1 1-1,0 0 1,0 0-1,0 0 1,-1-1-1,1 1 1,-1 0-1,1 0 1,-1-1-1,0 1 1,0 0-1,0-1 1,-1 1-1,1-1 1,0 0-1,-1 1 1,0-1-1,0 0 1,1 0-1,-1 0 1,0 0-1,-5 3 1,-29 24 802,-1-2 1,-70 39-1,61-39-873,-62 46 0,63-34-1666,18-14-2662,10-7-3565</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4.409"/>
    </inkml:context>
    <inkml:brush xml:id="br0">
      <inkml:brushProperty name="width" value="0.025" units="cm"/>
      <inkml:brushProperty name="height" value="0.025" units="cm"/>
    </inkml:brush>
  </inkml:definitions>
  <inkml:trace contextRef="#ctx0" brushRef="#br0">15 563 13901,'0'0'6433,"-3"-9"-4976,0 2-1172,2 5-216,0 1 0,0-1-1,0 0 1,0 0 0,0 0 0,0 0 0,1 0 0,-1 0 0,1-1 0,0 1 0,0 0 0,-1 0 0,1 0 0,1 0 0,-1 0 0,0-1 0,0 1 0,1 0 0,-1 0 0,1 0 0,0 0 0,0 0 0,0 0 0,0 0 0,0 0 0,0 1 0,2-3 0,46-51 1522,120-143 2052,-149 171-3478,-2-1 0,0 0 0,-2-2 0,-1 0 0,18-52 0,-33 82-171,0-1-1,0 1 1,0-1 0,0 1-1,0-1 1,0 1-1,0 0 1,0-1-1,1 1 1,-1-1-1,0 1 1,0 0 0,0-1-1,0 1 1,1 0-1,-1-1 1,0 1-1,0 0 1,1-1 0,-1 1-1,0 0 1,1-1-1,-1 1 1,0 0-1,1 0 1,-1-1 0,0 1-1,1 0 1,-1 0-1,0 0 1,1 0-1,0-1 1,6 15-198,4 45-46,-6-32 286,0 0 13,2 0-1,1-1 0,2 0 1,0-1-1,1 0 0,21 32 1,-26-48-310,1 0 0,0 0 0,0-1 0,1 0 0,0-1 0,0 0 0,19 12 0,-19-14-484,0-1 1,1 0-1,-1-1 0,1 0 1,0 0-1,0-1 1,0 0-1,0-1 0,0 0 1,16 0-1,40-5-11421</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5.118"/>
    </inkml:context>
    <inkml:brush xml:id="br0">
      <inkml:brushProperty name="width" value="0.025" units="cm"/>
      <inkml:brushProperty name="height" value="0.025" units="cm"/>
    </inkml:brush>
  </inkml:definitions>
  <inkml:trace contextRef="#ctx0" brushRef="#br0">364 0 15791,'0'0'8168,"-58"15"-7528,19 24 65,-7 9-225,-3 10-319,-1 2-65,6-3-64,8-8 32,14-8-32,8-5-32,8-14-256,6-10-898,2-19-6949,-2-22-1570</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5.553"/>
    </inkml:context>
    <inkml:brush xml:id="br0">
      <inkml:brushProperty name="width" value="0.025" units="cm"/>
      <inkml:brushProperty name="height" value="0.025" units="cm"/>
    </inkml:brush>
  </inkml:definitions>
  <inkml:trace contextRef="#ctx0" brushRef="#br0">1 0 18674,'0'0'4356,"70"71"-2883,-24-41-608,11 5-673,-1 3-384,1-3-2178,-9 1-1602,-12-8-5413</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6.362"/>
    </inkml:context>
    <inkml:brush xml:id="br0">
      <inkml:brushProperty name="width" value="0.025" units="cm"/>
      <inkml:brushProperty name="height" value="0.025" units="cm"/>
    </inkml:brush>
  </inkml:definitions>
  <inkml:trace contextRef="#ctx0" brushRef="#br0">244 176 6534,'3'-12'5808,"-3"8"-5459,4-12 1023,-1 0 1,0 0-1,-2-1 1,0 1-1,-1-1 1,-2-22-1,2 38-1323,0 0 0,-1 0-1,1 0 1,0 0-1,-1 0 1,1 0-1,0 0 1,-1 0 0,1 0-1,-1 0 1,1 0-1,-1 0 1,0 0-1,1 1 1,-1-1-1,0 0 1,0 0 0,0 1-1,1-1 1,-1 1-1,0-1 1,0 0-1,0 1 1,0 0 0,0-1-1,0 1 1,0 0-1,0-1 1,0 1-1,0 0 1,0 0 0,0 0-1,0 0 1,0 0-1,0 0 1,0 0-1,-1 0 1,1 0-1,0 1 1,0-1 0,0 0-1,0 1 1,0-1-1,-1 1 1,-2 1-46,1 0-1,0 0 1,-1 0 0,1 0 0,0 1-1,0-1 1,0 1 0,0 0-1,0 0 1,-3 5 0,-1 5 47,0 1 1,1 0-1,0 0 1,2 0-1,-1 1 1,2-1-1,-4 30 1,2 108 931,5-120-671,0-15-147,1 1-1,1-1 1,6 28-1,-7-40-138,0 0-1,1 1 1,0-1-1,0 0 1,0 0-1,0 0 1,1 0-1,0 0 1,0 0-1,1-1 1,-1 0 0,1 1-1,0-1 1,0-1-1,5 5 1,-9-8-37,0 0 0,0 1 0,1-1 1,-1 0-1,0 0 0,0 1 0,1-1 1,-1 0-1,0 0 0,1 0 0,-1 1 1,0-1-1,1 0 0,-1 0 0,0 0 1,1 0-1,-1 0 0,0 0 0,1 0 1,-1 0-1,0 0 0,1 0 0,-1 0 0,0 0 1,1 0-1,-1 0 0,0 0 0,1 0 1,-1 0-1,0 0 0,1 0 0,-1-1 1,0 1-1,1 0 0,-1 0 0,1-1 1,-2-12-580,-14-20-935,-11 3-910,-2 0 1,-39-32-1,0-1 4629,117 62 359,-47 1-2566,37 0 166,54-7-1,-79 5-1346,0-1 0,0-1 0,-1 0 0,15-7 0,8-8-6198</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6.733"/>
    </inkml:context>
    <inkml:brush xml:id="br0">
      <inkml:brushProperty name="width" value="0.025" units="cm"/>
      <inkml:brushProperty name="height" value="0.025" units="cm"/>
    </inkml:brush>
  </inkml:definitions>
  <inkml:trace contextRef="#ctx0" brushRef="#br0">113 0 9865,'0'0'12140,"-58"77"-10827,38-37-480,4 5-385,3-2-256,8-2-127,5-6-65,0-7 32,15-8-64,7-7-97,2-5-735,5-7-1347,-1-1-1344,0-9-3235</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7.119"/>
    </inkml:context>
    <inkml:brush xml:id="br0">
      <inkml:brushProperty name="width" value="0.025" units="cm"/>
      <inkml:brushProperty name="height" value="0.025" units="cm"/>
    </inkml:brush>
  </inkml:definitions>
  <inkml:trace contextRef="#ctx0" brushRef="#br0">225 94 15150,'0'0'5702,"-51"63"-4261,25-27-384,-3 1-480,2-1-193,4-5-288,4-6-32,7-5-32,3-8 32,7-7-96,0-5-769,2-3-736,-1-16-2275,-2-7-2786</inkml:trace>
  <inkml:trace contextRef="#ctx0" brushRef="#br0" timeOffset="1">0 134 9929,'0'0'11852,"30"66"-10699,-2-43-385,6-2-511,3-2-129,4-5-897,-2-7-1921,-1-7-1378,-8 0-2979</inkml:trace>
  <inkml:trace contextRef="#ctx0" brushRef="#br0" timeOffset="2">338 0 11243,'0'0'10057,"28"59"-9096,-19-25-352,0 1-225,-8 7-160,-1 3-64,-12 1 1,-15 6-65,-10-3-192,-1-5-1474,0-14-3267</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6.500"/>
    </inkml:context>
    <inkml:brush xml:id="br0">
      <inkml:brushProperty name="width" value="0.025" units="cm"/>
      <inkml:brushProperty name="height" value="0.025" units="cm"/>
    </inkml:brush>
  </inkml:definitions>
  <inkml:trace contextRef="#ctx0" brushRef="#br0">387 2659 7175,'0'0'2146,"-9"0"-1404,5 0-728,-1 0 45,0 0 0,0 0 0,0 1 1,0 0-1,0 0 0,0 0 0,1 0 0,-1 1 0,0 0 0,1 0 1,-1 0-1,1 0 0,0 1 0,-1 0 0,1 0 0,-7 7 0,-14 18-448,-1-1-1,-1-1 0,-1-1 1,-2-2-1,-36 23 0,58-41 1501,0 0 0,0 0 0,0 1 0,1 0 0,0 1-1,0-1 1,1 1 0,-1 1 0,1-1 0,-7 14 0,45-41 5207,37-24-5488,33-33-407,108-108-1,-76 63-392,27-20 42,275-225-42,-143 128 63,-15 11-63,-17 17 28,98-72 12,329-255 26,-36 72 69,-642 459-67,-7 4 19,0 0 1,1 1-1,0-1 0,0 1 0,-1 0 1,1 0-1,0 1 0,6-2 0,-10 3 60,-14 20-77,3-10-6553,6-9 196</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7.324"/>
    </inkml:context>
    <inkml:brush xml:id="br0">
      <inkml:brushProperty name="width" value="0.025" units="cm"/>
      <inkml:brushProperty name="height" value="0.025" units="cm"/>
    </inkml:brush>
  </inkml:definitions>
  <inkml:trace contextRef="#ctx0" brushRef="#br0">1 39 6598,'1'-3'879,"0"1"0,1-1 0,-1 0 0,1 0 0,0 0-1,0 1 1,0-1 0,0 1 0,0 0 0,0-1 0,1 1 0,3-2-1,-5 3-723,0 1 0,0-1-1,1 1 1,-1 0 0,0-1-1,1 1 1,-1 0-1,0 0 1,1 0 0,-1 0-1,0 0 1,1 0 0,-1 0-1,0 1 1,0-1-1,1 0 1,-1 1 0,0-1-1,0 1 1,1-1 0,-1 1-1,0 0 1,0-1-1,0 1 1,0 0 0,0 0-1,0 0 1,0 0 0,0 0-1,0 0 1,-1 0-1,1 0 1,1 2 0,10 15 288,0 0 0,-1 2 1,0-1-1,-2 1 0,0 0 1,-2 1-1,0 0 0,-1 1 1,3 22-1,-1 14-40,-2 1 0,-2 68 0,-4-114-293,-1-1-1,-1 0 1,0 1 0,-6 20-1,-10 6-1227,16-36 574,0 0-1,0-1 0,0 1 1,-1 0-1,1-1 0,-1 1 1,1-1-1,-1 0 1,-3 2-1,-6 0-4884,1-3-3401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7.822"/>
    </inkml:context>
    <inkml:brush xml:id="br0">
      <inkml:brushProperty name="width" value="0.025" units="cm"/>
      <inkml:brushProperty name="height" value="0.025" units="cm"/>
    </inkml:brush>
  </inkml:definitions>
  <inkml:trace contextRef="#ctx0" brushRef="#br0">29 1 3940,'0'0'20670,"2"9"-19405,-1 4-924,-1 0 0,-1 0 0,0 0 0,-1 0-1,0 0 1,-6 20 0,-5 27 615,12-53-866,-3 43 499,4-48-580,1-1 0,-1 0 0,0 0 0,0 0 0,0 1 1,1-1-1,-1 0 0,1 0 0,-1 0 0,1 0 0,-1 0 0,1 0 0,0 0 1,-1 0-1,1 0 0,0 0 0,0 0 0,0 0 0,-1 0 0,1 0 0,0-1 1,0 1-1,0 0 0,1-1 0,-1 1 0,0-1 0,0 1 0,0-1 1,0 0-1,0 1 0,1-1 0,-1 0 0,0 0 0,2 0 0,4 0-290,-1 0 0,1 0 0,-1-1 0,1 0 0,-1 0 0,1 0 0,-1-1 1,0 0-1,0-1 0,0 1 0,9-6 0,-10 5-1204,0-1 0,0 0 0,-1 0 0,1 0 0,-1 0 0,0-1 0,7-10 0,1-6-9571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0.159"/>
    </inkml:context>
    <inkml:brush xml:id="br0">
      <inkml:brushProperty name="width" value="0.025" units="cm"/>
      <inkml:brushProperty name="height" value="0.025" units="cm"/>
    </inkml:brush>
  </inkml:definitions>
  <inkml:trace contextRef="#ctx0" brushRef="#br0">1 103 18578,'0'0'7399,"11"5"-5680,-5-1-1561,0-1 1,1 0-1,-1 0 1,1-1-1,0 0 1,0 0 0,0 0-1,0-1 1,0 0-1,0-1 1,0 0 0,0 0-1,0 0 1,0-1-1,0 0 1,13-3-1,-11 0-108,-1 1 0,0-1 0,0-1 0,0 1 0,-1-1 0,11-9 0,-15 11-17,0 0 1,0 0-1,0 0 1,0 0-1,-1 0 0,0-1 1,1 1-1,-1-1 1,0 1-1,-1-1 1,1 0-1,-1 0 1,1 0-1,-1 0 1,-1 0-1,2-6 1,-2 9-10,0 0 1,0 1-1,0-1 0,1 0 1,-1 1-1,0-1 1,0 0-1,-1 1 1,1-1-1,0 0 1,0 0-1,0 1 1,0-1-1,-1 0 0,1 1 1,0-1-1,0 1 1,-1-1-1,1 0 1,-1 1-1,1-1 1,0 1-1,-1-1 1,1 1-1,-1-1 1,1 1-1,-1-1 0,0 1 1,1 0-1,-1-1 1,1 1-1,-2-1 1,0 1-9,1 0 0,-1 0 0,0 0 1,1 1-1,-1-1 0,0 0 0,1 1 1,-1-1-1,0 1 0,1 0 0,-1-1 1,1 1-1,-2 1 0,-4 2-13,0 1 0,1 0 0,0 0 0,0 0-1,-6 7 1,4-2 13,1 0 0,1 1 0,-1 0 0,-6 17 0,11-23-20,0-1 0,1 1-1,-1 0 1,1 1 0,0-1 0,0 0 0,0 0 0,1 0-1,0 1 1,0-1 0,0 0 0,1 0 0,1 8 0,-1-11 3,1 0 0,-1 0 0,1-1 0,-1 1 0,1 0 0,0-1 0,-1 0 1,1 1-1,0-1 0,0 0 0,0 0 0,0 0 0,0 0 0,0 0 0,1-1 0,-1 1 1,0 0-1,0-1 0,0 0 0,1 0 0,-1 1 0,0-1 0,0-1 0,1 1 1,-1 0-1,4-1 0,6 0 45,1-1 1,0 0 0,18-6-1,1-5 9,0-1 0,33-20-1,-31 15-16,47-18 0,-79 36-39,-1 0-1,1 1 1,0-1-1,-1 1 1,1-1-1,0 1 1,-1 0 0,1 0-1,0 0 1,-1 0-1,1 0 1,0 0-1,0 0 1,2 1 0,-3-1-2,-1 1 1,1-1-1,0 1 1,-1-1-1,1 0 1,-1 1-1,1 0 1,-1-1-1,1 1 1,-1-1-1,1 1 1,-1 0-1,1-1 1,-1 1-1,0 0 1,1-1-1,-1 1 1,0 0-1,0 0 1,1-1-1,-1 1 1,0 1-1,0 4-3,0 0-1,-1 0 1,0 0 0,0 0-1,0 0 1,-4 10-1,-9 20 108,11-30-90,-1 1 1,1 0-1,1 1 1,-1-1 0,1 0-1,0 1 1,1-1 0,0 1-1,0 0 1,0-1-1,2 12 1,-1-18-10,1-1 0,-1 1 0,1-1 0,-1 1 0,1-1 0,0 1 0,-1-1 0,1 1 0,0-1 0,-1 0 0,1 1 0,0-1 0,0 0 0,-1 1 0,1-1 0,0 0 0,0 0 0,0 0 0,-1 0 0,1 0 0,0 0 0,0 0 0,0 0 0,-1 0 0,1 0 0,0 0 0,0-1 0,0 1 0,-1 0 0,1-1 0,0 1 0,-1 0 0,2-1 0,27-12 0,39-37-256,-54 38-86,0 1-1,1 0 0,0 1 1,1 1-1,31-14 0,-32 21-4171,-15 2 4269,0 0 0,1 0 1,-1 0-1,0 1 0,1-1 0,-1 0 1,0 0-1,1 1 0,-1-1 0,0 0 1,0 1-1,1-1 0,-1 0 0,0 1 1,0-1-1,0 0 0,0 1 0,1-1 1,-1 1-1,0-1 0,0 0 0,0 1 0,0-1 1,0 1-1,0-1 0,0 0 0,0 1 1,0-1-1,0 1 0,0-1 0,0 15-5936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6.716"/>
    </inkml:context>
    <inkml:brush xml:id="br0">
      <inkml:brushProperty name="width" value="0.025" units="cm"/>
      <inkml:brushProperty name="height" value="0.025" units="cm"/>
    </inkml:brush>
  </inkml:definitions>
  <inkml:trace contextRef="#ctx0" brushRef="#br0">0 345 18193,'0'0'2531,"48"-48"-1186,-7 4 160,11-6-736,7 1-673,-1 2-64,-7 6-769,-11 12-2626,-14 7-1505,-13 8-4485</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8.180"/>
    </inkml:context>
    <inkml:brush xml:id="br0">
      <inkml:brushProperty name="width" value="0.025" units="cm"/>
      <inkml:brushProperty name="height" value="0.025" units="cm"/>
    </inkml:brush>
  </inkml:definitions>
  <inkml:trace contextRef="#ctx0" brushRef="#br0">41 0 9577,'0'0'6758,"-13"50"-4227,3-18-1,1 4-416,4 1-833,2-6-704,3 0-481,0-10-64,8-10-1185,8-9-1089,0-2-545,1-21-1120,-5-6-4005</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8.572"/>
    </inkml:context>
    <inkml:brush xml:id="br0">
      <inkml:brushProperty name="width" value="0.025" units="cm"/>
      <inkml:brushProperty name="height" value="0.025" units="cm"/>
    </inkml:brush>
  </inkml:definitions>
  <inkml:trace contextRef="#ctx0" brushRef="#br0">86 29 12684,'0'0'5840,"-3"9"-5786,2-6-12,-1 1 1,1 0-1,0 0 1,0 0-1,0 0 1,0 0-1,1 0 1,-1 0-1,1 0 1,0 0-1,0 0 1,1 0-1,-1 0 1,1 0-1,0 0 1,0 0-1,0 0 1,1 0-1,-1-1 1,1 1-1,0 0 1,0-1-1,0 1 1,1-1-1,-1 0 1,4 4-1,-1-2 121,0-1 0,-1 1-1,0 1 1,0-1 0,-1 0 0,1 1-1,-1 0 1,0 0 0,-1 0-1,4 12 1,-5-15 7,-1 1 0,0 0-1,0-1 1,0 1 0,0 0 0,0-1-1,-1 1 1,0 0 0,0-1 0,0 1-1,0-1 1,0 1 0,-1-1 0,1 0-1,-1 1 1,0-1 0,0 0 0,0 0-1,-1 0 1,-3 4 0,2-2-82,0 0 0,0 0 0,-1-1 1,1 0-1,-1 0 0,0 0 0,0 0 1,0-1-1,-1 0 0,1 0 0,-1 0 1,0-1-1,0 1 0,0-2 0,0 1 1,-9 1-1,14-3-221,0 0 0,0-1 0,0 1 0,0 0 0,0-1 0,0 1 0,0-1 0,0 0 1,0 1-1,0-1 0,0 0 0,0 1 0,1-1 0,-1 0 0,0 0 0,1 0 0,-1 1 0,0-1 0,1 0 0,-1 0 0,1 0 1,-1 0-1,1 0 0,0 0 0,-1 0 0,1 0 0,0 0 0,0-1 0,0 1 0,0-2 0,-2-41-5075,2 36 3572,0-27-4626</inkml:trace>
  <inkml:trace contextRef="#ctx0" brushRef="#br0" timeOffset="1">34 49 12300,'0'0'9385,"51"-24"-9225,-32 21-128,-2-2-1474,-1-4-3394,-4 1-6631</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8.943"/>
    </inkml:context>
    <inkml:brush xml:id="br0">
      <inkml:brushProperty name="width" value="0.025" units="cm"/>
      <inkml:brushProperty name="height" value="0.025" units="cm"/>
    </inkml:brush>
  </inkml:definitions>
  <inkml:trace contextRef="#ctx0" brushRef="#br0">31 43 14189,'0'0'6914,"-2"3"-6952,-2 7 270,1 0 0,0 1 0,0-1-1,1 1 1,0 0 0,1 0 0,0 0-1,0 0 1,3 15 0,-2-17 242,-1-8-444,1-1-1,0 1 1,0 0-1,0 0 0,0 0 1,0-1-1,0 1 1,0 0-1,0 0 0,0 0 1,0-1-1,1 1 1,-1 0-1,0 0 1,1 0-1,-1-1 0,0 1 1,1 0-1,-1-1 1,1 1-1,-1 0 1,1-1-1,-1 1 0,1-1 1,-1 1-1,1 0 1,0-1-1,-1 1 1,1-1-1,0 0 0,-1 1 1,1-1-1,0 0 1,0 1-1,-1-1 1,1 0-1,0 0 0,0 0 1,0 1-1,-1-1 1,1 0-1,0 0 0,0 0 1,0 0-1,-1-1 1,1 1-1,0 0 1,0 0-1,1-1 1,2 0 127,-1-1 1,0 1 0,0-1 0,1 1 0,-1-1 0,0 0 0,0-1 0,-1 1 0,1 0 0,3-4 0,-1 0-51,0-1 0,-1 1 1,0-1-1,0 1 0,0-1 1,-1 0-1,0-1 1,0 1-1,-1 0 0,0-1 1,0 0-1,-1 1 0,0-1 1,0 0-1,-1 0 0,0 1 1,-1-15-1,0 20-84,1 1 0,-1-1 0,0 1 0,1-1 0,-1 1 0,0-1-1,0 1 1,0-1 0,0 1 0,0 0 0,0-1 0,0 1 0,0 0 0,0 0 0,-1 0 0,1 0 0,-1 0 0,1 0-1,-1 0 1,1 0 0,-1 1 0,1-1 0,-1 1 0,1-1 0,-1 1 0,0-1 0,1 1 0,-1 0 0,0 0 0,-1 0-1,0 0-95,1 0 0,-1 0-1,0 0 1,1 1-1,-1-1 1,1 1-1,-1-1 1,1 1 0,0 0-1,-1 0 1,1 0-1,0 0 1,0 0 0,-1 1-1,1-1 1,0 1-1,0 0 1,0-1-1,-1 3 1,-20 34-6418,18-27-1325</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59.305"/>
    </inkml:context>
    <inkml:brush xml:id="br0">
      <inkml:brushProperty name="width" value="0.025" units="cm"/>
      <inkml:brushProperty name="height" value="0.025" units="cm"/>
    </inkml:brush>
  </inkml:definitions>
  <inkml:trace contextRef="#ctx0" brushRef="#br0">44 43 9321,'0'0'2012,"0"-8"-181,0-2-2306,0-15 6135,1 47-1695,1 38-3409,1 80 1037,-19 203 1,-5-91-1934,14 280 0,9-315 486,-6-68-113,0-68 4,12 134 0,-1-8 5014,-8-157-4155,7-79-2973,0 6-3411,-4 3-2285</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1.228"/>
    </inkml:context>
    <inkml:brush xml:id="br0">
      <inkml:brushProperty name="width" value="0.025" units="cm"/>
      <inkml:brushProperty name="height" value="0.025" units="cm"/>
    </inkml:brush>
  </inkml:definitions>
  <inkml:trace contextRef="#ctx0" brushRef="#br0">1 151 7399,'0'0'9310,"11"2"-8520,18 4-533,0-3 0,1 0-1,-1-2 1,46-3 0,134-22 1001,-122 12-687,2 1-253,223-21 49,-258 29-360,-1 3 1,1 3-1,95 16 1,-55-1 35,112 8 1,-152-23 201,0-3 0,0-2 0,85-14 1,-43-2 291,-15 2 357,2 3 0,116-4 0,15 28-303,-147-5-489,0-2 0,0-4-1,120-14 1,-68-5 925,0 6-1,133 1 1,-236 12-1073,450-8 2147,-453 5-1917,-22-1-600,-22-3-2122,8 8-580,-10-1-3707,12-5-1404,11 0 147</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1.585"/>
    </inkml:context>
    <inkml:brush xml:id="br0">
      <inkml:brushProperty name="width" value="0.025" units="cm"/>
      <inkml:brushProperty name="height" value="0.025" units="cm"/>
    </inkml:brush>
  </inkml:definitions>
  <inkml:trace contextRef="#ctx0" brushRef="#br0">88 62 3940,'0'0'6758,"-54"-26"-6566,41 20-32,3-1 513,2 3 288,5-1-449,3 0-415,0 4-770,0-3-897,8 1-1633</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1.929"/>
    </inkml:context>
    <inkml:brush xml:id="br0">
      <inkml:brushProperty name="width" value="0.025" units="cm"/>
      <inkml:brushProperty name="height" value="0.025" units="cm"/>
    </inkml:brush>
  </inkml:definitions>
  <inkml:trace contextRef="#ctx0" brushRef="#br0">74 1 12588,'0'0'10484,"4"0"-9816,34 12-17,-1 1 0,45 24 0,18 6-389,-48-26-181,-30-11-37,-1 1 0,22 11 1,-42-18-12,0 1 0,0-1 0,0 0 0,0 1 0,-1-1 0,1 1 0,0 0 0,-1-1 0,1 1 0,0 0 1,-1-1-1,1 1 0,-1 0 0,1 0 0,-1 0 0,1-1 0,-1 1 0,1 0 0,-1 0 0,0 0 0,0 0 0,1 0 0,-1 0 1,0 0-1,0 0 0,0-1 0,0 1 0,0 0 0,0 0 0,0 0 0,0 0 0,-1 0 0,1 0 0,0 0 0,0 0 0,-1 0 0,1-1 1,-1 1-1,1 0 0,-1 0 0,1 0 0,-1-1 0,1 1 0,-1 0 0,0-1 0,0 2 0,-41 36 1612,30-29-1604,2 1 44,-21 19 377,-1-1-1,-2-1 1,0-2 0,-2-2 0,-76 38 0,-24-15-451,146-49-4466,-7 2 3603,1 0 0,-1 0 0,0 0 0,0 0-1,0-1 1,0 1 0,0-1 0,4-3 0,25-21-11196</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3.369"/>
    </inkml:context>
    <inkml:brush xml:id="br0">
      <inkml:brushProperty name="width" value="0.025" units="cm"/>
      <inkml:brushProperty name="height" value="0.025" units="cm"/>
    </inkml:brush>
  </inkml:definitions>
  <inkml:trace contextRef="#ctx0" brushRef="#br0">63 0 7143,'0'0'5984,"-2"11"-4681,-28 361 1060,29 16-3211,2-205-651,2 40-184,-12 293 1599,1-415 534,2-13-1165,-1-31-3083,3-36-1295</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7.572"/>
    </inkml:context>
    <inkml:brush xml:id="br0">
      <inkml:brushProperty name="width" value="0.025" units="cm"/>
      <inkml:brushProperty name="height" value="0.025" units="cm"/>
    </inkml:brush>
  </inkml:definitions>
  <inkml:trace contextRef="#ctx0" brushRef="#br0">0 0 18065,'0'0'1634,"58"0"-481,-19 0-96,8 0-577,4 0-352,2 0-64,1 0-224,-6 2-352,-7 7-33,-8-2-704,-13 3-897,-8 1-1537,-12-2-1154</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7.932"/>
    </inkml:context>
    <inkml:brush xml:id="br0">
      <inkml:brushProperty name="width" value="0.025" units="cm"/>
      <inkml:brushProperty name="height" value="0.025" units="cm"/>
    </inkml:brush>
  </inkml:definitions>
  <inkml:trace contextRef="#ctx0" brushRef="#br0">1 0 15567,'0'0'5349,"57"42"-4837,-4-42-159,7-3-97,7-5-160,-3 1-160,1-3-1474,-12 1-3010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7.079"/>
    </inkml:context>
    <inkml:brush xml:id="br0">
      <inkml:brushProperty name="width" value="0.025" units="cm"/>
      <inkml:brushProperty name="height" value="0.025" units="cm"/>
    </inkml:brush>
  </inkml:definitions>
  <inkml:trace contextRef="#ctx0" brushRef="#br0">0 140 16656,'0'0'7020,"3"-9"-5611,-2 6-1386,0 0 0,0 0-1,0-1 1,0 1 0,0 0-1,1 0 1,-1 0 0,1 0 0,0 1-1,0-1 1,0 0 0,1 1 0,-1 0-1,0-1 1,1 1 0,0 0 0,-1 0-1,1 0 1,0 1 0,0-1 0,0 1-1,0-1 1,0 1 0,1 0 0,-1 0-1,4 0 1,197-67-2628,-203 68 2636,1 0 0,-1-1 0,0 1 0,0 0 0,0 0 0,0 0 0,0 0 0,1 0 0,-1 0 0,0 0 0,0 0 0,0 1 0,0-1 0,0 0 0,0 1 0,0-1 0,0 1 0,0-1 0,0 1 0,0 0 0,0-1 0,0 1 0,0 0 0,0 0 0,0-1 0,-1 1 0,1 0 0,0 0 0,-1 0 0,1 0 0,0 0 0,-1 0 0,0 0 0,1 0 0,-1 0 0,1 0 0,-1 0 0,0 0 0,0 1 0,0-1 0,0 0 0,0 0 0,0 0 0,0 0 0,0 2 0,1 12 536,-1-1 0,-4 29 0,2-27-315,-7 35 661,0 12-517,12-23-3867</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9.083"/>
    </inkml:context>
    <inkml:brush xml:id="br0">
      <inkml:brushProperty name="width" value="0.025" units="cm"/>
      <inkml:brushProperty name="height" value="0.025" units="cm"/>
    </inkml:brush>
  </inkml:definitions>
  <inkml:trace contextRef="#ctx0" brushRef="#br0">261 80 13997,'-2'-9'2563,"1"7"-2430,1-1 1,-1 1 0,0-1-1,0 1 1,0-1 0,0 1-1,0-1 1,0 1 0,-1 0 0,1 0-1,-1 0 1,0 0 0,1 0-1,-1 0 1,0 0 0,0 0-1,0 1 1,0-1 0,-1 1-1,1-1 1,0 1 0,-1 0-1,1 0 1,-1 0 0,1 0 0,-1 1-1,1-1 1,-1 1 0,1-1-1,-1 1 1,0 0 0,1 0-1,-1 0 1,0 0 0,1 1-1,-1-1 1,1 1 0,-1-1-1,1 1 1,-1 0 0,1 0 0,-1 0-1,1 0 1,0 1 0,-1-1-1,-3 4 1,-3 3-35,0 0 0,0 1 0,1 0 0,0 1 1,0-1-1,1 2 0,0-1 0,-7 18 0,-2 6 90,-18 56 0,27-69-77,1 1-1,1 0 1,0 1-1,2-1 1,1 1-1,1-1 1,2 27-1,-1-46-89,0 0 0,0 0 1,0 0-1,1 0 0,-1 0 0,1 0 0,0 0 1,-1-1-1,2 1 0,-1 0 0,0 0 0,0-1 1,1 1-1,-1-1 0,1 1 0,0-1 0,0 0 1,0 1-1,0-1 0,0 0 0,1 0 0,-1-1 1,1 1-1,-1 0 0,1-1 0,-1 0 0,1 1 0,0-1 1,0 0-1,-1 0 0,1-1 0,0 1 0,0 0 1,0-1-1,0 0 0,0 0 0,0 0 0,3 0 1,4-1 244,0-1-1,0 0 1,-1-1 0,1 0 0,-1 0 0,0-1 0,0 0-1,0 0 1,-1-1 0,12-9 0,-2 0-3,-1 0 1,-1-2 0,0 0-1,-1-1 1,-1 0-1,-1-1 1,0-1-1,17-35 1,-23 41-160,-1-1 1,0 0-1,-1 0 0,-1 0 1,-1-1-1,0 0 0,0 1 1,-2-1-1,0 0 0,0 0 1,-2 0-1,1 0 0,-2 0 1,-4-17-1,5 28-118,1 0 1,-1 1-1,0-1 0,-1 1 0,1-1 1,-1 1-1,0 0 0,1 0 0,-1 0 1,-1 0-1,1 0 0,0 0 0,-1 0 1,1 1-1,-1-1 0,0 1 0,0-1 1,0 1-1,0 0 0,0 1 0,-1-1 1,1 0-1,0 1 0,-1 0 0,1 0 1,-1 0-1,0 0 0,1 0 1,-1 1-1,0 0 0,1 0 0,-8 0 1,5 1-53,-1 0 0,0 1 0,0 0 1,1 0-1,-1 0 0,1 1 0,0 0 0,0 0 1,0 0-1,0 1 0,0 0 0,1 0 1,0 1-1,0-1 0,0 1 0,-7 9 1,8-9-333,1 0-1,0 0 1,0 0 0,0 1 0,1-1 0,-2 7 0,-1 19-4372,7-22-463,9-8-1446</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9.503"/>
    </inkml:context>
    <inkml:brush xml:id="br0">
      <inkml:brushProperty name="width" value="0.025" units="cm"/>
      <inkml:brushProperty name="height" value="0.025" units="cm"/>
    </inkml:brush>
  </inkml:definitions>
  <inkml:trace contextRef="#ctx0" brushRef="#br0">24 1 14958,'0'0'2723,"0"50"-129,-3-17-95,0 7-1090,1 0-608,1 0-481,0-2-256,-1-2-32,-3-5-64,4-5 32,-2-3-64,1-6-64,1-2-481,1-1-1088,0-9-1154</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9.861"/>
    </inkml:context>
    <inkml:brush xml:id="br0">
      <inkml:brushProperty name="width" value="0.025" units="cm"/>
      <inkml:brushProperty name="height" value="0.025" units="cm"/>
    </inkml:brush>
  </inkml:definitions>
  <inkml:trace contextRef="#ctx0" brushRef="#br0">1 21 19346,'0'0'10090,"56"3"-9546,-7-8-383,4-2-194,-2-1-1376,-7 4-961,-9 4-673,-8 0-1505,-11 0-3428</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0.373"/>
    </inkml:context>
    <inkml:brush xml:id="br0">
      <inkml:brushProperty name="width" value="0.025" units="cm"/>
      <inkml:brushProperty name="height" value="0.025" units="cm"/>
    </inkml:brush>
  </inkml:definitions>
  <inkml:trace contextRef="#ctx0" brushRef="#br0">0 575 19603,'0'0'7943,"3"-10"-6849,8-20-867,2 0 0,2 1 0,0 1-1,2 0 1,30-38 0,9-16-93,-26 35 360,-2-1 0,-2-1 0,29-79-1,-101 263-165,-75 248 1,120-381-357,0 1-1,1-1 1,-1 1-1,1 0 1,0-1 0,-1 1-1,1-1 1,0 1 0,1 0-1,-1-1 1,1 4-1,-1-5-5,1 0 0,-1-1 0,0 1 0,1 0 0,-1-1 0,0 1 0,1-1-1,-1 1 1,1-1 0,-1 1 0,1-1 0,-1 1 0,1-1 0,-1 1 0,1-1-1,-1 0 1,1 1 0,-1-1 0,1 0 0,0 1 0,-1-1 0,1 0 0,0 0 0,-1 0-1,1 0 1,0 0 0,0 1 0,2-2-142,0 1-1,0-1 1,-1 0-1,1 0 1,0 0-1,-1 0 0,1 0 1,-1-1-1,1 1 1,-1-1-1,0 0 1,1 0-1,-1 1 1,0-1-1,0 0 1,0-1-1,-1 1 1,3-4-1,11-17-5166,-3-3-1960</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0.747"/>
    </inkml:context>
    <inkml:brush xml:id="br0">
      <inkml:brushProperty name="width" value="0.025" units="cm"/>
      <inkml:brushProperty name="height" value="0.025" units="cm"/>
    </inkml:brush>
  </inkml:definitions>
  <inkml:trace contextRef="#ctx0" brushRef="#br0">0 33 24343,'0'0'8424,"44"-14"-13004,-44 5-257,0 0-4548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1.119"/>
    </inkml:context>
    <inkml:brush xml:id="br0">
      <inkml:brushProperty name="width" value="0.025" units="cm"/>
      <inkml:brushProperty name="height" value="0.025" units="cm"/>
    </inkml:brush>
  </inkml:definitions>
  <inkml:trace contextRef="#ctx0" brushRef="#br0">237 0 19410,'0'0'3540,"6"11"-3038,-5-8-459,2-1 15,-1 1 0,-1 0 0,1 0 0,0 0-1,-1 0 1,1 1 0,-1-1 0,0 0 0,0 1 0,0-1 0,-1 1 0,1-1-1,-1 1 1,0-1 0,0 1 0,0-1 0,0 1 0,-1-1 0,1 1-1,-1-1 1,0 0 0,0 1 0,0-1 0,-1 0 0,-2 6 0,-30 45 1769,-3-2 0,-52 58 0,1-1-2605,86-107-853,1-17-9689</inkml:trace>
  <inkml:trace contextRef="#ctx0" brushRef="#br0" timeOffset="1">16 70 21909,'0'0'7046,"38"49"-5444,-2-24-225,7-2-768,5 0-385,5 1-224,-7-2-929,-3 4-1249,-9 1-1922,-7-1-1857,-9-4-8137</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3.368"/>
    </inkml:context>
    <inkml:brush xml:id="br0">
      <inkml:brushProperty name="width" value="0.025" units="cm"/>
      <inkml:brushProperty name="height" value="0.025" units="cm"/>
    </inkml:brush>
  </inkml:definitions>
  <inkml:trace contextRef="#ctx0" brushRef="#br0">190 109 9385,'0'0'2819,"1"-9"-140,-1 3-2619,1 0 663,-1 0 0,0-1 0,0 1 0,0-1-1,-1 1 1,0-1 0,-3-8 0,3 13-556,0 0 1,0 0-1,0 0 1,0 0-1,0 1 1,-1-1-1,1 0 1,-1 1-1,1-1 1,-1 1-1,1 0 1,-1-1-1,0 1 1,0 0-1,0 0 1,0 0-1,0 0 1,0 1-1,0-1 1,0 0-1,0 1 1,0-1-1,0 1 0,0 0 1,0 0-1,0 0 1,-1 0-1,1 0 1,0 0-1,-4 1 1,1 1-118,0-1 1,0 1-1,0 0 0,0 0 1,0 1-1,1-1 1,-1 1-1,1 0 0,0 0 1,0 1-1,0-1 0,0 1 1,1 0-1,-1 0 1,1 0-1,0 1 0,0-1 1,1 1-1,-4 5 0,-1 5 29,0 0-1,0 1 0,1 0 0,-6 29 1,10-37-50,1 0 0,-1 0 0,2 0 0,-1 0 0,1 0 0,2 15 0,-2-21-21,1-1 0,-1 1 0,1-1 0,-1 1-1,1-1 1,0 1 0,0-1 0,-1 1 0,1-1 0,0 1 0,1-1-1,-1 0 1,0 0 0,0 0 0,0 0 0,1 1 0,-1-2-1,0 1 1,1 0 0,-1 0 0,1 0 0,-1-1 0,1 1 0,0-1-1,-1 1 1,1-1 0,0 1 0,-1-1 0,1 0 0,0 0-1,-1 0 1,1 0 0,0 0 0,-1 0 0,1-1 0,0 1-1,1-1 1,5-1 130,1-1 0,-1 1 0,0-2 0,1 1 0,-2-1 0,1 0 0,0-1 0,-1 0 0,0 0 0,0-1 0,0 1 0,-1-2 0,0 1 0,6-8 0,1-3 79,0 0 0,-1 0 0,-1-1 0,15-34 0,-23 47-146,-1-1 0,0 1 0,0 0 0,0-1 1,-1 1-1,0-1 0,0 0 0,0 1 0,-1-1 0,0 0 0,0 0 0,-1-7 0,1 13-66,-1-1 0,1 1 1,0-1-1,-1 1 0,1 0 0,-1-1 1,1 1-1,0 0 0,-1-1 1,1 1-1,-1 0 0,1 0 0,-1 0 1,1-1-1,-1 1 0,1 0 0,-1 0 1,1 0-1,-1 0 0,1 0 1,-1 0-1,1 0 0,-1 0 0,1 0 1,-1 0-1,1 0 0,-1 0 0,1 0 1,-1 0-1,1 1 0,-1-1 1,1 0-1,-1 0 0,1 0 0,-1 1 1,1-1-1,0 0 0,-1 1 0,1-1 1,-1 0-1,1 1 0,0-1 1,-1 1-1,1-1 0,0 0 0,0 1 1,-1-1-1,1 2 0,-17 19-82,9-6 79,1 0 0,1 1 0,-7 22 0,11-32-42,0 1-1,1-1 0,0 0 0,0 0 0,1 1 0,0-1 0,0 0 1,0 1-1,1-1 0,-1 0 0,2 0 0,1 9 0,-1-13-108,0 0 1,0 1-1,-1-1 0,2 0 0,-1 0 1,0 0-1,0 0 0,1 0 1,-1-1-1,1 1 0,-1-1 0,1 1 1,0-1-1,-1 0 0,1 0 0,0 0 1,0-1-1,0 1 0,0-1 0,0 1 1,0-1-1,3 0 0,7 1-1216,1-1-1,-1-1 1,23-3-1,11-9-4106</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3.730"/>
    </inkml:context>
    <inkml:brush xml:id="br0">
      <inkml:brushProperty name="width" value="0.025" units="cm"/>
      <inkml:brushProperty name="height" value="0.025" units="cm"/>
    </inkml:brush>
  </inkml:definitions>
  <inkml:trace contextRef="#ctx0" brushRef="#br0">1 1 1153</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4.102"/>
    </inkml:context>
    <inkml:brush xml:id="br0">
      <inkml:brushProperty name="width" value="0.025" units="cm"/>
      <inkml:brushProperty name="height" value="0.025" units="cm"/>
    </inkml:brush>
  </inkml:definitions>
  <inkml:trace contextRef="#ctx0" brushRef="#br0">90 61 8136,'0'0'3496,"4"-9"182,1-3-2392,3-7 120,2-2 4129,-12 51-3401,2-8-1802,-7 10 241,-16 47 1,15-57-336,1 1 0,1-1 1,1 1-1,-3 45 0,8-67-213,0 0 0,1-1 0,-1 1 0,0 0 0,1-1 0,-1 1 0,1 0 0,-1 0 0,0-1 0,1 1 0,-1-1-1,1 1 1,0-1 0,-1 1 0,1 0 0,0-1 0,-1 0 0,1 1 0,0-1 0,-1 1 0,1-1 0,0 0-1,0 0 1,-1 1 0,1-1 0,0 0 0,0 0 0,-1 0 0,1 0 0,0 0 0,0 0 0,0 0 0,-1 0 0,1 0-1,0 0 1,0-1 0,0 1 0,-1 0 0,1 0 0,0-1 0,0 1 0,0-1 0,37-13 889,-20 3-678,-13 7-228,-1 1 1,1 0 0,-1 0-1,1 1 1,0 0 0,0 0 0,0 0-1,1 0 1,-1 1 0,9-2-1,-13 3-10,-1 1-1,1-1 0,0 1 1,0-1-1,-1 1 0,1-1 1,-1 1-1,1-1 0,0 1 1,-1 0-1,1-1 0,-1 1 1,1 0-1,-1-1 0,0 1 1,1 0-1,-1 0 0,0 0 1,0-1-1,1 1 0,-1 0 1,0 0-1,0 0 0,0-1 1,0 1-1,0 0 1,0 0-1,0 1 0,0 35 75,-1-27-13,2-4-43,-2 1 0,1-1 0,-1 1 0,0-1 0,0 1 0,0-1 0,-1 1 0,0-1 0,-1 0 0,1 0 0,-1 0 1,-4 6-1,4-8 71,0-1 0,0 0 0,0 0 0,0 0 0,0 0 0,-1-1-1,1 1 1,-1-1 0,1 0 0,-1 0 0,0 0 0,0-1 0,0 1 0,0-1 0,0 0 0,0 0 0,-1-1 0,1 1 0,-8-1 0,5 1-70,0-1 0,0-1 0,0 1 0,0-1 0,0-1 0,0 1 0,-10-5 1,15 5-28,-1 0 0,1 0 0,0 0 0,0 0 0,0 0 0,0-1 0,0 1 0,0-1 0,0 1 0,1-1 0,-1 0 0,0 0 0,1 0 0,0 0 0,-1 0 0,1 0 0,0 0 0,0 0 0,0 0 0,0-1 0,0 1 0,1 0 0,-1-1 0,1 1 0,-1-4 0,1 5-132,0 1-1,0-1 1,0 0 0,0 1-1,1-1 1,-1 1-1,0-1 1,0 0-1,0 1 1,0-1-1,1 1 1,-1-1-1,0 1 1,1-1-1,-1 1 1,0-1-1,1 1 1,-1-1-1,1 1 1,-1-1-1,0 1 1,1 0-1,-1-1 1,1 1-1,-1 0 1,1-1-1,0 1 1,-1 0-1,1 0 1,-1 0-1,1-1 1,-1 1-1,2 0 1,24 0-5850,-17 0 3418,14 0-4349</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4.631"/>
    </inkml:context>
    <inkml:brush xml:id="br0">
      <inkml:brushProperty name="width" value="0.025" units="cm"/>
      <inkml:brushProperty name="height" value="0.025" units="cm"/>
    </inkml:brush>
  </inkml:definitions>
  <inkml:trace contextRef="#ctx0" brushRef="#br0">1 4 18193,'0'0'14318,"61"-4"-17810,-48 4-704,-9 0-2113</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7.867"/>
    </inkml:context>
    <inkml:brush xml:id="br0">
      <inkml:brushProperty name="width" value="0.025" units="cm"/>
      <inkml:brushProperty name="height" value="0.025" units="cm"/>
    </inkml:brush>
  </inkml:definitions>
  <inkml:trace contextRef="#ctx0" brushRef="#br0">0 0 14286,'0'0'9406,"10"4"-8718,26 14-472,-1 2 0,-1 1-1,0 1 1,-2 2 0,0 2 0,-2 1-1,-1 1 1,-1 1 0,35 49-1,25 44-22,84 157 1,-161-260-132,79 136 423,304 486 2713,-358-592-3007,2-1-1,2-2 1,1-2 0,3-1 0,2-2-1,1-3 1,2-2 0,1-1 0,2-3-1,101 45 1,-109-59-191,-24-10 0,0 0 0,-1 1 0,24 16 0,-34-16-675,-13-3-1136,-18-3-3951,10-3-1973</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5.022"/>
    </inkml:context>
    <inkml:brush xml:id="br0">
      <inkml:brushProperty name="width" value="0.025" units="cm"/>
      <inkml:brushProperty name="height" value="0.025" units="cm"/>
    </inkml:brush>
  </inkml:definitions>
  <inkml:trace contextRef="#ctx0" brushRef="#br0">280 0 16944,'0'0'10405,"-10"11"-10245,-67 73-465,-109 155 1,179-231-1551</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5.394"/>
    </inkml:context>
    <inkml:brush xml:id="br0">
      <inkml:brushProperty name="width" value="0.025" units="cm"/>
      <inkml:brushProperty name="height" value="0.025" units="cm"/>
    </inkml:brush>
  </inkml:definitions>
  <inkml:trace contextRef="#ctx0" brushRef="#br0">1 1 20275,'0'0'8328,"30"55"-7175,-5-28-480,4 5-417,5-2-224,3-2-961,-2-2-1761,-8-7-2179,-3-5-3299</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5.768"/>
    </inkml:context>
    <inkml:brush xml:id="br0">
      <inkml:brushProperty name="width" value="0.025" units="cm"/>
      <inkml:brushProperty name="height" value="0.025" units="cm"/>
    </inkml:brush>
  </inkml:definitions>
  <inkml:trace contextRef="#ctx0" brushRef="#br0">31 66 13549,'0'0'6182,"44"-62"-2819,-35 58-1089,-3 4-1601,-3 21-481,-1 12 0,-2 8-32,0 5-32,0 2-224,0-6-192,0-5-449,0-9-416,0-6-192,0-11-161,0-7-1184</inkml:trace>
  <inkml:trace contextRef="#ctx0" brushRef="#br0" timeOffset="1">0 161 12908,'0'0'12588,"64"-17"-12171,-13 20-289,11-1-64,2-2-1121,5-5-2915,0-19-5541</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7.968"/>
    </inkml:context>
    <inkml:brush xml:id="br0">
      <inkml:brushProperty name="width" value="0.025" units="cm"/>
      <inkml:brushProperty name="height" value="0.025" units="cm"/>
    </inkml:brush>
  </inkml:definitions>
  <inkml:trace contextRef="#ctx0" brushRef="#br0">0 79 18802,'0'0'1185,"54"1"-1025,-9-1 449,7 0-321,0-10-192,-1-2-1121,-5-4-2114,-10-5-2146,-15 1-6406</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8.329"/>
    </inkml:context>
    <inkml:brush xml:id="br0">
      <inkml:brushProperty name="width" value="0.025" units="cm"/>
      <inkml:brushProperty name="height" value="0.025" units="cm"/>
    </inkml:brush>
  </inkml:definitions>
  <inkml:trace contextRef="#ctx0" brushRef="#br0">410 1 16592,'0'0'7441,"-6"3"-6912,-11 8-454,1 1 0,0 0 0,-22 23-1,-18 14 102,-59 29 750,77-55-286,-65 52-1,103-75-645,0 1 1,0-1-1,-1 0 0,1 0 1,0 0-1,-1 0 1,1 1-1,0-1 1,-1 0-1,1 0 0,0 1 1,0-1-1,0 0 1,-1 1-1,1-1 1,0 0-1,0 1 0,0-1 1,0 0-1,-1 1 1,1-1-1,0 0 1,0 1-1,0-1 0,0 0 1,0 1-1,0-1 1,0 0-1,0 1 1,0-1-1,0 0 0,0 1 1,0-1-1,0 0 1,1 1-1,-1-1 1,0 0-1,0 1 0,0-1 1,1 1-1,17 5-56,37-6 154,-44 0-75,2 0-60,36 0 144,53 7-1,-85-5-665,-1 1-1,1 1 1,-1 0-1,-1 2 0,1-1 1,-1 2-1,17 9 0,3 5-3517,-4-5-2195</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8.854"/>
    </inkml:context>
    <inkml:brush xml:id="br0">
      <inkml:brushProperty name="width" value="0.025" units="cm"/>
      <inkml:brushProperty name="height" value="0.025" units="cm"/>
    </inkml:brush>
  </inkml:definitions>
  <inkml:trace contextRef="#ctx0" brushRef="#br0">322 1 16976,'-12'0'1634,"2"0"-1354,0 1 1,0 0 0,0 1-1,0 0 1,1 1-1,-1-1 1,1 2 0,0 0-1,-1 0 1,1 0 0,1 1-1,-1 1 1,-11 9 0,5-4-192,1 2 1,1 0-1,0 0 1,0 1-1,2 0 1,0 1 0,0 1-1,2 0 1,0 0-1,1 1 1,0 0-1,1 0 1,1 1 0,1 0-1,1 0 1,0 0-1,-2 30 1,6-45-75,0 0 0,1-1 0,-1 1 1,0-1-1,1 1 0,0-1 0,0 1 0,-1-1 1,1 1-1,1-1 0,-1 0 0,0 1 0,1-1 1,-1 0-1,1 0 0,-1 0 0,1 0 0,0 0 1,0-1-1,0 1 0,4 2 0,0-1 51,-1 0 0,1 0 0,0-1-1,0 1 1,0-2 0,1 1 0,-1-1-1,0 0 1,8 1 0,-5-2-4,1 1 0,-1-1 0,1 0 0,-1-1 0,1 0 0,-1-1 0,1 0 1,-1 0-1,0-1 0,0 0 0,0-1 0,14-8 0,-21 11-32,0-1 0,-1 1 0,1-1 1,-1 1-1,1-1 0,-1 0 0,0 0 0,1 0 0,-1 0 1,0 0-1,0 0 0,0 0 0,-1 0 0,1 0 1,-1-1-1,1-2 0,-1 4-1,0 0 0,0 0 0,0 0 0,0 0 0,0 0 0,0 0 0,-1 0 0,1 0 0,0 0 1,-1 0-1,1 1 0,-1-1 0,1 0 0,-1 0 0,1 0 0,-1 0 0,0 0 0,1 1 0,-1-1 0,0 0 0,0 1 0,1-1 0,-1 1 0,0-1 1,0 0-1,0 1 0,0 0 0,0-1 0,0 1 0,0 0 0,0-1 0,0 1 0,0 0 0,0 0 0,0 0 0,0 0 0,-1 0 0,-6-1-13,0 1-1,0 0 0,-1 0 1,1 1-1,0 0 0,0 1 0,-8 2 1,14-3-6,-1-1 0,0 1 0,1 0 0,-1 1 0,0-1 0,1 0 0,0 1 0,-1-1 0,1 1 0,0 0 0,0 0 0,0 0 0,0 0 0,0 0 0,0 0 0,0 1 0,1-1 0,-1 0 0,1 1 0,0-1 0,0 1 0,0 0 0,-1 4 0,2-6-3,0 0 0,0 0-1,1 0 1,-1 0-1,0 0 1,1-1-1,-1 1 1,1 0-1,-1 0 1,1 0 0,-1-1-1,1 1 1,0 0-1,-1 0 1,1-1-1,0 1 1,0-1 0,-1 1-1,1-1 1,0 1-1,0-1 1,0 1-1,0-1 1,0 0-1,0 1 1,-1-1 0,1 0-1,0 0 1,0 0-1,0 0 1,0 0-1,0 0 1,0 0 0,0 0-1,0 0 1,0 0-1,1-1 1,42-1 243,-43 2-242,14-4 36,1-1 1,-1 0 0,-1 0-1,1-2 1,-1 1 0,0-2-1,0 0 1,20-17 0,-10 9 6,-50 55-104,12-22 56,-46 65 162,55-74-218,0 0 0,0 0 0,1 0 0,1 1 0,-1 0-1,1 0 1,1 0 0,-3 11 0,5-19 9,0-1 0,0 0-1,0 1 1,0-1 0,0 0 0,0 1-1,0-1 1,0 1 0,0-1-1,0 0 1,0 1 0,0-1 0,0 1-1,0-1 1,0 0 0,1 1-1,-1-1 1,0 0 0,0 1 0,0-1-1,1 0 1,-1 1 0,0-1-1,0 0 1,1 0 0,-1 1 0,0-1-1,0 0 1,1 0 0,-1 1-1,0-1 1,1 0 0,-1 0 0,0 0-1,1 0 1,0 1 0,16-5-1273,16-16-1792,-6-6-1653,1-4-3139</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9.365"/>
    </inkml:context>
    <inkml:brush xml:id="br0">
      <inkml:brushProperty name="width" value="0.025" units="cm"/>
      <inkml:brushProperty name="height" value="0.025" units="cm"/>
    </inkml:brush>
  </inkml:definitions>
  <inkml:trace contextRef="#ctx0" brushRef="#br0">54 66 8136,'0'0'10196,"-8"6"-7762,-23 20-458,31-26-1952,-1 0 0,1 0 0,0 1 1,0-1-1,0 0 0,0 0 0,-1 0 1,1 0-1,0 1 0,0-1 0,0 0 1,0 0-1,0 0 0,-1 1 0,1-1 1,0 0-1,0 0 0,0 1 0,0-1 1,0 0-1,0 0 0,0 1 0,0-1 1,0 0-1,0 0 0,0 1 1,0-1-1,0 0 0,0 0 0,0 1 1,0-1-1,0 0 0,0 0 0,1 0 1,-1 1-1,0-1 0,0 0 0,0 0 1,0 0-1,0 1 0,1-1 0,-1 0 1,0 0-1,0 0 0,0 1 0,0-1 1,1 0-1,-1 0 0,0 0 0,0 0 1,1 0-1,-1 0 0,0 0 1,0 0-1,0 0 0,1 1 0,-1-1 1,0 0-1,0 0 0,1 0 0,-1 0 1,0 0-1,0 0 0,1 0 0,-1-1 1,0 1-1,0 0 0,1 0 0,-1 0 1,21 1 256,-19-1-141,8-1-39,-1 0 1,1-1 0,0 0-1,0 0 1,-1-1-1,1 0 1,14-8-1,-20 10-81,0-1 0,1 0 0,-1-1 0,0 1 0,-1-1 0,1 0 0,0 0 0,-1 0-1,0 0 1,1 0 0,-1-1 0,-1 0 0,1 1 0,0-1 0,-1 0 0,0 0 0,0 0-1,2-7 1,-3 10-4,-1 0-1,0 1 0,0-1 0,0 0 1,0 1-1,0-1 0,-1 0 0,1 1 1,0-1-1,0 0 0,0 1 1,-1-1-1,1 1 0,0-1 0,0 0 1,-1 1-1,1-1 0,-1 1 0,1-1 1,0 1-1,-1-1 0,1 1 1,-1 0-1,1-1 0,-1 1 0,1-1 1,-1 1-1,0 0 0,1-1 0,-1 1 1,1 0-1,-1 0 0,0 0 1,1-1-1,-1 1 0,0 0 0,1 0 1,-1 0-1,1 0 0,-1 0 0,0 0 1,1 0-1,-1 0 0,0 1 1,1-1-1,-1 0 0,0 0 0,1 0 1,-1 1-1,0-1 0,-36 13 157,23-5-139,1 2 0,-1-1 0,1 2 0,-18 18 1,25-23 41,1 1 1,-1-1 0,1 1-1,0 0 1,1 0 0,-1 1-1,2-1 1,-1 1-1,1 0 1,-5 15 0,8-22-59,0-1 0,0 1 0,0 0 0,1 0 0,-1 0 0,0 0 0,0 0 0,0-1 1,1 1-1,-1 0 0,0 0 0,1 0 0,-1-1 0,1 1 0,-1 0 0,1-1 0,-1 1 0,1 0 0,-1-1 0,1 1 1,-1 0-1,1-1 0,0 1 0,0-1 0,-1 1 0,1-1 0,0 0 0,0 1 0,-1-1 0,1 0 0,0 1 1,0-1-1,0 0 0,0 0 0,-1 0 0,1 0 0,0 0 0,0 0 0,0 0 0,0 0 0,0 0 0,1-1 0,41-4 527,-43 5-541,19-5 126,-1-1-1,0-1 1,26-14-1,-30 14-130,1 0-1,-1 1 1,1 0-1,1 1 1,-1 1-1,17-3 1,-32 7-5,1 0 1,0 0 0,-1 0-1,1 0 1,0 0 0,-1 0-1,1 0 1,0 0 0,0 0-1,-1 0 1,1 0 0,0 0 0,-1 1-1,1-1 1,-1 0 0,1 0-1,0 1 1,-1-1 0,1 0-1,-1 1 1,1-1 0,0 1 0,-1-1-1,1 1 1,-1-1 0,0 1-1,1-1 1,-1 1 0,1-1-1,-1 1 1,0 0 0,1 0 0,-3 28-11,-21 25 87,8-26 235,15-24 537,12-16 82,12-17-660,-1-1 0,-1-2 1,26-50-1,-48 81-440,1 27-3315,0-24 3004,-1 0 0,1 0 0,-1 0 0,1 0 0,0 0 0,0 0 0,0-1 1,0 1-1,0 0 0,0-1 0,0 1 0,1 0 0,-1-1 0,1 0 1,-1 1-1,1-1 0,-1 0 0,1 0 0,0 0 0,0 0 0,0 0 1,-1 0-1,1 0 0,4 0 0,17 3-6560</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9.768"/>
    </inkml:context>
    <inkml:brush xml:id="br0">
      <inkml:brushProperty name="width" value="0.025" units="cm"/>
      <inkml:brushProperty name="height" value="0.025" units="cm"/>
    </inkml:brush>
  </inkml:definitions>
  <inkml:trace contextRef="#ctx0" brushRef="#br0">151 23 13325,'0'0'3843,"-12"7"-1200,6-4-2473,-14 9 1130,1 0 0,-22 18-1,37-26-1106,-1-1-1,1 1 1,0 0-1,1 0 0,-1 0 1,1 0-1,-1 0 0,1 1 1,1 0-1,-1-1 1,1 1-1,-1 0 0,1 0 1,1 1-1,-1-1 0,1 0 1,-1 6-1,2-11-196,0 1 0,0-1 0,0 1 0,0-1 0,0 1-1,0-1 1,1 0 0,-1 1 0,0-1 0,0 1 0,0-1 0,1 0 0,-1 1 0,0-1-1,0 0 1,1 1 0,-1-1 0,0 0 0,1 1 0,-1-1 0,0 0 0,1 0 0,-1 1-1,0-1 1,1 0 0,-1 0 0,1 0 0,-1 0 0,1 0 0,-1 1 0,0-1-1,1 0 1,0 0 0,22-2-12,19-13 156,-25 4-102,-1-2-1,0 0 0,-1-1 1,0 0-1,-2-1 0,0-1 1,0 0-1,-1-1 1,11-21-1,-49 77 642,19-29-578,0 0-1,0 0 1,0 1 0,2 0 0,-1 0 0,1 0 0,1 1 0,0-1 0,1 1-1,-4 19 1,8-30-135,-1 0 0,0-1 1,1 1-1,-1 0 0,1 0 0,-1-1 0,1 1 0,0-1 0,-1 1 1,1 0-1,-1-1 0,1 1 0,0-1 0,0 1 0,-1-1 0,1 0 0,0 1 1,0-1-1,0 0 0,-1 1 0,1-1 0,0 0 0,0 0 0,0 0 1,0 0-1,-1 0 0,1 0 0,0 0 0,0 0 0,1 0 0,32-4-3048,-6-7-857,2-7-1432</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0.363"/>
    </inkml:context>
    <inkml:brush xml:id="br0">
      <inkml:brushProperty name="width" value="0.025" units="cm"/>
      <inkml:brushProperty name="height" value="0.025" units="cm"/>
    </inkml:brush>
  </inkml:definitions>
  <inkml:trace contextRef="#ctx0" brushRef="#br0">140 304 16303,'0'0'3182,"-2"-8"-2515,-7-28-400,9 35-257,0 1 0,-1-1-1,1 0 1,0 1 0,0-1 0,-1 0-1,1 1 1,-1-1 0,1 0-1,0 1 1,-1-1 0,1 1-1,-1-1 1,1 1 0,-1-1-1,1 1 1,-1-1 0,0 1 0,1 0-1,-1-1 1,0 1 0,1 0-1,-1 0 1,0-1 0,1 1-1,-1 0 1,0 0 0,1 0 0,-1 0-1,0 0 1,0 0 0,1 0-1,-1 0 1,0 0 0,1 0-1,-1 0 1,0 0 0,0 0 0,1 1-1,-1-1 1,0 0 0,1 1-1,-1-1 1,1 0 0,-1 1-1,0-1 1,0 1 0,-23 20 339,24-20-331,-8 7 501,0 0 0,1 0 1,0 1-1,0 1 0,1-1 0,0 1 0,1 0 0,0 0 1,1 1-1,0-1 0,-5 21 0,9-30-495,0 0 1,-1 1-1,1-1 0,0 0 0,0 0 1,0 0-1,1 0 0,-1 0 0,0 0 1,0 0-1,1 0 0,-1 0 0,0 0 1,1 1-1,-1-1 0,1-1 0,0 1 1,-1 0-1,1 0 0,0 0 0,-1 0 1,1 0-1,0-1 0,0 1 0,0 0 1,1 0-1,0 0-5,1 0 0,-1 0-1,0 0 1,1-1 0,-1 1 0,1-1 0,-1 0 0,1 0-1,-1 0 1,1 0 0,3 0 0,3-2 25,0 0 0,0 0 1,0-1-1,-1 0 0,1 0 0,8-5 0,11-10 24,-1 0 0,0-2-1,-2-2 1,0 0-1,31-36 1,93-139 391,-143 189-463,0-1 0,-1 0-1,0 0 1,4-12 0,-9 21 3,0 0-1,0 0 1,1 0 0,-1-1-1,0 1 1,0 0 0,0 0-1,0 0 1,0 0 0,0-1 0,0 1-1,0 0 1,0 0 0,0 0-1,-1 0 1,1 0 0,0-1-1,0 1 1,0 0 0,0 0-1,0 0 1,0 0 0,0 0 0,0-1-1,0 1 1,0 0 0,0 0-1,-1 0 1,1 0 0,0 0-1,0 0 1,0 0 0,0 0-1,0 0 1,0-1 0,-1 1 0,1 0-1,0 0 1,0 0 0,0 0-1,0 0 1,-1 0 0,1 0-1,0 0 1,0 0 0,0 0-1,0 0 1,0 0 0,-1 0-1,1 0 1,0 0 0,0 0 0,0 0-1,0 0 1,0 1 0,-1-1-1,1 0 1,0 0 0,-11 4-50,-3 5 52,0 0 0,1 1 0,0 1-1,0 0 1,1 1 0,-10 13 0,-5 7 177,-29 47 1,48-67-145,0 0 1,1 0-1,0 1 1,1 0-1,1 0 1,0 0-1,0 1 0,1 0 1,1 0-1,-2 24 1,5-37-94,0 1 1,0 0 0,0 0-1,0-1 1,0 1-1,1 0 1,-1-1-1,1 1 1,-1 0-1,1-1 1,0 1 0,-1-1-1,1 1 1,0-1-1,0 1 1,0-1-1,0 1 1,0-1 0,1 0-1,-1 0 1,0 0-1,1 0 1,-1 0-1,2 2 1,1-2-314,-1 0 0,1 1 1,0-1-1,0 0 0,-1-1 0,1 1 0,0-1 1,0 0-1,0 1 0,6-2 0,0 0-445,-1-1-1,1 1 1,-1-2-1,0 1 1,0-1-1,0-1 1,0 0-1,13-7 1,-17 7 571,1 0 1,-1-1 0,0 1 0,0-1 0,6-9 0,-9 12 461,0-1 0,-1 1 0,0 0-1,0-1 1,0 0 0,0 1 0,0-1 0,0 0 0,0-4 0,-1 6-85,0 1-1,1 0 1,-1 0-1,0-1 1,0 1-1,0 0 1,0-1-1,0 1 1,-1 0-1,1 0 1,0-1-1,0 1 1,0 0-1,0 0 0,0-1 1,0 1-1,0 0 1,0 0-1,-1-1 1,1 1-1,0 0 1,0 0-1,0-1 1,-1 1-1,1 0 1,0 0-1,0 0 1,0 0-1,-1-1 1,1 1-1,0 0 1,0 0-1,-1 0 1,1 0-1,0 0 1,0 0-1,-1 0 1,1 0-1,-15 2 1571,-13 12-585,26-12-1031,0-1 0,0 0 0,1 1 0,-1-1 0,0 1 0,1-1 0,0 1 0,-1-1 0,1 1 0,0 0 0,0 0 0,0 0 0,0 0 0,0 0 0,0 0 0,0 0 0,1 0 0,-1 0 0,0 3 0,2-4-69,0 0-1,0 1 1,0-1 0,0 0-1,0 0 1,0 0-1,0 0 1,0 0-1,0 0 1,0-1 0,1 1-1,-1 0 1,0 0-1,1-1 1,-1 1-1,0-1 1,1 0 0,-1 1-1,1-1 1,-1 0-1,1 0 1,-1 1-1,1-1 1,-1 0 0,0-1-1,1 1 1,-1 0-1,3-1 1,30 0 278,33-1-249,-62 2 12,0 1 1,0-1-1,0 1 1,-1 0-1,1 0 1,0 0-1,-1 1 1,1 0-1,0 0 1,4 3-1,7 9 1616,-15-13-1580,0 1 1,1-1-1,-1 1 1,1-1-1,-1 0 1,1 1-1,-1-1 1,1 0-1,0 0 1,-1 0-1,1-1 1,0 1-1,0 0 1,0-1-1,0 1 1,0-1-1,0 0 0,3 1 1,21-1-2,0 0 0,32-6 1,-12-2-7086,-39 5 539</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1.575"/>
    </inkml:context>
    <inkml:brush xml:id="br0">
      <inkml:brushProperty name="width" value="0.025" units="cm"/>
      <inkml:brushProperty name="height" value="0.025" units="cm"/>
    </inkml:brush>
  </inkml:definitions>
  <inkml:trace contextRef="#ctx0" brushRef="#br0">184 317 16560,'0'0'7868,"-9"14"-9325,1-2 1540,0 1-1,2 0 0,-1 1 1,2 0-1,-1 0 1,2 0-1,0 0 1,-3 27-1,6-16-62,2-1 0,1 1 0,6 28 0,-4-33 141,-1 1 0,-1-1 0,-1 1 0,-1-1 0,-2 25 0,0-37 27,0 0-1,-1-1 0,0 1 1,0-1-1,-1 0 0,1 0 1,-1 0-1,-1-1 0,-8 11 1,10-13-135,0 0 0,-1-1 0,1 1 0,0-1 0,-1 0 0,0 0 0,0 0 0,0 0 1,0-1-1,0 0 0,-1 0 0,1 0 0,-1 0 0,1-1 0,-1 1 0,-9 0 0,14-2-22,-1 0-1,0 0 0,0-1 0,0 1 0,1 0 0,-1 0 1,0-1-1,0 1 0,1 0 0,-1-1 0,0 1 0,1-1 1,-1 1-1,0-1 0,1 1 0,-1-1 0,1 1 0,-1-1 1,1 0-1,-1 1 0,1-1 0,-1 0 0,1 1 0,0-1 1,-1 0-1,1 0 0,0 0 0,0 1 0,-1-1 0,1 0 1,0-1-1,-1-32 292,1 26-291,1-9-22,1 0 0,1 1 0,0-1 0,2 1 0,-1 0 0,2 0 0,0 0-1,1 1 1,1 0 0,0 0 0,17-22 0,13-13 146,77-78-1,-13 32 45,-70 68-161,-1-1-1,-1-1 0,-1-2 0,-2-1 0,32-50 0,-55 78-25,-2 0-1,1 0 0,-1 0 1,1 0-1,-1 0 1,-1-1-1,1 1 1,-1-1-1,0 0 0,0 1 1,-1-1-1,1 1 1,-2-9-1,1 14-9,0-1 0,0 0 0,0 0 0,-1 1 1,1-1-1,0 0 0,-1 0 0,1 1 0,0-1 0,-1 0 0,1 1 0,-1-1 0,1 0 0,-1 1 0,1-1 0,-1 1 0,0-1 0,1 1 0,-1-1 0,0 1 1,1-1-1,-1 1 0,0 0 0,1-1 0,-1 1 0,0 0 0,-1 0 0,-26 2-9,21 0 6,0 1 0,0-1-1,0 1 1,0 1-1,-9 5 1,-1 5 19,0 1 1,1 0-1,1 1 1,1 1-1,-22 31 1,30-39 0,0 0-1,1 0 1,0 1 0,1 0 0,0 0-1,1 0 1,-1 0 0,2 0 0,0 0 0,0 1-1,1 0 1,0-1 0,1 21 0,0-29-7,1 0 0,-1 0-1,1 0 1,-1-1 0,1 1 0,-1 0 0,1 0 0,0-1 0,0 1 0,0 0 0,0-1 0,0 1 0,1-1 0,-1 1 0,0-1 0,1 1 0,-1-1 0,1 0 0,-1 0 0,1 0 0,-1 0 0,4 1 0,-1 0 20,1-1 0,-1 0 0,1 0 0,-1 0 1,1 0-1,0-1 0,-1 0 0,1 0 0,6 0 1,0-2 27,1 0 0,-1 0 1,0-1-1,1 0 0,-1-1 1,20-10-1,-19 7-30,0 0 0,0 0 1,-1-1-1,0-1 0,0 0 0,-1 0 0,0-1 0,-1-1 0,0 1 0,11-18 0,-58 68-211,35-36 189,-4 5 9,1-1-1,-1 1 1,1 1 0,1-1-1,0 1 1,0 0 0,1 0-1,0 0 1,1 1 0,0-1-1,-2 14 1,5-23-11,0-1 1,0 1-1,0-1 1,1 1-1,-1-1 0,0 1 1,0-1-1,0 1 1,0-1-1,0 1 0,1-1 1,-1 0-1,0 1 1,0-1-1,1 1 0,-1-1 1,0 0-1,1 1 1,-1-1-1,0 0 0,1 1 1,-1-1-1,1 0 1,-1 0-1,0 1 0,1-1 1,-1 0-1,1 0 1,-1 0-1,1 0 0,-1 0 1,1 1-1,23-2 376,21-14 146,-20 0-528,1-2 0,37-31 0,20-13 0,-83 71 0,-6 7 0,-22 32 0,19-37 0,2 1 0,0 0 0,0 0 0,-7 22 0,14-35 0,1 1 0,-1-1 0,0 1 0,1-1 0,-1 1 0,0-1 0,1 1 0,-1-1 0,1 0 0,-1 1 0,1-1 0,-1 1 0,1-1 0,-1 0 0,1 0 0,-1 1 0,1-1 0,-1 0 0,1 0 0,-1 0 0,1 0 0,0 1 0,-1-1 0,1 0 0,-1 0 0,1 0 0,0 0 0,-1 0 0,1 0 0,-1-1 0,1 1 0,-1 0 0,1 0 0,0 0 0,0-1 0,26-3 0,21-14-1572,-43 16 1032,0-1 0,0 1-1,0-1 1,0-1 0,-1 1-1,1-1 1,-1 1 0,0-1-1,0 0 1,-1-1 0,7-8-1,-1-8-6970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8.245"/>
    </inkml:context>
    <inkml:brush xml:id="br0">
      <inkml:brushProperty name="width" value="0.025" units="cm"/>
      <inkml:brushProperty name="height" value="0.025" units="cm"/>
    </inkml:brush>
  </inkml:definitions>
  <inkml:trace contextRef="#ctx0" brushRef="#br0">1 74 11755,'0'-9'4431,"0"7"-3838,-1-31 1572,1 32-1914,0 0 0,0-1 0,0 1-1,0 0 1,1-1 0,-1 1 0,0 0 0,0 0-1,1-1 1,-1 1 0,1 0 0,-1 0-1,1 0 1,0 0 0,-1-1 0,1 1-1,0 0 1,0 0 0,0 1 0,0-1-1,0 0 1,0 0 0,0 0 0,0 0-1,1 0 1,-1 1-174,1 0 0,-1 0 0,0 1 0,0-1 0,0 0-1,0 1 1,0-1 0,0 1 0,0-1 0,0 1 0,0-1 0,0 1 0,0 0 0,0-1-1,0 1 1,0 0 0,0 0 0,-1 0 0,1 0 0,0 0 0,-1 0 0,1 0 0,-1 0-1,1 0 1,0 1 0,15 35 611,-12-29-321,28 83-2,-4 1 1,22 128 0,-43-184-796,1-13-3142,-5-38-1206,-2-44-2833,-1 58 7439,-2-60-9933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1.933"/>
    </inkml:context>
    <inkml:brush xml:id="br0">
      <inkml:brushProperty name="width" value="0.025" units="cm"/>
      <inkml:brushProperty name="height" value="0.025" units="cm"/>
    </inkml:brush>
  </inkml:definitions>
  <inkml:trace contextRef="#ctx0" brushRef="#br0">1 22 19603,'0'0'10570,"58"-21"-27707</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2.510"/>
    </inkml:context>
    <inkml:brush xml:id="br0">
      <inkml:brushProperty name="width" value="0.025" units="cm"/>
      <inkml:brushProperty name="height" value="0.025" units="cm"/>
    </inkml:brush>
  </inkml:definitions>
  <inkml:trace contextRef="#ctx0" brushRef="#br0">99 216 11499,'0'0'7997,"-10"12"-6113,0-2-1695,-38 47 1959,45-52-1981,-1 0-1,1 1 1,-1-1 0,2 1-1,-1 0 1,0 0-1,1 0 1,0 0-1,1 0 1,-2 12 0,3-17-167,0 0 0,0 0 0,0-1 0,0 1 0,0 0 0,0 0 0,0 0 0,1 0 0,-1 0 0,0-1 0,1 1 0,-1 0 0,0 0 0,1 0 0,-1-1 0,1 1 0,-1 0 0,1-1 0,0 1 0,-1 0 0,1-1 0,0 1 0,-1-1 0,1 1 0,0-1 0,0 1 0,1 0 0,29 2 93,-23-4 41,0-1 0,0 1 0,0-1 0,0-1 0,14-6-1,7-9 58,-1-1-1,0-2 0,-2-1 0,0-1 1,-2-1-1,-1-1 0,0-1 0,-2-1 1,-1-1-1,23-44 0,-40 68-182,-1-1 1,0 0-1,0 1 0,0-1 1,-1 0-1,0 0 0,1 0 1,-1-6-1,-1 10-8,0 0 0,0 0 1,0 1-1,-1-1 0,1 0 0,0 0 1,0 0-1,-1 0 0,1 0 0,0 0 0,-1 0 1,1 1-1,-1-1 0,1 0 0,-1 0 1,0 1-1,1-1 0,-1 0 0,0 1 0,1-1 1,-1 0-1,0 1 0,0-1 0,0 1 1,1-1-1,-1 1 0,0 0 0,0-1 1,0 1-1,0 0 0,0 0 0,0 0 0,0-1 1,0 1-1,0 0 0,1 0 0,-1 0 1,0 0-1,0 1 0,0-1 0,0 0 1,0 0-1,0 1 0,0-1 0,-1 1 0,-7 1 39,-1 1-1,1 1 0,0 0 0,0 0 0,1 0 0,-1 1 0,1 1 1,0-1-1,0 1 0,1 1 0,0-1 0,0 1 0,-6 8 0,2-2 123,0 0 0,2 1 0,0 0 0,0 0 0,1 1 0,-11 29 0,17-37-120,0 0 1,0 1 0,0-1-1,1 1 1,0-1 0,1 10-1,0-15-37,0 0 0,0-1 0,0 1 0,0 0 0,1 0-1,-1-1 1,1 1 0,-1 0 0,1 0 0,0-1 0,-1 1 0,1-1-1,0 1 1,0-1 0,0 1 0,0-1 0,1 0 0,-1 1-1,0-1 1,0 0 0,1 0 0,-1 0 0,1 0 0,-1 0 0,1 0-1,-1 0 1,1 0 0,0-1 0,-1 1 0,4 0 0,10 1 34,1-1 1,0 0 0,-1-1 0,1-1-1,-1 0 1,1-1 0,-1-1 0,1 0-1,27-10 1,12-9-593,63-32 1,-114 52 483,-8 5 55,1 0 1,-1 1-1,1-1 1,0 1-1,0 0 1,0 0-1,-3 7 1,-1 12 100,7-22-81,0-1 1,0 1 0,0-1 0,0 1-1,1-1 1,-1 1 0,0-1 0,0 1-1,1-1 1,-1 1 0,0-1 0,1 1-1,-1-1 1,0 1 0,1-1 0,-1 1-1,0-1 1,1 0 0,-1 1 0,1-1-1,-1 0 1,1 1 0,-1-1 0,1 0-1,-1 0 1,1 0 0,0 1 0,-1-1-1,1 0 1,-1 0 0,1 0 0,-1 0-1,2 0 1,14 1 61,-1-1-1,1-1 0,0 0 1,17-4-1,-17 2-179,0 1-1,-1 0 0,32 2 0,-47 0 104,1 1-1,0-1 1,0 0 0,0 0-1,-1 0 1,1 1-1,0-1 1,0 0-1,-1 1 1,1-1-1,0 1 1,-1-1-1,1 1 1,0-1-1,-1 1 1,1-1 0,-1 1-1,1 0 1,-1-1-1,1 1 1,-1 0-1,1-1 1,-1 1-1,0 0 1,1 0-1,-1 1 1,1 27-68,-17 26 91,0-18 200,1 1 0,1 0 0,3 0-1,1 1 1,2 1 0,-4 42 0,10-65-106,-1 1-1,-1 0 1,0-1 0,-2 0 0,0 0-1,-1 0 1,-13 23 0,17-33-66,-1 0 0,-1-1 0,1 1 0,-1-1 0,0 0 1,0-1-1,-1 1 0,0-1 0,0 0 0,0-1 0,0 1 0,-1-1 0,0 0 0,0-1 0,0 0 1,0 0-1,0 0 0,-1-1 0,-12 2 0,19-3-41,-1-1 0,0 0 0,1 0 0,-1 0 0,0 0 0,1 0 0,-1 0 0,0-1 0,1 1 0,-1-1 0,1 1 0,-1-1 0,1 1 0,-1-1 0,1 0 0,-1 0 0,1 0 0,-1 1 0,1-1 0,0-1 0,0 1 0,0 0 0,-2-2 0,1 1 0,1-1 0,-1 0 0,1 0 0,0 0 0,0 0 0,0 0 0,0 0 0,0-1 0,1 1 0,0 0 0,-1-5 0,1-3 0,1-1 0,0 0 0,1 1 0,0-1 0,7-21 0,1 8 8,1 1 0,1 0 0,1 0 0,1 1 0,26-31 0,96-98-320,-67 80-187,-64 66-937,0 0 0,0 0 0,-1 0 0,0-1-1,6-12 1,1-8-6929</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2.868"/>
    </inkml:context>
    <inkml:brush xml:id="br0">
      <inkml:brushProperty name="width" value="0.025" units="cm"/>
      <inkml:brushProperty name="height" value="0.025" units="cm"/>
    </inkml:brush>
  </inkml:definitions>
  <inkml:trace contextRef="#ctx0" brushRef="#br0">72 1 20083,'0'0'10698,"-11"67"-10474,6-33-160,-2 5-288,-4 4-1313,0 0-2243,-4 2-2017,3-3-4197</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3.228"/>
    </inkml:context>
    <inkml:brush xml:id="br0">
      <inkml:brushProperty name="width" value="0.025" units="cm"/>
      <inkml:brushProperty name="height" value="0.025" units="cm"/>
    </inkml:brush>
  </inkml:definitions>
  <inkml:trace contextRef="#ctx0" brushRef="#br0">56 0 16688,'0'0'13100,"-54"50"-11690,53-42-1314,1-2-289,0-2-1504</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6.057"/>
    </inkml:context>
    <inkml:brush xml:id="br0">
      <inkml:brushProperty name="width" value="0.025" units="cm"/>
      <inkml:brushProperty name="height" value="0.025" units="cm"/>
    </inkml:brush>
  </inkml:definitions>
  <inkml:trace contextRef="#ctx0" brushRef="#br0">1 105 8456,'0'0'2199,"12"-2"-1905,98-16 625,162-4 0,-94 10-766,2455-39 6088,-2024 80-5986,685 23 1598,-1246-52-1746,-35-2 71,-23-4-148,-21-3-350,-1 2-438,18 5-415,0-1 1,0 0 0,1-1 0,-26-12 0,20 1-3179</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47.205"/>
    </inkml:context>
    <inkml:brush xml:id="br0">
      <inkml:brushProperty name="width" value="0.025" units="cm"/>
      <inkml:brushProperty name="height" value="0.025" units="cm"/>
    </inkml:brush>
  </inkml:definitions>
  <inkml:trace contextRef="#ctx0" brushRef="#br0">1 15 4292,'2'-2'9908,"-2"-6"-9865,-3 3-6342</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47.878"/>
    </inkml:context>
    <inkml:brush xml:id="br0">
      <inkml:brushProperty name="width" value="0.025" units="cm"/>
      <inkml:brushProperty name="height" value="0.025" units="cm"/>
    </inkml:brush>
  </inkml:definitions>
  <inkml:trace contextRef="#ctx0" brushRef="#br0">1 0 1121,'0'0'-448</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48.401"/>
    </inkml:context>
    <inkml:brush xml:id="br0">
      <inkml:brushProperty name="width" value="0.025" units="cm"/>
      <inkml:brushProperty name="height" value="0.025" units="cm"/>
    </inkml:brush>
  </inkml:definitions>
  <inkml:trace contextRef="#ctx0" brushRef="#br0">7 107 5733,'8'23'4357,"-8"-23"-4077,0 1 0,0-1 0,0 1 1,0-1-1,0 1 0,0-1 0,0 1 1,0-1-1,0 1 0,0-1 0,-1 1 1,1-1-1,0 0 0,0 1 1,0-1-1,-1 1 0,1-1 0,0 1 1,0-1-1,-1 0 0,1 1 0,0-1 1,-1 0-1,1 1 0,-1-1 0,1 0 1,0 1-1,-1-1 0,1 0 1,-1 0-1,1 1 0,-1-1 0,1 0 1,-1 0-1,1 0 0,-1 0 0,1 0 1,-1 0-1,1 0 0,-1 0 0,1 0 1,-1 0-1,0 0 1618,48-2 1465,-46 2-3307,0 0 0,1 1 1,-1-1-1,1-1 0,-1 1 0,1 0 0,-1 0 1,0 0-1,1-1 0,-1 1 0,0-1 0,1 1 1,-1-1-1,0 0 0,1 1 0,-1-1 0,0 0 1,0 0-1,0 0 0,0 0 0,1-1 0,7-29 834,-7 20-961,-1-5 93,-1 15-20,-1 0-1,1-1 0,0 1 0,0 0 0,0 0 0,-1 0 1,1 0-1,0 0 0,1 0 0,-1 0 0,0 0 1,0 0-1,0 0 0,1 0 0,-1-1 0,0 1 0,1 0 1,-1 0-1,1 1 0,-1-1 0,1 0 0,0 0 1,-1 0-1,1 0 0,0 0 0,0 1 0,-1-1 0,1 0 1,0 1-1,0-1 0,0 0 0,0 1 0,0-1 1,0 1-1,0 0 0,0-1 0,0 1 0,0 0 0,2-1 1,-2 1 35,0 0 0,0 0 0,0 0 0,0 0 0,1-1 1,-1 1-1,0 0 0,0-1 0,0 1 0,0-1 1,0 1-1,0-1 0,0 1 0,0-1 0,0 0 0,0 0 1,0 1-1,0-1 0,-1 0 0,1 0 0,0 0 0,0 0 1,-1 0-1,1 0 0,-1 0 0,1 0 0,-1 0 0,1 0 1,0-2-1,1-9-3147,-1 7-5161,-6 11 2911</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1.718"/>
    </inkml:context>
    <inkml:brush xml:id="br0">
      <inkml:brushProperty name="width" value="0.025" units="cm"/>
      <inkml:brushProperty name="height" value="0.025" units="cm"/>
    </inkml:brush>
  </inkml:definitions>
  <inkml:trace contextRef="#ctx0" brushRef="#br0">27 13042 6406,'-1'1'808,"0"0"0,0 0 0,0 0 0,0 0 0,0 0 0,0 0 0,-1 0 0,1 0 0,0-1 0,0 1 0,-1 0 0,1-1 0,-1 1 0,1-1 0,0 1 0,-1-1 0,1 0 0,-3 1 0,3-15 6055,6-6-8189,-3 11 1495,0 1-1,1-1 1,0 0-1,0 1 1,1-1-1,0 1 1,0 0-1,1 0 1,0 0 0,0 1-1,1 0 1,0 0-1,10-9 1,-9 10-122,0-1 0,0 0 0,-1-1 0,0 1 0,0-1 0,-1 0 0,0 0 0,7-16 0,-8 14 15,1 1 0,0 0 1,0 0-1,1 1 0,0-1 1,13-11-1,-15 16-49,0 1 0,0 0 0,1 1 0,-1-1 0,1 1 0,7-3 0,-9 4-3,1 0-1,-1 0 0,0-1 1,1 1-1,-1-1 0,0 0 1,0 0-1,0 0 0,0-1 1,-1 1-1,1-1 0,-1 1 0,1-1 1,-1 0-1,3-4 0,17-39 287,-18 35-274,1 1 1,0 1-1,0-1 1,1 1-1,0 0 1,1 0-1,14-15 1,27-27-7,-36 36-7,2 0 0,25-21-1,-31 29 6,-1 0-1,0-1 1,0 0-1,-1 0 0,1-1 1,-2 0-1,1 0 1,-1 0-1,5-14 1,23-38 33,25 1-53,63-119 12,-21 56-6,90-79 26,-78 86-35,-26 30-3,-42 36 41,-3-2 1,-1-1-1,43-79 1,-63 101-45,2 0 1,1 2 0,45-44-1,-39 42 26,-1 0-1,37-54 0,1-23-9,56-84-29,268-300 55,-24 80-49,-173 164 39,-8 10-34,152-176 39,78-147-11,-208 307-18,4-5 8,-83 85 8,154-198-2,6 0-1,-46 56-1,552-759 6,-662 888-8,526-767 47,-150 234-62,28 20 8,-407 534 9,488-575 46,-285 354-38,-22 28-3,302-383 103,-252 296 832,-359 445-1021,-1 0 0,1 1 0,0-1 0,-1 0 0,1 1 0,-1-1-1,1 0 1,0 1 0,0-1 0,-1 1 0,1-1 0,0 1 0,0 0 0,-1-1 0,1 1 0,0 0 0,0-1 0,0 1 0,0 0 0,0 0-1,-1 0 1,1 0 0,0 0 0,0 0 0,0 0 0,0 0 0,0 0 0,0 0 0,0 1 0,-1-1 0,1 0 0,0 0 0,0 1-1,1 0 1,-1-1-175,0 1-1,1-1 0,-1 1 0,1-1 0,-1 1 0,1-1 0,-1 0 1,1 0-1,0 0 0,-1 0 0,1 0 0,-1 0 0,1 0 0,-1 0 0,1-1 1,-1 1-1,3-1 0,17-13-5781</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3.284"/>
    </inkml:context>
    <inkml:brush xml:id="br0">
      <inkml:brushProperty name="width" value="0.025" units="cm"/>
      <inkml:brushProperty name="height" value="0.025" units="cm"/>
    </inkml:brush>
  </inkml:definitions>
  <inkml:trace contextRef="#ctx0" brushRef="#br0">0 1 9673,'0'0'12460,"10"11"-11323,41 47-284,-3 2 0,-3 2 0,71 126 0,-98-150-589,-2-1-1,-1 2 0,17 68 0,-27-81-25,-1 0 0,-1 0-1,-1 1 1,-1-1-1,-1 1 1,-7 44-1,3-51-123,-1 0 0,-1 0 0,0 0 0,-13 23 0,14-31-379,-1-1 1,0 0 0,-1-1-1,0 0 1,0 0 0,-1 0-1,-1-1 1,-12 11 0,19-19-410,0 1 1,0-1 0,0 0-1,0 0 1,0 0 0,0-1-1,0 1 1,0 0 0,0-1-1,-1 1 1,1-1 0,0 0-1,0 0 1,-4 0 0,-7 0-9737</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8.588"/>
    </inkml:context>
    <inkml:brush xml:id="br0">
      <inkml:brushProperty name="width" value="0.025" units="cm"/>
      <inkml:brushProperty name="height" value="0.025" units="cm"/>
    </inkml:brush>
  </inkml:definitions>
  <inkml:trace contextRef="#ctx0" brushRef="#br0">1 182 16816,'0'0'3155,"-1"11"-2045,2 5-611,1 1 1,1-1-1,0 0 0,2 0 0,-1 0 0,2 0 0,0-1 0,1 1 1,17 27-1,-6-13 96,2 0 1,41 49-1,-54-71-532,0-1 0,0 1-1,1-1 1,0-1 0,0 1 0,1-1-1,0-1 1,0 1 0,0-2 0,1 1 0,-1-1-1,1-1 1,0 1 0,12 1 0,-20-5-9,-1 0 1,1 0-1,-1-1 1,1 1 0,-1 0-1,1-1 1,0 1-1,-1-1 1,1 1 0,-1-1-1,0 0 1,1 1 0,-1-1-1,0 0 1,1 0-1,-1 0 1,0 0 0,0 0-1,0-1 1,0 1-1,0 0 1,0 0 0,0-1-1,0 1 1,0-1 0,-1 1-1,1 0 1,-1-1-1,1 1 1,-1-1 0,1 0-1,-1 1 1,0-2-1,8-63 1934,-7 53-1866,1-38-122,-1 1 0,-13-96 0,9 125 0,-1-1 0,-1 1 0,-1 0 0,-1 1 0,0-1 0,-2 1 0,0 1 0,-2 0 0,-16-24 0,26 41-18,1 1 0,-1 0 0,0 0 0,0-1-1,0 1 1,0 0 0,0 0 0,-1 0 0,1 0 0,0 0 0,0 0 0,-1 1-1,1-1 1,0 0 0,-2 0 0,2 1-7,1 0 1,-1 0-1,1 1 1,0-1-1,-1 0 0,1 0 1,0 1-1,-1-1 0,1 0 1,0 0-1,-1 1 1,1-1-1,0 0 0,0 1 1,-1-1-1,1 1 1,0-1-1,0 0 0,0 1 1,-1-1-1,1 0 0,0 1 1,0-1-1,0 1 1,0-1-1,0 1 0,0-1 1,0 0-1,0 1 1,0-1-1,0 1 0,0 0 1,0 4-383,0 1 0,1-1 0,0 1 0,0-1 0,0 0 0,4 10 1,12 16-4901,-4-12-1126,1 0-5743</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4.043"/>
    </inkml:context>
    <inkml:brush xml:id="br0">
      <inkml:brushProperty name="width" value="0.025" units="cm"/>
      <inkml:brushProperty name="height" value="0.025" units="cm"/>
    </inkml:brush>
  </inkml:definitions>
  <inkml:trace contextRef="#ctx0" brushRef="#br0">65 0 9321,'0'0'18850,"-4"13"-17975,-12 44-257,2 1 0,2 0 0,-6 102 0,18-159-613,0 1-1,0 0 1,0-1 0,0 1 0,0-1 0,0 1-1,0-1 1,1 1 0,-1-1 0,1 0 0,-1 1-1,1-1 1,-1 1 0,1-1 0,0 0 0,0 1-1,0-1 1,-1 0 0,1 0 0,1 0 0,-1 0-1,0 0 1,0 0 0,0 0 0,3 2 0,-1-3-49,-1 1 1,1 0-1,0-1 1,0 1 0,-1-1-1,1 0 1,0 0 0,0 0-1,0 0 1,0-1 0,-1 1-1,1-1 1,3 0 0,4-2-897,0-1 1,0 0 0,0-1-1,-1 0 1,0 0 0,15-12-1,2-8-4473,-6-2-1815</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4.417"/>
    </inkml:context>
    <inkml:brush xml:id="br0">
      <inkml:brushProperty name="width" value="0.025" units="cm"/>
      <inkml:brushProperty name="height" value="0.025" units="cm"/>
    </inkml:brush>
  </inkml:definitions>
  <inkml:trace contextRef="#ctx0" brushRef="#br0">73 1 14606,'0'0'3651,"-28"70"-544,11-21-737,4 1-448,2 0-192,7-5-577,4-14-833,6-14-288,18-17-896,1-9-258,9-28-927,-7-12-1603,-3-9-3074</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4.819"/>
    </inkml:context>
    <inkml:brush xml:id="br0">
      <inkml:brushProperty name="width" value="0.025" units="cm"/>
      <inkml:brushProperty name="height" value="0.025" units="cm"/>
    </inkml:brush>
  </inkml:definitions>
  <inkml:trace contextRef="#ctx0" brushRef="#br0">73 1 11787,'-5'10'5776,"1"0"-4981,-7 12 666,2 1 0,1 0 0,0 0 0,2 0 0,-4 30 0,9-53-1451,1 1-1,0 0 1,0-1 0,0 1-1,0 0 1,0-1-1,0 1 1,0 0-1,1-1 1,-1 1 0,0 0-1,0-1 1,0 1-1,1-1 1,-1 1-1,0 0 1,1-1-1,-1 1 1,0-1 0,1 1-1,-1-1 1,1 1-1,-1-1 1,1 1-1,-1-1 1,1 0 0,-1 1-1,1-1 1,-1 0-1,1 1 1,0-1-1,-1 0 1,2 1-1,26-5 233,27-21-29,-55 25-213,1-1-1,64-30-818,-61 29 779,0 1 0,0-1 0,0 1 0,0 0 0,0 1 1,0-1-1,1 1 0,-1-1 0,0 1 0,0 1 1,0-1-1,0 0 0,1 1 0,-1 0 0,5 2 0,-7-2 72,0 1 0,0 0-1,0 0 1,-1 0 0,1 0-1,-1 0 1,1 0 0,-1 1-1,0-1 1,0 0 0,0 1-1,0-1 1,0 1 0,0-1 0,-1 1-1,1-1 1,-1 1 0,0-1-1,1 1 1,-1 0 0,-1-1-1,1 1 1,0-1 0,-1 4-1,0 2 278,0 1-1,-1 0 1,1-1 0,-2 1-1,1-1 1,-5 9-1,-3 0-1,0 0-1,-2-1 0,0 0 0,0-1 1,-2 0-1,0-1 0,0-1 0,-1 0 1,-1-1-1,-33 20 0,45-30-343,1 0 0,-1-1 0,0 1 1,0-1-1,0 0 0,0 0 0,0 0 0,0 0 0,-4-1 1,7 0-16,0 0 0,0 0 0,-1 0-1,1 0 1,0-1 0,0 1 0,0 0 0,0-1 0,0 1 0,0-1 0,0 1 0,1-1 0,-1 0 0,0 1 0,0-1 0,0 0 0,0 0 0,1 1 0,-1-1 0,0 0 0,1 0 0,-1 0 0,1 0-1,-1 0 1,1 0 0,-1 0 0,1 0 0,0 0 0,-1 0 0,1 0 0,0 0 0,0 0 0,0 0 0,0 0 0,0-2 0,-1-84-11362,1 31 919</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5.176"/>
    </inkml:context>
    <inkml:brush xml:id="br0">
      <inkml:brushProperty name="width" value="0.025" units="cm"/>
      <inkml:brushProperty name="height" value="0.025" units="cm"/>
    </inkml:brush>
  </inkml:definitions>
  <inkml:trace contextRef="#ctx0" brushRef="#br0">1 176 19282,'0'0'9113,"10"-1"-8088,7-2-1114,1 0-1,-2 0 1,1-2 0,25-10 0,-24 8-1402,-1-1 0,0-1 0,-1 0 0,0-2 0,0 1 1,-1-2-1,-1 0 0,14-15 0,-15 5 975,-13 22 574,0 1 0,-1-1 0,1 0 0,0 0 0,0 0 0,-1 0 0,1 0 0,0 1 0,0-1 0,-1 0 0,1 0 0,0 0 0,0 0 0,-1 0 0,1 0 0,0 0 0,0 0 0,-1 0 0,1 0 0,0 0 0,-1 0 0,1 0 0,0 0 0,0 0 0,-1 0 0,1 0 0,0 0 0,0-1 0,-1 1 0,1 0 0,0 0 0,0 0 0,-1 0 0,1-1 0,0 1 0,0 0 0,0 0 0,-1 0 0,1-1 0,0 1 0,0 0 0,0 0 0,0-1 0,0 1 0,-1 0 0,1 0 0,0-1 0,0 1 0,0 0 0,0 0 0,0-1 0,0 1 0,0 0 0,0-1 0,0 1 0,0 0 0,0 0 0,0-1 0,0 1 0,0 0 0,1-1 0,-4 3 221,0 0 0,0 1 0,0-1 0,1 1 0,-1-1 0,1 1 0,0 0 0,0 0 0,0 0 0,0 0 1,1 0-1,-4 7 0,-13 44 2127,16-50-2178,-2 12 572,1 1 0,0-1 0,1 1 0,0-1 0,2 30-1,0-46-778,0 1 0,0 0-1,0 0 1,0 0-1,0-1 1,0 1 0,0 0-1,0 0 1,0 0 0,0-1-1,0 1 1,1 0-1,-1 0 1,0-1 0,1 1-1,-1 0 1,0 0-1,1-1 1,-1 1 0,1-1-1,-1 1 1,1 0 0,-1-1-1,1 1 1,-1-1-1,1 1 1,0-1 0,-1 1-1,1-1 1,0 0-1,0 1 1,-1-1 0,1 0-1,0 1 1,0-1-1,-1 0 1,1 0 0,0 0-1,0 0 1,0 0 0,-1 0-1,1 0 1,0 0-1,0 0 1,-1 0 0,1 0-1,0 0 1,0-1-1,0 1 1,-1 0 0,1-1-1,0 1 1,-1 0 0,1-1-1,0 1 1,-1-1-1,1 1 1,0-1 0,0 0-1,3-2 186,0 0 0,1 0-1,-1 0 1,0-1 0,-1 0 0,1 1-1,5-9 1,-3 0-180,-1 1 0,-1-1 0,0 0 0,0 0 0,-1 0 0,-1-1 0,0 1 0,1-21 0,-3 27-28,0 1-1,-1 0 1,1 0 0,-1 0 0,0 0 0,0 1 0,-1-1 0,1 0 0,-1 0 0,-4-7-1,4 9 2,0 1 0,1 0 0,-1 0 0,0 0 0,0 0 0,-1 0 0,1 0-1,0 1 1,0-1 0,-1 1 0,1-1 0,-1 1 0,0 0 0,1 0 0,-1 0 0,0 0-1,1 1 1,-1-1 0,0 1 0,-3-1 0,3 1-39,0 0 0,0 0 1,0 1-1,1-1 0,-1 1 0,0-1 0,0 1 0,1 0 1,-1 0-1,0 0 0,1 0 0,-1 1 0,1-1 1,-1 1-1,1-1 0,0 1 0,0 0 0,0 0 1,0 0-1,0 0 0,0 0 0,0 0 0,-2 5 0,0 0-431,1 0-1,-1 0 0,1 1 0,1-1 1,0 1-1,0-1 0,-2 13 0,3 1-6809</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9.193"/>
    </inkml:context>
    <inkml:brush xml:id="br0">
      <inkml:brushProperty name="width" value="0.025" units="cm"/>
      <inkml:brushProperty name="height" value="0.025" units="cm"/>
    </inkml:brush>
  </inkml:definitions>
  <inkml:trace contextRef="#ctx0" brushRef="#br0">1 0 18161,'0'0'6150,"34"55"-4581,-19-28-287,4 2-578,1 1-511,7-4-97,-1-4-96,2-3-993,3-8-673,-3-5 33,-4-6-898,-4 0-608,-5-9-2178,-7-8-5541</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9.564"/>
    </inkml:context>
    <inkml:brush xml:id="br0">
      <inkml:brushProperty name="width" value="0.025" units="cm"/>
      <inkml:brushProperty name="height" value="0.025" units="cm"/>
    </inkml:brush>
  </inkml:definitions>
  <inkml:trace contextRef="#ctx0" brushRef="#br0">185 1 13869,'0'0'5189,"-31"56"-2819,9-19-512,-5 9-32,-2 7-705,1 2-641,3-2-384,9-6-64,9-7-448,7-10-1282,0-8-1248,15-13-1571,3-7-5252</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9.937"/>
    </inkml:context>
    <inkml:brush xml:id="br0">
      <inkml:brushProperty name="width" value="0.025" units="cm"/>
      <inkml:brushProperty name="height" value="0.025" units="cm"/>
    </inkml:brush>
  </inkml:definitions>
  <inkml:trace contextRef="#ctx0" brushRef="#br0">12 0 17521,'0'0'2946,"-5"55"-2017,1-28-576,1 1-289,3-3 0,0-2-1057,0-7-1185,0-7-2467</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0.293"/>
    </inkml:context>
    <inkml:brush xml:id="br0">
      <inkml:brushProperty name="width" value="0.025" units="cm"/>
      <inkml:brushProperty name="height" value="0.025" units="cm"/>
    </inkml:brush>
  </inkml:definitions>
  <inkml:trace contextRef="#ctx0" brushRef="#br0">1 76 14926,'0'0'4378,"11"-9"-2948,-4 2-1186,-1 1-75,-1 1-1,1 1 1,0-1-1,0 1 1,1 0-1,-1 0 1,1 0-1,0 1 1,0 0-1,0 1 1,0-1-1,10-1 1,13 0 243,0 1 0,1 2 1,-1 1-1,39 4 1,-57-3-402,1 1 0,0 1 0,-1 0 0,0 0 0,0 1 0,0 1 0,0 0-1,-1 0 1,0 1 0,0 1 0,0 0 0,18 16 0,-27-21 0,1 1-1,-1-1 1,1 1 0,-1-1-1,0 1 1,0 0-1,0 0 1,-1 0 0,1 0-1,-1 0 1,0 0-1,1 1 1,-1-1-1,-1 0 1,1 1 0,0-1-1,-1 1 1,0-1-1,0 0 1,0 1-1,0 5 1,-2-4 78,0 0 0,0 1 0,0-1 0,0 0 1,-1-1-1,0 1 0,0 0 0,0-1 0,-1 0 0,1 1 0,-1-1 1,-5 4-1,-9 6 437,1-1 0,-1-1 0,-1-1 0,0 0 0,-33 12 1,41-18-325,0-2 0,-1 1 0,1-1 0,-1-1 0,0 0 0,-20 0 0,31-1-284,0-1 0,1 0 0,-1 0 0,0 0 0,1 0 0,-1 0 0,1 0 0,-1-1 0,0 1 0,1 0 0,-1 0 0,1 0 0,-1 0 0,0-1 0,1 1 0,-1 0 0,1-1 0,-1 1 0,1 0 0,-1-1 0,1 1 0,-1-1 0,1 1 0,-1-1 0,1 1 0,0-1 0,-1 1 0,1-1 0,0 1 0,-1-1 0,1 1 0,0-1 0,0 0 0,0 1 0,0-1 0,-1 1 0,1-1 0,0 0 0,0 1 0,0-1 0,0 0 0,0 1 0,0-1 0,0 1 0,1-1 0,-1 0 0,0 1 0,0-1 0,0 1 0,1-1 0,-1 0 0,0 1 0,1-1 0,-1 1 0,0-1 0,1 1 0,-1-1 0,1 1 0,-1-1 0,1 0 0,28-32-12495,-10 21-123</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0.652"/>
    </inkml:context>
    <inkml:brush xml:id="br0">
      <inkml:brushProperty name="width" value="0.025" units="cm"/>
      <inkml:brushProperty name="height" value="0.025" units="cm"/>
    </inkml:brush>
  </inkml:definitions>
  <inkml:trace contextRef="#ctx0" brushRef="#br0">55 61 18834,'0'0'13933,"68"-18"-13933,-16 10 0,2 0 0,0-1 0,-5 3-1826,-9 0-1441,-10 4-1249,-12-2-961,-12 4-2499</inkml:trace>
  <inkml:trace contextRef="#ctx0" brushRef="#br0" timeOffset="1">1 188 16816,'0'0'10858,"59"9"-9416,-3-13-738,5-4-480,6-3-160,-6 2-736,-5 0-2595,-12 1-1634,-11 1-2530</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1.011"/>
    </inkml:context>
    <inkml:brush xml:id="br0">
      <inkml:brushProperty name="width" value="0.025" units="cm"/>
      <inkml:brushProperty name="height" value="0.025" units="cm"/>
    </inkml:brush>
  </inkml:definitions>
  <inkml:trace contextRef="#ctx0" brushRef="#br0">82 1 20692,'0'0'2050,"-53"27"224,35-9-224,8 1-321,9 3-480,1-4-448,15-4-448,13-2-129,9-6-96,1-3 32,6-3-160,-5 0-961,0-7-737,-6-7-1857,-6-5-1538,-3-3-2370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8.980"/>
    </inkml:context>
    <inkml:brush xml:id="br0">
      <inkml:brushProperty name="width" value="0.025" units="cm"/>
      <inkml:brushProperty name="height" value="0.025" units="cm"/>
    </inkml:brush>
  </inkml:definitions>
  <inkml:trace contextRef="#ctx0" brushRef="#br0">7 1 20339,'0'0'8520,"-7"64"-7783,17-41-385,1-1-256,1 5-32,6 3-31,5 1-866,0-4-2018,-3-8-2850,1-10-11628</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1.383"/>
    </inkml:context>
    <inkml:brush xml:id="br0">
      <inkml:brushProperty name="width" value="0.025" units="cm"/>
      <inkml:brushProperty name="height" value="0.025" units="cm"/>
    </inkml:brush>
  </inkml:definitions>
  <inkml:trace contextRef="#ctx0" brushRef="#br0">267 0 13613,'0'0'6630,"-58"74"-3171,33-41-800,1 6-545,0 6-961,-4 8-576,1 7-449,-1 3-64,5-2-385,5-7-1472,7-14-2627,11-17-10410</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6.840"/>
    </inkml:context>
    <inkml:brush xml:id="br0">
      <inkml:brushProperty name="width" value="0.025" units="cm"/>
      <inkml:brushProperty name="height" value="0.025" units="cm"/>
    </inkml:brush>
  </inkml:definitions>
  <inkml:trace contextRef="#ctx0" brushRef="#br0">1 1 13677,'0'0'11691</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7.197"/>
    </inkml:context>
    <inkml:brush xml:id="br0">
      <inkml:brushProperty name="width" value="0.025" units="cm"/>
      <inkml:brushProperty name="height" value="0.025" units="cm"/>
    </inkml:brush>
  </inkml:definitions>
  <inkml:trace contextRef="#ctx0" brushRef="#br0">44 0 10762,'0'0'11467,"-43"34"-16848</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7.570"/>
    </inkml:context>
    <inkml:brush xml:id="br0">
      <inkml:brushProperty name="width" value="0.025" units="cm"/>
      <inkml:brushProperty name="height" value="0.025" units="cm"/>
    </inkml:brush>
  </inkml:definitions>
  <inkml:trace contextRef="#ctx0" brushRef="#br0">11 0 9961,'0'0'7528,"-4"58"-6215,4-44-256,0 3-513,0-2-384,-4-1-544,1-4-2114</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7.927"/>
    </inkml:context>
    <inkml:brush xml:id="br0">
      <inkml:brushProperty name="width" value="0.025" units="cm"/>
      <inkml:brushProperty name="height" value="0.025" units="cm"/>
    </inkml:brush>
  </inkml:definitions>
  <inkml:trace contextRef="#ctx0" brushRef="#br0">1 0 14638,'0'0'1762</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8.318"/>
    </inkml:context>
    <inkml:brush xml:id="br0">
      <inkml:brushProperty name="width" value="0.025" units="cm"/>
      <inkml:brushProperty name="height" value="0.025" units="cm"/>
    </inkml:brush>
  </inkml:definitions>
  <inkml:trace contextRef="#ctx0" brushRef="#br0">63 0 13036,'0'0'7688,"-33"71"-7656,24-44-1121,-2-4-2691,1-2-6630</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8.751"/>
    </inkml:context>
    <inkml:brush xml:id="br0">
      <inkml:brushProperty name="width" value="0.025" units="cm"/>
      <inkml:brushProperty name="height" value="0.025" units="cm"/>
    </inkml:brush>
  </inkml:definitions>
  <inkml:trace contextRef="#ctx0" brushRef="#br0">0 1 20403,'0'0'3171</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9.125"/>
    </inkml:context>
    <inkml:brush xml:id="br0">
      <inkml:brushProperty name="width" value="0.025" units="cm"/>
      <inkml:brushProperty name="height" value="0.025" units="cm"/>
    </inkml:brush>
  </inkml:definitions>
  <inkml:trace contextRef="#ctx0" brushRef="#br0">31 0 17969,'0'0'737,"-31"48"-1346,31-36-1825,1-3-2435</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9.483"/>
    </inkml:context>
    <inkml:brush xml:id="br0">
      <inkml:brushProperty name="width" value="0.025" units="cm"/>
      <inkml:brushProperty name="height" value="0.025" units="cm"/>
    </inkml:brush>
  </inkml:definitions>
  <inkml:trace contextRef="#ctx0" brushRef="#br0">260 0 16303,'0'0'321,"-57"26"-1859,52-25-4035</inkml:trace>
  <inkml:trace contextRef="#ctx0" brushRef="#br0" timeOffset="0.99">1 398 9449,'0'0'576</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9.920"/>
    </inkml:context>
    <inkml:brush xml:id="br0">
      <inkml:brushProperty name="width" value="0.025" units="cm"/>
      <inkml:brushProperty name="height" value="0.025" units="cm"/>
    </inkml:brush>
  </inkml:definitions>
  <inkml:trace contextRef="#ctx0" brushRef="#br0">22 0 15439,'0'0'6598,"-21"49"-7335,25-42-2658,4-5-4805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9.737"/>
    </inkml:context>
    <inkml:brush xml:id="br0">
      <inkml:brushProperty name="width" value="0.025" units="cm"/>
      <inkml:brushProperty name="height" value="0.025" units="cm"/>
    </inkml:brush>
  </inkml:definitions>
  <inkml:trace contextRef="#ctx0" brushRef="#br0">1 287 13261,'0'0'4308,"13"-1"-3801,200 2 1962,1 1-806,-23-20-976,293-66 0,-196 28-503,471-22-83,3 66 1416,-754 12-1313,-1 0 1,1 1-1,0 0 1,0 0-1,-1 1 0,15 4 1,-73-31-5582,39 18 2474,-20-13-8041</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0.277"/>
    </inkml:context>
    <inkml:brush xml:id="br0">
      <inkml:brushProperty name="width" value="0.025" units="cm"/>
      <inkml:brushProperty name="height" value="0.025" units="cm"/>
    </inkml:brush>
  </inkml:definitions>
  <inkml:trace contextRef="#ctx0" brushRef="#br0">72 0 7239,'0'0'9737,"-43"68"-9737,27-38-32,6-6-64,7-4-224,3-4-225,0-7 321,0-4-641,2-1 128,1-1-736</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0.648"/>
    </inkml:context>
    <inkml:brush xml:id="br0">
      <inkml:brushProperty name="width" value="0.025" units="cm"/>
      <inkml:brushProperty name="height" value="0.025" units="cm"/>
    </inkml:brush>
  </inkml:definitions>
  <inkml:trace contextRef="#ctx0" brushRef="#br0">111 1 16752,'0'0'2915,"-54"43"-1890,30-31-129,9-1 1379,6-6-1571,3-3-608,3 1-32,3-1-224,0 0-1153,3-2-2435</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2.684"/>
    </inkml:context>
    <inkml:brush xml:id="br0">
      <inkml:brushProperty name="width" value="0.025" units="cm"/>
      <inkml:brushProperty name="height" value="0.025" units="cm"/>
    </inkml:brush>
  </inkml:definitions>
  <inkml:trace contextRef="#ctx0" brushRef="#br0">1 18 9097,'0'0'16089,"10"-3"-14642,5-1-997,0 1-1,0 1 0,0 0 0,1 1 1,27 2-1,95 13 467,-67-5-812,-28-5-274,142 11-98,-145-14-2514,42-4 1,-81 3 2476,1 0-1,-1 0 0,1-1 1,0 1-1,-1 0 0,1 0 1,-1-1-1,1 1 0,-1-1 1,1 0-1,-1 1 0,1-1 1,-1 0-1,0 0 0,1 0 1,-1 0-1,0 0 0,0 0 1,0 0-1,0 0 0,0 0 1,0-1-1,0 1 0,0 0 1,0-1-1,0-1 0,3-17-6564</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3.072"/>
    </inkml:context>
    <inkml:brush xml:id="br0">
      <inkml:brushProperty name="width" value="0.025" units="cm"/>
      <inkml:brushProperty name="height" value="0.025" units="cm"/>
    </inkml:brush>
  </inkml:definitions>
  <inkml:trace contextRef="#ctx0" brushRef="#br0">118 1 18642,'0'0'6667,"9"3"-5594,20 6-578,-1 1-1,1 2 1,-2 1-1,0 1 1,0 2-1,-2 0 1,40 34-1,-61-47-496,-1 0-1,0 1 1,0-1 0,0 1-1,-1 0 1,1 0 0,-1 0-1,0 0 1,0 0-1,0 1 1,0-1 0,-1 1-1,0-1 1,0 1 0,0-1-1,-1 1 1,1-1 0,-1 1-1,0 0 1,0-1-1,-1 1 1,0 0 0,1-1-1,-2 1 1,1-1 0,0 1-1,-1-1 1,0 0 0,0 1-1,0-1 1,0 0-1,-6 7 1,-8 9 34,0-1 0,-1 0 0,-1-1 0,-36 28 0,38-33-2,-34 30-107,-50 41-1016,32-32-3721,28-24-2484</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39.146"/>
    </inkml:context>
    <inkml:brush xml:id="br0">
      <inkml:brushProperty name="width" value="0.025" units="cm"/>
      <inkml:brushProperty name="height" value="0.025" units="cm"/>
    </inkml:brush>
  </inkml:definitions>
  <inkml:trace contextRef="#ctx0" brushRef="#br0">276 73 8840,'45'-72'10843,"-106"167"-5859,22-31-4043,-16 18 375,-99 164 641,142-216-2489,13-30 455,-1 0 0,0 0 0,1 0 1,-1 0-1,1 0 0,-1 0 0,1 0 0,-1 0 1,0 0-1,1 0 0,-1 0 0,1 0 0,-1 0 1,0 0-1,1 0 0,-1 0 0,1-1 0,-1 1 1,0 0-1,1 0 0,-1 0 0,0-1 0,1 1 1,-1 0-1,0 0 0,1-1 0,-1 1 0,0 0 1,0-1-1,1 1 0,-1 0 0,0-1 0,1 0 1,41-46-3988,-6-9-735,2-8-2563</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39.516"/>
    </inkml:context>
    <inkml:brush xml:id="br0">
      <inkml:brushProperty name="width" value="0.025" units="cm"/>
      <inkml:brushProperty name="height" value="0.025" units="cm"/>
    </inkml:brush>
  </inkml:definitions>
  <inkml:trace contextRef="#ctx0" brushRef="#br0">233 1 14958,'0'0'3812,"-39"49"-1634,17-7-1185,2 7-192,5 5 223,6 0-639,4-3-225,5-5-160,0-7 32,13-6-64,-3-5-256,-2-8-609,-1-3-416,-3-5-513,-4-5-769,-10-7-12459</inkml:trace>
  <inkml:trace contextRef="#ctx0" brushRef="#br0" timeOffset="1">1 357 15695,'0'0'8552,"70"-9"-8456,-28 4-32,7-5-897,-1-3-1217,-2-6-576,-7-2-1282,-14-5-2594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39.887"/>
    </inkml:context>
    <inkml:brush xml:id="br0">
      <inkml:brushProperty name="width" value="0.025" units="cm"/>
      <inkml:brushProperty name="height" value="0.025" units="cm"/>
    </inkml:brush>
  </inkml:definitions>
  <inkml:trace contextRef="#ctx0" brushRef="#br0">45 3 14286,'0'0'1873,"-3"11"-800,-9 28-453,3 1 0,1-1 0,2 1 0,2 1 0,1-1 0,4 60 0,-1-96-612,1-1 0,-1 0-1,1 0 1,-1 0 0,1 0-1,0 0 1,0 0-1,0 0 1,1 0 0,-1-1-1,1 1 1,-1 0 0,3 3-1,-3-5-24,1 0 0,-1 0 0,0 0 0,0-1 0,1 1-1,-1 0 1,0 0 0,1-1 0,-1 1 0,0-1 0,1 1 0,-1-1 0,1 1 0,-1-1-1,1 0 1,-1 0 0,1 0 0,0 0 0,2 0 0,0-1-98,1 0 0,-1-1 0,0 1 0,1-1 0,-1 0-1,0 0 1,0-1 0,0 1 0,-1-1 0,1 0 0,-1 0 0,1 0 0,-1 0 0,0-1 0,5-6 0,10-17-918,-2 0 0,0-2 0,-2 1 0,-1-2 0,11-40 0,-14 36 1770,-1-1-1,4-48 1,-18 95 6312,-22 70-6550,-7 72 526,31-132-994,0-1 1,2 1-1,0-1 0,1 1 0,5 28 0,-5-48-99,1-1 0,-1 1-1,1-1 1,-1 1-1,1-1 1,0 1 0,0-1-1,0 0 1,-1 1-1,1-1 1,1 0 0,-1 0-1,0 1 1,0-1 0,0 0-1,0 0 1,1 0-1,-1 0 1,1-1 0,-1 1-1,0 0 1,1-1-1,0 1 1,-1-1 0,1 1-1,-1-1 1,1 0 0,2 1-1,-2-1-185,-1 0 1,1 0-1,0 0 0,0 0 1,0-1-1,-1 1 0,1-1 0,0 1 1,0-1-1,-1 1 0,1-1 0,0 0 1,-1 0-1,1 0 0,-1 0 1,1 0-1,1-2 0,15-21-5613</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0.247"/>
    </inkml:context>
    <inkml:brush xml:id="br0">
      <inkml:brushProperty name="width" value="0.025" units="cm"/>
      <inkml:brushProperty name="height" value="0.025" units="cm"/>
    </inkml:brush>
  </inkml:definitions>
  <inkml:trace contextRef="#ctx0" brushRef="#br0">17 135 18065,'0'0'1842,"-4"9"229,-8 32-918,12-40-1144,-1-1 0,1 1 0,0 0 0,1 0 0,-1 0 0,0 0 0,0 0-1,0-1 1,0 1 0,1 0 0,-1 0 0,0 0 0,1-1 0,-1 1 0,1 0 0,-1-1-1,1 1 1,-1 0 0,1-1 0,-1 1 0,1 0 0,-1-1 0,1 1 0,0-1 0,0 1 0,-1-1-1,1 1 1,0-1 0,0 0 0,-1 1 0,1-1 0,0 0 0,0 0 0,0 0 0,-1 1 0,1-1-1,0 0 1,0 0 0,0 0 0,0 0 0,0 0 0,-1-1 0,1 1 0,0 0 0,0 0 0,0 0-1,1-1 1,3 1 45,7-1-2,-1 0 0,1-1 0,0 0 0,-1 0 0,1-1-1,-1-1 1,0 0 0,0 0 0,0-1 0,12-9 0,-14 10-29,-1-1-1,-1 0 1,1-1-1,-1 0 1,0 0-1,0-1 1,-1 0-1,1 0 1,-2 0-1,1-1 0,-1 0 1,0 0-1,5-12 1,-9 18-9,0 0 0,0 0-1,-1 0 1,1 0 0,-1 0 0,1 0 0,-1 0 0,0 0 0,1 0 0,-1-1-1,0 1 1,-1 0 0,1 0 0,0 0 0,-1 0 0,1 0 0,-1 0-1,1 0 1,-1 0 0,-1-3 0,0 4 4,1 0 1,0 0-1,-1-1 1,1 2-1,0-1 0,-1 0 1,1 0-1,-1 0 0,1 1 1,-1-1-1,0 0 0,1 1 1,-1 0-1,0-1 1,1 1-1,-1 0 0,0 0 1,1 0-1,-4 0 0,-1 1 33,0-1 0,0 2-1,0-1 1,0 0-1,1 1 1,-1 0-1,1 1 1,-1-1 0,1 1-1,0 0 1,0 0-1,0 1 1,-5 4-1,2 1 39,0 0 0,1 0-1,1 1 1,-1 0-1,2 0 1,-1 0-1,1 1 1,1 0-1,0 0 1,1 0 0,0 0-1,0 1 1,1-1-1,1 1 1,0 0-1,0 12 1,1-22-81,1 1 0,-1-1 0,0 1 0,1-1 0,-1 0 0,1 1 0,0-1 0,0 0 0,0 0 0,0 1 0,0-1 0,0 0 0,1 0 0,-1 0 0,1 0 0,-1-1 0,1 1 0,0 0 0,0-1 0,3 4 0,0-3 1,0 1-1,0-1 1,0 0 0,0 0 0,1-1 0,-1 0 0,0 1-1,1-2 1,5 1 0,3 0-559,0-1-1,0-1 0,0 0 1,0-1-1,0 0 0,24-9 1,7-11-5557,-4-7-4960</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0.866"/>
    </inkml:context>
    <inkml:brush xml:id="br0">
      <inkml:brushProperty name="width" value="0.025" units="cm"/>
      <inkml:brushProperty name="height" value="0.025" units="cm"/>
    </inkml:brush>
  </inkml:definitions>
  <inkml:trace contextRef="#ctx0" brushRef="#br0">1 0 9513,'0'0'12166,"8"2"-10623,-6-1-1458,1-1 0,-1 1-1,0-1 1,0 1 0,0 0 0,0 0-1,0 0 1,0 0 0,-1 0 0,1 0-1,0 0 1,0 1 0,-1-1 0,1 1-1,-1-1 1,1 1 0,-1 0 0,2 2 0,-1 1 37,-1 0 0,1 1 1,-1-1-1,0 1 0,0-1 1,-1 0-1,0 1 0,0 7 1,0 133 955,0-145-1062,0-1-1,0 1 1,0-1-1,0 0 1,0 1-1,0-1 1,0 1 0,0-1-1,0 1 1,0-1-1,0 0 1,0 1-1,0-1 1,0 1-1,1-1 1,-1 0-1,0 1 1,0-1-1,1 0 1,-1 1-1,0-1 1,0 0 0,1 1-1,-1-1 1,0 0-1,1 0 1,-1 1-1,0-1 1,1 0-1,-1 0 1,1 1-1,-1-1 1,0 0-1,1 0 1,-1 0 0,1 0-1,-1 0 1,1 0-1,-1 0 1,0 0-1,1 0 1,-1 0-1,1 0 1,-1 0-1,1 0 1,-1 0-1,0 0 1,1 0 0,-1-1-1,1 1 1,-1 0-1,0 0 1,1 0-1,-1-1 1,0 1-1,1 0 1,-1 0-1,0-1 1,1 1-1,-1 0 1,0-1-1,0 1 1,1 0 0,-1-1-1,0 0 1,24-22 987,70-118 54,-94 140-1053,0 1 0,0 0 0,0 0 0,0 0 1,0 0-1,0-1 0,0 1 0,0 0 0,0 0 0,0 0 0,0 0 0,0-1 1,1 1-1,-1 0 0,0 0 0,0 0 0,0 0 0,0 0 0,0-1 1,0 1-1,1 0 0,-1 0 0,0 0 0,0 0 0,0 0 0,0 0 1,1 0-1,-1 0 0,0 0 0,0 0 0,0-1 0,1 1 0,-1 0 1,0 0-1,0 0 0,0 0 0,0 0 0,1 0 0,-1 0 0,0 1 0,0-1 1,0 0-1,1 0 0,-1 0 0,0 0 0,0 0 0,0 0 0,0 0 1,1 0-1,-1 0 0,0 0 0,0 1 0,0-1 0,0 0 0,0 0 1,0 0-1,1 0 0,-1 0 0,0 1 0,0-1 0,4 20 86,-3 35-34,-1-46 5,-2 21-21,1-22-38,1 0 0,-1 1 0,1-1 0,1 0-1,0 1 1,2 9 0,-3-18 1,0 1-1,1-1 1,-1 1-1,1-1 1,-1 0 0,1 1-1,-1-1 1,1 0-1,-1 1 1,1-1-1,0 0 1,-1 0-1,1 1 1,-1-1-1,1 0 1,0 0-1,-1 0 1,1 0-1,-1 0 1,1 0 0,0 0-1,-1 0 1,1 0-1,0 0 1,-1 0-1,1 0 1,-1-1-1,1 1 1,0 0-1,-1 0 1,1-1-1,-1 1 1,1 0-1,-1-1 1,1 1 0,-1-1-1,1 1 1,-1 0-1,1-2 1,21-15 322,33-49 477,-43 50-742,0 0 0,2 1-1,27-25 1,-41 39-63,0 1-1,0 0 0,0 0 0,0 0 0,0 0 1,1 0-1,-1-1 0,0 1 0,0 0 0,0 0 1,1 0-1,-1 0 0,0 0 0,0 0 0,0 0 1,1 0-1,-1 0 0,0 0 0,0 0 0,0 0 1,1 0-1,-1 0 0,0 0 0,0 0 0,0 0 1,1 0-1,-1 0 0,0 0 0,0 0 0,0 0 1,1 0-1,-1 1 0,0-1 0,0 0 0,0 0 1,0 0-1,1 0 0,-1 0 0,0 1 0,0-1 1,0 0-1,0 0 0,0 0 0,0 0 0,1 1 1,-1-1-1,0 0 0,0 0 0,3 17-35,-3 26 136,0-39-86,-8 98 96,7-102-126,1 1 0,0-1 0,0 0 0,0 1 0,0-1 0,0 1 0,0-1 0,0 0 0,1 1 0,-1-1 0,0 1 0,0-1 0,0 0 0,0 1 0,0-1 0,1 0 0,-1 1 0,0-1 0,0 0 0,1 1 0,-1-1 0,0 0 0,0 1 0,1-1 0,-1 0 0,0 0 0,1 1 0,-1-1 0,0 0 0,1 0 0,-1 0 0,0 0 0,1 1 0,-1-1 0,1 0 0,-1 0 0,0 0 0,1 0 0,-1 0 0,1 0 0,21-8-1217,16-19-2899,-13 0-403,-1-5-1596</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1.768"/>
    </inkml:context>
    <inkml:brush xml:id="br0">
      <inkml:brushProperty name="width" value="0.025" units="cm"/>
      <inkml:brushProperty name="height" value="0.025" units="cm"/>
    </inkml:brush>
  </inkml:definitions>
  <inkml:trace contextRef="#ctx0" brushRef="#br0">93 178 11563,'0'0'4313,"-10"11"-1681,-4 3-1712,1-2 194,1 0 0,0 1 0,-15 22 0,22-21 129,17-15-904,16-16-181,40-46 164,-62 57-306,0 0 1,-1-1-1,0 1 0,-1-1 1,0 0-1,0-1 1,0 1-1,-1-1 1,3-9-1,-6 17-7,0 0-1,0 0 1,0 0-1,-1 0 1,1 1 0,0-1-1,0 0 1,0 0-1,-1 0 1,1 0 0,0 0-1,0 0 1,-1 0-1,1 0 1,0 0 0,0 0-1,0 0 1,-1 0-1,1 0 1,0 0-1,0 0 1,-1 0 0,1 0-1,0-1 1,0 1-1,0 0 1,-1 0 0,1 0-1,0 0 1,0 0-1,0 0 1,-1-1 0,1 1-1,0 0 1,0 0-1,0 0 1,0-1 0,0 1-1,0 0 1,-1 0-1,1 0 1,0-1-1,0 1 1,0 0 0,0 0-1,0 0 1,0-1-1,0 1 1,0 0 0,0 0-1,0-1 1,0 1-1,0 0 1,0 0 0,0-1-1,-15 17 88,8-6-5,1 1 0,1-1 0,-1 1 1,2 0-1,0 0 0,0 1 0,1-1 0,0 1 1,1 0-1,-1 16 0,3-27-82,0 1 0,0-1 0,0 0 0,0 0 0,0 0 0,1 0 0,-1 0 0,0 0 0,1 0 0,-1 0 0,1 0 0,-1 0 0,1 0-1,0 0 1,-1 0 0,1 0 0,0 0 0,-1-1 0,1 1 0,0 0 0,0 0 0,0-1 0,0 1 0,0-1 0,0 1 0,0-1 0,0 1 0,0-1 0,0 1 0,0-1 0,0 0 0,0 0-1,0 0 1,0 1 0,1-1 0,-1 0 0,0 0 0,0-1 0,0 1 0,0 0 0,0 0 0,0 0 0,0-1 0,0 1 0,0 0 0,0-1 0,0 1 0,1-2 0,6 0 31,0-1 1,-1 0 0,0 0 0,1-1 0,9-7 0,3-5-506,1 0 1,22-27-1,-34 34-642,-1 0 0,-1-1 0,0 1 0,0-2 0,-1 1 0,0-1 0,5-13 0,-21 29 2669,-4 8-380,4-1-180,0 0 0,1 1 0,1 0 0,-11 22 0,17-30-908,0 0-1,0 1 1,0-1 0,1 0 0,0 1-1,0-1 1,0 1 0,1 0 0,0-1-1,0 1 1,0-1 0,1 1-1,-1 0 1,1-1 0,1 1 0,1 5-1,2 4-79,0-1 0,-1 1 0,-1 1 0,-1-1-1,0 0 1,-1 1 0,-1-1 0,0 1 0,-1-1 0,-1 0-1,0 1 1,-1-1 0,0 0 0,-2 0 0,1 0 0,-2-1-1,0 0 1,-1 0 0,0 0 0,-1-1 0,-16 20 0,24-32 5,-1 0 1,0 1 0,0-1-1,1 0 1,-1 0 0,0 0-1,0 0 1,0 0 0,0 0-1,0-1 1,0 1 0,0 0-1,0 0 1,-1-1 0,1 1 0,0-1-1,0 1 1,0-1 0,-1 1-1,1-1 1,0 0 0,-3 1-1,3-2 6,0 0 0,1 0 0,-1 1-1,0-1 1,1 0 0,-1 0 0,1 0-1,-1 0 1,1 0 0,0 0 0,-1 0-1,1 0 1,0 0 0,0 0 0,-1 0-1,1 0 1,0-1 0,0 1 0,0 0 0,1-2-1,-1-9-39,2-1 0,0 1 0,5-22 0,29-58-135,3 1 0,54-89-1,13-29 181,-104 205-159,-6 8 81,-12 24 115,-20 41 171,30-54-150,1 0-1,0 0 1,1 0 0,1 0-1,1 1 1,-2 31 0,4-46-80,0 0 0,1 1-1,-1-1 1,0 0 0,0 1 0,1-1 0,-1 0 0,1 0 0,-1 1 0,1-1 0,-1 0 0,1 0-1,0 0 1,-1 1 0,1-1 0,0 0 0,0 0 0,0 0 0,0-1 0,0 1 0,0 0 0,0 0-1,0 0 1,0-1 0,1 1 0,-1 0 0,0-1 0,0 0 0,1 1 0,-1-1 0,0 1 0,1-1-1,-1 0 1,0 0 0,1 0 0,-1 0 0,0 0 0,1 0 0,-1 0 0,0-1 0,1 1 0,-1 0-1,2-1 1,4 0 59,1-1-1,-1 0 0,1 0 0,-1-1 1,0 0-1,10-6 0,11-7-43,-2-1-1,0-2 0,-1 0 1,42-43-1,-81 79 449,1 2 1,-18 32-1,25-40-294,1 0 1,0 0 0,0 1-1,1 0 1,1 0 0,0 0-1,-3 23 1,6-34-179,0-1 0,0 1 0,0 0 0,0 0 0,0-1 0,0 1 0,0 0 0,1-1 0,-1 1 0,0 0 0,0 0 0,0-1 0,1 1 0,-1 0 0,0-1 0,1 1 0,-1-1 0,1 1 0,-1 0 0,0-1 0,1 1 0,-1-1 0,1 1 0,0-1 0,-1 1 0,1-1 0,-1 0 0,1 1 0,0-1 0,-1 0 0,1 1 0,0-1 0,-1 0 0,1 0 0,0 0 0,0 1 0,-1-1 0,1 0 0,0 0 0,-1 0 0,1 0 0,0 0 0,0 0 0,-1-1 0,1 1 0,0 0 0,0 0 0,-1 0 0,1-1 0,0 1 0,-1 0 0,1-1 0,-1 1 0,1-1 0,0 0 0,39-24-744,2-23-4023,-9-7-4354,-12 11-3253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31.292"/>
    </inkml:context>
    <inkml:brush xml:id="br0">
      <inkml:brushProperty name="width" value="0.025" units="cm"/>
      <inkml:brushProperty name="height" value="0.025" units="cm"/>
    </inkml:brush>
  </inkml:definitions>
  <inkml:trace contextRef="#ctx0" brushRef="#br0">0 139 10154,'0'0'9806,"11"-3"-7991,135-20-816,0 5-1,1 7 0,1 6 0,200 20 1,457 44-76,1-64-512,-586-4-347,-536 27-1478,276-17 1067,-973 34-1474,897-26 1859,-454 10 74,532-21 19,0-3 1,-1-1 0,1-1-1,1-3 1,-51-18 0,64 12 140,23 16-265,1 0 0,0-1 1,0 1-1,0 0 0,0-1 0,0 1 0,-1 0 0,1-1 1,0 1-1,0 0 0,0-1 0,0 1 0,0 0 0,0-1 1,0 1-1,0 0 0,0-1 0,0 1 0,0 0 0,0-1 1,0 1-1,1 0 0,-1-1 0,0 1 0,0 0 0,0 0 1,0-1-1,1 1 0,-1 0 0,0-1 0,0 1 0,0 0 1,1 0-1,-1-1 0,0 1 0,0 0 0,1 0 0,-1-1 1,6-1-6,-1-1 1,0 1 0,1 0 0,-1 1-1,1-1 1,9 0 0,78-11-10,140-2 1,97 21 8,424 75-401,-307-23 38,2-31 166,-432-27 180,86-4-3,-94 3 24,1 0 0,-1-1 0,0 0 0,0 0 0,0-1 0,0 0 0,-1-1 0,12-6 0,-19 10 5,0 0 0,-1-1-1,1 1 1,0-1 0,0 1 0,-1 0 0,1-1-1,0 0 1,0 1 0,-1-1 0,1 1-1,-1-1 1,1 0 0,0 1 0,-1-1-1,1 0 1,-1 0 0,0 1 0,1-1 0,-1 0-1,0 0 1,1 0 0,-1 1 0,0-1-1,0 0 1,0 0 0,0 0 0,0 0 0,0 0-1,0 1 1,0-1 0,0 0 0,0 0-1,0 0 1,0 0 0,-1 0 0,1 1-1,0-1 1,-1 0 0,1 0 0,0 0 0,-1 1-1,1-1 1,-1 0 0,1 1 0,-1-1-1,0 0 1,1 1 0,-1-1 0,0 1 0,1-1-1,-1 1 1,0-1 0,0 1 0,1-1-1,-1 1 1,0 0 0,-2-1 0,-56-22 312,55 22-332,-87-24 127,-123-16 0,-99 4-117,270 33-3,-1424-58 1134,1223 76-3475,93-2-5937,89-9-1741</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2.156"/>
    </inkml:context>
    <inkml:brush xml:id="br0">
      <inkml:brushProperty name="width" value="0.025" units="cm"/>
      <inkml:brushProperty name="height" value="0.025" units="cm"/>
    </inkml:brush>
  </inkml:definitions>
  <inkml:trace contextRef="#ctx0" brushRef="#br0">71 0 21140,'0'0'7047,"-61"17"-5318,53-10-1537,7-3-256,1 1-288,6-2-1249,9-2-1442,-2-1-353,1 0-607,0 0-1923,-6-9-5156</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2.761"/>
    </inkml:context>
    <inkml:brush xml:id="br0">
      <inkml:brushProperty name="width" value="0.025" units="cm"/>
      <inkml:brushProperty name="height" value="0.025" units="cm"/>
    </inkml:brush>
  </inkml:definitions>
  <inkml:trace contextRef="#ctx0" brushRef="#br0">135 302 13613,'0'0'4505,"1"-8"-1809,-1 2-2512,1 0 307,-1 0 0,1 0-1,-2 0 1,1 0-1,0 0 1,-2-5 0,1 10-420,1 0 0,0 1 0,0-1 0,0 0 0,-1 1 0,1-1 0,0 0 1,-1 1-1,1-1 0,-1 1 0,1-1 0,0 1 0,-1-1 0,1 1 0,-1-1 0,1 1 1,-1-1-1,0 1 0,1 0 0,-1-1 0,1 1 0,-1 0 0,0 0 0,1-1 0,-2 1 1,0 0-18,0 0 0,0 1 0,1-1 0,-1 1 0,0-1 0,0 1 0,1 0 0,-1-1 0,0 1 0,1 0 0,-1 0 0,0 0 0,1 0 0,-3 3 0,-6 4 79,0 2 0,1-1-1,0 1 1,0 0 0,-10 19 0,15-24-62,0 1 1,1 0 0,0 0 0,1 1 0,-1-1-1,1 0 1,0 1 0,1 0 0,-1-1 0,1 1-1,1 0 1,-1 13 0,2-19-70,-1 1 0,1-1 0,-1 0 0,1 1 0,0-1 0,-1 0 0,1 0 0,0 0 0,0 1 0,0-1 0,0 0 0,0 0 0,0 0 0,0 0 0,0-1 0,1 1 0,-1 0 0,0 0 0,0-1 0,1 1 0,-1-1 0,0 1 0,1-1 0,-1 1-1,1-1 1,-1 0 0,0 0 0,1 0 0,-1 0 0,1 0 0,-1 0 0,1 0 0,-1 0 0,1 0 0,-1-1 0,2 0 0,5 0 24,-1-1 1,0 1-1,0-1 0,1-1 0,-2 1 0,10-6 0,3-4 14,-1-1 1,-1-1-1,0-1 0,0-1 0,-2 0 0,0-1 0,-1 0 1,18-30-1,-11 14 73,-2-2 1,-2 0-1,-1-1 1,11-38-1,-22 44 53,-5 30-160,0 0 0,0 0 0,0-1 0,0 1 0,0 0 0,0 0 0,0-1 0,0 1-1,0 0 1,-1 0 0,1-1 0,0 1 0,0 0 0,0 0 0,0 0 0,-1-1 0,1 1 0,0 0 0,0 0 0,0 0 0,-1 0-1,1 0 1,0 0 0,0-1 0,-1 1 0,1 0 0,0 0 0,0 0 0,-1 0 0,1 0 0,0 0 0,0 0 0,-1 0-1,1 0 1,0 0 0,0 0 0,-1 0 0,1 0 0,0 0 0,-1 0 0,1 0 0,0 0 0,0 1 0,0-1 0,-1 0 0,1 0-1,-5 3 9,0 1 0,0-1 0,1 1 0,0 0 0,0 0 0,0 0-1,-4 6 1,3-4-31,-75 101 119,73-97-65,1 0 0,0 1 0,1 0 0,0-1 0,1 2 0,0-1-1,1 0 1,0 1 0,-1 12 0,4-23-34,0 0-1,0 0 1,0 0-1,0 0 1,0 0-1,0 0 1,0 0-1,1 0 1,-1 0-1,0 0 1,0 0-1,1 0 1,-1-1-1,1 1 1,-1 0 0,1 0-1,-1 0 1,1 0-1,0-1 1,-1 1-1,1 0 1,0-1-1,-1 1 1,1 0-1,0-1 1,1 2-1,1-1 11,-1-1-1,1 1 1,-1 0-1,1-1 0,-1 1 1,1-1-1,0 0 1,-1 0-1,1 0 1,2 0-1,6-1-9,-1-1 0,0 0-1,1-1 1,11-5 0,13-9-362,-28 12 156,0 1 1,0 0-1,1 1 0,-1 0 1,1 0-1,0 0 0,15-2 0,-23 9 156,-1 0-1,0-1 1,1 1 0,-1-1-1,0 1 1,-1-1-1,1 1 1,-3 3-1,-4 8 147,4-9-56,0-1 1,1 1-1,0 0 0,0 0 0,0 0 1,1 0-1,0 1 0,0-1 1,1 1-1,-1-1 0,1 1 0,1-1 1,-1 10-1,2-16-25,-1 1 0,1 0 0,-1-1 1,1 1-1,-1-1 0,1 1 0,0-1 0,-1 1 0,1-1 1,0 1-1,-1-1 0,1 0 0,0 1 0,-1-1 0,1 0 0,0 0 1,0 1-1,-1-1 0,1 0 0,0 0 0,0 0 0,0 0 1,-1 0-1,1 0 0,0 0 0,0 0 0,0 0 0,-1 0 1,1-1-1,1 1 0,24-7 428,-9-1-300,-1-1 1,0-1-1,22-17 0,-24 17-146,0 0-1,0 0 0,1 2 0,23-11 1,-38 19-11,1 0 0,-1 0 0,0 0 0,1-1 0,-1 1 0,0 0 0,1 0 0,-1 0 0,1 0 0,-1 0 0,0 0 0,1 0 0,-1 0 0,0 0 0,1 0 0,-1 0 0,1 0 0,-1 0 0,0 0 0,1 0 0,-1 1 0,1-1 0,-1 0 0,0 0 0,1 0 0,-1 1 0,0-1 0,1 0 0,-1 0 0,0 1 0,0-1 0,1 0 0,-1 1 0,2 16-81,-13 26 244,8-35-142,2-6 11,1 0 1,-1 1 0,1-1 0,0 0-1,-1 0 1,1 1 0,0-1 0,0 0 0,0 0-1,1 0 1,-1 1 0,1-1 0,-1 0 0,2 4-1,-1-5 11,-1 0 0,1 0 0,0-1 0,0 1-1,-1 0 1,1 0 0,0 0 0,0 0-1,0-1 1,0 1 0,0 0 0,0-1 0,0 1-1,0-1 1,0 1 0,1-1 0,-1 0-1,0 1 1,0-1 0,1 0 0,5 0 74,0 0 0,-1 0 0,1-1 0,-1 0 0,0 0 0,1-1 0,-1 0 0,11-4 0,40-15-2202,-39 15 213,0 0 0,0 2 0,0 0 0,1 1 0,31-1 0</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3.137"/>
    </inkml:context>
    <inkml:brush xml:id="br0">
      <inkml:brushProperty name="width" value="0.025" units="cm"/>
      <inkml:brushProperty name="height" value="0.025" units="cm"/>
    </inkml:brush>
  </inkml:definitions>
  <inkml:trace contextRef="#ctx0" brushRef="#br0">1 59 16720,'0'0'8392,"73"-27"-8296,-21 20-801,12-3-2658,8-4-4645</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4.237"/>
    </inkml:context>
    <inkml:brush xml:id="br0">
      <inkml:brushProperty name="width" value="0.025" units="cm"/>
      <inkml:brushProperty name="height" value="0.025" units="cm"/>
    </inkml:brush>
  </inkml:definitions>
  <inkml:trace contextRef="#ctx0" brushRef="#br0">323 152 10794,'6'-9'2563,"0"-1"-1427,0 0 1,0-1-1,-1 1 0,7-23 1,-11 31-1024,0 0 0,-1 0 0,1 0 0,0 0 1,-1 0-1,0 0 0,1 0 0,-1 0 0,0 0 0,0 0 0,0 0 1,0 0-1,-1 0 0,1 0 0,0 0 0,-1 0 0,1 0 1,-1 0-1,0 0 0,0 0 0,0 0 0,0 1 0,0-1 0,0 0 1,0 0-1,0 1 0,-1-1 0,1 1 0,-1 0 0,1-1 0,-1 1 1,0 0-1,1 0 0,-1 0 0,0 0 0,0 0 0,0 0 0,1 0 1,-1 1-1,0-1 0,0 1 0,0-1 0,-4 1 0,-2-1-100,-1 1-1,1 0 1,-1 1-1,1 0 1,0 0-1,-1 1 1,1 0-1,0 0 0,0 1 1,0 0-1,0 0 1,0 1-1,1 0 1,0 1-1,0-1 1,0 1-1,0 1 1,1-1-1,0 1 0,0 0 1,-8 12-1,-3 4 97,0 1-1,2 1 0,1 0 0,1 1 1,-13 35-1,14-29 383,-14 57 1,23-76-419,1 0-1,0 1 1,1-1-1,0 1 1,1-1 0,0 1-1,4 22 1,-4-33-69,1 0-1,-1-1 1,1 1-1,-1 0 1,1 0-1,0-1 1,0 1-1,-1 0 1,1-1-1,0 1 1,1-1 0,-1 1-1,0-1 1,0 1-1,1-1 1,-1 0-1,1 0 1,-1 0-1,1 0 1,-1 0-1,1 0 1,0 0-1,2 1 1,-1-2 30,0 1-1,1-1 1,-1 1 0,0-1 0,1 0-1,-1-1 1,0 1 0,1-1-1,-1 1 1,0-1 0,1 0-1,2-1 1,5-3 132,0 0-1,-1 0 1,0-1-1,0 0 1,0-1-1,11-10 1,-8 4-19,0-1 0,0 0 0,-2-1 0,15-23 1,-20 29-105,-2 0 1,1 0 0,-1 0 0,-1 0-1,1-1 1,-2 1 0,1-1 0,-1 0-1,-1 0 1,1-10 0,-2 20-45,0-1-1,0 1 1,0 0 0,0-1 0,0 1-1,0 0 1,0-1 0,0 1 0,0 0-1,0-1 1,0 1 0,0 0 0,0-1-1,0 1 1,0 0 0,0 0 0,0-1-1,0 1 1,-1 0 0,1-1 0,0 1-1,0 0 1,0-1 0,-1 1 0,1 0 0,0 0-1,0 0 1,0-1 0,-1 1 0,1 0-1,0 0 1,-1 0 0,1-1 0,0 1-1,0 0 1,-1 0 0,-11 7-190,-7 18-47,11-13 267,2-1 0,0 2 1,0-1-1,1 1 1,0 0-1,1 0 0,-2 15 1,5-27-26,1-1 1,0 1 0,0 0 0,0-1 0,0 1 0,0 0 0,0-1-1,0 1 1,0 0 0,0-1 0,0 1 0,0 0 0,1-1-1,-1 1 1,0-1 0,0 1 0,1 0 0,-1-1 0,0 1 0,1-1-1,-1 1 1,1-1 0,-1 1 0,1-1 0,-1 1 0,1-1 0,-1 1-1,1-1 1,-1 0 0,1 1 0,-1-1 0,1 0 0,0 1-1,-1-1 1,1 0 0,-1 0 0,1 0 0,0 1 0,-1-1 0,1 0-1,0 0 1,-1 0 0,1 0 0,0 0 0,-1 0 0,1-1 0,0 1-1,-1 0 1,1 0 0,0 0 0,-1-1 0,2 1 0,35-16 282,-24 6-224,0-1-1,0 0 1,14-17-1,23-20 78,-50 67-455,-6 6 324,0 0-1,-12 27 1,11-33-204,0 2-1,1-1 1,1 1 0,-3 27 0,8-48 117,0 0 1,0 0-1,0 1 0,0-1 1,0 0-1,0 0 1,-1 0-1,1 1 1,0-1-1,0 0 1,0 0-1,0 0 1,0 1-1,0-1 0,0 0 1,0 0-1,0 1 1,1-1-1,-1 0 1,0 0-1,0 0 1,0 1-1,0-1 0,0 0 1,0 0-1,0 0 1,0 0-1,1 1 1,-1-1-1,0 0 1,0 0-1,0 0 1,0 0-1,0 1 0,1-1 1,-1 0-1,0 0 1,0 0-1,0 0 1,1 0-1,-1 0 1,0 0-1,0 0 1,0 0-1,1 0 0,-1 0 1,0 0-1,0 0 1,1 0-1,-1 0 1,13-9-1899,10-18-688,0-14-2087,2-9-2568</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4.612"/>
    </inkml:context>
    <inkml:brush xml:id="br0">
      <inkml:brushProperty name="width" value="0.025" units="cm"/>
      <inkml:brushProperty name="height" value="0.025" units="cm"/>
    </inkml:brush>
  </inkml:definitions>
  <inkml:trace contextRef="#ctx0" brushRef="#br0">131 0 16496,'0'0'8744,"-51"87"-7879,29-37-385,1 2-224,3-1-224,8-3 0,2-10-256,7-7-384,1-10 159,0-6 1,9-10-225,4-5-1217,2 0-1377,3-5-2915</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4.985"/>
    </inkml:context>
    <inkml:brush xml:id="br0">
      <inkml:brushProperty name="width" value="0.025" units="cm"/>
      <inkml:brushProperty name="height" value="0.025" units="cm"/>
    </inkml:brush>
  </inkml:definitions>
  <inkml:trace contextRef="#ctx0" brushRef="#br0">1 278 13869,'0'0'10618,"11"6"-9876,-5-2-672,-1-1 1,1 0-1,0 0 0,0 0 0,0 0 1,1-1-1,-1 0 0,0-1 0,1 1 0,-1-1 1,1-1-1,0 1 0,-1-1 0,1 0 1,0 0-1,-1-1 0,1 0 0,-1 0 0,1-1 1,-1 0-1,1 0 0,-1 0 0,0-1 0,0 0 1,10-6-1,-14 8-49,1-1 1,-1 0-1,1 1 0,-1-1 1,0 0-1,0 0 0,0 0 1,0-1-1,0 1 0,-1 0 1,1-1-1,0 1 1,-1-1-1,0 0 0,0 1 1,0-1-1,0 0 0,0 0 1,0 0-1,-1 0 0,1 1 1,-1-5-1,0 7-17,-1-1 0,1 1 1,0 0-1,-1-1 0,1 1 0,0-1 0,-1 1 0,1 0 0,0-1 1,-1 1-1,1 0 0,-1 0 0,1-1 0,-1 1 0,1 0 0,-1 0 1,1 0-1,-1-1 0,1 1 0,-1 0 0,1 0 0,-1 0 1,1 0-1,-1 0 0,1 0 0,-1 0 0,1 0 0,-1 0 0,1 0 1,-1 1-1,1-1 0,-1 0 0,1 0 0,-1 0 0,1 1 1,-1-1-1,1 0 0,-1 0 0,1 1 0,-1 0 0,-20 10-110,11-1 103,0 0 1,1 0-1,1 1 0,0 0 1,0 0-1,1 1 0,1 0 1,0 0-1,0 1 0,1-1 1,1 1-1,0 1 0,-3 23 1,6-37 9,1 1 1,0 0 0,0 0-1,0 0 1,0 0-1,0 0 1,0-1 0,0 1-1,0 0 1,0 0-1,0 0 1,0 0 0,1-1-1,-1 1 1,0 0-1,0 0 1,1 0 0,-1-1-1,1 1 1,-1 0-1,1-1 1,-1 1 0,1 0-1,-1-1 1,1 1-1,0 0 1,-1-1 0,1 1-1,0-1 1,-1 1-1,2-1 1,0 1 24,0-1 0,0 0 0,0 0 0,0 0 0,0 0 0,0 0 0,0-1 0,0 1 0,0 0 0,0-1 0,0 0 0,3-1 0,5-3 146,1 0 1,-2-1-1,18-12 0,16-21 26,70-81 0,-72 74-153,-32 39-332,-5 11 96,-5 25 32,-16 37 222,9-42-56,-14 47 55,21-66-50,0 1-1,0-1 1,0 1-1,1 0 1,-1-1-1,1 1 1,1 0-1,-1-1 1,3 12-1,-2-16-18,0-1 1,-1 1-1,1 0 0,-1 0 0,1-1 0,0 1 0,-1-1 1,1 1-1,0 0 0,0-1 0,-1 0 0,1 1 1,0-1-1,0 1 0,0-1 0,0 0 0,0 1 0,0-1 1,-1 0-1,1 0 0,0 0 0,0 0 0,0 0 0,0 0 1,0 0-1,0 0 0,0 0 0,0 0 0,0-1 1,0 1-1,-1 0 0,1-1 0,0 1 0,0 0 0,0-1 1,0 1-1,-1-1 0,2-1 0,31-20-1307,-28 15 107,0-1 0,0 1 0,0-1 0,-1 0 0,-1 0-1,6-15 1,4-24-7239</inkml:trace>
  <inkml:trace contextRef="#ctx0" brushRef="#br0" timeOffset="1">470 0 12043,'0'0'11756,"-38"66"-11468,38-45-352,7-3-1378,6-2-2561,8-6-4806</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5.438"/>
    </inkml:context>
    <inkml:brush xml:id="br0">
      <inkml:brushProperty name="width" value="0.025" units="cm"/>
      <inkml:brushProperty name="height" value="0.025" units="cm"/>
    </inkml:brush>
  </inkml:definitions>
  <inkml:trace contextRef="#ctx0" brushRef="#br0">118 169 12139,'-7'8'3545,"-13"18"-1147,-27 45 0,40-60-1790,1 1-1,0 0 1,1 0 0,0 1-1,1 0 1,1 0 0,-4 23-1,7-35-599,-1 1 0,1-1 0,0 1 0,0-1 0,0 1-1,0 0 1,1-1 0,-1 1 0,0-1 0,1 1 0,-1-1 0,1 1-1,-1-1 1,1 1 0,0-1 0,-1 0 0,1 1 0,0-1 0,0 0-1,0 0 1,0 1 0,0-1 0,1 0 0,-1 0 0,0 0 0,0 0-1,1-1 1,-1 1 0,0 0 0,1 0 0,-1-1 0,1 1 0,-1-1-1,1 1 1,-1-1 0,1 0 0,-1 0 0,1 1 0,0-1 0,-1 0-1,1-1 1,-1 1 0,1 0 0,1-1 0,5 1 22,0-2 0,0 1-1,-1-1 1,1 0 0,-1-1 0,1 0 0,12-7 0,-3-1 17,0 0-1,-1-2 1,-1 0 0,0 0 0,-1-2-1,-1 1 1,0-2 0,18-27 0,-23 30-15,0-1 1,-1-1-1,0 1 1,-1-1-1,-1 0 1,0 0 0,-1 0-1,-1-1 1,0 0-1,-1 1 1,0-22-1,-2 35-12,0-1-1,0 1 1,0-1-1,0 1 1,0-1-1,-1 1 1,1-1-1,-1 1 1,1 0-1,-1-1 1,0 1 0,0 0-1,0-1 1,0 1-1,0 0 1,-1 0-1,1 0 1,-1 0-1,1 0 1,-1 0-1,0 1 1,0-1-1,0 0 1,0 1-1,0 0 1,0-1-1,0 1 1,0 0-1,0 0 1,-1 0-1,1 0 1,0 0-1,-1 1 1,1-1-1,-1 1 1,1 0-1,-1-1 1,1 1-1,-1 0 1,-3 1-1,-3 0 17,1 1-1,-1-1 1,1 2-1,0-1 1,0 1-1,0 0 1,0 1-1,1 0 1,-1 0-1,-11 10 1,0 1 99,1 1 0,-16 19 1,29-30-53,0 1 1,1 0-1,-1 0 1,1 0-1,1 0 0,-1 1 1,1 0-1,0-1 1,0 1-1,-2 14 1,5-21-82,0 1 0,0 0 0,0-1 0,0 1 1,0 0-1,0-1 0,0 1 0,0 0 0,0-1 1,0 1-1,1 0 0,-1-1 0,0 1 0,1-1 0,-1 1 1,0 0-1,1-1 0,-1 1 0,0-1 0,1 1 1,-1-1-1,1 1 0,-1-1 0,1 0 0,-1 1 1,1-1-1,0 1 0,0-1 0,27 6 106,35-10 98,-56 3-188,38-5-169,-27 3-290,0 0 0,0 1 0,-1 1 0,1 1 0,32 4-1,-48-4 387,1 1-1,-1-1 1,1 1-1,0 0 1,-1 0-1,1 0 1,-1 0-1,0 0 0,1 1 1,-1-1-1,0 1 1,0-1-1,0 1 1,0 0-1,0 0 1,0 0-1,0 0 0,-1 0 1,3 4-1,-2-2 45,-1 0 0,1 1 0,-1-1 0,0 0 1,0 1-1,0-1 0,-1 0 0,0 1 0,0-1 0,0 9 0,-3 3 106,0 0 0,0 0 0,-2-1 0,0 1 0,-9 19-1,11-30-137,1 0 0,0 0-1,0 0 1,0 1 0,1-1-1,0 1 1,-1 8-1,14-19-7435,5-12-704</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6.648"/>
    </inkml:context>
    <inkml:brush xml:id="br0">
      <inkml:brushProperty name="width" value="0.025" units="cm"/>
      <inkml:brushProperty name="height" value="0.025" units="cm"/>
    </inkml:brush>
  </inkml:definitions>
  <inkml:trace contextRef="#ctx0" brushRef="#br0">181 22 19282,'0'0'5008,"-8"-4"-3460,-27-12-1041,34 15-490,-1 1 0,1 0-1,0 0 1,0-1 0,0 1 0,-1 0 0,1 0 0,0 0 0,0 0-1,0 0 1,-1 1 0,1-1 0,0 0 0,0 1 0,0-1-1,0 0 1,0 1 0,-1 0 0,1-1 0,0 1 0,0-1 0,0 1-1,1 0 1,-1 0 0,0 0 0,-1 1 0,-17 27 36,15-22-27,-4 9 123,0 0 0,0 1-1,-5 17 1,11-27-66,0-1-1,1 1 1,-1-1-1,1 1 1,1 0-1,-1-1 1,1 1-1,0 0 1,1 0-1,0-1 1,2 11-1,0-11-63,0-1-1,1 0 1,0 0 0,0-1-1,0 1 1,0-1-1,1 0 1,-1 0 0,1 0-1,0-1 1,1 0-1,-1 0 1,9 4-1,31 22-38,-41-24-4,1 0 0,-1 1 0,0-1 0,-1 1 0,1 0 0,-1 0-1,0 0 1,-1 0 0,0 0 0,1 1 0,-2-1 0,1 1-1,-1 0 1,0-1 0,-1 1 0,1 0 0,-1 0 0,-1-1-1,1 1 1,-1 0 0,0 0 0,-1-1 0,0 1 0,-2 6 0,-3 7 133,0-1 0,-1 1 0,-1-2 0,-1 1 0,-1-1 0,-18 24 1,26-37 78,0-1 1,-1 1 0,1-1-1,-1 0 1,1-1-1,-1 1 1,0 0 0,0-1-1,-1 0 1,1 0 0,-1 0-1,0-1 1,0 0-1,1 0 1,-1 0 0,-1 0-1,-6 1 1,11-3-174,0-1 0,0 1 0,-1-1 0,1 1 1,0-1-1,0 0 0,0 1 0,0-1 0,-1 0 0,1 0 0,0 0 0,0 0 1,1 1-1,-1-2 0,0 1 0,0 0 0,0 0 0,1 0 0,-1 0 1,1 0-1,-1 0 0,1-1 0,-1 1 0,1 0 0,0-1 0,-1 1 0,1 0 1,0-1-1,0 1 0,0-2 0,-2-53-472,2 44 279,1-8-29,0 0 0,2 0 0,0 1 1,1-1-1,1 1 0,1-1 0,1 1 0,0 1 0,2 0 0,17-30 0,6 1 204,1 2 0,63-65 1,-78 82 196,-16 17 252,-17 17 3,9-1-455,0 0 1,0 1 0,1 0 0,-1 0-1,1 1 1,1 0 0,-1-1 0,-3 10-1,5-12 0,1 0 0,0 0 0,1 1 0,-1-1 0,1 0 0,-1 1 0,1-1 0,0 0 0,1 1 0,-1-1 0,1 1 0,0-1 0,0 1 0,1 0 0,-1-1 0,2 7 0,-1-9 10,0-1 1,1 0-1,-1 0 1,0 0-1,0 0 1,1 0-1,-1 0 0,0 0 1,1 0-1,-1 0 1,1-1-1,-1 1 0,1-1 1,-1 1-1,1-1 1,0 1-1,-1-1 0,1 0 1,0 0-1,-1 0 1,1 0-1,-1 0 0,1 0 1,0 0-1,-1-1 1,3 0-1,46-12 283,-37 6-277,0-1 0,-1 0 0,0 0 0,0-1 0,0-1 0,-1 0 0,-1-1 0,0 0-1,0 0 1,-1-1 0,-1 0 0,0-1 0,0 0 0,10-27 0,-19 32-353,-9 16 117,-12 18 27,16-18 266,0 1 0,0 0 1,0 0-1,1 1 1,1 0-1,0 0 1,0 0-1,1 0 1,0 1-1,-2 14 1,5-25-61,0 1 1,0-1 0,0 1 0,0-1 0,0 1 0,0 0-1,0-1 1,0 1 0,0-1 0,1 1 0,-1-1 0,0 1-1,0-1 1,1 1 0,-1-1 0,0 1 0,1-1-1,-1 1 1,0-1 0,1 1 0,-1-1 0,1 0 0,-1 1-1,1-1 1,-1 0 0,1 1 0,-1-1 0,1 0 0,-1 0-1,1 1 1,-1-1 0,1 0 0,-1 0 0,2 0 0,25-4 392,24-21 324,-30 8-711,0-1 0,-1-1 0,-1 0 0,-1-1 0,-1-1 0,19-30 0,-33 50-33,-2 8-28,-3 10-60,-16 37 119,12-39-9,1-1-1,0 1 1,1 0-1,1 1 0,0-1 1,0 19-1,3-33 0,0-1-1,0 1 1,0 0 0,0 0-1,0 0 1,0-1 0,0 1-1,0 0 1,0 0 0,0 0-1,1-1 1,-1 1-1,0 0 1,1 0 0,-1-1-1,0 1 1,1 0 0,-1-1-1,1 1 1,-1 0 0,1-1-1,0 1 1,-1-1-1,1 1 1,-1-1 0,1 1-1,0-1 1,0 1 0,-1-1-1,2 1 1,0-1 3,0 0 1,1 0-1,-1 0 1,0 0-1,0 0 1,0 0-1,0-1 1,0 1-1,0-1 1,0 1-1,3-2 1,4-2 11,0 0 0,-1-1 0,0 1 1,11-10-1,-8 4-16,0 0 0,-1-1 0,0 0 0,11-17 0,-17 22 0,0 0 0,0 0 0,-1 0 0,0-1 0,-1 1 0,1-1 0,-1 0 0,-1 1 0,1-1 0,-1 0 0,0-10 0,-4 11 0,-6 14 0,-6 16 0,15-23 0,0-1 0,-1 1 0,1 0 0,0-1 0,-1 1 0,1 0 0,0 0 0,0-1 0,0 1 0,0 0 0,0 0 0,0-1 0,0 1 0,0 0 0,0-1 0,0 1 0,0 0 0,0 0 0,0-1 0,1 1 0,-1 0 0,0-1 0,1 1 0,-1 0 0,0-1 0,1 1 0,-1-1 0,1 1 0,-1 0 0,1-1 0,-1 1 0,1 0 0,1-1 0,0 1 0,-1-1 0,1 0 0,0 0 0,-1 0 0,1 0 0,0 0 0,-1 0 0,1 0 0,0-1 0,-1 1 0,1-1 0,2 0 0,51-27 0,13-32 0,-109 118 0,38-55 0,1 0 0,0 0 0,1 1 0,-1-1 0,1 1 0,-1-1 0,1 1 0,0 0 0,0-1 0,1 1 0,-1 0 0,1 0 0,0 0 0,0-1 0,0 1 0,1 5 0,2-7 0,0-1 0,0 0 0,0 0 0,0 0 0,0 0 0,0-1 0,0 1 0,0-1 0,0 0 0,1 0 0,-1 0 0,0 0 0,5-2 0,-1 2 0,37 0-9534</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7.020"/>
    </inkml:context>
    <inkml:brush xml:id="br0">
      <inkml:brushProperty name="width" value="0.025" units="cm"/>
      <inkml:brushProperty name="height" value="0.025" units="cm"/>
    </inkml:brush>
  </inkml:definitions>
  <inkml:trace contextRef="#ctx0" brushRef="#br0">3 5 23382,'-3'-5'6214,"5"5"-6406,8 2 96,2 10-1153,-1 1-2787,-4-2-2883</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7.723"/>
    </inkml:context>
    <inkml:brush xml:id="br0">
      <inkml:brushProperty name="width" value="0.025" units="cm"/>
      <inkml:brushProperty name="height" value="0.025" units="cm"/>
    </inkml:brush>
  </inkml:definitions>
  <inkml:trace contextRef="#ctx0" brushRef="#br0">113 240 18257,'0'0'7554,"-11"7"-7218,4-2-289,-1 0-1,1 0 0,0 1 0,0 0 0,1 0 0,-1 1 0,2 0 0,-1 0 0,1 0 0,0 1 1,0 0-1,1 0 0,0 0 0,0 0 0,1 1 0,0-1 0,1 1 0,0 0 0,0 0 0,1 0 1,0 10-1,1-18-39,0 0-1,0 0 1,1 1 0,-1-1 0,1 0 0,-1 0 0,1 0 0,0 0 0,-1 0 0,1 0 0,0 0-1,0 0 1,0 0 0,0 0 0,0 0 0,0 0 0,0-1 0,0 1 0,0 0 0,0-1 0,0 1-1,0-1 1,0 1 0,1-1 0,-1 1 0,0-1 0,0 0 0,1 0 0,-1 0 0,0 1 0,1-1-1,-1 0 1,0-1 0,2 1 0,3 0 75,1 0-1,-1-1 0,0 0 1,1 0-1,-1 0 1,8-4-1,-2-1-34,0 0 0,0-1 0,0 0 0,-1-1 0,0-1 0,-1 0 0,0 0 0,0-1 0,-1 0 0,0-1 0,14-22 0,-9 10-7,-1 0-1,-1-1 1,-1 0-1,-1-1 0,8-31 1,-15 47 39,-1 0 0,0 0 0,-1 0 0,0 0 0,0-17 0,-1 24-50,0 1 0,0-1 1,-1 1-1,1 0 0,0-1 0,-1 1 1,1 0-1,-1-1 0,1 1 0,-1 0 1,1 0-1,-1-1 0,0 1 1,0 0-1,0 0 0,1 0 0,-1 0 1,0 0-1,0 0 0,0 0 0,-1 1 1,1-1-1,0 0 0,0 0 1,0 1-1,-1-1 0,1 1 0,0-1 1,-1 1-1,1 0 0,0-1 0,-1 1 1,1 0-1,0 0 0,-1 0 1,1 0-1,-1 0 0,1 0 0,0 0 1,-1 0-1,1 1 0,0-1 0,-1 1 1,1-1-1,-2 1 0,-5 3 4,0-1 0,0 1 0,0 0 0,0 1 0,1 0 0,0 0 0,0 1-1,0 0 1,1 0 0,0 0 0,0 1 0,-6 8 0,4-4 96,1 0 1,0 0-1,0 0 0,1 1 1,0 0-1,1 0 1,-5 20-1,9-30-126,0 1 1,0-1-1,1 0 0,-1 1 0,1-1 1,0 1-1,-1-1 0,1 1 1,0-1-1,0 1 0,1-1 0,-1 1 1,1-1-1,-1 0 0,1 1 1,0-1-1,0 1 0,0-1 1,0 0-1,0 0 0,0 0 0,0 1 1,1-1-1,-1-1 0,1 1 1,0 0-1,0 0 0,-1 0 0,1-1 1,3 3-1,1-3-29,-1 1 0,1 0 0,-1-1 0,1 0 0,0 0 1,-1-1-1,1 0 0,0 0 0,0 0 0,-1-1 0,1 1 0,9-4 0,0 0-296,-1 0 0,0-1 0,0-1 0,0-1 0,-1 0 0,0 0 0,0-2 0,-1 1 0,12-12 0,18-18 257,39-44 0,-69 69 169,-5 6 93,-1 1 0,0-1 0,0-1 0,0 1 0,-1-1 0,0 0 0,0 0 0,-1 0 0,4-11 0,-28 36 358,4 7-476,1 0-1,2 1 1,0 1-1,2 0 1,1 1-1,1 0 0,1 0 1,1 1-1,2 0 1,0 0-1,3 1 1,-1 32-1,3-60-68,0 1-1,0-1 1,0 0 0,0 0 0,0 0-1,0 0 1,0 0 0,0 1-1,0-1 1,0 0 0,1 0-1,-1 0 1,0 0 0,1 0 0,-1 0-1,1 0 1,-1 0 0,1 0-1,0 0 1,-1 0 0,1 0 0,0 0-1,0 0 1,-1 0 0,1-1-1,0 1 1,0 0 0,0-1-1,0 1 1,0-1 0,0 1 0,0-1-1,0 1 1,0-1 0,0 0-1,2 1 1,-1-1 4,0-1-1,0 1 1,0 0 0,0-1-1,0 0 1,0 1 0,-1-1-1,1 0 1,0 0 0,0 0-1,-1 0 1,1 0 0,-1-1-1,1 1 1,-1 0 0,1-1-1,-1 1 1,0-1 0,0 0-1,2-2 1,3-8-14,0 0 0,-1 0 0,-1 0 0,0-1 0,0 0 0,-2 1 0,1-1 0,-2 0 0,0 0 0,0-1 0,-3-24 0,2 35 1,0 0 0,0 0-1,-1 1 1,0-1 0,1 0 0,-1 0 0,0 0-1,0 1 1,-2-4 0,2 5-2,1 0 0,-1 0-1,1 1 1,-1-1 0,1 0 0,-1 1 0,0-1 0,1 0-1,-1 1 1,0-1 0,1 1 0,-1-1 0,0 1 0,0-1-1,1 1 1,-1 0 0,0 0 0,0-1 0,0 1-1,0 0 1,0 0 0,1 0 0,-1 0 0,0 0 0,0 0-1,0 0 1,0 0 0,0 0 0,1 0 0,-1 0 0,0 0-1,0 1 1,-1 0 0,1 0-11,-1 0 0,1 0 0,0 0 0,0 0 1,1 0-1,-1 0 0,0 0 0,0 1 0,0-1 0,1 0 0,-1 0 0,1 1 1,-1-1-1,1 1 0,0-1 0,-1 1 0,1-1 0,0 0 0,0 1 1,0-1-1,0 1 0,0-1 0,0 1 0,0-1 0,1 3 0,-1-1 6,1-1 0,-1 1 0,1 0-1,0 0 1,-1-1 0,1 1 0,0 0-1,1-1 1,-1 1 0,0-1 0,1 1-1,2 3 1,1-3 15,0 0 0,0 0 0,0-1 0,0 0 0,0 0 0,0 0 1,1 0-1,-1-1 0,1 0 0,-1 0 0,1 0 0,-1-1 0,1 0 0,0 0 0,-1 0 0,1-1 0,-1 0 0,1 0 0,-1 0 0,1-1 0,5-2 0,0 0 13,0 0 1,0-1-1,-1-1 0,1 1 1,-1-2-1,-1 1 0,1-1 0,-1-1 1,9-9-1,-13 12-22,0 1 0,-1-1 0,1 0 0,-2 0 0,1-1 0,0 1 0,-1-1 0,0 1 0,0-1 0,-1 0 0,1-1 0,0-6 0,-2 13 0,-1-1 0,0 1 0,0 0 0,0 0 0,0-1 0,0 1 0,0 0 0,0 0 0,0-1 0,0 1 0,-1 0 0,1 0 0,0 0 0,0-1 0,0 1 0,0 0 0,0 0 0,0-1 0,0 1 0,0 0 0,-1 0 0,1 0 0,0 0 0,0-1 0,0 1 0,0 0 0,-1 0 0,1 0 0,0 0 0,0 0 0,0-1 0,-1 1 0,1 0 0,0 0 0,0 0 0,-1 0 0,1 0 0,0 0 0,0 0 0,0 0 0,-1 0 0,1 0 0,0 0 0,0 0 0,-1 0 0,1 0 0,0 0 0,-1 0 0,-15 9 0,-9 14 0,18-14 0,0 1 0,1 0 0,1 0 0,0 0 0,0 1 0,1-1 0,0 1 0,0 0 0,2 1 0,-1-1 0,1 1 0,1-1 0,0 1 0,1 14 0,0-23-2,0-1 0,0 0 0,1 0 0,-1 0 0,0 0 0,1 0 0,-1 0 0,1-1 1,0 1-1,-1 0 0,1 0 0,0 0 0,0 0 0,0-1 0,1 1 0,-1-1 0,0 1 0,1-1 0,-1 1 0,1-1 0,-1 0 0,4 2 0,-2-1-17,1-1 0,-1 1 0,1-1 0,-1 0 0,1 0 0,0-1 0,0 1 0,-1-1 0,1 0 0,0 0-1,5 0 1,1-1-156,0-1 0,0 0-1,0-1 1,0 1-1,-1-2 1,1 1-1,-1-2 1,14-7 0,-10 2-1850,-1 0 1,0 0 0,0-2-1,19-23 1,6-17-6501</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32.023"/>
    </inkml:context>
    <inkml:brush xml:id="br0">
      <inkml:brushProperty name="width" value="0.025" units="cm"/>
      <inkml:brushProperty name="height" value="0.025" units="cm"/>
    </inkml:brush>
  </inkml:definitions>
  <inkml:trace contextRef="#ctx0" brushRef="#br0">46 7 15535,'0'-6'5349,"-1"35"-4741,-5 14-191,2 11 63,-3 12-160,3 3-191,1-2-65,0-3-64,3-11-257,0-13-191,0-14-577,0-19-384,-2-7 63,-4-20-736,-3-15-4740</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8.097"/>
    </inkml:context>
    <inkml:brush xml:id="br0">
      <inkml:brushProperty name="width" value="0.025" units="cm"/>
      <inkml:brushProperty name="height" value="0.025" units="cm"/>
    </inkml:brush>
  </inkml:definitions>
  <inkml:trace contextRef="#ctx0" brushRef="#br0">71 0 22133,'0'0'6726,"-40"49"-4836,29-17-417,1 7-928,7-2-545,3 3 0,0-3-577,0-1-2529,0-9-3685,0-4-10633</inkml:trace>
  <inkml:trace contextRef="#ctx0" brushRef="#br0" timeOffset="1">20 532 18802,'0'0'13485,"-19"61"-13005,19-51-480,5 3 0,2-3-256,0-7-5798</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53.332"/>
    </inkml:context>
    <inkml:brush xml:id="br0">
      <inkml:brushProperty name="width" value="0.025" units="cm"/>
      <inkml:brushProperty name="height" value="0.025" units="cm"/>
    </inkml:brush>
  </inkml:definitions>
  <inkml:trace contextRef="#ctx0" brushRef="#br0">141 100 3555,'0'0'8291,"-8"1"-6348,-28 2 495,-15-2 4488,62-1-6040,2 1-643,0-1 0,0 0-1,17-4 1,370-66 305,-275 54-539,158 0 0,-347 26 510,16-1-322,-611 18 2541,1020-47-2659,7 0-227,-408 29-233,7 0 404,-785 97 783,1175-131-2853,28 26-4090,-323 6 3085,-27 3-1796,-29-3-1334</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4.748"/>
    </inkml:context>
    <inkml:brush xml:id="br0">
      <inkml:brushProperty name="width" value="0.025" units="cm"/>
      <inkml:brushProperty name="height" value="0.025" units="cm"/>
    </inkml:brush>
  </inkml:definitions>
  <inkml:trace contextRef="#ctx0" brushRef="#br0">68 0 10858,'-23'146'1898,"-6"238"0,18 29-14096,7-328 11344</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5.103"/>
    </inkml:context>
    <inkml:brush xml:id="br0">
      <inkml:brushProperty name="width" value="0.025" units="cm"/>
      <inkml:brushProperty name="height" value="0.025" units="cm"/>
    </inkml:brush>
  </inkml:definitions>
  <inkml:trace contextRef="#ctx0" brushRef="#br0">75 0 13581,'-18'79'2370,"1"0"-1185,3-1-256,2-1-160,2-4-385,7-3-320,3 0-128,0-6-1121,0-2-1954,0 0-1441,5-2-4805</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5.461"/>
    </inkml:context>
    <inkml:brush xml:id="br0">
      <inkml:brushProperty name="width" value="0.025" units="cm"/>
      <inkml:brushProperty name="height" value="0.025" units="cm"/>
    </inkml:brush>
  </inkml:definitions>
  <inkml:trace contextRef="#ctx0" brushRef="#br0">170 0 11691,'-32'355'4022,"17"-117"-10016,15-230 5596,-16 158 3302,-22 80-8549,12-81 3998,11-55 5021,4 16 2847,4 63-5335,3-68 1552,0-40 2804,3-75-5137,1-1 1,-1 0-1,1 1 0,0-1 1,1 0-1,-1 0 0,1 1 1,0-1-1,1 0 0,-1 0 1,1 0-1,0 0 1,0 0-1,1-1 0,-1 1 1,1 0-1,0-1 0,6 7 1,4 8-202,0 0-1404,-9-14-5237,-20-9-5734</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6.676"/>
    </inkml:context>
    <inkml:brush xml:id="br0">
      <inkml:brushProperty name="width" value="0.025" units="cm"/>
      <inkml:brushProperty name="height" value="0.025" units="cm"/>
    </inkml:brush>
  </inkml:definitions>
  <inkml:trace contextRef="#ctx0" brushRef="#br0">0 55 10954,'51'-3'3203,"-1"-3"-1665,1-1-577,6 1-673,5 0-224,7-1-512,2-1-1891,5-4-3906</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4.389"/>
    </inkml:context>
    <inkml:brush xml:id="br0">
      <inkml:brushProperty name="width" value="0.025" units="cm"/>
      <inkml:brushProperty name="height" value="0.025" units="cm"/>
    </inkml:brush>
  </inkml:definitions>
  <inkml:trace contextRef="#ctx0" brushRef="#br0">51 1 19506,'0'0'5125,"-50"75"-5093,49-36 321,1 9-129,0 10-192,0 8-32,8 8-160,2 3-929,0 0-1410,-4-2-2081,-4-2-4677</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7.049"/>
    </inkml:context>
    <inkml:brush xml:id="br0">
      <inkml:brushProperty name="width" value="0.025" units="cm"/>
      <inkml:brushProperty name="height" value="0.025" units="cm"/>
    </inkml:brush>
  </inkml:definitions>
  <inkml:trace contextRef="#ctx0" brushRef="#br0">0 205 13869,'13'-1'2680,"293"-29"-166,-166 21-2610,499-41-2524,-216-8-7075,-372 49 12327,193-30 5554,-189 34-6322,0 1 0,81 6 0,-89 4-1161,-33-3-1370,0-1 0,0-1 0,1 0 0,18-2 0,3-6-6022</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9.349"/>
    </inkml:context>
    <inkml:brush xml:id="br0">
      <inkml:brushProperty name="width" value="0.025" units="cm"/>
      <inkml:brushProperty name="height" value="0.025" units="cm"/>
    </inkml:brush>
  </inkml:definitions>
  <inkml:trace contextRef="#ctx0" brushRef="#br0">39 1 18353,'0'0'5542,"-39"65"-4389,39-28 128,7 1-448,18-3-481,9-5-160,13-10-96,8-8-32,1-8-256,1-4-897,-5 0-1025,-10-6-929,-11-8-672,-8 0-962,-8-5-1537</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9.736"/>
    </inkml:context>
    <inkml:brush xml:id="br0">
      <inkml:brushProperty name="width" value="0.025" units="cm"/>
      <inkml:brushProperty name="height" value="0.025" units="cm"/>
    </inkml:brush>
  </inkml:definitions>
  <inkml:trace contextRef="#ctx0" brushRef="#br0">363 1 6246,'0'0'10922,"-51"39"-8648,25-4-352,-8 6-256,-2 6-225,-3 2-128,3 1-160,1-2-448,5-4-288,5-6-289,7-6-32,3-5-128,6-6-2146,0-12-2819</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32.395"/>
    </inkml:context>
    <inkml:brush xml:id="br0">
      <inkml:brushProperty name="width" value="0.025" units="cm"/>
      <inkml:brushProperty name="height" value="0.025" units="cm"/>
    </inkml:brush>
  </inkml:definitions>
  <inkml:trace contextRef="#ctx0" brushRef="#br0">45 664 11915,'0'0'4698,"-7"9"-2862,-24 27-186,24-20-317,12-9-273,16-7-31,-15-2-859,0 0 0,0 0-1,0-1 1,-1 1 0,1-1 0,-1 0 0,0-1 0,0 1-1,0-1 1,7-7 0,42-52 1222,-46 53-1155,32-42 214,-3-2 1,-2-2 0,-2 0 0,-3-3-1,-3 0 1,-2-2 0,22-83 0,-36 66-420,-19 127-971,2 0 1,1 79 0,5-97 16,3-1 1,0 0-1,2 0 1,1 0-1,15 43 1,12 2-4647</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0.124"/>
    </inkml:context>
    <inkml:brush xml:id="br0">
      <inkml:brushProperty name="width" value="0.025" units="cm"/>
      <inkml:brushProperty name="height" value="0.025" units="cm"/>
    </inkml:brush>
  </inkml:definitions>
  <inkml:trace contextRef="#ctx0" brushRef="#br0">329 0 17168,'0'0'5285,"-10"6"-3774,-27 21-600,0 1 0,-53 53 0,-64 83 1614,204-222-2250,88-93-3523,-138 151 3241,0-1 1,1 1-1,-1-1 0,0 1 1,1-1-1,-1 1 1,0-1-1,1 1 0,-1-1 1,1 1-1,-1 0 1,1-1-1,-1 1 0,1 0 1,-1-1-1,1 1 1,-1 0-1,1 0 0,-1 0 1,1-1-1,-1 1 1,1 0-1,0 0 0,-1 0 1,1 0-1,-1 0 0,1 0 1,-1 0-1,1 0 1,0 0-1,0 0 0,-2 20-66,-23 44 110,19-49-35,0-1 27,0 0-1,1 0 1,1 1-1,0-1 1,1 1-1,1 0 1,0 0-1,3 26 1,-2-39-9,1 1 1,0-1 0,0 1 0,0-1-1,0 0 1,0 1 0,0-1 0,1 0 0,-1 0-1,1 0 1,0 0 0,0 0 0,0 0 0,0 0-1,0-1 1,0 1 0,0-1 0,0 1 0,0-1-1,1 0 1,2 1 0,-2 0 4,1-1 0,0 1-1,0-1 1,0 0 0,0-1 0,0 1-1,1-1 1,-1 1 0,0-1 0,0 0-1,0-1 1,7 0 0,-10 0-15,-1 0 1,1 1-1,0-1 0,0 0 0,0 0 1,-1 0-1,1 1 0,0-1 1,-1 0-1,1 0 0,-1 0 0,1 0 1,-1 0-1,1 0 0,-1 0 1,0-1-1,1 1 0,-1 0 0,0 0 1,0 0-1,0 0 0,0 0 1,0 0-1,0-2 0,-3-30-219,-3 18 69,0 1-1,0 0 1,-2 0-1,1 1 1,-2 0-1,0 0 1,0 1-1,-1 0 1,-1 0 0,0 1-1,0 1 1,-22-15-1,32 24 181,0 0 0,0 0 0,0 0 0,0 0 0,0 1 0,0-1 1,0 1-1,-1-1 0,1 0 0,0 1 0,0 0 0,-1-1 0,1 1 0,0 0 0,0 0 0,-1-1 0,1 1 0,0 0 0,0 0 0,-1 0 0,1 1 0,0-1 0,-1 0 0,1 0 0,0 1 0,0-1 0,0 1 0,-1-1 1,1 1-1,0-1 0,0 1 0,0 0 0,-1 1 0,1-1 0,1 0-1,-1 1 1,1 0 0,0-1 0,0 1 0,0-1 0,-1 1-1,1-1 1,1 1 0,-1 0 0,0-1 0,0 1 0,1-1-1,-1 1 1,0-1 0,1 1 0,0-1 0,-1 1 0,1-1 0,0 0-1,0 1 1,0-1 0,0 0 0,0 0 0,0 1 0,0-1-1,2 1 1,7 7 58,0 0-1,0-1 1,1-1-1,0 0 1,0 0 0,1-1-1,0-1 1,19 7-1,8 1-763,57 9 0,-26-11-4501,0-3-5579</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1.043"/>
    </inkml:context>
    <inkml:brush xml:id="br0">
      <inkml:brushProperty name="width" value="0.025" units="cm"/>
      <inkml:brushProperty name="height" value="0.025" units="cm"/>
    </inkml:brush>
  </inkml:definitions>
  <inkml:trace contextRef="#ctx0" brushRef="#br0">8 0 19378,'0'0'4442,"-2"15"-2857,-2 45-1230,2-1-1,3 1 1,2-1-1,3 0 1,3 0-1,18 67 1,12 11-1783,86 198 1,-113-304 1176,-8-19-46,0 0 0,2 0 0,-1-1 1,12 18-1,-17-29 196,0 1-1,0-1 1,1 0 0,-1 1 0,0-1 0,0 1 0,0-1-1,0 0 1,0 1 0,1-1 0,-1 0 0,0 1 0,0-1 0,0 0-1,1 1 1,-1-1 0,0 0 0,1 1 0,-1-1 0,0 0-1,1 0 1,-1 0 0,0 1 0,1-1 0,-1 0 0,0 0 0,1 0-1,-1 0 1,1 1 0,-1-1 0,0 0 0,1 0 0,-1 0-1,1 0 1,-1 0 0,0 0 0,1 0 0,-1 0 0,1 0 0,-1-1-1,0 1 1,1 0 0,-1 0 0,0 0 0,1 0 0,-1 0 0,1-1-1,-1 1 1,0 0 0,1 0 0,-1-1 0,0 1 0,0 0-1,1-1 1,-1 1 0,0 0 0,0-1 0,1 1 0,-1 0 0,0-1-1,0 1 1,0 0 0,0-1 0,1 0 0,2-27-5918,-3 6 1210</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1.464"/>
    </inkml:context>
    <inkml:brush xml:id="br0">
      <inkml:brushProperty name="width" value="0.025" units="cm"/>
      <inkml:brushProperty name="height" value="0.025" units="cm"/>
    </inkml:brush>
  </inkml:definitions>
  <inkml:trace contextRef="#ctx0" brushRef="#br0">6 325 10890,'-1'11'3203,"1"-9"-3130,-2 6 300,1 0-1,0 0 0,1 0 0,0 0 0,0 0 0,1 0 0,0 0 0,0 0 0,1-1 0,0 1 0,0 0 0,1-1 1,0 1-1,0-1 0,1 0 0,0 0 0,0 0 0,7 8 0,-2-6-166,-1-1-1,1 0 1,1-1 0,-1 0-1,1 0 1,0-1-1,1-1 1,-1 0 0,1 0-1,14 4 1,-20-8-35,-1 0 1,1 0-1,-1 0 1,1 0-1,-1-1 0,1 0 1,-1 0-1,1 0 1,-1 0-1,1-1 1,0 0-1,-1 0 1,0 0-1,1 0 0,-1-1 1,0 0-1,0 0 1,1 0-1,-1 0 1,-1-1-1,1 1 1,0-1-1,-1 0 0,1 0 1,-1-1-1,0 1 1,0 0-1,4-8 1,11-23 377,-2-1 0,-1 0 0,-2 0 0,-2-2 0,9-47 0,-4 24-491,-4 17-493,9-37-1166,-14 27-6677,-5 28-4710</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4.809"/>
    </inkml:context>
    <inkml:brush xml:id="br0">
      <inkml:brushProperty name="width" value="0.025" units="cm"/>
      <inkml:brushProperty name="height" value="0.025" units="cm"/>
    </inkml:brush>
  </inkml:definitions>
  <inkml:trace contextRef="#ctx0" brushRef="#br0">64 181 4100,'0'0'2525,"12"0"-1089,27 0-819,0-1-1,0-3 1,60-12-1,127-40 74,-174 42-462,269-76 584,-445 115-1421,38-9 979,-140 7 1,-33 6 1477,248-28-1806,5 0-28,1 0 0,-1 0 0,1 0 0,0 0 0,-1 1 0,1 0 0,0 0 0,0 1 0,-5 2 0,10-4-23,0-1 0,0 0 0,0 1 0,0-1 0,1 0 0,-1 1 0,0-1 0,0 0 0,0 0 0,0 1 0,0-1 0,1 0 0,-1 1 0,0-1 0,0 0 0,1 0 0,-1 1 1,0-1-1,0 0 0,1 0 0,-1 0 0,0 0 0,0 1 0,1-1 0,-1 0 0,0 0 0,1 0 0,-1 0 0,0 0 0,1 0 0,-1 0 0,0 0 0,1 0 0,-1 0 0,0 0 0,1 0 0,-1 0 0,0 0 0,1 0 0,-1 0 0,0 0 0,1 0 0,-1 0 0,0 0 0,0-1 0,1 1 0,22 1-60,155-16 190,0 1-306,-157 13 171,-16 0 2,0 0 0,-1 1-1,1-1 1,0 1-1,0 0 1,-1 1 0,1-1-1,0 1 1,0 0 0,-1 0-1,1 0 1,-1 1-1,8 3 1,-12-5 9,1 1-1,-1-1 1,0 0 0,0 0-1,0 0 1,0 1 0,0-1-1,1 0 1,-1 0-1,0 0 1,0 1 0,0-1-1,0 0 1,0 0 0,0 0-1,0 1 1,0-1 0,0 0-1,0 0 1,0 1 0,0-1-1,0 0 1,0 0 0,0 0-1,0 1 1,0-1 0,0 0-1,0 0 1,0 1-1,-1-1 1,1 0 0,0 0-1,0 0 1,0 1 0,0-1-1,0 0 1,-1 0 0,1 0-1,0 0 1,0 0 0,0 1-1,-1-1 1,1 0 0,0 0-1,0 0 1,-17 7 55,-20 0 337,37-7-366,-164 21 513,-208-2 1,352-23-233,31-4-720,33-7-937,-43 14 1312,67-15-179,0 2 0,1 4 0,0 2 0,120 3 0,-187 4 215,1 1 0,0 0 0,0 0 0,0 1-1,-1-1 1,1 0 0,0 1 0,0 0-1,-1 0 1,4 1 0,-6-2 1,1 1 0,-1-1 0,0 0 0,0 0-1,1 1 1,-1-1 0,0 0 0,0 1 0,0-1 0,0 0 0,1 0 0,-1 1 0,0-1-1,0 0 1,0 1 0,0-1 0,0 1 0,0-1 0,0 0 0,0 1 0,0-1 0,0 0-1,0 1 1,0-1 0,0 0 0,0 1 0,-1-1 0,1 0 0,0 1 0,0-1 0,0 0-1,0 0 1,-1 1 0,1-1 0,0 0 0,0 1 0,-1-1 0,1 0 0,0 0 0,0 0-1,-1 1 1,1-1 0,-1 0 0,-4 5-30,-1-1 0,-1 0 1,1 0-1,-1-1 0,1 0 0,-13 4 0,-55 18-516,-1-4 1,-150 23-1,137-38-2958</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5.487"/>
    </inkml:context>
    <inkml:brush xml:id="br0">
      <inkml:brushProperty name="width" value="0.025" units="cm"/>
      <inkml:brushProperty name="height" value="0.025" units="cm"/>
    </inkml:brush>
  </inkml:definitions>
  <inkml:trace contextRef="#ctx0" brushRef="#br0">223 151 16528,'0'-8'1921,"0"0"-1119,-1 0 0,1-1-1,-1 1 1,-1 1 0,0-1 0,0 0-1,-5-13 1,5 18-579,1 0 1,-1 0-1,0 0 1,0 0-1,0 0 0,-1 0 1,1 0-1,-1 0 1,1 1-1,-1-1 1,0 1-1,0 0 0,0 0 1,0 0-1,0 0 1,-1 1-1,1-1 1,0 1-1,-1 0 0,1 0 1,-1 0-1,-5-1 1,5 2-218,1 0 0,-1 0 0,1 0 0,-1 0 0,0 0 0,1 0 0,-1 1 0,0 0 0,1 0 0,-1 0 0,1 0 1,0 1-1,-1-1 0,1 1 0,0 0 0,0-1 0,0 2 0,0-1 0,0 0 0,1 1 0,-1-1 0,1 1 0,-1 0 0,-2 3 0,2 0-106,-1 0 0,1 1 1,1-1-1,-1 0 0,1 1 0,0 0 0,0-1 0,1 1 0,0 0 0,0 0 0,1 0 0,0 8 0,0-14 77,0 0 0,0 0 0,0 0 0,1 0 0,-1-1 0,0 1 1,1 0-1,-1 0 0,1 0 0,-1 0 0,1 0 0,-1-1 0,1 1 0,-1 0 0,1 0 0,0-1 0,-1 1 0,1 0 1,0-1-1,0 1 0,0-1 0,-1 1 0,1-1 0,0 1 0,0-1 0,0 0 0,0 0 0,2 1 0,34 4-314,-11-3 234,-17 1 94,-1 0 0,0 1 0,0 0 0,0 0 0,0 1 0,-1-1 0,0 2 0,0-1 0,0 1 0,-1 0 0,1 1 1,-1-1-1,-1 1 0,0 0 0,0 1 0,0-1 0,-1 1 0,0 0 0,0 0 0,-1 0 0,5 17 0,-2-2 20,-1 0-1,0 0 1,-2 1-1,-1-1 1,-1 1 0,-1 0-1,-3 29 1,1-42 36,0 0 0,-1 0 0,0 0-1,-1 0 1,0-1 0,-1 1 0,0-1 0,0 0 0,-1 0 0,-12 14 0,13-18 157,-1 1 1,0-1-1,0 0 0,0 0 1,-1-1-1,0 0 1,0 0-1,0 0 0,0-1 1,-1 0-1,0-1 1,0 0-1,0 0 0,-15 3 1,20-6-176,0 1 0,0-1 0,0 0 1,-1 0-1,1-1 0,0 1 0,0-1 1,-1 1-1,1-1 0,0 0 0,0 0 0,0-1 1,0 1-1,0-1 0,1 1 0,-1-1 0,0 0 1,1 0-1,-1 0 0,1 0 0,0-1 0,-1 1 1,1-1-1,0 1 0,1-1 0,-1 0 0,0 1 1,1-1-1,-1 0 0,1 0 0,0 0 1,0 0-1,0-1 0,0-3 0,-3-10 59,1 1-1,1 0 1,0-1 0,1 1-1,2-25 1,0 33-88,0 1 0,0-1 0,1 0 0,0 1 0,0-1 0,1 1 0,0-1 0,0 1 0,1 0 0,0 0 0,0 1 0,0-1 0,1 1 0,0 0 0,1 0 0,-1 1 0,1-1 0,11-7 0,8-3 0,0 0 0,2 2 0,47-18 0,25-15 0,-85 39 0,0-1 0,-1-1 0,0 0 0,-1 0 0,0-2 0,-1 1 0,0-1 0,12-18 0,-17 21 0,-1 1 0,0-1 0,-1 0 0,0 0 0,0 0 0,-1 0 0,0-1 0,-1 0 0,0 1 0,0-1 0,-1 0 0,0 0 0,-1 0 0,-2-16 0,2 24 0,0 1 0,0 0 0,0 0 0,0 0 0,0 0 0,-1 0 0,1 0 0,0 0 0,-1 0 0,1 0 0,-1 1 0,1-1 0,-1 0 0,0 0 0,1 0 0,-1 0 0,0 1 0,0-1 0,1 0 0,-1 1 0,0-1 0,0 0 0,0 1 0,0-1 0,0 1 0,-1-1 0,0 1 0,0-1 0,-1 1 0,1 0 0,0 0 0,0 0 0,-1 0 0,1 0 0,0 1 0,0-1 0,0 1 0,-4 1 0,-2 1 0,1 1 0,-1-1 0,1 1 0,0 1 0,-12 9 0,9-4 0,0 1 0,0-1 0,1 2 0,-14 22 0,19-28 0,1 0 0,0 1 0,0-1 0,0 1 0,1 0 0,0 0 0,1 0 0,-1 0 0,1 0 0,1 0 0,-1 12 0,2-17-38,-1-1 1,1 1-1,-1-1 1,1 0-1,0 1 1,0-1-1,-1 0 0,1 0 1,0 0-1,0 1 1,0-1-1,0 0 1,0 0-1,0-1 0,0 1 1,1 0-1,-1 0 1,0 0-1,1-1 0,-1 1 1,0-1-1,1 1 1,-1-1-1,0 1 1,1-1-1,-1 0 0,1 0 1,-1 0-1,1 1 1,-1-2-1,3 1 1,4 0-491,0 0 1,0 0 0,0-1 0,15-4 0,20-14-3397,1-12-2471</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5.875"/>
    </inkml:context>
    <inkml:brush xml:id="br0">
      <inkml:brushProperty name="width" value="0.025" units="cm"/>
      <inkml:brushProperty name="height" value="0.025" units="cm"/>
    </inkml:brush>
  </inkml:definitions>
  <inkml:trace contextRef="#ctx0" brushRef="#br0">168 1 22902,'-14'8'2573,"4"-3"-1997,-12 8 1530,-40 30 0,57-39-1939,0 0 0,0 0 0,0 0 0,1 1 0,0 0 0,0 0 0,0 0 0,0 0 0,1 1-1,0-1 1,0 1 0,0 0 0,1 0 0,-3 11 0,5-17-181,0 1 0,0 0 1,0 0-1,0 0 0,0 0 0,0 0 1,0 0-1,0 0 0,0-1 0,1 1 0,-1 0 1,0 0-1,1 0 0,-1 0 0,1-1 1,-1 1-1,1 0 0,-1-1 0,1 1 0,-1 0 1,1-1-1,0 1 0,-1 0 0,1-1 1,0 1-1,0-1 0,-1 1 0,1-1 1,0 0-1,0 1 0,0-1 0,0 0 0,-1 0 1,1 1-1,0-1 0,0 0 0,1 0 1,40 0-880,-32-1 707,7-1-213,1-1-1,28-8 0,-36 7 362,1 1 0,0 0 0,0 1 0,0 0 0,0 1 0,1 0 0,-1 1 0,0 0-1,19 3 1,-28-2 67,-1-1 0,0 1 0,0 0 0,1 0 0,-1 0 0,0-1-1,0 1 1,0 1 0,0-1 0,0 0 0,-1 0 0,1 0 0,0 0 0,0 1 0,-1-1-1,1 0 1,-1 1 0,1-1 0,-1 0 0,0 1 0,1-1 0,-1 1 0,0-1-1,0 0 1,0 1 0,0-1 0,0 1 0,0-1 0,0 1 0,-1-1 0,1 0-1,-1 3 1,-1 3 172,1 0 0,-1 0-1,-1 0 1,1 0-1,-5 7 1,-1 0-100,-2 0 1,1-1-1,-2 0 1,0-1-1,-19 17 1,23-23-68,0 0 1,0-1 0,0 0-1,-1 0 1,0-1 0,0 0 0,0 0-1,-1-1 1,1 0 0,-1 0-1,-13 2 1,21-5-91,0 0 0,0 1 0,0-1 0,0 0 0,0 0 0,1 0 0,-1 0 0,0 0 0,0 0 0,0 0 0,0 0 0,0 0 0,0 0 0,0 0 0,1-1 0,-1 1 0,0 0 0,0 0 0,0-1 0,0 1 0,1-1 0,-1 1 0,0-1 0,0 1 0,1-1 0,-1 1 0,0-1 0,1 0 0,-1 1 0,1-1 0,-1 0 0,1 0 1,-1 1-1,1-1 0,-1 0 0,1 0 0,0 0 0,0 0 0,-1 0 0,1 1 0,0-1 0,0 0 0,0 0 0,0 0 0,0 0 0,0 0 0,0 0 0,0 0 0,0 1 0,0-1 0,1 0 0,-1 0 0,0 0 0,1 0 0,-1 0 0,0 1 0,2-3 0,0-3-996,1-1-1,1 1 1,-1 0 0,1 0-1,9-11 1,17-12-6251,5-1-3667</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6.652"/>
    </inkml:context>
    <inkml:brush xml:id="br0">
      <inkml:brushProperty name="width" value="0.025" units="cm"/>
      <inkml:brushProperty name="height" value="0.025" units="cm"/>
    </inkml:brush>
  </inkml:definitions>
  <inkml:trace contextRef="#ctx0" brushRef="#br0">131 467 20211,'0'0'6550,"-10"1"-4590,4 0-1846,0 0 0,1 0 1,-1 1-1,1 0 1,-1 0-1,1 0 1,0 1-1,0 0 1,0 0-1,0 0 1,1 1-1,-1-1 0,1 1 1,0 0-1,0 0 1,0 1-1,0-1 1,1 1-1,0 0 1,0 0-1,0 0 1,0 0-1,1 0 0,-3 10 1,3-9-48,0 0 0,0 0 1,1 0-1,-1 0 0,2 0 0,-1 1 1,1-1-1,-1 0 0,2 0 0,0 8 1,-1-11-63,1-1 1,0 0-1,0 0 0,0 0 1,0 1-1,0-1 1,0 0-1,0 0 0,1 0 1,-1-1-1,1 1 1,-1 0-1,1-1 1,0 1-1,-1-1 0,1 1 1,0-1-1,0 0 1,0 1-1,0-1 0,1 0 1,-1-1-1,0 1 1,0 0-1,0-1 0,1 1 1,-1-1-1,0 1 1,4-1-1,6 0 6,0 0 0,0-1 0,0 0 0,0 0 0,0-2 0,0 1 0,0-2 0,-1 1 0,0-2 0,1 1 0,-2-1 0,1-1 0,12-9 0,-7 5 5,-1-2 0,0 1 0,-1-2 0,-1 0 0,0-1 1,0 0-1,19-31 0,-30 43-16,-6 12 0,0-1 0,0 1 0,0-1 0,1 1 0,0 0 0,-2 13 0,6-22 0,-1-1 0,0 1 0,1-1 0,-1 1 0,1-1 0,-1 1 0,1-1 0,0 1 0,-1-1 0,1 1 0,-1-1 0,1 0 0,0 1 0,-1-1 0,1 0 0,0 0 0,-1 0 0,1 1 0,0-1 0,-1 0 0,1 0 0,0 0 0,0 0 0,-1 0 0,1 0 0,0 0 0,-1 0 0,1 0 0,0-1 0,0 1 0,-1 0 0,1 0 0,0-1 0,28-7 0,-8-1 0,0-1 0,34-23 0,-36 20 0,1 1 0,42-18 0,-61 30 0,-1 0 0,1-1 0,0 1 0,0 0 0,0 0 0,-1 0 0,1 0 0,0 0 0,0 0 0,0 0 0,0 0 0,-1 0 0,1 0 0,0 0 0,0 0 0,0 0 0,-1 1 0,1-1 0,0 0 0,0 1 0,-1-1 0,1 1 0,0-1 0,0 1 0,-1-1 0,1 1 0,-1-1 0,1 1 0,-1 0 0,1-1 0,-1 1 0,1 0 0,-1-1 0,1 1 0,-1 0 0,0 0 0,1-1 0,-1 1 0,0 0 0,0 0 0,1 0 0,-1-1 0,0 1 0,0 0 0,0 0 0,0 1 0,0 53 0,-2-33 0,3-21 0,-1 0 0,0 0 0,1-1 0,-1 1 0,0 0 0,1 0 0,-1 0 0,1 0 0,-1-1 0,1 1 0,0 0 0,-1 0 0,1-1 0,0 1 0,-1 0 0,1-1 0,0 1 0,0-1 0,0 1 0,0-1 0,-1 0 0,1 1 0,0-1 0,0 0 0,0 1 0,0-1 0,0 0 0,0 0 0,0 0 0,0 0 0,0 0 0,0 0 0,0 0 0,0 0 0,0 0 0,0-1 0,0 1 0,1-1 0,41-10 0,-25 1-585,0 0 1,-1-1-1,0 0 0,-1-2 0,0 0 1,-1 0-1,0-2 0,-1 0 0,-1 0 1,0-2-1,-1 1 0,-1-1 0,13-28 1,-4 4-1510,-2-1 0,15-53 1,1-26 716,-29 92 3552,-4 10 2819,-1 19-4928,-1 0 0,1 0 0,0 0 0,0-1 1,0 1-1,0 0 0,0 0 0,0 0 0,0 0 0,0 0 0,0 0 0,0-1 0,0 1 0,0 0 0,-1 0 0,1 0 0,0 0 1,0 0-1,0 0 0,0 0 0,0 0 0,0 0 0,-1 0 0,1 0 0,0-1 0,0 1 0,0 0 0,0 0 0,0 0 0,-1 0 1,1 0-1,0 0 0,0 0 0,0 0 0,0 0 0,0 0 0,-1 0 0,1 1 0,0-1 0,0 0 0,0 0 0,0 0 0,0 0 1,-1 0-1,1 0 0,0 0 0,0 0 0,0 0 0,0 0 0,0 0 0,0 1 0,0-1 0,-1 0 0,1 0 0,0 0 1,0 0-1,0 0 0,0 0 0,0 1 0,0-1 0,0 0 0,0 0 0,0 0 0,0 0 0,0 1 0,-8 9 308,3 1-108,1 1 0,1 0 0,0 0 1,0 0-1,1 0 0,0 22 0,5 77 1080,-2-94-1261,2 12-416,2 0 0,1 0 0,1 0 0,1-1 0,2 0 0,1-1 0,17 33 0,-27-59-155,-20-27-181,-34-32 511,22 25 1566,1-1 0,-27-41-1,57 74-1400,-1 0-1,0 0 1,0-1 0,1 1-1,-1 0 1,1 0-1,-1 0 1,1 0-1,-1 0 1,1-1 0,0 1-1,0 0 1,-1 0-1,1-1 1,0 1 0,0 0-1,0-1 1,1 0-1,-1 1-3,1 0 0,-1 0 0,0 1 0,1-1 0,0 0 0,-1 1 0,1-1 0,-1 1 0,1-1 0,0 1-1,-1-1 1,1 1 0,0-1 0,-1 1 0,1-1 0,0 1 0,0 0 0,0 0 0,-1-1 0,1 1 0,1 0 0,7-1 14,0 0 0,1 1 0,-1 0-1,13 2 1,2 0-11,4-2-1280,-1-1-1,32-6 1,3-8-5769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8.040"/>
    </inkml:context>
    <inkml:brush xml:id="br0">
      <inkml:brushProperty name="width" value="0.025" units="cm"/>
      <inkml:brushProperty name="height" value="0.025" units="cm"/>
    </inkml:brush>
  </inkml:definitions>
  <inkml:trace contextRef="#ctx0" brushRef="#br0">88 412 11499,'-10'0'1892,"0"-1"0,0 0 0,0-1 0,-12-3 1,20 5-1535,0-1 1,1 1 0,-1-1-1,0 0 1,1 0 0,-1 0-1,1 0 1,-1 0 0,1 0-1,-1 0 1,1 0 0,0 0-1,0-1 1,-2-1 0,3 2-193,-1 0 0,1 0 0,0 0 1,0 0-1,0 0 0,-1 0 0,1 0 1,0 0-1,0 0 0,1-1 0,-1 1 1,0 0-1,0 0 0,0 0 0,1 0 1,-1 0-1,1 0 0,-1 0 0,1 0 1,-1 1-1,1-1 0,-1 0 0,1 0 1,0 0-1,-1 0 0,1 1 0,1-2 1,4-3-67,-1 1 0,1 0 0,1 0 0,-1 0 0,0 1 0,1 0 0,0 0 0,7-2 0,-10 4-104,0-1 1,1 1 0,-1 0-1,0 0 1,1 0-1,-1 0 1,1 1-1,-1 0 1,1 0 0,-1 0-1,1 0 1,0 1-1,-1 0 1,5 1-1,-8-1-10,0 0-1,0 1 0,0-1 0,0 1 0,0-1 0,0 1 0,0-1 0,-1 1 0,1-1 0,-1 1 1,1-1-1,-1 1 0,1 0 0,-1-1 0,0 1 0,0 0 0,0-1 0,0 1 0,0 0 0,-1 2 0,-5 36 24,-1-18 5,-1 0-1,-15 30 1,15-36-14,0 0 1,1 0-1,1 1 0,1 0 1,-6 31-1,11-47 3,0 0 0,-1 0 1,1 0-1,0 0 0,0 0 0,0 0 0,1 0 1,-1 0-1,0 0 0,0 0 0,0 0 0,1 0 1,-1 0-1,1 0 0,-1 0 0,0 0 1,1 0-1,0 0 0,-1-1 0,1 1 0,0 0 1,-1 0-1,1 0 0,0-1 0,0 1 0,-1-1 1,1 1-1,0 0 0,0-1 0,0 1 0,0-1 1,0 0-1,0 1 0,0-1 0,0 0 1,0 0-1,0 1 0,0-1 0,0 0 0,0 0 1,0 0-1,0 0 0,0 0 0,0-1 0,0 1 1,0 0-1,0 0 0,0-1 0,0 1 1,1-1-1,5-1 99,0 0 1,0 0-1,0 0 0,0-1 1,-1 0-1,8-5 1,8-8-65,0-2 0,-1 0 0,-1-1 0,0 0 0,-2-2 0,-1-1 0,25-38 0,-45 118-38,3-55 0,-2 9 0,0 0 0,1 0 0,0 0 0,2 23 0,-1-33 0,0 0 0,0-1 0,1 1 0,-1-1 0,1 1 0,-1 0 0,1-1 0,-1 1 0,1-1 0,0 1 0,-1-1 0,1 1 0,0-1 0,0 0 0,0 1 0,0-1 0,1 0 0,-1 0 0,0 0 0,0 0 0,1 0 0,-1 0 0,0 0 0,1 0 0,-1-1 0,1 1 0,0 0 0,-1-1 0,1 1 0,-1-1 0,1 0 0,0 0 0,-1 1 0,1-1 0,0 0 0,-1 0 0,1 0 0,-1-1 0,1 1 0,0 0 0,-1-1 0,1 1 0,-1-1 0,1 1 0,2-3 0,3 0 0,-1 0 0,-1 0 0,1-1 0,0 0 0,-1 0 0,0-1 0,0 1 0,0-1 0,0 0 0,-1-1 0,0 1 0,0-1 0,3-6 0,4-6 0,-2-1 0,16-38 0,-22 48 0,0-1 0,-1 1 0,0-1 0,1-17 0,-3 27 0,0 0 0,0 0 0,0 1 0,0-1 0,0 0 0,0 0 0,-1 0 0,1 0 0,0 0 0,0 0 0,0 1 0,0-1 0,0 0 0,0 0 0,-1 0 0,1 0 0,0 0 0,0 0 0,0 0 0,0 0 0,-1 0 0,1 0 0,0 0 0,0 0 0,0 0 0,0 0 0,-1 0 0,1 0 0,0 0 0,0 0 0,0 0 0,0 0 0,-1 0 0,1 0 0,0 0 0,0 0 0,0 0 0,0 0 0,0 0 0,-1 0 0,1-1 0,0 1 0,0 0 0,0 0 0,0 0 0,0 0 0,0 0 0,-1 0 0,1-1 0,0 1 0,0 0 0,0 0 0,0 0 0,0 0 0,0 0 0,0-1 0,0 1 0,-8 12 0,4-5 0,1 1 0,1 0 0,-1 0 0,1 0 0,1 0 0,-2 13 0,3-21 0,0 0 0,0 1 0,0-1 0,1 0 0,-1 1 0,0-1 0,0 0 0,0 0 0,0 1 0,0-1 0,0 0 0,0 0 0,1 1 0,-1-1 0,0 0 0,0 0 0,0 1 0,1-1 0,-1 0 0,0 0 0,0 0 0,0 0 0,1 1 0,-1-1 0,0 0 0,1 0 0,-1 0 0,0 0 0,0 0 0,1 0 0,-1 0 0,0 0 0,1 0 0,-1 1 0,0-1 0,0 0 0,1-1 0,-1 1 0,1 0 0,17-4 0,14-11 0,-11 2 0,41-23 0,-59 34 0,0 1 0,0-1 0,1 1 0,-1 0 0,0 1 0,0-1 0,0 0 0,1 1 0,-1 0 0,0-1 0,1 1 0,-1 1 0,0-1 0,1 0 0,-1 1 0,0 0 0,5 1 0,-5 0 0,-1 1 0,1 0 0,-1 0 0,0 0 0,0 0 0,0 0 0,0 0 0,0 0 0,-1 0 0,1 1 0,-1-1 0,0 1 0,1 3 0,-1-3 0,0 0 0,1 0 0,-1 1 0,1-2 0,0 1 0,0 0 0,1 0 0,-1-1 0,4 5 0,-5-7 0,-1-1 0,1 1 0,0-1 0,-1 0 0,1 1 0,0-1 0,-1 0 0,1 0 0,0 0 0,0 1 0,-1-1 0,1 0 0,0 0 0,-1 0 0,1 0 0,0 0 0,0 0 0,-1 0 0,1-1 0,0 1 0,-1 0 0,1 0 0,1-1 0,23-21 0,-9 1-1009,0-1 1,-2-1-1,-1 0 1,-1-1-1,17-46 1,30-134-6834,-46 154 7417,-7 25 3808,-13 47 1389,-7 22-2933,3-13-1146,1 0 1,2 1-1,1 0 1,-5 57-1,10-70-792,2 0 0,0 0 0,2 1 0,0-1 0,0 0 0,2-1 0,1 1 0,0 0 0,12 25 0,-14-57-946,-4-15 1081,-4 13-53,0 0 0,0 1 0,-1-1 0,-1 1 0,-1 1 0,0-1 0,-11-13 0,-74-83 2430,85 102-1925,48 9-397,0 6-1810,0-1 0,64 1 0,-104-7 1580,1 0 0,-1 0-1,0 0 1,1 0 0,-1 0 0,0 0-1,0 0 1,1 0 0,-1 0 0,0 0 0,0 0-1,1 0 1,-1 0 0,0 0 0,1 0-1,-1 0 1,0 0 0,0 0 0,1 0-1,-1 0 1,0 0 0,0-1 0,1 1-1,-1 0 1,0 0 0,0 0 0,0 0 0,1-1-1,-1 1 1,0 0 0,0 0 0,0-1-1,1 1 1,-1 0 0,0 0 0,0-1-1,0 1 1,0 0 0,0 0 0,0-1-1,0 1 1,0 0 0,0 0 0,0-1 0,0 1-1,0 0 1,0-1 0,0 1 0,0 0-1,0 0 1,0-1 0,0 1 0,0 0-1,0 0 1,0-1 0,0 1 0,0 0-1,-1 0 1,1-1 0,0 1 0,-6-12-7543</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8.399"/>
    </inkml:context>
    <inkml:brush xml:id="br0">
      <inkml:brushProperty name="width" value="0.025" units="cm"/>
      <inkml:brushProperty name="height" value="0.025" units="cm"/>
    </inkml:brush>
  </inkml:definitions>
  <inkml:trace contextRef="#ctx0" brushRef="#br0">0 4 4356,'15'-4'-897</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8.785"/>
    </inkml:context>
    <inkml:brush xml:id="br0">
      <inkml:brushProperty name="width" value="0.025" units="cm"/>
      <inkml:brushProperty name="height" value="0.025" units="cm"/>
    </inkml:brush>
  </inkml:definitions>
  <inkml:trace contextRef="#ctx0" brushRef="#br0">272 34 18065,'0'0'2877,"-9"-5"-90,3 1-2573,1 1 0,-1-1 0,0 1 0,0 1 0,0-1 0,0 1 0,0 0 0,-1 1 1,1-1-1,0 1 0,-1 1 0,0-1 0,1 1 0,-1 0 0,1 0 0,-1 1 0,1 0 0,-1 0 0,1 1 0,-12 4 0,6 0-155,0 0 0,0 2 0,1-1 0,-19 16 0,27-20-47,-1 0 1,1 0-1,-1 1 1,1-1-1,0 1 0,0-1 1,1 1-1,-1 0 0,1 0 1,0 0-1,0 1 1,0-1-1,1 0 0,-1 1 1,1-1-1,0 1 0,0 5 1,1-9-15,0-1 0,0 1 0,1-1 1,-1 1-1,0 0 0,1-1 0,-1 1 1,0-1-1,1 0 0,-1 1 0,1-1 0,-1 1 1,1-1-1,-1 0 0,1 1 0,-1-1 0,1 0 1,0 1-1,-1-1 0,1 0 0,-1 0 0,1 0 1,0 0-1,-1 1 0,1-1 0,0 0 1,-1 0-1,1 0 0,1-1 0,25 1-111,-18 0 66,20-2-683,58-12 0,-59 9 530,1 0 0,37 0 0,-65 5 238,-1 0 0,1 0 0,0 0 0,-1-1 0,1 1-1,-1 1 1,1-1 0,0 0 0,-1 0 0,1 0 0,-1 0 0,1 0 0,0 0 0,-1 1 0,1-1 0,-1 0 0,1 1 0,-1-1 0,1 0 0,-1 1 0,1-1 0,-1 0 0,1 1 0,-1-1 0,0 1 0,1-1 0,-1 1 0,0-1 0,1 1 0,-1-1-1,0 1 1,1-1 0,-1 1 0,0 0 0,0-1 0,0 1 0,0-1 0,0 1 0,1 0 0,-1-1 0,0 1 0,0-1 0,-1 1 0,1 0 0,0-1 0,0 1 0,0-1 0,0 1 0,0 0 0,-1-1 0,1 1 0,0-1 0,0 1 0,-1-1-1,1 1 1,-1-1 0,1 1 0,-1 0 0,-24 30 1908,13-22-1740,-1 1-1,0-2 1,0 0-1,-1 0 1,0-1-1,-1-1 1,1-1-1,-1 0 1,-22 4-1,37-8-265,0-1-1,0 0 1,0 0-1,-1 0 1,1 0 0,0 0-1,0 0 1,0 0-1,0 0 1,0 0-1,0 0 1,0 0-1,-1 0 1,1 0-1,0 0 1,0 0-1,0 0 1,0 0 0,0 0-1,0 0 1,-1 0-1,1 0 1,0 0-1,0 0 1,0 0-1,0 0 1,0 0-1,0 0 1,-1-1 0,1 1-1,0 0 1,0 0-1,0 0 1,0 0-1,0 0 1,0 0-1,0 0 1,0 0-1,0-1 1,0 1-1,0 0 1,0 0 0,0 0-1,-1 0 1,1 0-1,0 0 1,0 0-1,0-1 1,0 1-1,0 0 1,0 0-1,0 0 1,0 0-1,0 0 1,0-1 0,0 1-1,1 0 1,-1 0-1,0 0 1,0 0-1,0 0 1,0 0-1,0-1 1,9-10-3017,17-11-2880,10-1-2349</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07.05.2026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1641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03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A6C623F-5A89-4F6B-B0D8-3142D21F65AF}" type="slidenum">
              <a:rPr lang="de-DE" sz="1200">
                <a:solidFill>
                  <a:srgbClr val="000000"/>
                </a:solidFill>
                <a:latin typeface="Sparkasse Rg" pitchFamily="34" charset="0"/>
              </a:rPr>
              <a:pPr eaLnBrk="1" hangingPunct="1"/>
              <a:t>10</a:t>
            </a:fld>
            <a:endParaRPr lang="de-DE" sz="1200">
              <a:solidFill>
                <a:srgbClr val="000000"/>
              </a:solidFill>
              <a:latin typeface="Sparkasse Rg" pitchFamily="34" charset="0"/>
            </a:endParaRPr>
          </a:p>
        </p:txBody>
      </p:sp>
      <p:sp>
        <p:nvSpPr>
          <p:cNvPr id="40038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E1A1DAE7-36E9-4E62-907F-C6D2BAEC3DC1}" type="slidenum">
              <a:rPr lang="de-DE" sz="1200">
                <a:solidFill>
                  <a:srgbClr val="000000"/>
                </a:solidFill>
                <a:latin typeface="Sparkasse Rg" pitchFamily="34" charset="0"/>
              </a:rPr>
              <a:pPr algn="r" eaLnBrk="1" hangingPunct="1">
                <a:buClrTx/>
                <a:buFontTx/>
                <a:buNone/>
              </a:pPr>
              <a:t>10</a:t>
            </a:fld>
            <a:endParaRPr lang="de-DE" sz="1200">
              <a:solidFill>
                <a:srgbClr val="000000"/>
              </a:solidFill>
              <a:latin typeface="Sparkasse Rg" pitchFamily="34" charset="0"/>
            </a:endParaRPr>
          </a:p>
        </p:txBody>
      </p:sp>
      <p:sp>
        <p:nvSpPr>
          <p:cNvPr id="400388" name="Rectangle 3"/>
          <p:cNvSpPr>
            <a:spLocks noGrp="1" noRot="1" noChangeAspect="1" noChangeArrowheads="1" noTextEdit="1"/>
          </p:cNvSpPr>
          <p:nvPr>
            <p:ph type="sldImg"/>
          </p:nvPr>
        </p:nvSpPr>
        <p:spPr>
          <a:xfrm>
            <a:off x="92075" y="744538"/>
            <a:ext cx="6615113" cy="3722687"/>
          </a:xfrm>
          <a:ln/>
        </p:spPr>
      </p:sp>
      <p:sp>
        <p:nvSpPr>
          <p:cNvPr id="40038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659894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14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D088B04-D973-4DE8-AC03-B1F696C1E115}" type="slidenum">
              <a:rPr lang="de-DE" sz="1200">
                <a:solidFill>
                  <a:srgbClr val="000000"/>
                </a:solidFill>
                <a:latin typeface="Sparkasse Rg" pitchFamily="34" charset="0"/>
              </a:rPr>
              <a:pPr eaLnBrk="1" hangingPunct="1"/>
              <a:t>11</a:t>
            </a:fld>
            <a:endParaRPr lang="de-DE" sz="1200">
              <a:solidFill>
                <a:srgbClr val="000000"/>
              </a:solidFill>
              <a:latin typeface="Sparkasse Rg" pitchFamily="34" charset="0"/>
            </a:endParaRPr>
          </a:p>
        </p:txBody>
      </p:sp>
      <p:sp>
        <p:nvSpPr>
          <p:cNvPr id="401411"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28D59F9-AF27-478B-ABBE-5ADADA2E5190}" type="slidenum">
              <a:rPr lang="de-DE" sz="1200">
                <a:solidFill>
                  <a:srgbClr val="000000"/>
                </a:solidFill>
                <a:latin typeface="Sparkasse Rg" pitchFamily="34" charset="0"/>
              </a:rPr>
              <a:pPr algn="r" eaLnBrk="1" hangingPunct="1">
                <a:buClrTx/>
                <a:buFontTx/>
                <a:buNone/>
              </a:pPr>
              <a:t>11</a:t>
            </a:fld>
            <a:endParaRPr lang="de-DE" sz="1200">
              <a:solidFill>
                <a:srgbClr val="000000"/>
              </a:solidFill>
              <a:latin typeface="Sparkasse Rg" pitchFamily="34" charset="0"/>
            </a:endParaRPr>
          </a:p>
        </p:txBody>
      </p:sp>
      <p:sp>
        <p:nvSpPr>
          <p:cNvPr id="401412" name="Rectangle 3"/>
          <p:cNvSpPr>
            <a:spLocks noGrp="1" noRot="1" noChangeAspect="1" noChangeArrowheads="1" noTextEdit="1"/>
          </p:cNvSpPr>
          <p:nvPr>
            <p:ph type="sldImg"/>
          </p:nvPr>
        </p:nvSpPr>
        <p:spPr>
          <a:xfrm>
            <a:off x="92075" y="744538"/>
            <a:ext cx="6615113" cy="3722687"/>
          </a:xfrm>
          <a:ln/>
        </p:spPr>
      </p:sp>
      <p:sp>
        <p:nvSpPr>
          <p:cNvPr id="401413" name="Rectangle 4"/>
          <p:cNvSpPr>
            <a:spLocks noGrp="1" noChangeArrowheads="1"/>
          </p:cNvSpPr>
          <p:nvPr>
            <p:ph type="body" idx="1"/>
          </p:nvPr>
        </p:nvSpPr>
        <p:spPr>
          <a:xfrm>
            <a:off x="904875" y="4716463"/>
            <a:ext cx="4957763" cy="4433887"/>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a:p>
        </p:txBody>
      </p:sp>
    </p:spTree>
    <p:extLst>
      <p:ext uri="{BB962C8B-B14F-4D97-AF65-F5344CB8AC3E}">
        <p14:creationId xmlns:p14="http://schemas.microsoft.com/office/powerpoint/2010/main" val="1311818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12</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12</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326689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13</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13</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245640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345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69247B2-41D2-489C-A107-E1842452A0E7}" type="slidenum">
              <a:rPr lang="de-DE" sz="1200">
                <a:solidFill>
                  <a:srgbClr val="000000"/>
                </a:solidFill>
                <a:latin typeface="Sparkasse Rg" pitchFamily="34" charset="0"/>
              </a:rPr>
              <a:pPr eaLnBrk="1" hangingPunct="1"/>
              <a:t>14</a:t>
            </a:fld>
            <a:endParaRPr lang="de-DE" sz="1200">
              <a:solidFill>
                <a:srgbClr val="000000"/>
              </a:solidFill>
              <a:latin typeface="Sparkasse Rg" pitchFamily="34" charset="0"/>
            </a:endParaRPr>
          </a:p>
        </p:txBody>
      </p:sp>
      <p:sp>
        <p:nvSpPr>
          <p:cNvPr id="40345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F69C26F5-D671-40CF-8D25-8DC4A0306CB1}" type="slidenum">
              <a:rPr lang="de-DE" sz="1200">
                <a:solidFill>
                  <a:srgbClr val="000000"/>
                </a:solidFill>
                <a:latin typeface="Sparkasse Rg" pitchFamily="34" charset="0"/>
              </a:rPr>
              <a:pPr algn="r" eaLnBrk="1" hangingPunct="1">
                <a:buClrTx/>
                <a:buFontTx/>
                <a:buNone/>
              </a:pPr>
              <a:t>14</a:t>
            </a:fld>
            <a:endParaRPr lang="de-DE" sz="1200">
              <a:solidFill>
                <a:srgbClr val="000000"/>
              </a:solidFill>
              <a:latin typeface="Sparkasse Rg" pitchFamily="34" charset="0"/>
            </a:endParaRPr>
          </a:p>
        </p:txBody>
      </p:sp>
      <p:sp>
        <p:nvSpPr>
          <p:cNvPr id="403460" name="Rectangle 3"/>
          <p:cNvSpPr>
            <a:spLocks noGrp="1" noRot="1" noChangeAspect="1" noChangeArrowheads="1" noTextEdit="1"/>
          </p:cNvSpPr>
          <p:nvPr>
            <p:ph type="sldImg"/>
          </p:nvPr>
        </p:nvSpPr>
        <p:spPr>
          <a:xfrm>
            <a:off x="92075" y="744538"/>
            <a:ext cx="6615113" cy="3722687"/>
          </a:xfrm>
          <a:ln/>
        </p:spPr>
      </p:sp>
      <p:sp>
        <p:nvSpPr>
          <p:cNvPr id="40346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76287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0981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285944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23946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19742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89816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833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D80A0D1-2000-4D58-B44F-FAD67E504749}" type="slidenum">
              <a:rPr lang="de-DE" sz="1200">
                <a:solidFill>
                  <a:srgbClr val="000000"/>
                </a:solidFill>
                <a:latin typeface="Sparkasse Rg" pitchFamily="34" charset="0"/>
              </a:rPr>
              <a:pPr eaLnBrk="1" hangingPunct="1"/>
              <a:t>2</a:t>
            </a:fld>
            <a:endParaRPr lang="de-DE" sz="1200">
              <a:solidFill>
                <a:srgbClr val="000000"/>
              </a:solidFill>
              <a:latin typeface="Sparkasse Rg" pitchFamily="34" charset="0"/>
            </a:endParaRPr>
          </a:p>
        </p:txBody>
      </p:sp>
      <p:sp>
        <p:nvSpPr>
          <p:cNvPr id="39833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292581E5-F558-44C7-ACC4-B7162D3C67ED}" type="slidenum">
              <a:rPr lang="de-DE" sz="1200">
                <a:solidFill>
                  <a:srgbClr val="000000"/>
                </a:solidFill>
                <a:latin typeface="Sparkasse Rg" pitchFamily="34" charset="0"/>
              </a:rPr>
              <a:pPr algn="r" eaLnBrk="1" hangingPunct="1">
                <a:buClrTx/>
                <a:buFontTx/>
                <a:buNone/>
              </a:pPr>
              <a:t>2</a:t>
            </a:fld>
            <a:endParaRPr lang="de-DE" sz="1200">
              <a:solidFill>
                <a:srgbClr val="000000"/>
              </a:solidFill>
              <a:latin typeface="Sparkasse Rg" pitchFamily="34" charset="0"/>
            </a:endParaRPr>
          </a:p>
        </p:txBody>
      </p:sp>
      <p:sp>
        <p:nvSpPr>
          <p:cNvPr id="398340" name="Rectangle 3"/>
          <p:cNvSpPr>
            <a:spLocks noGrp="1" noRot="1" noChangeAspect="1" noChangeArrowheads="1" noTextEdit="1"/>
          </p:cNvSpPr>
          <p:nvPr>
            <p:ph type="sldImg"/>
          </p:nvPr>
        </p:nvSpPr>
        <p:spPr>
          <a:xfrm>
            <a:off x="92075" y="744538"/>
            <a:ext cx="6615113" cy="3722687"/>
          </a:xfrm>
          <a:ln/>
        </p:spPr>
      </p:sp>
      <p:sp>
        <p:nvSpPr>
          <p:cNvPr id="39834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378891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2276629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59157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7949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2399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79255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631796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30</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928783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31</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0741084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87F998DE-E33C-4AB8-858A-C20295B574DA}"/>
              </a:ext>
            </a:extLst>
          </p:cNvPr>
          <p:cNvSpPr txBox="1">
            <a:spLocks noGrp="1"/>
          </p:cNvSpPr>
          <p:nvPr>
            <p:ph type="sldNum" sz="quarter" idx="5"/>
          </p:nvPr>
        </p:nvSpPr>
        <p:spPr>
          <a:ln/>
        </p:spPr>
        <p:txBody>
          <a:bodyPr lIns="0" tIns="0" rIns="0" bIns="0" anchor="b" anchorCtr="0">
            <a:noAutofit/>
          </a:bodyPr>
          <a:lstStyle/>
          <a:p>
            <a:pPr lvl="0"/>
            <a:fld id="{05E2C86D-3693-442E-915D-E95FE32BF50E}" type="slidenum">
              <a:t>32</a:t>
            </a:fld>
            <a:endParaRPr lang="de-DE"/>
          </a:p>
        </p:txBody>
      </p:sp>
      <p:sp>
        <p:nvSpPr>
          <p:cNvPr id="2" name="Folienbildplatzhalter 1">
            <a:extLst>
              <a:ext uri="{FF2B5EF4-FFF2-40B4-BE49-F238E27FC236}">
                <a16:creationId xmlns:a16="http://schemas.microsoft.com/office/drawing/2014/main" id="{0AA71A0E-40FD-430E-81C7-22037B0270A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8F83F82-049C-4ADD-86AB-1CE5A8068A1C}"/>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5797793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7598BFC7-5EDD-420C-BED0-9335D65E556B}"/>
              </a:ext>
            </a:extLst>
          </p:cNvPr>
          <p:cNvSpPr txBox="1">
            <a:spLocks noGrp="1"/>
          </p:cNvSpPr>
          <p:nvPr>
            <p:ph type="sldNum" sz="quarter" idx="5"/>
          </p:nvPr>
        </p:nvSpPr>
        <p:spPr>
          <a:ln/>
        </p:spPr>
        <p:txBody>
          <a:bodyPr lIns="0" tIns="0" rIns="0" bIns="0" anchor="b" anchorCtr="0">
            <a:noAutofit/>
          </a:bodyPr>
          <a:lstStyle/>
          <a:p>
            <a:pPr lvl="0"/>
            <a:fld id="{72A3FED3-A383-4868-B4A2-C0DEA6A2218F}" type="slidenum">
              <a:t>33</a:t>
            </a:fld>
            <a:endParaRPr lang="de-DE"/>
          </a:p>
        </p:txBody>
      </p:sp>
      <p:sp>
        <p:nvSpPr>
          <p:cNvPr id="2" name="Folienbildplatzhalter 1">
            <a:extLst>
              <a:ext uri="{FF2B5EF4-FFF2-40B4-BE49-F238E27FC236}">
                <a16:creationId xmlns:a16="http://schemas.microsoft.com/office/drawing/2014/main" id="{C9FE10C7-5AF9-48B2-8AA0-B101A1A5A6D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33213C-C31D-4886-B882-2149B64CF195}"/>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81157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767856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C8BAB0E8-15FB-4F1D-B1DF-193047FADD35}"/>
              </a:ext>
            </a:extLst>
          </p:cNvPr>
          <p:cNvSpPr txBox="1">
            <a:spLocks noGrp="1"/>
          </p:cNvSpPr>
          <p:nvPr>
            <p:ph type="sldNum" sz="quarter" idx="5"/>
          </p:nvPr>
        </p:nvSpPr>
        <p:spPr>
          <a:ln/>
        </p:spPr>
        <p:txBody>
          <a:bodyPr lIns="0" tIns="0" rIns="0" bIns="0" anchor="b" anchorCtr="0">
            <a:noAutofit/>
          </a:bodyPr>
          <a:lstStyle/>
          <a:p>
            <a:pPr lvl="0"/>
            <a:fld id="{B084B2A1-CF17-4766-89FF-9829FB3D27FE}" type="slidenum">
              <a:t>34</a:t>
            </a:fld>
            <a:endParaRPr lang="de-DE"/>
          </a:p>
        </p:txBody>
      </p:sp>
      <p:sp>
        <p:nvSpPr>
          <p:cNvPr id="2" name="Folienbildplatzhalter 1">
            <a:extLst>
              <a:ext uri="{FF2B5EF4-FFF2-40B4-BE49-F238E27FC236}">
                <a16:creationId xmlns:a16="http://schemas.microsoft.com/office/drawing/2014/main" id="{A18FF45B-F88F-4F2C-AF5C-9139ECE3C1A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2014A68-9EC4-495E-AC1E-E6C98532122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076599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35</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35</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6974445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36</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36</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868559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F73ABCC3-E459-4DD5-A6B5-C20D4DBE757A}"/>
              </a:ext>
            </a:extLst>
          </p:cNvPr>
          <p:cNvSpPr txBox="1">
            <a:spLocks noGrp="1"/>
          </p:cNvSpPr>
          <p:nvPr>
            <p:ph type="sldNum" sz="quarter" idx="5"/>
          </p:nvPr>
        </p:nvSpPr>
        <p:spPr>
          <a:ln/>
        </p:spPr>
        <p:txBody>
          <a:bodyPr lIns="0" tIns="0" rIns="0" bIns="0" anchor="b" anchorCtr="0">
            <a:noAutofit/>
          </a:bodyPr>
          <a:lstStyle/>
          <a:p>
            <a:pPr lvl="0"/>
            <a:fld id="{0C499DC7-23F3-498C-B715-2B3F054E6937}" type="slidenum">
              <a:t>37</a:t>
            </a:fld>
            <a:endParaRPr lang="de-DE"/>
          </a:p>
        </p:txBody>
      </p:sp>
      <p:sp>
        <p:nvSpPr>
          <p:cNvPr id="2" name="Folienbildplatzhalter 1">
            <a:extLst>
              <a:ext uri="{FF2B5EF4-FFF2-40B4-BE49-F238E27FC236}">
                <a16:creationId xmlns:a16="http://schemas.microsoft.com/office/drawing/2014/main" id="{FBC59466-8338-44FA-AB36-63CC8EC2FA2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BE3DEFD-8E8A-4E20-973E-3E3DBF3647D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909497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6FD74570-1D1B-4E21-81B7-623252BA7C1C}"/>
              </a:ext>
            </a:extLst>
          </p:cNvPr>
          <p:cNvSpPr txBox="1">
            <a:spLocks noGrp="1"/>
          </p:cNvSpPr>
          <p:nvPr>
            <p:ph type="sldNum" sz="quarter" idx="5"/>
          </p:nvPr>
        </p:nvSpPr>
        <p:spPr>
          <a:ln/>
        </p:spPr>
        <p:txBody>
          <a:bodyPr lIns="0" tIns="0" rIns="0" bIns="0" anchor="b" anchorCtr="0">
            <a:noAutofit/>
          </a:bodyPr>
          <a:lstStyle/>
          <a:p>
            <a:pPr lvl="0"/>
            <a:fld id="{ECADD61A-2E12-471F-825B-0EBAF3BC6B84}" type="slidenum">
              <a:t>38</a:t>
            </a:fld>
            <a:endParaRPr lang="de-DE"/>
          </a:p>
        </p:txBody>
      </p:sp>
      <p:sp>
        <p:nvSpPr>
          <p:cNvPr id="2" name="Folienbildplatzhalter 1">
            <a:extLst>
              <a:ext uri="{FF2B5EF4-FFF2-40B4-BE49-F238E27FC236}">
                <a16:creationId xmlns:a16="http://schemas.microsoft.com/office/drawing/2014/main" id="{B97A360D-F0B1-4A9F-B4AE-F92A2E186A8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55F4F8-2F43-4AD0-A2C2-7F7548E21A8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757014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40D481C6-CF00-4240-BA96-842A8A69C5C7}"/>
              </a:ext>
            </a:extLst>
          </p:cNvPr>
          <p:cNvSpPr txBox="1">
            <a:spLocks noGrp="1"/>
          </p:cNvSpPr>
          <p:nvPr>
            <p:ph type="sldNum" sz="quarter" idx="5"/>
          </p:nvPr>
        </p:nvSpPr>
        <p:spPr>
          <a:ln/>
        </p:spPr>
        <p:txBody>
          <a:bodyPr lIns="0" tIns="0" rIns="0" bIns="0" anchor="b" anchorCtr="0">
            <a:noAutofit/>
          </a:bodyPr>
          <a:lstStyle/>
          <a:p>
            <a:pPr lvl="0"/>
            <a:fld id="{92283B74-4E03-4F99-972D-3B15B488F3EB}" type="slidenum">
              <a:t>39</a:t>
            </a:fld>
            <a:endParaRPr lang="de-DE"/>
          </a:p>
        </p:txBody>
      </p:sp>
      <p:sp>
        <p:nvSpPr>
          <p:cNvPr id="2" name="Folienbildplatzhalter 1">
            <a:extLst>
              <a:ext uri="{FF2B5EF4-FFF2-40B4-BE49-F238E27FC236}">
                <a16:creationId xmlns:a16="http://schemas.microsoft.com/office/drawing/2014/main" id="{AFE726AE-9AA7-49A5-A5DA-25762255091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80E369E-EBBB-470C-87C8-0890E0AA95A8}"/>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07590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036799C4-1E04-4A1E-8F9E-5CFA95C708C9}"/>
              </a:ext>
            </a:extLst>
          </p:cNvPr>
          <p:cNvSpPr txBox="1">
            <a:spLocks noGrp="1"/>
          </p:cNvSpPr>
          <p:nvPr>
            <p:ph type="sldNum" sz="quarter" idx="5"/>
          </p:nvPr>
        </p:nvSpPr>
        <p:spPr>
          <a:ln/>
        </p:spPr>
        <p:txBody>
          <a:bodyPr lIns="0" tIns="0" rIns="0" bIns="0" anchor="b" anchorCtr="0">
            <a:noAutofit/>
          </a:bodyPr>
          <a:lstStyle/>
          <a:p>
            <a:pPr lvl="0"/>
            <a:fld id="{674D6054-3BEC-4318-9EAE-AB1E776E3531}" type="slidenum">
              <a:t>40</a:t>
            </a:fld>
            <a:endParaRPr lang="de-DE"/>
          </a:p>
        </p:txBody>
      </p:sp>
      <p:sp>
        <p:nvSpPr>
          <p:cNvPr id="2" name="Folienbildplatzhalter 1">
            <a:extLst>
              <a:ext uri="{FF2B5EF4-FFF2-40B4-BE49-F238E27FC236}">
                <a16:creationId xmlns:a16="http://schemas.microsoft.com/office/drawing/2014/main" id="{C79C6A7E-CC8D-4F58-916B-E1CB9ED1D77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DAAB1AC-1197-4D48-98E0-A8B5B170466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521479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30571AAB-3700-41D6-86CF-53C1426B131A}"/>
              </a:ext>
            </a:extLst>
          </p:cNvPr>
          <p:cNvSpPr txBox="1">
            <a:spLocks noGrp="1"/>
          </p:cNvSpPr>
          <p:nvPr>
            <p:ph type="sldNum" sz="quarter" idx="5"/>
          </p:nvPr>
        </p:nvSpPr>
        <p:spPr>
          <a:ln/>
        </p:spPr>
        <p:txBody>
          <a:bodyPr lIns="0" tIns="0" rIns="0" bIns="0" anchor="b" anchorCtr="0">
            <a:noAutofit/>
          </a:bodyPr>
          <a:lstStyle/>
          <a:p>
            <a:pPr lvl="0"/>
            <a:fld id="{D776508D-5558-49C4-9F40-D67959850437}" type="slidenum">
              <a:t>43</a:t>
            </a:fld>
            <a:endParaRPr lang="de-DE"/>
          </a:p>
        </p:txBody>
      </p:sp>
      <p:sp>
        <p:nvSpPr>
          <p:cNvPr id="2" name="Folienbildplatzhalter 1">
            <a:extLst>
              <a:ext uri="{FF2B5EF4-FFF2-40B4-BE49-F238E27FC236}">
                <a16:creationId xmlns:a16="http://schemas.microsoft.com/office/drawing/2014/main" id="{D7958419-1283-4B81-BFDB-A6F408141D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6C308D7-34EC-4031-B982-2BE781DCEB47}"/>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014202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8215680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57305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05128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864257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5966482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418323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872BF-C1B8-2F94-6A27-1E7E415DB1D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3A8DDAD-BD8C-7BC2-8B5F-89078B700E4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D07F99F-A97E-7A3B-40BC-856C769D2F1C}"/>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5245087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541001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5210253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71420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2862138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1334086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8706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779463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526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9EC4E10C-99C8-4BAE-922D-C31B9E62B06D}" type="slidenum">
              <a:rPr lang="de-DE" sz="1200">
                <a:solidFill>
                  <a:srgbClr val="000000"/>
                </a:solidFill>
                <a:latin typeface="Sparkasse Rg" pitchFamily="34" charset="0"/>
              </a:rPr>
              <a:pPr eaLnBrk="1" hangingPunct="1"/>
              <a:t>56</a:t>
            </a:fld>
            <a:endParaRPr lang="de-DE" sz="1200">
              <a:solidFill>
                <a:srgbClr val="000000"/>
              </a:solidFill>
              <a:latin typeface="Sparkasse Rg" pitchFamily="34" charset="0"/>
            </a:endParaRPr>
          </a:p>
        </p:txBody>
      </p:sp>
      <p:sp>
        <p:nvSpPr>
          <p:cNvPr id="39526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A75AD5D3-AC52-4FBF-961E-F946336E761D}" type="slidenum">
              <a:rPr lang="de-DE" sz="1200">
                <a:solidFill>
                  <a:srgbClr val="000000"/>
                </a:solidFill>
                <a:latin typeface="Sparkasse Rg" pitchFamily="34" charset="0"/>
              </a:rPr>
              <a:pPr algn="r" eaLnBrk="1" hangingPunct="1">
                <a:buClrTx/>
                <a:buFontTx/>
                <a:buNone/>
              </a:pPr>
              <a:t>56</a:t>
            </a:fld>
            <a:endParaRPr lang="de-DE" sz="1200">
              <a:solidFill>
                <a:srgbClr val="000000"/>
              </a:solidFill>
              <a:latin typeface="Sparkasse Rg" pitchFamily="34" charset="0"/>
            </a:endParaRPr>
          </a:p>
        </p:txBody>
      </p:sp>
      <p:sp>
        <p:nvSpPr>
          <p:cNvPr id="395268" name="Rectangle 3"/>
          <p:cNvSpPr>
            <a:spLocks noGrp="1" noRot="1" noChangeAspect="1" noChangeArrowheads="1" noTextEdit="1"/>
          </p:cNvSpPr>
          <p:nvPr>
            <p:ph type="sldImg"/>
          </p:nvPr>
        </p:nvSpPr>
        <p:spPr>
          <a:xfrm>
            <a:off x="92075" y="744538"/>
            <a:ext cx="6615113" cy="3722687"/>
          </a:xfrm>
          <a:ln/>
        </p:spPr>
      </p:sp>
      <p:sp>
        <p:nvSpPr>
          <p:cNvPr id="39526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156648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60</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60</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41567416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61</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61</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450523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06272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38296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653064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3584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07.05.2026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07.05.2026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1" Type="http://schemas.openxmlformats.org/officeDocument/2006/relationships/customXml" Target="../ink/ink10.xml"/><Relationship Id="rId42" Type="http://schemas.openxmlformats.org/officeDocument/2006/relationships/image" Target="../media/image20.png"/><Relationship Id="rId63" Type="http://schemas.openxmlformats.org/officeDocument/2006/relationships/customXml" Target="../ink/ink31.xml"/><Relationship Id="rId84" Type="http://schemas.openxmlformats.org/officeDocument/2006/relationships/image" Target="../media/image41.png"/><Relationship Id="rId138" Type="http://schemas.openxmlformats.org/officeDocument/2006/relationships/image" Target="../media/image68.png"/><Relationship Id="rId159" Type="http://schemas.openxmlformats.org/officeDocument/2006/relationships/customXml" Target="../ink/ink79.xml"/><Relationship Id="rId170" Type="http://schemas.openxmlformats.org/officeDocument/2006/relationships/image" Target="../media/image84.png"/><Relationship Id="rId191" Type="http://schemas.openxmlformats.org/officeDocument/2006/relationships/customXml" Target="../ink/ink95.xml"/><Relationship Id="rId205" Type="http://schemas.openxmlformats.org/officeDocument/2006/relationships/customXml" Target="../ink/ink102.xml"/><Relationship Id="rId226" Type="http://schemas.openxmlformats.org/officeDocument/2006/relationships/customXml" Target="../ink/ink113.xml"/><Relationship Id="rId247" Type="http://schemas.openxmlformats.org/officeDocument/2006/relationships/image" Target="../media/image122.png"/><Relationship Id="rId107" Type="http://schemas.openxmlformats.org/officeDocument/2006/relationships/customXml" Target="../ink/ink53.xml"/><Relationship Id="rId11" Type="http://schemas.openxmlformats.org/officeDocument/2006/relationships/customXml" Target="../ink/ink5.xml"/><Relationship Id="rId32" Type="http://schemas.openxmlformats.org/officeDocument/2006/relationships/image" Target="../media/image15.png"/><Relationship Id="rId53" Type="http://schemas.openxmlformats.org/officeDocument/2006/relationships/customXml" Target="../ink/ink26.xml"/><Relationship Id="rId74" Type="http://schemas.openxmlformats.org/officeDocument/2006/relationships/image" Target="../media/image36.png"/><Relationship Id="rId128" Type="http://schemas.openxmlformats.org/officeDocument/2006/relationships/image" Target="../media/image63.png"/><Relationship Id="rId149" Type="http://schemas.openxmlformats.org/officeDocument/2006/relationships/customXml" Target="../ink/ink74.xml"/><Relationship Id="rId5" Type="http://schemas.openxmlformats.org/officeDocument/2006/relationships/customXml" Target="../ink/ink2.xml"/><Relationship Id="rId95" Type="http://schemas.openxmlformats.org/officeDocument/2006/relationships/customXml" Target="../ink/ink47.xml"/><Relationship Id="rId160" Type="http://schemas.openxmlformats.org/officeDocument/2006/relationships/image" Target="../media/image79.png"/><Relationship Id="rId181" Type="http://schemas.openxmlformats.org/officeDocument/2006/relationships/customXml" Target="../ink/ink90.xml"/><Relationship Id="rId216" Type="http://schemas.openxmlformats.org/officeDocument/2006/relationships/customXml" Target="../ink/ink108.xml"/><Relationship Id="rId237" Type="http://schemas.openxmlformats.org/officeDocument/2006/relationships/image" Target="../media/image117.png"/><Relationship Id="rId22" Type="http://schemas.openxmlformats.org/officeDocument/2006/relationships/image" Target="../media/image10.png"/><Relationship Id="rId43" Type="http://schemas.openxmlformats.org/officeDocument/2006/relationships/customXml" Target="../ink/ink21.xml"/><Relationship Id="rId64" Type="http://schemas.openxmlformats.org/officeDocument/2006/relationships/image" Target="../media/image31.png"/><Relationship Id="rId118" Type="http://schemas.openxmlformats.org/officeDocument/2006/relationships/image" Target="../media/image58.png"/><Relationship Id="rId139" Type="http://schemas.openxmlformats.org/officeDocument/2006/relationships/customXml" Target="../ink/ink69.xml"/><Relationship Id="rId85" Type="http://schemas.openxmlformats.org/officeDocument/2006/relationships/customXml" Target="../ink/ink42.xml"/><Relationship Id="rId150" Type="http://schemas.openxmlformats.org/officeDocument/2006/relationships/image" Target="../media/image74.png"/><Relationship Id="rId171" Type="http://schemas.openxmlformats.org/officeDocument/2006/relationships/customXml" Target="../ink/ink85.xml"/><Relationship Id="rId192" Type="http://schemas.openxmlformats.org/officeDocument/2006/relationships/image" Target="../media/image95.png"/><Relationship Id="rId206" Type="http://schemas.openxmlformats.org/officeDocument/2006/relationships/image" Target="../media/image102.png"/><Relationship Id="rId227" Type="http://schemas.openxmlformats.org/officeDocument/2006/relationships/image" Target="../media/image112.png"/><Relationship Id="rId248" Type="http://schemas.openxmlformats.org/officeDocument/2006/relationships/customXml" Target="../ink/ink124.xml"/><Relationship Id="rId12" Type="http://schemas.openxmlformats.org/officeDocument/2006/relationships/image" Target="../media/image5.png"/><Relationship Id="rId33" Type="http://schemas.openxmlformats.org/officeDocument/2006/relationships/customXml" Target="../ink/ink16.xml"/><Relationship Id="rId108" Type="http://schemas.openxmlformats.org/officeDocument/2006/relationships/image" Target="../media/image53.png"/><Relationship Id="rId129" Type="http://schemas.openxmlformats.org/officeDocument/2006/relationships/customXml" Target="../ink/ink64.xml"/><Relationship Id="rId54" Type="http://schemas.openxmlformats.org/officeDocument/2006/relationships/image" Target="../media/image26.png"/><Relationship Id="rId75" Type="http://schemas.openxmlformats.org/officeDocument/2006/relationships/customXml" Target="../ink/ink37.xml"/><Relationship Id="rId96" Type="http://schemas.openxmlformats.org/officeDocument/2006/relationships/image" Target="../media/image47.png"/><Relationship Id="rId140" Type="http://schemas.openxmlformats.org/officeDocument/2006/relationships/image" Target="../media/image69.png"/><Relationship Id="rId161" Type="http://schemas.openxmlformats.org/officeDocument/2006/relationships/customXml" Target="../ink/ink80.xml"/><Relationship Id="rId182" Type="http://schemas.openxmlformats.org/officeDocument/2006/relationships/image" Target="../media/image90.png"/><Relationship Id="rId217" Type="http://schemas.openxmlformats.org/officeDocument/2006/relationships/image" Target="../media/image107.png"/><Relationship Id="rId6" Type="http://schemas.openxmlformats.org/officeDocument/2006/relationships/image" Target="../media/image2.png"/><Relationship Id="rId238" Type="http://schemas.openxmlformats.org/officeDocument/2006/relationships/customXml" Target="../ink/ink119.xml"/><Relationship Id="rId23" Type="http://schemas.openxmlformats.org/officeDocument/2006/relationships/customXml" Target="../ink/ink11.xml"/><Relationship Id="rId119" Type="http://schemas.openxmlformats.org/officeDocument/2006/relationships/customXml" Target="../ink/ink59.xml"/><Relationship Id="rId44" Type="http://schemas.openxmlformats.org/officeDocument/2006/relationships/image" Target="../media/image21.png"/><Relationship Id="rId65" Type="http://schemas.openxmlformats.org/officeDocument/2006/relationships/customXml" Target="../ink/ink32.xml"/><Relationship Id="rId86" Type="http://schemas.openxmlformats.org/officeDocument/2006/relationships/image" Target="../media/image42.png"/><Relationship Id="rId130" Type="http://schemas.openxmlformats.org/officeDocument/2006/relationships/image" Target="../media/image64.png"/><Relationship Id="rId151" Type="http://schemas.openxmlformats.org/officeDocument/2006/relationships/customXml" Target="../ink/ink75.xml"/><Relationship Id="rId172" Type="http://schemas.openxmlformats.org/officeDocument/2006/relationships/image" Target="../media/image85.png"/><Relationship Id="rId193" Type="http://schemas.openxmlformats.org/officeDocument/2006/relationships/customXml" Target="../ink/ink96.xml"/><Relationship Id="rId207" Type="http://schemas.openxmlformats.org/officeDocument/2006/relationships/customXml" Target="../ink/ink103.xml"/><Relationship Id="rId228" Type="http://schemas.openxmlformats.org/officeDocument/2006/relationships/customXml" Target="../ink/ink114.xml"/><Relationship Id="rId249" Type="http://schemas.openxmlformats.org/officeDocument/2006/relationships/image" Target="../media/image123.png"/><Relationship Id="rId13" Type="http://schemas.openxmlformats.org/officeDocument/2006/relationships/customXml" Target="../ink/ink6.xml"/><Relationship Id="rId109" Type="http://schemas.openxmlformats.org/officeDocument/2006/relationships/customXml" Target="../ink/ink54.xml"/><Relationship Id="rId34" Type="http://schemas.openxmlformats.org/officeDocument/2006/relationships/image" Target="../media/image16.png"/><Relationship Id="rId55" Type="http://schemas.openxmlformats.org/officeDocument/2006/relationships/customXml" Target="../ink/ink27.xml"/><Relationship Id="rId76" Type="http://schemas.openxmlformats.org/officeDocument/2006/relationships/image" Target="../media/image37.png"/><Relationship Id="rId97" Type="http://schemas.openxmlformats.org/officeDocument/2006/relationships/customXml" Target="../ink/ink48.xml"/><Relationship Id="rId120" Type="http://schemas.openxmlformats.org/officeDocument/2006/relationships/image" Target="../media/image59.png"/><Relationship Id="rId141" Type="http://schemas.openxmlformats.org/officeDocument/2006/relationships/customXml" Target="../ink/ink70.xml"/><Relationship Id="rId7" Type="http://schemas.openxmlformats.org/officeDocument/2006/relationships/customXml" Target="../ink/ink3.xml"/><Relationship Id="rId162" Type="http://schemas.openxmlformats.org/officeDocument/2006/relationships/image" Target="../media/image80.png"/><Relationship Id="rId183" Type="http://schemas.openxmlformats.org/officeDocument/2006/relationships/customXml" Target="../ink/ink91.xml"/><Relationship Id="rId218" Type="http://schemas.openxmlformats.org/officeDocument/2006/relationships/customXml" Target="../ink/ink109.xml"/><Relationship Id="rId239" Type="http://schemas.openxmlformats.org/officeDocument/2006/relationships/image" Target="../media/image118.png"/><Relationship Id="rId24" Type="http://schemas.openxmlformats.org/officeDocument/2006/relationships/image" Target="../media/image11.png"/><Relationship Id="rId45" Type="http://schemas.openxmlformats.org/officeDocument/2006/relationships/customXml" Target="../ink/ink22.xml"/><Relationship Id="rId66" Type="http://schemas.openxmlformats.org/officeDocument/2006/relationships/image" Target="../media/image32.png"/><Relationship Id="rId87" Type="http://schemas.openxmlformats.org/officeDocument/2006/relationships/customXml" Target="../ink/ink43.xml"/><Relationship Id="rId110" Type="http://schemas.openxmlformats.org/officeDocument/2006/relationships/image" Target="../media/image54.png"/><Relationship Id="rId131" Type="http://schemas.openxmlformats.org/officeDocument/2006/relationships/customXml" Target="../ink/ink65.xml"/><Relationship Id="rId152" Type="http://schemas.openxmlformats.org/officeDocument/2006/relationships/image" Target="../media/image75.png"/><Relationship Id="rId173" Type="http://schemas.openxmlformats.org/officeDocument/2006/relationships/customXml" Target="../ink/ink86.xml"/><Relationship Id="rId194" Type="http://schemas.openxmlformats.org/officeDocument/2006/relationships/image" Target="../media/image96.png"/><Relationship Id="rId208" Type="http://schemas.openxmlformats.org/officeDocument/2006/relationships/image" Target="../media/image103.png"/><Relationship Id="rId229" Type="http://schemas.openxmlformats.org/officeDocument/2006/relationships/image" Target="../media/image113.png"/><Relationship Id="rId240" Type="http://schemas.openxmlformats.org/officeDocument/2006/relationships/customXml" Target="../ink/ink120.xml"/><Relationship Id="rId14" Type="http://schemas.openxmlformats.org/officeDocument/2006/relationships/image" Target="../media/image6.png"/><Relationship Id="rId35" Type="http://schemas.openxmlformats.org/officeDocument/2006/relationships/customXml" Target="../ink/ink17.xml"/><Relationship Id="rId56" Type="http://schemas.openxmlformats.org/officeDocument/2006/relationships/image" Target="../media/image27.png"/><Relationship Id="rId77" Type="http://schemas.openxmlformats.org/officeDocument/2006/relationships/customXml" Target="../ink/ink38.xml"/><Relationship Id="rId100" Type="http://schemas.openxmlformats.org/officeDocument/2006/relationships/image" Target="../media/image49.png"/><Relationship Id="rId8" Type="http://schemas.openxmlformats.org/officeDocument/2006/relationships/image" Target="../media/image3.png"/><Relationship Id="rId98" Type="http://schemas.openxmlformats.org/officeDocument/2006/relationships/image" Target="../media/image48.png"/><Relationship Id="rId121" Type="http://schemas.openxmlformats.org/officeDocument/2006/relationships/customXml" Target="../ink/ink60.xml"/><Relationship Id="rId142" Type="http://schemas.openxmlformats.org/officeDocument/2006/relationships/image" Target="../media/image70.png"/><Relationship Id="rId163" Type="http://schemas.openxmlformats.org/officeDocument/2006/relationships/customXml" Target="../ink/ink81.xml"/><Relationship Id="rId184" Type="http://schemas.openxmlformats.org/officeDocument/2006/relationships/image" Target="../media/image91.png"/><Relationship Id="rId219" Type="http://schemas.openxmlformats.org/officeDocument/2006/relationships/image" Target="../media/image108.png"/><Relationship Id="rId230" Type="http://schemas.openxmlformats.org/officeDocument/2006/relationships/customXml" Target="../ink/ink115.xml"/><Relationship Id="rId25" Type="http://schemas.openxmlformats.org/officeDocument/2006/relationships/customXml" Target="../ink/ink12.xml"/><Relationship Id="rId46" Type="http://schemas.openxmlformats.org/officeDocument/2006/relationships/image" Target="../media/image22.png"/><Relationship Id="rId67" Type="http://schemas.openxmlformats.org/officeDocument/2006/relationships/customXml" Target="../ink/ink33.xml"/><Relationship Id="rId88" Type="http://schemas.openxmlformats.org/officeDocument/2006/relationships/image" Target="../media/image43.png"/><Relationship Id="rId111" Type="http://schemas.openxmlformats.org/officeDocument/2006/relationships/customXml" Target="../ink/ink55.xml"/><Relationship Id="rId132" Type="http://schemas.openxmlformats.org/officeDocument/2006/relationships/image" Target="../media/image65.png"/><Relationship Id="rId153" Type="http://schemas.openxmlformats.org/officeDocument/2006/relationships/customXml" Target="../ink/ink76.xml"/><Relationship Id="rId174" Type="http://schemas.openxmlformats.org/officeDocument/2006/relationships/image" Target="../media/image86.png"/><Relationship Id="rId195" Type="http://schemas.openxmlformats.org/officeDocument/2006/relationships/customXml" Target="../ink/ink97.xml"/><Relationship Id="rId209" Type="http://schemas.openxmlformats.org/officeDocument/2006/relationships/customXml" Target="../ink/ink104.xml"/><Relationship Id="rId220" Type="http://schemas.openxmlformats.org/officeDocument/2006/relationships/customXml" Target="../ink/ink110.xml"/><Relationship Id="rId241" Type="http://schemas.openxmlformats.org/officeDocument/2006/relationships/image" Target="../media/image119.png"/><Relationship Id="rId15" Type="http://schemas.openxmlformats.org/officeDocument/2006/relationships/customXml" Target="../ink/ink7.xml"/><Relationship Id="rId36" Type="http://schemas.openxmlformats.org/officeDocument/2006/relationships/image" Target="../media/image17.png"/><Relationship Id="rId57" Type="http://schemas.openxmlformats.org/officeDocument/2006/relationships/customXml" Target="../ink/ink28.xml"/><Relationship Id="rId78" Type="http://schemas.openxmlformats.org/officeDocument/2006/relationships/image" Target="../media/image38.png"/><Relationship Id="rId99" Type="http://schemas.openxmlformats.org/officeDocument/2006/relationships/customXml" Target="../ink/ink49.xml"/><Relationship Id="rId101" Type="http://schemas.openxmlformats.org/officeDocument/2006/relationships/customXml" Target="../ink/ink50.xml"/><Relationship Id="rId122" Type="http://schemas.openxmlformats.org/officeDocument/2006/relationships/image" Target="../media/image60.png"/><Relationship Id="rId143" Type="http://schemas.openxmlformats.org/officeDocument/2006/relationships/customXml" Target="../ink/ink71.xml"/><Relationship Id="rId164" Type="http://schemas.openxmlformats.org/officeDocument/2006/relationships/image" Target="../media/image81.png"/><Relationship Id="rId185" Type="http://schemas.openxmlformats.org/officeDocument/2006/relationships/customXml" Target="../ink/ink92.xml"/><Relationship Id="rId4" Type="http://schemas.openxmlformats.org/officeDocument/2006/relationships/image" Target="../media/image1.png"/><Relationship Id="rId9" Type="http://schemas.openxmlformats.org/officeDocument/2006/relationships/customXml" Target="../ink/ink4.xml"/><Relationship Id="rId180" Type="http://schemas.openxmlformats.org/officeDocument/2006/relationships/image" Target="../media/image89.png"/><Relationship Id="rId210" Type="http://schemas.openxmlformats.org/officeDocument/2006/relationships/image" Target="../media/image104.png"/><Relationship Id="rId215" Type="http://schemas.openxmlformats.org/officeDocument/2006/relationships/image" Target="../media/image106.png"/><Relationship Id="rId236" Type="http://schemas.openxmlformats.org/officeDocument/2006/relationships/customXml" Target="../ink/ink118.xml"/><Relationship Id="rId26" Type="http://schemas.openxmlformats.org/officeDocument/2006/relationships/image" Target="../media/image12.png"/><Relationship Id="rId231" Type="http://schemas.openxmlformats.org/officeDocument/2006/relationships/image" Target="../media/image114.png"/><Relationship Id="rId47" Type="http://schemas.openxmlformats.org/officeDocument/2006/relationships/customXml" Target="../ink/ink23.xml"/><Relationship Id="rId68" Type="http://schemas.openxmlformats.org/officeDocument/2006/relationships/image" Target="../media/image33.png"/><Relationship Id="rId89" Type="http://schemas.openxmlformats.org/officeDocument/2006/relationships/customXml" Target="../ink/ink44.xml"/><Relationship Id="rId112" Type="http://schemas.openxmlformats.org/officeDocument/2006/relationships/image" Target="../media/image55.png"/><Relationship Id="rId133" Type="http://schemas.openxmlformats.org/officeDocument/2006/relationships/customXml" Target="../ink/ink66.xml"/><Relationship Id="rId154" Type="http://schemas.openxmlformats.org/officeDocument/2006/relationships/image" Target="../media/image76.png"/><Relationship Id="rId175" Type="http://schemas.openxmlformats.org/officeDocument/2006/relationships/customXml" Target="../ink/ink87.xml"/><Relationship Id="rId196" Type="http://schemas.openxmlformats.org/officeDocument/2006/relationships/image" Target="../media/image97.png"/><Relationship Id="rId200" Type="http://schemas.openxmlformats.org/officeDocument/2006/relationships/image" Target="../media/image99.png"/><Relationship Id="rId16" Type="http://schemas.openxmlformats.org/officeDocument/2006/relationships/image" Target="../media/image7.png"/><Relationship Id="rId221" Type="http://schemas.openxmlformats.org/officeDocument/2006/relationships/image" Target="../media/image109.png"/><Relationship Id="rId242" Type="http://schemas.openxmlformats.org/officeDocument/2006/relationships/customXml" Target="../ink/ink121.xml"/><Relationship Id="rId37" Type="http://schemas.openxmlformats.org/officeDocument/2006/relationships/customXml" Target="../ink/ink18.xml"/><Relationship Id="rId58" Type="http://schemas.openxmlformats.org/officeDocument/2006/relationships/image" Target="../media/image28.png"/><Relationship Id="rId79" Type="http://schemas.openxmlformats.org/officeDocument/2006/relationships/customXml" Target="../ink/ink39.xml"/><Relationship Id="rId102" Type="http://schemas.openxmlformats.org/officeDocument/2006/relationships/image" Target="../media/image50.png"/><Relationship Id="rId123" Type="http://schemas.openxmlformats.org/officeDocument/2006/relationships/customXml" Target="../ink/ink61.xml"/><Relationship Id="rId144" Type="http://schemas.openxmlformats.org/officeDocument/2006/relationships/image" Target="../media/image71.png"/><Relationship Id="rId90" Type="http://schemas.openxmlformats.org/officeDocument/2006/relationships/image" Target="../media/image44.png"/><Relationship Id="rId165" Type="http://schemas.openxmlformats.org/officeDocument/2006/relationships/customXml" Target="../ink/ink82.xml"/><Relationship Id="rId186" Type="http://schemas.openxmlformats.org/officeDocument/2006/relationships/image" Target="../media/image92.png"/><Relationship Id="rId211" Type="http://schemas.openxmlformats.org/officeDocument/2006/relationships/customXml" Target="../ink/ink105.xml"/><Relationship Id="rId232" Type="http://schemas.openxmlformats.org/officeDocument/2006/relationships/customXml" Target="../ink/ink116.xml"/><Relationship Id="rId27" Type="http://schemas.openxmlformats.org/officeDocument/2006/relationships/customXml" Target="../ink/ink13.xml"/><Relationship Id="rId48" Type="http://schemas.openxmlformats.org/officeDocument/2006/relationships/image" Target="../media/image23.png"/><Relationship Id="rId69" Type="http://schemas.openxmlformats.org/officeDocument/2006/relationships/customXml" Target="../ink/ink34.xml"/><Relationship Id="rId113" Type="http://schemas.openxmlformats.org/officeDocument/2006/relationships/customXml" Target="../ink/ink56.xml"/><Relationship Id="rId134" Type="http://schemas.openxmlformats.org/officeDocument/2006/relationships/image" Target="../media/image66.png"/><Relationship Id="rId80" Type="http://schemas.openxmlformats.org/officeDocument/2006/relationships/image" Target="../media/image39.png"/><Relationship Id="rId155" Type="http://schemas.openxmlformats.org/officeDocument/2006/relationships/customXml" Target="../ink/ink77.xml"/><Relationship Id="rId176" Type="http://schemas.openxmlformats.org/officeDocument/2006/relationships/image" Target="../media/image87.png"/><Relationship Id="rId197" Type="http://schemas.openxmlformats.org/officeDocument/2006/relationships/customXml" Target="../ink/ink98.xml"/><Relationship Id="rId201" Type="http://schemas.openxmlformats.org/officeDocument/2006/relationships/customXml" Target="../ink/ink100.xml"/><Relationship Id="rId222" Type="http://schemas.openxmlformats.org/officeDocument/2006/relationships/customXml" Target="../ink/ink111.xml"/><Relationship Id="rId243" Type="http://schemas.openxmlformats.org/officeDocument/2006/relationships/image" Target="../media/image120.png"/><Relationship Id="rId17" Type="http://schemas.openxmlformats.org/officeDocument/2006/relationships/customXml" Target="../ink/ink8.xml"/><Relationship Id="rId38" Type="http://schemas.openxmlformats.org/officeDocument/2006/relationships/image" Target="../media/image18.png"/><Relationship Id="rId59" Type="http://schemas.openxmlformats.org/officeDocument/2006/relationships/customXml" Target="../ink/ink29.xml"/><Relationship Id="rId103" Type="http://schemas.openxmlformats.org/officeDocument/2006/relationships/customXml" Target="../ink/ink51.xml"/><Relationship Id="rId124" Type="http://schemas.openxmlformats.org/officeDocument/2006/relationships/image" Target="../media/image61.png"/><Relationship Id="rId70" Type="http://schemas.openxmlformats.org/officeDocument/2006/relationships/image" Target="../media/image34.png"/><Relationship Id="rId91" Type="http://schemas.openxmlformats.org/officeDocument/2006/relationships/customXml" Target="../ink/ink45.xml"/><Relationship Id="rId145" Type="http://schemas.openxmlformats.org/officeDocument/2006/relationships/customXml" Target="../ink/ink72.xml"/><Relationship Id="rId166" Type="http://schemas.openxmlformats.org/officeDocument/2006/relationships/image" Target="../media/image82.png"/><Relationship Id="rId187" Type="http://schemas.openxmlformats.org/officeDocument/2006/relationships/customXml" Target="../ink/ink93.xml"/><Relationship Id="rId1" Type="http://schemas.openxmlformats.org/officeDocument/2006/relationships/slideLayout" Target="../slideLayouts/slideLayout7.xml"/><Relationship Id="rId212" Type="http://schemas.openxmlformats.org/officeDocument/2006/relationships/customXml" Target="../ink/ink106.xml"/><Relationship Id="rId233" Type="http://schemas.openxmlformats.org/officeDocument/2006/relationships/image" Target="../media/image115.png"/><Relationship Id="rId28" Type="http://schemas.openxmlformats.org/officeDocument/2006/relationships/image" Target="../media/image13.png"/><Relationship Id="rId49" Type="http://schemas.openxmlformats.org/officeDocument/2006/relationships/customXml" Target="../ink/ink24.xml"/><Relationship Id="rId114" Type="http://schemas.openxmlformats.org/officeDocument/2006/relationships/image" Target="../media/image56.png"/><Relationship Id="rId60" Type="http://schemas.openxmlformats.org/officeDocument/2006/relationships/image" Target="../media/image29.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77.png"/><Relationship Id="rId177" Type="http://schemas.openxmlformats.org/officeDocument/2006/relationships/customXml" Target="../ink/ink88.xml"/><Relationship Id="rId198" Type="http://schemas.openxmlformats.org/officeDocument/2006/relationships/image" Target="../media/image98.png"/><Relationship Id="rId202" Type="http://schemas.openxmlformats.org/officeDocument/2006/relationships/image" Target="../media/image100.png"/><Relationship Id="rId223" Type="http://schemas.openxmlformats.org/officeDocument/2006/relationships/image" Target="../media/image110.png"/><Relationship Id="rId244" Type="http://schemas.openxmlformats.org/officeDocument/2006/relationships/customXml" Target="../ink/ink122.xml"/><Relationship Id="rId18" Type="http://schemas.openxmlformats.org/officeDocument/2006/relationships/image" Target="../media/image8.png"/><Relationship Id="rId39" Type="http://schemas.openxmlformats.org/officeDocument/2006/relationships/customXml" Target="../ink/ink19.xml"/><Relationship Id="rId50" Type="http://schemas.openxmlformats.org/officeDocument/2006/relationships/image" Target="../media/image24.png"/><Relationship Id="rId104" Type="http://schemas.openxmlformats.org/officeDocument/2006/relationships/image" Target="../media/image51.png"/><Relationship Id="rId125" Type="http://schemas.openxmlformats.org/officeDocument/2006/relationships/customXml" Target="../ink/ink62.xml"/><Relationship Id="rId146" Type="http://schemas.openxmlformats.org/officeDocument/2006/relationships/image" Target="../media/image72.png"/><Relationship Id="rId167" Type="http://schemas.openxmlformats.org/officeDocument/2006/relationships/customXml" Target="../ink/ink83.xml"/><Relationship Id="rId188" Type="http://schemas.openxmlformats.org/officeDocument/2006/relationships/image" Target="../media/image93.png"/><Relationship Id="rId71" Type="http://schemas.openxmlformats.org/officeDocument/2006/relationships/customXml" Target="../ink/ink35.xml"/><Relationship Id="rId92" Type="http://schemas.openxmlformats.org/officeDocument/2006/relationships/image" Target="../media/image45.png"/><Relationship Id="rId213" Type="http://schemas.openxmlformats.org/officeDocument/2006/relationships/image" Target="../media/image105.png"/><Relationship Id="rId234" Type="http://schemas.openxmlformats.org/officeDocument/2006/relationships/customXml" Target="../ink/ink117.xml"/><Relationship Id="rId2" Type="http://schemas.openxmlformats.org/officeDocument/2006/relationships/notesSlide" Target="../notesSlides/notesSlide1.xml"/><Relationship Id="rId29" Type="http://schemas.openxmlformats.org/officeDocument/2006/relationships/customXml" Target="../ink/ink14.xml"/><Relationship Id="rId40" Type="http://schemas.openxmlformats.org/officeDocument/2006/relationships/image" Target="../media/image19.png"/><Relationship Id="rId115" Type="http://schemas.openxmlformats.org/officeDocument/2006/relationships/customXml" Target="../ink/ink57.xml"/><Relationship Id="rId136" Type="http://schemas.openxmlformats.org/officeDocument/2006/relationships/image" Target="../media/image67.png"/><Relationship Id="rId157" Type="http://schemas.openxmlformats.org/officeDocument/2006/relationships/customXml" Target="../ink/ink78.xml"/><Relationship Id="rId178" Type="http://schemas.openxmlformats.org/officeDocument/2006/relationships/image" Target="../media/image88.png"/><Relationship Id="rId61" Type="http://schemas.openxmlformats.org/officeDocument/2006/relationships/customXml" Target="../ink/ink30.xml"/><Relationship Id="rId82" Type="http://schemas.openxmlformats.org/officeDocument/2006/relationships/image" Target="../media/image40.png"/><Relationship Id="rId199" Type="http://schemas.openxmlformats.org/officeDocument/2006/relationships/customXml" Target="../ink/ink99.xml"/><Relationship Id="rId203" Type="http://schemas.openxmlformats.org/officeDocument/2006/relationships/customXml" Target="../ink/ink101.xml"/><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121.png"/><Relationship Id="rId30" Type="http://schemas.openxmlformats.org/officeDocument/2006/relationships/image" Target="../media/image14.png"/><Relationship Id="rId105" Type="http://schemas.openxmlformats.org/officeDocument/2006/relationships/customXml" Target="../ink/ink52.xml"/><Relationship Id="rId126" Type="http://schemas.openxmlformats.org/officeDocument/2006/relationships/image" Target="../media/image62.png"/><Relationship Id="rId147" Type="http://schemas.openxmlformats.org/officeDocument/2006/relationships/customXml" Target="../ink/ink73.xml"/><Relationship Id="rId168" Type="http://schemas.openxmlformats.org/officeDocument/2006/relationships/image" Target="../media/image83.png"/><Relationship Id="rId51" Type="http://schemas.openxmlformats.org/officeDocument/2006/relationships/customXml" Target="../ink/ink25.xml"/><Relationship Id="rId72" Type="http://schemas.openxmlformats.org/officeDocument/2006/relationships/image" Target="../media/image35.png"/><Relationship Id="rId93" Type="http://schemas.openxmlformats.org/officeDocument/2006/relationships/customXml" Target="../ink/ink46.xml"/><Relationship Id="rId189" Type="http://schemas.openxmlformats.org/officeDocument/2006/relationships/customXml" Target="../ink/ink94.xml"/><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116.png"/><Relationship Id="rId116" Type="http://schemas.openxmlformats.org/officeDocument/2006/relationships/image" Target="../media/image57.png"/><Relationship Id="rId137" Type="http://schemas.openxmlformats.org/officeDocument/2006/relationships/customXml" Target="../ink/ink68.xml"/><Relationship Id="rId158" Type="http://schemas.openxmlformats.org/officeDocument/2006/relationships/image" Target="../media/image78.png"/><Relationship Id="rId20" Type="http://schemas.openxmlformats.org/officeDocument/2006/relationships/image" Target="../media/image9.png"/><Relationship Id="rId41" Type="http://schemas.openxmlformats.org/officeDocument/2006/relationships/customXml" Target="../ink/ink20.xml"/><Relationship Id="rId62" Type="http://schemas.openxmlformats.org/officeDocument/2006/relationships/image" Target="../media/image30.png"/><Relationship Id="rId83" Type="http://schemas.openxmlformats.org/officeDocument/2006/relationships/customXml" Target="../ink/ink41.xml"/><Relationship Id="rId179" Type="http://schemas.openxmlformats.org/officeDocument/2006/relationships/customXml" Target="../ink/ink89.xml"/><Relationship Id="rId190" Type="http://schemas.openxmlformats.org/officeDocument/2006/relationships/image" Target="../media/image94.png"/><Relationship Id="rId204" Type="http://schemas.openxmlformats.org/officeDocument/2006/relationships/image" Target="../media/image101.png"/><Relationship Id="rId225" Type="http://schemas.openxmlformats.org/officeDocument/2006/relationships/image" Target="../media/image111.png"/><Relationship Id="rId246" Type="http://schemas.openxmlformats.org/officeDocument/2006/relationships/customXml" Target="../ink/ink123.xml"/><Relationship Id="rId106" Type="http://schemas.openxmlformats.org/officeDocument/2006/relationships/image" Target="../media/image52.png"/><Relationship Id="rId127" Type="http://schemas.openxmlformats.org/officeDocument/2006/relationships/customXml" Target="../ink/ink63.xml"/><Relationship Id="rId10" Type="http://schemas.openxmlformats.org/officeDocument/2006/relationships/image" Target="../media/image4.png"/><Relationship Id="rId31" Type="http://schemas.openxmlformats.org/officeDocument/2006/relationships/customXml" Target="../ink/ink15.xml"/><Relationship Id="rId52" Type="http://schemas.openxmlformats.org/officeDocument/2006/relationships/image" Target="../media/image25.png"/><Relationship Id="rId73" Type="http://schemas.openxmlformats.org/officeDocument/2006/relationships/customXml" Target="../ink/ink36.xml"/><Relationship Id="rId94" Type="http://schemas.openxmlformats.org/officeDocument/2006/relationships/image" Target="../media/image46.png"/><Relationship Id="rId148" Type="http://schemas.openxmlformats.org/officeDocument/2006/relationships/image" Target="../media/image73.png"/><Relationship Id="rId169" Type="http://schemas.openxmlformats.org/officeDocument/2006/relationships/customXml" Target="../ink/ink84.xml"/></Relationships>
</file>

<file path=ppt/slides/_rels/slide10.xml.rels><?xml version="1.0" encoding="UTF-8" standalone="yes"?>
<Relationships xmlns="http://schemas.openxmlformats.org/package/2006/relationships"><Relationship Id="rId117" Type="http://schemas.openxmlformats.org/officeDocument/2006/relationships/customXml" Target="../ink/ink1649.xml"/><Relationship Id="rId671" Type="http://schemas.openxmlformats.org/officeDocument/2006/relationships/customXml" Target="../ink/ink1926.xml"/><Relationship Id="rId769" Type="http://schemas.openxmlformats.org/officeDocument/2006/relationships/image" Target="../media/image1896.png"/><Relationship Id="rId21" Type="http://schemas.openxmlformats.org/officeDocument/2006/relationships/customXml" Target="../ink/ink1601.xml"/><Relationship Id="rId324" Type="http://schemas.openxmlformats.org/officeDocument/2006/relationships/image" Target="../media/image1674.png"/><Relationship Id="rId531" Type="http://schemas.openxmlformats.org/officeDocument/2006/relationships/customXml" Target="../ink/ink1856.xml"/><Relationship Id="rId629" Type="http://schemas.openxmlformats.org/officeDocument/2006/relationships/customXml" Target="../ink/ink1905.xml"/><Relationship Id="rId170" Type="http://schemas.openxmlformats.org/officeDocument/2006/relationships/image" Target="../media/image1597.png"/><Relationship Id="rId836" Type="http://schemas.openxmlformats.org/officeDocument/2006/relationships/image" Target="../media/image1929.png"/><Relationship Id="rId268" Type="http://schemas.openxmlformats.org/officeDocument/2006/relationships/image" Target="../media/image1646.png"/><Relationship Id="rId475" Type="http://schemas.openxmlformats.org/officeDocument/2006/relationships/customXml" Target="../ink/ink1828.xml"/><Relationship Id="rId682" Type="http://schemas.openxmlformats.org/officeDocument/2006/relationships/image" Target="../media/image1853.png"/><Relationship Id="rId903" Type="http://schemas.openxmlformats.org/officeDocument/2006/relationships/customXml" Target="../ink/ink2043.xml"/><Relationship Id="rId32" Type="http://schemas.openxmlformats.org/officeDocument/2006/relationships/image" Target="../media/image1529.png"/><Relationship Id="rId128" Type="http://schemas.openxmlformats.org/officeDocument/2006/relationships/image" Target="../media/image1576.png"/><Relationship Id="rId335" Type="http://schemas.openxmlformats.org/officeDocument/2006/relationships/customXml" Target="../ink/ink1758.xml"/><Relationship Id="rId542" Type="http://schemas.openxmlformats.org/officeDocument/2006/relationships/image" Target="../media/image1783.png"/><Relationship Id="rId181" Type="http://schemas.openxmlformats.org/officeDocument/2006/relationships/customXml" Target="../ink/ink1681.xml"/><Relationship Id="rId402" Type="http://schemas.openxmlformats.org/officeDocument/2006/relationships/image" Target="../media/image1713.png"/><Relationship Id="rId847" Type="http://schemas.openxmlformats.org/officeDocument/2006/relationships/customXml" Target="../ink/ink2015.xml"/><Relationship Id="rId279" Type="http://schemas.openxmlformats.org/officeDocument/2006/relationships/customXml" Target="../ink/ink1730.xml"/><Relationship Id="rId486" Type="http://schemas.openxmlformats.org/officeDocument/2006/relationships/image" Target="../media/image1755.png"/><Relationship Id="rId693" Type="http://schemas.openxmlformats.org/officeDocument/2006/relationships/customXml" Target="../ink/ink1937.xml"/><Relationship Id="rId707" Type="http://schemas.openxmlformats.org/officeDocument/2006/relationships/image" Target="../media/image1865.png"/><Relationship Id="rId914" Type="http://schemas.openxmlformats.org/officeDocument/2006/relationships/image" Target="../media/image1968.png"/><Relationship Id="rId43" Type="http://schemas.openxmlformats.org/officeDocument/2006/relationships/customXml" Target="../ink/ink1612.xml"/><Relationship Id="rId139" Type="http://schemas.openxmlformats.org/officeDocument/2006/relationships/customXml" Target="../ink/ink1660.xml"/><Relationship Id="rId346" Type="http://schemas.openxmlformats.org/officeDocument/2006/relationships/image" Target="../media/image1685.png"/><Relationship Id="rId553" Type="http://schemas.openxmlformats.org/officeDocument/2006/relationships/customXml" Target="../ink/ink1867.xml"/><Relationship Id="rId760" Type="http://schemas.openxmlformats.org/officeDocument/2006/relationships/customXml" Target="../ink/ink1971.xml"/><Relationship Id="rId192" Type="http://schemas.openxmlformats.org/officeDocument/2006/relationships/image" Target="../media/image1608.png"/><Relationship Id="rId206" Type="http://schemas.openxmlformats.org/officeDocument/2006/relationships/image" Target="../media/image1615.png"/><Relationship Id="rId413" Type="http://schemas.openxmlformats.org/officeDocument/2006/relationships/customXml" Target="../ink/ink1797.xml"/><Relationship Id="rId858" Type="http://schemas.openxmlformats.org/officeDocument/2006/relationships/image" Target="../media/image1940.png"/><Relationship Id="rId497" Type="http://schemas.openxmlformats.org/officeDocument/2006/relationships/customXml" Target="../ink/ink1839.xml"/><Relationship Id="rId620" Type="http://schemas.openxmlformats.org/officeDocument/2006/relationships/image" Target="../media/image1822.png"/><Relationship Id="rId718" Type="http://schemas.openxmlformats.org/officeDocument/2006/relationships/customXml" Target="../ink/ink1950.xml"/><Relationship Id="rId925" Type="http://schemas.openxmlformats.org/officeDocument/2006/relationships/customXml" Target="../ink/ink2054.xml"/><Relationship Id="rId357" Type="http://schemas.openxmlformats.org/officeDocument/2006/relationships/customXml" Target="../ink/ink1769.xml"/><Relationship Id="rId54" Type="http://schemas.openxmlformats.org/officeDocument/2006/relationships/image" Target="../media/image1540.png"/><Relationship Id="rId217" Type="http://schemas.openxmlformats.org/officeDocument/2006/relationships/customXml" Target="../ink/ink1699.xml"/><Relationship Id="rId564" Type="http://schemas.openxmlformats.org/officeDocument/2006/relationships/image" Target="../media/image1794.png"/><Relationship Id="rId771" Type="http://schemas.openxmlformats.org/officeDocument/2006/relationships/image" Target="../media/image1897.png"/><Relationship Id="rId869" Type="http://schemas.openxmlformats.org/officeDocument/2006/relationships/customXml" Target="../ink/ink2026.xml"/><Relationship Id="rId424" Type="http://schemas.openxmlformats.org/officeDocument/2006/relationships/image" Target="../media/image1724.png"/><Relationship Id="rId631" Type="http://schemas.openxmlformats.org/officeDocument/2006/relationships/customXml" Target="../ink/ink1906.xml"/><Relationship Id="rId729" Type="http://schemas.openxmlformats.org/officeDocument/2006/relationships/image" Target="../media/image1876.png"/><Relationship Id="rId270" Type="http://schemas.openxmlformats.org/officeDocument/2006/relationships/image" Target="../media/image1647.png"/><Relationship Id="rId65" Type="http://schemas.openxmlformats.org/officeDocument/2006/relationships/customXml" Target="../ink/ink1623.xml"/><Relationship Id="rId130" Type="http://schemas.openxmlformats.org/officeDocument/2006/relationships/image" Target="../media/image1577.png"/><Relationship Id="rId368" Type="http://schemas.openxmlformats.org/officeDocument/2006/relationships/image" Target="../media/image1696.png"/><Relationship Id="rId575" Type="http://schemas.openxmlformats.org/officeDocument/2006/relationships/customXml" Target="../ink/ink1878.xml"/><Relationship Id="rId782" Type="http://schemas.openxmlformats.org/officeDocument/2006/relationships/customXml" Target="../ink/ink1982.xml"/><Relationship Id="rId228" Type="http://schemas.openxmlformats.org/officeDocument/2006/relationships/image" Target="../media/image1626.png"/><Relationship Id="rId435" Type="http://schemas.openxmlformats.org/officeDocument/2006/relationships/customXml" Target="../ink/ink1808.xml"/><Relationship Id="rId642" Type="http://schemas.openxmlformats.org/officeDocument/2006/relationships/image" Target="../media/image1833.png"/><Relationship Id="rId281" Type="http://schemas.openxmlformats.org/officeDocument/2006/relationships/customXml" Target="../ink/ink1731.xml"/><Relationship Id="rId502" Type="http://schemas.openxmlformats.org/officeDocument/2006/relationships/image" Target="../media/image1763.png"/><Relationship Id="rId76" Type="http://schemas.openxmlformats.org/officeDocument/2006/relationships/image" Target="../media/image1550.png"/><Relationship Id="rId141" Type="http://schemas.openxmlformats.org/officeDocument/2006/relationships/customXml" Target="../ink/ink1661.xml"/><Relationship Id="rId379" Type="http://schemas.openxmlformats.org/officeDocument/2006/relationships/customXml" Target="../ink/ink1780.xml"/><Relationship Id="rId586" Type="http://schemas.openxmlformats.org/officeDocument/2006/relationships/image" Target="../media/image1805.png"/><Relationship Id="rId793" Type="http://schemas.openxmlformats.org/officeDocument/2006/relationships/image" Target="../media/image1908.png"/><Relationship Id="rId807" Type="http://schemas.openxmlformats.org/officeDocument/2006/relationships/image" Target="../media/image1915.png"/><Relationship Id="rId7" Type="http://schemas.openxmlformats.org/officeDocument/2006/relationships/customXml" Target="../ink/ink1594.xml"/><Relationship Id="rId239" Type="http://schemas.openxmlformats.org/officeDocument/2006/relationships/customXml" Target="../ink/ink1710.xml"/><Relationship Id="rId446" Type="http://schemas.openxmlformats.org/officeDocument/2006/relationships/image" Target="../media/image1735.png"/><Relationship Id="rId653" Type="http://schemas.openxmlformats.org/officeDocument/2006/relationships/customXml" Target="../ink/ink1917.xml"/><Relationship Id="rId292" Type="http://schemas.openxmlformats.org/officeDocument/2006/relationships/image" Target="../media/image1658.png"/><Relationship Id="rId306" Type="http://schemas.openxmlformats.org/officeDocument/2006/relationships/image" Target="../media/image1665.png"/><Relationship Id="rId860" Type="http://schemas.openxmlformats.org/officeDocument/2006/relationships/image" Target="../media/image1941.png"/><Relationship Id="rId87" Type="http://schemas.openxmlformats.org/officeDocument/2006/relationships/customXml" Target="../ink/ink1634.xml"/><Relationship Id="rId513" Type="http://schemas.openxmlformats.org/officeDocument/2006/relationships/customXml" Target="../ink/ink1847.xml"/><Relationship Id="rId597" Type="http://schemas.openxmlformats.org/officeDocument/2006/relationships/customXml" Target="../ink/ink1889.xml"/><Relationship Id="rId720" Type="http://schemas.openxmlformats.org/officeDocument/2006/relationships/customXml" Target="../ink/ink1951.xml"/><Relationship Id="rId818" Type="http://schemas.openxmlformats.org/officeDocument/2006/relationships/image" Target="../media/image1920.png"/><Relationship Id="rId152" Type="http://schemas.openxmlformats.org/officeDocument/2006/relationships/image" Target="../media/image1588.png"/><Relationship Id="rId457" Type="http://schemas.openxmlformats.org/officeDocument/2006/relationships/customXml" Target="../ink/ink1819.xml"/><Relationship Id="rId664" Type="http://schemas.openxmlformats.org/officeDocument/2006/relationships/image" Target="../media/image1844.png"/><Relationship Id="rId871" Type="http://schemas.openxmlformats.org/officeDocument/2006/relationships/customXml" Target="../ink/ink2027.xml"/><Relationship Id="rId14" Type="http://schemas.openxmlformats.org/officeDocument/2006/relationships/image" Target="../media/image1520.png"/><Relationship Id="rId317" Type="http://schemas.openxmlformats.org/officeDocument/2006/relationships/customXml" Target="../ink/ink1749.xml"/><Relationship Id="rId524" Type="http://schemas.openxmlformats.org/officeDocument/2006/relationships/image" Target="../media/image1774.png"/><Relationship Id="rId731" Type="http://schemas.openxmlformats.org/officeDocument/2006/relationships/image" Target="../media/image1877.png"/><Relationship Id="rId98" Type="http://schemas.openxmlformats.org/officeDocument/2006/relationships/image" Target="../media/image1561.png"/><Relationship Id="rId163" Type="http://schemas.openxmlformats.org/officeDocument/2006/relationships/customXml" Target="../ink/ink1672.xml"/><Relationship Id="rId370" Type="http://schemas.openxmlformats.org/officeDocument/2006/relationships/image" Target="../media/image1697.png"/><Relationship Id="rId829" Type="http://schemas.openxmlformats.org/officeDocument/2006/relationships/customXml" Target="../ink/ink2006.xml"/><Relationship Id="rId230" Type="http://schemas.openxmlformats.org/officeDocument/2006/relationships/image" Target="../media/image1627.png"/><Relationship Id="rId468" Type="http://schemas.openxmlformats.org/officeDocument/2006/relationships/image" Target="../media/image1746.png"/><Relationship Id="rId675" Type="http://schemas.openxmlformats.org/officeDocument/2006/relationships/customXml" Target="../ink/ink1928.xml"/><Relationship Id="rId882" Type="http://schemas.openxmlformats.org/officeDocument/2006/relationships/image" Target="../media/image1952.png"/><Relationship Id="rId25" Type="http://schemas.openxmlformats.org/officeDocument/2006/relationships/customXml" Target="../ink/ink1603.xml"/><Relationship Id="rId328" Type="http://schemas.openxmlformats.org/officeDocument/2006/relationships/image" Target="../media/image1676.png"/><Relationship Id="rId535" Type="http://schemas.openxmlformats.org/officeDocument/2006/relationships/customXml" Target="../ink/ink1858.xml"/><Relationship Id="rId742" Type="http://schemas.openxmlformats.org/officeDocument/2006/relationships/customXml" Target="../ink/ink1962.xml"/><Relationship Id="rId174" Type="http://schemas.openxmlformats.org/officeDocument/2006/relationships/image" Target="../media/image1599.png"/><Relationship Id="rId381" Type="http://schemas.openxmlformats.org/officeDocument/2006/relationships/customXml" Target="../ink/ink1781.xml"/><Relationship Id="rId602" Type="http://schemas.openxmlformats.org/officeDocument/2006/relationships/image" Target="../media/image1813.png"/><Relationship Id="rId241" Type="http://schemas.openxmlformats.org/officeDocument/2006/relationships/customXml" Target="../ink/ink1711.xml"/><Relationship Id="rId479" Type="http://schemas.openxmlformats.org/officeDocument/2006/relationships/customXml" Target="../ink/ink1830.xml"/><Relationship Id="rId686" Type="http://schemas.openxmlformats.org/officeDocument/2006/relationships/image" Target="../media/image1855.png"/><Relationship Id="rId893" Type="http://schemas.openxmlformats.org/officeDocument/2006/relationships/customXml" Target="../ink/ink2038.xml"/><Relationship Id="rId907" Type="http://schemas.openxmlformats.org/officeDocument/2006/relationships/customXml" Target="../ink/ink2045.xml"/><Relationship Id="rId36" Type="http://schemas.openxmlformats.org/officeDocument/2006/relationships/image" Target="../media/image1531.png"/><Relationship Id="rId339" Type="http://schemas.openxmlformats.org/officeDocument/2006/relationships/customXml" Target="../ink/ink1760.xml"/><Relationship Id="rId546" Type="http://schemas.openxmlformats.org/officeDocument/2006/relationships/image" Target="../media/image1785.png"/><Relationship Id="rId753" Type="http://schemas.openxmlformats.org/officeDocument/2006/relationships/image" Target="../media/image1888.png"/><Relationship Id="rId101" Type="http://schemas.openxmlformats.org/officeDocument/2006/relationships/customXml" Target="../ink/ink1641.xml"/><Relationship Id="rId185" Type="http://schemas.openxmlformats.org/officeDocument/2006/relationships/customXml" Target="../ink/ink1683.xml"/><Relationship Id="rId406" Type="http://schemas.openxmlformats.org/officeDocument/2006/relationships/image" Target="../media/image1715.png"/><Relationship Id="rId392" Type="http://schemas.openxmlformats.org/officeDocument/2006/relationships/image" Target="../media/image1708.png"/><Relationship Id="rId613" Type="http://schemas.openxmlformats.org/officeDocument/2006/relationships/customXml" Target="../ink/ink1897.xml"/><Relationship Id="rId697" Type="http://schemas.openxmlformats.org/officeDocument/2006/relationships/customXml" Target="../ink/ink1939.xml"/><Relationship Id="rId820" Type="http://schemas.openxmlformats.org/officeDocument/2006/relationships/image" Target="../media/image1921.png"/><Relationship Id="rId918" Type="http://schemas.openxmlformats.org/officeDocument/2006/relationships/image" Target="../media/image1970.png"/><Relationship Id="rId252" Type="http://schemas.openxmlformats.org/officeDocument/2006/relationships/image" Target="../media/image1638.png"/><Relationship Id="rId47" Type="http://schemas.openxmlformats.org/officeDocument/2006/relationships/customXml" Target="../ink/ink1614.xml"/><Relationship Id="rId112" Type="http://schemas.openxmlformats.org/officeDocument/2006/relationships/image" Target="../media/image1568.png"/><Relationship Id="rId557" Type="http://schemas.openxmlformats.org/officeDocument/2006/relationships/customXml" Target="../ink/ink1869.xml"/><Relationship Id="rId764" Type="http://schemas.openxmlformats.org/officeDocument/2006/relationships/customXml" Target="../ink/ink1973.xml"/><Relationship Id="rId196" Type="http://schemas.openxmlformats.org/officeDocument/2006/relationships/image" Target="../media/image1610.png"/><Relationship Id="rId417" Type="http://schemas.openxmlformats.org/officeDocument/2006/relationships/customXml" Target="../ink/ink1799.xml"/><Relationship Id="rId624" Type="http://schemas.openxmlformats.org/officeDocument/2006/relationships/image" Target="../media/image1824.png"/><Relationship Id="rId831" Type="http://schemas.openxmlformats.org/officeDocument/2006/relationships/customXml" Target="../ink/ink2007.xml"/><Relationship Id="rId263" Type="http://schemas.openxmlformats.org/officeDocument/2006/relationships/customXml" Target="../ink/ink1722.xml"/><Relationship Id="rId470" Type="http://schemas.openxmlformats.org/officeDocument/2006/relationships/image" Target="../media/image1747.png"/><Relationship Id="rId929" Type="http://schemas.openxmlformats.org/officeDocument/2006/relationships/customXml" Target="../ink/ink2056.xml"/><Relationship Id="rId58" Type="http://schemas.openxmlformats.org/officeDocument/2006/relationships/image" Target="../media/image1542.png"/><Relationship Id="rId123" Type="http://schemas.openxmlformats.org/officeDocument/2006/relationships/customXml" Target="../ink/ink1652.xml"/><Relationship Id="rId330" Type="http://schemas.openxmlformats.org/officeDocument/2006/relationships/image" Target="../media/image1677.png"/><Relationship Id="rId568" Type="http://schemas.openxmlformats.org/officeDocument/2006/relationships/image" Target="../media/image1796.png"/><Relationship Id="rId775" Type="http://schemas.openxmlformats.org/officeDocument/2006/relationships/image" Target="../media/image1899.png"/><Relationship Id="rId428" Type="http://schemas.openxmlformats.org/officeDocument/2006/relationships/image" Target="../media/image1726.png"/><Relationship Id="rId635" Type="http://schemas.openxmlformats.org/officeDocument/2006/relationships/customXml" Target="../ink/ink1908.xml"/><Relationship Id="rId842" Type="http://schemas.openxmlformats.org/officeDocument/2006/relationships/image" Target="../media/image1932.png"/><Relationship Id="rId274" Type="http://schemas.openxmlformats.org/officeDocument/2006/relationships/image" Target="../media/image1649.png"/><Relationship Id="rId481" Type="http://schemas.openxmlformats.org/officeDocument/2006/relationships/customXml" Target="../ink/ink1831.xml"/><Relationship Id="rId702" Type="http://schemas.openxmlformats.org/officeDocument/2006/relationships/customXml" Target="../ink/ink1942.xml"/><Relationship Id="rId69" Type="http://schemas.openxmlformats.org/officeDocument/2006/relationships/customXml" Target="../ink/ink1625.xml"/><Relationship Id="rId134" Type="http://schemas.openxmlformats.org/officeDocument/2006/relationships/image" Target="../media/image1579.png"/><Relationship Id="rId579" Type="http://schemas.openxmlformats.org/officeDocument/2006/relationships/customXml" Target="../ink/ink1880.xml"/><Relationship Id="rId786" Type="http://schemas.openxmlformats.org/officeDocument/2006/relationships/customXml" Target="../ink/ink1984.xml"/><Relationship Id="rId341" Type="http://schemas.openxmlformats.org/officeDocument/2006/relationships/customXml" Target="../ink/ink1761.xml"/><Relationship Id="rId439" Type="http://schemas.openxmlformats.org/officeDocument/2006/relationships/customXml" Target="../ink/ink1810.xml"/><Relationship Id="rId646" Type="http://schemas.openxmlformats.org/officeDocument/2006/relationships/image" Target="../media/image1835.png"/><Relationship Id="rId201" Type="http://schemas.openxmlformats.org/officeDocument/2006/relationships/customXml" Target="../ink/ink1691.xml"/><Relationship Id="rId285" Type="http://schemas.openxmlformats.org/officeDocument/2006/relationships/customXml" Target="../ink/ink1733.xml"/><Relationship Id="rId506" Type="http://schemas.openxmlformats.org/officeDocument/2006/relationships/image" Target="../media/image1765.png"/><Relationship Id="rId853" Type="http://schemas.openxmlformats.org/officeDocument/2006/relationships/customXml" Target="../ink/ink2018.xml"/><Relationship Id="rId492" Type="http://schemas.openxmlformats.org/officeDocument/2006/relationships/image" Target="../media/image1758.png"/><Relationship Id="rId713" Type="http://schemas.openxmlformats.org/officeDocument/2006/relationships/image" Target="../media/image1868.png"/><Relationship Id="rId797" Type="http://schemas.openxmlformats.org/officeDocument/2006/relationships/image" Target="../media/image1910.png"/><Relationship Id="rId920" Type="http://schemas.openxmlformats.org/officeDocument/2006/relationships/image" Target="../media/image1971.png"/><Relationship Id="rId145" Type="http://schemas.openxmlformats.org/officeDocument/2006/relationships/customXml" Target="../ink/ink1663.xml"/><Relationship Id="rId352" Type="http://schemas.openxmlformats.org/officeDocument/2006/relationships/image" Target="../media/image1688.png"/><Relationship Id="rId212" Type="http://schemas.openxmlformats.org/officeDocument/2006/relationships/image" Target="../media/image1618.png"/><Relationship Id="rId657" Type="http://schemas.openxmlformats.org/officeDocument/2006/relationships/customXml" Target="../ink/ink1919.xml"/><Relationship Id="rId864" Type="http://schemas.openxmlformats.org/officeDocument/2006/relationships/image" Target="../media/image1943.png"/><Relationship Id="rId296" Type="http://schemas.openxmlformats.org/officeDocument/2006/relationships/image" Target="../media/image1660.png"/><Relationship Id="rId517" Type="http://schemas.openxmlformats.org/officeDocument/2006/relationships/customXml" Target="../ink/ink1849.xml"/><Relationship Id="rId724" Type="http://schemas.openxmlformats.org/officeDocument/2006/relationships/customXml" Target="../ink/ink1953.xml"/><Relationship Id="rId60" Type="http://schemas.openxmlformats.org/officeDocument/2006/relationships/image" Target="../media/image1543.png"/><Relationship Id="rId156" Type="http://schemas.openxmlformats.org/officeDocument/2006/relationships/image" Target="../media/image1590.png"/><Relationship Id="rId363" Type="http://schemas.openxmlformats.org/officeDocument/2006/relationships/customXml" Target="../ink/ink1772.xml"/><Relationship Id="rId570" Type="http://schemas.openxmlformats.org/officeDocument/2006/relationships/image" Target="../media/image1797.png"/><Relationship Id="rId223" Type="http://schemas.openxmlformats.org/officeDocument/2006/relationships/customXml" Target="../ink/ink1702.xml"/><Relationship Id="rId430" Type="http://schemas.openxmlformats.org/officeDocument/2006/relationships/image" Target="../media/image1727.png"/><Relationship Id="rId668" Type="http://schemas.openxmlformats.org/officeDocument/2006/relationships/image" Target="../media/image1846.png"/><Relationship Id="rId875" Type="http://schemas.openxmlformats.org/officeDocument/2006/relationships/customXml" Target="../ink/ink2029.xml"/><Relationship Id="rId18" Type="http://schemas.openxmlformats.org/officeDocument/2006/relationships/image" Target="../media/image1522.png"/><Relationship Id="rId528" Type="http://schemas.openxmlformats.org/officeDocument/2006/relationships/image" Target="../media/image1776.png"/><Relationship Id="rId735" Type="http://schemas.openxmlformats.org/officeDocument/2006/relationships/image" Target="../media/image1879.png"/><Relationship Id="rId167" Type="http://schemas.openxmlformats.org/officeDocument/2006/relationships/customXml" Target="../ink/ink1674.xml"/><Relationship Id="rId374" Type="http://schemas.openxmlformats.org/officeDocument/2006/relationships/image" Target="../media/image1699.png"/><Relationship Id="rId581" Type="http://schemas.openxmlformats.org/officeDocument/2006/relationships/customXml" Target="../ink/ink1881.xml"/><Relationship Id="rId71" Type="http://schemas.openxmlformats.org/officeDocument/2006/relationships/customXml" Target="../ink/ink1626.xml"/><Relationship Id="rId234" Type="http://schemas.openxmlformats.org/officeDocument/2006/relationships/image" Target="../media/image1629.png"/><Relationship Id="rId679" Type="http://schemas.openxmlformats.org/officeDocument/2006/relationships/customXml" Target="../ink/ink1930.xml"/><Relationship Id="rId802" Type="http://schemas.openxmlformats.org/officeDocument/2006/relationships/customXml" Target="../ink/ink1992.xml"/><Relationship Id="rId886" Type="http://schemas.openxmlformats.org/officeDocument/2006/relationships/image" Target="../media/image1954.png"/><Relationship Id="rId2" Type="http://schemas.openxmlformats.org/officeDocument/2006/relationships/notesSlide" Target="../notesSlides/notesSlide10.xml"/><Relationship Id="rId29" Type="http://schemas.openxmlformats.org/officeDocument/2006/relationships/customXml" Target="../ink/ink1605.xml"/><Relationship Id="rId441" Type="http://schemas.openxmlformats.org/officeDocument/2006/relationships/customXml" Target="../ink/ink1811.xml"/><Relationship Id="rId539" Type="http://schemas.openxmlformats.org/officeDocument/2006/relationships/customXml" Target="../ink/ink1860.xml"/><Relationship Id="rId746" Type="http://schemas.openxmlformats.org/officeDocument/2006/relationships/customXml" Target="../ink/ink1964.xml"/><Relationship Id="rId178" Type="http://schemas.openxmlformats.org/officeDocument/2006/relationships/image" Target="../media/image1601.png"/><Relationship Id="rId301" Type="http://schemas.openxmlformats.org/officeDocument/2006/relationships/customXml" Target="../ink/ink1741.xml"/><Relationship Id="rId82" Type="http://schemas.openxmlformats.org/officeDocument/2006/relationships/image" Target="../media/image1553.png"/><Relationship Id="rId385" Type="http://schemas.openxmlformats.org/officeDocument/2006/relationships/customXml" Target="../ink/ink1783.xml"/><Relationship Id="rId592" Type="http://schemas.openxmlformats.org/officeDocument/2006/relationships/image" Target="../media/image1808.png"/><Relationship Id="rId606" Type="http://schemas.openxmlformats.org/officeDocument/2006/relationships/image" Target="../media/image1815.png"/><Relationship Id="rId813" Type="http://schemas.openxmlformats.org/officeDocument/2006/relationships/customXml" Target="../ink/ink1998.xml"/><Relationship Id="rId245" Type="http://schemas.openxmlformats.org/officeDocument/2006/relationships/customXml" Target="../ink/ink1713.xml"/><Relationship Id="rId452" Type="http://schemas.openxmlformats.org/officeDocument/2006/relationships/image" Target="../media/image1738.png"/><Relationship Id="rId897" Type="http://schemas.openxmlformats.org/officeDocument/2006/relationships/customXml" Target="../ink/ink2040.xml"/><Relationship Id="rId105" Type="http://schemas.openxmlformats.org/officeDocument/2006/relationships/customXml" Target="../ink/ink1643.xml"/><Relationship Id="rId312" Type="http://schemas.openxmlformats.org/officeDocument/2006/relationships/image" Target="../media/image1668.png"/><Relationship Id="rId757" Type="http://schemas.openxmlformats.org/officeDocument/2006/relationships/image" Target="../media/image1890.png"/><Relationship Id="rId93" Type="http://schemas.openxmlformats.org/officeDocument/2006/relationships/customXml" Target="../ink/ink1637.xml"/><Relationship Id="rId189" Type="http://schemas.openxmlformats.org/officeDocument/2006/relationships/customXml" Target="../ink/ink1685.xml"/><Relationship Id="rId396" Type="http://schemas.openxmlformats.org/officeDocument/2006/relationships/image" Target="../media/image1710.png"/><Relationship Id="rId617" Type="http://schemas.openxmlformats.org/officeDocument/2006/relationships/customXml" Target="../ink/ink1899.xml"/><Relationship Id="rId824" Type="http://schemas.openxmlformats.org/officeDocument/2006/relationships/image" Target="../media/image1923.png"/><Relationship Id="rId256" Type="http://schemas.openxmlformats.org/officeDocument/2006/relationships/image" Target="../media/image1640.png"/><Relationship Id="rId463" Type="http://schemas.openxmlformats.org/officeDocument/2006/relationships/customXml" Target="../ink/ink1822.xml"/><Relationship Id="rId670" Type="http://schemas.openxmlformats.org/officeDocument/2006/relationships/image" Target="../media/image1847.png"/><Relationship Id="rId116" Type="http://schemas.openxmlformats.org/officeDocument/2006/relationships/image" Target="../media/image1570.png"/><Relationship Id="rId323" Type="http://schemas.openxmlformats.org/officeDocument/2006/relationships/customXml" Target="../ink/ink1752.xml"/><Relationship Id="rId530" Type="http://schemas.openxmlformats.org/officeDocument/2006/relationships/image" Target="../media/image1777.png"/><Relationship Id="rId768" Type="http://schemas.openxmlformats.org/officeDocument/2006/relationships/customXml" Target="../ink/ink1975.xml"/><Relationship Id="rId20" Type="http://schemas.openxmlformats.org/officeDocument/2006/relationships/image" Target="../media/image1523.png"/><Relationship Id="rId628" Type="http://schemas.openxmlformats.org/officeDocument/2006/relationships/image" Target="../media/image1826.png"/><Relationship Id="rId835" Type="http://schemas.openxmlformats.org/officeDocument/2006/relationships/customXml" Target="../ink/ink2009.xml"/><Relationship Id="rId267" Type="http://schemas.openxmlformats.org/officeDocument/2006/relationships/customXml" Target="../ink/ink1724.xml"/><Relationship Id="rId474" Type="http://schemas.openxmlformats.org/officeDocument/2006/relationships/image" Target="../media/image1749.png"/><Relationship Id="rId127" Type="http://schemas.openxmlformats.org/officeDocument/2006/relationships/customXml" Target="../ink/ink1654.xml"/><Relationship Id="rId681" Type="http://schemas.openxmlformats.org/officeDocument/2006/relationships/customXml" Target="../ink/ink1931.xml"/><Relationship Id="rId779" Type="http://schemas.openxmlformats.org/officeDocument/2006/relationships/image" Target="../media/image1901.png"/><Relationship Id="rId902" Type="http://schemas.openxmlformats.org/officeDocument/2006/relationships/image" Target="../media/image1962.png"/><Relationship Id="rId31" Type="http://schemas.openxmlformats.org/officeDocument/2006/relationships/customXml" Target="../ink/ink1606.xml"/><Relationship Id="rId334" Type="http://schemas.openxmlformats.org/officeDocument/2006/relationships/image" Target="../media/image1679.png"/><Relationship Id="rId541" Type="http://schemas.openxmlformats.org/officeDocument/2006/relationships/customXml" Target="../ink/ink1861.xml"/><Relationship Id="rId639" Type="http://schemas.openxmlformats.org/officeDocument/2006/relationships/customXml" Target="../ink/ink1910.xml"/><Relationship Id="rId180" Type="http://schemas.openxmlformats.org/officeDocument/2006/relationships/image" Target="../media/image1602.png"/><Relationship Id="rId278" Type="http://schemas.openxmlformats.org/officeDocument/2006/relationships/image" Target="../media/image1651.png"/><Relationship Id="rId401" Type="http://schemas.openxmlformats.org/officeDocument/2006/relationships/customXml" Target="../ink/ink1791.xml"/><Relationship Id="rId846" Type="http://schemas.openxmlformats.org/officeDocument/2006/relationships/image" Target="../media/image1934.png"/><Relationship Id="rId485" Type="http://schemas.openxmlformats.org/officeDocument/2006/relationships/customXml" Target="../ink/ink1833.xml"/><Relationship Id="rId692" Type="http://schemas.openxmlformats.org/officeDocument/2006/relationships/image" Target="../media/image1858.png"/><Relationship Id="rId706" Type="http://schemas.openxmlformats.org/officeDocument/2006/relationships/customXml" Target="../ink/ink1944.xml"/><Relationship Id="rId913" Type="http://schemas.openxmlformats.org/officeDocument/2006/relationships/customXml" Target="../ink/ink2048.xml"/><Relationship Id="rId42" Type="http://schemas.openxmlformats.org/officeDocument/2006/relationships/image" Target="../media/image1534.png"/><Relationship Id="rId138" Type="http://schemas.openxmlformats.org/officeDocument/2006/relationships/image" Target="../media/image1581.png"/><Relationship Id="rId345" Type="http://schemas.openxmlformats.org/officeDocument/2006/relationships/customXml" Target="../ink/ink1763.xml"/><Relationship Id="rId552" Type="http://schemas.openxmlformats.org/officeDocument/2006/relationships/image" Target="../media/image1788.png"/><Relationship Id="rId191" Type="http://schemas.openxmlformats.org/officeDocument/2006/relationships/customXml" Target="../ink/ink1686.xml"/><Relationship Id="rId205" Type="http://schemas.openxmlformats.org/officeDocument/2006/relationships/customXml" Target="../ink/ink1693.xml"/><Relationship Id="rId412" Type="http://schemas.openxmlformats.org/officeDocument/2006/relationships/image" Target="../media/image1718.png"/><Relationship Id="rId857" Type="http://schemas.openxmlformats.org/officeDocument/2006/relationships/customXml" Target="../ink/ink2020.xml"/><Relationship Id="rId289" Type="http://schemas.openxmlformats.org/officeDocument/2006/relationships/customXml" Target="../ink/ink1735.xml"/><Relationship Id="rId496" Type="http://schemas.openxmlformats.org/officeDocument/2006/relationships/image" Target="../media/image1760.png"/><Relationship Id="rId717" Type="http://schemas.openxmlformats.org/officeDocument/2006/relationships/image" Target="../media/image1870.png"/><Relationship Id="rId924" Type="http://schemas.openxmlformats.org/officeDocument/2006/relationships/image" Target="../media/image1973.png"/><Relationship Id="rId53" Type="http://schemas.openxmlformats.org/officeDocument/2006/relationships/customXml" Target="../ink/ink1617.xml"/><Relationship Id="rId149" Type="http://schemas.openxmlformats.org/officeDocument/2006/relationships/customXml" Target="../ink/ink1665.xml"/><Relationship Id="rId356" Type="http://schemas.openxmlformats.org/officeDocument/2006/relationships/image" Target="../media/image1690.png"/><Relationship Id="rId563" Type="http://schemas.openxmlformats.org/officeDocument/2006/relationships/customXml" Target="../ink/ink1872.xml"/><Relationship Id="rId770" Type="http://schemas.openxmlformats.org/officeDocument/2006/relationships/customXml" Target="../ink/ink1976.xml"/><Relationship Id="rId216" Type="http://schemas.openxmlformats.org/officeDocument/2006/relationships/image" Target="../media/image1620.png"/><Relationship Id="rId423" Type="http://schemas.openxmlformats.org/officeDocument/2006/relationships/customXml" Target="../ink/ink1802.xml"/><Relationship Id="rId868" Type="http://schemas.openxmlformats.org/officeDocument/2006/relationships/image" Target="../media/image1945.png"/><Relationship Id="rId630" Type="http://schemas.openxmlformats.org/officeDocument/2006/relationships/image" Target="../media/image1827.png"/><Relationship Id="rId728" Type="http://schemas.openxmlformats.org/officeDocument/2006/relationships/customXml" Target="../ink/ink1955.xml"/><Relationship Id="rId64" Type="http://schemas.openxmlformats.org/officeDocument/2006/relationships/image" Target="../media/image1545.png"/><Relationship Id="rId367" Type="http://schemas.openxmlformats.org/officeDocument/2006/relationships/customXml" Target="../ink/ink1774.xml"/><Relationship Id="rId574" Type="http://schemas.openxmlformats.org/officeDocument/2006/relationships/image" Target="../media/image1799.png"/><Relationship Id="rId227" Type="http://schemas.openxmlformats.org/officeDocument/2006/relationships/customXml" Target="../ink/ink1704.xml"/><Relationship Id="rId781" Type="http://schemas.openxmlformats.org/officeDocument/2006/relationships/image" Target="../media/image1902.png"/><Relationship Id="rId879" Type="http://schemas.openxmlformats.org/officeDocument/2006/relationships/customXml" Target="../ink/ink2031.xml"/><Relationship Id="rId434" Type="http://schemas.openxmlformats.org/officeDocument/2006/relationships/image" Target="../media/image1729.png"/><Relationship Id="rId641" Type="http://schemas.openxmlformats.org/officeDocument/2006/relationships/customXml" Target="../ink/ink1911.xml"/><Relationship Id="rId739" Type="http://schemas.openxmlformats.org/officeDocument/2006/relationships/image" Target="../media/image1881.png"/><Relationship Id="rId280" Type="http://schemas.openxmlformats.org/officeDocument/2006/relationships/image" Target="../media/image1652.png"/><Relationship Id="rId501" Type="http://schemas.openxmlformats.org/officeDocument/2006/relationships/customXml" Target="../ink/ink1841.xml"/><Relationship Id="rId75" Type="http://schemas.openxmlformats.org/officeDocument/2006/relationships/customXml" Target="../ink/ink1628.xml"/><Relationship Id="rId140" Type="http://schemas.openxmlformats.org/officeDocument/2006/relationships/image" Target="../media/image1582.png"/><Relationship Id="rId378" Type="http://schemas.openxmlformats.org/officeDocument/2006/relationships/image" Target="../media/image1701.png"/><Relationship Id="rId585" Type="http://schemas.openxmlformats.org/officeDocument/2006/relationships/customXml" Target="../ink/ink1883.xml"/><Relationship Id="rId792" Type="http://schemas.openxmlformats.org/officeDocument/2006/relationships/customXml" Target="../ink/ink1987.xml"/><Relationship Id="rId806" Type="http://schemas.openxmlformats.org/officeDocument/2006/relationships/customXml" Target="../ink/ink1994.xml"/><Relationship Id="rId6" Type="http://schemas.openxmlformats.org/officeDocument/2006/relationships/image" Target="../media/image1516.png"/><Relationship Id="rId238" Type="http://schemas.openxmlformats.org/officeDocument/2006/relationships/image" Target="../media/image1631.png"/><Relationship Id="rId445" Type="http://schemas.openxmlformats.org/officeDocument/2006/relationships/customXml" Target="../ink/ink1813.xml"/><Relationship Id="rId652" Type="http://schemas.openxmlformats.org/officeDocument/2006/relationships/image" Target="../media/image1838.png"/><Relationship Id="rId291" Type="http://schemas.openxmlformats.org/officeDocument/2006/relationships/customXml" Target="../ink/ink1736.xml"/><Relationship Id="rId305" Type="http://schemas.openxmlformats.org/officeDocument/2006/relationships/customXml" Target="../ink/ink1743.xml"/><Relationship Id="rId512" Type="http://schemas.openxmlformats.org/officeDocument/2006/relationships/image" Target="../media/image1768.png"/><Relationship Id="rId86" Type="http://schemas.openxmlformats.org/officeDocument/2006/relationships/image" Target="../media/image1555.png"/><Relationship Id="rId151" Type="http://schemas.openxmlformats.org/officeDocument/2006/relationships/customXml" Target="../ink/ink1666.xml"/><Relationship Id="rId389" Type="http://schemas.openxmlformats.org/officeDocument/2006/relationships/customXml" Target="../ink/ink1785.xml"/><Relationship Id="rId596" Type="http://schemas.openxmlformats.org/officeDocument/2006/relationships/image" Target="../media/image1810.png"/><Relationship Id="rId817" Type="http://schemas.openxmlformats.org/officeDocument/2006/relationships/customXml" Target="../ink/ink2000.xml"/><Relationship Id="rId249" Type="http://schemas.openxmlformats.org/officeDocument/2006/relationships/customXml" Target="../ink/ink1715.xml"/><Relationship Id="rId456" Type="http://schemas.openxmlformats.org/officeDocument/2006/relationships/image" Target="../media/image1740.png"/><Relationship Id="rId663" Type="http://schemas.openxmlformats.org/officeDocument/2006/relationships/customXml" Target="../ink/ink1922.xml"/><Relationship Id="rId870" Type="http://schemas.openxmlformats.org/officeDocument/2006/relationships/image" Target="../media/image1946.png"/><Relationship Id="rId13" Type="http://schemas.openxmlformats.org/officeDocument/2006/relationships/customXml" Target="../ink/ink1597.xml"/><Relationship Id="rId109" Type="http://schemas.openxmlformats.org/officeDocument/2006/relationships/customXml" Target="../ink/ink1645.xml"/><Relationship Id="rId316" Type="http://schemas.openxmlformats.org/officeDocument/2006/relationships/image" Target="../media/image1670.png"/><Relationship Id="rId523" Type="http://schemas.openxmlformats.org/officeDocument/2006/relationships/customXml" Target="../ink/ink1852.xml"/><Relationship Id="rId97" Type="http://schemas.openxmlformats.org/officeDocument/2006/relationships/customXml" Target="../ink/ink1639.xml"/><Relationship Id="rId730" Type="http://schemas.openxmlformats.org/officeDocument/2006/relationships/customXml" Target="../ink/ink1956.xml"/><Relationship Id="rId828" Type="http://schemas.openxmlformats.org/officeDocument/2006/relationships/image" Target="../media/image1925.png"/><Relationship Id="rId162" Type="http://schemas.openxmlformats.org/officeDocument/2006/relationships/image" Target="../media/image1593.png"/><Relationship Id="rId467" Type="http://schemas.openxmlformats.org/officeDocument/2006/relationships/customXml" Target="../ink/ink1824.xml"/><Relationship Id="rId674" Type="http://schemas.openxmlformats.org/officeDocument/2006/relationships/image" Target="../media/image1849.png"/><Relationship Id="rId881" Type="http://schemas.openxmlformats.org/officeDocument/2006/relationships/customXml" Target="../ink/ink2032.xml"/><Relationship Id="rId24" Type="http://schemas.openxmlformats.org/officeDocument/2006/relationships/image" Target="../media/image1525.png"/><Relationship Id="rId327" Type="http://schemas.openxmlformats.org/officeDocument/2006/relationships/customXml" Target="../ink/ink1754.xml"/><Relationship Id="rId534" Type="http://schemas.openxmlformats.org/officeDocument/2006/relationships/image" Target="../media/image1779.png"/><Relationship Id="rId741" Type="http://schemas.openxmlformats.org/officeDocument/2006/relationships/image" Target="../media/image1882.png"/><Relationship Id="rId839" Type="http://schemas.openxmlformats.org/officeDocument/2006/relationships/customXml" Target="../ink/ink2011.xml"/><Relationship Id="rId173" Type="http://schemas.openxmlformats.org/officeDocument/2006/relationships/customXml" Target="../ink/ink1677.xml"/><Relationship Id="rId380" Type="http://schemas.openxmlformats.org/officeDocument/2006/relationships/image" Target="../media/image1702.png"/><Relationship Id="rId601" Type="http://schemas.openxmlformats.org/officeDocument/2006/relationships/customXml" Target="../ink/ink1891.xml"/><Relationship Id="rId240" Type="http://schemas.openxmlformats.org/officeDocument/2006/relationships/image" Target="../media/image1632.png"/><Relationship Id="rId478" Type="http://schemas.openxmlformats.org/officeDocument/2006/relationships/image" Target="../media/image1751.png"/><Relationship Id="rId685" Type="http://schemas.openxmlformats.org/officeDocument/2006/relationships/customXml" Target="../ink/ink1933.xml"/><Relationship Id="rId892" Type="http://schemas.openxmlformats.org/officeDocument/2006/relationships/image" Target="../media/image1957.png"/><Relationship Id="rId906" Type="http://schemas.openxmlformats.org/officeDocument/2006/relationships/image" Target="../media/image1964.png"/><Relationship Id="rId35" Type="http://schemas.openxmlformats.org/officeDocument/2006/relationships/customXml" Target="../ink/ink1608.xml"/><Relationship Id="rId100" Type="http://schemas.openxmlformats.org/officeDocument/2006/relationships/image" Target="../media/image1562.png"/><Relationship Id="rId338" Type="http://schemas.openxmlformats.org/officeDocument/2006/relationships/image" Target="../media/image1681.png"/><Relationship Id="rId545" Type="http://schemas.openxmlformats.org/officeDocument/2006/relationships/customXml" Target="../ink/ink1863.xml"/><Relationship Id="rId752" Type="http://schemas.openxmlformats.org/officeDocument/2006/relationships/customXml" Target="../ink/ink1967.xml"/><Relationship Id="rId184" Type="http://schemas.openxmlformats.org/officeDocument/2006/relationships/image" Target="../media/image1604.png"/><Relationship Id="rId391" Type="http://schemas.openxmlformats.org/officeDocument/2006/relationships/customXml" Target="../ink/ink1786.xml"/><Relationship Id="rId405" Type="http://schemas.openxmlformats.org/officeDocument/2006/relationships/customXml" Target="../ink/ink1793.xml"/><Relationship Id="rId612" Type="http://schemas.openxmlformats.org/officeDocument/2006/relationships/image" Target="../media/image1818.png"/><Relationship Id="rId251" Type="http://schemas.openxmlformats.org/officeDocument/2006/relationships/customXml" Target="../ink/ink1716.xml"/><Relationship Id="rId489" Type="http://schemas.openxmlformats.org/officeDocument/2006/relationships/customXml" Target="../ink/ink1835.xml"/><Relationship Id="rId696" Type="http://schemas.openxmlformats.org/officeDocument/2006/relationships/image" Target="../media/image1860.png"/><Relationship Id="rId917" Type="http://schemas.openxmlformats.org/officeDocument/2006/relationships/customXml" Target="../ink/ink2050.xml"/><Relationship Id="rId46" Type="http://schemas.openxmlformats.org/officeDocument/2006/relationships/image" Target="../media/image1536.png"/><Relationship Id="rId349" Type="http://schemas.openxmlformats.org/officeDocument/2006/relationships/customXml" Target="../ink/ink1765.xml"/><Relationship Id="rId556" Type="http://schemas.openxmlformats.org/officeDocument/2006/relationships/image" Target="../media/image1790.png"/><Relationship Id="rId763" Type="http://schemas.openxmlformats.org/officeDocument/2006/relationships/image" Target="../media/image1893.png"/><Relationship Id="rId111" Type="http://schemas.openxmlformats.org/officeDocument/2006/relationships/customXml" Target="../ink/ink1646.xml"/><Relationship Id="rId195" Type="http://schemas.openxmlformats.org/officeDocument/2006/relationships/customXml" Target="../ink/ink1688.xml"/><Relationship Id="rId209" Type="http://schemas.openxmlformats.org/officeDocument/2006/relationships/customXml" Target="../ink/ink1695.xml"/><Relationship Id="rId416" Type="http://schemas.openxmlformats.org/officeDocument/2006/relationships/image" Target="../media/image1720.png"/><Relationship Id="rId623" Type="http://schemas.openxmlformats.org/officeDocument/2006/relationships/customXml" Target="../ink/ink1902.xml"/><Relationship Id="rId830" Type="http://schemas.openxmlformats.org/officeDocument/2006/relationships/image" Target="../media/image1926.png"/><Relationship Id="rId928" Type="http://schemas.openxmlformats.org/officeDocument/2006/relationships/image" Target="../media/image1975.png"/><Relationship Id="rId57" Type="http://schemas.openxmlformats.org/officeDocument/2006/relationships/customXml" Target="../ink/ink1619.xml"/><Relationship Id="rId262" Type="http://schemas.openxmlformats.org/officeDocument/2006/relationships/image" Target="../media/image1643.png"/><Relationship Id="rId567" Type="http://schemas.openxmlformats.org/officeDocument/2006/relationships/customXml" Target="../ink/ink1874.xml"/><Relationship Id="rId122" Type="http://schemas.openxmlformats.org/officeDocument/2006/relationships/image" Target="../media/image1573.png"/><Relationship Id="rId774" Type="http://schemas.openxmlformats.org/officeDocument/2006/relationships/customXml" Target="../ink/ink1978.xml"/><Relationship Id="rId427" Type="http://schemas.openxmlformats.org/officeDocument/2006/relationships/customXml" Target="../ink/ink1804.xml"/><Relationship Id="rId634" Type="http://schemas.openxmlformats.org/officeDocument/2006/relationships/image" Target="../media/image1829.png"/><Relationship Id="rId841" Type="http://schemas.openxmlformats.org/officeDocument/2006/relationships/customXml" Target="../ink/ink2012.xml"/><Relationship Id="rId273" Type="http://schemas.openxmlformats.org/officeDocument/2006/relationships/customXml" Target="../ink/ink1727.xml"/><Relationship Id="rId480" Type="http://schemas.openxmlformats.org/officeDocument/2006/relationships/image" Target="../media/image1752.png"/><Relationship Id="rId701" Type="http://schemas.openxmlformats.org/officeDocument/2006/relationships/image" Target="../media/image1862.png"/><Relationship Id="rId68" Type="http://schemas.openxmlformats.org/officeDocument/2006/relationships/image" Target="../media/image1547.png"/><Relationship Id="rId133" Type="http://schemas.openxmlformats.org/officeDocument/2006/relationships/customXml" Target="../ink/ink1657.xml"/><Relationship Id="rId340" Type="http://schemas.openxmlformats.org/officeDocument/2006/relationships/image" Target="../media/image1682.png"/><Relationship Id="rId578" Type="http://schemas.openxmlformats.org/officeDocument/2006/relationships/image" Target="../media/image1801.png"/><Relationship Id="rId785" Type="http://schemas.openxmlformats.org/officeDocument/2006/relationships/image" Target="../media/image1904.png"/><Relationship Id="rId200" Type="http://schemas.openxmlformats.org/officeDocument/2006/relationships/image" Target="../media/image1612.png"/><Relationship Id="rId438" Type="http://schemas.openxmlformats.org/officeDocument/2006/relationships/image" Target="../media/image1731.png"/><Relationship Id="rId645" Type="http://schemas.openxmlformats.org/officeDocument/2006/relationships/customXml" Target="../ink/ink1913.xml"/><Relationship Id="rId852" Type="http://schemas.openxmlformats.org/officeDocument/2006/relationships/image" Target="../media/image1937.png"/><Relationship Id="rId284" Type="http://schemas.openxmlformats.org/officeDocument/2006/relationships/image" Target="../media/image1654.png"/><Relationship Id="rId491" Type="http://schemas.openxmlformats.org/officeDocument/2006/relationships/customXml" Target="../ink/ink1836.xml"/><Relationship Id="rId505" Type="http://schemas.openxmlformats.org/officeDocument/2006/relationships/customXml" Target="../ink/ink1843.xml"/><Relationship Id="rId712" Type="http://schemas.openxmlformats.org/officeDocument/2006/relationships/customXml" Target="../ink/ink1947.xml"/><Relationship Id="rId79" Type="http://schemas.openxmlformats.org/officeDocument/2006/relationships/customXml" Target="../ink/ink1630.xml"/><Relationship Id="rId144" Type="http://schemas.openxmlformats.org/officeDocument/2006/relationships/image" Target="../media/image1584.png"/><Relationship Id="rId589" Type="http://schemas.openxmlformats.org/officeDocument/2006/relationships/customXml" Target="../ink/ink1885.xml"/><Relationship Id="rId796" Type="http://schemas.openxmlformats.org/officeDocument/2006/relationships/customXml" Target="../ink/ink1989.xml"/><Relationship Id="rId351" Type="http://schemas.openxmlformats.org/officeDocument/2006/relationships/customXml" Target="../ink/ink1766.xml"/><Relationship Id="rId449" Type="http://schemas.openxmlformats.org/officeDocument/2006/relationships/customXml" Target="../ink/ink1815.xml"/><Relationship Id="rId656" Type="http://schemas.openxmlformats.org/officeDocument/2006/relationships/image" Target="../media/image1840.png"/><Relationship Id="rId863" Type="http://schemas.openxmlformats.org/officeDocument/2006/relationships/customXml" Target="../ink/ink2023.xml"/><Relationship Id="rId211" Type="http://schemas.openxmlformats.org/officeDocument/2006/relationships/customXml" Target="../ink/ink1696.xml"/><Relationship Id="rId295" Type="http://schemas.openxmlformats.org/officeDocument/2006/relationships/customXml" Target="../ink/ink1738.xml"/><Relationship Id="rId309" Type="http://schemas.openxmlformats.org/officeDocument/2006/relationships/customXml" Target="../ink/ink1745.xml"/><Relationship Id="rId516" Type="http://schemas.openxmlformats.org/officeDocument/2006/relationships/image" Target="../media/image1770.png"/><Relationship Id="rId723" Type="http://schemas.openxmlformats.org/officeDocument/2006/relationships/image" Target="../media/image1873.png"/><Relationship Id="rId930" Type="http://schemas.openxmlformats.org/officeDocument/2006/relationships/image" Target="../media/image1976.png"/><Relationship Id="rId155" Type="http://schemas.openxmlformats.org/officeDocument/2006/relationships/customXml" Target="../ink/ink1668.xml"/><Relationship Id="rId362" Type="http://schemas.openxmlformats.org/officeDocument/2006/relationships/image" Target="../media/image1693.png"/><Relationship Id="rId222" Type="http://schemas.openxmlformats.org/officeDocument/2006/relationships/image" Target="../media/image1623.png"/><Relationship Id="rId264" Type="http://schemas.openxmlformats.org/officeDocument/2006/relationships/image" Target="../media/image1644.png"/><Relationship Id="rId471" Type="http://schemas.openxmlformats.org/officeDocument/2006/relationships/customXml" Target="../ink/ink1826.xml"/><Relationship Id="rId667" Type="http://schemas.openxmlformats.org/officeDocument/2006/relationships/customXml" Target="../ink/ink1924.xml"/><Relationship Id="rId874" Type="http://schemas.openxmlformats.org/officeDocument/2006/relationships/image" Target="../media/image1948.png"/><Relationship Id="rId17" Type="http://schemas.openxmlformats.org/officeDocument/2006/relationships/customXml" Target="../ink/ink1599.xml"/><Relationship Id="rId59" Type="http://schemas.openxmlformats.org/officeDocument/2006/relationships/customXml" Target="../ink/ink1620.xml"/><Relationship Id="rId124" Type="http://schemas.openxmlformats.org/officeDocument/2006/relationships/image" Target="../media/image1574.png"/><Relationship Id="rId527" Type="http://schemas.openxmlformats.org/officeDocument/2006/relationships/customXml" Target="../ink/ink1854.xml"/><Relationship Id="rId569" Type="http://schemas.openxmlformats.org/officeDocument/2006/relationships/customXml" Target="../ink/ink1875.xml"/><Relationship Id="rId734" Type="http://schemas.openxmlformats.org/officeDocument/2006/relationships/customXml" Target="../ink/ink1958.xml"/><Relationship Id="rId776" Type="http://schemas.openxmlformats.org/officeDocument/2006/relationships/customXml" Target="../ink/ink1979.xml"/><Relationship Id="rId70" Type="http://schemas.openxmlformats.org/officeDocument/2006/relationships/image" Target="../media/image1379.png"/><Relationship Id="rId166" Type="http://schemas.openxmlformats.org/officeDocument/2006/relationships/image" Target="../media/image1595.png"/><Relationship Id="rId331" Type="http://schemas.openxmlformats.org/officeDocument/2006/relationships/customXml" Target="../ink/ink1756.xml"/><Relationship Id="rId373" Type="http://schemas.openxmlformats.org/officeDocument/2006/relationships/customXml" Target="../ink/ink1777.xml"/><Relationship Id="rId429" Type="http://schemas.openxmlformats.org/officeDocument/2006/relationships/customXml" Target="../ink/ink1805.xml"/><Relationship Id="rId580" Type="http://schemas.openxmlformats.org/officeDocument/2006/relationships/image" Target="../media/image1802.png"/><Relationship Id="rId636" Type="http://schemas.openxmlformats.org/officeDocument/2006/relationships/image" Target="../media/image1830.png"/><Relationship Id="rId801" Type="http://schemas.openxmlformats.org/officeDocument/2006/relationships/image" Target="../media/image1912.png"/><Relationship Id="rId1" Type="http://schemas.openxmlformats.org/officeDocument/2006/relationships/slideLayout" Target="../slideLayouts/slideLayout7.xml"/><Relationship Id="rId233" Type="http://schemas.openxmlformats.org/officeDocument/2006/relationships/customXml" Target="../ink/ink1707.xml"/><Relationship Id="rId440" Type="http://schemas.openxmlformats.org/officeDocument/2006/relationships/image" Target="../media/image1732.png"/><Relationship Id="rId678" Type="http://schemas.openxmlformats.org/officeDocument/2006/relationships/image" Target="../media/image1851.png"/><Relationship Id="rId843" Type="http://schemas.openxmlformats.org/officeDocument/2006/relationships/customXml" Target="../ink/ink2013.xml"/><Relationship Id="rId885" Type="http://schemas.openxmlformats.org/officeDocument/2006/relationships/customXml" Target="../ink/ink2034.xml"/><Relationship Id="rId28" Type="http://schemas.openxmlformats.org/officeDocument/2006/relationships/image" Target="../media/image1527.png"/><Relationship Id="rId275" Type="http://schemas.openxmlformats.org/officeDocument/2006/relationships/customXml" Target="../ink/ink1728.xml"/><Relationship Id="rId300" Type="http://schemas.openxmlformats.org/officeDocument/2006/relationships/image" Target="../media/image1662.png"/><Relationship Id="rId482" Type="http://schemas.openxmlformats.org/officeDocument/2006/relationships/image" Target="../media/image1753.png"/><Relationship Id="rId538" Type="http://schemas.openxmlformats.org/officeDocument/2006/relationships/image" Target="../media/image1781.png"/><Relationship Id="rId703" Type="http://schemas.openxmlformats.org/officeDocument/2006/relationships/image" Target="../media/image1863.png"/><Relationship Id="rId745" Type="http://schemas.openxmlformats.org/officeDocument/2006/relationships/image" Target="../media/image1884.png"/><Relationship Id="rId910" Type="http://schemas.openxmlformats.org/officeDocument/2006/relationships/image" Target="../media/image1966.png"/><Relationship Id="rId81" Type="http://schemas.openxmlformats.org/officeDocument/2006/relationships/customXml" Target="../ink/ink1631.xml"/><Relationship Id="rId135" Type="http://schemas.openxmlformats.org/officeDocument/2006/relationships/customXml" Target="../ink/ink1658.xml"/><Relationship Id="rId177" Type="http://schemas.openxmlformats.org/officeDocument/2006/relationships/customXml" Target="../ink/ink1679.xml"/><Relationship Id="rId342" Type="http://schemas.openxmlformats.org/officeDocument/2006/relationships/image" Target="../media/image1683.png"/><Relationship Id="rId384" Type="http://schemas.openxmlformats.org/officeDocument/2006/relationships/image" Target="../media/image1704.png"/><Relationship Id="rId591" Type="http://schemas.openxmlformats.org/officeDocument/2006/relationships/customXml" Target="../ink/ink1886.xml"/><Relationship Id="rId605" Type="http://schemas.openxmlformats.org/officeDocument/2006/relationships/customXml" Target="../ink/ink1893.xml"/><Relationship Id="rId787" Type="http://schemas.openxmlformats.org/officeDocument/2006/relationships/image" Target="../media/image1905.png"/><Relationship Id="rId812" Type="http://schemas.openxmlformats.org/officeDocument/2006/relationships/customXml" Target="../ink/ink1997.xml"/><Relationship Id="rId202" Type="http://schemas.openxmlformats.org/officeDocument/2006/relationships/image" Target="../media/image1613.png"/><Relationship Id="rId244" Type="http://schemas.openxmlformats.org/officeDocument/2006/relationships/image" Target="../media/image1634.png"/><Relationship Id="rId647" Type="http://schemas.openxmlformats.org/officeDocument/2006/relationships/customXml" Target="../ink/ink1914.xml"/><Relationship Id="rId689" Type="http://schemas.openxmlformats.org/officeDocument/2006/relationships/customXml" Target="../ink/ink1935.xml"/><Relationship Id="rId854" Type="http://schemas.openxmlformats.org/officeDocument/2006/relationships/image" Target="../media/image1938.png"/><Relationship Id="rId896" Type="http://schemas.openxmlformats.org/officeDocument/2006/relationships/image" Target="../media/image1959.png"/><Relationship Id="rId39" Type="http://schemas.openxmlformats.org/officeDocument/2006/relationships/customXml" Target="../ink/ink1610.xml"/><Relationship Id="rId286" Type="http://schemas.openxmlformats.org/officeDocument/2006/relationships/image" Target="../media/image1655.png"/><Relationship Id="rId451" Type="http://schemas.openxmlformats.org/officeDocument/2006/relationships/customXml" Target="../ink/ink1816.xml"/><Relationship Id="rId493" Type="http://schemas.openxmlformats.org/officeDocument/2006/relationships/customXml" Target="../ink/ink1837.xml"/><Relationship Id="rId507" Type="http://schemas.openxmlformats.org/officeDocument/2006/relationships/customXml" Target="../ink/ink1844.xml"/><Relationship Id="rId549" Type="http://schemas.openxmlformats.org/officeDocument/2006/relationships/customXml" Target="../ink/ink1865.xml"/><Relationship Id="rId714" Type="http://schemas.openxmlformats.org/officeDocument/2006/relationships/customXml" Target="../ink/ink1948.xml"/><Relationship Id="rId756" Type="http://schemas.openxmlformats.org/officeDocument/2006/relationships/customXml" Target="../ink/ink1969.xml"/><Relationship Id="rId921" Type="http://schemas.openxmlformats.org/officeDocument/2006/relationships/customXml" Target="../ink/ink2052.xml"/><Relationship Id="rId50" Type="http://schemas.openxmlformats.org/officeDocument/2006/relationships/image" Target="../media/image1538.png"/><Relationship Id="rId104" Type="http://schemas.openxmlformats.org/officeDocument/2006/relationships/image" Target="../media/image1564.png"/><Relationship Id="rId146" Type="http://schemas.openxmlformats.org/officeDocument/2006/relationships/image" Target="../media/image1585.png"/><Relationship Id="rId188" Type="http://schemas.openxmlformats.org/officeDocument/2006/relationships/image" Target="../media/image1606.png"/><Relationship Id="rId311" Type="http://schemas.openxmlformats.org/officeDocument/2006/relationships/customXml" Target="../ink/ink1746.xml"/><Relationship Id="rId353" Type="http://schemas.openxmlformats.org/officeDocument/2006/relationships/customXml" Target="../ink/ink1767.xml"/><Relationship Id="rId395" Type="http://schemas.openxmlformats.org/officeDocument/2006/relationships/customXml" Target="../ink/ink1788.xml"/><Relationship Id="rId409" Type="http://schemas.openxmlformats.org/officeDocument/2006/relationships/customXml" Target="../ink/ink1795.xml"/><Relationship Id="rId560" Type="http://schemas.openxmlformats.org/officeDocument/2006/relationships/image" Target="../media/image1792.png"/><Relationship Id="rId798" Type="http://schemas.openxmlformats.org/officeDocument/2006/relationships/customXml" Target="../ink/ink1990.xml"/><Relationship Id="rId92" Type="http://schemas.openxmlformats.org/officeDocument/2006/relationships/image" Target="../media/image1558.png"/><Relationship Id="rId213" Type="http://schemas.openxmlformats.org/officeDocument/2006/relationships/customXml" Target="../ink/ink1697.xml"/><Relationship Id="rId420" Type="http://schemas.openxmlformats.org/officeDocument/2006/relationships/image" Target="../media/image1722.png"/><Relationship Id="rId616" Type="http://schemas.openxmlformats.org/officeDocument/2006/relationships/image" Target="../media/image1820.png"/><Relationship Id="rId658" Type="http://schemas.openxmlformats.org/officeDocument/2006/relationships/image" Target="../media/image1841.png"/><Relationship Id="rId823" Type="http://schemas.openxmlformats.org/officeDocument/2006/relationships/customXml" Target="../ink/ink2003.xml"/><Relationship Id="rId865" Type="http://schemas.openxmlformats.org/officeDocument/2006/relationships/customXml" Target="../ink/ink2024.xml"/><Relationship Id="rId255" Type="http://schemas.openxmlformats.org/officeDocument/2006/relationships/customXml" Target="../ink/ink1718.xml"/><Relationship Id="rId297" Type="http://schemas.openxmlformats.org/officeDocument/2006/relationships/customXml" Target="../ink/ink1739.xml"/><Relationship Id="rId462" Type="http://schemas.openxmlformats.org/officeDocument/2006/relationships/image" Target="../media/image1743.png"/><Relationship Id="rId518" Type="http://schemas.openxmlformats.org/officeDocument/2006/relationships/image" Target="../media/image1771.png"/><Relationship Id="rId725" Type="http://schemas.openxmlformats.org/officeDocument/2006/relationships/image" Target="../media/image1874.png"/><Relationship Id="rId115" Type="http://schemas.openxmlformats.org/officeDocument/2006/relationships/customXml" Target="../ink/ink1648.xml"/><Relationship Id="rId157" Type="http://schemas.openxmlformats.org/officeDocument/2006/relationships/customXml" Target="../ink/ink1669.xml"/><Relationship Id="rId322" Type="http://schemas.openxmlformats.org/officeDocument/2006/relationships/image" Target="../media/image1673.png"/><Relationship Id="rId364" Type="http://schemas.openxmlformats.org/officeDocument/2006/relationships/image" Target="../media/image1694.png"/><Relationship Id="rId767" Type="http://schemas.openxmlformats.org/officeDocument/2006/relationships/image" Target="../media/image1895.png"/><Relationship Id="rId61" Type="http://schemas.openxmlformats.org/officeDocument/2006/relationships/customXml" Target="../ink/ink1621.xml"/><Relationship Id="rId199" Type="http://schemas.openxmlformats.org/officeDocument/2006/relationships/customXml" Target="../ink/ink1690.xml"/><Relationship Id="rId571" Type="http://schemas.openxmlformats.org/officeDocument/2006/relationships/customXml" Target="../ink/ink1876.xml"/><Relationship Id="rId627" Type="http://schemas.openxmlformats.org/officeDocument/2006/relationships/customXml" Target="../ink/ink1904.xml"/><Relationship Id="rId669" Type="http://schemas.openxmlformats.org/officeDocument/2006/relationships/customXml" Target="../ink/ink1925.xml"/><Relationship Id="rId834" Type="http://schemas.openxmlformats.org/officeDocument/2006/relationships/image" Target="../media/image1928.png"/><Relationship Id="rId876" Type="http://schemas.openxmlformats.org/officeDocument/2006/relationships/image" Target="../media/image1949.png"/><Relationship Id="rId19" Type="http://schemas.openxmlformats.org/officeDocument/2006/relationships/customXml" Target="../ink/ink1600.xml"/><Relationship Id="rId224" Type="http://schemas.openxmlformats.org/officeDocument/2006/relationships/image" Target="../media/image1624.png"/><Relationship Id="rId266" Type="http://schemas.openxmlformats.org/officeDocument/2006/relationships/image" Target="../media/image1645.png"/><Relationship Id="rId431" Type="http://schemas.openxmlformats.org/officeDocument/2006/relationships/customXml" Target="../ink/ink1806.xml"/><Relationship Id="rId473" Type="http://schemas.openxmlformats.org/officeDocument/2006/relationships/customXml" Target="../ink/ink1827.xml"/><Relationship Id="rId529" Type="http://schemas.openxmlformats.org/officeDocument/2006/relationships/customXml" Target="../ink/ink1855.xml"/><Relationship Id="rId680" Type="http://schemas.openxmlformats.org/officeDocument/2006/relationships/image" Target="../media/image1852.png"/><Relationship Id="rId736" Type="http://schemas.openxmlformats.org/officeDocument/2006/relationships/customXml" Target="../ink/ink1959.xml"/><Relationship Id="rId901" Type="http://schemas.openxmlformats.org/officeDocument/2006/relationships/customXml" Target="../ink/ink2042.xml"/><Relationship Id="rId30" Type="http://schemas.openxmlformats.org/officeDocument/2006/relationships/image" Target="../media/image1528.png"/><Relationship Id="rId126" Type="http://schemas.openxmlformats.org/officeDocument/2006/relationships/image" Target="../media/image1575.png"/><Relationship Id="rId168" Type="http://schemas.openxmlformats.org/officeDocument/2006/relationships/image" Target="../media/image1596.png"/><Relationship Id="rId333" Type="http://schemas.openxmlformats.org/officeDocument/2006/relationships/customXml" Target="../ink/ink1757.xml"/><Relationship Id="rId540" Type="http://schemas.openxmlformats.org/officeDocument/2006/relationships/image" Target="../media/image1782.png"/><Relationship Id="rId778" Type="http://schemas.openxmlformats.org/officeDocument/2006/relationships/customXml" Target="../ink/ink1980.xml"/><Relationship Id="rId72" Type="http://schemas.openxmlformats.org/officeDocument/2006/relationships/image" Target="../media/image1548.png"/><Relationship Id="rId375" Type="http://schemas.openxmlformats.org/officeDocument/2006/relationships/customXml" Target="../ink/ink1778.xml"/><Relationship Id="rId582" Type="http://schemas.openxmlformats.org/officeDocument/2006/relationships/image" Target="../media/image1803.png"/><Relationship Id="rId638" Type="http://schemas.openxmlformats.org/officeDocument/2006/relationships/image" Target="../media/image1831.png"/><Relationship Id="rId803" Type="http://schemas.openxmlformats.org/officeDocument/2006/relationships/image" Target="../media/image1913.png"/><Relationship Id="rId845" Type="http://schemas.openxmlformats.org/officeDocument/2006/relationships/customXml" Target="../ink/ink2014.xml"/><Relationship Id="rId3" Type="http://schemas.openxmlformats.org/officeDocument/2006/relationships/customXml" Target="../ink/ink1592.xml"/><Relationship Id="rId235" Type="http://schemas.openxmlformats.org/officeDocument/2006/relationships/customXml" Target="../ink/ink1708.xml"/><Relationship Id="rId277" Type="http://schemas.openxmlformats.org/officeDocument/2006/relationships/customXml" Target="../ink/ink1729.xml"/><Relationship Id="rId400" Type="http://schemas.openxmlformats.org/officeDocument/2006/relationships/image" Target="../media/image1712.png"/><Relationship Id="rId442" Type="http://schemas.openxmlformats.org/officeDocument/2006/relationships/image" Target="../media/image1733.png"/><Relationship Id="rId484" Type="http://schemas.openxmlformats.org/officeDocument/2006/relationships/image" Target="../media/image1754.png"/><Relationship Id="rId705" Type="http://schemas.openxmlformats.org/officeDocument/2006/relationships/image" Target="../media/image1864.png"/><Relationship Id="rId887" Type="http://schemas.openxmlformats.org/officeDocument/2006/relationships/customXml" Target="../ink/ink2035.xml"/><Relationship Id="rId137" Type="http://schemas.openxmlformats.org/officeDocument/2006/relationships/customXml" Target="../ink/ink1659.xml"/><Relationship Id="rId302" Type="http://schemas.openxmlformats.org/officeDocument/2006/relationships/image" Target="../media/image1663.png"/><Relationship Id="rId344" Type="http://schemas.openxmlformats.org/officeDocument/2006/relationships/image" Target="../media/image1684.png"/><Relationship Id="rId691" Type="http://schemas.openxmlformats.org/officeDocument/2006/relationships/customXml" Target="../ink/ink1936.xml"/><Relationship Id="rId747" Type="http://schemas.openxmlformats.org/officeDocument/2006/relationships/image" Target="../media/image1885.png"/><Relationship Id="rId789" Type="http://schemas.openxmlformats.org/officeDocument/2006/relationships/image" Target="../media/image1906.png"/><Relationship Id="rId912" Type="http://schemas.openxmlformats.org/officeDocument/2006/relationships/image" Target="../media/image1967.png"/><Relationship Id="rId41" Type="http://schemas.openxmlformats.org/officeDocument/2006/relationships/customXml" Target="../ink/ink1611.xml"/><Relationship Id="rId83" Type="http://schemas.openxmlformats.org/officeDocument/2006/relationships/customXml" Target="../ink/ink1632.xml"/><Relationship Id="rId179" Type="http://schemas.openxmlformats.org/officeDocument/2006/relationships/customXml" Target="../ink/ink1680.xml"/><Relationship Id="rId386" Type="http://schemas.openxmlformats.org/officeDocument/2006/relationships/image" Target="../media/image1705.png"/><Relationship Id="rId551" Type="http://schemas.openxmlformats.org/officeDocument/2006/relationships/customXml" Target="../ink/ink1866.xml"/><Relationship Id="rId593" Type="http://schemas.openxmlformats.org/officeDocument/2006/relationships/customXml" Target="../ink/ink1887.xml"/><Relationship Id="rId607" Type="http://schemas.openxmlformats.org/officeDocument/2006/relationships/customXml" Target="../ink/ink1894.xml"/><Relationship Id="rId649" Type="http://schemas.openxmlformats.org/officeDocument/2006/relationships/customXml" Target="../ink/ink1915.xml"/><Relationship Id="rId814" Type="http://schemas.openxmlformats.org/officeDocument/2006/relationships/image" Target="../media/image1918.png"/><Relationship Id="rId856" Type="http://schemas.openxmlformats.org/officeDocument/2006/relationships/image" Target="../media/image1939.png"/><Relationship Id="rId190" Type="http://schemas.openxmlformats.org/officeDocument/2006/relationships/image" Target="../media/image1607.png"/><Relationship Id="rId204" Type="http://schemas.openxmlformats.org/officeDocument/2006/relationships/image" Target="../media/image1614.png"/><Relationship Id="rId246" Type="http://schemas.openxmlformats.org/officeDocument/2006/relationships/image" Target="../media/image1635.png"/><Relationship Id="rId288" Type="http://schemas.openxmlformats.org/officeDocument/2006/relationships/image" Target="../media/image1656.png"/><Relationship Id="rId411" Type="http://schemas.openxmlformats.org/officeDocument/2006/relationships/customXml" Target="../ink/ink1796.xml"/><Relationship Id="rId453" Type="http://schemas.openxmlformats.org/officeDocument/2006/relationships/customXml" Target="../ink/ink1817.xml"/><Relationship Id="rId509" Type="http://schemas.openxmlformats.org/officeDocument/2006/relationships/customXml" Target="../ink/ink1845.xml"/><Relationship Id="rId660" Type="http://schemas.openxmlformats.org/officeDocument/2006/relationships/image" Target="../media/image1842.png"/><Relationship Id="rId898" Type="http://schemas.openxmlformats.org/officeDocument/2006/relationships/image" Target="../media/image1960.png"/><Relationship Id="rId106" Type="http://schemas.openxmlformats.org/officeDocument/2006/relationships/image" Target="../media/image1565.png"/><Relationship Id="rId313" Type="http://schemas.openxmlformats.org/officeDocument/2006/relationships/customXml" Target="../ink/ink1747.xml"/><Relationship Id="rId495" Type="http://schemas.openxmlformats.org/officeDocument/2006/relationships/customXml" Target="../ink/ink1838.xml"/><Relationship Id="rId716" Type="http://schemas.openxmlformats.org/officeDocument/2006/relationships/customXml" Target="../ink/ink1949.xml"/><Relationship Id="rId758" Type="http://schemas.openxmlformats.org/officeDocument/2006/relationships/customXml" Target="../ink/ink1970.xml"/><Relationship Id="rId923" Type="http://schemas.openxmlformats.org/officeDocument/2006/relationships/customXml" Target="../ink/ink2053.xml"/><Relationship Id="rId10" Type="http://schemas.openxmlformats.org/officeDocument/2006/relationships/image" Target="../media/image1518.png"/><Relationship Id="rId52" Type="http://schemas.openxmlformats.org/officeDocument/2006/relationships/image" Target="../media/image1539.png"/><Relationship Id="rId94" Type="http://schemas.openxmlformats.org/officeDocument/2006/relationships/image" Target="../media/image1559.png"/><Relationship Id="rId148" Type="http://schemas.openxmlformats.org/officeDocument/2006/relationships/image" Target="../media/image1586.png"/><Relationship Id="rId355" Type="http://schemas.openxmlformats.org/officeDocument/2006/relationships/customXml" Target="../ink/ink1768.xml"/><Relationship Id="rId397" Type="http://schemas.openxmlformats.org/officeDocument/2006/relationships/customXml" Target="../ink/ink1789.xml"/><Relationship Id="rId520" Type="http://schemas.openxmlformats.org/officeDocument/2006/relationships/image" Target="../media/image1772.png"/><Relationship Id="rId562" Type="http://schemas.openxmlformats.org/officeDocument/2006/relationships/image" Target="../media/image1793.png"/><Relationship Id="rId618" Type="http://schemas.openxmlformats.org/officeDocument/2006/relationships/image" Target="../media/image1821.png"/><Relationship Id="rId825" Type="http://schemas.openxmlformats.org/officeDocument/2006/relationships/customXml" Target="../ink/ink2004.xml"/><Relationship Id="rId215" Type="http://schemas.openxmlformats.org/officeDocument/2006/relationships/customXml" Target="../ink/ink1698.xml"/><Relationship Id="rId257" Type="http://schemas.openxmlformats.org/officeDocument/2006/relationships/customXml" Target="../ink/ink1719.xml"/><Relationship Id="rId422" Type="http://schemas.openxmlformats.org/officeDocument/2006/relationships/image" Target="../media/image1723.png"/><Relationship Id="rId464" Type="http://schemas.openxmlformats.org/officeDocument/2006/relationships/image" Target="../media/image1744.png"/><Relationship Id="rId867" Type="http://schemas.openxmlformats.org/officeDocument/2006/relationships/customXml" Target="../ink/ink2025.xml"/><Relationship Id="rId299" Type="http://schemas.openxmlformats.org/officeDocument/2006/relationships/customXml" Target="../ink/ink1740.xml"/><Relationship Id="rId727" Type="http://schemas.openxmlformats.org/officeDocument/2006/relationships/image" Target="../media/image1875.png"/><Relationship Id="rId63" Type="http://schemas.openxmlformats.org/officeDocument/2006/relationships/customXml" Target="../ink/ink1622.xml"/><Relationship Id="rId159" Type="http://schemas.openxmlformats.org/officeDocument/2006/relationships/customXml" Target="../ink/ink1670.xml"/><Relationship Id="rId366" Type="http://schemas.openxmlformats.org/officeDocument/2006/relationships/image" Target="../media/image1695.png"/><Relationship Id="rId573" Type="http://schemas.openxmlformats.org/officeDocument/2006/relationships/customXml" Target="../ink/ink1877.xml"/><Relationship Id="rId780" Type="http://schemas.openxmlformats.org/officeDocument/2006/relationships/customXml" Target="../ink/ink1981.xml"/><Relationship Id="rId226" Type="http://schemas.openxmlformats.org/officeDocument/2006/relationships/image" Target="../media/image1625.png"/><Relationship Id="rId433" Type="http://schemas.openxmlformats.org/officeDocument/2006/relationships/customXml" Target="../ink/ink1807.xml"/><Relationship Id="rId878" Type="http://schemas.openxmlformats.org/officeDocument/2006/relationships/image" Target="../media/image1950.png"/><Relationship Id="rId640" Type="http://schemas.openxmlformats.org/officeDocument/2006/relationships/image" Target="../media/image1832.png"/><Relationship Id="rId738" Type="http://schemas.openxmlformats.org/officeDocument/2006/relationships/customXml" Target="../ink/ink1960.xml"/><Relationship Id="rId74" Type="http://schemas.openxmlformats.org/officeDocument/2006/relationships/image" Target="../media/image1549.png"/><Relationship Id="rId377" Type="http://schemas.openxmlformats.org/officeDocument/2006/relationships/customXml" Target="../ink/ink1779.xml"/><Relationship Id="rId500" Type="http://schemas.openxmlformats.org/officeDocument/2006/relationships/image" Target="../media/image1762.png"/><Relationship Id="rId584" Type="http://schemas.openxmlformats.org/officeDocument/2006/relationships/image" Target="../media/image1804.png"/><Relationship Id="rId805" Type="http://schemas.openxmlformats.org/officeDocument/2006/relationships/image" Target="../media/image1914.png"/><Relationship Id="rId5" Type="http://schemas.openxmlformats.org/officeDocument/2006/relationships/customXml" Target="../ink/ink1593.xml"/><Relationship Id="rId237" Type="http://schemas.openxmlformats.org/officeDocument/2006/relationships/customXml" Target="../ink/ink1709.xml"/><Relationship Id="rId791" Type="http://schemas.openxmlformats.org/officeDocument/2006/relationships/image" Target="../media/image1907.png"/><Relationship Id="rId889" Type="http://schemas.openxmlformats.org/officeDocument/2006/relationships/customXml" Target="../ink/ink2036.xml"/><Relationship Id="rId444" Type="http://schemas.openxmlformats.org/officeDocument/2006/relationships/image" Target="../media/image1734.png"/><Relationship Id="rId651" Type="http://schemas.openxmlformats.org/officeDocument/2006/relationships/customXml" Target="../ink/ink1916.xml"/><Relationship Id="rId749" Type="http://schemas.openxmlformats.org/officeDocument/2006/relationships/image" Target="../media/image1886.png"/><Relationship Id="rId290" Type="http://schemas.openxmlformats.org/officeDocument/2006/relationships/image" Target="../media/image1657.png"/><Relationship Id="rId304" Type="http://schemas.openxmlformats.org/officeDocument/2006/relationships/image" Target="../media/image1664.png"/><Relationship Id="rId388" Type="http://schemas.openxmlformats.org/officeDocument/2006/relationships/image" Target="../media/image1706.png"/><Relationship Id="rId511" Type="http://schemas.openxmlformats.org/officeDocument/2006/relationships/customXml" Target="../ink/ink1846.xml"/><Relationship Id="rId609" Type="http://schemas.openxmlformats.org/officeDocument/2006/relationships/customXml" Target="../ink/ink1895.xml"/><Relationship Id="rId85" Type="http://schemas.openxmlformats.org/officeDocument/2006/relationships/customXml" Target="../ink/ink1633.xml"/><Relationship Id="rId150" Type="http://schemas.openxmlformats.org/officeDocument/2006/relationships/image" Target="../media/image1587.png"/><Relationship Id="rId595" Type="http://schemas.openxmlformats.org/officeDocument/2006/relationships/customXml" Target="../ink/ink1888.xml"/><Relationship Id="rId816" Type="http://schemas.openxmlformats.org/officeDocument/2006/relationships/image" Target="../media/image1919.png"/><Relationship Id="rId248" Type="http://schemas.openxmlformats.org/officeDocument/2006/relationships/image" Target="../media/image1636.png"/><Relationship Id="rId455" Type="http://schemas.openxmlformats.org/officeDocument/2006/relationships/customXml" Target="../ink/ink1818.xml"/><Relationship Id="rId662" Type="http://schemas.openxmlformats.org/officeDocument/2006/relationships/image" Target="../media/image1843.png"/><Relationship Id="rId12" Type="http://schemas.openxmlformats.org/officeDocument/2006/relationships/image" Target="../media/image1519.png"/><Relationship Id="rId108" Type="http://schemas.openxmlformats.org/officeDocument/2006/relationships/image" Target="../media/image1566.png"/><Relationship Id="rId315" Type="http://schemas.openxmlformats.org/officeDocument/2006/relationships/customXml" Target="../ink/ink1748.xml"/><Relationship Id="rId522" Type="http://schemas.openxmlformats.org/officeDocument/2006/relationships/image" Target="../media/image1773.png"/><Relationship Id="rId96" Type="http://schemas.openxmlformats.org/officeDocument/2006/relationships/image" Target="../media/image1560.png"/><Relationship Id="rId161" Type="http://schemas.openxmlformats.org/officeDocument/2006/relationships/customXml" Target="../ink/ink1671.xml"/><Relationship Id="rId399" Type="http://schemas.openxmlformats.org/officeDocument/2006/relationships/customXml" Target="../ink/ink1790.xml"/><Relationship Id="rId827" Type="http://schemas.openxmlformats.org/officeDocument/2006/relationships/customXml" Target="../ink/ink2005.xml"/><Relationship Id="rId259" Type="http://schemas.openxmlformats.org/officeDocument/2006/relationships/customXml" Target="../ink/ink1720.xml"/><Relationship Id="rId466" Type="http://schemas.openxmlformats.org/officeDocument/2006/relationships/image" Target="../media/image1745.png"/><Relationship Id="rId673" Type="http://schemas.openxmlformats.org/officeDocument/2006/relationships/customXml" Target="../ink/ink1927.xml"/><Relationship Id="rId880" Type="http://schemas.openxmlformats.org/officeDocument/2006/relationships/image" Target="../media/image1951.png"/><Relationship Id="rId23" Type="http://schemas.openxmlformats.org/officeDocument/2006/relationships/customXml" Target="../ink/ink1602.xml"/><Relationship Id="rId119" Type="http://schemas.openxmlformats.org/officeDocument/2006/relationships/customXml" Target="../ink/ink1650.xml"/><Relationship Id="rId326" Type="http://schemas.openxmlformats.org/officeDocument/2006/relationships/image" Target="../media/image1675.png"/><Relationship Id="rId533" Type="http://schemas.openxmlformats.org/officeDocument/2006/relationships/customXml" Target="../ink/ink1857.xml"/><Relationship Id="rId740" Type="http://schemas.openxmlformats.org/officeDocument/2006/relationships/customXml" Target="../ink/ink1961.xml"/><Relationship Id="rId838" Type="http://schemas.openxmlformats.org/officeDocument/2006/relationships/image" Target="../media/image1930.png"/><Relationship Id="rId172" Type="http://schemas.openxmlformats.org/officeDocument/2006/relationships/image" Target="../media/image1598.png"/><Relationship Id="rId477" Type="http://schemas.openxmlformats.org/officeDocument/2006/relationships/customXml" Target="../ink/ink1829.xml"/><Relationship Id="rId600" Type="http://schemas.openxmlformats.org/officeDocument/2006/relationships/image" Target="../media/image1812.png"/><Relationship Id="rId684" Type="http://schemas.openxmlformats.org/officeDocument/2006/relationships/image" Target="../media/image1854.png"/><Relationship Id="rId337" Type="http://schemas.openxmlformats.org/officeDocument/2006/relationships/customXml" Target="../ink/ink1759.xml"/><Relationship Id="rId891" Type="http://schemas.openxmlformats.org/officeDocument/2006/relationships/customXml" Target="../ink/ink2037.xml"/><Relationship Id="rId905" Type="http://schemas.openxmlformats.org/officeDocument/2006/relationships/customXml" Target="../ink/ink2044.xml"/><Relationship Id="rId34" Type="http://schemas.openxmlformats.org/officeDocument/2006/relationships/image" Target="../media/image1530.png"/><Relationship Id="rId544" Type="http://schemas.openxmlformats.org/officeDocument/2006/relationships/image" Target="../media/image1784.png"/><Relationship Id="rId751" Type="http://schemas.openxmlformats.org/officeDocument/2006/relationships/image" Target="../media/image1887.png"/><Relationship Id="rId849" Type="http://schemas.openxmlformats.org/officeDocument/2006/relationships/customXml" Target="../ink/ink2016.xml"/><Relationship Id="rId183" Type="http://schemas.openxmlformats.org/officeDocument/2006/relationships/customXml" Target="../ink/ink1682.xml"/><Relationship Id="rId390" Type="http://schemas.openxmlformats.org/officeDocument/2006/relationships/image" Target="../media/image1707.png"/><Relationship Id="rId404" Type="http://schemas.openxmlformats.org/officeDocument/2006/relationships/image" Target="../media/image1714.png"/><Relationship Id="rId611" Type="http://schemas.openxmlformats.org/officeDocument/2006/relationships/customXml" Target="../ink/ink1896.xml"/><Relationship Id="rId250" Type="http://schemas.openxmlformats.org/officeDocument/2006/relationships/image" Target="../media/image1637.png"/><Relationship Id="rId488" Type="http://schemas.openxmlformats.org/officeDocument/2006/relationships/image" Target="../media/image1756.png"/><Relationship Id="rId695" Type="http://schemas.openxmlformats.org/officeDocument/2006/relationships/customXml" Target="../ink/ink1938.xml"/><Relationship Id="rId709" Type="http://schemas.openxmlformats.org/officeDocument/2006/relationships/image" Target="../media/image1866.png"/><Relationship Id="rId916" Type="http://schemas.openxmlformats.org/officeDocument/2006/relationships/image" Target="../media/image1969.png"/><Relationship Id="rId45" Type="http://schemas.openxmlformats.org/officeDocument/2006/relationships/customXml" Target="../ink/ink1613.xml"/><Relationship Id="rId110" Type="http://schemas.openxmlformats.org/officeDocument/2006/relationships/image" Target="../media/image1567.png"/><Relationship Id="rId348" Type="http://schemas.openxmlformats.org/officeDocument/2006/relationships/image" Target="../media/image1686.png"/><Relationship Id="rId555" Type="http://schemas.openxmlformats.org/officeDocument/2006/relationships/customXml" Target="../ink/ink1868.xml"/><Relationship Id="rId762" Type="http://schemas.openxmlformats.org/officeDocument/2006/relationships/customXml" Target="../ink/ink1972.xml"/><Relationship Id="rId194" Type="http://schemas.openxmlformats.org/officeDocument/2006/relationships/image" Target="../media/image1609.png"/><Relationship Id="rId208" Type="http://schemas.openxmlformats.org/officeDocument/2006/relationships/image" Target="../media/image1616.png"/><Relationship Id="rId415" Type="http://schemas.openxmlformats.org/officeDocument/2006/relationships/customXml" Target="../ink/ink1798.xml"/><Relationship Id="rId622" Type="http://schemas.openxmlformats.org/officeDocument/2006/relationships/image" Target="../media/image1823.png"/><Relationship Id="rId261" Type="http://schemas.openxmlformats.org/officeDocument/2006/relationships/customXml" Target="../ink/ink1721.xml"/><Relationship Id="rId499" Type="http://schemas.openxmlformats.org/officeDocument/2006/relationships/customXml" Target="../ink/ink1840.xml"/><Relationship Id="rId927" Type="http://schemas.openxmlformats.org/officeDocument/2006/relationships/customXml" Target="../ink/ink2055.xml"/><Relationship Id="rId56" Type="http://schemas.openxmlformats.org/officeDocument/2006/relationships/image" Target="../media/image1541.png"/><Relationship Id="rId359" Type="http://schemas.openxmlformats.org/officeDocument/2006/relationships/customXml" Target="../ink/ink1770.xml"/><Relationship Id="rId566" Type="http://schemas.openxmlformats.org/officeDocument/2006/relationships/image" Target="../media/image1795.png"/><Relationship Id="rId773" Type="http://schemas.openxmlformats.org/officeDocument/2006/relationships/image" Target="../media/image1898.png"/><Relationship Id="rId121" Type="http://schemas.openxmlformats.org/officeDocument/2006/relationships/customXml" Target="../ink/ink1651.xml"/><Relationship Id="rId219" Type="http://schemas.openxmlformats.org/officeDocument/2006/relationships/customXml" Target="../ink/ink1700.xml"/><Relationship Id="rId426" Type="http://schemas.openxmlformats.org/officeDocument/2006/relationships/image" Target="../media/image1725.png"/><Relationship Id="rId633" Type="http://schemas.openxmlformats.org/officeDocument/2006/relationships/customXml" Target="../ink/ink1907.xml"/><Relationship Id="rId840" Type="http://schemas.openxmlformats.org/officeDocument/2006/relationships/image" Target="../media/image1931.png"/><Relationship Id="rId67" Type="http://schemas.openxmlformats.org/officeDocument/2006/relationships/customXml" Target="../ink/ink1624.xml"/><Relationship Id="rId272" Type="http://schemas.openxmlformats.org/officeDocument/2006/relationships/image" Target="../media/image1648.png"/><Relationship Id="rId577" Type="http://schemas.openxmlformats.org/officeDocument/2006/relationships/customXml" Target="../ink/ink1879.xml"/><Relationship Id="rId700" Type="http://schemas.openxmlformats.org/officeDocument/2006/relationships/customXml" Target="../ink/ink1941.xml"/><Relationship Id="rId132" Type="http://schemas.openxmlformats.org/officeDocument/2006/relationships/image" Target="../media/image1578.png"/><Relationship Id="rId784" Type="http://schemas.openxmlformats.org/officeDocument/2006/relationships/customXml" Target="../ink/ink1983.xml"/><Relationship Id="rId437" Type="http://schemas.openxmlformats.org/officeDocument/2006/relationships/customXml" Target="../ink/ink1809.xml"/><Relationship Id="rId644" Type="http://schemas.openxmlformats.org/officeDocument/2006/relationships/image" Target="../media/image1834.png"/><Relationship Id="rId851" Type="http://schemas.openxmlformats.org/officeDocument/2006/relationships/customXml" Target="../ink/ink2017.xml"/><Relationship Id="rId283" Type="http://schemas.openxmlformats.org/officeDocument/2006/relationships/customXml" Target="../ink/ink1732.xml"/><Relationship Id="rId490" Type="http://schemas.openxmlformats.org/officeDocument/2006/relationships/image" Target="../media/image1757.png"/><Relationship Id="rId504" Type="http://schemas.openxmlformats.org/officeDocument/2006/relationships/image" Target="../media/image1764.png"/><Relationship Id="rId711" Type="http://schemas.openxmlformats.org/officeDocument/2006/relationships/image" Target="../media/image1867.png"/><Relationship Id="rId78" Type="http://schemas.openxmlformats.org/officeDocument/2006/relationships/image" Target="../media/image1551.png"/><Relationship Id="rId143" Type="http://schemas.openxmlformats.org/officeDocument/2006/relationships/customXml" Target="../ink/ink1662.xml"/><Relationship Id="rId350" Type="http://schemas.openxmlformats.org/officeDocument/2006/relationships/image" Target="../media/image1687.png"/><Relationship Id="rId588" Type="http://schemas.openxmlformats.org/officeDocument/2006/relationships/image" Target="../media/image1806.png"/><Relationship Id="rId795" Type="http://schemas.openxmlformats.org/officeDocument/2006/relationships/image" Target="../media/image1909.png"/><Relationship Id="rId809" Type="http://schemas.openxmlformats.org/officeDocument/2006/relationships/image" Target="../media/image1916.png"/><Relationship Id="rId9" Type="http://schemas.openxmlformats.org/officeDocument/2006/relationships/customXml" Target="../ink/ink1595.xml"/><Relationship Id="rId210" Type="http://schemas.openxmlformats.org/officeDocument/2006/relationships/image" Target="../media/image1617.png"/><Relationship Id="rId448" Type="http://schemas.openxmlformats.org/officeDocument/2006/relationships/image" Target="../media/image1736.png"/><Relationship Id="rId655" Type="http://schemas.openxmlformats.org/officeDocument/2006/relationships/customXml" Target="../ink/ink1918.xml"/><Relationship Id="rId862" Type="http://schemas.openxmlformats.org/officeDocument/2006/relationships/image" Target="../media/image1942.png"/><Relationship Id="rId294" Type="http://schemas.openxmlformats.org/officeDocument/2006/relationships/image" Target="../media/image1659.png"/><Relationship Id="rId308" Type="http://schemas.openxmlformats.org/officeDocument/2006/relationships/image" Target="../media/image1666.png"/><Relationship Id="rId515" Type="http://schemas.openxmlformats.org/officeDocument/2006/relationships/customXml" Target="../ink/ink1848.xml"/><Relationship Id="rId722" Type="http://schemas.openxmlformats.org/officeDocument/2006/relationships/customXml" Target="../ink/ink1952.xml"/><Relationship Id="rId89" Type="http://schemas.openxmlformats.org/officeDocument/2006/relationships/customXml" Target="../ink/ink1635.xml"/><Relationship Id="rId154" Type="http://schemas.openxmlformats.org/officeDocument/2006/relationships/image" Target="../media/image1589.png"/><Relationship Id="rId361" Type="http://schemas.openxmlformats.org/officeDocument/2006/relationships/customXml" Target="../ink/ink1771.xml"/><Relationship Id="rId599" Type="http://schemas.openxmlformats.org/officeDocument/2006/relationships/customXml" Target="../ink/ink1890.xml"/><Relationship Id="rId459" Type="http://schemas.openxmlformats.org/officeDocument/2006/relationships/customXml" Target="../ink/ink1820.xml"/><Relationship Id="rId666" Type="http://schemas.openxmlformats.org/officeDocument/2006/relationships/image" Target="../media/image1845.png"/><Relationship Id="rId873" Type="http://schemas.openxmlformats.org/officeDocument/2006/relationships/customXml" Target="../ink/ink2028.xml"/><Relationship Id="rId16" Type="http://schemas.openxmlformats.org/officeDocument/2006/relationships/image" Target="../media/image1521.png"/><Relationship Id="rId221" Type="http://schemas.openxmlformats.org/officeDocument/2006/relationships/customXml" Target="../ink/ink1701.xml"/><Relationship Id="rId319" Type="http://schemas.openxmlformats.org/officeDocument/2006/relationships/customXml" Target="../ink/ink1750.xml"/><Relationship Id="rId526" Type="http://schemas.openxmlformats.org/officeDocument/2006/relationships/image" Target="../media/image1775.png"/><Relationship Id="rId733" Type="http://schemas.openxmlformats.org/officeDocument/2006/relationships/image" Target="../media/image1878.png"/><Relationship Id="rId165" Type="http://schemas.openxmlformats.org/officeDocument/2006/relationships/customXml" Target="../ink/ink1673.xml"/><Relationship Id="rId372" Type="http://schemas.openxmlformats.org/officeDocument/2006/relationships/image" Target="../media/image1698.png"/><Relationship Id="rId677" Type="http://schemas.openxmlformats.org/officeDocument/2006/relationships/customXml" Target="../ink/ink1929.xml"/><Relationship Id="rId800" Type="http://schemas.openxmlformats.org/officeDocument/2006/relationships/customXml" Target="../ink/ink1991.xml"/><Relationship Id="rId232" Type="http://schemas.openxmlformats.org/officeDocument/2006/relationships/image" Target="../media/image1628.png"/><Relationship Id="rId884" Type="http://schemas.openxmlformats.org/officeDocument/2006/relationships/image" Target="../media/image1953.png"/><Relationship Id="rId27" Type="http://schemas.openxmlformats.org/officeDocument/2006/relationships/customXml" Target="../ink/ink1604.xml"/><Relationship Id="rId537" Type="http://schemas.openxmlformats.org/officeDocument/2006/relationships/customXml" Target="../ink/ink1859.xml"/><Relationship Id="rId744" Type="http://schemas.openxmlformats.org/officeDocument/2006/relationships/customXml" Target="../ink/ink1963.xml"/><Relationship Id="rId80" Type="http://schemas.openxmlformats.org/officeDocument/2006/relationships/image" Target="../media/image1552.png"/><Relationship Id="rId176" Type="http://schemas.openxmlformats.org/officeDocument/2006/relationships/image" Target="../media/image1600.png"/><Relationship Id="rId383" Type="http://schemas.openxmlformats.org/officeDocument/2006/relationships/customXml" Target="../ink/ink1782.xml"/><Relationship Id="rId590" Type="http://schemas.openxmlformats.org/officeDocument/2006/relationships/image" Target="../media/image1807.png"/><Relationship Id="rId604" Type="http://schemas.openxmlformats.org/officeDocument/2006/relationships/image" Target="../media/image1814.png"/><Relationship Id="rId811" Type="http://schemas.openxmlformats.org/officeDocument/2006/relationships/image" Target="../media/image1917.png"/><Relationship Id="rId243" Type="http://schemas.openxmlformats.org/officeDocument/2006/relationships/customXml" Target="../ink/ink1712.xml"/><Relationship Id="rId450" Type="http://schemas.openxmlformats.org/officeDocument/2006/relationships/image" Target="../media/image1737.png"/><Relationship Id="rId688" Type="http://schemas.openxmlformats.org/officeDocument/2006/relationships/image" Target="../media/image1856.png"/><Relationship Id="rId895" Type="http://schemas.openxmlformats.org/officeDocument/2006/relationships/customXml" Target="../ink/ink2039.xml"/><Relationship Id="rId909" Type="http://schemas.openxmlformats.org/officeDocument/2006/relationships/customXml" Target="../ink/ink2046.xml"/><Relationship Id="rId38" Type="http://schemas.openxmlformats.org/officeDocument/2006/relationships/image" Target="../media/image1532.png"/><Relationship Id="rId103" Type="http://schemas.openxmlformats.org/officeDocument/2006/relationships/customXml" Target="../ink/ink1642.xml"/><Relationship Id="rId310" Type="http://schemas.openxmlformats.org/officeDocument/2006/relationships/image" Target="../media/image1667.png"/><Relationship Id="rId548" Type="http://schemas.openxmlformats.org/officeDocument/2006/relationships/image" Target="../media/image1786.png"/><Relationship Id="rId755" Type="http://schemas.openxmlformats.org/officeDocument/2006/relationships/image" Target="../media/image1889.png"/><Relationship Id="rId91" Type="http://schemas.openxmlformats.org/officeDocument/2006/relationships/customXml" Target="../ink/ink1636.xml"/><Relationship Id="rId187" Type="http://schemas.openxmlformats.org/officeDocument/2006/relationships/customXml" Target="../ink/ink1684.xml"/><Relationship Id="rId394" Type="http://schemas.openxmlformats.org/officeDocument/2006/relationships/image" Target="../media/image1709.png"/><Relationship Id="rId408" Type="http://schemas.openxmlformats.org/officeDocument/2006/relationships/image" Target="../media/image1716.png"/><Relationship Id="rId615" Type="http://schemas.openxmlformats.org/officeDocument/2006/relationships/customXml" Target="../ink/ink1898.xml"/><Relationship Id="rId822" Type="http://schemas.openxmlformats.org/officeDocument/2006/relationships/image" Target="../media/image1922.png"/><Relationship Id="rId254" Type="http://schemas.openxmlformats.org/officeDocument/2006/relationships/image" Target="../media/image1639.png"/><Relationship Id="rId699" Type="http://schemas.openxmlformats.org/officeDocument/2006/relationships/customXml" Target="../ink/ink1940.xml"/><Relationship Id="rId49" Type="http://schemas.openxmlformats.org/officeDocument/2006/relationships/customXml" Target="../ink/ink1615.xml"/><Relationship Id="rId114" Type="http://schemas.openxmlformats.org/officeDocument/2006/relationships/image" Target="../media/image1569.png"/><Relationship Id="rId461" Type="http://schemas.openxmlformats.org/officeDocument/2006/relationships/customXml" Target="../ink/ink1821.xml"/><Relationship Id="rId559" Type="http://schemas.openxmlformats.org/officeDocument/2006/relationships/customXml" Target="../ink/ink1870.xml"/><Relationship Id="rId766" Type="http://schemas.openxmlformats.org/officeDocument/2006/relationships/customXml" Target="../ink/ink1974.xml"/><Relationship Id="rId198" Type="http://schemas.openxmlformats.org/officeDocument/2006/relationships/image" Target="../media/image1611.png"/><Relationship Id="rId321" Type="http://schemas.openxmlformats.org/officeDocument/2006/relationships/customXml" Target="../ink/ink1751.xml"/><Relationship Id="rId419" Type="http://schemas.openxmlformats.org/officeDocument/2006/relationships/customXml" Target="../ink/ink1800.xml"/><Relationship Id="rId626" Type="http://schemas.openxmlformats.org/officeDocument/2006/relationships/image" Target="../media/image1825.png"/><Relationship Id="rId833" Type="http://schemas.openxmlformats.org/officeDocument/2006/relationships/customXml" Target="../ink/ink2008.xml"/><Relationship Id="rId265" Type="http://schemas.openxmlformats.org/officeDocument/2006/relationships/customXml" Target="../ink/ink1723.xml"/><Relationship Id="rId472" Type="http://schemas.openxmlformats.org/officeDocument/2006/relationships/image" Target="../media/image1748.png"/><Relationship Id="rId900" Type="http://schemas.openxmlformats.org/officeDocument/2006/relationships/image" Target="../media/image1961.png"/><Relationship Id="rId125" Type="http://schemas.openxmlformats.org/officeDocument/2006/relationships/customXml" Target="../ink/ink1653.xml"/><Relationship Id="rId332" Type="http://schemas.openxmlformats.org/officeDocument/2006/relationships/image" Target="../media/image1678.png"/><Relationship Id="rId777" Type="http://schemas.openxmlformats.org/officeDocument/2006/relationships/image" Target="../media/image1900.png"/><Relationship Id="rId637" Type="http://schemas.openxmlformats.org/officeDocument/2006/relationships/customXml" Target="../ink/ink1909.xml"/><Relationship Id="rId844" Type="http://schemas.openxmlformats.org/officeDocument/2006/relationships/image" Target="../media/image1933.png"/><Relationship Id="rId276" Type="http://schemas.openxmlformats.org/officeDocument/2006/relationships/image" Target="../media/image1650.png"/><Relationship Id="rId483" Type="http://schemas.openxmlformats.org/officeDocument/2006/relationships/customXml" Target="../ink/ink1832.xml"/><Relationship Id="rId690" Type="http://schemas.openxmlformats.org/officeDocument/2006/relationships/image" Target="../media/image1857.png"/><Relationship Id="rId704" Type="http://schemas.openxmlformats.org/officeDocument/2006/relationships/customXml" Target="../ink/ink1943.xml"/><Relationship Id="rId911" Type="http://schemas.openxmlformats.org/officeDocument/2006/relationships/customXml" Target="../ink/ink2047.xml"/><Relationship Id="rId40" Type="http://schemas.openxmlformats.org/officeDocument/2006/relationships/image" Target="../media/image1533.png"/><Relationship Id="rId136" Type="http://schemas.openxmlformats.org/officeDocument/2006/relationships/image" Target="../media/image1580.png"/><Relationship Id="rId343" Type="http://schemas.openxmlformats.org/officeDocument/2006/relationships/customXml" Target="../ink/ink1762.xml"/><Relationship Id="rId550" Type="http://schemas.openxmlformats.org/officeDocument/2006/relationships/image" Target="../media/image1787.png"/><Relationship Id="rId788" Type="http://schemas.openxmlformats.org/officeDocument/2006/relationships/customXml" Target="../ink/ink1985.xml"/><Relationship Id="rId203" Type="http://schemas.openxmlformats.org/officeDocument/2006/relationships/customXml" Target="../ink/ink1692.xml"/><Relationship Id="rId648" Type="http://schemas.openxmlformats.org/officeDocument/2006/relationships/image" Target="../media/image1836.png"/><Relationship Id="rId855" Type="http://schemas.openxmlformats.org/officeDocument/2006/relationships/customXml" Target="../ink/ink2019.xml"/><Relationship Id="rId287" Type="http://schemas.openxmlformats.org/officeDocument/2006/relationships/customXml" Target="../ink/ink1734.xml"/><Relationship Id="rId410" Type="http://schemas.openxmlformats.org/officeDocument/2006/relationships/image" Target="../media/image1717.png"/><Relationship Id="rId494" Type="http://schemas.openxmlformats.org/officeDocument/2006/relationships/image" Target="../media/image1759.png"/><Relationship Id="rId508" Type="http://schemas.openxmlformats.org/officeDocument/2006/relationships/image" Target="../media/image1766.png"/><Relationship Id="rId715" Type="http://schemas.openxmlformats.org/officeDocument/2006/relationships/image" Target="../media/image1869.png"/><Relationship Id="rId922" Type="http://schemas.openxmlformats.org/officeDocument/2006/relationships/image" Target="../media/image1972.png"/><Relationship Id="rId147" Type="http://schemas.openxmlformats.org/officeDocument/2006/relationships/customXml" Target="../ink/ink1664.xml"/><Relationship Id="rId354" Type="http://schemas.openxmlformats.org/officeDocument/2006/relationships/image" Target="../media/image1689.png"/><Relationship Id="rId799" Type="http://schemas.openxmlformats.org/officeDocument/2006/relationships/image" Target="../media/image1911.png"/><Relationship Id="rId51" Type="http://schemas.openxmlformats.org/officeDocument/2006/relationships/customXml" Target="../ink/ink1616.xml"/><Relationship Id="rId561" Type="http://schemas.openxmlformats.org/officeDocument/2006/relationships/customXml" Target="../ink/ink1871.xml"/><Relationship Id="rId659" Type="http://schemas.openxmlformats.org/officeDocument/2006/relationships/customXml" Target="../ink/ink1920.xml"/><Relationship Id="rId866" Type="http://schemas.openxmlformats.org/officeDocument/2006/relationships/image" Target="../media/image1944.png"/><Relationship Id="rId214" Type="http://schemas.openxmlformats.org/officeDocument/2006/relationships/image" Target="../media/image1619.png"/><Relationship Id="rId298" Type="http://schemas.openxmlformats.org/officeDocument/2006/relationships/image" Target="../media/image1661.png"/><Relationship Id="rId421" Type="http://schemas.openxmlformats.org/officeDocument/2006/relationships/customXml" Target="../ink/ink1801.xml"/><Relationship Id="rId519" Type="http://schemas.openxmlformats.org/officeDocument/2006/relationships/customXml" Target="../ink/ink1850.xml"/><Relationship Id="rId158" Type="http://schemas.openxmlformats.org/officeDocument/2006/relationships/image" Target="../media/image1591.png"/><Relationship Id="rId726" Type="http://schemas.openxmlformats.org/officeDocument/2006/relationships/customXml" Target="../ink/ink1954.xml"/><Relationship Id="rId62" Type="http://schemas.openxmlformats.org/officeDocument/2006/relationships/image" Target="../media/image1544.png"/><Relationship Id="rId365" Type="http://schemas.openxmlformats.org/officeDocument/2006/relationships/customXml" Target="../ink/ink1773.xml"/><Relationship Id="rId572" Type="http://schemas.openxmlformats.org/officeDocument/2006/relationships/image" Target="../media/image1798.png"/><Relationship Id="rId225" Type="http://schemas.openxmlformats.org/officeDocument/2006/relationships/customXml" Target="../ink/ink1703.xml"/><Relationship Id="rId432" Type="http://schemas.openxmlformats.org/officeDocument/2006/relationships/image" Target="../media/image1728.png"/><Relationship Id="rId877" Type="http://schemas.openxmlformats.org/officeDocument/2006/relationships/customXml" Target="../ink/ink2030.xml"/><Relationship Id="rId737" Type="http://schemas.openxmlformats.org/officeDocument/2006/relationships/image" Target="../media/image1880.png"/><Relationship Id="rId73" Type="http://schemas.openxmlformats.org/officeDocument/2006/relationships/customXml" Target="../ink/ink1627.xml"/><Relationship Id="rId169" Type="http://schemas.openxmlformats.org/officeDocument/2006/relationships/customXml" Target="../ink/ink1675.xml"/><Relationship Id="rId376" Type="http://schemas.openxmlformats.org/officeDocument/2006/relationships/image" Target="../media/image1700.png"/><Relationship Id="rId583" Type="http://schemas.openxmlformats.org/officeDocument/2006/relationships/customXml" Target="../ink/ink1882.xml"/><Relationship Id="rId790" Type="http://schemas.openxmlformats.org/officeDocument/2006/relationships/customXml" Target="../ink/ink1986.xml"/><Relationship Id="rId804" Type="http://schemas.openxmlformats.org/officeDocument/2006/relationships/customXml" Target="../ink/ink1993.xml"/><Relationship Id="rId4" Type="http://schemas.openxmlformats.org/officeDocument/2006/relationships/image" Target="../media/image1515.png"/><Relationship Id="rId236" Type="http://schemas.openxmlformats.org/officeDocument/2006/relationships/image" Target="../media/image1630.png"/><Relationship Id="rId443" Type="http://schemas.openxmlformats.org/officeDocument/2006/relationships/customXml" Target="../ink/ink1812.xml"/><Relationship Id="rId650" Type="http://schemas.openxmlformats.org/officeDocument/2006/relationships/image" Target="../media/image1837.png"/><Relationship Id="rId888" Type="http://schemas.openxmlformats.org/officeDocument/2006/relationships/image" Target="../media/image1955.png"/><Relationship Id="rId303" Type="http://schemas.openxmlformats.org/officeDocument/2006/relationships/customXml" Target="../ink/ink1742.xml"/><Relationship Id="rId748" Type="http://schemas.openxmlformats.org/officeDocument/2006/relationships/customXml" Target="../ink/ink1965.xml"/><Relationship Id="rId84" Type="http://schemas.openxmlformats.org/officeDocument/2006/relationships/image" Target="../media/image1554.png"/><Relationship Id="rId387" Type="http://schemas.openxmlformats.org/officeDocument/2006/relationships/customXml" Target="../ink/ink1784.xml"/><Relationship Id="rId510" Type="http://schemas.openxmlformats.org/officeDocument/2006/relationships/image" Target="../media/image1767.png"/><Relationship Id="rId594" Type="http://schemas.openxmlformats.org/officeDocument/2006/relationships/image" Target="../media/image1809.png"/><Relationship Id="rId608" Type="http://schemas.openxmlformats.org/officeDocument/2006/relationships/image" Target="../media/image1816.png"/><Relationship Id="rId815" Type="http://schemas.openxmlformats.org/officeDocument/2006/relationships/customXml" Target="../ink/ink1999.xml"/><Relationship Id="rId247" Type="http://schemas.openxmlformats.org/officeDocument/2006/relationships/customXml" Target="../ink/ink1714.xml"/><Relationship Id="rId899" Type="http://schemas.openxmlformats.org/officeDocument/2006/relationships/customXml" Target="../ink/ink2041.xml"/><Relationship Id="rId107" Type="http://schemas.openxmlformats.org/officeDocument/2006/relationships/customXml" Target="../ink/ink1644.xml"/><Relationship Id="rId454" Type="http://schemas.openxmlformats.org/officeDocument/2006/relationships/image" Target="../media/image1739.png"/><Relationship Id="rId661" Type="http://schemas.openxmlformats.org/officeDocument/2006/relationships/customXml" Target="../ink/ink1921.xml"/><Relationship Id="rId759" Type="http://schemas.openxmlformats.org/officeDocument/2006/relationships/image" Target="../media/image1891.png"/><Relationship Id="rId11" Type="http://schemas.openxmlformats.org/officeDocument/2006/relationships/customXml" Target="../ink/ink1596.xml"/><Relationship Id="rId314" Type="http://schemas.openxmlformats.org/officeDocument/2006/relationships/image" Target="../media/image1669.png"/><Relationship Id="rId398" Type="http://schemas.openxmlformats.org/officeDocument/2006/relationships/image" Target="../media/image1711.png"/><Relationship Id="rId521" Type="http://schemas.openxmlformats.org/officeDocument/2006/relationships/customXml" Target="../ink/ink1851.xml"/><Relationship Id="rId619" Type="http://schemas.openxmlformats.org/officeDocument/2006/relationships/customXml" Target="../ink/ink1900.xml"/><Relationship Id="rId95" Type="http://schemas.openxmlformats.org/officeDocument/2006/relationships/customXml" Target="../ink/ink1638.xml"/><Relationship Id="rId160" Type="http://schemas.openxmlformats.org/officeDocument/2006/relationships/image" Target="../media/image1592.png"/><Relationship Id="rId826" Type="http://schemas.openxmlformats.org/officeDocument/2006/relationships/image" Target="../media/image1924.png"/><Relationship Id="rId258" Type="http://schemas.openxmlformats.org/officeDocument/2006/relationships/image" Target="../media/image1641.png"/><Relationship Id="rId465" Type="http://schemas.openxmlformats.org/officeDocument/2006/relationships/customXml" Target="../ink/ink1823.xml"/><Relationship Id="rId672" Type="http://schemas.openxmlformats.org/officeDocument/2006/relationships/image" Target="../media/image1848.png"/><Relationship Id="rId22" Type="http://schemas.openxmlformats.org/officeDocument/2006/relationships/image" Target="../media/image1524.png"/><Relationship Id="rId118" Type="http://schemas.openxmlformats.org/officeDocument/2006/relationships/image" Target="../media/image1571.png"/><Relationship Id="rId325" Type="http://schemas.openxmlformats.org/officeDocument/2006/relationships/customXml" Target="../ink/ink1753.xml"/><Relationship Id="rId532" Type="http://schemas.openxmlformats.org/officeDocument/2006/relationships/image" Target="../media/image1778.png"/><Relationship Id="rId171" Type="http://schemas.openxmlformats.org/officeDocument/2006/relationships/customXml" Target="../ink/ink1676.xml"/><Relationship Id="rId837" Type="http://schemas.openxmlformats.org/officeDocument/2006/relationships/customXml" Target="../ink/ink2010.xml"/><Relationship Id="rId269" Type="http://schemas.openxmlformats.org/officeDocument/2006/relationships/customXml" Target="../ink/ink1725.xml"/><Relationship Id="rId476" Type="http://schemas.openxmlformats.org/officeDocument/2006/relationships/image" Target="../media/image1750.png"/><Relationship Id="rId683" Type="http://schemas.openxmlformats.org/officeDocument/2006/relationships/customXml" Target="../ink/ink1932.xml"/><Relationship Id="rId890" Type="http://schemas.openxmlformats.org/officeDocument/2006/relationships/image" Target="../media/image1956.png"/><Relationship Id="rId904" Type="http://schemas.openxmlformats.org/officeDocument/2006/relationships/image" Target="../media/image1963.png"/><Relationship Id="rId33" Type="http://schemas.openxmlformats.org/officeDocument/2006/relationships/customXml" Target="../ink/ink1607.xml"/><Relationship Id="rId129" Type="http://schemas.openxmlformats.org/officeDocument/2006/relationships/customXml" Target="../ink/ink1655.xml"/><Relationship Id="rId336" Type="http://schemas.openxmlformats.org/officeDocument/2006/relationships/image" Target="../media/image1680.png"/><Relationship Id="rId543" Type="http://schemas.openxmlformats.org/officeDocument/2006/relationships/customXml" Target="../ink/ink1862.xml"/><Relationship Id="rId182" Type="http://schemas.openxmlformats.org/officeDocument/2006/relationships/image" Target="../media/image1603.png"/><Relationship Id="rId403" Type="http://schemas.openxmlformats.org/officeDocument/2006/relationships/customXml" Target="../ink/ink1792.xml"/><Relationship Id="rId750" Type="http://schemas.openxmlformats.org/officeDocument/2006/relationships/customXml" Target="../ink/ink1966.xml"/><Relationship Id="rId848" Type="http://schemas.openxmlformats.org/officeDocument/2006/relationships/image" Target="../media/image1935.png"/><Relationship Id="rId487" Type="http://schemas.openxmlformats.org/officeDocument/2006/relationships/customXml" Target="../ink/ink1834.xml"/><Relationship Id="rId610" Type="http://schemas.openxmlformats.org/officeDocument/2006/relationships/image" Target="../media/image1817.png"/><Relationship Id="rId694" Type="http://schemas.openxmlformats.org/officeDocument/2006/relationships/image" Target="../media/image1859.png"/><Relationship Id="rId708" Type="http://schemas.openxmlformats.org/officeDocument/2006/relationships/customXml" Target="../ink/ink1945.xml"/><Relationship Id="rId915" Type="http://schemas.openxmlformats.org/officeDocument/2006/relationships/customXml" Target="../ink/ink2049.xml"/><Relationship Id="rId347" Type="http://schemas.openxmlformats.org/officeDocument/2006/relationships/customXml" Target="../ink/ink1764.xml"/><Relationship Id="rId44" Type="http://schemas.openxmlformats.org/officeDocument/2006/relationships/image" Target="../media/image1535.png"/><Relationship Id="rId554" Type="http://schemas.openxmlformats.org/officeDocument/2006/relationships/image" Target="../media/image1789.png"/><Relationship Id="rId761" Type="http://schemas.openxmlformats.org/officeDocument/2006/relationships/image" Target="../media/image1892.png"/><Relationship Id="rId859" Type="http://schemas.openxmlformats.org/officeDocument/2006/relationships/customXml" Target="../ink/ink2021.xml"/><Relationship Id="rId193" Type="http://schemas.openxmlformats.org/officeDocument/2006/relationships/customXml" Target="../ink/ink1687.xml"/><Relationship Id="rId207" Type="http://schemas.openxmlformats.org/officeDocument/2006/relationships/customXml" Target="../ink/ink1694.xml"/><Relationship Id="rId414" Type="http://schemas.openxmlformats.org/officeDocument/2006/relationships/image" Target="../media/image1719.png"/><Relationship Id="rId498" Type="http://schemas.openxmlformats.org/officeDocument/2006/relationships/image" Target="../media/image1761.png"/><Relationship Id="rId621" Type="http://schemas.openxmlformats.org/officeDocument/2006/relationships/customXml" Target="../ink/ink1901.xml"/><Relationship Id="rId260" Type="http://schemas.openxmlformats.org/officeDocument/2006/relationships/image" Target="../media/image1642.png"/><Relationship Id="rId719" Type="http://schemas.openxmlformats.org/officeDocument/2006/relationships/image" Target="../media/image1871.png"/><Relationship Id="rId926" Type="http://schemas.openxmlformats.org/officeDocument/2006/relationships/image" Target="../media/image1974.png"/><Relationship Id="rId55" Type="http://schemas.openxmlformats.org/officeDocument/2006/relationships/customXml" Target="../ink/ink1618.xml"/><Relationship Id="rId120" Type="http://schemas.openxmlformats.org/officeDocument/2006/relationships/image" Target="../media/image1572.png"/><Relationship Id="rId358" Type="http://schemas.openxmlformats.org/officeDocument/2006/relationships/image" Target="../media/image1691.png"/><Relationship Id="rId565" Type="http://schemas.openxmlformats.org/officeDocument/2006/relationships/customXml" Target="../ink/ink1873.xml"/><Relationship Id="rId772" Type="http://schemas.openxmlformats.org/officeDocument/2006/relationships/customXml" Target="../ink/ink1977.xml"/><Relationship Id="rId218" Type="http://schemas.openxmlformats.org/officeDocument/2006/relationships/image" Target="../media/image1621.png"/><Relationship Id="rId425" Type="http://schemas.openxmlformats.org/officeDocument/2006/relationships/customXml" Target="../ink/ink1803.xml"/><Relationship Id="rId632" Type="http://schemas.openxmlformats.org/officeDocument/2006/relationships/image" Target="../media/image1828.png"/><Relationship Id="rId271" Type="http://schemas.openxmlformats.org/officeDocument/2006/relationships/customXml" Target="../ink/ink1726.xml"/><Relationship Id="rId66" Type="http://schemas.openxmlformats.org/officeDocument/2006/relationships/image" Target="../media/image1546.png"/><Relationship Id="rId131" Type="http://schemas.openxmlformats.org/officeDocument/2006/relationships/customXml" Target="../ink/ink1656.xml"/><Relationship Id="rId369" Type="http://schemas.openxmlformats.org/officeDocument/2006/relationships/customXml" Target="../ink/ink1775.xml"/><Relationship Id="rId576" Type="http://schemas.openxmlformats.org/officeDocument/2006/relationships/image" Target="../media/image1800.png"/><Relationship Id="rId783" Type="http://schemas.openxmlformats.org/officeDocument/2006/relationships/image" Target="../media/image1903.png"/><Relationship Id="rId229" Type="http://schemas.openxmlformats.org/officeDocument/2006/relationships/customXml" Target="../ink/ink1705.xml"/><Relationship Id="rId436" Type="http://schemas.openxmlformats.org/officeDocument/2006/relationships/image" Target="../media/image1730.png"/><Relationship Id="rId643" Type="http://schemas.openxmlformats.org/officeDocument/2006/relationships/customXml" Target="../ink/ink1912.xml"/><Relationship Id="rId850" Type="http://schemas.openxmlformats.org/officeDocument/2006/relationships/image" Target="../media/image1936.png"/><Relationship Id="rId77" Type="http://schemas.openxmlformats.org/officeDocument/2006/relationships/customXml" Target="../ink/ink1629.xml"/><Relationship Id="rId282" Type="http://schemas.openxmlformats.org/officeDocument/2006/relationships/image" Target="../media/image1653.png"/><Relationship Id="rId503" Type="http://schemas.openxmlformats.org/officeDocument/2006/relationships/customXml" Target="../ink/ink1842.xml"/><Relationship Id="rId587" Type="http://schemas.openxmlformats.org/officeDocument/2006/relationships/customXml" Target="../ink/ink1884.xml"/><Relationship Id="rId710" Type="http://schemas.openxmlformats.org/officeDocument/2006/relationships/customXml" Target="../ink/ink1946.xml"/><Relationship Id="rId808" Type="http://schemas.openxmlformats.org/officeDocument/2006/relationships/customXml" Target="../ink/ink1995.xml"/><Relationship Id="rId8" Type="http://schemas.openxmlformats.org/officeDocument/2006/relationships/image" Target="../media/image1517.png"/><Relationship Id="rId142" Type="http://schemas.openxmlformats.org/officeDocument/2006/relationships/image" Target="../media/image1583.png"/><Relationship Id="rId447" Type="http://schemas.openxmlformats.org/officeDocument/2006/relationships/customXml" Target="../ink/ink1814.xml"/><Relationship Id="rId794" Type="http://schemas.openxmlformats.org/officeDocument/2006/relationships/customXml" Target="../ink/ink1988.xml"/><Relationship Id="rId654" Type="http://schemas.openxmlformats.org/officeDocument/2006/relationships/image" Target="../media/image1839.png"/><Relationship Id="rId861" Type="http://schemas.openxmlformats.org/officeDocument/2006/relationships/customXml" Target="../ink/ink2022.xml"/><Relationship Id="rId293" Type="http://schemas.openxmlformats.org/officeDocument/2006/relationships/customXml" Target="../ink/ink1737.xml"/><Relationship Id="rId307" Type="http://schemas.openxmlformats.org/officeDocument/2006/relationships/customXml" Target="../ink/ink1744.xml"/><Relationship Id="rId514" Type="http://schemas.openxmlformats.org/officeDocument/2006/relationships/image" Target="../media/image1769.png"/><Relationship Id="rId721" Type="http://schemas.openxmlformats.org/officeDocument/2006/relationships/image" Target="../media/image1872.png"/><Relationship Id="rId88" Type="http://schemas.openxmlformats.org/officeDocument/2006/relationships/image" Target="../media/image1556.png"/><Relationship Id="rId153" Type="http://schemas.openxmlformats.org/officeDocument/2006/relationships/customXml" Target="../ink/ink1667.xml"/><Relationship Id="rId360" Type="http://schemas.openxmlformats.org/officeDocument/2006/relationships/image" Target="../media/image1692.png"/><Relationship Id="rId598" Type="http://schemas.openxmlformats.org/officeDocument/2006/relationships/image" Target="../media/image1811.png"/><Relationship Id="rId819" Type="http://schemas.openxmlformats.org/officeDocument/2006/relationships/customXml" Target="../ink/ink2001.xml"/><Relationship Id="rId220" Type="http://schemas.openxmlformats.org/officeDocument/2006/relationships/image" Target="../media/image1622.png"/><Relationship Id="rId458" Type="http://schemas.openxmlformats.org/officeDocument/2006/relationships/image" Target="../media/image1741.png"/><Relationship Id="rId665" Type="http://schemas.openxmlformats.org/officeDocument/2006/relationships/customXml" Target="../ink/ink1923.xml"/><Relationship Id="rId872" Type="http://schemas.openxmlformats.org/officeDocument/2006/relationships/image" Target="../media/image1947.png"/><Relationship Id="rId15" Type="http://schemas.openxmlformats.org/officeDocument/2006/relationships/customXml" Target="../ink/ink1598.xml"/><Relationship Id="rId318" Type="http://schemas.openxmlformats.org/officeDocument/2006/relationships/image" Target="../media/image1671.png"/><Relationship Id="rId525" Type="http://schemas.openxmlformats.org/officeDocument/2006/relationships/customXml" Target="../ink/ink1853.xml"/><Relationship Id="rId732" Type="http://schemas.openxmlformats.org/officeDocument/2006/relationships/customXml" Target="../ink/ink1957.xml"/><Relationship Id="rId99" Type="http://schemas.openxmlformats.org/officeDocument/2006/relationships/customXml" Target="../ink/ink1640.xml"/><Relationship Id="rId164" Type="http://schemas.openxmlformats.org/officeDocument/2006/relationships/image" Target="../media/image1594.png"/><Relationship Id="rId371" Type="http://schemas.openxmlformats.org/officeDocument/2006/relationships/customXml" Target="../ink/ink1776.xml"/><Relationship Id="rId469" Type="http://schemas.openxmlformats.org/officeDocument/2006/relationships/customXml" Target="../ink/ink1825.xml"/><Relationship Id="rId676" Type="http://schemas.openxmlformats.org/officeDocument/2006/relationships/image" Target="../media/image1850.png"/><Relationship Id="rId883" Type="http://schemas.openxmlformats.org/officeDocument/2006/relationships/customXml" Target="../ink/ink2033.xml"/><Relationship Id="rId26" Type="http://schemas.openxmlformats.org/officeDocument/2006/relationships/image" Target="../media/image1526.png"/><Relationship Id="rId231" Type="http://schemas.openxmlformats.org/officeDocument/2006/relationships/customXml" Target="../ink/ink1706.xml"/><Relationship Id="rId329" Type="http://schemas.openxmlformats.org/officeDocument/2006/relationships/customXml" Target="../ink/ink1755.xml"/><Relationship Id="rId536" Type="http://schemas.openxmlformats.org/officeDocument/2006/relationships/image" Target="../media/image1780.png"/><Relationship Id="rId175" Type="http://schemas.openxmlformats.org/officeDocument/2006/relationships/customXml" Target="../ink/ink1678.xml"/><Relationship Id="rId743" Type="http://schemas.openxmlformats.org/officeDocument/2006/relationships/image" Target="../media/image1883.png"/><Relationship Id="rId382" Type="http://schemas.openxmlformats.org/officeDocument/2006/relationships/image" Target="../media/image1703.png"/><Relationship Id="rId603" Type="http://schemas.openxmlformats.org/officeDocument/2006/relationships/customXml" Target="../ink/ink1892.xml"/><Relationship Id="rId687" Type="http://schemas.openxmlformats.org/officeDocument/2006/relationships/customXml" Target="../ink/ink1934.xml"/><Relationship Id="rId810" Type="http://schemas.openxmlformats.org/officeDocument/2006/relationships/customXml" Target="../ink/ink1996.xml"/><Relationship Id="rId908" Type="http://schemas.openxmlformats.org/officeDocument/2006/relationships/image" Target="../media/image1965.png"/><Relationship Id="rId242" Type="http://schemas.openxmlformats.org/officeDocument/2006/relationships/image" Target="../media/image1633.png"/><Relationship Id="rId894" Type="http://schemas.openxmlformats.org/officeDocument/2006/relationships/image" Target="../media/image1958.png"/><Relationship Id="rId37" Type="http://schemas.openxmlformats.org/officeDocument/2006/relationships/customXml" Target="../ink/ink1609.xml"/><Relationship Id="rId102" Type="http://schemas.openxmlformats.org/officeDocument/2006/relationships/image" Target="../media/image1563.png"/><Relationship Id="rId547" Type="http://schemas.openxmlformats.org/officeDocument/2006/relationships/customXml" Target="../ink/ink1864.xml"/><Relationship Id="rId754" Type="http://schemas.openxmlformats.org/officeDocument/2006/relationships/customXml" Target="../ink/ink1968.xml"/><Relationship Id="rId90" Type="http://schemas.openxmlformats.org/officeDocument/2006/relationships/image" Target="../media/image1557.png"/><Relationship Id="rId186" Type="http://schemas.openxmlformats.org/officeDocument/2006/relationships/image" Target="../media/image1605.png"/><Relationship Id="rId393" Type="http://schemas.openxmlformats.org/officeDocument/2006/relationships/customXml" Target="../ink/ink1787.xml"/><Relationship Id="rId407" Type="http://schemas.openxmlformats.org/officeDocument/2006/relationships/customXml" Target="../ink/ink1794.xml"/><Relationship Id="rId614" Type="http://schemas.openxmlformats.org/officeDocument/2006/relationships/image" Target="../media/image1819.png"/><Relationship Id="rId821" Type="http://schemas.openxmlformats.org/officeDocument/2006/relationships/customXml" Target="../ink/ink2002.xml"/><Relationship Id="rId253" Type="http://schemas.openxmlformats.org/officeDocument/2006/relationships/customXml" Target="../ink/ink1717.xml"/><Relationship Id="rId460" Type="http://schemas.openxmlformats.org/officeDocument/2006/relationships/image" Target="../media/image1742.png"/><Relationship Id="rId698" Type="http://schemas.openxmlformats.org/officeDocument/2006/relationships/image" Target="../media/image1861.png"/><Relationship Id="rId919" Type="http://schemas.openxmlformats.org/officeDocument/2006/relationships/customXml" Target="../ink/ink2051.xml"/><Relationship Id="rId48" Type="http://schemas.openxmlformats.org/officeDocument/2006/relationships/image" Target="../media/image1537.png"/><Relationship Id="rId113" Type="http://schemas.openxmlformats.org/officeDocument/2006/relationships/customXml" Target="../ink/ink1647.xml"/><Relationship Id="rId320" Type="http://schemas.openxmlformats.org/officeDocument/2006/relationships/image" Target="../media/image1672.png"/><Relationship Id="rId558" Type="http://schemas.openxmlformats.org/officeDocument/2006/relationships/image" Target="../media/image1791.png"/><Relationship Id="rId765" Type="http://schemas.openxmlformats.org/officeDocument/2006/relationships/image" Target="../media/image1894.png"/><Relationship Id="rId197" Type="http://schemas.openxmlformats.org/officeDocument/2006/relationships/customXml" Target="../ink/ink1689.xml"/><Relationship Id="rId418" Type="http://schemas.openxmlformats.org/officeDocument/2006/relationships/image" Target="../media/image1721.png"/><Relationship Id="rId625" Type="http://schemas.openxmlformats.org/officeDocument/2006/relationships/customXml" Target="../ink/ink1903.xml"/><Relationship Id="rId832" Type="http://schemas.openxmlformats.org/officeDocument/2006/relationships/image" Target="../media/image192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17" Type="http://schemas.openxmlformats.org/officeDocument/2006/relationships/customXml" Target="../ink/ink2114.xml"/><Relationship Id="rId21" Type="http://schemas.openxmlformats.org/officeDocument/2006/relationships/customXml" Target="../ink/ink2066.xml"/><Relationship Id="rId324" Type="http://schemas.openxmlformats.org/officeDocument/2006/relationships/customXml" Target="../ink/ink2218.xml"/><Relationship Id="rId531" Type="http://schemas.openxmlformats.org/officeDocument/2006/relationships/image" Target="../media/image2240.png"/><Relationship Id="rId629" Type="http://schemas.openxmlformats.org/officeDocument/2006/relationships/customXml" Target="../ink/ink2372.xml"/><Relationship Id="rId170" Type="http://schemas.openxmlformats.org/officeDocument/2006/relationships/image" Target="../media/image2060.png"/><Relationship Id="rId268" Type="http://schemas.openxmlformats.org/officeDocument/2006/relationships/customXml" Target="../ink/ink2190.xml"/><Relationship Id="rId475" Type="http://schemas.openxmlformats.org/officeDocument/2006/relationships/image" Target="../media/image2212.png"/><Relationship Id="rId32" Type="http://schemas.openxmlformats.org/officeDocument/2006/relationships/image" Target="../media/image1991.png"/><Relationship Id="rId128" Type="http://schemas.openxmlformats.org/officeDocument/2006/relationships/image" Target="../media/image2039.png"/><Relationship Id="rId335" Type="http://schemas.openxmlformats.org/officeDocument/2006/relationships/image" Target="../media/image2142.png"/><Relationship Id="rId542" Type="http://schemas.openxmlformats.org/officeDocument/2006/relationships/customXml" Target="../ink/ink2327.xml"/><Relationship Id="rId181" Type="http://schemas.openxmlformats.org/officeDocument/2006/relationships/customXml" Target="../ink/ink2146.xml"/><Relationship Id="rId402" Type="http://schemas.openxmlformats.org/officeDocument/2006/relationships/customXml" Target="../ink/ink2257.xml"/><Relationship Id="rId279" Type="http://schemas.openxmlformats.org/officeDocument/2006/relationships/image" Target="../media/image2114.png"/><Relationship Id="rId486" Type="http://schemas.openxmlformats.org/officeDocument/2006/relationships/customXml" Target="../ink/ink2299.xml"/><Relationship Id="rId43" Type="http://schemas.openxmlformats.org/officeDocument/2006/relationships/customXml" Target="../ink/ink2077.xml"/><Relationship Id="rId139" Type="http://schemas.openxmlformats.org/officeDocument/2006/relationships/customXml" Target="../ink/ink2125.xml"/><Relationship Id="rId346" Type="http://schemas.openxmlformats.org/officeDocument/2006/relationships/customXml" Target="../ink/ink2229.xml"/><Relationship Id="rId553" Type="http://schemas.openxmlformats.org/officeDocument/2006/relationships/customXml" Target="../ink/ink2334.xml"/><Relationship Id="rId192" Type="http://schemas.openxmlformats.org/officeDocument/2006/relationships/image" Target="../media/image2071.png"/><Relationship Id="rId206" Type="http://schemas.openxmlformats.org/officeDocument/2006/relationships/image" Target="../media/image2078.png"/><Relationship Id="rId413" Type="http://schemas.openxmlformats.org/officeDocument/2006/relationships/image" Target="../media/image2181.png"/><Relationship Id="rId497" Type="http://schemas.openxmlformats.org/officeDocument/2006/relationships/image" Target="../media/image2223.png"/><Relationship Id="rId620" Type="http://schemas.openxmlformats.org/officeDocument/2006/relationships/image" Target="../media/image2283.png"/><Relationship Id="rId357" Type="http://schemas.openxmlformats.org/officeDocument/2006/relationships/image" Target="../media/image2153.png"/><Relationship Id="rId54" Type="http://schemas.openxmlformats.org/officeDocument/2006/relationships/image" Target="../media/image2002.png"/><Relationship Id="rId217" Type="http://schemas.openxmlformats.org/officeDocument/2006/relationships/customXml" Target="../ink/ink2164.xml"/><Relationship Id="rId564" Type="http://schemas.openxmlformats.org/officeDocument/2006/relationships/image" Target="../media/image2255.png"/><Relationship Id="rId424" Type="http://schemas.openxmlformats.org/officeDocument/2006/relationships/customXml" Target="../ink/ink2268.xml"/><Relationship Id="rId631" Type="http://schemas.openxmlformats.org/officeDocument/2006/relationships/customXml" Target="../ink/ink2373.xml"/><Relationship Id="rId270" Type="http://schemas.openxmlformats.org/officeDocument/2006/relationships/customXml" Target="../ink/ink2191.xml"/><Relationship Id="rId65" Type="http://schemas.openxmlformats.org/officeDocument/2006/relationships/customXml" Target="../ink/ink2088.xml"/><Relationship Id="rId130" Type="http://schemas.openxmlformats.org/officeDocument/2006/relationships/image" Target="../media/image2040.png"/><Relationship Id="rId368" Type="http://schemas.openxmlformats.org/officeDocument/2006/relationships/customXml" Target="../ink/ink2240.xml"/><Relationship Id="rId575" Type="http://schemas.openxmlformats.org/officeDocument/2006/relationships/customXml" Target="../ink/ink2345.xml"/><Relationship Id="rId228" Type="http://schemas.openxmlformats.org/officeDocument/2006/relationships/customXml" Target="../ink/ink2170.xml"/><Relationship Id="rId435" Type="http://schemas.openxmlformats.org/officeDocument/2006/relationships/image" Target="../media/image2192.png"/><Relationship Id="rId642" Type="http://schemas.openxmlformats.org/officeDocument/2006/relationships/image" Target="../media/image2294.png"/><Relationship Id="rId281" Type="http://schemas.openxmlformats.org/officeDocument/2006/relationships/image" Target="../media/image2115.png"/><Relationship Id="rId502" Type="http://schemas.openxmlformats.org/officeDocument/2006/relationships/customXml" Target="../ink/ink2307.xml"/><Relationship Id="rId76" Type="http://schemas.openxmlformats.org/officeDocument/2006/relationships/image" Target="../media/image2013.png"/><Relationship Id="rId141" Type="http://schemas.openxmlformats.org/officeDocument/2006/relationships/customXml" Target="../ink/ink2126.xml"/><Relationship Id="rId379" Type="http://schemas.openxmlformats.org/officeDocument/2006/relationships/image" Target="../media/image2164.png"/><Relationship Id="rId586" Type="http://schemas.openxmlformats.org/officeDocument/2006/relationships/image" Target="../media/image2266.png"/><Relationship Id="rId7" Type="http://schemas.openxmlformats.org/officeDocument/2006/relationships/customXml" Target="../ink/ink2059.xml"/><Relationship Id="rId239" Type="http://schemas.openxmlformats.org/officeDocument/2006/relationships/image" Target="../media/image2094.png"/><Relationship Id="rId446" Type="http://schemas.openxmlformats.org/officeDocument/2006/relationships/customXml" Target="../ink/ink2279.xml"/><Relationship Id="rId653" Type="http://schemas.openxmlformats.org/officeDocument/2006/relationships/customXml" Target="../ink/ink2384.xml"/><Relationship Id="rId292" Type="http://schemas.openxmlformats.org/officeDocument/2006/relationships/customXml" Target="../ink/ink2202.xml"/><Relationship Id="rId306" Type="http://schemas.openxmlformats.org/officeDocument/2006/relationships/customXml" Target="../ink/ink2209.xml"/><Relationship Id="rId87" Type="http://schemas.openxmlformats.org/officeDocument/2006/relationships/customXml" Target="../ink/ink2099.xml"/><Relationship Id="rId513" Type="http://schemas.openxmlformats.org/officeDocument/2006/relationships/image" Target="../media/image2231.png"/><Relationship Id="rId597" Type="http://schemas.openxmlformats.org/officeDocument/2006/relationships/customXml" Target="../ink/ink2356.xml"/><Relationship Id="rId152" Type="http://schemas.openxmlformats.org/officeDocument/2006/relationships/image" Target="../media/image2051.png"/><Relationship Id="rId457" Type="http://schemas.openxmlformats.org/officeDocument/2006/relationships/image" Target="../media/image2203.png"/><Relationship Id="rId664" Type="http://schemas.openxmlformats.org/officeDocument/2006/relationships/image" Target="../media/image2305.png"/><Relationship Id="rId14" Type="http://schemas.openxmlformats.org/officeDocument/2006/relationships/image" Target="../media/image1982.png"/><Relationship Id="rId317" Type="http://schemas.openxmlformats.org/officeDocument/2006/relationships/image" Target="../media/image2133.png"/><Relationship Id="rId524" Type="http://schemas.openxmlformats.org/officeDocument/2006/relationships/customXml" Target="../ink/ink2318.xml"/><Relationship Id="rId98" Type="http://schemas.openxmlformats.org/officeDocument/2006/relationships/image" Target="../media/image2024.png"/><Relationship Id="rId163" Type="http://schemas.openxmlformats.org/officeDocument/2006/relationships/customXml" Target="../ink/ink2137.xml"/><Relationship Id="rId370" Type="http://schemas.openxmlformats.org/officeDocument/2006/relationships/customXml" Target="../ink/ink2241.xml"/><Relationship Id="rId230" Type="http://schemas.openxmlformats.org/officeDocument/2006/relationships/customXml" Target="../ink/ink2171.xml"/><Relationship Id="rId468" Type="http://schemas.openxmlformats.org/officeDocument/2006/relationships/customXml" Target="../ink/ink2290.xml"/><Relationship Id="rId25" Type="http://schemas.openxmlformats.org/officeDocument/2006/relationships/customXml" Target="../ink/ink2068.xml"/><Relationship Id="rId328" Type="http://schemas.openxmlformats.org/officeDocument/2006/relationships/customXml" Target="../ink/ink2220.xml"/><Relationship Id="rId535" Type="http://schemas.openxmlformats.org/officeDocument/2006/relationships/image" Target="../media/image2242.png"/><Relationship Id="rId174" Type="http://schemas.openxmlformats.org/officeDocument/2006/relationships/image" Target="../media/image2062.png"/><Relationship Id="rId381" Type="http://schemas.openxmlformats.org/officeDocument/2006/relationships/image" Target="../media/image2165.png"/><Relationship Id="rId602" Type="http://schemas.openxmlformats.org/officeDocument/2006/relationships/image" Target="../media/image2274.png"/><Relationship Id="rId241" Type="http://schemas.openxmlformats.org/officeDocument/2006/relationships/image" Target="../media/image2095.png"/><Relationship Id="rId479" Type="http://schemas.openxmlformats.org/officeDocument/2006/relationships/image" Target="../media/image2214.png"/><Relationship Id="rId36" Type="http://schemas.openxmlformats.org/officeDocument/2006/relationships/image" Target="../media/image1993.png"/><Relationship Id="rId339" Type="http://schemas.openxmlformats.org/officeDocument/2006/relationships/image" Target="../media/image2144.png"/><Relationship Id="rId546" Type="http://schemas.openxmlformats.org/officeDocument/2006/relationships/image" Target="../media/image2247.png"/><Relationship Id="rId101" Type="http://schemas.openxmlformats.org/officeDocument/2006/relationships/customXml" Target="../ink/ink2106.xml"/><Relationship Id="rId185" Type="http://schemas.openxmlformats.org/officeDocument/2006/relationships/customXml" Target="../ink/ink2148.xml"/><Relationship Id="rId406" Type="http://schemas.openxmlformats.org/officeDocument/2006/relationships/customXml" Target="../ink/ink2259.xml"/><Relationship Id="rId392" Type="http://schemas.openxmlformats.org/officeDocument/2006/relationships/customXml" Target="../ink/ink2252.xml"/><Relationship Id="rId613" Type="http://schemas.openxmlformats.org/officeDocument/2006/relationships/customXml" Target="../ink/ink2364.xml"/><Relationship Id="rId252" Type="http://schemas.openxmlformats.org/officeDocument/2006/relationships/customXml" Target="../ink/ink2182.xml"/><Relationship Id="rId47" Type="http://schemas.openxmlformats.org/officeDocument/2006/relationships/customXml" Target="../ink/ink2079.xml"/><Relationship Id="rId112" Type="http://schemas.openxmlformats.org/officeDocument/2006/relationships/image" Target="../media/image2031.png"/><Relationship Id="rId557" Type="http://schemas.openxmlformats.org/officeDocument/2006/relationships/customXml" Target="../ink/ink2336.xml"/><Relationship Id="rId196" Type="http://schemas.openxmlformats.org/officeDocument/2006/relationships/image" Target="../media/image2073.png"/><Relationship Id="rId417" Type="http://schemas.openxmlformats.org/officeDocument/2006/relationships/image" Target="../media/image2183.png"/><Relationship Id="rId624" Type="http://schemas.openxmlformats.org/officeDocument/2006/relationships/image" Target="../media/image2285.png"/><Relationship Id="rId263" Type="http://schemas.openxmlformats.org/officeDocument/2006/relationships/image" Target="../media/image2106.png"/><Relationship Id="rId470" Type="http://schemas.openxmlformats.org/officeDocument/2006/relationships/customXml" Target="../ink/ink2291.xml"/><Relationship Id="rId58" Type="http://schemas.openxmlformats.org/officeDocument/2006/relationships/image" Target="../media/image2004.png"/><Relationship Id="rId123" Type="http://schemas.openxmlformats.org/officeDocument/2006/relationships/customXml" Target="../ink/ink2117.xml"/><Relationship Id="rId330" Type="http://schemas.openxmlformats.org/officeDocument/2006/relationships/customXml" Target="../ink/ink2221.xml"/><Relationship Id="rId568" Type="http://schemas.openxmlformats.org/officeDocument/2006/relationships/image" Target="../media/image2257.png"/><Relationship Id="rId428" Type="http://schemas.openxmlformats.org/officeDocument/2006/relationships/customXml" Target="../ink/ink2270.xml"/><Relationship Id="rId635" Type="http://schemas.openxmlformats.org/officeDocument/2006/relationships/customXml" Target="../ink/ink2375.xml"/><Relationship Id="rId274" Type="http://schemas.openxmlformats.org/officeDocument/2006/relationships/customXml" Target="../ink/ink2193.xml"/><Relationship Id="rId481" Type="http://schemas.openxmlformats.org/officeDocument/2006/relationships/image" Target="../media/image2215.png"/><Relationship Id="rId69" Type="http://schemas.openxmlformats.org/officeDocument/2006/relationships/customXml" Target="../ink/ink2090.xml"/><Relationship Id="rId134" Type="http://schemas.openxmlformats.org/officeDocument/2006/relationships/image" Target="../media/image2042.png"/><Relationship Id="rId579" Type="http://schemas.openxmlformats.org/officeDocument/2006/relationships/customXml" Target="../ink/ink2347.xml"/><Relationship Id="rId80" Type="http://schemas.openxmlformats.org/officeDocument/2006/relationships/image" Target="../media/image2015.png"/><Relationship Id="rId176" Type="http://schemas.openxmlformats.org/officeDocument/2006/relationships/image" Target="../media/image2063.png"/><Relationship Id="rId341" Type="http://schemas.openxmlformats.org/officeDocument/2006/relationships/image" Target="../media/image2145.png"/><Relationship Id="rId383" Type="http://schemas.openxmlformats.org/officeDocument/2006/relationships/image" Target="../media/image2166.png"/><Relationship Id="rId439" Type="http://schemas.openxmlformats.org/officeDocument/2006/relationships/image" Target="../media/image2194.png"/><Relationship Id="rId590" Type="http://schemas.openxmlformats.org/officeDocument/2006/relationships/image" Target="../media/image2268.png"/><Relationship Id="rId604" Type="http://schemas.openxmlformats.org/officeDocument/2006/relationships/image" Target="../media/image2275.png"/><Relationship Id="rId646" Type="http://schemas.openxmlformats.org/officeDocument/2006/relationships/image" Target="../media/image2296.png"/><Relationship Id="rId201" Type="http://schemas.openxmlformats.org/officeDocument/2006/relationships/customXml" Target="../ink/ink2156.xml"/><Relationship Id="rId243" Type="http://schemas.openxmlformats.org/officeDocument/2006/relationships/image" Target="../media/image2096.png"/><Relationship Id="rId285" Type="http://schemas.openxmlformats.org/officeDocument/2006/relationships/image" Target="../media/image2117.png"/><Relationship Id="rId450" Type="http://schemas.openxmlformats.org/officeDocument/2006/relationships/customXml" Target="../ink/ink2281.xml"/><Relationship Id="rId506" Type="http://schemas.openxmlformats.org/officeDocument/2006/relationships/customXml" Target="../ink/ink2309.xml"/><Relationship Id="rId38" Type="http://schemas.openxmlformats.org/officeDocument/2006/relationships/image" Target="../media/image1994.png"/><Relationship Id="rId103" Type="http://schemas.openxmlformats.org/officeDocument/2006/relationships/customXml" Target="../ink/ink2107.xml"/><Relationship Id="rId310" Type="http://schemas.openxmlformats.org/officeDocument/2006/relationships/customXml" Target="../ink/ink2211.xml"/><Relationship Id="rId492" Type="http://schemas.openxmlformats.org/officeDocument/2006/relationships/customXml" Target="../ink/ink2302.xml"/><Relationship Id="rId548" Type="http://schemas.openxmlformats.org/officeDocument/2006/relationships/customXml" Target="../ink/ink2331.xml"/><Relationship Id="rId91" Type="http://schemas.openxmlformats.org/officeDocument/2006/relationships/customXml" Target="../ink/ink2101.xml"/><Relationship Id="rId145" Type="http://schemas.openxmlformats.org/officeDocument/2006/relationships/customXml" Target="../ink/ink2128.xml"/><Relationship Id="rId187" Type="http://schemas.openxmlformats.org/officeDocument/2006/relationships/customXml" Target="../ink/ink2149.xml"/><Relationship Id="rId352" Type="http://schemas.openxmlformats.org/officeDocument/2006/relationships/customXml" Target="../ink/ink2232.xml"/><Relationship Id="rId394" Type="http://schemas.openxmlformats.org/officeDocument/2006/relationships/customXml" Target="../ink/ink2253.xml"/><Relationship Id="rId408" Type="http://schemas.openxmlformats.org/officeDocument/2006/relationships/customXml" Target="../ink/ink2260.xml"/><Relationship Id="rId615" Type="http://schemas.openxmlformats.org/officeDocument/2006/relationships/customXml" Target="../ink/ink2365.xml"/><Relationship Id="rId212" Type="http://schemas.openxmlformats.org/officeDocument/2006/relationships/image" Target="../media/image2081.png"/><Relationship Id="rId254" Type="http://schemas.openxmlformats.org/officeDocument/2006/relationships/customXml" Target="../ink/ink2183.xml"/><Relationship Id="rId657" Type="http://schemas.openxmlformats.org/officeDocument/2006/relationships/customXml" Target="../ink/ink2386.xml"/><Relationship Id="rId49" Type="http://schemas.openxmlformats.org/officeDocument/2006/relationships/customXml" Target="../ink/ink2080.xml"/><Relationship Id="rId114" Type="http://schemas.openxmlformats.org/officeDocument/2006/relationships/image" Target="../media/image2032.png"/><Relationship Id="rId296" Type="http://schemas.openxmlformats.org/officeDocument/2006/relationships/customXml" Target="../ink/ink2204.xml"/><Relationship Id="rId461" Type="http://schemas.openxmlformats.org/officeDocument/2006/relationships/image" Target="../media/image2205.png"/><Relationship Id="rId517" Type="http://schemas.openxmlformats.org/officeDocument/2006/relationships/image" Target="../media/image2233.png"/><Relationship Id="rId559" Type="http://schemas.openxmlformats.org/officeDocument/2006/relationships/customXml" Target="../ink/ink2337.xml"/><Relationship Id="rId60" Type="http://schemas.openxmlformats.org/officeDocument/2006/relationships/image" Target="../media/image2005.png"/><Relationship Id="rId156" Type="http://schemas.openxmlformats.org/officeDocument/2006/relationships/image" Target="../media/image2053.png"/><Relationship Id="rId198" Type="http://schemas.openxmlformats.org/officeDocument/2006/relationships/image" Target="../media/image2074.png"/><Relationship Id="rId321" Type="http://schemas.openxmlformats.org/officeDocument/2006/relationships/image" Target="../media/image2135.png"/><Relationship Id="rId363" Type="http://schemas.openxmlformats.org/officeDocument/2006/relationships/image" Target="../media/image2156.png"/><Relationship Id="rId419" Type="http://schemas.openxmlformats.org/officeDocument/2006/relationships/image" Target="../media/image2184.png"/><Relationship Id="rId570" Type="http://schemas.openxmlformats.org/officeDocument/2006/relationships/image" Target="../media/image2258.png"/><Relationship Id="rId626" Type="http://schemas.openxmlformats.org/officeDocument/2006/relationships/image" Target="../media/image2286.png"/><Relationship Id="rId223" Type="http://schemas.openxmlformats.org/officeDocument/2006/relationships/customXml" Target="../ink/ink2167.xml"/><Relationship Id="rId430" Type="http://schemas.openxmlformats.org/officeDocument/2006/relationships/customXml" Target="../ink/ink2271.xml"/><Relationship Id="rId668" Type="http://schemas.openxmlformats.org/officeDocument/2006/relationships/customXml" Target="../ink/ink2392.xml"/><Relationship Id="rId18" Type="http://schemas.openxmlformats.org/officeDocument/2006/relationships/image" Target="../media/image1984.png"/><Relationship Id="rId265" Type="http://schemas.openxmlformats.org/officeDocument/2006/relationships/image" Target="../media/image2107.png"/><Relationship Id="rId472" Type="http://schemas.openxmlformats.org/officeDocument/2006/relationships/customXml" Target="../ink/ink2292.xml"/><Relationship Id="rId528" Type="http://schemas.openxmlformats.org/officeDocument/2006/relationships/customXml" Target="../ink/ink2320.xml"/><Relationship Id="rId125" Type="http://schemas.openxmlformats.org/officeDocument/2006/relationships/customXml" Target="../ink/ink2118.xml"/><Relationship Id="rId167" Type="http://schemas.openxmlformats.org/officeDocument/2006/relationships/customXml" Target="../ink/ink2139.xml"/><Relationship Id="rId332" Type="http://schemas.openxmlformats.org/officeDocument/2006/relationships/customXml" Target="../ink/ink2222.xml"/><Relationship Id="rId374" Type="http://schemas.openxmlformats.org/officeDocument/2006/relationships/customXml" Target="../ink/ink2243.xml"/><Relationship Id="rId581" Type="http://schemas.openxmlformats.org/officeDocument/2006/relationships/customXml" Target="../ink/ink2348.xml"/><Relationship Id="rId71" Type="http://schemas.openxmlformats.org/officeDocument/2006/relationships/customXml" Target="../ink/ink2091.xml"/><Relationship Id="rId234" Type="http://schemas.openxmlformats.org/officeDocument/2006/relationships/customXml" Target="../ink/ink2173.xml"/><Relationship Id="rId637" Type="http://schemas.openxmlformats.org/officeDocument/2006/relationships/customXml" Target="../ink/ink2376.xml"/><Relationship Id="rId2" Type="http://schemas.openxmlformats.org/officeDocument/2006/relationships/notesSlide" Target="../notesSlides/notesSlide13.xml"/><Relationship Id="rId29" Type="http://schemas.openxmlformats.org/officeDocument/2006/relationships/customXml" Target="../ink/ink2070.xml"/><Relationship Id="rId276" Type="http://schemas.openxmlformats.org/officeDocument/2006/relationships/customXml" Target="../ink/ink2194.xml"/><Relationship Id="rId441" Type="http://schemas.openxmlformats.org/officeDocument/2006/relationships/image" Target="../media/image2195.png"/><Relationship Id="rId483" Type="http://schemas.openxmlformats.org/officeDocument/2006/relationships/image" Target="../media/image2216.png"/><Relationship Id="rId539" Type="http://schemas.openxmlformats.org/officeDocument/2006/relationships/image" Target="../media/image2244.png"/><Relationship Id="rId40" Type="http://schemas.openxmlformats.org/officeDocument/2006/relationships/image" Target="../media/image1995.png"/><Relationship Id="rId136" Type="http://schemas.openxmlformats.org/officeDocument/2006/relationships/image" Target="../media/image2043.png"/><Relationship Id="rId178" Type="http://schemas.openxmlformats.org/officeDocument/2006/relationships/image" Target="../media/image2064.png"/><Relationship Id="rId301" Type="http://schemas.openxmlformats.org/officeDocument/2006/relationships/image" Target="../media/image2125.png"/><Relationship Id="rId343" Type="http://schemas.openxmlformats.org/officeDocument/2006/relationships/image" Target="../media/image2146.png"/><Relationship Id="rId550" Type="http://schemas.openxmlformats.org/officeDocument/2006/relationships/customXml" Target="../ink/ink2332.xml"/><Relationship Id="rId82" Type="http://schemas.openxmlformats.org/officeDocument/2006/relationships/image" Target="../media/image2016.png"/><Relationship Id="rId203" Type="http://schemas.openxmlformats.org/officeDocument/2006/relationships/customXml" Target="../ink/ink2157.xml"/><Relationship Id="rId385" Type="http://schemas.openxmlformats.org/officeDocument/2006/relationships/image" Target="../media/image2167.png"/><Relationship Id="rId592" Type="http://schemas.openxmlformats.org/officeDocument/2006/relationships/image" Target="../media/image2269.png"/><Relationship Id="rId606" Type="http://schemas.openxmlformats.org/officeDocument/2006/relationships/image" Target="../media/image2276.png"/><Relationship Id="rId648" Type="http://schemas.openxmlformats.org/officeDocument/2006/relationships/image" Target="../media/image2297.png"/><Relationship Id="rId245" Type="http://schemas.openxmlformats.org/officeDocument/2006/relationships/image" Target="../media/image2097.png"/><Relationship Id="rId287" Type="http://schemas.openxmlformats.org/officeDocument/2006/relationships/image" Target="../media/image2118.png"/><Relationship Id="rId410" Type="http://schemas.openxmlformats.org/officeDocument/2006/relationships/customXml" Target="../ink/ink2261.xml"/><Relationship Id="rId452" Type="http://schemas.openxmlformats.org/officeDocument/2006/relationships/customXml" Target="../ink/ink2282.xml"/><Relationship Id="rId494" Type="http://schemas.openxmlformats.org/officeDocument/2006/relationships/customXml" Target="../ink/ink2303.xml"/><Relationship Id="rId508" Type="http://schemas.openxmlformats.org/officeDocument/2006/relationships/customXml" Target="../ink/ink2310.xml"/><Relationship Id="rId105" Type="http://schemas.openxmlformats.org/officeDocument/2006/relationships/customXml" Target="../ink/ink2108.xml"/><Relationship Id="rId147" Type="http://schemas.openxmlformats.org/officeDocument/2006/relationships/customXml" Target="../ink/ink2129.xml"/><Relationship Id="rId312" Type="http://schemas.openxmlformats.org/officeDocument/2006/relationships/customXml" Target="../ink/ink2212.xml"/><Relationship Id="rId354" Type="http://schemas.openxmlformats.org/officeDocument/2006/relationships/customXml" Target="../ink/ink2233.xml"/><Relationship Id="rId51" Type="http://schemas.openxmlformats.org/officeDocument/2006/relationships/customXml" Target="../ink/ink2081.xml"/><Relationship Id="rId93" Type="http://schemas.openxmlformats.org/officeDocument/2006/relationships/customXml" Target="../ink/ink2102.xml"/><Relationship Id="rId189" Type="http://schemas.openxmlformats.org/officeDocument/2006/relationships/customXml" Target="../ink/ink2150.xml"/><Relationship Id="rId396" Type="http://schemas.openxmlformats.org/officeDocument/2006/relationships/customXml" Target="../ink/ink2254.xml"/><Relationship Id="rId561" Type="http://schemas.openxmlformats.org/officeDocument/2006/relationships/customXml" Target="../ink/ink2338.xml"/><Relationship Id="rId617" Type="http://schemas.openxmlformats.org/officeDocument/2006/relationships/customXml" Target="../ink/ink2366.xml"/><Relationship Id="rId659" Type="http://schemas.openxmlformats.org/officeDocument/2006/relationships/customXml" Target="../ink/ink2387.xml"/><Relationship Id="rId214" Type="http://schemas.openxmlformats.org/officeDocument/2006/relationships/image" Target="../media/image2082.png"/><Relationship Id="rId256" Type="http://schemas.openxmlformats.org/officeDocument/2006/relationships/customXml" Target="../ink/ink2184.xml"/><Relationship Id="rId298" Type="http://schemas.openxmlformats.org/officeDocument/2006/relationships/customXml" Target="../ink/ink2205.xml"/><Relationship Id="rId421" Type="http://schemas.openxmlformats.org/officeDocument/2006/relationships/image" Target="../media/image2185.png"/><Relationship Id="rId463" Type="http://schemas.openxmlformats.org/officeDocument/2006/relationships/image" Target="../media/image2206.png"/><Relationship Id="rId519" Type="http://schemas.openxmlformats.org/officeDocument/2006/relationships/image" Target="../media/image2234.png"/><Relationship Id="rId116" Type="http://schemas.openxmlformats.org/officeDocument/2006/relationships/image" Target="../media/image2033.png"/><Relationship Id="rId158" Type="http://schemas.openxmlformats.org/officeDocument/2006/relationships/image" Target="../media/image2054.png"/><Relationship Id="rId323" Type="http://schemas.openxmlformats.org/officeDocument/2006/relationships/image" Target="../media/image2136.png"/><Relationship Id="rId530" Type="http://schemas.openxmlformats.org/officeDocument/2006/relationships/customXml" Target="../ink/ink2321.xml"/><Relationship Id="rId20" Type="http://schemas.openxmlformats.org/officeDocument/2006/relationships/image" Target="../media/image1985.png"/><Relationship Id="rId62" Type="http://schemas.openxmlformats.org/officeDocument/2006/relationships/image" Target="../media/image2006.png"/><Relationship Id="rId365" Type="http://schemas.openxmlformats.org/officeDocument/2006/relationships/image" Target="../media/image2157.png"/><Relationship Id="rId572" Type="http://schemas.openxmlformats.org/officeDocument/2006/relationships/image" Target="../media/image2259.png"/><Relationship Id="rId628" Type="http://schemas.openxmlformats.org/officeDocument/2006/relationships/image" Target="../media/image2287.png"/><Relationship Id="rId225" Type="http://schemas.openxmlformats.org/officeDocument/2006/relationships/customXml" Target="../ink/ink2168.xml"/><Relationship Id="rId267" Type="http://schemas.openxmlformats.org/officeDocument/2006/relationships/image" Target="../media/image2108.png"/><Relationship Id="rId432" Type="http://schemas.openxmlformats.org/officeDocument/2006/relationships/customXml" Target="../ink/ink2272.xml"/><Relationship Id="rId474" Type="http://schemas.openxmlformats.org/officeDocument/2006/relationships/customXml" Target="../ink/ink2293.xml"/><Relationship Id="rId127" Type="http://schemas.openxmlformats.org/officeDocument/2006/relationships/customXml" Target="../ink/ink2119.xml"/><Relationship Id="rId31" Type="http://schemas.openxmlformats.org/officeDocument/2006/relationships/customXml" Target="../ink/ink2071.xml"/><Relationship Id="rId73" Type="http://schemas.openxmlformats.org/officeDocument/2006/relationships/customXml" Target="../ink/ink2092.xml"/><Relationship Id="rId169" Type="http://schemas.openxmlformats.org/officeDocument/2006/relationships/customXml" Target="../ink/ink2140.xml"/><Relationship Id="rId334" Type="http://schemas.openxmlformats.org/officeDocument/2006/relationships/customXml" Target="../ink/ink2223.xml"/><Relationship Id="rId376" Type="http://schemas.openxmlformats.org/officeDocument/2006/relationships/customXml" Target="../ink/ink2244.xml"/><Relationship Id="rId541" Type="http://schemas.openxmlformats.org/officeDocument/2006/relationships/image" Target="../media/image2245.png"/><Relationship Id="rId583" Type="http://schemas.openxmlformats.org/officeDocument/2006/relationships/customXml" Target="../ink/ink2349.xml"/><Relationship Id="rId639" Type="http://schemas.openxmlformats.org/officeDocument/2006/relationships/customXml" Target="../ink/ink2377.xml"/><Relationship Id="rId4" Type="http://schemas.openxmlformats.org/officeDocument/2006/relationships/image" Target="../media/image1977.png"/><Relationship Id="rId180" Type="http://schemas.openxmlformats.org/officeDocument/2006/relationships/image" Target="../media/image2065.png"/><Relationship Id="rId236" Type="http://schemas.openxmlformats.org/officeDocument/2006/relationships/customXml" Target="../ink/ink2174.xml"/><Relationship Id="rId278" Type="http://schemas.openxmlformats.org/officeDocument/2006/relationships/customXml" Target="../ink/ink2195.xml"/><Relationship Id="rId401" Type="http://schemas.openxmlformats.org/officeDocument/2006/relationships/image" Target="../media/image2175.png"/><Relationship Id="rId443" Type="http://schemas.openxmlformats.org/officeDocument/2006/relationships/image" Target="../media/image2196.png"/><Relationship Id="rId650" Type="http://schemas.openxmlformats.org/officeDocument/2006/relationships/image" Target="../media/image2298.png"/><Relationship Id="rId303" Type="http://schemas.openxmlformats.org/officeDocument/2006/relationships/image" Target="../media/image2126.png"/><Relationship Id="rId485" Type="http://schemas.openxmlformats.org/officeDocument/2006/relationships/image" Target="../media/image2217.png"/><Relationship Id="rId42" Type="http://schemas.openxmlformats.org/officeDocument/2006/relationships/image" Target="../media/image1996.png"/><Relationship Id="rId84" Type="http://schemas.openxmlformats.org/officeDocument/2006/relationships/image" Target="../media/image2017.png"/><Relationship Id="rId138" Type="http://schemas.openxmlformats.org/officeDocument/2006/relationships/image" Target="../media/image2044.png"/><Relationship Id="rId345" Type="http://schemas.openxmlformats.org/officeDocument/2006/relationships/image" Target="../media/image2147.png"/><Relationship Id="rId387" Type="http://schemas.openxmlformats.org/officeDocument/2006/relationships/image" Target="../media/image2168.png"/><Relationship Id="rId510" Type="http://schemas.openxmlformats.org/officeDocument/2006/relationships/customXml" Target="../ink/ink2311.xml"/><Relationship Id="rId552" Type="http://schemas.openxmlformats.org/officeDocument/2006/relationships/image" Target="../media/image2249.png"/><Relationship Id="rId594" Type="http://schemas.openxmlformats.org/officeDocument/2006/relationships/image" Target="../media/image2270.png"/><Relationship Id="rId608" Type="http://schemas.openxmlformats.org/officeDocument/2006/relationships/image" Target="../media/image2277.png"/><Relationship Id="rId191" Type="http://schemas.openxmlformats.org/officeDocument/2006/relationships/customXml" Target="../ink/ink2151.xml"/><Relationship Id="rId205" Type="http://schemas.openxmlformats.org/officeDocument/2006/relationships/customXml" Target="../ink/ink2158.xml"/><Relationship Id="rId247" Type="http://schemas.openxmlformats.org/officeDocument/2006/relationships/image" Target="../media/image2098.png"/><Relationship Id="rId412" Type="http://schemas.openxmlformats.org/officeDocument/2006/relationships/customXml" Target="../ink/ink2262.xml"/><Relationship Id="rId107" Type="http://schemas.openxmlformats.org/officeDocument/2006/relationships/customXml" Target="../ink/ink2109.xml"/><Relationship Id="rId289" Type="http://schemas.openxmlformats.org/officeDocument/2006/relationships/image" Target="../media/image2119.png"/><Relationship Id="rId454" Type="http://schemas.openxmlformats.org/officeDocument/2006/relationships/customXml" Target="../ink/ink2283.xml"/><Relationship Id="rId496" Type="http://schemas.openxmlformats.org/officeDocument/2006/relationships/customXml" Target="../ink/ink2304.xml"/><Relationship Id="rId661" Type="http://schemas.openxmlformats.org/officeDocument/2006/relationships/customXml" Target="../ink/ink2388.xml"/><Relationship Id="rId11" Type="http://schemas.openxmlformats.org/officeDocument/2006/relationships/customXml" Target="../ink/ink2061.xml"/><Relationship Id="rId53" Type="http://schemas.openxmlformats.org/officeDocument/2006/relationships/customXml" Target="../ink/ink2082.xml"/><Relationship Id="rId149" Type="http://schemas.openxmlformats.org/officeDocument/2006/relationships/customXml" Target="../ink/ink2130.xml"/><Relationship Id="rId314" Type="http://schemas.openxmlformats.org/officeDocument/2006/relationships/customXml" Target="../ink/ink2213.xml"/><Relationship Id="rId356" Type="http://schemas.openxmlformats.org/officeDocument/2006/relationships/customXml" Target="../ink/ink2234.xml"/><Relationship Id="rId398" Type="http://schemas.openxmlformats.org/officeDocument/2006/relationships/customXml" Target="../ink/ink2255.xml"/><Relationship Id="rId521" Type="http://schemas.openxmlformats.org/officeDocument/2006/relationships/image" Target="../media/image2235.png"/><Relationship Id="rId563" Type="http://schemas.openxmlformats.org/officeDocument/2006/relationships/customXml" Target="../ink/ink2339.xml"/><Relationship Id="rId619" Type="http://schemas.openxmlformats.org/officeDocument/2006/relationships/customXml" Target="../ink/ink2367.xml"/><Relationship Id="rId95" Type="http://schemas.openxmlformats.org/officeDocument/2006/relationships/customXml" Target="../ink/ink2103.xml"/><Relationship Id="rId160" Type="http://schemas.openxmlformats.org/officeDocument/2006/relationships/image" Target="../media/image2055.png"/><Relationship Id="rId216" Type="http://schemas.openxmlformats.org/officeDocument/2006/relationships/image" Target="../media/image2083.png"/><Relationship Id="rId423" Type="http://schemas.openxmlformats.org/officeDocument/2006/relationships/image" Target="../media/image2186.png"/><Relationship Id="rId258" Type="http://schemas.openxmlformats.org/officeDocument/2006/relationships/customXml" Target="../ink/ink2185.xml"/><Relationship Id="rId465" Type="http://schemas.openxmlformats.org/officeDocument/2006/relationships/image" Target="../media/image2207.png"/><Relationship Id="rId630" Type="http://schemas.openxmlformats.org/officeDocument/2006/relationships/image" Target="../media/image2288.png"/><Relationship Id="rId22" Type="http://schemas.openxmlformats.org/officeDocument/2006/relationships/image" Target="../media/image1986.png"/><Relationship Id="rId64" Type="http://schemas.openxmlformats.org/officeDocument/2006/relationships/image" Target="../media/image2007.png"/><Relationship Id="rId118" Type="http://schemas.openxmlformats.org/officeDocument/2006/relationships/image" Target="../media/image2034.png"/><Relationship Id="rId325" Type="http://schemas.openxmlformats.org/officeDocument/2006/relationships/image" Target="../media/image2137.png"/><Relationship Id="rId367" Type="http://schemas.openxmlformats.org/officeDocument/2006/relationships/image" Target="../media/image2158.png"/><Relationship Id="rId532" Type="http://schemas.openxmlformats.org/officeDocument/2006/relationships/customXml" Target="../ink/ink2322.xml"/><Relationship Id="rId574" Type="http://schemas.openxmlformats.org/officeDocument/2006/relationships/image" Target="../media/image2260.png"/><Relationship Id="rId171" Type="http://schemas.openxmlformats.org/officeDocument/2006/relationships/customXml" Target="../ink/ink2141.xml"/><Relationship Id="rId227" Type="http://schemas.openxmlformats.org/officeDocument/2006/relationships/image" Target="../media/image2088.png"/><Relationship Id="rId269" Type="http://schemas.openxmlformats.org/officeDocument/2006/relationships/image" Target="../media/image2109.png"/><Relationship Id="rId434" Type="http://schemas.openxmlformats.org/officeDocument/2006/relationships/customXml" Target="../ink/ink2273.xml"/><Relationship Id="rId476" Type="http://schemas.openxmlformats.org/officeDocument/2006/relationships/customXml" Target="../ink/ink2294.xml"/><Relationship Id="rId641" Type="http://schemas.openxmlformats.org/officeDocument/2006/relationships/customXml" Target="../ink/ink2378.xml"/><Relationship Id="rId33" Type="http://schemas.openxmlformats.org/officeDocument/2006/relationships/customXml" Target="../ink/ink2072.xml"/><Relationship Id="rId129" Type="http://schemas.openxmlformats.org/officeDocument/2006/relationships/customXml" Target="../ink/ink2120.xml"/><Relationship Id="rId280" Type="http://schemas.openxmlformats.org/officeDocument/2006/relationships/customXml" Target="../ink/ink2196.xml"/><Relationship Id="rId336" Type="http://schemas.openxmlformats.org/officeDocument/2006/relationships/customXml" Target="../ink/ink2224.xml"/><Relationship Id="rId501" Type="http://schemas.openxmlformats.org/officeDocument/2006/relationships/image" Target="../media/image2225.png"/><Relationship Id="rId543" Type="http://schemas.openxmlformats.org/officeDocument/2006/relationships/image" Target="../media/image2246.png"/><Relationship Id="rId75" Type="http://schemas.openxmlformats.org/officeDocument/2006/relationships/customXml" Target="../ink/ink2093.xml"/><Relationship Id="rId140" Type="http://schemas.openxmlformats.org/officeDocument/2006/relationships/image" Target="../media/image2045.png"/><Relationship Id="rId182" Type="http://schemas.openxmlformats.org/officeDocument/2006/relationships/image" Target="../media/image2066.png"/><Relationship Id="rId378" Type="http://schemas.openxmlformats.org/officeDocument/2006/relationships/customXml" Target="../ink/ink2245.xml"/><Relationship Id="rId403" Type="http://schemas.openxmlformats.org/officeDocument/2006/relationships/image" Target="../media/image2176.png"/><Relationship Id="rId585" Type="http://schemas.openxmlformats.org/officeDocument/2006/relationships/customXml" Target="../ink/ink2350.xml"/><Relationship Id="rId6" Type="http://schemas.openxmlformats.org/officeDocument/2006/relationships/image" Target="../media/image1978.png"/><Relationship Id="rId238" Type="http://schemas.openxmlformats.org/officeDocument/2006/relationships/customXml" Target="../ink/ink2175.xml"/><Relationship Id="rId445" Type="http://schemas.openxmlformats.org/officeDocument/2006/relationships/image" Target="../media/image2197.png"/><Relationship Id="rId487" Type="http://schemas.openxmlformats.org/officeDocument/2006/relationships/image" Target="../media/image2218.png"/><Relationship Id="rId610" Type="http://schemas.openxmlformats.org/officeDocument/2006/relationships/image" Target="../media/image2278.png"/><Relationship Id="rId652" Type="http://schemas.openxmlformats.org/officeDocument/2006/relationships/image" Target="../media/image2299.png"/><Relationship Id="rId291" Type="http://schemas.openxmlformats.org/officeDocument/2006/relationships/image" Target="../media/image2120.png"/><Relationship Id="rId305" Type="http://schemas.openxmlformats.org/officeDocument/2006/relationships/image" Target="../media/image2127.png"/><Relationship Id="rId347" Type="http://schemas.openxmlformats.org/officeDocument/2006/relationships/image" Target="../media/image2148.png"/><Relationship Id="rId512" Type="http://schemas.openxmlformats.org/officeDocument/2006/relationships/customXml" Target="../ink/ink2312.xml"/><Relationship Id="rId44" Type="http://schemas.openxmlformats.org/officeDocument/2006/relationships/image" Target="../media/image1997.png"/><Relationship Id="rId86" Type="http://schemas.openxmlformats.org/officeDocument/2006/relationships/image" Target="../media/image2018.png"/><Relationship Id="rId151" Type="http://schemas.openxmlformats.org/officeDocument/2006/relationships/customXml" Target="../ink/ink2131.xml"/><Relationship Id="rId389" Type="http://schemas.openxmlformats.org/officeDocument/2006/relationships/image" Target="../media/image2169.png"/><Relationship Id="rId554" Type="http://schemas.openxmlformats.org/officeDocument/2006/relationships/image" Target="../media/image2250.png"/><Relationship Id="rId596" Type="http://schemas.openxmlformats.org/officeDocument/2006/relationships/image" Target="../media/image2271.png"/><Relationship Id="rId193" Type="http://schemas.openxmlformats.org/officeDocument/2006/relationships/customXml" Target="../ink/ink2152.xml"/><Relationship Id="rId207" Type="http://schemas.openxmlformats.org/officeDocument/2006/relationships/customXml" Target="../ink/ink2159.xml"/><Relationship Id="rId249" Type="http://schemas.openxmlformats.org/officeDocument/2006/relationships/image" Target="../media/image2099.png"/><Relationship Id="rId414" Type="http://schemas.openxmlformats.org/officeDocument/2006/relationships/customXml" Target="../ink/ink2263.xml"/><Relationship Id="rId456" Type="http://schemas.openxmlformats.org/officeDocument/2006/relationships/customXml" Target="../ink/ink2284.xml"/><Relationship Id="rId498" Type="http://schemas.openxmlformats.org/officeDocument/2006/relationships/customXml" Target="../ink/ink2305.xml"/><Relationship Id="rId621" Type="http://schemas.openxmlformats.org/officeDocument/2006/relationships/customXml" Target="../ink/ink2368.xml"/><Relationship Id="rId663" Type="http://schemas.openxmlformats.org/officeDocument/2006/relationships/customXml" Target="../ink/ink2389.xml"/><Relationship Id="rId13" Type="http://schemas.openxmlformats.org/officeDocument/2006/relationships/customXml" Target="../ink/ink2062.xml"/><Relationship Id="rId109" Type="http://schemas.openxmlformats.org/officeDocument/2006/relationships/customXml" Target="../ink/ink2110.xml"/><Relationship Id="rId260" Type="http://schemas.openxmlformats.org/officeDocument/2006/relationships/customXml" Target="../ink/ink2186.xml"/><Relationship Id="rId316" Type="http://schemas.openxmlformats.org/officeDocument/2006/relationships/customXml" Target="../ink/ink2214.xml"/><Relationship Id="rId523" Type="http://schemas.openxmlformats.org/officeDocument/2006/relationships/image" Target="../media/image2236.png"/><Relationship Id="rId55" Type="http://schemas.openxmlformats.org/officeDocument/2006/relationships/customXml" Target="../ink/ink2083.xml"/><Relationship Id="rId97" Type="http://schemas.openxmlformats.org/officeDocument/2006/relationships/customXml" Target="../ink/ink2104.xml"/><Relationship Id="rId120" Type="http://schemas.openxmlformats.org/officeDocument/2006/relationships/image" Target="../media/image2035.png"/><Relationship Id="rId358" Type="http://schemas.openxmlformats.org/officeDocument/2006/relationships/customXml" Target="../ink/ink2235.xml"/><Relationship Id="rId565" Type="http://schemas.openxmlformats.org/officeDocument/2006/relationships/customXml" Target="../ink/ink2340.xml"/><Relationship Id="rId162" Type="http://schemas.openxmlformats.org/officeDocument/2006/relationships/image" Target="../media/image2056.png"/><Relationship Id="rId218" Type="http://schemas.openxmlformats.org/officeDocument/2006/relationships/image" Target="../media/image2084.png"/><Relationship Id="rId425" Type="http://schemas.openxmlformats.org/officeDocument/2006/relationships/image" Target="../media/image2187.png"/><Relationship Id="rId467" Type="http://schemas.openxmlformats.org/officeDocument/2006/relationships/image" Target="../media/image2208.png"/><Relationship Id="rId632" Type="http://schemas.openxmlformats.org/officeDocument/2006/relationships/image" Target="../media/image2289.png"/><Relationship Id="rId271" Type="http://schemas.openxmlformats.org/officeDocument/2006/relationships/image" Target="../media/image2110.png"/><Relationship Id="rId24" Type="http://schemas.openxmlformats.org/officeDocument/2006/relationships/image" Target="../media/image1987.png"/><Relationship Id="rId66" Type="http://schemas.openxmlformats.org/officeDocument/2006/relationships/image" Target="../media/image2008.png"/><Relationship Id="rId131" Type="http://schemas.openxmlformats.org/officeDocument/2006/relationships/customXml" Target="../ink/ink2121.xml"/><Relationship Id="rId327" Type="http://schemas.openxmlformats.org/officeDocument/2006/relationships/image" Target="../media/image2138.png"/><Relationship Id="rId369" Type="http://schemas.openxmlformats.org/officeDocument/2006/relationships/image" Target="../media/image2159.png"/><Relationship Id="rId534" Type="http://schemas.openxmlformats.org/officeDocument/2006/relationships/customXml" Target="../ink/ink2323.xml"/><Relationship Id="rId576" Type="http://schemas.openxmlformats.org/officeDocument/2006/relationships/image" Target="../media/image2261.png"/><Relationship Id="rId173" Type="http://schemas.openxmlformats.org/officeDocument/2006/relationships/customXml" Target="../ink/ink2142.xml"/><Relationship Id="rId229" Type="http://schemas.openxmlformats.org/officeDocument/2006/relationships/image" Target="../media/image2089.png"/><Relationship Id="rId380" Type="http://schemas.openxmlformats.org/officeDocument/2006/relationships/customXml" Target="../ink/ink2246.xml"/><Relationship Id="rId436" Type="http://schemas.openxmlformats.org/officeDocument/2006/relationships/customXml" Target="../ink/ink2274.xml"/><Relationship Id="rId601" Type="http://schemas.openxmlformats.org/officeDocument/2006/relationships/customXml" Target="../ink/ink2358.xml"/><Relationship Id="rId643" Type="http://schemas.openxmlformats.org/officeDocument/2006/relationships/customXml" Target="../ink/ink2379.xml"/><Relationship Id="rId240" Type="http://schemas.openxmlformats.org/officeDocument/2006/relationships/customXml" Target="../ink/ink2176.xml"/><Relationship Id="rId478" Type="http://schemas.openxmlformats.org/officeDocument/2006/relationships/customXml" Target="../ink/ink2295.xml"/><Relationship Id="rId35" Type="http://schemas.openxmlformats.org/officeDocument/2006/relationships/customXml" Target="../ink/ink2073.xml"/><Relationship Id="rId77" Type="http://schemas.openxmlformats.org/officeDocument/2006/relationships/customXml" Target="../ink/ink2094.xml"/><Relationship Id="rId100" Type="http://schemas.openxmlformats.org/officeDocument/2006/relationships/image" Target="../media/image2025.png"/><Relationship Id="rId282" Type="http://schemas.openxmlformats.org/officeDocument/2006/relationships/customXml" Target="../ink/ink2197.xml"/><Relationship Id="rId338" Type="http://schemas.openxmlformats.org/officeDocument/2006/relationships/customXml" Target="../ink/ink2225.xml"/><Relationship Id="rId503" Type="http://schemas.openxmlformats.org/officeDocument/2006/relationships/image" Target="../media/image2226.png"/><Relationship Id="rId545" Type="http://schemas.openxmlformats.org/officeDocument/2006/relationships/customXml" Target="../ink/ink2329.xml"/><Relationship Id="rId587" Type="http://schemas.openxmlformats.org/officeDocument/2006/relationships/customXml" Target="../ink/ink2351.xml"/><Relationship Id="rId8" Type="http://schemas.openxmlformats.org/officeDocument/2006/relationships/image" Target="../media/image1979.png"/><Relationship Id="rId142" Type="http://schemas.openxmlformats.org/officeDocument/2006/relationships/image" Target="../media/image2046.png"/><Relationship Id="rId184" Type="http://schemas.openxmlformats.org/officeDocument/2006/relationships/image" Target="../media/image2067.png"/><Relationship Id="rId391" Type="http://schemas.openxmlformats.org/officeDocument/2006/relationships/image" Target="../media/image2170.png"/><Relationship Id="rId405" Type="http://schemas.openxmlformats.org/officeDocument/2006/relationships/image" Target="../media/image2177.png"/><Relationship Id="rId447" Type="http://schemas.openxmlformats.org/officeDocument/2006/relationships/image" Target="../media/image2198.png"/><Relationship Id="rId612" Type="http://schemas.openxmlformats.org/officeDocument/2006/relationships/image" Target="../media/image2279.png"/><Relationship Id="rId251" Type="http://schemas.openxmlformats.org/officeDocument/2006/relationships/image" Target="../media/image2100.png"/><Relationship Id="rId489" Type="http://schemas.openxmlformats.org/officeDocument/2006/relationships/image" Target="../media/image2219.png"/><Relationship Id="rId654" Type="http://schemas.openxmlformats.org/officeDocument/2006/relationships/image" Target="../media/image2300.png"/><Relationship Id="rId46" Type="http://schemas.openxmlformats.org/officeDocument/2006/relationships/image" Target="../media/image1998.png"/><Relationship Id="rId293" Type="http://schemas.openxmlformats.org/officeDocument/2006/relationships/image" Target="../media/image2121.png"/><Relationship Id="rId307" Type="http://schemas.openxmlformats.org/officeDocument/2006/relationships/image" Target="../media/image2128.png"/><Relationship Id="rId349" Type="http://schemas.openxmlformats.org/officeDocument/2006/relationships/image" Target="../media/image2149.png"/><Relationship Id="rId514" Type="http://schemas.openxmlformats.org/officeDocument/2006/relationships/customXml" Target="../ink/ink2313.xml"/><Relationship Id="rId556" Type="http://schemas.openxmlformats.org/officeDocument/2006/relationships/image" Target="../media/image2251.png"/><Relationship Id="rId88" Type="http://schemas.openxmlformats.org/officeDocument/2006/relationships/image" Target="../media/image2019.png"/><Relationship Id="rId111" Type="http://schemas.openxmlformats.org/officeDocument/2006/relationships/customXml" Target="../ink/ink2111.xml"/><Relationship Id="rId153" Type="http://schemas.openxmlformats.org/officeDocument/2006/relationships/customXml" Target="../ink/ink2132.xml"/><Relationship Id="rId195" Type="http://schemas.openxmlformats.org/officeDocument/2006/relationships/customXml" Target="../ink/ink2153.xml"/><Relationship Id="rId209" Type="http://schemas.openxmlformats.org/officeDocument/2006/relationships/customXml" Target="../ink/ink2160.xml"/><Relationship Id="rId360" Type="http://schemas.openxmlformats.org/officeDocument/2006/relationships/customXml" Target="../ink/ink2236.xml"/><Relationship Id="rId416" Type="http://schemas.openxmlformats.org/officeDocument/2006/relationships/customXml" Target="../ink/ink2264.xml"/><Relationship Id="rId598" Type="http://schemas.openxmlformats.org/officeDocument/2006/relationships/image" Target="../media/image2272.png"/><Relationship Id="rId220" Type="http://schemas.openxmlformats.org/officeDocument/2006/relationships/image" Target="../media/image2085.png"/><Relationship Id="rId458" Type="http://schemas.openxmlformats.org/officeDocument/2006/relationships/customXml" Target="../ink/ink2285.xml"/><Relationship Id="rId623" Type="http://schemas.openxmlformats.org/officeDocument/2006/relationships/customXml" Target="../ink/ink2369.xml"/><Relationship Id="rId665" Type="http://schemas.openxmlformats.org/officeDocument/2006/relationships/customXml" Target="../ink/ink2390.xml"/><Relationship Id="rId15" Type="http://schemas.openxmlformats.org/officeDocument/2006/relationships/customXml" Target="../ink/ink2063.xml"/><Relationship Id="rId57" Type="http://schemas.openxmlformats.org/officeDocument/2006/relationships/customXml" Target="../ink/ink2084.xml"/><Relationship Id="rId262" Type="http://schemas.openxmlformats.org/officeDocument/2006/relationships/customXml" Target="../ink/ink2187.xml"/><Relationship Id="rId318" Type="http://schemas.openxmlformats.org/officeDocument/2006/relationships/customXml" Target="../ink/ink2215.xml"/><Relationship Id="rId525" Type="http://schemas.openxmlformats.org/officeDocument/2006/relationships/image" Target="../media/image2237.png"/><Relationship Id="rId567" Type="http://schemas.openxmlformats.org/officeDocument/2006/relationships/customXml" Target="../ink/ink2341.xml"/><Relationship Id="rId99" Type="http://schemas.openxmlformats.org/officeDocument/2006/relationships/customXml" Target="../ink/ink2105.xml"/><Relationship Id="rId122" Type="http://schemas.openxmlformats.org/officeDocument/2006/relationships/image" Target="../media/image2036.png"/><Relationship Id="rId164" Type="http://schemas.openxmlformats.org/officeDocument/2006/relationships/image" Target="../media/image2057.png"/><Relationship Id="rId371" Type="http://schemas.openxmlformats.org/officeDocument/2006/relationships/image" Target="../media/image2160.png"/><Relationship Id="rId427" Type="http://schemas.openxmlformats.org/officeDocument/2006/relationships/image" Target="../media/image2188.png"/><Relationship Id="rId469" Type="http://schemas.openxmlformats.org/officeDocument/2006/relationships/image" Target="../media/image2209.png"/><Relationship Id="rId634" Type="http://schemas.openxmlformats.org/officeDocument/2006/relationships/image" Target="../media/image2290.png"/><Relationship Id="rId26" Type="http://schemas.openxmlformats.org/officeDocument/2006/relationships/image" Target="../media/image1988.png"/><Relationship Id="rId231" Type="http://schemas.openxmlformats.org/officeDocument/2006/relationships/image" Target="../media/image2090.png"/><Relationship Id="rId273" Type="http://schemas.openxmlformats.org/officeDocument/2006/relationships/image" Target="../media/image2111.png"/><Relationship Id="rId329" Type="http://schemas.openxmlformats.org/officeDocument/2006/relationships/image" Target="../media/image2139.png"/><Relationship Id="rId480" Type="http://schemas.openxmlformats.org/officeDocument/2006/relationships/customXml" Target="../ink/ink2296.xml"/><Relationship Id="rId536" Type="http://schemas.openxmlformats.org/officeDocument/2006/relationships/customXml" Target="../ink/ink2324.xml"/><Relationship Id="rId68" Type="http://schemas.openxmlformats.org/officeDocument/2006/relationships/image" Target="../media/image2009.png"/><Relationship Id="rId133" Type="http://schemas.openxmlformats.org/officeDocument/2006/relationships/customXml" Target="../ink/ink2122.xml"/><Relationship Id="rId175" Type="http://schemas.openxmlformats.org/officeDocument/2006/relationships/customXml" Target="../ink/ink2143.xml"/><Relationship Id="rId340" Type="http://schemas.openxmlformats.org/officeDocument/2006/relationships/customXml" Target="../ink/ink2226.xml"/><Relationship Id="rId578" Type="http://schemas.openxmlformats.org/officeDocument/2006/relationships/image" Target="../media/image2262.png"/><Relationship Id="rId200" Type="http://schemas.openxmlformats.org/officeDocument/2006/relationships/image" Target="../media/image2075.png"/><Relationship Id="rId382" Type="http://schemas.openxmlformats.org/officeDocument/2006/relationships/customXml" Target="../ink/ink2247.xml"/><Relationship Id="rId438" Type="http://schemas.openxmlformats.org/officeDocument/2006/relationships/customXml" Target="../ink/ink2275.xml"/><Relationship Id="rId603" Type="http://schemas.openxmlformats.org/officeDocument/2006/relationships/customXml" Target="../ink/ink2359.xml"/><Relationship Id="rId645" Type="http://schemas.openxmlformats.org/officeDocument/2006/relationships/customXml" Target="../ink/ink2380.xml"/><Relationship Id="rId242" Type="http://schemas.openxmlformats.org/officeDocument/2006/relationships/customXml" Target="../ink/ink2177.xml"/><Relationship Id="rId284" Type="http://schemas.openxmlformats.org/officeDocument/2006/relationships/customXml" Target="../ink/ink2198.xml"/><Relationship Id="rId491" Type="http://schemas.openxmlformats.org/officeDocument/2006/relationships/image" Target="../media/image2220.png"/><Relationship Id="rId505" Type="http://schemas.openxmlformats.org/officeDocument/2006/relationships/image" Target="../media/image2227.png"/><Relationship Id="rId37" Type="http://schemas.openxmlformats.org/officeDocument/2006/relationships/customXml" Target="../ink/ink2074.xml"/><Relationship Id="rId79" Type="http://schemas.openxmlformats.org/officeDocument/2006/relationships/customXml" Target="../ink/ink2095.xml"/><Relationship Id="rId102" Type="http://schemas.openxmlformats.org/officeDocument/2006/relationships/image" Target="../media/image2026.png"/><Relationship Id="rId144" Type="http://schemas.openxmlformats.org/officeDocument/2006/relationships/image" Target="../media/image2047.png"/><Relationship Id="rId547" Type="http://schemas.openxmlformats.org/officeDocument/2006/relationships/customXml" Target="../ink/ink2330.xml"/><Relationship Id="rId589" Type="http://schemas.openxmlformats.org/officeDocument/2006/relationships/customXml" Target="../ink/ink2352.xml"/><Relationship Id="rId90" Type="http://schemas.openxmlformats.org/officeDocument/2006/relationships/image" Target="../media/image2020.png"/><Relationship Id="rId186" Type="http://schemas.openxmlformats.org/officeDocument/2006/relationships/image" Target="../media/image2068.png"/><Relationship Id="rId351" Type="http://schemas.openxmlformats.org/officeDocument/2006/relationships/image" Target="../media/image2150.png"/><Relationship Id="rId393" Type="http://schemas.openxmlformats.org/officeDocument/2006/relationships/image" Target="../media/image2171.png"/><Relationship Id="rId407" Type="http://schemas.openxmlformats.org/officeDocument/2006/relationships/image" Target="../media/image2178.png"/><Relationship Id="rId449" Type="http://schemas.openxmlformats.org/officeDocument/2006/relationships/image" Target="../media/image2199.png"/><Relationship Id="rId614" Type="http://schemas.openxmlformats.org/officeDocument/2006/relationships/image" Target="../media/image2280.png"/><Relationship Id="rId656" Type="http://schemas.openxmlformats.org/officeDocument/2006/relationships/image" Target="../media/image2301.png"/><Relationship Id="rId211" Type="http://schemas.openxmlformats.org/officeDocument/2006/relationships/customXml" Target="../ink/ink2161.xml"/><Relationship Id="rId253" Type="http://schemas.openxmlformats.org/officeDocument/2006/relationships/image" Target="../media/image2101.png"/><Relationship Id="rId295" Type="http://schemas.openxmlformats.org/officeDocument/2006/relationships/image" Target="../media/image2122.png"/><Relationship Id="rId309" Type="http://schemas.openxmlformats.org/officeDocument/2006/relationships/image" Target="../media/image2129.png"/><Relationship Id="rId460" Type="http://schemas.openxmlformats.org/officeDocument/2006/relationships/customXml" Target="../ink/ink2286.xml"/><Relationship Id="rId516" Type="http://schemas.openxmlformats.org/officeDocument/2006/relationships/customXml" Target="../ink/ink2314.xml"/><Relationship Id="rId48" Type="http://schemas.openxmlformats.org/officeDocument/2006/relationships/image" Target="../media/image1999.png"/><Relationship Id="rId113" Type="http://schemas.openxmlformats.org/officeDocument/2006/relationships/customXml" Target="../ink/ink2112.xml"/><Relationship Id="rId320" Type="http://schemas.openxmlformats.org/officeDocument/2006/relationships/customXml" Target="../ink/ink2216.xml"/><Relationship Id="rId558" Type="http://schemas.openxmlformats.org/officeDocument/2006/relationships/image" Target="../media/image2252.png"/><Relationship Id="rId155" Type="http://schemas.openxmlformats.org/officeDocument/2006/relationships/customXml" Target="../ink/ink2133.xml"/><Relationship Id="rId197" Type="http://schemas.openxmlformats.org/officeDocument/2006/relationships/customXml" Target="../ink/ink2154.xml"/><Relationship Id="rId362" Type="http://schemas.openxmlformats.org/officeDocument/2006/relationships/customXml" Target="../ink/ink2237.xml"/><Relationship Id="rId418" Type="http://schemas.openxmlformats.org/officeDocument/2006/relationships/customXml" Target="../ink/ink2265.xml"/><Relationship Id="rId625" Type="http://schemas.openxmlformats.org/officeDocument/2006/relationships/customXml" Target="../ink/ink2370.xml"/><Relationship Id="rId222" Type="http://schemas.openxmlformats.org/officeDocument/2006/relationships/image" Target="../media/image2086.png"/><Relationship Id="rId264" Type="http://schemas.openxmlformats.org/officeDocument/2006/relationships/customXml" Target="../ink/ink2188.xml"/><Relationship Id="rId471" Type="http://schemas.openxmlformats.org/officeDocument/2006/relationships/image" Target="../media/image2210.png"/><Relationship Id="rId667" Type="http://schemas.openxmlformats.org/officeDocument/2006/relationships/image" Target="../media/image2306.png"/><Relationship Id="rId17" Type="http://schemas.openxmlformats.org/officeDocument/2006/relationships/customXml" Target="../ink/ink2064.xml"/><Relationship Id="rId59" Type="http://schemas.openxmlformats.org/officeDocument/2006/relationships/customXml" Target="../ink/ink2085.xml"/><Relationship Id="rId124" Type="http://schemas.openxmlformats.org/officeDocument/2006/relationships/image" Target="../media/image2037.png"/><Relationship Id="rId527" Type="http://schemas.openxmlformats.org/officeDocument/2006/relationships/image" Target="../media/image2238.png"/><Relationship Id="rId569" Type="http://schemas.openxmlformats.org/officeDocument/2006/relationships/customXml" Target="../ink/ink2342.xml"/><Relationship Id="rId70" Type="http://schemas.openxmlformats.org/officeDocument/2006/relationships/image" Target="../media/image2010.png"/><Relationship Id="rId166" Type="http://schemas.openxmlformats.org/officeDocument/2006/relationships/image" Target="../media/image2058.png"/><Relationship Id="rId331" Type="http://schemas.openxmlformats.org/officeDocument/2006/relationships/image" Target="../media/image2140.png"/><Relationship Id="rId373" Type="http://schemas.openxmlformats.org/officeDocument/2006/relationships/image" Target="../media/image2161.png"/><Relationship Id="rId429" Type="http://schemas.openxmlformats.org/officeDocument/2006/relationships/image" Target="../media/image2189.png"/><Relationship Id="rId580" Type="http://schemas.openxmlformats.org/officeDocument/2006/relationships/image" Target="../media/image2263.png"/><Relationship Id="rId636" Type="http://schemas.openxmlformats.org/officeDocument/2006/relationships/image" Target="../media/image2291.png"/><Relationship Id="rId1" Type="http://schemas.openxmlformats.org/officeDocument/2006/relationships/slideLayout" Target="../slideLayouts/slideLayout7.xml"/><Relationship Id="rId233" Type="http://schemas.openxmlformats.org/officeDocument/2006/relationships/image" Target="../media/image2091.png"/><Relationship Id="rId440" Type="http://schemas.openxmlformats.org/officeDocument/2006/relationships/customXml" Target="../ink/ink2276.xml"/><Relationship Id="rId28" Type="http://schemas.openxmlformats.org/officeDocument/2006/relationships/image" Target="../media/image1989.png"/><Relationship Id="rId275" Type="http://schemas.openxmlformats.org/officeDocument/2006/relationships/image" Target="../media/image2112.png"/><Relationship Id="rId300" Type="http://schemas.openxmlformats.org/officeDocument/2006/relationships/customXml" Target="../ink/ink2206.xml"/><Relationship Id="rId482" Type="http://schemas.openxmlformats.org/officeDocument/2006/relationships/customXml" Target="../ink/ink2297.xml"/><Relationship Id="rId538" Type="http://schemas.openxmlformats.org/officeDocument/2006/relationships/customXml" Target="../ink/ink2325.xml"/><Relationship Id="rId81" Type="http://schemas.openxmlformats.org/officeDocument/2006/relationships/customXml" Target="../ink/ink2096.xml"/><Relationship Id="rId135" Type="http://schemas.openxmlformats.org/officeDocument/2006/relationships/customXml" Target="../ink/ink2123.xml"/><Relationship Id="rId177" Type="http://schemas.openxmlformats.org/officeDocument/2006/relationships/customXml" Target="../ink/ink2144.xml"/><Relationship Id="rId342" Type="http://schemas.openxmlformats.org/officeDocument/2006/relationships/customXml" Target="../ink/ink2227.xml"/><Relationship Id="rId384" Type="http://schemas.openxmlformats.org/officeDocument/2006/relationships/customXml" Target="../ink/ink2248.xml"/><Relationship Id="rId591" Type="http://schemas.openxmlformats.org/officeDocument/2006/relationships/customXml" Target="../ink/ink2353.xml"/><Relationship Id="rId605" Type="http://schemas.openxmlformats.org/officeDocument/2006/relationships/customXml" Target="../ink/ink2360.xml"/><Relationship Id="rId202" Type="http://schemas.openxmlformats.org/officeDocument/2006/relationships/image" Target="../media/image2076.png"/><Relationship Id="rId244" Type="http://schemas.openxmlformats.org/officeDocument/2006/relationships/customXml" Target="../ink/ink2178.xml"/><Relationship Id="rId647" Type="http://schemas.openxmlformats.org/officeDocument/2006/relationships/customXml" Target="../ink/ink2381.xml"/><Relationship Id="rId39" Type="http://schemas.openxmlformats.org/officeDocument/2006/relationships/customXml" Target="../ink/ink2075.xml"/><Relationship Id="rId286" Type="http://schemas.openxmlformats.org/officeDocument/2006/relationships/customXml" Target="../ink/ink2199.xml"/><Relationship Id="rId451" Type="http://schemas.openxmlformats.org/officeDocument/2006/relationships/image" Target="../media/image2200.png"/><Relationship Id="rId493" Type="http://schemas.openxmlformats.org/officeDocument/2006/relationships/image" Target="../media/image2221.png"/><Relationship Id="rId507" Type="http://schemas.openxmlformats.org/officeDocument/2006/relationships/image" Target="../media/image2228.png"/><Relationship Id="rId549" Type="http://schemas.openxmlformats.org/officeDocument/2006/relationships/image" Target="../media/image2248.png"/><Relationship Id="rId50" Type="http://schemas.openxmlformats.org/officeDocument/2006/relationships/image" Target="../media/image2000.png"/><Relationship Id="rId104" Type="http://schemas.openxmlformats.org/officeDocument/2006/relationships/image" Target="../media/image2027.png"/><Relationship Id="rId146" Type="http://schemas.openxmlformats.org/officeDocument/2006/relationships/image" Target="../media/image2048.png"/><Relationship Id="rId188" Type="http://schemas.openxmlformats.org/officeDocument/2006/relationships/image" Target="../media/image2069.png"/><Relationship Id="rId311" Type="http://schemas.openxmlformats.org/officeDocument/2006/relationships/image" Target="../media/image2130.png"/><Relationship Id="rId353" Type="http://schemas.openxmlformats.org/officeDocument/2006/relationships/image" Target="../media/image2151.png"/><Relationship Id="rId395" Type="http://schemas.openxmlformats.org/officeDocument/2006/relationships/image" Target="../media/image2172.png"/><Relationship Id="rId409" Type="http://schemas.openxmlformats.org/officeDocument/2006/relationships/image" Target="../media/image2179.png"/><Relationship Id="rId560" Type="http://schemas.openxmlformats.org/officeDocument/2006/relationships/image" Target="../media/image2253.png"/><Relationship Id="rId92" Type="http://schemas.openxmlformats.org/officeDocument/2006/relationships/image" Target="../media/image2021.png"/><Relationship Id="rId213" Type="http://schemas.openxmlformats.org/officeDocument/2006/relationships/customXml" Target="../ink/ink2162.xml"/><Relationship Id="rId420" Type="http://schemas.openxmlformats.org/officeDocument/2006/relationships/customXml" Target="../ink/ink2266.xml"/><Relationship Id="rId616" Type="http://schemas.openxmlformats.org/officeDocument/2006/relationships/image" Target="../media/image2281.png"/><Relationship Id="rId658" Type="http://schemas.openxmlformats.org/officeDocument/2006/relationships/image" Target="../media/image2302.png"/><Relationship Id="rId255" Type="http://schemas.openxmlformats.org/officeDocument/2006/relationships/image" Target="../media/image2102.png"/><Relationship Id="rId297" Type="http://schemas.openxmlformats.org/officeDocument/2006/relationships/image" Target="../media/image2123.png"/><Relationship Id="rId462" Type="http://schemas.openxmlformats.org/officeDocument/2006/relationships/customXml" Target="../ink/ink2287.xml"/><Relationship Id="rId518" Type="http://schemas.openxmlformats.org/officeDocument/2006/relationships/customXml" Target="../ink/ink2315.xml"/><Relationship Id="rId115" Type="http://schemas.openxmlformats.org/officeDocument/2006/relationships/customXml" Target="../ink/ink2113.xml"/><Relationship Id="rId157" Type="http://schemas.openxmlformats.org/officeDocument/2006/relationships/customXml" Target="../ink/ink2134.xml"/><Relationship Id="rId322" Type="http://schemas.openxmlformats.org/officeDocument/2006/relationships/customXml" Target="../ink/ink2217.xml"/><Relationship Id="rId364" Type="http://schemas.openxmlformats.org/officeDocument/2006/relationships/customXml" Target="../ink/ink2238.xml"/><Relationship Id="rId61" Type="http://schemas.openxmlformats.org/officeDocument/2006/relationships/customXml" Target="../ink/ink2086.xml"/><Relationship Id="rId199" Type="http://schemas.openxmlformats.org/officeDocument/2006/relationships/customXml" Target="../ink/ink2155.xml"/><Relationship Id="rId571" Type="http://schemas.openxmlformats.org/officeDocument/2006/relationships/customXml" Target="../ink/ink2343.xml"/><Relationship Id="rId627" Type="http://schemas.openxmlformats.org/officeDocument/2006/relationships/customXml" Target="../ink/ink2371.xml"/><Relationship Id="rId669" Type="http://schemas.openxmlformats.org/officeDocument/2006/relationships/image" Target="../media/image2307.png"/><Relationship Id="rId19" Type="http://schemas.openxmlformats.org/officeDocument/2006/relationships/customXml" Target="../ink/ink2065.xml"/><Relationship Id="rId224" Type="http://schemas.openxmlformats.org/officeDocument/2006/relationships/image" Target="../media/image2087.png"/><Relationship Id="rId266" Type="http://schemas.openxmlformats.org/officeDocument/2006/relationships/customXml" Target="../ink/ink2189.xml"/><Relationship Id="rId431" Type="http://schemas.openxmlformats.org/officeDocument/2006/relationships/image" Target="../media/image2190.png"/><Relationship Id="rId473" Type="http://schemas.openxmlformats.org/officeDocument/2006/relationships/image" Target="../media/image2211.png"/><Relationship Id="rId529" Type="http://schemas.openxmlformats.org/officeDocument/2006/relationships/image" Target="../media/image2239.png"/><Relationship Id="rId30" Type="http://schemas.openxmlformats.org/officeDocument/2006/relationships/image" Target="../media/image1990.png"/><Relationship Id="rId126" Type="http://schemas.openxmlformats.org/officeDocument/2006/relationships/image" Target="../media/image2038.png"/><Relationship Id="rId168" Type="http://schemas.openxmlformats.org/officeDocument/2006/relationships/image" Target="../media/image2059.png"/><Relationship Id="rId333" Type="http://schemas.openxmlformats.org/officeDocument/2006/relationships/image" Target="../media/image2141.png"/><Relationship Id="rId540" Type="http://schemas.openxmlformats.org/officeDocument/2006/relationships/customXml" Target="../ink/ink2326.xml"/><Relationship Id="rId72" Type="http://schemas.openxmlformats.org/officeDocument/2006/relationships/image" Target="../media/image2011.png"/><Relationship Id="rId375" Type="http://schemas.openxmlformats.org/officeDocument/2006/relationships/image" Target="../media/image2162.png"/><Relationship Id="rId582" Type="http://schemas.openxmlformats.org/officeDocument/2006/relationships/image" Target="../media/image2264.png"/><Relationship Id="rId638" Type="http://schemas.openxmlformats.org/officeDocument/2006/relationships/image" Target="../media/image2292.png"/><Relationship Id="rId3" Type="http://schemas.openxmlformats.org/officeDocument/2006/relationships/customXml" Target="../ink/ink2057.xml"/><Relationship Id="rId235" Type="http://schemas.openxmlformats.org/officeDocument/2006/relationships/image" Target="../media/image2092.png"/><Relationship Id="rId277" Type="http://schemas.openxmlformats.org/officeDocument/2006/relationships/image" Target="../media/image2113.png"/><Relationship Id="rId400" Type="http://schemas.openxmlformats.org/officeDocument/2006/relationships/customXml" Target="../ink/ink2256.xml"/><Relationship Id="rId442" Type="http://schemas.openxmlformats.org/officeDocument/2006/relationships/customXml" Target="../ink/ink2277.xml"/><Relationship Id="rId484" Type="http://schemas.openxmlformats.org/officeDocument/2006/relationships/customXml" Target="../ink/ink2298.xml"/><Relationship Id="rId137" Type="http://schemas.openxmlformats.org/officeDocument/2006/relationships/customXml" Target="../ink/ink2124.xml"/><Relationship Id="rId302" Type="http://schemas.openxmlformats.org/officeDocument/2006/relationships/customXml" Target="../ink/ink2207.xml"/><Relationship Id="rId344" Type="http://schemas.openxmlformats.org/officeDocument/2006/relationships/customXml" Target="../ink/ink2228.xml"/><Relationship Id="rId41" Type="http://schemas.openxmlformats.org/officeDocument/2006/relationships/customXml" Target="../ink/ink2076.xml"/><Relationship Id="rId83" Type="http://schemas.openxmlformats.org/officeDocument/2006/relationships/customXml" Target="../ink/ink2097.xml"/><Relationship Id="rId179" Type="http://schemas.openxmlformats.org/officeDocument/2006/relationships/customXml" Target="../ink/ink2145.xml"/><Relationship Id="rId386" Type="http://schemas.openxmlformats.org/officeDocument/2006/relationships/customXml" Target="../ink/ink2249.xml"/><Relationship Id="rId551" Type="http://schemas.openxmlformats.org/officeDocument/2006/relationships/customXml" Target="../ink/ink2333.xml"/><Relationship Id="rId593" Type="http://schemas.openxmlformats.org/officeDocument/2006/relationships/customXml" Target="../ink/ink2354.xml"/><Relationship Id="rId607" Type="http://schemas.openxmlformats.org/officeDocument/2006/relationships/customXml" Target="../ink/ink2361.xml"/><Relationship Id="rId649" Type="http://schemas.openxmlformats.org/officeDocument/2006/relationships/customXml" Target="../ink/ink2382.xml"/><Relationship Id="rId190" Type="http://schemas.openxmlformats.org/officeDocument/2006/relationships/image" Target="../media/image2070.png"/><Relationship Id="rId204" Type="http://schemas.openxmlformats.org/officeDocument/2006/relationships/image" Target="../media/image2077.png"/><Relationship Id="rId246" Type="http://schemas.openxmlformats.org/officeDocument/2006/relationships/customXml" Target="../ink/ink2179.xml"/><Relationship Id="rId288" Type="http://schemas.openxmlformats.org/officeDocument/2006/relationships/customXml" Target="../ink/ink2200.xml"/><Relationship Id="rId411" Type="http://schemas.openxmlformats.org/officeDocument/2006/relationships/image" Target="../media/image2180.png"/><Relationship Id="rId453" Type="http://schemas.openxmlformats.org/officeDocument/2006/relationships/image" Target="../media/image2201.png"/><Relationship Id="rId509" Type="http://schemas.openxmlformats.org/officeDocument/2006/relationships/image" Target="../media/image2229.png"/><Relationship Id="rId660" Type="http://schemas.openxmlformats.org/officeDocument/2006/relationships/image" Target="../media/image2303.png"/><Relationship Id="rId106" Type="http://schemas.openxmlformats.org/officeDocument/2006/relationships/image" Target="../media/image2028.png"/><Relationship Id="rId313" Type="http://schemas.openxmlformats.org/officeDocument/2006/relationships/image" Target="../media/image2131.png"/><Relationship Id="rId495" Type="http://schemas.openxmlformats.org/officeDocument/2006/relationships/image" Target="../media/image2222.png"/><Relationship Id="rId10" Type="http://schemas.openxmlformats.org/officeDocument/2006/relationships/image" Target="../media/image1980.png"/><Relationship Id="rId52" Type="http://schemas.openxmlformats.org/officeDocument/2006/relationships/image" Target="../media/image2001.png"/><Relationship Id="rId94" Type="http://schemas.openxmlformats.org/officeDocument/2006/relationships/image" Target="../media/image2022.png"/><Relationship Id="rId148" Type="http://schemas.openxmlformats.org/officeDocument/2006/relationships/image" Target="../media/image2049.png"/><Relationship Id="rId355" Type="http://schemas.openxmlformats.org/officeDocument/2006/relationships/image" Target="../media/image2152.png"/><Relationship Id="rId397" Type="http://schemas.openxmlformats.org/officeDocument/2006/relationships/image" Target="../media/image2173.png"/><Relationship Id="rId520" Type="http://schemas.openxmlformats.org/officeDocument/2006/relationships/customXml" Target="../ink/ink2316.xml"/><Relationship Id="rId562" Type="http://schemas.openxmlformats.org/officeDocument/2006/relationships/image" Target="../media/image2254.png"/><Relationship Id="rId618" Type="http://schemas.openxmlformats.org/officeDocument/2006/relationships/image" Target="../media/image2282.png"/><Relationship Id="rId215" Type="http://schemas.openxmlformats.org/officeDocument/2006/relationships/customXml" Target="../ink/ink2163.xml"/><Relationship Id="rId257" Type="http://schemas.openxmlformats.org/officeDocument/2006/relationships/image" Target="../media/image2103.png"/><Relationship Id="rId422" Type="http://schemas.openxmlformats.org/officeDocument/2006/relationships/customXml" Target="../ink/ink2267.xml"/><Relationship Id="rId464" Type="http://schemas.openxmlformats.org/officeDocument/2006/relationships/customXml" Target="../ink/ink2288.xml"/><Relationship Id="rId299" Type="http://schemas.openxmlformats.org/officeDocument/2006/relationships/image" Target="../media/image2124.png"/><Relationship Id="rId63" Type="http://schemas.openxmlformats.org/officeDocument/2006/relationships/customXml" Target="../ink/ink2087.xml"/><Relationship Id="rId159" Type="http://schemas.openxmlformats.org/officeDocument/2006/relationships/customXml" Target="../ink/ink2135.xml"/><Relationship Id="rId366" Type="http://schemas.openxmlformats.org/officeDocument/2006/relationships/customXml" Target="../ink/ink2239.xml"/><Relationship Id="rId573" Type="http://schemas.openxmlformats.org/officeDocument/2006/relationships/customXml" Target="../ink/ink2344.xml"/><Relationship Id="rId226" Type="http://schemas.openxmlformats.org/officeDocument/2006/relationships/customXml" Target="../ink/ink2169.xml"/><Relationship Id="rId433" Type="http://schemas.openxmlformats.org/officeDocument/2006/relationships/image" Target="../media/image2191.png"/><Relationship Id="rId640" Type="http://schemas.openxmlformats.org/officeDocument/2006/relationships/image" Target="../media/image2293.png"/><Relationship Id="rId74" Type="http://schemas.openxmlformats.org/officeDocument/2006/relationships/image" Target="../media/image2012.png"/><Relationship Id="rId377" Type="http://schemas.openxmlformats.org/officeDocument/2006/relationships/image" Target="../media/image2163.png"/><Relationship Id="rId500" Type="http://schemas.openxmlformats.org/officeDocument/2006/relationships/customXml" Target="../ink/ink2306.xml"/><Relationship Id="rId584" Type="http://schemas.openxmlformats.org/officeDocument/2006/relationships/image" Target="../media/image2265.png"/><Relationship Id="rId5" Type="http://schemas.openxmlformats.org/officeDocument/2006/relationships/customXml" Target="../ink/ink2058.xml"/><Relationship Id="rId237" Type="http://schemas.openxmlformats.org/officeDocument/2006/relationships/image" Target="../media/image2093.png"/><Relationship Id="rId444" Type="http://schemas.openxmlformats.org/officeDocument/2006/relationships/customXml" Target="../ink/ink2278.xml"/><Relationship Id="rId651" Type="http://schemas.openxmlformats.org/officeDocument/2006/relationships/customXml" Target="../ink/ink2383.xml"/><Relationship Id="rId290" Type="http://schemas.openxmlformats.org/officeDocument/2006/relationships/customXml" Target="../ink/ink2201.xml"/><Relationship Id="rId304" Type="http://schemas.openxmlformats.org/officeDocument/2006/relationships/customXml" Target="../ink/ink2208.xml"/><Relationship Id="rId388" Type="http://schemas.openxmlformats.org/officeDocument/2006/relationships/customXml" Target="../ink/ink2250.xml"/><Relationship Id="rId511" Type="http://schemas.openxmlformats.org/officeDocument/2006/relationships/image" Target="../media/image2230.png"/><Relationship Id="rId609" Type="http://schemas.openxmlformats.org/officeDocument/2006/relationships/customXml" Target="../ink/ink2362.xml"/><Relationship Id="rId85" Type="http://schemas.openxmlformats.org/officeDocument/2006/relationships/customXml" Target="../ink/ink2098.xml"/><Relationship Id="rId150" Type="http://schemas.openxmlformats.org/officeDocument/2006/relationships/image" Target="../media/image2050.png"/><Relationship Id="rId595" Type="http://schemas.openxmlformats.org/officeDocument/2006/relationships/customXml" Target="../ink/ink2355.xml"/><Relationship Id="rId248" Type="http://schemas.openxmlformats.org/officeDocument/2006/relationships/customXml" Target="../ink/ink2180.xml"/><Relationship Id="rId455" Type="http://schemas.openxmlformats.org/officeDocument/2006/relationships/image" Target="../media/image2202.png"/><Relationship Id="rId662" Type="http://schemas.openxmlformats.org/officeDocument/2006/relationships/image" Target="../media/image2304.png"/><Relationship Id="rId12" Type="http://schemas.openxmlformats.org/officeDocument/2006/relationships/image" Target="../media/image1981.png"/><Relationship Id="rId108" Type="http://schemas.openxmlformats.org/officeDocument/2006/relationships/image" Target="../media/image2029.png"/><Relationship Id="rId315" Type="http://schemas.openxmlformats.org/officeDocument/2006/relationships/image" Target="../media/image2132.png"/><Relationship Id="rId522" Type="http://schemas.openxmlformats.org/officeDocument/2006/relationships/customXml" Target="../ink/ink2317.xml"/><Relationship Id="rId96" Type="http://schemas.openxmlformats.org/officeDocument/2006/relationships/image" Target="../media/image2023.png"/><Relationship Id="rId161" Type="http://schemas.openxmlformats.org/officeDocument/2006/relationships/customXml" Target="../ink/ink2136.xml"/><Relationship Id="rId399" Type="http://schemas.openxmlformats.org/officeDocument/2006/relationships/image" Target="../media/image2174.png"/><Relationship Id="rId259" Type="http://schemas.openxmlformats.org/officeDocument/2006/relationships/image" Target="../media/image2104.png"/><Relationship Id="rId466" Type="http://schemas.openxmlformats.org/officeDocument/2006/relationships/customXml" Target="../ink/ink2289.xml"/><Relationship Id="rId23" Type="http://schemas.openxmlformats.org/officeDocument/2006/relationships/customXml" Target="../ink/ink2067.xml"/><Relationship Id="rId119" Type="http://schemas.openxmlformats.org/officeDocument/2006/relationships/customXml" Target="../ink/ink2115.xml"/><Relationship Id="rId326" Type="http://schemas.openxmlformats.org/officeDocument/2006/relationships/customXml" Target="../ink/ink2219.xml"/><Relationship Id="rId533" Type="http://schemas.openxmlformats.org/officeDocument/2006/relationships/image" Target="../media/image2241.png"/><Relationship Id="rId172" Type="http://schemas.openxmlformats.org/officeDocument/2006/relationships/image" Target="../media/image2061.png"/><Relationship Id="rId477" Type="http://schemas.openxmlformats.org/officeDocument/2006/relationships/image" Target="../media/image2213.png"/><Relationship Id="rId600" Type="http://schemas.openxmlformats.org/officeDocument/2006/relationships/image" Target="../media/image2273.png"/><Relationship Id="rId337" Type="http://schemas.openxmlformats.org/officeDocument/2006/relationships/image" Target="../media/image2143.png"/><Relationship Id="rId34" Type="http://schemas.openxmlformats.org/officeDocument/2006/relationships/image" Target="../media/image1992.png"/><Relationship Id="rId544" Type="http://schemas.openxmlformats.org/officeDocument/2006/relationships/customXml" Target="../ink/ink2328.xml"/><Relationship Id="rId183" Type="http://schemas.openxmlformats.org/officeDocument/2006/relationships/customXml" Target="../ink/ink2147.xml"/><Relationship Id="rId390" Type="http://schemas.openxmlformats.org/officeDocument/2006/relationships/customXml" Target="../ink/ink2251.xml"/><Relationship Id="rId404" Type="http://schemas.openxmlformats.org/officeDocument/2006/relationships/customXml" Target="../ink/ink2258.xml"/><Relationship Id="rId611" Type="http://schemas.openxmlformats.org/officeDocument/2006/relationships/customXml" Target="../ink/ink2363.xml"/><Relationship Id="rId250" Type="http://schemas.openxmlformats.org/officeDocument/2006/relationships/customXml" Target="../ink/ink2181.xml"/><Relationship Id="rId488" Type="http://schemas.openxmlformats.org/officeDocument/2006/relationships/customXml" Target="../ink/ink2300.xml"/><Relationship Id="rId45" Type="http://schemas.openxmlformats.org/officeDocument/2006/relationships/customXml" Target="../ink/ink2078.xml"/><Relationship Id="rId110" Type="http://schemas.openxmlformats.org/officeDocument/2006/relationships/image" Target="../media/image2030.png"/><Relationship Id="rId348" Type="http://schemas.openxmlformats.org/officeDocument/2006/relationships/customXml" Target="../ink/ink2230.xml"/><Relationship Id="rId555" Type="http://schemas.openxmlformats.org/officeDocument/2006/relationships/customXml" Target="../ink/ink2335.xml"/><Relationship Id="rId194" Type="http://schemas.openxmlformats.org/officeDocument/2006/relationships/image" Target="../media/image2072.png"/><Relationship Id="rId208" Type="http://schemas.openxmlformats.org/officeDocument/2006/relationships/image" Target="../media/image2079.png"/><Relationship Id="rId415" Type="http://schemas.openxmlformats.org/officeDocument/2006/relationships/image" Target="../media/image2182.png"/><Relationship Id="rId622" Type="http://schemas.openxmlformats.org/officeDocument/2006/relationships/image" Target="../media/image2284.png"/><Relationship Id="rId261" Type="http://schemas.openxmlformats.org/officeDocument/2006/relationships/image" Target="../media/image2105.png"/><Relationship Id="rId499" Type="http://schemas.openxmlformats.org/officeDocument/2006/relationships/image" Target="../media/image2224.png"/><Relationship Id="rId56" Type="http://schemas.openxmlformats.org/officeDocument/2006/relationships/image" Target="../media/image2003.png"/><Relationship Id="rId359" Type="http://schemas.openxmlformats.org/officeDocument/2006/relationships/image" Target="../media/image2154.png"/><Relationship Id="rId566" Type="http://schemas.openxmlformats.org/officeDocument/2006/relationships/image" Target="../media/image2256.png"/><Relationship Id="rId121" Type="http://schemas.openxmlformats.org/officeDocument/2006/relationships/customXml" Target="../ink/ink2116.xml"/><Relationship Id="rId219" Type="http://schemas.openxmlformats.org/officeDocument/2006/relationships/customXml" Target="../ink/ink2165.xml"/><Relationship Id="rId426" Type="http://schemas.openxmlformats.org/officeDocument/2006/relationships/customXml" Target="../ink/ink2269.xml"/><Relationship Id="rId633" Type="http://schemas.openxmlformats.org/officeDocument/2006/relationships/customXml" Target="../ink/ink2374.xml"/><Relationship Id="rId67" Type="http://schemas.openxmlformats.org/officeDocument/2006/relationships/customXml" Target="../ink/ink2089.xml"/><Relationship Id="rId272" Type="http://schemas.openxmlformats.org/officeDocument/2006/relationships/customXml" Target="../ink/ink2192.xml"/><Relationship Id="rId577" Type="http://schemas.openxmlformats.org/officeDocument/2006/relationships/customXml" Target="../ink/ink2346.xml"/><Relationship Id="rId132" Type="http://schemas.openxmlformats.org/officeDocument/2006/relationships/image" Target="../media/image2041.png"/><Relationship Id="rId437" Type="http://schemas.openxmlformats.org/officeDocument/2006/relationships/image" Target="../media/image2193.png"/><Relationship Id="rId644" Type="http://schemas.openxmlformats.org/officeDocument/2006/relationships/image" Target="../media/image2295.png"/><Relationship Id="rId283" Type="http://schemas.openxmlformats.org/officeDocument/2006/relationships/image" Target="../media/image2116.png"/><Relationship Id="rId490" Type="http://schemas.openxmlformats.org/officeDocument/2006/relationships/customXml" Target="../ink/ink2301.xml"/><Relationship Id="rId504" Type="http://schemas.openxmlformats.org/officeDocument/2006/relationships/customXml" Target="../ink/ink2308.xml"/><Relationship Id="rId78" Type="http://schemas.openxmlformats.org/officeDocument/2006/relationships/image" Target="../media/image2014.png"/><Relationship Id="rId143" Type="http://schemas.openxmlformats.org/officeDocument/2006/relationships/customXml" Target="../ink/ink2127.xml"/><Relationship Id="rId350" Type="http://schemas.openxmlformats.org/officeDocument/2006/relationships/customXml" Target="../ink/ink2231.xml"/><Relationship Id="rId588" Type="http://schemas.openxmlformats.org/officeDocument/2006/relationships/image" Target="../media/image2267.png"/><Relationship Id="rId9" Type="http://schemas.openxmlformats.org/officeDocument/2006/relationships/customXml" Target="../ink/ink2060.xml"/><Relationship Id="rId210" Type="http://schemas.openxmlformats.org/officeDocument/2006/relationships/image" Target="../media/image2080.png"/><Relationship Id="rId448" Type="http://schemas.openxmlformats.org/officeDocument/2006/relationships/customXml" Target="../ink/ink2280.xml"/><Relationship Id="rId655" Type="http://schemas.openxmlformats.org/officeDocument/2006/relationships/customXml" Target="../ink/ink2385.xml"/><Relationship Id="rId294" Type="http://schemas.openxmlformats.org/officeDocument/2006/relationships/customXml" Target="../ink/ink2203.xml"/><Relationship Id="rId308" Type="http://schemas.openxmlformats.org/officeDocument/2006/relationships/customXml" Target="../ink/ink2210.xml"/><Relationship Id="rId515" Type="http://schemas.openxmlformats.org/officeDocument/2006/relationships/image" Target="../media/image2232.png"/><Relationship Id="rId89" Type="http://schemas.openxmlformats.org/officeDocument/2006/relationships/customXml" Target="../ink/ink2100.xml"/><Relationship Id="rId154" Type="http://schemas.openxmlformats.org/officeDocument/2006/relationships/image" Target="../media/image2052.png"/><Relationship Id="rId361" Type="http://schemas.openxmlformats.org/officeDocument/2006/relationships/image" Target="../media/image2155.png"/><Relationship Id="rId599" Type="http://schemas.openxmlformats.org/officeDocument/2006/relationships/customXml" Target="../ink/ink2357.xml"/><Relationship Id="rId459" Type="http://schemas.openxmlformats.org/officeDocument/2006/relationships/image" Target="../media/image2204.png"/><Relationship Id="rId666" Type="http://schemas.openxmlformats.org/officeDocument/2006/relationships/customXml" Target="../ink/ink2391.xml"/><Relationship Id="rId16" Type="http://schemas.openxmlformats.org/officeDocument/2006/relationships/image" Target="../media/image1983.png"/><Relationship Id="rId221" Type="http://schemas.openxmlformats.org/officeDocument/2006/relationships/customXml" Target="../ink/ink2166.xml"/><Relationship Id="rId319" Type="http://schemas.openxmlformats.org/officeDocument/2006/relationships/image" Target="../media/image2134.png"/><Relationship Id="rId526" Type="http://schemas.openxmlformats.org/officeDocument/2006/relationships/customXml" Target="../ink/ink2319.xml"/><Relationship Id="rId165" Type="http://schemas.openxmlformats.org/officeDocument/2006/relationships/customXml" Target="../ink/ink2138.xml"/><Relationship Id="rId372" Type="http://schemas.openxmlformats.org/officeDocument/2006/relationships/customXml" Target="../ink/ink2242.xml"/><Relationship Id="rId232" Type="http://schemas.openxmlformats.org/officeDocument/2006/relationships/customXml" Target="../ink/ink2172.xml"/><Relationship Id="rId27" Type="http://schemas.openxmlformats.org/officeDocument/2006/relationships/customXml" Target="../ink/ink2069.xml"/><Relationship Id="rId537" Type="http://schemas.openxmlformats.org/officeDocument/2006/relationships/image" Target="../media/image2243.png"/></Relationships>
</file>

<file path=ppt/slides/_rels/slide14.xml.rels><?xml version="1.0" encoding="UTF-8" standalone="yes"?>
<Relationships xmlns="http://schemas.openxmlformats.org/package/2006/relationships"><Relationship Id="rId3" Type="http://schemas.openxmlformats.org/officeDocument/2006/relationships/customXml" Target="../ink/ink2393.xm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3070.png"/></Relationships>
</file>

<file path=ppt/slides/_rels/slide15.xml.rels><?xml version="1.0" encoding="UTF-8" standalone="yes"?>
<Relationships xmlns="http://schemas.openxmlformats.org/package/2006/relationships"><Relationship Id="rId8" Type="http://schemas.openxmlformats.org/officeDocument/2006/relationships/image" Target="../media/image2309.png"/><Relationship Id="rId13" Type="http://schemas.openxmlformats.org/officeDocument/2006/relationships/customXml" Target="../ink/ink2399.xml"/><Relationship Id="rId18" Type="http://schemas.openxmlformats.org/officeDocument/2006/relationships/image" Target="../media/image2314.png"/><Relationship Id="rId3" Type="http://schemas.openxmlformats.org/officeDocument/2006/relationships/customXml" Target="../ink/ink2394.xml"/><Relationship Id="rId21" Type="http://schemas.openxmlformats.org/officeDocument/2006/relationships/customXml" Target="../ink/ink2403.xml"/><Relationship Id="rId7" Type="http://schemas.openxmlformats.org/officeDocument/2006/relationships/customXml" Target="../ink/ink2396.xml"/><Relationship Id="rId12" Type="http://schemas.openxmlformats.org/officeDocument/2006/relationships/image" Target="../media/image2311.png"/><Relationship Id="rId17" Type="http://schemas.openxmlformats.org/officeDocument/2006/relationships/customXml" Target="../ink/ink2401.xml"/><Relationship Id="rId2" Type="http://schemas.openxmlformats.org/officeDocument/2006/relationships/notesSlide" Target="../notesSlides/notesSlide15.xml"/><Relationship Id="rId16" Type="http://schemas.openxmlformats.org/officeDocument/2006/relationships/image" Target="../media/image2313.png"/><Relationship Id="rId20" Type="http://schemas.openxmlformats.org/officeDocument/2006/relationships/image" Target="../media/image2315.png"/><Relationship Id="rId1" Type="http://schemas.openxmlformats.org/officeDocument/2006/relationships/slideLayout" Target="../slideLayouts/slideLayout7.xml"/><Relationship Id="rId6" Type="http://schemas.openxmlformats.org/officeDocument/2006/relationships/image" Target="../media/image1441.png"/><Relationship Id="rId11" Type="http://schemas.openxmlformats.org/officeDocument/2006/relationships/customXml" Target="../ink/ink2398.xml"/><Relationship Id="rId24" Type="http://schemas.openxmlformats.org/officeDocument/2006/relationships/image" Target="../media/image2317.png"/><Relationship Id="rId5" Type="http://schemas.openxmlformats.org/officeDocument/2006/relationships/customXml" Target="../ink/ink2395.xml"/><Relationship Id="rId15" Type="http://schemas.openxmlformats.org/officeDocument/2006/relationships/customXml" Target="../ink/ink2400.xml"/><Relationship Id="rId23" Type="http://schemas.openxmlformats.org/officeDocument/2006/relationships/customXml" Target="../ink/ink2404.xml"/><Relationship Id="rId10" Type="http://schemas.openxmlformats.org/officeDocument/2006/relationships/image" Target="../media/image2310.png"/><Relationship Id="rId19" Type="http://schemas.openxmlformats.org/officeDocument/2006/relationships/customXml" Target="../ink/ink2402.xml"/><Relationship Id="rId4" Type="http://schemas.openxmlformats.org/officeDocument/2006/relationships/image" Target="../media/image2308.png"/><Relationship Id="rId9" Type="http://schemas.openxmlformats.org/officeDocument/2006/relationships/customXml" Target="../ink/ink2397.xml"/><Relationship Id="rId14" Type="http://schemas.openxmlformats.org/officeDocument/2006/relationships/image" Target="../media/image2312.png"/><Relationship Id="rId22" Type="http://schemas.openxmlformats.org/officeDocument/2006/relationships/image" Target="../media/image2316.png"/></Relationships>
</file>

<file path=ppt/slides/_rels/slide16.xml.rels><?xml version="1.0" encoding="UTF-8" standalone="yes"?>
<Relationships xmlns="http://schemas.openxmlformats.org/package/2006/relationships"><Relationship Id="rId117" Type="http://schemas.openxmlformats.org/officeDocument/2006/relationships/customXml" Target="../ink/ink2462.xml"/><Relationship Id="rId299" Type="http://schemas.openxmlformats.org/officeDocument/2006/relationships/image" Target="../media/image2461.png"/><Relationship Id="rId21" Type="http://schemas.openxmlformats.org/officeDocument/2006/relationships/customXml" Target="../ink/ink2414.xml"/><Relationship Id="rId63" Type="http://schemas.openxmlformats.org/officeDocument/2006/relationships/customXml" Target="../ink/ink2435.xml"/><Relationship Id="rId159" Type="http://schemas.openxmlformats.org/officeDocument/2006/relationships/customXml" Target="../ink/ink2483.xml"/><Relationship Id="rId324" Type="http://schemas.openxmlformats.org/officeDocument/2006/relationships/customXml" Target="../ink/ink2567.xml"/><Relationship Id="rId366" Type="http://schemas.openxmlformats.org/officeDocument/2006/relationships/customXml" Target="../ink/ink2588.xml"/><Relationship Id="rId170" Type="http://schemas.openxmlformats.org/officeDocument/2006/relationships/image" Target="../media/image2399.png"/><Relationship Id="rId226" Type="http://schemas.openxmlformats.org/officeDocument/2006/relationships/customXml" Target="../ink/ink2517.xml"/><Relationship Id="rId268" Type="http://schemas.openxmlformats.org/officeDocument/2006/relationships/customXml" Target="../ink/ink2539.xml"/><Relationship Id="rId32" Type="http://schemas.openxmlformats.org/officeDocument/2006/relationships/image" Target="../media/image2332.png"/><Relationship Id="rId74" Type="http://schemas.openxmlformats.org/officeDocument/2006/relationships/image" Target="../media/image2353.png"/><Relationship Id="rId128" Type="http://schemas.openxmlformats.org/officeDocument/2006/relationships/image" Target="../media/image2380.png"/><Relationship Id="rId335" Type="http://schemas.openxmlformats.org/officeDocument/2006/relationships/image" Target="../media/image2478.png"/><Relationship Id="rId377" Type="http://schemas.openxmlformats.org/officeDocument/2006/relationships/image" Target="../media/image2498.png"/><Relationship Id="rId5" Type="http://schemas.openxmlformats.org/officeDocument/2006/relationships/customXml" Target="../ink/ink2406.xml"/><Relationship Id="rId181" Type="http://schemas.openxmlformats.org/officeDocument/2006/relationships/customXml" Target="../ink/ink2494.xml"/><Relationship Id="rId237" Type="http://schemas.openxmlformats.org/officeDocument/2006/relationships/image" Target="../media/image2431.png"/><Relationship Id="rId402" Type="http://schemas.openxmlformats.org/officeDocument/2006/relationships/customXml" Target="../ink/ink2606.xml"/><Relationship Id="rId279" Type="http://schemas.openxmlformats.org/officeDocument/2006/relationships/image" Target="../media/image2451.png"/><Relationship Id="rId43" Type="http://schemas.openxmlformats.org/officeDocument/2006/relationships/customXml" Target="../ink/ink2425.xml"/><Relationship Id="rId139" Type="http://schemas.openxmlformats.org/officeDocument/2006/relationships/customXml" Target="../ink/ink2473.xml"/><Relationship Id="rId290" Type="http://schemas.openxmlformats.org/officeDocument/2006/relationships/customXml" Target="../ink/ink2550.xml"/><Relationship Id="rId304" Type="http://schemas.openxmlformats.org/officeDocument/2006/relationships/customXml" Target="../ink/ink2557.xml"/><Relationship Id="rId346" Type="http://schemas.openxmlformats.org/officeDocument/2006/relationships/customXml" Target="../ink/ink2578.xml"/><Relationship Id="rId388" Type="http://schemas.openxmlformats.org/officeDocument/2006/relationships/customXml" Target="../ink/ink2599.xml"/><Relationship Id="rId85" Type="http://schemas.openxmlformats.org/officeDocument/2006/relationships/customXml" Target="../ink/ink2446.xml"/><Relationship Id="rId150" Type="http://schemas.openxmlformats.org/officeDocument/2006/relationships/image" Target="../media/image2390.png"/><Relationship Id="rId192" Type="http://schemas.openxmlformats.org/officeDocument/2006/relationships/customXml" Target="../ink/ink2500.xml"/><Relationship Id="rId206" Type="http://schemas.openxmlformats.org/officeDocument/2006/relationships/customXml" Target="../ink/ink2507.xml"/><Relationship Id="rId248" Type="http://schemas.openxmlformats.org/officeDocument/2006/relationships/customXml" Target="../ink/ink2528.xml"/><Relationship Id="rId12" Type="http://schemas.openxmlformats.org/officeDocument/2006/relationships/image" Target="../media/image2322.png"/><Relationship Id="rId108" Type="http://schemas.openxmlformats.org/officeDocument/2006/relationships/image" Target="../media/image2370.png"/><Relationship Id="rId315" Type="http://schemas.openxmlformats.org/officeDocument/2006/relationships/image" Target="../media/image2469.png"/><Relationship Id="rId357" Type="http://schemas.openxmlformats.org/officeDocument/2006/relationships/image" Target="../media/image1711.png"/><Relationship Id="rId54" Type="http://schemas.openxmlformats.org/officeDocument/2006/relationships/image" Target="../media/image2343.png"/><Relationship Id="rId96" Type="http://schemas.openxmlformats.org/officeDocument/2006/relationships/image" Target="../media/image2364.png"/><Relationship Id="rId161" Type="http://schemas.openxmlformats.org/officeDocument/2006/relationships/customXml" Target="../ink/ink2484.xml"/><Relationship Id="rId217" Type="http://schemas.openxmlformats.org/officeDocument/2006/relationships/image" Target="../media/image2421.png"/><Relationship Id="rId399" Type="http://schemas.openxmlformats.org/officeDocument/2006/relationships/image" Target="../media/image2509.png"/><Relationship Id="rId259" Type="http://schemas.openxmlformats.org/officeDocument/2006/relationships/customXml" Target="../ink/ink2534.xml"/><Relationship Id="rId23" Type="http://schemas.openxmlformats.org/officeDocument/2006/relationships/customXml" Target="../ink/ink2415.xml"/><Relationship Id="rId119" Type="http://schemas.openxmlformats.org/officeDocument/2006/relationships/customXml" Target="../ink/ink2463.xml"/><Relationship Id="rId270" Type="http://schemas.openxmlformats.org/officeDocument/2006/relationships/customXml" Target="../ink/ink2540.xml"/><Relationship Id="rId326" Type="http://schemas.openxmlformats.org/officeDocument/2006/relationships/customXml" Target="../ink/ink2568.xml"/><Relationship Id="rId65" Type="http://schemas.openxmlformats.org/officeDocument/2006/relationships/customXml" Target="../ink/ink2436.xml"/><Relationship Id="rId130" Type="http://schemas.openxmlformats.org/officeDocument/2006/relationships/image" Target="../media/image2381.png"/><Relationship Id="rId368" Type="http://schemas.openxmlformats.org/officeDocument/2006/relationships/customXml" Target="../ink/ink2589.xml"/><Relationship Id="rId172" Type="http://schemas.openxmlformats.org/officeDocument/2006/relationships/image" Target="../media/image2400.png"/><Relationship Id="rId228" Type="http://schemas.openxmlformats.org/officeDocument/2006/relationships/customXml" Target="../ink/ink2518.xml"/><Relationship Id="rId281" Type="http://schemas.openxmlformats.org/officeDocument/2006/relationships/image" Target="../media/image2452.png"/><Relationship Id="rId337" Type="http://schemas.openxmlformats.org/officeDocument/2006/relationships/image" Target="../media/image2479.png"/><Relationship Id="rId34" Type="http://schemas.openxmlformats.org/officeDocument/2006/relationships/image" Target="../media/image2333.png"/><Relationship Id="rId76" Type="http://schemas.openxmlformats.org/officeDocument/2006/relationships/image" Target="../media/image2354.png"/><Relationship Id="rId141" Type="http://schemas.openxmlformats.org/officeDocument/2006/relationships/customXml" Target="../ink/ink2474.xml"/><Relationship Id="rId379" Type="http://schemas.openxmlformats.org/officeDocument/2006/relationships/image" Target="../media/image2499.png"/><Relationship Id="rId7" Type="http://schemas.openxmlformats.org/officeDocument/2006/relationships/customXml" Target="../ink/ink2407.xml"/><Relationship Id="rId183" Type="http://schemas.openxmlformats.org/officeDocument/2006/relationships/customXml" Target="../ink/ink2495.xml"/><Relationship Id="rId239" Type="http://schemas.openxmlformats.org/officeDocument/2006/relationships/image" Target="../media/image2432.png"/><Relationship Id="rId390" Type="http://schemas.openxmlformats.org/officeDocument/2006/relationships/customXml" Target="../ink/ink2600.xml"/><Relationship Id="rId404" Type="http://schemas.openxmlformats.org/officeDocument/2006/relationships/customXml" Target="../ink/ink2607.xml"/><Relationship Id="rId250" Type="http://schemas.openxmlformats.org/officeDocument/2006/relationships/customXml" Target="../ink/ink2529.xml"/><Relationship Id="rId292" Type="http://schemas.openxmlformats.org/officeDocument/2006/relationships/customXml" Target="../ink/ink2551.xml"/><Relationship Id="rId306" Type="http://schemas.openxmlformats.org/officeDocument/2006/relationships/customXml" Target="../ink/ink2558.xml"/><Relationship Id="rId45" Type="http://schemas.openxmlformats.org/officeDocument/2006/relationships/customXml" Target="../ink/ink2426.xml"/><Relationship Id="rId87" Type="http://schemas.openxmlformats.org/officeDocument/2006/relationships/customXml" Target="../ink/ink2447.xml"/><Relationship Id="rId110" Type="http://schemas.openxmlformats.org/officeDocument/2006/relationships/image" Target="../media/image2371.png"/><Relationship Id="rId348" Type="http://schemas.openxmlformats.org/officeDocument/2006/relationships/customXml" Target="../ink/ink2579.xml"/><Relationship Id="rId152" Type="http://schemas.openxmlformats.org/officeDocument/2006/relationships/image" Target="../media/image2391.png"/><Relationship Id="rId194" Type="http://schemas.openxmlformats.org/officeDocument/2006/relationships/customXml" Target="../ink/ink2501.xml"/><Relationship Id="rId208" Type="http://schemas.openxmlformats.org/officeDocument/2006/relationships/customXml" Target="../ink/ink2508.xml"/><Relationship Id="rId261" Type="http://schemas.openxmlformats.org/officeDocument/2006/relationships/customXml" Target="../ink/ink2535.xml"/><Relationship Id="rId14" Type="http://schemas.openxmlformats.org/officeDocument/2006/relationships/image" Target="../media/image2323.png"/><Relationship Id="rId56" Type="http://schemas.openxmlformats.org/officeDocument/2006/relationships/image" Target="../media/image2344.png"/><Relationship Id="rId317" Type="http://schemas.openxmlformats.org/officeDocument/2006/relationships/image" Target="../media/image2470.png"/><Relationship Id="rId359" Type="http://schemas.openxmlformats.org/officeDocument/2006/relationships/image" Target="../media/image2489.png"/><Relationship Id="rId98" Type="http://schemas.openxmlformats.org/officeDocument/2006/relationships/image" Target="../media/image2365.png"/><Relationship Id="rId121" Type="http://schemas.openxmlformats.org/officeDocument/2006/relationships/customXml" Target="../ink/ink2464.xml"/><Relationship Id="rId163" Type="http://schemas.openxmlformats.org/officeDocument/2006/relationships/customXml" Target="../ink/ink2485.xml"/><Relationship Id="rId219" Type="http://schemas.openxmlformats.org/officeDocument/2006/relationships/image" Target="../media/image2422.png"/><Relationship Id="rId370" Type="http://schemas.openxmlformats.org/officeDocument/2006/relationships/customXml" Target="../ink/ink2590.xml"/><Relationship Id="rId230" Type="http://schemas.openxmlformats.org/officeDocument/2006/relationships/customXml" Target="../ink/ink2519.xml"/><Relationship Id="rId25" Type="http://schemas.openxmlformats.org/officeDocument/2006/relationships/customXml" Target="../ink/ink2416.xml"/><Relationship Id="rId67" Type="http://schemas.openxmlformats.org/officeDocument/2006/relationships/customXml" Target="../ink/ink2437.xml"/><Relationship Id="rId272" Type="http://schemas.openxmlformats.org/officeDocument/2006/relationships/customXml" Target="../ink/ink2541.xml"/><Relationship Id="rId328" Type="http://schemas.openxmlformats.org/officeDocument/2006/relationships/customXml" Target="../ink/ink2569.xml"/><Relationship Id="rId132" Type="http://schemas.openxmlformats.org/officeDocument/2006/relationships/image" Target="../media/image2382.png"/><Relationship Id="rId174" Type="http://schemas.openxmlformats.org/officeDocument/2006/relationships/image" Target="../media/image2401.png"/><Relationship Id="rId381" Type="http://schemas.openxmlformats.org/officeDocument/2006/relationships/image" Target="../media/image2500.png"/><Relationship Id="rId241" Type="http://schemas.openxmlformats.org/officeDocument/2006/relationships/image" Target="../media/image2433.png"/><Relationship Id="rId36" Type="http://schemas.openxmlformats.org/officeDocument/2006/relationships/image" Target="../media/image2334.png"/><Relationship Id="rId283" Type="http://schemas.openxmlformats.org/officeDocument/2006/relationships/image" Target="../media/image2453.png"/><Relationship Id="rId339" Type="http://schemas.openxmlformats.org/officeDocument/2006/relationships/image" Target="../media/image2480.png"/><Relationship Id="rId78" Type="http://schemas.openxmlformats.org/officeDocument/2006/relationships/image" Target="../media/image2355.png"/><Relationship Id="rId101" Type="http://schemas.openxmlformats.org/officeDocument/2006/relationships/customXml" Target="../ink/ink2454.xml"/><Relationship Id="rId143" Type="http://schemas.openxmlformats.org/officeDocument/2006/relationships/customXml" Target="../ink/ink2475.xml"/><Relationship Id="rId185" Type="http://schemas.openxmlformats.org/officeDocument/2006/relationships/customXml" Target="../ink/ink2496.xml"/><Relationship Id="rId350" Type="http://schemas.openxmlformats.org/officeDocument/2006/relationships/customXml" Target="../ink/ink2580.xml"/><Relationship Id="rId406" Type="http://schemas.openxmlformats.org/officeDocument/2006/relationships/customXml" Target="../ink/ink2608.xml"/><Relationship Id="rId9" Type="http://schemas.openxmlformats.org/officeDocument/2006/relationships/customXml" Target="../ink/ink2408.xml"/><Relationship Id="rId210" Type="http://schemas.openxmlformats.org/officeDocument/2006/relationships/customXml" Target="../ink/ink2509.xml"/><Relationship Id="rId392" Type="http://schemas.openxmlformats.org/officeDocument/2006/relationships/customXml" Target="../ink/ink2601.xml"/><Relationship Id="rId252" Type="http://schemas.openxmlformats.org/officeDocument/2006/relationships/customXml" Target="../ink/ink2530.xml"/><Relationship Id="rId294" Type="http://schemas.openxmlformats.org/officeDocument/2006/relationships/customXml" Target="../ink/ink2552.xml"/><Relationship Id="rId308" Type="http://schemas.openxmlformats.org/officeDocument/2006/relationships/customXml" Target="../ink/ink2559.xml"/><Relationship Id="rId47" Type="http://schemas.openxmlformats.org/officeDocument/2006/relationships/customXml" Target="../ink/ink2427.xml"/><Relationship Id="rId89" Type="http://schemas.openxmlformats.org/officeDocument/2006/relationships/customXml" Target="../ink/ink2448.xml"/><Relationship Id="rId112" Type="http://schemas.openxmlformats.org/officeDocument/2006/relationships/image" Target="../media/image2372.png"/><Relationship Id="rId154" Type="http://schemas.openxmlformats.org/officeDocument/2006/relationships/image" Target="../media/image2392.png"/><Relationship Id="rId361" Type="http://schemas.openxmlformats.org/officeDocument/2006/relationships/image" Target="../media/image2490.png"/><Relationship Id="rId196" Type="http://schemas.openxmlformats.org/officeDocument/2006/relationships/customXml" Target="../ink/ink2502.xml"/><Relationship Id="rId16" Type="http://schemas.openxmlformats.org/officeDocument/2006/relationships/image" Target="../media/image2324.png"/><Relationship Id="rId221" Type="http://schemas.openxmlformats.org/officeDocument/2006/relationships/image" Target="../media/image2423.png"/><Relationship Id="rId263" Type="http://schemas.openxmlformats.org/officeDocument/2006/relationships/image" Target="../media/image2443.png"/><Relationship Id="rId319" Type="http://schemas.openxmlformats.org/officeDocument/2006/relationships/image" Target="../media/image2471.png"/><Relationship Id="rId58" Type="http://schemas.openxmlformats.org/officeDocument/2006/relationships/image" Target="../media/image2345.png"/><Relationship Id="rId123" Type="http://schemas.openxmlformats.org/officeDocument/2006/relationships/customXml" Target="../ink/ink2465.xml"/><Relationship Id="rId330" Type="http://schemas.openxmlformats.org/officeDocument/2006/relationships/customXml" Target="../ink/ink2570.xml"/><Relationship Id="rId165" Type="http://schemas.openxmlformats.org/officeDocument/2006/relationships/customXml" Target="../ink/ink2486.xml"/><Relationship Id="rId372" Type="http://schemas.openxmlformats.org/officeDocument/2006/relationships/customXml" Target="../ink/ink2591.xml"/><Relationship Id="rId211" Type="http://schemas.openxmlformats.org/officeDocument/2006/relationships/image" Target="../media/image2418.png"/><Relationship Id="rId232" Type="http://schemas.openxmlformats.org/officeDocument/2006/relationships/customXml" Target="../ink/ink2520.xml"/><Relationship Id="rId253" Type="http://schemas.openxmlformats.org/officeDocument/2006/relationships/customXml" Target="../ink/ink2531.xml"/><Relationship Id="rId274" Type="http://schemas.openxmlformats.org/officeDocument/2006/relationships/customXml" Target="../ink/ink2542.xml"/><Relationship Id="rId295" Type="http://schemas.openxmlformats.org/officeDocument/2006/relationships/image" Target="../media/image2459.png"/><Relationship Id="rId309" Type="http://schemas.openxmlformats.org/officeDocument/2006/relationships/image" Target="../media/image2466.png"/><Relationship Id="rId27" Type="http://schemas.openxmlformats.org/officeDocument/2006/relationships/customXml" Target="../ink/ink2417.xml"/><Relationship Id="rId48" Type="http://schemas.openxmlformats.org/officeDocument/2006/relationships/image" Target="../media/image2340.png"/><Relationship Id="rId69" Type="http://schemas.openxmlformats.org/officeDocument/2006/relationships/customXml" Target="../ink/ink2438.xml"/><Relationship Id="rId113" Type="http://schemas.openxmlformats.org/officeDocument/2006/relationships/customXml" Target="../ink/ink2460.xml"/><Relationship Id="rId134" Type="http://schemas.openxmlformats.org/officeDocument/2006/relationships/image" Target="../media/image2383.png"/><Relationship Id="rId320" Type="http://schemas.openxmlformats.org/officeDocument/2006/relationships/customXml" Target="../ink/ink2565.xml"/><Relationship Id="rId80" Type="http://schemas.openxmlformats.org/officeDocument/2006/relationships/image" Target="../media/image2356.png"/><Relationship Id="rId155" Type="http://schemas.openxmlformats.org/officeDocument/2006/relationships/customXml" Target="../ink/ink2481.xml"/><Relationship Id="rId176" Type="http://schemas.openxmlformats.org/officeDocument/2006/relationships/image" Target="../media/image2402.png"/><Relationship Id="rId197" Type="http://schemas.openxmlformats.org/officeDocument/2006/relationships/image" Target="../media/image2412.png"/><Relationship Id="rId341" Type="http://schemas.openxmlformats.org/officeDocument/2006/relationships/image" Target="../media/image2481.png"/><Relationship Id="rId362" Type="http://schemas.openxmlformats.org/officeDocument/2006/relationships/customXml" Target="../ink/ink2586.xml"/><Relationship Id="rId383" Type="http://schemas.openxmlformats.org/officeDocument/2006/relationships/image" Target="../media/image2501.png"/><Relationship Id="rId201" Type="http://schemas.openxmlformats.org/officeDocument/2006/relationships/image" Target="../media/image2414.png"/><Relationship Id="rId222" Type="http://schemas.openxmlformats.org/officeDocument/2006/relationships/customXml" Target="../ink/ink2515.xml"/><Relationship Id="rId243" Type="http://schemas.openxmlformats.org/officeDocument/2006/relationships/image" Target="../media/image2434.png"/><Relationship Id="rId264" Type="http://schemas.openxmlformats.org/officeDocument/2006/relationships/customXml" Target="../ink/ink2537.xml"/><Relationship Id="rId285" Type="http://schemas.openxmlformats.org/officeDocument/2006/relationships/image" Target="../media/image2454.png"/><Relationship Id="rId17" Type="http://schemas.openxmlformats.org/officeDocument/2006/relationships/customXml" Target="../ink/ink2412.xml"/><Relationship Id="rId38" Type="http://schemas.openxmlformats.org/officeDocument/2006/relationships/image" Target="../media/image2335.png"/><Relationship Id="rId59" Type="http://schemas.openxmlformats.org/officeDocument/2006/relationships/customXml" Target="../ink/ink2433.xml"/><Relationship Id="rId103" Type="http://schemas.openxmlformats.org/officeDocument/2006/relationships/customXml" Target="../ink/ink2455.xml"/><Relationship Id="rId124" Type="http://schemas.openxmlformats.org/officeDocument/2006/relationships/image" Target="../media/image2378.png"/><Relationship Id="rId310" Type="http://schemas.openxmlformats.org/officeDocument/2006/relationships/customXml" Target="../ink/ink2560.xml"/><Relationship Id="rId70" Type="http://schemas.openxmlformats.org/officeDocument/2006/relationships/image" Target="../media/image2351.png"/><Relationship Id="rId91" Type="http://schemas.openxmlformats.org/officeDocument/2006/relationships/customXml" Target="../ink/ink2449.xml"/><Relationship Id="rId145" Type="http://schemas.openxmlformats.org/officeDocument/2006/relationships/customXml" Target="../ink/ink2476.xml"/><Relationship Id="rId166" Type="http://schemas.openxmlformats.org/officeDocument/2006/relationships/image" Target="../media/image1441.png"/><Relationship Id="rId187" Type="http://schemas.openxmlformats.org/officeDocument/2006/relationships/image" Target="../media/image2407.png"/><Relationship Id="rId331" Type="http://schemas.openxmlformats.org/officeDocument/2006/relationships/image" Target="../media/image2476.png"/><Relationship Id="rId352" Type="http://schemas.openxmlformats.org/officeDocument/2006/relationships/customXml" Target="../ink/ink2581.xml"/><Relationship Id="rId373" Type="http://schemas.openxmlformats.org/officeDocument/2006/relationships/image" Target="../media/image2496.png"/><Relationship Id="rId394" Type="http://schemas.openxmlformats.org/officeDocument/2006/relationships/customXml" Target="../ink/ink2602.xml"/><Relationship Id="rId1" Type="http://schemas.openxmlformats.org/officeDocument/2006/relationships/slideLayout" Target="../slideLayouts/slideLayout7.xml"/><Relationship Id="rId212" Type="http://schemas.openxmlformats.org/officeDocument/2006/relationships/customXml" Target="../ink/ink2510.xml"/><Relationship Id="rId233" Type="http://schemas.openxmlformats.org/officeDocument/2006/relationships/image" Target="../media/image2429.png"/><Relationship Id="rId254" Type="http://schemas.openxmlformats.org/officeDocument/2006/relationships/image" Target="../media/image2439.png"/><Relationship Id="rId28" Type="http://schemas.openxmlformats.org/officeDocument/2006/relationships/image" Target="../media/image2330.png"/><Relationship Id="rId49" Type="http://schemas.openxmlformats.org/officeDocument/2006/relationships/customXml" Target="../ink/ink2428.xml"/><Relationship Id="rId114" Type="http://schemas.openxmlformats.org/officeDocument/2006/relationships/image" Target="../media/image2373.png"/><Relationship Id="rId275" Type="http://schemas.openxmlformats.org/officeDocument/2006/relationships/image" Target="../media/image2449.png"/><Relationship Id="rId296" Type="http://schemas.openxmlformats.org/officeDocument/2006/relationships/customXml" Target="../ink/ink2553.xml"/><Relationship Id="rId300" Type="http://schemas.openxmlformats.org/officeDocument/2006/relationships/customXml" Target="../ink/ink2555.xml"/><Relationship Id="rId60" Type="http://schemas.openxmlformats.org/officeDocument/2006/relationships/image" Target="../media/image2346.png"/><Relationship Id="rId81" Type="http://schemas.openxmlformats.org/officeDocument/2006/relationships/customXml" Target="../ink/ink2444.xml"/><Relationship Id="rId135" Type="http://schemas.openxmlformats.org/officeDocument/2006/relationships/customXml" Target="../ink/ink2471.xml"/><Relationship Id="rId156" Type="http://schemas.openxmlformats.org/officeDocument/2006/relationships/image" Target="../media/image2393.png"/><Relationship Id="rId177" Type="http://schemas.openxmlformats.org/officeDocument/2006/relationships/customXml" Target="../ink/ink2492.xml"/><Relationship Id="rId198" Type="http://schemas.openxmlformats.org/officeDocument/2006/relationships/customXml" Target="../ink/ink2503.xml"/><Relationship Id="rId321" Type="http://schemas.openxmlformats.org/officeDocument/2006/relationships/image" Target="../media/image2472.png"/><Relationship Id="rId342" Type="http://schemas.openxmlformats.org/officeDocument/2006/relationships/customXml" Target="../ink/ink2576.xml"/><Relationship Id="rId363" Type="http://schemas.openxmlformats.org/officeDocument/2006/relationships/image" Target="../media/image2491.png"/><Relationship Id="rId384" Type="http://schemas.openxmlformats.org/officeDocument/2006/relationships/customXml" Target="../ink/ink2597.xml"/><Relationship Id="rId202" Type="http://schemas.openxmlformats.org/officeDocument/2006/relationships/customXml" Target="../ink/ink2505.xml"/><Relationship Id="rId223" Type="http://schemas.openxmlformats.org/officeDocument/2006/relationships/image" Target="../media/image2424.png"/><Relationship Id="rId244" Type="http://schemas.openxmlformats.org/officeDocument/2006/relationships/customXml" Target="../ink/ink2526.xml"/><Relationship Id="rId18" Type="http://schemas.openxmlformats.org/officeDocument/2006/relationships/image" Target="../media/image2325.png"/><Relationship Id="rId39" Type="http://schemas.openxmlformats.org/officeDocument/2006/relationships/customXml" Target="../ink/ink2423.xml"/><Relationship Id="rId265" Type="http://schemas.openxmlformats.org/officeDocument/2006/relationships/image" Target="../media/image2444.png"/><Relationship Id="rId286" Type="http://schemas.openxmlformats.org/officeDocument/2006/relationships/customXml" Target="../ink/ink2548.xml"/><Relationship Id="rId50" Type="http://schemas.openxmlformats.org/officeDocument/2006/relationships/image" Target="../media/image2341.png"/><Relationship Id="rId104" Type="http://schemas.openxmlformats.org/officeDocument/2006/relationships/image" Target="../media/image2368.png"/><Relationship Id="rId125" Type="http://schemas.openxmlformats.org/officeDocument/2006/relationships/customXml" Target="../ink/ink2466.xml"/><Relationship Id="rId146" Type="http://schemas.openxmlformats.org/officeDocument/2006/relationships/image" Target="../media/image2388.png"/><Relationship Id="rId167" Type="http://schemas.openxmlformats.org/officeDocument/2006/relationships/customXml" Target="../ink/ink2487.xml"/><Relationship Id="rId188" Type="http://schemas.openxmlformats.org/officeDocument/2006/relationships/customXml" Target="../ink/ink2498.xml"/><Relationship Id="rId311" Type="http://schemas.openxmlformats.org/officeDocument/2006/relationships/image" Target="../media/image2467.png"/><Relationship Id="rId332" Type="http://schemas.openxmlformats.org/officeDocument/2006/relationships/customXml" Target="../ink/ink2571.xml"/><Relationship Id="rId353" Type="http://schemas.openxmlformats.org/officeDocument/2006/relationships/image" Target="../media/image2487.png"/><Relationship Id="rId374" Type="http://schemas.openxmlformats.org/officeDocument/2006/relationships/customXml" Target="../ink/ink2592.xml"/><Relationship Id="rId395" Type="http://schemas.openxmlformats.org/officeDocument/2006/relationships/image" Target="../media/image2507.png"/><Relationship Id="rId71" Type="http://schemas.openxmlformats.org/officeDocument/2006/relationships/customXml" Target="../ink/ink2439.xml"/><Relationship Id="rId92" Type="http://schemas.openxmlformats.org/officeDocument/2006/relationships/image" Target="../media/image2362.png"/><Relationship Id="rId213" Type="http://schemas.openxmlformats.org/officeDocument/2006/relationships/image" Target="../media/image2419.png"/><Relationship Id="rId234" Type="http://schemas.openxmlformats.org/officeDocument/2006/relationships/customXml" Target="../ink/ink2521.xml"/><Relationship Id="rId2" Type="http://schemas.openxmlformats.org/officeDocument/2006/relationships/notesSlide" Target="../notesSlides/notesSlide16.xml"/><Relationship Id="rId29" Type="http://schemas.openxmlformats.org/officeDocument/2006/relationships/customXml" Target="../ink/ink2418.xml"/><Relationship Id="rId255" Type="http://schemas.openxmlformats.org/officeDocument/2006/relationships/customXml" Target="../ink/ink2532.xml"/><Relationship Id="rId276" Type="http://schemas.openxmlformats.org/officeDocument/2006/relationships/customXml" Target="../ink/ink2543.xml"/><Relationship Id="rId297" Type="http://schemas.openxmlformats.org/officeDocument/2006/relationships/image" Target="../media/image2460.png"/><Relationship Id="rId40" Type="http://schemas.openxmlformats.org/officeDocument/2006/relationships/image" Target="../media/image2336.png"/><Relationship Id="rId115" Type="http://schemas.openxmlformats.org/officeDocument/2006/relationships/customXml" Target="../ink/ink2461.xml"/><Relationship Id="rId136" Type="http://schemas.openxmlformats.org/officeDocument/2006/relationships/image" Target="../media/image2384.png"/><Relationship Id="rId157" Type="http://schemas.openxmlformats.org/officeDocument/2006/relationships/customXml" Target="../ink/ink2482.xml"/><Relationship Id="rId178" Type="http://schemas.openxmlformats.org/officeDocument/2006/relationships/image" Target="../media/image2403.png"/><Relationship Id="rId301" Type="http://schemas.openxmlformats.org/officeDocument/2006/relationships/image" Target="../media/image2462.png"/><Relationship Id="rId322" Type="http://schemas.openxmlformats.org/officeDocument/2006/relationships/customXml" Target="../ink/ink2566.xml"/><Relationship Id="rId343" Type="http://schemas.openxmlformats.org/officeDocument/2006/relationships/image" Target="../media/image2482.png"/><Relationship Id="rId364" Type="http://schemas.openxmlformats.org/officeDocument/2006/relationships/customXml" Target="../ink/ink2587.xml"/><Relationship Id="rId61" Type="http://schemas.openxmlformats.org/officeDocument/2006/relationships/customXml" Target="../ink/ink2434.xml"/><Relationship Id="rId82" Type="http://schemas.openxmlformats.org/officeDocument/2006/relationships/image" Target="../media/image2357.png"/><Relationship Id="rId199" Type="http://schemas.openxmlformats.org/officeDocument/2006/relationships/image" Target="../media/image2413.png"/><Relationship Id="rId203" Type="http://schemas.openxmlformats.org/officeDocument/2006/relationships/image" Target="../media/image2415.png"/><Relationship Id="rId385" Type="http://schemas.openxmlformats.org/officeDocument/2006/relationships/image" Target="../media/image2502.png"/><Relationship Id="rId19" Type="http://schemas.openxmlformats.org/officeDocument/2006/relationships/customXml" Target="../ink/ink2413.xml"/><Relationship Id="rId224" Type="http://schemas.openxmlformats.org/officeDocument/2006/relationships/customXml" Target="../ink/ink2516.xml"/><Relationship Id="rId245" Type="http://schemas.openxmlformats.org/officeDocument/2006/relationships/image" Target="../media/image2435.png"/><Relationship Id="rId266" Type="http://schemas.openxmlformats.org/officeDocument/2006/relationships/customXml" Target="../ink/ink2538.xml"/><Relationship Id="rId287" Type="http://schemas.openxmlformats.org/officeDocument/2006/relationships/image" Target="../media/image2455.png"/><Relationship Id="rId30" Type="http://schemas.openxmlformats.org/officeDocument/2006/relationships/image" Target="../media/image2331.png"/><Relationship Id="rId105" Type="http://schemas.openxmlformats.org/officeDocument/2006/relationships/customXml" Target="../ink/ink2456.xml"/><Relationship Id="rId126" Type="http://schemas.openxmlformats.org/officeDocument/2006/relationships/image" Target="../media/image2379.png"/><Relationship Id="rId147" Type="http://schemas.openxmlformats.org/officeDocument/2006/relationships/customXml" Target="../ink/ink2477.xml"/><Relationship Id="rId168" Type="http://schemas.openxmlformats.org/officeDocument/2006/relationships/image" Target="../media/image2398.png"/><Relationship Id="rId312" Type="http://schemas.openxmlformats.org/officeDocument/2006/relationships/customXml" Target="../ink/ink2561.xml"/><Relationship Id="rId333" Type="http://schemas.openxmlformats.org/officeDocument/2006/relationships/image" Target="../media/image2477.png"/><Relationship Id="rId354" Type="http://schemas.openxmlformats.org/officeDocument/2006/relationships/customXml" Target="../ink/ink2582.xml"/><Relationship Id="rId51" Type="http://schemas.openxmlformats.org/officeDocument/2006/relationships/customXml" Target="../ink/ink2429.xml"/><Relationship Id="rId72" Type="http://schemas.openxmlformats.org/officeDocument/2006/relationships/image" Target="../media/image2352.png"/><Relationship Id="rId93" Type="http://schemas.openxmlformats.org/officeDocument/2006/relationships/customXml" Target="../ink/ink2450.xml"/><Relationship Id="rId189" Type="http://schemas.openxmlformats.org/officeDocument/2006/relationships/image" Target="../media/image2408.png"/><Relationship Id="rId375" Type="http://schemas.openxmlformats.org/officeDocument/2006/relationships/image" Target="../media/image2497.png"/><Relationship Id="rId396" Type="http://schemas.openxmlformats.org/officeDocument/2006/relationships/customXml" Target="../ink/ink2603.xml"/><Relationship Id="rId3" Type="http://schemas.openxmlformats.org/officeDocument/2006/relationships/customXml" Target="../ink/ink2405.xml"/><Relationship Id="rId214" Type="http://schemas.openxmlformats.org/officeDocument/2006/relationships/customXml" Target="../ink/ink2511.xml"/><Relationship Id="rId235" Type="http://schemas.openxmlformats.org/officeDocument/2006/relationships/image" Target="../media/image2430.png"/><Relationship Id="rId256" Type="http://schemas.openxmlformats.org/officeDocument/2006/relationships/image" Target="../media/image2440.png"/><Relationship Id="rId277" Type="http://schemas.openxmlformats.org/officeDocument/2006/relationships/image" Target="../media/image2450.png"/><Relationship Id="rId298" Type="http://schemas.openxmlformats.org/officeDocument/2006/relationships/customXml" Target="../ink/ink2554.xml"/><Relationship Id="rId400" Type="http://schemas.openxmlformats.org/officeDocument/2006/relationships/customXml" Target="../ink/ink2605.xml"/><Relationship Id="rId116" Type="http://schemas.openxmlformats.org/officeDocument/2006/relationships/image" Target="../media/image2374.png"/><Relationship Id="rId137" Type="http://schemas.openxmlformats.org/officeDocument/2006/relationships/customXml" Target="../ink/ink2472.xml"/><Relationship Id="rId158" Type="http://schemas.openxmlformats.org/officeDocument/2006/relationships/image" Target="../media/image2394.png"/><Relationship Id="rId302" Type="http://schemas.openxmlformats.org/officeDocument/2006/relationships/customXml" Target="../ink/ink2556.xml"/><Relationship Id="rId323" Type="http://schemas.openxmlformats.org/officeDocument/2006/relationships/image" Target="../media/image2473.png"/><Relationship Id="rId344" Type="http://schemas.openxmlformats.org/officeDocument/2006/relationships/customXml" Target="../ink/ink2577.xml"/><Relationship Id="rId20" Type="http://schemas.openxmlformats.org/officeDocument/2006/relationships/image" Target="../media/image2326.png"/><Relationship Id="rId41" Type="http://schemas.openxmlformats.org/officeDocument/2006/relationships/customXml" Target="../ink/ink2424.xml"/><Relationship Id="rId62" Type="http://schemas.openxmlformats.org/officeDocument/2006/relationships/image" Target="../media/image2347.png"/><Relationship Id="rId83" Type="http://schemas.openxmlformats.org/officeDocument/2006/relationships/customXml" Target="../ink/ink2445.xml"/><Relationship Id="rId179" Type="http://schemas.openxmlformats.org/officeDocument/2006/relationships/customXml" Target="../ink/ink2493.xml"/><Relationship Id="rId365" Type="http://schemas.openxmlformats.org/officeDocument/2006/relationships/image" Target="../media/image2492.png"/><Relationship Id="rId386" Type="http://schemas.openxmlformats.org/officeDocument/2006/relationships/customXml" Target="../ink/ink2598.xml"/><Relationship Id="rId190" Type="http://schemas.openxmlformats.org/officeDocument/2006/relationships/customXml" Target="../ink/ink2499.xml"/><Relationship Id="rId204" Type="http://schemas.openxmlformats.org/officeDocument/2006/relationships/customXml" Target="../ink/ink2506.xml"/><Relationship Id="rId225" Type="http://schemas.openxmlformats.org/officeDocument/2006/relationships/image" Target="../media/image2425.png"/><Relationship Id="rId246" Type="http://schemas.openxmlformats.org/officeDocument/2006/relationships/customXml" Target="../ink/ink2527.xml"/><Relationship Id="rId267" Type="http://schemas.openxmlformats.org/officeDocument/2006/relationships/image" Target="../media/image2445.png"/><Relationship Id="rId288" Type="http://schemas.openxmlformats.org/officeDocument/2006/relationships/customXml" Target="../ink/ink2549.xml"/><Relationship Id="rId106" Type="http://schemas.openxmlformats.org/officeDocument/2006/relationships/image" Target="../media/image2369.png"/><Relationship Id="rId127" Type="http://schemas.openxmlformats.org/officeDocument/2006/relationships/customXml" Target="../ink/ink2467.xml"/><Relationship Id="rId313" Type="http://schemas.openxmlformats.org/officeDocument/2006/relationships/image" Target="../media/image2468.png"/><Relationship Id="rId10" Type="http://schemas.openxmlformats.org/officeDocument/2006/relationships/image" Target="../media/image2321.png"/><Relationship Id="rId31" Type="http://schemas.openxmlformats.org/officeDocument/2006/relationships/customXml" Target="../ink/ink2419.xml"/><Relationship Id="rId52" Type="http://schemas.openxmlformats.org/officeDocument/2006/relationships/image" Target="../media/image2342.png"/><Relationship Id="rId73" Type="http://schemas.openxmlformats.org/officeDocument/2006/relationships/customXml" Target="../ink/ink2440.xml"/><Relationship Id="rId94" Type="http://schemas.openxmlformats.org/officeDocument/2006/relationships/image" Target="../media/image2363.png"/><Relationship Id="rId148" Type="http://schemas.openxmlformats.org/officeDocument/2006/relationships/image" Target="../media/image2389.png"/><Relationship Id="rId169" Type="http://schemas.openxmlformats.org/officeDocument/2006/relationships/customXml" Target="../ink/ink2488.xml"/><Relationship Id="rId334" Type="http://schemas.openxmlformats.org/officeDocument/2006/relationships/customXml" Target="../ink/ink2572.xml"/><Relationship Id="rId355" Type="http://schemas.openxmlformats.org/officeDocument/2006/relationships/image" Target="../media/image2488.png"/><Relationship Id="rId376" Type="http://schemas.openxmlformats.org/officeDocument/2006/relationships/customXml" Target="../ink/ink2593.xml"/><Relationship Id="rId397" Type="http://schemas.openxmlformats.org/officeDocument/2006/relationships/image" Target="../media/image2508.png"/><Relationship Id="rId4" Type="http://schemas.openxmlformats.org/officeDocument/2006/relationships/image" Target="../media/image2318.png"/><Relationship Id="rId180" Type="http://schemas.openxmlformats.org/officeDocument/2006/relationships/image" Target="../media/image2404.png"/><Relationship Id="rId215" Type="http://schemas.openxmlformats.org/officeDocument/2006/relationships/image" Target="../media/image2420.png"/><Relationship Id="rId236" Type="http://schemas.openxmlformats.org/officeDocument/2006/relationships/customXml" Target="../ink/ink2522.xml"/><Relationship Id="rId257" Type="http://schemas.openxmlformats.org/officeDocument/2006/relationships/customXml" Target="../ink/ink2533.xml"/><Relationship Id="rId278" Type="http://schemas.openxmlformats.org/officeDocument/2006/relationships/customXml" Target="../ink/ink2544.xml"/><Relationship Id="rId401" Type="http://schemas.openxmlformats.org/officeDocument/2006/relationships/image" Target="../media/image2510.png"/><Relationship Id="rId303" Type="http://schemas.openxmlformats.org/officeDocument/2006/relationships/image" Target="../media/image2463.png"/><Relationship Id="rId42" Type="http://schemas.openxmlformats.org/officeDocument/2006/relationships/image" Target="../media/image2337.png"/><Relationship Id="rId84" Type="http://schemas.openxmlformats.org/officeDocument/2006/relationships/image" Target="../media/image2358.png"/><Relationship Id="rId138" Type="http://schemas.openxmlformats.org/officeDocument/2006/relationships/image" Target="../media/image2385.png"/><Relationship Id="rId345" Type="http://schemas.openxmlformats.org/officeDocument/2006/relationships/image" Target="../media/image2483.png"/><Relationship Id="rId387" Type="http://schemas.openxmlformats.org/officeDocument/2006/relationships/image" Target="../media/image2503.png"/><Relationship Id="rId191" Type="http://schemas.openxmlformats.org/officeDocument/2006/relationships/image" Target="../media/image2409.png"/><Relationship Id="rId205" Type="http://schemas.openxmlformats.org/officeDocument/2006/relationships/image" Target="../media/image2416.png"/><Relationship Id="rId247" Type="http://schemas.openxmlformats.org/officeDocument/2006/relationships/image" Target="../media/image2436.png"/><Relationship Id="rId107" Type="http://schemas.openxmlformats.org/officeDocument/2006/relationships/customXml" Target="../ink/ink2457.xml"/><Relationship Id="rId289" Type="http://schemas.openxmlformats.org/officeDocument/2006/relationships/image" Target="../media/image2456.png"/><Relationship Id="rId11" Type="http://schemas.openxmlformats.org/officeDocument/2006/relationships/customXml" Target="../ink/ink2409.xml"/><Relationship Id="rId53" Type="http://schemas.openxmlformats.org/officeDocument/2006/relationships/customXml" Target="../ink/ink2430.xml"/><Relationship Id="rId149" Type="http://schemas.openxmlformats.org/officeDocument/2006/relationships/customXml" Target="../ink/ink2478.xml"/><Relationship Id="rId314" Type="http://schemas.openxmlformats.org/officeDocument/2006/relationships/customXml" Target="../ink/ink2562.xml"/><Relationship Id="rId356" Type="http://schemas.openxmlformats.org/officeDocument/2006/relationships/customXml" Target="../ink/ink2583.xml"/><Relationship Id="rId398" Type="http://schemas.openxmlformats.org/officeDocument/2006/relationships/customXml" Target="../ink/ink2604.xml"/><Relationship Id="rId95" Type="http://schemas.openxmlformats.org/officeDocument/2006/relationships/customXml" Target="../ink/ink2451.xml"/><Relationship Id="rId160" Type="http://schemas.openxmlformats.org/officeDocument/2006/relationships/image" Target="../media/image2395.png"/><Relationship Id="rId216" Type="http://schemas.openxmlformats.org/officeDocument/2006/relationships/customXml" Target="../ink/ink2512.xml"/><Relationship Id="rId258" Type="http://schemas.openxmlformats.org/officeDocument/2006/relationships/image" Target="../media/image2441.png"/><Relationship Id="rId22" Type="http://schemas.openxmlformats.org/officeDocument/2006/relationships/image" Target="../media/image2327.png"/><Relationship Id="rId64" Type="http://schemas.openxmlformats.org/officeDocument/2006/relationships/image" Target="../media/image2348.png"/><Relationship Id="rId118" Type="http://schemas.openxmlformats.org/officeDocument/2006/relationships/image" Target="../media/image2375.png"/><Relationship Id="rId325" Type="http://schemas.openxmlformats.org/officeDocument/2006/relationships/image" Target="../media/image2474.png"/><Relationship Id="rId367" Type="http://schemas.openxmlformats.org/officeDocument/2006/relationships/image" Target="../media/image2493.png"/><Relationship Id="rId171" Type="http://schemas.openxmlformats.org/officeDocument/2006/relationships/customXml" Target="../ink/ink2489.xml"/><Relationship Id="rId227" Type="http://schemas.openxmlformats.org/officeDocument/2006/relationships/image" Target="../media/image2426.png"/><Relationship Id="rId269" Type="http://schemas.openxmlformats.org/officeDocument/2006/relationships/image" Target="../media/image2446.png"/><Relationship Id="rId33" Type="http://schemas.openxmlformats.org/officeDocument/2006/relationships/customXml" Target="../ink/ink2420.xml"/><Relationship Id="rId129" Type="http://schemas.openxmlformats.org/officeDocument/2006/relationships/customXml" Target="../ink/ink2468.xml"/><Relationship Id="rId280" Type="http://schemas.openxmlformats.org/officeDocument/2006/relationships/customXml" Target="../ink/ink2545.xml"/><Relationship Id="rId336" Type="http://schemas.openxmlformats.org/officeDocument/2006/relationships/customXml" Target="../ink/ink2573.xml"/><Relationship Id="rId75" Type="http://schemas.openxmlformats.org/officeDocument/2006/relationships/customXml" Target="../ink/ink2441.xml"/><Relationship Id="rId140" Type="http://schemas.openxmlformats.org/officeDocument/2006/relationships/image" Target="../media/image2386.png"/><Relationship Id="rId182" Type="http://schemas.openxmlformats.org/officeDocument/2006/relationships/image" Target="../media/image2405.png"/><Relationship Id="rId378" Type="http://schemas.openxmlformats.org/officeDocument/2006/relationships/customXml" Target="../ink/ink2594.xml"/><Relationship Id="rId403" Type="http://schemas.openxmlformats.org/officeDocument/2006/relationships/image" Target="../media/image2511.png"/><Relationship Id="rId6" Type="http://schemas.openxmlformats.org/officeDocument/2006/relationships/image" Target="../media/image2319.png"/><Relationship Id="rId238" Type="http://schemas.openxmlformats.org/officeDocument/2006/relationships/customXml" Target="../ink/ink2523.xml"/><Relationship Id="rId291" Type="http://schemas.openxmlformats.org/officeDocument/2006/relationships/image" Target="../media/image2457.png"/><Relationship Id="rId305" Type="http://schemas.openxmlformats.org/officeDocument/2006/relationships/image" Target="../media/image2464.png"/><Relationship Id="rId347" Type="http://schemas.openxmlformats.org/officeDocument/2006/relationships/image" Target="../media/image2484.png"/><Relationship Id="rId44" Type="http://schemas.openxmlformats.org/officeDocument/2006/relationships/image" Target="../media/image2338.png"/><Relationship Id="rId86" Type="http://schemas.openxmlformats.org/officeDocument/2006/relationships/image" Target="../media/image2359.png"/><Relationship Id="rId151" Type="http://schemas.openxmlformats.org/officeDocument/2006/relationships/customXml" Target="../ink/ink2479.xml"/><Relationship Id="rId389" Type="http://schemas.openxmlformats.org/officeDocument/2006/relationships/image" Target="../media/image2504.png"/><Relationship Id="rId193" Type="http://schemas.openxmlformats.org/officeDocument/2006/relationships/image" Target="../media/image2410.png"/><Relationship Id="rId207" Type="http://schemas.openxmlformats.org/officeDocument/2006/relationships/image" Target="../media/image2417.png"/><Relationship Id="rId249" Type="http://schemas.openxmlformats.org/officeDocument/2006/relationships/image" Target="../media/image2437.png"/><Relationship Id="rId13" Type="http://schemas.openxmlformats.org/officeDocument/2006/relationships/customXml" Target="../ink/ink2410.xml"/><Relationship Id="rId109" Type="http://schemas.openxmlformats.org/officeDocument/2006/relationships/customXml" Target="../ink/ink2458.xml"/><Relationship Id="rId260" Type="http://schemas.openxmlformats.org/officeDocument/2006/relationships/image" Target="../media/image2442.png"/><Relationship Id="rId316" Type="http://schemas.openxmlformats.org/officeDocument/2006/relationships/customXml" Target="../ink/ink2563.xml"/><Relationship Id="rId55" Type="http://schemas.openxmlformats.org/officeDocument/2006/relationships/customXml" Target="../ink/ink2431.xml"/><Relationship Id="rId97" Type="http://schemas.openxmlformats.org/officeDocument/2006/relationships/customXml" Target="../ink/ink2452.xml"/><Relationship Id="rId120" Type="http://schemas.openxmlformats.org/officeDocument/2006/relationships/image" Target="../media/image2376.png"/><Relationship Id="rId358" Type="http://schemas.openxmlformats.org/officeDocument/2006/relationships/customXml" Target="../ink/ink2584.xml"/><Relationship Id="rId162" Type="http://schemas.openxmlformats.org/officeDocument/2006/relationships/image" Target="../media/image2396.png"/><Relationship Id="rId218" Type="http://schemas.openxmlformats.org/officeDocument/2006/relationships/customXml" Target="../ink/ink2513.xml"/><Relationship Id="rId271" Type="http://schemas.openxmlformats.org/officeDocument/2006/relationships/image" Target="../media/image2447.png"/><Relationship Id="rId24" Type="http://schemas.openxmlformats.org/officeDocument/2006/relationships/image" Target="../media/image2328.png"/><Relationship Id="rId66" Type="http://schemas.openxmlformats.org/officeDocument/2006/relationships/image" Target="../media/image2349.png"/><Relationship Id="rId131" Type="http://schemas.openxmlformats.org/officeDocument/2006/relationships/customXml" Target="../ink/ink2469.xml"/><Relationship Id="rId327" Type="http://schemas.openxmlformats.org/officeDocument/2006/relationships/image" Target="../media/image2475.png"/><Relationship Id="rId369" Type="http://schemas.openxmlformats.org/officeDocument/2006/relationships/image" Target="../media/image2494.png"/><Relationship Id="rId173" Type="http://schemas.openxmlformats.org/officeDocument/2006/relationships/customXml" Target="../ink/ink2490.xml"/><Relationship Id="rId229" Type="http://schemas.openxmlformats.org/officeDocument/2006/relationships/image" Target="../media/image2427.png"/><Relationship Id="rId380" Type="http://schemas.openxmlformats.org/officeDocument/2006/relationships/customXml" Target="../ink/ink2595.xml"/><Relationship Id="rId240" Type="http://schemas.openxmlformats.org/officeDocument/2006/relationships/customXml" Target="../ink/ink2524.xml"/><Relationship Id="rId35" Type="http://schemas.openxmlformats.org/officeDocument/2006/relationships/customXml" Target="../ink/ink2421.xml"/><Relationship Id="rId77" Type="http://schemas.openxmlformats.org/officeDocument/2006/relationships/customXml" Target="../ink/ink2442.xml"/><Relationship Id="rId100" Type="http://schemas.openxmlformats.org/officeDocument/2006/relationships/image" Target="../media/image2366.png"/><Relationship Id="rId282" Type="http://schemas.openxmlformats.org/officeDocument/2006/relationships/customXml" Target="../ink/ink2546.xml"/><Relationship Id="rId338" Type="http://schemas.openxmlformats.org/officeDocument/2006/relationships/customXml" Target="../ink/ink2574.xml"/><Relationship Id="rId8" Type="http://schemas.openxmlformats.org/officeDocument/2006/relationships/image" Target="../media/image2320.png"/><Relationship Id="rId142" Type="http://schemas.openxmlformats.org/officeDocument/2006/relationships/image" Target="../media/image2387.png"/><Relationship Id="rId184" Type="http://schemas.openxmlformats.org/officeDocument/2006/relationships/image" Target="../media/image2406.png"/><Relationship Id="rId391" Type="http://schemas.openxmlformats.org/officeDocument/2006/relationships/image" Target="../media/image2505.png"/><Relationship Id="rId405" Type="http://schemas.openxmlformats.org/officeDocument/2006/relationships/image" Target="../media/image2512.png"/><Relationship Id="rId251" Type="http://schemas.openxmlformats.org/officeDocument/2006/relationships/image" Target="../media/image2438.png"/><Relationship Id="rId46" Type="http://schemas.openxmlformats.org/officeDocument/2006/relationships/image" Target="../media/image2339.png"/><Relationship Id="rId293" Type="http://schemas.openxmlformats.org/officeDocument/2006/relationships/image" Target="../media/image2458.png"/><Relationship Id="rId307" Type="http://schemas.openxmlformats.org/officeDocument/2006/relationships/image" Target="../media/image2465.png"/><Relationship Id="rId349" Type="http://schemas.openxmlformats.org/officeDocument/2006/relationships/image" Target="../media/image2485.png"/><Relationship Id="rId88" Type="http://schemas.openxmlformats.org/officeDocument/2006/relationships/image" Target="../media/image2360.png"/><Relationship Id="rId111" Type="http://schemas.openxmlformats.org/officeDocument/2006/relationships/customXml" Target="../ink/ink2459.xml"/><Relationship Id="rId153" Type="http://schemas.openxmlformats.org/officeDocument/2006/relationships/customXml" Target="../ink/ink2480.xml"/><Relationship Id="rId195" Type="http://schemas.openxmlformats.org/officeDocument/2006/relationships/image" Target="../media/image2411.png"/><Relationship Id="rId209" Type="http://schemas.openxmlformats.org/officeDocument/2006/relationships/image" Target="../media/image1667.png"/><Relationship Id="rId360" Type="http://schemas.openxmlformats.org/officeDocument/2006/relationships/customXml" Target="../ink/ink2585.xml"/><Relationship Id="rId220" Type="http://schemas.openxmlformats.org/officeDocument/2006/relationships/customXml" Target="../ink/ink2514.xml"/><Relationship Id="rId15" Type="http://schemas.openxmlformats.org/officeDocument/2006/relationships/customXml" Target="../ink/ink2411.xml"/><Relationship Id="rId57" Type="http://schemas.openxmlformats.org/officeDocument/2006/relationships/customXml" Target="../ink/ink2432.xml"/><Relationship Id="rId262" Type="http://schemas.openxmlformats.org/officeDocument/2006/relationships/customXml" Target="../ink/ink2536.xml"/><Relationship Id="rId318" Type="http://schemas.openxmlformats.org/officeDocument/2006/relationships/customXml" Target="../ink/ink2564.xml"/><Relationship Id="rId99" Type="http://schemas.openxmlformats.org/officeDocument/2006/relationships/customXml" Target="../ink/ink2453.xml"/><Relationship Id="rId122" Type="http://schemas.openxmlformats.org/officeDocument/2006/relationships/image" Target="../media/image2377.png"/><Relationship Id="rId164" Type="http://schemas.openxmlformats.org/officeDocument/2006/relationships/image" Target="../media/image2397.png"/><Relationship Id="rId371" Type="http://schemas.openxmlformats.org/officeDocument/2006/relationships/image" Target="../media/image2495.png"/><Relationship Id="rId26" Type="http://schemas.openxmlformats.org/officeDocument/2006/relationships/image" Target="../media/image2329.png"/><Relationship Id="rId231" Type="http://schemas.openxmlformats.org/officeDocument/2006/relationships/image" Target="../media/image2428.png"/><Relationship Id="rId273" Type="http://schemas.openxmlformats.org/officeDocument/2006/relationships/image" Target="../media/image2448.png"/><Relationship Id="rId329" Type="http://schemas.openxmlformats.org/officeDocument/2006/relationships/image" Target="../media/image1484.png"/><Relationship Id="rId68" Type="http://schemas.openxmlformats.org/officeDocument/2006/relationships/image" Target="../media/image2350.png"/><Relationship Id="rId133" Type="http://schemas.openxmlformats.org/officeDocument/2006/relationships/customXml" Target="../ink/ink2470.xml"/><Relationship Id="rId175" Type="http://schemas.openxmlformats.org/officeDocument/2006/relationships/customXml" Target="../ink/ink2491.xml"/><Relationship Id="rId340" Type="http://schemas.openxmlformats.org/officeDocument/2006/relationships/customXml" Target="../ink/ink2575.xml"/><Relationship Id="rId200" Type="http://schemas.openxmlformats.org/officeDocument/2006/relationships/customXml" Target="../ink/ink2504.xml"/><Relationship Id="rId382" Type="http://schemas.openxmlformats.org/officeDocument/2006/relationships/customXml" Target="../ink/ink2596.xml"/><Relationship Id="rId242" Type="http://schemas.openxmlformats.org/officeDocument/2006/relationships/customXml" Target="../ink/ink2525.xml"/><Relationship Id="rId284" Type="http://schemas.openxmlformats.org/officeDocument/2006/relationships/customXml" Target="../ink/ink2547.xml"/><Relationship Id="rId37" Type="http://schemas.openxmlformats.org/officeDocument/2006/relationships/customXml" Target="../ink/ink2422.xml"/><Relationship Id="rId79" Type="http://schemas.openxmlformats.org/officeDocument/2006/relationships/customXml" Target="../ink/ink2443.xml"/><Relationship Id="rId102" Type="http://schemas.openxmlformats.org/officeDocument/2006/relationships/image" Target="../media/image2367.png"/><Relationship Id="rId144" Type="http://schemas.openxmlformats.org/officeDocument/2006/relationships/image" Target="../media/image1489.png"/><Relationship Id="rId90" Type="http://schemas.openxmlformats.org/officeDocument/2006/relationships/image" Target="../media/image2361.png"/><Relationship Id="rId186" Type="http://schemas.openxmlformats.org/officeDocument/2006/relationships/customXml" Target="../ink/ink2497.xml"/><Relationship Id="rId351" Type="http://schemas.openxmlformats.org/officeDocument/2006/relationships/image" Target="../media/image2486.png"/><Relationship Id="rId393" Type="http://schemas.openxmlformats.org/officeDocument/2006/relationships/image" Target="../media/image2506.png"/><Relationship Id="rId407" Type="http://schemas.openxmlformats.org/officeDocument/2006/relationships/image" Target="../media/image2513.png"/></Relationships>
</file>

<file path=ppt/slides/_rels/slide17.xml.rels><?xml version="1.0" encoding="UTF-8" standalone="yes"?>
<Relationships xmlns="http://schemas.openxmlformats.org/package/2006/relationships"><Relationship Id="rId117" Type="http://schemas.openxmlformats.org/officeDocument/2006/relationships/customXml" Target="../ink/ink2666.xml"/><Relationship Id="rId21" Type="http://schemas.openxmlformats.org/officeDocument/2006/relationships/customXml" Target="../ink/ink2617.xml"/><Relationship Id="rId324" Type="http://schemas.openxmlformats.org/officeDocument/2006/relationships/customXml" Target="../ink/ink2771.xml"/><Relationship Id="rId531" Type="http://schemas.openxmlformats.org/officeDocument/2006/relationships/customXml" Target="../ink/ink2875.xml"/><Relationship Id="rId629" Type="http://schemas.openxmlformats.org/officeDocument/2006/relationships/customXml" Target="../ink/ink2924.xml"/><Relationship Id="rId170" Type="http://schemas.openxmlformats.org/officeDocument/2006/relationships/image" Target="../media/image2594.png"/><Relationship Id="rId268" Type="http://schemas.openxmlformats.org/officeDocument/2006/relationships/image" Target="../media/image2642.png"/><Relationship Id="rId475" Type="http://schemas.openxmlformats.org/officeDocument/2006/relationships/customXml" Target="../ink/ink2847.xml"/><Relationship Id="rId32" Type="http://schemas.openxmlformats.org/officeDocument/2006/relationships/image" Target="../media/image2527.png"/><Relationship Id="rId128" Type="http://schemas.openxmlformats.org/officeDocument/2006/relationships/image" Target="../media/image2573.png"/><Relationship Id="rId335" Type="http://schemas.openxmlformats.org/officeDocument/2006/relationships/image" Target="../media/image2674.png"/><Relationship Id="rId542" Type="http://schemas.openxmlformats.org/officeDocument/2006/relationships/image" Target="../media/image2776.png"/><Relationship Id="rId181" Type="http://schemas.openxmlformats.org/officeDocument/2006/relationships/customXml" Target="../ink/ink2698.xml"/><Relationship Id="rId402" Type="http://schemas.openxmlformats.org/officeDocument/2006/relationships/image" Target="../media/image2707.png"/><Relationship Id="rId279" Type="http://schemas.openxmlformats.org/officeDocument/2006/relationships/customXml" Target="../ink/ink2748.xml"/><Relationship Id="rId486" Type="http://schemas.openxmlformats.org/officeDocument/2006/relationships/image" Target="../media/image2748.png"/><Relationship Id="rId43" Type="http://schemas.openxmlformats.org/officeDocument/2006/relationships/customXml" Target="../ink/ink2628.xml"/><Relationship Id="rId139" Type="http://schemas.openxmlformats.org/officeDocument/2006/relationships/customXml" Target="../ink/ink2677.xml"/><Relationship Id="rId346" Type="http://schemas.openxmlformats.org/officeDocument/2006/relationships/customXml" Target="../ink/ink2782.xml"/><Relationship Id="rId553" Type="http://schemas.openxmlformats.org/officeDocument/2006/relationships/customXml" Target="../ink/ink2886.xml"/><Relationship Id="rId192" Type="http://schemas.openxmlformats.org/officeDocument/2006/relationships/image" Target="../media/image2605.png"/><Relationship Id="rId206" Type="http://schemas.openxmlformats.org/officeDocument/2006/relationships/image" Target="../media/image2612.png"/><Relationship Id="rId413" Type="http://schemas.openxmlformats.org/officeDocument/2006/relationships/customXml" Target="../ink/ink2816.xml"/><Relationship Id="rId497" Type="http://schemas.openxmlformats.org/officeDocument/2006/relationships/customXml" Target="../ink/ink2858.xml"/><Relationship Id="rId620" Type="http://schemas.openxmlformats.org/officeDocument/2006/relationships/image" Target="../media/image2815.png"/><Relationship Id="rId357" Type="http://schemas.openxmlformats.org/officeDocument/2006/relationships/image" Target="../media/image2685.png"/><Relationship Id="rId54" Type="http://schemas.openxmlformats.org/officeDocument/2006/relationships/image" Target="../media/image2538.png"/><Relationship Id="rId217" Type="http://schemas.openxmlformats.org/officeDocument/2006/relationships/customXml" Target="../ink/ink2717.xml"/><Relationship Id="rId564" Type="http://schemas.openxmlformats.org/officeDocument/2006/relationships/image" Target="../media/image2787.png"/><Relationship Id="rId424" Type="http://schemas.openxmlformats.org/officeDocument/2006/relationships/image" Target="../media/image2717.png"/><Relationship Id="rId631" Type="http://schemas.openxmlformats.org/officeDocument/2006/relationships/customXml" Target="../ink/ink2925.xml"/><Relationship Id="rId270" Type="http://schemas.openxmlformats.org/officeDocument/2006/relationships/image" Target="../media/image2643.png"/><Relationship Id="rId65" Type="http://schemas.openxmlformats.org/officeDocument/2006/relationships/customXml" Target="../ink/ink2639.xml"/><Relationship Id="rId130" Type="http://schemas.openxmlformats.org/officeDocument/2006/relationships/image" Target="../media/image2574.png"/><Relationship Id="rId368" Type="http://schemas.openxmlformats.org/officeDocument/2006/relationships/image" Target="../media/image2690.png"/><Relationship Id="rId575" Type="http://schemas.openxmlformats.org/officeDocument/2006/relationships/customXml" Target="../ink/ink2897.xml"/><Relationship Id="rId228" Type="http://schemas.openxmlformats.org/officeDocument/2006/relationships/image" Target="../media/image2622.png"/><Relationship Id="rId435" Type="http://schemas.openxmlformats.org/officeDocument/2006/relationships/customXml" Target="../ink/ink2827.xml"/><Relationship Id="rId642" Type="http://schemas.openxmlformats.org/officeDocument/2006/relationships/image" Target="../media/image2826.png"/><Relationship Id="rId281" Type="http://schemas.openxmlformats.org/officeDocument/2006/relationships/customXml" Target="../ink/ink2749.xml"/><Relationship Id="rId502" Type="http://schemas.openxmlformats.org/officeDocument/2006/relationships/image" Target="../media/image2756.png"/><Relationship Id="rId76" Type="http://schemas.openxmlformats.org/officeDocument/2006/relationships/customXml" Target="../ink/ink2645.xml"/><Relationship Id="rId141" Type="http://schemas.openxmlformats.org/officeDocument/2006/relationships/customXml" Target="../ink/ink2678.xml"/><Relationship Id="rId379" Type="http://schemas.openxmlformats.org/officeDocument/2006/relationships/customXml" Target="../ink/ink2799.xml"/><Relationship Id="rId586" Type="http://schemas.openxmlformats.org/officeDocument/2006/relationships/image" Target="../media/image2798.png"/><Relationship Id="rId7" Type="http://schemas.openxmlformats.org/officeDocument/2006/relationships/customXml" Target="../ink/ink2610.xml"/><Relationship Id="rId239" Type="http://schemas.openxmlformats.org/officeDocument/2006/relationships/customXml" Target="../ink/ink2728.xml"/><Relationship Id="rId446" Type="http://schemas.openxmlformats.org/officeDocument/2006/relationships/image" Target="../media/image2728.png"/><Relationship Id="rId653" Type="http://schemas.openxmlformats.org/officeDocument/2006/relationships/customXml" Target="../ink/ink2936.xml"/><Relationship Id="rId292" Type="http://schemas.openxmlformats.org/officeDocument/2006/relationships/customXml" Target="../ink/ink2755.xml"/><Relationship Id="rId306" Type="http://schemas.openxmlformats.org/officeDocument/2006/relationships/customXml" Target="../ink/ink2762.xml"/><Relationship Id="rId87" Type="http://schemas.openxmlformats.org/officeDocument/2006/relationships/image" Target="../media/image2553.png"/><Relationship Id="rId513" Type="http://schemas.openxmlformats.org/officeDocument/2006/relationships/customXml" Target="../ink/ink2866.xml"/><Relationship Id="rId597" Type="http://schemas.openxmlformats.org/officeDocument/2006/relationships/customXml" Target="../ink/ink2908.xml"/><Relationship Id="rId152" Type="http://schemas.openxmlformats.org/officeDocument/2006/relationships/image" Target="../media/image2585.png"/><Relationship Id="rId457" Type="http://schemas.openxmlformats.org/officeDocument/2006/relationships/customXml" Target="../ink/ink2838.xml"/><Relationship Id="rId664" Type="http://schemas.openxmlformats.org/officeDocument/2006/relationships/image" Target="../media/image2837.png"/><Relationship Id="rId14" Type="http://schemas.openxmlformats.org/officeDocument/2006/relationships/image" Target="../media/image2518.png"/><Relationship Id="rId317" Type="http://schemas.openxmlformats.org/officeDocument/2006/relationships/image" Target="../media/image2665.png"/><Relationship Id="rId524" Type="http://schemas.openxmlformats.org/officeDocument/2006/relationships/image" Target="../media/image2767.png"/><Relationship Id="rId98" Type="http://schemas.openxmlformats.org/officeDocument/2006/relationships/image" Target="../media/image2558.png"/><Relationship Id="rId163" Type="http://schemas.openxmlformats.org/officeDocument/2006/relationships/customXml" Target="../ink/ink2689.xml"/><Relationship Id="rId370" Type="http://schemas.openxmlformats.org/officeDocument/2006/relationships/image" Target="../media/image2691.png"/><Relationship Id="rId230" Type="http://schemas.openxmlformats.org/officeDocument/2006/relationships/image" Target="../media/image2623.png"/><Relationship Id="rId468" Type="http://schemas.openxmlformats.org/officeDocument/2006/relationships/image" Target="../media/image2739.png"/><Relationship Id="rId25" Type="http://schemas.openxmlformats.org/officeDocument/2006/relationships/customXml" Target="../ink/ink2619.xml"/><Relationship Id="rId328" Type="http://schemas.openxmlformats.org/officeDocument/2006/relationships/customXml" Target="../ink/ink2773.xml"/><Relationship Id="rId535" Type="http://schemas.openxmlformats.org/officeDocument/2006/relationships/customXml" Target="../ink/ink2877.xml"/><Relationship Id="rId174" Type="http://schemas.openxmlformats.org/officeDocument/2006/relationships/image" Target="../media/image2596.png"/><Relationship Id="rId381" Type="http://schemas.openxmlformats.org/officeDocument/2006/relationships/customXml" Target="../ink/ink2800.xml"/><Relationship Id="rId602" Type="http://schemas.openxmlformats.org/officeDocument/2006/relationships/image" Target="../media/image2806.png"/><Relationship Id="rId241" Type="http://schemas.openxmlformats.org/officeDocument/2006/relationships/customXml" Target="../ink/ink2729.xml"/><Relationship Id="rId479" Type="http://schemas.openxmlformats.org/officeDocument/2006/relationships/customXml" Target="../ink/ink2849.xml"/><Relationship Id="rId36" Type="http://schemas.openxmlformats.org/officeDocument/2006/relationships/image" Target="../media/image2529.png"/><Relationship Id="rId339" Type="http://schemas.openxmlformats.org/officeDocument/2006/relationships/image" Target="../media/image2676.png"/><Relationship Id="rId546" Type="http://schemas.openxmlformats.org/officeDocument/2006/relationships/image" Target="../media/image2778.png"/><Relationship Id="rId101" Type="http://schemas.openxmlformats.org/officeDocument/2006/relationships/customXml" Target="../ink/ink2658.xml"/><Relationship Id="rId185" Type="http://schemas.openxmlformats.org/officeDocument/2006/relationships/customXml" Target="../ink/ink2700.xml"/><Relationship Id="rId406" Type="http://schemas.openxmlformats.org/officeDocument/2006/relationships/image" Target="../media/image2708.png"/><Relationship Id="rId392" Type="http://schemas.openxmlformats.org/officeDocument/2006/relationships/image" Target="../media/image2702.png"/><Relationship Id="rId613" Type="http://schemas.openxmlformats.org/officeDocument/2006/relationships/customXml" Target="../ink/ink2916.xml"/><Relationship Id="rId252" Type="http://schemas.openxmlformats.org/officeDocument/2006/relationships/image" Target="../media/image2634.png"/><Relationship Id="rId47" Type="http://schemas.openxmlformats.org/officeDocument/2006/relationships/customXml" Target="../ink/ink2630.xml"/><Relationship Id="rId112" Type="http://schemas.openxmlformats.org/officeDocument/2006/relationships/image" Target="../media/image2565.png"/><Relationship Id="rId557" Type="http://schemas.openxmlformats.org/officeDocument/2006/relationships/customXml" Target="../ink/ink2888.xml"/><Relationship Id="rId196" Type="http://schemas.openxmlformats.org/officeDocument/2006/relationships/image" Target="../media/image2607.png"/><Relationship Id="rId417" Type="http://schemas.openxmlformats.org/officeDocument/2006/relationships/customXml" Target="../ink/ink2818.xml"/><Relationship Id="rId624" Type="http://schemas.openxmlformats.org/officeDocument/2006/relationships/image" Target="../media/image2817.png"/><Relationship Id="rId263" Type="http://schemas.openxmlformats.org/officeDocument/2006/relationships/customXml" Target="../ink/ink2740.xml"/><Relationship Id="rId470" Type="http://schemas.openxmlformats.org/officeDocument/2006/relationships/image" Target="../media/image2740.png"/><Relationship Id="rId58" Type="http://schemas.openxmlformats.org/officeDocument/2006/relationships/image" Target="../media/image2540.png"/><Relationship Id="rId123" Type="http://schemas.openxmlformats.org/officeDocument/2006/relationships/customXml" Target="../ink/ink2669.xml"/><Relationship Id="rId330" Type="http://schemas.openxmlformats.org/officeDocument/2006/relationships/customXml" Target="../ink/ink2774.xml"/><Relationship Id="rId568" Type="http://schemas.openxmlformats.org/officeDocument/2006/relationships/image" Target="../media/image2789.png"/><Relationship Id="rId428" Type="http://schemas.openxmlformats.org/officeDocument/2006/relationships/image" Target="../media/image2719.png"/><Relationship Id="rId635" Type="http://schemas.openxmlformats.org/officeDocument/2006/relationships/customXml" Target="../ink/ink2927.xml"/><Relationship Id="rId232" Type="http://schemas.openxmlformats.org/officeDocument/2006/relationships/image" Target="../media/image2624.png"/><Relationship Id="rId274" Type="http://schemas.openxmlformats.org/officeDocument/2006/relationships/image" Target="../media/image2645.png"/><Relationship Id="rId481" Type="http://schemas.openxmlformats.org/officeDocument/2006/relationships/customXml" Target="../ink/ink2850.xml"/><Relationship Id="rId27" Type="http://schemas.openxmlformats.org/officeDocument/2006/relationships/customXml" Target="../ink/ink2620.xml"/><Relationship Id="rId69" Type="http://schemas.openxmlformats.org/officeDocument/2006/relationships/customXml" Target="../ink/ink2641.xml"/><Relationship Id="rId134" Type="http://schemas.openxmlformats.org/officeDocument/2006/relationships/image" Target="../media/image2576.png"/><Relationship Id="rId537" Type="http://schemas.openxmlformats.org/officeDocument/2006/relationships/customXml" Target="../ink/ink2878.xml"/><Relationship Id="rId579" Type="http://schemas.openxmlformats.org/officeDocument/2006/relationships/customXml" Target="../ink/ink2899.xml"/><Relationship Id="rId80" Type="http://schemas.openxmlformats.org/officeDocument/2006/relationships/customXml" Target="../ink/ink2647.xml"/><Relationship Id="rId176" Type="http://schemas.openxmlformats.org/officeDocument/2006/relationships/image" Target="../media/image2597.png"/><Relationship Id="rId341" Type="http://schemas.openxmlformats.org/officeDocument/2006/relationships/image" Target="../media/image2677.png"/><Relationship Id="rId383" Type="http://schemas.openxmlformats.org/officeDocument/2006/relationships/customXml" Target="../ink/ink2801.xml"/><Relationship Id="rId439" Type="http://schemas.openxmlformats.org/officeDocument/2006/relationships/customXml" Target="../ink/ink2829.xml"/><Relationship Id="rId590" Type="http://schemas.openxmlformats.org/officeDocument/2006/relationships/image" Target="../media/image2800.png"/><Relationship Id="rId604" Type="http://schemas.openxmlformats.org/officeDocument/2006/relationships/image" Target="../media/image2807.png"/><Relationship Id="rId646" Type="http://schemas.openxmlformats.org/officeDocument/2006/relationships/image" Target="../media/image2828.png"/><Relationship Id="rId201" Type="http://schemas.openxmlformats.org/officeDocument/2006/relationships/customXml" Target="../ink/ink2708.xml"/><Relationship Id="rId243" Type="http://schemas.openxmlformats.org/officeDocument/2006/relationships/customXml" Target="../ink/ink2730.xml"/><Relationship Id="rId285" Type="http://schemas.openxmlformats.org/officeDocument/2006/relationships/image" Target="../media/image2650.png"/><Relationship Id="rId450" Type="http://schemas.openxmlformats.org/officeDocument/2006/relationships/image" Target="../media/image2730.png"/><Relationship Id="rId506" Type="http://schemas.openxmlformats.org/officeDocument/2006/relationships/image" Target="../media/image2758.png"/><Relationship Id="rId38" Type="http://schemas.openxmlformats.org/officeDocument/2006/relationships/image" Target="../media/image2530.png"/><Relationship Id="rId103" Type="http://schemas.openxmlformats.org/officeDocument/2006/relationships/customXml" Target="../ink/ink2659.xml"/><Relationship Id="rId310" Type="http://schemas.openxmlformats.org/officeDocument/2006/relationships/customXml" Target="../ink/ink2764.xml"/><Relationship Id="rId492" Type="http://schemas.openxmlformats.org/officeDocument/2006/relationships/image" Target="../media/image2751.png"/><Relationship Id="rId548" Type="http://schemas.openxmlformats.org/officeDocument/2006/relationships/image" Target="../media/image2779.png"/><Relationship Id="rId91" Type="http://schemas.openxmlformats.org/officeDocument/2006/relationships/image" Target="../media/image2555.png"/><Relationship Id="rId145" Type="http://schemas.openxmlformats.org/officeDocument/2006/relationships/customXml" Target="../ink/ink2680.xml"/><Relationship Id="rId187" Type="http://schemas.openxmlformats.org/officeDocument/2006/relationships/customXml" Target="../ink/ink2701.xml"/><Relationship Id="rId352" Type="http://schemas.openxmlformats.org/officeDocument/2006/relationships/customXml" Target="../ink/ink2785.xml"/><Relationship Id="rId394" Type="http://schemas.openxmlformats.org/officeDocument/2006/relationships/image" Target="../media/image2703.png"/><Relationship Id="rId408" Type="http://schemas.openxmlformats.org/officeDocument/2006/relationships/image" Target="../media/image2709.png"/><Relationship Id="rId615" Type="http://schemas.openxmlformats.org/officeDocument/2006/relationships/customXml" Target="../ink/ink2917.xml"/><Relationship Id="rId212" Type="http://schemas.openxmlformats.org/officeDocument/2006/relationships/customXml" Target="../ink/ink2714.xml"/><Relationship Id="rId254" Type="http://schemas.openxmlformats.org/officeDocument/2006/relationships/image" Target="../media/image2635.png"/><Relationship Id="rId657" Type="http://schemas.openxmlformats.org/officeDocument/2006/relationships/customXml" Target="../ink/ink2938.xml"/><Relationship Id="rId49" Type="http://schemas.openxmlformats.org/officeDocument/2006/relationships/customXml" Target="../ink/ink2631.xml"/><Relationship Id="rId114" Type="http://schemas.openxmlformats.org/officeDocument/2006/relationships/image" Target="../media/image2566.png"/><Relationship Id="rId296" Type="http://schemas.openxmlformats.org/officeDocument/2006/relationships/customXml" Target="../ink/ink2757.xml"/><Relationship Id="rId461" Type="http://schemas.openxmlformats.org/officeDocument/2006/relationships/customXml" Target="../ink/ink2840.xml"/><Relationship Id="rId517" Type="http://schemas.openxmlformats.org/officeDocument/2006/relationships/customXml" Target="../ink/ink2868.xml"/><Relationship Id="rId559" Type="http://schemas.openxmlformats.org/officeDocument/2006/relationships/customXml" Target="../ink/ink2889.xml"/><Relationship Id="rId60" Type="http://schemas.openxmlformats.org/officeDocument/2006/relationships/image" Target="../media/image1441.png"/><Relationship Id="rId156" Type="http://schemas.openxmlformats.org/officeDocument/2006/relationships/image" Target="../media/image2587.png"/><Relationship Id="rId198" Type="http://schemas.openxmlformats.org/officeDocument/2006/relationships/image" Target="../media/image2608.png"/><Relationship Id="rId321" Type="http://schemas.openxmlformats.org/officeDocument/2006/relationships/image" Target="../media/image2667.png"/><Relationship Id="rId363" Type="http://schemas.openxmlformats.org/officeDocument/2006/relationships/image" Target="../media/image2688.png"/><Relationship Id="rId419" Type="http://schemas.openxmlformats.org/officeDocument/2006/relationships/customXml" Target="../ink/ink2819.xml"/><Relationship Id="rId570" Type="http://schemas.openxmlformats.org/officeDocument/2006/relationships/image" Target="../media/image2790.png"/><Relationship Id="rId626" Type="http://schemas.openxmlformats.org/officeDocument/2006/relationships/image" Target="../media/image2818.png"/><Relationship Id="rId223" Type="http://schemas.openxmlformats.org/officeDocument/2006/relationships/customXml" Target="../ink/ink2720.xml"/><Relationship Id="rId430" Type="http://schemas.openxmlformats.org/officeDocument/2006/relationships/image" Target="../media/image2720.png"/><Relationship Id="rId18" Type="http://schemas.openxmlformats.org/officeDocument/2006/relationships/image" Target="../media/image2520.png"/><Relationship Id="rId265" Type="http://schemas.openxmlformats.org/officeDocument/2006/relationships/customXml" Target="../ink/ink2741.xml"/><Relationship Id="rId472" Type="http://schemas.openxmlformats.org/officeDocument/2006/relationships/image" Target="../media/image2741.png"/><Relationship Id="rId528" Type="http://schemas.openxmlformats.org/officeDocument/2006/relationships/image" Target="../media/image2769.png"/><Relationship Id="rId125" Type="http://schemas.openxmlformats.org/officeDocument/2006/relationships/customXml" Target="../ink/ink2670.xml"/><Relationship Id="rId167" Type="http://schemas.openxmlformats.org/officeDocument/2006/relationships/customXml" Target="../ink/ink2691.xml"/><Relationship Id="rId332" Type="http://schemas.openxmlformats.org/officeDocument/2006/relationships/customXml" Target="../ink/ink2775.xml"/><Relationship Id="rId374" Type="http://schemas.openxmlformats.org/officeDocument/2006/relationships/image" Target="../media/image2693.png"/><Relationship Id="rId581" Type="http://schemas.openxmlformats.org/officeDocument/2006/relationships/customXml" Target="../ink/ink2900.xml"/><Relationship Id="rId71" Type="http://schemas.openxmlformats.org/officeDocument/2006/relationships/customXml" Target="../ink/ink2642.xml"/><Relationship Id="rId234" Type="http://schemas.openxmlformats.org/officeDocument/2006/relationships/image" Target="../media/image2625.png"/><Relationship Id="rId637" Type="http://schemas.openxmlformats.org/officeDocument/2006/relationships/customXml" Target="../ink/ink2928.xml"/><Relationship Id="rId2" Type="http://schemas.openxmlformats.org/officeDocument/2006/relationships/notesSlide" Target="../notesSlides/notesSlide17.xml"/><Relationship Id="rId29" Type="http://schemas.openxmlformats.org/officeDocument/2006/relationships/customXml" Target="../ink/ink2621.xml"/><Relationship Id="rId276" Type="http://schemas.openxmlformats.org/officeDocument/2006/relationships/image" Target="../media/image2646.png"/><Relationship Id="rId441" Type="http://schemas.openxmlformats.org/officeDocument/2006/relationships/customXml" Target="../ink/ink2830.xml"/><Relationship Id="rId483" Type="http://schemas.openxmlformats.org/officeDocument/2006/relationships/customXml" Target="../ink/ink2851.xml"/><Relationship Id="rId539" Type="http://schemas.openxmlformats.org/officeDocument/2006/relationships/customXml" Target="../ink/ink2879.xml"/><Relationship Id="rId40" Type="http://schemas.openxmlformats.org/officeDocument/2006/relationships/image" Target="../media/image2531.png"/><Relationship Id="rId136" Type="http://schemas.openxmlformats.org/officeDocument/2006/relationships/image" Target="../media/image2577.png"/><Relationship Id="rId178" Type="http://schemas.openxmlformats.org/officeDocument/2006/relationships/image" Target="../media/image2598.png"/><Relationship Id="rId301" Type="http://schemas.openxmlformats.org/officeDocument/2006/relationships/image" Target="../media/image2658.png"/><Relationship Id="rId343" Type="http://schemas.openxmlformats.org/officeDocument/2006/relationships/image" Target="../media/image2678.png"/><Relationship Id="rId550" Type="http://schemas.openxmlformats.org/officeDocument/2006/relationships/image" Target="../media/image2780.png"/><Relationship Id="rId82" Type="http://schemas.openxmlformats.org/officeDocument/2006/relationships/customXml" Target="../ink/ink2648.xml"/><Relationship Id="rId203" Type="http://schemas.openxmlformats.org/officeDocument/2006/relationships/customXml" Target="../ink/ink2709.xml"/><Relationship Id="rId385" Type="http://schemas.openxmlformats.org/officeDocument/2006/relationships/customXml" Target="../ink/ink2802.xml"/><Relationship Id="rId592" Type="http://schemas.openxmlformats.org/officeDocument/2006/relationships/image" Target="../media/image2801.png"/><Relationship Id="rId606" Type="http://schemas.openxmlformats.org/officeDocument/2006/relationships/image" Target="../media/image2808.png"/><Relationship Id="rId648" Type="http://schemas.openxmlformats.org/officeDocument/2006/relationships/image" Target="../media/image2829.png"/><Relationship Id="rId245" Type="http://schemas.openxmlformats.org/officeDocument/2006/relationships/customXml" Target="../ink/ink2731.xml"/><Relationship Id="rId287" Type="http://schemas.openxmlformats.org/officeDocument/2006/relationships/image" Target="../media/image2651.png"/><Relationship Id="rId410" Type="http://schemas.openxmlformats.org/officeDocument/2006/relationships/image" Target="../media/image2710.png"/><Relationship Id="rId452" Type="http://schemas.openxmlformats.org/officeDocument/2006/relationships/image" Target="../media/image2731.png"/><Relationship Id="rId494" Type="http://schemas.openxmlformats.org/officeDocument/2006/relationships/image" Target="../media/image2752.png"/><Relationship Id="rId508" Type="http://schemas.openxmlformats.org/officeDocument/2006/relationships/image" Target="../media/image2759.png"/><Relationship Id="rId105" Type="http://schemas.openxmlformats.org/officeDocument/2006/relationships/customXml" Target="../ink/ink2660.xml"/><Relationship Id="rId147" Type="http://schemas.openxmlformats.org/officeDocument/2006/relationships/customXml" Target="../ink/ink2681.xml"/><Relationship Id="rId312" Type="http://schemas.openxmlformats.org/officeDocument/2006/relationships/customXml" Target="../ink/ink2765.xml"/><Relationship Id="rId354" Type="http://schemas.openxmlformats.org/officeDocument/2006/relationships/customXml" Target="../ink/ink2786.xml"/><Relationship Id="rId51" Type="http://schemas.openxmlformats.org/officeDocument/2006/relationships/customXml" Target="../ink/ink2632.xml"/><Relationship Id="rId93" Type="http://schemas.openxmlformats.org/officeDocument/2006/relationships/image" Target="../media/image2556.png"/><Relationship Id="rId189" Type="http://schemas.openxmlformats.org/officeDocument/2006/relationships/customXml" Target="../ink/ink2702.xml"/><Relationship Id="rId396" Type="http://schemas.openxmlformats.org/officeDocument/2006/relationships/image" Target="../media/image2704.png"/><Relationship Id="rId561" Type="http://schemas.openxmlformats.org/officeDocument/2006/relationships/customXml" Target="../ink/ink2890.xml"/><Relationship Id="rId617" Type="http://schemas.openxmlformats.org/officeDocument/2006/relationships/customXml" Target="../ink/ink2918.xml"/><Relationship Id="rId659" Type="http://schemas.openxmlformats.org/officeDocument/2006/relationships/customXml" Target="../ink/ink2939.xml"/><Relationship Id="rId214" Type="http://schemas.openxmlformats.org/officeDocument/2006/relationships/customXml" Target="../ink/ink2715.xml"/><Relationship Id="rId256" Type="http://schemas.openxmlformats.org/officeDocument/2006/relationships/image" Target="../media/image2636.png"/><Relationship Id="rId298" Type="http://schemas.openxmlformats.org/officeDocument/2006/relationships/customXml" Target="../ink/ink2758.xml"/><Relationship Id="rId421" Type="http://schemas.openxmlformats.org/officeDocument/2006/relationships/customXml" Target="../ink/ink2820.xml"/><Relationship Id="rId463" Type="http://schemas.openxmlformats.org/officeDocument/2006/relationships/customXml" Target="../ink/ink2841.xml"/><Relationship Id="rId519" Type="http://schemas.openxmlformats.org/officeDocument/2006/relationships/customXml" Target="../ink/ink2869.xml"/><Relationship Id="rId116" Type="http://schemas.openxmlformats.org/officeDocument/2006/relationships/image" Target="../media/image2567.png"/><Relationship Id="rId158" Type="http://schemas.openxmlformats.org/officeDocument/2006/relationships/image" Target="../media/image2588.png"/><Relationship Id="rId323" Type="http://schemas.openxmlformats.org/officeDocument/2006/relationships/image" Target="../media/image2668.png"/><Relationship Id="rId530" Type="http://schemas.openxmlformats.org/officeDocument/2006/relationships/image" Target="../media/image2770.png"/><Relationship Id="rId20" Type="http://schemas.openxmlformats.org/officeDocument/2006/relationships/image" Target="../media/image2521.png"/><Relationship Id="rId62" Type="http://schemas.openxmlformats.org/officeDocument/2006/relationships/image" Target="../media/image2541.png"/><Relationship Id="rId365" Type="http://schemas.openxmlformats.org/officeDocument/2006/relationships/image" Target="../media/image2689.png"/><Relationship Id="rId572" Type="http://schemas.openxmlformats.org/officeDocument/2006/relationships/image" Target="../media/image2791.png"/><Relationship Id="rId628" Type="http://schemas.openxmlformats.org/officeDocument/2006/relationships/image" Target="../media/image2819.png"/><Relationship Id="rId225" Type="http://schemas.openxmlformats.org/officeDocument/2006/relationships/customXml" Target="../ink/ink2721.xml"/><Relationship Id="rId267" Type="http://schemas.openxmlformats.org/officeDocument/2006/relationships/customXml" Target="../ink/ink2742.xml"/><Relationship Id="rId432" Type="http://schemas.openxmlformats.org/officeDocument/2006/relationships/image" Target="../media/image2721.png"/><Relationship Id="rId474" Type="http://schemas.openxmlformats.org/officeDocument/2006/relationships/image" Target="../media/image2742.png"/><Relationship Id="rId127" Type="http://schemas.openxmlformats.org/officeDocument/2006/relationships/customXml" Target="../ink/ink2671.xml"/><Relationship Id="rId31" Type="http://schemas.openxmlformats.org/officeDocument/2006/relationships/customXml" Target="../ink/ink2622.xml"/><Relationship Id="rId73" Type="http://schemas.openxmlformats.org/officeDocument/2006/relationships/customXml" Target="../ink/ink2643.xml"/><Relationship Id="rId169" Type="http://schemas.openxmlformats.org/officeDocument/2006/relationships/customXml" Target="../ink/ink2692.xml"/><Relationship Id="rId334" Type="http://schemas.openxmlformats.org/officeDocument/2006/relationships/customXml" Target="../ink/ink2776.xml"/><Relationship Id="rId376" Type="http://schemas.openxmlformats.org/officeDocument/2006/relationships/image" Target="../media/image2694.png"/><Relationship Id="rId541" Type="http://schemas.openxmlformats.org/officeDocument/2006/relationships/customXml" Target="../ink/ink2880.xml"/><Relationship Id="rId583" Type="http://schemas.openxmlformats.org/officeDocument/2006/relationships/customXml" Target="../ink/ink2901.xml"/><Relationship Id="rId639" Type="http://schemas.openxmlformats.org/officeDocument/2006/relationships/customXml" Target="../ink/ink2929.xml"/><Relationship Id="rId4" Type="http://schemas.openxmlformats.org/officeDocument/2006/relationships/image" Target="NULL"/><Relationship Id="rId180" Type="http://schemas.openxmlformats.org/officeDocument/2006/relationships/image" Target="../media/image2599.png"/><Relationship Id="rId236" Type="http://schemas.openxmlformats.org/officeDocument/2006/relationships/image" Target="../media/image2626.png"/><Relationship Id="rId278" Type="http://schemas.openxmlformats.org/officeDocument/2006/relationships/image" Target="../media/image2647.png"/><Relationship Id="rId401" Type="http://schemas.openxmlformats.org/officeDocument/2006/relationships/customXml" Target="../ink/ink2810.xml"/><Relationship Id="rId443" Type="http://schemas.openxmlformats.org/officeDocument/2006/relationships/customXml" Target="../ink/ink2831.xml"/><Relationship Id="rId650" Type="http://schemas.openxmlformats.org/officeDocument/2006/relationships/image" Target="../media/image2830.png"/><Relationship Id="rId303" Type="http://schemas.openxmlformats.org/officeDocument/2006/relationships/image" Target="../media/image1484.png"/><Relationship Id="rId485" Type="http://schemas.openxmlformats.org/officeDocument/2006/relationships/customXml" Target="../ink/ink2852.xml"/><Relationship Id="rId42" Type="http://schemas.openxmlformats.org/officeDocument/2006/relationships/image" Target="../media/image2532.png"/><Relationship Id="rId84" Type="http://schemas.openxmlformats.org/officeDocument/2006/relationships/customXml" Target="../ink/ink2649.xml"/><Relationship Id="rId138" Type="http://schemas.openxmlformats.org/officeDocument/2006/relationships/image" Target="../media/image2578.png"/><Relationship Id="rId345" Type="http://schemas.openxmlformats.org/officeDocument/2006/relationships/image" Target="../media/image2679.png"/><Relationship Id="rId387" Type="http://schemas.openxmlformats.org/officeDocument/2006/relationships/customXml" Target="../ink/ink2803.xml"/><Relationship Id="rId510" Type="http://schemas.openxmlformats.org/officeDocument/2006/relationships/image" Target="../media/image2760.png"/><Relationship Id="rId552" Type="http://schemas.openxmlformats.org/officeDocument/2006/relationships/image" Target="../media/image2781.png"/><Relationship Id="rId594" Type="http://schemas.openxmlformats.org/officeDocument/2006/relationships/image" Target="../media/image2802.png"/><Relationship Id="rId608" Type="http://schemas.openxmlformats.org/officeDocument/2006/relationships/image" Target="../media/image2809.png"/><Relationship Id="rId191" Type="http://schemas.openxmlformats.org/officeDocument/2006/relationships/customXml" Target="../ink/ink2703.xml"/><Relationship Id="rId205" Type="http://schemas.openxmlformats.org/officeDocument/2006/relationships/customXml" Target="../ink/ink2710.xml"/><Relationship Id="rId247" Type="http://schemas.openxmlformats.org/officeDocument/2006/relationships/customXml" Target="../ink/ink2732.xml"/><Relationship Id="rId412" Type="http://schemas.openxmlformats.org/officeDocument/2006/relationships/image" Target="../media/image2711.png"/><Relationship Id="rId107" Type="http://schemas.openxmlformats.org/officeDocument/2006/relationships/customXml" Target="../ink/ink2661.xml"/><Relationship Id="rId289" Type="http://schemas.openxmlformats.org/officeDocument/2006/relationships/image" Target="../media/image2652.png"/><Relationship Id="rId454" Type="http://schemas.openxmlformats.org/officeDocument/2006/relationships/image" Target="../media/image2732.png"/><Relationship Id="rId496" Type="http://schemas.openxmlformats.org/officeDocument/2006/relationships/image" Target="../media/image2753.png"/><Relationship Id="rId661" Type="http://schemas.openxmlformats.org/officeDocument/2006/relationships/customXml" Target="../ink/ink2940.xml"/><Relationship Id="rId11" Type="http://schemas.openxmlformats.org/officeDocument/2006/relationships/customXml" Target="../ink/ink2612.xml"/><Relationship Id="rId53" Type="http://schemas.openxmlformats.org/officeDocument/2006/relationships/customXml" Target="../ink/ink2633.xml"/><Relationship Id="rId149" Type="http://schemas.openxmlformats.org/officeDocument/2006/relationships/customXml" Target="../ink/ink2682.xml"/><Relationship Id="rId314" Type="http://schemas.openxmlformats.org/officeDocument/2006/relationships/customXml" Target="../ink/ink2766.xml"/><Relationship Id="rId356" Type="http://schemas.openxmlformats.org/officeDocument/2006/relationships/customXml" Target="../ink/ink2787.xml"/><Relationship Id="rId398" Type="http://schemas.openxmlformats.org/officeDocument/2006/relationships/image" Target="../media/image2705.png"/><Relationship Id="rId521" Type="http://schemas.openxmlformats.org/officeDocument/2006/relationships/customXml" Target="../ink/ink2870.xml"/><Relationship Id="rId563" Type="http://schemas.openxmlformats.org/officeDocument/2006/relationships/customXml" Target="../ink/ink2891.xml"/><Relationship Id="rId619" Type="http://schemas.openxmlformats.org/officeDocument/2006/relationships/customXml" Target="../ink/ink2919.xml"/><Relationship Id="rId95" Type="http://schemas.openxmlformats.org/officeDocument/2006/relationships/image" Target="../media/image2557.png"/><Relationship Id="rId160" Type="http://schemas.openxmlformats.org/officeDocument/2006/relationships/image" Target="../media/image2589.png"/><Relationship Id="rId216" Type="http://schemas.openxmlformats.org/officeDocument/2006/relationships/image" Target="../media/image2616.png"/><Relationship Id="rId423" Type="http://schemas.openxmlformats.org/officeDocument/2006/relationships/customXml" Target="../ink/ink2821.xml"/><Relationship Id="rId258" Type="http://schemas.openxmlformats.org/officeDocument/2006/relationships/image" Target="../media/image2637.png"/><Relationship Id="rId465" Type="http://schemas.openxmlformats.org/officeDocument/2006/relationships/customXml" Target="../ink/ink2842.xml"/><Relationship Id="rId630" Type="http://schemas.openxmlformats.org/officeDocument/2006/relationships/image" Target="../media/image2820.png"/><Relationship Id="rId22" Type="http://schemas.openxmlformats.org/officeDocument/2006/relationships/image" Target="../media/image2522.png"/><Relationship Id="rId64" Type="http://schemas.openxmlformats.org/officeDocument/2006/relationships/image" Target="../media/image2542.png"/><Relationship Id="rId118" Type="http://schemas.openxmlformats.org/officeDocument/2006/relationships/image" Target="../media/image2568.png"/><Relationship Id="rId325" Type="http://schemas.openxmlformats.org/officeDocument/2006/relationships/image" Target="../media/image2669.png"/><Relationship Id="rId367" Type="http://schemas.openxmlformats.org/officeDocument/2006/relationships/customXml" Target="../ink/ink2793.xml"/><Relationship Id="rId532" Type="http://schemas.openxmlformats.org/officeDocument/2006/relationships/image" Target="../media/image2771.png"/><Relationship Id="rId574" Type="http://schemas.openxmlformats.org/officeDocument/2006/relationships/image" Target="../media/image2792.png"/><Relationship Id="rId171" Type="http://schemas.openxmlformats.org/officeDocument/2006/relationships/customXml" Target="../ink/ink2693.xml"/><Relationship Id="rId227" Type="http://schemas.openxmlformats.org/officeDocument/2006/relationships/customXml" Target="../ink/ink2722.xml"/><Relationship Id="rId269" Type="http://schemas.openxmlformats.org/officeDocument/2006/relationships/customXml" Target="../ink/ink2743.xml"/><Relationship Id="rId434" Type="http://schemas.openxmlformats.org/officeDocument/2006/relationships/image" Target="../media/image2722.png"/><Relationship Id="rId476" Type="http://schemas.openxmlformats.org/officeDocument/2006/relationships/image" Target="../media/image2743.png"/><Relationship Id="rId641" Type="http://schemas.openxmlformats.org/officeDocument/2006/relationships/customXml" Target="../ink/ink2930.xml"/><Relationship Id="rId33" Type="http://schemas.openxmlformats.org/officeDocument/2006/relationships/customXml" Target="../ink/ink2623.xml"/><Relationship Id="rId129" Type="http://schemas.openxmlformats.org/officeDocument/2006/relationships/customXml" Target="../ink/ink2672.xml"/><Relationship Id="rId280" Type="http://schemas.openxmlformats.org/officeDocument/2006/relationships/image" Target="../media/image2648.png"/><Relationship Id="rId336" Type="http://schemas.openxmlformats.org/officeDocument/2006/relationships/customXml" Target="../ink/ink2777.xml"/><Relationship Id="rId501" Type="http://schemas.openxmlformats.org/officeDocument/2006/relationships/customXml" Target="../ink/ink2860.xml"/><Relationship Id="rId543" Type="http://schemas.openxmlformats.org/officeDocument/2006/relationships/customXml" Target="../ink/ink2881.xml"/><Relationship Id="rId75" Type="http://schemas.openxmlformats.org/officeDocument/2006/relationships/customXml" Target="../ink/ink2644.xml"/><Relationship Id="rId140" Type="http://schemas.openxmlformats.org/officeDocument/2006/relationships/image" Target="../media/image2579.png"/><Relationship Id="rId182" Type="http://schemas.openxmlformats.org/officeDocument/2006/relationships/image" Target="../media/image2600.png"/><Relationship Id="rId378" Type="http://schemas.openxmlformats.org/officeDocument/2006/relationships/image" Target="../media/image2695.png"/><Relationship Id="rId403" Type="http://schemas.openxmlformats.org/officeDocument/2006/relationships/customXml" Target="../ink/ink2811.xml"/><Relationship Id="rId585" Type="http://schemas.openxmlformats.org/officeDocument/2006/relationships/customXml" Target="../ink/ink2902.xml"/><Relationship Id="rId6" Type="http://schemas.openxmlformats.org/officeDocument/2006/relationships/image" Target="../media/image2514.png"/><Relationship Id="rId238" Type="http://schemas.openxmlformats.org/officeDocument/2006/relationships/image" Target="../media/image2627.png"/><Relationship Id="rId445" Type="http://schemas.openxmlformats.org/officeDocument/2006/relationships/customXml" Target="../ink/ink2832.xml"/><Relationship Id="rId487" Type="http://schemas.openxmlformats.org/officeDocument/2006/relationships/customXml" Target="../ink/ink2853.xml"/><Relationship Id="rId610" Type="http://schemas.openxmlformats.org/officeDocument/2006/relationships/image" Target="../media/image2810.png"/><Relationship Id="rId652" Type="http://schemas.openxmlformats.org/officeDocument/2006/relationships/image" Target="../media/image2831.png"/><Relationship Id="rId291" Type="http://schemas.openxmlformats.org/officeDocument/2006/relationships/image" Target="../media/image2653.png"/><Relationship Id="rId305" Type="http://schemas.openxmlformats.org/officeDocument/2006/relationships/image" Target="../media/image2659.png"/><Relationship Id="rId347" Type="http://schemas.openxmlformats.org/officeDocument/2006/relationships/image" Target="../media/image2680.png"/><Relationship Id="rId512" Type="http://schemas.openxmlformats.org/officeDocument/2006/relationships/image" Target="../media/image2761.png"/><Relationship Id="rId44" Type="http://schemas.openxmlformats.org/officeDocument/2006/relationships/image" Target="../media/image2533.png"/><Relationship Id="rId86" Type="http://schemas.openxmlformats.org/officeDocument/2006/relationships/customXml" Target="../ink/ink2650.xml"/><Relationship Id="rId151" Type="http://schemas.openxmlformats.org/officeDocument/2006/relationships/customXml" Target="../ink/ink2683.xml"/><Relationship Id="rId389" Type="http://schemas.openxmlformats.org/officeDocument/2006/relationships/customXml" Target="../ink/ink2804.xml"/><Relationship Id="rId554" Type="http://schemas.openxmlformats.org/officeDocument/2006/relationships/image" Target="../media/image2782.png"/><Relationship Id="rId596" Type="http://schemas.openxmlformats.org/officeDocument/2006/relationships/image" Target="../media/image2803.png"/><Relationship Id="rId193" Type="http://schemas.openxmlformats.org/officeDocument/2006/relationships/customXml" Target="../ink/ink2704.xml"/><Relationship Id="rId207" Type="http://schemas.openxmlformats.org/officeDocument/2006/relationships/customXml" Target="../ink/ink2711.xml"/><Relationship Id="rId249" Type="http://schemas.openxmlformats.org/officeDocument/2006/relationships/customXml" Target="../ink/ink2733.xml"/><Relationship Id="rId414" Type="http://schemas.openxmlformats.org/officeDocument/2006/relationships/image" Target="../media/image2712.png"/><Relationship Id="rId456" Type="http://schemas.openxmlformats.org/officeDocument/2006/relationships/image" Target="../media/image2733.png"/><Relationship Id="rId498" Type="http://schemas.openxmlformats.org/officeDocument/2006/relationships/image" Target="../media/image2754.png"/><Relationship Id="rId621" Type="http://schemas.openxmlformats.org/officeDocument/2006/relationships/customXml" Target="../ink/ink2920.xml"/><Relationship Id="rId663" Type="http://schemas.openxmlformats.org/officeDocument/2006/relationships/customXml" Target="../ink/ink2941.xml"/><Relationship Id="rId13" Type="http://schemas.openxmlformats.org/officeDocument/2006/relationships/customXml" Target="../ink/ink2613.xml"/><Relationship Id="rId109" Type="http://schemas.openxmlformats.org/officeDocument/2006/relationships/customXml" Target="../ink/ink2662.xml"/><Relationship Id="rId260" Type="http://schemas.openxmlformats.org/officeDocument/2006/relationships/image" Target="../media/image2638.png"/><Relationship Id="rId316" Type="http://schemas.openxmlformats.org/officeDocument/2006/relationships/customXml" Target="../ink/ink2767.xml"/><Relationship Id="rId523" Type="http://schemas.openxmlformats.org/officeDocument/2006/relationships/customXml" Target="../ink/ink2871.xml"/><Relationship Id="rId55" Type="http://schemas.openxmlformats.org/officeDocument/2006/relationships/customXml" Target="../ink/ink2634.xml"/><Relationship Id="rId97" Type="http://schemas.openxmlformats.org/officeDocument/2006/relationships/customXml" Target="../ink/ink2656.xml"/><Relationship Id="rId120" Type="http://schemas.openxmlformats.org/officeDocument/2006/relationships/image" Target="../media/image2569.png"/><Relationship Id="rId358" Type="http://schemas.openxmlformats.org/officeDocument/2006/relationships/customXml" Target="../ink/ink2788.xml"/><Relationship Id="rId565" Type="http://schemas.openxmlformats.org/officeDocument/2006/relationships/customXml" Target="../ink/ink2892.xml"/><Relationship Id="rId162" Type="http://schemas.openxmlformats.org/officeDocument/2006/relationships/image" Target="../media/image2590.png"/><Relationship Id="rId218" Type="http://schemas.openxmlformats.org/officeDocument/2006/relationships/image" Target="../media/image2617.png"/><Relationship Id="rId425" Type="http://schemas.openxmlformats.org/officeDocument/2006/relationships/customXml" Target="../ink/ink2822.xml"/><Relationship Id="rId467" Type="http://schemas.openxmlformats.org/officeDocument/2006/relationships/customXml" Target="../ink/ink2843.xml"/><Relationship Id="rId632" Type="http://schemas.openxmlformats.org/officeDocument/2006/relationships/image" Target="../media/image2821.png"/><Relationship Id="rId271" Type="http://schemas.openxmlformats.org/officeDocument/2006/relationships/customXml" Target="../ink/ink2744.xml"/><Relationship Id="rId24" Type="http://schemas.openxmlformats.org/officeDocument/2006/relationships/image" Target="../media/image2523.png"/><Relationship Id="rId66" Type="http://schemas.openxmlformats.org/officeDocument/2006/relationships/image" Target="../media/image2543.png"/><Relationship Id="rId131" Type="http://schemas.openxmlformats.org/officeDocument/2006/relationships/customXml" Target="../ink/ink2673.xml"/><Relationship Id="rId327" Type="http://schemas.openxmlformats.org/officeDocument/2006/relationships/image" Target="../media/image2670.png"/><Relationship Id="rId369" Type="http://schemas.openxmlformats.org/officeDocument/2006/relationships/customXml" Target="../ink/ink2794.xml"/><Relationship Id="rId534" Type="http://schemas.openxmlformats.org/officeDocument/2006/relationships/image" Target="../media/image2772.png"/><Relationship Id="rId576" Type="http://schemas.openxmlformats.org/officeDocument/2006/relationships/image" Target="../media/image2793.png"/><Relationship Id="rId173" Type="http://schemas.openxmlformats.org/officeDocument/2006/relationships/customXml" Target="../ink/ink2694.xml"/><Relationship Id="rId229" Type="http://schemas.openxmlformats.org/officeDocument/2006/relationships/customXml" Target="../ink/ink2723.xml"/><Relationship Id="rId380" Type="http://schemas.openxmlformats.org/officeDocument/2006/relationships/image" Target="../media/image2696.png"/><Relationship Id="rId436" Type="http://schemas.openxmlformats.org/officeDocument/2006/relationships/image" Target="../media/image2723.png"/><Relationship Id="rId601" Type="http://schemas.openxmlformats.org/officeDocument/2006/relationships/customXml" Target="../ink/ink2910.xml"/><Relationship Id="rId643" Type="http://schemas.openxmlformats.org/officeDocument/2006/relationships/customXml" Target="../ink/ink2931.xml"/><Relationship Id="rId240" Type="http://schemas.openxmlformats.org/officeDocument/2006/relationships/image" Target="../media/image2628.png"/><Relationship Id="rId478" Type="http://schemas.openxmlformats.org/officeDocument/2006/relationships/image" Target="../media/image2744.png"/><Relationship Id="rId35" Type="http://schemas.openxmlformats.org/officeDocument/2006/relationships/customXml" Target="../ink/ink2624.xml"/><Relationship Id="rId77" Type="http://schemas.openxmlformats.org/officeDocument/2006/relationships/image" Target="../media/image2548.png"/><Relationship Id="rId100" Type="http://schemas.openxmlformats.org/officeDocument/2006/relationships/image" Target="../media/image2559.png"/><Relationship Id="rId282" Type="http://schemas.openxmlformats.org/officeDocument/2006/relationships/customXml" Target="../ink/ink2750.xml"/><Relationship Id="rId338" Type="http://schemas.openxmlformats.org/officeDocument/2006/relationships/customXml" Target="../ink/ink2778.xml"/><Relationship Id="rId503" Type="http://schemas.openxmlformats.org/officeDocument/2006/relationships/customXml" Target="../ink/ink2861.xml"/><Relationship Id="rId545" Type="http://schemas.openxmlformats.org/officeDocument/2006/relationships/customXml" Target="../ink/ink2882.xml"/><Relationship Id="rId587" Type="http://schemas.openxmlformats.org/officeDocument/2006/relationships/customXml" Target="../ink/ink2903.xml"/><Relationship Id="rId8" Type="http://schemas.openxmlformats.org/officeDocument/2006/relationships/image" Target="../media/image2515.png"/><Relationship Id="rId142" Type="http://schemas.openxmlformats.org/officeDocument/2006/relationships/image" Target="../media/image2580.png"/><Relationship Id="rId184" Type="http://schemas.openxmlformats.org/officeDocument/2006/relationships/image" Target="../media/image2601.png"/><Relationship Id="rId391" Type="http://schemas.openxmlformats.org/officeDocument/2006/relationships/customXml" Target="../ink/ink2805.xml"/><Relationship Id="rId405" Type="http://schemas.openxmlformats.org/officeDocument/2006/relationships/customXml" Target="../ink/ink2812.xml"/><Relationship Id="rId447" Type="http://schemas.openxmlformats.org/officeDocument/2006/relationships/customXml" Target="../ink/ink2833.xml"/><Relationship Id="rId612" Type="http://schemas.openxmlformats.org/officeDocument/2006/relationships/image" Target="../media/image2811.png"/><Relationship Id="rId251" Type="http://schemas.openxmlformats.org/officeDocument/2006/relationships/customXml" Target="../ink/ink2734.xml"/><Relationship Id="rId489" Type="http://schemas.openxmlformats.org/officeDocument/2006/relationships/customXml" Target="../ink/ink2854.xml"/><Relationship Id="rId654" Type="http://schemas.openxmlformats.org/officeDocument/2006/relationships/image" Target="../media/image2832.png"/><Relationship Id="rId46" Type="http://schemas.openxmlformats.org/officeDocument/2006/relationships/image" Target="../media/image2534.png"/><Relationship Id="rId293" Type="http://schemas.openxmlformats.org/officeDocument/2006/relationships/image" Target="../media/image2654.png"/><Relationship Id="rId307" Type="http://schemas.openxmlformats.org/officeDocument/2006/relationships/image" Target="../media/image2660.png"/><Relationship Id="rId349" Type="http://schemas.openxmlformats.org/officeDocument/2006/relationships/image" Target="../media/image2681.png"/><Relationship Id="rId514" Type="http://schemas.openxmlformats.org/officeDocument/2006/relationships/image" Target="../media/image2762.png"/><Relationship Id="rId556" Type="http://schemas.openxmlformats.org/officeDocument/2006/relationships/image" Target="../media/image2783.png"/><Relationship Id="rId88" Type="http://schemas.openxmlformats.org/officeDocument/2006/relationships/customXml" Target="../ink/ink2651.xml"/><Relationship Id="rId111" Type="http://schemas.openxmlformats.org/officeDocument/2006/relationships/customXml" Target="../ink/ink2663.xml"/><Relationship Id="rId153" Type="http://schemas.openxmlformats.org/officeDocument/2006/relationships/customXml" Target="../ink/ink2684.xml"/><Relationship Id="rId195" Type="http://schemas.openxmlformats.org/officeDocument/2006/relationships/customXml" Target="../ink/ink2705.xml"/><Relationship Id="rId209" Type="http://schemas.openxmlformats.org/officeDocument/2006/relationships/image" Target="../media/image2613.png"/><Relationship Id="rId360" Type="http://schemas.openxmlformats.org/officeDocument/2006/relationships/customXml" Target="../ink/ink2789.xml"/><Relationship Id="rId416" Type="http://schemas.openxmlformats.org/officeDocument/2006/relationships/image" Target="../media/image2713.png"/><Relationship Id="rId598" Type="http://schemas.openxmlformats.org/officeDocument/2006/relationships/image" Target="../media/image2804.png"/><Relationship Id="rId220" Type="http://schemas.openxmlformats.org/officeDocument/2006/relationships/image" Target="../media/image2618.png"/><Relationship Id="rId458" Type="http://schemas.openxmlformats.org/officeDocument/2006/relationships/image" Target="../media/image2734.png"/><Relationship Id="rId623" Type="http://schemas.openxmlformats.org/officeDocument/2006/relationships/customXml" Target="../ink/ink2921.xml"/><Relationship Id="rId15" Type="http://schemas.openxmlformats.org/officeDocument/2006/relationships/customXml" Target="../ink/ink2614.xml"/><Relationship Id="rId57" Type="http://schemas.openxmlformats.org/officeDocument/2006/relationships/customXml" Target="../ink/ink2635.xml"/><Relationship Id="rId262" Type="http://schemas.openxmlformats.org/officeDocument/2006/relationships/image" Target="../media/image2639.png"/><Relationship Id="rId318" Type="http://schemas.openxmlformats.org/officeDocument/2006/relationships/customXml" Target="../ink/ink2768.xml"/><Relationship Id="rId525" Type="http://schemas.openxmlformats.org/officeDocument/2006/relationships/customXml" Target="../ink/ink2872.xml"/><Relationship Id="rId567" Type="http://schemas.openxmlformats.org/officeDocument/2006/relationships/customXml" Target="../ink/ink2893.xml"/><Relationship Id="rId99" Type="http://schemas.openxmlformats.org/officeDocument/2006/relationships/customXml" Target="../ink/ink2657.xml"/><Relationship Id="rId122" Type="http://schemas.openxmlformats.org/officeDocument/2006/relationships/image" Target="../media/image2570.png"/><Relationship Id="rId164" Type="http://schemas.openxmlformats.org/officeDocument/2006/relationships/image" Target="../media/image2591.png"/><Relationship Id="rId371" Type="http://schemas.openxmlformats.org/officeDocument/2006/relationships/customXml" Target="../ink/ink2795.xml"/><Relationship Id="rId427" Type="http://schemas.openxmlformats.org/officeDocument/2006/relationships/customXml" Target="../ink/ink2823.xml"/><Relationship Id="rId469" Type="http://schemas.openxmlformats.org/officeDocument/2006/relationships/customXml" Target="../ink/ink2844.xml"/><Relationship Id="rId634" Type="http://schemas.openxmlformats.org/officeDocument/2006/relationships/image" Target="../media/image2822.png"/><Relationship Id="rId26" Type="http://schemas.openxmlformats.org/officeDocument/2006/relationships/image" Target="../media/image2524.png"/><Relationship Id="rId231" Type="http://schemas.openxmlformats.org/officeDocument/2006/relationships/customXml" Target="../ink/ink2724.xml"/><Relationship Id="rId273" Type="http://schemas.openxmlformats.org/officeDocument/2006/relationships/customXml" Target="../ink/ink2745.xml"/><Relationship Id="rId329" Type="http://schemas.openxmlformats.org/officeDocument/2006/relationships/image" Target="../media/image2671.png"/><Relationship Id="rId480" Type="http://schemas.openxmlformats.org/officeDocument/2006/relationships/image" Target="../media/image2745.png"/><Relationship Id="rId536" Type="http://schemas.openxmlformats.org/officeDocument/2006/relationships/image" Target="../media/image2773.png"/><Relationship Id="rId68" Type="http://schemas.openxmlformats.org/officeDocument/2006/relationships/image" Target="../media/image2544.png"/><Relationship Id="rId133" Type="http://schemas.openxmlformats.org/officeDocument/2006/relationships/customXml" Target="../ink/ink2674.xml"/><Relationship Id="rId175" Type="http://schemas.openxmlformats.org/officeDocument/2006/relationships/customXml" Target="../ink/ink2695.xml"/><Relationship Id="rId340" Type="http://schemas.openxmlformats.org/officeDocument/2006/relationships/customXml" Target="../ink/ink2779.xml"/><Relationship Id="rId578" Type="http://schemas.openxmlformats.org/officeDocument/2006/relationships/image" Target="../media/image2794.png"/><Relationship Id="rId200" Type="http://schemas.openxmlformats.org/officeDocument/2006/relationships/image" Target="../media/image2609.png"/><Relationship Id="rId382" Type="http://schemas.openxmlformats.org/officeDocument/2006/relationships/image" Target="../media/image2697.png"/><Relationship Id="rId438" Type="http://schemas.openxmlformats.org/officeDocument/2006/relationships/image" Target="../media/image2724.png"/><Relationship Id="rId603" Type="http://schemas.openxmlformats.org/officeDocument/2006/relationships/customXml" Target="../ink/ink2911.xml"/><Relationship Id="rId645" Type="http://schemas.openxmlformats.org/officeDocument/2006/relationships/customXml" Target="../ink/ink2932.xml"/><Relationship Id="rId242" Type="http://schemas.openxmlformats.org/officeDocument/2006/relationships/image" Target="../media/image2629.png"/><Relationship Id="rId284" Type="http://schemas.openxmlformats.org/officeDocument/2006/relationships/customXml" Target="../ink/ink2751.xml"/><Relationship Id="rId491" Type="http://schemas.openxmlformats.org/officeDocument/2006/relationships/customXml" Target="../ink/ink2855.xml"/><Relationship Id="rId505" Type="http://schemas.openxmlformats.org/officeDocument/2006/relationships/customXml" Target="../ink/ink2862.xml"/><Relationship Id="rId37" Type="http://schemas.openxmlformats.org/officeDocument/2006/relationships/customXml" Target="../ink/ink2625.xml"/><Relationship Id="rId79" Type="http://schemas.openxmlformats.org/officeDocument/2006/relationships/image" Target="../media/image2549.png"/><Relationship Id="rId102" Type="http://schemas.openxmlformats.org/officeDocument/2006/relationships/image" Target="../media/image2560.png"/><Relationship Id="rId144" Type="http://schemas.openxmlformats.org/officeDocument/2006/relationships/image" Target="../media/image2581.png"/><Relationship Id="rId547" Type="http://schemas.openxmlformats.org/officeDocument/2006/relationships/customXml" Target="../ink/ink2883.xml"/><Relationship Id="rId589" Type="http://schemas.openxmlformats.org/officeDocument/2006/relationships/customXml" Target="../ink/ink2904.xml"/><Relationship Id="rId90" Type="http://schemas.openxmlformats.org/officeDocument/2006/relationships/customXml" Target="../ink/ink2652.xml"/><Relationship Id="rId186" Type="http://schemas.openxmlformats.org/officeDocument/2006/relationships/image" Target="../media/image2602.png"/><Relationship Id="rId351" Type="http://schemas.openxmlformats.org/officeDocument/2006/relationships/image" Target="../media/image2682.png"/><Relationship Id="rId393" Type="http://schemas.openxmlformats.org/officeDocument/2006/relationships/customXml" Target="../ink/ink2806.xml"/><Relationship Id="rId407" Type="http://schemas.openxmlformats.org/officeDocument/2006/relationships/customXml" Target="../ink/ink2813.xml"/><Relationship Id="rId449" Type="http://schemas.openxmlformats.org/officeDocument/2006/relationships/customXml" Target="../ink/ink2834.xml"/><Relationship Id="rId614" Type="http://schemas.openxmlformats.org/officeDocument/2006/relationships/image" Target="../media/image2812.png"/><Relationship Id="rId656" Type="http://schemas.openxmlformats.org/officeDocument/2006/relationships/image" Target="../media/image2833.png"/><Relationship Id="rId211" Type="http://schemas.openxmlformats.org/officeDocument/2006/relationships/image" Target="../media/image2614.png"/><Relationship Id="rId253" Type="http://schemas.openxmlformats.org/officeDocument/2006/relationships/customXml" Target="../ink/ink2735.xml"/><Relationship Id="rId295" Type="http://schemas.openxmlformats.org/officeDocument/2006/relationships/image" Target="../media/image2655.png"/><Relationship Id="rId309" Type="http://schemas.openxmlformats.org/officeDocument/2006/relationships/image" Target="../media/image2661.png"/><Relationship Id="rId460" Type="http://schemas.openxmlformats.org/officeDocument/2006/relationships/image" Target="../media/image2735.png"/><Relationship Id="rId516" Type="http://schemas.openxmlformats.org/officeDocument/2006/relationships/image" Target="../media/image2763.png"/><Relationship Id="rId48" Type="http://schemas.openxmlformats.org/officeDocument/2006/relationships/image" Target="../media/image2535.png"/><Relationship Id="rId113" Type="http://schemas.openxmlformats.org/officeDocument/2006/relationships/customXml" Target="../ink/ink2664.xml"/><Relationship Id="rId320" Type="http://schemas.openxmlformats.org/officeDocument/2006/relationships/customXml" Target="../ink/ink2769.xml"/><Relationship Id="rId558" Type="http://schemas.openxmlformats.org/officeDocument/2006/relationships/image" Target="../media/image2784.png"/><Relationship Id="rId155" Type="http://schemas.openxmlformats.org/officeDocument/2006/relationships/customXml" Target="../ink/ink2685.xml"/><Relationship Id="rId197" Type="http://schemas.openxmlformats.org/officeDocument/2006/relationships/customXml" Target="../ink/ink2706.xml"/><Relationship Id="rId362" Type="http://schemas.openxmlformats.org/officeDocument/2006/relationships/customXml" Target="../ink/ink2790.xml"/><Relationship Id="rId418" Type="http://schemas.openxmlformats.org/officeDocument/2006/relationships/image" Target="../media/image2714.png"/><Relationship Id="rId625" Type="http://schemas.openxmlformats.org/officeDocument/2006/relationships/customXml" Target="../ink/ink2922.xml"/><Relationship Id="rId222" Type="http://schemas.openxmlformats.org/officeDocument/2006/relationships/image" Target="../media/image2619.png"/><Relationship Id="rId264" Type="http://schemas.openxmlformats.org/officeDocument/2006/relationships/image" Target="../media/image2640.png"/><Relationship Id="rId471" Type="http://schemas.openxmlformats.org/officeDocument/2006/relationships/customXml" Target="../ink/ink2845.xml"/><Relationship Id="rId17" Type="http://schemas.openxmlformats.org/officeDocument/2006/relationships/customXml" Target="../ink/ink2615.xml"/><Relationship Id="rId59" Type="http://schemas.openxmlformats.org/officeDocument/2006/relationships/customXml" Target="../ink/ink2636.xml"/><Relationship Id="rId124" Type="http://schemas.openxmlformats.org/officeDocument/2006/relationships/image" Target="../media/image2571.png"/><Relationship Id="rId527" Type="http://schemas.openxmlformats.org/officeDocument/2006/relationships/customXml" Target="../ink/ink2873.xml"/><Relationship Id="rId569" Type="http://schemas.openxmlformats.org/officeDocument/2006/relationships/customXml" Target="../ink/ink2894.xml"/><Relationship Id="rId70" Type="http://schemas.openxmlformats.org/officeDocument/2006/relationships/image" Target="../media/image2545.png"/><Relationship Id="rId166" Type="http://schemas.openxmlformats.org/officeDocument/2006/relationships/image" Target="../media/image2592.png"/><Relationship Id="rId331" Type="http://schemas.openxmlformats.org/officeDocument/2006/relationships/image" Target="../media/image2672.png"/><Relationship Id="rId373" Type="http://schemas.openxmlformats.org/officeDocument/2006/relationships/customXml" Target="../ink/ink2796.xml"/><Relationship Id="rId429" Type="http://schemas.openxmlformats.org/officeDocument/2006/relationships/customXml" Target="../ink/ink2824.xml"/><Relationship Id="rId580" Type="http://schemas.openxmlformats.org/officeDocument/2006/relationships/image" Target="../media/image2795.png"/><Relationship Id="rId636" Type="http://schemas.openxmlformats.org/officeDocument/2006/relationships/image" Target="../media/image2823.png"/><Relationship Id="rId1" Type="http://schemas.openxmlformats.org/officeDocument/2006/relationships/slideLayout" Target="../slideLayouts/slideLayout7.xml"/><Relationship Id="rId233" Type="http://schemas.openxmlformats.org/officeDocument/2006/relationships/customXml" Target="../ink/ink2725.xml"/><Relationship Id="rId440" Type="http://schemas.openxmlformats.org/officeDocument/2006/relationships/image" Target="../media/image2725.png"/><Relationship Id="rId28" Type="http://schemas.openxmlformats.org/officeDocument/2006/relationships/image" Target="../media/image2525.png"/><Relationship Id="rId275" Type="http://schemas.openxmlformats.org/officeDocument/2006/relationships/customXml" Target="../ink/ink2746.xml"/><Relationship Id="rId300" Type="http://schemas.openxmlformats.org/officeDocument/2006/relationships/customXml" Target="../ink/ink2759.xml"/><Relationship Id="rId482" Type="http://schemas.openxmlformats.org/officeDocument/2006/relationships/image" Target="../media/image2746.png"/><Relationship Id="rId538" Type="http://schemas.openxmlformats.org/officeDocument/2006/relationships/image" Target="../media/image2774.png"/><Relationship Id="rId81" Type="http://schemas.openxmlformats.org/officeDocument/2006/relationships/image" Target="../media/image2550.png"/><Relationship Id="rId135" Type="http://schemas.openxmlformats.org/officeDocument/2006/relationships/customXml" Target="../ink/ink2675.xml"/><Relationship Id="rId177" Type="http://schemas.openxmlformats.org/officeDocument/2006/relationships/customXml" Target="../ink/ink2696.xml"/><Relationship Id="rId342" Type="http://schemas.openxmlformats.org/officeDocument/2006/relationships/customXml" Target="../ink/ink2780.xml"/><Relationship Id="rId384" Type="http://schemas.openxmlformats.org/officeDocument/2006/relationships/image" Target="../media/image2698.png"/><Relationship Id="rId591" Type="http://schemas.openxmlformats.org/officeDocument/2006/relationships/customXml" Target="../ink/ink2905.xml"/><Relationship Id="rId605" Type="http://schemas.openxmlformats.org/officeDocument/2006/relationships/customXml" Target="../ink/ink2912.xml"/><Relationship Id="rId202" Type="http://schemas.openxmlformats.org/officeDocument/2006/relationships/image" Target="../media/image2610.png"/><Relationship Id="rId244" Type="http://schemas.openxmlformats.org/officeDocument/2006/relationships/image" Target="../media/image2630.png"/><Relationship Id="rId647" Type="http://schemas.openxmlformats.org/officeDocument/2006/relationships/customXml" Target="../ink/ink2933.xml"/><Relationship Id="rId39" Type="http://schemas.openxmlformats.org/officeDocument/2006/relationships/customXml" Target="../ink/ink2626.xml"/><Relationship Id="rId286" Type="http://schemas.openxmlformats.org/officeDocument/2006/relationships/customXml" Target="../ink/ink2752.xml"/><Relationship Id="rId451" Type="http://schemas.openxmlformats.org/officeDocument/2006/relationships/customXml" Target="../ink/ink2835.xml"/><Relationship Id="rId493" Type="http://schemas.openxmlformats.org/officeDocument/2006/relationships/customXml" Target="../ink/ink2856.xml"/><Relationship Id="rId507" Type="http://schemas.openxmlformats.org/officeDocument/2006/relationships/customXml" Target="../ink/ink2863.xml"/><Relationship Id="rId549" Type="http://schemas.openxmlformats.org/officeDocument/2006/relationships/customXml" Target="../ink/ink2884.xml"/><Relationship Id="rId50" Type="http://schemas.openxmlformats.org/officeDocument/2006/relationships/image" Target="../media/image2536.png"/><Relationship Id="rId104" Type="http://schemas.openxmlformats.org/officeDocument/2006/relationships/image" Target="../media/image2561.png"/><Relationship Id="rId146" Type="http://schemas.openxmlformats.org/officeDocument/2006/relationships/image" Target="../media/image2582.png"/><Relationship Id="rId188" Type="http://schemas.openxmlformats.org/officeDocument/2006/relationships/image" Target="../media/image2603.png"/><Relationship Id="rId311" Type="http://schemas.openxmlformats.org/officeDocument/2006/relationships/image" Target="../media/image2662.png"/><Relationship Id="rId353" Type="http://schemas.openxmlformats.org/officeDocument/2006/relationships/image" Target="../media/image2683.png"/><Relationship Id="rId395" Type="http://schemas.openxmlformats.org/officeDocument/2006/relationships/customXml" Target="../ink/ink2807.xml"/><Relationship Id="rId409" Type="http://schemas.openxmlformats.org/officeDocument/2006/relationships/customXml" Target="../ink/ink2814.xml"/><Relationship Id="rId560" Type="http://schemas.openxmlformats.org/officeDocument/2006/relationships/image" Target="../media/image2785.png"/><Relationship Id="rId92" Type="http://schemas.openxmlformats.org/officeDocument/2006/relationships/customXml" Target="../ink/ink2653.xml"/><Relationship Id="rId213" Type="http://schemas.openxmlformats.org/officeDocument/2006/relationships/image" Target="../media/image2615.png"/><Relationship Id="rId420" Type="http://schemas.openxmlformats.org/officeDocument/2006/relationships/image" Target="../media/image2715.png"/><Relationship Id="rId616" Type="http://schemas.openxmlformats.org/officeDocument/2006/relationships/image" Target="../media/image2813.png"/><Relationship Id="rId658" Type="http://schemas.openxmlformats.org/officeDocument/2006/relationships/image" Target="../media/image2834.png"/><Relationship Id="rId255" Type="http://schemas.openxmlformats.org/officeDocument/2006/relationships/customXml" Target="../ink/ink2736.xml"/><Relationship Id="rId297" Type="http://schemas.openxmlformats.org/officeDocument/2006/relationships/image" Target="../media/image2656.png"/><Relationship Id="rId462" Type="http://schemas.openxmlformats.org/officeDocument/2006/relationships/image" Target="../media/image2736.png"/><Relationship Id="rId518" Type="http://schemas.openxmlformats.org/officeDocument/2006/relationships/image" Target="../media/image2764.png"/><Relationship Id="rId115" Type="http://schemas.openxmlformats.org/officeDocument/2006/relationships/customXml" Target="../ink/ink2665.xml"/><Relationship Id="rId157" Type="http://schemas.openxmlformats.org/officeDocument/2006/relationships/customXml" Target="../ink/ink2686.xml"/><Relationship Id="rId322" Type="http://schemas.openxmlformats.org/officeDocument/2006/relationships/customXml" Target="../ink/ink2770.xml"/><Relationship Id="rId364" Type="http://schemas.openxmlformats.org/officeDocument/2006/relationships/customXml" Target="../ink/ink2791.xml"/><Relationship Id="rId61" Type="http://schemas.openxmlformats.org/officeDocument/2006/relationships/customXml" Target="../ink/ink2637.xml"/><Relationship Id="rId199" Type="http://schemas.openxmlformats.org/officeDocument/2006/relationships/customXml" Target="../ink/ink2707.xml"/><Relationship Id="rId571" Type="http://schemas.openxmlformats.org/officeDocument/2006/relationships/customXml" Target="../ink/ink2895.xml"/><Relationship Id="rId627" Type="http://schemas.openxmlformats.org/officeDocument/2006/relationships/customXml" Target="../ink/ink2923.xml"/><Relationship Id="rId19" Type="http://schemas.openxmlformats.org/officeDocument/2006/relationships/customXml" Target="../ink/ink2616.xml"/><Relationship Id="rId224" Type="http://schemas.openxmlformats.org/officeDocument/2006/relationships/image" Target="../media/image2620.png"/><Relationship Id="rId266" Type="http://schemas.openxmlformats.org/officeDocument/2006/relationships/image" Target="../media/image2641.png"/><Relationship Id="rId431" Type="http://schemas.openxmlformats.org/officeDocument/2006/relationships/customXml" Target="../ink/ink2825.xml"/><Relationship Id="rId473" Type="http://schemas.openxmlformats.org/officeDocument/2006/relationships/customXml" Target="../ink/ink2846.xml"/><Relationship Id="rId529" Type="http://schemas.openxmlformats.org/officeDocument/2006/relationships/customXml" Target="../ink/ink2874.xml"/><Relationship Id="rId30" Type="http://schemas.openxmlformats.org/officeDocument/2006/relationships/image" Target="../media/image2526.png"/><Relationship Id="rId126" Type="http://schemas.openxmlformats.org/officeDocument/2006/relationships/image" Target="../media/image2572.png"/><Relationship Id="rId168" Type="http://schemas.openxmlformats.org/officeDocument/2006/relationships/image" Target="../media/image2593.png"/><Relationship Id="rId333" Type="http://schemas.openxmlformats.org/officeDocument/2006/relationships/image" Target="../media/image2673.png"/><Relationship Id="rId540" Type="http://schemas.openxmlformats.org/officeDocument/2006/relationships/image" Target="../media/image2775.png"/><Relationship Id="rId72" Type="http://schemas.openxmlformats.org/officeDocument/2006/relationships/image" Target="../media/image2546.png"/><Relationship Id="rId375" Type="http://schemas.openxmlformats.org/officeDocument/2006/relationships/customXml" Target="../ink/ink2797.xml"/><Relationship Id="rId582" Type="http://schemas.openxmlformats.org/officeDocument/2006/relationships/image" Target="../media/image2796.png"/><Relationship Id="rId638" Type="http://schemas.openxmlformats.org/officeDocument/2006/relationships/image" Target="../media/image2824.png"/><Relationship Id="rId235" Type="http://schemas.openxmlformats.org/officeDocument/2006/relationships/customXml" Target="../ink/ink2726.xml"/><Relationship Id="rId277" Type="http://schemas.openxmlformats.org/officeDocument/2006/relationships/customXml" Target="../ink/ink2747.xml"/><Relationship Id="rId400" Type="http://schemas.openxmlformats.org/officeDocument/2006/relationships/image" Target="../media/image2706.png"/><Relationship Id="rId442" Type="http://schemas.openxmlformats.org/officeDocument/2006/relationships/image" Target="../media/image2726.png"/><Relationship Id="rId484" Type="http://schemas.openxmlformats.org/officeDocument/2006/relationships/image" Target="../media/image2747.png"/><Relationship Id="rId137" Type="http://schemas.openxmlformats.org/officeDocument/2006/relationships/customXml" Target="../ink/ink2676.xml"/><Relationship Id="rId302" Type="http://schemas.openxmlformats.org/officeDocument/2006/relationships/customXml" Target="../ink/ink2760.xml"/><Relationship Id="rId344" Type="http://schemas.openxmlformats.org/officeDocument/2006/relationships/customXml" Target="../ink/ink2781.xml"/><Relationship Id="rId41" Type="http://schemas.openxmlformats.org/officeDocument/2006/relationships/customXml" Target="../ink/ink2627.xml"/><Relationship Id="rId83" Type="http://schemas.openxmlformats.org/officeDocument/2006/relationships/image" Target="../media/image2551.png"/><Relationship Id="rId179" Type="http://schemas.openxmlformats.org/officeDocument/2006/relationships/customXml" Target="../ink/ink2697.xml"/><Relationship Id="rId386" Type="http://schemas.openxmlformats.org/officeDocument/2006/relationships/image" Target="../media/image2699.png"/><Relationship Id="rId551" Type="http://schemas.openxmlformats.org/officeDocument/2006/relationships/customXml" Target="../ink/ink2885.xml"/><Relationship Id="rId593" Type="http://schemas.openxmlformats.org/officeDocument/2006/relationships/customXml" Target="../ink/ink2906.xml"/><Relationship Id="rId607" Type="http://schemas.openxmlformats.org/officeDocument/2006/relationships/customXml" Target="../ink/ink2913.xml"/><Relationship Id="rId649" Type="http://schemas.openxmlformats.org/officeDocument/2006/relationships/customXml" Target="../ink/ink2934.xml"/><Relationship Id="rId190" Type="http://schemas.openxmlformats.org/officeDocument/2006/relationships/image" Target="../media/image2604.png"/><Relationship Id="rId204" Type="http://schemas.openxmlformats.org/officeDocument/2006/relationships/image" Target="../media/image2611.png"/><Relationship Id="rId246" Type="http://schemas.openxmlformats.org/officeDocument/2006/relationships/image" Target="../media/image2631.png"/><Relationship Id="rId288" Type="http://schemas.openxmlformats.org/officeDocument/2006/relationships/customXml" Target="../ink/ink2753.xml"/><Relationship Id="rId411" Type="http://schemas.openxmlformats.org/officeDocument/2006/relationships/customXml" Target="../ink/ink2815.xml"/><Relationship Id="rId453" Type="http://schemas.openxmlformats.org/officeDocument/2006/relationships/customXml" Target="../ink/ink2836.xml"/><Relationship Id="rId509" Type="http://schemas.openxmlformats.org/officeDocument/2006/relationships/customXml" Target="../ink/ink2864.xml"/><Relationship Id="rId660" Type="http://schemas.openxmlformats.org/officeDocument/2006/relationships/image" Target="../media/image2835.png"/><Relationship Id="rId106" Type="http://schemas.openxmlformats.org/officeDocument/2006/relationships/image" Target="../media/image2562.png"/><Relationship Id="rId313" Type="http://schemas.openxmlformats.org/officeDocument/2006/relationships/image" Target="../media/image2663.png"/><Relationship Id="rId495" Type="http://schemas.openxmlformats.org/officeDocument/2006/relationships/customXml" Target="../ink/ink2857.xml"/><Relationship Id="rId10" Type="http://schemas.openxmlformats.org/officeDocument/2006/relationships/image" Target="../media/image2516.png"/><Relationship Id="rId52" Type="http://schemas.openxmlformats.org/officeDocument/2006/relationships/image" Target="../media/image2537.png"/><Relationship Id="rId94" Type="http://schemas.openxmlformats.org/officeDocument/2006/relationships/customXml" Target="../ink/ink2654.xml"/><Relationship Id="rId148" Type="http://schemas.openxmlformats.org/officeDocument/2006/relationships/image" Target="../media/image2583.png"/><Relationship Id="rId355" Type="http://schemas.openxmlformats.org/officeDocument/2006/relationships/image" Target="../media/image2684.png"/><Relationship Id="rId397" Type="http://schemas.openxmlformats.org/officeDocument/2006/relationships/customXml" Target="../ink/ink2808.xml"/><Relationship Id="rId520" Type="http://schemas.openxmlformats.org/officeDocument/2006/relationships/image" Target="../media/image2765.png"/><Relationship Id="rId562" Type="http://schemas.openxmlformats.org/officeDocument/2006/relationships/image" Target="../media/image2786.png"/><Relationship Id="rId618" Type="http://schemas.openxmlformats.org/officeDocument/2006/relationships/image" Target="../media/image2814.png"/><Relationship Id="rId215" Type="http://schemas.openxmlformats.org/officeDocument/2006/relationships/customXml" Target="../ink/ink2716.xml"/><Relationship Id="rId257" Type="http://schemas.openxmlformats.org/officeDocument/2006/relationships/customXml" Target="../ink/ink2737.xml"/><Relationship Id="rId422" Type="http://schemas.openxmlformats.org/officeDocument/2006/relationships/image" Target="../media/image2716.png"/><Relationship Id="rId464" Type="http://schemas.openxmlformats.org/officeDocument/2006/relationships/image" Target="../media/image2737.png"/><Relationship Id="rId299" Type="http://schemas.openxmlformats.org/officeDocument/2006/relationships/image" Target="../media/image2657.png"/><Relationship Id="rId63" Type="http://schemas.openxmlformats.org/officeDocument/2006/relationships/customXml" Target="../ink/ink2638.xml"/><Relationship Id="rId159" Type="http://schemas.openxmlformats.org/officeDocument/2006/relationships/customXml" Target="../ink/ink2687.xml"/><Relationship Id="rId366" Type="http://schemas.openxmlformats.org/officeDocument/2006/relationships/customXml" Target="../ink/ink2792.xml"/><Relationship Id="rId573" Type="http://schemas.openxmlformats.org/officeDocument/2006/relationships/customXml" Target="../ink/ink2896.xml"/><Relationship Id="rId226" Type="http://schemas.openxmlformats.org/officeDocument/2006/relationships/image" Target="../media/image2621.png"/><Relationship Id="rId433" Type="http://schemas.openxmlformats.org/officeDocument/2006/relationships/customXml" Target="../ink/ink2826.xml"/><Relationship Id="rId640" Type="http://schemas.openxmlformats.org/officeDocument/2006/relationships/image" Target="../media/image2825.png"/><Relationship Id="rId74" Type="http://schemas.openxmlformats.org/officeDocument/2006/relationships/image" Target="../media/image2547.png"/><Relationship Id="rId377" Type="http://schemas.openxmlformats.org/officeDocument/2006/relationships/customXml" Target="../ink/ink2798.xml"/><Relationship Id="rId500" Type="http://schemas.openxmlformats.org/officeDocument/2006/relationships/image" Target="../media/image2755.png"/><Relationship Id="rId584" Type="http://schemas.openxmlformats.org/officeDocument/2006/relationships/image" Target="../media/image2797.png"/><Relationship Id="rId5" Type="http://schemas.openxmlformats.org/officeDocument/2006/relationships/customXml" Target="../ink/ink2609.xml"/><Relationship Id="rId237" Type="http://schemas.openxmlformats.org/officeDocument/2006/relationships/customXml" Target="../ink/ink2727.xml"/><Relationship Id="rId444" Type="http://schemas.openxmlformats.org/officeDocument/2006/relationships/image" Target="../media/image2727.png"/><Relationship Id="rId651" Type="http://schemas.openxmlformats.org/officeDocument/2006/relationships/customXml" Target="../ink/ink2935.xml"/><Relationship Id="rId290" Type="http://schemas.openxmlformats.org/officeDocument/2006/relationships/customXml" Target="../ink/ink2754.xml"/><Relationship Id="rId304" Type="http://schemas.openxmlformats.org/officeDocument/2006/relationships/customXml" Target="../ink/ink2761.xml"/><Relationship Id="rId388" Type="http://schemas.openxmlformats.org/officeDocument/2006/relationships/image" Target="../media/image2700.png"/><Relationship Id="rId511" Type="http://schemas.openxmlformats.org/officeDocument/2006/relationships/customXml" Target="../ink/ink2865.xml"/><Relationship Id="rId609" Type="http://schemas.openxmlformats.org/officeDocument/2006/relationships/customXml" Target="../ink/ink2914.xml"/><Relationship Id="rId85" Type="http://schemas.openxmlformats.org/officeDocument/2006/relationships/image" Target="../media/image2552.png"/><Relationship Id="rId150" Type="http://schemas.openxmlformats.org/officeDocument/2006/relationships/image" Target="../media/image2584.png"/><Relationship Id="rId595" Type="http://schemas.openxmlformats.org/officeDocument/2006/relationships/customXml" Target="../ink/ink2907.xml"/><Relationship Id="rId248" Type="http://schemas.openxmlformats.org/officeDocument/2006/relationships/image" Target="../media/image2632.png"/><Relationship Id="rId455" Type="http://schemas.openxmlformats.org/officeDocument/2006/relationships/customXml" Target="../ink/ink2837.xml"/><Relationship Id="rId662" Type="http://schemas.openxmlformats.org/officeDocument/2006/relationships/image" Target="../media/image2836.png"/><Relationship Id="rId12" Type="http://schemas.openxmlformats.org/officeDocument/2006/relationships/image" Target="../media/image2517.png"/><Relationship Id="rId108" Type="http://schemas.openxmlformats.org/officeDocument/2006/relationships/image" Target="../media/image2563.png"/><Relationship Id="rId315" Type="http://schemas.openxmlformats.org/officeDocument/2006/relationships/image" Target="../media/image2664.png"/><Relationship Id="rId522" Type="http://schemas.openxmlformats.org/officeDocument/2006/relationships/image" Target="../media/image2766.png"/><Relationship Id="rId96" Type="http://schemas.openxmlformats.org/officeDocument/2006/relationships/customXml" Target="../ink/ink2655.xml"/><Relationship Id="rId161" Type="http://schemas.openxmlformats.org/officeDocument/2006/relationships/customXml" Target="../ink/ink2688.xml"/><Relationship Id="rId399" Type="http://schemas.openxmlformats.org/officeDocument/2006/relationships/customXml" Target="../ink/ink2809.xml"/><Relationship Id="rId259" Type="http://schemas.openxmlformats.org/officeDocument/2006/relationships/customXml" Target="../ink/ink2738.xml"/><Relationship Id="rId466" Type="http://schemas.openxmlformats.org/officeDocument/2006/relationships/image" Target="../media/image2738.png"/><Relationship Id="rId23" Type="http://schemas.openxmlformats.org/officeDocument/2006/relationships/customXml" Target="../ink/ink2618.xml"/><Relationship Id="rId119" Type="http://schemas.openxmlformats.org/officeDocument/2006/relationships/customXml" Target="../ink/ink2667.xml"/><Relationship Id="rId326" Type="http://schemas.openxmlformats.org/officeDocument/2006/relationships/customXml" Target="../ink/ink2772.xml"/><Relationship Id="rId533" Type="http://schemas.openxmlformats.org/officeDocument/2006/relationships/customXml" Target="../ink/ink2876.xml"/><Relationship Id="rId172" Type="http://schemas.openxmlformats.org/officeDocument/2006/relationships/image" Target="../media/image2595.png"/><Relationship Id="rId477" Type="http://schemas.openxmlformats.org/officeDocument/2006/relationships/customXml" Target="../ink/ink2848.xml"/><Relationship Id="rId600" Type="http://schemas.openxmlformats.org/officeDocument/2006/relationships/image" Target="../media/image2805.png"/><Relationship Id="rId337" Type="http://schemas.openxmlformats.org/officeDocument/2006/relationships/image" Target="../media/image2675.png"/><Relationship Id="rId34" Type="http://schemas.openxmlformats.org/officeDocument/2006/relationships/image" Target="../media/image2528.png"/><Relationship Id="rId544" Type="http://schemas.openxmlformats.org/officeDocument/2006/relationships/image" Target="../media/image2777.png"/><Relationship Id="rId183" Type="http://schemas.openxmlformats.org/officeDocument/2006/relationships/customXml" Target="../ink/ink2699.xml"/><Relationship Id="rId390" Type="http://schemas.openxmlformats.org/officeDocument/2006/relationships/image" Target="../media/image2701.png"/><Relationship Id="rId404" Type="http://schemas.openxmlformats.org/officeDocument/2006/relationships/image" Target="../media/image2059.png"/><Relationship Id="rId611" Type="http://schemas.openxmlformats.org/officeDocument/2006/relationships/customXml" Target="../ink/ink2915.xml"/><Relationship Id="rId250" Type="http://schemas.openxmlformats.org/officeDocument/2006/relationships/image" Target="../media/image2633.png"/><Relationship Id="rId488" Type="http://schemas.openxmlformats.org/officeDocument/2006/relationships/image" Target="../media/image2749.png"/><Relationship Id="rId45" Type="http://schemas.openxmlformats.org/officeDocument/2006/relationships/customXml" Target="../ink/ink2629.xml"/><Relationship Id="rId110" Type="http://schemas.openxmlformats.org/officeDocument/2006/relationships/image" Target="../media/image2564.png"/><Relationship Id="rId348" Type="http://schemas.openxmlformats.org/officeDocument/2006/relationships/customXml" Target="../ink/ink2783.xml"/><Relationship Id="rId555" Type="http://schemas.openxmlformats.org/officeDocument/2006/relationships/customXml" Target="../ink/ink2887.xml"/><Relationship Id="rId194" Type="http://schemas.openxmlformats.org/officeDocument/2006/relationships/image" Target="../media/image2606.png"/><Relationship Id="rId208" Type="http://schemas.openxmlformats.org/officeDocument/2006/relationships/customXml" Target="../ink/ink2712.xml"/><Relationship Id="rId415" Type="http://schemas.openxmlformats.org/officeDocument/2006/relationships/customXml" Target="../ink/ink2817.xml"/><Relationship Id="rId622" Type="http://schemas.openxmlformats.org/officeDocument/2006/relationships/image" Target="../media/image2816.png"/><Relationship Id="rId261" Type="http://schemas.openxmlformats.org/officeDocument/2006/relationships/customXml" Target="../ink/ink2739.xml"/><Relationship Id="rId499" Type="http://schemas.openxmlformats.org/officeDocument/2006/relationships/customXml" Target="../ink/ink2859.xml"/><Relationship Id="rId56" Type="http://schemas.openxmlformats.org/officeDocument/2006/relationships/image" Target="../media/image2539.png"/><Relationship Id="rId359" Type="http://schemas.openxmlformats.org/officeDocument/2006/relationships/image" Target="../media/image2686.png"/><Relationship Id="rId566" Type="http://schemas.openxmlformats.org/officeDocument/2006/relationships/image" Target="../media/image2788.png"/><Relationship Id="rId121" Type="http://schemas.openxmlformats.org/officeDocument/2006/relationships/customXml" Target="../ink/ink2668.xml"/><Relationship Id="rId219" Type="http://schemas.openxmlformats.org/officeDocument/2006/relationships/customXml" Target="../ink/ink2718.xml"/><Relationship Id="rId426" Type="http://schemas.openxmlformats.org/officeDocument/2006/relationships/image" Target="../media/image2718.png"/><Relationship Id="rId633" Type="http://schemas.openxmlformats.org/officeDocument/2006/relationships/customXml" Target="../ink/ink2926.xml"/><Relationship Id="rId67" Type="http://schemas.openxmlformats.org/officeDocument/2006/relationships/customXml" Target="../ink/ink2640.xml"/><Relationship Id="rId272" Type="http://schemas.openxmlformats.org/officeDocument/2006/relationships/image" Target="../media/image2644.png"/><Relationship Id="rId577" Type="http://schemas.openxmlformats.org/officeDocument/2006/relationships/customXml" Target="../ink/ink2898.xml"/><Relationship Id="rId132" Type="http://schemas.openxmlformats.org/officeDocument/2006/relationships/image" Target="../media/image2575.png"/><Relationship Id="rId437" Type="http://schemas.openxmlformats.org/officeDocument/2006/relationships/customXml" Target="../ink/ink2828.xml"/><Relationship Id="rId644" Type="http://schemas.openxmlformats.org/officeDocument/2006/relationships/image" Target="../media/image2827.png"/><Relationship Id="rId283" Type="http://schemas.openxmlformats.org/officeDocument/2006/relationships/image" Target="../media/image2649.png"/><Relationship Id="rId490" Type="http://schemas.openxmlformats.org/officeDocument/2006/relationships/image" Target="../media/image2750.png"/><Relationship Id="rId504" Type="http://schemas.openxmlformats.org/officeDocument/2006/relationships/image" Target="../media/image2757.png"/><Relationship Id="rId78" Type="http://schemas.openxmlformats.org/officeDocument/2006/relationships/customXml" Target="../ink/ink2646.xml"/><Relationship Id="rId143" Type="http://schemas.openxmlformats.org/officeDocument/2006/relationships/customXml" Target="../ink/ink2679.xml"/><Relationship Id="rId350" Type="http://schemas.openxmlformats.org/officeDocument/2006/relationships/customXml" Target="../ink/ink2784.xml"/><Relationship Id="rId588" Type="http://schemas.openxmlformats.org/officeDocument/2006/relationships/image" Target="../media/image2799.png"/><Relationship Id="rId9" Type="http://schemas.openxmlformats.org/officeDocument/2006/relationships/customXml" Target="../ink/ink2611.xml"/><Relationship Id="rId210" Type="http://schemas.openxmlformats.org/officeDocument/2006/relationships/customXml" Target="../ink/ink2713.xml"/><Relationship Id="rId448" Type="http://schemas.openxmlformats.org/officeDocument/2006/relationships/image" Target="../media/image2729.png"/><Relationship Id="rId655" Type="http://schemas.openxmlformats.org/officeDocument/2006/relationships/customXml" Target="../ink/ink2937.xml"/><Relationship Id="rId294" Type="http://schemas.openxmlformats.org/officeDocument/2006/relationships/customXml" Target="../ink/ink2756.xml"/><Relationship Id="rId308" Type="http://schemas.openxmlformats.org/officeDocument/2006/relationships/customXml" Target="../ink/ink2763.xml"/><Relationship Id="rId515" Type="http://schemas.openxmlformats.org/officeDocument/2006/relationships/customXml" Target="../ink/ink2867.xml"/><Relationship Id="rId89" Type="http://schemas.openxmlformats.org/officeDocument/2006/relationships/image" Target="../media/image2554.png"/><Relationship Id="rId154" Type="http://schemas.openxmlformats.org/officeDocument/2006/relationships/image" Target="../media/image2586.png"/><Relationship Id="rId361" Type="http://schemas.openxmlformats.org/officeDocument/2006/relationships/image" Target="../media/image2687.png"/><Relationship Id="rId599" Type="http://schemas.openxmlformats.org/officeDocument/2006/relationships/customXml" Target="../ink/ink2909.xml"/><Relationship Id="rId459" Type="http://schemas.openxmlformats.org/officeDocument/2006/relationships/customXml" Target="../ink/ink2839.xml"/><Relationship Id="rId16" Type="http://schemas.openxmlformats.org/officeDocument/2006/relationships/image" Target="../media/image2519.png"/><Relationship Id="rId221" Type="http://schemas.openxmlformats.org/officeDocument/2006/relationships/customXml" Target="../ink/ink2719.xml"/><Relationship Id="rId319" Type="http://schemas.openxmlformats.org/officeDocument/2006/relationships/image" Target="../media/image2666.png"/><Relationship Id="rId526" Type="http://schemas.openxmlformats.org/officeDocument/2006/relationships/image" Target="../media/image2768.png"/><Relationship Id="rId165" Type="http://schemas.openxmlformats.org/officeDocument/2006/relationships/customXml" Target="../ink/ink2690.xml"/><Relationship Id="rId372" Type="http://schemas.openxmlformats.org/officeDocument/2006/relationships/image" Target="../media/image2692.png"/></Relationships>
</file>

<file path=ppt/slides/_rels/slide18.xml.rels><?xml version="1.0" encoding="UTF-8" standalone="yes"?>
<Relationships xmlns="http://schemas.openxmlformats.org/package/2006/relationships"><Relationship Id="rId117" Type="http://schemas.openxmlformats.org/officeDocument/2006/relationships/customXml" Target="../ink/ink2999.xml"/><Relationship Id="rId21" Type="http://schemas.openxmlformats.org/officeDocument/2006/relationships/customXml" Target="../ink/ink2951.xml"/><Relationship Id="rId63" Type="http://schemas.openxmlformats.org/officeDocument/2006/relationships/customXml" Target="../ink/ink2972.xml"/><Relationship Id="rId159" Type="http://schemas.openxmlformats.org/officeDocument/2006/relationships/customXml" Target="../ink/ink3020.xml"/><Relationship Id="rId324" Type="http://schemas.openxmlformats.org/officeDocument/2006/relationships/image" Target="../media/image2919.png"/><Relationship Id="rId366" Type="http://schemas.openxmlformats.org/officeDocument/2006/relationships/image" Target="../media/image2940.png"/><Relationship Id="rId170" Type="http://schemas.openxmlformats.org/officeDocument/2006/relationships/image" Target="../media/image2842.png"/><Relationship Id="rId226" Type="http://schemas.openxmlformats.org/officeDocument/2006/relationships/image" Target="../media/image2870.png"/><Relationship Id="rId433" Type="http://schemas.openxmlformats.org/officeDocument/2006/relationships/customXml" Target="../ink/ink3157.xml"/><Relationship Id="rId268" Type="http://schemas.openxmlformats.org/officeDocument/2006/relationships/image" Target="../media/image2891.png"/><Relationship Id="rId475" Type="http://schemas.openxmlformats.org/officeDocument/2006/relationships/customXml" Target="../ink/ink3178.xml"/><Relationship Id="rId32" Type="http://schemas.openxmlformats.org/officeDocument/2006/relationships/image" Target="../media/image27740.png"/><Relationship Id="rId74" Type="http://schemas.openxmlformats.org/officeDocument/2006/relationships/image" Target="../media/image27950.png"/><Relationship Id="rId128" Type="http://schemas.openxmlformats.org/officeDocument/2006/relationships/image" Target="../media/image28220.png"/><Relationship Id="rId335" Type="http://schemas.openxmlformats.org/officeDocument/2006/relationships/customXml" Target="../ink/ink3108.xml"/><Relationship Id="rId377" Type="http://schemas.openxmlformats.org/officeDocument/2006/relationships/customXml" Target="../ink/ink3129.xml"/><Relationship Id="rId500" Type="http://schemas.openxmlformats.org/officeDocument/2006/relationships/image" Target="../media/image3006.png"/><Relationship Id="rId5" Type="http://schemas.openxmlformats.org/officeDocument/2006/relationships/customXml" Target="../ink/ink2943.xml"/><Relationship Id="rId181" Type="http://schemas.openxmlformats.org/officeDocument/2006/relationships/customXml" Target="../ink/ink3031.xml"/><Relationship Id="rId237" Type="http://schemas.openxmlformats.org/officeDocument/2006/relationships/customXml" Target="../ink/ink3059.xml"/><Relationship Id="rId402" Type="http://schemas.openxmlformats.org/officeDocument/2006/relationships/image" Target="../media/image2958.png"/><Relationship Id="rId279" Type="http://schemas.openxmlformats.org/officeDocument/2006/relationships/customXml" Target="../ink/ink3080.xml"/><Relationship Id="rId444" Type="http://schemas.openxmlformats.org/officeDocument/2006/relationships/image" Target="../media/image2979.png"/><Relationship Id="rId486" Type="http://schemas.openxmlformats.org/officeDocument/2006/relationships/image" Target="../media/image3000.png"/><Relationship Id="rId43" Type="http://schemas.openxmlformats.org/officeDocument/2006/relationships/customXml" Target="../ink/ink2962.xml"/><Relationship Id="rId139" Type="http://schemas.openxmlformats.org/officeDocument/2006/relationships/customXml" Target="../ink/ink3010.xml"/><Relationship Id="rId290" Type="http://schemas.openxmlformats.org/officeDocument/2006/relationships/image" Target="../media/image2902.png"/><Relationship Id="rId304" Type="http://schemas.openxmlformats.org/officeDocument/2006/relationships/image" Target="../media/image2909.png"/><Relationship Id="rId346" Type="http://schemas.openxmlformats.org/officeDocument/2006/relationships/image" Target="../media/image2930.png"/><Relationship Id="rId388" Type="http://schemas.openxmlformats.org/officeDocument/2006/relationships/image" Target="../media/image2951.png"/><Relationship Id="rId511" Type="http://schemas.openxmlformats.org/officeDocument/2006/relationships/customXml" Target="../ink/ink3196.xml"/><Relationship Id="rId85" Type="http://schemas.openxmlformats.org/officeDocument/2006/relationships/customXml" Target="../ink/ink2983.xml"/><Relationship Id="rId150" Type="http://schemas.openxmlformats.org/officeDocument/2006/relationships/image" Target="../media/image28320.png"/><Relationship Id="rId192" Type="http://schemas.openxmlformats.org/officeDocument/2006/relationships/image" Target="../media/image2853.png"/><Relationship Id="rId206" Type="http://schemas.openxmlformats.org/officeDocument/2006/relationships/image" Target="../media/image2860.png"/><Relationship Id="rId413" Type="http://schemas.openxmlformats.org/officeDocument/2006/relationships/customXml" Target="../ink/ink3147.xml"/><Relationship Id="rId248" Type="http://schemas.openxmlformats.org/officeDocument/2006/relationships/image" Target="../media/image2881.png"/><Relationship Id="rId455" Type="http://schemas.openxmlformats.org/officeDocument/2006/relationships/customXml" Target="../ink/ink3168.xml"/><Relationship Id="rId497" Type="http://schemas.openxmlformats.org/officeDocument/2006/relationships/customXml" Target="../ink/ink3189.xml"/><Relationship Id="rId12" Type="http://schemas.openxmlformats.org/officeDocument/2006/relationships/image" Target="../media/image27650.png"/><Relationship Id="rId108" Type="http://schemas.openxmlformats.org/officeDocument/2006/relationships/image" Target="../media/image28120.png"/><Relationship Id="rId315" Type="http://schemas.openxmlformats.org/officeDocument/2006/relationships/customXml" Target="../ink/ink3098.xml"/><Relationship Id="rId357" Type="http://schemas.openxmlformats.org/officeDocument/2006/relationships/customXml" Target="../ink/ink3119.xml"/><Relationship Id="rId54" Type="http://schemas.openxmlformats.org/officeDocument/2006/relationships/image" Target="../media/image27850.png"/><Relationship Id="rId96" Type="http://schemas.openxmlformats.org/officeDocument/2006/relationships/image" Target="../media/image28060.png"/><Relationship Id="rId161" Type="http://schemas.openxmlformats.org/officeDocument/2006/relationships/customXml" Target="../ink/ink3021.xml"/><Relationship Id="rId217" Type="http://schemas.openxmlformats.org/officeDocument/2006/relationships/customXml" Target="../ink/ink3049.xml"/><Relationship Id="rId399" Type="http://schemas.openxmlformats.org/officeDocument/2006/relationships/customXml" Target="../ink/ink3140.xml"/><Relationship Id="rId259" Type="http://schemas.openxmlformats.org/officeDocument/2006/relationships/customXml" Target="../ink/ink3070.xml"/><Relationship Id="rId424" Type="http://schemas.openxmlformats.org/officeDocument/2006/relationships/image" Target="../media/image2969.png"/><Relationship Id="rId466" Type="http://schemas.openxmlformats.org/officeDocument/2006/relationships/image" Target="../media/image2990.png"/><Relationship Id="rId23" Type="http://schemas.openxmlformats.org/officeDocument/2006/relationships/customXml" Target="../ink/ink2952.xml"/><Relationship Id="rId119" Type="http://schemas.openxmlformats.org/officeDocument/2006/relationships/customXml" Target="../ink/ink3000.xml"/><Relationship Id="rId270" Type="http://schemas.openxmlformats.org/officeDocument/2006/relationships/image" Target="../media/image2892.png"/><Relationship Id="rId326" Type="http://schemas.openxmlformats.org/officeDocument/2006/relationships/image" Target="../media/image2920.png"/><Relationship Id="rId65" Type="http://schemas.openxmlformats.org/officeDocument/2006/relationships/customXml" Target="../ink/ink2973.xml"/><Relationship Id="rId130" Type="http://schemas.openxmlformats.org/officeDocument/2006/relationships/image" Target="../media/image28230.png"/><Relationship Id="rId368" Type="http://schemas.openxmlformats.org/officeDocument/2006/relationships/image" Target="../media/image2941.png"/><Relationship Id="rId172" Type="http://schemas.openxmlformats.org/officeDocument/2006/relationships/image" Target="../media/image2843.png"/><Relationship Id="rId228" Type="http://schemas.openxmlformats.org/officeDocument/2006/relationships/image" Target="../media/image2871.png"/><Relationship Id="rId435" Type="http://schemas.openxmlformats.org/officeDocument/2006/relationships/customXml" Target="../ink/ink3158.xml"/><Relationship Id="rId477" Type="http://schemas.openxmlformats.org/officeDocument/2006/relationships/customXml" Target="../ink/ink3179.xml"/><Relationship Id="rId281" Type="http://schemas.openxmlformats.org/officeDocument/2006/relationships/customXml" Target="../ink/ink3081.xml"/><Relationship Id="rId337" Type="http://schemas.openxmlformats.org/officeDocument/2006/relationships/customXml" Target="../ink/ink3109.xml"/><Relationship Id="rId502" Type="http://schemas.openxmlformats.org/officeDocument/2006/relationships/image" Target="../media/image3007.png"/><Relationship Id="rId34" Type="http://schemas.openxmlformats.org/officeDocument/2006/relationships/image" Target="../media/image27750.png"/><Relationship Id="rId76" Type="http://schemas.openxmlformats.org/officeDocument/2006/relationships/image" Target="../media/image27960.png"/><Relationship Id="rId141" Type="http://schemas.openxmlformats.org/officeDocument/2006/relationships/customXml" Target="../ink/ink3011.xml"/><Relationship Id="rId379" Type="http://schemas.openxmlformats.org/officeDocument/2006/relationships/customXml" Target="../ink/ink3130.xml"/><Relationship Id="rId7" Type="http://schemas.openxmlformats.org/officeDocument/2006/relationships/customXml" Target="../ink/ink2944.xml"/><Relationship Id="rId183" Type="http://schemas.openxmlformats.org/officeDocument/2006/relationships/customXml" Target="../ink/ink3032.xml"/><Relationship Id="rId239" Type="http://schemas.openxmlformats.org/officeDocument/2006/relationships/customXml" Target="../ink/ink3060.xml"/><Relationship Id="rId390" Type="http://schemas.openxmlformats.org/officeDocument/2006/relationships/image" Target="../media/image2952.png"/><Relationship Id="rId404" Type="http://schemas.openxmlformats.org/officeDocument/2006/relationships/image" Target="../media/image2959.png"/><Relationship Id="rId446" Type="http://schemas.openxmlformats.org/officeDocument/2006/relationships/image" Target="../media/image2980.png"/><Relationship Id="rId250" Type="http://schemas.openxmlformats.org/officeDocument/2006/relationships/image" Target="../media/image2882.png"/><Relationship Id="rId292" Type="http://schemas.openxmlformats.org/officeDocument/2006/relationships/image" Target="../media/image2903.png"/><Relationship Id="rId306" Type="http://schemas.openxmlformats.org/officeDocument/2006/relationships/image" Target="../media/image2910.png"/><Relationship Id="rId488" Type="http://schemas.openxmlformats.org/officeDocument/2006/relationships/image" Target="../media/image3001.png"/><Relationship Id="rId45" Type="http://schemas.openxmlformats.org/officeDocument/2006/relationships/customXml" Target="../ink/ink2963.xml"/><Relationship Id="rId87" Type="http://schemas.openxmlformats.org/officeDocument/2006/relationships/customXml" Target="../ink/ink2984.xml"/><Relationship Id="rId110" Type="http://schemas.openxmlformats.org/officeDocument/2006/relationships/image" Target="../media/image28130.png"/><Relationship Id="rId348" Type="http://schemas.openxmlformats.org/officeDocument/2006/relationships/image" Target="../media/image2931.png"/><Relationship Id="rId513" Type="http://schemas.openxmlformats.org/officeDocument/2006/relationships/customXml" Target="../ink/ink3197.xml"/><Relationship Id="rId152" Type="http://schemas.openxmlformats.org/officeDocument/2006/relationships/image" Target="../media/image28330.png"/><Relationship Id="rId194" Type="http://schemas.openxmlformats.org/officeDocument/2006/relationships/image" Target="../media/image2854.png"/><Relationship Id="rId208" Type="http://schemas.openxmlformats.org/officeDocument/2006/relationships/image" Target="../media/image2861.png"/><Relationship Id="rId415" Type="http://schemas.openxmlformats.org/officeDocument/2006/relationships/customXml" Target="../ink/ink3148.xml"/><Relationship Id="rId457" Type="http://schemas.openxmlformats.org/officeDocument/2006/relationships/customXml" Target="../ink/ink3169.xml"/><Relationship Id="rId261" Type="http://schemas.openxmlformats.org/officeDocument/2006/relationships/customXml" Target="../ink/ink3071.xml"/><Relationship Id="rId499" Type="http://schemas.openxmlformats.org/officeDocument/2006/relationships/customXml" Target="../ink/ink3190.xml"/><Relationship Id="rId14" Type="http://schemas.openxmlformats.org/officeDocument/2006/relationships/image" Target="../media/image27660.png"/><Relationship Id="rId56" Type="http://schemas.openxmlformats.org/officeDocument/2006/relationships/image" Target="../media/image27860.png"/><Relationship Id="rId317" Type="http://schemas.openxmlformats.org/officeDocument/2006/relationships/customXml" Target="../ink/ink3099.xml"/><Relationship Id="rId359" Type="http://schemas.openxmlformats.org/officeDocument/2006/relationships/customXml" Target="../ink/ink3120.xml"/><Relationship Id="rId98" Type="http://schemas.openxmlformats.org/officeDocument/2006/relationships/image" Target="../media/image28070.png"/><Relationship Id="rId121" Type="http://schemas.openxmlformats.org/officeDocument/2006/relationships/customXml" Target="../ink/ink3001.xml"/><Relationship Id="rId163" Type="http://schemas.openxmlformats.org/officeDocument/2006/relationships/customXml" Target="../ink/ink3022.xml"/><Relationship Id="rId219" Type="http://schemas.openxmlformats.org/officeDocument/2006/relationships/customXml" Target="../ink/ink3050.xml"/><Relationship Id="rId370" Type="http://schemas.openxmlformats.org/officeDocument/2006/relationships/image" Target="../media/image2942.png"/><Relationship Id="rId426" Type="http://schemas.openxmlformats.org/officeDocument/2006/relationships/image" Target="../media/image2970.png"/><Relationship Id="rId230" Type="http://schemas.openxmlformats.org/officeDocument/2006/relationships/image" Target="../media/image2872.png"/><Relationship Id="rId468" Type="http://schemas.openxmlformats.org/officeDocument/2006/relationships/image" Target="../media/image2991.png"/><Relationship Id="rId25" Type="http://schemas.openxmlformats.org/officeDocument/2006/relationships/customXml" Target="../ink/ink2953.xml"/><Relationship Id="rId67" Type="http://schemas.openxmlformats.org/officeDocument/2006/relationships/customXml" Target="../ink/ink2974.xml"/><Relationship Id="rId272" Type="http://schemas.openxmlformats.org/officeDocument/2006/relationships/image" Target="../media/image2893.png"/><Relationship Id="rId328" Type="http://schemas.openxmlformats.org/officeDocument/2006/relationships/image" Target="../media/image2921.png"/><Relationship Id="rId132" Type="http://schemas.openxmlformats.org/officeDocument/2006/relationships/image" Target="../media/image28240.png"/><Relationship Id="rId174" Type="http://schemas.openxmlformats.org/officeDocument/2006/relationships/image" Target="../media/image2844.png"/><Relationship Id="rId381" Type="http://schemas.openxmlformats.org/officeDocument/2006/relationships/customXml" Target="../ink/ink3131.xml"/><Relationship Id="rId241" Type="http://schemas.openxmlformats.org/officeDocument/2006/relationships/customXml" Target="../ink/ink3061.xml"/><Relationship Id="rId437" Type="http://schemas.openxmlformats.org/officeDocument/2006/relationships/customXml" Target="../ink/ink3159.xml"/><Relationship Id="rId479" Type="http://schemas.openxmlformats.org/officeDocument/2006/relationships/customXml" Target="../ink/ink3180.xml"/><Relationship Id="rId36" Type="http://schemas.openxmlformats.org/officeDocument/2006/relationships/image" Target="../media/image27760.png"/><Relationship Id="rId283" Type="http://schemas.openxmlformats.org/officeDocument/2006/relationships/customXml" Target="../ink/ink3082.xml"/><Relationship Id="rId339" Type="http://schemas.openxmlformats.org/officeDocument/2006/relationships/customXml" Target="../ink/ink3110.xml"/><Relationship Id="rId490" Type="http://schemas.openxmlformats.org/officeDocument/2006/relationships/image" Target="../media/image2233.png"/><Relationship Id="rId504" Type="http://schemas.openxmlformats.org/officeDocument/2006/relationships/image" Target="../media/image3008.png"/><Relationship Id="rId78" Type="http://schemas.openxmlformats.org/officeDocument/2006/relationships/image" Target="../media/image27970.png"/><Relationship Id="rId101" Type="http://schemas.openxmlformats.org/officeDocument/2006/relationships/customXml" Target="../ink/ink2991.xml"/><Relationship Id="rId143" Type="http://schemas.openxmlformats.org/officeDocument/2006/relationships/customXml" Target="../ink/ink3012.xml"/><Relationship Id="rId185" Type="http://schemas.openxmlformats.org/officeDocument/2006/relationships/customXml" Target="../ink/ink3033.xml"/><Relationship Id="rId350" Type="http://schemas.openxmlformats.org/officeDocument/2006/relationships/image" Target="../media/image2932.png"/><Relationship Id="rId406" Type="http://schemas.openxmlformats.org/officeDocument/2006/relationships/image" Target="../media/image2960.png"/><Relationship Id="rId9" Type="http://schemas.openxmlformats.org/officeDocument/2006/relationships/customXml" Target="../ink/ink2945.xml"/><Relationship Id="rId210" Type="http://schemas.openxmlformats.org/officeDocument/2006/relationships/image" Target="../media/image2862.png"/><Relationship Id="rId392" Type="http://schemas.openxmlformats.org/officeDocument/2006/relationships/image" Target="../media/image2953.png"/><Relationship Id="rId448" Type="http://schemas.openxmlformats.org/officeDocument/2006/relationships/image" Target="../media/image2981.png"/><Relationship Id="rId252" Type="http://schemas.openxmlformats.org/officeDocument/2006/relationships/image" Target="../media/image2883.png"/><Relationship Id="rId294" Type="http://schemas.openxmlformats.org/officeDocument/2006/relationships/image" Target="../media/image2904.png"/><Relationship Id="rId308" Type="http://schemas.openxmlformats.org/officeDocument/2006/relationships/image" Target="../media/image2911.png"/><Relationship Id="rId47" Type="http://schemas.openxmlformats.org/officeDocument/2006/relationships/customXml" Target="../ink/ink2964.xml"/><Relationship Id="rId89" Type="http://schemas.openxmlformats.org/officeDocument/2006/relationships/customXml" Target="../ink/ink2985.xml"/><Relationship Id="rId112" Type="http://schemas.openxmlformats.org/officeDocument/2006/relationships/image" Target="../media/image28140.png"/><Relationship Id="rId154" Type="http://schemas.openxmlformats.org/officeDocument/2006/relationships/image" Target="../media/image28340.png"/><Relationship Id="rId361" Type="http://schemas.openxmlformats.org/officeDocument/2006/relationships/customXml" Target="../ink/ink3121.xml"/><Relationship Id="rId196" Type="http://schemas.openxmlformats.org/officeDocument/2006/relationships/image" Target="../media/image2855.png"/><Relationship Id="rId417" Type="http://schemas.openxmlformats.org/officeDocument/2006/relationships/customXml" Target="../ink/ink3149.xml"/><Relationship Id="rId459" Type="http://schemas.openxmlformats.org/officeDocument/2006/relationships/customXml" Target="../ink/ink3170.xml"/><Relationship Id="rId16" Type="http://schemas.openxmlformats.org/officeDocument/2006/relationships/image" Target="../media/image27670.png"/><Relationship Id="rId221" Type="http://schemas.openxmlformats.org/officeDocument/2006/relationships/customXml" Target="../ink/ink3051.xml"/><Relationship Id="rId263" Type="http://schemas.openxmlformats.org/officeDocument/2006/relationships/customXml" Target="../ink/ink3072.xml"/><Relationship Id="rId319" Type="http://schemas.openxmlformats.org/officeDocument/2006/relationships/customXml" Target="../ink/ink3100.xml"/><Relationship Id="rId470" Type="http://schemas.openxmlformats.org/officeDocument/2006/relationships/image" Target="../media/image2992.png"/><Relationship Id="rId58" Type="http://schemas.openxmlformats.org/officeDocument/2006/relationships/image" Target="../media/image27870.png"/><Relationship Id="rId123" Type="http://schemas.openxmlformats.org/officeDocument/2006/relationships/customXml" Target="../ink/ink3002.xml"/><Relationship Id="rId330" Type="http://schemas.openxmlformats.org/officeDocument/2006/relationships/image" Target="../media/image2922.png"/><Relationship Id="rId165" Type="http://schemas.openxmlformats.org/officeDocument/2006/relationships/customXml" Target="../ink/ink3023.xml"/><Relationship Id="rId372" Type="http://schemas.openxmlformats.org/officeDocument/2006/relationships/image" Target="../media/image2943.png"/><Relationship Id="rId428" Type="http://schemas.openxmlformats.org/officeDocument/2006/relationships/image" Target="../media/image2971.png"/><Relationship Id="rId232" Type="http://schemas.openxmlformats.org/officeDocument/2006/relationships/image" Target="../media/image2873.png"/><Relationship Id="rId274" Type="http://schemas.openxmlformats.org/officeDocument/2006/relationships/image" Target="../media/image2894.png"/><Relationship Id="rId481" Type="http://schemas.openxmlformats.org/officeDocument/2006/relationships/customXml" Target="../ink/ink3181.xml"/><Relationship Id="rId27" Type="http://schemas.openxmlformats.org/officeDocument/2006/relationships/customXml" Target="../ink/ink2954.xml"/><Relationship Id="rId69" Type="http://schemas.openxmlformats.org/officeDocument/2006/relationships/customXml" Target="../ink/ink2975.xml"/><Relationship Id="rId134" Type="http://schemas.openxmlformats.org/officeDocument/2006/relationships/image" Target="../media/image28250.png"/><Relationship Id="rId80" Type="http://schemas.openxmlformats.org/officeDocument/2006/relationships/image" Target="../media/image27980.png"/><Relationship Id="rId176" Type="http://schemas.openxmlformats.org/officeDocument/2006/relationships/image" Target="../media/image2845.png"/><Relationship Id="rId341" Type="http://schemas.openxmlformats.org/officeDocument/2006/relationships/customXml" Target="../ink/ink3111.xml"/><Relationship Id="rId383" Type="http://schemas.openxmlformats.org/officeDocument/2006/relationships/customXml" Target="../ink/ink3132.xml"/><Relationship Id="rId439" Type="http://schemas.openxmlformats.org/officeDocument/2006/relationships/customXml" Target="../ink/ink3160.xml"/><Relationship Id="rId201" Type="http://schemas.openxmlformats.org/officeDocument/2006/relationships/customXml" Target="../ink/ink3041.xml"/><Relationship Id="rId243" Type="http://schemas.openxmlformats.org/officeDocument/2006/relationships/customXml" Target="../ink/ink3062.xml"/><Relationship Id="rId285" Type="http://schemas.openxmlformats.org/officeDocument/2006/relationships/customXml" Target="../ink/ink3083.xml"/><Relationship Id="rId450" Type="http://schemas.openxmlformats.org/officeDocument/2006/relationships/image" Target="../media/image2982.png"/><Relationship Id="rId506" Type="http://schemas.openxmlformats.org/officeDocument/2006/relationships/image" Target="../media/image3009.png"/><Relationship Id="rId38" Type="http://schemas.openxmlformats.org/officeDocument/2006/relationships/image" Target="../media/image27770.png"/><Relationship Id="rId103" Type="http://schemas.openxmlformats.org/officeDocument/2006/relationships/customXml" Target="../ink/ink2992.xml"/><Relationship Id="rId310" Type="http://schemas.openxmlformats.org/officeDocument/2006/relationships/image" Target="../media/image2912.png"/><Relationship Id="rId492" Type="http://schemas.openxmlformats.org/officeDocument/2006/relationships/image" Target="../media/image3002.png"/><Relationship Id="rId91" Type="http://schemas.openxmlformats.org/officeDocument/2006/relationships/customXml" Target="../ink/ink2986.xml"/><Relationship Id="rId145" Type="http://schemas.openxmlformats.org/officeDocument/2006/relationships/customXml" Target="../ink/ink3013.xml"/><Relationship Id="rId187" Type="http://schemas.openxmlformats.org/officeDocument/2006/relationships/customXml" Target="../ink/ink3034.xml"/><Relationship Id="rId352" Type="http://schemas.openxmlformats.org/officeDocument/2006/relationships/image" Target="../media/image2933.png"/><Relationship Id="rId394" Type="http://schemas.openxmlformats.org/officeDocument/2006/relationships/image" Target="../media/image2954.png"/><Relationship Id="rId408" Type="http://schemas.openxmlformats.org/officeDocument/2006/relationships/image" Target="../media/image2961.png"/><Relationship Id="rId212" Type="http://schemas.openxmlformats.org/officeDocument/2006/relationships/image" Target="../media/image2863.png"/><Relationship Id="rId254" Type="http://schemas.openxmlformats.org/officeDocument/2006/relationships/image" Target="../media/image2884.png"/><Relationship Id="rId49" Type="http://schemas.openxmlformats.org/officeDocument/2006/relationships/customXml" Target="../ink/ink2965.xml"/><Relationship Id="rId114" Type="http://schemas.openxmlformats.org/officeDocument/2006/relationships/image" Target="../media/image28150.png"/><Relationship Id="rId296" Type="http://schemas.openxmlformats.org/officeDocument/2006/relationships/image" Target="../media/image2905.png"/><Relationship Id="rId461" Type="http://schemas.openxmlformats.org/officeDocument/2006/relationships/customXml" Target="../ink/ink3171.xml"/><Relationship Id="rId60" Type="http://schemas.openxmlformats.org/officeDocument/2006/relationships/image" Target="../media/image27880.png"/><Relationship Id="rId156" Type="http://schemas.openxmlformats.org/officeDocument/2006/relationships/image" Target="../media/image28350.png"/><Relationship Id="rId198" Type="http://schemas.openxmlformats.org/officeDocument/2006/relationships/image" Target="../media/image2856.png"/><Relationship Id="rId321" Type="http://schemas.openxmlformats.org/officeDocument/2006/relationships/customXml" Target="../ink/ink3101.xml"/><Relationship Id="rId363" Type="http://schemas.openxmlformats.org/officeDocument/2006/relationships/customXml" Target="../ink/ink3122.xml"/><Relationship Id="rId419" Type="http://schemas.openxmlformats.org/officeDocument/2006/relationships/customXml" Target="../ink/ink3150.xml"/><Relationship Id="rId223" Type="http://schemas.openxmlformats.org/officeDocument/2006/relationships/customXml" Target="../ink/ink3052.xml"/><Relationship Id="rId430" Type="http://schemas.openxmlformats.org/officeDocument/2006/relationships/image" Target="../media/image2972.png"/><Relationship Id="rId18" Type="http://schemas.openxmlformats.org/officeDocument/2006/relationships/image" Target="../media/image27680.png"/><Relationship Id="rId265" Type="http://schemas.openxmlformats.org/officeDocument/2006/relationships/customXml" Target="../ink/ink3073.xml"/><Relationship Id="rId472" Type="http://schemas.openxmlformats.org/officeDocument/2006/relationships/image" Target="../media/image2993.png"/><Relationship Id="rId125" Type="http://schemas.openxmlformats.org/officeDocument/2006/relationships/customXml" Target="../ink/ink3003.xml"/><Relationship Id="rId167" Type="http://schemas.openxmlformats.org/officeDocument/2006/relationships/customXml" Target="../ink/ink3024.xml"/><Relationship Id="rId332" Type="http://schemas.openxmlformats.org/officeDocument/2006/relationships/image" Target="../media/image2923.png"/><Relationship Id="rId374" Type="http://schemas.openxmlformats.org/officeDocument/2006/relationships/image" Target="../media/image2944.png"/><Relationship Id="rId71" Type="http://schemas.openxmlformats.org/officeDocument/2006/relationships/customXml" Target="../ink/ink2976.xml"/><Relationship Id="rId234" Type="http://schemas.openxmlformats.org/officeDocument/2006/relationships/image" Target="../media/image2874.png"/><Relationship Id="rId2" Type="http://schemas.openxmlformats.org/officeDocument/2006/relationships/notesSlide" Target="../notesSlides/notesSlide18.xml"/><Relationship Id="rId29" Type="http://schemas.openxmlformats.org/officeDocument/2006/relationships/customXml" Target="../ink/ink2955.xml"/><Relationship Id="rId276" Type="http://schemas.openxmlformats.org/officeDocument/2006/relationships/image" Target="../media/image2895.png"/><Relationship Id="rId441" Type="http://schemas.openxmlformats.org/officeDocument/2006/relationships/customXml" Target="../ink/ink3161.xml"/><Relationship Id="rId483" Type="http://schemas.openxmlformats.org/officeDocument/2006/relationships/customXml" Target="../ink/ink3182.xml"/><Relationship Id="rId40" Type="http://schemas.openxmlformats.org/officeDocument/2006/relationships/image" Target="../media/image27780.png"/><Relationship Id="rId136" Type="http://schemas.openxmlformats.org/officeDocument/2006/relationships/image" Target="../media/image28260.png"/><Relationship Id="rId178" Type="http://schemas.openxmlformats.org/officeDocument/2006/relationships/image" Target="../media/image2846.png"/><Relationship Id="rId301" Type="http://schemas.openxmlformats.org/officeDocument/2006/relationships/customXml" Target="../ink/ink3091.xml"/><Relationship Id="rId343" Type="http://schemas.openxmlformats.org/officeDocument/2006/relationships/customXml" Target="../ink/ink3112.xml"/><Relationship Id="rId82" Type="http://schemas.openxmlformats.org/officeDocument/2006/relationships/image" Target="../media/image27990.png"/><Relationship Id="rId203" Type="http://schemas.openxmlformats.org/officeDocument/2006/relationships/customXml" Target="../ink/ink3042.xml"/><Relationship Id="rId385" Type="http://schemas.openxmlformats.org/officeDocument/2006/relationships/customXml" Target="../ink/ink3133.xml"/><Relationship Id="rId245" Type="http://schemas.openxmlformats.org/officeDocument/2006/relationships/customXml" Target="../ink/ink3063.xml"/><Relationship Id="rId287" Type="http://schemas.openxmlformats.org/officeDocument/2006/relationships/customXml" Target="../ink/ink3084.xml"/><Relationship Id="rId410" Type="http://schemas.openxmlformats.org/officeDocument/2006/relationships/image" Target="../media/image2962.png"/><Relationship Id="rId452" Type="http://schemas.openxmlformats.org/officeDocument/2006/relationships/image" Target="../media/image2983.png"/><Relationship Id="rId494" Type="http://schemas.openxmlformats.org/officeDocument/2006/relationships/image" Target="../media/image3003.png"/><Relationship Id="rId508" Type="http://schemas.openxmlformats.org/officeDocument/2006/relationships/image" Target="../media/image3010.png"/><Relationship Id="rId105" Type="http://schemas.openxmlformats.org/officeDocument/2006/relationships/customXml" Target="../ink/ink2993.xml"/><Relationship Id="rId147" Type="http://schemas.openxmlformats.org/officeDocument/2006/relationships/customXml" Target="../ink/ink3014.xml"/><Relationship Id="rId312" Type="http://schemas.openxmlformats.org/officeDocument/2006/relationships/image" Target="../media/image2913.png"/><Relationship Id="rId354" Type="http://schemas.openxmlformats.org/officeDocument/2006/relationships/image" Target="../media/image2934.png"/><Relationship Id="rId51" Type="http://schemas.openxmlformats.org/officeDocument/2006/relationships/customXml" Target="../ink/ink2966.xml"/><Relationship Id="rId93" Type="http://schemas.openxmlformats.org/officeDocument/2006/relationships/customXml" Target="../ink/ink2987.xml"/><Relationship Id="rId189" Type="http://schemas.openxmlformats.org/officeDocument/2006/relationships/customXml" Target="../ink/ink3035.xml"/><Relationship Id="rId396" Type="http://schemas.openxmlformats.org/officeDocument/2006/relationships/image" Target="../media/image2955.png"/><Relationship Id="rId214" Type="http://schemas.openxmlformats.org/officeDocument/2006/relationships/image" Target="../media/image2864.png"/><Relationship Id="rId256" Type="http://schemas.openxmlformats.org/officeDocument/2006/relationships/image" Target="../media/image2885.png"/><Relationship Id="rId298" Type="http://schemas.openxmlformats.org/officeDocument/2006/relationships/image" Target="../media/image2906.png"/><Relationship Id="rId421" Type="http://schemas.openxmlformats.org/officeDocument/2006/relationships/customXml" Target="../ink/ink3151.xml"/><Relationship Id="rId463" Type="http://schemas.openxmlformats.org/officeDocument/2006/relationships/customXml" Target="../ink/ink3172.xml"/><Relationship Id="rId116" Type="http://schemas.openxmlformats.org/officeDocument/2006/relationships/image" Target="../media/image28160.png"/><Relationship Id="rId158" Type="http://schemas.openxmlformats.org/officeDocument/2006/relationships/image" Target="../media/image28360.png"/><Relationship Id="rId323" Type="http://schemas.openxmlformats.org/officeDocument/2006/relationships/customXml" Target="../ink/ink3102.xml"/><Relationship Id="rId20" Type="http://schemas.openxmlformats.org/officeDocument/2006/relationships/image" Target="../media/image27690.png"/><Relationship Id="rId62" Type="http://schemas.openxmlformats.org/officeDocument/2006/relationships/image" Target="../media/image27890.png"/><Relationship Id="rId365" Type="http://schemas.openxmlformats.org/officeDocument/2006/relationships/customXml" Target="../ink/ink3123.xml"/><Relationship Id="rId225" Type="http://schemas.openxmlformats.org/officeDocument/2006/relationships/customXml" Target="../ink/ink3053.xml"/><Relationship Id="rId267" Type="http://schemas.openxmlformats.org/officeDocument/2006/relationships/customXml" Target="../ink/ink3074.xml"/><Relationship Id="rId432" Type="http://schemas.openxmlformats.org/officeDocument/2006/relationships/image" Target="../media/image2973.png"/><Relationship Id="rId474" Type="http://schemas.openxmlformats.org/officeDocument/2006/relationships/image" Target="../media/image2994.png"/><Relationship Id="rId127" Type="http://schemas.openxmlformats.org/officeDocument/2006/relationships/customXml" Target="../ink/ink3004.xml"/><Relationship Id="rId31" Type="http://schemas.openxmlformats.org/officeDocument/2006/relationships/customXml" Target="../ink/ink2956.xml"/><Relationship Id="rId73" Type="http://schemas.openxmlformats.org/officeDocument/2006/relationships/customXml" Target="../ink/ink2977.xml"/><Relationship Id="rId169" Type="http://schemas.openxmlformats.org/officeDocument/2006/relationships/customXml" Target="../ink/ink3025.xml"/><Relationship Id="rId334" Type="http://schemas.openxmlformats.org/officeDocument/2006/relationships/image" Target="../media/image2924.png"/><Relationship Id="rId376" Type="http://schemas.openxmlformats.org/officeDocument/2006/relationships/image" Target="../media/image2945.png"/><Relationship Id="rId4" Type="http://schemas.openxmlformats.org/officeDocument/2006/relationships/image" Target="../media/image27620.png"/><Relationship Id="rId180" Type="http://schemas.openxmlformats.org/officeDocument/2006/relationships/image" Target="../media/image2847.png"/><Relationship Id="rId236" Type="http://schemas.openxmlformats.org/officeDocument/2006/relationships/image" Target="../media/image2875.png"/><Relationship Id="rId278" Type="http://schemas.openxmlformats.org/officeDocument/2006/relationships/image" Target="../media/image2896.png"/><Relationship Id="rId401" Type="http://schemas.openxmlformats.org/officeDocument/2006/relationships/customXml" Target="../ink/ink3141.xml"/><Relationship Id="rId443" Type="http://schemas.openxmlformats.org/officeDocument/2006/relationships/customXml" Target="../ink/ink3162.xml"/><Relationship Id="rId303" Type="http://schemas.openxmlformats.org/officeDocument/2006/relationships/customXml" Target="../ink/ink3092.xml"/><Relationship Id="rId485" Type="http://schemas.openxmlformats.org/officeDocument/2006/relationships/customXml" Target="../ink/ink3183.xml"/><Relationship Id="rId42" Type="http://schemas.openxmlformats.org/officeDocument/2006/relationships/image" Target="../media/image27790.png"/><Relationship Id="rId84" Type="http://schemas.openxmlformats.org/officeDocument/2006/relationships/image" Target="../media/image28000.png"/><Relationship Id="rId138" Type="http://schemas.openxmlformats.org/officeDocument/2006/relationships/image" Target="../media/image28270.png"/><Relationship Id="rId345" Type="http://schemas.openxmlformats.org/officeDocument/2006/relationships/customXml" Target="../ink/ink3113.xml"/><Relationship Id="rId387" Type="http://schemas.openxmlformats.org/officeDocument/2006/relationships/customXml" Target="../ink/ink3134.xml"/><Relationship Id="rId510" Type="http://schemas.openxmlformats.org/officeDocument/2006/relationships/image" Target="../media/image3011.png"/><Relationship Id="rId191" Type="http://schemas.openxmlformats.org/officeDocument/2006/relationships/customXml" Target="../ink/ink3036.xml"/><Relationship Id="rId205" Type="http://schemas.openxmlformats.org/officeDocument/2006/relationships/customXml" Target="../ink/ink3043.xml"/><Relationship Id="rId247" Type="http://schemas.openxmlformats.org/officeDocument/2006/relationships/customXml" Target="../ink/ink3064.xml"/><Relationship Id="rId412" Type="http://schemas.openxmlformats.org/officeDocument/2006/relationships/image" Target="../media/image2963.png"/><Relationship Id="rId107" Type="http://schemas.openxmlformats.org/officeDocument/2006/relationships/customXml" Target="../ink/ink2994.xml"/><Relationship Id="rId289" Type="http://schemas.openxmlformats.org/officeDocument/2006/relationships/customXml" Target="../ink/ink3085.xml"/><Relationship Id="rId454" Type="http://schemas.openxmlformats.org/officeDocument/2006/relationships/image" Target="../media/image2984.png"/><Relationship Id="rId496" Type="http://schemas.openxmlformats.org/officeDocument/2006/relationships/image" Target="../media/image3004.png"/><Relationship Id="rId11" Type="http://schemas.openxmlformats.org/officeDocument/2006/relationships/customXml" Target="../ink/ink2946.xml"/><Relationship Id="rId53" Type="http://schemas.openxmlformats.org/officeDocument/2006/relationships/customXml" Target="../ink/ink2967.xml"/><Relationship Id="rId149" Type="http://schemas.openxmlformats.org/officeDocument/2006/relationships/customXml" Target="../ink/ink3015.xml"/><Relationship Id="rId314" Type="http://schemas.openxmlformats.org/officeDocument/2006/relationships/image" Target="../media/image2914.png"/><Relationship Id="rId356" Type="http://schemas.openxmlformats.org/officeDocument/2006/relationships/image" Target="../media/image2935.png"/><Relationship Id="rId398" Type="http://schemas.openxmlformats.org/officeDocument/2006/relationships/image" Target="../media/image2956.png"/><Relationship Id="rId95" Type="http://schemas.openxmlformats.org/officeDocument/2006/relationships/customXml" Target="../ink/ink2988.xml"/><Relationship Id="rId160" Type="http://schemas.openxmlformats.org/officeDocument/2006/relationships/image" Target="../media/image28370.png"/><Relationship Id="rId216" Type="http://schemas.openxmlformats.org/officeDocument/2006/relationships/image" Target="../media/image2865.png"/><Relationship Id="rId423" Type="http://schemas.openxmlformats.org/officeDocument/2006/relationships/customXml" Target="../ink/ink3152.xml"/><Relationship Id="rId258" Type="http://schemas.openxmlformats.org/officeDocument/2006/relationships/image" Target="../media/image2886.png"/><Relationship Id="rId465" Type="http://schemas.openxmlformats.org/officeDocument/2006/relationships/customXml" Target="../ink/ink3173.xml"/><Relationship Id="rId22" Type="http://schemas.openxmlformats.org/officeDocument/2006/relationships/image" Target="../media/image1441.png"/><Relationship Id="rId64" Type="http://schemas.openxmlformats.org/officeDocument/2006/relationships/image" Target="../media/image27900.png"/><Relationship Id="rId118" Type="http://schemas.openxmlformats.org/officeDocument/2006/relationships/image" Target="../media/image28170.png"/><Relationship Id="rId325" Type="http://schemas.openxmlformats.org/officeDocument/2006/relationships/customXml" Target="../ink/ink3103.xml"/><Relationship Id="rId367" Type="http://schemas.openxmlformats.org/officeDocument/2006/relationships/customXml" Target="../ink/ink3124.xml"/><Relationship Id="rId171" Type="http://schemas.openxmlformats.org/officeDocument/2006/relationships/customXml" Target="../ink/ink3026.xml"/><Relationship Id="rId227" Type="http://schemas.openxmlformats.org/officeDocument/2006/relationships/customXml" Target="../ink/ink3054.xml"/><Relationship Id="rId269" Type="http://schemas.openxmlformats.org/officeDocument/2006/relationships/customXml" Target="../ink/ink3075.xml"/><Relationship Id="rId434" Type="http://schemas.openxmlformats.org/officeDocument/2006/relationships/image" Target="../media/image2974.png"/><Relationship Id="rId476" Type="http://schemas.openxmlformats.org/officeDocument/2006/relationships/image" Target="../media/image2995.png"/><Relationship Id="rId33" Type="http://schemas.openxmlformats.org/officeDocument/2006/relationships/customXml" Target="../ink/ink2957.xml"/><Relationship Id="rId129" Type="http://schemas.openxmlformats.org/officeDocument/2006/relationships/customXml" Target="../ink/ink3005.xml"/><Relationship Id="rId280" Type="http://schemas.openxmlformats.org/officeDocument/2006/relationships/image" Target="../media/image2897.png"/><Relationship Id="rId336" Type="http://schemas.openxmlformats.org/officeDocument/2006/relationships/image" Target="../media/image2925.png"/><Relationship Id="rId501" Type="http://schemas.openxmlformats.org/officeDocument/2006/relationships/customXml" Target="../ink/ink3191.xml"/><Relationship Id="rId75" Type="http://schemas.openxmlformats.org/officeDocument/2006/relationships/customXml" Target="../ink/ink2978.xml"/><Relationship Id="rId140" Type="http://schemas.openxmlformats.org/officeDocument/2006/relationships/image" Target="../media/image1711.png"/><Relationship Id="rId182" Type="http://schemas.openxmlformats.org/officeDocument/2006/relationships/image" Target="../media/image2848.png"/><Relationship Id="rId378" Type="http://schemas.openxmlformats.org/officeDocument/2006/relationships/image" Target="../media/image2946.png"/><Relationship Id="rId403" Type="http://schemas.openxmlformats.org/officeDocument/2006/relationships/customXml" Target="../ink/ink3142.xml"/><Relationship Id="rId6" Type="http://schemas.openxmlformats.org/officeDocument/2006/relationships/image" Target="../media/image27630.png"/><Relationship Id="rId238" Type="http://schemas.openxmlformats.org/officeDocument/2006/relationships/image" Target="../media/image2876.png"/><Relationship Id="rId445" Type="http://schemas.openxmlformats.org/officeDocument/2006/relationships/customXml" Target="../ink/ink3163.xml"/><Relationship Id="rId487" Type="http://schemas.openxmlformats.org/officeDocument/2006/relationships/customXml" Target="../ink/ink3184.xml"/><Relationship Id="rId291" Type="http://schemas.openxmlformats.org/officeDocument/2006/relationships/customXml" Target="../ink/ink3086.xml"/><Relationship Id="rId305" Type="http://schemas.openxmlformats.org/officeDocument/2006/relationships/customXml" Target="../ink/ink3093.xml"/><Relationship Id="rId347" Type="http://schemas.openxmlformats.org/officeDocument/2006/relationships/customXml" Target="../ink/ink3114.xml"/><Relationship Id="rId512" Type="http://schemas.openxmlformats.org/officeDocument/2006/relationships/image" Target="../media/image3012.png"/><Relationship Id="rId44" Type="http://schemas.openxmlformats.org/officeDocument/2006/relationships/image" Target="../media/image27800.png"/><Relationship Id="rId86" Type="http://schemas.openxmlformats.org/officeDocument/2006/relationships/image" Target="../media/image28010.png"/><Relationship Id="rId151" Type="http://schemas.openxmlformats.org/officeDocument/2006/relationships/customXml" Target="../ink/ink3016.xml"/><Relationship Id="rId389" Type="http://schemas.openxmlformats.org/officeDocument/2006/relationships/customXml" Target="../ink/ink3135.xml"/><Relationship Id="rId193" Type="http://schemas.openxmlformats.org/officeDocument/2006/relationships/customXml" Target="../ink/ink3037.xml"/><Relationship Id="rId207" Type="http://schemas.openxmlformats.org/officeDocument/2006/relationships/customXml" Target="../ink/ink3044.xml"/><Relationship Id="rId249" Type="http://schemas.openxmlformats.org/officeDocument/2006/relationships/customXml" Target="../ink/ink3065.xml"/><Relationship Id="rId414" Type="http://schemas.openxmlformats.org/officeDocument/2006/relationships/image" Target="../media/image2964.png"/><Relationship Id="rId456" Type="http://schemas.openxmlformats.org/officeDocument/2006/relationships/image" Target="../media/image2985.png"/><Relationship Id="rId498" Type="http://schemas.openxmlformats.org/officeDocument/2006/relationships/image" Target="../media/image3005.png"/><Relationship Id="rId13" Type="http://schemas.openxmlformats.org/officeDocument/2006/relationships/customXml" Target="../ink/ink2947.xml"/><Relationship Id="rId109" Type="http://schemas.openxmlformats.org/officeDocument/2006/relationships/customXml" Target="../ink/ink2995.xml"/><Relationship Id="rId260" Type="http://schemas.openxmlformats.org/officeDocument/2006/relationships/image" Target="../media/image2887.png"/><Relationship Id="rId316" Type="http://schemas.openxmlformats.org/officeDocument/2006/relationships/image" Target="../media/image2915.png"/><Relationship Id="rId55" Type="http://schemas.openxmlformats.org/officeDocument/2006/relationships/customXml" Target="../ink/ink2968.xml"/><Relationship Id="rId97" Type="http://schemas.openxmlformats.org/officeDocument/2006/relationships/customXml" Target="../ink/ink2989.xml"/><Relationship Id="rId120" Type="http://schemas.openxmlformats.org/officeDocument/2006/relationships/image" Target="../media/image28180.png"/><Relationship Id="rId358" Type="http://schemas.openxmlformats.org/officeDocument/2006/relationships/image" Target="../media/image2936.png"/><Relationship Id="rId162" Type="http://schemas.openxmlformats.org/officeDocument/2006/relationships/image" Target="../media/image2838.png"/><Relationship Id="rId218" Type="http://schemas.openxmlformats.org/officeDocument/2006/relationships/image" Target="../media/image2866.png"/><Relationship Id="rId425" Type="http://schemas.openxmlformats.org/officeDocument/2006/relationships/customXml" Target="../ink/ink3153.xml"/><Relationship Id="rId467" Type="http://schemas.openxmlformats.org/officeDocument/2006/relationships/customXml" Target="../ink/ink3174.xml"/><Relationship Id="rId271" Type="http://schemas.openxmlformats.org/officeDocument/2006/relationships/customXml" Target="../ink/ink3076.xml"/><Relationship Id="rId24" Type="http://schemas.openxmlformats.org/officeDocument/2006/relationships/image" Target="../media/image27700.png"/><Relationship Id="rId66" Type="http://schemas.openxmlformats.org/officeDocument/2006/relationships/image" Target="../media/image27910.png"/><Relationship Id="rId131" Type="http://schemas.openxmlformats.org/officeDocument/2006/relationships/customXml" Target="../ink/ink3006.xml"/><Relationship Id="rId327" Type="http://schemas.openxmlformats.org/officeDocument/2006/relationships/customXml" Target="../ink/ink3104.xml"/><Relationship Id="rId369" Type="http://schemas.openxmlformats.org/officeDocument/2006/relationships/customXml" Target="../ink/ink3125.xml"/><Relationship Id="rId173" Type="http://schemas.openxmlformats.org/officeDocument/2006/relationships/customXml" Target="../ink/ink3027.xml"/><Relationship Id="rId229" Type="http://schemas.openxmlformats.org/officeDocument/2006/relationships/customXml" Target="../ink/ink3055.xml"/><Relationship Id="rId380" Type="http://schemas.openxmlformats.org/officeDocument/2006/relationships/image" Target="../media/image2947.png"/><Relationship Id="rId436" Type="http://schemas.openxmlformats.org/officeDocument/2006/relationships/image" Target="../media/image2975.png"/><Relationship Id="rId240" Type="http://schemas.openxmlformats.org/officeDocument/2006/relationships/image" Target="../media/image2877.png"/><Relationship Id="rId478" Type="http://schemas.openxmlformats.org/officeDocument/2006/relationships/image" Target="../media/image2996.png"/><Relationship Id="rId35" Type="http://schemas.openxmlformats.org/officeDocument/2006/relationships/customXml" Target="../ink/ink2958.xml"/><Relationship Id="rId77" Type="http://schemas.openxmlformats.org/officeDocument/2006/relationships/customXml" Target="../ink/ink2979.xml"/><Relationship Id="rId100" Type="http://schemas.openxmlformats.org/officeDocument/2006/relationships/image" Target="../media/image28080.png"/><Relationship Id="rId282" Type="http://schemas.openxmlformats.org/officeDocument/2006/relationships/image" Target="../media/image2898.png"/><Relationship Id="rId338" Type="http://schemas.openxmlformats.org/officeDocument/2006/relationships/image" Target="../media/image2926.png"/><Relationship Id="rId503" Type="http://schemas.openxmlformats.org/officeDocument/2006/relationships/customXml" Target="../ink/ink3192.xml"/><Relationship Id="rId8" Type="http://schemas.openxmlformats.org/officeDocument/2006/relationships/image" Target="../media/image1391.png"/><Relationship Id="rId142" Type="http://schemas.openxmlformats.org/officeDocument/2006/relationships/image" Target="../media/image28280.png"/><Relationship Id="rId184" Type="http://schemas.openxmlformats.org/officeDocument/2006/relationships/image" Target="../media/image2849.png"/><Relationship Id="rId391" Type="http://schemas.openxmlformats.org/officeDocument/2006/relationships/customXml" Target="../ink/ink3136.xml"/><Relationship Id="rId405" Type="http://schemas.openxmlformats.org/officeDocument/2006/relationships/customXml" Target="../ink/ink3143.xml"/><Relationship Id="rId447" Type="http://schemas.openxmlformats.org/officeDocument/2006/relationships/customXml" Target="../ink/ink3164.xml"/><Relationship Id="rId251" Type="http://schemas.openxmlformats.org/officeDocument/2006/relationships/customXml" Target="../ink/ink3066.xml"/><Relationship Id="rId489" Type="http://schemas.openxmlformats.org/officeDocument/2006/relationships/customXml" Target="../ink/ink3185.xml"/><Relationship Id="rId46" Type="http://schemas.openxmlformats.org/officeDocument/2006/relationships/image" Target="../media/image27810.png"/><Relationship Id="rId293" Type="http://schemas.openxmlformats.org/officeDocument/2006/relationships/customXml" Target="../ink/ink3087.xml"/><Relationship Id="rId307" Type="http://schemas.openxmlformats.org/officeDocument/2006/relationships/customXml" Target="../ink/ink3094.xml"/><Relationship Id="rId349" Type="http://schemas.openxmlformats.org/officeDocument/2006/relationships/customXml" Target="../ink/ink3115.xml"/><Relationship Id="rId514" Type="http://schemas.openxmlformats.org/officeDocument/2006/relationships/image" Target="../media/image3013.png"/><Relationship Id="rId88" Type="http://schemas.openxmlformats.org/officeDocument/2006/relationships/image" Target="../media/image28020.png"/><Relationship Id="rId111" Type="http://schemas.openxmlformats.org/officeDocument/2006/relationships/customXml" Target="../ink/ink2996.xml"/><Relationship Id="rId153" Type="http://schemas.openxmlformats.org/officeDocument/2006/relationships/customXml" Target="../ink/ink3017.xml"/><Relationship Id="rId195" Type="http://schemas.openxmlformats.org/officeDocument/2006/relationships/customXml" Target="../ink/ink3038.xml"/><Relationship Id="rId209" Type="http://schemas.openxmlformats.org/officeDocument/2006/relationships/customXml" Target="../ink/ink3045.xml"/><Relationship Id="rId360" Type="http://schemas.openxmlformats.org/officeDocument/2006/relationships/image" Target="../media/image2937.png"/><Relationship Id="rId416" Type="http://schemas.openxmlformats.org/officeDocument/2006/relationships/image" Target="../media/image2965.png"/><Relationship Id="rId220" Type="http://schemas.openxmlformats.org/officeDocument/2006/relationships/image" Target="../media/image2867.png"/><Relationship Id="rId458" Type="http://schemas.openxmlformats.org/officeDocument/2006/relationships/image" Target="../media/image2986.png"/><Relationship Id="rId15" Type="http://schemas.openxmlformats.org/officeDocument/2006/relationships/customXml" Target="../ink/ink2948.xml"/><Relationship Id="rId57" Type="http://schemas.openxmlformats.org/officeDocument/2006/relationships/customXml" Target="../ink/ink2969.xml"/><Relationship Id="rId262" Type="http://schemas.openxmlformats.org/officeDocument/2006/relationships/image" Target="../media/image2888.png"/><Relationship Id="rId318" Type="http://schemas.openxmlformats.org/officeDocument/2006/relationships/image" Target="../media/image2916.png"/><Relationship Id="rId99" Type="http://schemas.openxmlformats.org/officeDocument/2006/relationships/customXml" Target="../ink/ink2990.xml"/><Relationship Id="rId122" Type="http://schemas.openxmlformats.org/officeDocument/2006/relationships/image" Target="../media/image28190.png"/><Relationship Id="rId164" Type="http://schemas.openxmlformats.org/officeDocument/2006/relationships/image" Target="../media/image2839.png"/><Relationship Id="rId371" Type="http://schemas.openxmlformats.org/officeDocument/2006/relationships/customXml" Target="../ink/ink3126.xml"/><Relationship Id="rId427" Type="http://schemas.openxmlformats.org/officeDocument/2006/relationships/customXml" Target="../ink/ink3154.xml"/><Relationship Id="rId469" Type="http://schemas.openxmlformats.org/officeDocument/2006/relationships/customXml" Target="../ink/ink3175.xml"/><Relationship Id="rId26" Type="http://schemas.openxmlformats.org/officeDocument/2006/relationships/image" Target="../media/image27710.png"/><Relationship Id="rId231" Type="http://schemas.openxmlformats.org/officeDocument/2006/relationships/customXml" Target="../ink/ink3056.xml"/><Relationship Id="rId273" Type="http://schemas.openxmlformats.org/officeDocument/2006/relationships/customXml" Target="../ink/ink3077.xml"/><Relationship Id="rId329" Type="http://schemas.openxmlformats.org/officeDocument/2006/relationships/customXml" Target="../ink/ink3105.xml"/><Relationship Id="rId480" Type="http://schemas.openxmlformats.org/officeDocument/2006/relationships/image" Target="../media/image2997.png"/><Relationship Id="rId68" Type="http://schemas.openxmlformats.org/officeDocument/2006/relationships/image" Target="../media/image27920.png"/><Relationship Id="rId133" Type="http://schemas.openxmlformats.org/officeDocument/2006/relationships/customXml" Target="../ink/ink3007.xml"/><Relationship Id="rId175" Type="http://schemas.openxmlformats.org/officeDocument/2006/relationships/customXml" Target="../ink/ink3028.xml"/><Relationship Id="rId340" Type="http://schemas.openxmlformats.org/officeDocument/2006/relationships/image" Target="../media/image2927.png"/><Relationship Id="rId200" Type="http://schemas.openxmlformats.org/officeDocument/2006/relationships/image" Target="../media/image2857.png"/><Relationship Id="rId382" Type="http://schemas.openxmlformats.org/officeDocument/2006/relationships/image" Target="../media/image2948.png"/><Relationship Id="rId438" Type="http://schemas.openxmlformats.org/officeDocument/2006/relationships/image" Target="../media/image2976.png"/><Relationship Id="rId242" Type="http://schemas.openxmlformats.org/officeDocument/2006/relationships/image" Target="../media/image2878.png"/><Relationship Id="rId284" Type="http://schemas.openxmlformats.org/officeDocument/2006/relationships/image" Target="../media/image2899.png"/><Relationship Id="rId491" Type="http://schemas.openxmlformats.org/officeDocument/2006/relationships/customXml" Target="../ink/ink3186.xml"/><Relationship Id="rId505" Type="http://schemas.openxmlformats.org/officeDocument/2006/relationships/customXml" Target="../ink/ink3193.xml"/><Relationship Id="rId37" Type="http://schemas.openxmlformats.org/officeDocument/2006/relationships/customXml" Target="../ink/ink2959.xml"/><Relationship Id="rId79" Type="http://schemas.openxmlformats.org/officeDocument/2006/relationships/customXml" Target="../ink/ink2980.xml"/><Relationship Id="rId102" Type="http://schemas.openxmlformats.org/officeDocument/2006/relationships/image" Target="../media/image28090.png"/><Relationship Id="rId144" Type="http://schemas.openxmlformats.org/officeDocument/2006/relationships/image" Target="../media/image28290.png"/><Relationship Id="rId90" Type="http://schemas.openxmlformats.org/officeDocument/2006/relationships/image" Target="../media/image28030.png"/><Relationship Id="rId186" Type="http://schemas.openxmlformats.org/officeDocument/2006/relationships/image" Target="../media/image2850.png"/><Relationship Id="rId351" Type="http://schemas.openxmlformats.org/officeDocument/2006/relationships/customXml" Target="../ink/ink3116.xml"/><Relationship Id="rId393" Type="http://schemas.openxmlformats.org/officeDocument/2006/relationships/customXml" Target="../ink/ink3137.xml"/><Relationship Id="rId407" Type="http://schemas.openxmlformats.org/officeDocument/2006/relationships/customXml" Target="../ink/ink3144.xml"/><Relationship Id="rId449" Type="http://schemas.openxmlformats.org/officeDocument/2006/relationships/customXml" Target="../ink/ink3165.xml"/><Relationship Id="rId211" Type="http://schemas.openxmlformats.org/officeDocument/2006/relationships/customXml" Target="../ink/ink3046.xml"/><Relationship Id="rId253" Type="http://schemas.openxmlformats.org/officeDocument/2006/relationships/customXml" Target="../ink/ink3067.xml"/><Relationship Id="rId295" Type="http://schemas.openxmlformats.org/officeDocument/2006/relationships/customXml" Target="../ink/ink3088.xml"/><Relationship Id="rId309" Type="http://schemas.openxmlformats.org/officeDocument/2006/relationships/customXml" Target="../ink/ink3095.xml"/><Relationship Id="rId460" Type="http://schemas.openxmlformats.org/officeDocument/2006/relationships/image" Target="../media/image2987.png"/><Relationship Id="rId48" Type="http://schemas.openxmlformats.org/officeDocument/2006/relationships/image" Target="../media/image27820.png"/><Relationship Id="rId113" Type="http://schemas.openxmlformats.org/officeDocument/2006/relationships/customXml" Target="../ink/ink2997.xml"/><Relationship Id="rId320" Type="http://schemas.openxmlformats.org/officeDocument/2006/relationships/image" Target="../media/image2917.png"/><Relationship Id="rId155" Type="http://schemas.openxmlformats.org/officeDocument/2006/relationships/customXml" Target="../ink/ink3018.xml"/><Relationship Id="rId197" Type="http://schemas.openxmlformats.org/officeDocument/2006/relationships/customXml" Target="../ink/ink3039.xml"/><Relationship Id="rId362" Type="http://schemas.openxmlformats.org/officeDocument/2006/relationships/image" Target="../media/image2938.png"/><Relationship Id="rId418" Type="http://schemas.openxmlformats.org/officeDocument/2006/relationships/image" Target="../media/image2966.png"/><Relationship Id="rId222" Type="http://schemas.openxmlformats.org/officeDocument/2006/relationships/image" Target="../media/image2868.png"/><Relationship Id="rId264" Type="http://schemas.openxmlformats.org/officeDocument/2006/relationships/image" Target="../media/image2889.png"/><Relationship Id="rId471" Type="http://schemas.openxmlformats.org/officeDocument/2006/relationships/customXml" Target="../ink/ink3176.xml"/><Relationship Id="rId17" Type="http://schemas.openxmlformats.org/officeDocument/2006/relationships/customXml" Target="../ink/ink2949.xml"/><Relationship Id="rId59" Type="http://schemas.openxmlformats.org/officeDocument/2006/relationships/customXml" Target="../ink/ink2970.xml"/><Relationship Id="rId124" Type="http://schemas.openxmlformats.org/officeDocument/2006/relationships/image" Target="../media/image28200.png"/><Relationship Id="rId70" Type="http://schemas.openxmlformats.org/officeDocument/2006/relationships/image" Target="../media/image27930.png"/><Relationship Id="rId166" Type="http://schemas.openxmlformats.org/officeDocument/2006/relationships/image" Target="../media/image2840.png"/><Relationship Id="rId331" Type="http://schemas.openxmlformats.org/officeDocument/2006/relationships/customXml" Target="../ink/ink3106.xml"/><Relationship Id="rId373" Type="http://schemas.openxmlformats.org/officeDocument/2006/relationships/customXml" Target="../ink/ink3127.xml"/><Relationship Id="rId429" Type="http://schemas.openxmlformats.org/officeDocument/2006/relationships/customXml" Target="../ink/ink3155.xml"/><Relationship Id="rId1" Type="http://schemas.openxmlformats.org/officeDocument/2006/relationships/slideLayout" Target="../slideLayouts/slideLayout7.xml"/><Relationship Id="rId233" Type="http://schemas.openxmlformats.org/officeDocument/2006/relationships/customXml" Target="../ink/ink3057.xml"/><Relationship Id="rId440" Type="http://schemas.openxmlformats.org/officeDocument/2006/relationships/image" Target="../media/image2977.png"/><Relationship Id="rId28" Type="http://schemas.openxmlformats.org/officeDocument/2006/relationships/image" Target="../media/image27720.png"/><Relationship Id="rId275" Type="http://schemas.openxmlformats.org/officeDocument/2006/relationships/customXml" Target="../ink/ink3078.xml"/><Relationship Id="rId300" Type="http://schemas.openxmlformats.org/officeDocument/2006/relationships/image" Target="../media/image2907.png"/><Relationship Id="rId482" Type="http://schemas.openxmlformats.org/officeDocument/2006/relationships/image" Target="../media/image2998.png"/><Relationship Id="rId81" Type="http://schemas.openxmlformats.org/officeDocument/2006/relationships/customXml" Target="../ink/ink2981.xml"/><Relationship Id="rId135" Type="http://schemas.openxmlformats.org/officeDocument/2006/relationships/customXml" Target="../ink/ink3008.xml"/><Relationship Id="rId177" Type="http://schemas.openxmlformats.org/officeDocument/2006/relationships/customXml" Target="../ink/ink3029.xml"/><Relationship Id="rId342" Type="http://schemas.openxmlformats.org/officeDocument/2006/relationships/image" Target="../media/image2928.png"/><Relationship Id="rId384" Type="http://schemas.openxmlformats.org/officeDocument/2006/relationships/image" Target="../media/image2949.png"/><Relationship Id="rId202" Type="http://schemas.openxmlformats.org/officeDocument/2006/relationships/image" Target="../media/image2858.png"/><Relationship Id="rId244" Type="http://schemas.openxmlformats.org/officeDocument/2006/relationships/image" Target="../media/image2879.png"/><Relationship Id="rId39" Type="http://schemas.openxmlformats.org/officeDocument/2006/relationships/customXml" Target="../ink/ink2960.xml"/><Relationship Id="rId286" Type="http://schemas.openxmlformats.org/officeDocument/2006/relationships/image" Target="../media/image2900.png"/><Relationship Id="rId451" Type="http://schemas.openxmlformats.org/officeDocument/2006/relationships/customXml" Target="../ink/ink3166.xml"/><Relationship Id="rId493" Type="http://schemas.openxmlformats.org/officeDocument/2006/relationships/customXml" Target="../ink/ink3187.xml"/><Relationship Id="rId507" Type="http://schemas.openxmlformats.org/officeDocument/2006/relationships/customXml" Target="../ink/ink3194.xml"/><Relationship Id="rId50" Type="http://schemas.openxmlformats.org/officeDocument/2006/relationships/image" Target="../media/image27830.png"/><Relationship Id="rId104" Type="http://schemas.openxmlformats.org/officeDocument/2006/relationships/image" Target="../media/image28100.png"/><Relationship Id="rId146" Type="http://schemas.openxmlformats.org/officeDocument/2006/relationships/image" Target="../media/image28300.png"/><Relationship Id="rId188" Type="http://schemas.openxmlformats.org/officeDocument/2006/relationships/image" Target="../media/image2851.png"/><Relationship Id="rId311" Type="http://schemas.openxmlformats.org/officeDocument/2006/relationships/customXml" Target="../ink/ink3096.xml"/><Relationship Id="rId353" Type="http://schemas.openxmlformats.org/officeDocument/2006/relationships/customXml" Target="../ink/ink3117.xml"/><Relationship Id="rId395" Type="http://schemas.openxmlformats.org/officeDocument/2006/relationships/customXml" Target="../ink/ink3138.xml"/><Relationship Id="rId409" Type="http://schemas.openxmlformats.org/officeDocument/2006/relationships/customXml" Target="../ink/ink3145.xml"/><Relationship Id="rId92" Type="http://schemas.openxmlformats.org/officeDocument/2006/relationships/image" Target="../media/image28040.png"/><Relationship Id="rId213" Type="http://schemas.openxmlformats.org/officeDocument/2006/relationships/customXml" Target="../ink/ink3047.xml"/><Relationship Id="rId420" Type="http://schemas.openxmlformats.org/officeDocument/2006/relationships/image" Target="../media/image2967.png"/><Relationship Id="rId255" Type="http://schemas.openxmlformats.org/officeDocument/2006/relationships/customXml" Target="../ink/ink3068.xml"/><Relationship Id="rId297" Type="http://schemas.openxmlformats.org/officeDocument/2006/relationships/customXml" Target="../ink/ink3089.xml"/><Relationship Id="rId462" Type="http://schemas.openxmlformats.org/officeDocument/2006/relationships/image" Target="../media/image2988.png"/><Relationship Id="rId115" Type="http://schemas.openxmlformats.org/officeDocument/2006/relationships/customXml" Target="../ink/ink2998.xml"/><Relationship Id="rId157" Type="http://schemas.openxmlformats.org/officeDocument/2006/relationships/customXml" Target="../ink/ink3019.xml"/><Relationship Id="rId322" Type="http://schemas.openxmlformats.org/officeDocument/2006/relationships/image" Target="../media/image2918.png"/><Relationship Id="rId364" Type="http://schemas.openxmlformats.org/officeDocument/2006/relationships/image" Target="../media/image2939.png"/><Relationship Id="rId61" Type="http://schemas.openxmlformats.org/officeDocument/2006/relationships/customXml" Target="../ink/ink2971.xml"/><Relationship Id="rId199" Type="http://schemas.openxmlformats.org/officeDocument/2006/relationships/customXml" Target="../ink/ink3040.xml"/><Relationship Id="rId19" Type="http://schemas.openxmlformats.org/officeDocument/2006/relationships/customXml" Target="../ink/ink2950.xml"/><Relationship Id="rId224" Type="http://schemas.openxmlformats.org/officeDocument/2006/relationships/image" Target="../media/image2869.png"/><Relationship Id="rId266" Type="http://schemas.openxmlformats.org/officeDocument/2006/relationships/image" Target="../media/image2890.png"/><Relationship Id="rId431" Type="http://schemas.openxmlformats.org/officeDocument/2006/relationships/customXml" Target="../ink/ink3156.xml"/><Relationship Id="rId473" Type="http://schemas.openxmlformats.org/officeDocument/2006/relationships/customXml" Target="../ink/ink3177.xml"/><Relationship Id="rId30" Type="http://schemas.openxmlformats.org/officeDocument/2006/relationships/image" Target="../media/image27730.png"/><Relationship Id="rId126" Type="http://schemas.openxmlformats.org/officeDocument/2006/relationships/image" Target="../media/image28210.png"/><Relationship Id="rId168" Type="http://schemas.openxmlformats.org/officeDocument/2006/relationships/image" Target="../media/image2841.png"/><Relationship Id="rId333" Type="http://schemas.openxmlformats.org/officeDocument/2006/relationships/customXml" Target="../ink/ink3107.xml"/><Relationship Id="rId72" Type="http://schemas.openxmlformats.org/officeDocument/2006/relationships/image" Target="../media/image27940.png"/><Relationship Id="rId375" Type="http://schemas.openxmlformats.org/officeDocument/2006/relationships/customXml" Target="../ink/ink3128.xml"/><Relationship Id="rId3" Type="http://schemas.openxmlformats.org/officeDocument/2006/relationships/customXml" Target="../ink/ink2942.xml"/><Relationship Id="rId235" Type="http://schemas.openxmlformats.org/officeDocument/2006/relationships/customXml" Target="../ink/ink3058.xml"/><Relationship Id="rId277" Type="http://schemas.openxmlformats.org/officeDocument/2006/relationships/customXml" Target="../ink/ink3079.xml"/><Relationship Id="rId400" Type="http://schemas.openxmlformats.org/officeDocument/2006/relationships/image" Target="../media/image2957.png"/><Relationship Id="rId442" Type="http://schemas.openxmlformats.org/officeDocument/2006/relationships/image" Target="../media/image2978.png"/><Relationship Id="rId484" Type="http://schemas.openxmlformats.org/officeDocument/2006/relationships/image" Target="../media/image2999.png"/><Relationship Id="rId137" Type="http://schemas.openxmlformats.org/officeDocument/2006/relationships/customXml" Target="../ink/ink3009.xml"/><Relationship Id="rId302" Type="http://schemas.openxmlformats.org/officeDocument/2006/relationships/image" Target="../media/image2908.png"/><Relationship Id="rId344" Type="http://schemas.openxmlformats.org/officeDocument/2006/relationships/image" Target="../media/image2929.png"/><Relationship Id="rId41" Type="http://schemas.openxmlformats.org/officeDocument/2006/relationships/customXml" Target="../ink/ink2961.xml"/><Relationship Id="rId83" Type="http://schemas.openxmlformats.org/officeDocument/2006/relationships/customXml" Target="../ink/ink2982.xml"/><Relationship Id="rId179" Type="http://schemas.openxmlformats.org/officeDocument/2006/relationships/customXml" Target="../ink/ink3030.xml"/><Relationship Id="rId386" Type="http://schemas.openxmlformats.org/officeDocument/2006/relationships/image" Target="../media/image2950.png"/><Relationship Id="rId190" Type="http://schemas.openxmlformats.org/officeDocument/2006/relationships/image" Target="../media/image2852.png"/><Relationship Id="rId204" Type="http://schemas.openxmlformats.org/officeDocument/2006/relationships/image" Target="../media/image2859.png"/><Relationship Id="rId246" Type="http://schemas.openxmlformats.org/officeDocument/2006/relationships/image" Target="../media/image2880.png"/><Relationship Id="rId288" Type="http://schemas.openxmlformats.org/officeDocument/2006/relationships/image" Target="../media/image2901.png"/><Relationship Id="rId411" Type="http://schemas.openxmlformats.org/officeDocument/2006/relationships/customXml" Target="../ink/ink3146.xml"/><Relationship Id="rId453" Type="http://schemas.openxmlformats.org/officeDocument/2006/relationships/customXml" Target="../ink/ink3167.xml"/><Relationship Id="rId509" Type="http://schemas.openxmlformats.org/officeDocument/2006/relationships/customXml" Target="../ink/ink3195.xml"/><Relationship Id="rId106" Type="http://schemas.openxmlformats.org/officeDocument/2006/relationships/image" Target="../media/image28110.png"/><Relationship Id="rId313" Type="http://schemas.openxmlformats.org/officeDocument/2006/relationships/customXml" Target="../ink/ink3097.xml"/><Relationship Id="rId495" Type="http://schemas.openxmlformats.org/officeDocument/2006/relationships/customXml" Target="../ink/ink3188.xml"/><Relationship Id="rId10" Type="http://schemas.openxmlformats.org/officeDocument/2006/relationships/image" Target="../media/image27640.png"/><Relationship Id="rId52" Type="http://schemas.openxmlformats.org/officeDocument/2006/relationships/image" Target="../media/image27840.png"/><Relationship Id="rId94" Type="http://schemas.openxmlformats.org/officeDocument/2006/relationships/image" Target="../media/image28050.png"/><Relationship Id="rId148" Type="http://schemas.openxmlformats.org/officeDocument/2006/relationships/image" Target="../media/image28310.png"/><Relationship Id="rId355" Type="http://schemas.openxmlformats.org/officeDocument/2006/relationships/customXml" Target="../ink/ink3118.xml"/><Relationship Id="rId397" Type="http://schemas.openxmlformats.org/officeDocument/2006/relationships/customXml" Target="../ink/ink3139.xml"/><Relationship Id="rId215" Type="http://schemas.openxmlformats.org/officeDocument/2006/relationships/customXml" Target="../ink/ink3048.xml"/><Relationship Id="rId257" Type="http://schemas.openxmlformats.org/officeDocument/2006/relationships/customXml" Target="../ink/ink3069.xml"/><Relationship Id="rId422" Type="http://schemas.openxmlformats.org/officeDocument/2006/relationships/image" Target="../media/image2968.png"/><Relationship Id="rId464" Type="http://schemas.openxmlformats.org/officeDocument/2006/relationships/image" Target="../media/image2989.png"/><Relationship Id="rId299" Type="http://schemas.openxmlformats.org/officeDocument/2006/relationships/customXml" Target="../ink/ink3090.xml"/></Relationships>
</file>

<file path=ppt/slides/_rels/slide19.xml.rels><?xml version="1.0" encoding="UTF-8" standalone="yes"?>
<Relationships xmlns="http://schemas.openxmlformats.org/package/2006/relationships"><Relationship Id="rId26" Type="http://schemas.openxmlformats.org/officeDocument/2006/relationships/customXml" Target="../ink/ink3209.xml"/><Relationship Id="rId21" Type="http://schemas.openxmlformats.org/officeDocument/2006/relationships/image" Target="../media/image30130.png"/><Relationship Id="rId34" Type="http://schemas.openxmlformats.org/officeDocument/2006/relationships/customXml" Target="../ink/ink3213.xml"/><Relationship Id="rId42" Type="http://schemas.openxmlformats.org/officeDocument/2006/relationships/customXml" Target="../ink/ink3217.xml"/><Relationship Id="rId47" Type="http://schemas.openxmlformats.org/officeDocument/2006/relationships/image" Target="../media/image3026.png"/><Relationship Id="rId50" Type="http://schemas.openxmlformats.org/officeDocument/2006/relationships/customXml" Target="../ink/ink3221.xml"/><Relationship Id="rId55" Type="http://schemas.openxmlformats.org/officeDocument/2006/relationships/image" Target="../media/image3030.png"/><Relationship Id="rId63" Type="http://schemas.openxmlformats.org/officeDocument/2006/relationships/image" Target="../media/image3034.png"/><Relationship Id="rId7" Type="http://schemas.openxmlformats.org/officeDocument/2006/relationships/image" Target="../media/image30060.png"/><Relationship Id="rId2" Type="http://schemas.openxmlformats.org/officeDocument/2006/relationships/notesSlide" Target="../notesSlides/notesSlide19.xml"/><Relationship Id="rId16" Type="http://schemas.openxmlformats.org/officeDocument/2006/relationships/customXml" Target="../ink/ink3204.xml"/><Relationship Id="rId29" Type="http://schemas.openxmlformats.org/officeDocument/2006/relationships/image" Target="../media/image3017.png"/><Relationship Id="rId11" Type="http://schemas.openxmlformats.org/officeDocument/2006/relationships/image" Target="../media/image30080.png"/><Relationship Id="rId24" Type="http://schemas.openxmlformats.org/officeDocument/2006/relationships/customXml" Target="../ink/ink3208.xml"/><Relationship Id="rId32" Type="http://schemas.openxmlformats.org/officeDocument/2006/relationships/customXml" Target="../ink/ink3212.xml"/><Relationship Id="rId37" Type="http://schemas.openxmlformats.org/officeDocument/2006/relationships/image" Target="../media/image3021.png"/><Relationship Id="rId40" Type="http://schemas.openxmlformats.org/officeDocument/2006/relationships/customXml" Target="../ink/ink3216.xml"/><Relationship Id="rId45" Type="http://schemas.openxmlformats.org/officeDocument/2006/relationships/image" Target="../media/image3025.png"/><Relationship Id="rId53" Type="http://schemas.openxmlformats.org/officeDocument/2006/relationships/image" Target="../media/image3029.png"/><Relationship Id="rId58" Type="http://schemas.openxmlformats.org/officeDocument/2006/relationships/customXml" Target="../ink/ink3225.xml"/><Relationship Id="rId66" Type="http://schemas.openxmlformats.org/officeDocument/2006/relationships/customXml" Target="../ink/ink3229.xml"/><Relationship Id="rId5" Type="http://schemas.openxmlformats.org/officeDocument/2006/relationships/image" Target="../media/image30050.png"/><Relationship Id="rId61" Type="http://schemas.openxmlformats.org/officeDocument/2006/relationships/image" Target="../media/image3033.png"/><Relationship Id="rId19" Type="http://schemas.openxmlformats.org/officeDocument/2006/relationships/image" Target="../media/image30120.png"/><Relationship Id="rId14" Type="http://schemas.openxmlformats.org/officeDocument/2006/relationships/customXml" Target="../ink/ink3203.xml"/><Relationship Id="rId22" Type="http://schemas.openxmlformats.org/officeDocument/2006/relationships/customXml" Target="../ink/ink3207.xml"/><Relationship Id="rId27" Type="http://schemas.openxmlformats.org/officeDocument/2006/relationships/image" Target="../media/image3016.png"/><Relationship Id="rId30" Type="http://schemas.openxmlformats.org/officeDocument/2006/relationships/customXml" Target="../ink/ink3211.xml"/><Relationship Id="rId35" Type="http://schemas.openxmlformats.org/officeDocument/2006/relationships/image" Target="../media/image3020.png"/><Relationship Id="rId43" Type="http://schemas.openxmlformats.org/officeDocument/2006/relationships/image" Target="../media/image3024.png"/><Relationship Id="rId48" Type="http://schemas.openxmlformats.org/officeDocument/2006/relationships/customXml" Target="../ink/ink3220.xml"/><Relationship Id="rId56" Type="http://schemas.openxmlformats.org/officeDocument/2006/relationships/customXml" Target="../ink/ink3224.xml"/><Relationship Id="rId64" Type="http://schemas.openxmlformats.org/officeDocument/2006/relationships/customXml" Target="../ink/ink3228.xml"/><Relationship Id="rId8" Type="http://schemas.openxmlformats.org/officeDocument/2006/relationships/customXml" Target="../ink/ink3200.xml"/><Relationship Id="rId51" Type="http://schemas.openxmlformats.org/officeDocument/2006/relationships/image" Target="../media/image3028.png"/><Relationship Id="rId3" Type="http://schemas.openxmlformats.org/officeDocument/2006/relationships/image" Target="NULL"/><Relationship Id="rId12" Type="http://schemas.openxmlformats.org/officeDocument/2006/relationships/customXml" Target="../ink/ink3202.xml"/><Relationship Id="rId17" Type="http://schemas.openxmlformats.org/officeDocument/2006/relationships/image" Target="../media/image30110.png"/><Relationship Id="rId25" Type="http://schemas.openxmlformats.org/officeDocument/2006/relationships/image" Target="../media/image3015.png"/><Relationship Id="rId33" Type="http://schemas.openxmlformats.org/officeDocument/2006/relationships/image" Target="../media/image3019.png"/><Relationship Id="rId38" Type="http://schemas.openxmlformats.org/officeDocument/2006/relationships/customXml" Target="../ink/ink3215.xml"/><Relationship Id="rId46" Type="http://schemas.openxmlformats.org/officeDocument/2006/relationships/customXml" Target="../ink/ink3219.xml"/><Relationship Id="rId59" Type="http://schemas.openxmlformats.org/officeDocument/2006/relationships/image" Target="../media/image3032.png"/><Relationship Id="rId67" Type="http://schemas.openxmlformats.org/officeDocument/2006/relationships/image" Target="../media/image3036.png"/><Relationship Id="rId20" Type="http://schemas.openxmlformats.org/officeDocument/2006/relationships/customXml" Target="../ink/ink3206.xml"/><Relationship Id="rId41" Type="http://schemas.openxmlformats.org/officeDocument/2006/relationships/image" Target="../media/image3023.png"/><Relationship Id="rId54" Type="http://schemas.openxmlformats.org/officeDocument/2006/relationships/customXml" Target="../ink/ink3223.xml"/><Relationship Id="rId62" Type="http://schemas.openxmlformats.org/officeDocument/2006/relationships/customXml" Target="../ink/ink3227.xml"/><Relationship Id="rId1" Type="http://schemas.openxmlformats.org/officeDocument/2006/relationships/slideLayout" Target="../slideLayouts/slideLayout7.xml"/><Relationship Id="rId6" Type="http://schemas.openxmlformats.org/officeDocument/2006/relationships/customXml" Target="../ink/ink3199.xml"/><Relationship Id="rId15" Type="http://schemas.openxmlformats.org/officeDocument/2006/relationships/image" Target="../media/image30100.png"/><Relationship Id="rId23" Type="http://schemas.openxmlformats.org/officeDocument/2006/relationships/image" Target="../media/image3014.png"/><Relationship Id="rId28" Type="http://schemas.openxmlformats.org/officeDocument/2006/relationships/customXml" Target="../ink/ink3210.xml"/><Relationship Id="rId36" Type="http://schemas.openxmlformats.org/officeDocument/2006/relationships/customXml" Target="../ink/ink3214.xml"/><Relationship Id="rId49" Type="http://schemas.openxmlformats.org/officeDocument/2006/relationships/image" Target="../media/image3027.png"/><Relationship Id="rId57" Type="http://schemas.openxmlformats.org/officeDocument/2006/relationships/image" Target="../media/image3031.png"/><Relationship Id="rId10" Type="http://schemas.openxmlformats.org/officeDocument/2006/relationships/customXml" Target="../ink/ink3201.xml"/><Relationship Id="rId31" Type="http://schemas.openxmlformats.org/officeDocument/2006/relationships/image" Target="../media/image3018.png"/><Relationship Id="rId44" Type="http://schemas.openxmlformats.org/officeDocument/2006/relationships/customXml" Target="../ink/ink3218.xml"/><Relationship Id="rId52" Type="http://schemas.openxmlformats.org/officeDocument/2006/relationships/customXml" Target="../ink/ink3222.xml"/><Relationship Id="rId60" Type="http://schemas.openxmlformats.org/officeDocument/2006/relationships/customXml" Target="../ink/ink3226.xml"/><Relationship Id="rId65" Type="http://schemas.openxmlformats.org/officeDocument/2006/relationships/image" Target="../media/image3035.png"/><Relationship Id="rId4" Type="http://schemas.openxmlformats.org/officeDocument/2006/relationships/customXml" Target="../ink/ink3198.xml"/><Relationship Id="rId9" Type="http://schemas.openxmlformats.org/officeDocument/2006/relationships/image" Target="../media/image30070.png"/><Relationship Id="rId13" Type="http://schemas.openxmlformats.org/officeDocument/2006/relationships/image" Target="../media/image30090.png"/><Relationship Id="rId18" Type="http://schemas.openxmlformats.org/officeDocument/2006/relationships/customXml" Target="../ink/ink3205.xml"/><Relationship Id="rId39" Type="http://schemas.openxmlformats.org/officeDocument/2006/relationships/image" Target="../media/image3022.png"/></Relationships>
</file>

<file path=ppt/slides/_rels/slide2.xml.rels><?xml version="1.0" encoding="UTF-8" standalone="yes"?>
<Relationships xmlns="http://schemas.openxmlformats.org/package/2006/relationships"><Relationship Id="rId21" Type="http://schemas.openxmlformats.org/officeDocument/2006/relationships/customXml" Target="../ink/ink134.xml"/><Relationship Id="rId170" Type="http://schemas.openxmlformats.org/officeDocument/2006/relationships/customXml" Target="../ink/ink210.xml"/><Relationship Id="rId268" Type="http://schemas.openxmlformats.org/officeDocument/2006/relationships/image" Target="../media/image253.png"/><Relationship Id="rId475" Type="http://schemas.openxmlformats.org/officeDocument/2006/relationships/image" Target="../media/image356.png"/><Relationship Id="rId682" Type="http://schemas.openxmlformats.org/officeDocument/2006/relationships/customXml" Target="../ink/ink468.xml"/><Relationship Id="rId128" Type="http://schemas.openxmlformats.org/officeDocument/2006/relationships/image" Target="../media/image184.png"/><Relationship Id="rId335" Type="http://schemas.openxmlformats.org/officeDocument/2006/relationships/image" Target="../media/image286.png"/><Relationship Id="rId542" Type="http://schemas.openxmlformats.org/officeDocument/2006/relationships/image" Target="../media/image389.png"/><Relationship Id="rId987" Type="http://schemas.openxmlformats.org/officeDocument/2006/relationships/image" Target="../media/image611.png"/><Relationship Id="rId402" Type="http://schemas.openxmlformats.org/officeDocument/2006/relationships/customXml" Target="../ink/ink327.xml"/><Relationship Id="rId847" Type="http://schemas.openxmlformats.org/officeDocument/2006/relationships/image" Target="../media/image541.png"/><Relationship Id="rId1032" Type="http://schemas.openxmlformats.org/officeDocument/2006/relationships/customXml" Target="../ink/ink643.xml"/><Relationship Id="rId707" Type="http://schemas.openxmlformats.org/officeDocument/2006/relationships/image" Target="../media/image471.png"/><Relationship Id="rId914" Type="http://schemas.openxmlformats.org/officeDocument/2006/relationships/customXml" Target="../ink/ink584.xml"/><Relationship Id="rId43" Type="http://schemas.openxmlformats.org/officeDocument/2006/relationships/image" Target="../media/image142.png"/><Relationship Id="rId192" Type="http://schemas.openxmlformats.org/officeDocument/2006/relationships/customXml" Target="../ink/ink221.xml"/><Relationship Id="rId497" Type="http://schemas.openxmlformats.org/officeDocument/2006/relationships/customXml" Target="../ink/ink375.xml"/><Relationship Id="rId357" Type="http://schemas.openxmlformats.org/officeDocument/2006/relationships/image" Target="../media/image297.png"/><Relationship Id="rId217" Type="http://schemas.openxmlformats.org/officeDocument/2006/relationships/image" Target="../media/image228.png"/><Relationship Id="rId564" Type="http://schemas.openxmlformats.org/officeDocument/2006/relationships/image" Target="../media/image400.png"/><Relationship Id="rId771" Type="http://schemas.openxmlformats.org/officeDocument/2006/relationships/image" Target="../media/image503.png"/><Relationship Id="rId869" Type="http://schemas.openxmlformats.org/officeDocument/2006/relationships/image" Target="../media/image552.png"/><Relationship Id="rId424" Type="http://schemas.openxmlformats.org/officeDocument/2006/relationships/customXml" Target="../ink/ink338.xml"/><Relationship Id="rId631" Type="http://schemas.openxmlformats.org/officeDocument/2006/relationships/image" Target="../media/image433.png"/><Relationship Id="rId729" Type="http://schemas.openxmlformats.org/officeDocument/2006/relationships/image" Target="../media/image482.png"/><Relationship Id="rId1054" Type="http://schemas.openxmlformats.org/officeDocument/2006/relationships/customXml" Target="../ink/ink654.xml"/><Relationship Id="rId936" Type="http://schemas.openxmlformats.org/officeDocument/2006/relationships/customXml" Target="../ink/ink595.xml"/><Relationship Id="rId1121" Type="http://schemas.openxmlformats.org/officeDocument/2006/relationships/image" Target="../media/image678.png"/><Relationship Id="rId65" Type="http://schemas.openxmlformats.org/officeDocument/2006/relationships/image" Target="../media/image153.png"/><Relationship Id="rId281" Type="http://schemas.openxmlformats.org/officeDocument/2006/relationships/customXml" Target="../ink/ink266.xml"/><Relationship Id="rId141" Type="http://schemas.openxmlformats.org/officeDocument/2006/relationships/customXml" Target="../ink/ink195.xml"/><Relationship Id="rId379" Type="http://schemas.openxmlformats.org/officeDocument/2006/relationships/image" Target="../media/image308.png"/><Relationship Id="rId586" Type="http://schemas.openxmlformats.org/officeDocument/2006/relationships/image" Target="../media/image411.png"/><Relationship Id="rId793" Type="http://schemas.openxmlformats.org/officeDocument/2006/relationships/image" Target="../media/image514.png"/><Relationship Id="rId7" Type="http://schemas.openxmlformats.org/officeDocument/2006/relationships/customXml" Target="../ink/ink127.xml"/><Relationship Id="rId239" Type="http://schemas.openxmlformats.org/officeDocument/2006/relationships/image" Target="../media/image239.png"/><Relationship Id="rId446" Type="http://schemas.openxmlformats.org/officeDocument/2006/relationships/customXml" Target="../ink/ink349.xml"/><Relationship Id="rId653" Type="http://schemas.openxmlformats.org/officeDocument/2006/relationships/image" Target="../media/image444.png"/><Relationship Id="rId1076" Type="http://schemas.openxmlformats.org/officeDocument/2006/relationships/customXml" Target="../ink/ink665.xml"/><Relationship Id="rId306" Type="http://schemas.openxmlformats.org/officeDocument/2006/relationships/customXml" Target="../ink/ink279.xml"/><Relationship Id="rId860" Type="http://schemas.openxmlformats.org/officeDocument/2006/relationships/customXml" Target="../ink/ink557.xml"/><Relationship Id="rId958" Type="http://schemas.openxmlformats.org/officeDocument/2006/relationships/customXml" Target="../ink/ink606.xml"/><Relationship Id="rId87" Type="http://schemas.openxmlformats.org/officeDocument/2006/relationships/image" Target="../media/image164.png"/><Relationship Id="rId513" Type="http://schemas.openxmlformats.org/officeDocument/2006/relationships/customXml" Target="../ink/ink383.xml"/><Relationship Id="rId720" Type="http://schemas.openxmlformats.org/officeDocument/2006/relationships/customXml" Target="../ink/ink487.xml"/><Relationship Id="rId818" Type="http://schemas.openxmlformats.org/officeDocument/2006/relationships/customXml" Target="../ink/ink536.xml"/><Relationship Id="rId1003" Type="http://schemas.openxmlformats.org/officeDocument/2006/relationships/image" Target="../media/image619.png"/><Relationship Id="rId14" Type="http://schemas.openxmlformats.org/officeDocument/2006/relationships/image" Target="../media/image129.png"/><Relationship Id="rId163" Type="http://schemas.openxmlformats.org/officeDocument/2006/relationships/customXml" Target="../ink/ink206.xml"/><Relationship Id="rId370" Type="http://schemas.openxmlformats.org/officeDocument/2006/relationships/customXml" Target="../ink/ink311.xml"/><Relationship Id="rId230" Type="http://schemas.openxmlformats.org/officeDocument/2006/relationships/customXml" Target="../ink/ink240.xml"/><Relationship Id="rId468" Type="http://schemas.openxmlformats.org/officeDocument/2006/relationships/customXml" Target="../ink/ink360.xml"/><Relationship Id="rId675" Type="http://schemas.openxmlformats.org/officeDocument/2006/relationships/image" Target="../media/image455.png"/><Relationship Id="rId882" Type="http://schemas.openxmlformats.org/officeDocument/2006/relationships/customXml" Target="../ink/ink568.xml"/><Relationship Id="rId1098" Type="http://schemas.openxmlformats.org/officeDocument/2006/relationships/customXml" Target="../ink/ink676.xml"/><Relationship Id="rId328" Type="http://schemas.openxmlformats.org/officeDocument/2006/relationships/customXml" Target="../ink/ink290.xml"/><Relationship Id="rId535" Type="http://schemas.openxmlformats.org/officeDocument/2006/relationships/customXml" Target="../ink/ink394.xml"/><Relationship Id="rId742" Type="http://schemas.openxmlformats.org/officeDocument/2006/relationships/customXml" Target="../ink/ink498.xml"/><Relationship Id="rId602" Type="http://schemas.openxmlformats.org/officeDocument/2006/relationships/customXml" Target="../ink/ink428.xml"/><Relationship Id="rId1025" Type="http://schemas.openxmlformats.org/officeDocument/2006/relationships/image" Target="../media/image630.png"/><Relationship Id="rId907" Type="http://schemas.openxmlformats.org/officeDocument/2006/relationships/image" Target="../media/image571.png"/><Relationship Id="rId36" Type="http://schemas.openxmlformats.org/officeDocument/2006/relationships/customXml" Target="../ink/ink142.xml"/><Relationship Id="rId101" Type="http://schemas.openxmlformats.org/officeDocument/2006/relationships/image" Target="../media/image171.png"/><Relationship Id="rId185" Type="http://schemas.openxmlformats.org/officeDocument/2006/relationships/image" Target="../media/image212.png"/><Relationship Id="rId406" Type="http://schemas.openxmlformats.org/officeDocument/2006/relationships/customXml" Target="../ink/ink329.xml"/><Relationship Id="rId960" Type="http://schemas.openxmlformats.org/officeDocument/2006/relationships/customXml" Target="../ink/ink607.xml"/><Relationship Id="rId1036" Type="http://schemas.openxmlformats.org/officeDocument/2006/relationships/customXml" Target="../ink/ink645.xml"/><Relationship Id="rId392" Type="http://schemas.openxmlformats.org/officeDocument/2006/relationships/customXml" Target="../ink/ink322.xml"/><Relationship Id="rId613" Type="http://schemas.openxmlformats.org/officeDocument/2006/relationships/image" Target="../media/image424.png"/><Relationship Id="rId697" Type="http://schemas.openxmlformats.org/officeDocument/2006/relationships/image" Target="../media/image466.png"/><Relationship Id="rId820" Type="http://schemas.openxmlformats.org/officeDocument/2006/relationships/customXml" Target="../ink/ink537.xml"/><Relationship Id="rId918" Type="http://schemas.openxmlformats.org/officeDocument/2006/relationships/customXml" Target="../ink/ink586.xml"/><Relationship Id="rId252" Type="http://schemas.openxmlformats.org/officeDocument/2006/relationships/customXml" Target="../ink/ink251.xml"/><Relationship Id="rId1103" Type="http://schemas.openxmlformats.org/officeDocument/2006/relationships/image" Target="../media/image669.png"/><Relationship Id="rId47" Type="http://schemas.openxmlformats.org/officeDocument/2006/relationships/image" Target="../media/image144.png"/><Relationship Id="rId112" Type="http://schemas.openxmlformats.org/officeDocument/2006/relationships/image" Target="../media/image176.png"/><Relationship Id="rId557" Type="http://schemas.openxmlformats.org/officeDocument/2006/relationships/customXml" Target="../ink/ink405.xml"/><Relationship Id="rId764" Type="http://schemas.openxmlformats.org/officeDocument/2006/relationships/customXml" Target="../ink/ink509.xml"/><Relationship Id="rId971" Type="http://schemas.openxmlformats.org/officeDocument/2006/relationships/image" Target="../media/image603.png"/><Relationship Id="rId196" Type="http://schemas.openxmlformats.org/officeDocument/2006/relationships/customXml" Target="../ink/ink223.xml"/><Relationship Id="rId417" Type="http://schemas.openxmlformats.org/officeDocument/2006/relationships/image" Target="../media/image327.png"/><Relationship Id="rId624" Type="http://schemas.openxmlformats.org/officeDocument/2006/relationships/customXml" Target="../ink/ink439.xml"/><Relationship Id="rId831" Type="http://schemas.openxmlformats.org/officeDocument/2006/relationships/image" Target="../media/image533.png"/><Relationship Id="rId1047" Type="http://schemas.openxmlformats.org/officeDocument/2006/relationships/image" Target="../media/image641.png"/><Relationship Id="rId263" Type="http://schemas.openxmlformats.org/officeDocument/2006/relationships/customXml" Target="../ink/ink257.xml"/><Relationship Id="rId470" Type="http://schemas.openxmlformats.org/officeDocument/2006/relationships/customXml" Target="../ink/ink361.xml"/><Relationship Id="rId929" Type="http://schemas.openxmlformats.org/officeDocument/2006/relationships/image" Target="../media/image582.png"/><Relationship Id="rId1114" Type="http://schemas.openxmlformats.org/officeDocument/2006/relationships/customXml" Target="../ink/ink684.xml"/><Relationship Id="rId58" Type="http://schemas.openxmlformats.org/officeDocument/2006/relationships/customXml" Target="../ink/ink153.xml"/><Relationship Id="rId123" Type="http://schemas.openxmlformats.org/officeDocument/2006/relationships/customXml" Target="../ink/ink186.xml"/><Relationship Id="rId330" Type="http://schemas.openxmlformats.org/officeDocument/2006/relationships/customXml" Target="../ink/ink291.xml"/><Relationship Id="rId568" Type="http://schemas.openxmlformats.org/officeDocument/2006/relationships/image" Target="../media/image402.png"/><Relationship Id="rId775" Type="http://schemas.openxmlformats.org/officeDocument/2006/relationships/image" Target="../media/image505.png"/><Relationship Id="rId982" Type="http://schemas.openxmlformats.org/officeDocument/2006/relationships/customXml" Target="../ink/ink618.xml"/><Relationship Id="rId428" Type="http://schemas.openxmlformats.org/officeDocument/2006/relationships/customXml" Target="../ink/ink340.xml"/><Relationship Id="rId635" Type="http://schemas.openxmlformats.org/officeDocument/2006/relationships/image" Target="../media/image435.png"/><Relationship Id="rId842" Type="http://schemas.openxmlformats.org/officeDocument/2006/relationships/customXml" Target="../ink/ink548.xml"/><Relationship Id="rId1058" Type="http://schemas.openxmlformats.org/officeDocument/2006/relationships/customXml" Target="../ink/ink656.xml"/><Relationship Id="rId274" Type="http://schemas.openxmlformats.org/officeDocument/2006/relationships/image" Target="../media/image256.png"/><Relationship Id="rId481" Type="http://schemas.openxmlformats.org/officeDocument/2006/relationships/image" Target="../media/image359.png"/><Relationship Id="rId702" Type="http://schemas.openxmlformats.org/officeDocument/2006/relationships/customXml" Target="../ink/ink478.xml"/><Relationship Id="rId1125" Type="http://schemas.openxmlformats.org/officeDocument/2006/relationships/image" Target="../media/image680.png"/><Relationship Id="rId69" Type="http://schemas.openxmlformats.org/officeDocument/2006/relationships/image" Target="../media/image155.png"/><Relationship Id="rId134" Type="http://schemas.openxmlformats.org/officeDocument/2006/relationships/image" Target="../media/image187.png"/><Relationship Id="rId579" Type="http://schemas.openxmlformats.org/officeDocument/2006/relationships/customXml" Target="../ink/ink416.xml"/><Relationship Id="rId786" Type="http://schemas.openxmlformats.org/officeDocument/2006/relationships/customXml" Target="../ink/ink520.xml"/><Relationship Id="rId993" Type="http://schemas.openxmlformats.org/officeDocument/2006/relationships/image" Target="../media/image614.png"/><Relationship Id="rId341" Type="http://schemas.openxmlformats.org/officeDocument/2006/relationships/image" Target="../media/image289.png"/><Relationship Id="rId439" Type="http://schemas.openxmlformats.org/officeDocument/2006/relationships/image" Target="../media/image338.png"/><Relationship Id="rId646" Type="http://schemas.openxmlformats.org/officeDocument/2006/relationships/customXml" Target="../ink/ink450.xml"/><Relationship Id="rId1069" Type="http://schemas.openxmlformats.org/officeDocument/2006/relationships/image" Target="../media/image652.png"/><Relationship Id="rId201" Type="http://schemas.openxmlformats.org/officeDocument/2006/relationships/image" Target="../media/image220.png"/><Relationship Id="rId285" Type="http://schemas.openxmlformats.org/officeDocument/2006/relationships/customXml" Target="../ink/ink268.xml"/><Relationship Id="rId506" Type="http://schemas.openxmlformats.org/officeDocument/2006/relationships/image" Target="../media/image371.png"/><Relationship Id="rId853" Type="http://schemas.openxmlformats.org/officeDocument/2006/relationships/image" Target="../media/image544.png"/><Relationship Id="rId1136" Type="http://schemas.openxmlformats.org/officeDocument/2006/relationships/image" Target="../media/image685.png"/><Relationship Id="rId492" Type="http://schemas.openxmlformats.org/officeDocument/2006/relationships/customXml" Target="../ink/ink372.xml"/><Relationship Id="rId713" Type="http://schemas.openxmlformats.org/officeDocument/2006/relationships/image" Target="../media/image474.png"/><Relationship Id="rId797" Type="http://schemas.openxmlformats.org/officeDocument/2006/relationships/image" Target="../media/image516.png"/><Relationship Id="rId920" Type="http://schemas.openxmlformats.org/officeDocument/2006/relationships/customXml" Target="../ink/ink587.xml"/><Relationship Id="rId145" Type="http://schemas.openxmlformats.org/officeDocument/2006/relationships/customXml" Target="../ink/ink197.xml"/><Relationship Id="rId352" Type="http://schemas.openxmlformats.org/officeDocument/2006/relationships/customXml" Target="../ink/ink302.xml"/><Relationship Id="rId212" Type="http://schemas.openxmlformats.org/officeDocument/2006/relationships/customXml" Target="../ink/ink231.xml"/><Relationship Id="rId657" Type="http://schemas.openxmlformats.org/officeDocument/2006/relationships/image" Target="../media/image446.png"/><Relationship Id="rId864" Type="http://schemas.openxmlformats.org/officeDocument/2006/relationships/customXml" Target="../ink/ink559.xml"/><Relationship Id="rId296" Type="http://schemas.openxmlformats.org/officeDocument/2006/relationships/customXml" Target="../ink/ink274.xml"/><Relationship Id="rId517" Type="http://schemas.openxmlformats.org/officeDocument/2006/relationships/customXml" Target="../ink/ink385.xml"/><Relationship Id="rId724" Type="http://schemas.openxmlformats.org/officeDocument/2006/relationships/customXml" Target="../ink/ink489.xml"/><Relationship Id="rId931" Type="http://schemas.openxmlformats.org/officeDocument/2006/relationships/image" Target="../media/image583.png"/><Relationship Id="rId60" Type="http://schemas.openxmlformats.org/officeDocument/2006/relationships/customXml" Target="../ink/ink154.xml"/><Relationship Id="rId156" Type="http://schemas.openxmlformats.org/officeDocument/2006/relationships/image" Target="../media/image198.png"/><Relationship Id="rId363" Type="http://schemas.openxmlformats.org/officeDocument/2006/relationships/image" Target="../media/image300.png"/><Relationship Id="rId570" Type="http://schemas.openxmlformats.org/officeDocument/2006/relationships/image" Target="../media/image403.png"/><Relationship Id="rId1007" Type="http://schemas.openxmlformats.org/officeDocument/2006/relationships/image" Target="../media/image621.png"/><Relationship Id="rId223" Type="http://schemas.openxmlformats.org/officeDocument/2006/relationships/image" Target="../media/image231.png"/><Relationship Id="rId430" Type="http://schemas.openxmlformats.org/officeDocument/2006/relationships/customXml" Target="../ink/ink341.xml"/><Relationship Id="rId668" Type="http://schemas.openxmlformats.org/officeDocument/2006/relationships/customXml" Target="../ink/ink461.xml"/><Relationship Id="rId875" Type="http://schemas.openxmlformats.org/officeDocument/2006/relationships/image" Target="../media/image555.png"/><Relationship Id="rId1060" Type="http://schemas.openxmlformats.org/officeDocument/2006/relationships/customXml" Target="../ink/ink657.xml"/><Relationship Id="rId18" Type="http://schemas.openxmlformats.org/officeDocument/2006/relationships/image" Target="../media/image131.png"/><Relationship Id="rId528" Type="http://schemas.openxmlformats.org/officeDocument/2006/relationships/image" Target="../media/image382.png"/><Relationship Id="rId735" Type="http://schemas.openxmlformats.org/officeDocument/2006/relationships/image" Target="../media/image485.png"/><Relationship Id="rId942" Type="http://schemas.openxmlformats.org/officeDocument/2006/relationships/customXml" Target="../ink/ink598.xml"/><Relationship Id="rId167" Type="http://schemas.openxmlformats.org/officeDocument/2006/relationships/image" Target="../media/image203.png"/><Relationship Id="rId374" Type="http://schemas.openxmlformats.org/officeDocument/2006/relationships/customXml" Target="../ink/ink313.xml"/><Relationship Id="rId581" Type="http://schemas.openxmlformats.org/officeDocument/2006/relationships/customXml" Target="../ink/ink417.xml"/><Relationship Id="rId1018" Type="http://schemas.openxmlformats.org/officeDocument/2006/relationships/customXml" Target="../ink/ink636.xml"/><Relationship Id="rId71" Type="http://schemas.openxmlformats.org/officeDocument/2006/relationships/image" Target="../media/image156.png"/><Relationship Id="rId234" Type="http://schemas.openxmlformats.org/officeDocument/2006/relationships/customXml" Target="../ink/ink242.xml"/><Relationship Id="rId679" Type="http://schemas.openxmlformats.org/officeDocument/2006/relationships/image" Target="../media/image457.png"/><Relationship Id="rId802" Type="http://schemas.openxmlformats.org/officeDocument/2006/relationships/customXml" Target="../ink/ink528.xml"/><Relationship Id="rId886" Type="http://schemas.openxmlformats.org/officeDocument/2006/relationships/customXml" Target="../ink/ink570.xml"/><Relationship Id="rId2" Type="http://schemas.openxmlformats.org/officeDocument/2006/relationships/notesSlide" Target="../notesSlides/notesSlide2.xml"/><Relationship Id="rId29" Type="http://schemas.openxmlformats.org/officeDocument/2006/relationships/customXml" Target="../ink/ink138.xml"/><Relationship Id="rId441" Type="http://schemas.openxmlformats.org/officeDocument/2006/relationships/image" Target="../media/image339.png"/><Relationship Id="rId539" Type="http://schemas.openxmlformats.org/officeDocument/2006/relationships/customXml" Target="../ink/ink396.xml"/><Relationship Id="rId746" Type="http://schemas.openxmlformats.org/officeDocument/2006/relationships/customXml" Target="../ink/ink500.xml"/><Relationship Id="rId1071" Type="http://schemas.openxmlformats.org/officeDocument/2006/relationships/image" Target="../media/image653.png"/><Relationship Id="rId178" Type="http://schemas.openxmlformats.org/officeDocument/2006/relationships/customXml" Target="../ink/ink214.xml"/><Relationship Id="rId301" Type="http://schemas.openxmlformats.org/officeDocument/2006/relationships/image" Target="../media/image269.png"/><Relationship Id="rId953" Type="http://schemas.openxmlformats.org/officeDocument/2006/relationships/image" Target="../media/image594.png"/><Relationship Id="rId1029" Type="http://schemas.openxmlformats.org/officeDocument/2006/relationships/image" Target="../media/image632.png"/><Relationship Id="rId82" Type="http://schemas.openxmlformats.org/officeDocument/2006/relationships/customXml" Target="../ink/ink165.xml"/><Relationship Id="rId385" Type="http://schemas.openxmlformats.org/officeDocument/2006/relationships/image" Target="../media/image311.png"/><Relationship Id="rId592" Type="http://schemas.openxmlformats.org/officeDocument/2006/relationships/image" Target="../media/image414.png"/><Relationship Id="rId606" Type="http://schemas.openxmlformats.org/officeDocument/2006/relationships/customXml" Target="../ink/ink430.xml"/><Relationship Id="rId813" Type="http://schemas.openxmlformats.org/officeDocument/2006/relationships/image" Target="../media/image524.png"/><Relationship Id="rId245" Type="http://schemas.openxmlformats.org/officeDocument/2006/relationships/image" Target="../media/image242.png"/><Relationship Id="rId452" Type="http://schemas.openxmlformats.org/officeDocument/2006/relationships/customXml" Target="../ink/ink352.xml"/><Relationship Id="rId897" Type="http://schemas.openxmlformats.org/officeDocument/2006/relationships/image" Target="../media/image566.png"/><Relationship Id="rId1082" Type="http://schemas.openxmlformats.org/officeDocument/2006/relationships/customXml" Target="../ink/ink668.xml"/><Relationship Id="rId105" Type="http://schemas.openxmlformats.org/officeDocument/2006/relationships/image" Target="../media/image173.png"/><Relationship Id="rId312" Type="http://schemas.openxmlformats.org/officeDocument/2006/relationships/customXml" Target="../ink/ink282.xml"/><Relationship Id="rId757" Type="http://schemas.openxmlformats.org/officeDocument/2006/relationships/image" Target="../media/image496.png"/><Relationship Id="rId964" Type="http://schemas.openxmlformats.org/officeDocument/2006/relationships/customXml" Target="../ink/ink609.xml"/><Relationship Id="rId93" Type="http://schemas.openxmlformats.org/officeDocument/2006/relationships/image" Target="../media/image167.png"/><Relationship Id="rId189" Type="http://schemas.openxmlformats.org/officeDocument/2006/relationships/image" Target="../media/image214.png"/><Relationship Id="rId396" Type="http://schemas.openxmlformats.org/officeDocument/2006/relationships/customXml" Target="../ink/ink324.xml"/><Relationship Id="rId617" Type="http://schemas.openxmlformats.org/officeDocument/2006/relationships/image" Target="../media/image426.png"/><Relationship Id="rId824" Type="http://schemas.openxmlformats.org/officeDocument/2006/relationships/customXml" Target="../ink/ink539.xml"/><Relationship Id="rId256" Type="http://schemas.openxmlformats.org/officeDocument/2006/relationships/customXml" Target="../ink/ink253.xml"/><Relationship Id="rId463" Type="http://schemas.openxmlformats.org/officeDocument/2006/relationships/image" Target="../media/image350.png"/><Relationship Id="rId670" Type="http://schemas.openxmlformats.org/officeDocument/2006/relationships/customXml" Target="../ink/ink462.xml"/><Relationship Id="rId1093" Type="http://schemas.openxmlformats.org/officeDocument/2006/relationships/image" Target="../media/image664.png"/><Relationship Id="rId1107" Type="http://schemas.openxmlformats.org/officeDocument/2006/relationships/image" Target="../media/image671.png"/><Relationship Id="rId116" Type="http://schemas.openxmlformats.org/officeDocument/2006/relationships/image" Target="../media/image178.png"/><Relationship Id="rId323" Type="http://schemas.openxmlformats.org/officeDocument/2006/relationships/image" Target="../media/image280.png"/><Relationship Id="rId530" Type="http://schemas.openxmlformats.org/officeDocument/2006/relationships/image" Target="../media/image383.png"/><Relationship Id="rId768" Type="http://schemas.openxmlformats.org/officeDocument/2006/relationships/customXml" Target="../ink/ink511.xml"/><Relationship Id="rId975" Type="http://schemas.openxmlformats.org/officeDocument/2006/relationships/image" Target="../media/image605.png"/><Relationship Id="rId20" Type="http://schemas.openxmlformats.org/officeDocument/2006/relationships/image" Target="../media/image132.png"/><Relationship Id="rId628" Type="http://schemas.openxmlformats.org/officeDocument/2006/relationships/customXml" Target="../ink/ink441.xml"/><Relationship Id="rId835" Type="http://schemas.openxmlformats.org/officeDocument/2006/relationships/image" Target="../media/image535.png"/><Relationship Id="rId267" Type="http://schemas.openxmlformats.org/officeDocument/2006/relationships/customXml" Target="../ink/ink259.xml"/><Relationship Id="rId474" Type="http://schemas.openxmlformats.org/officeDocument/2006/relationships/customXml" Target="../ink/ink363.xml"/><Relationship Id="rId1020" Type="http://schemas.openxmlformats.org/officeDocument/2006/relationships/customXml" Target="../ink/ink637.xml"/><Relationship Id="rId1118" Type="http://schemas.openxmlformats.org/officeDocument/2006/relationships/customXml" Target="../ink/ink686.xml"/><Relationship Id="rId127" Type="http://schemas.openxmlformats.org/officeDocument/2006/relationships/customXml" Target="../ink/ink188.xml"/><Relationship Id="rId681" Type="http://schemas.openxmlformats.org/officeDocument/2006/relationships/image" Target="../media/image458.png"/><Relationship Id="rId779" Type="http://schemas.openxmlformats.org/officeDocument/2006/relationships/image" Target="../media/image507.png"/><Relationship Id="rId902" Type="http://schemas.openxmlformats.org/officeDocument/2006/relationships/customXml" Target="../ink/ink578.xml"/><Relationship Id="rId986" Type="http://schemas.openxmlformats.org/officeDocument/2006/relationships/customXml" Target="../ink/ink620.xml"/><Relationship Id="rId31" Type="http://schemas.openxmlformats.org/officeDocument/2006/relationships/customXml" Target="../ink/ink139.xml"/><Relationship Id="rId334" Type="http://schemas.openxmlformats.org/officeDocument/2006/relationships/customXml" Target="../ink/ink293.xml"/><Relationship Id="rId541" Type="http://schemas.openxmlformats.org/officeDocument/2006/relationships/customXml" Target="../ink/ink397.xml"/><Relationship Id="rId639" Type="http://schemas.openxmlformats.org/officeDocument/2006/relationships/image" Target="../media/image437.png"/><Relationship Id="rId180" Type="http://schemas.openxmlformats.org/officeDocument/2006/relationships/customXml" Target="../ink/ink215.xml"/><Relationship Id="rId278" Type="http://schemas.openxmlformats.org/officeDocument/2006/relationships/image" Target="../media/image258.png"/><Relationship Id="rId401" Type="http://schemas.openxmlformats.org/officeDocument/2006/relationships/image" Target="../media/image319.png"/><Relationship Id="rId846" Type="http://schemas.openxmlformats.org/officeDocument/2006/relationships/customXml" Target="../ink/ink550.xml"/><Relationship Id="rId1031" Type="http://schemas.openxmlformats.org/officeDocument/2006/relationships/image" Target="../media/image633.png"/><Relationship Id="rId1129" Type="http://schemas.openxmlformats.org/officeDocument/2006/relationships/image" Target="../media/image682.png"/><Relationship Id="rId485" Type="http://schemas.openxmlformats.org/officeDocument/2006/relationships/image" Target="../media/image361.png"/><Relationship Id="rId692" Type="http://schemas.openxmlformats.org/officeDocument/2006/relationships/customXml" Target="../ink/ink473.xml"/><Relationship Id="rId706" Type="http://schemas.openxmlformats.org/officeDocument/2006/relationships/customXml" Target="../ink/ink480.xml"/><Relationship Id="rId913" Type="http://schemas.openxmlformats.org/officeDocument/2006/relationships/image" Target="../media/image574.png"/><Relationship Id="rId42" Type="http://schemas.openxmlformats.org/officeDocument/2006/relationships/customXml" Target="../ink/ink145.xml"/><Relationship Id="rId138" Type="http://schemas.openxmlformats.org/officeDocument/2006/relationships/image" Target="../media/image189.png"/><Relationship Id="rId345" Type="http://schemas.openxmlformats.org/officeDocument/2006/relationships/image" Target="../media/image291.png"/><Relationship Id="rId552" Type="http://schemas.openxmlformats.org/officeDocument/2006/relationships/image" Target="../media/image394.png"/><Relationship Id="rId997" Type="http://schemas.openxmlformats.org/officeDocument/2006/relationships/image" Target="../media/image616.png"/><Relationship Id="rId191" Type="http://schemas.openxmlformats.org/officeDocument/2006/relationships/image" Target="../media/image215.png"/><Relationship Id="rId205" Type="http://schemas.openxmlformats.org/officeDocument/2006/relationships/image" Target="../media/image222.png"/><Relationship Id="rId412" Type="http://schemas.openxmlformats.org/officeDocument/2006/relationships/customXml" Target="../ink/ink332.xml"/><Relationship Id="rId857" Type="http://schemas.openxmlformats.org/officeDocument/2006/relationships/image" Target="../media/image546.png"/><Relationship Id="rId1042" Type="http://schemas.openxmlformats.org/officeDocument/2006/relationships/customXml" Target="../ink/ink648.xml"/><Relationship Id="rId289" Type="http://schemas.openxmlformats.org/officeDocument/2006/relationships/image" Target="../media/image263.png"/><Relationship Id="rId496" Type="http://schemas.openxmlformats.org/officeDocument/2006/relationships/image" Target="../media/image366.png"/><Relationship Id="rId717" Type="http://schemas.openxmlformats.org/officeDocument/2006/relationships/image" Target="../media/image476.png"/><Relationship Id="rId924" Type="http://schemas.openxmlformats.org/officeDocument/2006/relationships/customXml" Target="../ink/ink589.xml"/><Relationship Id="rId53" Type="http://schemas.openxmlformats.org/officeDocument/2006/relationships/image" Target="../media/image147.png"/><Relationship Id="rId149" Type="http://schemas.openxmlformats.org/officeDocument/2006/relationships/customXml" Target="../ink/ink199.xml"/><Relationship Id="rId356" Type="http://schemas.openxmlformats.org/officeDocument/2006/relationships/customXml" Target="../ink/ink304.xml"/><Relationship Id="rId563" Type="http://schemas.openxmlformats.org/officeDocument/2006/relationships/customXml" Target="../ink/ink408.xml"/><Relationship Id="rId770" Type="http://schemas.openxmlformats.org/officeDocument/2006/relationships/customXml" Target="../ink/ink512.xml"/><Relationship Id="rId216" Type="http://schemas.openxmlformats.org/officeDocument/2006/relationships/customXml" Target="../ink/ink233.xml"/><Relationship Id="rId423" Type="http://schemas.openxmlformats.org/officeDocument/2006/relationships/image" Target="../media/image330.png"/><Relationship Id="rId868" Type="http://schemas.openxmlformats.org/officeDocument/2006/relationships/customXml" Target="../ink/ink561.xml"/><Relationship Id="rId1053" Type="http://schemas.openxmlformats.org/officeDocument/2006/relationships/image" Target="../media/image644.png"/><Relationship Id="rId630" Type="http://schemas.openxmlformats.org/officeDocument/2006/relationships/customXml" Target="../ink/ink442.xml"/><Relationship Id="rId728" Type="http://schemas.openxmlformats.org/officeDocument/2006/relationships/customXml" Target="../ink/ink491.xml"/><Relationship Id="rId935" Type="http://schemas.openxmlformats.org/officeDocument/2006/relationships/image" Target="../media/image585.png"/><Relationship Id="rId64" Type="http://schemas.openxmlformats.org/officeDocument/2006/relationships/customXml" Target="../ink/ink156.xml"/><Relationship Id="rId367" Type="http://schemas.openxmlformats.org/officeDocument/2006/relationships/image" Target="../media/image302.png"/><Relationship Id="rId574" Type="http://schemas.openxmlformats.org/officeDocument/2006/relationships/image" Target="../media/image405.png"/><Relationship Id="rId1120" Type="http://schemas.openxmlformats.org/officeDocument/2006/relationships/customXml" Target="../ink/ink687.xml"/><Relationship Id="rId227" Type="http://schemas.openxmlformats.org/officeDocument/2006/relationships/image" Target="../media/image233.png"/><Relationship Id="rId781" Type="http://schemas.openxmlformats.org/officeDocument/2006/relationships/image" Target="../media/image508.png"/><Relationship Id="rId879" Type="http://schemas.openxmlformats.org/officeDocument/2006/relationships/image" Target="../media/image557.png"/><Relationship Id="rId434" Type="http://schemas.openxmlformats.org/officeDocument/2006/relationships/customXml" Target="../ink/ink343.xml"/><Relationship Id="rId641" Type="http://schemas.openxmlformats.org/officeDocument/2006/relationships/image" Target="../media/image438.png"/><Relationship Id="rId739" Type="http://schemas.openxmlformats.org/officeDocument/2006/relationships/image" Target="../media/image487.png"/><Relationship Id="rId1064" Type="http://schemas.openxmlformats.org/officeDocument/2006/relationships/customXml" Target="../ink/ink659.xml"/><Relationship Id="rId280" Type="http://schemas.openxmlformats.org/officeDocument/2006/relationships/image" Target="../media/image259.png"/><Relationship Id="rId501" Type="http://schemas.openxmlformats.org/officeDocument/2006/relationships/customXml" Target="../ink/ink377.xml"/><Relationship Id="rId946" Type="http://schemas.openxmlformats.org/officeDocument/2006/relationships/customXml" Target="../ink/ink600.xml"/><Relationship Id="rId1131" Type="http://schemas.openxmlformats.org/officeDocument/2006/relationships/customXml" Target="../ink/ink693.xml"/><Relationship Id="rId75" Type="http://schemas.openxmlformats.org/officeDocument/2006/relationships/image" Target="../media/image158.png"/><Relationship Id="rId140" Type="http://schemas.openxmlformats.org/officeDocument/2006/relationships/image" Target="../media/image190.png"/><Relationship Id="rId378" Type="http://schemas.openxmlformats.org/officeDocument/2006/relationships/customXml" Target="../ink/ink315.xml"/><Relationship Id="rId585" Type="http://schemas.openxmlformats.org/officeDocument/2006/relationships/customXml" Target="../ink/ink419.xml"/><Relationship Id="rId792" Type="http://schemas.openxmlformats.org/officeDocument/2006/relationships/customXml" Target="../ink/ink523.xml"/><Relationship Id="rId806" Type="http://schemas.openxmlformats.org/officeDocument/2006/relationships/customXml" Target="../ink/ink530.xml"/><Relationship Id="rId6" Type="http://schemas.openxmlformats.org/officeDocument/2006/relationships/image" Target="../media/image125.png"/><Relationship Id="rId238" Type="http://schemas.openxmlformats.org/officeDocument/2006/relationships/customXml" Target="../ink/ink244.xml"/><Relationship Id="rId445" Type="http://schemas.openxmlformats.org/officeDocument/2006/relationships/image" Target="../media/image341.png"/><Relationship Id="rId652" Type="http://schemas.openxmlformats.org/officeDocument/2006/relationships/customXml" Target="../ink/ink453.xml"/><Relationship Id="rId1075" Type="http://schemas.openxmlformats.org/officeDocument/2006/relationships/image" Target="../media/image655.png"/><Relationship Id="rId291" Type="http://schemas.openxmlformats.org/officeDocument/2006/relationships/image" Target="../media/image264.png"/><Relationship Id="rId305" Type="http://schemas.openxmlformats.org/officeDocument/2006/relationships/image" Target="../media/image271.png"/><Relationship Id="rId512" Type="http://schemas.openxmlformats.org/officeDocument/2006/relationships/image" Target="../media/image374.png"/><Relationship Id="rId957" Type="http://schemas.openxmlformats.org/officeDocument/2006/relationships/image" Target="../media/image596.png"/><Relationship Id="rId1142" Type="http://schemas.openxmlformats.org/officeDocument/2006/relationships/image" Target="../media/image688.png"/><Relationship Id="rId86" Type="http://schemas.openxmlformats.org/officeDocument/2006/relationships/customXml" Target="../ink/ink167.xml"/><Relationship Id="rId151" Type="http://schemas.openxmlformats.org/officeDocument/2006/relationships/customXml" Target="../ink/ink200.xml"/><Relationship Id="rId389" Type="http://schemas.openxmlformats.org/officeDocument/2006/relationships/image" Target="../media/image313.png"/><Relationship Id="rId596" Type="http://schemas.openxmlformats.org/officeDocument/2006/relationships/image" Target="../media/image416.png"/><Relationship Id="rId817" Type="http://schemas.openxmlformats.org/officeDocument/2006/relationships/image" Target="../media/image526.png"/><Relationship Id="rId1002" Type="http://schemas.openxmlformats.org/officeDocument/2006/relationships/customXml" Target="../ink/ink628.xml"/><Relationship Id="rId249" Type="http://schemas.openxmlformats.org/officeDocument/2006/relationships/image" Target="../media/image244.png"/><Relationship Id="rId456" Type="http://schemas.openxmlformats.org/officeDocument/2006/relationships/customXml" Target="../ink/ink354.xml"/><Relationship Id="rId663" Type="http://schemas.openxmlformats.org/officeDocument/2006/relationships/image" Target="../media/image449.png"/><Relationship Id="rId870" Type="http://schemas.openxmlformats.org/officeDocument/2006/relationships/customXml" Target="../ink/ink562.xml"/><Relationship Id="rId1086" Type="http://schemas.openxmlformats.org/officeDocument/2006/relationships/customXml" Target="../ink/ink670.xml"/><Relationship Id="rId13" Type="http://schemas.openxmlformats.org/officeDocument/2006/relationships/customXml" Target="../ink/ink130.xml"/><Relationship Id="rId109" Type="http://schemas.openxmlformats.org/officeDocument/2006/relationships/customXml" Target="../ink/ink179.xml"/><Relationship Id="rId316" Type="http://schemas.openxmlformats.org/officeDocument/2006/relationships/customXml" Target="../ink/ink284.xml"/><Relationship Id="rId523" Type="http://schemas.openxmlformats.org/officeDocument/2006/relationships/customXml" Target="../ink/ink388.xml"/><Relationship Id="rId968" Type="http://schemas.openxmlformats.org/officeDocument/2006/relationships/customXml" Target="../ink/ink611.xml"/><Relationship Id="rId97" Type="http://schemas.openxmlformats.org/officeDocument/2006/relationships/image" Target="../media/image169.png"/><Relationship Id="rId730" Type="http://schemas.openxmlformats.org/officeDocument/2006/relationships/customXml" Target="../ink/ink492.xml"/><Relationship Id="rId828" Type="http://schemas.openxmlformats.org/officeDocument/2006/relationships/customXml" Target="../ink/ink541.xml"/><Relationship Id="rId1013" Type="http://schemas.openxmlformats.org/officeDocument/2006/relationships/image" Target="../media/image624.png"/><Relationship Id="rId162" Type="http://schemas.openxmlformats.org/officeDocument/2006/relationships/image" Target="../media/image201.png"/><Relationship Id="rId467" Type="http://schemas.openxmlformats.org/officeDocument/2006/relationships/image" Target="../media/image352.png"/><Relationship Id="rId1097" Type="http://schemas.openxmlformats.org/officeDocument/2006/relationships/image" Target="../media/image666.png"/><Relationship Id="rId674" Type="http://schemas.openxmlformats.org/officeDocument/2006/relationships/customXml" Target="../ink/ink464.xml"/><Relationship Id="rId881" Type="http://schemas.openxmlformats.org/officeDocument/2006/relationships/image" Target="../media/image558.png"/><Relationship Id="rId979" Type="http://schemas.openxmlformats.org/officeDocument/2006/relationships/image" Target="../media/image607.png"/><Relationship Id="rId24" Type="http://schemas.openxmlformats.org/officeDocument/2006/relationships/image" Target="../media/image134.png"/><Relationship Id="rId327" Type="http://schemas.openxmlformats.org/officeDocument/2006/relationships/image" Target="../media/image282.png"/><Relationship Id="rId534" Type="http://schemas.openxmlformats.org/officeDocument/2006/relationships/image" Target="../media/image385.png"/><Relationship Id="rId741" Type="http://schemas.openxmlformats.org/officeDocument/2006/relationships/image" Target="../media/image488.png"/><Relationship Id="rId839" Type="http://schemas.openxmlformats.org/officeDocument/2006/relationships/image" Target="../media/image537.png"/><Relationship Id="rId173" Type="http://schemas.openxmlformats.org/officeDocument/2006/relationships/image" Target="../media/image206.png"/><Relationship Id="rId380" Type="http://schemas.openxmlformats.org/officeDocument/2006/relationships/customXml" Target="../ink/ink316.xml"/><Relationship Id="rId601" Type="http://schemas.openxmlformats.org/officeDocument/2006/relationships/customXml" Target="../ink/ink427.xml"/><Relationship Id="rId1024" Type="http://schemas.openxmlformats.org/officeDocument/2006/relationships/customXml" Target="../ink/ink639.xml"/><Relationship Id="rId240" Type="http://schemas.openxmlformats.org/officeDocument/2006/relationships/customXml" Target="../ink/ink245.xml"/><Relationship Id="rId478" Type="http://schemas.openxmlformats.org/officeDocument/2006/relationships/customXml" Target="../ink/ink365.xml"/><Relationship Id="rId685" Type="http://schemas.openxmlformats.org/officeDocument/2006/relationships/image" Target="../media/image460.png"/><Relationship Id="rId892" Type="http://schemas.openxmlformats.org/officeDocument/2006/relationships/customXml" Target="../ink/ink573.xml"/><Relationship Id="rId906" Type="http://schemas.openxmlformats.org/officeDocument/2006/relationships/customXml" Target="../ink/ink580.xml"/><Relationship Id="rId35" Type="http://schemas.openxmlformats.org/officeDocument/2006/relationships/customXml" Target="../ink/ink141.xml"/><Relationship Id="rId100" Type="http://schemas.openxmlformats.org/officeDocument/2006/relationships/customXml" Target="../ink/ink174.xml"/><Relationship Id="rId338" Type="http://schemas.openxmlformats.org/officeDocument/2006/relationships/customXml" Target="../ink/ink295.xml"/><Relationship Id="rId545" Type="http://schemas.openxmlformats.org/officeDocument/2006/relationships/customXml" Target="../ink/ink399.xml"/><Relationship Id="rId752" Type="http://schemas.openxmlformats.org/officeDocument/2006/relationships/customXml" Target="../ink/ink503.xml"/><Relationship Id="rId184" Type="http://schemas.openxmlformats.org/officeDocument/2006/relationships/customXml" Target="../ink/ink217.xml"/><Relationship Id="rId391" Type="http://schemas.openxmlformats.org/officeDocument/2006/relationships/image" Target="../media/image314.png"/><Relationship Id="rId405" Type="http://schemas.openxmlformats.org/officeDocument/2006/relationships/image" Target="../media/image321.png"/><Relationship Id="rId612" Type="http://schemas.openxmlformats.org/officeDocument/2006/relationships/customXml" Target="../ink/ink433.xml"/><Relationship Id="rId1035" Type="http://schemas.openxmlformats.org/officeDocument/2006/relationships/image" Target="../media/image635.png"/><Relationship Id="rId251" Type="http://schemas.openxmlformats.org/officeDocument/2006/relationships/image" Target="../media/image245.png"/><Relationship Id="rId489" Type="http://schemas.openxmlformats.org/officeDocument/2006/relationships/image" Target="../media/image363.png"/><Relationship Id="rId696" Type="http://schemas.openxmlformats.org/officeDocument/2006/relationships/customXml" Target="../ink/ink475.xml"/><Relationship Id="rId917" Type="http://schemas.openxmlformats.org/officeDocument/2006/relationships/image" Target="../media/image576.png"/><Relationship Id="rId1102" Type="http://schemas.openxmlformats.org/officeDocument/2006/relationships/customXml" Target="../ink/ink678.xml"/><Relationship Id="rId46" Type="http://schemas.openxmlformats.org/officeDocument/2006/relationships/customXml" Target="../ink/ink147.xml"/><Relationship Id="rId349" Type="http://schemas.openxmlformats.org/officeDocument/2006/relationships/image" Target="../media/image293.png"/><Relationship Id="rId556" Type="http://schemas.openxmlformats.org/officeDocument/2006/relationships/image" Target="../media/image396.png"/><Relationship Id="rId763" Type="http://schemas.openxmlformats.org/officeDocument/2006/relationships/image" Target="../media/image499.png"/><Relationship Id="rId111" Type="http://schemas.openxmlformats.org/officeDocument/2006/relationships/customXml" Target="../ink/ink180.xml"/><Relationship Id="rId195" Type="http://schemas.openxmlformats.org/officeDocument/2006/relationships/image" Target="../media/image217.png"/><Relationship Id="rId209" Type="http://schemas.openxmlformats.org/officeDocument/2006/relationships/image" Target="../media/image224.png"/><Relationship Id="rId416" Type="http://schemas.openxmlformats.org/officeDocument/2006/relationships/customXml" Target="../ink/ink334.xml"/><Relationship Id="rId970" Type="http://schemas.openxmlformats.org/officeDocument/2006/relationships/customXml" Target="../ink/ink612.xml"/><Relationship Id="rId1046" Type="http://schemas.openxmlformats.org/officeDocument/2006/relationships/customXml" Target="../ink/ink650.xml"/><Relationship Id="rId623" Type="http://schemas.openxmlformats.org/officeDocument/2006/relationships/image" Target="../media/image429.png"/><Relationship Id="rId830" Type="http://schemas.openxmlformats.org/officeDocument/2006/relationships/customXml" Target="../ink/ink542.xml"/><Relationship Id="rId928" Type="http://schemas.openxmlformats.org/officeDocument/2006/relationships/customXml" Target="../ink/ink591.xml"/><Relationship Id="rId57" Type="http://schemas.openxmlformats.org/officeDocument/2006/relationships/image" Target="../media/image149.png"/><Relationship Id="rId262" Type="http://schemas.openxmlformats.org/officeDocument/2006/relationships/image" Target="../media/image250.png"/><Relationship Id="rId567" Type="http://schemas.openxmlformats.org/officeDocument/2006/relationships/customXml" Target="../ink/ink410.xml"/><Relationship Id="rId1113" Type="http://schemas.openxmlformats.org/officeDocument/2006/relationships/image" Target="../media/image674.png"/><Relationship Id="rId122" Type="http://schemas.openxmlformats.org/officeDocument/2006/relationships/image" Target="../media/image181.png"/><Relationship Id="rId774" Type="http://schemas.openxmlformats.org/officeDocument/2006/relationships/customXml" Target="../ink/ink514.xml"/><Relationship Id="rId981" Type="http://schemas.openxmlformats.org/officeDocument/2006/relationships/image" Target="../media/image608.png"/><Relationship Id="rId1057" Type="http://schemas.openxmlformats.org/officeDocument/2006/relationships/image" Target="../media/image646.png"/><Relationship Id="rId427" Type="http://schemas.openxmlformats.org/officeDocument/2006/relationships/image" Target="../media/image332.png"/><Relationship Id="rId634" Type="http://schemas.openxmlformats.org/officeDocument/2006/relationships/customXml" Target="../ink/ink444.xml"/><Relationship Id="rId841" Type="http://schemas.openxmlformats.org/officeDocument/2006/relationships/image" Target="../media/image538.png"/><Relationship Id="rId273" Type="http://schemas.openxmlformats.org/officeDocument/2006/relationships/customXml" Target="../ink/ink262.xml"/><Relationship Id="rId480" Type="http://schemas.openxmlformats.org/officeDocument/2006/relationships/customXml" Target="../ink/ink366.xml"/><Relationship Id="rId701" Type="http://schemas.openxmlformats.org/officeDocument/2006/relationships/image" Target="../media/image468.png"/><Relationship Id="rId939" Type="http://schemas.openxmlformats.org/officeDocument/2006/relationships/image" Target="../media/image587.png"/><Relationship Id="rId1124" Type="http://schemas.openxmlformats.org/officeDocument/2006/relationships/customXml" Target="../ink/ink689.xml"/><Relationship Id="rId68" Type="http://schemas.openxmlformats.org/officeDocument/2006/relationships/customXml" Target="../ink/ink158.xml"/><Relationship Id="rId133" Type="http://schemas.openxmlformats.org/officeDocument/2006/relationships/customXml" Target="../ink/ink191.xml"/><Relationship Id="rId340" Type="http://schemas.openxmlformats.org/officeDocument/2006/relationships/customXml" Target="../ink/ink296.xml"/><Relationship Id="rId578" Type="http://schemas.openxmlformats.org/officeDocument/2006/relationships/image" Target="../media/image407.png"/><Relationship Id="rId785" Type="http://schemas.openxmlformats.org/officeDocument/2006/relationships/image" Target="../media/image510.png"/><Relationship Id="rId992" Type="http://schemas.openxmlformats.org/officeDocument/2006/relationships/customXml" Target="../ink/ink623.xml"/><Relationship Id="rId200" Type="http://schemas.openxmlformats.org/officeDocument/2006/relationships/customXml" Target="../ink/ink225.xml"/><Relationship Id="rId438" Type="http://schemas.openxmlformats.org/officeDocument/2006/relationships/customXml" Target="../ink/ink345.xml"/><Relationship Id="rId645" Type="http://schemas.openxmlformats.org/officeDocument/2006/relationships/image" Target="../media/image440.png"/><Relationship Id="rId852" Type="http://schemas.openxmlformats.org/officeDocument/2006/relationships/customXml" Target="../ink/ink553.xml"/><Relationship Id="rId1068" Type="http://schemas.openxmlformats.org/officeDocument/2006/relationships/customXml" Target="../ink/ink661.xml"/><Relationship Id="rId284" Type="http://schemas.openxmlformats.org/officeDocument/2006/relationships/image" Target="../media/image261.png"/><Relationship Id="rId491" Type="http://schemas.openxmlformats.org/officeDocument/2006/relationships/image" Target="../media/image364.png"/><Relationship Id="rId505" Type="http://schemas.openxmlformats.org/officeDocument/2006/relationships/customXml" Target="../ink/ink379.xml"/><Relationship Id="rId712" Type="http://schemas.openxmlformats.org/officeDocument/2006/relationships/customXml" Target="../ink/ink483.xml"/><Relationship Id="rId1135" Type="http://schemas.openxmlformats.org/officeDocument/2006/relationships/customXml" Target="../ink/ink695.xml"/><Relationship Id="rId79" Type="http://schemas.openxmlformats.org/officeDocument/2006/relationships/image" Target="../media/image160.png"/><Relationship Id="rId144" Type="http://schemas.openxmlformats.org/officeDocument/2006/relationships/image" Target="../media/image192.png"/><Relationship Id="rId589" Type="http://schemas.openxmlformats.org/officeDocument/2006/relationships/customXml" Target="../ink/ink421.xml"/><Relationship Id="rId796" Type="http://schemas.openxmlformats.org/officeDocument/2006/relationships/customXml" Target="../ink/ink525.xml"/><Relationship Id="rId351" Type="http://schemas.openxmlformats.org/officeDocument/2006/relationships/image" Target="../media/image294.png"/><Relationship Id="rId449" Type="http://schemas.openxmlformats.org/officeDocument/2006/relationships/image" Target="../media/image343.png"/><Relationship Id="rId656" Type="http://schemas.openxmlformats.org/officeDocument/2006/relationships/customXml" Target="../ink/ink455.xml"/><Relationship Id="rId863" Type="http://schemas.openxmlformats.org/officeDocument/2006/relationships/image" Target="../media/image549.png"/><Relationship Id="rId1079" Type="http://schemas.openxmlformats.org/officeDocument/2006/relationships/image" Target="../media/image657.png"/><Relationship Id="rId211" Type="http://schemas.openxmlformats.org/officeDocument/2006/relationships/image" Target="../media/image225.png"/><Relationship Id="rId295" Type="http://schemas.openxmlformats.org/officeDocument/2006/relationships/image" Target="../media/image266.png"/><Relationship Id="rId309" Type="http://schemas.openxmlformats.org/officeDocument/2006/relationships/image" Target="../media/image273.png"/><Relationship Id="rId516" Type="http://schemas.openxmlformats.org/officeDocument/2006/relationships/image" Target="../media/image376.png"/><Relationship Id="rId723" Type="http://schemas.openxmlformats.org/officeDocument/2006/relationships/image" Target="../media/image479.png"/><Relationship Id="rId930" Type="http://schemas.openxmlformats.org/officeDocument/2006/relationships/customXml" Target="../ink/ink592.xml"/><Relationship Id="rId1006" Type="http://schemas.openxmlformats.org/officeDocument/2006/relationships/customXml" Target="../ink/ink630.xml"/><Relationship Id="rId155" Type="http://schemas.openxmlformats.org/officeDocument/2006/relationships/customXml" Target="../ink/ink202.xml"/><Relationship Id="rId362" Type="http://schemas.openxmlformats.org/officeDocument/2006/relationships/customXml" Target="../ink/ink307.xml"/><Relationship Id="rId222" Type="http://schemas.openxmlformats.org/officeDocument/2006/relationships/customXml" Target="../ink/ink236.xml"/><Relationship Id="rId667" Type="http://schemas.openxmlformats.org/officeDocument/2006/relationships/image" Target="../media/image451.png"/><Relationship Id="rId874" Type="http://schemas.openxmlformats.org/officeDocument/2006/relationships/customXml" Target="../ink/ink564.xml"/><Relationship Id="rId17" Type="http://schemas.openxmlformats.org/officeDocument/2006/relationships/customXml" Target="../ink/ink132.xml"/><Relationship Id="rId527" Type="http://schemas.openxmlformats.org/officeDocument/2006/relationships/customXml" Target="../ink/ink390.xml"/><Relationship Id="rId734" Type="http://schemas.openxmlformats.org/officeDocument/2006/relationships/customXml" Target="../ink/ink494.xml"/><Relationship Id="rId941" Type="http://schemas.openxmlformats.org/officeDocument/2006/relationships/image" Target="../media/image588.png"/><Relationship Id="rId70" Type="http://schemas.openxmlformats.org/officeDocument/2006/relationships/customXml" Target="../ink/ink159.xml"/><Relationship Id="rId166" Type="http://schemas.openxmlformats.org/officeDocument/2006/relationships/customXml" Target="../ink/ink208.xml"/><Relationship Id="rId373" Type="http://schemas.openxmlformats.org/officeDocument/2006/relationships/image" Target="../media/image305.png"/><Relationship Id="rId580" Type="http://schemas.openxmlformats.org/officeDocument/2006/relationships/image" Target="../media/image408.png"/><Relationship Id="rId801" Type="http://schemas.openxmlformats.org/officeDocument/2006/relationships/image" Target="../media/image518.png"/><Relationship Id="rId1017" Type="http://schemas.openxmlformats.org/officeDocument/2006/relationships/image" Target="../media/image626.png"/><Relationship Id="rId1" Type="http://schemas.openxmlformats.org/officeDocument/2006/relationships/slideLayout" Target="../slideLayouts/slideLayout7.xml"/><Relationship Id="rId233" Type="http://schemas.openxmlformats.org/officeDocument/2006/relationships/image" Target="../media/image236.png"/><Relationship Id="rId440" Type="http://schemas.openxmlformats.org/officeDocument/2006/relationships/customXml" Target="../ink/ink346.xml"/><Relationship Id="rId678" Type="http://schemas.openxmlformats.org/officeDocument/2006/relationships/customXml" Target="../ink/ink466.xml"/><Relationship Id="rId885" Type="http://schemas.openxmlformats.org/officeDocument/2006/relationships/image" Target="../media/image560.png"/><Relationship Id="rId1070" Type="http://schemas.openxmlformats.org/officeDocument/2006/relationships/customXml" Target="../ink/ink662.xml"/><Relationship Id="rId28" Type="http://schemas.openxmlformats.org/officeDocument/2006/relationships/image" Target="../media/image135.png"/><Relationship Id="rId300" Type="http://schemas.openxmlformats.org/officeDocument/2006/relationships/customXml" Target="../ink/ink276.xml"/><Relationship Id="rId538" Type="http://schemas.openxmlformats.org/officeDocument/2006/relationships/image" Target="../media/image387.png"/><Relationship Id="rId745" Type="http://schemas.openxmlformats.org/officeDocument/2006/relationships/image" Target="../media/image490.png"/><Relationship Id="rId952" Type="http://schemas.openxmlformats.org/officeDocument/2006/relationships/customXml" Target="../ink/ink603.xml"/><Relationship Id="rId81" Type="http://schemas.openxmlformats.org/officeDocument/2006/relationships/image" Target="../media/image161.png"/><Relationship Id="rId177" Type="http://schemas.openxmlformats.org/officeDocument/2006/relationships/image" Target="../media/image208.png"/><Relationship Id="rId384" Type="http://schemas.openxmlformats.org/officeDocument/2006/relationships/customXml" Target="../ink/ink318.xml"/><Relationship Id="rId591" Type="http://schemas.openxmlformats.org/officeDocument/2006/relationships/customXml" Target="../ink/ink422.xml"/><Relationship Id="rId605" Type="http://schemas.openxmlformats.org/officeDocument/2006/relationships/image" Target="../media/image420.png"/><Relationship Id="rId812" Type="http://schemas.openxmlformats.org/officeDocument/2006/relationships/customXml" Target="../ink/ink533.xml"/><Relationship Id="rId1028" Type="http://schemas.openxmlformats.org/officeDocument/2006/relationships/customXml" Target="../ink/ink641.xml"/><Relationship Id="rId244" Type="http://schemas.openxmlformats.org/officeDocument/2006/relationships/customXml" Target="../ink/ink247.xml"/><Relationship Id="rId689" Type="http://schemas.openxmlformats.org/officeDocument/2006/relationships/image" Target="../media/image462.png"/><Relationship Id="rId896" Type="http://schemas.openxmlformats.org/officeDocument/2006/relationships/customXml" Target="../ink/ink575.xml"/><Relationship Id="rId1081" Type="http://schemas.openxmlformats.org/officeDocument/2006/relationships/image" Target="../media/image658.png"/><Relationship Id="rId39" Type="http://schemas.openxmlformats.org/officeDocument/2006/relationships/image" Target="../media/image140.png"/><Relationship Id="rId451" Type="http://schemas.openxmlformats.org/officeDocument/2006/relationships/image" Target="../media/image344.png"/><Relationship Id="rId549" Type="http://schemas.openxmlformats.org/officeDocument/2006/relationships/customXml" Target="../ink/ink401.xml"/><Relationship Id="rId756" Type="http://schemas.openxmlformats.org/officeDocument/2006/relationships/customXml" Target="../ink/ink505.xml"/><Relationship Id="rId104" Type="http://schemas.openxmlformats.org/officeDocument/2006/relationships/customXml" Target="../ink/ink176.xml"/><Relationship Id="rId188" Type="http://schemas.openxmlformats.org/officeDocument/2006/relationships/customXml" Target="../ink/ink219.xml"/><Relationship Id="rId311" Type="http://schemas.openxmlformats.org/officeDocument/2006/relationships/image" Target="../media/image274.png"/><Relationship Id="rId395" Type="http://schemas.openxmlformats.org/officeDocument/2006/relationships/image" Target="../media/image316.png"/><Relationship Id="rId409" Type="http://schemas.openxmlformats.org/officeDocument/2006/relationships/image" Target="../media/image323.png"/><Relationship Id="rId963" Type="http://schemas.openxmlformats.org/officeDocument/2006/relationships/image" Target="../media/image599.png"/><Relationship Id="rId1039" Type="http://schemas.openxmlformats.org/officeDocument/2006/relationships/image" Target="../media/image637.png"/><Relationship Id="rId92" Type="http://schemas.openxmlformats.org/officeDocument/2006/relationships/customXml" Target="../ink/ink170.xml"/><Relationship Id="rId616" Type="http://schemas.openxmlformats.org/officeDocument/2006/relationships/customXml" Target="../ink/ink435.xml"/><Relationship Id="rId823" Type="http://schemas.openxmlformats.org/officeDocument/2006/relationships/image" Target="../media/image529.png"/><Relationship Id="rId255" Type="http://schemas.openxmlformats.org/officeDocument/2006/relationships/image" Target="../media/image247.png"/><Relationship Id="rId462" Type="http://schemas.openxmlformats.org/officeDocument/2006/relationships/customXml" Target="../ink/ink357.xml"/><Relationship Id="rId1092" Type="http://schemas.openxmlformats.org/officeDocument/2006/relationships/customXml" Target="../ink/ink673.xml"/><Relationship Id="rId1106" Type="http://schemas.openxmlformats.org/officeDocument/2006/relationships/customXml" Target="../ink/ink680.xml"/><Relationship Id="rId115" Type="http://schemas.openxmlformats.org/officeDocument/2006/relationships/customXml" Target="../ink/ink182.xml"/><Relationship Id="rId322" Type="http://schemas.openxmlformats.org/officeDocument/2006/relationships/customXml" Target="../ink/ink287.xml"/><Relationship Id="rId767" Type="http://schemas.openxmlformats.org/officeDocument/2006/relationships/image" Target="../media/image501.png"/><Relationship Id="rId974" Type="http://schemas.openxmlformats.org/officeDocument/2006/relationships/customXml" Target="../ink/ink614.xml"/><Relationship Id="rId199" Type="http://schemas.openxmlformats.org/officeDocument/2006/relationships/image" Target="../media/image219.png"/><Relationship Id="rId627" Type="http://schemas.openxmlformats.org/officeDocument/2006/relationships/image" Target="../media/image431.png"/><Relationship Id="rId834" Type="http://schemas.openxmlformats.org/officeDocument/2006/relationships/customXml" Target="../ink/ink544.xml"/><Relationship Id="rId266" Type="http://schemas.openxmlformats.org/officeDocument/2006/relationships/image" Target="../media/image252.png"/><Relationship Id="rId473" Type="http://schemas.openxmlformats.org/officeDocument/2006/relationships/image" Target="../media/image355.png"/><Relationship Id="rId680" Type="http://schemas.openxmlformats.org/officeDocument/2006/relationships/customXml" Target="../ink/ink467.xml"/><Relationship Id="rId901" Type="http://schemas.openxmlformats.org/officeDocument/2006/relationships/image" Target="../media/image568.png"/><Relationship Id="rId1117" Type="http://schemas.openxmlformats.org/officeDocument/2006/relationships/image" Target="../media/image676.png"/><Relationship Id="rId30" Type="http://schemas.openxmlformats.org/officeDocument/2006/relationships/image" Target="../media/image136.png"/><Relationship Id="rId126" Type="http://schemas.openxmlformats.org/officeDocument/2006/relationships/image" Target="../media/image183.png"/><Relationship Id="rId333" Type="http://schemas.openxmlformats.org/officeDocument/2006/relationships/image" Target="../media/image285.png"/><Relationship Id="rId540" Type="http://schemas.openxmlformats.org/officeDocument/2006/relationships/image" Target="../media/image388.png"/><Relationship Id="rId778" Type="http://schemas.openxmlformats.org/officeDocument/2006/relationships/customXml" Target="../ink/ink516.xml"/><Relationship Id="rId985" Type="http://schemas.openxmlformats.org/officeDocument/2006/relationships/image" Target="../media/image610.png"/><Relationship Id="rId638" Type="http://schemas.openxmlformats.org/officeDocument/2006/relationships/customXml" Target="../ink/ink446.xml"/><Relationship Id="rId845" Type="http://schemas.openxmlformats.org/officeDocument/2006/relationships/image" Target="../media/image540.png"/><Relationship Id="rId1030" Type="http://schemas.openxmlformats.org/officeDocument/2006/relationships/customXml" Target="../ink/ink642.xml"/><Relationship Id="rId277" Type="http://schemas.openxmlformats.org/officeDocument/2006/relationships/customXml" Target="../ink/ink264.xml"/><Relationship Id="rId400" Type="http://schemas.openxmlformats.org/officeDocument/2006/relationships/customXml" Target="../ink/ink326.xml"/><Relationship Id="rId484" Type="http://schemas.openxmlformats.org/officeDocument/2006/relationships/customXml" Target="../ink/ink368.xml"/><Relationship Id="rId705" Type="http://schemas.openxmlformats.org/officeDocument/2006/relationships/image" Target="../media/image470.png"/><Relationship Id="rId1128" Type="http://schemas.openxmlformats.org/officeDocument/2006/relationships/customXml" Target="../ink/ink691.xml"/><Relationship Id="rId137" Type="http://schemas.openxmlformats.org/officeDocument/2006/relationships/customXml" Target="../ink/ink193.xml"/><Relationship Id="rId344" Type="http://schemas.openxmlformats.org/officeDocument/2006/relationships/customXml" Target="../ink/ink298.xml"/><Relationship Id="rId691" Type="http://schemas.openxmlformats.org/officeDocument/2006/relationships/image" Target="../media/image463.png"/><Relationship Id="rId789" Type="http://schemas.openxmlformats.org/officeDocument/2006/relationships/image" Target="../media/image512.png"/><Relationship Id="rId912" Type="http://schemas.openxmlformats.org/officeDocument/2006/relationships/customXml" Target="../ink/ink583.xml"/><Relationship Id="rId996" Type="http://schemas.openxmlformats.org/officeDocument/2006/relationships/customXml" Target="../ink/ink625.xml"/><Relationship Id="rId41" Type="http://schemas.openxmlformats.org/officeDocument/2006/relationships/image" Target="../media/image141.png"/><Relationship Id="rId551" Type="http://schemas.openxmlformats.org/officeDocument/2006/relationships/customXml" Target="../ink/ink402.xml"/><Relationship Id="rId649" Type="http://schemas.openxmlformats.org/officeDocument/2006/relationships/image" Target="../media/image442.png"/><Relationship Id="rId856" Type="http://schemas.openxmlformats.org/officeDocument/2006/relationships/customXml" Target="../ink/ink555.xml"/><Relationship Id="rId190" Type="http://schemas.openxmlformats.org/officeDocument/2006/relationships/customXml" Target="../ink/ink220.xml"/><Relationship Id="rId204" Type="http://schemas.openxmlformats.org/officeDocument/2006/relationships/customXml" Target="../ink/ink227.xml"/><Relationship Id="rId288" Type="http://schemas.openxmlformats.org/officeDocument/2006/relationships/customXml" Target="../ink/ink270.xml"/><Relationship Id="rId411" Type="http://schemas.openxmlformats.org/officeDocument/2006/relationships/image" Target="../media/image324.png"/><Relationship Id="rId509" Type="http://schemas.openxmlformats.org/officeDocument/2006/relationships/customXml" Target="../ink/ink381.xml"/><Relationship Id="rId1041" Type="http://schemas.openxmlformats.org/officeDocument/2006/relationships/image" Target="../media/image638.png"/><Relationship Id="rId1139" Type="http://schemas.openxmlformats.org/officeDocument/2006/relationships/customXml" Target="../ink/ink697.xml"/><Relationship Id="rId495" Type="http://schemas.openxmlformats.org/officeDocument/2006/relationships/customXml" Target="../ink/ink374.xml"/><Relationship Id="rId716" Type="http://schemas.openxmlformats.org/officeDocument/2006/relationships/customXml" Target="../ink/ink485.xml"/><Relationship Id="rId923" Type="http://schemas.openxmlformats.org/officeDocument/2006/relationships/image" Target="../media/image579.png"/><Relationship Id="rId52" Type="http://schemas.openxmlformats.org/officeDocument/2006/relationships/customXml" Target="../ink/ink150.xml"/><Relationship Id="rId148" Type="http://schemas.openxmlformats.org/officeDocument/2006/relationships/image" Target="../media/image194.png"/><Relationship Id="rId355" Type="http://schemas.openxmlformats.org/officeDocument/2006/relationships/image" Target="../media/image296.png"/><Relationship Id="rId562" Type="http://schemas.openxmlformats.org/officeDocument/2006/relationships/image" Target="../media/image399.png"/><Relationship Id="rId215" Type="http://schemas.openxmlformats.org/officeDocument/2006/relationships/image" Target="../media/image227.png"/><Relationship Id="rId422" Type="http://schemas.openxmlformats.org/officeDocument/2006/relationships/customXml" Target="../ink/ink337.xml"/><Relationship Id="rId867" Type="http://schemas.openxmlformats.org/officeDocument/2006/relationships/image" Target="../media/image551.png"/><Relationship Id="rId1052" Type="http://schemas.openxmlformats.org/officeDocument/2006/relationships/customXml" Target="../ink/ink653.xml"/><Relationship Id="rId299" Type="http://schemas.openxmlformats.org/officeDocument/2006/relationships/image" Target="../media/image268.png"/><Relationship Id="rId727" Type="http://schemas.openxmlformats.org/officeDocument/2006/relationships/image" Target="../media/image481.png"/><Relationship Id="rId934" Type="http://schemas.openxmlformats.org/officeDocument/2006/relationships/customXml" Target="../ink/ink594.xml"/><Relationship Id="rId63" Type="http://schemas.openxmlformats.org/officeDocument/2006/relationships/image" Target="../media/image152.png"/><Relationship Id="rId159" Type="http://schemas.openxmlformats.org/officeDocument/2006/relationships/customXml" Target="../ink/ink204.xml"/><Relationship Id="rId366" Type="http://schemas.openxmlformats.org/officeDocument/2006/relationships/customXml" Target="../ink/ink309.xml"/><Relationship Id="rId573" Type="http://schemas.openxmlformats.org/officeDocument/2006/relationships/customXml" Target="../ink/ink413.xml"/><Relationship Id="rId780" Type="http://schemas.openxmlformats.org/officeDocument/2006/relationships/customXml" Target="../ink/ink517.xml"/><Relationship Id="rId226" Type="http://schemas.openxmlformats.org/officeDocument/2006/relationships/customXml" Target="../ink/ink238.xml"/><Relationship Id="rId433" Type="http://schemas.openxmlformats.org/officeDocument/2006/relationships/image" Target="../media/image335.png"/><Relationship Id="rId878" Type="http://schemas.openxmlformats.org/officeDocument/2006/relationships/customXml" Target="../ink/ink566.xml"/><Relationship Id="rId1063" Type="http://schemas.openxmlformats.org/officeDocument/2006/relationships/image" Target="../media/image649.png"/><Relationship Id="rId640" Type="http://schemas.openxmlformats.org/officeDocument/2006/relationships/customXml" Target="../ink/ink447.xml"/><Relationship Id="rId738" Type="http://schemas.openxmlformats.org/officeDocument/2006/relationships/customXml" Target="../ink/ink496.xml"/><Relationship Id="rId945" Type="http://schemas.openxmlformats.org/officeDocument/2006/relationships/image" Target="../media/image590.png"/><Relationship Id="rId74" Type="http://schemas.openxmlformats.org/officeDocument/2006/relationships/customXml" Target="../ink/ink161.xml"/><Relationship Id="rId377" Type="http://schemas.openxmlformats.org/officeDocument/2006/relationships/image" Target="../media/image307.png"/><Relationship Id="rId500" Type="http://schemas.openxmlformats.org/officeDocument/2006/relationships/image" Target="../media/image368.png"/><Relationship Id="rId584" Type="http://schemas.openxmlformats.org/officeDocument/2006/relationships/image" Target="../media/image410.png"/><Relationship Id="rId805" Type="http://schemas.openxmlformats.org/officeDocument/2006/relationships/image" Target="../media/image520.png"/><Relationship Id="rId1130" Type="http://schemas.openxmlformats.org/officeDocument/2006/relationships/customXml" Target="../ink/ink692.xml"/><Relationship Id="rId5" Type="http://schemas.openxmlformats.org/officeDocument/2006/relationships/customXml" Target="../ink/ink126.xml"/><Relationship Id="rId237" Type="http://schemas.openxmlformats.org/officeDocument/2006/relationships/image" Target="../media/image238.png"/><Relationship Id="rId791" Type="http://schemas.openxmlformats.org/officeDocument/2006/relationships/image" Target="../media/image513.png"/><Relationship Id="rId889" Type="http://schemas.openxmlformats.org/officeDocument/2006/relationships/image" Target="../media/image562.png"/><Relationship Id="rId1074" Type="http://schemas.openxmlformats.org/officeDocument/2006/relationships/customXml" Target="../ink/ink664.xml"/><Relationship Id="rId444" Type="http://schemas.openxmlformats.org/officeDocument/2006/relationships/customXml" Target="../ink/ink348.xml"/><Relationship Id="rId651" Type="http://schemas.openxmlformats.org/officeDocument/2006/relationships/image" Target="../media/image443.png"/><Relationship Id="rId749" Type="http://schemas.openxmlformats.org/officeDocument/2006/relationships/image" Target="../media/image492.png"/><Relationship Id="rId290" Type="http://schemas.openxmlformats.org/officeDocument/2006/relationships/customXml" Target="../ink/ink271.xml"/><Relationship Id="rId304" Type="http://schemas.openxmlformats.org/officeDocument/2006/relationships/customXml" Target="../ink/ink278.xml"/><Relationship Id="rId388" Type="http://schemas.openxmlformats.org/officeDocument/2006/relationships/customXml" Target="../ink/ink320.xml"/><Relationship Id="rId511" Type="http://schemas.openxmlformats.org/officeDocument/2006/relationships/customXml" Target="../ink/ink382.xml"/><Relationship Id="rId609" Type="http://schemas.openxmlformats.org/officeDocument/2006/relationships/image" Target="../media/image422.png"/><Relationship Id="rId956" Type="http://schemas.openxmlformats.org/officeDocument/2006/relationships/customXml" Target="../ink/ink605.xml"/><Relationship Id="rId1141" Type="http://schemas.openxmlformats.org/officeDocument/2006/relationships/customXml" Target="../ink/ink698.xml"/><Relationship Id="rId85" Type="http://schemas.openxmlformats.org/officeDocument/2006/relationships/image" Target="../media/image163.png"/><Relationship Id="rId150" Type="http://schemas.openxmlformats.org/officeDocument/2006/relationships/image" Target="../media/image195.png"/><Relationship Id="rId595" Type="http://schemas.openxmlformats.org/officeDocument/2006/relationships/customXml" Target="../ink/ink424.xml"/><Relationship Id="rId816" Type="http://schemas.openxmlformats.org/officeDocument/2006/relationships/customXml" Target="../ink/ink535.xml"/><Relationship Id="rId1001" Type="http://schemas.openxmlformats.org/officeDocument/2006/relationships/image" Target="../media/image618.png"/><Relationship Id="rId248" Type="http://schemas.openxmlformats.org/officeDocument/2006/relationships/customXml" Target="../ink/ink249.xml"/><Relationship Id="rId455" Type="http://schemas.openxmlformats.org/officeDocument/2006/relationships/image" Target="../media/image346.png"/><Relationship Id="rId662" Type="http://schemas.openxmlformats.org/officeDocument/2006/relationships/customXml" Target="../ink/ink458.xml"/><Relationship Id="rId1085" Type="http://schemas.openxmlformats.org/officeDocument/2006/relationships/image" Target="../media/image660.png"/><Relationship Id="rId12" Type="http://schemas.openxmlformats.org/officeDocument/2006/relationships/image" Target="../media/image128.png"/><Relationship Id="rId108" Type="http://schemas.openxmlformats.org/officeDocument/2006/relationships/customXml" Target="../ink/ink178.xml"/><Relationship Id="rId315" Type="http://schemas.openxmlformats.org/officeDocument/2006/relationships/image" Target="../media/image276.png"/><Relationship Id="rId522" Type="http://schemas.openxmlformats.org/officeDocument/2006/relationships/image" Target="../media/image379.png"/><Relationship Id="rId967" Type="http://schemas.openxmlformats.org/officeDocument/2006/relationships/image" Target="../media/image601.png"/><Relationship Id="rId96" Type="http://schemas.openxmlformats.org/officeDocument/2006/relationships/customXml" Target="../ink/ink172.xml"/><Relationship Id="rId161" Type="http://schemas.openxmlformats.org/officeDocument/2006/relationships/customXml" Target="../ink/ink205.xml"/><Relationship Id="rId399" Type="http://schemas.openxmlformats.org/officeDocument/2006/relationships/image" Target="../media/image318.png"/><Relationship Id="rId827" Type="http://schemas.openxmlformats.org/officeDocument/2006/relationships/image" Target="../media/image531.png"/><Relationship Id="rId1012" Type="http://schemas.openxmlformats.org/officeDocument/2006/relationships/customXml" Target="../ink/ink633.xml"/><Relationship Id="rId259" Type="http://schemas.openxmlformats.org/officeDocument/2006/relationships/customXml" Target="../ink/ink255.xml"/><Relationship Id="rId466" Type="http://schemas.openxmlformats.org/officeDocument/2006/relationships/customXml" Target="../ink/ink359.xml"/><Relationship Id="rId673" Type="http://schemas.openxmlformats.org/officeDocument/2006/relationships/image" Target="../media/image454.png"/><Relationship Id="rId880" Type="http://schemas.openxmlformats.org/officeDocument/2006/relationships/customXml" Target="../ink/ink567.xml"/><Relationship Id="rId1096" Type="http://schemas.openxmlformats.org/officeDocument/2006/relationships/customXml" Target="../ink/ink675.xml"/><Relationship Id="rId23" Type="http://schemas.openxmlformats.org/officeDocument/2006/relationships/customXml" Target="../ink/ink135.xml"/><Relationship Id="rId119" Type="http://schemas.openxmlformats.org/officeDocument/2006/relationships/customXml" Target="../ink/ink184.xml"/><Relationship Id="rId326" Type="http://schemas.openxmlformats.org/officeDocument/2006/relationships/customXml" Target="../ink/ink289.xml"/><Relationship Id="rId533" Type="http://schemas.openxmlformats.org/officeDocument/2006/relationships/customXml" Target="../ink/ink393.xml"/><Relationship Id="rId978" Type="http://schemas.openxmlformats.org/officeDocument/2006/relationships/customXml" Target="../ink/ink616.xml"/><Relationship Id="rId740" Type="http://schemas.openxmlformats.org/officeDocument/2006/relationships/customXml" Target="../ink/ink497.xml"/><Relationship Id="rId838" Type="http://schemas.openxmlformats.org/officeDocument/2006/relationships/customXml" Target="../ink/ink546.xml"/><Relationship Id="rId1023" Type="http://schemas.openxmlformats.org/officeDocument/2006/relationships/image" Target="../media/image629.png"/><Relationship Id="rId172" Type="http://schemas.openxmlformats.org/officeDocument/2006/relationships/customXml" Target="../ink/ink211.xml"/><Relationship Id="rId477" Type="http://schemas.openxmlformats.org/officeDocument/2006/relationships/image" Target="../media/image357.png"/><Relationship Id="rId600" Type="http://schemas.openxmlformats.org/officeDocument/2006/relationships/image" Target="../media/image418.png"/><Relationship Id="rId684" Type="http://schemas.openxmlformats.org/officeDocument/2006/relationships/customXml" Target="../ink/ink469.xml"/><Relationship Id="rId337" Type="http://schemas.openxmlformats.org/officeDocument/2006/relationships/image" Target="../media/image287.png"/><Relationship Id="rId891" Type="http://schemas.openxmlformats.org/officeDocument/2006/relationships/image" Target="../media/image563.png"/><Relationship Id="rId905" Type="http://schemas.openxmlformats.org/officeDocument/2006/relationships/image" Target="../media/image570.png"/><Relationship Id="rId989" Type="http://schemas.openxmlformats.org/officeDocument/2006/relationships/image" Target="../media/image612.png"/><Relationship Id="rId34" Type="http://schemas.openxmlformats.org/officeDocument/2006/relationships/image" Target="../media/image138.png"/><Relationship Id="rId544" Type="http://schemas.openxmlformats.org/officeDocument/2006/relationships/image" Target="../media/image390.png"/><Relationship Id="rId751" Type="http://schemas.openxmlformats.org/officeDocument/2006/relationships/image" Target="../media/image493.png"/><Relationship Id="rId849" Type="http://schemas.openxmlformats.org/officeDocument/2006/relationships/image" Target="../media/image542.png"/><Relationship Id="rId183" Type="http://schemas.openxmlformats.org/officeDocument/2006/relationships/image" Target="../media/image211.png"/><Relationship Id="rId390" Type="http://schemas.openxmlformats.org/officeDocument/2006/relationships/customXml" Target="../ink/ink321.xml"/><Relationship Id="rId404" Type="http://schemas.openxmlformats.org/officeDocument/2006/relationships/customXml" Target="../ink/ink328.xml"/><Relationship Id="rId611" Type="http://schemas.openxmlformats.org/officeDocument/2006/relationships/image" Target="../media/image423.png"/><Relationship Id="rId1034" Type="http://schemas.openxmlformats.org/officeDocument/2006/relationships/customXml" Target="../ink/ink644.xml"/><Relationship Id="rId250" Type="http://schemas.openxmlformats.org/officeDocument/2006/relationships/customXml" Target="../ink/ink250.xml"/><Relationship Id="rId488" Type="http://schemas.openxmlformats.org/officeDocument/2006/relationships/customXml" Target="../ink/ink370.xml"/><Relationship Id="rId695" Type="http://schemas.openxmlformats.org/officeDocument/2006/relationships/image" Target="../media/image465.png"/><Relationship Id="rId709" Type="http://schemas.openxmlformats.org/officeDocument/2006/relationships/image" Target="../media/image472.png"/><Relationship Id="rId916" Type="http://schemas.openxmlformats.org/officeDocument/2006/relationships/customXml" Target="../ink/ink585.xml"/><Relationship Id="rId1101" Type="http://schemas.openxmlformats.org/officeDocument/2006/relationships/image" Target="../media/image668.png"/><Relationship Id="rId45" Type="http://schemas.openxmlformats.org/officeDocument/2006/relationships/image" Target="../media/image143.png"/><Relationship Id="rId110" Type="http://schemas.openxmlformats.org/officeDocument/2006/relationships/image" Target="../media/image175.png"/><Relationship Id="rId348" Type="http://schemas.openxmlformats.org/officeDocument/2006/relationships/customXml" Target="../ink/ink300.xml"/><Relationship Id="rId555" Type="http://schemas.openxmlformats.org/officeDocument/2006/relationships/customXml" Target="../ink/ink404.xml"/><Relationship Id="rId762" Type="http://schemas.openxmlformats.org/officeDocument/2006/relationships/customXml" Target="../ink/ink508.xml"/><Relationship Id="rId194" Type="http://schemas.openxmlformats.org/officeDocument/2006/relationships/customXml" Target="../ink/ink222.xml"/><Relationship Id="rId208" Type="http://schemas.openxmlformats.org/officeDocument/2006/relationships/customXml" Target="../ink/ink229.xml"/><Relationship Id="rId415" Type="http://schemas.openxmlformats.org/officeDocument/2006/relationships/image" Target="../media/image326.png"/><Relationship Id="rId622" Type="http://schemas.openxmlformats.org/officeDocument/2006/relationships/customXml" Target="../ink/ink438.xml"/><Relationship Id="rId1045" Type="http://schemas.openxmlformats.org/officeDocument/2006/relationships/image" Target="../media/image640.png"/><Relationship Id="rId261" Type="http://schemas.openxmlformats.org/officeDocument/2006/relationships/customXml" Target="../ink/ink256.xml"/><Relationship Id="rId499" Type="http://schemas.openxmlformats.org/officeDocument/2006/relationships/customXml" Target="../ink/ink376.xml"/><Relationship Id="rId927" Type="http://schemas.openxmlformats.org/officeDocument/2006/relationships/image" Target="../media/image581.png"/><Relationship Id="rId1112" Type="http://schemas.openxmlformats.org/officeDocument/2006/relationships/customXml" Target="../ink/ink683.xml"/><Relationship Id="rId56" Type="http://schemas.openxmlformats.org/officeDocument/2006/relationships/customXml" Target="../ink/ink152.xml"/><Relationship Id="rId359" Type="http://schemas.openxmlformats.org/officeDocument/2006/relationships/image" Target="../media/image298.png"/><Relationship Id="rId566" Type="http://schemas.openxmlformats.org/officeDocument/2006/relationships/image" Target="../media/image401.png"/><Relationship Id="rId773" Type="http://schemas.openxmlformats.org/officeDocument/2006/relationships/image" Target="../media/image504.png"/><Relationship Id="rId121" Type="http://schemas.openxmlformats.org/officeDocument/2006/relationships/customXml" Target="../ink/ink185.xml"/><Relationship Id="rId219" Type="http://schemas.openxmlformats.org/officeDocument/2006/relationships/image" Target="../media/image229.png"/><Relationship Id="rId426" Type="http://schemas.openxmlformats.org/officeDocument/2006/relationships/customXml" Target="../ink/ink339.xml"/><Relationship Id="rId633" Type="http://schemas.openxmlformats.org/officeDocument/2006/relationships/image" Target="../media/image434.png"/><Relationship Id="rId980" Type="http://schemas.openxmlformats.org/officeDocument/2006/relationships/customXml" Target="../ink/ink617.xml"/><Relationship Id="rId1056" Type="http://schemas.openxmlformats.org/officeDocument/2006/relationships/customXml" Target="../ink/ink655.xml"/><Relationship Id="rId840" Type="http://schemas.openxmlformats.org/officeDocument/2006/relationships/customXml" Target="../ink/ink547.xml"/><Relationship Id="rId938" Type="http://schemas.openxmlformats.org/officeDocument/2006/relationships/customXml" Target="../ink/ink596.xml"/><Relationship Id="rId67" Type="http://schemas.openxmlformats.org/officeDocument/2006/relationships/image" Target="../media/image154.png"/><Relationship Id="rId272" Type="http://schemas.openxmlformats.org/officeDocument/2006/relationships/image" Target="../media/image255.png"/><Relationship Id="rId577" Type="http://schemas.openxmlformats.org/officeDocument/2006/relationships/customXml" Target="../ink/ink415.xml"/><Relationship Id="rId700" Type="http://schemas.openxmlformats.org/officeDocument/2006/relationships/customXml" Target="../ink/ink477.xml"/><Relationship Id="rId1123" Type="http://schemas.openxmlformats.org/officeDocument/2006/relationships/image" Target="../media/image679.png"/><Relationship Id="rId132" Type="http://schemas.openxmlformats.org/officeDocument/2006/relationships/image" Target="../media/image186.png"/><Relationship Id="rId784" Type="http://schemas.openxmlformats.org/officeDocument/2006/relationships/customXml" Target="../ink/ink519.xml"/><Relationship Id="rId991" Type="http://schemas.openxmlformats.org/officeDocument/2006/relationships/image" Target="../media/image613.png"/><Relationship Id="rId1067" Type="http://schemas.openxmlformats.org/officeDocument/2006/relationships/image" Target="../media/image651.png"/><Relationship Id="rId437" Type="http://schemas.openxmlformats.org/officeDocument/2006/relationships/image" Target="../media/image337.png"/><Relationship Id="rId644" Type="http://schemas.openxmlformats.org/officeDocument/2006/relationships/customXml" Target="../ink/ink449.xml"/><Relationship Id="rId851" Type="http://schemas.openxmlformats.org/officeDocument/2006/relationships/image" Target="../media/image543.png"/><Relationship Id="rId283" Type="http://schemas.openxmlformats.org/officeDocument/2006/relationships/customXml" Target="../ink/ink267.xml"/><Relationship Id="rId490" Type="http://schemas.openxmlformats.org/officeDocument/2006/relationships/customXml" Target="../ink/ink371.xml"/><Relationship Id="rId504" Type="http://schemas.openxmlformats.org/officeDocument/2006/relationships/image" Target="../media/image370.png"/><Relationship Id="rId711" Type="http://schemas.openxmlformats.org/officeDocument/2006/relationships/image" Target="../media/image473.png"/><Relationship Id="rId949" Type="http://schemas.openxmlformats.org/officeDocument/2006/relationships/image" Target="../media/image592.png"/><Relationship Id="rId1134" Type="http://schemas.openxmlformats.org/officeDocument/2006/relationships/image" Target="../media/image684.png"/><Relationship Id="rId78" Type="http://schemas.openxmlformats.org/officeDocument/2006/relationships/customXml" Target="../ink/ink163.xml"/><Relationship Id="rId143" Type="http://schemas.openxmlformats.org/officeDocument/2006/relationships/customXml" Target="../ink/ink196.xml"/><Relationship Id="rId350" Type="http://schemas.openxmlformats.org/officeDocument/2006/relationships/customXml" Target="../ink/ink301.xml"/><Relationship Id="rId588" Type="http://schemas.openxmlformats.org/officeDocument/2006/relationships/image" Target="../media/image412.png"/><Relationship Id="rId795" Type="http://schemas.openxmlformats.org/officeDocument/2006/relationships/image" Target="../media/image515.png"/><Relationship Id="rId809" Type="http://schemas.openxmlformats.org/officeDocument/2006/relationships/image" Target="../media/image522.png"/><Relationship Id="rId9" Type="http://schemas.openxmlformats.org/officeDocument/2006/relationships/customXml" Target="../ink/ink128.xml"/><Relationship Id="rId210" Type="http://schemas.openxmlformats.org/officeDocument/2006/relationships/customXml" Target="../ink/ink230.xml"/><Relationship Id="rId448" Type="http://schemas.openxmlformats.org/officeDocument/2006/relationships/customXml" Target="../ink/ink350.xml"/><Relationship Id="rId655" Type="http://schemas.openxmlformats.org/officeDocument/2006/relationships/image" Target="../media/image445.png"/><Relationship Id="rId862" Type="http://schemas.openxmlformats.org/officeDocument/2006/relationships/customXml" Target="../ink/ink558.xml"/><Relationship Id="rId1078" Type="http://schemas.openxmlformats.org/officeDocument/2006/relationships/customXml" Target="../ink/ink666.xml"/><Relationship Id="rId294" Type="http://schemas.openxmlformats.org/officeDocument/2006/relationships/customXml" Target="../ink/ink273.xml"/><Relationship Id="rId308" Type="http://schemas.openxmlformats.org/officeDocument/2006/relationships/customXml" Target="../ink/ink280.xml"/><Relationship Id="rId515" Type="http://schemas.openxmlformats.org/officeDocument/2006/relationships/customXml" Target="../ink/ink384.xml"/><Relationship Id="rId722" Type="http://schemas.openxmlformats.org/officeDocument/2006/relationships/customXml" Target="../ink/ink488.xml"/><Relationship Id="rId89" Type="http://schemas.openxmlformats.org/officeDocument/2006/relationships/image" Target="../media/image165.png"/><Relationship Id="rId154" Type="http://schemas.openxmlformats.org/officeDocument/2006/relationships/image" Target="../media/image197.png"/><Relationship Id="rId361" Type="http://schemas.openxmlformats.org/officeDocument/2006/relationships/image" Target="../media/image299.png"/><Relationship Id="rId599" Type="http://schemas.openxmlformats.org/officeDocument/2006/relationships/customXml" Target="../ink/ink426.xml"/><Relationship Id="rId1005" Type="http://schemas.openxmlformats.org/officeDocument/2006/relationships/image" Target="../media/image620.png"/><Relationship Id="rId459" Type="http://schemas.openxmlformats.org/officeDocument/2006/relationships/image" Target="../media/image348.png"/><Relationship Id="rId666" Type="http://schemas.openxmlformats.org/officeDocument/2006/relationships/customXml" Target="../ink/ink460.xml"/><Relationship Id="rId873" Type="http://schemas.openxmlformats.org/officeDocument/2006/relationships/image" Target="../media/image554.png"/><Relationship Id="rId1089" Type="http://schemas.openxmlformats.org/officeDocument/2006/relationships/image" Target="../media/image662.png"/><Relationship Id="rId16" Type="http://schemas.openxmlformats.org/officeDocument/2006/relationships/image" Target="../media/image130.png"/><Relationship Id="rId221" Type="http://schemas.openxmlformats.org/officeDocument/2006/relationships/image" Target="../media/image230.png"/><Relationship Id="rId319" Type="http://schemas.openxmlformats.org/officeDocument/2006/relationships/image" Target="../media/image278.png"/><Relationship Id="rId526" Type="http://schemas.openxmlformats.org/officeDocument/2006/relationships/image" Target="../media/image381.png"/><Relationship Id="rId733" Type="http://schemas.openxmlformats.org/officeDocument/2006/relationships/image" Target="../media/image484.png"/><Relationship Id="rId940" Type="http://schemas.openxmlformats.org/officeDocument/2006/relationships/customXml" Target="../ink/ink597.xml"/><Relationship Id="rId1016" Type="http://schemas.openxmlformats.org/officeDocument/2006/relationships/customXml" Target="../ink/ink635.xml"/><Relationship Id="rId165" Type="http://schemas.openxmlformats.org/officeDocument/2006/relationships/customXml" Target="../ink/ink207.xml"/><Relationship Id="rId372" Type="http://schemas.openxmlformats.org/officeDocument/2006/relationships/customXml" Target="../ink/ink312.xml"/><Relationship Id="rId677" Type="http://schemas.openxmlformats.org/officeDocument/2006/relationships/image" Target="../media/image456.png"/><Relationship Id="rId800" Type="http://schemas.openxmlformats.org/officeDocument/2006/relationships/customXml" Target="../ink/ink527.xml"/><Relationship Id="rId232" Type="http://schemas.openxmlformats.org/officeDocument/2006/relationships/customXml" Target="../ink/ink241.xml"/><Relationship Id="rId884" Type="http://schemas.openxmlformats.org/officeDocument/2006/relationships/customXml" Target="../ink/ink569.xml"/><Relationship Id="rId27" Type="http://schemas.openxmlformats.org/officeDocument/2006/relationships/customXml" Target="../ink/ink137.xml"/><Relationship Id="rId537" Type="http://schemas.openxmlformats.org/officeDocument/2006/relationships/customXml" Target="../ink/ink395.xml"/><Relationship Id="rId744" Type="http://schemas.openxmlformats.org/officeDocument/2006/relationships/customXml" Target="../ink/ink499.xml"/><Relationship Id="rId951" Type="http://schemas.openxmlformats.org/officeDocument/2006/relationships/image" Target="../media/image593.png"/><Relationship Id="rId80" Type="http://schemas.openxmlformats.org/officeDocument/2006/relationships/customXml" Target="../ink/ink164.xml"/><Relationship Id="rId176" Type="http://schemas.openxmlformats.org/officeDocument/2006/relationships/customXml" Target="../ink/ink213.xml"/><Relationship Id="rId383" Type="http://schemas.openxmlformats.org/officeDocument/2006/relationships/image" Target="../media/image310.png"/><Relationship Id="rId590" Type="http://schemas.openxmlformats.org/officeDocument/2006/relationships/image" Target="../media/image413.png"/><Relationship Id="rId604" Type="http://schemas.openxmlformats.org/officeDocument/2006/relationships/customXml" Target="../ink/ink429.xml"/><Relationship Id="rId811" Type="http://schemas.openxmlformats.org/officeDocument/2006/relationships/image" Target="../media/image523.png"/><Relationship Id="rId1027" Type="http://schemas.openxmlformats.org/officeDocument/2006/relationships/image" Target="../media/image631.png"/><Relationship Id="rId243" Type="http://schemas.openxmlformats.org/officeDocument/2006/relationships/image" Target="../media/image241.png"/><Relationship Id="rId450" Type="http://schemas.openxmlformats.org/officeDocument/2006/relationships/customXml" Target="../ink/ink351.xml"/><Relationship Id="rId688" Type="http://schemas.openxmlformats.org/officeDocument/2006/relationships/customXml" Target="../ink/ink471.xml"/><Relationship Id="rId895" Type="http://schemas.openxmlformats.org/officeDocument/2006/relationships/image" Target="../media/image565.png"/><Relationship Id="rId909" Type="http://schemas.openxmlformats.org/officeDocument/2006/relationships/image" Target="../media/image572.png"/><Relationship Id="rId1080" Type="http://schemas.openxmlformats.org/officeDocument/2006/relationships/customXml" Target="../ink/ink667.xml"/><Relationship Id="rId38" Type="http://schemas.openxmlformats.org/officeDocument/2006/relationships/customXml" Target="../ink/ink143.xml"/><Relationship Id="rId103" Type="http://schemas.openxmlformats.org/officeDocument/2006/relationships/image" Target="../media/image172.png"/><Relationship Id="rId310" Type="http://schemas.openxmlformats.org/officeDocument/2006/relationships/customXml" Target="../ink/ink281.xml"/><Relationship Id="rId548" Type="http://schemas.openxmlformats.org/officeDocument/2006/relationships/image" Target="../media/image392.png"/><Relationship Id="rId755" Type="http://schemas.openxmlformats.org/officeDocument/2006/relationships/image" Target="../media/image495.png"/><Relationship Id="rId962" Type="http://schemas.openxmlformats.org/officeDocument/2006/relationships/customXml" Target="../ink/ink608.xml"/><Relationship Id="rId91" Type="http://schemas.openxmlformats.org/officeDocument/2006/relationships/image" Target="../media/image166.png"/><Relationship Id="rId187" Type="http://schemas.openxmlformats.org/officeDocument/2006/relationships/image" Target="../media/image213.png"/><Relationship Id="rId394" Type="http://schemas.openxmlformats.org/officeDocument/2006/relationships/customXml" Target="../ink/ink323.xml"/><Relationship Id="rId408" Type="http://schemas.openxmlformats.org/officeDocument/2006/relationships/customXml" Target="../ink/ink330.xml"/><Relationship Id="rId615" Type="http://schemas.openxmlformats.org/officeDocument/2006/relationships/image" Target="../media/image425.png"/><Relationship Id="rId822" Type="http://schemas.openxmlformats.org/officeDocument/2006/relationships/customXml" Target="../ink/ink538.xml"/><Relationship Id="rId1038" Type="http://schemas.openxmlformats.org/officeDocument/2006/relationships/customXml" Target="../ink/ink646.xml"/><Relationship Id="rId254" Type="http://schemas.openxmlformats.org/officeDocument/2006/relationships/customXml" Target="../ink/ink252.xml"/><Relationship Id="rId699" Type="http://schemas.openxmlformats.org/officeDocument/2006/relationships/image" Target="../media/image467.png"/><Relationship Id="rId1091" Type="http://schemas.openxmlformats.org/officeDocument/2006/relationships/image" Target="../media/image663.png"/><Relationship Id="rId1105" Type="http://schemas.openxmlformats.org/officeDocument/2006/relationships/image" Target="../media/image670.png"/><Relationship Id="rId49" Type="http://schemas.openxmlformats.org/officeDocument/2006/relationships/image" Target="../media/image145.png"/><Relationship Id="rId114" Type="http://schemas.openxmlformats.org/officeDocument/2006/relationships/image" Target="../media/image177.png"/><Relationship Id="rId461" Type="http://schemas.openxmlformats.org/officeDocument/2006/relationships/image" Target="../media/image349.png"/><Relationship Id="rId559" Type="http://schemas.openxmlformats.org/officeDocument/2006/relationships/customXml" Target="../ink/ink406.xml"/><Relationship Id="rId766" Type="http://schemas.openxmlformats.org/officeDocument/2006/relationships/customXml" Target="../ink/ink510.xml"/><Relationship Id="rId198" Type="http://schemas.openxmlformats.org/officeDocument/2006/relationships/customXml" Target="../ink/ink224.xml"/><Relationship Id="rId321" Type="http://schemas.openxmlformats.org/officeDocument/2006/relationships/image" Target="../media/image279.png"/><Relationship Id="rId419" Type="http://schemas.openxmlformats.org/officeDocument/2006/relationships/image" Target="../media/image328.png"/><Relationship Id="rId626" Type="http://schemas.openxmlformats.org/officeDocument/2006/relationships/customXml" Target="../ink/ink440.xml"/><Relationship Id="rId973" Type="http://schemas.openxmlformats.org/officeDocument/2006/relationships/image" Target="../media/image604.png"/><Relationship Id="rId1049" Type="http://schemas.openxmlformats.org/officeDocument/2006/relationships/image" Target="../media/image642.png"/><Relationship Id="rId833" Type="http://schemas.openxmlformats.org/officeDocument/2006/relationships/image" Target="../media/image534.png"/><Relationship Id="rId1116" Type="http://schemas.openxmlformats.org/officeDocument/2006/relationships/customXml" Target="../ink/ink685.xml"/><Relationship Id="rId265" Type="http://schemas.openxmlformats.org/officeDocument/2006/relationships/customXml" Target="../ink/ink258.xml"/><Relationship Id="rId472" Type="http://schemas.openxmlformats.org/officeDocument/2006/relationships/customXml" Target="../ink/ink362.xml"/><Relationship Id="rId900" Type="http://schemas.openxmlformats.org/officeDocument/2006/relationships/customXml" Target="../ink/ink577.xml"/><Relationship Id="rId125" Type="http://schemas.openxmlformats.org/officeDocument/2006/relationships/customXml" Target="../ink/ink187.xml"/><Relationship Id="rId332" Type="http://schemas.openxmlformats.org/officeDocument/2006/relationships/customXml" Target="../ink/ink292.xml"/><Relationship Id="rId777" Type="http://schemas.openxmlformats.org/officeDocument/2006/relationships/image" Target="../media/image506.png"/><Relationship Id="rId984" Type="http://schemas.openxmlformats.org/officeDocument/2006/relationships/customXml" Target="../ink/ink619.xml"/><Relationship Id="rId637" Type="http://schemas.openxmlformats.org/officeDocument/2006/relationships/image" Target="../media/image436.png"/><Relationship Id="rId844" Type="http://schemas.openxmlformats.org/officeDocument/2006/relationships/customXml" Target="../ink/ink549.xml"/><Relationship Id="rId276" Type="http://schemas.openxmlformats.org/officeDocument/2006/relationships/image" Target="../media/image257.png"/><Relationship Id="rId483" Type="http://schemas.openxmlformats.org/officeDocument/2006/relationships/image" Target="../media/image360.png"/><Relationship Id="rId690" Type="http://schemas.openxmlformats.org/officeDocument/2006/relationships/customXml" Target="../ink/ink472.xml"/><Relationship Id="rId704" Type="http://schemas.openxmlformats.org/officeDocument/2006/relationships/customXml" Target="../ink/ink479.xml"/><Relationship Id="rId911" Type="http://schemas.openxmlformats.org/officeDocument/2006/relationships/image" Target="../media/image573.png"/><Relationship Id="rId1127" Type="http://schemas.openxmlformats.org/officeDocument/2006/relationships/image" Target="../media/image681.png"/><Relationship Id="rId40" Type="http://schemas.openxmlformats.org/officeDocument/2006/relationships/customXml" Target="../ink/ink144.xml"/><Relationship Id="rId136" Type="http://schemas.openxmlformats.org/officeDocument/2006/relationships/image" Target="../media/image188.png"/><Relationship Id="rId343" Type="http://schemas.openxmlformats.org/officeDocument/2006/relationships/image" Target="../media/image290.png"/><Relationship Id="rId550" Type="http://schemas.openxmlformats.org/officeDocument/2006/relationships/image" Target="../media/image393.png"/><Relationship Id="rId788" Type="http://schemas.openxmlformats.org/officeDocument/2006/relationships/customXml" Target="../ink/ink521.xml"/><Relationship Id="rId995" Type="http://schemas.openxmlformats.org/officeDocument/2006/relationships/image" Target="../media/image615.png"/><Relationship Id="rId203" Type="http://schemas.openxmlformats.org/officeDocument/2006/relationships/image" Target="../media/image221.png"/><Relationship Id="rId648" Type="http://schemas.openxmlformats.org/officeDocument/2006/relationships/customXml" Target="../ink/ink451.xml"/><Relationship Id="rId855" Type="http://schemas.openxmlformats.org/officeDocument/2006/relationships/image" Target="../media/image545.png"/><Relationship Id="rId1040" Type="http://schemas.openxmlformats.org/officeDocument/2006/relationships/customXml" Target="../ink/ink647.xml"/><Relationship Id="rId287" Type="http://schemas.openxmlformats.org/officeDocument/2006/relationships/image" Target="../media/image262.png"/><Relationship Id="rId410" Type="http://schemas.openxmlformats.org/officeDocument/2006/relationships/customXml" Target="../ink/ink331.xml"/><Relationship Id="rId494" Type="http://schemas.openxmlformats.org/officeDocument/2006/relationships/image" Target="../media/image365.png"/><Relationship Id="rId508" Type="http://schemas.openxmlformats.org/officeDocument/2006/relationships/image" Target="../media/image372.png"/><Relationship Id="rId715" Type="http://schemas.openxmlformats.org/officeDocument/2006/relationships/image" Target="../media/image475.png"/><Relationship Id="rId922" Type="http://schemas.openxmlformats.org/officeDocument/2006/relationships/customXml" Target="../ink/ink588.xml"/><Relationship Id="rId1138" Type="http://schemas.openxmlformats.org/officeDocument/2006/relationships/image" Target="../media/image686.png"/><Relationship Id="rId147" Type="http://schemas.openxmlformats.org/officeDocument/2006/relationships/customXml" Target="../ink/ink198.xml"/><Relationship Id="rId354" Type="http://schemas.openxmlformats.org/officeDocument/2006/relationships/customXml" Target="../ink/ink303.xml"/><Relationship Id="rId799" Type="http://schemas.openxmlformats.org/officeDocument/2006/relationships/image" Target="../media/image517.png"/><Relationship Id="rId51" Type="http://schemas.openxmlformats.org/officeDocument/2006/relationships/image" Target="../media/image146.png"/><Relationship Id="rId561" Type="http://schemas.openxmlformats.org/officeDocument/2006/relationships/customXml" Target="../ink/ink407.xml"/><Relationship Id="rId659" Type="http://schemas.openxmlformats.org/officeDocument/2006/relationships/image" Target="../media/image447.png"/><Relationship Id="rId866" Type="http://schemas.openxmlformats.org/officeDocument/2006/relationships/customXml" Target="../ink/ink560.xml"/><Relationship Id="rId214" Type="http://schemas.openxmlformats.org/officeDocument/2006/relationships/customXml" Target="../ink/ink232.xml"/><Relationship Id="rId298" Type="http://schemas.openxmlformats.org/officeDocument/2006/relationships/customXml" Target="../ink/ink275.xml"/><Relationship Id="rId421" Type="http://schemas.openxmlformats.org/officeDocument/2006/relationships/image" Target="../media/image329.png"/><Relationship Id="rId519" Type="http://schemas.openxmlformats.org/officeDocument/2006/relationships/customXml" Target="../ink/ink386.xml"/><Relationship Id="rId1051" Type="http://schemas.openxmlformats.org/officeDocument/2006/relationships/image" Target="../media/image643.png"/><Relationship Id="rId158" Type="http://schemas.openxmlformats.org/officeDocument/2006/relationships/image" Target="../media/image199.png"/><Relationship Id="rId726" Type="http://schemas.openxmlformats.org/officeDocument/2006/relationships/customXml" Target="../ink/ink490.xml"/><Relationship Id="rId933" Type="http://schemas.openxmlformats.org/officeDocument/2006/relationships/image" Target="../media/image584.png"/><Relationship Id="rId1009" Type="http://schemas.openxmlformats.org/officeDocument/2006/relationships/image" Target="../media/image622.png"/><Relationship Id="rId62" Type="http://schemas.openxmlformats.org/officeDocument/2006/relationships/customXml" Target="../ink/ink155.xml"/><Relationship Id="rId365" Type="http://schemas.openxmlformats.org/officeDocument/2006/relationships/image" Target="../media/image301.png"/><Relationship Id="rId572" Type="http://schemas.openxmlformats.org/officeDocument/2006/relationships/image" Target="../media/image404.png"/><Relationship Id="rId225" Type="http://schemas.openxmlformats.org/officeDocument/2006/relationships/image" Target="../media/image232.png"/><Relationship Id="rId432" Type="http://schemas.openxmlformats.org/officeDocument/2006/relationships/customXml" Target="../ink/ink342.xml"/><Relationship Id="rId877" Type="http://schemas.openxmlformats.org/officeDocument/2006/relationships/image" Target="../media/image556.png"/><Relationship Id="rId1062" Type="http://schemas.openxmlformats.org/officeDocument/2006/relationships/customXml" Target="../ink/ink658.xml"/><Relationship Id="rId737" Type="http://schemas.openxmlformats.org/officeDocument/2006/relationships/image" Target="../media/image486.png"/><Relationship Id="rId944" Type="http://schemas.openxmlformats.org/officeDocument/2006/relationships/customXml" Target="../ink/ink599.xml"/><Relationship Id="rId73" Type="http://schemas.openxmlformats.org/officeDocument/2006/relationships/image" Target="../media/image157.png"/><Relationship Id="rId169" Type="http://schemas.openxmlformats.org/officeDocument/2006/relationships/image" Target="../media/image204.png"/><Relationship Id="rId376" Type="http://schemas.openxmlformats.org/officeDocument/2006/relationships/customXml" Target="../ink/ink314.xml"/><Relationship Id="rId583" Type="http://schemas.openxmlformats.org/officeDocument/2006/relationships/customXml" Target="../ink/ink418.xml"/><Relationship Id="rId790" Type="http://schemas.openxmlformats.org/officeDocument/2006/relationships/customXml" Target="../ink/ink522.xml"/><Relationship Id="rId804" Type="http://schemas.openxmlformats.org/officeDocument/2006/relationships/customXml" Target="../ink/ink529.xml"/><Relationship Id="rId4" Type="http://schemas.openxmlformats.org/officeDocument/2006/relationships/image" Target="../media/image124.png"/><Relationship Id="rId236" Type="http://schemas.openxmlformats.org/officeDocument/2006/relationships/customXml" Target="../ink/ink243.xml"/><Relationship Id="rId443" Type="http://schemas.openxmlformats.org/officeDocument/2006/relationships/image" Target="../media/image340.png"/><Relationship Id="rId650" Type="http://schemas.openxmlformats.org/officeDocument/2006/relationships/customXml" Target="../ink/ink452.xml"/><Relationship Id="rId888" Type="http://schemas.openxmlformats.org/officeDocument/2006/relationships/customXml" Target="../ink/ink571.xml"/><Relationship Id="rId1073" Type="http://schemas.openxmlformats.org/officeDocument/2006/relationships/image" Target="../media/image654.png"/><Relationship Id="rId303" Type="http://schemas.openxmlformats.org/officeDocument/2006/relationships/image" Target="../media/image270.png"/><Relationship Id="rId748" Type="http://schemas.openxmlformats.org/officeDocument/2006/relationships/customXml" Target="../ink/ink501.xml"/><Relationship Id="rId955" Type="http://schemas.openxmlformats.org/officeDocument/2006/relationships/image" Target="../media/image595.png"/><Relationship Id="rId1140" Type="http://schemas.openxmlformats.org/officeDocument/2006/relationships/image" Target="../media/image687.png"/><Relationship Id="rId84" Type="http://schemas.openxmlformats.org/officeDocument/2006/relationships/customXml" Target="../ink/ink166.xml"/><Relationship Id="rId387" Type="http://schemas.openxmlformats.org/officeDocument/2006/relationships/image" Target="../media/image312.png"/><Relationship Id="rId510" Type="http://schemas.openxmlformats.org/officeDocument/2006/relationships/image" Target="../media/image373.png"/><Relationship Id="rId594" Type="http://schemas.openxmlformats.org/officeDocument/2006/relationships/image" Target="../media/image415.png"/><Relationship Id="rId608" Type="http://schemas.openxmlformats.org/officeDocument/2006/relationships/customXml" Target="../ink/ink431.xml"/><Relationship Id="rId815" Type="http://schemas.openxmlformats.org/officeDocument/2006/relationships/image" Target="../media/image525.png"/><Relationship Id="rId247" Type="http://schemas.openxmlformats.org/officeDocument/2006/relationships/image" Target="../media/image243.png"/><Relationship Id="rId899" Type="http://schemas.openxmlformats.org/officeDocument/2006/relationships/image" Target="../media/image567.png"/><Relationship Id="rId1000" Type="http://schemas.openxmlformats.org/officeDocument/2006/relationships/customXml" Target="../ink/ink627.xml"/><Relationship Id="rId1084" Type="http://schemas.openxmlformats.org/officeDocument/2006/relationships/customXml" Target="../ink/ink669.xml"/><Relationship Id="rId107" Type="http://schemas.openxmlformats.org/officeDocument/2006/relationships/image" Target="../media/image174.png"/><Relationship Id="rId454" Type="http://schemas.openxmlformats.org/officeDocument/2006/relationships/customXml" Target="../ink/ink353.xml"/><Relationship Id="rId661" Type="http://schemas.openxmlformats.org/officeDocument/2006/relationships/image" Target="../media/image448.png"/><Relationship Id="rId759" Type="http://schemas.openxmlformats.org/officeDocument/2006/relationships/image" Target="../media/image497.png"/><Relationship Id="rId966" Type="http://schemas.openxmlformats.org/officeDocument/2006/relationships/customXml" Target="../ink/ink610.xml"/><Relationship Id="rId11" Type="http://schemas.openxmlformats.org/officeDocument/2006/relationships/customXml" Target="../ink/ink129.xml"/><Relationship Id="rId314" Type="http://schemas.openxmlformats.org/officeDocument/2006/relationships/customXml" Target="../ink/ink283.xml"/><Relationship Id="rId398" Type="http://schemas.openxmlformats.org/officeDocument/2006/relationships/customXml" Target="../ink/ink325.xml"/><Relationship Id="rId521" Type="http://schemas.openxmlformats.org/officeDocument/2006/relationships/customXml" Target="../ink/ink387.xml"/><Relationship Id="rId619" Type="http://schemas.openxmlformats.org/officeDocument/2006/relationships/image" Target="../media/image427.png"/><Relationship Id="rId95" Type="http://schemas.openxmlformats.org/officeDocument/2006/relationships/image" Target="../media/image168.png"/><Relationship Id="rId160" Type="http://schemas.openxmlformats.org/officeDocument/2006/relationships/image" Target="../media/image200.png"/><Relationship Id="rId826" Type="http://schemas.openxmlformats.org/officeDocument/2006/relationships/customXml" Target="../ink/ink540.xml"/><Relationship Id="rId1011" Type="http://schemas.openxmlformats.org/officeDocument/2006/relationships/image" Target="../media/image623.png"/><Relationship Id="rId1109" Type="http://schemas.openxmlformats.org/officeDocument/2006/relationships/image" Target="../media/image672.png"/><Relationship Id="rId258" Type="http://schemas.openxmlformats.org/officeDocument/2006/relationships/image" Target="../media/image248.png"/><Relationship Id="rId465" Type="http://schemas.openxmlformats.org/officeDocument/2006/relationships/image" Target="../media/image351.png"/><Relationship Id="rId672" Type="http://schemas.openxmlformats.org/officeDocument/2006/relationships/customXml" Target="../ink/ink463.xml"/><Relationship Id="rId1095" Type="http://schemas.openxmlformats.org/officeDocument/2006/relationships/image" Target="../media/image665.png"/><Relationship Id="rId22" Type="http://schemas.openxmlformats.org/officeDocument/2006/relationships/image" Target="../media/image133.png"/><Relationship Id="rId118" Type="http://schemas.openxmlformats.org/officeDocument/2006/relationships/image" Target="../media/image179.png"/><Relationship Id="rId325" Type="http://schemas.openxmlformats.org/officeDocument/2006/relationships/image" Target="../media/image281.png"/><Relationship Id="rId532" Type="http://schemas.openxmlformats.org/officeDocument/2006/relationships/image" Target="../media/image384.png"/><Relationship Id="rId977" Type="http://schemas.openxmlformats.org/officeDocument/2006/relationships/image" Target="../media/image606.png"/><Relationship Id="rId171" Type="http://schemas.openxmlformats.org/officeDocument/2006/relationships/image" Target="../media/image205.png"/><Relationship Id="rId837" Type="http://schemas.openxmlformats.org/officeDocument/2006/relationships/image" Target="../media/image536.png"/><Relationship Id="rId1022" Type="http://schemas.openxmlformats.org/officeDocument/2006/relationships/customXml" Target="../ink/ink638.xml"/><Relationship Id="rId269" Type="http://schemas.openxmlformats.org/officeDocument/2006/relationships/customXml" Target="../ink/ink260.xml"/><Relationship Id="rId476" Type="http://schemas.openxmlformats.org/officeDocument/2006/relationships/customXml" Target="../ink/ink364.xml"/><Relationship Id="rId683" Type="http://schemas.openxmlformats.org/officeDocument/2006/relationships/image" Target="../media/image459.png"/><Relationship Id="rId890" Type="http://schemas.openxmlformats.org/officeDocument/2006/relationships/customXml" Target="../ink/ink572.xml"/><Relationship Id="rId904" Type="http://schemas.openxmlformats.org/officeDocument/2006/relationships/customXml" Target="../ink/ink579.xml"/><Relationship Id="rId33" Type="http://schemas.openxmlformats.org/officeDocument/2006/relationships/customXml" Target="../ink/ink140.xml"/><Relationship Id="rId129" Type="http://schemas.openxmlformats.org/officeDocument/2006/relationships/customXml" Target="../ink/ink189.xml"/><Relationship Id="rId336" Type="http://schemas.openxmlformats.org/officeDocument/2006/relationships/customXml" Target="../ink/ink294.xml"/><Relationship Id="rId543" Type="http://schemas.openxmlformats.org/officeDocument/2006/relationships/customXml" Target="../ink/ink398.xml"/><Relationship Id="rId988" Type="http://schemas.openxmlformats.org/officeDocument/2006/relationships/customXml" Target="../ink/ink621.xml"/><Relationship Id="rId182" Type="http://schemas.openxmlformats.org/officeDocument/2006/relationships/customXml" Target="../ink/ink216.xml"/><Relationship Id="rId403" Type="http://schemas.openxmlformats.org/officeDocument/2006/relationships/image" Target="../media/image320.png"/><Relationship Id="rId750" Type="http://schemas.openxmlformats.org/officeDocument/2006/relationships/customXml" Target="../ink/ink502.xml"/><Relationship Id="rId848" Type="http://schemas.openxmlformats.org/officeDocument/2006/relationships/customXml" Target="../ink/ink551.xml"/><Relationship Id="rId1033" Type="http://schemas.openxmlformats.org/officeDocument/2006/relationships/image" Target="../media/image634.png"/><Relationship Id="rId487" Type="http://schemas.openxmlformats.org/officeDocument/2006/relationships/image" Target="../media/image362.png"/><Relationship Id="rId610" Type="http://schemas.openxmlformats.org/officeDocument/2006/relationships/customXml" Target="../ink/ink432.xml"/><Relationship Id="rId694" Type="http://schemas.openxmlformats.org/officeDocument/2006/relationships/customXml" Target="../ink/ink474.xml"/><Relationship Id="rId708" Type="http://schemas.openxmlformats.org/officeDocument/2006/relationships/customXml" Target="../ink/ink481.xml"/><Relationship Id="rId915" Type="http://schemas.openxmlformats.org/officeDocument/2006/relationships/image" Target="../media/image575.png"/><Relationship Id="rId347" Type="http://schemas.openxmlformats.org/officeDocument/2006/relationships/image" Target="../media/image292.png"/><Relationship Id="rId999" Type="http://schemas.openxmlformats.org/officeDocument/2006/relationships/image" Target="../media/image617.png"/><Relationship Id="rId1100" Type="http://schemas.openxmlformats.org/officeDocument/2006/relationships/customXml" Target="../ink/ink677.xml"/><Relationship Id="rId44" Type="http://schemas.openxmlformats.org/officeDocument/2006/relationships/customXml" Target="../ink/ink146.xml"/><Relationship Id="rId554" Type="http://schemas.openxmlformats.org/officeDocument/2006/relationships/image" Target="../media/image395.png"/><Relationship Id="rId761" Type="http://schemas.openxmlformats.org/officeDocument/2006/relationships/image" Target="../media/image498.png"/><Relationship Id="rId859" Type="http://schemas.openxmlformats.org/officeDocument/2006/relationships/image" Target="../media/image547.png"/><Relationship Id="rId193" Type="http://schemas.openxmlformats.org/officeDocument/2006/relationships/image" Target="../media/image216.png"/><Relationship Id="rId207" Type="http://schemas.openxmlformats.org/officeDocument/2006/relationships/image" Target="../media/image223.png"/><Relationship Id="rId414" Type="http://schemas.openxmlformats.org/officeDocument/2006/relationships/customXml" Target="../ink/ink333.xml"/><Relationship Id="rId498" Type="http://schemas.openxmlformats.org/officeDocument/2006/relationships/image" Target="../media/image367.png"/><Relationship Id="rId621" Type="http://schemas.openxmlformats.org/officeDocument/2006/relationships/image" Target="../media/image428.png"/><Relationship Id="rId1044" Type="http://schemas.openxmlformats.org/officeDocument/2006/relationships/customXml" Target="../ink/ink649.xml"/><Relationship Id="rId260" Type="http://schemas.openxmlformats.org/officeDocument/2006/relationships/image" Target="../media/image249.png"/><Relationship Id="rId719" Type="http://schemas.openxmlformats.org/officeDocument/2006/relationships/image" Target="../media/image477.png"/><Relationship Id="rId926" Type="http://schemas.openxmlformats.org/officeDocument/2006/relationships/customXml" Target="../ink/ink590.xml"/><Relationship Id="rId1111" Type="http://schemas.openxmlformats.org/officeDocument/2006/relationships/image" Target="../media/image673.png"/><Relationship Id="rId55" Type="http://schemas.openxmlformats.org/officeDocument/2006/relationships/image" Target="../media/image148.png"/><Relationship Id="rId120" Type="http://schemas.openxmlformats.org/officeDocument/2006/relationships/image" Target="../media/image180.png"/><Relationship Id="rId358" Type="http://schemas.openxmlformats.org/officeDocument/2006/relationships/customXml" Target="../ink/ink305.xml"/><Relationship Id="rId565" Type="http://schemas.openxmlformats.org/officeDocument/2006/relationships/customXml" Target="../ink/ink409.xml"/><Relationship Id="rId772" Type="http://schemas.openxmlformats.org/officeDocument/2006/relationships/customXml" Target="../ink/ink513.xml"/><Relationship Id="rId218" Type="http://schemas.openxmlformats.org/officeDocument/2006/relationships/customXml" Target="../ink/ink234.xml"/><Relationship Id="rId425" Type="http://schemas.openxmlformats.org/officeDocument/2006/relationships/image" Target="../media/image331.png"/><Relationship Id="rId632" Type="http://schemas.openxmlformats.org/officeDocument/2006/relationships/customXml" Target="../ink/ink443.xml"/><Relationship Id="rId1055" Type="http://schemas.openxmlformats.org/officeDocument/2006/relationships/image" Target="../media/image645.png"/><Relationship Id="rId271" Type="http://schemas.openxmlformats.org/officeDocument/2006/relationships/customXml" Target="../ink/ink261.xml"/><Relationship Id="rId937" Type="http://schemas.openxmlformats.org/officeDocument/2006/relationships/image" Target="../media/image586.png"/><Relationship Id="rId1122" Type="http://schemas.openxmlformats.org/officeDocument/2006/relationships/customXml" Target="../ink/ink688.xml"/><Relationship Id="rId66" Type="http://schemas.openxmlformats.org/officeDocument/2006/relationships/customXml" Target="../ink/ink157.xml"/><Relationship Id="rId131" Type="http://schemas.openxmlformats.org/officeDocument/2006/relationships/customXml" Target="../ink/ink190.xml"/><Relationship Id="rId369" Type="http://schemas.openxmlformats.org/officeDocument/2006/relationships/image" Target="../media/image303.png"/><Relationship Id="rId576" Type="http://schemas.openxmlformats.org/officeDocument/2006/relationships/image" Target="../media/image406.png"/><Relationship Id="rId783" Type="http://schemas.openxmlformats.org/officeDocument/2006/relationships/image" Target="../media/image509.png"/><Relationship Id="rId990" Type="http://schemas.openxmlformats.org/officeDocument/2006/relationships/customXml" Target="../ink/ink622.xml"/><Relationship Id="rId229" Type="http://schemas.openxmlformats.org/officeDocument/2006/relationships/image" Target="../media/image234.png"/><Relationship Id="rId436" Type="http://schemas.openxmlformats.org/officeDocument/2006/relationships/customXml" Target="../ink/ink344.xml"/><Relationship Id="rId643" Type="http://schemas.openxmlformats.org/officeDocument/2006/relationships/image" Target="../media/image439.png"/><Relationship Id="rId1066" Type="http://schemas.openxmlformats.org/officeDocument/2006/relationships/customXml" Target="../ink/ink660.xml"/><Relationship Id="rId850" Type="http://schemas.openxmlformats.org/officeDocument/2006/relationships/customXml" Target="../ink/ink552.xml"/><Relationship Id="rId948" Type="http://schemas.openxmlformats.org/officeDocument/2006/relationships/customXml" Target="../ink/ink601.xml"/><Relationship Id="rId1133" Type="http://schemas.openxmlformats.org/officeDocument/2006/relationships/customXml" Target="../ink/ink694.xml"/><Relationship Id="rId77" Type="http://schemas.openxmlformats.org/officeDocument/2006/relationships/image" Target="../media/image159.png"/><Relationship Id="rId282" Type="http://schemas.openxmlformats.org/officeDocument/2006/relationships/image" Target="../media/image260.png"/><Relationship Id="rId503" Type="http://schemas.openxmlformats.org/officeDocument/2006/relationships/customXml" Target="../ink/ink378.xml"/><Relationship Id="rId587" Type="http://schemas.openxmlformats.org/officeDocument/2006/relationships/customXml" Target="../ink/ink420.xml"/><Relationship Id="rId710" Type="http://schemas.openxmlformats.org/officeDocument/2006/relationships/customXml" Target="../ink/ink482.xml"/><Relationship Id="rId808" Type="http://schemas.openxmlformats.org/officeDocument/2006/relationships/customXml" Target="../ink/ink531.xml"/><Relationship Id="rId8" Type="http://schemas.openxmlformats.org/officeDocument/2006/relationships/image" Target="../media/image126.png"/><Relationship Id="rId142" Type="http://schemas.openxmlformats.org/officeDocument/2006/relationships/image" Target="../media/image191.png"/><Relationship Id="rId447" Type="http://schemas.openxmlformats.org/officeDocument/2006/relationships/image" Target="../media/image342.png"/><Relationship Id="rId794" Type="http://schemas.openxmlformats.org/officeDocument/2006/relationships/customXml" Target="../ink/ink524.xml"/><Relationship Id="rId1077" Type="http://schemas.openxmlformats.org/officeDocument/2006/relationships/image" Target="../media/image656.png"/><Relationship Id="rId654" Type="http://schemas.openxmlformats.org/officeDocument/2006/relationships/customXml" Target="../ink/ink454.xml"/><Relationship Id="rId861" Type="http://schemas.openxmlformats.org/officeDocument/2006/relationships/image" Target="../media/image548.png"/><Relationship Id="rId959" Type="http://schemas.openxmlformats.org/officeDocument/2006/relationships/image" Target="../media/image597.png"/><Relationship Id="rId293" Type="http://schemas.openxmlformats.org/officeDocument/2006/relationships/image" Target="../media/image265.png"/><Relationship Id="rId307" Type="http://schemas.openxmlformats.org/officeDocument/2006/relationships/image" Target="../media/image272.png"/><Relationship Id="rId514" Type="http://schemas.openxmlformats.org/officeDocument/2006/relationships/image" Target="../media/image375.png"/><Relationship Id="rId721" Type="http://schemas.openxmlformats.org/officeDocument/2006/relationships/image" Target="../media/image478.png"/><Relationship Id="rId88" Type="http://schemas.openxmlformats.org/officeDocument/2006/relationships/customXml" Target="../ink/ink168.xml"/><Relationship Id="rId153" Type="http://schemas.openxmlformats.org/officeDocument/2006/relationships/customXml" Target="../ink/ink201.xml"/><Relationship Id="rId360" Type="http://schemas.openxmlformats.org/officeDocument/2006/relationships/customXml" Target="../ink/ink306.xml"/><Relationship Id="rId598" Type="http://schemas.openxmlformats.org/officeDocument/2006/relationships/image" Target="../media/image417.png"/><Relationship Id="rId819" Type="http://schemas.openxmlformats.org/officeDocument/2006/relationships/image" Target="../media/image527.png"/><Relationship Id="rId1004" Type="http://schemas.openxmlformats.org/officeDocument/2006/relationships/customXml" Target="../ink/ink629.xml"/><Relationship Id="rId220" Type="http://schemas.openxmlformats.org/officeDocument/2006/relationships/customXml" Target="../ink/ink235.xml"/><Relationship Id="rId458" Type="http://schemas.openxmlformats.org/officeDocument/2006/relationships/customXml" Target="../ink/ink355.xml"/><Relationship Id="rId665" Type="http://schemas.openxmlformats.org/officeDocument/2006/relationships/image" Target="../media/image450.png"/><Relationship Id="rId872" Type="http://schemas.openxmlformats.org/officeDocument/2006/relationships/customXml" Target="../ink/ink563.xml"/><Relationship Id="rId1088" Type="http://schemas.openxmlformats.org/officeDocument/2006/relationships/customXml" Target="../ink/ink671.xml"/><Relationship Id="rId15" Type="http://schemas.openxmlformats.org/officeDocument/2006/relationships/customXml" Target="../ink/ink131.xml"/><Relationship Id="rId318" Type="http://schemas.openxmlformats.org/officeDocument/2006/relationships/customXml" Target="../ink/ink285.xml"/><Relationship Id="rId525" Type="http://schemas.openxmlformats.org/officeDocument/2006/relationships/customXml" Target="../ink/ink389.xml"/><Relationship Id="rId732" Type="http://schemas.openxmlformats.org/officeDocument/2006/relationships/customXml" Target="../ink/ink493.xml"/><Relationship Id="rId99" Type="http://schemas.openxmlformats.org/officeDocument/2006/relationships/image" Target="../media/image170.png"/><Relationship Id="rId164" Type="http://schemas.openxmlformats.org/officeDocument/2006/relationships/image" Target="../media/image202.png"/><Relationship Id="rId371" Type="http://schemas.openxmlformats.org/officeDocument/2006/relationships/image" Target="../media/image304.png"/><Relationship Id="rId1015" Type="http://schemas.openxmlformats.org/officeDocument/2006/relationships/image" Target="../media/image625.png"/><Relationship Id="rId469" Type="http://schemas.openxmlformats.org/officeDocument/2006/relationships/image" Target="../media/image353.png"/><Relationship Id="rId676" Type="http://schemas.openxmlformats.org/officeDocument/2006/relationships/customXml" Target="../ink/ink465.xml"/><Relationship Id="rId883" Type="http://schemas.openxmlformats.org/officeDocument/2006/relationships/image" Target="../media/image559.png"/><Relationship Id="rId1099" Type="http://schemas.openxmlformats.org/officeDocument/2006/relationships/image" Target="../media/image667.png"/><Relationship Id="rId26" Type="http://schemas.openxmlformats.org/officeDocument/2006/relationships/image" Target="../media/image13.png"/><Relationship Id="rId231" Type="http://schemas.openxmlformats.org/officeDocument/2006/relationships/image" Target="../media/image235.png"/><Relationship Id="rId329" Type="http://schemas.openxmlformats.org/officeDocument/2006/relationships/image" Target="../media/image283.png"/><Relationship Id="rId536" Type="http://schemas.openxmlformats.org/officeDocument/2006/relationships/image" Target="../media/image386.png"/><Relationship Id="rId175" Type="http://schemas.openxmlformats.org/officeDocument/2006/relationships/image" Target="../media/image207.png"/><Relationship Id="rId743" Type="http://schemas.openxmlformats.org/officeDocument/2006/relationships/image" Target="../media/image489.png"/><Relationship Id="rId950" Type="http://schemas.openxmlformats.org/officeDocument/2006/relationships/customXml" Target="../ink/ink602.xml"/><Relationship Id="rId1026" Type="http://schemas.openxmlformats.org/officeDocument/2006/relationships/customXml" Target="../ink/ink640.xml"/><Relationship Id="rId382" Type="http://schemas.openxmlformats.org/officeDocument/2006/relationships/customXml" Target="../ink/ink317.xml"/><Relationship Id="rId603" Type="http://schemas.openxmlformats.org/officeDocument/2006/relationships/image" Target="../media/image419.png"/><Relationship Id="rId687" Type="http://schemas.openxmlformats.org/officeDocument/2006/relationships/image" Target="../media/image461.png"/><Relationship Id="rId810" Type="http://schemas.openxmlformats.org/officeDocument/2006/relationships/customXml" Target="../ink/ink532.xml"/><Relationship Id="rId908" Type="http://schemas.openxmlformats.org/officeDocument/2006/relationships/customXml" Target="../ink/ink581.xml"/><Relationship Id="rId242" Type="http://schemas.openxmlformats.org/officeDocument/2006/relationships/customXml" Target="../ink/ink246.xml"/><Relationship Id="rId894" Type="http://schemas.openxmlformats.org/officeDocument/2006/relationships/customXml" Target="../ink/ink574.xml"/><Relationship Id="rId37" Type="http://schemas.openxmlformats.org/officeDocument/2006/relationships/image" Target="../media/image139.png"/><Relationship Id="rId102" Type="http://schemas.openxmlformats.org/officeDocument/2006/relationships/customXml" Target="../ink/ink175.xml"/><Relationship Id="rId547" Type="http://schemas.openxmlformats.org/officeDocument/2006/relationships/customXml" Target="../ink/ink400.xml"/><Relationship Id="rId754" Type="http://schemas.openxmlformats.org/officeDocument/2006/relationships/customXml" Target="../ink/ink504.xml"/><Relationship Id="rId961" Type="http://schemas.openxmlformats.org/officeDocument/2006/relationships/image" Target="../media/image598.png"/><Relationship Id="rId90" Type="http://schemas.openxmlformats.org/officeDocument/2006/relationships/customXml" Target="../ink/ink169.xml"/><Relationship Id="rId186" Type="http://schemas.openxmlformats.org/officeDocument/2006/relationships/customXml" Target="../ink/ink218.xml"/><Relationship Id="rId393" Type="http://schemas.openxmlformats.org/officeDocument/2006/relationships/image" Target="../media/image315.png"/><Relationship Id="rId407" Type="http://schemas.openxmlformats.org/officeDocument/2006/relationships/image" Target="../media/image322.png"/><Relationship Id="rId614" Type="http://schemas.openxmlformats.org/officeDocument/2006/relationships/customXml" Target="../ink/ink434.xml"/><Relationship Id="rId821" Type="http://schemas.openxmlformats.org/officeDocument/2006/relationships/image" Target="../media/image528.png"/><Relationship Id="rId1037" Type="http://schemas.openxmlformats.org/officeDocument/2006/relationships/image" Target="../media/image636.png"/><Relationship Id="rId253" Type="http://schemas.openxmlformats.org/officeDocument/2006/relationships/image" Target="../media/image246.png"/><Relationship Id="rId460" Type="http://schemas.openxmlformats.org/officeDocument/2006/relationships/customXml" Target="../ink/ink356.xml"/><Relationship Id="rId698" Type="http://schemas.openxmlformats.org/officeDocument/2006/relationships/customXml" Target="../ink/ink476.xml"/><Relationship Id="rId919" Type="http://schemas.openxmlformats.org/officeDocument/2006/relationships/image" Target="../media/image577.png"/><Relationship Id="rId1090" Type="http://schemas.openxmlformats.org/officeDocument/2006/relationships/customXml" Target="../ink/ink672.xml"/><Relationship Id="rId1104" Type="http://schemas.openxmlformats.org/officeDocument/2006/relationships/customXml" Target="../ink/ink679.xml"/><Relationship Id="rId48" Type="http://schemas.openxmlformats.org/officeDocument/2006/relationships/customXml" Target="../ink/ink148.xml"/><Relationship Id="rId113" Type="http://schemas.openxmlformats.org/officeDocument/2006/relationships/customXml" Target="../ink/ink181.xml"/><Relationship Id="rId320" Type="http://schemas.openxmlformats.org/officeDocument/2006/relationships/customXml" Target="../ink/ink286.xml"/><Relationship Id="rId558" Type="http://schemas.openxmlformats.org/officeDocument/2006/relationships/image" Target="../media/image397.png"/><Relationship Id="rId765" Type="http://schemas.openxmlformats.org/officeDocument/2006/relationships/image" Target="../media/image500.png"/><Relationship Id="rId972" Type="http://schemas.openxmlformats.org/officeDocument/2006/relationships/customXml" Target="../ink/ink613.xml"/><Relationship Id="rId197" Type="http://schemas.openxmlformats.org/officeDocument/2006/relationships/image" Target="../media/image218.png"/><Relationship Id="rId418" Type="http://schemas.openxmlformats.org/officeDocument/2006/relationships/customXml" Target="../ink/ink335.xml"/><Relationship Id="rId625" Type="http://schemas.openxmlformats.org/officeDocument/2006/relationships/image" Target="../media/image430.png"/><Relationship Id="rId832" Type="http://schemas.openxmlformats.org/officeDocument/2006/relationships/customXml" Target="../ink/ink543.xml"/><Relationship Id="rId1048" Type="http://schemas.openxmlformats.org/officeDocument/2006/relationships/customXml" Target="../ink/ink651.xml"/><Relationship Id="rId264" Type="http://schemas.openxmlformats.org/officeDocument/2006/relationships/image" Target="../media/image251.png"/><Relationship Id="rId471" Type="http://schemas.openxmlformats.org/officeDocument/2006/relationships/image" Target="../media/image354.png"/><Relationship Id="rId1115" Type="http://schemas.openxmlformats.org/officeDocument/2006/relationships/image" Target="../media/image675.png"/><Relationship Id="rId59" Type="http://schemas.openxmlformats.org/officeDocument/2006/relationships/image" Target="../media/image150.png"/><Relationship Id="rId124" Type="http://schemas.openxmlformats.org/officeDocument/2006/relationships/image" Target="../media/image182.png"/><Relationship Id="rId569" Type="http://schemas.openxmlformats.org/officeDocument/2006/relationships/customXml" Target="../ink/ink411.xml"/><Relationship Id="rId776" Type="http://schemas.openxmlformats.org/officeDocument/2006/relationships/customXml" Target="../ink/ink515.xml"/><Relationship Id="rId983" Type="http://schemas.openxmlformats.org/officeDocument/2006/relationships/image" Target="../media/image609.png"/><Relationship Id="rId331" Type="http://schemas.openxmlformats.org/officeDocument/2006/relationships/image" Target="../media/image284.png"/><Relationship Id="rId429" Type="http://schemas.openxmlformats.org/officeDocument/2006/relationships/image" Target="../media/image333.png"/><Relationship Id="rId636" Type="http://schemas.openxmlformats.org/officeDocument/2006/relationships/customXml" Target="../ink/ink445.xml"/><Relationship Id="rId1059" Type="http://schemas.openxmlformats.org/officeDocument/2006/relationships/image" Target="../media/image647.png"/><Relationship Id="rId843" Type="http://schemas.openxmlformats.org/officeDocument/2006/relationships/image" Target="../media/image539.png"/><Relationship Id="rId1126" Type="http://schemas.openxmlformats.org/officeDocument/2006/relationships/customXml" Target="../ink/ink690.xml"/><Relationship Id="rId275" Type="http://schemas.openxmlformats.org/officeDocument/2006/relationships/customXml" Target="../ink/ink263.xml"/><Relationship Id="rId482" Type="http://schemas.openxmlformats.org/officeDocument/2006/relationships/customXml" Target="../ink/ink367.xml"/><Relationship Id="rId703" Type="http://schemas.openxmlformats.org/officeDocument/2006/relationships/image" Target="../media/image469.png"/><Relationship Id="rId910" Type="http://schemas.openxmlformats.org/officeDocument/2006/relationships/customXml" Target="../ink/ink582.xml"/><Relationship Id="rId135" Type="http://schemas.openxmlformats.org/officeDocument/2006/relationships/customXml" Target="../ink/ink192.xml"/><Relationship Id="rId342" Type="http://schemas.openxmlformats.org/officeDocument/2006/relationships/customXml" Target="../ink/ink297.xml"/><Relationship Id="rId787" Type="http://schemas.openxmlformats.org/officeDocument/2006/relationships/image" Target="../media/image511.png"/><Relationship Id="rId994" Type="http://schemas.openxmlformats.org/officeDocument/2006/relationships/customXml" Target="../ink/ink624.xml"/><Relationship Id="rId202" Type="http://schemas.openxmlformats.org/officeDocument/2006/relationships/customXml" Target="../ink/ink226.xml"/><Relationship Id="rId647" Type="http://schemas.openxmlformats.org/officeDocument/2006/relationships/image" Target="../media/image441.png"/><Relationship Id="rId854" Type="http://schemas.openxmlformats.org/officeDocument/2006/relationships/customXml" Target="../ink/ink554.xml"/><Relationship Id="rId286" Type="http://schemas.openxmlformats.org/officeDocument/2006/relationships/customXml" Target="../ink/ink269.xml"/><Relationship Id="rId493" Type="http://schemas.openxmlformats.org/officeDocument/2006/relationships/customXml" Target="../ink/ink373.xml"/><Relationship Id="rId507" Type="http://schemas.openxmlformats.org/officeDocument/2006/relationships/customXml" Target="../ink/ink380.xml"/><Relationship Id="rId714" Type="http://schemas.openxmlformats.org/officeDocument/2006/relationships/customXml" Target="../ink/ink484.xml"/><Relationship Id="rId921" Type="http://schemas.openxmlformats.org/officeDocument/2006/relationships/image" Target="../media/image578.png"/><Relationship Id="rId1137" Type="http://schemas.openxmlformats.org/officeDocument/2006/relationships/customXml" Target="../ink/ink696.xml"/><Relationship Id="rId50" Type="http://schemas.openxmlformats.org/officeDocument/2006/relationships/customXml" Target="../ink/ink149.xml"/><Relationship Id="rId146" Type="http://schemas.openxmlformats.org/officeDocument/2006/relationships/image" Target="../media/image193.png"/><Relationship Id="rId353" Type="http://schemas.openxmlformats.org/officeDocument/2006/relationships/image" Target="../media/image295.png"/><Relationship Id="rId560" Type="http://schemas.openxmlformats.org/officeDocument/2006/relationships/image" Target="../media/image398.png"/><Relationship Id="rId798" Type="http://schemas.openxmlformats.org/officeDocument/2006/relationships/customXml" Target="../ink/ink526.xml"/><Relationship Id="rId213" Type="http://schemas.openxmlformats.org/officeDocument/2006/relationships/image" Target="../media/image226.png"/><Relationship Id="rId420" Type="http://schemas.openxmlformats.org/officeDocument/2006/relationships/customXml" Target="../ink/ink336.xml"/><Relationship Id="rId658" Type="http://schemas.openxmlformats.org/officeDocument/2006/relationships/customXml" Target="../ink/ink456.xml"/><Relationship Id="rId865" Type="http://schemas.openxmlformats.org/officeDocument/2006/relationships/image" Target="../media/image550.png"/><Relationship Id="rId1050" Type="http://schemas.openxmlformats.org/officeDocument/2006/relationships/customXml" Target="../ink/ink652.xml"/><Relationship Id="rId297" Type="http://schemas.openxmlformats.org/officeDocument/2006/relationships/image" Target="../media/image267.png"/><Relationship Id="rId518" Type="http://schemas.openxmlformats.org/officeDocument/2006/relationships/image" Target="../media/image377.png"/><Relationship Id="rId725" Type="http://schemas.openxmlformats.org/officeDocument/2006/relationships/image" Target="../media/image480.png"/><Relationship Id="rId932" Type="http://schemas.openxmlformats.org/officeDocument/2006/relationships/customXml" Target="../ink/ink593.xml"/><Relationship Id="rId157" Type="http://schemas.openxmlformats.org/officeDocument/2006/relationships/customXml" Target="../ink/ink203.xml"/><Relationship Id="rId364" Type="http://schemas.openxmlformats.org/officeDocument/2006/relationships/customXml" Target="../ink/ink308.xml"/><Relationship Id="rId1008" Type="http://schemas.openxmlformats.org/officeDocument/2006/relationships/customXml" Target="../ink/ink631.xml"/><Relationship Id="rId61" Type="http://schemas.openxmlformats.org/officeDocument/2006/relationships/image" Target="../media/image151.png"/><Relationship Id="rId571" Type="http://schemas.openxmlformats.org/officeDocument/2006/relationships/customXml" Target="../ink/ink412.xml"/><Relationship Id="rId669" Type="http://schemas.openxmlformats.org/officeDocument/2006/relationships/image" Target="../media/image452.png"/><Relationship Id="rId876" Type="http://schemas.openxmlformats.org/officeDocument/2006/relationships/customXml" Target="../ink/ink565.xml"/><Relationship Id="rId19" Type="http://schemas.openxmlformats.org/officeDocument/2006/relationships/customXml" Target="../ink/ink133.xml"/><Relationship Id="rId224" Type="http://schemas.openxmlformats.org/officeDocument/2006/relationships/customXml" Target="../ink/ink237.xml"/><Relationship Id="rId431" Type="http://schemas.openxmlformats.org/officeDocument/2006/relationships/image" Target="../media/image334.png"/><Relationship Id="rId529" Type="http://schemas.openxmlformats.org/officeDocument/2006/relationships/customXml" Target="../ink/ink391.xml"/><Relationship Id="rId736" Type="http://schemas.openxmlformats.org/officeDocument/2006/relationships/customXml" Target="../ink/ink495.xml"/><Relationship Id="rId1061" Type="http://schemas.openxmlformats.org/officeDocument/2006/relationships/image" Target="../media/image648.png"/><Relationship Id="rId168" Type="http://schemas.openxmlformats.org/officeDocument/2006/relationships/customXml" Target="../ink/ink209.xml"/><Relationship Id="rId943" Type="http://schemas.openxmlformats.org/officeDocument/2006/relationships/image" Target="../media/image589.png"/><Relationship Id="rId1019" Type="http://schemas.openxmlformats.org/officeDocument/2006/relationships/image" Target="../media/image627.png"/><Relationship Id="rId72" Type="http://schemas.openxmlformats.org/officeDocument/2006/relationships/customXml" Target="../ink/ink160.xml"/><Relationship Id="rId375" Type="http://schemas.openxmlformats.org/officeDocument/2006/relationships/image" Target="../media/image306.png"/><Relationship Id="rId582" Type="http://schemas.openxmlformats.org/officeDocument/2006/relationships/image" Target="../media/image409.png"/><Relationship Id="rId803" Type="http://schemas.openxmlformats.org/officeDocument/2006/relationships/image" Target="../media/image519.png"/><Relationship Id="rId3" Type="http://schemas.openxmlformats.org/officeDocument/2006/relationships/customXml" Target="../ink/ink125.xml"/><Relationship Id="rId235" Type="http://schemas.openxmlformats.org/officeDocument/2006/relationships/image" Target="../media/image237.png"/><Relationship Id="rId442" Type="http://schemas.openxmlformats.org/officeDocument/2006/relationships/customXml" Target="../ink/ink347.xml"/><Relationship Id="rId887" Type="http://schemas.openxmlformats.org/officeDocument/2006/relationships/image" Target="../media/image561.png"/><Relationship Id="rId1072" Type="http://schemas.openxmlformats.org/officeDocument/2006/relationships/customXml" Target="../ink/ink663.xml"/><Relationship Id="rId302" Type="http://schemas.openxmlformats.org/officeDocument/2006/relationships/customXml" Target="../ink/ink277.xml"/><Relationship Id="rId747" Type="http://schemas.openxmlformats.org/officeDocument/2006/relationships/image" Target="../media/image491.png"/><Relationship Id="rId954" Type="http://schemas.openxmlformats.org/officeDocument/2006/relationships/customXml" Target="../ink/ink604.xml"/><Relationship Id="rId83" Type="http://schemas.openxmlformats.org/officeDocument/2006/relationships/image" Target="../media/image162.png"/><Relationship Id="rId179" Type="http://schemas.openxmlformats.org/officeDocument/2006/relationships/image" Target="../media/image209.png"/><Relationship Id="rId386" Type="http://schemas.openxmlformats.org/officeDocument/2006/relationships/customXml" Target="../ink/ink319.xml"/><Relationship Id="rId593" Type="http://schemas.openxmlformats.org/officeDocument/2006/relationships/customXml" Target="../ink/ink423.xml"/><Relationship Id="rId607" Type="http://schemas.openxmlformats.org/officeDocument/2006/relationships/image" Target="../media/image421.png"/><Relationship Id="rId814" Type="http://schemas.openxmlformats.org/officeDocument/2006/relationships/customXml" Target="../ink/ink534.xml"/><Relationship Id="rId246" Type="http://schemas.openxmlformats.org/officeDocument/2006/relationships/customXml" Target="../ink/ink248.xml"/><Relationship Id="rId453" Type="http://schemas.openxmlformats.org/officeDocument/2006/relationships/image" Target="../media/image345.png"/><Relationship Id="rId660" Type="http://schemas.openxmlformats.org/officeDocument/2006/relationships/customXml" Target="../ink/ink457.xml"/><Relationship Id="rId898" Type="http://schemas.openxmlformats.org/officeDocument/2006/relationships/customXml" Target="../ink/ink576.xml"/><Relationship Id="rId1083" Type="http://schemas.openxmlformats.org/officeDocument/2006/relationships/image" Target="../media/image659.png"/><Relationship Id="rId106" Type="http://schemas.openxmlformats.org/officeDocument/2006/relationships/customXml" Target="../ink/ink177.xml"/><Relationship Id="rId313" Type="http://schemas.openxmlformats.org/officeDocument/2006/relationships/image" Target="../media/image275.png"/><Relationship Id="rId758" Type="http://schemas.openxmlformats.org/officeDocument/2006/relationships/customXml" Target="../ink/ink506.xml"/><Relationship Id="rId965" Type="http://schemas.openxmlformats.org/officeDocument/2006/relationships/image" Target="../media/image600.png"/><Relationship Id="rId10" Type="http://schemas.openxmlformats.org/officeDocument/2006/relationships/image" Target="../media/image127.png"/><Relationship Id="rId94" Type="http://schemas.openxmlformats.org/officeDocument/2006/relationships/customXml" Target="../ink/ink171.xml"/><Relationship Id="rId397" Type="http://schemas.openxmlformats.org/officeDocument/2006/relationships/image" Target="../media/image317.png"/><Relationship Id="rId520" Type="http://schemas.openxmlformats.org/officeDocument/2006/relationships/image" Target="../media/image378.png"/><Relationship Id="rId618" Type="http://schemas.openxmlformats.org/officeDocument/2006/relationships/customXml" Target="../ink/ink436.xml"/><Relationship Id="rId825" Type="http://schemas.openxmlformats.org/officeDocument/2006/relationships/image" Target="../media/image530.png"/><Relationship Id="rId257" Type="http://schemas.openxmlformats.org/officeDocument/2006/relationships/customXml" Target="../ink/ink254.xml"/><Relationship Id="rId464" Type="http://schemas.openxmlformats.org/officeDocument/2006/relationships/customXml" Target="../ink/ink358.xml"/><Relationship Id="rId1010" Type="http://schemas.openxmlformats.org/officeDocument/2006/relationships/customXml" Target="../ink/ink632.xml"/><Relationship Id="rId1094" Type="http://schemas.openxmlformats.org/officeDocument/2006/relationships/customXml" Target="../ink/ink674.xml"/><Relationship Id="rId1108" Type="http://schemas.openxmlformats.org/officeDocument/2006/relationships/customXml" Target="../ink/ink681.xml"/><Relationship Id="rId117" Type="http://schemas.openxmlformats.org/officeDocument/2006/relationships/customXml" Target="../ink/ink183.xml"/><Relationship Id="rId671" Type="http://schemas.openxmlformats.org/officeDocument/2006/relationships/image" Target="../media/image453.png"/><Relationship Id="rId769" Type="http://schemas.openxmlformats.org/officeDocument/2006/relationships/image" Target="../media/image502.png"/><Relationship Id="rId976" Type="http://schemas.openxmlformats.org/officeDocument/2006/relationships/customXml" Target="../ink/ink615.xml"/><Relationship Id="rId324" Type="http://schemas.openxmlformats.org/officeDocument/2006/relationships/customXml" Target="../ink/ink288.xml"/><Relationship Id="rId531" Type="http://schemas.openxmlformats.org/officeDocument/2006/relationships/customXml" Target="../ink/ink392.xml"/><Relationship Id="rId629" Type="http://schemas.openxmlformats.org/officeDocument/2006/relationships/image" Target="../media/image432.png"/><Relationship Id="rId836" Type="http://schemas.openxmlformats.org/officeDocument/2006/relationships/customXml" Target="../ink/ink545.xml"/><Relationship Id="rId1021" Type="http://schemas.openxmlformats.org/officeDocument/2006/relationships/image" Target="../media/image628.png"/><Relationship Id="rId1119" Type="http://schemas.openxmlformats.org/officeDocument/2006/relationships/image" Target="../media/image677.png"/><Relationship Id="rId903" Type="http://schemas.openxmlformats.org/officeDocument/2006/relationships/image" Target="../media/image569.png"/><Relationship Id="rId32" Type="http://schemas.openxmlformats.org/officeDocument/2006/relationships/image" Target="../media/image137.png"/><Relationship Id="rId181" Type="http://schemas.openxmlformats.org/officeDocument/2006/relationships/image" Target="../media/image210.png"/><Relationship Id="rId279" Type="http://schemas.openxmlformats.org/officeDocument/2006/relationships/customXml" Target="../ink/ink265.xml"/><Relationship Id="rId486" Type="http://schemas.openxmlformats.org/officeDocument/2006/relationships/customXml" Target="../ink/ink369.xml"/><Relationship Id="rId693" Type="http://schemas.openxmlformats.org/officeDocument/2006/relationships/image" Target="../media/image464.png"/><Relationship Id="rId139" Type="http://schemas.openxmlformats.org/officeDocument/2006/relationships/customXml" Target="../ink/ink194.xml"/><Relationship Id="rId346" Type="http://schemas.openxmlformats.org/officeDocument/2006/relationships/customXml" Target="../ink/ink299.xml"/><Relationship Id="rId553" Type="http://schemas.openxmlformats.org/officeDocument/2006/relationships/customXml" Target="../ink/ink403.xml"/><Relationship Id="rId760" Type="http://schemas.openxmlformats.org/officeDocument/2006/relationships/customXml" Target="../ink/ink507.xml"/><Relationship Id="rId998" Type="http://schemas.openxmlformats.org/officeDocument/2006/relationships/customXml" Target="../ink/ink626.xml"/><Relationship Id="rId206" Type="http://schemas.openxmlformats.org/officeDocument/2006/relationships/customXml" Target="../ink/ink228.xml"/><Relationship Id="rId413" Type="http://schemas.openxmlformats.org/officeDocument/2006/relationships/image" Target="../media/image325.png"/><Relationship Id="rId858" Type="http://schemas.openxmlformats.org/officeDocument/2006/relationships/customXml" Target="../ink/ink556.xml"/><Relationship Id="rId1043" Type="http://schemas.openxmlformats.org/officeDocument/2006/relationships/image" Target="../media/image639.png"/><Relationship Id="rId620" Type="http://schemas.openxmlformats.org/officeDocument/2006/relationships/customXml" Target="../ink/ink437.xml"/><Relationship Id="rId718" Type="http://schemas.openxmlformats.org/officeDocument/2006/relationships/customXml" Target="../ink/ink486.xml"/><Relationship Id="rId925" Type="http://schemas.openxmlformats.org/officeDocument/2006/relationships/image" Target="../media/image580.png"/><Relationship Id="rId1110" Type="http://schemas.openxmlformats.org/officeDocument/2006/relationships/customXml" Target="../ink/ink682.xml"/><Relationship Id="rId54" Type="http://schemas.openxmlformats.org/officeDocument/2006/relationships/customXml" Target="../ink/ink151.xml"/><Relationship Id="rId270" Type="http://schemas.openxmlformats.org/officeDocument/2006/relationships/image" Target="../media/image254.png"/><Relationship Id="rId130" Type="http://schemas.openxmlformats.org/officeDocument/2006/relationships/image" Target="../media/image185.png"/><Relationship Id="rId368" Type="http://schemas.openxmlformats.org/officeDocument/2006/relationships/customXml" Target="../ink/ink310.xml"/><Relationship Id="rId575" Type="http://schemas.openxmlformats.org/officeDocument/2006/relationships/customXml" Target="../ink/ink414.xml"/><Relationship Id="rId782" Type="http://schemas.openxmlformats.org/officeDocument/2006/relationships/customXml" Target="../ink/ink518.xml"/><Relationship Id="rId228" Type="http://schemas.openxmlformats.org/officeDocument/2006/relationships/customXml" Target="../ink/ink239.xml"/><Relationship Id="rId435" Type="http://schemas.openxmlformats.org/officeDocument/2006/relationships/image" Target="../media/image336.png"/><Relationship Id="rId642" Type="http://schemas.openxmlformats.org/officeDocument/2006/relationships/customXml" Target="../ink/ink448.xml"/><Relationship Id="rId1065" Type="http://schemas.openxmlformats.org/officeDocument/2006/relationships/image" Target="../media/image650.png"/><Relationship Id="rId502" Type="http://schemas.openxmlformats.org/officeDocument/2006/relationships/image" Target="../media/image369.png"/><Relationship Id="rId947" Type="http://schemas.openxmlformats.org/officeDocument/2006/relationships/image" Target="../media/image591.png"/><Relationship Id="rId1132" Type="http://schemas.openxmlformats.org/officeDocument/2006/relationships/image" Target="../media/image683.png"/><Relationship Id="rId76" Type="http://schemas.openxmlformats.org/officeDocument/2006/relationships/customXml" Target="../ink/ink162.xml"/><Relationship Id="rId807" Type="http://schemas.openxmlformats.org/officeDocument/2006/relationships/image" Target="../media/image521.png"/><Relationship Id="rId292" Type="http://schemas.openxmlformats.org/officeDocument/2006/relationships/customXml" Target="../ink/ink272.xml"/><Relationship Id="rId597" Type="http://schemas.openxmlformats.org/officeDocument/2006/relationships/customXml" Target="../ink/ink425.xml"/><Relationship Id="rId152" Type="http://schemas.openxmlformats.org/officeDocument/2006/relationships/image" Target="../media/image196.png"/><Relationship Id="rId457" Type="http://schemas.openxmlformats.org/officeDocument/2006/relationships/image" Target="../media/image347.png"/><Relationship Id="rId1087" Type="http://schemas.openxmlformats.org/officeDocument/2006/relationships/image" Target="../media/image661.png"/><Relationship Id="rId664" Type="http://schemas.openxmlformats.org/officeDocument/2006/relationships/customXml" Target="../ink/ink459.xml"/><Relationship Id="rId871" Type="http://schemas.openxmlformats.org/officeDocument/2006/relationships/image" Target="../media/image553.png"/><Relationship Id="rId969" Type="http://schemas.openxmlformats.org/officeDocument/2006/relationships/image" Target="../media/image602.png"/><Relationship Id="rId317" Type="http://schemas.openxmlformats.org/officeDocument/2006/relationships/image" Target="../media/image277.png"/><Relationship Id="rId524" Type="http://schemas.openxmlformats.org/officeDocument/2006/relationships/image" Target="../media/image380.png"/><Relationship Id="rId731" Type="http://schemas.openxmlformats.org/officeDocument/2006/relationships/image" Target="../media/image483.png"/><Relationship Id="rId98" Type="http://schemas.openxmlformats.org/officeDocument/2006/relationships/customXml" Target="../ink/ink173.xml"/><Relationship Id="rId829" Type="http://schemas.openxmlformats.org/officeDocument/2006/relationships/image" Target="../media/image532.png"/><Relationship Id="rId1014" Type="http://schemas.openxmlformats.org/officeDocument/2006/relationships/customXml" Target="../ink/ink634.xml"/><Relationship Id="rId25" Type="http://schemas.openxmlformats.org/officeDocument/2006/relationships/customXml" Target="../ink/ink136.xml"/><Relationship Id="rId174" Type="http://schemas.openxmlformats.org/officeDocument/2006/relationships/customXml" Target="../ink/ink212.xml"/><Relationship Id="rId381" Type="http://schemas.openxmlformats.org/officeDocument/2006/relationships/image" Target="../media/image309.png"/><Relationship Id="rId241" Type="http://schemas.openxmlformats.org/officeDocument/2006/relationships/image" Target="../media/image240.png"/><Relationship Id="rId479" Type="http://schemas.openxmlformats.org/officeDocument/2006/relationships/image" Target="../media/image358.png"/><Relationship Id="rId686" Type="http://schemas.openxmlformats.org/officeDocument/2006/relationships/customXml" Target="../ink/ink470.xml"/><Relationship Id="rId893" Type="http://schemas.openxmlformats.org/officeDocument/2006/relationships/image" Target="../media/image564.png"/><Relationship Id="rId339" Type="http://schemas.openxmlformats.org/officeDocument/2006/relationships/image" Target="../media/image288.png"/><Relationship Id="rId546" Type="http://schemas.openxmlformats.org/officeDocument/2006/relationships/image" Target="../media/image391.png"/><Relationship Id="rId753" Type="http://schemas.openxmlformats.org/officeDocument/2006/relationships/image" Target="../media/image494.png"/></Relationships>
</file>

<file path=ppt/slides/_rels/slide20.xml.rels><?xml version="1.0" encoding="UTF-8" standalone="yes"?>
<Relationships xmlns="http://schemas.openxmlformats.org/package/2006/relationships"><Relationship Id="rId117" Type="http://schemas.openxmlformats.org/officeDocument/2006/relationships/customXml" Target="../ink/ink3286.xml"/><Relationship Id="rId671" Type="http://schemas.openxmlformats.org/officeDocument/2006/relationships/image" Target="../media/image3357.png"/><Relationship Id="rId769" Type="http://schemas.openxmlformats.org/officeDocument/2006/relationships/customXml" Target="../ink/ink3615.xml"/><Relationship Id="rId21" Type="http://schemas.openxmlformats.org/officeDocument/2006/relationships/customXml" Target="../ink/ink3238.xml"/><Relationship Id="rId324" Type="http://schemas.openxmlformats.org/officeDocument/2006/relationships/image" Target="../media/image3188.png"/><Relationship Id="rId531" Type="http://schemas.openxmlformats.org/officeDocument/2006/relationships/customXml" Target="../ink/ink3495.xml"/><Relationship Id="rId629" Type="http://schemas.openxmlformats.org/officeDocument/2006/relationships/customXml" Target="../ink/ink3544.xml"/><Relationship Id="rId170" Type="http://schemas.openxmlformats.org/officeDocument/2006/relationships/customXml" Target="../ink/ink3313.xml"/><Relationship Id="rId836" Type="http://schemas.openxmlformats.org/officeDocument/2006/relationships/customXml" Target="../ink/ink3649.xml"/><Relationship Id="rId268" Type="http://schemas.openxmlformats.org/officeDocument/2006/relationships/image" Target="../media/image3161.png"/><Relationship Id="rId475" Type="http://schemas.openxmlformats.org/officeDocument/2006/relationships/image" Target="../media/image3261.png"/><Relationship Id="rId682" Type="http://schemas.openxmlformats.org/officeDocument/2006/relationships/customXml" Target="../ink/ink3571.xml"/><Relationship Id="rId903" Type="http://schemas.openxmlformats.org/officeDocument/2006/relationships/customXml" Target="../ink/ink3683.xml"/><Relationship Id="rId32" Type="http://schemas.openxmlformats.org/officeDocument/2006/relationships/image" Target="../media/image3048.png"/><Relationship Id="rId128" Type="http://schemas.openxmlformats.org/officeDocument/2006/relationships/image" Target="../media/image3094.png"/><Relationship Id="rId335" Type="http://schemas.openxmlformats.org/officeDocument/2006/relationships/customXml" Target="../ink/ink3396.xml"/><Relationship Id="rId542" Type="http://schemas.openxmlformats.org/officeDocument/2006/relationships/image" Target="../media/image3293.png"/><Relationship Id="rId181" Type="http://schemas.openxmlformats.org/officeDocument/2006/relationships/image" Target="../media/image3118.png"/><Relationship Id="rId402" Type="http://schemas.openxmlformats.org/officeDocument/2006/relationships/customXml" Target="../ink/ink3430.xml"/><Relationship Id="rId847" Type="http://schemas.openxmlformats.org/officeDocument/2006/relationships/customXml" Target="../ink/ink3655.xml"/><Relationship Id="rId279" Type="http://schemas.openxmlformats.org/officeDocument/2006/relationships/customXml" Target="../ink/ink3368.xml"/><Relationship Id="rId486" Type="http://schemas.openxmlformats.org/officeDocument/2006/relationships/customXml" Target="../ink/ink3472.xml"/><Relationship Id="rId693" Type="http://schemas.openxmlformats.org/officeDocument/2006/relationships/image" Target="../media/image3368.png"/><Relationship Id="rId707" Type="http://schemas.openxmlformats.org/officeDocument/2006/relationships/image" Target="../media/image3375.png"/><Relationship Id="rId914" Type="http://schemas.openxmlformats.org/officeDocument/2006/relationships/image" Target="../media/image3477.png"/><Relationship Id="rId43" Type="http://schemas.openxmlformats.org/officeDocument/2006/relationships/customXml" Target="../ink/ink3249.xml"/><Relationship Id="rId139" Type="http://schemas.openxmlformats.org/officeDocument/2006/relationships/image" Target="../media/image3098.png"/><Relationship Id="rId346" Type="http://schemas.openxmlformats.org/officeDocument/2006/relationships/image" Target="../media/image3198.png"/><Relationship Id="rId553" Type="http://schemas.openxmlformats.org/officeDocument/2006/relationships/customXml" Target="../ink/ink3506.xml"/><Relationship Id="rId760" Type="http://schemas.openxmlformats.org/officeDocument/2006/relationships/image" Target="../media/image3401.png"/><Relationship Id="rId192" Type="http://schemas.openxmlformats.org/officeDocument/2006/relationships/customXml" Target="../ink/ink3324.xml"/><Relationship Id="rId206" Type="http://schemas.openxmlformats.org/officeDocument/2006/relationships/customXml" Target="../ink/ink3331.xml"/><Relationship Id="rId413" Type="http://schemas.openxmlformats.org/officeDocument/2006/relationships/image" Target="../media/image3230.png"/><Relationship Id="rId858" Type="http://schemas.openxmlformats.org/officeDocument/2006/relationships/image" Target="../media/image3449.png"/><Relationship Id="rId497" Type="http://schemas.openxmlformats.org/officeDocument/2006/relationships/image" Target="../media/image3271.png"/><Relationship Id="rId620" Type="http://schemas.openxmlformats.org/officeDocument/2006/relationships/image" Target="../media/image3332.png"/><Relationship Id="rId718" Type="http://schemas.openxmlformats.org/officeDocument/2006/relationships/customXml" Target="../ink/ink3589.xml"/><Relationship Id="rId357" Type="http://schemas.openxmlformats.org/officeDocument/2006/relationships/customXml" Target="../ink/ink3407.xml"/><Relationship Id="rId54" Type="http://schemas.openxmlformats.org/officeDocument/2006/relationships/image" Target="../media/image3059.png"/><Relationship Id="rId217" Type="http://schemas.openxmlformats.org/officeDocument/2006/relationships/image" Target="../media/image3136.png"/><Relationship Id="rId564" Type="http://schemas.openxmlformats.org/officeDocument/2006/relationships/image" Target="../media/image3304.png"/><Relationship Id="rId771" Type="http://schemas.openxmlformats.org/officeDocument/2006/relationships/customXml" Target="../ink/ink3616.xml"/><Relationship Id="rId869" Type="http://schemas.openxmlformats.org/officeDocument/2006/relationships/customXml" Target="../ink/ink3666.xml"/><Relationship Id="rId424" Type="http://schemas.openxmlformats.org/officeDocument/2006/relationships/customXml" Target="../ink/ink3441.xml"/><Relationship Id="rId631" Type="http://schemas.openxmlformats.org/officeDocument/2006/relationships/customXml" Target="../ink/ink3545.xml"/><Relationship Id="rId729" Type="http://schemas.openxmlformats.org/officeDocument/2006/relationships/image" Target="../media/image3386.png"/><Relationship Id="rId270" Type="http://schemas.openxmlformats.org/officeDocument/2006/relationships/image" Target="../media/image3162.png"/><Relationship Id="rId65" Type="http://schemas.openxmlformats.org/officeDocument/2006/relationships/customXml" Target="../ink/ink3260.xml"/><Relationship Id="rId130" Type="http://schemas.openxmlformats.org/officeDocument/2006/relationships/image" Target="../media/image3095.png"/><Relationship Id="rId368" Type="http://schemas.openxmlformats.org/officeDocument/2006/relationships/customXml" Target="../ink/ink3413.xml"/><Relationship Id="rId575" Type="http://schemas.openxmlformats.org/officeDocument/2006/relationships/customXml" Target="../ink/ink3517.xml"/><Relationship Id="rId782" Type="http://schemas.openxmlformats.org/officeDocument/2006/relationships/image" Target="../media/image3412.png"/><Relationship Id="rId228" Type="http://schemas.openxmlformats.org/officeDocument/2006/relationships/customXml" Target="../ink/ink3342.xml"/><Relationship Id="rId435" Type="http://schemas.openxmlformats.org/officeDocument/2006/relationships/image" Target="../media/image3241.png"/><Relationship Id="rId642" Type="http://schemas.openxmlformats.org/officeDocument/2006/relationships/image" Target="../media/image3343.png"/><Relationship Id="rId281" Type="http://schemas.openxmlformats.org/officeDocument/2006/relationships/customXml" Target="../ink/ink3369.xml"/><Relationship Id="rId502" Type="http://schemas.openxmlformats.org/officeDocument/2006/relationships/customXml" Target="../ink/ink3480.xml"/><Relationship Id="rId76" Type="http://schemas.openxmlformats.org/officeDocument/2006/relationships/image" Target="../media/image3069.png"/><Relationship Id="rId141" Type="http://schemas.openxmlformats.org/officeDocument/2006/relationships/image" Target="../media/image3099.png"/><Relationship Id="rId379" Type="http://schemas.openxmlformats.org/officeDocument/2006/relationships/image" Target="../media/image3213.png"/><Relationship Id="rId586" Type="http://schemas.openxmlformats.org/officeDocument/2006/relationships/image" Target="../media/image3315.png"/><Relationship Id="rId793" Type="http://schemas.openxmlformats.org/officeDocument/2006/relationships/customXml" Target="../ink/ink3627.xml"/><Relationship Id="rId807" Type="http://schemas.openxmlformats.org/officeDocument/2006/relationships/customXml" Target="../ink/ink3634.xml"/><Relationship Id="rId7" Type="http://schemas.openxmlformats.org/officeDocument/2006/relationships/customXml" Target="../ink/ink3231.xml"/><Relationship Id="rId239" Type="http://schemas.openxmlformats.org/officeDocument/2006/relationships/customXml" Target="../ink/ink3348.xml"/><Relationship Id="rId446" Type="http://schemas.openxmlformats.org/officeDocument/2006/relationships/customXml" Target="../ink/ink3452.xml"/><Relationship Id="rId653" Type="http://schemas.openxmlformats.org/officeDocument/2006/relationships/customXml" Target="../ink/ink3556.xml"/><Relationship Id="rId292" Type="http://schemas.openxmlformats.org/officeDocument/2006/relationships/image" Target="../media/image3172.png"/><Relationship Id="rId306" Type="http://schemas.openxmlformats.org/officeDocument/2006/relationships/image" Target="../media/image3179.png"/><Relationship Id="rId860" Type="http://schemas.openxmlformats.org/officeDocument/2006/relationships/image" Target="../media/image3450.png"/><Relationship Id="rId87" Type="http://schemas.openxmlformats.org/officeDocument/2006/relationships/customXml" Target="../ink/ink3271.xml"/><Relationship Id="rId513" Type="http://schemas.openxmlformats.org/officeDocument/2006/relationships/image" Target="../media/image3279.png"/><Relationship Id="rId597" Type="http://schemas.openxmlformats.org/officeDocument/2006/relationships/customXml" Target="../ink/ink3528.xml"/><Relationship Id="rId720" Type="http://schemas.openxmlformats.org/officeDocument/2006/relationships/customXml" Target="../ink/ink3590.xml"/><Relationship Id="rId818" Type="http://schemas.openxmlformats.org/officeDocument/2006/relationships/customXml" Target="../ink/ink3640.xml"/><Relationship Id="rId152" Type="http://schemas.openxmlformats.org/officeDocument/2006/relationships/customXml" Target="../ink/ink3304.xml"/><Relationship Id="rId457" Type="http://schemas.openxmlformats.org/officeDocument/2006/relationships/image" Target="../media/image3252.png"/><Relationship Id="rId664" Type="http://schemas.openxmlformats.org/officeDocument/2006/relationships/customXml" Target="../ink/ink3562.xml"/><Relationship Id="rId871" Type="http://schemas.openxmlformats.org/officeDocument/2006/relationships/customXml" Target="../ink/ink3667.xml"/><Relationship Id="rId14" Type="http://schemas.openxmlformats.org/officeDocument/2006/relationships/image" Target="../media/image3039.png"/><Relationship Id="rId317" Type="http://schemas.openxmlformats.org/officeDocument/2006/relationships/customXml" Target="../ink/ink3387.xml"/><Relationship Id="rId524" Type="http://schemas.openxmlformats.org/officeDocument/2006/relationships/image" Target="../media/image3284.png"/><Relationship Id="rId731" Type="http://schemas.openxmlformats.org/officeDocument/2006/relationships/image" Target="../media/image3387.png"/><Relationship Id="rId98" Type="http://schemas.openxmlformats.org/officeDocument/2006/relationships/image" Target="../media/image3080.png"/><Relationship Id="rId163" Type="http://schemas.openxmlformats.org/officeDocument/2006/relationships/image" Target="../media/image3109.png"/><Relationship Id="rId370" Type="http://schemas.openxmlformats.org/officeDocument/2006/relationships/customXml" Target="../ink/ink3414.xml"/><Relationship Id="rId829" Type="http://schemas.openxmlformats.org/officeDocument/2006/relationships/image" Target="../media/image3435.png"/><Relationship Id="rId230" Type="http://schemas.openxmlformats.org/officeDocument/2006/relationships/customXml" Target="../ink/ink3343.xml"/><Relationship Id="rId468" Type="http://schemas.openxmlformats.org/officeDocument/2006/relationships/customXml" Target="../ink/ink3463.xml"/><Relationship Id="rId675" Type="http://schemas.openxmlformats.org/officeDocument/2006/relationships/image" Target="../media/image3359.png"/><Relationship Id="rId882" Type="http://schemas.openxmlformats.org/officeDocument/2006/relationships/image" Target="../media/image3461.png"/><Relationship Id="rId25" Type="http://schemas.openxmlformats.org/officeDocument/2006/relationships/customXml" Target="../ink/ink3240.xml"/><Relationship Id="rId328" Type="http://schemas.openxmlformats.org/officeDocument/2006/relationships/image" Target="../media/image3190.png"/><Relationship Id="rId535" Type="http://schemas.openxmlformats.org/officeDocument/2006/relationships/customXml" Target="../ink/ink3497.xml"/><Relationship Id="rId742" Type="http://schemas.openxmlformats.org/officeDocument/2006/relationships/customXml" Target="../ink/ink3601.xml"/><Relationship Id="rId174" Type="http://schemas.openxmlformats.org/officeDocument/2006/relationships/customXml" Target="../ink/ink3315.xml"/><Relationship Id="rId381" Type="http://schemas.openxmlformats.org/officeDocument/2006/relationships/image" Target="../media/image3214.png"/><Relationship Id="rId602" Type="http://schemas.openxmlformats.org/officeDocument/2006/relationships/image" Target="../media/image3323.png"/><Relationship Id="rId241" Type="http://schemas.openxmlformats.org/officeDocument/2006/relationships/customXml" Target="../ink/ink3349.xml"/><Relationship Id="rId479" Type="http://schemas.openxmlformats.org/officeDocument/2006/relationships/image" Target="../media/image3263.png"/><Relationship Id="rId686" Type="http://schemas.openxmlformats.org/officeDocument/2006/relationships/customXml" Target="../ink/ink3573.xml"/><Relationship Id="rId893" Type="http://schemas.openxmlformats.org/officeDocument/2006/relationships/customXml" Target="../ink/ink3678.xml"/><Relationship Id="rId907" Type="http://schemas.openxmlformats.org/officeDocument/2006/relationships/customXml" Target="../ink/ink3685.xml"/><Relationship Id="rId36" Type="http://schemas.openxmlformats.org/officeDocument/2006/relationships/image" Target="../media/image3050.png"/><Relationship Id="rId339" Type="http://schemas.openxmlformats.org/officeDocument/2006/relationships/customXml" Target="../ink/ink3398.xml"/><Relationship Id="rId546" Type="http://schemas.openxmlformats.org/officeDocument/2006/relationships/image" Target="../media/image3295.png"/><Relationship Id="rId753" Type="http://schemas.openxmlformats.org/officeDocument/2006/relationships/customXml" Target="../ink/ink3607.xml"/><Relationship Id="rId101" Type="http://schemas.openxmlformats.org/officeDocument/2006/relationships/customXml" Target="../ink/ink3278.xml"/><Relationship Id="rId185" Type="http://schemas.openxmlformats.org/officeDocument/2006/relationships/image" Target="../media/image3120.png"/><Relationship Id="rId406" Type="http://schemas.openxmlformats.org/officeDocument/2006/relationships/customXml" Target="../ink/ink3432.xml"/><Relationship Id="rId392" Type="http://schemas.openxmlformats.org/officeDocument/2006/relationships/customXml" Target="../ink/ink3425.xml"/><Relationship Id="rId613" Type="http://schemas.openxmlformats.org/officeDocument/2006/relationships/customXml" Target="../ink/ink3536.xml"/><Relationship Id="rId697" Type="http://schemas.openxmlformats.org/officeDocument/2006/relationships/image" Target="../media/image3370.png"/><Relationship Id="rId820" Type="http://schemas.openxmlformats.org/officeDocument/2006/relationships/customXml" Target="../ink/ink3641.xml"/><Relationship Id="rId918" Type="http://schemas.openxmlformats.org/officeDocument/2006/relationships/image" Target="../media/image3479.png"/><Relationship Id="rId252" Type="http://schemas.openxmlformats.org/officeDocument/2006/relationships/image" Target="../media/image3153.png"/><Relationship Id="rId47" Type="http://schemas.openxmlformats.org/officeDocument/2006/relationships/customXml" Target="../ink/ink3251.xml"/><Relationship Id="rId112" Type="http://schemas.openxmlformats.org/officeDocument/2006/relationships/image" Target="../media/image3086.png"/><Relationship Id="rId557" Type="http://schemas.openxmlformats.org/officeDocument/2006/relationships/customXml" Target="../ink/ink3508.xml"/><Relationship Id="rId764" Type="http://schemas.openxmlformats.org/officeDocument/2006/relationships/image" Target="../media/image3403.png"/><Relationship Id="rId196" Type="http://schemas.openxmlformats.org/officeDocument/2006/relationships/customXml" Target="../ink/ink3326.xml"/><Relationship Id="rId417" Type="http://schemas.openxmlformats.org/officeDocument/2006/relationships/image" Target="../media/image3232.png"/><Relationship Id="rId624" Type="http://schemas.openxmlformats.org/officeDocument/2006/relationships/image" Target="../media/image3334.png"/><Relationship Id="rId831" Type="http://schemas.openxmlformats.org/officeDocument/2006/relationships/image" Target="../media/image3436.png"/><Relationship Id="rId263" Type="http://schemas.openxmlformats.org/officeDocument/2006/relationships/customXml" Target="../ink/ink3360.xml"/><Relationship Id="rId470" Type="http://schemas.openxmlformats.org/officeDocument/2006/relationships/customXml" Target="../ink/ink3464.xml"/><Relationship Id="rId58" Type="http://schemas.openxmlformats.org/officeDocument/2006/relationships/image" Target="../media/image3061.png"/><Relationship Id="rId123" Type="http://schemas.openxmlformats.org/officeDocument/2006/relationships/customXml" Target="../ink/ink3289.xml"/><Relationship Id="rId330" Type="http://schemas.openxmlformats.org/officeDocument/2006/relationships/image" Target="../media/image3191.png"/><Relationship Id="rId568" Type="http://schemas.openxmlformats.org/officeDocument/2006/relationships/image" Target="../media/image3306.png"/><Relationship Id="rId775" Type="http://schemas.openxmlformats.org/officeDocument/2006/relationships/customXml" Target="../ink/ink3618.xml"/><Relationship Id="rId428" Type="http://schemas.openxmlformats.org/officeDocument/2006/relationships/customXml" Target="../ink/ink3443.xml"/><Relationship Id="rId635" Type="http://schemas.openxmlformats.org/officeDocument/2006/relationships/customXml" Target="../ink/ink3547.xml"/><Relationship Id="rId842" Type="http://schemas.openxmlformats.org/officeDocument/2006/relationships/image" Target="../media/image3441.png"/><Relationship Id="rId274" Type="http://schemas.openxmlformats.org/officeDocument/2006/relationships/image" Target="../media/image3164.png"/><Relationship Id="rId481" Type="http://schemas.openxmlformats.org/officeDocument/2006/relationships/image" Target="../media/image2233.png"/><Relationship Id="rId702" Type="http://schemas.openxmlformats.org/officeDocument/2006/relationships/customXml" Target="../ink/ink3581.xml"/><Relationship Id="rId69" Type="http://schemas.openxmlformats.org/officeDocument/2006/relationships/customXml" Target="../ink/ink3262.xml"/><Relationship Id="rId134" Type="http://schemas.openxmlformats.org/officeDocument/2006/relationships/customXml" Target="../ink/ink3295.xml"/><Relationship Id="rId579" Type="http://schemas.openxmlformats.org/officeDocument/2006/relationships/customXml" Target="../ink/ink3519.xml"/><Relationship Id="rId786" Type="http://schemas.openxmlformats.org/officeDocument/2006/relationships/image" Target="../media/image3414.png"/><Relationship Id="rId341" Type="http://schemas.openxmlformats.org/officeDocument/2006/relationships/customXml" Target="../ink/ink3399.xml"/><Relationship Id="rId439" Type="http://schemas.openxmlformats.org/officeDocument/2006/relationships/image" Target="../media/image3243.png"/><Relationship Id="rId646" Type="http://schemas.openxmlformats.org/officeDocument/2006/relationships/image" Target="../media/image3345.png"/><Relationship Id="rId201" Type="http://schemas.openxmlformats.org/officeDocument/2006/relationships/image" Target="../media/image3128.png"/><Relationship Id="rId285" Type="http://schemas.openxmlformats.org/officeDocument/2006/relationships/customXml" Target="../ink/ink3371.xml"/><Relationship Id="rId506" Type="http://schemas.openxmlformats.org/officeDocument/2006/relationships/customXml" Target="../ink/ink3482.xml"/><Relationship Id="rId853" Type="http://schemas.openxmlformats.org/officeDocument/2006/relationships/customXml" Target="../ink/ink3658.xml"/><Relationship Id="rId492" Type="http://schemas.openxmlformats.org/officeDocument/2006/relationships/customXml" Target="../ink/ink3475.xml"/><Relationship Id="rId713" Type="http://schemas.openxmlformats.org/officeDocument/2006/relationships/image" Target="../media/image3378.png"/><Relationship Id="rId797" Type="http://schemas.openxmlformats.org/officeDocument/2006/relationships/customXml" Target="../ink/ink3629.xml"/><Relationship Id="rId920" Type="http://schemas.openxmlformats.org/officeDocument/2006/relationships/image" Target="../media/image3480.png"/><Relationship Id="rId145" Type="http://schemas.openxmlformats.org/officeDocument/2006/relationships/image" Target="../media/image3101.png"/><Relationship Id="rId352" Type="http://schemas.openxmlformats.org/officeDocument/2006/relationships/image" Target="../media/image3200.png"/><Relationship Id="rId212" Type="http://schemas.openxmlformats.org/officeDocument/2006/relationships/customXml" Target="../ink/ink3334.xml"/><Relationship Id="rId657" Type="http://schemas.openxmlformats.org/officeDocument/2006/relationships/customXml" Target="../ink/ink3558.xml"/><Relationship Id="rId864" Type="http://schemas.openxmlformats.org/officeDocument/2006/relationships/image" Target="../media/image3452.png"/><Relationship Id="rId296" Type="http://schemas.openxmlformats.org/officeDocument/2006/relationships/image" Target="../media/image3174.png"/><Relationship Id="rId517" Type="http://schemas.openxmlformats.org/officeDocument/2006/relationships/image" Target="../media/image3281.png"/><Relationship Id="rId724" Type="http://schemas.openxmlformats.org/officeDocument/2006/relationships/customXml" Target="../ink/ink3592.xml"/><Relationship Id="rId60" Type="http://schemas.openxmlformats.org/officeDocument/2006/relationships/image" Target="../media/image3062.png"/><Relationship Id="rId156" Type="http://schemas.openxmlformats.org/officeDocument/2006/relationships/customXml" Target="../ink/ink3306.xml"/><Relationship Id="rId363" Type="http://schemas.openxmlformats.org/officeDocument/2006/relationships/image" Target="../media/image3205.png"/><Relationship Id="rId570" Type="http://schemas.openxmlformats.org/officeDocument/2006/relationships/image" Target="../media/image3307.png"/><Relationship Id="rId223" Type="http://schemas.openxmlformats.org/officeDocument/2006/relationships/image" Target="../media/image3139.png"/><Relationship Id="rId430" Type="http://schemas.openxmlformats.org/officeDocument/2006/relationships/customXml" Target="../ink/ink3444.xml"/><Relationship Id="rId668" Type="http://schemas.openxmlformats.org/officeDocument/2006/relationships/customXml" Target="../ink/ink3564.xml"/><Relationship Id="rId875" Type="http://schemas.openxmlformats.org/officeDocument/2006/relationships/customXml" Target="../ink/ink3669.xml"/><Relationship Id="rId18" Type="http://schemas.openxmlformats.org/officeDocument/2006/relationships/image" Target="../media/image3041.png"/><Relationship Id="rId528" Type="http://schemas.openxmlformats.org/officeDocument/2006/relationships/image" Target="../media/image3286.png"/><Relationship Id="rId735" Type="http://schemas.openxmlformats.org/officeDocument/2006/relationships/image" Target="../media/image3389.png"/><Relationship Id="rId167" Type="http://schemas.openxmlformats.org/officeDocument/2006/relationships/image" Target="../media/image3111.png"/><Relationship Id="rId374" Type="http://schemas.openxmlformats.org/officeDocument/2006/relationships/customXml" Target="../ink/ink3416.xml"/><Relationship Id="rId581" Type="http://schemas.openxmlformats.org/officeDocument/2006/relationships/customXml" Target="../ink/ink3520.xml"/><Relationship Id="rId71" Type="http://schemas.openxmlformats.org/officeDocument/2006/relationships/customXml" Target="../ink/ink3263.xml"/><Relationship Id="rId234" Type="http://schemas.openxmlformats.org/officeDocument/2006/relationships/customXml" Target="../ink/ink3345.xml"/><Relationship Id="rId679" Type="http://schemas.openxmlformats.org/officeDocument/2006/relationships/image" Target="../media/image3361.png"/><Relationship Id="rId802" Type="http://schemas.openxmlformats.org/officeDocument/2006/relationships/image" Target="../media/image3422.png"/><Relationship Id="rId886" Type="http://schemas.openxmlformats.org/officeDocument/2006/relationships/image" Target="../media/image3463.png"/><Relationship Id="rId2" Type="http://schemas.openxmlformats.org/officeDocument/2006/relationships/notesSlide" Target="../notesSlides/notesSlide20.xml"/><Relationship Id="rId29" Type="http://schemas.openxmlformats.org/officeDocument/2006/relationships/customXml" Target="../ink/ink3242.xml"/><Relationship Id="rId441" Type="http://schemas.openxmlformats.org/officeDocument/2006/relationships/image" Target="../media/image3244.png"/><Relationship Id="rId539" Type="http://schemas.openxmlformats.org/officeDocument/2006/relationships/customXml" Target="../ink/ink3499.xml"/><Relationship Id="rId746" Type="http://schemas.openxmlformats.org/officeDocument/2006/relationships/customXml" Target="../ink/ink3603.xml"/><Relationship Id="rId178" Type="http://schemas.openxmlformats.org/officeDocument/2006/relationships/customXml" Target="../ink/ink3317.xml"/><Relationship Id="rId301" Type="http://schemas.openxmlformats.org/officeDocument/2006/relationships/customXml" Target="../ink/ink3379.xml"/><Relationship Id="rId82" Type="http://schemas.openxmlformats.org/officeDocument/2006/relationships/image" Target="../media/image3072.png"/><Relationship Id="rId385" Type="http://schemas.openxmlformats.org/officeDocument/2006/relationships/image" Target="../media/image3216.png"/><Relationship Id="rId592" Type="http://schemas.openxmlformats.org/officeDocument/2006/relationships/image" Target="../media/image3318.png"/><Relationship Id="rId606" Type="http://schemas.openxmlformats.org/officeDocument/2006/relationships/image" Target="../media/image3325.png"/><Relationship Id="rId813" Type="http://schemas.openxmlformats.org/officeDocument/2006/relationships/customXml" Target="../ink/ink3637.xml"/><Relationship Id="rId245" Type="http://schemas.openxmlformats.org/officeDocument/2006/relationships/customXml" Target="../ink/ink3351.xml"/><Relationship Id="rId452" Type="http://schemas.openxmlformats.org/officeDocument/2006/relationships/customXml" Target="../ink/ink3455.xml"/><Relationship Id="rId897" Type="http://schemas.openxmlformats.org/officeDocument/2006/relationships/customXml" Target="../ink/ink3680.xml"/><Relationship Id="rId105" Type="http://schemas.openxmlformats.org/officeDocument/2006/relationships/customXml" Target="../ink/ink3280.xml"/><Relationship Id="rId312" Type="http://schemas.openxmlformats.org/officeDocument/2006/relationships/image" Target="../media/image3182.png"/><Relationship Id="rId757" Type="http://schemas.openxmlformats.org/officeDocument/2006/relationships/customXml" Target="../ink/ink3609.xml"/><Relationship Id="rId93" Type="http://schemas.openxmlformats.org/officeDocument/2006/relationships/customXml" Target="../ink/ink3274.xml"/><Relationship Id="rId189" Type="http://schemas.openxmlformats.org/officeDocument/2006/relationships/image" Target="../media/image3122.png"/><Relationship Id="rId396" Type="http://schemas.openxmlformats.org/officeDocument/2006/relationships/customXml" Target="../ink/ink3427.xml"/><Relationship Id="rId617" Type="http://schemas.openxmlformats.org/officeDocument/2006/relationships/customXml" Target="../ink/ink3538.xml"/><Relationship Id="rId824" Type="http://schemas.openxmlformats.org/officeDocument/2006/relationships/customXml" Target="../ink/ink3643.xml"/><Relationship Id="rId256" Type="http://schemas.openxmlformats.org/officeDocument/2006/relationships/image" Target="../media/image3155.png"/><Relationship Id="rId463" Type="http://schemas.openxmlformats.org/officeDocument/2006/relationships/image" Target="../media/image3255.png"/><Relationship Id="rId670" Type="http://schemas.openxmlformats.org/officeDocument/2006/relationships/customXml" Target="../ink/ink3565.xml"/><Relationship Id="rId116" Type="http://schemas.openxmlformats.org/officeDocument/2006/relationships/image" Target="../media/image3088.png"/><Relationship Id="rId323" Type="http://schemas.openxmlformats.org/officeDocument/2006/relationships/customXml" Target="../ink/ink3390.xml"/><Relationship Id="rId530" Type="http://schemas.openxmlformats.org/officeDocument/2006/relationships/image" Target="../media/image3287.png"/><Relationship Id="rId768" Type="http://schemas.openxmlformats.org/officeDocument/2006/relationships/image" Target="../media/image3405.png"/><Relationship Id="rId20" Type="http://schemas.openxmlformats.org/officeDocument/2006/relationships/image" Target="../media/image3042.png"/><Relationship Id="rId628" Type="http://schemas.openxmlformats.org/officeDocument/2006/relationships/image" Target="../media/image3336.png"/><Relationship Id="rId835" Type="http://schemas.openxmlformats.org/officeDocument/2006/relationships/image" Target="../media/image3438.png"/><Relationship Id="rId267" Type="http://schemas.openxmlformats.org/officeDocument/2006/relationships/customXml" Target="../ink/ink3362.xml"/><Relationship Id="rId474" Type="http://schemas.openxmlformats.org/officeDocument/2006/relationships/customXml" Target="../ink/ink3466.xml"/><Relationship Id="rId127" Type="http://schemas.openxmlformats.org/officeDocument/2006/relationships/customXml" Target="../ink/ink3291.xml"/><Relationship Id="rId681" Type="http://schemas.openxmlformats.org/officeDocument/2006/relationships/image" Target="../media/image3362.png"/><Relationship Id="rId779" Type="http://schemas.openxmlformats.org/officeDocument/2006/relationships/customXml" Target="../ink/ink3620.xml"/><Relationship Id="rId902" Type="http://schemas.openxmlformats.org/officeDocument/2006/relationships/image" Target="../media/image3471.png"/><Relationship Id="rId31" Type="http://schemas.openxmlformats.org/officeDocument/2006/relationships/customXml" Target="../ink/ink3243.xml"/><Relationship Id="rId334" Type="http://schemas.openxmlformats.org/officeDocument/2006/relationships/image" Target="../media/image3193.png"/><Relationship Id="rId541" Type="http://schemas.openxmlformats.org/officeDocument/2006/relationships/customXml" Target="../ink/ink3500.xml"/><Relationship Id="rId639" Type="http://schemas.openxmlformats.org/officeDocument/2006/relationships/customXml" Target="../ink/ink3549.xml"/><Relationship Id="rId180" Type="http://schemas.openxmlformats.org/officeDocument/2006/relationships/customXml" Target="../ink/ink3318.xml"/><Relationship Id="rId278" Type="http://schemas.openxmlformats.org/officeDocument/2006/relationships/image" Target="../media/image3166.png"/><Relationship Id="rId401" Type="http://schemas.openxmlformats.org/officeDocument/2006/relationships/image" Target="../media/image3224.png"/><Relationship Id="rId846" Type="http://schemas.openxmlformats.org/officeDocument/2006/relationships/image" Target="../media/image3443.png"/><Relationship Id="rId485" Type="http://schemas.openxmlformats.org/officeDocument/2006/relationships/image" Target="../media/image3265.png"/><Relationship Id="rId692" Type="http://schemas.openxmlformats.org/officeDocument/2006/relationships/customXml" Target="../ink/ink3576.xml"/><Relationship Id="rId706" Type="http://schemas.openxmlformats.org/officeDocument/2006/relationships/customXml" Target="../ink/ink3583.xml"/><Relationship Id="rId913" Type="http://schemas.openxmlformats.org/officeDocument/2006/relationships/customXml" Target="../ink/ink3688.xml"/><Relationship Id="rId42" Type="http://schemas.openxmlformats.org/officeDocument/2006/relationships/image" Target="../media/image3053.png"/><Relationship Id="rId138" Type="http://schemas.openxmlformats.org/officeDocument/2006/relationships/customXml" Target="../ink/ink3297.xml"/><Relationship Id="rId345" Type="http://schemas.openxmlformats.org/officeDocument/2006/relationships/customXml" Target="../ink/ink3401.xml"/><Relationship Id="rId552" Type="http://schemas.openxmlformats.org/officeDocument/2006/relationships/image" Target="../media/image3298.png"/><Relationship Id="rId191" Type="http://schemas.openxmlformats.org/officeDocument/2006/relationships/image" Target="../media/image3123.png"/><Relationship Id="rId205" Type="http://schemas.openxmlformats.org/officeDocument/2006/relationships/image" Target="../media/image3130.png"/><Relationship Id="rId412" Type="http://schemas.openxmlformats.org/officeDocument/2006/relationships/customXml" Target="../ink/ink3435.xml"/><Relationship Id="rId857" Type="http://schemas.openxmlformats.org/officeDocument/2006/relationships/customXml" Target="../ink/ink3660.xml"/><Relationship Id="rId289" Type="http://schemas.openxmlformats.org/officeDocument/2006/relationships/customXml" Target="../ink/ink3373.xml"/><Relationship Id="rId496" Type="http://schemas.openxmlformats.org/officeDocument/2006/relationships/customXml" Target="../ink/ink3477.xml"/><Relationship Id="rId717" Type="http://schemas.openxmlformats.org/officeDocument/2006/relationships/image" Target="../media/image3380.png"/><Relationship Id="rId53" Type="http://schemas.openxmlformats.org/officeDocument/2006/relationships/customXml" Target="../ink/ink3254.xml"/><Relationship Id="rId149" Type="http://schemas.openxmlformats.org/officeDocument/2006/relationships/image" Target="../media/image3103.png"/><Relationship Id="rId356" Type="http://schemas.openxmlformats.org/officeDocument/2006/relationships/image" Target="../media/image3202.png"/><Relationship Id="rId563" Type="http://schemas.openxmlformats.org/officeDocument/2006/relationships/customXml" Target="../ink/ink3511.xml"/><Relationship Id="rId770" Type="http://schemas.openxmlformats.org/officeDocument/2006/relationships/image" Target="../media/image3406.png"/><Relationship Id="rId216" Type="http://schemas.openxmlformats.org/officeDocument/2006/relationships/customXml" Target="../ink/ink3336.xml"/><Relationship Id="rId423" Type="http://schemas.openxmlformats.org/officeDocument/2006/relationships/image" Target="../media/image3235.png"/><Relationship Id="rId868" Type="http://schemas.openxmlformats.org/officeDocument/2006/relationships/image" Target="../media/image3454.png"/><Relationship Id="rId630" Type="http://schemas.openxmlformats.org/officeDocument/2006/relationships/image" Target="../media/image3337.png"/><Relationship Id="rId728" Type="http://schemas.openxmlformats.org/officeDocument/2006/relationships/customXml" Target="../ink/ink3594.xml"/><Relationship Id="rId64" Type="http://schemas.openxmlformats.org/officeDocument/2006/relationships/image" Target="../media/image3064.png"/><Relationship Id="rId367" Type="http://schemas.openxmlformats.org/officeDocument/2006/relationships/image" Target="../media/image3207.png"/><Relationship Id="rId574" Type="http://schemas.openxmlformats.org/officeDocument/2006/relationships/image" Target="../media/image3309.png"/><Relationship Id="rId227" Type="http://schemas.openxmlformats.org/officeDocument/2006/relationships/image" Target="../media/image3141.png"/><Relationship Id="rId781" Type="http://schemas.openxmlformats.org/officeDocument/2006/relationships/customXml" Target="../ink/ink3621.xml"/><Relationship Id="rId879" Type="http://schemas.openxmlformats.org/officeDocument/2006/relationships/customXml" Target="../ink/ink3671.xml"/><Relationship Id="rId434" Type="http://schemas.openxmlformats.org/officeDocument/2006/relationships/customXml" Target="../ink/ink3446.xml"/><Relationship Id="rId641" Type="http://schemas.openxmlformats.org/officeDocument/2006/relationships/customXml" Target="../ink/ink3550.xml"/><Relationship Id="rId739" Type="http://schemas.openxmlformats.org/officeDocument/2006/relationships/image" Target="../media/image3391.png"/><Relationship Id="rId280" Type="http://schemas.openxmlformats.org/officeDocument/2006/relationships/image" Target="../media/image3167.png"/><Relationship Id="rId501" Type="http://schemas.openxmlformats.org/officeDocument/2006/relationships/image" Target="../media/image3273.png"/><Relationship Id="rId75" Type="http://schemas.openxmlformats.org/officeDocument/2006/relationships/customXml" Target="../ink/ink3265.xml"/><Relationship Id="rId140" Type="http://schemas.openxmlformats.org/officeDocument/2006/relationships/customXml" Target="../ink/ink3298.xml"/><Relationship Id="rId378" Type="http://schemas.openxmlformats.org/officeDocument/2006/relationships/customXml" Target="../ink/ink3418.xml"/><Relationship Id="rId585" Type="http://schemas.openxmlformats.org/officeDocument/2006/relationships/customXml" Target="../ink/ink3522.xml"/><Relationship Id="rId792" Type="http://schemas.openxmlformats.org/officeDocument/2006/relationships/image" Target="../media/image3417.png"/><Relationship Id="rId806" Type="http://schemas.openxmlformats.org/officeDocument/2006/relationships/image" Target="../media/image3424.png"/><Relationship Id="rId6" Type="http://schemas.openxmlformats.org/officeDocument/2006/relationships/image" Target="../media/image30350.png"/><Relationship Id="rId238" Type="http://schemas.openxmlformats.org/officeDocument/2006/relationships/image" Target="../media/image3146.png"/><Relationship Id="rId445" Type="http://schemas.openxmlformats.org/officeDocument/2006/relationships/image" Target="../media/image3246.png"/><Relationship Id="rId652" Type="http://schemas.openxmlformats.org/officeDocument/2006/relationships/image" Target="../media/image3348.png"/><Relationship Id="rId291" Type="http://schemas.openxmlformats.org/officeDocument/2006/relationships/customXml" Target="../ink/ink3374.xml"/><Relationship Id="rId305" Type="http://schemas.openxmlformats.org/officeDocument/2006/relationships/customXml" Target="../ink/ink3381.xml"/><Relationship Id="rId512" Type="http://schemas.openxmlformats.org/officeDocument/2006/relationships/customXml" Target="../ink/ink3485.xml"/><Relationship Id="rId86" Type="http://schemas.openxmlformats.org/officeDocument/2006/relationships/image" Target="../media/image3074.png"/><Relationship Id="rId151" Type="http://schemas.openxmlformats.org/officeDocument/2006/relationships/image" Target="../media/image2569.png"/><Relationship Id="rId389" Type="http://schemas.openxmlformats.org/officeDocument/2006/relationships/image" Target="../media/image3218.png"/><Relationship Id="rId596" Type="http://schemas.openxmlformats.org/officeDocument/2006/relationships/image" Target="../media/image3320.png"/><Relationship Id="rId817" Type="http://schemas.openxmlformats.org/officeDocument/2006/relationships/image" Target="../media/image3429.png"/><Relationship Id="rId249" Type="http://schemas.openxmlformats.org/officeDocument/2006/relationships/customXml" Target="../ink/ink3353.xml"/><Relationship Id="rId456" Type="http://schemas.openxmlformats.org/officeDocument/2006/relationships/customXml" Target="../ink/ink3457.xml"/><Relationship Id="rId663" Type="http://schemas.openxmlformats.org/officeDocument/2006/relationships/image" Target="../media/image3353.png"/><Relationship Id="rId870" Type="http://schemas.openxmlformats.org/officeDocument/2006/relationships/image" Target="../media/image3455.png"/><Relationship Id="rId13" Type="http://schemas.openxmlformats.org/officeDocument/2006/relationships/customXml" Target="../ink/ink3234.xml"/><Relationship Id="rId109" Type="http://schemas.openxmlformats.org/officeDocument/2006/relationships/customXml" Target="../ink/ink3282.xml"/><Relationship Id="rId316" Type="http://schemas.openxmlformats.org/officeDocument/2006/relationships/image" Target="../media/image3184.png"/><Relationship Id="rId523" Type="http://schemas.openxmlformats.org/officeDocument/2006/relationships/customXml" Target="../ink/ink3491.xml"/><Relationship Id="rId97" Type="http://schemas.openxmlformats.org/officeDocument/2006/relationships/customXml" Target="../ink/ink3276.xml"/><Relationship Id="rId730" Type="http://schemas.openxmlformats.org/officeDocument/2006/relationships/customXml" Target="../ink/ink3595.xml"/><Relationship Id="rId828" Type="http://schemas.openxmlformats.org/officeDocument/2006/relationships/customXml" Target="../ink/ink3645.xml"/><Relationship Id="rId162" Type="http://schemas.openxmlformats.org/officeDocument/2006/relationships/customXml" Target="../ink/ink3309.xml"/><Relationship Id="rId467" Type="http://schemas.openxmlformats.org/officeDocument/2006/relationships/image" Target="../media/image3257.png"/><Relationship Id="rId674" Type="http://schemas.openxmlformats.org/officeDocument/2006/relationships/customXml" Target="../ink/ink3567.xml"/><Relationship Id="rId881" Type="http://schemas.openxmlformats.org/officeDocument/2006/relationships/customXml" Target="../ink/ink3672.xml"/><Relationship Id="rId24" Type="http://schemas.openxmlformats.org/officeDocument/2006/relationships/image" Target="../media/image3044.png"/><Relationship Id="rId327" Type="http://schemas.openxmlformats.org/officeDocument/2006/relationships/customXml" Target="../ink/ink3392.xml"/><Relationship Id="rId534" Type="http://schemas.openxmlformats.org/officeDocument/2006/relationships/image" Target="../media/image3289.png"/><Relationship Id="rId741" Type="http://schemas.openxmlformats.org/officeDocument/2006/relationships/image" Target="../media/image3392.png"/><Relationship Id="rId839" Type="http://schemas.openxmlformats.org/officeDocument/2006/relationships/customXml" Target="../ink/ink3651.xml"/><Relationship Id="rId173" Type="http://schemas.openxmlformats.org/officeDocument/2006/relationships/image" Target="../media/image3114.png"/><Relationship Id="rId380" Type="http://schemas.openxmlformats.org/officeDocument/2006/relationships/customXml" Target="../ink/ink3419.xml"/><Relationship Id="rId601" Type="http://schemas.openxmlformats.org/officeDocument/2006/relationships/customXml" Target="../ink/ink3530.xml"/><Relationship Id="rId240" Type="http://schemas.openxmlformats.org/officeDocument/2006/relationships/image" Target="../media/image3147.png"/><Relationship Id="rId478" Type="http://schemas.openxmlformats.org/officeDocument/2006/relationships/customXml" Target="../ink/ink3468.xml"/><Relationship Id="rId685" Type="http://schemas.openxmlformats.org/officeDocument/2006/relationships/image" Target="../media/image3364.png"/><Relationship Id="rId892" Type="http://schemas.openxmlformats.org/officeDocument/2006/relationships/image" Target="../media/image3466.png"/><Relationship Id="rId906" Type="http://schemas.openxmlformats.org/officeDocument/2006/relationships/image" Target="../media/image3473.png"/><Relationship Id="rId35" Type="http://schemas.openxmlformats.org/officeDocument/2006/relationships/customXml" Target="../ink/ink3245.xml"/><Relationship Id="rId100" Type="http://schemas.openxmlformats.org/officeDocument/2006/relationships/image" Target="../media/image3081.png"/><Relationship Id="rId338" Type="http://schemas.openxmlformats.org/officeDocument/2006/relationships/image" Target="../media/image2415.png"/><Relationship Id="rId545" Type="http://schemas.openxmlformats.org/officeDocument/2006/relationships/customXml" Target="../ink/ink3502.xml"/><Relationship Id="rId752" Type="http://schemas.openxmlformats.org/officeDocument/2006/relationships/customXml" Target="../ink/ink3606.xml"/><Relationship Id="rId184" Type="http://schemas.openxmlformats.org/officeDocument/2006/relationships/customXml" Target="../ink/ink3320.xml"/><Relationship Id="rId391" Type="http://schemas.openxmlformats.org/officeDocument/2006/relationships/image" Target="../media/image3219.png"/><Relationship Id="rId405" Type="http://schemas.openxmlformats.org/officeDocument/2006/relationships/image" Target="../media/image3226.png"/><Relationship Id="rId612" Type="http://schemas.openxmlformats.org/officeDocument/2006/relationships/image" Target="../media/image3328.png"/><Relationship Id="rId251" Type="http://schemas.openxmlformats.org/officeDocument/2006/relationships/customXml" Target="../ink/ink3354.xml"/><Relationship Id="rId489" Type="http://schemas.openxmlformats.org/officeDocument/2006/relationships/image" Target="../media/image3267.png"/><Relationship Id="rId696" Type="http://schemas.openxmlformats.org/officeDocument/2006/relationships/customXml" Target="../ink/ink3578.xml"/><Relationship Id="rId917" Type="http://schemas.openxmlformats.org/officeDocument/2006/relationships/customXml" Target="../ink/ink3690.xml"/><Relationship Id="rId46" Type="http://schemas.openxmlformats.org/officeDocument/2006/relationships/image" Target="../media/image3055.png"/><Relationship Id="rId349" Type="http://schemas.openxmlformats.org/officeDocument/2006/relationships/customXml" Target="../ink/ink3403.xml"/><Relationship Id="rId556" Type="http://schemas.openxmlformats.org/officeDocument/2006/relationships/image" Target="../media/image3300.png"/><Relationship Id="rId763" Type="http://schemas.openxmlformats.org/officeDocument/2006/relationships/customXml" Target="../ink/ink3612.xml"/><Relationship Id="rId111" Type="http://schemas.openxmlformats.org/officeDocument/2006/relationships/customXml" Target="../ink/ink3283.xml"/><Relationship Id="rId195" Type="http://schemas.openxmlformats.org/officeDocument/2006/relationships/image" Target="../media/image3125.png"/><Relationship Id="rId209" Type="http://schemas.openxmlformats.org/officeDocument/2006/relationships/image" Target="../media/image3132.png"/><Relationship Id="rId416" Type="http://schemas.openxmlformats.org/officeDocument/2006/relationships/customXml" Target="../ink/ink3437.xml"/><Relationship Id="rId623" Type="http://schemas.openxmlformats.org/officeDocument/2006/relationships/customXml" Target="../ink/ink3541.xml"/><Relationship Id="rId830" Type="http://schemas.openxmlformats.org/officeDocument/2006/relationships/customXml" Target="../ink/ink3646.xml"/><Relationship Id="rId57" Type="http://schemas.openxmlformats.org/officeDocument/2006/relationships/customXml" Target="../ink/ink3256.xml"/><Relationship Id="rId262" Type="http://schemas.openxmlformats.org/officeDocument/2006/relationships/image" Target="../media/image3158.png"/><Relationship Id="rId567" Type="http://schemas.openxmlformats.org/officeDocument/2006/relationships/customXml" Target="../ink/ink3513.xml"/><Relationship Id="rId122" Type="http://schemas.openxmlformats.org/officeDocument/2006/relationships/image" Target="../media/image3091.png"/><Relationship Id="rId774" Type="http://schemas.openxmlformats.org/officeDocument/2006/relationships/image" Target="../media/image3408.png"/><Relationship Id="rId427" Type="http://schemas.openxmlformats.org/officeDocument/2006/relationships/image" Target="../media/image3237.png"/><Relationship Id="rId634" Type="http://schemas.openxmlformats.org/officeDocument/2006/relationships/image" Target="../media/image3339.png"/><Relationship Id="rId841" Type="http://schemas.openxmlformats.org/officeDocument/2006/relationships/customXml" Target="../ink/ink3652.xml"/><Relationship Id="rId273" Type="http://schemas.openxmlformats.org/officeDocument/2006/relationships/customXml" Target="../ink/ink3365.xml"/><Relationship Id="rId480" Type="http://schemas.openxmlformats.org/officeDocument/2006/relationships/customXml" Target="../ink/ink3469.xml"/><Relationship Id="rId701" Type="http://schemas.openxmlformats.org/officeDocument/2006/relationships/image" Target="../media/image3372.png"/><Relationship Id="rId68" Type="http://schemas.openxmlformats.org/officeDocument/2006/relationships/image" Target="../media/image3066.png"/><Relationship Id="rId133" Type="http://schemas.openxmlformats.org/officeDocument/2006/relationships/customXml" Target="../ink/ink3294.xml"/><Relationship Id="rId340" Type="http://schemas.openxmlformats.org/officeDocument/2006/relationships/image" Target="../media/image3195.png"/><Relationship Id="rId578" Type="http://schemas.openxmlformats.org/officeDocument/2006/relationships/image" Target="../media/image3311.png"/><Relationship Id="rId785" Type="http://schemas.openxmlformats.org/officeDocument/2006/relationships/customXml" Target="../ink/ink3623.xml"/><Relationship Id="rId200" Type="http://schemas.openxmlformats.org/officeDocument/2006/relationships/customXml" Target="../ink/ink3328.xml"/><Relationship Id="rId438" Type="http://schemas.openxmlformats.org/officeDocument/2006/relationships/customXml" Target="../ink/ink3448.xml"/><Relationship Id="rId645" Type="http://schemas.openxmlformats.org/officeDocument/2006/relationships/customXml" Target="../ink/ink3552.xml"/><Relationship Id="rId852" Type="http://schemas.openxmlformats.org/officeDocument/2006/relationships/image" Target="../media/image3446.png"/><Relationship Id="rId284" Type="http://schemas.openxmlformats.org/officeDocument/2006/relationships/image" Target="../media/image3168.png"/><Relationship Id="rId491" Type="http://schemas.openxmlformats.org/officeDocument/2006/relationships/image" Target="../media/image3268.png"/><Relationship Id="rId505" Type="http://schemas.openxmlformats.org/officeDocument/2006/relationships/image" Target="../media/image3275.png"/><Relationship Id="rId712" Type="http://schemas.openxmlformats.org/officeDocument/2006/relationships/customXml" Target="../ink/ink3586.xml"/><Relationship Id="rId79" Type="http://schemas.openxmlformats.org/officeDocument/2006/relationships/customXml" Target="../ink/ink3267.xml"/><Relationship Id="rId144" Type="http://schemas.openxmlformats.org/officeDocument/2006/relationships/customXml" Target="../ink/ink3300.xml"/><Relationship Id="rId589" Type="http://schemas.openxmlformats.org/officeDocument/2006/relationships/customXml" Target="../ink/ink3524.xml"/><Relationship Id="rId796" Type="http://schemas.openxmlformats.org/officeDocument/2006/relationships/image" Target="../media/image3419.png"/><Relationship Id="rId351" Type="http://schemas.openxmlformats.org/officeDocument/2006/relationships/customXml" Target="../ink/ink3404.xml"/><Relationship Id="rId449" Type="http://schemas.openxmlformats.org/officeDocument/2006/relationships/image" Target="../media/image3248.png"/><Relationship Id="rId656" Type="http://schemas.openxmlformats.org/officeDocument/2006/relationships/image" Target="../media/image3350.png"/><Relationship Id="rId863" Type="http://schemas.openxmlformats.org/officeDocument/2006/relationships/customXml" Target="../ink/ink3663.xml"/><Relationship Id="rId211" Type="http://schemas.openxmlformats.org/officeDocument/2006/relationships/image" Target="../media/image3133.png"/><Relationship Id="rId253" Type="http://schemas.openxmlformats.org/officeDocument/2006/relationships/customXml" Target="../ink/ink3355.xml"/><Relationship Id="rId295" Type="http://schemas.openxmlformats.org/officeDocument/2006/relationships/customXml" Target="../ink/ink3376.xml"/><Relationship Id="rId309" Type="http://schemas.openxmlformats.org/officeDocument/2006/relationships/customXml" Target="../ink/ink3383.xml"/><Relationship Id="rId460" Type="http://schemas.openxmlformats.org/officeDocument/2006/relationships/customXml" Target="../ink/ink3459.xml"/><Relationship Id="rId516" Type="http://schemas.openxmlformats.org/officeDocument/2006/relationships/customXml" Target="../ink/ink3487.xml"/><Relationship Id="rId698" Type="http://schemas.openxmlformats.org/officeDocument/2006/relationships/customXml" Target="../ink/ink3579.xml"/><Relationship Id="rId919" Type="http://schemas.openxmlformats.org/officeDocument/2006/relationships/customXml" Target="../ink/ink3691.xml"/><Relationship Id="rId48" Type="http://schemas.openxmlformats.org/officeDocument/2006/relationships/image" Target="../media/image3056.png"/><Relationship Id="rId113" Type="http://schemas.openxmlformats.org/officeDocument/2006/relationships/customXml" Target="../ink/ink3284.xml"/><Relationship Id="rId320" Type="http://schemas.openxmlformats.org/officeDocument/2006/relationships/image" Target="../media/image3186.png"/><Relationship Id="rId558" Type="http://schemas.openxmlformats.org/officeDocument/2006/relationships/image" Target="../media/image3301.png"/><Relationship Id="rId723" Type="http://schemas.openxmlformats.org/officeDocument/2006/relationships/image" Target="../media/image3383.png"/><Relationship Id="rId765" Type="http://schemas.openxmlformats.org/officeDocument/2006/relationships/customXml" Target="../ink/ink3613.xml"/><Relationship Id="rId155" Type="http://schemas.openxmlformats.org/officeDocument/2006/relationships/image" Target="../media/image3105.png"/><Relationship Id="rId197" Type="http://schemas.openxmlformats.org/officeDocument/2006/relationships/image" Target="../media/image3126.png"/><Relationship Id="rId362" Type="http://schemas.openxmlformats.org/officeDocument/2006/relationships/customXml" Target="../ink/ink3410.xml"/><Relationship Id="rId418" Type="http://schemas.openxmlformats.org/officeDocument/2006/relationships/customXml" Target="../ink/ink3438.xml"/><Relationship Id="rId625" Type="http://schemas.openxmlformats.org/officeDocument/2006/relationships/customXml" Target="../ink/ink3542.xml"/><Relationship Id="rId832" Type="http://schemas.openxmlformats.org/officeDocument/2006/relationships/customXml" Target="../ink/ink3647.xml"/><Relationship Id="rId222" Type="http://schemas.openxmlformats.org/officeDocument/2006/relationships/customXml" Target="../ink/ink3339.xml"/><Relationship Id="rId264" Type="http://schemas.openxmlformats.org/officeDocument/2006/relationships/image" Target="../media/image3159.png"/><Relationship Id="rId471" Type="http://schemas.openxmlformats.org/officeDocument/2006/relationships/image" Target="../media/image3259.png"/><Relationship Id="rId667" Type="http://schemas.openxmlformats.org/officeDocument/2006/relationships/image" Target="../media/image3355.png"/><Relationship Id="rId874" Type="http://schemas.openxmlformats.org/officeDocument/2006/relationships/image" Target="../media/image3457.png"/><Relationship Id="rId17" Type="http://schemas.openxmlformats.org/officeDocument/2006/relationships/customXml" Target="../ink/ink3236.xml"/><Relationship Id="rId59" Type="http://schemas.openxmlformats.org/officeDocument/2006/relationships/customXml" Target="../ink/ink3257.xml"/><Relationship Id="rId124" Type="http://schemas.openxmlformats.org/officeDocument/2006/relationships/image" Target="../media/image3092.png"/><Relationship Id="rId527" Type="http://schemas.openxmlformats.org/officeDocument/2006/relationships/customXml" Target="../ink/ink3493.xml"/><Relationship Id="rId569" Type="http://schemas.openxmlformats.org/officeDocument/2006/relationships/customXml" Target="../ink/ink3514.xml"/><Relationship Id="rId734" Type="http://schemas.openxmlformats.org/officeDocument/2006/relationships/customXml" Target="../ink/ink3597.xml"/><Relationship Id="rId776" Type="http://schemas.openxmlformats.org/officeDocument/2006/relationships/image" Target="../media/image3409.png"/><Relationship Id="rId70" Type="http://schemas.openxmlformats.org/officeDocument/2006/relationships/image" Target="../media/image3067.png"/><Relationship Id="rId166" Type="http://schemas.openxmlformats.org/officeDocument/2006/relationships/customXml" Target="../ink/ink3311.xml"/><Relationship Id="rId331" Type="http://schemas.openxmlformats.org/officeDocument/2006/relationships/customXml" Target="../ink/ink3394.xml"/><Relationship Id="rId373" Type="http://schemas.openxmlformats.org/officeDocument/2006/relationships/image" Target="../media/image3210.png"/><Relationship Id="rId429" Type="http://schemas.openxmlformats.org/officeDocument/2006/relationships/image" Target="../media/image3238.png"/><Relationship Id="rId580" Type="http://schemas.openxmlformats.org/officeDocument/2006/relationships/image" Target="../media/image3312.png"/><Relationship Id="rId636" Type="http://schemas.openxmlformats.org/officeDocument/2006/relationships/image" Target="../media/image3340.png"/><Relationship Id="rId801" Type="http://schemas.openxmlformats.org/officeDocument/2006/relationships/customXml" Target="../ink/ink3631.xml"/><Relationship Id="rId1" Type="http://schemas.openxmlformats.org/officeDocument/2006/relationships/slideLayout" Target="../slideLayouts/slideLayout7.xml"/><Relationship Id="rId233" Type="http://schemas.openxmlformats.org/officeDocument/2006/relationships/image" Target="../media/image3144.png"/><Relationship Id="rId440" Type="http://schemas.openxmlformats.org/officeDocument/2006/relationships/customXml" Target="../ink/ink3449.xml"/><Relationship Id="rId678" Type="http://schemas.openxmlformats.org/officeDocument/2006/relationships/customXml" Target="../ink/ink3569.xml"/><Relationship Id="rId843" Type="http://schemas.openxmlformats.org/officeDocument/2006/relationships/customXml" Target="../ink/ink3653.xml"/><Relationship Id="rId885" Type="http://schemas.openxmlformats.org/officeDocument/2006/relationships/customXml" Target="../ink/ink3674.xml"/><Relationship Id="rId28" Type="http://schemas.openxmlformats.org/officeDocument/2006/relationships/image" Target="../media/image3046.png"/><Relationship Id="rId275" Type="http://schemas.openxmlformats.org/officeDocument/2006/relationships/customXml" Target="../ink/ink3366.xml"/><Relationship Id="rId300" Type="http://schemas.openxmlformats.org/officeDocument/2006/relationships/image" Target="../media/image3176.png"/><Relationship Id="rId482" Type="http://schemas.openxmlformats.org/officeDocument/2006/relationships/customXml" Target="../ink/ink3470.xml"/><Relationship Id="rId538" Type="http://schemas.openxmlformats.org/officeDocument/2006/relationships/image" Target="../media/image3291.png"/><Relationship Id="rId703" Type="http://schemas.openxmlformats.org/officeDocument/2006/relationships/image" Target="../media/image3373.png"/><Relationship Id="rId745" Type="http://schemas.openxmlformats.org/officeDocument/2006/relationships/image" Target="../media/image3394.png"/><Relationship Id="rId910" Type="http://schemas.openxmlformats.org/officeDocument/2006/relationships/image" Target="../media/image3475.png"/><Relationship Id="rId81" Type="http://schemas.openxmlformats.org/officeDocument/2006/relationships/customXml" Target="../ink/ink3268.xml"/><Relationship Id="rId135" Type="http://schemas.openxmlformats.org/officeDocument/2006/relationships/image" Target="../media/image3097.png"/><Relationship Id="rId177" Type="http://schemas.openxmlformats.org/officeDocument/2006/relationships/image" Target="../media/image3116.png"/><Relationship Id="rId342" Type="http://schemas.openxmlformats.org/officeDocument/2006/relationships/image" Target="../media/image3196.png"/><Relationship Id="rId384" Type="http://schemas.openxmlformats.org/officeDocument/2006/relationships/customXml" Target="../ink/ink3421.xml"/><Relationship Id="rId591" Type="http://schemas.openxmlformats.org/officeDocument/2006/relationships/customXml" Target="../ink/ink3525.xml"/><Relationship Id="rId605" Type="http://schemas.openxmlformats.org/officeDocument/2006/relationships/customXml" Target="../ink/ink3532.xml"/><Relationship Id="rId787" Type="http://schemas.openxmlformats.org/officeDocument/2006/relationships/customXml" Target="../ink/ink3624.xml"/><Relationship Id="rId812" Type="http://schemas.openxmlformats.org/officeDocument/2006/relationships/image" Target="../media/image3427.png"/><Relationship Id="rId202" Type="http://schemas.openxmlformats.org/officeDocument/2006/relationships/customXml" Target="../ink/ink3329.xml"/><Relationship Id="rId244" Type="http://schemas.openxmlformats.org/officeDocument/2006/relationships/image" Target="../media/image3149.png"/><Relationship Id="rId647" Type="http://schemas.openxmlformats.org/officeDocument/2006/relationships/customXml" Target="../ink/ink3553.xml"/><Relationship Id="rId689" Type="http://schemas.openxmlformats.org/officeDocument/2006/relationships/image" Target="../media/image3366.png"/><Relationship Id="rId854" Type="http://schemas.openxmlformats.org/officeDocument/2006/relationships/image" Target="../media/image3447.png"/><Relationship Id="rId896" Type="http://schemas.openxmlformats.org/officeDocument/2006/relationships/image" Target="../media/image3468.png"/><Relationship Id="rId39" Type="http://schemas.openxmlformats.org/officeDocument/2006/relationships/customXml" Target="../ink/ink3247.xml"/><Relationship Id="rId286" Type="http://schemas.openxmlformats.org/officeDocument/2006/relationships/image" Target="../media/image3169.png"/><Relationship Id="rId451" Type="http://schemas.openxmlformats.org/officeDocument/2006/relationships/image" Target="../media/image3249.png"/><Relationship Id="rId493" Type="http://schemas.openxmlformats.org/officeDocument/2006/relationships/image" Target="../media/image3269.png"/><Relationship Id="rId507" Type="http://schemas.openxmlformats.org/officeDocument/2006/relationships/image" Target="../media/image3276.png"/><Relationship Id="rId549" Type="http://schemas.openxmlformats.org/officeDocument/2006/relationships/customXml" Target="../ink/ink3504.xml"/><Relationship Id="rId714" Type="http://schemas.openxmlformats.org/officeDocument/2006/relationships/customXml" Target="../ink/ink3587.xml"/><Relationship Id="rId756" Type="http://schemas.openxmlformats.org/officeDocument/2006/relationships/image" Target="../media/image3399.png"/><Relationship Id="rId50" Type="http://schemas.openxmlformats.org/officeDocument/2006/relationships/image" Target="../media/image3057.png"/><Relationship Id="rId104" Type="http://schemas.openxmlformats.org/officeDocument/2006/relationships/image" Target="../media/image3083.png"/><Relationship Id="rId146" Type="http://schemas.openxmlformats.org/officeDocument/2006/relationships/customXml" Target="../ink/ink3301.xml"/><Relationship Id="rId188" Type="http://schemas.openxmlformats.org/officeDocument/2006/relationships/customXml" Target="../ink/ink3322.xml"/><Relationship Id="rId311" Type="http://schemas.openxmlformats.org/officeDocument/2006/relationships/customXml" Target="../ink/ink3384.xml"/><Relationship Id="rId353" Type="http://schemas.openxmlformats.org/officeDocument/2006/relationships/customXml" Target="../ink/ink3405.xml"/><Relationship Id="rId395" Type="http://schemas.openxmlformats.org/officeDocument/2006/relationships/image" Target="../media/image3221.png"/><Relationship Id="rId409" Type="http://schemas.openxmlformats.org/officeDocument/2006/relationships/image" Target="../media/image3228.png"/><Relationship Id="rId560" Type="http://schemas.openxmlformats.org/officeDocument/2006/relationships/image" Target="../media/image3302.png"/><Relationship Id="rId798" Type="http://schemas.openxmlformats.org/officeDocument/2006/relationships/image" Target="../media/image3420.png"/><Relationship Id="rId92" Type="http://schemas.openxmlformats.org/officeDocument/2006/relationships/image" Target="../media/image3077.png"/><Relationship Id="rId213" Type="http://schemas.openxmlformats.org/officeDocument/2006/relationships/image" Target="../media/image3134.png"/><Relationship Id="rId420" Type="http://schemas.openxmlformats.org/officeDocument/2006/relationships/customXml" Target="../ink/ink3439.xml"/><Relationship Id="rId616" Type="http://schemas.openxmlformats.org/officeDocument/2006/relationships/image" Target="../media/image3330.png"/><Relationship Id="rId658" Type="http://schemas.openxmlformats.org/officeDocument/2006/relationships/customXml" Target="../ink/ink3559.xml"/><Relationship Id="rId823" Type="http://schemas.openxmlformats.org/officeDocument/2006/relationships/image" Target="../media/image3432.png"/><Relationship Id="rId865" Type="http://schemas.openxmlformats.org/officeDocument/2006/relationships/customXml" Target="../ink/ink3664.xml"/><Relationship Id="rId255" Type="http://schemas.openxmlformats.org/officeDocument/2006/relationships/customXml" Target="../ink/ink3356.xml"/><Relationship Id="rId297" Type="http://schemas.openxmlformats.org/officeDocument/2006/relationships/customXml" Target="../ink/ink3377.xml"/><Relationship Id="rId462" Type="http://schemas.openxmlformats.org/officeDocument/2006/relationships/customXml" Target="../ink/ink3460.xml"/><Relationship Id="rId518" Type="http://schemas.openxmlformats.org/officeDocument/2006/relationships/customXml" Target="../ink/ink3488.xml"/><Relationship Id="rId725" Type="http://schemas.openxmlformats.org/officeDocument/2006/relationships/image" Target="../media/image3384.png"/><Relationship Id="rId115" Type="http://schemas.openxmlformats.org/officeDocument/2006/relationships/customXml" Target="../ink/ink3285.xml"/><Relationship Id="rId157" Type="http://schemas.openxmlformats.org/officeDocument/2006/relationships/image" Target="../media/image3106.png"/><Relationship Id="rId322" Type="http://schemas.openxmlformats.org/officeDocument/2006/relationships/image" Target="../media/image3187.png"/><Relationship Id="rId364" Type="http://schemas.openxmlformats.org/officeDocument/2006/relationships/customXml" Target="../ink/ink3411.xml"/><Relationship Id="rId767" Type="http://schemas.openxmlformats.org/officeDocument/2006/relationships/customXml" Target="../ink/ink3614.xml"/><Relationship Id="rId61" Type="http://schemas.openxmlformats.org/officeDocument/2006/relationships/customXml" Target="../ink/ink3258.xml"/><Relationship Id="rId199" Type="http://schemas.openxmlformats.org/officeDocument/2006/relationships/image" Target="../media/image3127.png"/><Relationship Id="rId571" Type="http://schemas.openxmlformats.org/officeDocument/2006/relationships/customXml" Target="../ink/ink3515.xml"/><Relationship Id="rId627" Type="http://schemas.openxmlformats.org/officeDocument/2006/relationships/customXml" Target="../ink/ink3543.xml"/><Relationship Id="rId669" Type="http://schemas.openxmlformats.org/officeDocument/2006/relationships/image" Target="../media/image3356.png"/><Relationship Id="rId834" Type="http://schemas.openxmlformats.org/officeDocument/2006/relationships/customXml" Target="../ink/ink3648.xml"/><Relationship Id="rId876" Type="http://schemas.openxmlformats.org/officeDocument/2006/relationships/image" Target="../media/image3458.png"/><Relationship Id="rId19" Type="http://schemas.openxmlformats.org/officeDocument/2006/relationships/customXml" Target="../ink/ink3237.xml"/><Relationship Id="rId224" Type="http://schemas.openxmlformats.org/officeDocument/2006/relationships/customXml" Target="../ink/ink3340.xml"/><Relationship Id="rId266" Type="http://schemas.openxmlformats.org/officeDocument/2006/relationships/image" Target="../media/image3160.png"/><Relationship Id="rId431" Type="http://schemas.openxmlformats.org/officeDocument/2006/relationships/image" Target="../media/image3239.png"/><Relationship Id="rId473" Type="http://schemas.openxmlformats.org/officeDocument/2006/relationships/image" Target="../media/image3260.png"/><Relationship Id="rId529" Type="http://schemas.openxmlformats.org/officeDocument/2006/relationships/customXml" Target="../ink/ink3494.xml"/><Relationship Id="rId680" Type="http://schemas.openxmlformats.org/officeDocument/2006/relationships/customXml" Target="../ink/ink3570.xml"/><Relationship Id="rId736" Type="http://schemas.openxmlformats.org/officeDocument/2006/relationships/customXml" Target="../ink/ink3598.xml"/><Relationship Id="rId901" Type="http://schemas.openxmlformats.org/officeDocument/2006/relationships/customXml" Target="../ink/ink3682.xml"/><Relationship Id="rId30" Type="http://schemas.openxmlformats.org/officeDocument/2006/relationships/image" Target="../media/image3047.png"/><Relationship Id="rId126" Type="http://schemas.openxmlformats.org/officeDocument/2006/relationships/image" Target="../media/image3093.png"/><Relationship Id="rId168" Type="http://schemas.openxmlformats.org/officeDocument/2006/relationships/customXml" Target="../ink/ink3312.xml"/><Relationship Id="rId333" Type="http://schemas.openxmlformats.org/officeDocument/2006/relationships/customXml" Target="../ink/ink3395.xml"/><Relationship Id="rId540" Type="http://schemas.openxmlformats.org/officeDocument/2006/relationships/image" Target="../media/image3292.png"/><Relationship Id="rId778" Type="http://schemas.openxmlformats.org/officeDocument/2006/relationships/image" Target="../media/image3410.png"/><Relationship Id="rId72" Type="http://schemas.openxmlformats.org/officeDocument/2006/relationships/image" Target="../media/image3068.png"/><Relationship Id="rId375" Type="http://schemas.openxmlformats.org/officeDocument/2006/relationships/image" Target="../media/image3211.png"/><Relationship Id="rId582" Type="http://schemas.openxmlformats.org/officeDocument/2006/relationships/image" Target="../media/image3313.png"/><Relationship Id="rId638" Type="http://schemas.openxmlformats.org/officeDocument/2006/relationships/image" Target="../media/image3341.png"/><Relationship Id="rId803" Type="http://schemas.openxmlformats.org/officeDocument/2006/relationships/customXml" Target="../ink/ink3632.xml"/><Relationship Id="rId845" Type="http://schemas.openxmlformats.org/officeDocument/2006/relationships/customXml" Target="../ink/ink3654.xml"/><Relationship Id="rId3" Type="http://schemas.openxmlformats.org/officeDocument/2006/relationships/image" Target="NULL"/><Relationship Id="rId235" Type="http://schemas.openxmlformats.org/officeDocument/2006/relationships/image" Target="../media/image3145.png"/><Relationship Id="rId277" Type="http://schemas.openxmlformats.org/officeDocument/2006/relationships/customXml" Target="../ink/ink3367.xml"/><Relationship Id="rId400" Type="http://schemas.openxmlformats.org/officeDocument/2006/relationships/customXml" Target="../ink/ink3429.xml"/><Relationship Id="rId442" Type="http://schemas.openxmlformats.org/officeDocument/2006/relationships/customXml" Target="../ink/ink3450.xml"/><Relationship Id="rId484" Type="http://schemas.openxmlformats.org/officeDocument/2006/relationships/customXml" Target="../ink/ink3471.xml"/><Relationship Id="rId705" Type="http://schemas.openxmlformats.org/officeDocument/2006/relationships/image" Target="../media/image3374.png"/><Relationship Id="rId887" Type="http://schemas.openxmlformats.org/officeDocument/2006/relationships/customXml" Target="../ink/ink3675.xml"/><Relationship Id="rId137" Type="http://schemas.openxmlformats.org/officeDocument/2006/relationships/image" Target="../media/image1606.png"/><Relationship Id="rId302" Type="http://schemas.openxmlformats.org/officeDocument/2006/relationships/image" Target="../media/image3177.png"/><Relationship Id="rId344" Type="http://schemas.openxmlformats.org/officeDocument/2006/relationships/image" Target="../media/image3197.png"/><Relationship Id="rId691" Type="http://schemas.openxmlformats.org/officeDocument/2006/relationships/image" Target="../media/image3367.png"/><Relationship Id="rId747" Type="http://schemas.openxmlformats.org/officeDocument/2006/relationships/image" Target="../media/image3395.png"/><Relationship Id="rId789" Type="http://schemas.openxmlformats.org/officeDocument/2006/relationships/customXml" Target="../ink/ink3625.xml"/><Relationship Id="rId912" Type="http://schemas.openxmlformats.org/officeDocument/2006/relationships/image" Target="../media/image3476.png"/><Relationship Id="rId41" Type="http://schemas.openxmlformats.org/officeDocument/2006/relationships/customXml" Target="../ink/ink3248.xml"/><Relationship Id="rId83" Type="http://schemas.openxmlformats.org/officeDocument/2006/relationships/customXml" Target="../ink/ink3269.xml"/><Relationship Id="rId179" Type="http://schemas.openxmlformats.org/officeDocument/2006/relationships/image" Target="../media/image3117.png"/><Relationship Id="rId386" Type="http://schemas.openxmlformats.org/officeDocument/2006/relationships/customXml" Target="../ink/ink3422.xml"/><Relationship Id="rId551" Type="http://schemas.openxmlformats.org/officeDocument/2006/relationships/customXml" Target="../ink/ink3505.xml"/><Relationship Id="rId593" Type="http://schemas.openxmlformats.org/officeDocument/2006/relationships/customXml" Target="../ink/ink3526.xml"/><Relationship Id="rId607" Type="http://schemas.openxmlformats.org/officeDocument/2006/relationships/customXml" Target="../ink/ink3533.xml"/><Relationship Id="rId649" Type="http://schemas.openxmlformats.org/officeDocument/2006/relationships/customXml" Target="../ink/ink3554.xml"/><Relationship Id="rId814" Type="http://schemas.openxmlformats.org/officeDocument/2006/relationships/customXml" Target="../ink/ink3638.xml"/><Relationship Id="rId856" Type="http://schemas.openxmlformats.org/officeDocument/2006/relationships/image" Target="../media/image3448.png"/><Relationship Id="rId190" Type="http://schemas.openxmlformats.org/officeDocument/2006/relationships/customXml" Target="../ink/ink3323.xml"/><Relationship Id="rId204" Type="http://schemas.openxmlformats.org/officeDocument/2006/relationships/customXml" Target="../ink/ink3330.xml"/><Relationship Id="rId246" Type="http://schemas.openxmlformats.org/officeDocument/2006/relationships/image" Target="../media/image3150.png"/><Relationship Id="rId288" Type="http://schemas.openxmlformats.org/officeDocument/2006/relationships/image" Target="../media/image3170.png"/><Relationship Id="rId411" Type="http://schemas.openxmlformats.org/officeDocument/2006/relationships/image" Target="../media/image3229.png"/><Relationship Id="rId453" Type="http://schemas.openxmlformats.org/officeDocument/2006/relationships/image" Target="../media/image3250.png"/><Relationship Id="rId509" Type="http://schemas.openxmlformats.org/officeDocument/2006/relationships/image" Target="../media/image3277.png"/><Relationship Id="rId660" Type="http://schemas.openxmlformats.org/officeDocument/2006/relationships/customXml" Target="../ink/ink3560.xml"/><Relationship Id="rId898" Type="http://schemas.openxmlformats.org/officeDocument/2006/relationships/image" Target="../media/image3469.png"/><Relationship Id="rId106" Type="http://schemas.openxmlformats.org/officeDocument/2006/relationships/image" Target="../media/image27830.png"/><Relationship Id="rId313" Type="http://schemas.openxmlformats.org/officeDocument/2006/relationships/customXml" Target="../ink/ink3385.xml"/><Relationship Id="rId495" Type="http://schemas.openxmlformats.org/officeDocument/2006/relationships/image" Target="../media/image3270.png"/><Relationship Id="rId716" Type="http://schemas.openxmlformats.org/officeDocument/2006/relationships/customXml" Target="../ink/ink3588.xml"/><Relationship Id="rId758" Type="http://schemas.openxmlformats.org/officeDocument/2006/relationships/image" Target="../media/image3400.png"/><Relationship Id="rId10" Type="http://schemas.openxmlformats.org/officeDocument/2006/relationships/image" Target="../media/image3037.png"/><Relationship Id="rId52" Type="http://schemas.openxmlformats.org/officeDocument/2006/relationships/image" Target="../media/image3058.png"/><Relationship Id="rId94" Type="http://schemas.openxmlformats.org/officeDocument/2006/relationships/image" Target="../media/image3078.png"/><Relationship Id="rId148" Type="http://schemas.openxmlformats.org/officeDocument/2006/relationships/customXml" Target="../ink/ink3302.xml"/><Relationship Id="rId355" Type="http://schemas.openxmlformats.org/officeDocument/2006/relationships/customXml" Target="../ink/ink3406.xml"/><Relationship Id="rId397" Type="http://schemas.openxmlformats.org/officeDocument/2006/relationships/image" Target="../media/image3222.png"/><Relationship Id="rId520" Type="http://schemas.openxmlformats.org/officeDocument/2006/relationships/customXml" Target="../ink/ink3489.xml"/><Relationship Id="rId562" Type="http://schemas.openxmlformats.org/officeDocument/2006/relationships/image" Target="../media/image3303.png"/><Relationship Id="rId618" Type="http://schemas.openxmlformats.org/officeDocument/2006/relationships/image" Target="../media/image3331.png"/><Relationship Id="rId825" Type="http://schemas.openxmlformats.org/officeDocument/2006/relationships/image" Target="../media/image3433.png"/><Relationship Id="rId215" Type="http://schemas.openxmlformats.org/officeDocument/2006/relationships/image" Target="../media/image3135.png"/><Relationship Id="rId257" Type="http://schemas.openxmlformats.org/officeDocument/2006/relationships/customXml" Target="../ink/ink3357.xml"/><Relationship Id="rId422" Type="http://schemas.openxmlformats.org/officeDocument/2006/relationships/customXml" Target="../ink/ink3440.xml"/><Relationship Id="rId464" Type="http://schemas.openxmlformats.org/officeDocument/2006/relationships/customXml" Target="../ink/ink3461.xml"/><Relationship Id="rId867" Type="http://schemas.openxmlformats.org/officeDocument/2006/relationships/customXml" Target="../ink/ink3665.xml"/><Relationship Id="rId299" Type="http://schemas.openxmlformats.org/officeDocument/2006/relationships/customXml" Target="../ink/ink3378.xml"/><Relationship Id="rId727" Type="http://schemas.openxmlformats.org/officeDocument/2006/relationships/image" Target="../media/image3385.png"/><Relationship Id="rId63" Type="http://schemas.openxmlformats.org/officeDocument/2006/relationships/customXml" Target="../ink/ink3259.xml"/><Relationship Id="rId159" Type="http://schemas.openxmlformats.org/officeDocument/2006/relationships/image" Target="../media/image3107.png"/><Relationship Id="rId366" Type="http://schemas.openxmlformats.org/officeDocument/2006/relationships/customXml" Target="../ink/ink3412.xml"/><Relationship Id="rId573" Type="http://schemas.openxmlformats.org/officeDocument/2006/relationships/customXml" Target="../ink/ink3516.xml"/><Relationship Id="rId780" Type="http://schemas.openxmlformats.org/officeDocument/2006/relationships/image" Target="../media/image3411.png"/><Relationship Id="rId226" Type="http://schemas.openxmlformats.org/officeDocument/2006/relationships/customXml" Target="../ink/ink3341.xml"/><Relationship Id="rId433" Type="http://schemas.openxmlformats.org/officeDocument/2006/relationships/image" Target="../media/image3240.png"/><Relationship Id="rId878" Type="http://schemas.openxmlformats.org/officeDocument/2006/relationships/image" Target="../media/image3459.png"/><Relationship Id="rId640" Type="http://schemas.openxmlformats.org/officeDocument/2006/relationships/image" Target="../media/image3342.png"/><Relationship Id="rId738" Type="http://schemas.openxmlformats.org/officeDocument/2006/relationships/customXml" Target="../ink/ink3599.xml"/><Relationship Id="rId74" Type="http://schemas.openxmlformats.org/officeDocument/2006/relationships/image" Target="../media/image1441.png"/><Relationship Id="rId377" Type="http://schemas.openxmlformats.org/officeDocument/2006/relationships/image" Target="../media/image3212.png"/><Relationship Id="rId500" Type="http://schemas.openxmlformats.org/officeDocument/2006/relationships/customXml" Target="../ink/ink3479.xml"/><Relationship Id="rId584" Type="http://schemas.openxmlformats.org/officeDocument/2006/relationships/image" Target="../media/image3314.png"/><Relationship Id="rId805" Type="http://schemas.openxmlformats.org/officeDocument/2006/relationships/customXml" Target="../ink/ink3633.xml"/><Relationship Id="rId5" Type="http://schemas.openxmlformats.org/officeDocument/2006/relationships/customXml" Target="../ink/ink3230.xml"/><Relationship Id="rId237" Type="http://schemas.openxmlformats.org/officeDocument/2006/relationships/customXml" Target="../ink/ink3347.xml"/><Relationship Id="rId791" Type="http://schemas.openxmlformats.org/officeDocument/2006/relationships/customXml" Target="../ink/ink3626.xml"/><Relationship Id="rId889" Type="http://schemas.openxmlformats.org/officeDocument/2006/relationships/customXml" Target="../ink/ink3676.xml"/><Relationship Id="rId444" Type="http://schemas.openxmlformats.org/officeDocument/2006/relationships/customXml" Target="../ink/ink3451.xml"/><Relationship Id="rId651" Type="http://schemas.openxmlformats.org/officeDocument/2006/relationships/customXml" Target="../ink/ink3555.xml"/><Relationship Id="rId749" Type="http://schemas.openxmlformats.org/officeDocument/2006/relationships/image" Target="../media/image3396.png"/><Relationship Id="rId290" Type="http://schemas.openxmlformats.org/officeDocument/2006/relationships/image" Target="../media/image3171.png"/><Relationship Id="rId304" Type="http://schemas.openxmlformats.org/officeDocument/2006/relationships/image" Target="../media/image3178.png"/><Relationship Id="rId388" Type="http://schemas.openxmlformats.org/officeDocument/2006/relationships/customXml" Target="../ink/ink3423.xml"/><Relationship Id="rId511" Type="http://schemas.openxmlformats.org/officeDocument/2006/relationships/image" Target="../media/image3278.png"/><Relationship Id="rId609" Type="http://schemas.openxmlformats.org/officeDocument/2006/relationships/customXml" Target="../ink/ink3534.xml"/><Relationship Id="rId85" Type="http://schemas.openxmlformats.org/officeDocument/2006/relationships/customXml" Target="../ink/ink3270.xml"/><Relationship Id="rId150" Type="http://schemas.openxmlformats.org/officeDocument/2006/relationships/customXml" Target="../ink/ink3303.xml"/><Relationship Id="rId595" Type="http://schemas.openxmlformats.org/officeDocument/2006/relationships/customXml" Target="../ink/ink3527.xml"/><Relationship Id="rId816" Type="http://schemas.openxmlformats.org/officeDocument/2006/relationships/customXml" Target="../ink/ink3639.xml"/><Relationship Id="rId248" Type="http://schemas.openxmlformats.org/officeDocument/2006/relationships/image" Target="../media/image3151.png"/><Relationship Id="rId455" Type="http://schemas.openxmlformats.org/officeDocument/2006/relationships/image" Target="../media/image3251.png"/><Relationship Id="rId662" Type="http://schemas.openxmlformats.org/officeDocument/2006/relationships/customXml" Target="../ink/ink3561.xml"/><Relationship Id="rId12" Type="http://schemas.openxmlformats.org/officeDocument/2006/relationships/image" Target="../media/image3038.png"/><Relationship Id="rId108" Type="http://schemas.openxmlformats.org/officeDocument/2006/relationships/image" Target="../media/image3084.png"/><Relationship Id="rId315" Type="http://schemas.openxmlformats.org/officeDocument/2006/relationships/customXml" Target="../ink/ink3386.xml"/><Relationship Id="rId522" Type="http://schemas.openxmlformats.org/officeDocument/2006/relationships/customXml" Target="../ink/ink3490.xml"/><Relationship Id="rId96" Type="http://schemas.openxmlformats.org/officeDocument/2006/relationships/image" Target="../media/image3079.png"/><Relationship Id="rId161" Type="http://schemas.openxmlformats.org/officeDocument/2006/relationships/image" Target="../media/image3108.png"/><Relationship Id="rId399" Type="http://schemas.openxmlformats.org/officeDocument/2006/relationships/image" Target="../media/image3223.png"/><Relationship Id="rId827" Type="http://schemas.openxmlformats.org/officeDocument/2006/relationships/image" Target="../media/image3434.png"/><Relationship Id="rId259" Type="http://schemas.openxmlformats.org/officeDocument/2006/relationships/customXml" Target="../ink/ink3358.xml"/><Relationship Id="rId466" Type="http://schemas.openxmlformats.org/officeDocument/2006/relationships/customXml" Target="../ink/ink3462.xml"/><Relationship Id="rId673" Type="http://schemas.openxmlformats.org/officeDocument/2006/relationships/image" Target="../media/image3358.png"/><Relationship Id="rId880" Type="http://schemas.openxmlformats.org/officeDocument/2006/relationships/image" Target="../media/image3460.png"/><Relationship Id="rId23" Type="http://schemas.openxmlformats.org/officeDocument/2006/relationships/customXml" Target="../ink/ink3239.xml"/><Relationship Id="rId119" Type="http://schemas.openxmlformats.org/officeDocument/2006/relationships/customXml" Target="../ink/ink3287.xml"/><Relationship Id="rId326" Type="http://schemas.openxmlformats.org/officeDocument/2006/relationships/image" Target="../media/image3189.png"/><Relationship Id="rId533" Type="http://schemas.openxmlformats.org/officeDocument/2006/relationships/customXml" Target="../ink/ink3496.xml"/><Relationship Id="rId740" Type="http://schemas.openxmlformats.org/officeDocument/2006/relationships/customXml" Target="../ink/ink3600.xml"/><Relationship Id="rId838" Type="http://schemas.openxmlformats.org/officeDocument/2006/relationships/image" Target="../media/image3439.png"/><Relationship Id="rId172" Type="http://schemas.openxmlformats.org/officeDocument/2006/relationships/customXml" Target="../ink/ink3314.xml"/><Relationship Id="rId477" Type="http://schemas.openxmlformats.org/officeDocument/2006/relationships/image" Target="../media/image3262.png"/><Relationship Id="rId600" Type="http://schemas.openxmlformats.org/officeDocument/2006/relationships/image" Target="../media/image3322.png"/><Relationship Id="rId684" Type="http://schemas.openxmlformats.org/officeDocument/2006/relationships/customXml" Target="../ink/ink3572.xml"/><Relationship Id="rId337" Type="http://schemas.openxmlformats.org/officeDocument/2006/relationships/customXml" Target="../ink/ink3397.xml"/><Relationship Id="rId891" Type="http://schemas.openxmlformats.org/officeDocument/2006/relationships/customXml" Target="../ink/ink3677.xml"/><Relationship Id="rId905" Type="http://schemas.openxmlformats.org/officeDocument/2006/relationships/customXml" Target="../ink/ink3684.xml"/><Relationship Id="rId34" Type="http://schemas.openxmlformats.org/officeDocument/2006/relationships/image" Target="../media/image3049.png"/><Relationship Id="rId544" Type="http://schemas.openxmlformats.org/officeDocument/2006/relationships/image" Target="../media/image3294.png"/><Relationship Id="rId751" Type="http://schemas.openxmlformats.org/officeDocument/2006/relationships/image" Target="../media/image3397.png"/><Relationship Id="rId849" Type="http://schemas.openxmlformats.org/officeDocument/2006/relationships/customXml" Target="../ink/ink3656.xml"/><Relationship Id="rId183" Type="http://schemas.openxmlformats.org/officeDocument/2006/relationships/image" Target="../media/image3119.png"/><Relationship Id="rId390" Type="http://schemas.openxmlformats.org/officeDocument/2006/relationships/customXml" Target="../ink/ink3424.xml"/><Relationship Id="rId404" Type="http://schemas.openxmlformats.org/officeDocument/2006/relationships/customXml" Target="../ink/ink3431.xml"/><Relationship Id="rId611" Type="http://schemas.openxmlformats.org/officeDocument/2006/relationships/customXml" Target="../ink/ink3535.xml"/><Relationship Id="rId250" Type="http://schemas.openxmlformats.org/officeDocument/2006/relationships/image" Target="../media/image3152.png"/><Relationship Id="rId488" Type="http://schemas.openxmlformats.org/officeDocument/2006/relationships/customXml" Target="../ink/ink3473.xml"/><Relationship Id="rId695" Type="http://schemas.openxmlformats.org/officeDocument/2006/relationships/image" Target="../media/image3369.png"/><Relationship Id="rId709" Type="http://schemas.openxmlformats.org/officeDocument/2006/relationships/image" Target="../media/image3376.png"/><Relationship Id="rId916" Type="http://schemas.openxmlformats.org/officeDocument/2006/relationships/image" Target="../media/image3478.png"/><Relationship Id="rId45" Type="http://schemas.openxmlformats.org/officeDocument/2006/relationships/customXml" Target="../ink/ink3250.xml"/><Relationship Id="rId110" Type="http://schemas.openxmlformats.org/officeDocument/2006/relationships/image" Target="../media/image3085.png"/><Relationship Id="rId348" Type="http://schemas.openxmlformats.org/officeDocument/2006/relationships/image" Target="../media/image3199.png"/><Relationship Id="rId555" Type="http://schemas.openxmlformats.org/officeDocument/2006/relationships/customXml" Target="../ink/ink3507.xml"/><Relationship Id="rId762" Type="http://schemas.openxmlformats.org/officeDocument/2006/relationships/image" Target="../media/image3402.png"/><Relationship Id="rId194" Type="http://schemas.openxmlformats.org/officeDocument/2006/relationships/customXml" Target="../ink/ink3325.xml"/><Relationship Id="rId208" Type="http://schemas.openxmlformats.org/officeDocument/2006/relationships/customXml" Target="../ink/ink3332.xml"/><Relationship Id="rId415" Type="http://schemas.openxmlformats.org/officeDocument/2006/relationships/image" Target="../media/image3231.png"/><Relationship Id="rId622" Type="http://schemas.openxmlformats.org/officeDocument/2006/relationships/image" Target="../media/image3333.png"/><Relationship Id="rId261" Type="http://schemas.openxmlformats.org/officeDocument/2006/relationships/customXml" Target="../ink/ink3359.xml"/><Relationship Id="rId499" Type="http://schemas.openxmlformats.org/officeDocument/2006/relationships/image" Target="../media/image3272.png"/><Relationship Id="rId56" Type="http://schemas.openxmlformats.org/officeDocument/2006/relationships/image" Target="../media/image3060.png"/><Relationship Id="rId359" Type="http://schemas.openxmlformats.org/officeDocument/2006/relationships/customXml" Target="../ink/ink3408.xml"/><Relationship Id="rId566" Type="http://schemas.openxmlformats.org/officeDocument/2006/relationships/image" Target="../media/image3305.png"/><Relationship Id="rId773" Type="http://schemas.openxmlformats.org/officeDocument/2006/relationships/customXml" Target="../ink/ink3617.xml"/><Relationship Id="rId121" Type="http://schemas.openxmlformats.org/officeDocument/2006/relationships/customXml" Target="../ink/ink3288.xml"/><Relationship Id="rId219" Type="http://schemas.openxmlformats.org/officeDocument/2006/relationships/image" Target="../media/image3137.png"/><Relationship Id="rId426" Type="http://schemas.openxmlformats.org/officeDocument/2006/relationships/customXml" Target="../ink/ink3442.xml"/><Relationship Id="rId633" Type="http://schemas.openxmlformats.org/officeDocument/2006/relationships/customXml" Target="../ink/ink3546.xml"/><Relationship Id="rId840" Type="http://schemas.openxmlformats.org/officeDocument/2006/relationships/image" Target="../media/image3440.png"/><Relationship Id="rId67" Type="http://schemas.openxmlformats.org/officeDocument/2006/relationships/customXml" Target="../ink/ink3261.xml"/><Relationship Id="rId272" Type="http://schemas.openxmlformats.org/officeDocument/2006/relationships/image" Target="../media/image3163.png"/><Relationship Id="rId577" Type="http://schemas.openxmlformats.org/officeDocument/2006/relationships/customXml" Target="../ink/ink3518.xml"/><Relationship Id="rId700" Type="http://schemas.openxmlformats.org/officeDocument/2006/relationships/customXml" Target="../ink/ink3580.xml"/><Relationship Id="rId132" Type="http://schemas.openxmlformats.org/officeDocument/2006/relationships/image" Target="../media/image3096.png"/><Relationship Id="rId784" Type="http://schemas.openxmlformats.org/officeDocument/2006/relationships/image" Target="../media/image3413.png"/><Relationship Id="rId437" Type="http://schemas.openxmlformats.org/officeDocument/2006/relationships/image" Target="../media/image3242.png"/><Relationship Id="rId644" Type="http://schemas.openxmlformats.org/officeDocument/2006/relationships/image" Target="../media/image3344.png"/><Relationship Id="rId851" Type="http://schemas.openxmlformats.org/officeDocument/2006/relationships/customXml" Target="../ink/ink3657.xml"/><Relationship Id="rId283" Type="http://schemas.openxmlformats.org/officeDocument/2006/relationships/customXml" Target="../ink/ink3370.xml"/><Relationship Id="rId490" Type="http://schemas.openxmlformats.org/officeDocument/2006/relationships/customXml" Target="../ink/ink3474.xml"/><Relationship Id="rId504" Type="http://schemas.openxmlformats.org/officeDocument/2006/relationships/customXml" Target="../ink/ink3481.xml"/><Relationship Id="rId711" Type="http://schemas.openxmlformats.org/officeDocument/2006/relationships/image" Target="../media/image3377.png"/><Relationship Id="rId78" Type="http://schemas.openxmlformats.org/officeDocument/2006/relationships/image" Target="../media/image3070.png"/><Relationship Id="rId143" Type="http://schemas.openxmlformats.org/officeDocument/2006/relationships/image" Target="../media/image3100.png"/><Relationship Id="rId350" Type="http://schemas.openxmlformats.org/officeDocument/2006/relationships/image" Target="../media/image2102.png"/><Relationship Id="rId588" Type="http://schemas.openxmlformats.org/officeDocument/2006/relationships/image" Target="../media/image3316.png"/><Relationship Id="rId795" Type="http://schemas.openxmlformats.org/officeDocument/2006/relationships/customXml" Target="../ink/ink3628.xml"/><Relationship Id="rId809" Type="http://schemas.openxmlformats.org/officeDocument/2006/relationships/customXml" Target="../ink/ink3635.xml"/><Relationship Id="rId9" Type="http://schemas.openxmlformats.org/officeDocument/2006/relationships/customXml" Target="../ink/ink3232.xml"/><Relationship Id="rId210" Type="http://schemas.openxmlformats.org/officeDocument/2006/relationships/customXml" Target="../ink/ink3333.xml"/><Relationship Id="rId448" Type="http://schemas.openxmlformats.org/officeDocument/2006/relationships/customXml" Target="../ink/ink3453.xml"/><Relationship Id="rId655" Type="http://schemas.openxmlformats.org/officeDocument/2006/relationships/customXml" Target="../ink/ink3557.xml"/><Relationship Id="rId862" Type="http://schemas.openxmlformats.org/officeDocument/2006/relationships/image" Target="../media/image3451.png"/><Relationship Id="rId294" Type="http://schemas.openxmlformats.org/officeDocument/2006/relationships/image" Target="../media/image3173.png"/><Relationship Id="rId308" Type="http://schemas.openxmlformats.org/officeDocument/2006/relationships/image" Target="../media/image3180.png"/><Relationship Id="rId515" Type="http://schemas.openxmlformats.org/officeDocument/2006/relationships/image" Target="../media/image3280.png"/><Relationship Id="rId722" Type="http://schemas.openxmlformats.org/officeDocument/2006/relationships/customXml" Target="../ink/ink3591.xml"/><Relationship Id="rId89" Type="http://schemas.openxmlformats.org/officeDocument/2006/relationships/customXml" Target="../ink/ink3272.xml"/><Relationship Id="rId154" Type="http://schemas.openxmlformats.org/officeDocument/2006/relationships/customXml" Target="../ink/ink3305.xml"/><Relationship Id="rId361" Type="http://schemas.openxmlformats.org/officeDocument/2006/relationships/customXml" Target="../ink/ink3409.xml"/><Relationship Id="rId599" Type="http://schemas.openxmlformats.org/officeDocument/2006/relationships/customXml" Target="../ink/ink3529.xml"/><Relationship Id="rId459" Type="http://schemas.openxmlformats.org/officeDocument/2006/relationships/image" Target="../media/image3253.png"/><Relationship Id="rId666" Type="http://schemas.openxmlformats.org/officeDocument/2006/relationships/customXml" Target="../ink/ink3563.xml"/><Relationship Id="rId873" Type="http://schemas.openxmlformats.org/officeDocument/2006/relationships/customXml" Target="../ink/ink3668.xml"/><Relationship Id="rId16" Type="http://schemas.openxmlformats.org/officeDocument/2006/relationships/image" Target="../media/image3040.png"/><Relationship Id="rId221" Type="http://schemas.openxmlformats.org/officeDocument/2006/relationships/image" Target="../media/image3138.png"/><Relationship Id="rId319" Type="http://schemas.openxmlformats.org/officeDocument/2006/relationships/customXml" Target="../ink/ink3388.xml"/><Relationship Id="rId526" Type="http://schemas.openxmlformats.org/officeDocument/2006/relationships/image" Target="../media/image3285.png"/><Relationship Id="rId733" Type="http://schemas.openxmlformats.org/officeDocument/2006/relationships/image" Target="../media/image3388.png"/><Relationship Id="rId165" Type="http://schemas.openxmlformats.org/officeDocument/2006/relationships/image" Target="../media/image3110.png"/><Relationship Id="rId372" Type="http://schemas.openxmlformats.org/officeDocument/2006/relationships/customXml" Target="../ink/ink3415.xml"/><Relationship Id="rId677" Type="http://schemas.openxmlformats.org/officeDocument/2006/relationships/image" Target="../media/image3360.png"/><Relationship Id="rId800" Type="http://schemas.openxmlformats.org/officeDocument/2006/relationships/image" Target="../media/image3421.png"/><Relationship Id="rId232" Type="http://schemas.openxmlformats.org/officeDocument/2006/relationships/customXml" Target="../ink/ink3344.xml"/><Relationship Id="rId884" Type="http://schemas.openxmlformats.org/officeDocument/2006/relationships/image" Target="../media/image3462.png"/><Relationship Id="rId27" Type="http://schemas.openxmlformats.org/officeDocument/2006/relationships/customXml" Target="../ink/ink3241.xml"/><Relationship Id="rId537" Type="http://schemas.openxmlformats.org/officeDocument/2006/relationships/customXml" Target="../ink/ink3498.xml"/><Relationship Id="rId744" Type="http://schemas.openxmlformats.org/officeDocument/2006/relationships/customXml" Target="../ink/ink3602.xml"/><Relationship Id="rId80" Type="http://schemas.openxmlformats.org/officeDocument/2006/relationships/image" Target="../media/image3071.png"/><Relationship Id="rId176" Type="http://schemas.openxmlformats.org/officeDocument/2006/relationships/customXml" Target="../ink/ink3316.xml"/><Relationship Id="rId383" Type="http://schemas.openxmlformats.org/officeDocument/2006/relationships/image" Target="../media/image3215.png"/><Relationship Id="rId590" Type="http://schemas.openxmlformats.org/officeDocument/2006/relationships/image" Target="../media/image3317.png"/><Relationship Id="rId604" Type="http://schemas.openxmlformats.org/officeDocument/2006/relationships/image" Target="../media/image3324.png"/><Relationship Id="rId811" Type="http://schemas.openxmlformats.org/officeDocument/2006/relationships/customXml" Target="../ink/ink3636.xml"/><Relationship Id="rId243" Type="http://schemas.openxmlformats.org/officeDocument/2006/relationships/customXml" Target="../ink/ink3350.xml"/><Relationship Id="rId450" Type="http://schemas.openxmlformats.org/officeDocument/2006/relationships/customXml" Target="../ink/ink3454.xml"/><Relationship Id="rId688" Type="http://schemas.openxmlformats.org/officeDocument/2006/relationships/customXml" Target="../ink/ink3574.xml"/><Relationship Id="rId895" Type="http://schemas.openxmlformats.org/officeDocument/2006/relationships/customXml" Target="../ink/ink3679.xml"/><Relationship Id="rId909" Type="http://schemas.openxmlformats.org/officeDocument/2006/relationships/customXml" Target="../ink/ink3686.xml"/><Relationship Id="rId38" Type="http://schemas.openxmlformats.org/officeDocument/2006/relationships/image" Target="../media/image3051.png"/><Relationship Id="rId103" Type="http://schemas.openxmlformats.org/officeDocument/2006/relationships/customXml" Target="../ink/ink3279.xml"/><Relationship Id="rId310" Type="http://schemas.openxmlformats.org/officeDocument/2006/relationships/image" Target="../media/image3181.png"/><Relationship Id="rId548" Type="http://schemas.openxmlformats.org/officeDocument/2006/relationships/image" Target="../media/image3296.png"/><Relationship Id="rId755" Type="http://schemas.openxmlformats.org/officeDocument/2006/relationships/customXml" Target="../ink/ink3608.xml"/><Relationship Id="rId91" Type="http://schemas.openxmlformats.org/officeDocument/2006/relationships/customXml" Target="../ink/ink3273.xml"/><Relationship Id="rId187" Type="http://schemas.openxmlformats.org/officeDocument/2006/relationships/image" Target="../media/image3121.png"/><Relationship Id="rId394" Type="http://schemas.openxmlformats.org/officeDocument/2006/relationships/customXml" Target="../ink/ink3426.xml"/><Relationship Id="rId408" Type="http://schemas.openxmlformats.org/officeDocument/2006/relationships/customXml" Target="../ink/ink3433.xml"/><Relationship Id="rId615" Type="http://schemas.openxmlformats.org/officeDocument/2006/relationships/customXml" Target="../ink/ink3537.xml"/><Relationship Id="rId822" Type="http://schemas.openxmlformats.org/officeDocument/2006/relationships/customXml" Target="../ink/ink3642.xml"/><Relationship Id="rId254" Type="http://schemas.openxmlformats.org/officeDocument/2006/relationships/image" Target="../media/image3154.png"/><Relationship Id="rId699" Type="http://schemas.openxmlformats.org/officeDocument/2006/relationships/image" Target="../media/image3371.png"/><Relationship Id="rId49" Type="http://schemas.openxmlformats.org/officeDocument/2006/relationships/customXml" Target="../ink/ink3252.xml"/><Relationship Id="rId114" Type="http://schemas.openxmlformats.org/officeDocument/2006/relationships/image" Target="../media/image3087.png"/><Relationship Id="rId461" Type="http://schemas.openxmlformats.org/officeDocument/2006/relationships/image" Target="../media/image3254.png"/><Relationship Id="rId559" Type="http://schemas.openxmlformats.org/officeDocument/2006/relationships/customXml" Target="../ink/ink3509.xml"/><Relationship Id="rId766" Type="http://schemas.openxmlformats.org/officeDocument/2006/relationships/image" Target="../media/image3404.png"/><Relationship Id="rId198" Type="http://schemas.openxmlformats.org/officeDocument/2006/relationships/customXml" Target="../ink/ink3327.xml"/><Relationship Id="rId321" Type="http://schemas.openxmlformats.org/officeDocument/2006/relationships/customXml" Target="../ink/ink3389.xml"/><Relationship Id="rId419" Type="http://schemas.openxmlformats.org/officeDocument/2006/relationships/image" Target="../media/image3233.png"/><Relationship Id="rId626" Type="http://schemas.openxmlformats.org/officeDocument/2006/relationships/image" Target="../media/image3335.png"/><Relationship Id="rId833" Type="http://schemas.openxmlformats.org/officeDocument/2006/relationships/image" Target="../media/image3437.png"/><Relationship Id="rId265" Type="http://schemas.openxmlformats.org/officeDocument/2006/relationships/customXml" Target="../ink/ink3361.xml"/><Relationship Id="rId472" Type="http://schemas.openxmlformats.org/officeDocument/2006/relationships/customXml" Target="../ink/ink3465.xml"/><Relationship Id="rId900" Type="http://schemas.openxmlformats.org/officeDocument/2006/relationships/image" Target="../media/image3470.png"/><Relationship Id="rId125" Type="http://schemas.openxmlformats.org/officeDocument/2006/relationships/customXml" Target="../ink/ink3290.xml"/><Relationship Id="rId332" Type="http://schemas.openxmlformats.org/officeDocument/2006/relationships/image" Target="../media/image3192.png"/><Relationship Id="rId777" Type="http://schemas.openxmlformats.org/officeDocument/2006/relationships/customXml" Target="../ink/ink3619.xml"/><Relationship Id="rId637" Type="http://schemas.openxmlformats.org/officeDocument/2006/relationships/customXml" Target="../ink/ink3548.xml"/><Relationship Id="rId844" Type="http://schemas.openxmlformats.org/officeDocument/2006/relationships/image" Target="../media/image3442.png"/><Relationship Id="rId276" Type="http://schemas.openxmlformats.org/officeDocument/2006/relationships/image" Target="../media/image3165.png"/><Relationship Id="rId483" Type="http://schemas.openxmlformats.org/officeDocument/2006/relationships/image" Target="../media/image3264.png"/><Relationship Id="rId690" Type="http://schemas.openxmlformats.org/officeDocument/2006/relationships/customXml" Target="../ink/ink3575.xml"/><Relationship Id="rId704" Type="http://schemas.openxmlformats.org/officeDocument/2006/relationships/customXml" Target="../ink/ink3582.xml"/><Relationship Id="rId911" Type="http://schemas.openxmlformats.org/officeDocument/2006/relationships/customXml" Target="../ink/ink3687.xml"/><Relationship Id="rId40" Type="http://schemas.openxmlformats.org/officeDocument/2006/relationships/image" Target="../media/image3052.png"/><Relationship Id="rId136" Type="http://schemas.openxmlformats.org/officeDocument/2006/relationships/customXml" Target="../ink/ink3296.xml"/><Relationship Id="rId343" Type="http://schemas.openxmlformats.org/officeDocument/2006/relationships/customXml" Target="../ink/ink3400.xml"/><Relationship Id="rId550" Type="http://schemas.openxmlformats.org/officeDocument/2006/relationships/image" Target="../media/image3297.png"/><Relationship Id="rId788" Type="http://schemas.openxmlformats.org/officeDocument/2006/relationships/image" Target="../media/image3415.png"/><Relationship Id="rId203" Type="http://schemas.openxmlformats.org/officeDocument/2006/relationships/image" Target="../media/image3129.png"/><Relationship Id="rId648" Type="http://schemas.openxmlformats.org/officeDocument/2006/relationships/image" Target="../media/image3346.png"/><Relationship Id="rId855" Type="http://schemas.openxmlformats.org/officeDocument/2006/relationships/customXml" Target="../ink/ink3659.xml"/><Relationship Id="rId287" Type="http://schemas.openxmlformats.org/officeDocument/2006/relationships/customXml" Target="../ink/ink3372.xml"/><Relationship Id="rId410" Type="http://schemas.openxmlformats.org/officeDocument/2006/relationships/customXml" Target="../ink/ink3434.xml"/><Relationship Id="rId494" Type="http://schemas.openxmlformats.org/officeDocument/2006/relationships/customXml" Target="../ink/ink3476.xml"/><Relationship Id="rId508" Type="http://schemas.openxmlformats.org/officeDocument/2006/relationships/customXml" Target="../ink/ink3483.xml"/><Relationship Id="rId715" Type="http://schemas.openxmlformats.org/officeDocument/2006/relationships/image" Target="../media/image3379.png"/><Relationship Id="rId147" Type="http://schemas.openxmlformats.org/officeDocument/2006/relationships/image" Target="../media/image3102.png"/><Relationship Id="rId354" Type="http://schemas.openxmlformats.org/officeDocument/2006/relationships/image" Target="../media/image3201.png"/><Relationship Id="rId799" Type="http://schemas.openxmlformats.org/officeDocument/2006/relationships/customXml" Target="../ink/ink3630.xml"/><Relationship Id="rId51" Type="http://schemas.openxmlformats.org/officeDocument/2006/relationships/customXml" Target="../ink/ink3253.xml"/><Relationship Id="rId561" Type="http://schemas.openxmlformats.org/officeDocument/2006/relationships/customXml" Target="../ink/ink3510.xml"/><Relationship Id="rId659" Type="http://schemas.openxmlformats.org/officeDocument/2006/relationships/image" Target="../media/image3351.png"/><Relationship Id="rId866" Type="http://schemas.openxmlformats.org/officeDocument/2006/relationships/image" Target="../media/image3453.png"/><Relationship Id="rId214" Type="http://schemas.openxmlformats.org/officeDocument/2006/relationships/customXml" Target="../ink/ink3335.xml"/><Relationship Id="rId298" Type="http://schemas.openxmlformats.org/officeDocument/2006/relationships/image" Target="../media/image3175.png"/><Relationship Id="rId421" Type="http://schemas.openxmlformats.org/officeDocument/2006/relationships/image" Target="../media/image3234.png"/><Relationship Id="rId519" Type="http://schemas.openxmlformats.org/officeDocument/2006/relationships/image" Target="../media/image3282.png"/><Relationship Id="rId158" Type="http://schemas.openxmlformats.org/officeDocument/2006/relationships/customXml" Target="../ink/ink3307.xml"/><Relationship Id="rId726" Type="http://schemas.openxmlformats.org/officeDocument/2006/relationships/customXml" Target="../ink/ink3593.xml"/><Relationship Id="rId62" Type="http://schemas.openxmlformats.org/officeDocument/2006/relationships/image" Target="../media/image3063.png"/><Relationship Id="rId365" Type="http://schemas.openxmlformats.org/officeDocument/2006/relationships/image" Target="../media/image3206.png"/><Relationship Id="rId572" Type="http://schemas.openxmlformats.org/officeDocument/2006/relationships/image" Target="../media/image3308.png"/><Relationship Id="rId225" Type="http://schemas.openxmlformats.org/officeDocument/2006/relationships/image" Target="../media/image3140.png"/><Relationship Id="rId432" Type="http://schemas.openxmlformats.org/officeDocument/2006/relationships/customXml" Target="../ink/ink3445.xml"/><Relationship Id="rId877" Type="http://schemas.openxmlformats.org/officeDocument/2006/relationships/customXml" Target="../ink/ink3670.xml"/><Relationship Id="rId737" Type="http://schemas.openxmlformats.org/officeDocument/2006/relationships/image" Target="../media/image3390.png"/><Relationship Id="rId73" Type="http://schemas.openxmlformats.org/officeDocument/2006/relationships/customXml" Target="../ink/ink3264.xml"/><Relationship Id="rId169" Type="http://schemas.openxmlformats.org/officeDocument/2006/relationships/image" Target="../media/image3112.png"/><Relationship Id="rId376" Type="http://schemas.openxmlformats.org/officeDocument/2006/relationships/customXml" Target="../ink/ink3417.xml"/><Relationship Id="rId583" Type="http://schemas.openxmlformats.org/officeDocument/2006/relationships/customXml" Target="../ink/ink3521.xml"/><Relationship Id="rId790" Type="http://schemas.openxmlformats.org/officeDocument/2006/relationships/image" Target="../media/image3416.png"/><Relationship Id="rId804" Type="http://schemas.openxmlformats.org/officeDocument/2006/relationships/image" Target="../media/image3423.png"/><Relationship Id="rId4" Type="http://schemas.openxmlformats.org/officeDocument/2006/relationships/image" Target="NULL"/><Relationship Id="rId236" Type="http://schemas.openxmlformats.org/officeDocument/2006/relationships/customXml" Target="../ink/ink3346.xml"/><Relationship Id="rId443" Type="http://schemas.openxmlformats.org/officeDocument/2006/relationships/image" Target="../media/image3245.png"/><Relationship Id="rId650" Type="http://schemas.openxmlformats.org/officeDocument/2006/relationships/image" Target="../media/image3347.png"/><Relationship Id="rId888" Type="http://schemas.openxmlformats.org/officeDocument/2006/relationships/image" Target="../media/image3464.png"/><Relationship Id="rId303" Type="http://schemas.openxmlformats.org/officeDocument/2006/relationships/customXml" Target="../ink/ink3380.xml"/><Relationship Id="rId748" Type="http://schemas.openxmlformats.org/officeDocument/2006/relationships/customXml" Target="../ink/ink3604.xml"/><Relationship Id="rId84" Type="http://schemas.openxmlformats.org/officeDocument/2006/relationships/image" Target="../media/image3073.png"/><Relationship Id="rId387" Type="http://schemas.openxmlformats.org/officeDocument/2006/relationships/image" Target="../media/image3217.png"/><Relationship Id="rId510" Type="http://schemas.openxmlformats.org/officeDocument/2006/relationships/customXml" Target="../ink/ink3484.xml"/><Relationship Id="rId594" Type="http://schemas.openxmlformats.org/officeDocument/2006/relationships/image" Target="../media/image3319.png"/><Relationship Id="rId608" Type="http://schemas.openxmlformats.org/officeDocument/2006/relationships/image" Target="../media/image3326.png"/><Relationship Id="rId815" Type="http://schemas.openxmlformats.org/officeDocument/2006/relationships/image" Target="../media/image3428.png"/><Relationship Id="rId247" Type="http://schemas.openxmlformats.org/officeDocument/2006/relationships/customXml" Target="../ink/ink3352.xml"/><Relationship Id="rId899" Type="http://schemas.openxmlformats.org/officeDocument/2006/relationships/customXml" Target="../ink/ink3681.xml"/><Relationship Id="rId107" Type="http://schemas.openxmlformats.org/officeDocument/2006/relationships/customXml" Target="../ink/ink3281.xml"/><Relationship Id="rId454" Type="http://schemas.openxmlformats.org/officeDocument/2006/relationships/customXml" Target="../ink/ink3456.xml"/><Relationship Id="rId661" Type="http://schemas.openxmlformats.org/officeDocument/2006/relationships/image" Target="../media/image3352.png"/><Relationship Id="rId759" Type="http://schemas.openxmlformats.org/officeDocument/2006/relationships/customXml" Target="../ink/ink3610.xml"/><Relationship Id="rId11" Type="http://schemas.openxmlformats.org/officeDocument/2006/relationships/customXml" Target="../ink/ink3233.xml"/><Relationship Id="rId314" Type="http://schemas.openxmlformats.org/officeDocument/2006/relationships/image" Target="../media/image3183.png"/><Relationship Id="rId398" Type="http://schemas.openxmlformats.org/officeDocument/2006/relationships/customXml" Target="../ink/ink3428.xml"/><Relationship Id="rId521" Type="http://schemas.openxmlformats.org/officeDocument/2006/relationships/image" Target="../media/image3283.png"/><Relationship Id="rId619" Type="http://schemas.openxmlformats.org/officeDocument/2006/relationships/customXml" Target="../ink/ink3539.xml"/><Relationship Id="rId95" Type="http://schemas.openxmlformats.org/officeDocument/2006/relationships/customXml" Target="../ink/ink3275.xml"/><Relationship Id="rId160" Type="http://schemas.openxmlformats.org/officeDocument/2006/relationships/customXml" Target="../ink/ink3308.xml"/><Relationship Id="rId826" Type="http://schemas.openxmlformats.org/officeDocument/2006/relationships/customXml" Target="../ink/ink3644.xml"/><Relationship Id="rId258" Type="http://schemas.openxmlformats.org/officeDocument/2006/relationships/image" Target="../media/image3156.png"/><Relationship Id="rId465" Type="http://schemas.openxmlformats.org/officeDocument/2006/relationships/image" Target="../media/image3256.png"/><Relationship Id="rId672" Type="http://schemas.openxmlformats.org/officeDocument/2006/relationships/customXml" Target="../ink/ink3566.xml"/><Relationship Id="rId22" Type="http://schemas.openxmlformats.org/officeDocument/2006/relationships/image" Target="../media/image3043.png"/><Relationship Id="rId118" Type="http://schemas.openxmlformats.org/officeDocument/2006/relationships/image" Target="../media/image3089.png"/><Relationship Id="rId325" Type="http://schemas.openxmlformats.org/officeDocument/2006/relationships/customXml" Target="../ink/ink3391.xml"/><Relationship Id="rId532" Type="http://schemas.openxmlformats.org/officeDocument/2006/relationships/image" Target="../media/image3288.png"/><Relationship Id="rId171" Type="http://schemas.openxmlformats.org/officeDocument/2006/relationships/image" Target="../media/image3113.png"/><Relationship Id="rId837" Type="http://schemas.openxmlformats.org/officeDocument/2006/relationships/customXml" Target="../ink/ink3650.xml"/><Relationship Id="rId269" Type="http://schemas.openxmlformats.org/officeDocument/2006/relationships/customXml" Target="../ink/ink3363.xml"/><Relationship Id="rId476" Type="http://schemas.openxmlformats.org/officeDocument/2006/relationships/customXml" Target="../ink/ink3467.xml"/><Relationship Id="rId683" Type="http://schemas.openxmlformats.org/officeDocument/2006/relationships/image" Target="../media/image3363.png"/><Relationship Id="rId890" Type="http://schemas.openxmlformats.org/officeDocument/2006/relationships/image" Target="../media/image3465.png"/><Relationship Id="rId904" Type="http://schemas.openxmlformats.org/officeDocument/2006/relationships/image" Target="../media/image3472.png"/><Relationship Id="rId33" Type="http://schemas.openxmlformats.org/officeDocument/2006/relationships/customXml" Target="../ink/ink3244.xml"/><Relationship Id="rId129" Type="http://schemas.openxmlformats.org/officeDocument/2006/relationships/customXml" Target="../ink/ink3292.xml"/><Relationship Id="rId336" Type="http://schemas.openxmlformats.org/officeDocument/2006/relationships/image" Target="../media/image3194.png"/><Relationship Id="rId543" Type="http://schemas.openxmlformats.org/officeDocument/2006/relationships/customXml" Target="../ink/ink3501.xml"/><Relationship Id="rId182" Type="http://schemas.openxmlformats.org/officeDocument/2006/relationships/customXml" Target="../ink/ink3319.xml"/><Relationship Id="rId403" Type="http://schemas.openxmlformats.org/officeDocument/2006/relationships/image" Target="../media/image3225.png"/><Relationship Id="rId750" Type="http://schemas.openxmlformats.org/officeDocument/2006/relationships/customXml" Target="../ink/ink3605.xml"/><Relationship Id="rId848" Type="http://schemas.openxmlformats.org/officeDocument/2006/relationships/image" Target="../media/image3444.png"/><Relationship Id="rId487" Type="http://schemas.openxmlformats.org/officeDocument/2006/relationships/image" Target="../media/image3266.png"/><Relationship Id="rId610" Type="http://schemas.openxmlformats.org/officeDocument/2006/relationships/image" Target="../media/image3327.png"/><Relationship Id="rId694" Type="http://schemas.openxmlformats.org/officeDocument/2006/relationships/customXml" Target="../ink/ink3577.xml"/><Relationship Id="rId708" Type="http://schemas.openxmlformats.org/officeDocument/2006/relationships/customXml" Target="../ink/ink3584.xml"/><Relationship Id="rId915" Type="http://schemas.openxmlformats.org/officeDocument/2006/relationships/customXml" Target="../ink/ink3689.xml"/><Relationship Id="rId347" Type="http://schemas.openxmlformats.org/officeDocument/2006/relationships/customXml" Target="../ink/ink3402.xml"/><Relationship Id="rId44" Type="http://schemas.openxmlformats.org/officeDocument/2006/relationships/image" Target="../media/image3054.png"/><Relationship Id="rId554" Type="http://schemas.openxmlformats.org/officeDocument/2006/relationships/image" Target="../media/image3299.png"/><Relationship Id="rId761" Type="http://schemas.openxmlformats.org/officeDocument/2006/relationships/customXml" Target="../ink/ink3611.xml"/><Relationship Id="rId859" Type="http://schemas.openxmlformats.org/officeDocument/2006/relationships/customXml" Target="../ink/ink3661.xml"/><Relationship Id="rId193" Type="http://schemas.openxmlformats.org/officeDocument/2006/relationships/image" Target="../media/image3124.png"/><Relationship Id="rId207" Type="http://schemas.openxmlformats.org/officeDocument/2006/relationships/image" Target="../media/image3131.png"/><Relationship Id="rId414" Type="http://schemas.openxmlformats.org/officeDocument/2006/relationships/customXml" Target="../ink/ink3436.xml"/><Relationship Id="rId498" Type="http://schemas.openxmlformats.org/officeDocument/2006/relationships/customXml" Target="../ink/ink3478.xml"/><Relationship Id="rId621" Type="http://schemas.openxmlformats.org/officeDocument/2006/relationships/customXml" Target="../ink/ink3540.xml"/><Relationship Id="rId260" Type="http://schemas.openxmlformats.org/officeDocument/2006/relationships/image" Target="../media/image3157.png"/><Relationship Id="rId719" Type="http://schemas.openxmlformats.org/officeDocument/2006/relationships/image" Target="../media/image3381.png"/><Relationship Id="rId55" Type="http://schemas.openxmlformats.org/officeDocument/2006/relationships/customXml" Target="../ink/ink3255.xml"/><Relationship Id="rId120" Type="http://schemas.openxmlformats.org/officeDocument/2006/relationships/image" Target="../media/image3090.png"/><Relationship Id="rId358" Type="http://schemas.openxmlformats.org/officeDocument/2006/relationships/image" Target="../media/image3203.png"/><Relationship Id="rId565" Type="http://schemas.openxmlformats.org/officeDocument/2006/relationships/customXml" Target="../ink/ink3512.xml"/><Relationship Id="rId772" Type="http://schemas.openxmlformats.org/officeDocument/2006/relationships/image" Target="../media/image3407.png"/><Relationship Id="rId218" Type="http://schemas.openxmlformats.org/officeDocument/2006/relationships/customXml" Target="../ink/ink3337.xml"/><Relationship Id="rId425" Type="http://schemas.openxmlformats.org/officeDocument/2006/relationships/image" Target="../media/image3236.png"/><Relationship Id="rId632" Type="http://schemas.openxmlformats.org/officeDocument/2006/relationships/image" Target="../media/image3338.png"/><Relationship Id="rId271" Type="http://schemas.openxmlformats.org/officeDocument/2006/relationships/customXml" Target="../ink/ink3364.xml"/><Relationship Id="rId66" Type="http://schemas.openxmlformats.org/officeDocument/2006/relationships/image" Target="../media/image3065.png"/><Relationship Id="rId131" Type="http://schemas.openxmlformats.org/officeDocument/2006/relationships/customXml" Target="../ink/ink3293.xml"/><Relationship Id="rId369" Type="http://schemas.openxmlformats.org/officeDocument/2006/relationships/image" Target="../media/image3208.png"/><Relationship Id="rId576" Type="http://schemas.openxmlformats.org/officeDocument/2006/relationships/image" Target="../media/image3310.png"/><Relationship Id="rId783" Type="http://schemas.openxmlformats.org/officeDocument/2006/relationships/customXml" Target="../ink/ink3622.xml"/><Relationship Id="rId229" Type="http://schemas.openxmlformats.org/officeDocument/2006/relationships/image" Target="../media/image3142.png"/><Relationship Id="rId436" Type="http://schemas.openxmlformats.org/officeDocument/2006/relationships/customXml" Target="../ink/ink3447.xml"/><Relationship Id="rId643" Type="http://schemas.openxmlformats.org/officeDocument/2006/relationships/customXml" Target="../ink/ink3551.xml"/><Relationship Id="rId850" Type="http://schemas.openxmlformats.org/officeDocument/2006/relationships/image" Target="../media/image3445.png"/><Relationship Id="rId77" Type="http://schemas.openxmlformats.org/officeDocument/2006/relationships/customXml" Target="../ink/ink3266.xml"/><Relationship Id="rId282" Type="http://schemas.openxmlformats.org/officeDocument/2006/relationships/image" Target="../media/image1484.png"/><Relationship Id="rId503" Type="http://schemas.openxmlformats.org/officeDocument/2006/relationships/image" Target="../media/image3274.png"/><Relationship Id="rId587" Type="http://schemas.openxmlformats.org/officeDocument/2006/relationships/customXml" Target="../ink/ink3523.xml"/><Relationship Id="rId710" Type="http://schemas.openxmlformats.org/officeDocument/2006/relationships/customXml" Target="../ink/ink3585.xml"/><Relationship Id="rId808" Type="http://schemas.openxmlformats.org/officeDocument/2006/relationships/image" Target="../media/image3425.png"/><Relationship Id="rId8" Type="http://schemas.openxmlformats.org/officeDocument/2006/relationships/image" Target="../media/image30360.png"/><Relationship Id="rId142" Type="http://schemas.openxmlformats.org/officeDocument/2006/relationships/customXml" Target="../ink/ink3299.xml"/><Relationship Id="rId447" Type="http://schemas.openxmlformats.org/officeDocument/2006/relationships/image" Target="../media/image3247.png"/><Relationship Id="rId794" Type="http://schemas.openxmlformats.org/officeDocument/2006/relationships/image" Target="../media/image3418.png"/><Relationship Id="rId654" Type="http://schemas.openxmlformats.org/officeDocument/2006/relationships/image" Target="../media/image3349.png"/><Relationship Id="rId861" Type="http://schemas.openxmlformats.org/officeDocument/2006/relationships/customXml" Target="../ink/ink3662.xml"/><Relationship Id="rId293" Type="http://schemas.openxmlformats.org/officeDocument/2006/relationships/customXml" Target="../ink/ink3375.xml"/><Relationship Id="rId307" Type="http://schemas.openxmlformats.org/officeDocument/2006/relationships/customXml" Target="../ink/ink3382.xml"/><Relationship Id="rId514" Type="http://schemas.openxmlformats.org/officeDocument/2006/relationships/customXml" Target="../ink/ink3486.xml"/><Relationship Id="rId721" Type="http://schemas.openxmlformats.org/officeDocument/2006/relationships/image" Target="../media/image3382.png"/><Relationship Id="rId88" Type="http://schemas.openxmlformats.org/officeDocument/2006/relationships/image" Target="../media/image3075.png"/><Relationship Id="rId153" Type="http://schemas.openxmlformats.org/officeDocument/2006/relationships/image" Target="../media/image3104.png"/><Relationship Id="rId360" Type="http://schemas.openxmlformats.org/officeDocument/2006/relationships/image" Target="../media/image3204.png"/><Relationship Id="rId598" Type="http://schemas.openxmlformats.org/officeDocument/2006/relationships/image" Target="../media/image3321.png"/><Relationship Id="rId819" Type="http://schemas.openxmlformats.org/officeDocument/2006/relationships/image" Target="../media/image3430.png"/><Relationship Id="rId220" Type="http://schemas.openxmlformats.org/officeDocument/2006/relationships/customXml" Target="../ink/ink3338.xml"/><Relationship Id="rId458" Type="http://schemas.openxmlformats.org/officeDocument/2006/relationships/customXml" Target="../ink/ink3458.xml"/><Relationship Id="rId665" Type="http://schemas.openxmlformats.org/officeDocument/2006/relationships/image" Target="../media/image3354.png"/><Relationship Id="rId872" Type="http://schemas.openxmlformats.org/officeDocument/2006/relationships/image" Target="../media/image3456.png"/><Relationship Id="rId15" Type="http://schemas.openxmlformats.org/officeDocument/2006/relationships/customXml" Target="../ink/ink3235.xml"/><Relationship Id="rId318" Type="http://schemas.openxmlformats.org/officeDocument/2006/relationships/image" Target="../media/image3185.png"/><Relationship Id="rId525" Type="http://schemas.openxmlformats.org/officeDocument/2006/relationships/customXml" Target="../ink/ink3492.xml"/><Relationship Id="rId732" Type="http://schemas.openxmlformats.org/officeDocument/2006/relationships/customXml" Target="../ink/ink3596.xml"/><Relationship Id="rId99" Type="http://schemas.openxmlformats.org/officeDocument/2006/relationships/customXml" Target="../ink/ink3277.xml"/><Relationship Id="rId164" Type="http://schemas.openxmlformats.org/officeDocument/2006/relationships/customXml" Target="../ink/ink3310.xml"/><Relationship Id="rId371" Type="http://schemas.openxmlformats.org/officeDocument/2006/relationships/image" Target="../media/image3209.png"/><Relationship Id="rId469" Type="http://schemas.openxmlformats.org/officeDocument/2006/relationships/image" Target="../media/image3258.png"/><Relationship Id="rId676" Type="http://schemas.openxmlformats.org/officeDocument/2006/relationships/customXml" Target="../ink/ink3568.xml"/><Relationship Id="rId883" Type="http://schemas.openxmlformats.org/officeDocument/2006/relationships/customXml" Target="../ink/ink3673.xml"/><Relationship Id="rId26" Type="http://schemas.openxmlformats.org/officeDocument/2006/relationships/image" Target="../media/image3045.png"/><Relationship Id="rId231" Type="http://schemas.openxmlformats.org/officeDocument/2006/relationships/image" Target="../media/image3143.png"/><Relationship Id="rId329" Type="http://schemas.openxmlformats.org/officeDocument/2006/relationships/customXml" Target="../ink/ink3393.xml"/><Relationship Id="rId536" Type="http://schemas.openxmlformats.org/officeDocument/2006/relationships/image" Target="../media/image3290.png"/><Relationship Id="rId175" Type="http://schemas.openxmlformats.org/officeDocument/2006/relationships/image" Target="../media/image3115.png"/><Relationship Id="rId743" Type="http://schemas.openxmlformats.org/officeDocument/2006/relationships/image" Target="../media/image3393.png"/><Relationship Id="rId382" Type="http://schemas.openxmlformats.org/officeDocument/2006/relationships/customXml" Target="../ink/ink3420.xml"/><Relationship Id="rId603" Type="http://schemas.openxmlformats.org/officeDocument/2006/relationships/customXml" Target="../ink/ink3531.xml"/><Relationship Id="rId687" Type="http://schemas.openxmlformats.org/officeDocument/2006/relationships/image" Target="../media/image3365.png"/><Relationship Id="rId810" Type="http://schemas.openxmlformats.org/officeDocument/2006/relationships/image" Target="../media/image3426.png"/><Relationship Id="rId908" Type="http://schemas.openxmlformats.org/officeDocument/2006/relationships/image" Target="../media/image3474.png"/><Relationship Id="rId242" Type="http://schemas.openxmlformats.org/officeDocument/2006/relationships/image" Target="../media/image3148.png"/><Relationship Id="rId894" Type="http://schemas.openxmlformats.org/officeDocument/2006/relationships/image" Target="../media/image3467.png"/><Relationship Id="rId37" Type="http://schemas.openxmlformats.org/officeDocument/2006/relationships/customXml" Target="../ink/ink3246.xml"/><Relationship Id="rId102" Type="http://schemas.openxmlformats.org/officeDocument/2006/relationships/image" Target="../media/image3082.png"/><Relationship Id="rId547" Type="http://schemas.openxmlformats.org/officeDocument/2006/relationships/customXml" Target="../ink/ink3503.xml"/><Relationship Id="rId754" Type="http://schemas.openxmlformats.org/officeDocument/2006/relationships/image" Target="../media/image3398.png"/><Relationship Id="rId90" Type="http://schemas.openxmlformats.org/officeDocument/2006/relationships/image" Target="../media/image3076.png"/><Relationship Id="rId186" Type="http://schemas.openxmlformats.org/officeDocument/2006/relationships/customXml" Target="../ink/ink3321.xml"/><Relationship Id="rId393" Type="http://schemas.openxmlformats.org/officeDocument/2006/relationships/image" Target="../media/image3220.png"/><Relationship Id="rId407" Type="http://schemas.openxmlformats.org/officeDocument/2006/relationships/image" Target="../media/image3227.png"/><Relationship Id="rId614" Type="http://schemas.openxmlformats.org/officeDocument/2006/relationships/image" Target="../media/image3329.png"/><Relationship Id="rId821" Type="http://schemas.openxmlformats.org/officeDocument/2006/relationships/image" Target="../media/image3431.png"/></Relationships>
</file>

<file path=ppt/slides/_rels/slide21.xml.rels><?xml version="1.0" encoding="UTF-8" standalone="yes"?>
<Relationships xmlns="http://schemas.openxmlformats.org/package/2006/relationships"><Relationship Id="rId13" Type="http://schemas.openxmlformats.org/officeDocument/2006/relationships/image" Target="../media/image3485.png"/><Relationship Id="rId18" Type="http://schemas.openxmlformats.org/officeDocument/2006/relationships/customXml" Target="../ink/ink3699.xml"/><Relationship Id="rId26" Type="http://schemas.openxmlformats.org/officeDocument/2006/relationships/customXml" Target="../ink/ink3703.xml"/><Relationship Id="rId39" Type="http://schemas.openxmlformats.org/officeDocument/2006/relationships/image" Target="../media/image3498.png"/><Relationship Id="rId21" Type="http://schemas.openxmlformats.org/officeDocument/2006/relationships/image" Target="../media/image3489.png"/><Relationship Id="rId34" Type="http://schemas.openxmlformats.org/officeDocument/2006/relationships/customXml" Target="../ink/ink3707.xml"/><Relationship Id="rId42" Type="http://schemas.openxmlformats.org/officeDocument/2006/relationships/customXml" Target="../ink/ink3711.xml"/><Relationship Id="rId47" Type="http://schemas.openxmlformats.org/officeDocument/2006/relationships/image" Target="../media/image3502.png"/><Relationship Id="rId50" Type="http://schemas.openxmlformats.org/officeDocument/2006/relationships/customXml" Target="../ink/ink3715.xml"/><Relationship Id="rId7" Type="http://schemas.openxmlformats.org/officeDocument/2006/relationships/image" Target="../media/image3482.png"/><Relationship Id="rId2" Type="http://schemas.openxmlformats.org/officeDocument/2006/relationships/notesSlide" Target="../notesSlides/notesSlide21.xml"/><Relationship Id="rId16" Type="http://schemas.openxmlformats.org/officeDocument/2006/relationships/customXml" Target="../ink/ink3698.xml"/><Relationship Id="rId29" Type="http://schemas.openxmlformats.org/officeDocument/2006/relationships/image" Target="../media/image3493.png"/><Relationship Id="rId11" Type="http://schemas.openxmlformats.org/officeDocument/2006/relationships/image" Target="../media/image3484.png"/><Relationship Id="rId24" Type="http://schemas.openxmlformats.org/officeDocument/2006/relationships/customXml" Target="../ink/ink3702.xml"/><Relationship Id="rId32" Type="http://schemas.openxmlformats.org/officeDocument/2006/relationships/customXml" Target="../ink/ink3706.xml"/><Relationship Id="rId37" Type="http://schemas.openxmlformats.org/officeDocument/2006/relationships/image" Target="../media/image3497.png"/><Relationship Id="rId40" Type="http://schemas.openxmlformats.org/officeDocument/2006/relationships/customXml" Target="../ink/ink3710.xml"/><Relationship Id="rId45" Type="http://schemas.openxmlformats.org/officeDocument/2006/relationships/image" Target="../media/image3501.png"/><Relationship Id="rId53" Type="http://schemas.openxmlformats.org/officeDocument/2006/relationships/image" Target="../media/image3505.png"/><Relationship Id="rId5" Type="http://schemas.openxmlformats.org/officeDocument/2006/relationships/image" Target="../media/image3481.png"/><Relationship Id="rId10" Type="http://schemas.openxmlformats.org/officeDocument/2006/relationships/customXml" Target="../ink/ink3695.xml"/><Relationship Id="rId19" Type="http://schemas.openxmlformats.org/officeDocument/2006/relationships/image" Target="../media/image3488.png"/><Relationship Id="rId31" Type="http://schemas.openxmlformats.org/officeDocument/2006/relationships/image" Target="../media/image3494.png"/><Relationship Id="rId44" Type="http://schemas.openxmlformats.org/officeDocument/2006/relationships/customXml" Target="../ink/ink3712.xml"/><Relationship Id="rId52" Type="http://schemas.openxmlformats.org/officeDocument/2006/relationships/customXml" Target="../ink/ink3716.xml"/><Relationship Id="rId4" Type="http://schemas.openxmlformats.org/officeDocument/2006/relationships/customXml" Target="../ink/ink3692.xml"/><Relationship Id="rId9" Type="http://schemas.openxmlformats.org/officeDocument/2006/relationships/image" Target="../media/image3483.png"/><Relationship Id="rId14" Type="http://schemas.openxmlformats.org/officeDocument/2006/relationships/customXml" Target="../ink/ink3697.xml"/><Relationship Id="rId22" Type="http://schemas.openxmlformats.org/officeDocument/2006/relationships/customXml" Target="../ink/ink3701.xml"/><Relationship Id="rId27" Type="http://schemas.openxmlformats.org/officeDocument/2006/relationships/image" Target="../media/image3492.png"/><Relationship Id="rId30" Type="http://schemas.openxmlformats.org/officeDocument/2006/relationships/customXml" Target="../ink/ink3705.xml"/><Relationship Id="rId35" Type="http://schemas.openxmlformats.org/officeDocument/2006/relationships/image" Target="../media/image3496.png"/><Relationship Id="rId43" Type="http://schemas.openxmlformats.org/officeDocument/2006/relationships/image" Target="../media/image3500.png"/><Relationship Id="rId48" Type="http://schemas.openxmlformats.org/officeDocument/2006/relationships/customXml" Target="../ink/ink3714.xml"/><Relationship Id="rId8" Type="http://schemas.openxmlformats.org/officeDocument/2006/relationships/customXml" Target="../ink/ink3694.xml"/><Relationship Id="rId51" Type="http://schemas.openxmlformats.org/officeDocument/2006/relationships/image" Target="../media/image3504.png"/><Relationship Id="rId3" Type="http://schemas.openxmlformats.org/officeDocument/2006/relationships/hyperlink" Target="https://www.youtube.com/watch?v=vDBmYhP91Vs&amp;feature=youtu.be" TargetMode="External"/><Relationship Id="rId12" Type="http://schemas.openxmlformats.org/officeDocument/2006/relationships/customXml" Target="../ink/ink3696.xml"/><Relationship Id="rId17" Type="http://schemas.openxmlformats.org/officeDocument/2006/relationships/image" Target="../media/image3487.png"/><Relationship Id="rId25" Type="http://schemas.openxmlformats.org/officeDocument/2006/relationships/image" Target="../media/image3491.png"/><Relationship Id="rId33" Type="http://schemas.openxmlformats.org/officeDocument/2006/relationships/image" Target="../media/image3495.png"/><Relationship Id="rId38" Type="http://schemas.openxmlformats.org/officeDocument/2006/relationships/customXml" Target="../ink/ink3709.xml"/><Relationship Id="rId46" Type="http://schemas.openxmlformats.org/officeDocument/2006/relationships/customXml" Target="../ink/ink3713.xml"/><Relationship Id="rId20" Type="http://schemas.openxmlformats.org/officeDocument/2006/relationships/customXml" Target="../ink/ink3700.xml"/><Relationship Id="rId41" Type="http://schemas.openxmlformats.org/officeDocument/2006/relationships/image" Target="../media/image3499.png"/><Relationship Id="rId1" Type="http://schemas.openxmlformats.org/officeDocument/2006/relationships/slideLayout" Target="../slideLayouts/slideLayout7.xml"/><Relationship Id="rId6" Type="http://schemas.openxmlformats.org/officeDocument/2006/relationships/customXml" Target="../ink/ink3693.xml"/><Relationship Id="rId15" Type="http://schemas.openxmlformats.org/officeDocument/2006/relationships/image" Target="../media/image3486.png"/><Relationship Id="rId23" Type="http://schemas.openxmlformats.org/officeDocument/2006/relationships/image" Target="../media/image3490.png"/><Relationship Id="rId28" Type="http://schemas.openxmlformats.org/officeDocument/2006/relationships/customXml" Target="../ink/ink3704.xml"/><Relationship Id="rId36" Type="http://schemas.openxmlformats.org/officeDocument/2006/relationships/customXml" Target="../ink/ink3708.xml"/><Relationship Id="rId49" Type="http://schemas.openxmlformats.org/officeDocument/2006/relationships/image" Target="../media/image350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17" Type="http://schemas.openxmlformats.org/officeDocument/2006/relationships/image" Target="../media/image3561.png"/><Relationship Id="rId21" Type="http://schemas.openxmlformats.org/officeDocument/2006/relationships/customXml" Target="../ink/ink3727.xml"/><Relationship Id="rId324" Type="http://schemas.openxmlformats.org/officeDocument/2006/relationships/image" Target="../media/image3662.png"/><Relationship Id="rId531" Type="http://schemas.openxmlformats.org/officeDocument/2006/relationships/customXml" Target="../ink/ink3985.xml"/><Relationship Id="rId629" Type="http://schemas.openxmlformats.org/officeDocument/2006/relationships/image" Target="../media/image3813.png"/><Relationship Id="rId170" Type="http://schemas.openxmlformats.org/officeDocument/2006/relationships/image" Target="../media/image3587.png"/><Relationship Id="rId268" Type="http://schemas.openxmlformats.org/officeDocument/2006/relationships/customXml" Target="../ink/ink3852.xml"/><Relationship Id="rId475" Type="http://schemas.openxmlformats.org/officeDocument/2006/relationships/image" Target="../media/image3737.png"/><Relationship Id="rId32" Type="http://schemas.openxmlformats.org/officeDocument/2006/relationships/image" Target="../media/image3519.png"/><Relationship Id="rId128" Type="http://schemas.openxmlformats.org/officeDocument/2006/relationships/customXml" Target="../ink/ink3781.xml"/><Relationship Id="rId335" Type="http://schemas.openxmlformats.org/officeDocument/2006/relationships/customXml" Target="../ink/ink3886.xml"/><Relationship Id="rId542" Type="http://schemas.openxmlformats.org/officeDocument/2006/relationships/image" Target="../media/image3770.png"/><Relationship Id="rId181" Type="http://schemas.openxmlformats.org/officeDocument/2006/relationships/customXml" Target="../ink/ink3808.xml"/><Relationship Id="rId402" Type="http://schemas.openxmlformats.org/officeDocument/2006/relationships/image" Target="../media/image3701.png"/><Relationship Id="rId279" Type="http://schemas.openxmlformats.org/officeDocument/2006/relationships/image" Target="../media/image3641.png"/><Relationship Id="rId486" Type="http://schemas.openxmlformats.org/officeDocument/2006/relationships/customXml" Target="../ink/ink3962.xml"/><Relationship Id="rId43" Type="http://schemas.openxmlformats.org/officeDocument/2006/relationships/customXml" Target="../ink/ink3738.xml"/><Relationship Id="rId139" Type="http://schemas.openxmlformats.org/officeDocument/2006/relationships/image" Target="../media/image3572.png"/><Relationship Id="rId346" Type="http://schemas.openxmlformats.org/officeDocument/2006/relationships/image" Target="../media/image3673.png"/><Relationship Id="rId553" Type="http://schemas.openxmlformats.org/officeDocument/2006/relationships/customXml" Target="../ink/ink3996.xml"/><Relationship Id="rId192" Type="http://schemas.openxmlformats.org/officeDocument/2006/relationships/image" Target="../media/image3598.png"/><Relationship Id="rId206" Type="http://schemas.openxmlformats.org/officeDocument/2006/relationships/image" Target="../media/image3605.png"/><Relationship Id="rId413" Type="http://schemas.openxmlformats.org/officeDocument/2006/relationships/customXml" Target="../ink/ink3925.xml"/><Relationship Id="rId497" Type="http://schemas.openxmlformats.org/officeDocument/2006/relationships/image" Target="../media/image3748.png"/><Relationship Id="rId620" Type="http://schemas.openxmlformats.org/officeDocument/2006/relationships/customXml" Target="../ink/ink4030.xml"/><Relationship Id="rId357" Type="http://schemas.openxmlformats.org/officeDocument/2006/relationships/customXml" Target="../ink/ink3897.xml"/><Relationship Id="rId54" Type="http://schemas.openxmlformats.org/officeDocument/2006/relationships/image" Target="../media/image3530.png"/><Relationship Id="rId217" Type="http://schemas.openxmlformats.org/officeDocument/2006/relationships/customXml" Target="../ink/ink3826.xml"/><Relationship Id="rId564" Type="http://schemas.openxmlformats.org/officeDocument/2006/relationships/image" Target="../media/image3781.png"/><Relationship Id="rId424" Type="http://schemas.openxmlformats.org/officeDocument/2006/relationships/image" Target="../media/image3712.png"/><Relationship Id="rId631" Type="http://schemas.openxmlformats.org/officeDocument/2006/relationships/customXml" Target="../ink/ink4036.xml"/><Relationship Id="rId270" Type="http://schemas.openxmlformats.org/officeDocument/2006/relationships/customXml" Target="../ink/ink3853.xml"/><Relationship Id="rId65" Type="http://schemas.openxmlformats.org/officeDocument/2006/relationships/customXml" Target="../ink/ink3749.xml"/><Relationship Id="rId130" Type="http://schemas.openxmlformats.org/officeDocument/2006/relationships/customXml" Target="../ink/ink3782.xml"/><Relationship Id="rId368" Type="http://schemas.openxmlformats.org/officeDocument/2006/relationships/image" Target="../media/image3684.png"/><Relationship Id="rId575" Type="http://schemas.openxmlformats.org/officeDocument/2006/relationships/image" Target="../media/image3786.png"/><Relationship Id="rId228" Type="http://schemas.openxmlformats.org/officeDocument/2006/relationships/customXml" Target="../ink/ink3832.xml"/><Relationship Id="rId435" Type="http://schemas.openxmlformats.org/officeDocument/2006/relationships/customXml" Target="../ink/ink3936.xml"/><Relationship Id="rId642" Type="http://schemas.openxmlformats.org/officeDocument/2006/relationships/image" Target="../media/image3819.png"/><Relationship Id="rId281" Type="http://schemas.openxmlformats.org/officeDocument/2006/relationships/image" Target="../media/image3642.png"/><Relationship Id="rId502" Type="http://schemas.openxmlformats.org/officeDocument/2006/relationships/customXml" Target="../ink/ink3970.xml"/><Relationship Id="rId76" Type="http://schemas.openxmlformats.org/officeDocument/2006/relationships/image" Target="../media/image3541.png"/><Relationship Id="rId141" Type="http://schemas.openxmlformats.org/officeDocument/2006/relationships/image" Target="../media/image3573.png"/><Relationship Id="rId379" Type="http://schemas.openxmlformats.org/officeDocument/2006/relationships/customXml" Target="../ink/ink3908.xml"/><Relationship Id="rId586" Type="http://schemas.openxmlformats.org/officeDocument/2006/relationships/customXml" Target="../ink/ink4013.xml"/><Relationship Id="rId7" Type="http://schemas.openxmlformats.org/officeDocument/2006/relationships/image" Target="../media/image2779.png"/><Relationship Id="rId239" Type="http://schemas.openxmlformats.org/officeDocument/2006/relationships/image" Target="../media/image3621.png"/><Relationship Id="rId446" Type="http://schemas.openxmlformats.org/officeDocument/2006/relationships/image" Target="../media/image3723.png"/><Relationship Id="rId653" Type="http://schemas.openxmlformats.org/officeDocument/2006/relationships/customXml" Target="../ink/ink4047.xml"/><Relationship Id="rId292" Type="http://schemas.openxmlformats.org/officeDocument/2006/relationships/customXml" Target="../ink/ink3864.xml"/><Relationship Id="rId306" Type="http://schemas.openxmlformats.org/officeDocument/2006/relationships/customXml" Target="../ink/ink3871.xml"/><Relationship Id="rId87" Type="http://schemas.openxmlformats.org/officeDocument/2006/relationships/customXml" Target="../ink/ink3760.xml"/><Relationship Id="rId513" Type="http://schemas.openxmlformats.org/officeDocument/2006/relationships/image" Target="../media/image3756.png"/><Relationship Id="rId597" Type="http://schemas.openxmlformats.org/officeDocument/2006/relationships/image" Target="../media/image3797.png"/><Relationship Id="rId152" Type="http://schemas.openxmlformats.org/officeDocument/2006/relationships/customXml" Target="../ink/ink3793.xml"/><Relationship Id="rId457" Type="http://schemas.openxmlformats.org/officeDocument/2006/relationships/image" Target="../media/image3728.png"/><Relationship Id="rId14" Type="http://schemas.openxmlformats.org/officeDocument/2006/relationships/image" Target="../media/image3510.png"/><Relationship Id="rId317" Type="http://schemas.openxmlformats.org/officeDocument/2006/relationships/customXml" Target="../ink/ink3877.xml"/><Relationship Id="rId524" Type="http://schemas.openxmlformats.org/officeDocument/2006/relationships/customXml" Target="../ink/ink3981.xml"/><Relationship Id="rId98" Type="http://schemas.openxmlformats.org/officeDocument/2006/relationships/image" Target="../media/image3552.png"/><Relationship Id="rId163" Type="http://schemas.openxmlformats.org/officeDocument/2006/relationships/image" Target="../media/image3584.png"/><Relationship Id="rId370" Type="http://schemas.openxmlformats.org/officeDocument/2006/relationships/image" Target="../media/image3685.png"/><Relationship Id="rId230" Type="http://schemas.openxmlformats.org/officeDocument/2006/relationships/customXml" Target="../ink/ink3833.xml"/><Relationship Id="rId468" Type="http://schemas.openxmlformats.org/officeDocument/2006/relationships/customXml" Target="../ink/ink3953.xml"/><Relationship Id="rId25" Type="http://schemas.openxmlformats.org/officeDocument/2006/relationships/customXml" Target="../ink/ink3729.xml"/><Relationship Id="rId328" Type="http://schemas.openxmlformats.org/officeDocument/2006/relationships/image" Target="../media/image3664.png"/><Relationship Id="rId535" Type="http://schemas.openxmlformats.org/officeDocument/2006/relationships/customXml" Target="../ink/ink3987.xml"/><Relationship Id="rId174" Type="http://schemas.openxmlformats.org/officeDocument/2006/relationships/image" Target="../media/image3589.png"/><Relationship Id="rId381" Type="http://schemas.openxmlformats.org/officeDocument/2006/relationships/customXml" Target="../ink/ink3909.xml"/><Relationship Id="rId602" Type="http://schemas.openxmlformats.org/officeDocument/2006/relationships/customXml" Target="../ink/ink4021.xml"/><Relationship Id="rId241" Type="http://schemas.openxmlformats.org/officeDocument/2006/relationships/image" Target="../media/image3622.png"/><Relationship Id="rId479" Type="http://schemas.openxmlformats.org/officeDocument/2006/relationships/image" Target="../media/image3739.png"/><Relationship Id="rId36" Type="http://schemas.openxmlformats.org/officeDocument/2006/relationships/image" Target="../media/image3521.png"/><Relationship Id="rId339" Type="http://schemas.openxmlformats.org/officeDocument/2006/relationships/customXml" Target="../ink/ink3888.xml"/><Relationship Id="rId546" Type="http://schemas.openxmlformats.org/officeDocument/2006/relationships/image" Target="../media/image3772.png"/><Relationship Id="rId101" Type="http://schemas.openxmlformats.org/officeDocument/2006/relationships/customXml" Target="../ink/ink3767.xml"/><Relationship Id="rId185" Type="http://schemas.openxmlformats.org/officeDocument/2006/relationships/customXml" Target="../ink/ink3810.xml"/><Relationship Id="rId406" Type="http://schemas.openxmlformats.org/officeDocument/2006/relationships/image" Target="../media/image3703.png"/><Relationship Id="rId392" Type="http://schemas.openxmlformats.org/officeDocument/2006/relationships/image" Target="../media/image3696.png"/><Relationship Id="rId613" Type="http://schemas.openxmlformats.org/officeDocument/2006/relationships/image" Target="../media/image3805.png"/><Relationship Id="rId252" Type="http://schemas.openxmlformats.org/officeDocument/2006/relationships/customXml" Target="../ink/ink3844.xml"/><Relationship Id="rId47" Type="http://schemas.openxmlformats.org/officeDocument/2006/relationships/customXml" Target="../ink/ink3740.xml"/><Relationship Id="rId112" Type="http://schemas.openxmlformats.org/officeDocument/2006/relationships/customXml" Target="../ink/ink3773.xml"/><Relationship Id="rId557" Type="http://schemas.openxmlformats.org/officeDocument/2006/relationships/customXml" Target="../ink/ink3998.xml"/><Relationship Id="rId196" Type="http://schemas.openxmlformats.org/officeDocument/2006/relationships/image" Target="../media/image3600.png"/><Relationship Id="rId417" Type="http://schemas.openxmlformats.org/officeDocument/2006/relationships/customXml" Target="../ink/ink3927.xml"/><Relationship Id="rId624" Type="http://schemas.openxmlformats.org/officeDocument/2006/relationships/customXml" Target="../ink/ink4032.xml"/><Relationship Id="rId263" Type="http://schemas.openxmlformats.org/officeDocument/2006/relationships/image" Target="../media/image3633.png"/><Relationship Id="rId470" Type="http://schemas.openxmlformats.org/officeDocument/2006/relationships/customXml" Target="../ink/ink3954.xml"/><Relationship Id="rId58" Type="http://schemas.openxmlformats.org/officeDocument/2006/relationships/image" Target="../media/image3532.png"/><Relationship Id="rId123" Type="http://schemas.openxmlformats.org/officeDocument/2006/relationships/image" Target="../media/image3564.png"/><Relationship Id="rId330" Type="http://schemas.openxmlformats.org/officeDocument/2006/relationships/image" Target="../media/image3665.png"/><Relationship Id="rId568" Type="http://schemas.openxmlformats.org/officeDocument/2006/relationships/customXml" Target="../ink/ink4004.xml"/><Relationship Id="rId165" Type="http://schemas.openxmlformats.org/officeDocument/2006/relationships/image" Target="../media/image3585.png"/><Relationship Id="rId372" Type="http://schemas.openxmlformats.org/officeDocument/2006/relationships/image" Target="../media/image3686.png"/><Relationship Id="rId428" Type="http://schemas.openxmlformats.org/officeDocument/2006/relationships/image" Target="../media/image3714.png"/><Relationship Id="rId635" Type="http://schemas.openxmlformats.org/officeDocument/2006/relationships/customXml" Target="../ink/ink4038.xml"/><Relationship Id="rId232" Type="http://schemas.openxmlformats.org/officeDocument/2006/relationships/customXml" Target="../ink/ink3834.xml"/><Relationship Id="rId274" Type="http://schemas.openxmlformats.org/officeDocument/2006/relationships/customXml" Target="../ink/ink3855.xml"/><Relationship Id="rId481" Type="http://schemas.openxmlformats.org/officeDocument/2006/relationships/image" Target="../media/image3740.png"/><Relationship Id="rId27" Type="http://schemas.openxmlformats.org/officeDocument/2006/relationships/customXml" Target="../ink/ink3730.xml"/><Relationship Id="rId69" Type="http://schemas.openxmlformats.org/officeDocument/2006/relationships/customXml" Target="../ink/ink3751.xml"/><Relationship Id="rId134" Type="http://schemas.openxmlformats.org/officeDocument/2006/relationships/customXml" Target="../ink/ink3784.xml"/><Relationship Id="rId537" Type="http://schemas.openxmlformats.org/officeDocument/2006/relationships/customXml" Target="../ink/ink3988.xml"/><Relationship Id="rId579" Type="http://schemas.openxmlformats.org/officeDocument/2006/relationships/image" Target="../media/image3788.png"/><Relationship Id="rId80" Type="http://schemas.openxmlformats.org/officeDocument/2006/relationships/image" Target="../media/image3543.png"/><Relationship Id="rId176" Type="http://schemas.openxmlformats.org/officeDocument/2006/relationships/image" Target="../media/image3590.png"/><Relationship Id="rId341" Type="http://schemas.openxmlformats.org/officeDocument/2006/relationships/customXml" Target="../ink/ink3889.xml"/><Relationship Id="rId383" Type="http://schemas.openxmlformats.org/officeDocument/2006/relationships/customXml" Target="../ink/ink3910.xml"/><Relationship Id="rId439" Type="http://schemas.openxmlformats.org/officeDocument/2006/relationships/customXml" Target="../ink/ink3938.xml"/><Relationship Id="rId590" Type="http://schemas.openxmlformats.org/officeDocument/2006/relationships/customXml" Target="../ink/ink4015.xml"/><Relationship Id="rId604" Type="http://schemas.openxmlformats.org/officeDocument/2006/relationships/customXml" Target="../ink/ink4022.xml"/><Relationship Id="rId646" Type="http://schemas.openxmlformats.org/officeDocument/2006/relationships/image" Target="../media/image3821.png"/><Relationship Id="rId201" Type="http://schemas.openxmlformats.org/officeDocument/2006/relationships/customXml" Target="../ink/ink3818.xml"/><Relationship Id="rId243" Type="http://schemas.openxmlformats.org/officeDocument/2006/relationships/image" Target="../media/image3623.png"/><Relationship Id="rId285" Type="http://schemas.openxmlformats.org/officeDocument/2006/relationships/image" Target="../media/image3644.png"/><Relationship Id="rId450" Type="http://schemas.openxmlformats.org/officeDocument/2006/relationships/image" Target="../media/image3725.png"/><Relationship Id="rId506" Type="http://schemas.openxmlformats.org/officeDocument/2006/relationships/customXml" Target="../ink/ink3972.xml"/><Relationship Id="rId38" Type="http://schemas.openxmlformats.org/officeDocument/2006/relationships/image" Target="../media/image3522.png"/><Relationship Id="rId103" Type="http://schemas.openxmlformats.org/officeDocument/2006/relationships/image" Target="../media/image3554.png"/><Relationship Id="rId310" Type="http://schemas.openxmlformats.org/officeDocument/2006/relationships/customXml" Target="../ink/ink3873.xml"/><Relationship Id="rId492" Type="http://schemas.openxmlformats.org/officeDocument/2006/relationships/customXml" Target="../ink/ink3965.xml"/><Relationship Id="rId548" Type="http://schemas.openxmlformats.org/officeDocument/2006/relationships/image" Target="../media/image3773.png"/><Relationship Id="rId91" Type="http://schemas.openxmlformats.org/officeDocument/2006/relationships/customXml" Target="../ink/ink3762.xml"/><Relationship Id="rId145" Type="http://schemas.openxmlformats.org/officeDocument/2006/relationships/image" Target="../media/image3575.png"/><Relationship Id="rId187" Type="http://schemas.openxmlformats.org/officeDocument/2006/relationships/customXml" Target="../ink/ink3811.xml"/><Relationship Id="rId352" Type="http://schemas.openxmlformats.org/officeDocument/2006/relationships/image" Target="../media/image3676.png"/><Relationship Id="rId394" Type="http://schemas.openxmlformats.org/officeDocument/2006/relationships/image" Target="../media/image3697.png"/><Relationship Id="rId408" Type="http://schemas.openxmlformats.org/officeDocument/2006/relationships/image" Target="../media/image3704.png"/><Relationship Id="rId615" Type="http://schemas.openxmlformats.org/officeDocument/2006/relationships/image" Target="../media/image3806.png"/><Relationship Id="rId212" Type="http://schemas.openxmlformats.org/officeDocument/2006/relationships/image" Target="../media/image3608.png"/><Relationship Id="rId254" Type="http://schemas.openxmlformats.org/officeDocument/2006/relationships/customXml" Target="../ink/ink3845.xml"/><Relationship Id="rId657" Type="http://schemas.openxmlformats.org/officeDocument/2006/relationships/customXml" Target="../ink/ink4049.xml"/><Relationship Id="rId49" Type="http://schemas.openxmlformats.org/officeDocument/2006/relationships/customXml" Target="../ink/ink3741.xml"/><Relationship Id="rId114" Type="http://schemas.openxmlformats.org/officeDocument/2006/relationships/customXml" Target="../ink/ink3774.xml"/><Relationship Id="rId296" Type="http://schemas.openxmlformats.org/officeDocument/2006/relationships/customXml" Target="../ink/ink3866.xml"/><Relationship Id="rId461" Type="http://schemas.openxmlformats.org/officeDocument/2006/relationships/image" Target="../media/image3730.png"/><Relationship Id="rId517" Type="http://schemas.openxmlformats.org/officeDocument/2006/relationships/image" Target="../media/image3758.png"/><Relationship Id="rId559" Type="http://schemas.openxmlformats.org/officeDocument/2006/relationships/customXml" Target="../ink/ink3999.xml"/><Relationship Id="rId60" Type="http://schemas.openxmlformats.org/officeDocument/2006/relationships/image" Target="../media/image3533.png"/><Relationship Id="rId156" Type="http://schemas.openxmlformats.org/officeDocument/2006/relationships/customXml" Target="../ink/ink3795.xml"/><Relationship Id="rId198" Type="http://schemas.openxmlformats.org/officeDocument/2006/relationships/image" Target="../media/image3601.png"/><Relationship Id="rId321" Type="http://schemas.openxmlformats.org/officeDocument/2006/relationships/customXml" Target="../ink/ink3879.xml"/><Relationship Id="rId363" Type="http://schemas.openxmlformats.org/officeDocument/2006/relationships/customXml" Target="../ink/ink3900.xml"/><Relationship Id="rId419" Type="http://schemas.openxmlformats.org/officeDocument/2006/relationships/customXml" Target="../ink/ink3928.xml"/><Relationship Id="rId570" Type="http://schemas.openxmlformats.org/officeDocument/2006/relationships/customXml" Target="../ink/ink4005.xml"/><Relationship Id="rId626" Type="http://schemas.openxmlformats.org/officeDocument/2006/relationships/customXml" Target="../ink/ink4033.xml"/><Relationship Id="rId223" Type="http://schemas.openxmlformats.org/officeDocument/2006/relationships/customXml" Target="../ink/ink3829.xml"/><Relationship Id="rId430" Type="http://schemas.openxmlformats.org/officeDocument/2006/relationships/image" Target="../media/image3715.png"/><Relationship Id="rId18" Type="http://schemas.openxmlformats.org/officeDocument/2006/relationships/image" Target="../media/image3512.png"/><Relationship Id="rId265" Type="http://schemas.openxmlformats.org/officeDocument/2006/relationships/image" Target="../media/image3634.png"/><Relationship Id="rId472" Type="http://schemas.openxmlformats.org/officeDocument/2006/relationships/customXml" Target="../ink/ink3955.xml"/><Relationship Id="rId528" Type="http://schemas.openxmlformats.org/officeDocument/2006/relationships/image" Target="../media/image3763.png"/><Relationship Id="rId125" Type="http://schemas.openxmlformats.org/officeDocument/2006/relationships/image" Target="../media/image3565.png"/><Relationship Id="rId167" Type="http://schemas.openxmlformats.org/officeDocument/2006/relationships/customXml" Target="../ink/ink3801.xml"/><Relationship Id="rId332" Type="http://schemas.openxmlformats.org/officeDocument/2006/relationships/image" Target="../media/image3666.png"/><Relationship Id="rId374" Type="http://schemas.openxmlformats.org/officeDocument/2006/relationships/image" Target="../media/image3687.png"/><Relationship Id="rId581" Type="http://schemas.openxmlformats.org/officeDocument/2006/relationships/image" Target="../media/image3789.png"/><Relationship Id="rId71" Type="http://schemas.openxmlformats.org/officeDocument/2006/relationships/customXml" Target="../ink/ink3752.xml"/><Relationship Id="rId234" Type="http://schemas.openxmlformats.org/officeDocument/2006/relationships/customXml" Target="../ink/ink3835.xml"/><Relationship Id="rId637" Type="http://schemas.openxmlformats.org/officeDocument/2006/relationships/customXml" Target="../ink/ink4039.xml"/><Relationship Id="rId2" Type="http://schemas.openxmlformats.org/officeDocument/2006/relationships/customXml" Target="../ink/ink3717.xml"/><Relationship Id="rId29" Type="http://schemas.openxmlformats.org/officeDocument/2006/relationships/customXml" Target="../ink/ink3731.xml"/><Relationship Id="rId276" Type="http://schemas.openxmlformats.org/officeDocument/2006/relationships/customXml" Target="../ink/ink3856.xml"/><Relationship Id="rId441" Type="http://schemas.openxmlformats.org/officeDocument/2006/relationships/customXml" Target="../ink/ink3939.xml"/><Relationship Id="rId483" Type="http://schemas.openxmlformats.org/officeDocument/2006/relationships/image" Target="../media/image3741.png"/><Relationship Id="rId539" Type="http://schemas.openxmlformats.org/officeDocument/2006/relationships/customXml" Target="../ink/ink3989.xml"/><Relationship Id="rId40" Type="http://schemas.openxmlformats.org/officeDocument/2006/relationships/image" Target="../media/image3523.png"/><Relationship Id="rId136" Type="http://schemas.openxmlformats.org/officeDocument/2006/relationships/customXml" Target="../ink/ink3785.xml"/><Relationship Id="rId178" Type="http://schemas.openxmlformats.org/officeDocument/2006/relationships/image" Target="../media/image3591.png"/><Relationship Id="rId301" Type="http://schemas.openxmlformats.org/officeDocument/2006/relationships/image" Target="../media/image3651.png"/><Relationship Id="rId343" Type="http://schemas.openxmlformats.org/officeDocument/2006/relationships/customXml" Target="../ink/ink3890.xml"/><Relationship Id="rId550" Type="http://schemas.openxmlformats.org/officeDocument/2006/relationships/image" Target="../media/image3774.png"/><Relationship Id="rId82" Type="http://schemas.openxmlformats.org/officeDocument/2006/relationships/image" Target="../media/image3544.png"/><Relationship Id="rId203" Type="http://schemas.openxmlformats.org/officeDocument/2006/relationships/customXml" Target="../ink/ink3819.xml"/><Relationship Id="rId385" Type="http://schemas.openxmlformats.org/officeDocument/2006/relationships/customXml" Target="../ink/ink3911.xml"/><Relationship Id="rId592" Type="http://schemas.openxmlformats.org/officeDocument/2006/relationships/customXml" Target="../ink/ink4016.xml"/><Relationship Id="rId606" Type="http://schemas.openxmlformats.org/officeDocument/2006/relationships/customXml" Target="../ink/ink4023.xml"/><Relationship Id="rId648" Type="http://schemas.openxmlformats.org/officeDocument/2006/relationships/image" Target="../media/image3822.png"/><Relationship Id="rId245" Type="http://schemas.openxmlformats.org/officeDocument/2006/relationships/image" Target="../media/image3624.png"/><Relationship Id="rId287" Type="http://schemas.openxmlformats.org/officeDocument/2006/relationships/image" Target="../media/image3645.png"/><Relationship Id="rId410" Type="http://schemas.openxmlformats.org/officeDocument/2006/relationships/image" Target="../media/image3705.png"/><Relationship Id="rId452" Type="http://schemas.openxmlformats.org/officeDocument/2006/relationships/image" Target="../media/image3726.png"/><Relationship Id="rId494" Type="http://schemas.openxmlformats.org/officeDocument/2006/relationships/customXml" Target="../ink/ink3966.xml"/><Relationship Id="rId508" Type="http://schemas.openxmlformats.org/officeDocument/2006/relationships/customXml" Target="../ink/ink3973.xml"/><Relationship Id="rId105" Type="http://schemas.openxmlformats.org/officeDocument/2006/relationships/image" Target="../media/image3555.png"/><Relationship Id="rId147" Type="http://schemas.openxmlformats.org/officeDocument/2006/relationships/image" Target="../media/image3576.png"/><Relationship Id="rId312" Type="http://schemas.openxmlformats.org/officeDocument/2006/relationships/customXml" Target="../ink/ink3874.xml"/><Relationship Id="rId354" Type="http://schemas.openxmlformats.org/officeDocument/2006/relationships/image" Target="../media/image3677.png"/><Relationship Id="rId51" Type="http://schemas.openxmlformats.org/officeDocument/2006/relationships/customXml" Target="../ink/ink3742.xml"/><Relationship Id="rId93" Type="http://schemas.openxmlformats.org/officeDocument/2006/relationships/customXml" Target="../ink/ink3763.xml"/><Relationship Id="rId189" Type="http://schemas.openxmlformats.org/officeDocument/2006/relationships/customXml" Target="../ink/ink3812.xml"/><Relationship Id="rId396" Type="http://schemas.openxmlformats.org/officeDocument/2006/relationships/image" Target="../media/image3698.png"/><Relationship Id="rId561" Type="http://schemas.openxmlformats.org/officeDocument/2006/relationships/customXml" Target="../ink/ink4000.xml"/><Relationship Id="rId617" Type="http://schemas.openxmlformats.org/officeDocument/2006/relationships/image" Target="../media/image3807.png"/><Relationship Id="rId659" Type="http://schemas.openxmlformats.org/officeDocument/2006/relationships/customXml" Target="../ink/ink4050.xml"/><Relationship Id="rId214" Type="http://schemas.openxmlformats.org/officeDocument/2006/relationships/image" Target="../media/image3609.png"/><Relationship Id="rId256" Type="http://schemas.openxmlformats.org/officeDocument/2006/relationships/customXml" Target="../ink/ink3846.xml"/><Relationship Id="rId298" Type="http://schemas.openxmlformats.org/officeDocument/2006/relationships/customXml" Target="../ink/ink3867.xml"/><Relationship Id="rId421" Type="http://schemas.openxmlformats.org/officeDocument/2006/relationships/customXml" Target="../ink/ink3929.xml"/><Relationship Id="rId463" Type="http://schemas.openxmlformats.org/officeDocument/2006/relationships/image" Target="../media/image3731.png"/><Relationship Id="rId519" Type="http://schemas.openxmlformats.org/officeDocument/2006/relationships/image" Target="../media/image3759.png"/><Relationship Id="rId116" Type="http://schemas.openxmlformats.org/officeDocument/2006/relationships/customXml" Target="../ink/ink3775.xml"/><Relationship Id="rId158" Type="http://schemas.openxmlformats.org/officeDocument/2006/relationships/customXml" Target="../ink/ink3796.xml"/><Relationship Id="rId323" Type="http://schemas.openxmlformats.org/officeDocument/2006/relationships/customXml" Target="../ink/ink3880.xml"/><Relationship Id="rId530" Type="http://schemas.openxmlformats.org/officeDocument/2006/relationships/image" Target="../media/image3764.png"/><Relationship Id="rId20" Type="http://schemas.openxmlformats.org/officeDocument/2006/relationships/image" Target="../media/image3513.png"/><Relationship Id="rId62" Type="http://schemas.openxmlformats.org/officeDocument/2006/relationships/image" Target="../media/image3534.png"/><Relationship Id="rId365" Type="http://schemas.openxmlformats.org/officeDocument/2006/relationships/customXml" Target="../ink/ink3901.xml"/><Relationship Id="rId572" Type="http://schemas.openxmlformats.org/officeDocument/2006/relationships/customXml" Target="../ink/ink4006.xml"/><Relationship Id="rId628" Type="http://schemas.openxmlformats.org/officeDocument/2006/relationships/customXml" Target="../ink/ink4034.xml"/><Relationship Id="rId225" Type="http://schemas.openxmlformats.org/officeDocument/2006/relationships/customXml" Target="../ink/ink3830.xml"/><Relationship Id="rId267" Type="http://schemas.openxmlformats.org/officeDocument/2006/relationships/image" Target="../media/image3635.png"/><Relationship Id="rId432" Type="http://schemas.openxmlformats.org/officeDocument/2006/relationships/image" Target="../media/image3716.png"/><Relationship Id="rId474" Type="http://schemas.openxmlformats.org/officeDocument/2006/relationships/customXml" Target="../ink/ink3956.xml"/><Relationship Id="rId127" Type="http://schemas.openxmlformats.org/officeDocument/2006/relationships/image" Target="../media/image3566.png"/><Relationship Id="rId31" Type="http://schemas.openxmlformats.org/officeDocument/2006/relationships/customXml" Target="../ink/ink3732.xml"/><Relationship Id="rId73" Type="http://schemas.openxmlformats.org/officeDocument/2006/relationships/customXml" Target="../ink/ink3753.xml"/><Relationship Id="rId169" Type="http://schemas.openxmlformats.org/officeDocument/2006/relationships/customXml" Target="../ink/ink3802.xml"/><Relationship Id="rId334" Type="http://schemas.openxmlformats.org/officeDocument/2006/relationships/image" Target="../media/image3667.png"/><Relationship Id="rId376" Type="http://schemas.openxmlformats.org/officeDocument/2006/relationships/image" Target="../media/image3688.png"/><Relationship Id="rId541" Type="http://schemas.openxmlformats.org/officeDocument/2006/relationships/customXml" Target="../ink/ink3990.xml"/><Relationship Id="rId583" Type="http://schemas.openxmlformats.org/officeDocument/2006/relationships/image" Target="../media/image3790.png"/><Relationship Id="rId639" Type="http://schemas.openxmlformats.org/officeDocument/2006/relationships/customXml" Target="../ink/ink4040.xml"/><Relationship Id="rId4" Type="http://schemas.openxmlformats.org/officeDocument/2006/relationships/customXml" Target="../ink/ink3718.xml"/><Relationship Id="rId180" Type="http://schemas.openxmlformats.org/officeDocument/2006/relationships/image" Target="../media/image3592.png"/><Relationship Id="rId236" Type="http://schemas.openxmlformats.org/officeDocument/2006/relationships/customXml" Target="../ink/ink3836.xml"/><Relationship Id="rId278" Type="http://schemas.openxmlformats.org/officeDocument/2006/relationships/customXml" Target="../ink/ink3857.xml"/><Relationship Id="rId401" Type="http://schemas.openxmlformats.org/officeDocument/2006/relationships/customXml" Target="../ink/ink3919.xml"/><Relationship Id="rId443" Type="http://schemas.openxmlformats.org/officeDocument/2006/relationships/customXml" Target="../ink/ink3940.xml"/><Relationship Id="rId650" Type="http://schemas.openxmlformats.org/officeDocument/2006/relationships/image" Target="../media/image3823.png"/><Relationship Id="rId303" Type="http://schemas.openxmlformats.org/officeDocument/2006/relationships/image" Target="../media/image3652.png"/><Relationship Id="rId485" Type="http://schemas.openxmlformats.org/officeDocument/2006/relationships/image" Target="../media/image3742.png"/><Relationship Id="rId42" Type="http://schemas.openxmlformats.org/officeDocument/2006/relationships/image" Target="../media/image3524.png"/><Relationship Id="rId84" Type="http://schemas.openxmlformats.org/officeDocument/2006/relationships/image" Target="../media/image3545.png"/><Relationship Id="rId138" Type="http://schemas.openxmlformats.org/officeDocument/2006/relationships/customXml" Target="../ink/ink3786.xml"/><Relationship Id="rId345" Type="http://schemas.openxmlformats.org/officeDocument/2006/relationships/customXml" Target="../ink/ink3891.xml"/><Relationship Id="rId387" Type="http://schemas.openxmlformats.org/officeDocument/2006/relationships/customXml" Target="../ink/ink3912.xml"/><Relationship Id="rId510" Type="http://schemas.openxmlformats.org/officeDocument/2006/relationships/customXml" Target="../ink/ink3974.xml"/><Relationship Id="rId552" Type="http://schemas.openxmlformats.org/officeDocument/2006/relationships/image" Target="../media/image3775.png"/><Relationship Id="rId594" Type="http://schemas.openxmlformats.org/officeDocument/2006/relationships/customXml" Target="../ink/ink4017.xml"/><Relationship Id="rId608" Type="http://schemas.openxmlformats.org/officeDocument/2006/relationships/customXml" Target="../ink/ink4024.xml"/><Relationship Id="rId191" Type="http://schemas.openxmlformats.org/officeDocument/2006/relationships/customXml" Target="../ink/ink3813.xml"/><Relationship Id="rId205" Type="http://schemas.openxmlformats.org/officeDocument/2006/relationships/customXml" Target="../ink/ink3820.xml"/><Relationship Id="rId247" Type="http://schemas.openxmlformats.org/officeDocument/2006/relationships/image" Target="../media/image3625.png"/><Relationship Id="rId412" Type="http://schemas.openxmlformats.org/officeDocument/2006/relationships/image" Target="../media/image3706.png"/><Relationship Id="rId107" Type="http://schemas.openxmlformats.org/officeDocument/2006/relationships/image" Target="../media/image3556.png"/><Relationship Id="rId289" Type="http://schemas.openxmlformats.org/officeDocument/2006/relationships/image" Target="../media/image3646.png"/><Relationship Id="rId454" Type="http://schemas.openxmlformats.org/officeDocument/2006/relationships/customXml" Target="../ink/ink3946.xml"/><Relationship Id="rId496" Type="http://schemas.openxmlformats.org/officeDocument/2006/relationships/customXml" Target="../ink/ink3967.xml"/><Relationship Id="rId11" Type="http://schemas.openxmlformats.org/officeDocument/2006/relationships/customXml" Target="../ink/ink3722.xml"/><Relationship Id="rId53" Type="http://schemas.openxmlformats.org/officeDocument/2006/relationships/customXml" Target="../ink/ink3743.xml"/><Relationship Id="rId149" Type="http://schemas.openxmlformats.org/officeDocument/2006/relationships/image" Target="../media/image3577.png"/><Relationship Id="rId314" Type="http://schemas.openxmlformats.org/officeDocument/2006/relationships/customXml" Target="../ink/ink3875.xml"/><Relationship Id="rId356" Type="http://schemas.openxmlformats.org/officeDocument/2006/relationships/image" Target="../media/image3678.png"/><Relationship Id="rId398" Type="http://schemas.openxmlformats.org/officeDocument/2006/relationships/image" Target="../media/image3699.png"/><Relationship Id="rId521" Type="http://schemas.openxmlformats.org/officeDocument/2006/relationships/image" Target="../media/image3760.png"/><Relationship Id="rId563" Type="http://schemas.openxmlformats.org/officeDocument/2006/relationships/customXml" Target="../ink/ink4001.xml"/><Relationship Id="rId619" Type="http://schemas.openxmlformats.org/officeDocument/2006/relationships/image" Target="../media/image3808.png"/><Relationship Id="rId95" Type="http://schemas.openxmlformats.org/officeDocument/2006/relationships/customXml" Target="../ink/ink3764.xml"/><Relationship Id="rId160" Type="http://schemas.openxmlformats.org/officeDocument/2006/relationships/customXml" Target="../ink/ink3797.xml"/><Relationship Id="rId216" Type="http://schemas.openxmlformats.org/officeDocument/2006/relationships/image" Target="../media/image3610.png"/><Relationship Id="rId423" Type="http://schemas.openxmlformats.org/officeDocument/2006/relationships/customXml" Target="../ink/ink3930.xml"/><Relationship Id="rId258" Type="http://schemas.openxmlformats.org/officeDocument/2006/relationships/customXml" Target="../ink/ink3847.xml"/><Relationship Id="rId465" Type="http://schemas.openxmlformats.org/officeDocument/2006/relationships/image" Target="../media/image3732.png"/><Relationship Id="rId630" Type="http://schemas.openxmlformats.org/officeDocument/2006/relationships/customXml" Target="../ink/ink4035.xml"/><Relationship Id="rId22" Type="http://schemas.openxmlformats.org/officeDocument/2006/relationships/image" Target="../media/image3514.png"/><Relationship Id="rId64" Type="http://schemas.openxmlformats.org/officeDocument/2006/relationships/image" Target="../media/image3535.png"/><Relationship Id="rId118" Type="http://schemas.openxmlformats.org/officeDocument/2006/relationships/customXml" Target="../ink/ink3776.xml"/><Relationship Id="rId325" Type="http://schemas.openxmlformats.org/officeDocument/2006/relationships/customXml" Target="../ink/ink3881.xml"/><Relationship Id="rId367" Type="http://schemas.openxmlformats.org/officeDocument/2006/relationships/customXml" Target="../ink/ink3902.xml"/><Relationship Id="rId532" Type="http://schemas.openxmlformats.org/officeDocument/2006/relationships/image" Target="../media/image3765.png"/><Relationship Id="rId574" Type="http://schemas.openxmlformats.org/officeDocument/2006/relationships/customXml" Target="../ink/ink4007.xml"/><Relationship Id="rId171" Type="http://schemas.openxmlformats.org/officeDocument/2006/relationships/customXml" Target="../ink/ink3803.xml"/><Relationship Id="rId227" Type="http://schemas.openxmlformats.org/officeDocument/2006/relationships/customXml" Target="../ink/ink3831.xml"/><Relationship Id="rId269" Type="http://schemas.openxmlformats.org/officeDocument/2006/relationships/image" Target="../media/image3636.png"/><Relationship Id="rId434" Type="http://schemas.openxmlformats.org/officeDocument/2006/relationships/image" Target="../media/image3717.png"/><Relationship Id="rId476" Type="http://schemas.openxmlformats.org/officeDocument/2006/relationships/customXml" Target="../ink/ink3957.xml"/><Relationship Id="rId641" Type="http://schemas.openxmlformats.org/officeDocument/2006/relationships/customXml" Target="../ink/ink4041.xml"/><Relationship Id="rId33" Type="http://schemas.openxmlformats.org/officeDocument/2006/relationships/customXml" Target="../ink/ink3733.xml"/><Relationship Id="rId129" Type="http://schemas.openxmlformats.org/officeDocument/2006/relationships/image" Target="../media/image3567.png"/><Relationship Id="rId280" Type="http://schemas.openxmlformats.org/officeDocument/2006/relationships/customXml" Target="../ink/ink3858.xml"/><Relationship Id="rId336" Type="http://schemas.openxmlformats.org/officeDocument/2006/relationships/image" Target="../media/image3668.png"/><Relationship Id="rId501" Type="http://schemas.openxmlformats.org/officeDocument/2006/relationships/image" Target="../media/image3750.png"/><Relationship Id="rId543" Type="http://schemas.openxmlformats.org/officeDocument/2006/relationships/customXml" Target="../ink/ink3991.xml"/><Relationship Id="rId75" Type="http://schemas.openxmlformats.org/officeDocument/2006/relationships/customXml" Target="../ink/ink3754.xml"/><Relationship Id="rId140" Type="http://schemas.openxmlformats.org/officeDocument/2006/relationships/customXml" Target="../ink/ink3787.xml"/><Relationship Id="rId182" Type="http://schemas.openxmlformats.org/officeDocument/2006/relationships/image" Target="../media/image3593.png"/><Relationship Id="rId378" Type="http://schemas.openxmlformats.org/officeDocument/2006/relationships/image" Target="../media/image3689.png"/><Relationship Id="rId403" Type="http://schemas.openxmlformats.org/officeDocument/2006/relationships/customXml" Target="../ink/ink3920.xml"/><Relationship Id="rId585" Type="http://schemas.openxmlformats.org/officeDocument/2006/relationships/image" Target="../media/image3791.png"/><Relationship Id="rId6" Type="http://schemas.openxmlformats.org/officeDocument/2006/relationships/customXml" Target="../ink/ink3719.xml"/><Relationship Id="rId238" Type="http://schemas.openxmlformats.org/officeDocument/2006/relationships/customXml" Target="../ink/ink3837.xml"/><Relationship Id="rId445" Type="http://schemas.openxmlformats.org/officeDocument/2006/relationships/customXml" Target="../ink/ink3941.xml"/><Relationship Id="rId487" Type="http://schemas.openxmlformats.org/officeDocument/2006/relationships/image" Target="../media/image3743.png"/><Relationship Id="rId610" Type="http://schemas.openxmlformats.org/officeDocument/2006/relationships/customXml" Target="../ink/ink4025.xml"/><Relationship Id="rId652" Type="http://schemas.openxmlformats.org/officeDocument/2006/relationships/image" Target="../media/image3824.png"/><Relationship Id="rId291" Type="http://schemas.openxmlformats.org/officeDocument/2006/relationships/image" Target="../media/image2806.png"/><Relationship Id="rId305" Type="http://schemas.openxmlformats.org/officeDocument/2006/relationships/image" Target="../media/image3653.png"/><Relationship Id="rId347" Type="http://schemas.openxmlformats.org/officeDocument/2006/relationships/customXml" Target="../ink/ink3892.xml"/><Relationship Id="rId512" Type="http://schemas.openxmlformats.org/officeDocument/2006/relationships/customXml" Target="../ink/ink3975.xml"/><Relationship Id="rId44" Type="http://schemas.openxmlformats.org/officeDocument/2006/relationships/image" Target="../media/image3525.png"/><Relationship Id="rId86" Type="http://schemas.openxmlformats.org/officeDocument/2006/relationships/image" Target="../media/image3546.png"/><Relationship Id="rId151" Type="http://schemas.openxmlformats.org/officeDocument/2006/relationships/image" Target="../media/image3578.png"/><Relationship Id="rId389" Type="http://schemas.openxmlformats.org/officeDocument/2006/relationships/customXml" Target="../ink/ink3913.xml"/><Relationship Id="rId554" Type="http://schemas.openxmlformats.org/officeDocument/2006/relationships/image" Target="../media/image3776.png"/><Relationship Id="rId596" Type="http://schemas.openxmlformats.org/officeDocument/2006/relationships/customXml" Target="../ink/ink4018.xml"/><Relationship Id="rId193" Type="http://schemas.openxmlformats.org/officeDocument/2006/relationships/customXml" Target="../ink/ink3814.xml"/><Relationship Id="rId207" Type="http://schemas.openxmlformats.org/officeDocument/2006/relationships/customXml" Target="../ink/ink3821.xml"/><Relationship Id="rId249" Type="http://schemas.openxmlformats.org/officeDocument/2006/relationships/image" Target="../media/image3626.png"/><Relationship Id="rId414" Type="http://schemas.openxmlformats.org/officeDocument/2006/relationships/image" Target="../media/image3707.png"/><Relationship Id="rId456" Type="http://schemas.openxmlformats.org/officeDocument/2006/relationships/customXml" Target="../ink/ink3947.xml"/><Relationship Id="rId498" Type="http://schemas.openxmlformats.org/officeDocument/2006/relationships/customXml" Target="../ink/ink3968.xml"/><Relationship Id="rId621" Type="http://schemas.openxmlformats.org/officeDocument/2006/relationships/image" Target="../media/image3809.png"/><Relationship Id="rId13" Type="http://schemas.openxmlformats.org/officeDocument/2006/relationships/customXml" Target="../ink/ink3723.xml"/><Relationship Id="rId109" Type="http://schemas.openxmlformats.org/officeDocument/2006/relationships/image" Target="../media/image3557.png"/><Relationship Id="rId260" Type="http://schemas.openxmlformats.org/officeDocument/2006/relationships/customXml" Target="../ink/ink3848.xml"/><Relationship Id="rId316" Type="http://schemas.openxmlformats.org/officeDocument/2006/relationships/image" Target="../media/image3658.png"/><Relationship Id="rId523" Type="http://schemas.openxmlformats.org/officeDocument/2006/relationships/image" Target="../media/image3761.png"/><Relationship Id="rId55" Type="http://schemas.openxmlformats.org/officeDocument/2006/relationships/customXml" Target="../ink/ink3744.xml"/><Relationship Id="rId97" Type="http://schemas.openxmlformats.org/officeDocument/2006/relationships/customXml" Target="../ink/ink3765.xml"/><Relationship Id="rId120" Type="http://schemas.openxmlformats.org/officeDocument/2006/relationships/customXml" Target="../ink/ink3777.xml"/><Relationship Id="rId358" Type="http://schemas.openxmlformats.org/officeDocument/2006/relationships/image" Target="../media/image3679.png"/><Relationship Id="rId565" Type="http://schemas.openxmlformats.org/officeDocument/2006/relationships/customXml" Target="../ink/ink4002.xml"/><Relationship Id="rId162" Type="http://schemas.openxmlformats.org/officeDocument/2006/relationships/customXml" Target="../ink/ink3798.xml"/><Relationship Id="rId218" Type="http://schemas.openxmlformats.org/officeDocument/2006/relationships/image" Target="../media/image3611.png"/><Relationship Id="rId425" Type="http://schemas.openxmlformats.org/officeDocument/2006/relationships/customXml" Target="../ink/ink3931.xml"/><Relationship Id="rId467" Type="http://schemas.openxmlformats.org/officeDocument/2006/relationships/image" Target="../media/image3733.png"/><Relationship Id="rId632" Type="http://schemas.openxmlformats.org/officeDocument/2006/relationships/image" Target="../media/image3814.png"/><Relationship Id="rId271" Type="http://schemas.openxmlformats.org/officeDocument/2006/relationships/image" Target="../media/image3637.png"/><Relationship Id="rId24" Type="http://schemas.openxmlformats.org/officeDocument/2006/relationships/image" Target="../media/image3515.png"/><Relationship Id="rId66" Type="http://schemas.openxmlformats.org/officeDocument/2006/relationships/image" Target="../media/image3536.png"/><Relationship Id="rId131" Type="http://schemas.openxmlformats.org/officeDocument/2006/relationships/image" Target="../media/image3568.png"/><Relationship Id="rId327" Type="http://schemas.openxmlformats.org/officeDocument/2006/relationships/customXml" Target="../ink/ink3882.xml"/><Relationship Id="rId369" Type="http://schemas.openxmlformats.org/officeDocument/2006/relationships/customXml" Target="../ink/ink3903.xml"/><Relationship Id="rId534" Type="http://schemas.openxmlformats.org/officeDocument/2006/relationships/image" Target="../media/image3766.png"/><Relationship Id="rId576" Type="http://schemas.openxmlformats.org/officeDocument/2006/relationships/customXml" Target="../ink/ink4008.xml"/><Relationship Id="rId173" Type="http://schemas.openxmlformats.org/officeDocument/2006/relationships/customXml" Target="../ink/ink3804.xml"/><Relationship Id="rId229" Type="http://schemas.openxmlformats.org/officeDocument/2006/relationships/image" Target="../media/image3616.png"/><Relationship Id="rId380" Type="http://schemas.openxmlformats.org/officeDocument/2006/relationships/image" Target="../media/image3690.png"/><Relationship Id="rId436" Type="http://schemas.openxmlformats.org/officeDocument/2006/relationships/image" Target="../media/image3718.png"/><Relationship Id="rId601" Type="http://schemas.openxmlformats.org/officeDocument/2006/relationships/image" Target="../media/image3799.png"/><Relationship Id="rId643" Type="http://schemas.openxmlformats.org/officeDocument/2006/relationships/customXml" Target="../ink/ink4042.xml"/><Relationship Id="rId240" Type="http://schemas.openxmlformats.org/officeDocument/2006/relationships/customXml" Target="../ink/ink3838.xml"/><Relationship Id="rId478" Type="http://schemas.openxmlformats.org/officeDocument/2006/relationships/customXml" Target="../ink/ink3958.xml"/><Relationship Id="rId35" Type="http://schemas.openxmlformats.org/officeDocument/2006/relationships/customXml" Target="../ink/ink3734.xml"/><Relationship Id="rId77" Type="http://schemas.openxmlformats.org/officeDocument/2006/relationships/customXml" Target="../ink/ink3755.xml"/><Relationship Id="rId100" Type="http://schemas.openxmlformats.org/officeDocument/2006/relationships/image" Target="../media/image3553.png"/><Relationship Id="rId282" Type="http://schemas.openxmlformats.org/officeDocument/2006/relationships/customXml" Target="../ink/ink3859.xml"/><Relationship Id="rId338" Type="http://schemas.openxmlformats.org/officeDocument/2006/relationships/image" Target="../media/image3669.png"/><Relationship Id="rId503" Type="http://schemas.openxmlformats.org/officeDocument/2006/relationships/image" Target="../media/image3751.png"/><Relationship Id="rId545" Type="http://schemas.openxmlformats.org/officeDocument/2006/relationships/customXml" Target="../ink/ink3992.xml"/><Relationship Id="rId587" Type="http://schemas.openxmlformats.org/officeDocument/2006/relationships/image" Target="../media/image3792.png"/><Relationship Id="rId8" Type="http://schemas.openxmlformats.org/officeDocument/2006/relationships/customXml" Target="../ink/ink3720.xml"/><Relationship Id="rId142" Type="http://schemas.openxmlformats.org/officeDocument/2006/relationships/customXml" Target="../ink/ink3788.xml"/><Relationship Id="rId184" Type="http://schemas.openxmlformats.org/officeDocument/2006/relationships/image" Target="../media/image3594.png"/><Relationship Id="rId391" Type="http://schemas.openxmlformats.org/officeDocument/2006/relationships/customXml" Target="../ink/ink3914.xml"/><Relationship Id="rId405" Type="http://schemas.openxmlformats.org/officeDocument/2006/relationships/customXml" Target="../ink/ink3921.xml"/><Relationship Id="rId447" Type="http://schemas.openxmlformats.org/officeDocument/2006/relationships/customXml" Target="../ink/ink3942.xml"/><Relationship Id="rId612" Type="http://schemas.openxmlformats.org/officeDocument/2006/relationships/customXml" Target="../ink/ink4026.xml"/><Relationship Id="rId251" Type="http://schemas.openxmlformats.org/officeDocument/2006/relationships/image" Target="../media/image3627.png"/><Relationship Id="rId489" Type="http://schemas.openxmlformats.org/officeDocument/2006/relationships/image" Target="../media/image3744.png"/><Relationship Id="rId654" Type="http://schemas.openxmlformats.org/officeDocument/2006/relationships/image" Target="../media/image3825.png"/><Relationship Id="rId46" Type="http://schemas.openxmlformats.org/officeDocument/2006/relationships/image" Target="../media/image3526.png"/><Relationship Id="rId293" Type="http://schemas.openxmlformats.org/officeDocument/2006/relationships/image" Target="../media/image3647.png"/><Relationship Id="rId307" Type="http://schemas.openxmlformats.org/officeDocument/2006/relationships/image" Target="../media/image3654.png"/><Relationship Id="rId349" Type="http://schemas.openxmlformats.org/officeDocument/2006/relationships/customXml" Target="../ink/ink3893.xml"/><Relationship Id="rId514" Type="http://schemas.openxmlformats.org/officeDocument/2006/relationships/customXml" Target="../ink/ink3976.xml"/><Relationship Id="rId556" Type="http://schemas.openxmlformats.org/officeDocument/2006/relationships/image" Target="../media/image3777.png"/><Relationship Id="rId88" Type="http://schemas.openxmlformats.org/officeDocument/2006/relationships/image" Target="../media/image3547.png"/><Relationship Id="rId111" Type="http://schemas.openxmlformats.org/officeDocument/2006/relationships/image" Target="../media/image3558.png"/><Relationship Id="rId153" Type="http://schemas.openxmlformats.org/officeDocument/2006/relationships/image" Target="../media/image3579.png"/><Relationship Id="rId195" Type="http://schemas.openxmlformats.org/officeDocument/2006/relationships/customXml" Target="../ink/ink3815.xml"/><Relationship Id="rId209" Type="http://schemas.openxmlformats.org/officeDocument/2006/relationships/customXml" Target="../ink/ink3822.xml"/><Relationship Id="rId360" Type="http://schemas.openxmlformats.org/officeDocument/2006/relationships/image" Target="../media/image3680.png"/><Relationship Id="rId416" Type="http://schemas.openxmlformats.org/officeDocument/2006/relationships/image" Target="../media/image3708.png"/><Relationship Id="rId598" Type="http://schemas.openxmlformats.org/officeDocument/2006/relationships/customXml" Target="../ink/ink4019.xml"/><Relationship Id="rId220" Type="http://schemas.openxmlformats.org/officeDocument/2006/relationships/image" Target="../media/image3612.png"/><Relationship Id="rId458" Type="http://schemas.openxmlformats.org/officeDocument/2006/relationships/customXml" Target="../ink/ink3948.xml"/><Relationship Id="rId623" Type="http://schemas.openxmlformats.org/officeDocument/2006/relationships/image" Target="../media/image3810.png"/><Relationship Id="rId15" Type="http://schemas.openxmlformats.org/officeDocument/2006/relationships/customXml" Target="../ink/ink3724.xml"/><Relationship Id="rId57" Type="http://schemas.openxmlformats.org/officeDocument/2006/relationships/customXml" Target="../ink/ink3745.xml"/><Relationship Id="rId262" Type="http://schemas.openxmlformats.org/officeDocument/2006/relationships/customXml" Target="../ink/ink3849.xml"/><Relationship Id="rId318" Type="http://schemas.openxmlformats.org/officeDocument/2006/relationships/image" Target="../media/image3659.png"/><Relationship Id="rId525" Type="http://schemas.openxmlformats.org/officeDocument/2006/relationships/image" Target="../media/image3762.png"/><Relationship Id="rId567" Type="http://schemas.openxmlformats.org/officeDocument/2006/relationships/image" Target="../media/image3782.png"/><Relationship Id="rId99" Type="http://schemas.openxmlformats.org/officeDocument/2006/relationships/customXml" Target="../ink/ink3766.xml"/><Relationship Id="rId122" Type="http://schemas.openxmlformats.org/officeDocument/2006/relationships/customXml" Target="../ink/ink3778.xml"/><Relationship Id="rId164" Type="http://schemas.openxmlformats.org/officeDocument/2006/relationships/customXml" Target="../ink/ink3799.xml"/><Relationship Id="rId371" Type="http://schemas.openxmlformats.org/officeDocument/2006/relationships/customXml" Target="../ink/ink3904.xml"/><Relationship Id="rId427" Type="http://schemas.openxmlformats.org/officeDocument/2006/relationships/customXml" Target="../ink/ink3932.xml"/><Relationship Id="rId469" Type="http://schemas.openxmlformats.org/officeDocument/2006/relationships/image" Target="../media/image3734.png"/><Relationship Id="rId634" Type="http://schemas.openxmlformats.org/officeDocument/2006/relationships/image" Target="../media/image3815.png"/><Relationship Id="rId26" Type="http://schemas.openxmlformats.org/officeDocument/2006/relationships/image" Target="../media/image3516.png"/><Relationship Id="rId231" Type="http://schemas.openxmlformats.org/officeDocument/2006/relationships/image" Target="../media/image3617.png"/><Relationship Id="rId273" Type="http://schemas.openxmlformats.org/officeDocument/2006/relationships/image" Target="../media/image3638.png"/><Relationship Id="rId329" Type="http://schemas.openxmlformats.org/officeDocument/2006/relationships/customXml" Target="../ink/ink3883.xml"/><Relationship Id="rId480" Type="http://schemas.openxmlformats.org/officeDocument/2006/relationships/customXml" Target="../ink/ink3959.xml"/><Relationship Id="rId536" Type="http://schemas.openxmlformats.org/officeDocument/2006/relationships/image" Target="../media/image3767.png"/><Relationship Id="rId68" Type="http://schemas.openxmlformats.org/officeDocument/2006/relationships/image" Target="../media/image3537.png"/><Relationship Id="rId133" Type="http://schemas.openxmlformats.org/officeDocument/2006/relationships/image" Target="../media/image3569.png"/><Relationship Id="rId175" Type="http://schemas.openxmlformats.org/officeDocument/2006/relationships/customXml" Target="../ink/ink3805.xml"/><Relationship Id="rId340" Type="http://schemas.openxmlformats.org/officeDocument/2006/relationships/image" Target="../media/image3670.png"/><Relationship Id="rId578" Type="http://schemas.openxmlformats.org/officeDocument/2006/relationships/customXml" Target="../ink/ink4009.xml"/><Relationship Id="rId200" Type="http://schemas.openxmlformats.org/officeDocument/2006/relationships/image" Target="../media/image3602.png"/><Relationship Id="rId382" Type="http://schemas.openxmlformats.org/officeDocument/2006/relationships/image" Target="../media/image3691.png"/><Relationship Id="rId438" Type="http://schemas.openxmlformats.org/officeDocument/2006/relationships/image" Target="../media/image3719.png"/><Relationship Id="rId603" Type="http://schemas.openxmlformats.org/officeDocument/2006/relationships/image" Target="../media/image3800.png"/><Relationship Id="rId645" Type="http://schemas.openxmlformats.org/officeDocument/2006/relationships/customXml" Target="../ink/ink4043.xml"/><Relationship Id="rId242" Type="http://schemas.openxmlformats.org/officeDocument/2006/relationships/customXml" Target="../ink/ink3839.xml"/><Relationship Id="rId284" Type="http://schemas.openxmlformats.org/officeDocument/2006/relationships/customXml" Target="../ink/ink3860.xml"/><Relationship Id="rId491" Type="http://schemas.openxmlformats.org/officeDocument/2006/relationships/image" Target="../media/image3745.png"/><Relationship Id="rId505" Type="http://schemas.openxmlformats.org/officeDocument/2006/relationships/image" Target="../media/image3752.png"/><Relationship Id="rId37" Type="http://schemas.openxmlformats.org/officeDocument/2006/relationships/customXml" Target="../ink/ink3735.xml"/><Relationship Id="rId79" Type="http://schemas.openxmlformats.org/officeDocument/2006/relationships/customXml" Target="../ink/ink3756.xml"/><Relationship Id="rId102" Type="http://schemas.openxmlformats.org/officeDocument/2006/relationships/customXml" Target="../ink/ink3768.xml"/><Relationship Id="rId144" Type="http://schemas.openxmlformats.org/officeDocument/2006/relationships/customXml" Target="../ink/ink3789.xml"/><Relationship Id="rId547" Type="http://schemas.openxmlformats.org/officeDocument/2006/relationships/customXml" Target="../ink/ink3993.xml"/><Relationship Id="rId589" Type="http://schemas.openxmlformats.org/officeDocument/2006/relationships/image" Target="../media/image3793.png"/><Relationship Id="rId90" Type="http://schemas.openxmlformats.org/officeDocument/2006/relationships/image" Target="../media/image3548.png"/><Relationship Id="rId186" Type="http://schemas.openxmlformats.org/officeDocument/2006/relationships/image" Target="../media/image3595.png"/><Relationship Id="rId351" Type="http://schemas.openxmlformats.org/officeDocument/2006/relationships/customXml" Target="../ink/ink3894.xml"/><Relationship Id="rId393" Type="http://schemas.openxmlformats.org/officeDocument/2006/relationships/customXml" Target="../ink/ink3915.xml"/><Relationship Id="rId407" Type="http://schemas.openxmlformats.org/officeDocument/2006/relationships/customXml" Target="../ink/ink3922.xml"/><Relationship Id="rId449" Type="http://schemas.openxmlformats.org/officeDocument/2006/relationships/customXml" Target="../ink/ink3943.xml"/><Relationship Id="rId614" Type="http://schemas.openxmlformats.org/officeDocument/2006/relationships/customXml" Target="../ink/ink4027.xml"/><Relationship Id="rId656" Type="http://schemas.openxmlformats.org/officeDocument/2006/relationships/image" Target="../media/image3826.png"/><Relationship Id="rId211" Type="http://schemas.openxmlformats.org/officeDocument/2006/relationships/customXml" Target="../ink/ink3823.xml"/><Relationship Id="rId253" Type="http://schemas.openxmlformats.org/officeDocument/2006/relationships/image" Target="../media/image3628.png"/><Relationship Id="rId295" Type="http://schemas.openxmlformats.org/officeDocument/2006/relationships/image" Target="../media/image3648.png"/><Relationship Id="rId309" Type="http://schemas.openxmlformats.org/officeDocument/2006/relationships/image" Target="../media/image3655.png"/><Relationship Id="rId460" Type="http://schemas.openxmlformats.org/officeDocument/2006/relationships/customXml" Target="../ink/ink3949.xml"/><Relationship Id="rId516" Type="http://schemas.openxmlformats.org/officeDocument/2006/relationships/customXml" Target="../ink/ink3977.xml"/><Relationship Id="rId48" Type="http://schemas.openxmlformats.org/officeDocument/2006/relationships/image" Target="../media/image3527.png"/><Relationship Id="rId113" Type="http://schemas.openxmlformats.org/officeDocument/2006/relationships/image" Target="../media/image3559.png"/><Relationship Id="rId320" Type="http://schemas.openxmlformats.org/officeDocument/2006/relationships/image" Target="../media/image3660.png"/><Relationship Id="rId558" Type="http://schemas.openxmlformats.org/officeDocument/2006/relationships/image" Target="../media/image3778.png"/><Relationship Id="rId155" Type="http://schemas.openxmlformats.org/officeDocument/2006/relationships/image" Target="../media/image3580.png"/><Relationship Id="rId197" Type="http://schemas.openxmlformats.org/officeDocument/2006/relationships/customXml" Target="../ink/ink3816.xml"/><Relationship Id="rId362" Type="http://schemas.openxmlformats.org/officeDocument/2006/relationships/image" Target="../media/image3681.png"/><Relationship Id="rId418" Type="http://schemas.openxmlformats.org/officeDocument/2006/relationships/image" Target="../media/image3709.png"/><Relationship Id="rId625" Type="http://schemas.openxmlformats.org/officeDocument/2006/relationships/image" Target="../media/image3811.png"/><Relationship Id="rId222" Type="http://schemas.openxmlformats.org/officeDocument/2006/relationships/image" Target="../media/image3613.png"/><Relationship Id="rId264" Type="http://schemas.openxmlformats.org/officeDocument/2006/relationships/customXml" Target="../ink/ink3850.xml"/><Relationship Id="rId471" Type="http://schemas.openxmlformats.org/officeDocument/2006/relationships/image" Target="../media/image3735.png"/><Relationship Id="rId17" Type="http://schemas.openxmlformats.org/officeDocument/2006/relationships/customXml" Target="../ink/ink3725.xml"/><Relationship Id="rId59" Type="http://schemas.openxmlformats.org/officeDocument/2006/relationships/customXml" Target="../ink/ink3746.xml"/><Relationship Id="rId124" Type="http://schemas.openxmlformats.org/officeDocument/2006/relationships/customXml" Target="../ink/ink3779.xml"/><Relationship Id="rId527" Type="http://schemas.openxmlformats.org/officeDocument/2006/relationships/customXml" Target="../ink/ink3983.xml"/><Relationship Id="rId569" Type="http://schemas.openxmlformats.org/officeDocument/2006/relationships/image" Target="../media/image3783.png"/><Relationship Id="rId70" Type="http://schemas.openxmlformats.org/officeDocument/2006/relationships/image" Target="../media/image3538.png"/><Relationship Id="rId166" Type="http://schemas.openxmlformats.org/officeDocument/2006/relationships/customXml" Target="../ink/ink3800.xml"/><Relationship Id="rId331" Type="http://schemas.openxmlformats.org/officeDocument/2006/relationships/customXml" Target="../ink/ink3884.xml"/><Relationship Id="rId373" Type="http://schemas.openxmlformats.org/officeDocument/2006/relationships/customXml" Target="../ink/ink3905.xml"/><Relationship Id="rId429" Type="http://schemas.openxmlformats.org/officeDocument/2006/relationships/customXml" Target="../ink/ink3933.xml"/><Relationship Id="rId580" Type="http://schemas.openxmlformats.org/officeDocument/2006/relationships/customXml" Target="../ink/ink4010.xml"/><Relationship Id="rId636" Type="http://schemas.openxmlformats.org/officeDocument/2006/relationships/image" Target="../media/image3816.png"/><Relationship Id="rId1" Type="http://schemas.openxmlformats.org/officeDocument/2006/relationships/slideLayout" Target="../slideLayouts/slideLayout7.xml"/><Relationship Id="rId233" Type="http://schemas.openxmlformats.org/officeDocument/2006/relationships/image" Target="../media/image3618.png"/><Relationship Id="rId440" Type="http://schemas.openxmlformats.org/officeDocument/2006/relationships/image" Target="../media/image3720.png"/><Relationship Id="rId28" Type="http://schemas.openxmlformats.org/officeDocument/2006/relationships/image" Target="../media/image3517.png"/><Relationship Id="rId275" Type="http://schemas.openxmlformats.org/officeDocument/2006/relationships/image" Target="../media/image3639.png"/><Relationship Id="rId300" Type="http://schemas.openxmlformats.org/officeDocument/2006/relationships/customXml" Target="../ink/ink3868.xml"/><Relationship Id="rId482" Type="http://schemas.openxmlformats.org/officeDocument/2006/relationships/customXml" Target="../ink/ink3960.xml"/><Relationship Id="rId538" Type="http://schemas.openxmlformats.org/officeDocument/2006/relationships/image" Target="../media/image3768.png"/><Relationship Id="rId81" Type="http://schemas.openxmlformats.org/officeDocument/2006/relationships/customXml" Target="../ink/ink3757.xml"/><Relationship Id="rId135" Type="http://schemas.openxmlformats.org/officeDocument/2006/relationships/image" Target="../media/image3570.png"/><Relationship Id="rId177" Type="http://schemas.openxmlformats.org/officeDocument/2006/relationships/customXml" Target="../ink/ink3806.xml"/><Relationship Id="rId342" Type="http://schemas.openxmlformats.org/officeDocument/2006/relationships/image" Target="../media/image3671.png"/><Relationship Id="rId384" Type="http://schemas.openxmlformats.org/officeDocument/2006/relationships/image" Target="../media/image3692.png"/><Relationship Id="rId591" Type="http://schemas.openxmlformats.org/officeDocument/2006/relationships/image" Target="../media/image3794.png"/><Relationship Id="rId605" Type="http://schemas.openxmlformats.org/officeDocument/2006/relationships/image" Target="../media/image3801.png"/><Relationship Id="rId202" Type="http://schemas.openxmlformats.org/officeDocument/2006/relationships/image" Target="../media/image3603.png"/><Relationship Id="rId244" Type="http://schemas.openxmlformats.org/officeDocument/2006/relationships/customXml" Target="../ink/ink3840.xml"/><Relationship Id="rId647" Type="http://schemas.openxmlformats.org/officeDocument/2006/relationships/customXml" Target="../ink/ink4044.xml"/><Relationship Id="rId39" Type="http://schemas.openxmlformats.org/officeDocument/2006/relationships/customXml" Target="../ink/ink3736.xml"/><Relationship Id="rId286" Type="http://schemas.openxmlformats.org/officeDocument/2006/relationships/customXml" Target="../ink/ink3861.xml"/><Relationship Id="rId451" Type="http://schemas.openxmlformats.org/officeDocument/2006/relationships/customXml" Target="../ink/ink3944.xml"/><Relationship Id="rId493" Type="http://schemas.openxmlformats.org/officeDocument/2006/relationships/image" Target="../media/image3746.png"/><Relationship Id="rId507" Type="http://schemas.openxmlformats.org/officeDocument/2006/relationships/image" Target="../media/image3753.png"/><Relationship Id="rId549" Type="http://schemas.openxmlformats.org/officeDocument/2006/relationships/customXml" Target="../ink/ink3994.xml"/><Relationship Id="rId50" Type="http://schemas.openxmlformats.org/officeDocument/2006/relationships/image" Target="../media/image3528.png"/><Relationship Id="rId104" Type="http://schemas.openxmlformats.org/officeDocument/2006/relationships/customXml" Target="../ink/ink3769.xml"/><Relationship Id="rId146" Type="http://schemas.openxmlformats.org/officeDocument/2006/relationships/customXml" Target="../ink/ink3790.xml"/><Relationship Id="rId188" Type="http://schemas.openxmlformats.org/officeDocument/2006/relationships/image" Target="../media/image3596.png"/><Relationship Id="rId311" Type="http://schemas.openxmlformats.org/officeDocument/2006/relationships/image" Target="../media/image3656.png"/><Relationship Id="rId353" Type="http://schemas.openxmlformats.org/officeDocument/2006/relationships/customXml" Target="../ink/ink3895.xml"/><Relationship Id="rId395" Type="http://schemas.openxmlformats.org/officeDocument/2006/relationships/customXml" Target="../ink/ink3916.xml"/><Relationship Id="rId409" Type="http://schemas.openxmlformats.org/officeDocument/2006/relationships/customXml" Target="../ink/ink3923.xml"/><Relationship Id="rId560" Type="http://schemas.openxmlformats.org/officeDocument/2006/relationships/image" Target="../media/image3779.png"/><Relationship Id="rId92" Type="http://schemas.openxmlformats.org/officeDocument/2006/relationships/image" Target="../media/image3549.png"/><Relationship Id="rId213" Type="http://schemas.openxmlformats.org/officeDocument/2006/relationships/customXml" Target="../ink/ink3824.xml"/><Relationship Id="rId420" Type="http://schemas.openxmlformats.org/officeDocument/2006/relationships/image" Target="../media/image3710.png"/><Relationship Id="rId616" Type="http://schemas.openxmlformats.org/officeDocument/2006/relationships/customXml" Target="../ink/ink4028.xml"/><Relationship Id="rId658" Type="http://schemas.openxmlformats.org/officeDocument/2006/relationships/image" Target="../media/image3827.png"/><Relationship Id="rId255" Type="http://schemas.openxmlformats.org/officeDocument/2006/relationships/image" Target="../media/image3629.png"/><Relationship Id="rId297" Type="http://schemas.openxmlformats.org/officeDocument/2006/relationships/image" Target="../media/image3649.png"/><Relationship Id="rId462" Type="http://schemas.openxmlformats.org/officeDocument/2006/relationships/customXml" Target="../ink/ink3950.xml"/><Relationship Id="rId518" Type="http://schemas.openxmlformats.org/officeDocument/2006/relationships/customXml" Target="../ink/ink3978.xml"/><Relationship Id="rId115" Type="http://schemas.openxmlformats.org/officeDocument/2006/relationships/image" Target="../media/image3560.png"/><Relationship Id="rId157" Type="http://schemas.openxmlformats.org/officeDocument/2006/relationships/image" Target="../media/image3581.png"/><Relationship Id="rId322" Type="http://schemas.openxmlformats.org/officeDocument/2006/relationships/image" Target="../media/image3661.png"/><Relationship Id="rId364" Type="http://schemas.openxmlformats.org/officeDocument/2006/relationships/image" Target="../media/image3682.png"/><Relationship Id="rId61" Type="http://schemas.openxmlformats.org/officeDocument/2006/relationships/customXml" Target="../ink/ink3747.xml"/><Relationship Id="rId199" Type="http://schemas.openxmlformats.org/officeDocument/2006/relationships/customXml" Target="../ink/ink3817.xml"/><Relationship Id="rId571" Type="http://schemas.openxmlformats.org/officeDocument/2006/relationships/image" Target="../media/image3784.png"/><Relationship Id="rId627" Type="http://schemas.openxmlformats.org/officeDocument/2006/relationships/image" Target="../media/image3812.png"/><Relationship Id="rId19" Type="http://schemas.openxmlformats.org/officeDocument/2006/relationships/customXml" Target="../ink/ink3726.xml"/><Relationship Id="rId224" Type="http://schemas.openxmlformats.org/officeDocument/2006/relationships/image" Target="../media/image3614.png"/><Relationship Id="rId266" Type="http://schemas.openxmlformats.org/officeDocument/2006/relationships/customXml" Target="../ink/ink3851.xml"/><Relationship Id="rId431" Type="http://schemas.openxmlformats.org/officeDocument/2006/relationships/customXml" Target="../ink/ink3934.xml"/><Relationship Id="rId473" Type="http://schemas.openxmlformats.org/officeDocument/2006/relationships/image" Target="../media/image3736.png"/><Relationship Id="rId529" Type="http://schemas.openxmlformats.org/officeDocument/2006/relationships/customXml" Target="../ink/ink3984.xml"/><Relationship Id="rId30" Type="http://schemas.openxmlformats.org/officeDocument/2006/relationships/image" Target="../media/image3518.png"/><Relationship Id="rId126" Type="http://schemas.openxmlformats.org/officeDocument/2006/relationships/customXml" Target="../ink/ink3780.xml"/><Relationship Id="rId168" Type="http://schemas.openxmlformats.org/officeDocument/2006/relationships/image" Target="../media/image3586.png"/><Relationship Id="rId333" Type="http://schemas.openxmlformats.org/officeDocument/2006/relationships/customXml" Target="../ink/ink3885.xml"/><Relationship Id="rId540" Type="http://schemas.openxmlformats.org/officeDocument/2006/relationships/image" Target="../media/image3769.png"/><Relationship Id="rId72" Type="http://schemas.openxmlformats.org/officeDocument/2006/relationships/image" Target="../media/image3539.png"/><Relationship Id="rId375" Type="http://schemas.openxmlformats.org/officeDocument/2006/relationships/customXml" Target="../ink/ink3906.xml"/><Relationship Id="rId582" Type="http://schemas.openxmlformats.org/officeDocument/2006/relationships/customXml" Target="../ink/ink4011.xml"/><Relationship Id="rId638" Type="http://schemas.openxmlformats.org/officeDocument/2006/relationships/image" Target="../media/image3817.png"/><Relationship Id="rId3" Type="http://schemas.openxmlformats.org/officeDocument/2006/relationships/image" Target="../media/image3506.png"/><Relationship Id="rId235" Type="http://schemas.openxmlformats.org/officeDocument/2006/relationships/image" Target="../media/image3619.png"/><Relationship Id="rId277" Type="http://schemas.openxmlformats.org/officeDocument/2006/relationships/image" Target="../media/image3640.png"/><Relationship Id="rId400" Type="http://schemas.openxmlformats.org/officeDocument/2006/relationships/image" Target="../media/image3700.png"/><Relationship Id="rId442" Type="http://schemas.openxmlformats.org/officeDocument/2006/relationships/image" Target="../media/image3721.png"/><Relationship Id="rId484" Type="http://schemas.openxmlformats.org/officeDocument/2006/relationships/customXml" Target="../ink/ink3961.xml"/><Relationship Id="rId137" Type="http://schemas.openxmlformats.org/officeDocument/2006/relationships/image" Target="../media/image3571.png"/><Relationship Id="rId302" Type="http://schemas.openxmlformats.org/officeDocument/2006/relationships/customXml" Target="../ink/ink3869.xml"/><Relationship Id="rId344" Type="http://schemas.openxmlformats.org/officeDocument/2006/relationships/image" Target="../media/image3672.png"/><Relationship Id="rId41" Type="http://schemas.openxmlformats.org/officeDocument/2006/relationships/customXml" Target="../ink/ink3737.xml"/><Relationship Id="rId83" Type="http://schemas.openxmlformats.org/officeDocument/2006/relationships/customXml" Target="../ink/ink3758.xml"/><Relationship Id="rId179" Type="http://schemas.openxmlformats.org/officeDocument/2006/relationships/customXml" Target="../ink/ink3807.xml"/><Relationship Id="rId386" Type="http://schemas.openxmlformats.org/officeDocument/2006/relationships/image" Target="../media/image3693.png"/><Relationship Id="rId551" Type="http://schemas.openxmlformats.org/officeDocument/2006/relationships/customXml" Target="../ink/ink3995.xml"/><Relationship Id="rId593" Type="http://schemas.openxmlformats.org/officeDocument/2006/relationships/image" Target="../media/image3795.png"/><Relationship Id="rId607" Type="http://schemas.openxmlformats.org/officeDocument/2006/relationships/image" Target="../media/image3802.png"/><Relationship Id="rId649" Type="http://schemas.openxmlformats.org/officeDocument/2006/relationships/customXml" Target="../ink/ink4045.xml"/><Relationship Id="rId190" Type="http://schemas.openxmlformats.org/officeDocument/2006/relationships/image" Target="../media/image3597.png"/><Relationship Id="rId204" Type="http://schemas.openxmlformats.org/officeDocument/2006/relationships/image" Target="../media/image3604.png"/><Relationship Id="rId246" Type="http://schemas.openxmlformats.org/officeDocument/2006/relationships/customXml" Target="../ink/ink3841.xml"/><Relationship Id="rId288" Type="http://schemas.openxmlformats.org/officeDocument/2006/relationships/customXml" Target="../ink/ink3862.xml"/><Relationship Id="rId411" Type="http://schemas.openxmlformats.org/officeDocument/2006/relationships/customXml" Target="../ink/ink3924.xml"/><Relationship Id="rId453" Type="http://schemas.openxmlformats.org/officeDocument/2006/relationships/customXml" Target="../ink/ink3945.xml"/><Relationship Id="rId509" Type="http://schemas.openxmlformats.org/officeDocument/2006/relationships/image" Target="../media/image3754.png"/><Relationship Id="rId660" Type="http://schemas.openxmlformats.org/officeDocument/2006/relationships/image" Target="../media/image3828.png"/><Relationship Id="rId106" Type="http://schemas.openxmlformats.org/officeDocument/2006/relationships/customXml" Target="../ink/ink3770.xml"/><Relationship Id="rId313" Type="http://schemas.openxmlformats.org/officeDocument/2006/relationships/image" Target="../media/image3657.png"/><Relationship Id="rId495" Type="http://schemas.openxmlformats.org/officeDocument/2006/relationships/image" Target="../media/image3747.png"/><Relationship Id="rId10" Type="http://schemas.openxmlformats.org/officeDocument/2006/relationships/image" Target="../media/image3508.png"/><Relationship Id="rId52" Type="http://schemas.openxmlformats.org/officeDocument/2006/relationships/image" Target="../media/image3529.png"/><Relationship Id="rId94" Type="http://schemas.openxmlformats.org/officeDocument/2006/relationships/image" Target="../media/image3550.png"/><Relationship Id="rId148" Type="http://schemas.openxmlformats.org/officeDocument/2006/relationships/customXml" Target="../ink/ink3791.xml"/><Relationship Id="rId355" Type="http://schemas.openxmlformats.org/officeDocument/2006/relationships/customXml" Target="../ink/ink3896.xml"/><Relationship Id="rId397" Type="http://schemas.openxmlformats.org/officeDocument/2006/relationships/customXml" Target="../ink/ink3917.xml"/><Relationship Id="rId520" Type="http://schemas.openxmlformats.org/officeDocument/2006/relationships/customXml" Target="../ink/ink3979.xml"/><Relationship Id="rId562" Type="http://schemas.openxmlformats.org/officeDocument/2006/relationships/image" Target="../media/image3780.png"/><Relationship Id="rId618" Type="http://schemas.openxmlformats.org/officeDocument/2006/relationships/customXml" Target="../ink/ink4029.xml"/><Relationship Id="rId215" Type="http://schemas.openxmlformats.org/officeDocument/2006/relationships/customXml" Target="../ink/ink3825.xml"/><Relationship Id="rId257" Type="http://schemas.openxmlformats.org/officeDocument/2006/relationships/image" Target="../media/image3630.png"/><Relationship Id="rId422" Type="http://schemas.openxmlformats.org/officeDocument/2006/relationships/image" Target="../media/image3711.png"/><Relationship Id="rId464" Type="http://schemas.openxmlformats.org/officeDocument/2006/relationships/customXml" Target="../ink/ink3951.xml"/><Relationship Id="rId299" Type="http://schemas.openxmlformats.org/officeDocument/2006/relationships/image" Target="../media/image3650.png"/><Relationship Id="rId63" Type="http://schemas.openxmlformats.org/officeDocument/2006/relationships/customXml" Target="../ink/ink3748.xml"/><Relationship Id="rId159" Type="http://schemas.openxmlformats.org/officeDocument/2006/relationships/image" Target="../media/image3582.png"/><Relationship Id="rId366" Type="http://schemas.openxmlformats.org/officeDocument/2006/relationships/image" Target="../media/image3683.png"/><Relationship Id="rId573" Type="http://schemas.openxmlformats.org/officeDocument/2006/relationships/image" Target="../media/image3785.png"/><Relationship Id="rId226" Type="http://schemas.openxmlformats.org/officeDocument/2006/relationships/image" Target="../media/image3615.png"/><Relationship Id="rId433" Type="http://schemas.openxmlformats.org/officeDocument/2006/relationships/customXml" Target="../ink/ink3935.xml"/><Relationship Id="rId640" Type="http://schemas.openxmlformats.org/officeDocument/2006/relationships/image" Target="../media/image3818.png"/><Relationship Id="rId74" Type="http://schemas.openxmlformats.org/officeDocument/2006/relationships/image" Target="../media/image3540.png"/><Relationship Id="rId377" Type="http://schemas.openxmlformats.org/officeDocument/2006/relationships/customXml" Target="../ink/ink3907.xml"/><Relationship Id="rId500" Type="http://schemas.openxmlformats.org/officeDocument/2006/relationships/customXml" Target="../ink/ink3969.xml"/><Relationship Id="rId584" Type="http://schemas.openxmlformats.org/officeDocument/2006/relationships/customXml" Target="../ink/ink4012.xml"/><Relationship Id="rId5" Type="http://schemas.openxmlformats.org/officeDocument/2006/relationships/image" Target="../media/image3507.png"/><Relationship Id="rId237" Type="http://schemas.openxmlformats.org/officeDocument/2006/relationships/image" Target="../media/image3620.png"/><Relationship Id="rId444" Type="http://schemas.openxmlformats.org/officeDocument/2006/relationships/image" Target="../media/image3722.png"/><Relationship Id="rId651" Type="http://schemas.openxmlformats.org/officeDocument/2006/relationships/customXml" Target="../ink/ink4046.xml"/><Relationship Id="rId290" Type="http://schemas.openxmlformats.org/officeDocument/2006/relationships/customXml" Target="../ink/ink3863.xml"/><Relationship Id="rId304" Type="http://schemas.openxmlformats.org/officeDocument/2006/relationships/customXml" Target="../ink/ink3870.xml"/><Relationship Id="rId388" Type="http://schemas.openxmlformats.org/officeDocument/2006/relationships/image" Target="../media/image3694.png"/><Relationship Id="rId511" Type="http://schemas.openxmlformats.org/officeDocument/2006/relationships/image" Target="../media/image3755.png"/><Relationship Id="rId609" Type="http://schemas.openxmlformats.org/officeDocument/2006/relationships/image" Target="../media/image3803.png"/><Relationship Id="rId85" Type="http://schemas.openxmlformats.org/officeDocument/2006/relationships/customXml" Target="../ink/ink3759.xml"/><Relationship Id="rId150" Type="http://schemas.openxmlformats.org/officeDocument/2006/relationships/customXml" Target="../ink/ink3792.xml"/><Relationship Id="rId595" Type="http://schemas.openxmlformats.org/officeDocument/2006/relationships/image" Target="../media/image3796.png"/><Relationship Id="rId248" Type="http://schemas.openxmlformats.org/officeDocument/2006/relationships/customXml" Target="../ink/ink3842.xml"/><Relationship Id="rId455" Type="http://schemas.openxmlformats.org/officeDocument/2006/relationships/image" Target="../media/image3727.png"/><Relationship Id="rId12" Type="http://schemas.openxmlformats.org/officeDocument/2006/relationships/image" Target="../media/image3509.png"/><Relationship Id="rId108" Type="http://schemas.openxmlformats.org/officeDocument/2006/relationships/customXml" Target="../ink/ink3771.xml"/><Relationship Id="rId315" Type="http://schemas.openxmlformats.org/officeDocument/2006/relationships/customXml" Target="../ink/ink3876.xml"/><Relationship Id="rId522" Type="http://schemas.openxmlformats.org/officeDocument/2006/relationships/customXml" Target="../ink/ink3980.xml"/><Relationship Id="rId96" Type="http://schemas.openxmlformats.org/officeDocument/2006/relationships/image" Target="../media/image3551.png"/><Relationship Id="rId161" Type="http://schemas.openxmlformats.org/officeDocument/2006/relationships/image" Target="../media/image3583.png"/><Relationship Id="rId399" Type="http://schemas.openxmlformats.org/officeDocument/2006/relationships/customXml" Target="../ink/ink3918.xml"/><Relationship Id="rId259" Type="http://schemas.openxmlformats.org/officeDocument/2006/relationships/image" Target="../media/image3631.png"/><Relationship Id="rId466" Type="http://schemas.openxmlformats.org/officeDocument/2006/relationships/customXml" Target="../ink/ink3952.xml"/><Relationship Id="rId23" Type="http://schemas.openxmlformats.org/officeDocument/2006/relationships/customXml" Target="../ink/ink3728.xml"/><Relationship Id="rId119" Type="http://schemas.openxmlformats.org/officeDocument/2006/relationships/image" Target="../media/image3562.png"/><Relationship Id="rId326" Type="http://schemas.openxmlformats.org/officeDocument/2006/relationships/image" Target="../media/image3663.png"/><Relationship Id="rId533" Type="http://schemas.openxmlformats.org/officeDocument/2006/relationships/customXml" Target="../ink/ink3986.xml"/><Relationship Id="rId172" Type="http://schemas.openxmlformats.org/officeDocument/2006/relationships/image" Target="../media/image3588.png"/><Relationship Id="rId477" Type="http://schemas.openxmlformats.org/officeDocument/2006/relationships/image" Target="../media/image3738.png"/><Relationship Id="rId600" Type="http://schemas.openxmlformats.org/officeDocument/2006/relationships/customXml" Target="../ink/ink4020.xml"/><Relationship Id="rId337" Type="http://schemas.openxmlformats.org/officeDocument/2006/relationships/customXml" Target="../ink/ink3887.xml"/><Relationship Id="rId34" Type="http://schemas.openxmlformats.org/officeDocument/2006/relationships/image" Target="../media/image3520.png"/><Relationship Id="rId544" Type="http://schemas.openxmlformats.org/officeDocument/2006/relationships/image" Target="../media/image3771.png"/><Relationship Id="rId183" Type="http://schemas.openxmlformats.org/officeDocument/2006/relationships/customXml" Target="../ink/ink3809.xml"/><Relationship Id="rId390" Type="http://schemas.openxmlformats.org/officeDocument/2006/relationships/image" Target="../media/image3695.png"/><Relationship Id="rId404" Type="http://schemas.openxmlformats.org/officeDocument/2006/relationships/image" Target="../media/image3702.png"/><Relationship Id="rId611" Type="http://schemas.openxmlformats.org/officeDocument/2006/relationships/image" Target="../media/image3804.png"/><Relationship Id="rId250" Type="http://schemas.openxmlformats.org/officeDocument/2006/relationships/customXml" Target="../ink/ink3843.xml"/><Relationship Id="rId488" Type="http://schemas.openxmlformats.org/officeDocument/2006/relationships/customXml" Target="../ink/ink3963.xml"/><Relationship Id="rId45" Type="http://schemas.openxmlformats.org/officeDocument/2006/relationships/customXml" Target="../ink/ink3739.xml"/><Relationship Id="rId110" Type="http://schemas.openxmlformats.org/officeDocument/2006/relationships/customXml" Target="../ink/ink3772.xml"/><Relationship Id="rId348" Type="http://schemas.openxmlformats.org/officeDocument/2006/relationships/image" Target="../media/image3674.png"/><Relationship Id="rId555" Type="http://schemas.openxmlformats.org/officeDocument/2006/relationships/customXml" Target="../ink/ink3997.xml"/><Relationship Id="rId194" Type="http://schemas.openxmlformats.org/officeDocument/2006/relationships/image" Target="../media/image3599.png"/><Relationship Id="rId208" Type="http://schemas.openxmlformats.org/officeDocument/2006/relationships/image" Target="../media/image3606.png"/><Relationship Id="rId415" Type="http://schemas.openxmlformats.org/officeDocument/2006/relationships/customXml" Target="../ink/ink3926.xml"/><Relationship Id="rId622" Type="http://schemas.openxmlformats.org/officeDocument/2006/relationships/customXml" Target="../ink/ink4031.xml"/><Relationship Id="rId261" Type="http://schemas.openxmlformats.org/officeDocument/2006/relationships/image" Target="../media/image3632.png"/><Relationship Id="rId499" Type="http://schemas.openxmlformats.org/officeDocument/2006/relationships/image" Target="../media/image3749.png"/><Relationship Id="rId56" Type="http://schemas.openxmlformats.org/officeDocument/2006/relationships/image" Target="../media/image3531.png"/><Relationship Id="rId359" Type="http://schemas.openxmlformats.org/officeDocument/2006/relationships/customXml" Target="../ink/ink3898.xml"/><Relationship Id="rId566" Type="http://schemas.openxmlformats.org/officeDocument/2006/relationships/customXml" Target="../ink/ink4003.xml"/><Relationship Id="rId121" Type="http://schemas.openxmlformats.org/officeDocument/2006/relationships/image" Target="../media/image3563.png"/><Relationship Id="rId219" Type="http://schemas.openxmlformats.org/officeDocument/2006/relationships/customXml" Target="../ink/ink3827.xml"/><Relationship Id="rId426" Type="http://schemas.openxmlformats.org/officeDocument/2006/relationships/image" Target="../media/image3713.png"/><Relationship Id="rId633" Type="http://schemas.openxmlformats.org/officeDocument/2006/relationships/customXml" Target="../ink/ink4037.xml"/><Relationship Id="rId67" Type="http://schemas.openxmlformats.org/officeDocument/2006/relationships/customXml" Target="../ink/ink3750.xml"/><Relationship Id="rId272" Type="http://schemas.openxmlformats.org/officeDocument/2006/relationships/customXml" Target="../ink/ink3854.xml"/><Relationship Id="rId577" Type="http://schemas.openxmlformats.org/officeDocument/2006/relationships/image" Target="../media/image3787.png"/><Relationship Id="rId132" Type="http://schemas.openxmlformats.org/officeDocument/2006/relationships/customXml" Target="../ink/ink3783.xml"/><Relationship Id="rId437" Type="http://schemas.openxmlformats.org/officeDocument/2006/relationships/customXml" Target="../ink/ink3937.xml"/><Relationship Id="rId644" Type="http://schemas.openxmlformats.org/officeDocument/2006/relationships/image" Target="../media/image3820.png"/><Relationship Id="rId283" Type="http://schemas.openxmlformats.org/officeDocument/2006/relationships/image" Target="../media/image3643.png"/><Relationship Id="rId490" Type="http://schemas.openxmlformats.org/officeDocument/2006/relationships/customXml" Target="../ink/ink3964.xml"/><Relationship Id="rId504" Type="http://schemas.openxmlformats.org/officeDocument/2006/relationships/customXml" Target="../ink/ink3971.xml"/><Relationship Id="rId78" Type="http://schemas.openxmlformats.org/officeDocument/2006/relationships/image" Target="../media/image3542.png"/><Relationship Id="rId143" Type="http://schemas.openxmlformats.org/officeDocument/2006/relationships/image" Target="../media/image3574.png"/><Relationship Id="rId350" Type="http://schemas.openxmlformats.org/officeDocument/2006/relationships/image" Target="../media/image3675.png"/><Relationship Id="rId588" Type="http://schemas.openxmlformats.org/officeDocument/2006/relationships/customXml" Target="../ink/ink4014.xml"/><Relationship Id="rId9" Type="http://schemas.openxmlformats.org/officeDocument/2006/relationships/customXml" Target="../ink/ink3721.xml"/><Relationship Id="rId210" Type="http://schemas.openxmlformats.org/officeDocument/2006/relationships/image" Target="../media/image3607.png"/><Relationship Id="rId448" Type="http://schemas.openxmlformats.org/officeDocument/2006/relationships/image" Target="../media/image3724.png"/><Relationship Id="rId655" Type="http://schemas.openxmlformats.org/officeDocument/2006/relationships/customXml" Target="../ink/ink4048.xml"/><Relationship Id="rId294" Type="http://schemas.openxmlformats.org/officeDocument/2006/relationships/customXml" Target="../ink/ink3865.xml"/><Relationship Id="rId308" Type="http://schemas.openxmlformats.org/officeDocument/2006/relationships/customXml" Target="../ink/ink3872.xml"/><Relationship Id="rId515" Type="http://schemas.openxmlformats.org/officeDocument/2006/relationships/image" Target="../media/image3757.png"/><Relationship Id="rId89" Type="http://schemas.openxmlformats.org/officeDocument/2006/relationships/customXml" Target="../ink/ink3761.xml"/><Relationship Id="rId154" Type="http://schemas.openxmlformats.org/officeDocument/2006/relationships/customXml" Target="../ink/ink3794.xml"/><Relationship Id="rId361" Type="http://schemas.openxmlformats.org/officeDocument/2006/relationships/customXml" Target="../ink/ink3899.xml"/><Relationship Id="rId599" Type="http://schemas.openxmlformats.org/officeDocument/2006/relationships/image" Target="../media/image3798.png"/><Relationship Id="rId459" Type="http://schemas.openxmlformats.org/officeDocument/2006/relationships/image" Target="../media/image3729.png"/><Relationship Id="rId16" Type="http://schemas.openxmlformats.org/officeDocument/2006/relationships/image" Target="../media/image3511.png"/><Relationship Id="rId221" Type="http://schemas.openxmlformats.org/officeDocument/2006/relationships/customXml" Target="../ink/ink3828.xml"/><Relationship Id="rId319" Type="http://schemas.openxmlformats.org/officeDocument/2006/relationships/customXml" Target="../ink/ink3878.xml"/><Relationship Id="rId526" Type="http://schemas.openxmlformats.org/officeDocument/2006/relationships/customXml" Target="../ink/ink3982.xml"/></Relationships>
</file>

<file path=ppt/slides/_rels/slide24.xml.rels><?xml version="1.0" encoding="UTF-8" standalone="yes"?>
<Relationships xmlns="http://schemas.openxmlformats.org/package/2006/relationships"><Relationship Id="rId117" Type="http://schemas.openxmlformats.org/officeDocument/2006/relationships/customXml" Target="../ink/ink4108.xml"/><Relationship Id="rId21" Type="http://schemas.openxmlformats.org/officeDocument/2006/relationships/customXml" Target="../ink/ink4060.xml"/><Relationship Id="rId42" Type="http://schemas.openxmlformats.org/officeDocument/2006/relationships/image" Target="../media/image3847.png"/><Relationship Id="rId63" Type="http://schemas.openxmlformats.org/officeDocument/2006/relationships/customXml" Target="../ink/ink4081.xml"/><Relationship Id="rId84" Type="http://schemas.openxmlformats.org/officeDocument/2006/relationships/image" Target="../media/image3868.png"/><Relationship Id="rId138" Type="http://schemas.openxmlformats.org/officeDocument/2006/relationships/image" Target="../media/image3895.png"/><Relationship Id="rId159" Type="http://schemas.openxmlformats.org/officeDocument/2006/relationships/customXml" Target="../ink/ink4129.xml"/><Relationship Id="rId170" Type="http://schemas.openxmlformats.org/officeDocument/2006/relationships/image" Target="../media/image3911.png"/><Relationship Id="rId191" Type="http://schemas.openxmlformats.org/officeDocument/2006/relationships/image" Target="../media/image3921.png"/><Relationship Id="rId205" Type="http://schemas.openxmlformats.org/officeDocument/2006/relationships/image" Target="../media/image3928.png"/><Relationship Id="rId107" Type="http://schemas.openxmlformats.org/officeDocument/2006/relationships/customXml" Target="../ink/ink4103.xml"/><Relationship Id="rId11" Type="http://schemas.openxmlformats.org/officeDocument/2006/relationships/customXml" Target="../ink/ink4055.xml"/><Relationship Id="rId32" Type="http://schemas.openxmlformats.org/officeDocument/2006/relationships/image" Target="../media/image3842.png"/><Relationship Id="rId53" Type="http://schemas.openxmlformats.org/officeDocument/2006/relationships/customXml" Target="../ink/ink4076.xml"/><Relationship Id="rId74" Type="http://schemas.openxmlformats.org/officeDocument/2006/relationships/image" Target="../media/image3863.png"/><Relationship Id="rId128" Type="http://schemas.openxmlformats.org/officeDocument/2006/relationships/image" Target="../media/image3890.png"/><Relationship Id="rId149" Type="http://schemas.openxmlformats.org/officeDocument/2006/relationships/customXml" Target="../ink/ink4124.xml"/><Relationship Id="rId5" Type="http://schemas.openxmlformats.org/officeDocument/2006/relationships/customXml" Target="../ink/ink4052.xml"/><Relationship Id="rId95" Type="http://schemas.openxmlformats.org/officeDocument/2006/relationships/customXml" Target="../ink/ink4097.xml"/><Relationship Id="rId160" Type="http://schemas.openxmlformats.org/officeDocument/2006/relationships/image" Target="../media/image3906.png"/><Relationship Id="rId181" Type="http://schemas.openxmlformats.org/officeDocument/2006/relationships/customXml" Target="../ink/ink4140.xml"/><Relationship Id="rId216" Type="http://schemas.openxmlformats.org/officeDocument/2006/relationships/customXml" Target="../ink/ink4158.xml"/><Relationship Id="rId22" Type="http://schemas.openxmlformats.org/officeDocument/2006/relationships/image" Target="../media/image3838.png"/><Relationship Id="rId43" Type="http://schemas.openxmlformats.org/officeDocument/2006/relationships/customXml" Target="../ink/ink4071.xml"/><Relationship Id="rId64" Type="http://schemas.openxmlformats.org/officeDocument/2006/relationships/image" Target="../media/image3858.png"/><Relationship Id="rId118" Type="http://schemas.openxmlformats.org/officeDocument/2006/relationships/image" Target="../media/image3885.png"/><Relationship Id="rId139" Type="http://schemas.openxmlformats.org/officeDocument/2006/relationships/customXml" Target="../ink/ink4119.xml"/><Relationship Id="rId85" Type="http://schemas.openxmlformats.org/officeDocument/2006/relationships/customXml" Target="../ink/ink4092.xml"/><Relationship Id="rId150" Type="http://schemas.openxmlformats.org/officeDocument/2006/relationships/image" Target="../media/image3901.png"/><Relationship Id="rId171" Type="http://schemas.openxmlformats.org/officeDocument/2006/relationships/customXml" Target="../ink/ink4135.xml"/><Relationship Id="rId192" Type="http://schemas.openxmlformats.org/officeDocument/2006/relationships/customXml" Target="../ink/ink4146.xml"/><Relationship Id="rId206" Type="http://schemas.openxmlformats.org/officeDocument/2006/relationships/customXml" Target="../ink/ink4153.xml"/><Relationship Id="rId12" Type="http://schemas.openxmlformats.org/officeDocument/2006/relationships/image" Target="../media/image3833.png"/><Relationship Id="rId33" Type="http://schemas.openxmlformats.org/officeDocument/2006/relationships/customXml" Target="../ink/ink4066.xml"/><Relationship Id="rId108" Type="http://schemas.openxmlformats.org/officeDocument/2006/relationships/image" Target="../media/image3880.png"/><Relationship Id="rId129" Type="http://schemas.openxmlformats.org/officeDocument/2006/relationships/customXml" Target="../ink/ink4114.xml"/><Relationship Id="rId54" Type="http://schemas.openxmlformats.org/officeDocument/2006/relationships/image" Target="../media/image3853.png"/><Relationship Id="rId75" Type="http://schemas.openxmlformats.org/officeDocument/2006/relationships/customXml" Target="../ink/ink4087.xml"/><Relationship Id="rId96" Type="http://schemas.openxmlformats.org/officeDocument/2006/relationships/image" Target="../media/image3874.png"/><Relationship Id="rId140" Type="http://schemas.openxmlformats.org/officeDocument/2006/relationships/image" Target="../media/image3896.png"/><Relationship Id="rId161" Type="http://schemas.openxmlformats.org/officeDocument/2006/relationships/customXml" Target="../ink/ink4130.xml"/><Relationship Id="rId182" Type="http://schemas.openxmlformats.org/officeDocument/2006/relationships/customXml" Target="../ink/ink4141.xml"/><Relationship Id="rId217" Type="http://schemas.openxmlformats.org/officeDocument/2006/relationships/image" Target="../media/image3934.png"/><Relationship Id="rId6" Type="http://schemas.openxmlformats.org/officeDocument/2006/relationships/image" Target="../media/image3830.png"/><Relationship Id="rId23" Type="http://schemas.openxmlformats.org/officeDocument/2006/relationships/customXml" Target="../ink/ink4061.xml"/><Relationship Id="rId119" Type="http://schemas.openxmlformats.org/officeDocument/2006/relationships/customXml" Target="../ink/ink4109.xml"/><Relationship Id="rId44" Type="http://schemas.openxmlformats.org/officeDocument/2006/relationships/image" Target="../media/image3848.png"/><Relationship Id="rId65" Type="http://schemas.openxmlformats.org/officeDocument/2006/relationships/customXml" Target="../ink/ink4082.xml"/><Relationship Id="rId86" Type="http://schemas.openxmlformats.org/officeDocument/2006/relationships/image" Target="../media/image3869.png"/><Relationship Id="rId130" Type="http://schemas.openxmlformats.org/officeDocument/2006/relationships/image" Target="../media/image3891.png"/><Relationship Id="rId151" Type="http://schemas.openxmlformats.org/officeDocument/2006/relationships/customXml" Target="../ink/ink4125.xml"/><Relationship Id="rId172" Type="http://schemas.openxmlformats.org/officeDocument/2006/relationships/image" Target="../media/image3912.png"/><Relationship Id="rId193" Type="http://schemas.openxmlformats.org/officeDocument/2006/relationships/image" Target="../media/image3922.png"/><Relationship Id="rId207" Type="http://schemas.openxmlformats.org/officeDocument/2006/relationships/image" Target="../media/image3929.png"/><Relationship Id="rId13" Type="http://schemas.openxmlformats.org/officeDocument/2006/relationships/customXml" Target="../ink/ink4056.xml"/><Relationship Id="rId109" Type="http://schemas.openxmlformats.org/officeDocument/2006/relationships/customXml" Target="../ink/ink4104.xml"/><Relationship Id="rId34" Type="http://schemas.openxmlformats.org/officeDocument/2006/relationships/image" Target="../media/image3843.png"/><Relationship Id="rId55" Type="http://schemas.openxmlformats.org/officeDocument/2006/relationships/customXml" Target="../ink/ink4077.xml"/><Relationship Id="rId76" Type="http://schemas.openxmlformats.org/officeDocument/2006/relationships/image" Target="../media/image3864.png"/><Relationship Id="rId97" Type="http://schemas.openxmlformats.org/officeDocument/2006/relationships/customXml" Target="../ink/ink4098.xml"/><Relationship Id="rId120" Type="http://schemas.openxmlformats.org/officeDocument/2006/relationships/image" Target="../media/image3886.png"/><Relationship Id="rId141" Type="http://schemas.openxmlformats.org/officeDocument/2006/relationships/customXml" Target="../ink/ink4120.xml"/><Relationship Id="rId7" Type="http://schemas.openxmlformats.org/officeDocument/2006/relationships/customXml" Target="../ink/ink4053.xml"/><Relationship Id="rId162" Type="http://schemas.openxmlformats.org/officeDocument/2006/relationships/image" Target="../media/image3907.png"/><Relationship Id="rId183" Type="http://schemas.openxmlformats.org/officeDocument/2006/relationships/image" Target="../media/image3917.png"/><Relationship Id="rId24" Type="http://schemas.openxmlformats.org/officeDocument/2006/relationships/image" Target="../media/image3839.png"/><Relationship Id="rId45" Type="http://schemas.openxmlformats.org/officeDocument/2006/relationships/customXml" Target="../ink/ink4072.xml"/><Relationship Id="rId66" Type="http://schemas.openxmlformats.org/officeDocument/2006/relationships/image" Target="../media/image3859.png"/><Relationship Id="rId87" Type="http://schemas.openxmlformats.org/officeDocument/2006/relationships/customXml" Target="../ink/ink4093.xml"/><Relationship Id="rId110" Type="http://schemas.openxmlformats.org/officeDocument/2006/relationships/image" Target="../media/image3881.png"/><Relationship Id="rId131" Type="http://schemas.openxmlformats.org/officeDocument/2006/relationships/customXml" Target="../ink/ink4115.xml"/><Relationship Id="rId152" Type="http://schemas.openxmlformats.org/officeDocument/2006/relationships/image" Target="../media/image3902.png"/><Relationship Id="rId173" Type="http://schemas.openxmlformats.org/officeDocument/2006/relationships/customXml" Target="../ink/ink4136.xml"/><Relationship Id="rId194" Type="http://schemas.openxmlformats.org/officeDocument/2006/relationships/customXml" Target="../ink/ink4147.xml"/><Relationship Id="rId208" Type="http://schemas.openxmlformats.org/officeDocument/2006/relationships/customXml" Target="../ink/ink4154.xml"/><Relationship Id="rId14" Type="http://schemas.openxmlformats.org/officeDocument/2006/relationships/image" Target="../media/image3834.png"/><Relationship Id="rId30" Type="http://schemas.openxmlformats.org/officeDocument/2006/relationships/image" Target="../media/image2779.png"/><Relationship Id="rId35" Type="http://schemas.openxmlformats.org/officeDocument/2006/relationships/customXml" Target="../ink/ink4067.xml"/><Relationship Id="rId56" Type="http://schemas.openxmlformats.org/officeDocument/2006/relationships/image" Target="../media/image3854.png"/><Relationship Id="rId77" Type="http://schemas.openxmlformats.org/officeDocument/2006/relationships/customXml" Target="../ink/ink4088.xml"/><Relationship Id="rId100" Type="http://schemas.openxmlformats.org/officeDocument/2006/relationships/image" Target="../media/image3876.png"/><Relationship Id="rId105" Type="http://schemas.openxmlformats.org/officeDocument/2006/relationships/customXml" Target="../ink/ink4102.xml"/><Relationship Id="rId126" Type="http://schemas.openxmlformats.org/officeDocument/2006/relationships/image" Target="../media/image3889.png"/><Relationship Id="rId147" Type="http://schemas.openxmlformats.org/officeDocument/2006/relationships/customXml" Target="../ink/ink4123.xml"/><Relationship Id="rId168" Type="http://schemas.openxmlformats.org/officeDocument/2006/relationships/image" Target="../media/image3910.png"/><Relationship Id="rId8" Type="http://schemas.openxmlformats.org/officeDocument/2006/relationships/image" Target="../media/image3831.png"/><Relationship Id="rId51" Type="http://schemas.openxmlformats.org/officeDocument/2006/relationships/customXml" Target="../ink/ink4075.xml"/><Relationship Id="rId72" Type="http://schemas.openxmlformats.org/officeDocument/2006/relationships/image" Target="../media/image3862.png"/><Relationship Id="rId93" Type="http://schemas.openxmlformats.org/officeDocument/2006/relationships/customXml" Target="../ink/ink4096.xml"/><Relationship Id="rId98" Type="http://schemas.openxmlformats.org/officeDocument/2006/relationships/image" Target="../media/image3875.png"/><Relationship Id="rId121" Type="http://schemas.openxmlformats.org/officeDocument/2006/relationships/customXml" Target="../ink/ink4110.xml"/><Relationship Id="rId142" Type="http://schemas.openxmlformats.org/officeDocument/2006/relationships/image" Target="../media/image3897.png"/><Relationship Id="rId163" Type="http://schemas.openxmlformats.org/officeDocument/2006/relationships/customXml" Target="../ink/ink4131.xml"/><Relationship Id="rId184" Type="http://schemas.openxmlformats.org/officeDocument/2006/relationships/customXml" Target="../ink/ink4142.xml"/><Relationship Id="rId189" Type="http://schemas.openxmlformats.org/officeDocument/2006/relationships/image" Target="../media/image3920.png"/><Relationship Id="rId3" Type="http://schemas.openxmlformats.org/officeDocument/2006/relationships/customXml" Target="../ink/ink4051.xml"/><Relationship Id="rId214" Type="http://schemas.openxmlformats.org/officeDocument/2006/relationships/customXml" Target="../ink/ink4157.xml"/><Relationship Id="rId25" Type="http://schemas.openxmlformats.org/officeDocument/2006/relationships/customXml" Target="../ink/ink4062.xml"/><Relationship Id="rId46" Type="http://schemas.openxmlformats.org/officeDocument/2006/relationships/image" Target="../media/image3849.png"/><Relationship Id="rId67" Type="http://schemas.openxmlformats.org/officeDocument/2006/relationships/customXml" Target="../ink/ink4083.xml"/><Relationship Id="rId116" Type="http://schemas.openxmlformats.org/officeDocument/2006/relationships/image" Target="../media/image3884.png"/><Relationship Id="rId137" Type="http://schemas.openxmlformats.org/officeDocument/2006/relationships/customXml" Target="../ink/ink4118.xml"/><Relationship Id="rId158" Type="http://schemas.openxmlformats.org/officeDocument/2006/relationships/image" Target="../media/image3905.png"/><Relationship Id="rId20" Type="http://schemas.openxmlformats.org/officeDocument/2006/relationships/image" Target="../media/image3837.png"/><Relationship Id="rId41" Type="http://schemas.openxmlformats.org/officeDocument/2006/relationships/customXml" Target="../ink/ink4070.xml"/><Relationship Id="rId62" Type="http://schemas.openxmlformats.org/officeDocument/2006/relationships/image" Target="../media/image3857.png"/><Relationship Id="rId83" Type="http://schemas.openxmlformats.org/officeDocument/2006/relationships/customXml" Target="../ink/ink4091.xml"/><Relationship Id="rId88" Type="http://schemas.openxmlformats.org/officeDocument/2006/relationships/image" Target="../media/image3870.png"/><Relationship Id="rId111" Type="http://schemas.openxmlformats.org/officeDocument/2006/relationships/customXml" Target="../ink/ink4105.xml"/><Relationship Id="rId132" Type="http://schemas.openxmlformats.org/officeDocument/2006/relationships/image" Target="../media/image3892.png"/><Relationship Id="rId153" Type="http://schemas.openxmlformats.org/officeDocument/2006/relationships/customXml" Target="../ink/ink4126.xml"/><Relationship Id="rId174" Type="http://schemas.openxmlformats.org/officeDocument/2006/relationships/image" Target="../media/image3913.png"/><Relationship Id="rId179" Type="http://schemas.openxmlformats.org/officeDocument/2006/relationships/customXml" Target="../ink/ink4139.xml"/><Relationship Id="rId195" Type="http://schemas.openxmlformats.org/officeDocument/2006/relationships/image" Target="../media/image3923.png"/><Relationship Id="rId209" Type="http://schemas.openxmlformats.org/officeDocument/2006/relationships/image" Target="../media/image3930.png"/><Relationship Id="rId190" Type="http://schemas.openxmlformats.org/officeDocument/2006/relationships/customXml" Target="../ink/ink4145.xml"/><Relationship Id="rId204" Type="http://schemas.openxmlformats.org/officeDocument/2006/relationships/customXml" Target="../ink/ink4152.xml"/><Relationship Id="rId15" Type="http://schemas.openxmlformats.org/officeDocument/2006/relationships/customXml" Target="../ink/ink4057.xml"/><Relationship Id="rId36" Type="http://schemas.openxmlformats.org/officeDocument/2006/relationships/image" Target="../media/image3844.png"/><Relationship Id="rId57" Type="http://schemas.openxmlformats.org/officeDocument/2006/relationships/customXml" Target="../ink/ink4078.xml"/><Relationship Id="rId106" Type="http://schemas.openxmlformats.org/officeDocument/2006/relationships/image" Target="../media/image3879.png"/><Relationship Id="rId127" Type="http://schemas.openxmlformats.org/officeDocument/2006/relationships/customXml" Target="../ink/ink4113.xml"/><Relationship Id="rId10" Type="http://schemas.openxmlformats.org/officeDocument/2006/relationships/image" Target="../media/image3832.png"/><Relationship Id="rId31" Type="http://schemas.openxmlformats.org/officeDocument/2006/relationships/customXml" Target="../ink/ink4065.xml"/><Relationship Id="rId52" Type="http://schemas.openxmlformats.org/officeDocument/2006/relationships/image" Target="../media/image3852.png"/><Relationship Id="rId73" Type="http://schemas.openxmlformats.org/officeDocument/2006/relationships/customXml" Target="../ink/ink4086.xml"/><Relationship Id="rId78" Type="http://schemas.openxmlformats.org/officeDocument/2006/relationships/image" Target="../media/image3865.png"/><Relationship Id="rId94" Type="http://schemas.openxmlformats.org/officeDocument/2006/relationships/image" Target="../media/image3873.png"/><Relationship Id="rId99" Type="http://schemas.openxmlformats.org/officeDocument/2006/relationships/customXml" Target="../ink/ink4099.xml"/><Relationship Id="rId101" Type="http://schemas.openxmlformats.org/officeDocument/2006/relationships/customXml" Target="../ink/ink4100.xml"/><Relationship Id="rId122" Type="http://schemas.openxmlformats.org/officeDocument/2006/relationships/image" Target="../media/image3887.png"/><Relationship Id="rId143" Type="http://schemas.openxmlformats.org/officeDocument/2006/relationships/customXml" Target="../ink/ink4121.xml"/><Relationship Id="rId148" Type="http://schemas.openxmlformats.org/officeDocument/2006/relationships/image" Target="../media/image3900.png"/><Relationship Id="rId164" Type="http://schemas.openxmlformats.org/officeDocument/2006/relationships/image" Target="../media/image3908.png"/><Relationship Id="rId169" Type="http://schemas.openxmlformats.org/officeDocument/2006/relationships/customXml" Target="../ink/ink4134.xml"/><Relationship Id="rId185" Type="http://schemas.openxmlformats.org/officeDocument/2006/relationships/image" Target="../media/image3918.png"/><Relationship Id="rId4" Type="http://schemas.openxmlformats.org/officeDocument/2006/relationships/image" Target="../media/image3829.png"/><Relationship Id="rId9" Type="http://schemas.openxmlformats.org/officeDocument/2006/relationships/customXml" Target="../ink/ink4054.xml"/><Relationship Id="rId180" Type="http://schemas.openxmlformats.org/officeDocument/2006/relationships/image" Target="../media/image3916.png"/><Relationship Id="rId210" Type="http://schemas.openxmlformats.org/officeDocument/2006/relationships/customXml" Target="../ink/ink4155.xml"/><Relationship Id="rId215" Type="http://schemas.openxmlformats.org/officeDocument/2006/relationships/image" Target="../media/image3933.png"/><Relationship Id="rId26" Type="http://schemas.openxmlformats.org/officeDocument/2006/relationships/image" Target="../media/image3840.png"/><Relationship Id="rId47" Type="http://schemas.openxmlformats.org/officeDocument/2006/relationships/customXml" Target="../ink/ink4073.xml"/><Relationship Id="rId68" Type="http://schemas.openxmlformats.org/officeDocument/2006/relationships/image" Target="../media/image3860.png"/><Relationship Id="rId89" Type="http://schemas.openxmlformats.org/officeDocument/2006/relationships/customXml" Target="../ink/ink4094.xml"/><Relationship Id="rId112" Type="http://schemas.openxmlformats.org/officeDocument/2006/relationships/image" Target="../media/image3882.png"/><Relationship Id="rId133" Type="http://schemas.openxmlformats.org/officeDocument/2006/relationships/customXml" Target="../ink/ink4116.xml"/><Relationship Id="rId154" Type="http://schemas.openxmlformats.org/officeDocument/2006/relationships/image" Target="../media/image3903.png"/><Relationship Id="rId175" Type="http://schemas.openxmlformats.org/officeDocument/2006/relationships/customXml" Target="../ink/ink4137.xml"/><Relationship Id="rId196" Type="http://schemas.openxmlformats.org/officeDocument/2006/relationships/customXml" Target="../ink/ink4148.xml"/><Relationship Id="rId200" Type="http://schemas.openxmlformats.org/officeDocument/2006/relationships/customXml" Target="../ink/ink4150.xml"/><Relationship Id="rId16" Type="http://schemas.openxmlformats.org/officeDocument/2006/relationships/image" Target="../media/image3835.png"/><Relationship Id="rId37" Type="http://schemas.openxmlformats.org/officeDocument/2006/relationships/customXml" Target="../ink/ink4068.xml"/><Relationship Id="rId58" Type="http://schemas.openxmlformats.org/officeDocument/2006/relationships/image" Target="../media/image3855.png"/><Relationship Id="rId79" Type="http://schemas.openxmlformats.org/officeDocument/2006/relationships/customXml" Target="../ink/ink4089.xml"/><Relationship Id="rId102" Type="http://schemas.openxmlformats.org/officeDocument/2006/relationships/image" Target="../media/image3877.png"/><Relationship Id="rId123" Type="http://schemas.openxmlformats.org/officeDocument/2006/relationships/customXml" Target="../ink/ink4111.xml"/><Relationship Id="rId144" Type="http://schemas.openxmlformats.org/officeDocument/2006/relationships/image" Target="../media/image3898.png"/><Relationship Id="rId90" Type="http://schemas.openxmlformats.org/officeDocument/2006/relationships/image" Target="../media/image3871.png"/><Relationship Id="rId165" Type="http://schemas.openxmlformats.org/officeDocument/2006/relationships/customXml" Target="../ink/ink4132.xml"/><Relationship Id="rId186" Type="http://schemas.openxmlformats.org/officeDocument/2006/relationships/customXml" Target="../ink/ink4143.xml"/><Relationship Id="rId211" Type="http://schemas.openxmlformats.org/officeDocument/2006/relationships/image" Target="../media/image3931.png"/><Relationship Id="rId27" Type="http://schemas.openxmlformats.org/officeDocument/2006/relationships/customXml" Target="../ink/ink4063.xml"/><Relationship Id="rId48" Type="http://schemas.openxmlformats.org/officeDocument/2006/relationships/image" Target="../media/image3850.png"/><Relationship Id="rId69" Type="http://schemas.openxmlformats.org/officeDocument/2006/relationships/customXml" Target="../ink/ink4084.xml"/><Relationship Id="rId113" Type="http://schemas.openxmlformats.org/officeDocument/2006/relationships/customXml" Target="../ink/ink4106.xml"/><Relationship Id="rId134" Type="http://schemas.openxmlformats.org/officeDocument/2006/relationships/image" Target="../media/image3893.png"/><Relationship Id="rId80" Type="http://schemas.openxmlformats.org/officeDocument/2006/relationships/image" Target="../media/image3866.png"/><Relationship Id="rId155" Type="http://schemas.openxmlformats.org/officeDocument/2006/relationships/customXml" Target="../ink/ink4127.xml"/><Relationship Id="rId176" Type="http://schemas.openxmlformats.org/officeDocument/2006/relationships/image" Target="../media/image3914.png"/><Relationship Id="rId197" Type="http://schemas.openxmlformats.org/officeDocument/2006/relationships/image" Target="../media/image3924.png"/><Relationship Id="rId201" Type="http://schemas.openxmlformats.org/officeDocument/2006/relationships/image" Target="../media/image3926.png"/><Relationship Id="rId17" Type="http://schemas.openxmlformats.org/officeDocument/2006/relationships/customXml" Target="../ink/ink4058.xml"/><Relationship Id="rId38" Type="http://schemas.openxmlformats.org/officeDocument/2006/relationships/image" Target="../media/image3845.png"/><Relationship Id="rId59" Type="http://schemas.openxmlformats.org/officeDocument/2006/relationships/customXml" Target="../ink/ink4079.xml"/><Relationship Id="rId103" Type="http://schemas.openxmlformats.org/officeDocument/2006/relationships/customXml" Target="../ink/ink4101.xml"/><Relationship Id="rId124" Type="http://schemas.openxmlformats.org/officeDocument/2006/relationships/image" Target="../media/image3888.png"/><Relationship Id="rId70" Type="http://schemas.openxmlformats.org/officeDocument/2006/relationships/image" Target="../media/image3861.png"/><Relationship Id="rId91" Type="http://schemas.openxmlformats.org/officeDocument/2006/relationships/customXml" Target="../ink/ink4095.xml"/><Relationship Id="rId145" Type="http://schemas.openxmlformats.org/officeDocument/2006/relationships/customXml" Target="../ink/ink4122.xml"/><Relationship Id="rId166" Type="http://schemas.openxmlformats.org/officeDocument/2006/relationships/image" Target="../media/image3909.png"/><Relationship Id="rId187" Type="http://schemas.openxmlformats.org/officeDocument/2006/relationships/image" Target="../media/image3919.png"/><Relationship Id="rId1" Type="http://schemas.openxmlformats.org/officeDocument/2006/relationships/slideLayout" Target="../slideLayouts/slideLayout7.xml"/><Relationship Id="rId212" Type="http://schemas.openxmlformats.org/officeDocument/2006/relationships/customXml" Target="../ink/ink4156.xml"/><Relationship Id="rId28" Type="http://schemas.openxmlformats.org/officeDocument/2006/relationships/image" Target="../media/image3841.png"/><Relationship Id="rId49" Type="http://schemas.openxmlformats.org/officeDocument/2006/relationships/customXml" Target="../ink/ink4074.xml"/><Relationship Id="rId114" Type="http://schemas.openxmlformats.org/officeDocument/2006/relationships/image" Target="../media/image3883.png"/><Relationship Id="rId60" Type="http://schemas.openxmlformats.org/officeDocument/2006/relationships/image" Target="../media/image3856.png"/><Relationship Id="rId81" Type="http://schemas.openxmlformats.org/officeDocument/2006/relationships/customXml" Target="../ink/ink4090.xml"/><Relationship Id="rId135" Type="http://schemas.openxmlformats.org/officeDocument/2006/relationships/customXml" Target="../ink/ink4117.xml"/><Relationship Id="rId156" Type="http://schemas.openxmlformats.org/officeDocument/2006/relationships/image" Target="../media/image3904.png"/><Relationship Id="rId177" Type="http://schemas.openxmlformats.org/officeDocument/2006/relationships/customXml" Target="../ink/ink4138.xml"/><Relationship Id="rId198" Type="http://schemas.openxmlformats.org/officeDocument/2006/relationships/customXml" Target="../ink/ink4149.xml"/><Relationship Id="rId202" Type="http://schemas.openxmlformats.org/officeDocument/2006/relationships/customXml" Target="../ink/ink4151.xml"/><Relationship Id="rId18" Type="http://schemas.openxmlformats.org/officeDocument/2006/relationships/image" Target="../media/image3836.png"/><Relationship Id="rId39" Type="http://schemas.openxmlformats.org/officeDocument/2006/relationships/customXml" Target="../ink/ink4069.xml"/><Relationship Id="rId50" Type="http://schemas.openxmlformats.org/officeDocument/2006/relationships/image" Target="../media/image3851.png"/><Relationship Id="rId104" Type="http://schemas.openxmlformats.org/officeDocument/2006/relationships/image" Target="../media/image3878.png"/><Relationship Id="rId125" Type="http://schemas.openxmlformats.org/officeDocument/2006/relationships/customXml" Target="../ink/ink4112.xml"/><Relationship Id="rId146" Type="http://schemas.openxmlformats.org/officeDocument/2006/relationships/image" Target="../media/image3899.png"/><Relationship Id="rId167" Type="http://schemas.openxmlformats.org/officeDocument/2006/relationships/customXml" Target="../ink/ink4133.xml"/><Relationship Id="rId188" Type="http://schemas.openxmlformats.org/officeDocument/2006/relationships/customXml" Target="../ink/ink4144.xml"/><Relationship Id="rId71" Type="http://schemas.openxmlformats.org/officeDocument/2006/relationships/customXml" Target="../ink/ink4085.xml"/><Relationship Id="rId92" Type="http://schemas.openxmlformats.org/officeDocument/2006/relationships/image" Target="../media/image3872.png"/><Relationship Id="rId213" Type="http://schemas.openxmlformats.org/officeDocument/2006/relationships/image" Target="../media/image3932.png"/><Relationship Id="rId2" Type="http://schemas.openxmlformats.org/officeDocument/2006/relationships/notesSlide" Target="../notesSlides/notesSlide22.xml"/><Relationship Id="rId29" Type="http://schemas.openxmlformats.org/officeDocument/2006/relationships/customXml" Target="../ink/ink4064.xml"/><Relationship Id="rId40" Type="http://schemas.openxmlformats.org/officeDocument/2006/relationships/image" Target="../media/image3846.png"/><Relationship Id="rId115" Type="http://schemas.openxmlformats.org/officeDocument/2006/relationships/customXml" Target="../ink/ink4107.xml"/><Relationship Id="rId136" Type="http://schemas.openxmlformats.org/officeDocument/2006/relationships/image" Target="../media/image3894.png"/><Relationship Id="rId157" Type="http://schemas.openxmlformats.org/officeDocument/2006/relationships/customXml" Target="../ink/ink4128.xml"/><Relationship Id="rId178" Type="http://schemas.openxmlformats.org/officeDocument/2006/relationships/image" Target="../media/image3915.png"/><Relationship Id="rId61" Type="http://schemas.openxmlformats.org/officeDocument/2006/relationships/customXml" Target="../ink/ink4080.xml"/><Relationship Id="rId82" Type="http://schemas.openxmlformats.org/officeDocument/2006/relationships/image" Target="../media/image3867.png"/><Relationship Id="rId199" Type="http://schemas.openxmlformats.org/officeDocument/2006/relationships/image" Target="../media/image3925.png"/><Relationship Id="rId203" Type="http://schemas.openxmlformats.org/officeDocument/2006/relationships/image" Target="../media/image3927.png"/><Relationship Id="rId19" Type="http://schemas.openxmlformats.org/officeDocument/2006/relationships/customXml" Target="../ink/ink4059.xml"/></Relationships>
</file>

<file path=ppt/slides/_rels/slide25.xml.rels><?xml version="1.0" encoding="UTF-8" standalone="yes"?>
<Relationships xmlns="http://schemas.openxmlformats.org/package/2006/relationships"><Relationship Id="rId21" Type="http://schemas.openxmlformats.org/officeDocument/2006/relationships/customXml" Target="../ink/ink4168.xml"/><Relationship Id="rId170" Type="http://schemas.openxmlformats.org/officeDocument/2006/relationships/image" Target="../media/image4015.png"/><Relationship Id="rId268" Type="http://schemas.openxmlformats.org/officeDocument/2006/relationships/customXml" Target="../ink/ink4293.xml"/><Relationship Id="rId475" Type="http://schemas.openxmlformats.org/officeDocument/2006/relationships/customXml" Target="../ink/ink4397.xml"/><Relationship Id="rId682" Type="http://schemas.openxmlformats.org/officeDocument/2006/relationships/customXml" Target="../ink/ink4501.xml"/><Relationship Id="rId128" Type="http://schemas.openxmlformats.org/officeDocument/2006/relationships/customXml" Target="../ink/ink4222.xml"/><Relationship Id="rId335" Type="http://schemas.openxmlformats.org/officeDocument/2006/relationships/image" Target="../media/image4097.png"/><Relationship Id="rId542" Type="http://schemas.openxmlformats.org/officeDocument/2006/relationships/image" Target="../media/image4200.png"/><Relationship Id="rId987" Type="http://schemas.openxmlformats.org/officeDocument/2006/relationships/customXml" Target="../ink/ink4655.xml"/><Relationship Id="rId402" Type="http://schemas.openxmlformats.org/officeDocument/2006/relationships/image" Target="../media/image4130.png"/><Relationship Id="rId847" Type="http://schemas.openxmlformats.org/officeDocument/2006/relationships/customXml" Target="../ink/ink4584.xml"/><Relationship Id="rId1032" Type="http://schemas.openxmlformats.org/officeDocument/2006/relationships/customXml" Target="../ink/ink4678.xml"/><Relationship Id="rId707" Type="http://schemas.openxmlformats.org/officeDocument/2006/relationships/customXml" Target="../ink/ink4514.xml"/><Relationship Id="rId914" Type="http://schemas.openxmlformats.org/officeDocument/2006/relationships/customXml" Target="../ink/ink4618.xml"/><Relationship Id="rId43" Type="http://schemas.openxmlformats.org/officeDocument/2006/relationships/customXml" Target="../ink/ink4179.xml"/><Relationship Id="rId192" Type="http://schemas.openxmlformats.org/officeDocument/2006/relationships/image" Target="../media/image4026.png"/><Relationship Id="rId497" Type="http://schemas.openxmlformats.org/officeDocument/2006/relationships/customXml" Target="../ink/ink4408.xml"/><Relationship Id="rId357" Type="http://schemas.openxmlformats.org/officeDocument/2006/relationships/image" Target="../media/image4108.png"/><Relationship Id="rId54" Type="http://schemas.openxmlformats.org/officeDocument/2006/relationships/image" Target="../media/image3959.png"/><Relationship Id="rId217" Type="http://schemas.openxmlformats.org/officeDocument/2006/relationships/customXml" Target="../ink/ink4267.xml"/><Relationship Id="rId564" Type="http://schemas.openxmlformats.org/officeDocument/2006/relationships/image" Target="../media/image4211.png"/><Relationship Id="rId771" Type="http://schemas.openxmlformats.org/officeDocument/2006/relationships/customXml" Target="../ink/ink4546.xml"/><Relationship Id="rId869" Type="http://schemas.openxmlformats.org/officeDocument/2006/relationships/customXml" Target="../ink/ink4595.xml"/><Relationship Id="rId424" Type="http://schemas.openxmlformats.org/officeDocument/2006/relationships/image" Target="../media/image4141.png"/><Relationship Id="rId631" Type="http://schemas.openxmlformats.org/officeDocument/2006/relationships/customXml" Target="../ink/ink4475.xml"/><Relationship Id="rId729" Type="http://schemas.openxmlformats.org/officeDocument/2006/relationships/customXml" Target="../ink/ink4525.xml"/><Relationship Id="rId1054" Type="http://schemas.openxmlformats.org/officeDocument/2006/relationships/customXml" Target="../ink/ink4689.xml"/><Relationship Id="rId270" Type="http://schemas.openxmlformats.org/officeDocument/2006/relationships/customXml" Target="../ink/ink4294.xml"/><Relationship Id="rId936" Type="http://schemas.openxmlformats.org/officeDocument/2006/relationships/image" Target="../media/image4393.png"/><Relationship Id="rId65" Type="http://schemas.openxmlformats.org/officeDocument/2006/relationships/customXml" Target="../ink/ink4190.xml"/><Relationship Id="rId130" Type="http://schemas.openxmlformats.org/officeDocument/2006/relationships/customXml" Target="../ink/ink4223.xml"/><Relationship Id="rId368" Type="http://schemas.openxmlformats.org/officeDocument/2006/relationships/customXml" Target="../ink/ink4343.xml"/><Relationship Id="rId575" Type="http://schemas.openxmlformats.org/officeDocument/2006/relationships/customXml" Target="../ink/ink4447.xml"/><Relationship Id="rId782" Type="http://schemas.openxmlformats.org/officeDocument/2006/relationships/image" Target="../media/image4317.png"/><Relationship Id="rId228" Type="http://schemas.openxmlformats.org/officeDocument/2006/relationships/image" Target="../media/image4044.png"/><Relationship Id="rId435" Type="http://schemas.openxmlformats.org/officeDocument/2006/relationships/customXml" Target="../ink/ink4377.xml"/><Relationship Id="rId642" Type="http://schemas.openxmlformats.org/officeDocument/2006/relationships/image" Target="../media/image4248.png"/><Relationship Id="rId1065" Type="http://schemas.openxmlformats.org/officeDocument/2006/relationships/image" Target="../media/image4456.png"/><Relationship Id="rId281" Type="http://schemas.openxmlformats.org/officeDocument/2006/relationships/image" Target="../media/image4070.png"/><Relationship Id="rId502" Type="http://schemas.openxmlformats.org/officeDocument/2006/relationships/image" Target="../media/image4180.png"/><Relationship Id="rId947" Type="http://schemas.openxmlformats.org/officeDocument/2006/relationships/customXml" Target="../ink/ink4635.xml"/><Relationship Id="rId76" Type="http://schemas.openxmlformats.org/officeDocument/2006/relationships/image" Target="../media/image3970.png"/><Relationship Id="rId141" Type="http://schemas.openxmlformats.org/officeDocument/2006/relationships/image" Target="../media/image4001.png"/><Relationship Id="rId379" Type="http://schemas.openxmlformats.org/officeDocument/2006/relationships/image" Target="../media/image4119.png"/><Relationship Id="rId586" Type="http://schemas.openxmlformats.org/officeDocument/2006/relationships/image" Target="../media/image4222.png"/><Relationship Id="rId793" Type="http://schemas.openxmlformats.org/officeDocument/2006/relationships/customXml" Target="../ink/ink4557.xml"/><Relationship Id="rId807" Type="http://schemas.openxmlformats.org/officeDocument/2006/relationships/customXml" Target="../ink/ink4564.xml"/><Relationship Id="rId7" Type="http://schemas.openxmlformats.org/officeDocument/2006/relationships/customXml" Target="../ink/ink4161.xml"/><Relationship Id="rId239" Type="http://schemas.openxmlformats.org/officeDocument/2006/relationships/customXml" Target="../ink/ink4278.xml"/><Relationship Id="rId446" Type="http://schemas.openxmlformats.org/officeDocument/2006/relationships/image" Target="../media/image4152.png"/><Relationship Id="rId653" Type="http://schemas.openxmlformats.org/officeDocument/2006/relationships/customXml" Target="../ink/ink4486.xml"/><Relationship Id="rId292" Type="http://schemas.openxmlformats.org/officeDocument/2006/relationships/customXml" Target="../ink/ink4305.xml"/><Relationship Id="rId306" Type="http://schemas.openxmlformats.org/officeDocument/2006/relationships/customXml" Target="../ink/ink4312.xml"/><Relationship Id="rId860" Type="http://schemas.openxmlformats.org/officeDocument/2006/relationships/image" Target="../media/image4356.png"/><Relationship Id="rId958" Type="http://schemas.openxmlformats.org/officeDocument/2006/relationships/image" Target="../media/image4404.png"/><Relationship Id="rId87" Type="http://schemas.openxmlformats.org/officeDocument/2006/relationships/customXml" Target="../ink/ink4201.xml"/><Relationship Id="rId513" Type="http://schemas.openxmlformats.org/officeDocument/2006/relationships/customXml" Target="../ink/ink4416.xml"/><Relationship Id="rId597" Type="http://schemas.openxmlformats.org/officeDocument/2006/relationships/customXml" Target="../ink/ink4458.xml"/><Relationship Id="rId720" Type="http://schemas.openxmlformats.org/officeDocument/2006/relationships/image" Target="../media/image4286.png"/><Relationship Id="rId818" Type="http://schemas.openxmlformats.org/officeDocument/2006/relationships/image" Target="../media/image4335.png"/><Relationship Id="rId152" Type="http://schemas.openxmlformats.org/officeDocument/2006/relationships/customXml" Target="../ink/ink4234.xml"/><Relationship Id="rId457" Type="http://schemas.openxmlformats.org/officeDocument/2006/relationships/customXml" Target="../ink/ink4388.xml"/><Relationship Id="rId1003" Type="http://schemas.openxmlformats.org/officeDocument/2006/relationships/image" Target="../media/image4426.png"/><Relationship Id="rId664" Type="http://schemas.openxmlformats.org/officeDocument/2006/relationships/image" Target="../media/image4259.png"/><Relationship Id="rId871" Type="http://schemas.openxmlformats.org/officeDocument/2006/relationships/customXml" Target="../ink/ink4596.xml"/><Relationship Id="rId969" Type="http://schemas.openxmlformats.org/officeDocument/2006/relationships/customXml" Target="../ink/ink4646.xml"/><Relationship Id="rId14" Type="http://schemas.openxmlformats.org/officeDocument/2006/relationships/image" Target="../media/image3940.png"/><Relationship Id="rId317" Type="http://schemas.openxmlformats.org/officeDocument/2006/relationships/image" Target="../media/image4088.png"/><Relationship Id="rId524" Type="http://schemas.openxmlformats.org/officeDocument/2006/relationships/image" Target="../media/image4191.png"/><Relationship Id="rId731" Type="http://schemas.openxmlformats.org/officeDocument/2006/relationships/customXml" Target="../ink/ink4526.xml"/><Relationship Id="rId98" Type="http://schemas.openxmlformats.org/officeDocument/2006/relationships/image" Target="../media/image3980.png"/><Relationship Id="rId163" Type="http://schemas.openxmlformats.org/officeDocument/2006/relationships/customXml" Target="../ink/ink4240.xml"/><Relationship Id="rId370" Type="http://schemas.openxmlformats.org/officeDocument/2006/relationships/customXml" Target="../ink/ink4344.xml"/><Relationship Id="rId829" Type="http://schemas.openxmlformats.org/officeDocument/2006/relationships/customXml" Target="../ink/ink4575.xml"/><Relationship Id="rId1014" Type="http://schemas.openxmlformats.org/officeDocument/2006/relationships/customXml" Target="../ink/ink4669.xml"/><Relationship Id="rId230" Type="http://schemas.openxmlformats.org/officeDocument/2006/relationships/image" Target="../media/image4045.png"/><Relationship Id="rId468" Type="http://schemas.openxmlformats.org/officeDocument/2006/relationships/image" Target="../media/image4163.png"/><Relationship Id="rId675" Type="http://schemas.openxmlformats.org/officeDocument/2006/relationships/image" Target="../media/image4264.png"/><Relationship Id="rId882" Type="http://schemas.openxmlformats.org/officeDocument/2006/relationships/customXml" Target="../ink/ink4602.xml"/><Relationship Id="rId25" Type="http://schemas.openxmlformats.org/officeDocument/2006/relationships/customXml" Target="../ink/ink4170.xml"/><Relationship Id="rId328" Type="http://schemas.openxmlformats.org/officeDocument/2006/relationships/customXml" Target="../ink/ink4323.xml"/><Relationship Id="rId535" Type="http://schemas.openxmlformats.org/officeDocument/2006/relationships/customXml" Target="../ink/ink4427.xml"/><Relationship Id="rId742" Type="http://schemas.openxmlformats.org/officeDocument/2006/relationships/image" Target="../media/image4297.png"/><Relationship Id="rId174" Type="http://schemas.openxmlformats.org/officeDocument/2006/relationships/image" Target="../media/image4017.png"/><Relationship Id="rId381" Type="http://schemas.openxmlformats.org/officeDocument/2006/relationships/image" Target="../media/image4120.png"/><Relationship Id="rId602" Type="http://schemas.openxmlformats.org/officeDocument/2006/relationships/image" Target="../media/image4230.png"/><Relationship Id="rId1025" Type="http://schemas.openxmlformats.org/officeDocument/2006/relationships/image" Target="../media/image4437.png"/><Relationship Id="rId241" Type="http://schemas.openxmlformats.org/officeDocument/2006/relationships/customXml" Target="../ink/ink4279.xml"/><Relationship Id="rId479" Type="http://schemas.openxmlformats.org/officeDocument/2006/relationships/customXml" Target="../ink/ink4399.xml"/><Relationship Id="rId686" Type="http://schemas.openxmlformats.org/officeDocument/2006/relationships/customXml" Target="../ink/ink4503.xml"/><Relationship Id="rId893" Type="http://schemas.openxmlformats.org/officeDocument/2006/relationships/image" Target="../media/image4372.png"/><Relationship Id="rId907" Type="http://schemas.openxmlformats.org/officeDocument/2006/relationships/image" Target="../media/image4379.png"/><Relationship Id="rId36" Type="http://schemas.openxmlformats.org/officeDocument/2006/relationships/image" Target="../media/image3951.png"/><Relationship Id="rId339" Type="http://schemas.openxmlformats.org/officeDocument/2006/relationships/image" Target="../media/image4099.png"/><Relationship Id="rId546" Type="http://schemas.openxmlformats.org/officeDocument/2006/relationships/image" Target="../media/image4202.png"/><Relationship Id="rId753" Type="http://schemas.openxmlformats.org/officeDocument/2006/relationships/customXml" Target="../ink/ink4537.xml"/><Relationship Id="rId101" Type="http://schemas.openxmlformats.org/officeDocument/2006/relationships/customXml" Target="../ink/ink4208.xml"/><Relationship Id="rId185" Type="http://schemas.openxmlformats.org/officeDocument/2006/relationships/customXml" Target="../ink/ink4251.xml"/><Relationship Id="rId406" Type="http://schemas.openxmlformats.org/officeDocument/2006/relationships/image" Target="../media/image4132.png"/><Relationship Id="rId960" Type="http://schemas.openxmlformats.org/officeDocument/2006/relationships/image" Target="../media/image4405.png"/><Relationship Id="rId1036" Type="http://schemas.openxmlformats.org/officeDocument/2006/relationships/customXml" Target="../ink/ink4680.xml"/><Relationship Id="rId392" Type="http://schemas.openxmlformats.org/officeDocument/2006/relationships/image" Target="../media/image4125.png"/><Relationship Id="rId613" Type="http://schemas.openxmlformats.org/officeDocument/2006/relationships/customXml" Target="../ink/ink4466.xml"/><Relationship Id="rId697" Type="http://schemas.openxmlformats.org/officeDocument/2006/relationships/customXml" Target="../ink/ink4509.xml"/><Relationship Id="rId820" Type="http://schemas.openxmlformats.org/officeDocument/2006/relationships/image" Target="../media/image4336.png"/><Relationship Id="rId918" Type="http://schemas.openxmlformats.org/officeDocument/2006/relationships/customXml" Target="../ink/ink4620.xml"/><Relationship Id="rId252" Type="http://schemas.openxmlformats.org/officeDocument/2006/relationships/image" Target="../media/image4056.png"/><Relationship Id="rId47" Type="http://schemas.openxmlformats.org/officeDocument/2006/relationships/customXml" Target="../ink/ink4181.xml"/><Relationship Id="rId112" Type="http://schemas.openxmlformats.org/officeDocument/2006/relationships/customXml" Target="../ink/ink4214.xml"/><Relationship Id="rId557" Type="http://schemas.openxmlformats.org/officeDocument/2006/relationships/customXml" Target="../ink/ink4438.xml"/><Relationship Id="rId764" Type="http://schemas.openxmlformats.org/officeDocument/2006/relationships/image" Target="../media/image4308.png"/><Relationship Id="rId971" Type="http://schemas.openxmlformats.org/officeDocument/2006/relationships/customXml" Target="../ink/ink4647.xml"/><Relationship Id="rId196" Type="http://schemas.openxmlformats.org/officeDocument/2006/relationships/image" Target="../media/image4028.png"/><Relationship Id="rId417" Type="http://schemas.openxmlformats.org/officeDocument/2006/relationships/customXml" Target="../ink/ink4368.xml"/><Relationship Id="rId624" Type="http://schemas.openxmlformats.org/officeDocument/2006/relationships/image" Target="../media/image4239.png"/><Relationship Id="rId831" Type="http://schemas.openxmlformats.org/officeDocument/2006/relationships/customXml" Target="../ink/ink4576.xml"/><Relationship Id="rId1047" Type="http://schemas.openxmlformats.org/officeDocument/2006/relationships/image" Target="../media/image4448.png"/><Relationship Id="rId263" Type="http://schemas.openxmlformats.org/officeDocument/2006/relationships/image" Target="../media/image4061.png"/><Relationship Id="rId470" Type="http://schemas.openxmlformats.org/officeDocument/2006/relationships/image" Target="../media/image4164.png"/><Relationship Id="rId929" Type="http://schemas.openxmlformats.org/officeDocument/2006/relationships/customXml" Target="../ink/ink4626.xml"/><Relationship Id="rId58" Type="http://schemas.openxmlformats.org/officeDocument/2006/relationships/image" Target="../media/image3961.png"/><Relationship Id="rId123" Type="http://schemas.openxmlformats.org/officeDocument/2006/relationships/image" Target="../media/image3992.png"/><Relationship Id="rId330" Type="http://schemas.openxmlformats.org/officeDocument/2006/relationships/customXml" Target="../ink/ink4324.xml"/><Relationship Id="rId568" Type="http://schemas.openxmlformats.org/officeDocument/2006/relationships/image" Target="../media/image4213.png"/><Relationship Id="rId775" Type="http://schemas.openxmlformats.org/officeDocument/2006/relationships/customXml" Target="../ink/ink4548.xml"/><Relationship Id="rId982" Type="http://schemas.openxmlformats.org/officeDocument/2006/relationships/image" Target="../media/image4416.png"/><Relationship Id="rId428" Type="http://schemas.openxmlformats.org/officeDocument/2006/relationships/image" Target="../media/image4143.png"/><Relationship Id="rId635" Type="http://schemas.openxmlformats.org/officeDocument/2006/relationships/customXml" Target="../ink/ink4477.xml"/><Relationship Id="rId842" Type="http://schemas.openxmlformats.org/officeDocument/2006/relationships/image" Target="../media/image4347.png"/><Relationship Id="rId1058" Type="http://schemas.openxmlformats.org/officeDocument/2006/relationships/customXml" Target="../ink/ink4691.xml"/><Relationship Id="rId274" Type="http://schemas.openxmlformats.org/officeDocument/2006/relationships/customXml" Target="../ink/ink4296.xml"/><Relationship Id="rId481" Type="http://schemas.openxmlformats.org/officeDocument/2006/relationships/customXml" Target="../ink/ink4400.xml"/><Relationship Id="rId702" Type="http://schemas.openxmlformats.org/officeDocument/2006/relationships/image" Target="../media/image4277.png"/><Relationship Id="rId69" Type="http://schemas.openxmlformats.org/officeDocument/2006/relationships/customXml" Target="../ink/ink4192.xml"/><Relationship Id="rId134" Type="http://schemas.openxmlformats.org/officeDocument/2006/relationships/customXml" Target="../ink/ink4225.xml"/><Relationship Id="rId579" Type="http://schemas.openxmlformats.org/officeDocument/2006/relationships/customXml" Target="../ink/ink4449.xml"/><Relationship Id="rId786" Type="http://schemas.openxmlformats.org/officeDocument/2006/relationships/image" Target="../media/image4319.png"/><Relationship Id="rId993" Type="http://schemas.openxmlformats.org/officeDocument/2006/relationships/customXml" Target="../ink/ink4658.xml"/><Relationship Id="rId341" Type="http://schemas.openxmlformats.org/officeDocument/2006/relationships/image" Target="../media/image4100.png"/><Relationship Id="rId439" Type="http://schemas.openxmlformats.org/officeDocument/2006/relationships/customXml" Target="../ink/ink4379.xml"/><Relationship Id="rId646" Type="http://schemas.openxmlformats.org/officeDocument/2006/relationships/image" Target="../media/image4250.png"/><Relationship Id="rId201" Type="http://schemas.openxmlformats.org/officeDocument/2006/relationships/customXml" Target="../ink/ink4259.xml"/><Relationship Id="rId285" Type="http://schemas.openxmlformats.org/officeDocument/2006/relationships/image" Target="../media/image4072.png"/><Relationship Id="rId506" Type="http://schemas.openxmlformats.org/officeDocument/2006/relationships/image" Target="../media/image4182.png"/><Relationship Id="rId853" Type="http://schemas.openxmlformats.org/officeDocument/2006/relationships/customXml" Target="../ink/ink4587.xml"/><Relationship Id="rId492" Type="http://schemas.openxmlformats.org/officeDocument/2006/relationships/image" Target="../media/image4175.png"/><Relationship Id="rId713" Type="http://schemas.openxmlformats.org/officeDocument/2006/relationships/customXml" Target="../ink/ink4517.xml"/><Relationship Id="rId797" Type="http://schemas.openxmlformats.org/officeDocument/2006/relationships/customXml" Target="../ink/ink4559.xml"/><Relationship Id="rId920" Type="http://schemas.openxmlformats.org/officeDocument/2006/relationships/customXml" Target="../ink/ink4621.xml"/><Relationship Id="rId145" Type="http://schemas.openxmlformats.org/officeDocument/2006/relationships/image" Target="../media/image4003.png"/><Relationship Id="rId352" Type="http://schemas.openxmlformats.org/officeDocument/2006/relationships/customXml" Target="../ink/ink4335.xml"/><Relationship Id="rId212" Type="http://schemas.openxmlformats.org/officeDocument/2006/relationships/image" Target="../media/image4036.png"/><Relationship Id="rId657" Type="http://schemas.openxmlformats.org/officeDocument/2006/relationships/customXml" Target="../ink/ink4488.xml"/><Relationship Id="rId864" Type="http://schemas.openxmlformats.org/officeDocument/2006/relationships/image" Target="../media/image4358.png"/><Relationship Id="rId296" Type="http://schemas.openxmlformats.org/officeDocument/2006/relationships/customXml" Target="../ink/ink4307.xml"/><Relationship Id="rId517" Type="http://schemas.openxmlformats.org/officeDocument/2006/relationships/customXml" Target="../ink/ink4418.xml"/><Relationship Id="rId724" Type="http://schemas.openxmlformats.org/officeDocument/2006/relationships/image" Target="../media/image4288.png"/><Relationship Id="rId931" Type="http://schemas.openxmlformats.org/officeDocument/2006/relationships/customXml" Target="../ink/ink4627.xml"/><Relationship Id="rId60" Type="http://schemas.openxmlformats.org/officeDocument/2006/relationships/image" Target="../media/image3962.png"/><Relationship Id="rId156" Type="http://schemas.openxmlformats.org/officeDocument/2006/relationships/customXml" Target="../ink/ink4236.xml"/><Relationship Id="rId363" Type="http://schemas.openxmlformats.org/officeDocument/2006/relationships/image" Target="../media/image4111.png"/><Relationship Id="rId570" Type="http://schemas.openxmlformats.org/officeDocument/2006/relationships/image" Target="../media/image4214.png"/><Relationship Id="rId1007" Type="http://schemas.openxmlformats.org/officeDocument/2006/relationships/image" Target="../media/image4428.png"/><Relationship Id="rId223" Type="http://schemas.openxmlformats.org/officeDocument/2006/relationships/customXml" Target="../ink/ink4270.xml"/><Relationship Id="rId430" Type="http://schemas.openxmlformats.org/officeDocument/2006/relationships/image" Target="../media/image4144.png"/><Relationship Id="rId668" Type="http://schemas.openxmlformats.org/officeDocument/2006/relationships/image" Target="../media/image4261.png"/><Relationship Id="rId875" Type="http://schemas.openxmlformats.org/officeDocument/2006/relationships/image" Target="../media/image4363.png"/><Relationship Id="rId1060" Type="http://schemas.openxmlformats.org/officeDocument/2006/relationships/customXml" Target="../ink/ink4692.xml"/><Relationship Id="rId18" Type="http://schemas.openxmlformats.org/officeDocument/2006/relationships/image" Target="../media/image3942.png"/><Relationship Id="rId528" Type="http://schemas.openxmlformats.org/officeDocument/2006/relationships/image" Target="../media/image4193.png"/><Relationship Id="rId735" Type="http://schemas.openxmlformats.org/officeDocument/2006/relationships/customXml" Target="../ink/ink4528.xml"/><Relationship Id="rId942" Type="http://schemas.openxmlformats.org/officeDocument/2006/relationships/image" Target="../media/image4396.png"/><Relationship Id="rId167" Type="http://schemas.openxmlformats.org/officeDocument/2006/relationships/customXml" Target="../ink/ink4242.xml"/><Relationship Id="rId374" Type="http://schemas.openxmlformats.org/officeDocument/2006/relationships/customXml" Target="../ink/ink4346.xml"/><Relationship Id="rId581" Type="http://schemas.openxmlformats.org/officeDocument/2006/relationships/customXml" Target="../ink/ink4450.xml"/><Relationship Id="rId1018" Type="http://schemas.openxmlformats.org/officeDocument/2006/relationships/customXml" Target="../ink/ink4671.xml"/><Relationship Id="rId71" Type="http://schemas.openxmlformats.org/officeDocument/2006/relationships/customXml" Target="../ink/ink4193.xml"/><Relationship Id="rId234" Type="http://schemas.openxmlformats.org/officeDocument/2006/relationships/image" Target="../media/image4047.png"/><Relationship Id="rId679" Type="http://schemas.openxmlformats.org/officeDocument/2006/relationships/image" Target="../media/image4266.png"/><Relationship Id="rId802" Type="http://schemas.openxmlformats.org/officeDocument/2006/relationships/image" Target="../media/image4327.png"/><Relationship Id="rId886" Type="http://schemas.openxmlformats.org/officeDocument/2006/relationships/customXml" Target="../ink/ink4604.xml"/><Relationship Id="rId2" Type="http://schemas.openxmlformats.org/officeDocument/2006/relationships/notesSlide" Target="../notesSlides/notesSlide23.xml"/><Relationship Id="rId29" Type="http://schemas.openxmlformats.org/officeDocument/2006/relationships/customXml" Target="../ink/ink4172.xml"/><Relationship Id="rId441" Type="http://schemas.openxmlformats.org/officeDocument/2006/relationships/customXml" Target="../ink/ink4380.xml"/><Relationship Id="rId539" Type="http://schemas.openxmlformats.org/officeDocument/2006/relationships/customXml" Target="../ink/ink4429.xml"/><Relationship Id="rId746" Type="http://schemas.openxmlformats.org/officeDocument/2006/relationships/image" Target="../media/image4299.png"/><Relationship Id="rId178" Type="http://schemas.openxmlformats.org/officeDocument/2006/relationships/image" Target="../media/image4019.png"/><Relationship Id="rId301" Type="http://schemas.openxmlformats.org/officeDocument/2006/relationships/image" Target="../media/image4080.png"/><Relationship Id="rId953" Type="http://schemas.openxmlformats.org/officeDocument/2006/relationships/customXml" Target="../ink/ink4638.xml"/><Relationship Id="rId1029" Type="http://schemas.openxmlformats.org/officeDocument/2006/relationships/image" Target="../media/image4439.png"/><Relationship Id="rId82" Type="http://schemas.openxmlformats.org/officeDocument/2006/relationships/image" Target="../media/image3973.png"/><Relationship Id="rId385" Type="http://schemas.openxmlformats.org/officeDocument/2006/relationships/image" Target="../media/image4122.png"/><Relationship Id="rId592" Type="http://schemas.openxmlformats.org/officeDocument/2006/relationships/image" Target="../media/image4225.png"/><Relationship Id="rId606" Type="http://schemas.openxmlformats.org/officeDocument/2006/relationships/image" Target="../media/image4232.png"/><Relationship Id="rId813" Type="http://schemas.openxmlformats.org/officeDocument/2006/relationships/customXml" Target="../ink/ink4567.xml"/><Relationship Id="rId245" Type="http://schemas.openxmlformats.org/officeDocument/2006/relationships/customXml" Target="../ink/ink4281.xml"/><Relationship Id="rId452" Type="http://schemas.openxmlformats.org/officeDocument/2006/relationships/image" Target="../media/image4155.png"/><Relationship Id="rId897" Type="http://schemas.openxmlformats.org/officeDocument/2006/relationships/image" Target="../media/image4374.png"/><Relationship Id="rId105" Type="http://schemas.openxmlformats.org/officeDocument/2006/relationships/customXml" Target="../ink/ink4210.xml"/><Relationship Id="rId312" Type="http://schemas.openxmlformats.org/officeDocument/2006/relationships/customXml" Target="../ink/ink4315.xml"/><Relationship Id="rId757" Type="http://schemas.openxmlformats.org/officeDocument/2006/relationships/customXml" Target="../ink/ink4539.xml"/><Relationship Id="rId964" Type="http://schemas.openxmlformats.org/officeDocument/2006/relationships/image" Target="../media/image4407.png"/><Relationship Id="rId93" Type="http://schemas.openxmlformats.org/officeDocument/2006/relationships/customXml" Target="../ink/ink4204.xml"/><Relationship Id="rId189" Type="http://schemas.openxmlformats.org/officeDocument/2006/relationships/customXml" Target="../ink/ink4253.xml"/><Relationship Id="rId396" Type="http://schemas.openxmlformats.org/officeDocument/2006/relationships/image" Target="../media/image4127.png"/><Relationship Id="rId617" Type="http://schemas.openxmlformats.org/officeDocument/2006/relationships/customXml" Target="../ink/ink4468.xml"/><Relationship Id="rId824" Type="http://schemas.openxmlformats.org/officeDocument/2006/relationships/image" Target="../media/image4338.png"/><Relationship Id="rId256" Type="http://schemas.openxmlformats.org/officeDocument/2006/relationships/customXml" Target="../ink/ink4287.xml"/><Relationship Id="rId463" Type="http://schemas.openxmlformats.org/officeDocument/2006/relationships/customXml" Target="../ink/ink4391.xml"/><Relationship Id="rId670" Type="http://schemas.openxmlformats.org/officeDocument/2006/relationships/image" Target="../media/image4262.png"/><Relationship Id="rId116" Type="http://schemas.openxmlformats.org/officeDocument/2006/relationships/customXml" Target="../ink/ink4216.xml"/><Relationship Id="rId323" Type="http://schemas.openxmlformats.org/officeDocument/2006/relationships/image" Target="../media/image4091.png"/><Relationship Id="rId530" Type="http://schemas.openxmlformats.org/officeDocument/2006/relationships/image" Target="../media/image4194.png"/><Relationship Id="rId768" Type="http://schemas.openxmlformats.org/officeDocument/2006/relationships/image" Target="../media/image4310.png"/><Relationship Id="rId975" Type="http://schemas.openxmlformats.org/officeDocument/2006/relationships/customXml" Target="../ink/ink4649.xml"/><Relationship Id="rId20" Type="http://schemas.openxmlformats.org/officeDocument/2006/relationships/image" Target="../media/image3943.png"/><Relationship Id="rId628" Type="http://schemas.openxmlformats.org/officeDocument/2006/relationships/image" Target="../media/image4241.png"/><Relationship Id="rId835" Type="http://schemas.openxmlformats.org/officeDocument/2006/relationships/customXml" Target="../ink/ink4578.xml"/><Relationship Id="rId267" Type="http://schemas.openxmlformats.org/officeDocument/2006/relationships/image" Target="../media/image4063.png"/><Relationship Id="rId474" Type="http://schemas.openxmlformats.org/officeDocument/2006/relationships/image" Target="../media/image4166.png"/><Relationship Id="rId1020" Type="http://schemas.openxmlformats.org/officeDocument/2006/relationships/customXml" Target="../ink/ink4672.xml"/><Relationship Id="rId127" Type="http://schemas.openxmlformats.org/officeDocument/2006/relationships/image" Target="../media/image3994.png"/><Relationship Id="rId681" Type="http://schemas.openxmlformats.org/officeDocument/2006/relationships/image" Target="../media/image4267.png"/><Relationship Id="rId779" Type="http://schemas.openxmlformats.org/officeDocument/2006/relationships/customXml" Target="../ink/ink4550.xml"/><Relationship Id="rId902" Type="http://schemas.openxmlformats.org/officeDocument/2006/relationships/customXml" Target="../ink/ink4612.xml"/><Relationship Id="rId986" Type="http://schemas.openxmlformats.org/officeDocument/2006/relationships/image" Target="../media/image4418.png"/><Relationship Id="rId31" Type="http://schemas.openxmlformats.org/officeDocument/2006/relationships/customXml" Target="../ink/ink4173.xml"/><Relationship Id="rId334" Type="http://schemas.openxmlformats.org/officeDocument/2006/relationships/customXml" Target="../ink/ink4326.xml"/><Relationship Id="rId541" Type="http://schemas.openxmlformats.org/officeDocument/2006/relationships/customXml" Target="../ink/ink4430.xml"/><Relationship Id="rId639" Type="http://schemas.openxmlformats.org/officeDocument/2006/relationships/customXml" Target="../ink/ink4479.xml"/><Relationship Id="rId180" Type="http://schemas.openxmlformats.org/officeDocument/2006/relationships/image" Target="../media/image4020.png"/><Relationship Id="rId278" Type="http://schemas.openxmlformats.org/officeDocument/2006/relationships/customXml" Target="../ink/ink4298.xml"/><Relationship Id="rId401" Type="http://schemas.openxmlformats.org/officeDocument/2006/relationships/customXml" Target="../ink/ink4360.xml"/><Relationship Id="rId846" Type="http://schemas.openxmlformats.org/officeDocument/2006/relationships/image" Target="../media/image4349.png"/><Relationship Id="rId1031" Type="http://schemas.openxmlformats.org/officeDocument/2006/relationships/image" Target="../media/image4440.png"/><Relationship Id="rId485" Type="http://schemas.openxmlformats.org/officeDocument/2006/relationships/customXml" Target="../ink/ink4402.xml"/><Relationship Id="rId692" Type="http://schemas.openxmlformats.org/officeDocument/2006/relationships/image" Target="../media/image4272.png"/><Relationship Id="rId706" Type="http://schemas.openxmlformats.org/officeDocument/2006/relationships/image" Target="../media/image4279.png"/><Relationship Id="rId913" Type="http://schemas.openxmlformats.org/officeDocument/2006/relationships/image" Target="../media/image4382.png"/><Relationship Id="rId42" Type="http://schemas.openxmlformats.org/officeDocument/2006/relationships/image" Target="../media/image3954.png"/><Relationship Id="rId138" Type="http://schemas.openxmlformats.org/officeDocument/2006/relationships/customXml" Target="../ink/ink4227.xml"/><Relationship Id="rId345" Type="http://schemas.openxmlformats.org/officeDocument/2006/relationships/image" Target="../media/image4102.png"/><Relationship Id="rId552" Type="http://schemas.openxmlformats.org/officeDocument/2006/relationships/image" Target="../media/image4205.png"/><Relationship Id="rId997" Type="http://schemas.openxmlformats.org/officeDocument/2006/relationships/customXml" Target="../ink/ink4660.xml"/><Relationship Id="rId191" Type="http://schemas.openxmlformats.org/officeDocument/2006/relationships/customXml" Target="../ink/ink4254.xml"/><Relationship Id="rId205" Type="http://schemas.openxmlformats.org/officeDocument/2006/relationships/customXml" Target="../ink/ink4261.xml"/><Relationship Id="rId412" Type="http://schemas.openxmlformats.org/officeDocument/2006/relationships/image" Target="../media/image4135.png"/><Relationship Id="rId857" Type="http://schemas.openxmlformats.org/officeDocument/2006/relationships/customXml" Target="../ink/ink4589.xml"/><Relationship Id="rId1042" Type="http://schemas.openxmlformats.org/officeDocument/2006/relationships/customXml" Target="../ink/ink4683.xml"/><Relationship Id="rId289" Type="http://schemas.openxmlformats.org/officeDocument/2006/relationships/image" Target="../media/image4074.png"/><Relationship Id="rId496" Type="http://schemas.openxmlformats.org/officeDocument/2006/relationships/image" Target="../media/image4177.png"/><Relationship Id="rId717" Type="http://schemas.openxmlformats.org/officeDocument/2006/relationships/customXml" Target="../ink/ink4519.xml"/><Relationship Id="rId924" Type="http://schemas.openxmlformats.org/officeDocument/2006/relationships/customXml" Target="../ink/ink4623.xml"/><Relationship Id="rId53" Type="http://schemas.openxmlformats.org/officeDocument/2006/relationships/customXml" Target="../ink/ink4184.xml"/><Relationship Id="rId149" Type="http://schemas.openxmlformats.org/officeDocument/2006/relationships/image" Target="../media/image4005.png"/><Relationship Id="rId356" Type="http://schemas.openxmlformats.org/officeDocument/2006/relationships/customXml" Target="../ink/ink4337.xml"/><Relationship Id="rId563" Type="http://schemas.openxmlformats.org/officeDocument/2006/relationships/customXml" Target="../ink/ink4441.xml"/><Relationship Id="rId770" Type="http://schemas.openxmlformats.org/officeDocument/2006/relationships/image" Target="../media/image4311.png"/><Relationship Id="rId216" Type="http://schemas.openxmlformats.org/officeDocument/2006/relationships/image" Target="../media/image4038.png"/><Relationship Id="rId423" Type="http://schemas.openxmlformats.org/officeDocument/2006/relationships/customXml" Target="../ink/ink4371.xml"/><Relationship Id="rId868" Type="http://schemas.openxmlformats.org/officeDocument/2006/relationships/image" Target="../media/image4360.png"/><Relationship Id="rId1053" Type="http://schemas.openxmlformats.org/officeDocument/2006/relationships/image" Target="../media/image4451.png"/><Relationship Id="rId630" Type="http://schemas.openxmlformats.org/officeDocument/2006/relationships/image" Target="../media/image4242.png"/><Relationship Id="rId728" Type="http://schemas.openxmlformats.org/officeDocument/2006/relationships/image" Target="../media/image4290.png"/><Relationship Id="rId935" Type="http://schemas.openxmlformats.org/officeDocument/2006/relationships/customXml" Target="../ink/ink4629.xml"/><Relationship Id="rId64" Type="http://schemas.openxmlformats.org/officeDocument/2006/relationships/image" Target="../media/image3964.png"/><Relationship Id="rId367" Type="http://schemas.openxmlformats.org/officeDocument/2006/relationships/image" Target="../media/image4113.png"/><Relationship Id="rId574" Type="http://schemas.openxmlformats.org/officeDocument/2006/relationships/image" Target="../media/image4216.png"/><Relationship Id="rId227" Type="http://schemas.openxmlformats.org/officeDocument/2006/relationships/customXml" Target="../ink/ink4272.xml"/><Relationship Id="rId781" Type="http://schemas.openxmlformats.org/officeDocument/2006/relationships/customXml" Target="../ink/ink4551.xml"/><Relationship Id="rId879" Type="http://schemas.openxmlformats.org/officeDocument/2006/relationships/image" Target="../media/image4365.png"/><Relationship Id="rId434" Type="http://schemas.openxmlformats.org/officeDocument/2006/relationships/image" Target="../media/image4146.png"/><Relationship Id="rId641" Type="http://schemas.openxmlformats.org/officeDocument/2006/relationships/customXml" Target="../ink/ink4480.xml"/><Relationship Id="rId739" Type="http://schemas.openxmlformats.org/officeDocument/2006/relationships/customXml" Target="../ink/ink4530.xml"/><Relationship Id="rId1064" Type="http://schemas.openxmlformats.org/officeDocument/2006/relationships/customXml" Target="../ink/ink4694.xml"/><Relationship Id="rId280" Type="http://schemas.openxmlformats.org/officeDocument/2006/relationships/customXml" Target="../ink/ink4299.xml"/><Relationship Id="rId501" Type="http://schemas.openxmlformats.org/officeDocument/2006/relationships/customXml" Target="../ink/ink4410.xml"/><Relationship Id="rId946" Type="http://schemas.openxmlformats.org/officeDocument/2006/relationships/image" Target="../media/image4398.png"/><Relationship Id="rId75" Type="http://schemas.openxmlformats.org/officeDocument/2006/relationships/customXml" Target="../ink/ink4195.xml"/><Relationship Id="rId140" Type="http://schemas.openxmlformats.org/officeDocument/2006/relationships/customXml" Target="../ink/ink4228.xml"/><Relationship Id="rId378" Type="http://schemas.openxmlformats.org/officeDocument/2006/relationships/customXml" Target="../ink/ink4348.xml"/><Relationship Id="rId585" Type="http://schemas.openxmlformats.org/officeDocument/2006/relationships/customXml" Target="../ink/ink4452.xml"/><Relationship Id="rId792" Type="http://schemas.openxmlformats.org/officeDocument/2006/relationships/image" Target="../media/image4322.png"/><Relationship Id="rId806" Type="http://schemas.openxmlformats.org/officeDocument/2006/relationships/image" Target="../media/image4329.png"/><Relationship Id="rId6" Type="http://schemas.openxmlformats.org/officeDocument/2006/relationships/image" Target="../media/image3936.png"/><Relationship Id="rId238" Type="http://schemas.openxmlformats.org/officeDocument/2006/relationships/image" Target="../media/image4049.png"/><Relationship Id="rId445" Type="http://schemas.openxmlformats.org/officeDocument/2006/relationships/customXml" Target="../ink/ink4382.xml"/><Relationship Id="rId652" Type="http://schemas.openxmlformats.org/officeDocument/2006/relationships/image" Target="../media/image4253.png"/><Relationship Id="rId291" Type="http://schemas.openxmlformats.org/officeDocument/2006/relationships/image" Target="../media/image4075.png"/><Relationship Id="rId305" Type="http://schemas.openxmlformats.org/officeDocument/2006/relationships/image" Target="../media/image4082.png"/><Relationship Id="rId512" Type="http://schemas.openxmlformats.org/officeDocument/2006/relationships/image" Target="../media/image4185.png"/><Relationship Id="rId957" Type="http://schemas.openxmlformats.org/officeDocument/2006/relationships/customXml" Target="../ink/ink4640.xml"/><Relationship Id="rId86" Type="http://schemas.openxmlformats.org/officeDocument/2006/relationships/image" Target="../media/image3975.png"/><Relationship Id="rId151" Type="http://schemas.openxmlformats.org/officeDocument/2006/relationships/image" Target="../media/image4006.png"/><Relationship Id="rId389" Type="http://schemas.openxmlformats.org/officeDocument/2006/relationships/image" Target="../media/image4124.png"/><Relationship Id="rId596" Type="http://schemas.openxmlformats.org/officeDocument/2006/relationships/image" Target="../media/image4227.png"/><Relationship Id="rId817" Type="http://schemas.openxmlformats.org/officeDocument/2006/relationships/customXml" Target="../ink/ink4569.xml"/><Relationship Id="rId1002" Type="http://schemas.openxmlformats.org/officeDocument/2006/relationships/customXml" Target="../ink/ink4663.xml"/><Relationship Id="rId249" Type="http://schemas.openxmlformats.org/officeDocument/2006/relationships/customXml" Target="../ink/ink4283.xml"/><Relationship Id="rId456" Type="http://schemas.openxmlformats.org/officeDocument/2006/relationships/image" Target="../media/image4157.png"/><Relationship Id="rId663" Type="http://schemas.openxmlformats.org/officeDocument/2006/relationships/customXml" Target="../ink/ink4491.xml"/><Relationship Id="rId870" Type="http://schemas.openxmlformats.org/officeDocument/2006/relationships/image" Target="../media/image4361.png"/><Relationship Id="rId13" Type="http://schemas.openxmlformats.org/officeDocument/2006/relationships/customXml" Target="../ink/ink4164.xml"/><Relationship Id="rId109" Type="http://schemas.openxmlformats.org/officeDocument/2006/relationships/image" Target="../media/image3985.png"/><Relationship Id="rId316" Type="http://schemas.openxmlformats.org/officeDocument/2006/relationships/customXml" Target="../ink/ink4317.xml"/><Relationship Id="rId523" Type="http://schemas.openxmlformats.org/officeDocument/2006/relationships/customXml" Target="../ink/ink4421.xml"/><Relationship Id="rId968" Type="http://schemas.openxmlformats.org/officeDocument/2006/relationships/image" Target="../media/image4409.png"/><Relationship Id="rId97" Type="http://schemas.openxmlformats.org/officeDocument/2006/relationships/customXml" Target="../ink/ink4206.xml"/><Relationship Id="rId730" Type="http://schemas.openxmlformats.org/officeDocument/2006/relationships/image" Target="../media/image4291.png"/><Relationship Id="rId828" Type="http://schemas.openxmlformats.org/officeDocument/2006/relationships/image" Target="../media/image4340.png"/><Relationship Id="rId1013" Type="http://schemas.openxmlformats.org/officeDocument/2006/relationships/image" Target="../media/image4431.png"/><Relationship Id="rId162" Type="http://schemas.openxmlformats.org/officeDocument/2006/relationships/image" Target="../media/image4011.png"/><Relationship Id="rId467" Type="http://schemas.openxmlformats.org/officeDocument/2006/relationships/customXml" Target="../ink/ink4393.xml"/><Relationship Id="rId674" Type="http://schemas.openxmlformats.org/officeDocument/2006/relationships/customXml" Target="../ink/ink4497.xml"/><Relationship Id="rId881" Type="http://schemas.openxmlformats.org/officeDocument/2006/relationships/image" Target="../media/image4366.png"/><Relationship Id="rId979" Type="http://schemas.openxmlformats.org/officeDocument/2006/relationships/customXml" Target="../ink/ink4651.xml"/><Relationship Id="rId24" Type="http://schemas.openxmlformats.org/officeDocument/2006/relationships/image" Target="../media/image3945.png"/><Relationship Id="rId327" Type="http://schemas.openxmlformats.org/officeDocument/2006/relationships/image" Target="../media/image4093.png"/><Relationship Id="rId534" Type="http://schemas.openxmlformats.org/officeDocument/2006/relationships/image" Target="../media/image4196.png"/><Relationship Id="rId741" Type="http://schemas.openxmlformats.org/officeDocument/2006/relationships/customXml" Target="../ink/ink4531.xml"/><Relationship Id="rId839" Type="http://schemas.openxmlformats.org/officeDocument/2006/relationships/customXml" Target="../ink/ink4580.xml"/><Relationship Id="rId173" Type="http://schemas.openxmlformats.org/officeDocument/2006/relationships/customXml" Target="../ink/ink4245.xml"/><Relationship Id="rId380" Type="http://schemas.openxmlformats.org/officeDocument/2006/relationships/customXml" Target="../ink/ink4349.xml"/><Relationship Id="rId601" Type="http://schemas.openxmlformats.org/officeDocument/2006/relationships/customXml" Target="../ink/ink4460.xml"/><Relationship Id="rId1024" Type="http://schemas.openxmlformats.org/officeDocument/2006/relationships/customXml" Target="../ink/ink4674.xml"/><Relationship Id="rId240" Type="http://schemas.openxmlformats.org/officeDocument/2006/relationships/image" Target="../media/image4050.png"/><Relationship Id="rId478" Type="http://schemas.openxmlformats.org/officeDocument/2006/relationships/image" Target="../media/image4168.png"/><Relationship Id="rId685" Type="http://schemas.openxmlformats.org/officeDocument/2006/relationships/image" Target="../media/image4269.png"/><Relationship Id="rId892" Type="http://schemas.openxmlformats.org/officeDocument/2006/relationships/customXml" Target="../ink/ink4607.xml"/><Relationship Id="rId906" Type="http://schemas.openxmlformats.org/officeDocument/2006/relationships/customXml" Target="../ink/ink4614.xml"/><Relationship Id="rId35" Type="http://schemas.openxmlformats.org/officeDocument/2006/relationships/customXml" Target="../ink/ink4175.xml"/><Relationship Id="rId100" Type="http://schemas.openxmlformats.org/officeDocument/2006/relationships/image" Target="../media/image3981.png"/><Relationship Id="rId338" Type="http://schemas.openxmlformats.org/officeDocument/2006/relationships/customXml" Target="../ink/ink4328.xml"/><Relationship Id="rId545" Type="http://schemas.openxmlformats.org/officeDocument/2006/relationships/customXml" Target="../ink/ink4432.xml"/><Relationship Id="rId752" Type="http://schemas.openxmlformats.org/officeDocument/2006/relationships/image" Target="../media/image4302.png"/><Relationship Id="rId184" Type="http://schemas.openxmlformats.org/officeDocument/2006/relationships/image" Target="../media/image4022.png"/><Relationship Id="rId391" Type="http://schemas.openxmlformats.org/officeDocument/2006/relationships/customXml" Target="../ink/ink4355.xml"/><Relationship Id="rId405" Type="http://schemas.openxmlformats.org/officeDocument/2006/relationships/customXml" Target="../ink/ink4362.xml"/><Relationship Id="rId612" Type="http://schemas.openxmlformats.org/officeDocument/2006/relationships/image" Target="../media/image4235.png"/><Relationship Id="rId1035" Type="http://schemas.openxmlformats.org/officeDocument/2006/relationships/image" Target="../media/image4442.png"/><Relationship Id="rId251" Type="http://schemas.openxmlformats.org/officeDocument/2006/relationships/customXml" Target="../ink/ink4284.xml"/><Relationship Id="rId489" Type="http://schemas.openxmlformats.org/officeDocument/2006/relationships/customXml" Target="../ink/ink4404.xml"/><Relationship Id="rId696" Type="http://schemas.openxmlformats.org/officeDocument/2006/relationships/image" Target="../media/image4274.png"/><Relationship Id="rId917" Type="http://schemas.openxmlformats.org/officeDocument/2006/relationships/image" Target="../media/image4384.png"/><Relationship Id="rId46" Type="http://schemas.openxmlformats.org/officeDocument/2006/relationships/image" Target="../media/image3956.png"/><Relationship Id="rId349" Type="http://schemas.openxmlformats.org/officeDocument/2006/relationships/image" Target="../media/image4104.png"/><Relationship Id="rId556" Type="http://schemas.openxmlformats.org/officeDocument/2006/relationships/image" Target="../media/image4207.png"/><Relationship Id="rId763" Type="http://schemas.openxmlformats.org/officeDocument/2006/relationships/customXml" Target="../ink/ink4542.xml"/><Relationship Id="rId111" Type="http://schemas.openxmlformats.org/officeDocument/2006/relationships/image" Target="../media/image3986.png"/><Relationship Id="rId195" Type="http://schemas.openxmlformats.org/officeDocument/2006/relationships/customXml" Target="../ink/ink4256.xml"/><Relationship Id="rId209" Type="http://schemas.openxmlformats.org/officeDocument/2006/relationships/customXml" Target="../ink/ink4263.xml"/><Relationship Id="rId416" Type="http://schemas.openxmlformats.org/officeDocument/2006/relationships/image" Target="../media/image4137.png"/><Relationship Id="rId970" Type="http://schemas.openxmlformats.org/officeDocument/2006/relationships/image" Target="../media/image4410.png"/><Relationship Id="rId1046" Type="http://schemas.openxmlformats.org/officeDocument/2006/relationships/customXml" Target="../ink/ink4685.xml"/><Relationship Id="rId623" Type="http://schemas.openxmlformats.org/officeDocument/2006/relationships/customXml" Target="../ink/ink4471.xml"/><Relationship Id="rId830" Type="http://schemas.openxmlformats.org/officeDocument/2006/relationships/image" Target="../media/image4341.png"/><Relationship Id="rId928" Type="http://schemas.openxmlformats.org/officeDocument/2006/relationships/image" Target="../media/image4389.png"/><Relationship Id="rId57" Type="http://schemas.openxmlformats.org/officeDocument/2006/relationships/customXml" Target="../ink/ink4186.xml"/><Relationship Id="rId262" Type="http://schemas.openxmlformats.org/officeDocument/2006/relationships/customXml" Target="../ink/ink4290.xml"/><Relationship Id="rId567" Type="http://schemas.openxmlformats.org/officeDocument/2006/relationships/customXml" Target="../ink/ink4443.xml"/><Relationship Id="rId122" Type="http://schemas.openxmlformats.org/officeDocument/2006/relationships/customXml" Target="../ink/ink4219.xml"/><Relationship Id="rId774" Type="http://schemas.openxmlformats.org/officeDocument/2006/relationships/image" Target="../media/image4313.png"/><Relationship Id="rId981" Type="http://schemas.openxmlformats.org/officeDocument/2006/relationships/customXml" Target="../ink/ink4652.xml"/><Relationship Id="rId1057" Type="http://schemas.openxmlformats.org/officeDocument/2006/relationships/image" Target="../media/image4453.png"/><Relationship Id="rId427" Type="http://schemas.openxmlformats.org/officeDocument/2006/relationships/customXml" Target="../ink/ink4373.xml"/><Relationship Id="rId634" Type="http://schemas.openxmlformats.org/officeDocument/2006/relationships/image" Target="../media/image4244.png"/><Relationship Id="rId841" Type="http://schemas.openxmlformats.org/officeDocument/2006/relationships/customXml" Target="../ink/ink4581.xml"/><Relationship Id="rId273" Type="http://schemas.openxmlformats.org/officeDocument/2006/relationships/image" Target="../media/image4066.png"/><Relationship Id="rId480" Type="http://schemas.openxmlformats.org/officeDocument/2006/relationships/image" Target="../media/image4169.png"/><Relationship Id="rId701" Type="http://schemas.openxmlformats.org/officeDocument/2006/relationships/customXml" Target="../ink/ink4511.xml"/><Relationship Id="rId939" Type="http://schemas.openxmlformats.org/officeDocument/2006/relationships/customXml" Target="../ink/ink4631.xml"/><Relationship Id="rId68" Type="http://schemas.openxmlformats.org/officeDocument/2006/relationships/image" Target="../media/image3966.png"/><Relationship Id="rId133" Type="http://schemas.openxmlformats.org/officeDocument/2006/relationships/image" Target="../media/image3997.png"/><Relationship Id="rId340" Type="http://schemas.openxmlformats.org/officeDocument/2006/relationships/customXml" Target="../ink/ink4329.xml"/><Relationship Id="rId578" Type="http://schemas.openxmlformats.org/officeDocument/2006/relationships/image" Target="../media/image4218.png"/><Relationship Id="rId785" Type="http://schemas.openxmlformats.org/officeDocument/2006/relationships/customXml" Target="../ink/ink4553.xml"/><Relationship Id="rId992" Type="http://schemas.openxmlformats.org/officeDocument/2006/relationships/image" Target="../media/image4421.png"/><Relationship Id="rId200" Type="http://schemas.openxmlformats.org/officeDocument/2006/relationships/image" Target="../media/image4030.png"/><Relationship Id="rId438" Type="http://schemas.openxmlformats.org/officeDocument/2006/relationships/image" Target="../media/image4148.png"/><Relationship Id="rId645" Type="http://schemas.openxmlformats.org/officeDocument/2006/relationships/customXml" Target="../ink/ink4482.xml"/><Relationship Id="rId852" Type="http://schemas.openxmlformats.org/officeDocument/2006/relationships/image" Target="../media/image4352.png"/><Relationship Id="rId284" Type="http://schemas.openxmlformats.org/officeDocument/2006/relationships/customXml" Target="../ink/ink4301.xml"/><Relationship Id="rId491" Type="http://schemas.openxmlformats.org/officeDocument/2006/relationships/customXml" Target="../ink/ink4405.xml"/><Relationship Id="rId505" Type="http://schemas.openxmlformats.org/officeDocument/2006/relationships/customXml" Target="../ink/ink4412.xml"/><Relationship Id="rId712" Type="http://schemas.openxmlformats.org/officeDocument/2006/relationships/image" Target="../media/image4282.png"/><Relationship Id="rId79" Type="http://schemas.openxmlformats.org/officeDocument/2006/relationships/customXml" Target="../ink/ink4197.xml"/><Relationship Id="rId144" Type="http://schemas.openxmlformats.org/officeDocument/2006/relationships/customXml" Target="../ink/ink4230.xml"/><Relationship Id="rId589" Type="http://schemas.openxmlformats.org/officeDocument/2006/relationships/customXml" Target="../ink/ink4454.xml"/><Relationship Id="rId796" Type="http://schemas.openxmlformats.org/officeDocument/2006/relationships/image" Target="../media/image4324.png"/><Relationship Id="rId351" Type="http://schemas.openxmlformats.org/officeDocument/2006/relationships/image" Target="../media/image4105.png"/><Relationship Id="rId449" Type="http://schemas.openxmlformats.org/officeDocument/2006/relationships/customXml" Target="../ink/ink4384.xml"/><Relationship Id="rId656" Type="http://schemas.openxmlformats.org/officeDocument/2006/relationships/image" Target="../media/image4255.png"/><Relationship Id="rId863" Type="http://schemas.openxmlformats.org/officeDocument/2006/relationships/customXml" Target="../ink/ink4592.xml"/><Relationship Id="rId211" Type="http://schemas.openxmlformats.org/officeDocument/2006/relationships/customXml" Target="../ink/ink4264.xml"/><Relationship Id="rId295" Type="http://schemas.openxmlformats.org/officeDocument/2006/relationships/image" Target="../media/image4077.png"/><Relationship Id="rId309" Type="http://schemas.openxmlformats.org/officeDocument/2006/relationships/image" Target="../media/image4084.png"/><Relationship Id="rId516" Type="http://schemas.openxmlformats.org/officeDocument/2006/relationships/image" Target="../media/image4187.png"/><Relationship Id="rId723" Type="http://schemas.openxmlformats.org/officeDocument/2006/relationships/customXml" Target="../ink/ink4522.xml"/><Relationship Id="rId930" Type="http://schemas.openxmlformats.org/officeDocument/2006/relationships/image" Target="../media/image4390.png"/><Relationship Id="rId1006" Type="http://schemas.openxmlformats.org/officeDocument/2006/relationships/customXml" Target="../ink/ink4665.xml"/><Relationship Id="rId155" Type="http://schemas.openxmlformats.org/officeDocument/2006/relationships/image" Target="../media/image4008.png"/><Relationship Id="rId362" Type="http://schemas.openxmlformats.org/officeDocument/2006/relationships/customXml" Target="../ink/ink4340.xml"/><Relationship Id="rId222" Type="http://schemas.openxmlformats.org/officeDocument/2006/relationships/image" Target="../media/image4041.png"/><Relationship Id="rId667" Type="http://schemas.openxmlformats.org/officeDocument/2006/relationships/customXml" Target="../ink/ink4493.xml"/><Relationship Id="rId874" Type="http://schemas.openxmlformats.org/officeDocument/2006/relationships/customXml" Target="../ink/ink4598.xml"/><Relationship Id="rId17" Type="http://schemas.openxmlformats.org/officeDocument/2006/relationships/customXml" Target="../ink/ink4166.xml"/><Relationship Id="rId527" Type="http://schemas.openxmlformats.org/officeDocument/2006/relationships/customXml" Target="../ink/ink4423.xml"/><Relationship Id="rId734" Type="http://schemas.openxmlformats.org/officeDocument/2006/relationships/image" Target="../media/image4293.png"/><Relationship Id="rId941" Type="http://schemas.openxmlformats.org/officeDocument/2006/relationships/customXml" Target="../ink/ink4632.xml"/><Relationship Id="rId70" Type="http://schemas.openxmlformats.org/officeDocument/2006/relationships/image" Target="../media/image3967.png"/><Relationship Id="rId166" Type="http://schemas.openxmlformats.org/officeDocument/2006/relationships/image" Target="../media/image4013.png"/><Relationship Id="rId373" Type="http://schemas.openxmlformats.org/officeDocument/2006/relationships/image" Target="../media/image4116.png"/><Relationship Id="rId580" Type="http://schemas.openxmlformats.org/officeDocument/2006/relationships/image" Target="../media/image4219.png"/><Relationship Id="rId801" Type="http://schemas.openxmlformats.org/officeDocument/2006/relationships/customXml" Target="../ink/ink4561.xml"/><Relationship Id="rId1017" Type="http://schemas.openxmlformats.org/officeDocument/2006/relationships/image" Target="../media/image4433.png"/><Relationship Id="rId1" Type="http://schemas.openxmlformats.org/officeDocument/2006/relationships/slideLayout" Target="../slideLayouts/slideLayout7.xml"/><Relationship Id="rId233" Type="http://schemas.openxmlformats.org/officeDocument/2006/relationships/customXml" Target="../ink/ink4275.xml"/><Relationship Id="rId440" Type="http://schemas.openxmlformats.org/officeDocument/2006/relationships/image" Target="../media/image4149.png"/><Relationship Id="rId678" Type="http://schemas.openxmlformats.org/officeDocument/2006/relationships/customXml" Target="../ink/ink4499.xml"/><Relationship Id="rId885" Type="http://schemas.openxmlformats.org/officeDocument/2006/relationships/image" Target="../media/image4368.png"/><Relationship Id="rId28" Type="http://schemas.openxmlformats.org/officeDocument/2006/relationships/image" Target="../media/image3947.png"/><Relationship Id="rId300" Type="http://schemas.openxmlformats.org/officeDocument/2006/relationships/customXml" Target="../ink/ink4309.xml"/><Relationship Id="rId538" Type="http://schemas.openxmlformats.org/officeDocument/2006/relationships/image" Target="../media/image4198.png"/><Relationship Id="rId745" Type="http://schemas.openxmlformats.org/officeDocument/2006/relationships/customXml" Target="../ink/ink4533.xml"/><Relationship Id="rId952" Type="http://schemas.openxmlformats.org/officeDocument/2006/relationships/image" Target="../media/image4401.png"/><Relationship Id="rId81" Type="http://schemas.openxmlformats.org/officeDocument/2006/relationships/customXml" Target="../ink/ink4198.xml"/><Relationship Id="rId177" Type="http://schemas.openxmlformats.org/officeDocument/2006/relationships/customXml" Target="../ink/ink4247.xml"/><Relationship Id="rId384" Type="http://schemas.openxmlformats.org/officeDocument/2006/relationships/customXml" Target="../ink/ink4351.xml"/><Relationship Id="rId591" Type="http://schemas.openxmlformats.org/officeDocument/2006/relationships/customXml" Target="../ink/ink4455.xml"/><Relationship Id="rId605" Type="http://schemas.openxmlformats.org/officeDocument/2006/relationships/customXml" Target="../ink/ink4462.xml"/><Relationship Id="rId812" Type="http://schemas.openxmlformats.org/officeDocument/2006/relationships/image" Target="../media/image4332.png"/><Relationship Id="rId1028" Type="http://schemas.openxmlformats.org/officeDocument/2006/relationships/customXml" Target="../ink/ink4676.xml"/><Relationship Id="rId244" Type="http://schemas.openxmlformats.org/officeDocument/2006/relationships/image" Target="../media/image4052.png"/><Relationship Id="rId689" Type="http://schemas.openxmlformats.org/officeDocument/2006/relationships/customXml" Target="../ink/ink4505.xml"/><Relationship Id="rId896" Type="http://schemas.openxmlformats.org/officeDocument/2006/relationships/customXml" Target="../ink/ink4609.xml"/><Relationship Id="rId39" Type="http://schemas.openxmlformats.org/officeDocument/2006/relationships/customXml" Target="../ink/ink4177.xml"/><Relationship Id="rId451" Type="http://schemas.openxmlformats.org/officeDocument/2006/relationships/customXml" Target="../ink/ink4385.xml"/><Relationship Id="rId549" Type="http://schemas.openxmlformats.org/officeDocument/2006/relationships/customXml" Target="../ink/ink4434.xml"/><Relationship Id="rId756" Type="http://schemas.openxmlformats.org/officeDocument/2006/relationships/image" Target="../media/image4304.png"/><Relationship Id="rId104" Type="http://schemas.openxmlformats.org/officeDocument/2006/relationships/image" Target="../media/image3983.png"/><Relationship Id="rId188" Type="http://schemas.openxmlformats.org/officeDocument/2006/relationships/image" Target="../media/image4024.png"/><Relationship Id="rId311" Type="http://schemas.openxmlformats.org/officeDocument/2006/relationships/image" Target="../media/image4085.png"/><Relationship Id="rId395" Type="http://schemas.openxmlformats.org/officeDocument/2006/relationships/customXml" Target="../ink/ink4357.xml"/><Relationship Id="rId409" Type="http://schemas.openxmlformats.org/officeDocument/2006/relationships/customXml" Target="../ink/ink4364.xml"/><Relationship Id="rId963" Type="http://schemas.openxmlformats.org/officeDocument/2006/relationships/customXml" Target="../ink/ink4643.xml"/><Relationship Id="rId1039" Type="http://schemas.openxmlformats.org/officeDocument/2006/relationships/image" Target="../media/image4444.png"/><Relationship Id="rId92" Type="http://schemas.openxmlformats.org/officeDocument/2006/relationships/image" Target="../media/image3978.png"/><Relationship Id="rId616" Type="http://schemas.openxmlformats.org/officeDocument/2006/relationships/image" Target="../media/image4236.png"/><Relationship Id="rId823" Type="http://schemas.openxmlformats.org/officeDocument/2006/relationships/customXml" Target="../ink/ink4572.xml"/><Relationship Id="rId255" Type="http://schemas.openxmlformats.org/officeDocument/2006/relationships/image" Target="../media/image4057.png"/><Relationship Id="rId462" Type="http://schemas.openxmlformats.org/officeDocument/2006/relationships/image" Target="../media/image4160.png"/><Relationship Id="rId115" Type="http://schemas.openxmlformats.org/officeDocument/2006/relationships/image" Target="../media/image3988.png"/><Relationship Id="rId322" Type="http://schemas.openxmlformats.org/officeDocument/2006/relationships/customXml" Target="../ink/ink4320.xml"/><Relationship Id="rId767" Type="http://schemas.openxmlformats.org/officeDocument/2006/relationships/customXml" Target="../ink/ink4544.xml"/><Relationship Id="rId974" Type="http://schemas.openxmlformats.org/officeDocument/2006/relationships/image" Target="../media/image4412.png"/><Relationship Id="rId199" Type="http://schemas.openxmlformats.org/officeDocument/2006/relationships/customXml" Target="../ink/ink4258.xml"/><Relationship Id="rId627" Type="http://schemas.openxmlformats.org/officeDocument/2006/relationships/customXml" Target="../ink/ink4473.xml"/><Relationship Id="rId834" Type="http://schemas.openxmlformats.org/officeDocument/2006/relationships/image" Target="../media/image4343.png"/><Relationship Id="rId266" Type="http://schemas.openxmlformats.org/officeDocument/2006/relationships/customXml" Target="../ink/ink4292.xml"/><Relationship Id="rId473" Type="http://schemas.openxmlformats.org/officeDocument/2006/relationships/customXml" Target="../ink/ink4396.xml"/><Relationship Id="rId680" Type="http://schemas.openxmlformats.org/officeDocument/2006/relationships/customXml" Target="../ink/ink4500.xml"/><Relationship Id="rId901" Type="http://schemas.openxmlformats.org/officeDocument/2006/relationships/image" Target="../media/image4376.png"/><Relationship Id="rId30" Type="http://schemas.openxmlformats.org/officeDocument/2006/relationships/image" Target="../media/image3948.png"/><Relationship Id="rId126" Type="http://schemas.openxmlformats.org/officeDocument/2006/relationships/customXml" Target="../ink/ink4221.xml"/><Relationship Id="rId333" Type="http://schemas.openxmlformats.org/officeDocument/2006/relationships/image" Target="../media/image4096.png"/><Relationship Id="rId540" Type="http://schemas.openxmlformats.org/officeDocument/2006/relationships/image" Target="../media/image4199.png"/><Relationship Id="rId778" Type="http://schemas.openxmlformats.org/officeDocument/2006/relationships/image" Target="../media/image4315.png"/><Relationship Id="rId985" Type="http://schemas.openxmlformats.org/officeDocument/2006/relationships/customXml" Target="../ink/ink4654.xml"/><Relationship Id="rId638" Type="http://schemas.openxmlformats.org/officeDocument/2006/relationships/image" Target="../media/image4246.png"/><Relationship Id="rId845" Type="http://schemas.openxmlformats.org/officeDocument/2006/relationships/customXml" Target="../ink/ink4583.xml"/><Relationship Id="rId1030" Type="http://schemas.openxmlformats.org/officeDocument/2006/relationships/customXml" Target="../ink/ink4677.xml"/><Relationship Id="rId277" Type="http://schemas.openxmlformats.org/officeDocument/2006/relationships/image" Target="../media/image4068.png"/><Relationship Id="rId400" Type="http://schemas.openxmlformats.org/officeDocument/2006/relationships/image" Target="../media/image4129.png"/><Relationship Id="rId484" Type="http://schemas.openxmlformats.org/officeDocument/2006/relationships/image" Target="../media/image4171.png"/><Relationship Id="rId705" Type="http://schemas.openxmlformats.org/officeDocument/2006/relationships/customXml" Target="../ink/ink4513.xml"/><Relationship Id="rId137" Type="http://schemas.openxmlformats.org/officeDocument/2006/relationships/image" Target="../media/image3999.png"/><Relationship Id="rId344" Type="http://schemas.openxmlformats.org/officeDocument/2006/relationships/customXml" Target="../ink/ink4331.xml"/><Relationship Id="rId691" Type="http://schemas.openxmlformats.org/officeDocument/2006/relationships/customXml" Target="../ink/ink4506.xml"/><Relationship Id="rId789" Type="http://schemas.openxmlformats.org/officeDocument/2006/relationships/customXml" Target="../ink/ink4555.xml"/><Relationship Id="rId912" Type="http://schemas.openxmlformats.org/officeDocument/2006/relationships/customXml" Target="../ink/ink4617.xml"/><Relationship Id="rId996" Type="http://schemas.openxmlformats.org/officeDocument/2006/relationships/image" Target="../media/image4423.png"/><Relationship Id="rId41" Type="http://schemas.openxmlformats.org/officeDocument/2006/relationships/customXml" Target="../ink/ink4178.xml"/><Relationship Id="rId551" Type="http://schemas.openxmlformats.org/officeDocument/2006/relationships/customXml" Target="../ink/ink4435.xml"/><Relationship Id="rId649" Type="http://schemas.openxmlformats.org/officeDocument/2006/relationships/customXml" Target="../ink/ink4484.xml"/><Relationship Id="rId856" Type="http://schemas.openxmlformats.org/officeDocument/2006/relationships/image" Target="../media/image4354.png"/><Relationship Id="rId190" Type="http://schemas.openxmlformats.org/officeDocument/2006/relationships/image" Target="../media/image4025.png"/><Relationship Id="rId204" Type="http://schemas.openxmlformats.org/officeDocument/2006/relationships/image" Target="../media/image4032.png"/><Relationship Id="rId288" Type="http://schemas.openxmlformats.org/officeDocument/2006/relationships/customXml" Target="../ink/ink4303.xml"/><Relationship Id="rId411" Type="http://schemas.openxmlformats.org/officeDocument/2006/relationships/customXml" Target="../ink/ink4365.xml"/><Relationship Id="rId509" Type="http://schemas.openxmlformats.org/officeDocument/2006/relationships/customXml" Target="../ink/ink4414.xml"/><Relationship Id="rId1041" Type="http://schemas.openxmlformats.org/officeDocument/2006/relationships/image" Target="../media/image4445.png"/><Relationship Id="rId495" Type="http://schemas.openxmlformats.org/officeDocument/2006/relationships/customXml" Target="../ink/ink4407.xml"/><Relationship Id="rId716" Type="http://schemas.openxmlformats.org/officeDocument/2006/relationships/image" Target="../media/image4284.png"/><Relationship Id="rId923" Type="http://schemas.openxmlformats.org/officeDocument/2006/relationships/image" Target="../media/image4387.png"/><Relationship Id="rId52" Type="http://schemas.openxmlformats.org/officeDocument/2006/relationships/image" Target="../media/image3958.png"/><Relationship Id="rId148" Type="http://schemas.openxmlformats.org/officeDocument/2006/relationships/customXml" Target="../ink/ink4232.xml"/><Relationship Id="rId355" Type="http://schemas.openxmlformats.org/officeDocument/2006/relationships/image" Target="../media/image4107.png"/><Relationship Id="rId562" Type="http://schemas.openxmlformats.org/officeDocument/2006/relationships/image" Target="../media/image4210.png"/><Relationship Id="rId215" Type="http://schemas.openxmlformats.org/officeDocument/2006/relationships/customXml" Target="../ink/ink4266.xml"/><Relationship Id="rId422" Type="http://schemas.openxmlformats.org/officeDocument/2006/relationships/image" Target="../media/image4140.png"/><Relationship Id="rId867" Type="http://schemas.openxmlformats.org/officeDocument/2006/relationships/customXml" Target="../ink/ink4594.xml"/><Relationship Id="rId1052" Type="http://schemas.openxmlformats.org/officeDocument/2006/relationships/customXml" Target="../ink/ink4688.xml"/><Relationship Id="rId299" Type="http://schemas.openxmlformats.org/officeDocument/2006/relationships/image" Target="../media/image4079.png"/><Relationship Id="rId727" Type="http://schemas.openxmlformats.org/officeDocument/2006/relationships/customXml" Target="../ink/ink4524.xml"/><Relationship Id="rId934" Type="http://schemas.openxmlformats.org/officeDocument/2006/relationships/image" Target="../media/image4392.png"/><Relationship Id="rId63" Type="http://schemas.openxmlformats.org/officeDocument/2006/relationships/customXml" Target="../ink/ink4189.xml"/><Relationship Id="rId159" Type="http://schemas.openxmlformats.org/officeDocument/2006/relationships/image" Target="../media/image4010.png"/><Relationship Id="rId366" Type="http://schemas.openxmlformats.org/officeDocument/2006/relationships/customXml" Target="../ink/ink4342.xml"/><Relationship Id="rId573" Type="http://schemas.openxmlformats.org/officeDocument/2006/relationships/customXml" Target="../ink/ink4446.xml"/><Relationship Id="rId780" Type="http://schemas.openxmlformats.org/officeDocument/2006/relationships/image" Target="../media/image4316.png"/><Relationship Id="rId226" Type="http://schemas.openxmlformats.org/officeDocument/2006/relationships/image" Target="../media/image4043.png"/><Relationship Id="rId433" Type="http://schemas.openxmlformats.org/officeDocument/2006/relationships/customXml" Target="../ink/ink4376.xml"/><Relationship Id="rId878" Type="http://schemas.openxmlformats.org/officeDocument/2006/relationships/customXml" Target="../ink/ink4600.xml"/><Relationship Id="rId1063" Type="http://schemas.openxmlformats.org/officeDocument/2006/relationships/image" Target="../media/image4455.png"/><Relationship Id="rId640" Type="http://schemas.openxmlformats.org/officeDocument/2006/relationships/image" Target="../media/image4247.png"/><Relationship Id="rId738" Type="http://schemas.openxmlformats.org/officeDocument/2006/relationships/image" Target="../media/image4295.png"/><Relationship Id="rId945" Type="http://schemas.openxmlformats.org/officeDocument/2006/relationships/customXml" Target="../ink/ink4634.xml"/><Relationship Id="rId74" Type="http://schemas.openxmlformats.org/officeDocument/2006/relationships/image" Target="../media/image3969.png"/><Relationship Id="rId377" Type="http://schemas.openxmlformats.org/officeDocument/2006/relationships/image" Target="../media/image4118.png"/><Relationship Id="rId500" Type="http://schemas.openxmlformats.org/officeDocument/2006/relationships/image" Target="../media/image4179.png"/><Relationship Id="rId584" Type="http://schemas.openxmlformats.org/officeDocument/2006/relationships/image" Target="../media/image4221.png"/><Relationship Id="rId805" Type="http://schemas.openxmlformats.org/officeDocument/2006/relationships/customXml" Target="../ink/ink4563.xml"/><Relationship Id="rId5" Type="http://schemas.openxmlformats.org/officeDocument/2006/relationships/customXml" Target="../ink/ink4160.xml"/><Relationship Id="rId237" Type="http://schemas.openxmlformats.org/officeDocument/2006/relationships/customXml" Target="../ink/ink4277.xml"/><Relationship Id="rId791" Type="http://schemas.openxmlformats.org/officeDocument/2006/relationships/customXml" Target="../ink/ink4556.xml"/><Relationship Id="rId889" Type="http://schemas.openxmlformats.org/officeDocument/2006/relationships/image" Target="../media/image4370.png"/><Relationship Id="rId444" Type="http://schemas.openxmlformats.org/officeDocument/2006/relationships/image" Target="../media/image4151.png"/><Relationship Id="rId651" Type="http://schemas.openxmlformats.org/officeDocument/2006/relationships/customXml" Target="../ink/ink4485.xml"/><Relationship Id="rId749" Type="http://schemas.openxmlformats.org/officeDocument/2006/relationships/customXml" Target="../ink/ink4535.xml"/><Relationship Id="rId290" Type="http://schemas.openxmlformats.org/officeDocument/2006/relationships/customXml" Target="../ink/ink4304.xml"/><Relationship Id="rId304" Type="http://schemas.openxmlformats.org/officeDocument/2006/relationships/customXml" Target="../ink/ink4311.xml"/><Relationship Id="rId388" Type="http://schemas.openxmlformats.org/officeDocument/2006/relationships/customXml" Target="../ink/ink4353.xml"/><Relationship Id="rId511" Type="http://schemas.openxmlformats.org/officeDocument/2006/relationships/customXml" Target="../ink/ink4415.xml"/><Relationship Id="rId609" Type="http://schemas.openxmlformats.org/officeDocument/2006/relationships/customXml" Target="../ink/ink4464.xml"/><Relationship Id="rId956" Type="http://schemas.openxmlformats.org/officeDocument/2006/relationships/image" Target="../media/image4403.png"/><Relationship Id="rId85" Type="http://schemas.openxmlformats.org/officeDocument/2006/relationships/customXml" Target="../ink/ink4200.xml"/><Relationship Id="rId150" Type="http://schemas.openxmlformats.org/officeDocument/2006/relationships/customXml" Target="../ink/ink4233.xml"/><Relationship Id="rId595" Type="http://schemas.openxmlformats.org/officeDocument/2006/relationships/customXml" Target="../ink/ink4457.xml"/><Relationship Id="rId816" Type="http://schemas.openxmlformats.org/officeDocument/2006/relationships/image" Target="../media/image4334.png"/><Relationship Id="rId1001" Type="http://schemas.openxmlformats.org/officeDocument/2006/relationships/image" Target="../media/image4425.png"/><Relationship Id="rId248" Type="http://schemas.openxmlformats.org/officeDocument/2006/relationships/image" Target="../media/image4054.png"/><Relationship Id="rId455" Type="http://schemas.openxmlformats.org/officeDocument/2006/relationships/customXml" Target="../ink/ink4387.xml"/><Relationship Id="rId662" Type="http://schemas.openxmlformats.org/officeDocument/2006/relationships/image" Target="../media/image4258.png"/><Relationship Id="rId12" Type="http://schemas.openxmlformats.org/officeDocument/2006/relationships/image" Target="../media/image3939.png"/><Relationship Id="rId108" Type="http://schemas.openxmlformats.org/officeDocument/2006/relationships/customXml" Target="../ink/ink4212.xml"/><Relationship Id="rId315" Type="http://schemas.openxmlformats.org/officeDocument/2006/relationships/image" Target="../media/image4087.png"/><Relationship Id="rId522" Type="http://schemas.openxmlformats.org/officeDocument/2006/relationships/image" Target="../media/image4190.png"/><Relationship Id="rId967" Type="http://schemas.openxmlformats.org/officeDocument/2006/relationships/customXml" Target="../ink/ink4645.xml"/><Relationship Id="rId96" Type="http://schemas.openxmlformats.org/officeDocument/2006/relationships/image" Target="../media/image3979.png"/><Relationship Id="rId161" Type="http://schemas.openxmlformats.org/officeDocument/2006/relationships/customXml" Target="../ink/ink4239.xml"/><Relationship Id="rId399" Type="http://schemas.openxmlformats.org/officeDocument/2006/relationships/customXml" Target="../ink/ink4359.xml"/><Relationship Id="rId827" Type="http://schemas.openxmlformats.org/officeDocument/2006/relationships/customXml" Target="../ink/ink4574.xml"/><Relationship Id="rId1012" Type="http://schemas.openxmlformats.org/officeDocument/2006/relationships/customXml" Target="../ink/ink4668.xml"/><Relationship Id="rId259" Type="http://schemas.openxmlformats.org/officeDocument/2006/relationships/image" Target="../media/image4059.png"/><Relationship Id="rId466" Type="http://schemas.openxmlformats.org/officeDocument/2006/relationships/image" Target="../media/image4162.png"/><Relationship Id="rId673" Type="http://schemas.openxmlformats.org/officeDocument/2006/relationships/image" Target="../media/image4263.png"/><Relationship Id="rId880" Type="http://schemas.openxmlformats.org/officeDocument/2006/relationships/customXml" Target="../ink/ink4601.xml"/><Relationship Id="rId23" Type="http://schemas.openxmlformats.org/officeDocument/2006/relationships/customXml" Target="../ink/ink4169.xml"/><Relationship Id="rId119" Type="http://schemas.openxmlformats.org/officeDocument/2006/relationships/image" Target="../media/image3990.png"/><Relationship Id="rId326" Type="http://schemas.openxmlformats.org/officeDocument/2006/relationships/customXml" Target="../ink/ink4322.xml"/><Relationship Id="rId533" Type="http://schemas.openxmlformats.org/officeDocument/2006/relationships/customXml" Target="../ink/ink4426.xml"/><Relationship Id="rId978" Type="http://schemas.openxmlformats.org/officeDocument/2006/relationships/image" Target="../media/image4414.png"/><Relationship Id="rId740" Type="http://schemas.openxmlformats.org/officeDocument/2006/relationships/image" Target="../media/image4296.png"/><Relationship Id="rId838" Type="http://schemas.openxmlformats.org/officeDocument/2006/relationships/image" Target="../media/image4345.png"/><Relationship Id="rId1023" Type="http://schemas.openxmlformats.org/officeDocument/2006/relationships/image" Target="../media/image4436.png"/><Relationship Id="rId172" Type="http://schemas.openxmlformats.org/officeDocument/2006/relationships/image" Target="../media/image4016.png"/><Relationship Id="rId477" Type="http://schemas.openxmlformats.org/officeDocument/2006/relationships/customXml" Target="../ink/ink4398.xml"/><Relationship Id="rId600" Type="http://schemas.openxmlformats.org/officeDocument/2006/relationships/image" Target="../media/image4229.png"/><Relationship Id="rId684" Type="http://schemas.openxmlformats.org/officeDocument/2006/relationships/customXml" Target="../ink/ink4502.xml"/><Relationship Id="rId337" Type="http://schemas.openxmlformats.org/officeDocument/2006/relationships/image" Target="../media/image4098.png"/><Relationship Id="rId891" Type="http://schemas.openxmlformats.org/officeDocument/2006/relationships/image" Target="../media/image4371.png"/><Relationship Id="rId905" Type="http://schemas.openxmlformats.org/officeDocument/2006/relationships/image" Target="../media/image4378.png"/><Relationship Id="rId989" Type="http://schemas.openxmlformats.org/officeDocument/2006/relationships/customXml" Target="../ink/ink4656.xml"/><Relationship Id="rId34" Type="http://schemas.openxmlformats.org/officeDocument/2006/relationships/image" Target="../media/image3950.png"/><Relationship Id="rId544" Type="http://schemas.openxmlformats.org/officeDocument/2006/relationships/image" Target="../media/image4201.png"/><Relationship Id="rId751" Type="http://schemas.openxmlformats.org/officeDocument/2006/relationships/customXml" Target="../ink/ink4536.xml"/><Relationship Id="rId849" Type="http://schemas.openxmlformats.org/officeDocument/2006/relationships/customXml" Target="../ink/ink4585.xml"/><Relationship Id="rId183" Type="http://schemas.openxmlformats.org/officeDocument/2006/relationships/customXml" Target="../ink/ink4250.xml"/><Relationship Id="rId390" Type="http://schemas.openxmlformats.org/officeDocument/2006/relationships/customXml" Target="../ink/ink4354.xml"/><Relationship Id="rId404" Type="http://schemas.openxmlformats.org/officeDocument/2006/relationships/image" Target="../media/image4131.png"/><Relationship Id="rId611" Type="http://schemas.openxmlformats.org/officeDocument/2006/relationships/customXml" Target="../ink/ink4465.xml"/><Relationship Id="rId1034" Type="http://schemas.openxmlformats.org/officeDocument/2006/relationships/customXml" Target="../ink/ink4679.xml"/><Relationship Id="rId250" Type="http://schemas.openxmlformats.org/officeDocument/2006/relationships/image" Target="../media/image4055.png"/><Relationship Id="rId488" Type="http://schemas.openxmlformats.org/officeDocument/2006/relationships/image" Target="../media/image4173.png"/><Relationship Id="rId695" Type="http://schemas.openxmlformats.org/officeDocument/2006/relationships/customXml" Target="../ink/ink4508.xml"/><Relationship Id="rId709" Type="http://schemas.openxmlformats.org/officeDocument/2006/relationships/customXml" Target="../ink/ink4515.xml"/><Relationship Id="rId916" Type="http://schemas.openxmlformats.org/officeDocument/2006/relationships/customXml" Target="../ink/ink4619.xml"/><Relationship Id="rId45" Type="http://schemas.openxmlformats.org/officeDocument/2006/relationships/customXml" Target="../ink/ink4180.xml"/><Relationship Id="rId110" Type="http://schemas.openxmlformats.org/officeDocument/2006/relationships/customXml" Target="../ink/ink4213.xml"/><Relationship Id="rId348" Type="http://schemas.openxmlformats.org/officeDocument/2006/relationships/customXml" Target="../ink/ink4333.xml"/><Relationship Id="rId555" Type="http://schemas.openxmlformats.org/officeDocument/2006/relationships/customXml" Target="../ink/ink4437.xml"/><Relationship Id="rId762" Type="http://schemas.openxmlformats.org/officeDocument/2006/relationships/image" Target="../media/image4307.png"/><Relationship Id="rId194" Type="http://schemas.openxmlformats.org/officeDocument/2006/relationships/image" Target="../media/image4027.png"/><Relationship Id="rId208" Type="http://schemas.openxmlformats.org/officeDocument/2006/relationships/image" Target="../media/image4034.png"/><Relationship Id="rId415" Type="http://schemas.openxmlformats.org/officeDocument/2006/relationships/customXml" Target="../ink/ink4367.xml"/><Relationship Id="rId622" Type="http://schemas.openxmlformats.org/officeDocument/2006/relationships/image" Target="../media/image4238.png"/><Relationship Id="rId1045" Type="http://schemas.openxmlformats.org/officeDocument/2006/relationships/image" Target="../media/image4447.png"/><Relationship Id="rId261" Type="http://schemas.openxmlformats.org/officeDocument/2006/relationships/image" Target="../media/image4060.png"/><Relationship Id="rId499" Type="http://schemas.openxmlformats.org/officeDocument/2006/relationships/customXml" Target="../ink/ink4409.xml"/><Relationship Id="rId927" Type="http://schemas.openxmlformats.org/officeDocument/2006/relationships/customXml" Target="../ink/ink4625.xml"/><Relationship Id="rId56" Type="http://schemas.openxmlformats.org/officeDocument/2006/relationships/image" Target="../media/image3960.png"/><Relationship Id="rId359" Type="http://schemas.openxmlformats.org/officeDocument/2006/relationships/image" Target="../media/image4109.png"/><Relationship Id="rId566" Type="http://schemas.openxmlformats.org/officeDocument/2006/relationships/image" Target="../media/image4212.png"/><Relationship Id="rId773" Type="http://schemas.openxmlformats.org/officeDocument/2006/relationships/customXml" Target="../ink/ink4547.xml"/><Relationship Id="rId121" Type="http://schemas.openxmlformats.org/officeDocument/2006/relationships/image" Target="../media/image3991.png"/><Relationship Id="rId219" Type="http://schemas.openxmlformats.org/officeDocument/2006/relationships/customXml" Target="../ink/ink4268.xml"/><Relationship Id="rId426" Type="http://schemas.openxmlformats.org/officeDocument/2006/relationships/image" Target="../media/image4142.png"/><Relationship Id="rId633" Type="http://schemas.openxmlformats.org/officeDocument/2006/relationships/customXml" Target="../ink/ink4476.xml"/><Relationship Id="rId980" Type="http://schemas.openxmlformats.org/officeDocument/2006/relationships/image" Target="../media/image4415.png"/><Relationship Id="rId1056" Type="http://schemas.openxmlformats.org/officeDocument/2006/relationships/customXml" Target="../ink/ink4690.xml"/><Relationship Id="rId840" Type="http://schemas.openxmlformats.org/officeDocument/2006/relationships/image" Target="../media/image4346.png"/><Relationship Id="rId938" Type="http://schemas.openxmlformats.org/officeDocument/2006/relationships/image" Target="../media/image4394.png"/><Relationship Id="rId67" Type="http://schemas.openxmlformats.org/officeDocument/2006/relationships/customXml" Target="../ink/ink4191.xml"/><Relationship Id="rId272" Type="http://schemas.openxmlformats.org/officeDocument/2006/relationships/customXml" Target="../ink/ink4295.xml"/><Relationship Id="rId577" Type="http://schemas.openxmlformats.org/officeDocument/2006/relationships/customXml" Target="../ink/ink4448.xml"/><Relationship Id="rId700" Type="http://schemas.openxmlformats.org/officeDocument/2006/relationships/image" Target="../media/image4276.png"/><Relationship Id="rId132" Type="http://schemas.openxmlformats.org/officeDocument/2006/relationships/customXml" Target="../ink/ink4224.xml"/><Relationship Id="rId784" Type="http://schemas.openxmlformats.org/officeDocument/2006/relationships/image" Target="../media/image4318.png"/><Relationship Id="rId991" Type="http://schemas.openxmlformats.org/officeDocument/2006/relationships/customXml" Target="../ink/ink4657.xml"/><Relationship Id="rId437" Type="http://schemas.openxmlformats.org/officeDocument/2006/relationships/customXml" Target="../ink/ink4378.xml"/><Relationship Id="rId644" Type="http://schemas.openxmlformats.org/officeDocument/2006/relationships/image" Target="../media/image4249.png"/><Relationship Id="rId851" Type="http://schemas.openxmlformats.org/officeDocument/2006/relationships/customXml" Target="../ink/ink4586.xml"/><Relationship Id="rId283" Type="http://schemas.openxmlformats.org/officeDocument/2006/relationships/image" Target="../media/image4071.png"/><Relationship Id="rId490" Type="http://schemas.openxmlformats.org/officeDocument/2006/relationships/image" Target="../media/image4174.png"/><Relationship Id="rId504" Type="http://schemas.openxmlformats.org/officeDocument/2006/relationships/image" Target="../media/image4181.png"/><Relationship Id="rId711" Type="http://schemas.openxmlformats.org/officeDocument/2006/relationships/customXml" Target="../ink/ink4516.xml"/><Relationship Id="rId949" Type="http://schemas.openxmlformats.org/officeDocument/2006/relationships/customXml" Target="../ink/ink4636.xml"/><Relationship Id="rId78" Type="http://schemas.openxmlformats.org/officeDocument/2006/relationships/image" Target="../media/image3971.png"/><Relationship Id="rId143" Type="http://schemas.openxmlformats.org/officeDocument/2006/relationships/image" Target="../media/image4002.png"/><Relationship Id="rId350" Type="http://schemas.openxmlformats.org/officeDocument/2006/relationships/customXml" Target="../ink/ink4334.xml"/><Relationship Id="rId588" Type="http://schemas.openxmlformats.org/officeDocument/2006/relationships/image" Target="../media/image4223.png"/><Relationship Id="rId795" Type="http://schemas.openxmlformats.org/officeDocument/2006/relationships/customXml" Target="../ink/ink4558.xml"/><Relationship Id="rId809" Type="http://schemas.openxmlformats.org/officeDocument/2006/relationships/customXml" Target="../ink/ink4565.xml"/><Relationship Id="rId9" Type="http://schemas.openxmlformats.org/officeDocument/2006/relationships/customXml" Target="../ink/ink4162.xml"/><Relationship Id="rId210" Type="http://schemas.openxmlformats.org/officeDocument/2006/relationships/image" Target="../media/image4035.png"/><Relationship Id="rId448" Type="http://schemas.openxmlformats.org/officeDocument/2006/relationships/image" Target="../media/image4153.png"/><Relationship Id="rId655" Type="http://schemas.openxmlformats.org/officeDocument/2006/relationships/customXml" Target="../ink/ink4487.xml"/><Relationship Id="rId862" Type="http://schemas.openxmlformats.org/officeDocument/2006/relationships/image" Target="../media/image4357.png"/><Relationship Id="rId294" Type="http://schemas.openxmlformats.org/officeDocument/2006/relationships/customXml" Target="../ink/ink4306.xml"/><Relationship Id="rId308" Type="http://schemas.openxmlformats.org/officeDocument/2006/relationships/customXml" Target="../ink/ink4313.xml"/><Relationship Id="rId515" Type="http://schemas.openxmlformats.org/officeDocument/2006/relationships/customXml" Target="../ink/ink4417.xml"/><Relationship Id="rId722" Type="http://schemas.openxmlformats.org/officeDocument/2006/relationships/image" Target="../media/image4287.png"/><Relationship Id="rId89" Type="http://schemas.openxmlformats.org/officeDocument/2006/relationships/customXml" Target="../ink/ink4202.xml"/><Relationship Id="rId154" Type="http://schemas.openxmlformats.org/officeDocument/2006/relationships/customXml" Target="../ink/ink4235.xml"/><Relationship Id="rId361" Type="http://schemas.openxmlformats.org/officeDocument/2006/relationships/image" Target="../media/image4110.png"/><Relationship Id="rId599" Type="http://schemas.openxmlformats.org/officeDocument/2006/relationships/customXml" Target="../ink/ink4459.xml"/><Relationship Id="rId1005" Type="http://schemas.openxmlformats.org/officeDocument/2006/relationships/image" Target="../media/image4427.png"/><Relationship Id="rId459" Type="http://schemas.openxmlformats.org/officeDocument/2006/relationships/customXml" Target="../ink/ink4389.xml"/><Relationship Id="rId666" Type="http://schemas.openxmlformats.org/officeDocument/2006/relationships/image" Target="../media/image4260.png"/><Relationship Id="rId873" Type="http://schemas.openxmlformats.org/officeDocument/2006/relationships/image" Target="../media/image4362.png"/><Relationship Id="rId16" Type="http://schemas.openxmlformats.org/officeDocument/2006/relationships/image" Target="../media/image3941.png"/><Relationship Id="rId221" Type="http://schemas.openxmlformats.org/officeDocument/2006/relationships/customXml" Target="../ink/ink4269.xml"/><Relationship Id="rId319" Type="http://schemas.openxmlformats.org/officeDocument/2006/relationships/image" Target="../media/image4089.png"/><Relationship Id="rId526" Type="http://schemas.openxmlformats.org/officeDocument/2006/relationships/image" Target="../media/image4192.png"/><Relationship Id="rId733" Type="http://schemas.openxmlformats.org/officeDocument/2006/relationships/customXml" Target="../ink/ink4527.xml"/><Relationship Id="rId940" Type="http://schemas.openxmlformats.org/officeDocument/2006/relationships/image" Target="../media/image4395.png"/><Relationship Id="rId1016" Type="http://schemas.openxmlformats.org/officeDocument/2006/relationships/customXml" Target="../ink/ink4670.xml"/><Relationship Id="rId165" Type="http://schemas.openxmlformats.org/officeDocument/2006/relationships/customXml" Target="../ink/ink4241.xml"/><Relationship Id="rId372" Type="http://schemas.openxmlformats.org/officeDocument/2006/relationships/customXml" Target="../ink/ink4345.xml"/><Relationship Id="rId677" Type="http://schemas.openxmlformats.org/officeDocument/2006/relationships/image" Target="../media/image4265.png"/><Relationship Id="rId800" Type="http://schemas.openxmlformats.org/officeDocument/2006/relationships/image" Target="../media/image4326.png"/><Relationship Id="rId232" Type="http://schemas.openxmlformats.org/officeDocument/2006/relationships/image" Target="../media/image4046.png"/><Relationship Id="rId884" Type="http://schemas.openxmlformats.org/officeDocument/2006/relationships/customXml" Target="../ink/ink4603.xml"/><Relationship Id="rId27" Type="http://schemas.openxmlformats.org/officeDocument/2006/relationships/customXml" Target="../ink/ink4171.xml"/><Relationship Id="rId537" Type="http://schemas.openxmlformats.org/officeDocument/2006/relationships/customXml" Target="../ink/ink4428.xml"/><Relationship Id="rId744" Type="http://schemas.openxmlformats.org/officeDocument/2006/relationships/image" Target="../media/image4298.png"/><Relationship Id="rId951" Type="http://schemas.openxmlformats.org/officeDocument/2006/relationships/customXml" Target="../ink/ink4637.xml"/><Relationship Id="rId80" Type="http://schemas.openxmlformats.org/officeDocument/2006/relationships/image" Target="../media/image3972.png"/><Relationship Id="rId176" Type="http://schemas.openxmlformats.org/officeDocument/2006/relationships/image" Target="../media/image4018.png"/><Relationship Id="rId383" Type="http://schemas.openxmlformats.org/officeDocument/2006/relationships/image" Target="../media/image4121.png"/><Relationship Id="rId590" Type="http://schemas.openxmlformats.org/officeDocument/2006/relationships/image" Target="../media/image4224.png"/><Relationship Id="rId604" Type="http://schemas.openxmlformats.org/officeDocument/2006/relationships/image" Target="../media/image4231.png"/><Relationship Id="rId811" Type="http://schemas.openxmlformats.org/officeDocument/2006/relationships/customXml" Target="../ink/ink4566.xml"/><Relationship Id="rId1027" Type="http://schemas.openxmlformats.org/officeDocument/2006/relationships/image" Target="../media/image4438.png"/><Relationship Id="rId243" Type="http://schemas.openxmlformats.org/officeDocument/2006/relationships/customXml" Target="../ink/ink4280.xml"/><Relationship Id="rId450" Type="http://schemas.openxmlformats.org/officeDocument/2006/relationships/image" Target="../media/image4154.png"/><Relationship Id="rId688" Type="http://schemas.openxmlformats.org/officeDocument/2006/relationships/image" Target="../media/image4270.png"/><Relationship Id="rId895" Type="http://schemas.openxmlformats.org/officeDocument/2006/relationships/image" Target="../media/image4373.png"/><Relationship Id="rId909" Type="http://schemas.openxmlformats.org/officeDocument/2006/relationships/image" Target="../media/image4380.png"/><Relationship Id="rId38" Type="http://schemas.openxmlformats.org/officeDocument/2006/relationships/image" Target="../media/image3952.png"/><Relationship Id="rId103" Type="http://schemas.openxmlformats.org/officeDocument/2006/relationships/customXml" Target="../ink/ink4209.xml"/><Relationship Id="rId310" Type="http://schemas.openxmlformats.org/officeDocument/2006/relationships/customXml" Target="../ink/ink4314.xml"/><Relationship Id="rId548" Type="http://schemas.openxmlformats.org/officeDocument/2006/relationships/image" Target="../media/image4203.png"/><Relationship Id="rId755" Type="http://schemas.openxmlformats.org/officeDocument/2006/relationships/customXml" Target="../ink/ink4538.xml"/><Relationship Id="rId962" Type="http://schemas.openxmlformats.org/officeDocument/2006/relationships/image" Target="../media/image4406.png"/><Relationship Id="rId91" Type="http://schemas.openxmlformats.org/officeDocument/2006/relationships/customXml" Target="../ink/ink4203.xml"/><Relationship Id="rId187" Type="http://schemas.openxmlformats.org/officeDocument/2006/relationships/customXml" Target="../ink/ink4252.xml"/><Relationship Id="rId394" Type="http://schemas.openxmlformats.org/officeDocument/2006/relationships/image" Target="../media/image4126.png"/><Relationship Id="rId408" Type="http://schemas.openxmlformats.org/officeDocument/2006/relationships/image" Target="../media/image4133.png"/><Relationship Id="rId615" Type="http://schemas.openxmlformats.org/officeDocument/2006/relationships/customXml" Target="../ink/ink4467.xml"/><Relationship Id="rId822" Type="http://schemas.openxmlformats.org/officeDocument/2006/relationships/image" Target="../media/image4337.png"/><Relationship Id="rId1038" Type="http://schemas.openxmlformats.org/officeDocument/2006/relationships/customXml" Target="../ink/ink4681.xml"/><Relationship Id="rId254" Type="http://schemas.openxmlformats.org/officeDocument/2006/relationships/customXml" Target="../ink/ink4286.xml"/><Relationship Id="rId699" Type="http://schemas.openxmlformats.org/officeDocument/2006/relationships/customXml" Target="../ink/ink4510.xml"/><Relationship Id="rId49" Type="http://schemas.openxmlformats.org/officeDocument/2006/relationships/customXml" Target="../ink/ink4182.xml"/><Relationship Id="rId114" Type="http://schemas.openxmlformats.org/officeDocument/2006/relationships/customXml" Target="../ink/ink4215.xml"/><Relationship Id="rId461" Type="http://schemas.openxmlformats.org/officeDocument/2006/relationships/customXml" Target="../ink/ink4390.xml"/><Relationship Id="rId559" Type="http://schemas.openxmlformats.org/officeDocument/2006/relationships/customXml" Target="../ink/ink4439.xml"/><Relationship Id="rId766" Type="http://schemas.openxmlformats.org/officeDocument/2006/relationships/image" Target="../media/image4309.png"/><Relationship Id="rId198" Type="http://schemas.openxmlformats.org/officeDocument/2006/relationships/image" Target="../media/image4029.png"/><Relationship Id="rId321" Type="http://schemas.openxmlformats.org/officeDocument/2006/relationships/image" Target="../media/image4090.png"/><Relationship Id="rId419" Type="http://schemas.openxmlformats.org/officeDocument/2006/relationships/customXml" Target="../ink/ink4369.xml"/><Relationship Id="rId626" Type="http://schemas.openxmlformats.org/officeDocument/2006/relationships/image" Target="../media/image4240.png"/><Relationship Id="rId973" Type="http://schemas.openxmlformats.org/officeDocument/2006/relationships/customXml" Target="../ink/ink4648.xml"/><Relationship Id="rId1049" Type="http://schemas.openxmlformats.org/officeDocument/2006/relationships/image" Target="../media/image4449.png"/><Relationship Id="rId833" Type="http://schemas.openxmlformats.org/officeDocument/2006/relationships/customXml" Target="../ink/ink4577.xml"/><Relationship Id="rId265" Type="http://schemas.openxmlformats.org/officeDocument/2006/relationships/image" Target="../media/image4062.png"/><Relationship Id="rId472" Type="http://schemas.openxmlformats.org/officeDocument/2006/relationships/image" Target="../media/image4165.png"/><Relationship Id="rId900" Type="http://schemas.openxmlformats.org/officeDocument/2006/relationships/customXml" Target="../ink/ink4611.xml"/><Relationship Id="rId125" Type="http://schemas.openxmlformats.org/officeDocument/2006/relationships/image" Target="../media/image3993.png"/><Relationship Id="rId332" Type="http://schemas.openxmlformats.org/officeDocument/2006/relationships/customXml" Target="../ink/ink4325.xml"/><Relationship Id="rId777" Type="http://schemas.openxmlformats.org/officeDocument/2006/relationships/customXml" Target="../ink/ink4549.xml"/><Relationship Id="rId984" Type="http://schemas.openxmlformats.org/officeDocument/2006/relationships/image" Target="../media/image4417.png"/><Relationship Id="rId637" Type="http://schemas.openxmlformats.org/officeDocument/2006/relationships/customXml" Target="../ink/ink4478.xml"/><Relationship Id="rId844" Type="http://schemas.openxmlformats.org/officeDocument/2006/relationships/image" Target="../media/image4348.png"/><Relationship Id="rId276" Type="http://schemas.openxmlformats.org/officeDocument/2006/relationships/customXml" Target="../ink/ink4297.xml"/><Relationship Id="rId483" Type="http://schemas.openxmlformats.org/officeDocument/2006/relationships/customXml" Target="../ink/ink4401.xml"/><Relationship Id="rId690" Type="http://schemas.openxmlformats.org/officeDocument/2006/relationships/image" Target="../media/image4271.png"/><Relationship Id="rId704" Type="http://schemas.openxmlformats.org/officeDocument/2006/relationships/image" Target="../media/image4278.png"/><Relationship Id="rId911" Type="http://schemas.openxmlformats.org/officeDocument/2006/relationships/image" Target="../media/image4381.png"/><Relationship Id="rId40" Type="http://schemas.openxmlformats.org/officeDocument/2006/relationships/image" Target="../media/image3953.png"/><Relationship Id="rId136" Type="http://schemas.openxmlformats.org/officeDocument/2006/relationships/customXml" Target="../ink/ink4226.xml"/><Relationship Id="rId343" Type="http://schemas.openxmlformats.org/officeDocument/2006/relationships/image" Target="../media/image4101.png"/><Relationship Id="rId550" Type="http://schemas.openxmlformats.org/officeDocument/2006/relationships/image" Target="../media/image4204.png"/><Relationship Id="rId788" Type="http://schemas.openxmlformats.org/officeDocument/2006/relationships/image" Target="../media/image4320.png"/><Relationship Id="rId995" Type="http://schemas.openxmlformats.org/officeDocument/2006/relationships/customXml" Target="../ink/ink4659.xml"/><Relationship Id="rId203" Type="http://schemas.openxmlformats.org/officeDocument/2006/relationships/customXml" Target="../ink/ink4260.xml"/><Relationship Id="rId648" Type="http://schemas.openxmlformats.org/officeDocument/2006/relationships/image" Target="../media/image4251.png"/><Relationship Id="rId855" Type="http://schemas.openxmlformats.org/officeDocument/2006/relationships/customXml" Target="../ink/ink4588.xml"/><Relationship Id="rId1040" Type="http://schemas.openxmlformats.org/officeDocument/2006/relationships/customXml" Target="../ink/ink4682.xml"/><Relationship Id="rId287" Type="http://schemas.openxmlformats.org/officeDocument/2006/relationships/image" Target="../media/image4073.png"/><Relationship Id="rId410" Type="http://schemas.openxmlformats.org/officeDocument/2006/relationships/image" Target="../media/image4134.png"/><Relationship Id="rId494" Type="http://schemas.openxmlformats.org/officeDocument/2006/relationships/image" Target="../media/image4176.png"/><Relationship Id="rId508" Type="http://schemas.openxmlformats.org/officeDocument/2006/relationships/image" Target="../media/image4183.png"/><Relationship Id="rId715" Type="http://schemas.openxmlformats.org/officeDocument/2006/relationships/customXml" Target="../ink/ink4518.xml"/><Relationship Id="rId922" Type="http://schemas.openxmlformats.org/officeDocument/2006/relationships/customXml" Target="../ink/ink4622.xml"/><Relationship Id="rId147" Type="http://schemas.openxmlformats.org/officeDocument/2006/relationships/image" Target="../media/image4004.png"/><Relationship Id="rId354" Type="http://schemas.openxmlformats.org/officeDocument/2006/relationships/customXml" Target="../ink/ink4336.xml"/><Relationship Id="rId799" Type="http://schemas.openxmlformats.org/officeDocument/2006/relationships/customXml" Target="../ink/ink4560.xml"/><Relationship Id="rId51" Type="http://schemas.openxmlformats.org/officeDocument/2006/relationships/customXml" Target="../ink/ink4183.xml"/><Relationship Id="rId561" Type="http://schemas.openxmlformats.org/officeDocument/2006/relationships/customXml" Target="../ink/ink4440.xml"/><Relationship Id="rId659" Type="http://schemas.openxmlformats.org/officeDocument/2006/relationships/customXml" Target="../ink/ink4489.xml"/><Relationship Id="rId866" Type="http://schemas.openxmlformats.org/officeDocument/2006/relationships/image" Target="../media/image4359.png"/><Relationship Id="rId214" Type="http://schemas.openxmlformats.org/officeDocument/2006/relationships/image" Target="../media/image4037.png"/><Relationship Id="rId298" Type="http://schemas.openxmlformats.org/officeDocument/2006/relationships/customXml" Target="../ink/ink4308.xml"/><Relationship Id="rId421" Type="http://schemas.openxmlformats.org/officeDocument/2006/relationships/customXml" Target="../ink/ink4370.xml"/><Relationship Id="rId519" Type="http://schemas.openxmlformats.org/officeDocument/2006/relationships/customXml" Target="../ink/ink4419.xml"/><Relationship Id="rId1051" Type="http://schemas.openxmlformats.org/officeDocument/2006/relationships/image" Target="../media/image4450.png"/><Relationship Id="rId158" Type="http://schemas.openxmlformats.org/officeDocument/2006/relationships/customXml" Target="../ink/ink4237.xml"/><Relationship Id="rId726" Type="http://schemas.openxmlformats.org/officeDocument/2006/relationships/image" Target="../media/image4289.png"/><Relationship Id="rId933" Type="http://schemas.openxmlformats.org/officeDocument/2006/relationships/customXml" Target="../ink/ink4628.xml"/><Relationship Id="rId1009" Type="http://schemas.openxmlformats.org/officeDocument/2006/relationships/image" Target="../media/image4429.png"/><Relationship Id="rId62" Type="http://schemas.openxmlformats.org/officeDocument/2006/relationships/image" Target="../media/image3963.png"/><Relationship Id="rId365" Type="http://schemas.openxmlformats.org/officeDocument/2006/relationships/image" Target="../media/image4112.png"/><Relationship Id="rId572" Type="http://schemas.openxmlformats.org/officeDocument/2006/relationships/image" Target="../media/image4215.png"/><Relationship Id="rId225" Type="http://schemas.openxmlformats.org/officeDocument/2006/relationships/customXml" Target="../ink/ink4271.xml"/><Relationship Id="rId432" Type="http://schemas.openxmlformats.org/officeDocument/2006/relationships/image" Target="../media/image4145.png"/><Relationship Id="rId877" Type="http://schemas.openxmlformats.org/officeDocument/2006/relationships/image" Target="../media/image4364.png"/><Relationship Id="rId1062" Type="http://schemas.openxmlformats.org/officeDocument/2006/relationships/customXml" Target="../ink/ink4693.xml"/><Relationship Id="rId737" Type="http://schemas.openxmlformats.org/officeDocument/2006/relationships/customXml" Target="../ink/ink4529.xml"/><Relationship Id="rId944" Type="http://schemas.openxmlformats.org/officeDocument/2006/relationships/image" Target="../media/image4397.png"/><Relationship Id="rId73" Type="http://schemas.openxmlformats.org/officeDocument/2006/relationships/customXml" Target="../ink/ink4194.xml"/><Relationship Id="rId169" Type="http://schemas.openxmlformats.org/officeDocument/2006/relationships/customXml" Target="../ink/ink4243.xml"/><Relationship Id="rId376" Type="http://schemas.openxmlformats.org/officeDocument/2006/relationships/customXml" Target="../ink/ink4347.xml"/><Relationship Id="rId583" Type="http://schemas.openxmlformats.org/officeDocument/2006/relationships/customXml" Target="../ink/ink4451.xml"/><Relationship Id="rId790" Type="http://schemas.openxmlformats.org/officeDocument/2006/relationships/image" Target="../media/image4321.png"/><Relationship Id="rId804" Type="http://schemas.openxmlformats.org/officeDocument/2006/relationships/image" Target="../media/image4328.png"/><Relationship Id="rId4" Type="http://schemas.openxmlformats.org/officeDocument/2006/relationships/image" Target="../media/image3935.png"/><Relationship Id="rId236" Type="http://schemas.openxmlformats.org/officeDocument/2006/relationships/image" Target="../media/image4048.png"/><Relationship Id="rId443" Type="http://schemas.openxmlformats.org/officeDocument/2006/relationships/customXml" Target="../ink/ink4381.xml"/><Relationship Id="rId650" Type="http://schemas.openxmlformats.org/officeDocument/2006/relationships/image" Target="../media/image4252.png"/><Relationship Id="rId888" Type="http://schemas.openxmlformats.org/officeDocument/2006/relationships/customXml" Target="../ink/ink4605.xml"/><Relationship Id="rId303" Type="http://schemas.openxmlformats.org/officeDocument/2006/relationships/image" Target="../media/image4081.png"/><Relationship Id="rId748" Type="http://schemas.openxmlformats.org/officeDocument/2006/relationships/image" Target="../media/image4300.png"/><Relationship Id="rId955" Type="http://schemas.openxmlformats.org/officeDocument/2006/relationships/customXml" Target="../ink/ink4639.xml"/><Relationship Id="rId84" Type="http://schemas.openxmlformats.org/officeDocument/2006/relationships/image" Target="../media/image3974.png"/><Relationship Id="rId387" Type="http://schemas.openxmlformats.org/officeDocument/2006/relationships/image" Target="../media/image4123.png"/><Relationship Id="rId510" Type="http://schemas.openxmlformats.org/officeDocument/2006/relationships/image" Target="../media/image4184.png"/><Relationship Id="rId594" Type="http://schemas.openxmlformats.org/officeDocument/2006/relationships/image" Target="../media/image4226.png"/><Relationship Id="rId608" Type="http://schemas.openxmlformats.org/officeDocument/2006/relationships/image" Target="../media/image4233.png"/><Relationship Id="rId815" Type="http://schemas.openxmlformats.org/officeDocument/2006/relationships/customXml" Target="../ink/ink4568.xml"/><Relationship Id="rId247" Type="http://schemas.openxmlformats.org/officeDocument/2006/relationships/customXml" Target="../ink/ink4282.xml"/><Relationship Id="rId899" Type="http://schemas.openxmlformats.org/officeDocument/2006/relationships/image" Target="../media/image4375.png"/><Relationship Id="rId1000" Type="http://schemas.openxmlformats.org/officeDocument/2006/relationships/customXml" Target="../ink/ink4662.xml"/><Relationship Id="rId107" Type="http://schemas.openxmlformats.org/officeDocument/2006/relationships/customXml" Target="../ink/ink4211.xml"/><Relationship Id="rId454" Type="http://schemas.openxmlformats.org/officeDocument/2006/relationships/image" Target="../media/image4156.png"/><Relationship Id="rId661" Type="http://schemas.openxmlformats.org/officeDocument/2006/relationships/customXml" Target="../ink/ink4490.xml"/><Relationship Id="rId759" Type="http://schemas.openxmlformats.org/officeDocument/2006/relationships/customXml" Target="../ink/ink4540.xml"/><Relationship Id="rId966" Type="http://schemas.openxmlformats.org/officeDocument/2006/relationships/image" Target="../media/image4408.png"/><Relationship Id="rId11" Type="http://schemas.openxmlformats.org/officeDocument/2006/relationships/customXml" Target="../ink/ink4163.xml"/><Relationship Id="rId314" Type="http://schemas.openxmlformats.org/officeDocument/2006/relationships/customXml" Target="../ink/ink4316.xml"/><Relationship Id="rId398" Type="http://schemas.openxmlformats.org/officeDocument/2006/relationships/image" Target="../media/image4128.png"/><Relationship Id="rId521" Type="http://schemas.openxmlformats.org/officeDocument/2006/relationships/customXml" Target="../ink/ink4420.xml"/><Relationship Id="rId619" Type="http://schemas.openxmlformats.org/officeDocument/2006/relationships/customXml" Target="../ink/ink4469.xml"/><Relationship Id="rId95" Type="http://schemas.openxmlformats.org/officeDocument/2006/relationships/customXml" Target="../ink/ink4205.xml"/><Relationship Id="rId160" Type="http://schemas.openxmlformats.org/officeDocument/2006/relationships/customXml" Target="../ink/ink4238.xml"/><Relationship Id="rId826" Type="http://schemas.openxmlformats.org/officeDocument/2006/relationships/image" Target="../media/image4339.png"/><Relationship Id="rId1011" Type="http://schemas.openxmlformats.org/officeDocument/2006/relationships/image" Target="../media/image4430.png"/><Relationship Id="rId258" Type="http://schemas.openxmlformats.org/officeDocument/2006/relationships/customXml" Target="../ink/ink4288.xml"/><Relationship Id="rId465" Type="http://schemas.openxmlformats.org/officeDocument/2006/relationships/customXml" Target="../ink/ink4392.xml"/><Relationship Id="rId672" Type="http://schemas.openxmlformats.org/officeDocument/2006/relationships/customXml" Target="../ink/ink4496.xml"/><Relationship Id="rId22" Type="http://schemas.openxmlformats.org/officeDocument/2006/relationships/image" Target="../media/image3944.png"/><Relationship Id="rId118" Type="http://schemas.openxmlformats.org/officeDocument/2006/relationships/customXml" Target="../ink/ink4217.xml"/><Relationship Id="rId325" Type="http://schemas.openxmlformats.org/officeDocument/2006/relationships/image" Target="../media/image4092.png"/><Relationship Id="rId532" Type="http://schemas.openxmlformats.org/officeDocument/2006/relationships/image" Target="../media/image4195.png"/><Relationship Id="rId977" Type="http://schemas.openxmlformats.org/officeDocument/2006/relationships/customXml" Target="../ink/ink4650.xml"/><Relationship Id="rId171" Type="http://schemas.openxmlformats.org/officeDocument/2006/relationships/customXml" Target="../ink/ink4244.xml"/><Relationship Id="rId837" Type="http://schemas.openxmlformats.org/officeDocument/2006/relationships/customXml" Target="../ink/ink4579.xml"/><Relationship Id="rId1022" Type="http://schemas.openxmlformats.org/officeDocument/2006/relationships/customXml" Target="../ink/ink4673.xml"/><Relationship Id="rId269" Type="http://schemas.openxmlformats.org/officeDocument/2006/relationships/image" Target="../media/image4064.png"/><Relationship Id="rId476" Type="http://schemas.openxmlformats.org/officeDocument/2006/relationships/image" Target="../media/image4167.png"/><Relationship Id="rId683" Type="http://schemas.openxmlformats.org/officeDocument/2006/relationships/image" Target="../media/image4268.png"/><Relationship Id="rId890" Type="http://schemas.openxmlformats.org/officeDocument/2006/relationships/customXml" Target="../ink/ink4606.xml"/><Relationship Id="rId904" Type="http://schemas.openxmlformats.org/officeDocument/2006/relationships/customXml" Target="../ink/ink4613.xml"/><Relationship Id="rId33" Type="http://schemas.openxmlformats.org/officeDocument/2006/relationships/customXml" Target="../ink/ink4174.xml"/><Relationship Id="rId129" Type="http://schemas.openxmlformats.org/officeDocument/2006/relationships/image" Target="../media/image3995.png"/><Relationship Id="rId336" Type="http://schemas.openxmlformats.org/officeDocument/2006/relationships/customXml" Target="../ink/ink4327.xml"/><Relationship Id="rId543" Type="http://schemas.openxmlformats.org/officeDocument/2006/relationships/customXml" Target="../ink/ink4431.xml"/><Relationship Id="rId988" Type="http://schemas.openxmlformats.org/officeDocument/2006/relationships/image" Target="../media/image4419.png"/><Relationship Id="rId182" Type="http://schemas.openxmlformats.org/officeDocument/2006/relationships/image" Target="../media/image4021.png"/><Relationship Id="rId403" Type="http://schemas.openxmlformats.org/officeDocument/2006/relationships/customXml" Target="../ink/ink4361.xml"/><Relationship Id="rId750" Type="http://schemas.openxmlformats.org/officeDocument/2006/relationships/image" Target="../media/image4301.png"/><Relationship Id="rId848" Type="http://schemas.openxmlformats.org/officeDocument/2006/relationships/image" Target="../media/image4350.png"/><Relationship Id="rId1033" Type="http://schemas.openxmlformats.org/officeDocument/2006/relationships/image" Target="../media/image4441.png"/><Relationship Id="rId487" Type="http://schemas.openxmlformats.org/officeDocument/2006/relationships/customXml" Target="../ink/ink4403.xml"/><Relationship Id="rId610" Type="http://schemas.openxmlformats.org/officeDocument/2006/relationships/image" Target="../media/image4234.png"/><Relationship Id="rId694" Type="http://schemas.openxmlformats.org/officeDocument/2006/relationships/image" Target="../media/image4273.png"/><Relationship Id="rId708" Type="http://schemas.openxmlformats.org/officeDocument/2006/relationships/image" Target="../media/image4280.png"/><Relationship Id="rId915" Type="http://schemas.openxmlformats.org/officeDocument/2006/relationships/image" Target="../media/image4383.png"/><Relationship Id="rId347" Type="http://schemas.openxmlformats.org/officeDocument/2006/relationships/image" Target="../media/image4103.png"/><Relationship Id="rId999" Type="http://schemas.openxmlformats.org/officeDocument/2006/relationships/customXml" Target="../ink/ink4661.xml"/><Relationship Id="rId44" Type="http://schemas.openxmlformats.org/officeDocument/2006/relationships/image" Target="../media/image3955.png"/><Relationship Id="rId554" Type="http://schemas.openxmlformats.org/officeDocument/2006/relationships/image" Target="../media/image4206.png"/><Relationship Id="rId761" Type="http://schemas.openxmlformats.org/officeDocument/2006/relationships/customXml" Target="../ink/ink4541.xml"/><Relationship Id="rId859" Type="http://schemas.openxmlformats.org/officeDocument/2006/relationships/customXml" Target="../ink/ink4590.xml"/><Relationship Id="rId193" Type="http://schemas.openxmlformats.org/officeDocument/2006/relationships/customXml" Target="../ink/ink4255.xml"/><Relationship Id="rId207" Type="http://schemas.openxmlformats.org/officeDocument/2006/relationships/customXml" Target="../ink/ink4262.xml"/><Relationship Id="rId414" Type="http://schemas.openxmlformats.org/officeDocument/2006/relationships/image" Target="../media/image4136.png"/><Relationship Id="rId498" Type="http://schemas.openxmlformats.org/officeDocument/2006/relationships/image" Target="../media/image4178.png"/><Relationship Id="rId621" Type="http://schemas.openxmlformats.org/officeDocument/2006/relationships/customXml" Target="../ink/ink4470.xml"/><Relationship Id="rId1044" Type="http://schemas.openxmlformats.org/officeDocument/2006/relationships/customXml" Target="../ink/ink4684.xml"/><Relationship Id="rId260" Type="http://schemas.openxmlformats.org/officeDocument/2006/relationships/customXml" Target="../ink/ink4289.xml"/><Relationship Id="rId719" Type="http://schemas.openxmlformats.org/officeDocument/2006/relationships/customXml" Target="../ink/ink4520.xml"/><Relationship Id="rId926" Type="http://schemas.openxmlformats.org/officeDocument/2006/relationships/customXml" Target="../ink/ink4624.xml"/><Relationship Id="rId55" Type="http://schemas.openxmlformats.org/officeDocument/2006/relationships/customXml" Target="../ink/ink4185.xml"/><Relationship Id="rId120" Type="http://schemas.openxmlformats.org/officeDocument/2006/relationships/customXml" Target="../ink/ink4218.xml"/><Relationship Id="rId358" Type="http://schemas.openxmlformats.org/officeDocument/2006/relationships/customXml" Target="../ink/ink4338.xml"/><Relationship Id="rId565" Type="http://schemas.openxmlformats.org/officeDocument/2006/relationships/customXml" Target="../ink/ink4442.xml"/><Relationship Id="rId772" Type="http://schemas.openxmlformats.org/officeDocument/2006/relationships/image" Target="../media/image4312.png"/><Relationship Id="rId218" Type="http://schemas.openxmlformats.org/officeDocument/2006/relationships/image" Target="../media/image4039.png"/><Relationship Id="rId425" Type="http://schemas.openxmlformats.org/officeDocument/2006/relationships/customXml" Target="../ink/ink4372.xml"/><Relationship Id="rId632" Type="http://schemas.openxmlformats.org/officeDocument/2006/relationships/image" Target="../media/image4243.png"/><Relationship Id="rId1055" Type="http://schemas.openxmlformats.org/officeDocument/2006/relationships/image" Target="../media/image4452.png"/><Relationship Id="rId271" Type="http://schemas.openxmlformats.org/officeDocument/2006/relationships/image" Target="../media/image4065.png"/><Relationship Id="rId937" Type="http://schemas.openxmlformats.org/officeDocument/2006/relationships/customXml" Target="../ink/ink4630.xml"/><Relationship Id="rId66" Type="http://schemas.openxmlformats.org/officeDocument/2006/relationships/image" Target="../media/image3965.png"/><Relationship Id="rId131" Type="http://schemas.openxmlformats.org/officeDocument/2006/relationships/image" Target="../media/image3996.png"/><Relationship Id="rId369" Type="http://schemas.openxmlformats.org/officeDocument/2006/relationships/image" Target="../media/image4114.png"/><Relationship Id="rId576" Type="http://schemas.openxmlformats.org/officeDocument/2006/relationships/image" Target="../media/image4217.png"/><Relationship Id="rId783" Type="http://schemas.openxmlformats.org/officeDocument/2006/relationships/customXml" Target="../ink/ink4552.xml"/><Relationship Id="rId990" Type="http://schemas.openxmlformats.org/officeDocument/2006/relationships/image" Target="../media/image4420.png"/><Relationship Id="rId229" Type="http://schemas.openxmlformats.org/officeDocument/2006/relationships/customXml" Target="../ink/ink4273.xml"/><Relationship Id="rId436" Type="http://schemas.openxmlformats.org/officeDocument/2006/relationships/image" Target="../media/image4147.png"/><Relationship Id="rId643" Type="http://schemas.openxmlformats.org/officeDocument/2006/relationships/customXml" Target="../ink/ink4481.xml"/><Relationship Id="rId850" Type="http://schemas.openxmlformats.org/officeDocument/2006/relationships/image" Target="../media/image4351.png"/><Relationship Id="rId948" Type="http://schemas.openxmlformats.org/officeDocument/2006/relationships/image" Target="../media/image4399.png"/><Relationship Id="rId77" Type="http://schemas.openxmlformats.org/officeDocument/2006/relationships/customXml" Target="../ink/ink4196.xml"/><Relationship Id="rId282" Type="http://schemas.openxmlformats.org/officeDocument/2006/relationships/customXml" Target="../ink/ink4300.xml"/><Relationship Id="rId503" Type="http://schemas.openxmlformats.org/officeDocument/2006/relationships/customXml" Target="../ink/ink4411.xml"/><Relationship Id="rId587" Type="http://schemas.openxmlformats.org/officeDocument/2006/relationships/customXml" Target="../ink/ink4453.xml"/><Relationship Id="rId710" Type="http://schemas.openxmlformats.org/officeDocument/2006/relationships/image" Target="../media/image4281.png"/><Relationship Id="rId808" Type="http://schemas.openxmlformats.org/officeDocument/2006/relationships/image" Target="../media/image4330.png"/><Relationship Id="rId8" Type="http://schemas.openxmlformats.org/officeDocument/2006/relationships/image" Target="../media/image3937.png"/><Relationship Id="rId142" Type="http://schemas.openxmlformats.org/officeDocument/2006/relationships/customXml" Target="../ink/ink4229.xml"/><Relationship Id="rId447" Type="http://schemas.openxmlformats.org/officeDocument/2006/relationships/customXml" Target="../ink/ink4383.xml"/><Relationship Id="rId794" Type="http://schemas.openxmlformats.org/officeDocument/2006/relationships/image" Target="../media/image4323.png"/><Relationship Id="rId654" Type="http://schemas.openxmlformats.org/officeDocument/2006/relationships/image" Target="../media/image4254.png"/><Relationship Id="rId861" Type="http://schemas.openxmlformats.org/officeDocument/2006/relationships/customXml" Target="../ink/ink4591.xml"/><Relationship Id="rId959" Type="http://schemas.openxmlformats.org/officeDocument/2006/relationships/customXml" Target="../ink/ink4641.xml"/><Relationship Id="rId293" Type="http://schemas.openxmlformats.org/officeDocument/2006/relationships/image" Target="../media/image4076.png"/><Relationship Id="rId307" Type="http://schemas.openxmlformats.org/officeDocument/2006/relationships/image" Target="../media/image4083.png"/><Relationship Id="rId514" Type="http://schemas.openxmlformats.org/officeDocument/2006/relationships/image" Target="../media/image4186.png"/><Relationship Id="rId721" Type="http://schemas.openxmlformats.org/officeDocument/2006/relationships/customXml" Target="../ink/ink4521.xml"/><Relationship Id="rId88" Type="http://schemas.openxmlformats.org/officeDocument/2006/relationships/image" Target="../media/image3976.png"/><Relationship Id="rId153" Type="http://schemas.openxmlformats.org/officeDocument/2006/relationships/image" Target="../media/image4007.png"/><Relationship Id="rId360" Type="http://schemas.openxmlformats.org/officeDocument/2006/relationships/customXml" Target="../ink/ink4339.xml"/><Relationship Id="rId598" Type="http://schemas.openxmlformats.org/officeDocument/2006/relationships/image" Target="../media/image4228.png"/><Relationship Id="rId819" Type="http://schemas.openxmlformats.org/officeDocument/2006/relationships/customXml" Target="../ink/ink4570.xml"/><Relationship Id="rId1004" Type="http://schemas.openxmlformats.org/officeDocument/2006/relationships/customXml" Target="../ink/ink4664.xml"/><Relationship Id="rId220" Type="http://schemas.openxmlformats.org/officeDocument/2006/relationships/image" Target="../media/image4040.png"/><Relationship Id="rId458" Type="http://schemas.openxmlformats.org/officeDocument/2006/relationships/image" Target="../media/image4158.png"/><Relationship Id="rId665" Type="http://schemas.openxmlformats.org/officeDocument/2006/relationships/customXml" Target="../ink/ink4492.xml"/><Relationship Id="rId872" Type="http://schemas.openxmlformats.org/officeDocument/2006/relationships/customXml" Target="../ink/ink4597.xml"/><Relationship Id="rId15" Type="http://schemas.openxmlformats.org/officeDocument/2006/relationships/customXml" Target="../ink/ink4165.xml"/><Relationship Id="rId318" Type="http://schemas.openxmlformats.org/officeDocument/2006/relationships/customXml" Target="../ink/ink4318.xml"/><Relationship Id="rId525" Type="http://schemas.openxmlformats.org/officeDocument/2006/relationships/customXml" Target="../ink/ink4422.xml"/><Relationship Id="rId732" Type="http://schemas.openxmlformats.org/officeDocument/2006/relationships/image" Target="../media/image4292.png"/><Relationship Id="rId99" Type="http://schemas.openxmlformats.org/officeDocument/2006/relationships/customXml" Target="../ink/ink4207.xml"/><Relationship Id="rId164" Type="http://schemas.openxmlformats.org/officeDocument/2006/relationships/image" Target="../media/image4012.png"/><Relationship Id="rId371" Type="http://schemas.openxmlformats.org/officeDocument/2006/relationships/image" Target="../media/image4115.png"/><Relationship Id="rId1015" Type="http://schemas.openxmlformats.org/officeDocument/2006/relationships/image" Target="../media/image4432.png"/><Relationship Id="rId469" Type="http://schemas.openxmlformats.org/officeDocument/2006/relationships/customXml" Target="../ink/ink4394.xml"/><Relationship Id="rId676" Type="http://schemas.openxmlformats.org/officeDocument/2006/relationships/customXml" Target="../ink/ink4498.xml"/><Relationship Id="rId883" Type="http://schemas.openxmlformats.org/officeDocument/2006/relationships/image" Target="../media/image4367.png"/><Relationship Id="rId26" Type="http://schemas.openxmlformats.org/officeDocument/2006/relationships/image" Target="../media/image3946.png"/><Relationship Id="rId231" Type="http://schemas.openxmlformats.org/officeDocument/2006/relationships/customXml" Target="../ink/ink4274.xml"/><Relationship Id="rId329" Type="http://schemas.openxmlformats.org/officeDocument/2006/relationships/image" Target="../media/image4094.png"/><Relationship Id="rId536" Type="http://schemas.openxmlformats.org/officeDocument/2006/relationships/image" Target="../media/image4197.png"/><Relationship Id="rId175" Type="http://schemas.openxmlformats.org/officeDocument/2006/relationships/customXml" Target="../ink/ink4246.xml"/><Relationship Id="rId743" Type="http://schemas.openxmlformats.org/officeDocument/2006/relationships/customXml" Target="../ink/ink4532.xml"/><Relationship Id="rId950" Type="http://schemas.openxmlformats.org/officeDocument/2006/relationships/image" Target="../media/image4400.png"/><Relationship Id="rId1026" Type="http://schemas.openxmlformats.org/officeDocument/2006/relationships/customXml" Target="../ink/ink4675.xml"/><Relationship Id="rId382" Type="http://schemas.openxmlformats.org/officeDocument/2006/relationships/customXml" Target="../ink/ink4350.xml"/><Relationship Id="rId603" Type="http://schemas.openxmlformats.org/officeDocument/2006/relationships/customXml" Target="../ink/ink4461.xml"/><Relationship Id="rId687" Type="http://schemas.openxmlformats.org/officeDocument/2006/relationships/customXml" Target="../ink/ink4504.xml"/><Relationship Id="rId810" Type="http://schemas.openxmlformats.org/officeDocument/2006/relationships/image" Target="../media/image4331.png"/><Relationship Id="rId908" Type="http://schemas.openxmlformats.org/officeDocument/2006/relationships/customXml" Target="../ink/ink4615.xml"/><Relationship Id="rId242" Type="http://schemas.openxmlformats.org/officeDocument/2006/relationships/image" Target="../media/image4051.png"/><Relationship Id="rId894" Type="http://schemas.openxmlformats.org/officeDocument/2006/relationships/customXml" Target="../ink/ink4608.xml"/><Relationship Id="rId37" Type="http://schemas.openxmlformats.org/officeDocument/2006/relationships/customXml" Target="../ink/ink4176.xml"/><Relationship Id="rId102" Type="http://schemas.openxmlformats.org/officeDocument/2006/relationships/image" Target="../media/image3982.png"/><Relationship Id="rId547" Type="http://schemas.openxmlformats.org/officeDocument/2006/relationships/customXml" Target="../ink/ink4433.xml"/><Relationship Id="rId754" Type="http://schemas.openxmlformats.org/officeDocument/2006/relationships/image" Target="../media/image4303.png"/><Relationship Id="rId961" Type="http://schemas.openxmlformats.org/officeDocument/2006/relationships/customXml" Target="../ink/ink4642.xml"/><Relationship Id="rId90" Type="http://schemas.openxmlformats.org/officeDocument/2006/relationships/image" Target="../media/image3977.png"/><Relationship Id="rId186" Type="http://schemas.openxmlformats.org/officeDocument/2006/relationships/image" Target="../media/image4023.png"/><Relationship Id="rId393" Type="http://schemas.openxmlformats.org/officeDocument/2006/relationships/customXml" Target="../ink/ink4356.xml"/><Relationship Id="rId407" Type="http://schemas.openxmlformats.org/officeDocument/2006/relationships/customXml" Target="../ink/ink4363.xml"/><Relationship Id="rId614" Type="http://schemas.openxmlformats.org/officeDocument/2006/relationships/image" Target="../media/image3810.png"/><Relationship Id="rId821" Type="http://schemas.openxmlformats.org/officeDocument/2006/relationships/customXml" Target="../ink/ink4571.xml"/><Relationship Id="rId1037" Type="http://schemas.openxmlformats.org/officeDocument/2006/relationships/image" Target="../media/image4443.png"/><Relationship Id="rId253" Type="http://schemas.openxmlformats.org/officeDocument/2006/relationships/customXml" Target="../ink/ink4285.xml"/><Relationship Id="rId460" Type="http://schemas.openxmlformats.org/officeDocument/2006/relationships/image" Target="../media/image4159.png"/><Relationship Id="rId698" Type="http://schemas.openxmlformats.org/officeDocument/2006/relationships/image" Target="../media/image4275.png"/><Relationship Id="rId919" Type="http://schemas.openxmlformats.org/officeDocument/2006/relationships/image" Target="../media/image4385.png"/><Relationship Id="rId48" Type="http://schemas.openxmlformats.org/officeDocument/2006/relationships/image" Target="../media/image3957.png"/><Relationship Id="rId113" Type="http://schemas.openxmlformats.org/officeDocument/2006/relationships/image" Target="../media/image3987.png"/><Relationship Id="rId320" Type="http://schemas.openxmlformats.org/officeDocument/2006/relationships/customXml" Target="../ink/ink4319.xml"/><Relationship Id="rId558" Type="http://schemas.openxmlformats.org/officeDocument/2006/relationships/image" Target="../media/image4208.png"/><Relationship Id="rId765" Type="http://schemas.openxmlformats.org/officeDocument/2006/relationships/customXml" Target="../ink/ink4543.xml"/><Relationship Id="rId972" Type="http://schemas.openxmlformats.org/officeDocument/2006/relationships/image" Target="../media/image4411.png"/><Relationship Id="rId197" Type="http://schemas.openxmlformats.org/officeDocument/2006/relationships/customXml" Target="../ink/ink4257.xml"/><Relationship Id="rId418" Type="http://schemas.openxmlformats.org/officeDocument/2006/relationships/image" Target="../media/image4138.png"/><Relationship Id="rId625" Type="http://schemas.openxmlformats.org/officeDocument/2006/relationships/customXml" Target="../ink/ink4472.xml"/><Relationship Id="rId832" Type="http://schemas.openxmlformats.org/officeDocument/2006/relationships/image" Target="../media/image4342.png"/><Relationship Id="rId1048" Type="http://schemas.openxmlformats.org/officeDocument/2006/relationships/customXml" Target="../ink/ink4686.xml"/><Relationship Id="rId264" Type="http://schemas.openxmlformats.org/officeDocument/2006/relationships/customXml" Target="../ink/ink4291.xml"/><Relationship Id="rId471" Type="http://schemas.openxmlformats.org/officeDocument/2006/relationships/customXml" Target="../ink/ink4395.xml"/><Relationship Id="rId59" Type="http://schemas.openxmlformats.org/officeDocument/2006/relationships/customXml" Target="../ink/ink4187.xml"/><Relationship Id="rId124" Type="http://schemas.openxmlformats.org/officeDocument/2006/relationships/customXml" Target="../ink/ink4220.xml"/><Relationship Id="rId569" Type="http://schemas.openxmlformats.org/officeDocument/2006/relationships/customXml" Target="../ink/ink4444.xml"/><Relationship Id="rId776" Type="http://schemas.openxmlformats.org/officeDocument/2006/relationships/image" Target="../media/image4314.png"/><Relationship Id="rId983" Type="http://schemas.openxmlformats.org/officeDocument/2006/relationships/customXml" Target="../ink/ink4653.xml"/><Relationship Id="rId331" Type="http://schemas.openxmlformats.org/officeDocument/2006/relationships/image" Target="../media/image4095.png"/><Relationship Id="rId429" Type="http://schemas.openxmlformats.org/officeDocument/2006/relationships/customXml" Target="../ink/ink4374.xml"/><Relationship Id="rId636" Type="http://schemas.openxmlformats.org/officeDocument/2006/relationships/image" Target="../media/image4245.png"/><Relationship Id="rId1059" Type="http://schemas.openxmlformats.org/officeDocument/2006/relationships/image" Target="../media/image4454.png"/><Relationship Id="rId843" Type="http://schemas.openxmlformats.org/officeDocument/2006/relationships/customXml" Target="../ink/ink4582.xml"/><Relationship Id="rId275" Type="http://schemas.openxmlformats.org/officeDocument/2006/relationships/image" Target="../media/image4067.png"/><Relationship Id="rId482" Type="http://schemas.openxmlformats.org/officeDocument/2006/relationships/image" Target="../media/image4170.png"/><Relationship Id="rId703" Type="http://schemas.openxmlformats.org/officeDocument/2006/relationships/customXml" Target="../ink/ink4512.xml"/><Relationship Id="rId910" Type="http://schemas.openxmlformats.org/officeDocument/2006/relationships/customXml" Target="../ink/ink4616.xml"/><Relationship Id="rId135" Type="http://schemas.openxmlformats.org/officeDocument/2006/relationships/image" Target="../media/image3998.png"/><Relationship Id="rId342" Type="http://schemas.openxmlformats.org/officeDocument/2006/relationships/customXml" Target="../ink/ink4330.xml"/><Relationship Id="rId787" Type="http://schemas.openxmlformats.org/officeDocument/2006/relationships/customXml" Target="../ink/ink4554.xml"/><Relationship Id="rId994" Type="http://schemas.openxmlformats.org/officeDocument/2006/relationships/image" Target="../media/image4422.png"/><Relationship Id="rId202" Type="http://schemas.openxmlformats.org/officeDocument/2006/relationships/image" Target="../media/image4031.png"/><Relationship Id="rId647" Type="http://schemas.openxmlformats.org/officeDocument/2006/relationships/customXml" Target="../ink/ink4483.xml"/><Relationship Id="rId854" Type="http://schemas.openxmlformats.org/officeDocument/2006/relationships/image" Target="../media/image4353.png"/><Relationship Id="rId286" Type="http://schemas.openxmlformats.org/officeDocument/2006/relationships/customXml" Target="../ink/ink4302.xml"/><Relationship Id="rId493" Type="http://schemas.openxmlformats.org/officeDocument/2006/relationships/customXml" Target="../ink/ink4406.xml"/><Relationship Id="rId507" Type="http://schemas.openxmlformats.org/officeDocument/2006/relationships/customXml" Target="../ink/ink4413.xml"/><Relationship Id="rId714" Type="http://schemas.openxmlformats.org/officeDocument/2006/relationships/image" Target="../media/image4283.png"/><Relationship Id="rId921" Type="http://schemas.openxmlformats.org/officeDocument/2006/relationships/image" Target="../media/image4386.png"/><Relationship Id="rId50" Type="http://schemas.openxmlformats.org/officeDocument/2006/relationships/image" Target="../media/image2779.png"/><Relationship Id="rId146" Type="http://schemas.openxmlformats.org/officeDocument/2006/relationships/customXml" Target="../ink/ink4231.xml"/><Relationship Id="rId353" Type="http://schemas.openxmlformats.org/officeDocument/2006/relationships/image" Target="../media/image4106.png"/><Relationship Id="rId560" Type="http://schemas.openxmlformats.org/officeDocument/2006/relationships/image" Target="../media/image4209.png"/><Relationship Id="rId798" Type="http://schemas.openxmlformats.org/officeDocument/2006/relationships/image" Target="../media/image4325.png"/><Relationship Id="rId213" Type="http://schemas.openxmlformats.org/officeDocument/2006/relationships/customXml" Target="../ink/ink4265.xml"/><Relationship Id="rId420" Type="http://schemas.openxmlformats.org/officeDocument/2006/relationships/image" Target="../media/image4139.png"/><Relationship Id="rId658" Type="http://schemas.openxmlformats.org/officeDocument/2006/relationships/image" Target="../media/image4256.png"/><Relationship Id="rId865" Type="http://schemas.openxmlformats.org/officeDocument/2006/relationships/customXml" Target="../ink/ink4593.xml"/><Relationship Id="rId1050" Type="http://schemas.openxmlformats.org/officeDocument/2006/relationships/customXml" Target="../ink/ink4687.xml"/><Relationship Id="rId297" Type="http://schemas.openxmlformats.org/officeDocument/2006/relationships/image" Target="../media/image4078.png"/><Relationship Id="rId518" Type="http://schemas.openxmlformats.org/officeDocument/2006/relationships/image" Target="../media/image4188.png"/><Relationship Id="rId725" Type="http://schemas.openxmlformats.org/officeDocument/2006/relationships/customXml" Target="../ink/ink4523.xml"/><Relationship Id="rId932" Type="http://schemas.openxmlformats.org/officeDocument/2006/relationships/image" Target="../media/image4391.png"/><Relationship Id="rId157" Type="http://schemas.openxmlformats.org/officeDocument/2006/relationships/image" Target="../media/image4009.png"/><Relationship Id="rId364" Type="http://schemas.openxmlformats.org/officeDocument/2006/relationships/customXml" Target="../ink/ink4341.xml"/><Relationship Id="rId1008" Type="http://schemas.openxmlformats.org/officeDocument/2006/relationships/customXml" Target="../ink/ink4666.xml"/><Relationship Id="rId61" Type="http://schemas.openxmlformats.org/officeDocument/2006/relationships/customXml" Target="../ink/ink4188.xml"/><Relationship Id="rId571" Type="http://schemas.openxmlformats.org/officeDocument/2006/relationships/customXml" Target="../ink/ink4445.xml"/><Relationship Id="rId669" Type="http://schemas.openxmlformats.org/officeDocument/2006/relationships/customXml" Target="../ink/ink4494.xml"/><Relationship Id="rId876" Type="http://schemas.openxmlformats.org/officeDocument/2006/relationships/customXml" Target="../ink/ink4599.xml"/><Relationship Id="rId19" Type="http://schemas.openxmlformats.org/officeDocument/2006/relationships/customXml" Target="../ink/ink4167.xml"/><Relationship Id="rId224" Type="http://schemas.openxmlformats.org/officeDocument/2006/relationships/image" Target="../media/image4042.png"/><Relationship Id="rId431" Type="http://schemas.openxmlformats.org/officeDocument/2006/relationships/customXml" Target="../ink/ink4375.xml"/><Relationship Id="rId529" Type="http://schemas.openxmlformats.org/officeDocument/2006/relationships/customXml" Target="../ink/ink4424.xml"/><Relationship Id="rId736" Type="http://schemas.openxmlformats.org/officeDocument/2006/relationships/image" Target="../media/image4294.png"/><Relationship Id="rId1061" Type="http://schemas.openxmlformats.org/officeDocument/2006/relationships/image" Target="../media/image3892.png"/><Relationship Id="rId168" Type="http://schemas.openxmlformats.org/officeDocument/2006/relationships/image" Target="../media/image4014.png"/><Relationship Id="rId943" Type="http://schemas.openxmlformats.org/officeDocument/2006/relationships/customXml" Target="../ink/ink4633.xml"/><Relationship Id="rId1019" Type="http://schemas.openxmlformats.org/officeDocument/2006/relationships/image" Target="../media/image4434.png"/><Relationship Id="rId72" Type="http://schemas.openxmlformats.org/officeDocument/2006/relationships/image" Target="../media/image3968.png"/><Relationship Id="rId375" Type="http://schemas.openxmlformats.org/officeDocument/2006/relationships/image" Target="../media/image4117.png"/><Relationship Id="rId582" Type="http://schemas.openxmlformats.org/officeDocument/2006/relationships/image" Target="../media/image4220.png"/><Relationship Id="rId803" Type="http://schemas.openxmlformats.org/officeDocument/2006/relationships/customXml" Target="../ink/ink4562.xml"/><Relationship Id="rId3" Type="http://schemas.openxmlformats.org/officeDocument/2006/relationships/customXml" Target="../ink/ink4159.xml"/><Relationship Id="rId235" Type="http://schemas.openxmlformats.org/officeDocument/2006/relationships/customXml" Target="../ink/ink4276.xml"/><Relationship Id="rId442" Type="http://schemas.openxmlformats.org/officeDocument/2006/relationships/image" Target="../media/image4150.png"/><Relationship Id="rId887" Type="http://schemas.openxmlformats.org/officeDocument/2006/relationships/image" Target="../media/image4369.png"/><Relationship Id="rId302" Type="http://schemas.openxmlformats.org/officeDocument/2006/relationships/customXml" Target="../ink/ink4310.xml"/><Relationship Id="rId747" Type="http://schemas.openxmlformats.org/officeDocument/2006/relationships/customXml" Target="../ink/ink4534.xml"/><Relationship Id="rId954" Type="http://schemas.openxmlformats.org/officeDocument/2006/relationships/image" Target="../media/image4402.png"/><Relationship Id="rId83" Type="http://schemas.openxmlformats.org/officeDocument/2006/relationships/customXml" Target="../ink/ink4199.xml"/><Relationship Id="rId179" Type="http://schemas.openxmlformats.org/officeDocument/2006/relationships/customXml" Target="../ink/ink4248.xml"/><Relationship Id="rId386" Type="http://schemas.openxmlformats.org/officeDocument/2006/relationships/customXml" Target="../ink/ink4352.xml"/><Relationship Id="rId593" Type="http://schemas.openxmlformats.org/officeDocument/2006/relationships/customXml" Target="../ink/ink4456.xml"/><Relationship Id="rId607" Type="http://schemas.openxmlformats.org/officeDocument/2006/relationships/customXml" Target="../ink/ink4463.xml"/><Relationship Id="rId814" Type="http://schemas.openxmlformats.org/officeDocument/2006/relationships/image" Target="../media/image4333.png"/><Relationship Id="rId246" Type="http://schemas.openxmlformats.org/officeDocument/2006/relationships/image" Target="../media/image4053.png"/><Relationship Id="rId453" Type="http://schemas.openxmlformats.org/officeDocument/2006/relationships/customXml" Target="../ink/ink4386.xml"/><Relationship Id="rId660" Type="http://schemas.openxmlformats.org/officeDocument/2006/relationships/image" Target="../media/image4257.png"/><Relationship Id="rId898" Type="http://schemas.openxmlformats.org/officeDocument/2006/relationships/customXml" Target="../ink/ink4610.xml"/><Relationship Id="rId106" Type="http://schemas.openxmlformats.org/officeDocument/2006/relationships/image" Target="../media/image3984.png"/><Relationship Id="rId313" Type="http://schemas.openxmlformats.org/officeDocument/2006/relationships/image" Target="../media/image4086.png"/><Relationship Id="rId758" Type="http://schemas.openxmlformats.org/officeDocument/2006/relationships/image" Target="../media/image4305.png"/><Relationship Id="rId965" Type="http://schemas.openxmlformats.org/officeDocument/2006/relationships/customXml" Target="../ink/ink4644.xml"/><Relationship Id="rId10" Type="http://schemas.openxmlformats.org/officeDocument/2006/relationships/image" Target="../media/image3938.png"/><Relationship Id="rId94" Type="http://schemas.openxmlformats.org/officeDocument/2006/relationships/image" Target="../media/image2806.png"/><Relationship Id="rId397" Type="http://schemas.openxmlformats.org/officeDocument/2006/relationships/customXml" Target="../ink/ink4358.xml"/><Relationship Id="rId520" Type="http://schemas.openxmlformats.org/officeDocument/2006/relationships/image" Target="../media/image4189.png"/><Relationship Id="rId618" Type="http://schemas.openxmlformats.org/officeDocument/2006/relationships/image" Target="../media/image4237.png"/><Relationship Id="rId825" Type="http://schemas.openxmlformats.org/officeDocument/2006/relationships/customXml" Target="../ink/ink4573.xml"/><Relationship Id="rId257" Type="http://schemas.openxmlformats.org/officeDocument/2006/relationships/image" Target="../media/image4058.png"/><Relationship Id="rId464" Type="http://schemas.openxmlformats.org/officeDocument/2006/relationships/image" Target="../media/image4161.png"/><Relationship Id="rId1010" Type="http://schemas.openxmlformats.org/officeDocument/2006/relationships/customXml" Target="../ink/ink4667.xml"/><Relationship Id="rId117" Type="http://schemas.openxmlformats.org/officeDocument/2006/relationships/image" Target="../media/image3989.png"/><Relationship Id="rId671" Type="http://schemas.openxmlformats.org/officeDocument/2006/relationships/customXml" Target="../ink/ink4495.xml"/><Relationship Id="rId769" Type="http://schemas.openxmlformats.org/officeDocument/2006/relationships/customXml" Target="../ink/ink4545.xml"/><Relationship Id="rId976" Type="http://schemas.openxmlformats.org/officeDocument/2006/relationships/image" Target="../media/image4413.png"/><Relationship Id="rId324" Type="http://schemas.openxmlformats.org/officeDocument/2006/relationships/customXml" Target="../ink/ink4321.xml"/><Relationship Id="rId531" Type="http://schemas.openxmlformats.org/officeDocument/2006/relationships/customXml" Target="../ink/ink4425.xml"/><Relationship Id="rId629" Type="http://schemas.openxmlformats.org/officeDocument/2006/relationships/customXml" Target="../ink/ink4474.xml"/><Relationship Id="rId836" Type="http://schemas.openxmlformats.org/officeDocument/2006/relationships/image" Target="../media/image4344.png"/><Relationship Id="rId1021" Type="http://schemas.openxmlformats.org/officeDocument/2006/relationships/image" Target="../media/image4435.png"/><Relationship Id="rId903" Type="http://schemas.openxmlformats.org/officeDocument/2006/relationships/image" Target="../media/image4377.png"/><Relationship Id="rId32" Type="http://schemas.openxmlformats.org/officeDocument/2006/relationships/image" Target="../media/image3949.png"/><Relationship Id="rId181" Type="http://schemas.openxmlformats.org/officeDocument/2006/relationships/customXml" Target="../ink/ink4249.xml"/><Relationship Id="rId279" Type="http://schemas.openxmlformats.org/officeDocument/2006/relationships/image" Target="../media/image4069.png"/><Relationship Id="rId486" Type="http://schemas.openxmlformats.org/officeDocument/2006/relationships/image" Target="../media/image4172.png"/><Relationship Id="rId693" Type="http://schemas.openxmlformats.org/officeDocument/2006/relationships/customXml" Target="../ink/ink4507.xml"/><Relationship Id="rId139" Type="http://schemas.openxmlformats.org/officeDocument/2006/relationships/image" Target="../media/image4000.png"/><Relationship Id="rId346" Type="http://schemas.openxmlformats.org/officeDocument/2006/relationships/customXml" Target="../ink/ink4332.xml"/><Relationship Id="rId553" Type="http://schemas.openxmlformats.org/officeDocument/2006/relationships/customXml" Target="../ink/ink4436.xml"/><Relationship Id="rId760" Type="http://schemas.openxmlformats.org/officeDocument/2006/relationships/image" Target="../media/image4306.png"/><Relationship Id="rId998" Type="http://schemas.openxmlformats.org/officeDocument/2006/relationships/image" Target="../media/image4424.png"/><Relationship Id="rId206" Type="http://schemas.openxmlformats.org/officeDocument/2006/relationships/image" Target="../media/image4033.png"/><Relationship Id="rId413" Type="http://schemas.openxmlformats.org/officeDocument/2006/relationships/customXml" Target="../ink/ink4366.xml"/><Relationship Id="rId858" Type="http://schemas.openxmlformats.org/officeDocument/2006/relationships/image" Target="../media/image4355.png"/><Relationship Id="rId1043" Type="http://schemas.openxmlformats.org/officeDocument/2006/relationships/image" Target="../media/image4446.png"/><Relationship Id="rId620" Type="http://schemas.openxmlformats.org/officeDocument/2006/relationships/image" Target="../media/image3730.png"/><Relationship Id="rId718" Type="http://schemas.openxmlformats.org/officeDocument/2006/relationships/image" Target="../media/image4285.png"/><Relationship Id="rId925" Type="http://schemas.openxmlformats.org/officeDocument/2006/relationships/image" Target="../media/image4388.png"/></Relationships>
</file>

<file path=ppt/slides/_rels/slide26.xml.rels><?xml version="1.0" encoding="UTF-8" standalone="yes"?>
<Relationships xmlns="http://schemas.openxmlformats.org/package/2006/relationships"><Relationship Id="rId117" Type="http://schemas.openxmlformats.org/officeDocument/2006/relationships/customXml" Target="../ink/ink4748.xml"/><Relationship Id="rId21" Type="http://schemas.openxmlformats.org/officeDocument/2006/relationships/image" Target="../media/image4462.png"/><Relationship Id="rId42" Type="http://schemas.openxmlformats.org/officeDocument/2006/relationships/customXml" Target="../ink/ink4711.xml"/><Relationship Id="rId63" Type="http://schemas.openxmlformats.org/officeDocument/2006/relationships/image" Target="../media/image4481.png"/><Relationship Id="rId84" Type="http://schemas.openxmlformats.org/officeDocument/2006/relationships/customXml" Target="../ink/ink4732.xml"/><Relationship Id="rId138" Type="http://schemas.openxmlformats.org/officeDocument/2006/relationships/customXml" Target="../ink/ink4759.xml"/><Relationship Id="rId159" Type="http://schemas.openxmlformats.org/officeDocument/2006/relationships/image" Target="../media/image4529.png"/><Relationship Id="rId107" Type="http://schemas.openxmlformats.org/officeDocument/2006/relationships/image" Target="../media/image4503.png"/><Relationship Id="rId11" Type="http://schemas.openxmlformats.org/officeDocument/2006/relationships/customXml" Target="../ink/ink4696.xml"/><Relationship Id="rId32" Type="http://schemas.openxmlformats.org/officeDocument/2006/relationships/customXml" Target="../ink/ink4706.xml"/><Relationship Id="rId53" Type="http://schemas.openxmlformats.org/officeDocument/2006/relationships/image" Target="../media/image4476.png"/><Relationship Id="rId74" Type="http://schemas.openxmlformats.org/officeDocument/2006/relationships/customXml" Target="../ink/ink4727.xml"/><Relationship Id="rId128" Type="http://schemas.openxmlformats.org/officeDocument/2006/relationships/customXml" Target="../ink/ink4754.xml"/><Relationship Id="rId149" Type="http://schemas.openxmlformats.org/officeDocument/2006/relationships/image" Target="../media/image4524.png"/><Relationship Id="rId5" Type="http://schemas.openxmlformats.org/officeDocument/2006/relationships/image" Target="NULL"/><Relationship Id="rId95" Type="http://schemas.openxmlformats.org/officeDocument/2006/relationships/image" Target="../media/image4497.png"/><Relationship Id="rId160" Type="http://schemas.openxmlformats.org/officeDocument/2006/relationships/customXml" Target="../ink/ink4770.xml"/><Relationship Id="rId22" Type="http://schemas.openxmlformats.org/officeDocument/2006/relationships/customXml" Target="../ink/ink4701.xml"/><Relationship Id="rId43" Type="http://schemas.openxmlformats.org/officeDocument/2006/relationships/image" Target="../media/image4471.png"/><Relationship Id="rId64" Type="http://schemas.openxmlformats.org/officeDocument/2006/relationships/customXml" Target="../ink/ink4722.xml"/><Relationship Id="rId118" Type="http://schemas.openxmlformats.org/officeDocument/2006/relationships/customXml" Target="../ink/ink4749.xml"/><Relationship Id="rId139" Type="http://schemas.openxmlformats.org/officeDocument/2006/relationships/image" Target="../media/image4519.png"/><Relationship Id="rId85" Type="http://schemas.openxmlformats.org/officeDocument/2006/relationships/image" Target="../media/image4492.png"/><Relationship Id="rId150" Type="http://schemas.openxmlformats.org/officeDocument/2006/relationships/customXml" Target="../ink/ink4765.xml"/><Relationship Id="rId12" Type="http://schemas.openxmlformats.org/officeDocument/2006/relationships/image" Target="../media/image4458.png"/><Relationship Id="rId17" Type="http://schemas.openxmlformats.org/officeDocument/2006/relationships/image" Target="../media/image4461.png"/><Relationship Id="rId33" Type="http://schemas.openxmlformats.org/officeDocument/2006/relationships/image" Target="../media/image4466.png"/><Relationship Id="rId38" Type="http://schemas.openxmlformats.org/officeDocument/2006/relationships/customXml" Target="../ink/ink4709.xml"/><Relationship Id="rId59" Type="http://schemas.openxmlformats.org/officeDocument/2006/relationships/image" Target="../media/image4479.png"/><Relationship Id="rId103" Type="http://schemas.openxmlformats.org/officeDocument/2006/relationships/image" Target="../media/image4501.png"/><Relationship Id="rId108" Type="http://schemas.openxmlformats.org/officeDocument/2006/relationships/customXml" Target="../ink/ink4744.xml"/><Relationship Id="rId124" Type="http://schemas.openxmlformats.org/officeDocument/2006/relationships/customXml" Target="../ink/ink4752.xml"/><Relationship Id="rId129" Type="http://schemas.openxmlformats.org/officeDocument/2006/relationships/image" Target="../media/image4514.png"/><Relationship Id="rId54" Type="http://schemas.openxmlformats.org/officeDocument/2006/relationships/customXml" Target="../ink/ink4717.xml"/><Relationship Id="rId70" Type="http://schemas.openxmlformats.org/officeDocument/2006/relationships/customXml" Target="../ink/ink4725.xml"/><Relationship Id="rId75" Type="http://schemas.openxmlformats.org/officeDocument/2006/relationships/image" Target="../media/image4487.png"/><Relationship Id="rId91" Type="http://schemas.openxmlformats.org/officeDocument/2006/relationships/image" Target="../media/image4495.png"/><Relationship Id="rId96" Type="http://schemas.openxmlformats.org/officeDocument/2006/relationships/customXml" Target="../ink/ink4738.xml"/><Relationship Id="rId140" Type="http://schemas.openxmlformats.org/officeDocument/2006/relationships/customXml" Target="../ink/ink4760.xml"/><Relationship Id="rId145" Type="http://schemas.openxmlformats.org/officeDocument/2006/relationships/image" Target="../media/image4522.png"/><Relationship Id="rId161" Type="http://schemas.openxmlformats.org/officeDocument/2006/relationships/image" Target="../media/image4530.png"/><Relationship Id="rId1" Type="http://schemas.openxmlformats.org/officeDocument/2006/relationships/slideLayout" Target="../slideLayouts/slideLayout7.xml"/><Relationship Id="rId6" Type="http://schemas.openxmlformats.org/officeDocument/2006/relationships/image" Target="NULL"/><Relationship Id="rId23" Type="http://schemas.openxmlformats.org/officeDocument/2006/relationships/image" Target="../media/image4463.png"/><Relationship Id="rId28" Type="http://schemas.openxmlformats.org/officeDocument/2006/relationships/customXml" Target="../ink/ink4704.xml"/><Relationship Id="rId49" Type="http://schemas.openxmlformats.org/officeDocument/2006/relationships/image" Target="../media/image4474.png"/><Relationship Id="rId114" Type="http://schemas.openxmlformats.org/officeDocument/2006/relationships/customXml" Target="../ink/ink4747.xml"/><Relationship Id="rId119" Type="http://schemas.openxmlformats.org/officeDocument/2006/relationships/image" Target="../media/image4509.png"/><Relationship Id="rId44" Type="http://schemas.openxmlformats.org/officeDocument/2006/relationships/customXml" Target="../ink/ink4712.xml"/><Relationship Id="rId60" Type="http://schemas.openxmlformats.org/officeDocument/2006/relationships/customXml" Target="../ink/ink4720.xml"/><Relationship Id="rId65" Type="http://schemas.openxmlformats.org/officeDocument/2006/relationships/image" Target="../media/image4482.png"/><Relationship Id="rId81" Type="http://schemas.openxmlformats.org/officeDocument/2006/relationships/image" Target="../media/image4490.png"/><Relationship Id="rId86" Type="http://schemas.openxmlformats.org/officeDocument/2006/relationships/customXml" Target="../ink/ink4733.xml"/><Relationship Id="rId130" Type="http://schemas.openxmlformats.org/officeDocument/2006/relationships/customXml" Target="../ink/ink4755.xml"/><Relationship Id="rId135" Type="http://schemas.openxmlformats.org/officeDocument/2006/relationships/image" Target="../media/image4517.png"/><Relationship Id="rId151" Type="http://schemas.openxmlformats.org/officeDocument/2006/relationships/image" Target="../media/image4525.png"/><Relationship Id="rId156" Type="http://schemas.openxmlformats.org/officeDocument/2006/relationships/customXml" Target="../ink/ink4768.xml"/><Relationship Id="rId13" Type="http://schemas.openxmlformats.org/officeDocument/2006/relationships/image" Target="../media/image4459.png"/><Relationship Id="rId18" Type="http://schemas.openxmlformats.org/officeDocument/2006/relationships/customXml" Target="../ink/ink4699.xml"/><Relationship Id="rId39" Type="http://schemas.openxmlformats.org/officeDocument/2006/relationships/image" Target="../media/image4469.png"/><Relationship Id="rId109" Type="http://schemas.openxmlformats.org/officeDocument/2006/relationships/image" Target="../media/image4504.png"/><Relationship Id="rId34" Type="http://schemas.openxmlformats.org/officeDocument/2006/relationships/customXml" Target="../ink/ink4707.xml"/><Relationship Id="rId50" Type="http://schemas.openxmlformats.org/officeDocument/2006/relationships/customXml" Target="../ink/ink4715.xml"/><Relationship Id="rId55" Type="http://schemas.openxmlformats.org/officeDocument/2006/relationships/image" Target="../media/image4477.png"/><Relationship Id="rId76" Type="http://schemas.openxmlformats.org/officeDocument/2006/relationships/customXml" Target="../ink/ink4728.xml"/><Relationship Id="rId97" Type="http://schemas.openxmlformats.org/officeDocument/2006/relationships/image" Target="../media/image4498.png"/><Relationship Id="rId104" Type="http://schemas.openxmlformats.org/officeDocument/2006/relationships/customXml" Target="../ink/ink4742.xml"/><Relationship Id="rId120" Type="http://schemas.openxmlformats.org/officeDocument/2006/relationships/customXml" Target="../ink/ink4750.xml"/><Relationship Id="rId125" Type="http://schemas.openxmlformats.org/officeDocument/2006/relationships/image" Target="../media/image4512.png"/><Relationship Id="rId141" Type="http://schemas.openxmlformats.org/officeDocument/2006/relationships/image" Target="../media/image4520.png"/><Relationship Id="rId146" Type="http://schemas.openxmlformats.org/officeDocument/2006/relationships/customXml" Target="../ink/ink4763.xml"/><Relationship Id="rId7" Type="http://schemas.openxmlformats.org/officeDocument/2006/relationships/image" Target="NULL"/><Relationship Id="rId71" Type="http://schemas.openxmlformats.org/officeDocument/2006/relationships/image" Target="../media/image4485.png"/><Relationship Id="rId92" Type="http://schemas.openxmlformats.org/officeDocument/2006/relationships/customXml" Target="../ink/ink4736.xml"/><Relationship Id="rId162" Type="http://schemas.openxmlformats.org/officeDocument/2006/relationships/customXml" Target="../ink/ink4771.xml"/><Relationship Id="rId2" Type="http://schemas.openxmlformats.org/officeDocument/2006/relationships/notesSlide" Target="../notesSlides/notesSlide24.xml"/><Relationship Id="rId29" Type="http://schemas.openxmlformats.org/officeDocument/2006/relationships/image" Target="../media/image2779.png"/><Relationship Id="rId24" Type="http://schemas.openxmlformats.org/officeDocument/2006/relationships/customXml" Target="../ink/ink4702.xml"/><Relationship Id="rId40" Type="http://schemas.openxmlformats.org/officeDocument/2006/relationships/customXml" Target="../ink/ink4710.xml"/><Relationship Id="rId45" Type="http://schemas.openxmlformats.org/officeDocument/2006/relationships/image" Target="../media/image4472.png"/><Relationship Id="rId66" Type="http://schemas.openxmlformats.org/officeDocument/2006/relationships/customXml" Target="../ink/ink4723.xml"/><Relationship Id="rId87" Type="http://schemas.openxmlformats.org/officeDocument/2006/relationships/image" Target="../media/image4493.png"/><Relationship Id="rId110" Type="http://schemas.openxmlformats.org/officeDocument/2006/relationships/customXml" Target="../ink/ink4745.xml"/><Relationship Id="rId115" Type="http://schemas.openxmlformats.org/officeDocument/2006/relationships/image" Target="../media/image4507.png"/><Relationship Id="rId131" Type="http://schemas.openxmlformats.org/officeDocument/2006/relationships/image" Target="../media/image4515.png"/><Relationship Id="rId136" Type="http://schemas.openxmlformats.org/officeDocument/2006/relationships/customXml" Target="../ink/ink4758.xml"/><Relationship Id="rId157" Type="http://schemas.openxmlformats.org/officeDocument/2006/relationships/image" Target="../media/image4528.png"/><Relationship Id="rId61" Type="http://schemas.openxmlformats.org/officeDocument/2006/relationships/image" Target="../media/image4480.png"/><Relationship Id="rId82" Type="http://schemas.openxmlformats.org/officeDocument/2006/relationships/customXml" Target="../ink/ink4731.xml"/><Relationship Id="rId152" Type="http://schemas.openxmlformats.org/officeDocument/2006/relationships/customXml" Target="../ink/ink4766.xml"/><Relationship Id="rId19" Type="http://schemas.openxmlformats.org/officeDocument/2006/relationships/image" Target="../media/image3567.png"/><Relationship Id="rId14" Type="http://schemas.openxmlformats.org/officeDocument/2006/relationships/customXml" Target="../ink/ink4697.xml"/><Relationship Id="rId30" Type="http://schemas.openxmlformats.org/officeDocument/2006/relationships/customXml" Target="../ink/ink4705.xml"/><Relationship Id="rId35" Type="http://schemas.openxmlformats.org/officeDocument/2006/relationships/image" Target="../media/image4467.png"/><Relationship Id="rId56" Type="http://schemas.openxmlformats.org/officeDocument/2006/relationships/customXml" Target="../ink/ink4718.xml"/><Relationship Id="rId77" Type="http://schemas.openxmlformats.org/officeDocument/2006/relationships/image" Target="../media/image4488.png"/><Relationship Id="rId100" Type="http://schemas.openxmlformats.org/officeDocument/2006/relationships/customXml" Target="../ink/ink4740.xml"/><Relationship Id="rId105" Type="http://schemas.openxmlformats.org/officeDocument/2006/relationships/image" Target="../media/image4502.png"/><Relationship Id="rId126" Type="http://schemas.openxmlformats.org/officeDocument/2006/relationships/customXml" Target="../ink/ink4753.xml"/><Relationship Id="rId147" Type="http://schemas.openxmlformats.org/officeDocument/2006/relationships/image" Target="../media/image4523.png"/><Relationship Id="rId8" Type="http://schemas.openxmlformats.org/officeDocument/2006/relationships/image" Target="NULL"/><Relationship Id="rId51" Type="http://schemas.openxmlformats.org/officeDocument/2006/relationships/image" Target="../media/image4475.png"/><Relationship Id="rId72" Type="http://schemas.openxmlformats.org/officeDocument/2006/relationships/customXml" Target="../ink/ink4726.xml"/><Relationship Id="rId93" Type="http://schemas.openxmlformats.org/officeDocument/2006/relationships/image" Target="../media/image4496.png"/><Relationship Id="rId98" Type="http://schemas.openxmlformats.org/officeDocument/2006/relationships/customXml" Target="../ink/ink4739.xml"/><Relationship Id="rId121" Type="http://schemas.openxmlformats.org/officeDocument/2006/relationships/image" Target="../media/image4510.png"/><Relationship Id="rId142" Type="http://schemas.openxmlformats.org/officeDocument/2006/relationships/customXml" Target="../ink/ink4761.xml"/><Relationship Id="rId163" Type="http://schemas.openxmlformats.org/officeDocument/2006/relationships/image" Target="../media/image4531.png"/><Relationship Id="rId3" Type="http://schemas.openxmlformats.org/officeDocument/2006/relationships/image" Target="../media/image42110.png"/><Relationship Id="rId25" Type="http://schemas.openxmlformats.org/officeDocument/2006/relationships/image" Target="../media/image4464.png"/><Relationship Id="rId46" Type="http://schemas.openxmlformats.org/officeDocument/2006/relationships/customXml" Target="../ink/ink4713.xml"/><Relationship Id="rId67" Type="http://schemas.openxmlformats.org/officeDocument/2006/relationships/image" Target="../media/image4483.png"/><Relationship Id="rId116" Type="http://schemas.openxmlformats.org/officeDocument/2006/relationships/image" Target="../media/image4508.png"/><Relationship Id="rId137" Type="http://schemas.openxmlformats.org/officeDocument/2006/relationships/image" Target="../media/image4518.png"/><Relationship Id="rId158" Type="http://schemas.openxmlformats.org/officeDocument/2006/relationships/customXml" Target="../ink/ink4769.xml"/><Relationship Id="rId20" Type="http://schemas.openxmlformats.org/officeDocument/2006/relationships/customXml" Target="../ink/ink4700.xml"/><Relationship Id="rId41" Type="http://schemas.openxmlformats.org/officeDocument/2006/relationships/image" Target="../media/image4470.png"/><Relationship Id="rId62" Type="http://schemas.openxmlformats.org/officeDocument/2006/relationships/customXml" Target="../ink/ink4721.xml"/><Relationship Id="rId83" Type="http://schemas.openxmlformats.org/officeDocument/2006/relationships/image" Target="../media/image4491.png"/><Relationship Id="rId88" Type="http://schemas.openxmlformats.org/officeDocument/2006/relationships/customXml" Target="../ink/ink4734.xml"/><Relationship Id="rId111" Type="http://schemas.openxmlformats.org/officeDocument/2006/relationships/image" Target="../media/image4505.png"/><Relationship Id="rId132" Type="http://schemas.openxmlformats.org/officeDocument/2006/relationships/customXml" Target="../ink/ink4756.xml"/><Relationship Id="rId153" Type="http://schemas.openxmlformats.org/officeDocument/2006/relationships/image" Target="../media/image4526.png"/><Relationship Id="rId15" Type="http://schemas.openxmlformats.org/officeDocument/2006/relationships/image" Target="../media/image4460.png"/><Relationship Id="rId36" Type="http://schemas.openxmlformats.org/officeDocument/2006/relationships/customXml" Target="../ink/ink4708.xml"/><Relationship Id="rId57" Type="http://schemas.openxmlformats.org/officeDocument/2006/relationships/image" Target="../media/image4478.png"/><Relationship Id="rId106" Type="http://schemas.openxmlformats.org/officeDocument/2006/relationships/customXml" Target="../ink/ink4743.xml"/><Relationship Id="rId127" Type="http://schemas.openxmlformats.org/officeDocument/2006/relationships/image" Target="../media/image4513.png"/><Relationship Id="rId10" Type="http://schemas.openxmlformats.org/officeDocument/2006/relationships/image" Target="../media/image4457.png"/><Relationship Id="rId31" Type="http://schemas.openxmlformats.org/officeDocument/2006/relationships/image" Target="../media/image3730.png"/><Relationship Id="rId52" Type="http://schemas.openxmlformats.org/officeDocument/2006/relationships/customXml" Target="../ink/ink4716.xml"/><Relationship Id="rId73" Type="http://schemas.openxmlformats.org/officeDocument/2006/relationships/image" Target="../media/image4486.png"/><Relationship Id="rId78" Type="http://schemas.openxmlformats.org/officeDocument/2006/relationships/customXml" Target="../ink/ink4729.xml"/><Relationship Id="rId94" Type="http://schemas.openxmlformats.org/officeDocument/2006/relationships/customXml" Target="../ink/ink4737.xml"/><Relationship Id="rId99" Type="http://schemas.openxmlformats.org/officeDocument/2006/relationships/image" Target="../media/image4499.png"/><Relationship Id="rId101" Type="http://schemas.openxmlformats.org/officeDocument/2006/relationships/image" Target="../media/image4500.png"/><Relationship Id="rId122" Type="http://schemas.openxmlformats.org/officeDocument/2006/relationships/customXml" Target="../ink/ink4751.xml"/><Relationship Id="rId143" Type="http://schemas.openxmlformats.org/officeDocument/2006/relationships/image" Target="../media/image4521.png"/><Relationship Id="rId148" Type="http://schemas.openxmlformats.org/officeDocument/2006/relationships/customXml" Target="../ink/ink4764.xml"/><Relationship Id="rId4" Type="http://schemas.openxmlformats.org/officeDocument/2006/relationships/image" Target="../media/image43110.png"/><Relationship Id="rId9" Type="http://schemas.openxmlformats.org/officeDocument/2006/relationships/customXml" Target="../ink/ink4695.xml"/><Relationship Id="rId26" Type="http://schemas.openxmlformats.org/officeDocument/2006/relationships/customXml" Target="../ink/ink4703.xml"/><Relationship Id="rId47" Type="http://schemas.openxmlformats.org/officeDocument/2006/relationships/image" Target="../media/image4473.png"/><Relationship Id="rId68" Type="http://schemas.openxmlformats.org/officeDocument/2006/relationships/customXml" Target="../ink/ink4724.xml"/><Relationship Id="rId89" Type="http://schemas.openxmlformats.org/officeDocument/2006/relationships/image" Target="../media/image4494.png"/><Relationship Id="rId112" Type="http://schemas.openxmlformats.org/officeDocument/2006/relationships/customXml" Target="../ink/ink4746.xml"/><Relationship Id="rId133" Type="http://schemas.openxmlformats.org/officeDocument/2006/relationships/image" Target="../media/image4516.png"/><Relationship Id="rId154" Type="http://schemas.openxmlformats.org/officeDocument/2006/relationships/customXml" Target="../ink/ink4767.xml"/><Relationship Id="rId16" Type="http://schemas.openxmlformats.org/officeDocument/2006/relationships/customXml" Target="../ink/ink4698.xml"/><Relationship Id="rId37" Type="http://schemas.openxmlformats.org/officeDocument/2006/relationships/image" Target="../media/image4468.png"/><Relationship Id="rId58" Type="http://schemas.openxmlformats.org/officeDocument/2006/relationships/customXml" Target="../ink/ink4719.xml"/><Relationship Id="rId79" Type="http://schemas.openxmlformats.org/officeDocument/2006/relationships/image" Target="../media/image4489.png"/><Relationship Id="rId102" Type="http://schemas.openxmlformats.org/officeDocument/2006/relationships/customXml" Target="../ink/ink4741.xml"/><Relationship Id="rId123" Type="http://schemas.openxmlformats.org/officeDocument/2006/relationships/image" Target="../media/image4511.png"/><Relationship Id="rId144" Type="http://schemas.openxmlformats.org/officeDocument/2006/relationships/customXml" Target="../ink/ink4762.xml"/><Relationship Id="rId90" Type="http://schemas.openxmlformats.org/officeDocument/2006/relationships/customXml" Target="../ink/ink4735.xml"/><Relationship Id="rId27" Type="http://schemas.openxmlformats.org/officeDocument/2006/relationships/image" Target="../media/image4465.png"/><Relationship Id="rId48" Type="http://schemas.openxmlformats.org/officeDocument/2006/relationships/customXml" Target="../ink/ink4714.xml"/><Relationship Id="rId69" Type="http://schemas.openxmlformats.org/officeDocument/2006/relationships/image" Target="../media/image4484.png"/><Relationship Id="rId113" Type="http://schemas.openxmlformats.org/officeDocument/2006/relationships/image" Target="../media/image4506.png"/><Relationship Id="rId134" Type="http://schemas.openxmlformats.org/officeDocument/2006/relationships/customXml" Target="../ink/ink4757.xml"/><Relationship Id="rId80" Type="http://schemas.openxmlformats.org/officeDocument/2006/relationships/customXml" Target="../ink/ink4730.xml"/><Relationship Id="rId155" Type="http://schemas.openxmlformats.org/officeDocument/2006/relationships/image" Target="../media/image4527.png"/></Relationships>
</file>

<file path=ppt/slides/_rels/slide27.xml.rels><?xml version="1.0" encoding="UTF-8" standalone="yes"?>
<Relationships xmlns="http://schemas.openxmlformats.org/package/2006/relationships"><Relationship Id="rId117" Type="http://schemas.openxmlformats.org/officeDocument/2006/relationships/customXml" Target="../ink/ink4829.xml"/><Relationship Id="rId21" Type="http://schemas.openxmlformats.org/officeDocument/2006/relationships/customXml" Target="../ink/ink4781.xml"/><Relationship Id="rId63" Type="http://schemas.openxmlformats.org/officeDocument/2006/relationships/customXml" Target="../ink/ink4802.xml"/><Relationship Id="rId159" Type="http://schemas.openxmlformats.org/officeDocument/2006/relationships/customXml" Target="../ink/ink4850.xml"/><Relationship Id="rId170" Type="http://schemas.openxmlformats.org/officeDocument/2006/relationships/image" Target="../media/image4614.png"/><Relationship Id="rId226" Type="http://schemas.openxmlformats.org/officeDocument/2006/relationships/customXml" Target="../ink/ink4884.xml"/><Relationship Id="rId107" Type="http://schemas.openxmlformats.org/officeDocument/2006/relationships/customXml" Target="../ink/ink4824.xml"/><Relationship Id="rId11" Type="http://schemas.openxmlformats.org/officeDocument/2006/relationships/customXml" Target="../ink/ink4776.xml"/><Relationship Id="rId32" Type="http://schemas.openxmlformats.org/officeDocument/2006/relationships/image" Target="../media/image4546.png"/><Relationship Id="rId53" Type="http://schemas.openxmlformats.org/officeDocument/2006/relationships/customXml" Target="../ink/ink4797.xml"/><Relationship Id="rId74" Type="http://schemas.openxmlformats.org/officeDocument/2006/relationships/image" Target="../media/image4566.png"/><Relationship Id="rId128" Type="http://schemas.openxmlformats.org/officeDocument/2006/relationships/image" Target="../media/image4593.png"/><Relationship Id="rId149" Type="http://schemas.openxmlformats.org/officeDocument/2006/relationships/customXml" Target="../ink/ink4845.xml"/><Relationship Id="rId5" Type="http://schemas.openxmlformats.org/officeDocument/2006/relationships/customXml" Target="../ink/ink4773.xml"/><Relationship Id="rId95" Type="http://schemas.openxmlformats.org/officeDocument/2006/relationships/customXml" Target="../ink/ink4818.xml"/><Relationship Id="rId160" Type="http://schemas.openxmlformats.org/officeDocument/2006/relationships/image" Target="../media/image4609.png"/><Relationship Id="rId181" Type="http://schemas.openxmlformats.org/officeDocument/2006/relationships/customXml" Target="../ink/ink4861.xml"/><Relationship Id="rId216" Type="http://schemas.openxmlformats.org/officeDocument/2006/relationships/customXml" Target="../ink/ink4879.xml"/><Relationship Id="rId237" Type="http://schemas.openxmlformats.org/officeDocument/2006/relationships/image" Target="../media/image4646.png"/><Relationship Id="rId258" Type="http://schemas.openxmlformats.org/officeDocument/2006/relationships/customXml" Target="../ink/ink4900.xml"/><Relationship Id="rId22" Type="http://schemas.openxmlformats.org/officeDocument/2006/relationships/image" Target="../media/image4541.png"/><Relationship Id="rId43" Type="http://schemas.openxmlformats.org/officeDocument/2006/relationships/customXml" Target="../ink/ink4792.xml"/><Relationship Id="rId64" Type="http://schemas.openxmlformats.org/officeDocument/2006/relationships/image" Target="../media/image4561.png"/><Relationship Id="rId118" Type="http://schemas.openxmlformats.org/officeDocument/2006/relationships/image" Target="../media/image4588.png"/><Relationship Id="rId139" Type="http://schemas.openxmlformats.org/officeDocument/2006/relationships/customXml" Target="../ink/ink4840.xml"/><Relationship Id="rId85" Type="http://schemas.openxmlformats.org/officeDocument/2006/relationships/customXml" Target="../ink/ink4813.xml"/><Relationship Id="rId150" Type="http://schemas.openxmlformats.org/officeDocument/2006/relationships/image" Target="../media/image4604.png"/><Relationship Id="rId171" Type="http://schemas.openxmlformats.org/officeDocument/2006/relationships/customXml" Target="../ink/ink4856.xml"/><Relationship Id="rId192" Type="http://schemas.openxmlformats.org/officeDocument/2006/relationships/image" Target="../media/image4624.png"/><Relationship Id="rId206" Type="http://schemas.openxmlformats.org/officeDocument/2006/relationships/image" Target="../media/image4631.png"/><Relationship Id="rId227" Type="http://schemas.openxmlformats.org/officeDocument/2006/relationships/image" Target="../media/image4641.png"/><Relationship Id="rId248" Type="http://schemas.openxmlformats.org/officeDocument/2006/relationships/customXml" Target="../ink/ink4895.xml"/><Relationship Id="rId12" Type="http://schemas.openxmlformats.org/officeDocument/2006/relationships/image" Target="../media/image4536.png"/><Relationship Id="rId33" Type="http://schemas.openxmlformats.org/officeDocument/2006/relationships/customXml" Target="../ink/ink4787.xml"/><Relationship Id="rId108" Type="http://schemas.openxmlformats.org/officeDocument/2006/relationships/image" Target="../media/image4583.png"/><Relationship Id="rId129" Type="http://schemas.openxmlformats.org/officeDocument/2006/relationships/customXml" Target="../ink/ink4835.xml"/><Relationship Id="rId54" Type="http://schemas.openxmlformats.org/officeDocument/2006/relationships/image" Target="../media/image4557.png"/><Relationship Id="rId75" Type="http://schemas.openxmlformats.org/officeDocument/2006/relationships/customXml" Target="../ink/ink4808.xml"/><Relationship Id="rId96" Type="http://schemas.openxmlformats.org/officeDocument/2006/relationships/image" Target="../media/image4577.png"/><Relationship Id="rId140" Type="http://schemas.openxmlformats.org/officeDocument/2006/relationships/image" Target="../media/image4599.png"/><Relationship Id="rId161" Type="http://schemas.openxmlformats.org/officeDocument/2006/relationships/customXml" Target="../ink/ink4851.xml"/><Relationship Id="rId182" Type="http://schemas.openxmlformats.org/officeDocument/2006/relationships/image" Target="../media/image4620.png"/><Relationship Id="rId217" Type="http://schemas.openxmlformats.org/officeDocument/2006/relationships/image" Target="../media/image4636.png"/><Relationship Id="rId6" Type="http://schemas.openxmlformats.org/officeDocument/2006/relationships/image" Target="../media/image4533.png"/><Relationship Id="rId238" Type="http://schemas.openxmlformats.org/officeDocument/2006/relationships/customXml" Target="../ink/ink4890.xml"/><Relationship Id="rId259" Type="http://schemas.openxmlformats.org/officeDocument/2006/relationships/image" Target="../media/image4657.png"/><Relationship Id="rId23" Type="http://schemas.openxmlformats.org/officeDocument/2006/relationships/customXml" Target="../ink/ink4782.xml"/><Relationship Id="rId119" Type="http://schemas.openxmlformats.org/officeDocument/2006/relationships/customXml" Target="../ink/ink4830.xml"/><Relationship Id="rId44" Type="http://schemas.openxmlformats.org/officeDocument/2006/relationships/image" Target="../media/image4552.png"/><Relationship Id="rId65" Type="http://schemas.openxmlformats.org/officeDocument/2006/relationships/customXml" Target="../ink/ink4803.xml"/><Relationship Id="rId86" Type="http://schemas.openxmlformats.org/officeDocument/2006/relationships/image" Target="../media/image4572.png"/><Relationship Id="rId130" Type="http://schemas.openxmlformats.org/officeDocument/2006/relationships/image" Target="../media/image4594.png"/><Relationship Id="rId151" Type="http://schemas.openxmlformats.org/officeDocument/2006/relationships/customXml" Target="../ink/ink4846.xml"/><Relationship Id="rId172" Type="http://schemas.openxmlformats.org/officeDocument/2006/relationships/image" Target="../media/image4615.png"/><Relationship Id="rId193" Type="http://schemas.openxmlformats.org/officeDocument/2006/relationships/customXml" Target="../ink/ink4867.xml"/><Relationship Id="rId207" Type="http://schemas.openxmlformats.org/officeDocument/2006/relationships/customXml" Target="../ink/ink4874.xml"/><Relationship Id="rId228" Type="http://schemas.openxmlformats.org/officeDocument/2006/relationships/customXml" Target="../ink/ink4885.xml"/><Relationship Id="rId249" Type="http://schemas.openxmlformats.org/officeDocument/2006/relationships/image" Target="../media/image4652.png"/><Relationship Id="rId13" Type="http://schemas.openxmlformats.org/officeDocument/2006/relationships/customXml" Target="../ink/ink4777.xml"/><Relationship Id="rId109" Type="http://schemas.openxmlformats.org/officeDocument/2006/relationships/customXml" Target="../ink/ink4825.xml"/><Relationship Id="rId260" Type="http://schemas.openxmlformats.org/officeDocument/2006/relationships/customXml" Target="../ink/ink4901.xml"/><Relationship Id="rId34" Type="http://schemas.openxmlformats.org/officeDocument/2006/relationships/image" Target="../media/image4547.png"/><Relationship Id="rId55" Type="http://schemas.openxmlformats.org/officeDocument/2006/relationships/customXml" Target="../ink/ink4798.xml"/><Relationship Id="rId76" Type="http://schemas.openxmlformats.org/officeDocument/2006/relationships/image" Target="../media/image4567.png"/><Relationship Id="rId97" Type="http://schemas.openxmlformats.org/officeDocument/2006/relationships/customXml" Target="../ink/ink4819.xml"/><Relationship Id="rId120" Type="http://schemas.openxmlformats.org/officeDocument/2006/relationships/image" Target="../media/image4589.png"/><Relationship Id="rId141" Type="http://schemas.openxmlformats.org/officeDocument/2006/relationships/customXml" Target="../ink/ink4841.xml"/><Relationship Id="rId7" Type="http://schemas.openxmlformats.org/officeDocument/2006/relationships/customXml" Target="../ink/ink4774.xml"/><Relationship Id="rId162" Type="http://schemas.openxmlformats.org/officeDocument/2006/relationships/image" Target="../media/image4610.png"/><Relationship Id="rId183" Type="http://schemas.openxmlformats.org/officeDocument/2006/relationships/customXml" Target="../ink/ink4862.xml"/><Relationship Id="rId218" Type="http://schemas.openxmlformats.org/officeDocument/2006/relationships/customXml" Target="../ink/ink4880.xml"/><Relationship Id="rId239" Type="http://schemas.openxmlformats.org/officeDocument/2006/relationships/image" Target="../media/image4647.png"/><Relationship Id="rId250" Type="http://schemas.openxmlformats.org/officeDocument/2006/relationships/customXml" Target="../ink/ink4896.xml"/><Relationship Id="rId24" Type="http://schemas.openxmlformats.org/officeDocument/2006/relationships/image" Target="../media/image4542.png"/><Relationship Id="rId45" Type="http://schemas.openxmlformats.org/officeDocument/2006/relationships/customXml" Target="../ink/ink4793.xml"/><Relationship Id="rId66" Type="http://schemas.openxmlformats.org/officeDocument/2006/relationships/image" Target="../media/image4562.png"/><Relationship Id="rId87" Type="http://schemas.openxmlformats.org/officeDocument/2006/relationships/customXml" Target="../ink/ink4814.xml"/><Relationship Id="rId110" Type="http://schemas.openxmlformats.org/officeDocument/2006/relationships/image" Target="../media/image4584.png"/><Relationship Id="rId131" Type="http://schemas.openxmlformats.org/officeDocument/2006/relationships/customXml" Target="../ink/ink4836.xml"/><Relationship Id="rId152" Type="http://schemas.openxmlformats.org/officeDocument/2006/relationships/image" Target="../media/image4605.png"/><Relationship Id="rId173" Type="http://schemas.openxmlformats.org/officeDocument/2006/relationships/customXml" Target="../ink/ink4857.xml"/><Relationship Id="rId194" Type="http://schemas.openxmlformats.org/officeDocument/2006/relationships/image" Target="../media/image4625.png"/><Relationship Id="rId208" Type="http://schemas.openxmlformats.org/officeDocument/2006/relationships/customXml" Target="../ink/ink4875.xml"/><Relationship Id="rId229" Type="http://schemas.openxmlformats.org/officeDocument/2006/relationships/image" Target="../media/image4642.png"/><Relationship Id="rId240" Type="http://schemas.openxmlformats.org/officeDocument/2006/relationships/customXml" Target="../ink/ink4891.xml"/><Relationship Id="rId261" Type="http://schemas.openxmlformats.org/officeDocument/2006/relationships/image" Target="../media/image4658.png"/><Relationship Id="rId14" Type="http://schemas.openxmlformats.org/officeDocument/2006/relationships/image" Target="../media/image4537.png"/><Relationship Id="rId35" Type="http://schemas.openxmlformats.org/officeDocument/2006/relationships/customXml" Target="../ink/ink4788.xml"/><Relationship Id="rId56" Type="http://schemas.openxmlformats.org/officeDocument/2006/relationships/image" Target="../media/image3669.png"/><Relationship Id="rId77" Type="http://schemas.openxmlformats.org/officeDocument/2006/relationships/customXml" Target="../ink/ink4809.xml"/><Relationship Id="rId100" Type="http://schemas.openxmlformats.org/officeDocument/2006/relationships/image" Target="../media/image4579.png"/><Relationship Id="rId8" Type="http://schemas.openxmlformats.org/officeDocument/2006/relationships/image" Target="../media/image4534.png"/><Relationship Id="rId98" Type="http://schemas.openxmlformats.org/officeDocument/2006/relationships/image" Target="../media/image4578.png"/><Relationship Id="rId121" Type="http://schemas.openxmlformats.org/officeDocument/2006/relationships/customXml" Target="../ink/ink4831.xml"/><Relationship Id="rId142" Type="http://schemas.openxmlformats.org/officeDocument/2006/relationships/image" Target="../media/image4600.png"/><Relationship Id="rId163" Type="http://schemas.openxmlformats.org/officeDocument/2006/relationships/customXml" Target="../ink/ink4852.xml"/><Relationship Id="rId184" Type="http://schemas.openxmlformats.org/officeDocument/2006/relationships/image" Target="../media/image4621.png"/><Relationship Id="rId219" Type="http://schemas.openxmlformats.org/officeDocument/2006/relationships/image" Target="../media/image4637.png"/><Relationship Id="rId230" Type="http://schemas.openxmlformats.org/officeDocument/2006/relationships/customXml" Target="../ink/ink4886.xml"/><Relationship Id="rId251" Type="http://schemas.openxmlformats.org/officeDocument/2006/relationships/image" Target="../media/image4653.png"/><Relationship Id="rId25" Type="http://schemas.openxmlformats.org/officeDocument/2006/relationships/customXml" Target="../ink/ink4783.xml"/><Relationship Id="rId46" Type="http://schemas.openxmlformats.org/officeDocument/2006/relationships/image" Target="../media/image4553.png"/><Relationship Id="rId67" Type="http://schemas.openxmlformats.org/officeDocument/2006/relationships/customXml" Target="../ink/ink4804.xml"/><Relationship Id="rId88" Type="http://schemas.openxmlformats.org/officeDocument/2006/relationships/image" Target="../media/image4573.png"/><Relationship Id="rId111" Type="http://schemas.openxmlformats.org/officeDocument/2006/relationships/customXml" Target="../ink/ink4826.xml"/><Relationship Id="rId132" Type="http://schemas.openxmlformats.org/officeDocument/2006/relationships/image" Target="../media/image4595.png"/><Relationship Id="rId153" Type="http://schemas.openxmlformats.org/officeDocument/2006/relationships/customXml" Target="../ink/ink4847.xml"/><Relationship Id="rId174" Type="http://schemas.openxmlformats.org/officeDocument/2006/relationships/image" Target="../media/image4616.png"/><Relationship Id="rId195" Type="http://schemas.openxmlformats.org/officeDocument/2006/relationships/customXml" Target="../ink/ink4868.xml"/><Relationship Id="rId209" Type="http://schemas.openxmlformats.org/officeDocument/2006/relationships/image" Target="../media/image4632.png"/><Relationship Id="rId220" Type="http://schemas.openxmlformats.org/officeDocument/2006/relationships/customXml" Target="../ink/ink4881.xml"/><Relationship Id="rId241" Type="http://schemas.openxmlformats.org/officeDocument/2006/relationships/image" Target="../media/image4648.png"/><Relationship Id="rId15" Type="http://schemas.openxmlformats.org/officeDocument/2006/relationships/customXml" Target="../ink/ink4778.xml"/><Relationship Id="rId36" Type="http://schemas.openxmlformats.org/officeDocument/2006/relationships/image" Target="../media/image4548.png"/><Relationship Id="rId57" Type="http://schemas.openxmlformats.org/officeDocument/2006/relationships/customXml" Target="../ink/ink4799.xml"/><Relationship Id="rId262" Type="http://schemas.openxmlformats.org/officeDocument/2006/relationships/customXml" Target="../ink/ink4902.xml"/><Relationship Id="rId78" Type="http://schemas.openxmlformats.org/officeDocument/2006/relationships/image" Target="../media/image4568.png"/><Relationship Id="rId99" Type="http://schemas.openxmlformats.org/officeDocument/2006/relationships/customXml" Target="../ink/ink4820.xml"/><Relationship Id="rId101" Type="http://schemas.openxmlformats.org/officeDocument/2006/relationships/customXml" Target="../ink/ink4821.xml"/><Relationship Id="rId122" Type="http://schemas.openxmlformats.org/officeDocument/2006/relationships/image" Target="../media/image4590.png"/><Relationship Id="rId143" Type="http://schemas.openxmlformats.org/officeDocument/2006/relationships/customXml" Target="../ink/ink4842.xml"/><Relationship Id="rId164" Type="http://schemas.openxmlformats.org/officeDocument/2006/relationships/image" Target="../media/image4611.png"/><Relationship Id="rId185" Type="http://schemas.openxmlformats.org/officeDocument/2006/relationships/customXml" Target="../ink/ink4863.xml"/><Relationship Id="rId9" Type="http://schemas.openxmlformats.org/officeDocument/2006/relationships/customXml" Target="../ink/ink4775.xml"/><Relationship Id="rId210" Type="http://schemas.openxmlformats.org/officeDocument/2006/relationships/customXml" Target="../ink/ink4876.xml"/><Relationship Id="rId26" Type="http://schemas.openxmlformats.org/officeDocument/2006/relationships/image" Target="../media/image4543.png"/><Relationship Id="rId231" Type="http://schemas.openxmlformats.org/officeDocument/2006/relationships/image" Target="../media/image4643.png"/><Relationship Id="rId252" Type="http://schemas.openxmlformats.org/officeDocument/2006/relationships/customXml" Target="../ink/ink4897.xml"/><Relationship Id="rId47" Type="http://schemas.openxmlformats.org/officeDocument/2006/relationships/customXml" Target="../ink/ink4794.xml"/><Relationship Id="rId68" Type="http://schemas.openxmlformats.org/officeDocument/2006/relationships/image" Target="../media/image4563.png"/><Relationship Id="rId89" Type="http://schemas.openxmlformats.org/officeDocument/2006/relationships/customXml" Target="../ink/ink4815.xml"/><Relationship Id="rId112" Type="http://schemas.openxmlformats.org/officeDocument/2006/relationships/image" Target="../media/image4585.png"/><Relationship Id="rId133" Type="http://schemas.openxmlformats.org/officeDocument/2006/relationships/customXml" Target="../ink/ink4837.xml"/><Relationship Id="rId154" Type="http://schemas.openxmlformats.org/officeDocument/2006/relationships/image" Target="../media/image4606.png"/><Relationship Id="rId175" Type="http://schemas.openxmlformats.org/officeDocument/2006/relationships/customXml" Target="../ink/ink4858.xml"/><Relationship Id="rId196" Type="http://schemas.openxmlformats.org/officeDocument/2006/relationships/image" Target="../media/image4626.png"/><Relationship Id="rId200" Type="http://schemas.openxmlformats.org/officeDocument/2006/relationships/image" Target="../media/image4628.png"/><Relationship Id="rId16" Type="http://schemas.openxmlformats.org/officeDocument/2006/relationships/image" Target="../media/image4538.png"/><Relationship Id="rId221" Type="http://schemas.openxmlformats.org/officeDocument/2006/relationships/image" Target="../media/image4638.png"/><Relationship Id="rId242" Type="http://schemas.openxmlformats.org/officeDocument/2006/relationships/customXml" Target="../ink/ink4892.xml"/><Relationship Id="rId263" Type="http://schemas.openxmlformats.org/officeDocument/2006/relationships/image" Target="../media/image4659.png"/><Relationship Id="rId37" Type="http://schemas.openxmlformats.org/officeDocument/2006/relationships/customXml" Target="../ink/ink4789.xml"/><Relationship Id="rId58" Type="http://schemas.openxmlformats.org/officeDocument/2006/relationships/image" Target="../media/image4558.png"/><Relationship Id="rId79" Type="http://schemas.openxmlformats.org/officeDocument/2006/relationships/customXml" Target="../ink/ink4810.xml"/><Relationship Id="rId102" Type="http://schemas.openxmlformats.org/officeDocument/2006/relationships/image" Target="../media/image4580.png"/><Relationship Id="rId123" Type="http://schemas.openxmlformats.org/officeDocument/2006/relationships/customXml" Target="../ink/ink4832.xml"/><Relationship Id="rId144" Type="http://schemas.openxmlformats.org/officeDocument/2006/relationships/image" Target="../media/image4601.png"/><Relationship Id="rId90" Type="http://schemas.openxmlformats.org/officeDocument/2006/relationships/image" Target="../media/image4574.png"/><Relationship Id="rId165" Type="http://schemas.openxmlformats.org/officeDocument/2006/relationships/customXml" Target="../ink/ink4853.xml"/><Relationship Id="rId186" Type="http://schemas.openxmlformats.org/officeDocument/2006/relationships/image" Target="../media/image2779.png"/><Relationship Id="rId211" Type="http://schemas.openxmlformats.org/officeDocument/2006/relationships/image" Target="../media/image4633.png"/><Relationship Id="rId232" Type="http://schemas.openxmlformats.org/officeDocument/2006/relationships/customXml" Target="../ink/ink4887.xml"/><Relationship Id="rId253" Type="http://schemas.openxmlformats.org/officeDocument/2006/relationships/image" Target="../media/image4654.png"/><Relationship Id="rId27" Type="http://schemas.openxmlformats.org/officeDocument/2006/relationships/customXml" Target="../ink/ink4784.xml"/><Relationship Id="rId48" Type="http://schemas.openxmlformats.org/officeDocument/2006/relationships/image" Target="../media/image4554.png"/><Relationship Id="rId69" Type="http://schemas.openxmlformats.org/officeDocument/2006/relationships/customXml" Target="../ink/ink4805.xml"/><Relationship Id="rId113" Type="http://schemas.openxmlformats.org/officeDocument/2006/relationships/customXml" Target="../ink/ink4827.xml"/><Relationship Id="rId134" Type="http://schemas.openxmlformats.org/officeDocument/2006/relationships/image" Target="../media/image4596.png"/><Relationship Id="rId80" Type="http://schemas.openxmlformats.org/officeDocument/2006/relationships/image" Target="../media/image4569.png"/><Relationship Id="rId155" Type="http://schemas.openxmlformats.org/officeDocument/2006/relationships/customXml" Target="../ink/ink4848.xml"/><Relationship Id="rId176" Type="http://schemas.openxmlformats.org/officeDocument/2006/relationships/image" Target="../media/image4617.png"/><Relationship Id="rId197" Type="http://schemas.openxmlformats.org/officeDocument/2006/relationships/customXml" Target="../ink/ink4869.xml"/><Relationship Id="rId201" Type="http://schemas.openxmlformats.org/officeDocument/2006/relationships/customXml" Target="../ink/ink4871.xml"/><Relationship Id="rId222" Type="http://schemas.openxmlformats.org/officeDocument/2006/relationships/customXml" Target="../ink/ink4882.xml"/><Relationship Id="rId243" Type="http://schemas.openxmlformats.org/officeDocument/2006/relationships/image" Target="../media/image4649.png"/><Relationship Id="rId264" Type="http://schemas.openxmlformats.org/officeDocument/2006/relationships/customXml" Target="../ink/ink4903.xml"/><Relationship Id="rId17" Type="http://schemas.openxmlformats.org/officeDocument/2006/relationships/customXml" Target="../ink/ink4779.xml"/><Relationship Id="rId38" Type="http://schemas.openxmlformats.org/officeDocument/2006/relationships/image" Target="../media/image4549.png"/><Relationship Id="rId59" Type="http://schemas.openxmlformats.org/officeDocument/2006/relationships/customXml" Target="../ink/ink4800.xml"/><Relationship Id="rId103" Type="http://schemas.openxmlformats.org/officeDocument/2006/relationships/customXml" Target="../ink/ink4822.xml"/><Relationship Id="rId124" Type="http://schemas.openxmlformats.org/officeDocument/2006/relationships/image" Target="../media/image4591.png"/><Relationship Id="rId70" Type="http://schemas.openxmlformats.org/officeDocument/2006/relationships/image" Target="../media/image4564.png"/><Relationship Id="rId91" Type="http://schemas.openxmlformats.org/officeDocument/2006/relationships/customXml" Target="../ink/ink4816.xml"/><Relationship Id="rId145" Type="http://schemas.openxmlformats.org/officeDocument/2006/relationships/customXml" Target="../ink/ink4843.xml"/><Relationship Id="rId166" Type="http://schemas.openxmlformats.org/officeDocument/2006/relationships/image" Target="../media/image4612.png"/><Relationship Id="rId187" Type="http://schemas.openxmlformats.org/officeDocument/2006/relationships/customXml" Target="../ink/ink4864.xml"/><Relationship Id="rId1" Type="http://schemas.openxmlformats.org/officeDocument/2006/relationships/slideLayout" Target="../slideLayouts/slideLayout7.xml"/><Relationship Id="rId212" Type="http://schemas.openxmlformats.org/officeDocument/2006/relationships/customXml" Target="../ink/ink4877.xml"/><Relationship Id="rId233" Type="http://schemas.openxmlformats.org/officeDocument/2006/relationships/image" Target="../media/image4644.png"/><Relationship Id="rId254" Type="http://schemas.openxmlformats.org/officeDocument/2006/relationships/customXml" Target="../ink/ink4898.xml"/><Relationship Id="rId28" Type="http://schemas.openxmlformats.org/officeDocument/2006/relationships/image" Target="../media/image4544.png"/><Relationship Id="rId49" Type="http://schemas.openxmlformats.org/officeDocument/2006/relationships/customXml" Target="../ink/ink4795.xml"/><Relationship Id="rId114" Type="http://schemas.openxmlformats.org/officeDocument/2006/relationships/image" Target="../media/image4586.png"/><Relationship Id="rId60" Type="http://schemas.openxmlformats.org/officeDocument/2006/relationships/image" Target="../media/image4559.png"/><Relationship Id="rId81" Type="http://schemas.openxmlformats.org/officeDocument/2006/relationships/customXml" Target="../ink/ink4811.xml"/><Relationship Id="rId135" Type="http://schemas.openxmlformats.org/officeDocument/2006/relationships/customXml" Target="../ink/ink4838.xml"/><Relationship Id="rId156" Type="http://schemas.openxmlformats.org/officeDocument/2006/relationships/image" Target="../media/image4607.png"/><Relationship Id="rId177" Type="http://schemas.openxmlformats.org/officeDocument/2006/relationships/customXml" Target="../ink/ink4859.xml"/><Relationship Id="rId198" Type="http://schemas.openxmlformats.org/officeDocument/2006/relationships/image" Target="../media/image4627.png"/><Relationship Id="rId202" Type="http://schemas.openxmlformats.org/officeDocument/2006/relationships/image" Target="../media/image4629.png"/><Relationship Id="rId223" Type="http://schemas.openxmlformats.org/officeDocument/2006/relationships/image" Target="../media/image4639.png"/><Relationship Id="rId244" Type="http://schemas.openxmlformats.org/officeDocument/2006/relationships/customXml" Target="../ink/ink4893.xml"/><Relationship Id="rId18" Type="http://schemas.openxmlformats.org/officeDocument/2006/relationships/image" Target="../media/image4539.png"/><Relationship Id="rId39" Type="http://schemas.openxmlformats.org/officeDocument/2006/relationships/customXml" Target="../ink/ink4790.xml"/><Relationship Id="rId265" Type="http://schemas.openxmlformats.org/officeDocument/2006/relationships/image" Target="../media/image4660.png"/><Relationship Id="rId50" Type="http://schemas.openxmlformats.org/officeDocument/2006/relationships/image" Target="../media/image4555.png"/><Relationship Id="rId104" Type="http://schemas.openxmlformats.org/officeDocument/2006/relationships/image" Target="../media/image4581.png"/><Relationship Id="rId125" Type="http://schemas.openxmlformats.org/officeDocument/2006/relationships/customXml" Target="../ink/ink4833.xml"/><Relationship Id="rId146" Type="http://schemas.openxmlformats.org/officeDocument/2006/relationships/image" Target="../media/image4602.png"/><Relationship Id="rId167" Type="http://schemas.openxmlformats.org/officeDocument/2006/relationships/customXml" Target="../ink/ink4854.xml"/><Relationship Id="rId188" Type="http://schemas.openxmlformats.org/officeDocument/2006/relationships/image" Target="../media/image4622.png"/><Relationship Id="rId71" Type="http://schemas.openxmlformats.org/officeDocument/2006/relationships/customXml" Target="../ink/ink4806.xml"/><Relationship Id="rId92" Type="http://schemas.openxmlformats.org/officeDocument/2006/relationships/image" Target="../media/image4575.png"/><Relationship Id="rId213" Type="http://schemas.openxmlformats.org/officeDocument/2006/relationships/image" Target="../media/image4634.png"/><Relationship Id="rId234" Type="http://schemas.openxmlformats.org/officeDocument/2006/relationships/customXml" Target="../ink/ink4888.xml"/><Relationship Id="rId2" Type="http://schemas.openxmlformats.org/officeDocument/2006/relationships/notesSlide" Target="../notesSlides/notesSlide25.xml"/><Relationship Id="rId29" Type="http://schemas.openxmlformats.org/officeDocument/2006/relationships/customXml" Target="../ink/ink4785.xml"/><Relationship Id="rId255" Type="http://schemas.openxmlformats.org/officeDocument/2006/relationships/image" Target="../media/image4655.png"/><Relationship Id="rId40" Type="http://schemas.openxmlformats.org/officeDocument/2006/relationships/image" Target="../media/image4550.png"/><Relationship Id="rId115" Type="http://schemas.openxmlformats.org/officeDocument/2006/relationships/customXml" Target="../ink/ink4828.xml"/><Relationship Id="rId136" Type="http://schemas.openxmlformats.org/officeDocument/2006/relationships/image" Target="../media/image4597.png"/><Relationship Id="rId157" Type="http://schemas.openxmlformats.org/officeDocument/2006/relationships/customXml" Target="../ink/ink4849.xml"/><Relationship Id="rId178" Type="http://schemas.openxmlformats.org/officeDocument/2006/relationships/image" Target="../media/image4618.png"/><Relationship Id="rId61" Type="http://schemas.openxmlformats.org/officeDocument/2006/relationships/customXml" Target="../ink/ink4801.xml"/><Relationship Id="rId82" Type="http://schemas.openxmlformats.org/officeDocument/2006/relationships/image" Target="../media/image4570.png"/><Relationship Id="rId199" Type="http://schemas.openxmlformats.org/officeDocument/2006/relationships/customXml" Target="../ink/ink4870.xml"/><Relationship Id="rId203" Type="http://schemas.openxmlformats.org/officeDocument/2006/relationships/customXml" Target="../ink/ink4872.xml"/><Relationship Id="rId19" Type="http://schemas.openxmlformats.org/officeDocument/2006/relationships/customXml" Target="../ink/ink4780.xml"/><Relationship Id="rId224" Type="http://schemas.openxmlformats.org/officeDocument/2006/relationships/customXml" Target="../ink/ink4883.xml"/><Relationship Id="rId245" Type="http://schemas.openxmlformats.org/officeDocument/2006/relationships/image" Target="../media/image4650.png"/><Relationship Id="rId266" Type="http://schemas.openxmlformats.org/officeDocument/2006/relationships/customXml" Target="../ink/ink4904.xml"/><Relationship Id="rId30" Type="http://schemas.openxmlformats.org/officeDocument/2006/relationships/image" Target="../media/image4545.png"/><Relationship Id="rId105" Type="http://schemas.openxmlformats.org/officeDocument/2006/relationships/customXml" Target="../ink/ink4823.xml"/><Relationship Id="rId126" Type="http://schemas.openxmlformats.org/officeDocument/2006/relationships/image" Target="../media/image4592.png"/><Relationship Id="rId147" Type="http://schemas.openxmlformats.org/officeDocument/2006/relationships/customXml" Target="../ink/ink4844.xml"/><Relationship Id="rId168" Type="http://schemas.openxmlformats.org/officeDocument/2006/relationships/image" Target="../media/image4613.png"/><Relationship Id="rId51" Type="http://schemas.openxmlformats.org/officeDocument/2006/relationships/customXml" Target="../ink/ink4796.xml"/><Relationship Id="rId72" Type="http://schemas.openxmlformats.org/officeDocument/2006/relationships/image" Target="../media/image4565.png"/><Relationship Id="rId93" Type="http://schemas.openxmlformats.org/officeDocument/2006/relationships/customXml" Target="../ink/ink4817.xml"/><Relationship Id="rId189" Type="http://schemas.openxmlformats.org/officeDocument/2006/relationships/customXml" Target="../ink/ink4865.xml"/><Relationship Id="rId3" Type="http://schemas.openxmlformats.org/officeDocument/2006/relationships/customXml" Target="../ink/ink4772.xml"/><Relationship Id="rId214" Type="http://schemas.openxmlformats.org/officeDocument/2006/relationships/customXml" Target="../ink/ink4878.xml"/><Relationship Id="rId235" Type="http://schemas.openxmlformats.org/officeDocument/2006/relationships/image" Target="../media/image4645.png"/><Relationship Id="rId256" Type="http://schemas.openxmlformats.org/officeDocument/2006/relationships/customXml" Target="../ink/ink4899.xml"/><Relationship Id="rId116" Type="http://schemas.openxmlformats.org/officeDocument/2006/relationships/image" Target="../media/image4587.png"/><Relationship Id="rId137" Type="http://schemas.openxmlformats.org/officeDocument/2006/relationships/customXml" Target="../ink/ink4839.xml"/><Relationship Id="rId158" Type="http://schemas.openxmlformats.org/officeDocument/2006/relationships/image" Target="../media/image4608.png"/><Relationship Id="rId20" Type="http://schemas.openxmlformats.org/officeDocument/2006/relationships/image" Target="../media/image4540.png"/><Relationship Id="rId41" Type="http://schemas.openxmlformats.org/officeDocument/2006/relationships/customXml" Target="../ink/ink4791.xml"/><Relationship Id="rId62" Type="http://schemas.openxmlformats.org/officeDocument/2006/relationships/image" Target="../media/image4560.png"/><Relationship Id="rId83" Type="http://schemas.openxmlformats.org/officeDocument/2006/relationships/customXml" Target="../ink/ink4812.xml"/><Relationship Id="rId179" Type="http://schemas.openxmlformats.org/officeDocument/2006/relationships/customXml" Target="../ink/ink4860.xml"/><Relationship Id="rId190" Type="http://schemas.openxmlformats.org/officeDocument/2006/relationships/image" Target="../media/image4623.png"/><Relationship Id="rId204" Type="http://schemas.openxmlformats.org/officeDocument/2006/relationships/image" Target="../media/image4630.png"/><Relationship Id="rId225" Type="http://schemas.openxmlformats.org/officeDocument/2006/relationships/image" Target="../media/image4640.png"/><Relationship Id="rId246" Type="http://schemas.openxmlformats.org/officeDocument/2006/relationships/customXml" Target="../ink/ink4894.xml"/><Relationship Id="rId267" Type="http://schemas.openxmlformats.org/officeDocument/2006/relationships/image" Target="../media/image4661.png"/><Relationship Id="rId106" Type="http://schemas.openxmlformats.org/officeDocument/2006/relationships/image" Target="../media/image4582.png"/><Relationship Id="rId127" Type="http://schemas.openxmlformats.org/officeDocument/2006/relationships/customXml" Target="../ink/ink4834.xml"/><Relationship Id="rId10" Type="http://schemas.openxmlformats.org/officeDocument/2006/relationships/image" Target="../media/image4535.png"/><Relationship Id="rId31" Type="http://schemas.openxmlformats.org/officeDocument/2006/relationships/customXml" Target="../ink/ink4786.xml"/><Relationship Id="rId52" Type="http://schemas.openxmlformats.org/officeDocument/2006/relationships/image" Target="../media/image4556.png"/><Relationship Id="rId73" Type="http://schemas.openxmlformats.org/officeDocument/2006/relationships/customXml" Target="../ink/ink4807.xml"/><Relationship Id="rId94" Type="http://schemas.openxmlformats.org/officeDocument/2006/relationships/image" Target="../media/image4576.png"/><Relationship Id="rId148" Type="http://schemas.openxmlformats.org/officeDocument/2006/relationships/image" Target="../media/image4603.png"/><Relationship Id="rId169" Type="http://schemas.openxmlformats.org/officeDocument/2006/relationships/customXml" Target="../ink/ink4855.xml"/><Relationship Id="rId4" Type="http://schemas.openxmlformats.org/officeDocument/2006/relationships/image" Target="../media/image4532.png"/><Relationship Id="rId180" Type="http://schemas.openxmlformats.org/officeDocument/2006/relationships/image" Target="../media/image4619.png"/><Relationship Id="rId215" Type="http://schemas.openxmlformats.org/officeDocument/2006/relationships/image" Target="../media/image4635.png"/><Relationship Id="rId236" Type="http://schemas.openxmlformats.org/officeDocument/2006/relationships/customXml" Target="../ink/ink4889.xml"/><Relationship Id="rId257" Type="http://schemas.openxmlformats.org/officeDocument/2006/relationships/image" Target="../media/image4656.png"/><Relationship Id="rId42" Type="http://schemas.openxmlformats.org/officeDocument/2006/relationships/image" Target="../media/image4551.png"/><Relationship Id="rId84" Type="http://schemas.openxmlformats.org/officeDocument/2006/relationships/image" Target="../media/image4571.png"/><Relationship Id="rId138" Type="http://schemas.openxmlformats.org/officeDocument/2006/relationships/image" Target="../media/image4598.png"/><Relationship Id="rId191" Type="http://schemas.openxmlformats.org/officeDocument/2006/relationships/customXml" Target="../ink/ink4866.xml"/><Relationship Id="rId205" Type="http://schemas.openxmlformats.org/officeDocument/2006/relationships/customXml" Target="../ink/ink4873.xml"/><Relationship Id="rId247" Type="http://schemas.openxmlformats.org/officeDocument/2006/relationships/image" Target="../media/image465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customXml" Target="../ink/ink704.xml"/><Relationship Id="rId18" Type="http://schemas.openxmlformats.org/officeDocument/2006/relationships/image" Target="../media/image696.png"/><Relationship Id="rId26" Type="http://schemas.openxmlformats.org/officeDocument/2006/relationships/image" Target="../media/image700.png"/><Relationship Id="rId39" Type="http://schemas.openxmlformats.org/officeDocument/2006/relationships/customXml" Target="../ink/ink717.xml"/><Relationship Id="rId21" Type="http://schemas.openxmlformats.org/officeDocument/2006/relationships/customXml" Target="../ink/ink708.xml"/><Relationship Id="rId34" Type="http://schemas.openxmlformats.org/officeDocument/2006/relationships/image" Target="../media/image704.png"/><Relationship Id="rId42" Type="http://schemas.openxmlformats.org/officeDocument/2006/relationships/image" Target="../media/image708.png"/><Relationship Id="rId47" Type="http://schemas.openxmlformats.org/officeDocument/2006/relationships/customXml" Target="../ink/ink721.xml"/><Relationship Id="rId50" Type="http://schemas.openxmlformats.org/officeDocument/2006/relationships/image" Target="../media/image712.png"/><Relationship Id="rId7" Type="http://schemas.openxmlformats.org/officeDocument/2006/relationships/customXml" Target="../ink/ink701.xml"/><Relationship Id="rId2" Type="http://schemas.openxmlformats.org/officeDocument/2006/relationships/notesSlide" Target="../notesSlides/notesSlide3.xml"/><Relationship Id="rId16" Type="http://schemas.openxmlformats.org/officeDocument/2006/relationships/image" Target="../media/image695.png"/><Relationship Id="rId29" Type="http://schemas.openxmlformats.org/officeDocument/2006/relationships/customXml" Target="../ink/ink712.xml"/><Relationship Id="rId11" Type="http://schemas.openxmlformats.org/officeDocument/2006/relationships/customXml" Target="../ink/ink703.xml"/><Relationship Id="rId24" Type="http://schemas.openxmlformats.org/officeDocument/2006/relationships/image" Target="../media/image699.png"/><Relationship Id="rId32" Type="http://schemas.openxmlformats.org/officeDocument/2006/relationships/image" Target="../media/image703.png"/><Relationship Id="rId37" Type="http://schemas.openxmlformats.org/officeDocument/2006/relationships/customXml" Target="../ink/ink716.xml"/><Relationship Id="rId40" Type="http://schemas.openxmlformats.org/officeDocument/2006/relationships/image" Target="../media/image707.png"/><Relationship Id="rId45" Type="http://schemas.openxmlformats.org/officeDocument/2006/relationships/customXml" Target="../ink/ink720.xml"/><Relationship Id="rId5" Type="http://schemas.openxmlformats.org/officeDocument/2006/relationships/customXml" Target="../ink/ink700.xml"/><Relationship Id="rId15" Type="http://schemas.openxmlformats.org/officeDocument/2006/relationships/customXml" Target="../ink/ink705.xml"/><Relationship Id="rId23" Type="http://schemas.openxmlformats.org/officeDocument/2006/relationships/customXml" Target="../ink/ink709.xml"/><Relationship Id="rId28" Type="http://schemas.openxmlformats.org/officeDocument/2006/relationships/image" Target="../media/image701.png"/><Relationship Id="rId36" Type="http://schemas.openxmlformats.org/officeDocument/2006/relationships/image" Target="../media/image705.png"/><Relationship Id="rId49" Type="http://schemas.openxmlformats.org/officeDocument/2006/relationships/customXml" Target="../ink/ink722.xml"/><Relationship Id="rId10" Type="http://schemas.openxmlformats.org/officeDocument/2006/relationships/image" Target="../media/image692.png"/><Relationship Id="rId19" Type="http://schemas.openxmlformats.org/officeDocument/2006/relationships/customXml" Target="../ink/ink707.xml"/><Relationship Id="rId31" Type="http://schemas.openxmlformats.org/officeDocument/2006/relationships/customXml" Target="../ink/ink713.xml"/><Relationship Id="rId44" Type="http://schemas.openxmlformats.org/officeDocument/2006/relationships/image" Target="../media/image709.png"/><Relationship Id="rId52" Type="http://schemas.openxmlformats.org/officeDocument/2006/relationships/image" Target="../media/image713.png"/><Relationship Id="rId4" Type="http://schemas.openxmlformats.org/officeDocument/2006/relationships/image" Target="../media/image689.png"/><Relationship Id="rId9" Type="http://schemas.openxmlformats.org/officeDocument/2006/relationships/customXml" Target="../ink/ink702.xml"/><Relationship Id="rId14" Type="http://schemas.openxmlformats.org/officeDocument/2006/relationships/image" Target="../media/image694.png"/><Relationship Id="rId22" Type="http://schemas.openxmlformats.org/officeDocument/2006/relationships/image" Target="../media/image698.png"/><Relationship Id="rId27" Type="http://schemas.openxmlformats.org/officeDocument/2006/relationships/customXml" Target="../ink/ink711.xml"/><Relationship Id="rId30" Type="http://schemas.openxmlformats.org/officeDocument/2006/relationships/image" Target="../media/image702.png"/><Relationship Id="rId35" Type="http://schemas.openxmlformats.org/officeDocument/2006/relationships/customXml" Target="../ink/ink715.xml"/><Relationship Id="rId43" Type="http://schemas.openxmlformats.org/officeDocument/2006/relationships/customXml" Target="../ink/ink719.xml"/><Relationship Id="rId48" Type="http://schemas.openxmlformats.org/officeDocument/2006/relationships/image" Target="../media/image711.png"/><Relationship Id="rId8" Type="http://schemas.openxmlformats.org/officeDocument/2006/relationships/image" Target="../media/image691.png"/><Relationship Id="rId51" Type="http://schemas.openxmlformats.org/officeDocument/2006/relationships/customXml" Target="../ink/ink723.xml"/><Relationship Id="rId3" Type="http://schemas.openxmlformats.org/officeDocument/2006/relationships/customXml" Target="../ink/ink699.xml"/><Relationship Id="rId12" Type="http://schemas.openxmlformats.org/officeDocument/2006/relationships/image" Target="../media/image693.png"/><Relationship Id="rId17" Type="http://schemas.openxmlformats.org/officeDocument/2006/relationships/customXml" Target="../ink/ink706.xml"/><Relationship Id="rId25" Type="http://schemas.openxmlformats.org/officeDocument/2006/relationships/customXml" Target="../ink/ink710.xml"/><Relationship Id="rId33" Type="http://schemas.openxmlformats.org/officeDocument/2006/relationships/customXml" Target="../ink/ink714.xml"/><Relationship Id="rId38" Type="http://schemas.openxmlformats.org/officeDocument/2006/relationships/image" Target="../media/image706.png"/><Relationship Id="rId46" Type="http://schemas.openxmlformats.org/officeDocument/2006/relationships/image" Target="../media/image710.png"/><Relationship Id="rId20" Type="http://schemas.openxmlformats.org/officeDocument/2006/relationships/image" Target="../media/image697.png"/><Relationship Id="rId41" Type="http://schemas.openxmlformats.org/officeDocument/2006/relationships/customXml" Target="../ink/ink718.xml"/><Relationship Id="rId1" Type="http://schemas.openxmlformats.org/officeDocument/2006/relationships/slideLayout" Target="../slideLayouts/slideLayout7.xml"/><Relationship Id="rId6" Type="http://schemas.openxmlformats.org/officeDocument/2006/relationships/image" Target="../media/image69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7610.png"/></Relationships>
</file>

<file path=ppt/slides/_rels/slide3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716.png"/><Relationship Id="rId13" Type="http://schemas.openxmlformats.org/officeDocument/2006/relationships/customXml" Target="../ink/ink729.xml"/><Relationship Id="rId3" Type="http://schemas.openxmlformats.org/officeDocument/2006/relationships/customXml" Target="../ink/ink724.xml"/><Relationship Id="rId7" Type="http://schemas.openxmlformats.org/officeDocument/2006/relationships/customXml" Target="../ink/ink726.xml"/><Relationship Id="rId12" Type="http://schemas.openxmlformats.org/officeDocument/2006/relationships/image" Target="../media/image71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15.png"/><Relationship Id="rId11" Type="http://schemas.openxmlformats.org/officeDocument/2006/relationships/customXml" Target="../ink/ink728.xml"/><Relationship Id="rId5" Type="http://schemas.openxmlformats.org/officeDocument/2006/relationships/customXml" Target="../ink/ink725.xml"/><Relationship Id="rId10" Type="http://schemas.openxmlformats.org/officeDocument/2006/relationships/image" Target="../media/image717.png"/><Relationship Id="rId4" Type="http://schemas.openxmlformats.org/officeDocument/2006/relationships/image" Target="../media/image714.png"/><Relationship Id="rId9" Type="http://schemas.openxmlformats.org/officeDocument/2006/relationships/customXml" Target="../ink/ink727.xml"/><Relationship Id="rId14" Type="http://schemas.openxmlformats.org/officeDocument/2006/relationships/image" Target="../media/image71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662.em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663.emf"/><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4010.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4700.png"/></Relationships>
</file>

<file path=ppt/slides/_rels/slide47.xml.rels><?xml version="1.0" encoding="UTF-8" standalone="yes"?>
<Relationships xmlns="http://schemas.openxmlformats.org/package/2006/relationships"><Relationship Id="rId3" Type="http://schemas.openxmlformats.org/officeDocument/2006/relationships/image" Target="../media/image44110.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664.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4666.png"/><Relationship Id="rId4" Type="http://schemas.openxmlformats.org/officeDocument/2006/relationships/image" Target="../media/image4665.png"/></Relationships>
</file>

<file path=ppt/slides/_rels/slide49.xml.rels><?xml version="1.0" encoding="UTF-8" standalone="yes"?>
<Relationships xmlns="http://schemas.openxmlformats.org/package/2006/relationships"><Relationship Id="rId3" Type="http://schemas.openxmlformats.org/officeDocument/2006/relationships/image" Target="../media/image44110.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17" Type="http://schemas.openxmlformats.org/officeDocument/2006/relationships/customXml" Target="../ink/ink787.xml"/><Relationship Id="rId671" Type="http://schemas.openxmlformats.org/officeDocument/2006/relationships/customXml" Target="../ink/ink1067.xml"/><Relationship Id="rId21" Type="http://schemas.openxmlformats.org/officeDocument/2006/relationships/customXml" Target="../ink/ink739.xml"/><Relationship Id="rId324" Type="http://schemas.openxmlformats.org/officeDocument/2006/relationships/customXml" Target="../ink/ink891.xml"/><Relationship Id="rId531" Type="http://schemas.openxmlformats.org/officeDocument/2006/relationships/customXml" Target="../ink/ink997.xml"/><Relationship Id="rId629" Type="http://schemas.openxmlformats.org/officeDocument/2006/relationships/customXml" Target="../ink/ink1046.xml"/><Relationship Id="rId170" Type="http://schemas.openxmlformats.org/officeDocument/2006/relationships/image" Target="../media/image803.png"/><Relationship Id="rId268" Type="http://schemas.openxmlformats.org/officeDocument/2006/relationships/image" Target="../media/image852.png"/><Relationship Id="rId475" Type="http://schemas.openxmlformats.org/officeDocument/2006/relationships/customXml" Target="../ink/ink969.xml"/><Relationship Id="rId32" Type="http://schemas.openxmlformats.org/officeDocument/2006/relationships/image" Target="../media/image734.png"/><Relationship Id="rId128" Type="http://schemas.openxmlformats.org/officeDocument/2006/relationships/image" Target="../media/image782.png"/><Relationship Id="rId335" Type="http://schemas.openxmlformats.org/officeDocument/2006/relationships/image" Target="../media/image884.png"/><Relationship Id="rId542" Type="http://schemas.openxmlformats.org/officeDocument/2006/relationships/image" Target="../media/image984.png"/><Relationship Id="rId181" Type="http://schemas.openxmlformats.org/officeDocument/2006/relationships/customXml" Target="../ink/ink819.xml"/><Relationship Id="rId402" Type="http://schemas.openxmlformats.org/officeDocument/2006/relationships/image" Target="../media/image455.png"/><Relationship Id="rId279" Type="http://schemas.openxmlformats.org/officeDocument/2006/relationships/customXml" Target="../ink/ink868.xml"/><Relationship Id="rId486" Type="http://schemas.openxmlformats.org/officeDocument/2006/relationships/image" Target="../media/image956.png"/><Relationship Id="rId43" Type="http://schemas.openxmlformats.org/officeDocument/2006/relationships/customXml" Target="../ink/ink750.xml"/><Relationship Id="rId139" Type="http://schemas.openxmlformats.org/officeDocument/2006/relationships/customXml" Target="../ink/ink798.xml"/><Relationship Id="rId346" Type="http://schemas.openxmlformats.org/officeDocument/2006/relationships/customXml" Target="../ink/ink902.xml"/><Relationship Id="rId553" Type="http://schemas.openxmlformats.org/officeDocument/2006/relationships/customXml" Target="../ink/ink1008.xml"/><Relationship Id="rId192" Type="http://schemas.openxmlformats.org/officeDocument/2006/relationships/image" Target="../media/image814.png"/><Relationship Id="rId206" Type="http://schemas.openxmlformats.org/officeDocument/2006/relationships/image" Target="../media/image821.png"/><Relationship Id="rId413" Type="http://schemas.openxmlformats.org/officeDocument/2006/relationships/customXml" Target="../ink/ink936.xml"/><Relationship Id="rId497" Type="http://schemas.openxmlformats.org/officeDocument/2006/relationships/customXml" Target="../ink/ink980.xml"/><Relationship Id="rId620" Type="http://schemas.openxmlformats.org/officeDocument/2006/relationships/image" Target="../media/image1023.png"/><Relationship Id="rId357" Type="http://schemas.openxmlformats.org/officeDocument/2006/relationships/image" Target="../media/image895.png"/><Relationship Id="rId54" Type="http://schemas.openxmlformats.org/officeDocument/2006/relationships/image" Target="../media/image745.png"/><Relationship Id="rId217" Type="http://schemas.openxmlformats.org/officeDocument/2006/relationships/customXml" Target="../ink/ink837.xml"/><Relationship Id="rId564" Type="http://schemas.openxmlformats.org/officeDocument/2006/relationships/image" Target="../media/image995.png"/><Relationship Id="rId424" Type="http://schemas.openxmlformats.org/officeDocument/2006/relationships/customXml" Target="../ink/ink942.xml"/><Relationship Id="rId631" Type="http://schemas.openxmlformats.org/officeDocument/2006/relationships/customXml" Target="../ink/ink1047.xml"/><Relationship Id="rId270" Type="http://schemas.openxmlformats.org/officeDocument/2006/relationships/image" Target="../media/image853.png"/><Relationship Id="rId65" Type="http://schemas.openxmlformats.org/officeDocument/2006/relationships/customXml" Target="../ink/ink761.xml"/><Relationship Id="rId130" Type="http://schemas.openxmlformats.org/officeDocument/2006/relationships/image" Target="../media/image783.png"/><Relationship Id="rId368" Type="http://schemas.openxmlformats.org/officeDocument/2006/relationships/customXml" Target="../ink/ink913.xml"/><Relationship Id="rId575" Type="http://schemas.openxmlformats.org/officeDocument/2006/relationships/customXml" Target="../ink/ink1019.xml"/><Relationship Id="rId228" Type="http://schemas.openxmlformats.org/officeDocument/2006/relationships/image" Target="../media/image832.png"/><Relationship Id="rId435" Type="http://schemas.openxmlformats.org/officeDocument/2006/relationships/image" Target="../media/image932.png"/><Relationship Id="rId642" Type="http://schemas.openxmlformats.org/officeDocument/2006/relationships/image" Target="../media/image1034.png"/><Relationship Id="rId281" Type="http://schemas.openxmlformats.org/officeDocument/2006/relationships/customXml" Target="../ink/ink869.xml"/><Relationship Id="rId502" Type="http://schemas.openxmlformats.org/officeDocument/2006/relationships/image" Target="../media/image964.png"/><Relationship Id="rId76" Type="http://schemas.openxmlformats.org/officeDocument/2006/relationships/image" Target="../media/image756.png"/><Relationship Id="rId141" Type="http://schemas.openxmlformats.org/officeDocument/2006/relationships/customXml" Target="../ink/ink799.xml"/><Relationship Id="rId379" Type="http://schemas.openxmlformats.org/officeDocument/2006/relationships/customXml" Target="../ink/ink919.xml"/><Relationship Id="rId586" Type="http://schemas.openxmlformats.org/officeDocument/2006/relationships/image" Target="../media/image1006.png"/><Relationship Id="rId7" Type="http://schemas.openxmlformats.org/officeDocument/2006/relationships/customXml" Target="../ink/ink732.xml"/><Relationship Id="rId239" Type="http://schemas.openxmlformats.org/officeDocument/2006/relationships/customXml" Target="../ink/ink848.xml"/><Relationship Id="rId446" Type="http://schemas.openxmlformats.org/officeDocument/2006/relationships/image" Target="../media/image937.png"/><Relationship Id="rId653" Type="http://schemas.openxmlformats.org/officeDocument/2006/relationships/customXml" Target="../ink/ink1058.xml"/><Relationship Id="rId292" Type="http://schemas.openxmlformats.org/officeDocument/2006/relationships/image" Target="../media/image864.png"/><Relationship Id="rId306" Type="http://schemas.openxmlformats.org/officeDocument/2006/relationships/customXml" Target="../ink/ink882.xml"/><Relationship Id="rId87" Type="http://schemas.openxmlformats.org/officeDocument/2006/relationships/customXml" Target="../ink/ink772.xml"/><Relationship Id="rId513" Type="http://schemas.openxmlformats.org/officeDocument/2006/relationships/customXml" Target="../ink/ink988.xml"/><Relationship Id="rId597" Type="http://schemas.openxmlformats.org/officeDocument/2006/relationships/customXml" Target="../ink/ink1030.xml"/><Relationship Id="rId152" Type="http://schemas.openxmlformats.org/officeDocument/2006/relationships/image" Target="../media/image794.png"/><Relationship Id="rId457" Type="http://schemas.openxmlformats.org/officeDocument/2006/relationships/customXml" Target="../ink/ink960.xml"/><Relationship Id="rId664" Type="http://schemas.openxmlformats.org/officeDocument/2006/relationships/image" Target="../media/image1045.png"/><Relationship Id="rId14" Type="http://schemas.openxmlformats.org/officeDocument/2006/relationships/image" Target="../media/image725.png"/><Relationship Id="rId317" Type="http://schemas.openxmlformats.org/officeDocument/2006/relationships/image" Target="../media/image875.png"/><Relationship Id="rId524" Type="http://schemas.openxmlformats.org/officeDocument/2006/relationships/image" Target="../media/image975.png"/><Relationship Id="rId98" Type="http://schemas.openxmlformats.org/officeDocument/2006/relationships/image" Target="../media/image767.png"/><Relationship Id="rId163" Type="http://schemas.openxmlformats.org/officeDocument/2006/relationships/customXml" Target="../ink/ink810.xml"/><Relationship Id="rId370" Type="http://schemas.openxmlformats.org/officeDocument/2006/relationships/customXml" Target="../ink/ink914.xml"/><Relationship Id="rId230" Type="http://schemas.openxmlformats.org/officeDocument/2006/relationships/image" Target="../media/image833.png"/><Relationship Id="rId468" Type="http://schemas.openxmlformats.org/officeDocument/2006/relationships/image" Target="../media/image947.png"/><Relationship Id="rId675" Type="http://schemas.openxmlformats.org/officeDocument/2006/relationships/customXml" Target="../ink/ink1069.xml"/><Relationship Id="rId25" Type="http://schemas.openxmlformats.org/officeDocument/2006/relationships/customXml" Target="../ink/ink741.xml"/><Relationship Id="rId328" Type="http://schemas.openxmlformats.org/officeDocument/2006/relationships/customXml" Target="../ink/ink893.xml"/><Relationship Id="rId535" Type="http://schemas.openxmlformats.org/officeDocument/2006/relationships/customXml" Target="../ink/ink999.xml"/><Relationship Id="rId174" Type="http://schemas.openxmlformats.org/officeDocument/2006/relationships/image" Target="../media/image805.png"/><Relationship Id="rId381" Type="http://schemas.openxmlformats.org/officeDocument/2006/relationships/customXml" Target="../ink/ink920.xml"/><Relationship Id="rId602" Type="http://schemas.openxmlformats.org/officeDocument/2006/relationships/image" Target="../media/image1014.png"/><Relationship Id="rId241" Type="http://schemas.openxmlformats.org/officeDocument/2006/relationships/customXml" Target="../ink/ink849.xml"/><Relationship Id="rId479" Type="http://schemas.openxmlformats.org/officeDocument/2006/relationships/customXml" Target="../ink/ink971.xml"/><Relationship Id="rId36" Type="http://schemas.openxmlformats.org/officeDocument/2006/relationships/image" Target="../media/image736.png"/><Relationship Id="rId339" Type="http://schemas.openxmlformats.org/officeDocument/2006/relationships/image" Target="../media/image886.png"/><Relationship Id="rId546" Type="http://schemas.openxmlformats.org/officeDocument/2006/relationships/image" Target="../media/image986.png"/><Relationship Id="rId101" Type="http://schemas.openxmlformats.org/officeDocument/2006/relationships/customXml" Target="../ink/ink779.xml"/><Relationship Id="rId185" Type="http://schemas.openxmlformats.org/officeDocument/2006/relationships/customXml" Target="../ink/ink821.xml"/><Relationship Id="rId406" Type="http://schemas.openxmlformats.org/officeDocument/2006/relationships/image" Target="../media/image918.png"/><Relationship Id="rId392" Type="http://schemas.openxmlformats.org/officeDocument/2006/relationships/image" Target="../media/image912.png"/><Relationship Id="rId613" Type="http://schemas.openxmlformats.org/officeDocument/2006/relationships/customXml" Target="../ink/ink1038.xml"/><Relationship Id="rId252" Type="http://schemas.openxmlformats.org/officeDocument/2006/relationships/image" Target="../media/image844.png"/><Relationship Id="rId47" Type="http://schemas.openxmlformats.org/officeDocument/2006/relationships/customXml" Target="../ink/ink752.xml"/><Relationship Id="rId112" Type="http://schemas.openxmlformats.org/officeDocument/2006/relationships/image" Target="../media/image774.png"/><Relationship Id="rId557" Type="http://schemas.openxmlformats.org/officeDocument/2006/relationships/customXml" Target="../ink/ink1010.xml"/><Relationship Id="rId196" Type="http://schemas.openxmlformats.org/officeDocument/2006/relationships/image" Target="../media/image816.png"/><Relationship Id="rId417" Type="http://schemas.openxmlformats.org/officeDocument/2006/relationships/image" Target="../media/image923.png"/><Relationship Id="rId624" Type="http://schemas.openxmlformats.org/officeDocument/2006/relationships/image" Target="../media/image1025.png"/><Relationship Id="rId263" Type="http://schemas.openxmlformats.org/officeDocument/2006/relationships/customXml" Target="../ink/ink860.xml"/><Relationship Id="rId470" Type="http://schemas.openxmlformats.org/officeDocument/2006/relationships/image" Target="../media/image948.png"/><Relationship Id="rId58" Type="http://schemas.openxmlformats.org/officeDocument/2006/relationships/image" Target="../media/image747.png"/><Relationship Id="rId123" Type="http://schemas.openxmlformats.org/officeDocument/2006/relationships/customXml" Target="../ink/ink790.xml"/><Relationship Id="rId330" Type="http://schemas.openxmlformats.org/officeDocument/2006/relationships/customXml" Target="../ink/ink894.xml"/><Relationship Id="rId568" Type="http://schemas.openxmlformats.org/officeDocument/2006/relationships/image" Target="../media/image997.png"/><Relationship Id="rId428" Type="http://schemas.openxmlformats.org/officeDocument/2006/relationships/customXml" Target="../ink/ink944.xml"/><Relationship Id="rId635" Type="http://schemas.openxmlformats.org/officeDocument/2006/relationships/customXml" Target="../ink/ink1049.xml"/><Relationship Id="rId274" Type="http://schemas.openxmlformats.org/officeDocument/2006/relationships/image" Target="../media/image855.png"/><Relationship Id="rId481" Type="http://schemas.openxmlformats.org/officeDocument/2006/relationships/customXml" Target="../ink/ink972.xml"/><Relationship Id="rId69" Type="http://schemas.openxmlformats.org/officeDocument/2006/relationships/customXml" Target="../ink/ink763.xml"/><Relationship Id="rId134" Type="http://schemas.openxmlformats.org/officeDocument/2006/relationships/image" Target="../media/image785.png"/><Relationship Id="rId579" Type="http://schemas.openxmlformats.org/officeDocument/2006/relationships/customXml" Target="../ink/ink1021.xml"/><Relationship Id="rId341" Type="http://schemas.openxmlformats.org/officeDocument/2006/relationships/image" Target="../media/image887.png"/><Relationship Id="rId439" Type="http://schemas.openxmlformats.org/officeDocument/2006/relationships/image" Target="../media/image934.png"/><Relationship Id="rId646" Type="http://schemas.openxmlformats.org/officeDocument/2006/relationships/image" Target="../media/image1036.png"/><Relationship Id="rId201" Type="http://schemas.openxmlformats.org/officeDocument/2006/relationships/customXml" Target="../ink/ink829.xml"/><Relationship Id="rId285" Type="http://schemas.openxmlformats.org/officeDocument/2006/relationships/customXml" Target="../ink/ink871.xml"/><Relationship Id="rId506" Type="http://schemas.openxmlformats.org/officeDocument/2006/relationships/image" Target="../media/image966.png"/><Relationship Id="rId38" Type="http://schemas.openxmlformats.org/officeDocument/2006/relationships/image" Target="../media/image737.png"/><Relationship Id="rId103" Type="http://schemas.openxmlformats.org/officeDocument/2006/relationships/customXml" Target="../ink/ink780.xml"/><Relationship Id="rId310" Type="http://schemas.openxmlformats.org/officeDocument/2006/relationships/customXml" Target="../ink/ink884.xml"/><Relationship Id="rId492" Type="http://schemas.openxmlformats.org/officeDocument/2006/relationships/image" Target="../media/image959.png"/><Relationship Id="rId548" Type="http://schemas.openxmlformats.org/officeDocument/2006/relationships/image" Target="../media/image987.png"/><Relationship Id="rId91" Type="http://schemas.openxmlformats.org/officeDocument/2006/relationships/customXml" Target="../ink/ink774.xml"/><Relationship Id="rId145" Type="http://schemas.openxmlformats.org/officeDocument/2006/relationships/customXml" Target="../ink/ink801.xml"/><Relationship Id="rId187" Type="http://schemas.openxmlformats.org/officeDocument/2006/relationships/customXml" Target="../ink/ink822.xml"/><Relationship Id="rId352" Type="http://schemas.openxmlformats.org/officeDocument/2006/relationships/customXml" Target="../ink/ink905.xml"/><Relationship Id="rId394" Type="http://schemas.openxmlformats.org/officeDocument/2006/relationships/image" Target="../media/image913.png"/><Relationship Id="rId408" Type="http://schemas.openxmlformats.org/officeDocument/2006/relationships/image" Target="../media/image919.png"/><Relationship Id="rId615" Type="http://schemas.openxmlformats.org/officeDocument/2006/relationships/customXml" Target="../ink/ink1039.xml"/><Relationship Id="rId212" Type="http://schemas.openxmlformats.org/officeDocument/2006/relationships/image" Target="../media/image824.png"/><Relationship Id="rId254" Type="http://schemas.openxmlformats.org/officeDocument/2006/relationships/image" Target="../media/image845.png"/><Relationship Id="rId657" Type="http://schemas.openxmlformats.org/officeDocument/2006/relationships/customXml" Target="../ink/ink1060.xml"/><Relationship Id="rId49" Type="http://schemas.openxmlformats.org/officeDocument/2006/relationships/customXml" Target="../ink/ink753.xml"/><Relationship Id="rId114" Type="http://schemas.openxmlformats.org/officeDocument/2006/relationships/image" Target="../media/image775.png"/><Relationship Id="rId296" Type="http://schemas.openxmlformats.org/officeDocument/2006/relationships/customXml" Target="../ink/ink877.xml"/><Relationship Id="rId461" Type="http://schemas.openxmlformats.org/officeDocument/2006/relationships/customXml" Target="../ink/ink962.xml"/><Relationship Id="rId517" Type="http://schemas.openxmlformats.org/officeDocument/2006/relationships/customXml" Target="../ink/ink990.xml"/><Relationship Id="rId559" Type="http://schemas.openxmlformats.org/officeDocument/2006/relationships/customXml" Target="../ink/ink1011.xml"/><Relationship Id="rId60" Type="http://schemas.openxmlformats.org/officeDocument/2006/relationships/image" Target="../media/image748.png"/><Relationship Id="rId156" Type="http://schemas.openxmlformats.org/officeDocument/2006/relationships/image" Target="../media/image796.png"/><Relationship Id="rId198" Type="http://schemas.openxmlformats.org/officeDocument/2006/relationships/image" Target="../media/image817.png"/><Relationship Id="rId321" Type="http://schemas.openxmlformats.org/officeDocument/2006/relationships/image" Target="../media/image877.png"/><Relationship Id="rId363" Type="http://schemas.openxmlformats.org/officeDocument/2006/relationships/image" Target="../media/image898.png"/><Relationship Id="rId419" Type="http://schemas.openxmlformats.org/officeDocument/2006/relationships/image" Target="../media/image924.png"/><Relationship Id="rId570" Type="http://schemas.openxmlformats.org/officeDocument/2006/relationships/image" Target="../media/image998.png"/><Relationship Id="rId626" Type="http://schemas.openxmlformats.org/officeDocument/2006/relationships/image" Target="../media/image1026.png"/><Relationship Id="rId223" Type="http://schemas.openxmlformats.org/officeDocument/2006/relationships/customXml" Target="../ink/ink840.xml"/><Relationship Id="rId430" Type="http://schemas.openxmlformats.org/officeDocument/2006/relationships/customXml" Target="../ink/ink945.xml"/><Relationship Id="rId668" Type="http://schemas.openxmlformats.org/officeDocument/2006/relationships/image" Target="../media/image1047.png"/><Relationship Id="rId18" Type="http://schemas.openxmlformats.org/officeDocument/2006/relationships/image" Target="../media/image727.png"/><Relationship Id="rId265" Type="http://schemas.openxmlformats.org/officeDocument/2006/relationships/customXml" Target="../ink/ink861.xml"/><Relationship Id="rId472" Type="http://schemas.openxmlformats.org/officeDocument/2006/relationships/image" Target="../media/image949.png"/><Relationship Id="rId528" Type="http://schemas.openxmlformats.org/officeDocument/2006/relationships/image" Target="../media/image977.png"/><Relationship Id="rId125" Type="http://schemas.openxmlformats.org/officeDocument/2006/relationships/customXml" Target="../ink/ink791.xml"/><Relationship Id="rId167" Type="http://schemas.openxmlformats.org/officeDocument/2006/relationships/customXml" Target="../ink/ink812.xml"/><Relationship Id="rId332" Type="http://schemas.openxmlformats.org/officeDocument/2006/relationships/customXml" Target="../ink/ink895.xml"/><Relationship Id="rId374" Type="http://schemas.openxmlformats.org/officeDocument/2006/relationships/customXml" Target="../ink/ink916.xml"/><Relationship Id="rId581" Type="http://schemas.openxmlformats.org/officeDocument/2006/relationships/customXml" Target="../ink/ink1022.xml"/><Relationship Id="rId71" Type="http://schemas.openxmlformats.org/officeDocument/2006/relationships/customXml" Target="../ink/ink764.xml"/><Relationship Id="rId234" Type="http://schemas.openxmlformats.org/officeDocument/2006/relationships/image" Target="../media/image835.png"/><Relationship Id="rId637" Type="http://schemas.openxmlformats.org/officeDocument/2006/relationships/customXml" Target="../ink/ink1050.xml"/><Relationship Id="rId679" Type="http://schemas.openxmlformats.org/officeDocument/2006/relationships/customXml" Target="../ink/ink1071.xml"/><Relationship Id="rId2" Type="http://schemas.openxmlformats.org/officeDocument/2006/relationships/notesSlide" Target="../notesSlides/notesSlide5.xml"/><Relationship Id="rId29" Type="http://schemas.openxmlformats.org/officeDocument/2006/relationships/customXml" Target="../ink/ink743.xml"/><Relationship Id="rId276" Type="http://schemas.openxmlformats.org/officeDocument/2006/relationships/image" Target="../media/image856.png"/><Relationship Id="rId441" Type="http://schemas.openxmlformats.org/officeDocument/2006/relationships/image" Target="../media/image935.png"/><Relationship Id="rId483" Type="http://schemas.openxmlformats.org/officeDocument/2006/relationships/customXml" Target="../ink/ink973.xml"/><Relationship Id="rId539" Type="http://schemas.openxmlformats.org/officeDocument/2006/relationships/customXml" Target="../ink/ink1001.xml"/><Relationship Id="rId40" Type="http://schemas.openxmlformats.org/officeDocument/2006/relationships/image" Target="../media/image738.png"/><Relationship Id="rId136" Type="http://schemas.openxmlformats.org/officeDocument/2006/relationships/image" Target="../media/image786.png"/><Relationship Id="rId178" Type="http://schemas.openxmlformats.org/officeDocument/2006/relationships/image" Target="../media/image807.png"/><Relationship Id="rId301" Type="http://schemas.openxmlformats.org/officeDocument/2006/relationships/image" Target="../media/image867.png"/><Relationship Id="rId343" Type="http://schemas.openxmlformats.org/officeDocument/2006/relationships/image" Target="../media/image888.png"/><Relationship Id="rId550" Type="http://schemas.openxmlformats.org/officeDocument/2006/relationships/image" Target="../media/image988.png"/><Relationship Id="rId82" Type="http://schemas.openxmlformats.org/officeDocument/2006/relationships/image" Target="../media/image759.png"/><Relationship Id="rId203" Type="http://schemas.openxmlformats.org/officeDocument/2006/relationships/customXml" Target="../ink/ink830.xml"/><Relationship Id="rId385" Type="http://schemas.openxmlformats.org/officeDocument/2006/relationships/customXml" Target="../ink/ink922.xml"/><Relationship Id="rId592" Type="http://schemas.openxmlformats.org/officeDocument/2006/relationships/image" Target="../media/image1009.png"/><Relationship Id="rId606" Type="http://schemas.openxmlformats.org/officeDocument/2006/relationships/image" Target="../media/image1016.png"/><Relationship Id="rId648" Type="http://schemas.openxmlformats.org/officeDocument/2006/relationships/image" Target="../media/image1037.png"/><Relationship Id="rId245" Type="http://schemas.openxmlformats.org/officeDocument/2006/relationships/customXml" Target="../ink/ink851.xml"/><Relationship Id="rId287" Type="http://schemas.openxmlformats.org/officeDocument/2006/relationships/customXml" Target="../ink/ink872.xml"/><Relationship Id="rId410" Type="http://schemas.openxmlformats.org/officeDocument/2006/relationships/image" Target="../media/image920.png"/><Relationship Id="rId452" Type="http://schemas.openxmlformats.org/officeDocument/2006/relationships/image" Target="../media/image939.png"/><Relationship Id="rId494" Type="http://schemas.openxmlformats.org/officeDocument/2006/relationships/image" Target="../media/image960.png"/><Relationship Id="rId508" Type="http://schemas.openxmlformats.org/officeDocument/2006/relationships/image" Target="../media/image967.png"/><Relationship Id="rId105" Type="http://schemas.openxmlformats.org/officeDocument/2006/relationships/customXml" Target="../ink/ink781.xml"/><Relationship Id="rId147" Type="http://schemas.openxmlformats.org/officeDocument/2006/relationships/customXml" Target="../ink/ink802.xml"/><Relationship Id="rId312" Type="http://schemas.openxmlformats.org/officeDocument/2006/relationships/customXml" Target="../ink/ink885.xml"/><Relationship Id="rId354" Type="http://schemas.openxmlformats.org/officeDocument/2006/relationships/customXml" Target="../ink/ink906.xml"/><Relationship Id="rId51" Type="http://schemas.openxmlformats.org/officeDocument/2006/relationships/customXml" Target="../ink/ink754.xml"/><Relationship Id="rId93" Type="http://schemas.openxmlformats.org/officeDocument/2006/relationships/customXml" Target="../ink/ink775.xml"/><Relationship Id="rId189" Type="http://schemas.openxmlformats.org/officeDocument/2006/relationships/customXml" Target="../ink/ink823.xml"/><Relationship Id="rId396" Type="http://schemas.openxmlformats.org/officeDocument/2006/relationships/image" Target="../media/image914.png"/><Relationship Id="rId561" Type="http://schemas.openxmlformats.org/officeDocument/2006/relationships/customXml" Target="../ink/ink1012.xml"/><Relationship Id="rId617" Type="http://schemas.openxmlformats.org/officeDocument/2006/relationships/customXml" Target="../ink/ink1040.xml"/><Relationship Id="rId659" Type="http://schemas.openxmlformats.org/officeDocument/2006/relationships/customXml" Target="../ink/ink1061.xml"/><Relationship Id="rId214" Type="http://schemas.openxmlformats.org/officeDocument/2006/relationships/image" Target="../media/image825.png"/><Relationship Id="rId256" Type="http://schemas.openxmlformats.org/officeDocument/2006/relationships/image" Target="../media/image846.png"/><Relationship Id="rId298" Type="http://schemas.openxmlformats.org/officeDocument/2006/relationships/customXml" Target="../ink/ink878.xml"/><Relationship Id="rId421" Type="http://schemas.openxmlformats.org/officeDocument/2006/relationships/image" Target="../media/image925.png"/><Relationship Id="rId463" Type="http://schemas.openxmlformats.org/officeDocument/2006/relationships/customXml" Target="../ink/ink963.xml"/><Relationship Id="rId519" Type="http://schemas.openxmlformats.org/officeDocument/2006/relationships/customXml" Target="../ink/ink991.xml"/><Relationship Id="rId670" Type="http://schemas.openxmlformats.org/officeDocument/2006/relationships/image" Target="../media/image1048.png"/><Relationship Id="rId116" Type="http://schemas.openxmlformats.org/officeDocument/2006/relationships/image" Target="../media/image776.png"/><Relationship Id="rId158" Type="http://schemas.openxmlformats.org/officeDocument/2006/relationships/image" Target="../media/image797.png"/><Relationship Id="rId323" Type="http://schemas.openxmlformats.org/officeDocument/2006/relationships/image" Target="../media/image878.png"/><Relationship Id="rId530" Type="http://schemas.openxmlformats.org/officeDocument/2006/relationships/image" Target="../media/image978.png"/><Relationship Id="rId20" Type="http://schemas.openxmlformats.org/officeDocument/2006/relationships/image" Target="../media/image728.png"/><Relationship Id="rId62" Type="http://schemas.openxmlformats.org/officeDocument/2006/relationships/image" Target="../media/image749.png"/><Relationship Id="rId365" Type="http://schemas.openxmlformats.org/officeDocument/2006/relationships/image" Target="../media/image899.png"/><Relationship Id="rId572" Type="http://schemas.openxmlformats.org/officeDocument/2006/relationships/image" Target="../media/image999.png"/><Relationship Id="rId628" Type="http://schemas.openxmlformats.org/officeDocument/2006/relationships/image" Target="../media/image1027.png"/><Relationship Id="rId225" Type="http://schemas.openxmlformats.org/officeDocument/2006/relationships/customXml" Target="../ink/ink841.xml"/><Relationship Id="rId267" Type="http://schemas.openxmlformats.org/officeDocument/2006/relationships/customXml" Target="../ink/ink862.xml"/><Relationship Id="rId432" Type="http://schemas.openxmlformats.org/officeDocument/2006/relationships/customXml" Target="../ink/ink946.xml"/><Relationship Id="rId474" Type="http://schemas.openxmlformats.org/officeDocument/2006/relationships/image" Target="../media/image950.png"/><Relationship Id="rId127" Type="http://schemas.openxmlformats.org/officeDocument/2006/relationships/customXml" Target="../ink/ink792.xml"/><Relationship Id="rId31" Type="http://schemas.openxmlformats.org/officeDocument/2006/relationships/customXml" Target="../ink/ink744.xml"/><Relationship Id="rId73" Type="http://schemas.openxmlformats.org/officeDocument/2006/relationships/customXml" Target="../ink/ink765.xml"/><Relationship Id="rId169" Type="http://schemas.openxmlformats.org/officeDocument/2006/relationships/customXml" Target="../ink/ink813.xml"/><Relationship Id="rId334" Type="http://schemas.openxmlformats.org/officeDocument/2006/relationships/customXml" Target="../ink/ink896.xml"/><Relationship Id="rId376" Type="http://schemas.openxmlformats.org/officeDocument/2006/relationships/customXml" Target="../ink/ink917.xml"/><Relationship Id="rId541" Type="http://schemas.openxmlformats.org/officeDocument/2006/relationships/customXml" Target="../ink/ink1002.xml"/><Relationship Id="rId583" Type="http://schemas.openxmlformats.org/officeDocument/2006/relationships/customXml" Target="../ink/ink1023.xml"/><Relationship Id="rId639" Type="http://schemas.openxmlformats.org/officeDocument/2006/relationships/customXml" Target="../ink/ink1051.xml"/><Relationship Id="rId4" Type="http://schemas.openxmlformats.org/officeDocument/2006/relationships/image" Target="../media/image720.png"/><Relationship Id="rId180" Type="http://schemas.openxmlformats.org/officeDocument/2006/relationships/image" Target="../media/image808.png"/><Relationship Id="rId236" Type="http://schemas.openxmlformats.org/officeDocument/2006/relationships/image" Target="../media/image836.png"/><Relationship Id="rId278" Type="http://schemas.openxmlformats.org/officeDocument/2006/relationships/image" Target="../media/image857.png"/><Relationship Id="rId401" Type="http://schemas.openxmlformats.org/officeDocument/2006/relationships/customXml" Target="../ink/ink930.xml"/><Relationship Id="rId443" Type="http://schemas.openxmlformats.org/officeDocument/2006/relationships/customXml" Target="../ink/ink952.xml"/><Relationship Id="rId650" Type="http://schemas.openxmlformats.org/officeDocument/2006/relationships/image" Target="../media/image1038.png"/><Relationship Id="rId303" Type="http://schemas.openxmlformats.org/officeDocument/2006/relationships/image" Target="../media/image868.png"/><Relationship Id="rId485" Type="http://schemas.openxmlformats.org/officeDocument/2006/relationships/customXml" Target="../ink/ink974.xml"/><Relationship Id="rId42" Type="http://schemas.openxmlformats.org/officeDocument/2006/relationships/image" Target="../media/image739.png"/><Relationship Id="rId84" Type="http://schemas.openxmlformats.org/officeDocument/2006/relationships/image" Target="../media/image760.png"/><Relationship Id="rId138" Type="http://schemas.openxmlformats.org/officeDocument/2006/relationships/image" Target="../media/image787.png"/><Relationship Id="rId345" Type="http://schemas.openxmlformats.org/officeDocument/2006/relationships/image" Target="../media/image889.png"/><Relationship Id="rId387" Type="http://schemas.openxmlformats.org/officeDocument/2006/relationships/customXml" Target="../ink/ink923.xml"/><Relationship Id="rId510" Type="http://schemas.openxmlformats.org/officeDocument/2006/relationships/image" Target="../media/image968.png"/><Relationship Id="rId552" Type="http://schemas.openxmlformats.org/officeDocument/2006/relationships/image" Target="../media/image989.png"/><Relationship Id="rId594" Type="http://schemas.openxmlformats.org/officeDocument/2006/relationships/image" Target="../media/image1010.png"/><Relationship Id="rId608" Type="http://schemas.openxmlformats.org/officeDocument/2006/relationships/image" Target="../media/image1017.png"/><Relationship Id="rId191" Type="http://schemas.openxmlformats.org/officeDocument/2006/relationships/customXml" Target="../ink/ink824.xml"/><Relationship Id="rId205" Type="http://schemas.openxmlformats.org/officeDocument/2006/relationships/customXml" Target="../ink/ink831.xml"/><Relationship Id="rId247" Type="http://schemas.openxmlformats.org/officeDocument/2006/relationships/customXml" Target="../ink/ink852.xml"/><Relationship Id="rId412" Type="http://schemas.openxmlformats.org/officeDocument/2006/relationships/image" Target="../media/image921.png"/><Relationship Id="rId107" Type="http://schemas.openxmlformats.org/officeDocument/2006/relationships/customXml" Target="../ink/ink782.xml"/><Relationship Id="rId289" Type="http://schemas.openxmlformats.org/officeDocument/2006/relationships/customXml" Target="../ink/ink873.xml"/><Relationship Id="rId454" Type="http://schemas.openxmlformats.org/officeDocument/2006/relationships/image" Target="../media/image940.png"/><Relationship Id="rId496" Type="http://schemas.openxmlformats.org/officeDocument/2006/relationships/image" Target="../media/image961.png"/><Relationship Id="rId661" Type="http://schemas.openxmlformats.org/officeDocument/2006/relationships/customXml" Target="../ink/ink1062.xml"/><Relationship Id="rId11" Type="http://schemas.openxmlformats.org/officeDocument/2006/relationships/customXml" Target="../ink/ink734.xml"/><Relationship Id="rId53" Type="http://schemas.openxmlformats.org/officeDocument/2006/relationships/customXml" Target="../ink/ink755.xml"/><Relationship Id="rId149" Type="http://schemas.openxmlformats.org/officeDocument/2006/relationships/customXml" Target="../ink/ink803.xml"/><Relationship Id="rId314" Type="http://schemas.openxmlformats.org/officeDocument/2006/relationships/customXml" Target="../ink/ink886.xml"/><Relationship Id="rId356" Type="http://schemas.openxmlformats.org/officeDocument/2006/relationships/customXml" Target="../ink/ink907.xml"/><Relationship Id="rId398" Type="http://schemas.openxmlformats.org/officeDocument/2006/relationships/image" Target="../media/image915.png"/><Relationship Id="rId521" Type="http://schemas.openxmlformats.org/officeDocument/2006/relationships/customXml" Target="../ink/ink992.xml"/><Relationship Id="rId563" Type="http://schemas.openxmlformats.org/officeDocument/2006/relationships/customXml" Target="../ink/ink1013.xml"/><Relationship Id="rId619" Type="http://schemas.openxmlformats.org/officeDocument/2006/relationships/customXml" Target="../ink/ink1041.xml"/><Relationship Id="rId95" Type="http://schemas.openxmlformats.org/officeDocument/2006/relationships/customXml" Target="../ink/ink776.xml"/><Relationship Id="rId160" Type="http://schemas.openxmlformats.org/officeDocument/2006/relationships/image" Target="../media/image798.png"/><Relationship Id="rId216" Type="http://schemas.openxmlformats.org/officeDocument/2006/relationships/image" Target="../media/image826.png"/><Relationship Id="rId423" Type="http://schemas.openxmlformats.org/officeDocument/2006/relationships/image" Target="../media/image926.png"/><Relationship Id="rId258" Type="http://schemas.openxmlformats.org/officeDocument/2006/relationships/image" Target="../media/image847.png"/><Relationship Id="rId465" Type="http://schemas.openxmlformats.org/officeDocument/2006/relationships/customXml" Target="../ink/ink964.xml"/><Relationship Id="rId630" Type="http://schemas.openxmlformats.org/officeDocument/2006/relationships/image" Target="../media/image1028.png"/><Relationship Id="rId672" Type="http://schemas.openxmlformats.org/officeDocument/2006/relationships/image" Target="../media/image1049.png"/><Relationship Id="rId22" Type="http://schemas.openxmlformats.org/officeDocument/2006/relationships/image" Target="../media/image729.png"/><Relationship Id="rId64" Type="http://schemas.openxmlformats.org/officeDocument/2006/relationships/image" Target="../media/image750.png"/><Relationship Id="rId118" Type="http://schemas.openxmlformats.org/officeDocument/2006/relationships/image" Target="../media/image777.png"/><Relationship Id="rId325" Type="http://schemas.openxmlformats.org/officeDocument/2006/relationships/image" Target="../media/image879.png"/><Relationship Id="rId367" Type="http://schemas.openxmlformats.org/officeDocument/2006/relationships/image" Target="../media/image900.png"/><Relationship Id="rId532" Type="http://schemas.openxmlformats.org/officeDocument/2006/relationships/image" Target="../media/image979.png"/><Relationship Id="rId574" Type="http://schemas.openxmlformats.org/officeDocument/2006/relationships/image" Target="../media/image1000.png"/><Relationship Id="rId171" Type="http://schemas.openxmlformats.org/officeDocument/2006/relationships/customXml" Target="../ink/ink814.xml"/><Relationship Id="rId227" Type="http://schemas.openxmlformats.org/officeDocument/2006/relationships/customXml" Target="../ink/ink842.xml"/><Relationship Id="rId269" Type="http://schemas.openxmlformats.org/officeDocument/2006/relationships/customXml" Target="../ink/ink863.xml"/><Relationship Id="rId434" Type="http://schemas.openxmlformats.org/officeDocument/2006/relationships/customXml" Target="../ink/ink947.xml"/><Relationship Id="rId476" Type="http://schemas.openxmlformats.org/officeDocument/2006/relationships/image" Target="../media/image951.png"/><Relationship Id="rId641" Type="http://schemas.openxmlformats.org/officeDocument/2006/relationships/customXml" Target="../ink/ink1052.xml"/><Relationship Id="rId33" Type="http://schemas.openxmlformats.org/officeDocument/2006/relationships/customXml" Target="../ink/ink745.xml"/><Relationship Id="rId129" Type="http://schemas.openxmlformats.org/officeDocument/2006/relationships/customXml" Target="../ink/ink793.xml"/><Relationship Id="rId280" Type="http://schemas.openxmlformats.org/officeDocument/2006/relationships/image" Target="../media/image858.png"/><Relationship Id="rId336" Type="http://schemas.openxmlformats.org/officeDocument/2006/relationships/customXml" Target="../ink/ink897.xml"/><Relationship Id="rId501" Type="http://schemas.openxmlformats.org/officeDocument/2006/relationships/customXml" Target="../ink/ink982.xml"/><Relationship Id="rId543" Type="http://schemas.openxmlformats.org/officeDocument/2006/relationships/customXml" Target="../ink/ink1003.xml"/><Relationship Id="rId75" Type="http://schemas.openxmlformats.org/officeDocument/2006/relationships/customXml" Target="../ink/ink766.xml"/><Relationship Id="rId140" Type="http://schemas.openxmlformats.org/officeDocument/2006/relationships/image" Target="../media/image788.png"/><Relationship Id="rId182" Type="http://schemas.openxmlformats.org/officeDocument/2006/relationships/image" Target="../media/image809.png"/><Relationship Id="rId378" Type="http://schemas.openxmlformats.org/officeDocument/2006/relationships/image" Target="../media/image905.png"/><Relationship Id="rId403" Type="http://schemas.openxmlformats.org/officeDocument/2006/relationships/customXml" Target="../ink/ink931.xml"/><Relationship Id="rId585" Type="http://schemas.openxmlformats.org/officeDocument/2006/relationships/customXml" Target="../ink/ink1024.xml"/><Relationship Id="rId6" Type="http://schemas.openxmlformats.org/officeDocument/2006/relationships/image" Target="../media/image721.png"/><Relationship Id="rId238" Type="http://schemas.openxmlformats.org/officeDocument/2006/relationships/image" Target="../media/image837.png"/><Relationship Id="rId445" Type="http://schemas.openxmlformats.org/officeDocument/2006/relationships/customXml" Target="../ink/ink953.xml"/><Relationship Id="rId487" Type="http://schemas.openxmlformats.org/officeDocument/2006/relationships/customXml" Target="../ink/ink975.xml"/><Relationship Id="rId610" Type="http://schemas.openxmlformats.org/officeDocument/2006/relationships/image" Target="../media/image1018.png"/><Relationship Id="rId652" Type="http://schemas.openxmlformats.org/officeDocument/2006/relationships/image" Target="../media/image1039.png"/><Relationship Id="rId291" Type="http://schemas.openxmlformats.org/officeDocument/2006/relationships/customXml" Target="../ink/ink874.xml"/><Relationship Id="rId305" Type="http://schemas.openxmlformats.org/officeDocument/2006/relationships/image" Target="../media/image869.png"/><Relationship Id="rId347" Type="http://schemas.openxmlformats.org/officeDocument/2006/relationships/image" Target="../media/image890.png"/><Relationship Id="rId512" Type="http://schemas.openxmlformats.org/officeDocument/2006/relationships/image" Target="../media/image969.png"/><Relationship Id="rId44" Type="http://schemas.openxmlformats.org/officeDocument/2006/relationships/image" Target="../media/image740.png"/><Relationship Id="rId86" Type="http://schemas.openxmlformats.org/officeDocument/2006/relationships/image" Target="../media/image761.png"/><Relationship Id="rId151" Type="http://schemas.openxmlformats.org/officeDocument/2006/relationships/customXml" Target="../ink/ink804.xml"/><Relationship Id="rId389" Type="http://schemas.openxmlformats.org/officeDocument/2006/relationships/customXml" Target="../ink/ink924.xml"/><Relationship Id="rId554" Type="http://schemas.openxmlformats.org/officeDocument/2006/relationships/image" Target="../media/image990.png"/><Relationship Id="rId596" Type="http://schemas.openxmlformats.org/officeDocument/2006/relationships/image" Target="../media/image1011.png"/><Relationship Id="rId193" Type="http://schemas.openxmlformats.org/officeDocument/2006/relationships/customXml" Target="../ink/ink825.xml"/><Relationship Id="rId207" Type="http://schemas.openxmlformats.org/officeDocument/2006/relationships/customXml" Target="../ink/ink832.xml"/><Relationship Id="rId249" Type="http://schemas.openxmlformats.org/officeDocument/2006/relationships/customXml" Target="../ink/ink853.xml"/><Relationship Id="rId414" Type="http://schemas.openxmlformats.org/officeDocument/2006/relationships/customXml" Target="../ink/ink937.xml"/><Relationship Id="rId456" Type="http://schemas.openxmlformats.org/officeDocument/2006/relationships/image" Target="../media/image941.png"/><Relationship Id="rId498" Type="http://schemas.openxmlformats.org/officeDocument/2006/relationships/image" Target="../media/image962.png"/><Relationship Id="rId621" Type="http://schemas.openxmlformats.org/officeDocument/2006/relationships/customXml" Target="../ink/ink1042.xml"/><Relationship Id="rId663" Type="http://schemas.openxmlformats.org/officeDocument/2006/relationships/customXml" Target="../ink/ink1063.xml"/><Relationship Id="rId13" Type="http://schemas.openxmlformats.org/officeDocument/2006/relationships/customXml" Target="../ink/ink735.xml"/><Relationship Id="rId109" Type="http://schemas.openxmlformats.org/officeDocument/2006/relationships/customXml" Target="../ink/ink783.xml"/><Relationship Id="rId260" Type="http://schemas.openxmlformats.org/officeDocument/2006/relationships/image" Target="../media/image848.png"/><Relationship Id="rId316" Type="http://schemas.openxmlformats.org/officeDocument/2006/relationships/customXml" Target="../ink/ink887.xml"/><Relationship Id="rId523" Type="http://schemas.openxmlformats.org/officeDocument/2006/relationships/customXml" Target="../ink/ink993.xml"/><Relationship Id="rId55" Type="http://schemas.openxmlformats.org/officeDocument/2006/relationships/customXml" Target="../ink/ink756.xml"/><Relationship Id="rId97" Type="http://schemas.openxmlformats.org/officeDocument/2006/relationships/customXml" Target="../ink/ink777.xml"/><Relationship Id="rId120" Type="http://schemas.openxmlformats.org/officeDocument/2006/relationships/image" Target="../media/image778.png"/><Relationship Id="rId358" Type="http://schemas.openxmlformats.org/officeDocument/2006/relationships/customXml" Target="../ink/ink908.xml"/><Relationship Id="rId565" Type="http://schemas.openxmlformats.org/officeDocument/2006/relationships/customXml" Target="../ink/ink1014.xml"/><Relationship Id="rId162" Type="http://schemas.openxmlformats.org/officeDocument/2006/relationships/image" Target="../media/image799.png"/><Relationship Id="rId218" Type="http://schemas.openxmlformats.org/officeDocument/2006/relationships/image" Target="../media/image827.png"/><Relationship Id="rId425" Type="http://schemas.openxmlformats.org/officeDocument/2006/relationships/image" Target="../media/image927.png"/><Relationship Id="rId467" Type="http://schemas.openxmlformats.org/officeDocument/2006/relationships/customXml" Target="../ink/ink965.xml"/><Relationship Id="rId632" Type="http://schemas.openxmlformats.org/officeDocument/2006/relationships/image" Target="../media/image1029.png"/><Relationship Id="rId271" Type="http://schemas.openxmlformats.org/officeDocument/2006/relationships/customXml" Target="../ink/ink864.xml"/><Relationship Id="rId674" Type="http://schemas.openxmlformats.org/officeDocument/2006/relationships/image" Target="../media/image1050.png"/><Relationship Id="rId24" Type="http://schemas.openxmlformats.org/officeDocument/2006/relationships/image" Target="../media/image730.png"/><Relationship Id="rId66" Type="http://schemas.openxmlformats.org/officeDocument/2006/relationships/image" Target="../media/image751.png"/><Relationship Id="rId131" Type="http://schemas.openxmlformats.org/officeDocument/2006/relationships/customXml" Target="../ink/ink794.xml"/><Relationship Id="rId327" Type="http://schemas.openxmlformats.org/officeDocument/2006/relationships/image" Target="../media/image880.png"/><Relationship Id="rId369" Type="http://schemas.openxmlformats.org/officeDocument/2006/relationships/image" Target="../media/image901.png"/><Relationship Id="rId534" Type="http://schemas.openxmlformats.org/officeDocument/2006/relationships/image" Target="../media/image980.png"/><Relationship Id="rId576" Type="http://schemas.openxmlformats.org/officeDocument/2006/relationships/image" Target="../media/image1001.png"/><Relationship Id="rId173" Type="http://schemas.openxmlformats.org/officeDocument/2006/relationships/customXml" Target="../ink/ink815.xml"/><Relationship Id="rId229" Type="http://schemas.openxmlformats.org/officeDocument/2006/relationships/customXml" Target="../ink/ink843.xml"/><Relationship Id="rId380" Type="http://schemas.openxmlformats.org/officeDocument/2006/relationships/image" Target="../media/image906.png"/><Relationship Id="rId436" Type="http://schemas.openxmlformats.org/officeDocument/2006/relationships/customXml" Target="../ink/ink948.xml"/><Relationship Id="rId601" Type="http://schemas.openxmlformats.org/officeDocument/2006/relationships/customXml" Target="../ink/ink1032.xml"/><Relationship Id="rId643" Type="http://schemas.openxmlformats.org/officeDocument/2006/relationships/customXml" Target="../ink/ink1053.xml"/><Relationship Id="rId240" Type="http://schemas.openxmlformats.org/officeDocument/2006/relationships/image" Target="../media/image838.png"/><Relationship Id="rId478" Type="http://schemas.openxmlformats.org/officeDocument/2006/relationships/image" Target="../media/image952.png"/><Relationship Id="rId35" Type="http://schemas.openxmlformats.org/officeDocument/2006/relationships/customXml" Target="../ink/ink746.xml"/><Relationship Id="rId77" Type="http://schemas.openxmlformats.org/officeDocument/2006/relationships/customXml" Target="../ink/ink767.xml"/><Relationship Id="rId100" Type="http://schemas.openxmlformats.org/officeDocument/2006/relationships/image" Target="../media/image768.png"/><Relationship Id="rId282" Type="http://schemas.openxmlformats.org/officeDocument/2006/relationships/image" Target="../media/image859.png"/><Relationship Id="rId338" Type="http://schemas.openxmlformats.org/officeDocument/2006/relationships/customXml" Target="../ink/ink898.xml"/><Relationship Id="rId503" Type="http://schemas.openxmlformats.org/officeDocument/2006/relationships/customXml" Target="../ink/ink983.xml"/><Relationship Id="rId545" Type="http://schemas.openxmlformats.org/officeDocument/2006/relationships/customXml" Target="../ink/ink1004.xml"/><Relationship Id="rId587" Type="http://schemas.openxmlformats.org/officeDocument/2006/relationships/customXml" Target="../ink/ink1025.xml"/><Relationship Id="rId8" Type="http://schemas.openxmlformats.org/officeDocument/2006/relationships/image" Target="../media/image722.png"/><Relationship Id="rId142" Type="http://schemas.openxmlformats.org/officeDocument/2006/relationships/image" Target="../media/image789.png"/><Relationship Id="rId184" Type="http://schemas.openxmlformats.org/officeDocument/2006/relationships/image" Target="../media/image810.png"/><Relationship Id="rId391" Type="http://schemas.openxmlformats.org/officeDocument/2006/relationships/customXml" Target="../ink/ink925.xml"/><Relationship Id="rId405" Type="http://schemas.openxmlformats.org/officeDocument/2006/relationships/customXml" Target="../ink/ink932.xml"/><Relationship Id="rId447" Type="http://schemas.openxmlformats.org/officeDocument/2006/relationships/customXml" Target="../ink/ink954.xml"/><Relationship Id="rId612" Type="http://schemas.openxmlformats.org/officeDocument/2006/relationships/image" Target="../media/image1019.png"/><Relationship Id="rId251" Type="http://schemas.openxmlformats.org/officeDocument/2006/relationships/customXml" Target="../ink/ink854.xml"/><Relationship Id="rId489" Type="http://schemas.openxmlformats.org/officeDocument/2006/relationships/customXml" Target="../ink/ink976.xml"/><Relationship Id="rId654" Type="http://schemas.openxmlformats.org/officeDocument/2006/relationships/image" Target="../media/image1040.png"/><Relationship Id="rId46" Type="http://schemas.openxmlformats.org/officeDocument/2006/relationships/image" Target="../media/image741.png"/><Relationship Id="rId293" Type="http://schemas.openxmlformats.org/officeDocument/2006/relationships/customXml" Target="../ink/ink875.xml"/><Relationship Id="rId307" Type="http://schemas.openxmlformats.org/officeDocument/2006/relationships/image" Target="../media/image870.png"/><Relationship Id="rId349" Type="http://schemas.openxmlformats.org/officeDocument/2006/relationships/image" Target="../media/image891.png"/><Relationship Id="rId514" Type="http://schemas.openxmlformats.org/officeDocument/2006/relationships/image" Target="../media/image970.png"/><Relationship Id="rId556" Type="http://schemas.openxmlformats.org/officeDocument/2006/relationships/image" Target="../media/image991.png"/><Relationship Id="rId88" Type="http://schemas.openxmlformats.org/officeDocument/2006/relationships/image" Target="../media/image762.png"/><Relationship Id="rId111" Type="http://schemas.openxmlformats.org/officeDocument/2006/relationships/customXml" Target="../ink/ink784.xml"/><Relationship Id="rId153" Type="http://schemas.openxmlformats.org/officeDocument/2006/relationships/customXml" Target="../ink/ink805.xml"/><Relationship Id="rId195" Type="http://schemas.openxmlformats.org/officeDocument/2006/relationships/customXml" Target="../ink/ink826.xml"/><Relationship Id="rId209" Type="http://schemas.openxmlformats.org/officeDocument/2006/relationships/customXml" Target="../ink/ink833.xml"/><Relationship Id="rId360" Type="http://schemas.openxmlformats.org/officeDocument/2006/relationships/customXml" Target="../ink/ink909.xml"/><Relationship Id="rId416" Type="http://schemas.openxmlformats.org/officeDocument/2006/relationships/customXml" Target="../ink/ink938.xml"/><Relationship Id="rId598" Type="http://schemas.openxmlformats.org/officeDocument/2006/relationships/image" Target="../media/image1012.png"/><Relationship Id="rId220" Type="http://schemas.openxmlformats.org/officeDocument/2006/relationships/image" Target="../media/image828.png"/><Relationship Id="rId458" Type="http://schemas.openxmlformats.org/officeDocument/2006/relationships/image" Target="../media/image942.png"/><Relationship Id="rId623" Type="http://schemas.openxmlformats.org/officeDocument/2006/relationships/customXml" Target="../ink/ink1043.xml"/><Relationship Id="rId665" Type="http://schemas.openxmlformats.org/officeDocument/2006/relationships/customXml" Target="../ink/ink1064.xml"/><Relationship Id="rId15" Type="http://schemas.openxmlformats.org/officeDocument/2006/relationships/customXml" Target="../ink/ink736.xml"/><Relationship Id="rId57" Type="http://schemas.openxmlformats.org/officeDocument/2006/relationships/customXml" Target="../ink/ink757.xml"/><Relationship Id="rId262" Type="http://schemas.openxmlformats.org/officeDocument/2006/relationships/image" Target="../media/image849.png"/><Relationship Id="rId318" Type="http://schemas.openxmlformats.org/officeDocument/2006/relationships/customXml" Target="../ink/ink888.xml"/><Relationship Id="rId525" Type="http://schemas.openxmlformats.org/officeDocument/2006/relationships/customXml" Target="../ink/ink994.xml"/><Relationship Id="rId567" Type="http://schemas.openxmlformats.org/officeDocument/2006/relationships/customXml" Target="../ink/ink1015.xml"/><Relationship Id="rId99" Type="http://schemas.openxmlformats.org/officeDocument/2006/relationships/customXml" Target="../ink/ink778.xml"/><Relationship Id="rId122" Type="http://schemas.openxmlformats.org/officeDocument/2006/relationships/image" Target="../media/image779.png"/><Relationship Id="rId164" Type="http://schemas.openxmlformats.org/officeDocument/2006/relationships/image" Target="../media/image800.png"/><Relationship Id="rId371" Type="http://schemas.openxmlformats.org/officeDocument/2006/relationships/image" Target="../media/image902.png"/><Relationship Id="rId427" Type="http://schemas.openxmlformats.org/officeDocument/2006/relationships/image" Target="../media/image928.png"/><Relationship Id="rId469" Type="http://schemas.openxmlformats.org/officeDocument/2006/relationships/customXml" Target="../ink/ink966.xml"/><Relationship Id="rId634" Type="http://schemas.openxmlformats.org/officeDocument/2006/relationships/image" Target="../media/image1030.png"/><Relationship Id="rId676" Type="http://schemas.openxmlformats.org/officeDocument/2006/relationships/image" Target="../media/image1051.png"/><Relationship Id="rId26" Type="http://schemas.openxmlformats.org/officeDocument/2006/relationships/image" Target="../media/image731.png"/><Relationship Id="rId231" Type="http://schemas.openxmlformats.org/officeDocument/2006/relationships/customXml" Target="../ink/ink844.xml"/><Relationship Id="rId273" Type="http://schemas.openxmlformats.org/officeDocument/2006/relationships/customXml" Target="../ink/ink865.xml"/><Relationship Id="rId329" Type="http://schemas.openxmlformats.org/officeDocument/2006/relationships/image" Target="../media/image881.png"/><Relationship Id="rId480" Type="http://schemas.openxmlformats.org/officeDocument/2006/relationships/image" Target="../media/image953.png"/><Relationship Id="rId536" Type="http://schemas.openxmlformats.org/officeDocument/2006/relationships/image" Target="../media/image981.png"/><Relationship Id="rId68" Type="http://schemas.openxmlformats.org/officeDocument/2006/relationships/image" Target="../media/image752.png"/><Relationship Id="rId133" Type="http://schemas.openxmlformats.org/officeDocument/2006/relationships/customXml" Target="../ink/ink795.xml"/><Relationship Id="rId175" Type="http://schemas.openxmlformats.org/officeDocument/2006/relationships/customXml" Target="../ink/ink816.xml"/><Relationship Id="rId340" Type="http://schemas.openxmlformats.org/officeDocument/2006/relationships/customXml" Target="../ink/ink899.xml"/><Relationship Id="rId578" Type="http://schemas.openxmlformats.org/officeDocument/2006/relationships/image" Target="../media/image1002.png"/><Relationship Id="rId200" Type="http://schemas.openxmlformats.org/officeDocument/2006/relationships/image" Target="../media/image818.png"/><Relationship Id="rId382" Type="http://schemas.openxmlformats.org/officeDocument/2006/relationships/image" Target="../media/image907.png"/><Relationship Id="rId438" Type="http://schemas.openxmlformats.org/officeDocument/2006/relationships/customXml" Target="../ink/ink949.xml"/><Relationship Id="rId603" Type="http://schemas.openxmlformats.org/officeDocument/2006/relationships/customXml" Target="../ink/ink1033.xml"/><Relationship Id="rId645" Type="http://schemas.openxmlformats.org/officeDocument/2006/relationships/customXml" Target="../ink/ink1054.xml"/><Relationship Id="rId242" Type="http://schemas.openxmlformats.org/officeDocument/2006/relationships/image" Target="../media/image839.png"/><Relationship Id="rId284" Type="http://schemas.openxmlformats.org/officeDocument/2006/relationships/image" Target="../media/image860.png"/><Relationship Id="rId491" Type="http://schemas.openxmlformats.org/officeDocument/2006/relationships/customXml" Target="../ink/ink977.xml"/><Relationship Id="rId505" Type="http://schemas.openxmlformats.org/officeDocument/2006/relationships/customXml" Target="../ink/ink984.xml"/><Relationship Id="rId37" Type="http://schemas.openxmlformats.org/officeDocument/2006/relationships/customXml" Target="../ink/ink747.xml"/><Relationship Id="rId79" Type="http://schemas.openxmlformats.org/officeDocument/2006/relationships/customXml" Target="../ink/ink768.xml"/><Relationship Id="rId102" Type="http://schemas.openxmlformats.org/officeDocument/2006/relationships/image" Target="../media/image769.png"/><Relationship Id="rId144" Type="http://schemas.openxmlformats.org/officeDocument/2006/relationships/image" Target="../media/image790.png"/><Relationship Id="rId547" Type="http://schemas.openxmlformats.org/officeDocument/2006/relationships/customXml" Target="../ink/ink1005.xml"/><Relationship Id="rId589" Type="http://schemas.openxmlformats.org/officeDocument/2006/relationships/customXml" Target="../ink/ink1026.xml"/><Relationship Id="rId90" Type="http://schemas.openxmlformats.org/officeDocument/2006/relationships/image" Target="../media/image763.png"/><Relationship Id="rId186" Type="http://schemas.openxmlformats.org/officeDocument/2006/relationships/image" Target="../media/image811.png"/><Relationship Id="rId351" Type="http://schemas.openxmlformats.org/officeDocument/2006/relationships/image" Target="../media/image892.png"/><Relationship Id="rId393" Type="http://schemas.openxmlformats.org/officeDocument/2006/relationships/customXml" Target="../ink/ink926.xml"/><Relationship Id="rId407" Type="http://schemas.openxmlformats.org/officeDocument/2006/relationships/customXml" Target="../ink/ink933.xml"/><Relationship Id="rId449" Type="http://schemas.openxmlformats.org/officeDocument/2006/relationships/image" Target="../media/image938.png"/><Relationship Id="rId614" Type="http://schemas.openxmlformats.org/officeDocument/2006/relationships/image" Target="../media/image1020.png"/><Relationship Id="rId656" Type="http://schemas.openxmlformats.org/officeDocument/2006/relationships/image" Target="../media/image1041.png"/><Relationship Id="rId211" Type="http://schemas.openxmlformats.org/officeDocument/2006/relationships/customXml" Target="../ink/ink834.xml"/><Relationship Id="rId253" Type="http://schemas.openxmlformats.org/officeDocument/2006/relationships/customXml" Target="../ink/ink855.xml"/><Relationship Id="rId295" Type="http://schemas.openxmlformats.org/officeDocument/2006/relationships/customXml" Target="../ink/ink876.xml"/><Relationship Id="rId309" Type="http://schemas.openxmlformats.org/officeDocument/2006/relationships/image" Target="../media/image871.png"/><Relationship Id="rId460" Type="http://schemas.openxmlformats.org/officeDocument/2006/relationships/image" Target="../media/image943.png"/><Relationship Id="rId516" Type="http://schemas.openxmlformats.org/officeDocument/2006/relationships/image" Target="../media/image971.png"/><Relationship Id="rId48" Type="http://schemas.openxmlformats.org/officeDocument/2006/relationships/image" Target="../media/image742.png"/><Relationship Id="rId113" Type="http://schemas.openxmlformats.org/officeDocument/2006/relationships/customXml" Target="../ink/ink785.xml"/><Relationship Id="rId320" Type="http://schemas.openxmlformats.org/officeDocument/2006/relationships/customXml" Target="../ink/ink889.xml"/><Relationship Id="rId558" Type="http://schemas.openxmlformats.org/officeDocument/2006/relationships/image" Target="../media/image992.png"/><Relationship Id="rId155" Type="http://schemas.openxmlformats.org/officeDocument/2006/relationships/customXml" Target="../ink/ink806.xml"/><Relationship Id="rId197" Type="http://schemas.openxmlformats.org/officeDocument/2006/relationships/customXml" Target="../ink/ink827.xml"/><Relationship Id="rId362" Type="http://schemas.openxmlformats.org/officeDocument/2006/relationships/customXml" Target="../ink/ink910.xml"/><Relationship Id="rId418" Type="http://schemas.openxmlformats.org/officeDocument/2006/relationships/customXml" Target="../ink/ink939.xml"/><Relationship Id="rId625" Type="http://schemas.openxmlformats.org/officeDocument/2006/relationships/customXml" Target="../ink/ink1044.xml"/><Relationship Id="rId222" Type="http://schemas.openxmlformats.org/officeDocument/2006/relationships/image" Target="../media/image829.png"/><Relationship Id="rId264" Type="http://schemas.openxmlformats.org/officeDocument/2006/relationships/image" Target="../media/image850.png"/><Relationship Id="rId471" Type="http://schemas.openxmlformats.org/officeDocument/2006/relationships/customXml" Target="../ink/ink967.xml"/><Relationship Id="rId667" Type="http://schemas.openxmlformats.org/officeDocument/2006/relationships/customXml" Target="../ink/ink1065.xml"/><Relationship Id="rId17" Type="http://schemas.openxmlformats.org/officeDocument/2006/relationships/customXml" Target="../ink/ink737.xml"/><Relationship Id="rId59" Type="http://schemas.openxmlformats.org/officeDocument/2006/relationships/customXml" Target="../ink/ink758.xml"/><Relationship Id="rId124" Type="http://schemas.openxmlformats.org/officeDocument/2006/relationships/image" Target="../media/image780.png"/><Relationship Id="rId527" Type="http://schemas.openxmlformats.org/officeDocument/2006/relationships/customXml" Target="../ink/ink995.xml"/><Relationship Id="rId569" Type="http://schemas.openxmlformats.org/officeDocument/2006/relationships/customXml" Target="../ink/ink1016.xml"/><Relationship Id="rId70" Type="http://schemas.openxmlformats.org/officeDocument/2006/relationships/image" Target="../media/image753.png"/><Relationship Id="rId166" Type="http://schemas.openxmlformats.org/officeDocument/2006/relationships/image" Target="../media/image801.png"/><Relationship Id="rId331" Type="http://schemas.openxmlformats.org/officeDocument/2006/relationships/image" Target="../media/image882.png"/><Relationship Id="rId373" Type="http://schemas.openxmlformats.org/officeDocument/2006/relationships/image" Target="../media/image903.png"/><Relationship Id="rId429" Type="http://schemas.openxmlformats.org/officeDocument/2006/relationships/image" Target="../media/image929.png"/><Relationship Id="rId580" Type="http://schemas.openxmlformats.org/officeDocument/2006/relationships/image" Target="../media/image1003.png"/><Relationship Id="rId636" Type="http://schemas.openxmlformats.org/officeDocument/2006/relationships/image" Target="../media/image1031.png"/><Relationship Id="rId1" Type="http://schemas.openxmlformats.org/officeDocument/2006/relationships/slideLayout" Target="../slideLayouts/slideLayout7.xml"/><Relationship Id="rId233" Type="http://schemas.openxmlformats.org/officeDocument/2006/relationships/customXml" Target="../ink/ink845.xml"/><Relationship Id="rId440" Type="http://schemas.openxmlformats.org/officeDocument/2006/relationships/customXml" Target="../ink/ink950.xml"/><Relationship Id="rId678" Type="http://schemas.openxmlformats.org/officeDocument/2006/relationships/image" Target="../media/image1052.png"/><Relationship Id="rId28" Type="http://schemas.openxmlformats.org/officeDocument/2006/relationships/image" Target="../media/image732.png"/><Relationship Id="rId275" Type="http://schemas.openxmlformats.org/officeDocument/2006/relationships/customXml" Target="../ink/ink866.xml"/><Relationship Id="rId300" Type="http://schemas.openxmlformats.org/officeDocument/2006/relationships/customXml" Target="../ink/ink879.xml"/><Relationship Id="rId482" Type="http://schemas.openxmlformats.org/officeDocument/2006/relationships/image" Target="../media/image954.png"/><Relationship Id="rId538" Type="http://schemas.openxmlformats.org/officeDocument/2006/relationships/image" Target="../media/image982.png"/><Relationship Id="rId81" Type="http://schemas.openxmlformats.org/officeDocument/2006/relationships/customXml" Target="../ink/ink769.xml"/><Relationship Id="rId135" Type="http://schemas.openxmlformats.org/officeDocument/2006/relationships/customXml" Target="../ink/ink796.xml"/><Relationship Id="rId177" Type="http://schemas.openxmlformats.org/officeDocument/2006/relationships/customXml" Target="../ink/ink817.xml"/><Relationship Id="rId342" Type="http://schemas.openxmlformats.org/officeDocument/2006/relationships/customXml" Target="../ink/ink900.xml"/><Relationship Id="rId384" Type="http://schemas.openxmlformats.org/officeDocument/2006/relationships/image" Target="../media/image908.png"/><Relationship Id="rId591" Type="http://schemas.openxmlformats.org/officeDocument/2006/relationships/customXml" Target="../ink/ink1027.xml"/><Relationship Id="rId605" Type="http://schemas.openxmlformats.org/officeDocument/2006/relationships/customXml" Target="../ink/ink1034.xml"/><Relationship Id="rId202" Type="http://schemas.openxmlformats.org/officeDocument/2006/relationships/image" Target="../media/image819.png"/><Relationship Id="rId244" Type="http://schemas.openxmlformats.org/officeDocument/2006/relationships/image" Target="../media/image840.png"/><Relationship Id="rId647" Type="http://schemas.openxmlformats.org/officeDocument/2006/relationships/customXml" Target="../ink/ink1055.xml"/><Relationship Id="rId39" Type="http://schemas.openxmlformats.org/officeDocument/2006/relationships/customXml" Target="../ink/ink748.xml"/><Relationship Id="rId286" Type="http://schemas.openxmlformats.org/officeDocument/2006/relationships/image" Target="../media/image861.png"/><Relationship Id="rId451" Type="http://schemas.openxmlformats.org/officeDocument/2006/relationships/customXml" Target="../ink/ink957.xml"/><Relationship Id="rId493" Type="http://schemas.openxmlformats.org/officeDocument/2006/relationships/customXml" Target="../ink/ink978.xml"/><Relationship Id="rId507" Type="http://schemas.openxmlformats.org/officeDocument/2006/relationships/customXml" Target="../ink/ink985.xml"/><Relationship Id="rId549" Type="http://schemas.openxmlformats.org/officeDocument/2006/relationships/customXml" Target="../ink/ink1006.xml"/><Relationship Id="rId50" Type="http://schemas.openxmlformats.org/officeDocument/2006/relationships/image" Target="../media/image743.png"/><Relationship Id="rId104" Type="http://schemas.openxmlformats.org/officeDocument/2006/relationships/image" Target="../media/image770.png"/><Relationship Id="rId146" Type="http://schemas.openxmlformats.org/officeDocument/2006/relationships/image" Target="../media/image791.png"/><Relationship Id="rId188" Type="http://schemas.openxmlformats.org/officeDocument/2006/relationships/image" Target="../media/image812.png"/><Relationship Id="rId311" Type="http://schemas.openxmlformats.org/officeDocument/2006/relationships/image" Target="../media/image872.png"/><Relationship Id="rId353" Type="http://schemas.openxmlformats.org/officeDocument/2006/relationships/image" Target="../media/image893.png"/><Relationship Id="rId395" Type="http://schemas.openxmlformats.org/officeDocument/2006/relationships/customXml" Target="../ink/ink927.xml"/><Relationship Id="rId409" Type="http://schemas.openxmlformats.org/officeDocument/2006/relationships/customXml" Target="../ink/ink934.xml"/><Relationship Id="rId560" Type="http://schemas.openxmlformats.org/officeDocument/2006/relationships/image" Target="../media/image993.png"/><Relationship Id="rId92" Type="http://schemas.openxmlformats.org/officeDocument/2006/relationships/image" Target="../media/image764.png"/><Relationship Id="rId213" Type="http://schemas.openxmlformats.org/officeDocument/2006/relationships/customXml" Target="../ink/ink835.xml"/><Relationship Id="rId420" Type="http://schemas.openxmlformats.org/officeDocument/2006/relationships/customXml" Target="../ink/ink940.xml"/><Relationship Id="rId616" Type="http://schemas.openxmlformats.org/officeDocument/2006/relationships/image" Target="../media/image1021.png"/><Relationship Id="rId658" Type="http://schemas.openxmlformats.org/officeDocument/2006/relationships/image" Target="../media/image1042.png"/><Relationship Id="rId255" Type="http://schemas.openxmlformats.org/officeDocument/2006/relationships/customXml" Target="../ink/ink856.xml"/><Relationship Id="rId297" Type="http://schemas.openxmlformats.org/officeDocument/2006/relationships/image" Target="../media/image865.png"/><Relationship Id="rId462" Type="http://schemas.openxmlformats.org/officeDocument/2006/relationships/image" Target="../media/image944.png"/><Relationship Id="rId518" Type="http://schemas.openxmlformats.org/officeDocument/2006/relationships/image" Target="../media/image972.png"/><Relationship Id="rId115" Type="http://schemas.openxmlformats.org/officeDocument/2006/relationships/customXml" Target="../ink/ink786.xml"/><Relationship Id="rId157" Type="http://schemas.openxmlformats.org/officeDocument/2006/relationships/customXml" Target="../ink/ink807.xml"/><Relationship Id="rId322" Type="http://schemas.openxmlformats.org/officeDocument/2006/relationships/customXml" Target="../ink/ink890.xml"/><Relationship Id="rId364" Type="http://schemas.openxmlformats.org/officeDocument/2006/relationships/customXml" Target="../ink/ink911.xml"/><Relationship Id="rId61" Type="http://schemas.openxmlformats.org/officeDocument/2006/relationships/customXml" Target="../ink/ink759.xml"/><Relationship Id="rId199" Type="http://schemas.openxmlformats.org/officeDocument/2006/relationships/customXml" Target="../ink/ink828.xml"/><Relationship Id="rId571" Type="http://schemas.openxmlformats.org/officeDocument/2006/relationships/customXml" Target="../ink/ink1017.xml"/><Relationship Id="rId627" Type="http://schemas.openxmlformats.org/officeDocument/2006/relationships/customXml" Target="../ink/ink1045.xml"/><Relationship Id="rId669" Type="http://schemas.openxmlformats.org/officeDocument/2006/relationships/customXml" Target="../ink/ink1066.xml"/><Relationship Id="rId19" Type="http://schemas.openxmlformats.org/officeDocument/2006/relationships/customXml" Target="../ink/ink738.xml"/><Relationship Id="rId224" Type="http://schemas.openxmlformats.org/officeDocument/2006/relationships/image" Target="../media/image830.png"/><Relationship Id="rId266" Type="http://schemas.openxmlformats.org/officeDocument/2006/relationships/image" Target="../media/image851.png"/><Relationship Id="rId431" Type="http://schemas.openxmlformats.org/officeDocument/2006/relationships/image" Target="../media/image930.png"/><Relationship Id="rId473" Type="http://schemas.openxmlformats.org/officeDocument/2006/relationships/customXml" Target="../ink/ink968.xml"/><Relationship Id="rId529" Type="http://schemas.openxmlformats.org/officeDocument/2006/relationships/customXml" Target="../ink/ink996.xml"/><Relationship Id="rId680" Type="http://schemas.openxmlformats.org/officeDocument/2006/relationships/image" Target="../media/image1053.png"/><Relationship Id="rId30" Type="http://schemas.openxmlformats.org/officeDocument/2006/relationships/image" Target="../media/image733.png"/><Relationship Id="rId126" Type="http://schemas.openxmlformats.org/officeDocument/2006/relationships/image" Target="../media/image781.png"/><Relationship Id="rId168" Type="http://schemas.openxmlformats.org/officeDocument/2006/relationships/image" Target="../media/image802.png"/><Relationship Id="rId333" Type="http://schemas.openxmlformats.org/officeDocument/2006/relationships/image" Target="../media/image883.png"/><Relationship Id="rId540" Type="http://schemas.openxmlformats.org/officeDocument/2006/relationships/image" Target="../media/image983.png"/><Relationship Id="rId72" Type="http://schemas.openxmlformats.org/officeDocument/2006/relationships/image" Target="../media/image754.png"/><Relationship Id="rId375" Type="http://schemas.openxmlformats.org/officeDocument/2006/relationships/image" Target="../media/image904.png"/><Relationship Id="rId582" Type="http://schemas.openxmlformats.org/officeDocument/2006/relationships/image" Target="../media/image1004.png"/><Relationship Id="rId638" Type="http://schemas.openxmlformats.org/officeDocument/2006/relationships/image" Target="../media/image1032.png"/><Relationship Id="rId3" Type="http://schemas.openxmlformats.org/officeDocument/2006/relationships/customXml" Target="../ink/ink730.xml"/><Relationship Id="rId235" Type="http://schemas.openxmlformats.org/officeDocument/2006/relationships/customXml" Target="../ink/ink846.xml"/><Relationship Id="rId277" Type="http://schemas.openxmlformats.org/officeDocument/2006/relationships/customXml" Target="../ink/ink867.xml"/><Relationship Id="rId400" Type="http://schemas.openxmlformats.org/officeDocument/2006/relationships/image" Target="../media/image916.png"/><Relationship Id="rId442" Type="http://schemas.openxmlformats.org/officeDocument/2006/relationships/customXml" Target="../ink/ink951.xml"/><Relationship Id="rId484" Type="http://schemas.openxmlformats.org/officeDocument/2006/relationships/image" Target="../media/image955.png"/><Relationship Id="rId137" Type="http://schemas.openxmlformats.org/officeDocument/2006/relationships/customXml" Target="../ink/ink797.xml"/><Relationship Id="rId302" Type="http://schemas.openxmlformats.org/officeDocument/2006/relationships/customXml" Target="../ink/ink880.xml"/><Relationship Id="rId344" Type="http://schemas.openxmlformats.org/officeDocument/2006/relationships/customXml" Target="../ink/ink901.xml"/><Relationship Id="rId41" Type="http://schemas.openxmlformats.org/officeDocument/2006/relationships/customXml" Target="../ink/ink749.xml"/><Relationship Id="rId83" Type="http://schemas.openxmlformats.org/officeDocument/2006/relationships/customXml" Target="../ink/ink770.xml"/><Relationship Id="rId179" Type="http://schemas.openxmlformats.org/officeDocument/2006/relationships/customXml" Target="../ink/ink818.xml"/><Relationship Id="rId386" Type="http://schemas.openxmlformats.org/officeDocument/2006/relationships/image" Target="../media/image909.png"/><Relationship Id="rId551" Type="http://schemas.openxmlformats.org/officeDocument/2006/relationships/customXml" Target="../ink/ink1007.xml"/><Relationship Id="rId593" Type="http://schemas.openxmlformats.org/officeDocument/2006/relationships/customXml" Target="../ink/ink1028.xml"/><Relationship Id="rId607" Type="http://schemas.openxmlformats.org/officeDocument/2006/relationships/customXml" Target="../ink/ink1035.xml"/><Relationship Id="rId649" Type="http://schemas.openxmlformats.org/officeDocument/2006/relationships/customXml" Target="../ink/ink1056.xml"/><Relationship Id="rId190" Type="http://schemas.openxmlformats.org/officeDocument/2006/relationships/image" Target="../media/image813.png"/><Relationship Id="rId204" Type="http://schemas.openxmlformats.org/officeDocument/2006/relationships/image" Target="../media/image820.png"/><Relationship Id="rId246" Type="http://schemas.openxmlformats.org/officeDocument/2006/relationships/image" Target="../media/image841.png"/><Relationship Id="rId288" Type="http://schemas.openxmlformats.org/officeDocument/2006/relationships/image" Target="../media/image862.png"/><Relationship Id="rId411" Type="http://schemas.openxmlformats.org/officeDocument/2006/relationships/customXml" Target="../ink/ink935.xml"/><Relationship Id="rId453" Type="http://schemas.openxmlformats.org/officeDocument/2006/relationships/customXml" Target="../ink/ink958.xml"/><Relationship Id="rId509" Type="http://schemas.openxmlformats.org/officeDocument/2006/relationships/customXml" Target="../ink/ink986.xml"/><Relationship Id="rId660" Type="http://schemas.openxmlformats.org/officeDocument/2006/relationships/image" Target="../media/image1043.png"/><Relationship Id="rId106" Type="http://schemas.openxmlformats.org/officeDocument/2006/relationships/image" Target="../media/image771.png"/><Relationship Id="rId313" Type="http://schemas.openxmlformats.org/officeDocument/2006/relationships/image" Target="../media/image873.png"/><Relationship Id="rId495" Type="http://schemas.openxmlformats.org/officeDocument/2006/relationships/customXml" Target="../ink/ink979.xml"/><Relationship Id="rId10" Type="http://schemas.openxmlformats.org/officeDocument/2006/relationships/image" Target="../media/image723.png"/><Relationship Id="rId52" Type="http://schemas.openxmlformats.org/officeDocument/2006/relationships/image" Target="../media/image744.png"/><Relationship Id="rId94" Type="http://schemas.openxmlformats.org/officeDocument/2006/relationships/image" Target="../media/image765.png"/><Relationship Id="rId148" Type="http://schemas.openxmlformats.org/officeDocument/2006/relationships/image" Target="../media/image792.png"/><Relationship Id="rId355" Type="http://schemas.openxmlformats.org/officeDocument/2006/relationships/image" Target="../media/image894.png"/><Relationship Id="rId397" Type="http://schemas.openxmlformats.org/officeDocument/2006/relationships/customXml" Target="../ink/ink928.xml"/><Relationship Id="rId520" Type="http://schemas.openxmlformats.org/officeDocument/2006/relationships/image" Target="../media/image973.png"/><Relationship Id="rId562" Type="http://schemas.openxmlformats.org/officeDocument/2006/relationships/image" Target="../media/image994.png"/><Relationship Id="rId618" Type="http://schemas.openxmlformats.org/officeDocument/2006/relationships/image" Target="../media/image1022.png"/><Relationship Id="rId215" Type="http://schemas.openxmlformats.org/officeDocument/2006/relationships/customXml" Target="../ink/ink836.xml"/><Relationship Id="rId257" Type="http://schemas.openxmlformats.org/officeDocument/2006/relationships/customXml" Target="../ink/ink857.xml"/><Relationship Id="rId422" Type="http://schemas.openxmlformats.org/officeDocument/2006/relationships/customXml" Target="../ink/ink941.xml"/><Relationship Id="rId464" Type="http://schemas.openxmlformats.org/officeDocument/2006/relationships/image" Target="../media/image945.png"/><Relationship Id="rId299" Type="http://schemas.openxmlformats.org/officeDocument/2006/relationships/image" Target="../media/image866.png"/><Relationship Id="rId63" Type="http://schemas.openxmlformats.org/officeDocument/2006/relationships/customXml" Target="../ink/ink760.xml"/><Relationship Id="rId159" Type="http://schemas.openxmlformats.org/officeDocument/2006/relationships/customXml" Target="../ink/ink808.xml"/><Relationship Id="rId366" Type="http://schemas.openxmlformats.org/officeDocument/2006/relationships/customXml" Target="../ink/ink912.xml"/><Relationship Id="rId573" Type="http://schemas.openxmlformats.org/officeDocument/2006/relationships/customXml" Target="../ink/ink1018.xml"/><Relationship Id="rId226" Type="http://schemas.openxmlformats.org/officeDocument/2006/relationships/image" Target="../media/image831.png"/><Relationship Id="rId433" Type="http://schemas.openxmlformats.org/officeDocument/2006/relationships/image" Target="../media/image931.png"/><Relationship Id="rId640" Type="http://schemas.openxmlformats.org/officeDocument/2006/relationships/image" Target="../media/image1033.png"/><Relationship Id="rId74" Type="http://schemas.openxmlformats.org/officeDocument/2006/relationships/image" Target="../media/image755.png"/><Relationship Id="rId377" Type="http://schemas.openxmlformats.org/officeDocument/2006/relationships/customXml" Target="../ink/ink918.xml"/><Relationship Id="rId500" Type="http://schemas.openxmlformats.org/officeDocument/2006/relationships/image" Target="../media/image963.png"/><Relationship Id="rId584" Type="http://schemas.openxmlformats.org/officeDocument/2006/relationships/image" Target="../media/image1005.png"/><Relationship Id="rId5" Type="http://schemas.openxmlformats.org/officeDocument/2006/relationships/customXml" Target="../ink/ink731.xml"/><Relationship Id="rId237" Type="http://schemas.openxmlformats.org/officeDocument/2006/relationships/customXml" Target="../ink/ink847.xml"/><Relationship Id="rId444" Type="http://schemas.openxmlformats.org/officeDocument/2006/relationships/image" Target="../media/image936.png"/><Relationship Id="rId651" Type="http://schemas.openxmlformats.org/officeDocument/2006/relationships/customXml" Target="../ink/ink1057.xml"/><Relationship Id="rId290" Type="http://schemas.openxmlformats.org/officeDocument/2006/relationships/image" Target="../media/image863.png"/><Relationship Id="rId304" Type="http://schemas.openxmlformats.org/officeDocument/2006/relationships/customXml" Target="../ink/ink881.xml"/><Relationship Id="rId388" Type="http://schemas.openxmlformats.org/officeDocument/2006/relationships/image" Target="../media/image910.png"/><Relationship Id="rId511" Type="http://schemas.openxmlformats.org/officeDocument/2006/relationships/customXml" Target="../ink/ink987.xml"/><Relationship Id="rId609" Type="http://schemas.openxmlformats.org/officeDocument/2006/relationships/customXml" Target="../ink/ink1036.xml"/><Relationship Id="rId85" Type="http://schemas.openxmlformats.org/officeDocument/2006/relationships/customXml" Target="../ink/ink771.xml"/><Relationship Id="rId150" Type="http://schemas.openxmlformats.org/officeDocument/2006/relationships/image" Target="../media/image793.png"/><Relationship Id="rId595" Type="http://schemas.openxmlformats.org/officeDocument/2006/relationships/customXml" Target="../ink/ink1029.xml"/><Relationship Id="rId248" Type="http://schemas.openxmlformats.org/officeDocument/2006/relationships/image" Target="../media/image842.png"/><Relationship Id="rId455" Type="http://schemas.openxmlformats.org/officeDocument/2006/relationships/customXml" Target="../ink/ink959.xml"/><Relationship Id="rId662" Type="http://schemas.openxmlformats.org/officeDocument/2006/relationships/image" Target="../media/image1044.png"/><Relationship Id="rId12" Type="http://schemas.openxmlformats.org/officeDocument/2006/relationships/image" Target="../media/image724.png"/><Relationship Id="rId108" Type="http://schemas.openxmlformats.org/officeDocument/2006/relationships/image" Target="../media/image772.png"/><Relationship Id="rId315" Type="http://schemas.openxmlformats.org/officeDocument/2006/relationships/image" Target="../media/image874.png"/><Relationship Id="rId522" Type="http://schemas.openxmlformats.org/officeDocument/2006/relationships/image" Target="../media/image974.png"/><Relationship Id="rId96" Type="http://schemas.openxmlformats.org/officeDocument/2006/relationships/image" Target="../media/image766.png"/><Relationship Id="rId161" Type="http://schemas.openxmlformats.org/officeDocument/2006/relationships/customXml" Target="../ink/ink809.xml"/><Relationship Id="rId399" Type="http://schemas.openxmlformats.org/officeDocument/2006/relationships/customXml" Target="../ink/ink929.xml"/><Relationship Id="rId259" Type="http://schemas.openxmlformats.org/officeDocument/2006/relationships/customXml" Target="../ink/ink858.xml"/><Relationship Id="rId466" Type="http://schemas.openxmlformats.org/officeDocument/2006/relationships/image" Target="../media/image946.png"/><Relationship Id="rId673" Type="http://schemas.openxmlformats.org/officeDocument/2006/relationships/customXml" Target="../ink/ink1068.xml"/><Relationship Id="rId23" Type="http://schemas.openxmlformats.org/officeDocument/2006/relationships/customXml" Target="../ink/ink740.xml"/><Relationship Id="rId119" Type="http://schemas.openxmlformats.org/officeDocument/2006/relationships/customXml" Target="../ink/ink788.xml"/><Relationship Id="rId326" Type="http://schemas.openxmlformats.org/officeDocument/2006/relationships/customXml" Target="../ink/ink892.xml"/><Relationship Id="rId533" Type="http://schemas.openxmlformats.org/officeDocument/2006/relationships/customXml" Target="../ink/ink998.xml"/><Relationship Id="rId172" Type="http://schemas.openxmlformats.org/officeDocument/2006/relationships/image" Target="../media/image804.png"/><Relationship Id="rId477" Type="http://schemas.openxmlformats.org/officeDocument/2006/relationships/customXml" Target="../ink/ink970.xml"/><Relationship Id="rId600" Type="http://schemas.openxmlformats.org/officeDocument/2006/relationships/image" Target="../media/image1013.png"/><Relationship Id="rId337" Type="http://schemas.openxmlformats.org/officeDocument/2006/relationships/image" Target="../media/image885.png"/><Relationship Id="rId34" Type="http://schemas.openxmlformats.org/officeDocument/2006/relationships/image" Target="../media/image735.png"/><Relationship Id="rId544" Type="http://schemas.openxmlformats.org/officeDocument/2006/relationships/image" Target="../media/image985.png"/><Relationship Id="rId183" Type="http://schemas.openxmlformats.org/officeDocument/2006/relationships/customXml" Target="../ink/ink820.xml"/><Relationship Id="rId390" Type="http://schemas.openxmlformats.org/officeDocument/2006/relationships/image" Target="../media/image911.png"/><Relationship Id="rId404" Type="http://schemas.openxmlformats.org/officeDocument/2006/relationships/image" Target="../media/image917.png"/><Relationship Id="rId611" Type="http://schemas.openxmlformats.org/officeDocument/2006/relationships/customXml" Target="../ink/ink1037.xml"/><Relationship Id="rId250" Type="http://schemas.openxmlformats.org/officeDocument/2006/relationships/image" Target="../media/image843.png"/><Relationship Id="rId488" Type="http://schemas.openxmlformats.org/officeDocument/2006/relationships/image" Target="../media/image957.png"/><Relationship Id="rId45" Type="http://schemas.openxmlformats.org/officeDocument/2006/relationships/customXml" Target="../ink/ink751.xml"/><Relationship Id="rId110" Type="http://schemas.openxmlformats.org/officeDocument/2006/relationships/image" Target="../media/image773.png"/><Relationship Id="rId348" Type="http://schemas.openxmlformats.org/officeDocument/2006/relationships/customXml" Target="../ink/ink903.xml"/><Relationship Id="rId555" Type="http://schemas.openxmlformats.org/officeDocument/2006/relationships/customXml" Target="../ink/ink1009.xml"/><Relationship Id="rId194" Type="http://schemas.openxmlformats.org/officeDocument/2006/relationships/image" Target="../media/image815.png"/><Relationship Id="rId208" Type="http://schemas.openxmlformats.org/officeDocument/2006/relationships/image" Target="../media/image822.png"/><Relationship Id="rId415" Type="http://schemas.openxmlformats.org/officeDocument/2006/relationships/image" Target="../media/image922.png"/><Relationship Id="rId622" Type="http://schemas.openxmlformats.org/officeDocument/2006/relationships/image" Target="../media/image1024.png"/><Relationship Id="rId261" Type="http://schemas.openxmlformats.org/officeDocument/2006/relationships/customXml" Target="../ink/ink859.xml"/><Relationship Id="rId499" Type="http://schemas.openxmlformats.org/officeDocument/2006/relationships/customXml" Target="../ink/ink981.xml"/><Relationship Id="rId56" Type="http://schemas.openxmlformats.org/officeDocument/2006/relationships/image" Target="../media/image746.png"/><Relationship Id="rId359" Type="http://schemas.openxmlformats.org/officeDocument/2006/relationships/image" Target="../media/image896.png"/><Relationship Id="rId566" Type="http://schemas.openxmlformats.org/officeDocument/2006/relationships/image" Target="../media/image996.png"/><Relationship Id="rId121" Type="http://schemas.openxmlformats.org/officeDocument/2006/relationships/customXml" Target="../ink/ink789.xml"/><Relationship Id="rId219" Type="http://schemas.openxmlformats.org/officeDocument/2006/relationships/customXml" Target="../ink/ink838.xml"/><Relationship Id="rId426" Type="http://schemas.openxmlformats.org/officeDocument/2006/relationships/customXml" Target="../ink/ink943.xml"/><Relationship Id="rId633" Type="http://schemas.openxmlformats.org/officeDocument/2006/relationships/customXml" Target="../ink/ink1048.xml"/><Relationship Id="rId67" Type="http://schemas.openxmlformats.org/officeDocument/2006/relationships/customXml" Target="../ink/ink762.xml"/><Relationship Id="rId272" Type="http://schemas.openxmlformats.org/officeDocument/2006/relationships/image" Target="../media/image854.png"/><Relationship Id="rId577" Type="http://schemas.openxmlformats.org/officeDocument/2006/relationships/customXml" Target="../ink/ink1020.xml"/><Relationship Id="rId132" Type="http://schemas.openxmlformats.org/officeDocument/2006/relationships/image" Target="../media/image784.png"/><Relationship Id="rId437" Type="http://schemas.openxmlformats.org/officeDocument/2006/relationships/image" Target="../media/image933.png"/><Relationship Id="rId644" Type="http://schemas.openxmlformats.org/officeDocument/2006/relationships/image" Target="../media/image1035.png"/><Relationship Id="rId283" Type="http://schemas.openxmlformats.org/officeDocument/2006/relationships/customXml" Target="../ink/ink870.xml"/><Relationship Id="rId490" Type="http://schemas.openxmlformats.org/officeDocument/2006/relationships/image" Target="../media/image958.png"/><Relationship Id="rId504" Type="http://schemas.openxmlformats.org/officeDocument/2006/relationships/image" Target="../media/image965.png"/><Relationship Id="rId78" Type="http://schemas.openxmlformats.org/officeDocument/2006/relationships/image" Target="../media/image757.png"/><Relationship Id="rId143" Type="http://schemas.openxmlformats.org/officeDocument/2006/relationships/customXml" Target="../ink/ink800.xml"/><Relationship Id="rId350" Type="http://schemas.openxmlformats.org/officeDocument/2006/relationships/customXml" Target="../ink/ink904.xml"/><Relationship Id="rId588" Type="http://schemas.openxmlformats.org/officeDocument/2006/relationships/image" Target="../media/image1007.png"/><Relationship Id="rId9" Type="http://schemas.openxmlformats.org/officeDocument/2006/relationships/customXml" Target="../ink/ink733.xml"/><Relationship Id="rId210" Type="http://schemas.openxmlformats.org/officeDocument/2006/relationships/image" Target="../media/image823.png"/><Relationship Id="rId448" Type="http://schemas.openxmlformats.org/officeDocument/2006/relationships/customXml" Target="../ink/ink955.xml"/><Relationship Id="rId655" Type="http://schemas.openxmlformats.org/officeDocument/2006/relationships/customXml" Target="../ink/ink1059.xml"/><Relationship Id="rId294" Type="http://schemas.openxmlformats.org/officeDocument/2006/relationships/image" Target="../media/image13.png"/><Relationship Id="rId308" Type="http://schemas.openxmlformats.org/officeDocument/2006/relationships/customXml" Target="../ink/ink883.xml"/><Relationship Id="rId515" Type="http://schemas.openxmlformats.org/officeDocument/2006/relationships/customXml" Target="../ink/ink989.xml"/><Relationship Id="rId89" Type="http://schemas.openxmlformats.org/officeDocument/2006/relationships/customXml" Target="../ink/ink773.xml"/><Relationship Id="rId154" Type="http://schemas.openxmlformats.org/officeDocument/2006/relationships/image" Target="../media/image795.png"/><Relationship Id="rId361" Type="http://schemas.openxmlformats.org/officeDocument/2006/relationships/image" Target="../media/image897.png"/><Relationship Id="rId599" Type="http://schemas.openxmlformats.org/officeDocument/2006/relationships/customXml" Target="../ink/ink1031.xml"/><Relationship Id="rId459" Type="http://schemas.openxmlformats.org/officeDocument/2006/relationships/customXml" Target="../ink/ink961.xml"/><Relationship Id="rId666" Type="http://schemas.openxmlformats.org/officeDocument/2006/relationships/image" Target="../media/image1046.png"/><Relationship Id="rId16" Type="http://schemas.openxmlformats.org/officeDocument/2006/relationships/image" Target="../media/image726.png"/><Relationship Id="rId221" Type="http://schemas.openxmlformats.org/officeDocument/2006/relationships/customXml" Target="../ink/ink839.xml"/><Relationship Id="rId319" Type="http://schemas.openxmlformats.org/officeDocument/2006/relationships/image" Target="../media/image876.png"/><Relationship Id="rId526" Type="http://schemas.openxmlformats.org/officeDocument/2006/relationships/image" Target="../media/image976.png"/><Relationship Id="rId165" Type="http://schemas.openxmlformats.org/officeDocument/2006/relationships/customXml" Target="../ink/ink811.xml"/><Relationship Id="rId372" Type="http://schemas.openxmlformats.org/officeDocument/2006/relationships/customXml" Target="../ink/ink915.xml"/><Relationship Id="rId677" Type="http://schemas.openxmlformats.org/officeDocument/2006/relationships/customXml" Target="../ink/ink1070.xml"/><Relationship Id="rId232" Type="http://schemas.openxmlformats.org/officeDocument/2006/relationships/image" Target="../media/image834.png"/><Relationship Id="rId27" Type="http://schemas.openxmlformats.org/officeDocument/2006/relationships/customXml" Target="../ink/ink742.xml"/><Relationship Id="rId537" Type="http://schemas.openxmlformats.org/officeDocument/2006/relationships/customXml" Target="../ink/ink1000.xml"/><Relationship Id="rId80" Type="http://schemas.openxmlformats.org/officeDocument/2006/relationships/image" Target="../media/image758.png"/><Relationship Id="rId176" Type="http://schemas.openxmlformats.org/officeDocument/2006/relationships/image" Target="../media/image806.png"/><Relationship Id="rId383" Type="http://schemas.openxmlformats.org/officeDocument/2006/relationships/customXml" Target="../ink/ink921.xml"/><Relationship Id="rId590" Type="http://schemas.openxmlformats.org/officeDocument/2006/relationships/image" Target="../media/image1008.png"/><Relationship Id="rId604" Type="http://schemas.openxmlformats.org/officeDocument/2006/relationships/image" Target="../media/image1015.png"/><Relationship Id="rId243" Type="http://schemas.openxmlformats.org/officeDocument/2006/relationships/customXml" Target="../ink/ink850.xml"/><Relationship Id="rId450" Type="http://schemas.openxmlformats.org/officeDocument/2006/relationships/customXml" Target="../ink/ink956.xml"/></Relationships>
</file>

<file path=ppt/slides/_rels/slide50.xml.rels><?xml version="1.0" encoding="UTF-8" standalone="yes"?>
<Relationships xmlns="http://schemas.openxmlformats.org/package/2006/relationships"><Relationship Id="rId3" Type="http://schemas.openxmlformats.org/officeDocument/2006/relationships/image" Target="../media/image4664.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4666.png"/><Relationship Id="rId4" Type="http://schemas.openxmlformats.org/officeDocument/2006/relationships/image" Target="../media/image4665.png"/></Relationships>
</file>

<file path=ppt/slides/_rels/slide51.xml.rels><?xml version="1.0" encoding="UTF-8" standalone="yes"?>
<Relationships xmlns="http://schemas.openxmlformats.org/package/2006/relationships"><Relationship Id="rId3" Type="http://schemas.openxmlformats.org/officeDocument/2006/relationships/image" Target="../media/image8810.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667.emf"/><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668.emf"/><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669.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5010.png"/><Relationship Id="rId2" Type="http://schemas.openxmlformats.org/officeDocument/2006/relationships/image" Target="../media/image14010.png"/><Relationship Id="rId1" Type="http://schemas.openxmlformats.org/officeDocument/2006/relationships/slideLayout" Target="../slideLayouts/slideLayout1.xml"/><Relationship Id="rId5" Type="http://schemas.openxmlformats.org/officeDocument/2006/relationships/image" Target="../media/image17010.png"/><Relationship Id="rId4" Type="http://schemas.openxmlformats.org/officeDocument/2006/relationships/image" Target="../media/image16010.png"/></Relationships>
</file>

<file path=ppt/slides/_rels/slide58.xml.rels><?xml version="1.0" encoding="UTF-8" standalone="yes"?>
<Relationships xmlns="http://schemas.openxmlformats.org/package/2006/relationships"><Relationship Id="rId8" Type="http://schemas.openxmlformats.org/officeDocument/2006/relationships/image" Target="../media/image26010.png"/><Relationship Id="rId13" Type="http://schemas.openxmlformats.org/officeDocument/2006/relationships/image" Target="../media/image31010.png"/><Relationship Id="rId7" Type="http://schemas.openxmlformats.org/officeDocument/2006/relationships/image" Target="../media/image25010.png"/><Relationship Id="rId12" Type="http://schemas.openxmlformats.org/officeDocument/2006/relationships/image" Target="../media/image30010.png"/><Relationship Id="rId2" Type="http://schemas.openxmlformats.org/officeDocument/2006/relationships/image" Target="../media/image20010.png"/><Relationship Id="rId1" Type="http://schemas.openxmlformats.org/officeDocument/2006/relationships/slideLayout" Target="../slideLayouts/slideLayout1.xml"/><Relationship Id="rId6" Type="http://schemas.openxmlformats.org/officeDocument/2006/relationships/image" Target="../media/image24010.png"/><Relationship Id="rId11" Type="http://schemas.openxmlformats.org/officeDocument/2006/relationships/image" Target="../media/image29010.png"/><Relationship Id="rId5" Type="http://schemas.openxmlformats.org/officeDocument/2006/relationships/image" Target="../media/image23010.png"/><Relationship Id="rId15" Type="http://schemas.openxmlformats.org/officeDocument/2006/relationships/image" Target="../media/image5700.png"/><Relationship Id="rId10" Type="http://schemas.openxmlformats.org/officeDocument/2006/relationships/image" Target="../media/image28011.png"/><Relationship Id="rId4" Type="http://schemas.openxmlformats.org/officeDocument/2006/relationships/image" Target="../media/image22010.png"/><Relationship Id="rId9" Type="http://schemas.openxmlformats.org/officeDocument/2006/relationships/image" Target="../media/image27010.png"/><Relationship Id="rId14" Type="http://schemas.openxmlformats.org/officeDocument/2006/relationships/image" Target="../media/image32010.png"/></Relationships>
</file>

<file path=ppt/slides/_rels/slide59.xml.rels><?xml version="1.0" encoding="UTF-8" standalone="yes"?>
<Relationships xmlns="http://schemas.openxmlformats.org/package/2006/relationships"><Relationship Id="rId3" Type="http://schemas.openxmlformats.org/officeDocument/2006/relationships/image" Target="../media/image34010.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7100.png"/></Relationships>
</file>

<file path=ppt/slides/_rels/slide6.xml.rels><?xml version="1.0" encoding="UTF-8" standalone="yes"?>
<Relationships xmlns="http://schemas.openxmlformats.org/package/2006/relationships"><Relationship Id="rId26" Type="http://schemas.openxmlformats.org/officeDocument/2006/relationships/image" Target="../media/image1065.png"/><Relationship Id="rId21" Type="http://schemas.openxmlformats.org/officeDocument/2006/relationships/customXml" Target="../ink/ink1081.xml"/><Relationship Id="rId42" Type="http://schemas.openxmlformats.org/officeDocument/2006/relationships/image" Target="../media/image1073.png"/><Relationship Id="rId47" Type="http://schemas.openxmlformats.org/officeDocument/2006/relationships/customXml" Target="../ink/ink1094.xml"/><Relationship Id="rId63" Type="http://schemas.openxmlformats.org/officeDocument/2006/relationships/customXml" Target="../ink/ink1102.xml"/><Relationship Id="rId68" Type="http://schemas.openxmlformats.org/officeDocument/2006/relationships/image" Target="../media/image1086.png"/><Relationship Id="rId84" Type="http://schemas.openxmlformats.org/officeDocument/2006/relationships/image" Target="../media/image1094.png"/><Relationship Id="rId89" Type="http://schemas.openxmlformats.org/officeDocument/2006/relationships/customXml" Target="../ink/ink1115.xml"/><Relationship Id="rId16" Type="http://schemas.openxmlformats.org/officeDocument/2006/relationships/image" Target="../media/image1060.png"/><Relationship Id="rId11" Type="http://schemas.openxmlformats.org/officeDocument/2006/relationships/customXml" Target="../ink/ink1076.xml"/><Relationship Id="rId32" Type="http://schemas.openxmlformats.org/officeDocument/2006/relationships/image" Target="../media/image1068.png"/><Relationship Id="rId37" Type="http://schemas.openxmlformats.org/officeDocument/2006/relationships/customXml" Target="../ink/ink1089.xml"/><Relationship Id="rId53" Type="http://schemas.openxmlformats.org/officeDocument/2006/relationships/customXml" Target="../ink/ink1097.xml"/><Relationship Id="rId58" Type="http://schemas.openxmlformats.org/officeDocument/2006/relationships/image" Target="../media/image1081.png"/><Relationship Id="rId74" Type="http://schemas.openxmlformats.org/officeDocument/2006/relationships/image" Target="../media/image1089.png"/><Relationship Id="rId79" Type="http://schemas.openxmlformats.org/officeDocument/2006/relationships/customXml" Target="../ink/ink1110.xml"/><Relationship Id="rId5" Type="http://schemas.openxmlformats.org/officeDocument/2006/relationships/customXml" Target="../ink/ink1073.xml"/><Relationship Id="rId90" Type="http://schemas.openxmlformats.org/officeDocument/2006/relationships/image" Target="../media/image1097.png"/><Relationship Id="rId95" Type="http://schemas.openxmlformats.org/officeDocument/2006/relationships/customXml" Target="../ink/ink1118.xml"/><Relationship Id="rId22" Type="http://schemas.openxmlformats.org/officeDocument/2006/relationships/image" Target="../media/image1063.png"/><Relationship Id="rId27" Type="http://schemas.openxmlformats.org/officeDocument/2006/relationships/customXml" Target="../ink/ink1084.xml"/><Relationship Id="rId43" Type="http://schemas.openxmlformats.org/officeDocument/2006/relationships/customXml" Target="../ink/ink1092.xml"/><Relationship Id="rId48" Type="http://schemas.openxmlformats.org/officeDocument/2006/relationships/image" Target="../media/image1076.png"/><Relationship Id="rId64" Type="http://schemas.openxmlformats.org/officeDocument/2006/relationships/image" Target="../media/image1084.png"/><Relationship Id="rId69" Type="http://schemas.openxmlformats.org/officeDocument/2006/relationships/customXml" Target="../ink/ink1105.xml"/><Relationship Id="rId8" Type="http://schemas.openxmlformats.org/officeDocument/2006/relationships/image" Target="../media/image1056.png"/><Relationship Id="rId51" Type="http://schemas.openxmlformats.org/officeDocument/2006/relationships/customXml" Target="../ink/ink1096.xml"/><Relationship Id="rId72" Type="http://schemas.openxmlformats.org/officeDocument/2006/relationships/image" Target="../media/image1088.png"/><Relationship Id="rId80" Type="http://schemas.openxmlformats.org/officeDocument/2006/relationships/image" Target="../media/image1092.png"/><Relationship Id="rId85" Type="http://schemas.openxmlformats.org/officeDocument/2006/relationships/customXml" Target="../ink/ink1113.xml"/><Relationship Id="rId93" Type="http://schemas.openxmlformats.org/officeDocument/2006/relationships/customXml" Target="../ink/ink1117.xml"/><Relationship Id="rId3" Type="http://schemas.openxmlformats.org/officeDocument/2006/relationships/customXml" Target="../ink/ink1072.xml"/><Relationship Id="rId12" Type="http://schemas.openxmlformats.org/officeDocument/2006/relationships/image" Target="../media/image1058.png"/><Relationship Id="rId17" Type="http://schemas.openxmlformats.org/officeDocument/2006/relationships/customXml" Target="../ink/ink1079.xml"/><Relationship Id="rId25" Type="http://schemas.openxmlformats.org/officeDocument/2006/relationships/customXml" Target="../ink/ink1083.xml"/><Relationship Id="rId33" Type="http://schemas.openxmlformats.org/officeDocument/2006/relationships/customXml" Target="../ink/ink1087.xml"/><Relationship Id="rId38" Type="http://schemas.openxmlformats.org/officeDocument/2006/relationships/image" Target="../media/image1071.png"/><Relationship Id="rId46" Type="http://schemas.openxmlformats.org/officeDocument/2006/relationships/image" Target="../media/image1075.png"/><Relationship Id="rId59" Type="http://schemas.openxmlformats.org/officeDocument/2006/relationships/customXml" Target="../ink/ink1100.xml"/><Relationship Id="rId67" Type="http://schemas.openxmlformats.org/officeDocument/2006/relationships/customXml" Target="../ink/ink1104.xml"/><Relationship Id="rId20" Type="http://schemas.openxmlformats.org/officeDocument/2006/relationships/image" Target="../media/image1062.png"/><Relationship Id="rId41" Type="http://schemas.openxmlformats.org/officeDocument/2006/relationships/customXml" Target="../ink/ink1091.xml"/><Relationship Id="rId54" Type="http://schemas.openxmlformats.org/officeDocument/2006/relationships/image" Target="../media/image1079.png"/><Relationship Id="rId62" Type="http://schemas.openxmlformats.org/officeDocument/2006/relationships/image" Target="../media/image1083.png"/><Relationship Id="rId70" Type="http://schemas.openxmlformats.org/officeDocument/2006/relationships/image" Target="../media/image1087.png"/><Relationship Id="rId75" Type="http://schemas.openxmlformats.org/officeDocument/2006/relationships/customXml" Target="../ink/ink1108.xml"/><Relationship Id="rId83" Type="http://schemas.openxmlformats.org/officeDocument/2006/relationships/customXml" Target="../ink/ink1112.xml"/><Relationship Id="rId88" Type="http://schemas.openxmlformats.org/officeDocument/2006/relationships/image" Target="../media/image1096.png"/><Relationship Id="rId91" Type="http://schemas.openxmlformats.org/officeDocument/2006/relationships/customXml" Target="../ink/ink1116.xml"/><Relationship Id="rId96" Type="http://schemas.openxmlformats.org/officeDocument/2006/relationships/image" Target="../media/image1100.png"/><Relationship Id="rId1" Type="http://schemas.openxmlformats.org/officeDocument/2006/relationships/slideLayout" Target="../slideLayouts/slideLayout7.xml"/><Relationship Id="rId6" Type="http://schemas.openxmlformats.org/officeDocument/2006/relationships/image" Target="../media/image1055.png"/><Relationship Id="rId15" Type="http://schemas.openxmlformats.org/officeDocument/2006/relationships/customXml" Target="../ink/ink1078.xml"/><Relationship Id="rId23" Type="http://schemas.openxmlformats.org/officeDocument/2006/relationships/customXml" Target="../ink/ink1082.xml"/><Relationship Id="rId28" Type="http://schemas.openxmlformats.org/officeDocument/2006/relationships/image" Target="../media/image1066.png"/><Relationship Id="rId36" Type="http://schemas.openxmlformats.org/officeDocument/2006/relationships/image" Target="../media/image1070.png"/><Relationship Id="rId49" Type="http://schemas.openxmlformats.org/officeDocument/2006/relationships/customXml" Target="../ink/ink1095.xml"/><Relationship Id="rId57" Type="http://schemas.openxmlformats.org/officeDocument/2006/relationships/customXml" Target="../ink/ink1099.xml"/><Relationship Id="rId10" Type="http://schemas.openxmlformats.org/officeDocument/2006/relationships/image" Target="../media/image1057.png"/><Relationship Id="rId31" Type="http://schemas.openxmlformats.org/officeDocument/2006/relationships/customXml" Target="../ink/ink1086.xml"/><Relationship Id="rId44" Type="http://schemas.openxmlformats.org/officeDocument/2006/relationships/image" Target="../media/image1074.png"/><Relationship Id="rId52" Type="http://schemas.openxmlformats.org/officeDocument/2006/relationships/image" Target="../media/image1078.png"/><Relationship Id="rId60" Type="http://schemas.openxmlformats.org/officeDocument/2006/relationships/image" Target="../media/image1082.png"/><Relationship Id="rId65" Type="http://schemas.openxmlformats.org/officeDocument/2006/relationships/customXml" Target="../ink/ink1103.xml"/><Relationship Id="rId73" Type="http://schemas.openxmlformats.org/officeDocument/2006/relationships/customXml" Target="../ink/ink1107.xml"/><Relationship Id="rId78" Type="http://schemas.openxmlformats.org/officeDocument/2006/relationships/image" Target="../media/image1091.png"/><Relationship Id="rId81" Type="http://schemas.openxmlformats.org/officeDocument/2006/relationships/customXml" Target="../ink/ink1111.xml"/><Relationship Id="rId86" Type="http://schemas.openxmlformats.org/officeDocument/2006/relationships/image" Target="../media/image1095.png"/><Relationship Id="rId94" Type="http://schemas.openxmlformats.org/officeDocument/2006/relationships/image" Target="../media/image1099.png"/><Relationship Id="rId4" Type="http://schemas.openxmlformats.org/officeDocument/2006/relationships/image" Target="../media/image1054.png"/><Relationship Id="rId9" Type="http://schemas.openxmlformats.org/officeDocument/2006/relationships/customXml" Target="../ink/ink1075.xml"/><Relationship Id="rId13" Type="http://schemas.openxmlformats.org/officeDocument/2006/relationships/customXml" Target="../ink/ink1077.xml"/><Relationship Id="rId18" Type="http://schemas.openxmlformats.org/officeDocument/2006/relationships/image" Target="../media/image1061.png"/><Relationship Id="rId39" Type="http://schemas.openxmlformats.org/officeDocument/2006/relationships/customXml" Target="../ink/ink1090.xml"/><Relationship Id="rId34" Type="http://schemas.openxmlformats.org/officeDocument/2006/relationships/image" Target="../media/image1069.png"/><Relationship Id="rId50" Type="http://schemas.openxmlformats.org/officeDocument/2006/relationships/image" Target="../media/image1077.png"/><Relationship Id="rId55" Type="http://schemas.openxmlformats.org/officeDocument/2006/relationships/customXml" Target="../ink/ink1098.xml"/><Relationship Id="rId76" Type="http://schemas.openxmlformats.org/officeDocument/2006/relationships/image" Target="../media/image1090.png"/><Relationship Id="rId7" Type="http://schemas.openxmlformats.org/officeDocument/2006/relationships/customXml" Target="../ink/ink1074.xml"/><Relationship Id="rId71" Type="http://schemas.openxmlformats.org/officeDocument/2006/relationships/customXml" Target="../ink/ink1106.xml"/><Relationship Id="rId92" Type="http://schemas.openxmlformats.org/officeDocument/2006/relationships/image" Target="../media/image1098.png"/><Relationship Id="rId2" Type="http://schemas.openxmlformats.org/officeDocument/2006/relationships/notesSlide" Target="../notesSlides/notesSlide6.xml"/><Relationship Id="rId29" Type="http://schemas.openxmlformats.org/officeDocument/2006/relationships/customXml" Target="../ink/ink1085.xml"/><Relationship Id="rId24" Type="http://schemas.openxmlformats.org/officeDocument/2006/relationships/image" Target="../media/image1064.png"/><Relationship Id="rId40" Type="http://schemas.openxmlformats.org/officeDocument/2006/relationships/image" Target="../media/image1072.png"/><Relationship Id="rId45" Type="http://schemas.openxmlformats.org/officeDocument/2006/relationships/customXml" Target="../ink/ink1093.xml"/><Relationship Id="rId66" Type="http://schemas.openxmlformats.org/officeDocument/2006/relationships/image" Target="../media/image1085.png"/><Relationship Id="rId87" Type="http://schemas.openxmlformats.org/officeDocument/2006/relationships/customXml" Target="../ink/ink1114.xml"/><Relationship Id="rId61" Type="http://schemas.openxmlformats.org/officeDocument/2006/relationships/customXml" Target="../ink/ink1101.xml"/><Relationship Id="rId82" Type="http://schemas.openxmlformats.org/officeDocument/2006/relationships/image" Target="../media/image1093.png"/><Relationship Id="rId19" Type="http://schemas.openxmlformats.org/officeDocument/2006/relationships/customXml" Target="../ink/ink1080.xml"/><Relationship Id="rId14" Type="http://schemas.openxmlformats.org/officeDocument/2006/relationships/image" Target="../media/image1059.png"/><Relationship Id="rId30" Type="http://schemas.openxmlformats.org/officeDocument/2006/relationships/image" Target="../media/image1067.png"/><Relationship Id="rId35" Type="http://schemas.openxmlformats.org/officeDocument/2006/relationships/customXml" Target="../ink/ink1088.xml"/><Relationship Id="rId56" Type="http://schemas.openxmlformats.org/officeDocument/2006/relationships/image" Target="../media/image1080.png"/><Relationship Id="rId77" Type="http://schemas.openxmlformats.org/officeDocument/2006/relationships/customXml" Target="../ink/ink110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8" Type="http://schemas.openxmlformats.org/officeDocument/2006/relationships/hyperlink" Target="https://commons.wikimedia.org/wiki/File:Platichthys_flesus_1.jpg" TargetMode="External"/><Relationship Id="rId3" Type="http://schemas.openxmlformats.org/officeDocument/2006/relationships/image" Target="../media/image4670.jpeg"/><Relationship Id="rId7" Type="http://schemas.openxmlformats.org/officeDocument/2006/relationships/hyperlink" Target="https://www.britannica.com/animal/shark" TargetMode="Externa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hyperlink" Target="https://creativecommons.org/licenses/by-sa/3.0/legalcode" TargetMode="External"/><Relationship Id="rId11" Type="http://schemas.openxmlformats.org/officeDocument/2006/relationships/image" Target="../media/image4672.png"/><Relationship Id="rId5" Type="http://schemas.openxmlformats.org/officeDocument/2006/relationships/hyperlink" Target="https://commons.wikimedia.org/wiki/File:Salmo_trutta_fario-1.jpg" TargetMode="External"/><Relationship Id="rId10" Type="http://schemas.openxmlformats.org/officeDocument/2006/relationships/image" Target="../media/image4671.jpeg"/><Relationship Id="rId4" Type="http://schemas.openxmlformats.org/officeDocument/2006/relationships/hyperlink" Target="https://commons.wikimedia.org/wiki/User:Apple2000" TargetMode="External"/><Relationship Id="rId9" Type="http://schemas.openxmlformats.org/officeDocument/2006/relationships/hyperlink" Target="https://creativecommons.org/licenses/by-sa/4.0/legalcode" TargetMode="External"/></Relationships>
</file>

<file path=ppt/slides/_rels/slide7.xml.rels><?xml version="1.0" encoding="UTF-8" standalone="yes"?>
<Relationships xmlns="http://schemas.openxmlformats.org/package/2006/relationships"><Relationship Id="rId117" Type="http://schemas.openxmlformats.org/officeDocument/2006/relationships/image" Target="../media/image1107.png"/><Relationship Id="rId299" Type="http://schemas.openxmlformats.org/officeDocument/2006/relationships/customXml" Target="../ink/ink1268.xml"/><Relationship Id="rId21" Type="http://schemas.openxmlformats.org/officeDocument/2006/relationships/customXml" Target="../ink/ink1127.xml"/><Relationship Id="rId63" Type="http://schemas.openxmlformats.org/officeDocument/2006/relationships/customXml" Target="../ink/ink1148.xml"/><Relationship Id="rId159" Type="http://schemas.openxmlformats.org/officeDocument/2006/relationships/image" Target="../media/image1126.png"/><Relationship Id="rId324" Type="http://schemas.openxmlformats.org/officeDocument/2006/relationships/image" Target="../media/image1207.png"/><Relationship Id="rId366" Type="http://schemas.openxmlformats.org/officeDocument/2006/relationships/customXml" Target="../ink/ink1302.xml"/><Relationship Id="rId170" Type="http://schemas.openxmlformats.org/officeDocument/2006/relationships/customXml" Target="../ink/ink1203.xml"/><Relationship Id="rId226" Type="http://schemas.openxmlformats.org/officeDocument/2006/relationships/image" Target="../media/image1158.png"/><Relationship Id="rId433" Type="http://schemas.openxmlformats.org/officeDocument/2006/relationships/customXml" Target="../ink/ink1336.xml"/><Relationship Id="rId268" Type="http://schemas.openxmlformats.org/officeDocument/2006/relationships/image" Target="../media/image1179.png"/><Relationship Id="rId32" Type="http://schemas.openxmlformats.org/officeDocument/2006/relationships/image" Target="../media/image10660.png"/><Relationship Id="rId74" Type="http://schemas.openxmlformats.org/officeDocument/2006/relationships/customXml" Target="../ink/ink1154.xml"/><Relationship Id="rId128" Type="http://schemas.openxmlformats.org/officeDocument/2006/relationships/image" Target="../media/image1112.png"/><Relationship Id="rId335" Type="http://schemas.openxmlformats.org/officeDocument/2006/relationships/customXml" Target="../ink/ink1286.xml"/><Relationship Id="rId377" Type="http://schemas.openxmlformats.org/officeDocument/2006/relationships/image" Target="../media/image1233.png"/><Relationship Id="rId5" Type="http://schemas.openxmlformats.org/officeDocument/2006/relationships/customXml" Target="../ink/ink1119.xml"/><Relationship Id="rId181" Type="http://schemas.openxmlformats.org/officeDocument/2006/relationships/customXml" Target="../ink/ink1209.xml"/><Relationship Id="rId237" Type="http://schemas.openxmlformats.org/officeDocument/2006/relationships/customXml" Target="../ink/ink1237.xml"/><Relationship Id="rId402" Type="http://schemas.openxmlformats.org/officeDocument/2006/relationships/customXml" Target="../ink/ink1320.xml"/><Relationship Id="rId279" Type="http://schemas.openxmlformats.org/officeDocument/2006/relationships/customXml" Target="../ink/ink1258.xml"/><Relationship Id="rId444" Type="http://schemas.openxmlformats.org/officeDocument/2006/relationships/image" Target="../media/image1266.png"/><Relationship Id="rId43" Type="http://schemas.openxmlformats.org/officeDocument/2006/relationships/customXml" Target="../ink/ink1138.xml"/><Relationship Id="rId139" Type="http://schemas.openxmlformats.org/officeDocument/2006/relationships/image" Target="../media/image1117.png"/><Relationship Id="rId290" Type="http://schemas.openxmlformats.org/officeDocument/2006/relationships/image" Target="../media/image1190.png"/><Relationship Id="rId304" Type="http://schemas.openxmlformats.org/officeDocument/2006/relationships/image" Target="../media/image1197.png"/><Relationship Id="rId346" Type="http://schemas.openxmlformats.org/officeDocument/2006/relationships/image" Target="../media/image1218.png"/><Relationship Id="rId388" Type="http://schemas.openxmlformats.org/officeDocument/2006/relationships/customXml" Target="../ink/ink1313.xml"/><Relationship Id="rId85" Type="http://schemas.openxmlformats.org/officeDocument/2006/relationships/image" Target="../media/image10910.png"/><Relationship Id="rId150" Type="http://schemas.openxmlformats.org/officeDocument/2006/relationships/customXml" Target="../ink/ink1193.xml"/><Relationship Id="rId192" Type="http://schemas.openxmlformats.org/officeDocument/2006/relationships/image" Target="../media/image1142.png"/><Relationship Id="rId206" Type="http://schemas.openxmlformats.org/officeDocument/2006/relationships/image" Target="../media/image1149.png"/><Relationship Id="rId413" Type="http://schemas.openxmlformats.org/officeDocument/2006/relationships/customXml" Target="../ink/ink1326.xml"/><Relationship Id="rId248" Type="http://schemas.openxmlformats.org/officeDocument/2006/relationships/image" Target="../media/image1169.png"/><Relationship Id="rId455" Type="http://schemas.openxmlformats.org/officeDocument/2006/relationships/customXml" Target="../ink/ink1347.xml"/><Relationship Id="rId12" Type="http://schemas.openxmlformats.org/officeDocument/2006/relationships/image" Target="../media/image10570.png"/><Relationship Id="rId108" Type="http://schemas.openxmlformats.org/officeDocument/2006/relationships/customXml" Target="../ink/ink1171.xml"/><Relationship Id="rId315" Type="http://schemas.openxmlformats.org/officeDocument/2006/relationships/customXml" Target="../ink/ink1276.xml"/><Relationship Id="rId357" Type="http://schemas.openxmlformats.org/officeDocument/2006/relationships/image" Target="../media/image1223.png"/><Relationship Id="rId54" Type="http://schemas.openxmlformats.org/officeDocument/2006/relationships/image" Target="../media/image10770.png"/><Relationship Id="rId96" Type="http://schemas.openxmlformats.org/officeDocument/2006/relationships/customXml" Target="../ink/ink1165.xml"/><Relationship Id="rId161" Type="http://schemas.openxmlformats.org/officeDocument/2006/relationships/image" Target="../media/image1127.png"/><Relationship Id="rId217" Type="http://schemas.openxmlformats.org/officeDocument/2006/relationships/customXml" Target="../ink/ink1227.xml"/><Relationship Id="rId399" Type="http://schemas.openxmlformats.org/officeDocument/2006/relationships/image" Target="../media/image1244.png"/><Relationship Id="rId259" Type="http://schemas.openxmlformats.org/officeDocument/2006/relationships/customXml" Target="../ink/ink1248.xml"/><Relationship Id="rId424" Type="http://schemas.openxmlformats.org/officeDocument/2006/relationships/image" Target="../media/image1256.png"/><Relationship Id="rId466" Type="http://schemas.openxmlformats.org/officeDocument/2006/relationships/image" Target="../media/image1277.png"/><Relationship Id="rId23" Type="http://schemas.openxmlformats.org/officeDocument/2006/relationships/customXml" Target="../ink/ink1128.xml"/><Relationship Id="rId119" Type="http://schemas.openxmlformats.org/officeDocument/2006/relationships/image" Target="../media/image1108.png"/><Relationship Id="rId270" Type="http://schemas.openxmlformats.org/officeDocument/2006/relationships/image" Target="../media/image1180.png"/><Relationship Id="rId326" Type="http://schemas.openxmlformats.org/officeDocument/2006/relationships/image" Target="../media/image1208.png"/><Relationship Id="rId65" Type="http://schemas.openxmlformats.org/officeDocument/2006/relationships/customXml" Target="../ink/ink1149.xml"/><Relationship Id="rId130" Type="http://schemas.openxmlformats.org/officeDocument/2006/relationships/customXml" Target="../ink/ink1183.xml"/><Relationship Id="rId368" Type="http://schemas.openxmlformats.org/officeDocument/2006/relationships/customXml" Target="../ink/ink1303.xml"/><Relationship Id="rId172" Type="http://schemas.openxmlformats.org/officeDocument/2006/relationships/customXml" Target="../ink/ink1204.xml"/><Relationship Id="rId228" Type="http://schemas.openxmlformats.org/officeDocument/2006/relationships/image" Target="../media/image1159.png"/><Relationship Id="rId435" Type="http://schemas.openxmlformats.org/officeDocument/2006/relationships/customXml" Target="../ink/ink1337.xml"/><Relationship Id="rId281" Type="http://schemas.openxmlformats.org/officeDocument/2006/relationships/customXml" Target="../ink/ink1259.xml"/><Relationship Id="rId337" Type="http://schemas.openxmlformats.org/officeDocument/2006/relationships/customXml" Target="../ink/ink1287.xml"/><Relationship Id="rId34" Type="http://schemas.openxmlformats.org/officeDocument/2006/relationships/image" Target="../media/image10670.png"/><Relationship Id="rId76" Type="http://schemas.openxmlformats.org/officeDocument/2006/relationships/customXml" Target="../ink/ink1155.xml"/><Relationship Id="rId141" Type="http://schemas.openxmlformats.org/officeDocument/2006/relationships/image" Target="../media/image1118.png"/><Relationship Id="rId379" Type="http://schemas.openxmlformats.org/officeDocument/2006/relationships/image" Target="../media/image1234.png"/><Relationship Id="rId7" Type="http://schemas.openxmlformats.org/officeDocument/2006/relationships/customXml" Target="../ink/ink1120.xml"/><Relationship Id="rId183" Type="http://schemas.openxmlformats.org/officeDocument/2006/relationships/customXml" Target="../ink/ink1210.xml"/><Relationship Id="rId239" Type="http://schemas.openxmlformats.org/officeDocument/2006/relationships/customXml" Target="../ink/ink1238.xml"/><Relationship Id="rId390" Type="http://schemas.openxmlformats.org/officeDocument/2006/relationships/customXml" Target="../ink/ink1314.xml"/><Relationship Id="rId404" Type="http://schemas.openxmlformats.org/officeDocument/2006/relationships/customXml" Target="../ink/ink1321.xml"/><Relationship Id="rId446" Type="http://schemas.openxmlformats.org/officeDocument/2006/relationships/image" Target="../media/image1267.png"/><Relationship Id="rId250" Type="http://schemas.openxmlformats.org/officeDocument/2006/relationships/image" Target="../media/image1170.png"/><Relationship Id="rId292" Type="http://schemas.openxmlformats.org/officeDocument/2006/relationships/image" Target="../media/image1191.png"/><Relationship Id="rId306" Type="http://schemas.openxmlformats.org/officeDocument/2006/relationships/image" Target="../media/image1198.png"/><Relationship Id="rId45" Type="http://schemas.openxmlformats.org/officeDocument/2006/relationships/customXml" Target="../ink/ink1139.xml"/><Relationship Id="rId87" Type="http://schemas.openxmlformats.org/officeDocument/2006/relationships/image" Target="../media/image10920.png"/><Relationship Id="rId110" Type="http://schemas.openxmlformats.org/officeDocument/2006/relationships/customXml" Target="../ink/ink1172.xml"/><Relationship Id="rId348" Type="http://schemas.openxmlformats.org/officeDocument/2006/relationships/image" Target="../media/image1219.png"/><Relationship Id="rId152" Type="http://schemas.openxmlformats.org/officeDocument/2006/relationships/customXml" Target="../ink/ink1194.xml"/><Relationship Id="rId194" Type="http://schemas.openxmlformats.org/officeDocument/2006/relationships/image" Target="../media/image1143.png"/><Relationship Id="rId208" Type="http://schemas.openxmlformats.org/officeDocument/2006/relationships/image" Target="../media/image1150.png"/><Relationship Id="rId415" Type="http://schemas.openxmlformats.org/officeDocument/2006/relationships/customXml" Target="../ink/ink1327.xml"/><Relationship Id="rId457" Type="http://schemas.openxmlformats.org/officeDocument/2006/relationships/customXml" Target="../ink/ink1348.xml"/><Relationship Id="rId261" Type="http://schemas.openxmlformats.org/officeDocument/2006/relationships/customXml" Target="../ink/ink1249.xml"/><Relationship Id="rId14" Type="http://schemas.openxmlformats.org/officeDocument/2006/relationships/image" Target="../media/image811.png"/><Relationship Id="rId56" Type="http://schemas.openxmlformats.org/officeDocument/2006/relationships/image" Target="../media/image10780.png"/><Relationship Id="rId317" Type="http://schemas.openxmlformats.org/officeDocument/2006/relationships/customXml" Target="../ink/ink1277.xml"/><Relationship Id="rId359" Type="http://schemas.openxmlformats.org/officeDocument/2006/relationships/image" Target="../media/image1224.png"/><Relationship Id="rId98" Type="http://schemas.openxmlformats.org/officeDocument/2006/relationships/customXml" Target="../ink/ink1166.xml"/><Relationship Id="rId121" Type="http://schemas.openxmlformats.org/officeDocument/2006/relationships/customXml" Target="../ink/ink1178.xml"/><Relationship Id="rId163" Type="http://schemas.openxmlformats.org/officeDocument/2006/relationships/image" Target="../media/image1128.png"/><Relationship Id="rId219" Type="http://schemas.openxmlformats.org/officeDocument/2006/relationships/customXml" Target="../ink/ink1228.xml"/><Relationship Id="rId370" Type="http://schemas.openxmlformats.org/officeDocument/2006/relationships/customXml" Target="../ink/ink1304.xml"/><Relationship Id="rId426" Type="http://schemas.openxmlformats.org/officeDocument/2006/relationships/image" Target="../media/image1257.png"/><Relationship Id="rId230" Type="http://schemas.openxmlformats.org/officeDocument/2006/relationships/image" Target="../media/image1160.png"/><Relationship Id="rId468" Type="http://schemas.openxmlformats.org/officeDocument/2006/relationships/image" Target="../media/image1278.png"/><Relationship Id="rId25" Type="http://schemas.openxmlformats.org/officeDocument/2006/relationships/customXml" Target="../ink/ink1129.xml"/><Relationship Id="rId67" Type="http://schemas.openxmlformats.org/officeDocument/2006/relationships/customXml" Target="../ink/ink1150.xml"/><Relationship Id="rId272" Type="http://schemas.openxmlformats.org/officeDocument/2006/relationships/image" Target="../media/image1181.png"/><Relationship Id="rId328" Type="http://schemas.openxmlformats.org/officeDocument/2006/relationships/image" Target="../media/image1209.png"/><Relationship Id="rId132" Type="http://schemas.openxmlformats.org/officeDocument/2006/relationships/customXml" Target="../ink/ink1184.xml"/><Relationship Id="rId174" Type="http://schemas.openxmlformats.org/officeDocument/2006/relationships/image" Target="../media/image1133.png"/><Relationship Id="rId381" Type="http://schemas.openxmlformats.org/officeDocument/2006/relationships/image" Target="../media/image1235.png"/><Relationship Id="rId241" Type="http://schemas.openxmlformats.org/officeDocument/2006/relationships/customXml" Target="../ink/ink1239.xml"/><Relationship Id="rId437" Type="http://schemas.openxmlformats.org/officeDocument/2006/relationships/customXml" Target="../ink/ink1338.xml"/><Relationship Id="rId36" Type="http://schemas.openxmlformats.org/officeDocument/2006/relationships/image" Target="../media/image10680.png"/><Relationship Id="rId283" Type="http://schemas.openxmlformats.org/officeDocument/2006/relationships/customXml" Target="../ink/ink1260.xml"/><Relationship Id="rId339" Type="http://schemas.openxmlformats.org/officeDocument/2006/relationships/customXml" Target="../ink/ink1288.xml"/><Relationship Id="rId78" Type="http://schemas.openxmlformats.org/officeDocument/2006/relationships/customXml" Target="../ink/ink1156.xml"/><Relationship Id="rId101" Type="http://schemas.openxmlformats.org/officeDocument/2006/relationships/image" Target="../media/image10990.png"/><Relationship Id="rId143" Type="http://schemas.openxmlformats.org/officeDocument/2006/relationships/image" Target="../media/image1119.png"/><Relationship Id="rId185" Type="http://schemas.openxmlformats.org/officeDocument/2006/relationships/customXml" Target="../ink/ink1211.xml"/><Relationship Id="rId350" Type="http://schemas.openxmlformats.org/officeDocument/2006/relationships/image" Target="../media/image1220.png"/><Relationship Id="rId406" Type="http://schemas.openxmlformats.org/officeDocument/2006/relationships/image" Target="../media/image1247.png"/><Relationship Id="rId9" Type="http://schemas.openxmlformats.org/officeDocument/2006/relationships/customXml" Target="../ink/ink1121.xml"/><Relationship Id="rId210" Type="http://schemas.openxmlformats.org/officeDocument/2006/relationships/image" Target="../media/image225.png"/><Relationship Id="rId392" Type="http://schemas.openxmlformats.org/officeDocument/2006/relationships/customXml" Target="../ink/ink1315.xml"/><Relationship Id="rId448" Type="http://schemas.openxmlformats.org/officeDocument/2006/relationships/image" Target="../media/image1268.png"/><Relationship Id="rId252" Type="http://schemas.openxmlformats.org/officeDocument/2006/relationships/image" Target="../media/image1171.png"/><Relationship Id="rId294" Type="http://schemas.openxmlformats.org/officeDocument/2006/relationships/image" Target="../media/image1192.png"/><Relationship Id="rId308" Type="http://schemas.openxmlformats.org/officeDocument/2006/relationships/image" Target="../media/image1199.png"/><Relationship Id="rId47" Type="http://schemas.openxmlformats.org/officeDocument/2006/relationships/customXml" Target="../ink/ink1140.xml"/><Relationship Id="rId89" Type="http://schemas.openxmlformats.org/officeDocument/2006/relationships/image" Target="../media/image10930.png"/><Relationship Id="rId112" Type="http://schemas.openxmlformats.org/officeDocument/2006/relationships/customXml" Target="../ink/ink1173.xml"/><Relationship Id="rId154" Type="http://schemas.openxmlformats.org/officeDocument/2006/relationships/customXml" Target="../ink/ink1195.xml"/><Relationship Id="rId361" Type="http://schemas.openxmlformats.org/officeDocument/2006/relationships/image" Target="../media/image1225.png"/><Relationship Id="rId196" Type="http://schemas.openxmlformats.org/officeDocument/2006/relationships/image" Target="../media/image1144.png"/><Relationship Id="rId417" Type="http://schemas.openxmlformats.org/officeDocument/2006/relationships/customXml" Target="../ink/ink1328.xml"/><Relationship Id="rId459" Type="http://schemas.openxmlformats.org/officeDocument/2006/relationships/customXml" Target="../ink/ink1349.xml"/><Relationship Id="rId16" Type="http://schemas.openxmlformats.org/officeDocument/2006/relationships/image" Target="../media/image10580.png"/><Relationship Id="rId221" Type="http://schemas.openxmlformats.org/officeDocument/2006/relationships/customXml" Target="../ink/ink1229.xml"/><Relationship Id="rId263" Type="http://schemas.openxmlformats.org/officeDocument/2006/relationships/customXml" Target="../ink/ink1250.xml"/><Relationship Id="rId319" Type="http://schemas.openxmlformats.org/officeDocument/2006/relationships/customXml" Target="../ink/ink1278.xml"/><Relationship Id="rId470" Type="http://schemas.openxmlformats.org/officeDocument/2006/relationships/image" Target="../media/image1279.png"/><Relationship Id="rId58" Type="http://schemas.openxmlformats.org/officeDocument/2006/relationships/image" Target="../media/image10790.png"/><Relationship Id="rId123" Type="http://schemas.openxmlformats.org/officeDocument/2006/relationships/customXml" Target="../ink/ink1179.xml"/><Relationship Id="rId330" Type="http://schemas.openxmlformats.org/officeDocument/2006/relationships/image" Target="../media/image1210.png"/><Relationship Id="rId165" Type="http://schemas.openxmlformats.org/officeDocument/2006/relationships/image" Target="../media/image1129.png"/><Relationship Id="rId372" Type="http://schemas.openxmlformats.org/officeDocument/2006/relationships/customXml" Target="../ink/ink1305.xml"/><Relationship Id="rId428" Type="http://schemas.openxmlformats.org/officeDocument/2006/relationships/image" Target="../media/image1258.png"/><Relationship Id="rId232" Type="http://schemas.openxmlformats.org/officeDocument/2006/relationships/image" Target="../media/image1161.png"/><Relationship Id="rId274" Type="http://schemas.openxmlformats.org/officeDocument/2006/relationships/image" Target="../media/image1182.png"/><Relationship Id="rId27" Type="http://schemas.openxmlformats.org/officeDocument/2006/relationships/customXml" Target="../ink/ink1130.xml"/><Relationship Id="rId69" Type="http://schemas.openxmlformats.org/officeDocument/2006/relationships/image" Target="../media/image10830.png"/><Relationship Id="rId134" Type="http://schemas.openxmlformats.org/officeDocument/2006/relationships/customXml" Target="../ink/ink1185.xml"/><Relationship Id="rId80" Type="http://schemas.openxmlformats.org/officeDocument/2006/relationships/customXml" Target="../ink/ink1157.xml"/><Relationship Id="rId176" Type="http://schemas.openxmlformats.org/officeDocument/2006/relationships/image" Target="../media/image1134.png"/><Relationship Id="rId341" Type="http://schemas.openxmlformats.org/officeDocument/2006/relationships/customXml" Target="../ink/ink1289.xml"/><Relationship Id="rId383" Type="http://schemas.openxmlformats.org/officeDocument/2006/relationships/image" Target="../media/image1236.png"/><Relationship Id="rId439" Type="http://schemas.openxmlformats.org/officeDocument/2006/relationships/customXml" Target="../ink/ink1339.xml"/><Relationship Id="rId201" Type="http://schemas.openxmlformats.org/officeDocument/2006/relationships/customXml" Target="../ink/ink1219.xml"/><Relationship Id="rId243" Type="http://schemas.openxmlformats.org/officeDocument/2006/relationships/customXml" Target="../ink/ink1240.xml"/><Relationship Id="rId285" Type="http://schemas.openxmlformats.org/officeDocument/2006/relationships/customXml" Target="../ink/ink1261.xml"/><Relationship Id="rId450" Type="http://schemas.openxmlformats.org/officeDocument/2006/relationships/image" Target="../media/image1269.png"/><Relationship Id="rId38" Type="http://schemas.openxmlformats.org/officeDocument/2006/relationships/image" Target="../media/image10690.png"/><Relationship Id="rId103" Type="http://schemas.openxmlformats.org/officeDocument/2006/relationships/image" Target="../media/image11000.png"/><Relationship Id="rId310" Type="http://schemas.openxmlformats.org/officeDocument/2006/relationships/image" Target="../media/image1200.png"/><Relationship Id="rId91" Type="http://schemas.openxmlformats.org/officeDocument/2006/relationships/image" Target="../media/image10940.png"/><Relationship Id="rId145" Type="http://schemas.openxmlformats.org/officeDocument/2006/relationships/image" Target="../media/image1120.png"/><Relationship Id="rId187" Type="http://schemas.openxmlformats.org/officeDocument/2006/relationships/customXml" Target="../ink/ink1212.xml"/><Relationship Id="rId352" Type="http://schemas.openxmlformats.org/officeDocument/2006/relationships/customXml" Target="../ink/ink1295.xml"/><Relationship Id="rId394" Type="http://schemas.openxmlformats.org/officeDocument/2006/relationships/customXml" Target="../ink/ink1316.xml"/><Relationship Id="rId408" Type="http://schemas.openxmlformats.org/officeDocument/2006/relationships/image" Target="../media/image1248.png"/><Relationship Id="rId212" Type="http://schemas.openxmlformats.org/officeDocument/2006/relationships/image" Target="../media/image1151.png"/><Relationship Id="rId254" Type="http://schemas.openxmlformats.org/officeDocument/2006/relationships/image" Target="../media/image1172.png"/><Relationship Id="rId49" Type="http://schemas.openxmlformats.org/officeDocument/2006/relationships/customXml" Target="../ink/ink1141.xml"/><Relationship Id="rId114" Type="http://schemas.openxmlformats.org/officeDocument/2006/relationships/customXml" Target="../ink/ink1174.xml"/><Relationship Id="rId296" Type="http://schemas.openxmlformats.org/officeDocument/2006/relationships/image" Target="../media/image1193.png"/><Relationship Id="rId461" Type="http://schemas.openxmlformats.org/officeDocument/2006/relationships/customXml" Target="../ink/ink1350.xml"/><Relationship Id="rId60" Type="http://schemas.openxmlformats.org/officeDocument/2006/relationships/image" Target="../media/image13.png"/><Relationship Id="rId156" Type="http://schemas.openxmlformats.org/officeDocument/2006/relationships/customXml" Target="../ink/ink1196.xml"/><Relationship Id="rId198" Type="http://schemas.openxmlformats.org/officeDocument/2006/relationships/image" Target="../media/image1145.png"/><Relationship Id="rId321" Type="http://schemas.openxmlformats.org/officeDocument/2006/relationships/customXml" Target="../ink/ink1279.xml"/><Relationship Id="rId363" Type="http://schemas.openxmlformats.org/officeDocument/2006/relationships/image" Target="../media/image1226.png"/><Relationship Id="rId419" Type="http://schemas.openxmlformats.org/officeDocument/2006/relationships/customXml" Target="../ink/ink1329.xml"/><Relationship Id="rId223" Type="http://schemas.openxmlformats.org/officeDocument/2006/relationships/customXml" Target="../ink/ink1230.xml"/><Relationship Id="rId430" Type="http://schemas.openxmlformats.org/officeDocument/2006/relationships/image" Target="../media/image1259.png"/><Relationship Id="rId18" Type="http://schemas.openxmlformats.org/officeDocument/2006/relationships/image" Target="../media/image10590.png"/><Relationship Id="rId265" Type="http://schemas.openxmlformats.org/officeDocument/2006/relationships/customXml" Target="../ink/ink1251.xml"/><Relationship Id="rId125" Type="http://schemas.openxmlformats.org/officeDocument/2006/relationships/customXml" Target="../ink/ink1180.xml"/><Relationship Id="rId167" Type="http://schemas.openxmlformats.org/officeDocument/2006/relationships/image" Target="../media/image1130.png"/><Relationship Id="rId332" Type="http://schemas.openxmlformats.org/officeDocument/2006/relationships/image" Target="../media/image1211.png"/><Relationship Id="rId374" Type="http://schemas.openxmlformats.org/officeDocument/2006/relationships/customXml" Target="../ink/ink1306.xml"/><Relationship Id="rId71" Type="http://schemas.openxmlformats.org/officeDocument/2006/relationships/image" Target="../media/image10840.png"/><Relationship Id="rId234" Type="http://schemas.openxmlformats.org/officeDocument/2006/relationships/image" Target="../media/image1162.png"/><Relationship Id="rId2" Type="http://schemas.openxmlformats.org/officeDocument/2006/relationships/notesSlide" Target="../notesSlides/notesSlide7.xml"/><Relationship Id="rId29" Type="http://schemas.openxmlformats.org/officeDocument/2006/relationships/customXml" Target="../ink/ink1131.xml"/><Relationship Id="rId276" Type="http://schemas.openxmlformats.org/officeDocument/2006/relationships/image" Target="../media/image1183.png"/><Relationship Id="rId441" Type="http://schemas.openxmlformats.org/officeDocument/2006/relationships/customXml" Target="../ink/ink1340.xml"/><Relationship Id="rId40" Type="http://schemas.openxmlformats.org/officeDocument/2006/relationships/image" Target="../media/image10700.png"/><Relationship Id="rId136" Type="http://schemas.openxmlformats.org/officeDocument/2006/relationships/customXml" Target="../ink/ink1186.xml"/><Relationship Id="rId178" Type="http://schemas.openxmlformats.org/officeDocument/2006/relationships/image" Target="../media/image1135.png"/><Relationship Id="rId301" Type="http://schemas.openxmlformats.org/officeDocument/2006/relationships/customXml" Target="../ink/ink1269.xml"/><Relationship Id="rId343" Type="http://schemas.openxmlformats.org/officeDocument/2006/relationships/customXml" Target="../ink/ink1290.xml"/><Relationship Id="rId82" Type="http://schemas.openxmlformats.org/officeDocument/2006/relationships/customXml" Target="../ink/ink1158.xml"/><Relationship Id="rId203" Type="http://schemas.openxmlformats.org/officeDocument/2006/relationships/customXml" Target="../ink/ink1220.xml"/><Relationship Id="rId385" Type="http://schemas.openxmlformats.org/officeDocument/2006/relationships/image" Target="../media/image1237.png"/><Relationship Id="rId19" Type="http://schemas.openxmlformats.org/officeDocument/2006/relationships/customXml" Target="../ink/ink1126.xml"/><Relationship Id="rId224" Type="http://schemas.openxmlformats.org/officeDocument/2006/relationships/image" Target="../media/image1157.png"/><Relationship Id="rId245" Type="http://schemas.openxmlformats.org/officeDocument/2006/relationships/customXml" Target="../ink/ink1241.xml"/><Relationship Id="rId266" Type="http://schemas.openxmlformats.org/officeDocument/2006/relationships/image" Target="../media/image1178.png"/><Relationship Id="rId287" Type="http://schemas.openxmlformats.org/officeDocument/2006/relationships/customXml" Target="../ink/ink1262.xml"/><Relationship Id="rId410" Type="http://schemas.openxmlformats.org/officeDocument/2006/relationships/image" Target="../media/image1249.png"/><Relationship Id="rId431" Type="http://schemas.openxmlformats.org/officeDocument/2006/relationships/customXml" Target="../ink/ink1335.xml"/><Relationship Id="rId452" Type="http://schemas.openxmlformats.org/officeDocument/2006/relationships/image" Target="../media/image1270.png"/><Relationship Id="rId30" Type="http://schemas.openxmlformats.org/officeDocument/2006/relationships/image" Target="../media/image10650.png"/><Relationship Id="rId105" Type="http://schemas.openxmlformats.org/officeDocument/2006/relationships/image" Target="../media/image1101.png"/><Relationship Id="rId126" Type="http://schemas.openxmlformats.org/officeDocument/2006/relationships/image" Target="../media/image1111.png"/><Relationship Id="rId147" Type="http://schemas.openxmlformats.org/officeDocument/2006/relationships/image" Target="../media/image1121.png"/><Relationship Id="rId168" Type="http://schemas.openxmlformats.org/officeDocument/2006/relationships/customXml" Target="../ink/ink1202.xml"/><Relationship Id="rId312" Type="http://schemas.openxmlformats.org/officeDocument/2006/relationships/image" Target="../media/image1201.png"/><Relationship Id="rId333" Type="http://schemas.openxmlformats.org/officeDocument/2006/relationships/customXml" Target="../ink/ink1285.xml"/><Relationship Id="rId354" Type="http://schemas.openxmlformats.org/officeDocument/2006/relationships/customXml" Target="../ink/ink1296.xml"/><Relationship Id="rId51" Type="http://schemas.openxmlformats.org/officeDocument/2006/relationships/customXml" Target="../ink/ink1142.xml"/><Relationship Id="rId72" Type="http://schemas.openxmlformats.org/officeDocument/2006/relationships/customXml" Target="../ink/ink1153.xml"/><Relationship Id="rId93" Type="http://schemas.openxmlformats.org/officeDocument/2006/relationships/image" Target="../media/image10950.png"/><Relationship Id="rId189" Type="http://schemas.openxmlformats.org/officeDocument/2006/relationships/customXml" Target="../ink/ink1213.xml"/><Relationship Id="rId375" Type="http://schemas.openxmlformats.org/officeDocument/2006/relationships/image" Target="../media/image1232.png"/><Relationship Id="rId396" Type="http://schemas.openxmlformats.org/officeDocument/2006/relationships/customXml" Target="../ink/ink1317.xml"/><Relationship Id="rId3" Type="http://schemas.openxmlformats.org/officeDocument/2006/relationships/image" Target="NULL"/><Relationship Id="rId214" Type="http://schemas.openxmlformats.org/officeDocument/2006/relationships/image" Target="../media/image1152.png"/><Relationship Id="rId235" Type="http://schemas.openxmlformats.org/officeDocument/2006/relationships/customXml" Target="../ink/ink1236.xml"/><Relationship Id="rId256" Type="http://schemas.openxmlformats.org/officeDocument/2006/relationships/image" Target="../media/image1173.png"/><Relationship Id="rId277" Type="http://schemas.openxmlformats.org/officeDocument/2006/relationships/customXml" Target="../ink/ink1257.xml"/><Relationship Id="rId298" Type="http://schemas.openxmlformats.org/officeDocument/2006/relationships/image" Target="../media/image1194.png"/><Relationship Id="rId400" Type="http://schemas.openxmlformats.org/officeDocument/2006/relationships/customXml" Target="../ink/ink1319.xml"/><Relationship Id="rId421" Type="http://schemas.openxmlformats.org/officeDocument/2006/relationships/customXml" Target="../ink/ink1330.xml"/><Relationship Id="rId442" Type="http://schemas.openxmlformats.org/officeDocument/2006/relationships/image" Target="../media/image1265.png"/><Relationship Id="rId463" Type="http://schemas.openxmlformats.org/officeDocument/2006/relationships/customXml" Target="../ink/ink1351.xml"/><Relationship Id="rId116" Type="http://schemas.openxmlformats.org/officeDocument/2006/relationships/customXml" Target="../ink/ink1175.xml"/><Relationship Id="rId137" Type="http://schemas.openxmlformats.org/officeDocument/2006/relationships/image" Target="../media/image1116.png"/><Relationship Id="rId158" Type="http://schemas.openxmlformats.org/officeDocument/2006/relationships/customXml" Target="../ink/ink1197.xml"/><Relationship Id="rId302" Type="http://schemas.openxmlformats.org/officeDocument/2006/relationships/image" Target="../media/image1196.png"/><Relationship Id="rId323" Type="http://schemas.openxmlformats.org/officeDocument/2006/relationships/customXml" Target="../ink/ink1280.xml"/><Relationship Id="rId344" Type="http://schemas.openxmlformats.org/officeDocument/2006/relationships/image" Target="../media/image1217.png"/><Relationship Id="rId20" Type="http://schemas.openxmlformats.org/officeDocument/2006/relationships/image" Target="../media/image10600.png"/><Relationship Id="rId41" Type="http://schemas.openxmlformats.org/officeDocument/2006/relationships/customXml" Target="../ink/ink1137.xml"/><Relationship Id="rId62" Type="http://schemas.openxmlformats.org/officeDocument/2006/relationships/image" Target="../media/image10800.png"/><Relationship Id="rId83" Type="http://schemas.openxmlformats.org/officeDocument/2006/relationships/image" Target="../media/image10900.png"/><Relationship Id="rId179" Type="http://schemas.openxmlformats.org/officeDocument/2006/relationships/customXml" Target="../ink/ink1208.xml"/><Relationship Id="rId365" Type="http://schemas.openxmlformats.org/officeDocument/2006/relationships/image" Target="../media/image1227.png"/><Relationship Id="rId386" Type="http://schemas.openxmlformats.org/officeDocument/2006/relationships/customXml" Target="../ink/ink1312.xml"/><Relationship Id="rId190" Type="http://schemas.openxmlformats.org/officeDocument/2006/relationships/image" Target="../media/image1141.png"/><Relationship Id="rId204" Type="http://schemas.openxmlformats.org/officeDocument/2006/relationships/image" Target="../media/image1148.png"/><Relationship Id="rId225" Type="http://schemas.openxmlformats.org/officeDocument/2006/relationships/customXml" Target="../ink/ink1231.xml"/><Relationship Id="rId246" Type="http://schemas.openxmlformats.org/officeDocument/2006/relationships/image" Target="../media/image1168.png"/><Relationship Id="rId267" Type="http://schemas.openxmlformats.org/officeDocument/2006/relationships/customXml" Target="../ink/ink1252.xml"/><Relationship Id="rId288" Type="http://schemas.openxmlformats.org/officeDocument/2006/relationships/image" Target="../media/image1189.png"/><Relationship Id="rId411" Type="http://schemas.openxmlformats.org/officeDocument/2006/relationships/customXml" Target="../ink/ink1325.xml"/><Relationship Id="rId432" Type="http://schemas.openxmlformats.org/officeDocument/2006/relationships/image" Target="../media/image1260.png"/><Relationship Id="rId453" Type="http://schemas.openxmlformats.org/officeDocument/2006/relationships/customXml" Target="../ink/ink1346.xml"/><Relationship Id="rId106" Type="http://schemas.openxmlformats.org/officeDocument/2006/relationships/customXml" Target="../ink/ink1170.xml"/><Relationship Id="rId127" Type="http://schemas.openxmlformats.org/officeDocument/2006/relationships/customXml" Target="../ink/ink1181.xml"/><Relationship Id="rId313" Type="http://schemas.openxmlformats.org/officeDocument/2006/relationships/customXml" Target="../ink/ink1275.xml"/><Relationship Id="rId10" Type="http://schemas.openxmlformats.org/officeDocument/2006/relationships/image" Target="../media/image10560.png"/><Relationship Id="rId31" Type="http://schemas.openxmlformats.org/officeDocument/2006/relationships/customXml" Target="../ink/ink1132.xml"/><Relationship Id="rId52" Type="http://schemas.openxmlformats.org/officeDocument/2006/relationships/image" Target="../media/image10760.png"/><Relationship Id="rId73" Type="http://schemas.openxmlformats.org/officeDocument/2006/relationships/image" Target="../media/image10850.png"/><Relationship Id="rId94" Type="http://schemas.openxmlformats.org/officeDocument/2006/relationships/customXml" Target="../ink/ink1164.xml"/><Relationship Id="rId148" Type="http://schemas.openxmlformats.org/officeDocument/2006/relationships/customXml" Target="../ink/ink1192.xml"/><Relationship Id="rId169" Type="http://schemas.openxmlformats.org/officeDocument/2006/relationships/image" Target="../media/image1131.png"/><Relationship Id="rId334" Type="http://schemas.openxmlformats.org/officeDocument/2006/relationships/image" Target="../media/image1212.png"/><Relationship Id="rId355" Type="http://schemas.openxmlformats.org/officeDocument/2006/relationships/image" Target="../media/image1222.png"/><Relationship Id="rId376" Type="http://schemas.openxmlformats.org/officeDocument/2006/relationships/customXml" Target="../ink/ink1307.xml"/><Relationship Id="rId397" Type="http://schemas.openxmlformats.org/officeDocument/2006/relationships/image" Target="../media/image1243.png"/><Relationship Id="rId4" Type="http://schemas.openxmlformats.org/officeDocument/2006/relationships/image" Target="NULL"/><Relationship Id="rId180" Type="http://schemas.openxmlformats.org/officeDocument/2006/relationships/image" Target="../media/image1136.png"/><Relationship Id="rId215" Type="http://schemas.openxmlformats.org/officeDocument/2006/relationships/customXml" Target="../ink/ink1226.xml"/><Relationship Id="rId236" Type="http://schemas.openxmlformats.org/officeDocument/2006/relationships/image" Target="../media/image1163.png"/><Relationship Id="rId257" Type="http://schemas.openxmlformats.org/officeDocument/2006/relationships/customXml" Target="../ink/ink1247.xml"/><Relationship Id="rId278" Type="http://schemas.openxmlformats.org/officeDocument/2006/relationships/image" Target="../media/image1184.png"/><Relationship Id="rId401" Type="http://schemas.openxmlformats.org/officeDocument/2006/relationships/image" Target="../media/image1245.png"/><Relationship Id="rId422" Type="http://schemas.openxmlformats.org/officeDocument/2006/relationships/image" Target="../media/image1255.png"/><Relationship Id="rId443" Type="http://schemas.openxmlformats.org/officeDocument/2006/relationships/customXml" Target="../ink/ink1341.xml"/><Relationship Id="rId464" Type="http://schemas.openxmlformats.org/officeDocument/2006/relationships/image" Target="../media/image1276.png"/><Relationship Id="rId303" Type="http://schemas.openxmlformats.org/officeDocument/2006/relationships/customXml" Target="../ink/ink1270.xml"/><Relationship Id="rId42" Type="http://schemas.openxmlformats.org/officeDocument/2006/relationships/image" Target="../media/image10710.png"/><Relationship Id="rId84" Type="http://schemas.openxmlformats.org/officeDocument/2006/relationships/customXml" Target="../ink/ink1159.xml"/><Relationship Id="rId138" Type="http://schemas.openxmlformats.org/officeDocument/2006/relationships/customXml" Target="../ink/ink1187.xml"/><Relationship Id="rId345" Type="http://schemas.openxmlformats.org/officeDocument/2006/relationships/customXml" Target="../ink/ink1291.xml"/><Relationship Id="rId387" Type="http://schemas.openxmlformats.org/officeDocument/2006/relationships/image" Target="../media/image1238.png"/><Relationship Id="rId191" Type="http://schemas.openxmlformats.org/officeDocument/2006/relationships/customXml" Target="../ink/ink1214.xml"/><Relationship Id="rId205" Type="http://schemas.openxmlformats.org/officeDocument/2006/relationships/customXml" Target="../ink/ink1221.xml"/><Relationship Id="rId247" Type="http://schemas.openxmlformats.org/officeDocument/2006/relationships/customXml" Target="../ink/ink1242.xml"/><Relationship Id="rId412" Type="http://schemas.openxmlformats.org/officeDocument/2006/relationships/image" Target="../media/image1250.png"/><Relationship Id="rId107" Type="http://schemas.openxmlformats.org/officeDocument/2006/relationships/image" Target="../media/image1102.png"/><Relationship Id="rId289" Type="http://schemas.openxmlformats.org/officeDocument/2006/relationships/customXml" Target="../ink/ink1263.xml"/><Relationship Id="rId454" Type="http://schemas.openxmlformats.org/officeDocument/2006/relationships/image" Target="../media/image1271.png"/><Relationship Id="rId11" Type="http://schemas.openxmlformats.org/officeDocument/2006/relationships/customXml" Target="../ink/ink1122.xml"/><Relationship Id="rId53" Type="http://schemas.openxmlformats.org/officeDocument/2006/relationships/customXml" Target="../ink/ink1143.xml"/><Relationship Id="rId149" Type="http://schemas.openxmlformats.org/officeDocument/2006/relationships/image" Target="../media/image455.png"/><Relationship Id="rId314" Type="http://schemas.openxmlformats.org/officeDocument/2006/relationships/image" Target="../media/image1202.png"/><Relationship Id="rId356" Type="http://schemas.openxmlformats.org/officeDocument/2006/relationships/customXml" Target="../ink/ink1297.xml"/><Relationship Id="rId398" Type="http://schemas.openxmlformats.org/officeDocument/2006/relationships/customXml" Target="../ink/ink1318.xml"/><Relationship Id="rId95" Type="http://schemas.openxmlformats.org/officeDocument/2006/relationships/image" Target="../media/image10960.png"/><Relationship Id="rId160" Type="http://schemas.openxmlformats.org/officeDocument/2006/relationships/customXml" Target="../ink/ink1198.xml"/><Relationship Id="rId216" Type="http://schemas.openxmlformats.org/officeDocument/2006/relationships/image" Target="../media/image1153.png"/><Relationship Id="rId423" Type="http://schemas.openxmlformats.org/officeDocument/2006/relationships/customXml" Target="../ink/ink1331.xml"/><Relationship Id="rId258" Type="http://schemas.openxmlformats.org/officeDocument/2006/relationships/image" Target="../media/image1174.png"/><Relationship Id="rId465" Type="http://schemas.openxmlformats.org/officeDocument/2006/relationships/customXml" Target="../ink/ink1352.xml"/><Relationship Id="rId22" Type="http://schemas.openxmlformats.org/officeDocument/2006/relationships/image" Target="../media/image10610.png"/><Relationship Id="rId64" Type="http://schemas.openxmlformats.org/officeDocument/2006/relationships/image" Target="../media/image10810.png"/><Relationship Id="rId118" Type="http://schemas.openxmlformats.org/officeDocument/2006/relationships/customXml" Target="../ink/ink1176.xml"/><Relationship Id="rId325" Type="http://schemas.openxmlformats.org/officeDocument/2006/relationships/customXml" Target="../ink/ink1281.xml"/><Relationship Id="rId367" Type="http://schemas.openxmlformats.org/officeDocument/2006/relationships/image" Target="../media/image1228.png"/><Relationship Id="rId171" Type="http://schemas.openxmlformats.org/officeDocument/2006/relationships/image" Target="../media/image1132.png"/><Relationship Id="rId227" Type="http://schemas.openxmlformats.org/officeDocument/2006/relationships/customXml" Target="../ink/ink1232.xml"/><Relationship Id="rId269" Type="http://schemas.openxmlformats.org/officeDocument/2006/relationships/customXml" Target="../ink/ink1253.xml"/><Relationship Id="rId434" Type="http://schemas.openxmlformats.org/officeDocument/2006/relationships/image" Target="../media/image1261.png"/><Relationship Id="rId33" Type="http://schemas.openxmlformats.org/officeDocument/2006/relationships/customXml" Target="../ink/ink1133.xml"/><Relationship Id="rId129" Type="http://schemas.openxmlformats.org/officeDocument/2006/relationships/customXml" Target="../ink/ink1182.xml"/><Relationship Id="rId280" Type="http://schemas.openxmlformats.org/officeDocument/2006/relationships/image" Target="../media/image1185.png"/><Relationship Id="rId336" Type="http://schemas.openxmlformats.org/officeDocument/2006/relationships/image" Target="../media/image1213.png"/><Relationship Id="rId75" Type="http://schemas.openxmlformats.org/officeDocument/2006/relationships/image" Target="../media/image10860.png"/><Relationship Id="rId140" Type="http://schemas.openxmlformats.org/officeDocument/2006/relationships/customXml" Target="../ink/ink1188.xml"/><Relationship Id="rId182" Type="http://schemas.openxmlformats.org/officeDocument/2006/relationships/image" Target="../media/image1137.png"/><Relationship Id="rId378" Type="http://schemas.openxmlformats.org/officeDocument/2006/relationships/customXml" Target="../ink/ink1308.xml"/><Relationship Id="rId403" Type="http://schemas.openxmlformats.org/officeDocument/2006/relationships/image" Target="../media/image1246.png"/><Relationship Id="rId6" Type="http://schemas.openxmlformats.org/officeDocument/2006/relationships/image" Target="../media/image10540.png"/><Relationship Id="rId238" Type="http://schemas.openxmlformats.org/officeDocument/2006/relationships/image" Target="../media/image1164.png"/><Relationship Id="rId445" Type="http://schemas.openxmlformats.org/officeDocument/2006/relationships/customXml" Target="../ink/ink1342.xml"/><Relationship Id="rId291" Type="http://schemas.openxmlformats.org/officeDocument/2006/relationships/customXml" Target="../ink/ink1264.xml"/><Relationship Id="rId305" Type="http://schemas.openxmlformats.org/officeDocument/2006/relationships/customXml" Target="../ink/ink1271.xml"/><Relationship Id="rId347" Type="http://schemas.openxmlformats.org/officeDocument/2006/relationships/customXml" Target="../ink/ink1292.xml"/><Relationship Id="rId44" Type="http://schemas.openxmlformats.org/officeDocument/2006/relationships/image" Target="../media/image10720.png"/><Relationship Id="rId86" Type="http://schemas.openxmlformats.org/officeDocument/2006/relationships/customXml" Target="../ink/ink1160.xml"/><Relationship Id="rId151" Type="http://schemas.openxmlformats.org/officeDocument/2006/relationships/image" Target="../media/image1122.png"/><Relationship Id="rId389" Type="http://schemas.openxmlformats.org/officeDocument/2006/relationships/image" Target="../media/image1239.png"/><Relationship Id="rId193" Type="http://schemas.openxmlformats.org/officeDocument/2006/relationships/customXml" Target="../ink/ink1215.xml"/><Relationship Id="rId207" Type="http://schemas.openxmlformats.org/officeDocument/2006/relationships/customXml" Target="../ink/ink1222.xml"/><Relationship Id="rId249" Type="http://schemas.openxmlformats.org/officeDocument/2006/relationships/customXml" Target="../ink/ink1243.xml"/><Relationship Id="rId414" Type="http://schemas.openxmlformats.org/officeDocument/2006/relationships/image" Target="../media/image1251.png"/><Relationship Id="rId456" Type="http://schemas.openxmlformats.org/officeDocument/2006/relationships/image" Target="../media/image1272.png"/><Relationship Id="rId13" Type="http://schemas.openxmlformats.org/officeDocument/2006/relationships/customXml" Target="../ink/ink1123.xml"/><Relationship Id="rId109" Type="http://schemas.openxmlformats.org/officeDocument/2006/relationships/image" Target="../media/image1103.png"/><Relationship Id="rId260" Type="http://schemas.openxmlformats.org/officeDocument/2006/relationships/image" Target="../media/image1175.png"/><Relationship Id="rId316" Type="http://schemas.openxmlformats.org/officeDocument/2006/relationships/image" Target="../media/image1203.png"/><Relationship Id="rId55" Type="http://schemas.openxmlformats.org/officeDocument/2006/relationships/customXml" Target="../ink/ink1144.xml"/><Relationship Id="rId97" Type="http://schemas.openxmlformats.org/officeDocument/2006/relationships/image" Target="../media/image10970.png"/><Relationship Id="rId120" Type="http://schemas.openxmlformats.org/officeDocument/2006/relationships/customXml" Target="../ink/ink1177.xml"/><Relationship Id="rId358" Type="http://schemas.openxmlformats.org/officeDocument/2006/relationships/customXml" Target="../ink/ink1298.xml"/><Relationship Id="rId162" Type="http://schemas.openxmlformats.org/officeDocument/2006/relationships/customXml" Target="../ink/ink1199.xml"/><Relationship Id="rId218" Type="http://schemas.openxmlformats.org/officeDocument/2006/relationships/image" Target="../media/image1154.png"/><Relationship Id="rId425" Type="http://schemas.openxmlformats.org/officeDocument/2006/relationships/customXml" Target="../ink/ink1332.xml"/><Relationship Id="rId467" Type="http://schemas.openxmlformats.org/officeDocument/2006/relationships/customXml" Target="../ink/ink1353.xml"/><Relationship Id="rId271" Type="http://schemas.openxmlformats.org/officeDocument/2006/relationships/customXml" Target="../ink/ink1254.xml"/><Relationship Id="rId24" Type="http://schemas.openxmlformats.org/officeDocument/2006/relationships/image" Target="../media/image10620.png"/><Relationship Id="rId66" Type="http://schemas.openxmlformats.org/officeDocument/2006/relationships/image" Target="../media/image10820.png"/><Relationship Id="rId131" Type="http://schemas.openxmlformats.org/officeDocument/2006/relationships/image" Target="../media/image1113.png"/><Relationship Id="rId327" Type="http://schemas.openxmlformats.org/officeDocument/2006/relationships/customXml" Target="../ink/ink1282.xml"/><Relationship Id="rId369" Type="http://schemas.openxmlformats.org/officeDocument/2006/relationships/image" Target="../media/image1229.png"/><Relationship Id="rId173" Type="http://schemas.openxmlformats.org/officeDocument/2006/relationships/customXml" Target="../ink/ink1205.xml"/><Relationship Id="rId229" Type="http://schemas.openxmlformats.org/officeDocument/2006/relationships/customXml" Target="../ink/ink1233.xml"/><Relationship Id="rId380" Type="http://schemas.openxmlformats.org/officeDocument/2006/relationships/customXml" Target="../ink/ink1309.xml"/><Relationship Id="rId436" Type="http://schemas.openxmlformats.org/officeDocument/2006/relationships/image" Target="../media/image1262.png"/><Relationship Id="rId240" Type="http://schemas.openxmlformats.org/officeDocument/2006/relationships/image" Target="../media/image1165.png"/><Relationship Id="rId35" Type="http://schemas.openxmlformats.org/officeDocument/2006/relationships/customXml" Target="../ink/ink1134.xml"/><Relationship Id="rId77" Type="http://schemas.openxmlformats.org/officeDocument/2006/relationships/image" Target="../media/image10870.png"/><Relationship Id="rId100" Type="http://schemas.openxmlformats.org/officeDocument/2006/relationships/customXml" Target="../ink/ink1167.xml"/><Relationship Id="rId282" Type="http://schemas.openxmlformats.org/officeDocument/2006/relationships/image" Target="../media/image1186.png"/><Relationship Id="rId338" Type="http://schemas.openxmlformats.org/officeDocument/2006/relationships/image" Target="../media/image1214.png"/><Relationship Id="rId8" Type="http://schemas.openxmlformats.org/officeDocument/2006/relationships/image" Target="../media/image10550.png"/><Relationship Id="rId142" Type="http://schemas.openxmlformats.org/officeDocument/2006/relationships/customXml" Target="../ink/ink1189.xml"/><Relationship Id="rId184" Type="http://schemas.openxmlformats.org/officeDocument/2006/relationships/image" Target="../media/image1138.png"/><Relationship Id="rId391" Type="http://schemas.openxmlformats.org/officeDocument/2006/relationships/image" Target="../media/image1240.png"/><Relationship Id="rId405" Type="http://schemas.openxmlformats.org/officeDocument/2006/relationships/customXml" Target="../ink/ink1322.xml"/><Relationship Id="rId447" Type="http://schemas.openxmlformats.org/officeDocument/2006/relationships/customXml" Target="../ink/ink1343.xml"/><Relationship Id="rId251" Type="http://schemas.openxmlformats.org/officeDocument/2006/relationships/customXml" Target="../ink/ink1244.xml"/><Relationship Id="rId46" Type="http://schemas.openxmlformats.org/officeDocument/2006/relationships/image" Target="../media/image10730.png"/><Relationship Id="rId293" Type="http://schemas.openxmlformats.org/officeDocument/2006/relationships/customXml" Target="../ink/ink1265.xml"/><Relationship Id="rId307" Type="http://schemas.openxmlformats.org/officeDocument/2006/relationships/customXml" Target="../ink/ink1272.xml"/><Relationship Id="rId349" Type="http://schemas.openxmlformats.org/officeDocument/2006/relationships/customXml" Target="../ink/ink1293.xml"/><Relationship Id="rId88" Type="http://schemas.openxmlformats.org/officeDocument/2006/relationships/customXml" Target="../ink/ink1161.xml"/><Relationship Id="rId111" Type="http://schemas.openxmlformats.org/officeDocument/2006/relationships/image" Target="../media/image1104.png"/><Relationship Id="rId153" Type="http://schemas.openxmlformats.org/officeDocument/2006/relationships/image" Target="../media/image1123.png"/><Relationship Id="rId195" Type="http://schemas.openxmlformats.org/officeDocument/2006/relationships/customXml" Target="../ink/ink1216.xml"/><Relationship Id="rId209" Type="http://schemas.openxmlformats.org/officeDocument/2006/relationships/customXml" Target="../ink/ink1223.xml"/><Relationship Id="rId360" Type="http://schemas.openxmlformats.org/officeDocument/2006/relationships/customXml" Target="../ink/ink1299.xml"/><Relationship Id="rId416" Type="http://schemas.openxmlformats.org/officeDocument/2006/relationships/image" Target="../media/image1252.png"/><Relationship Id="rId220" Type="http://schemas.openxmlformats.org/officeDocument/2006/relationships/image" Target="../media/image1155.png"/><Relationship Id="rId458" Type="http://schemas.openxmlformats.org/officeDocument/2006/relationships/image" Target="../media/image1273.png"/><Relationship Id="rId15" Type="http://schemas.openxmlformats.org/officeDocument/2006/relationships/customXml" Target="../ink/ink1124.xml"/><Relationship Id="rId57" Type="http://schemas.openxmlformats.org/officeDocument/2006/relationships/customXml" Target="../ink/ink1145.xml"/><Relationship Id="rId262" Type="http://schemas.openxmlformats.org/officeDocument/2006/relationships/image" Target="../media/image1176.png"/><Relationship Id="rId318" Type="http://schemas.openxmlformats.org/officeDocument/2006/relationships/image" Target="../media/image1204.png"/><Relationship Id="rId99" Type="http://schemas.openxmlformats.org/officeDocument/2006/relationships/image" Target="../media/image10980.png"/><Relationship Id="rId122" Type="http://schemas.openxmlformats.org/officeDocument/2006/relationships/image" Target="../media/image1109.png"/><Relationship Id="rId164" Type="http://schemas.openxmlformats.org/officeDocument/2006/relationships/customXml" Target="../ink/ink1200.xml"/><Relationship Id="rId371" Type="http://schemas.openxmlformats.org/officeDocument/2006/relationships/image" Target="../media/image1230.png"/><Relationship Id="rId427" Type="http://schemas.openxmlformats.org/officeDocument/2006/relationships/customXml" Target="../ink/ink1333.xml"/><Relationship Id="rId469" Type="http://schemas.openxmlformats.org/officeDocument/2006/relationships/customXml" Target="../ink/ink1354.xml"/><Relationship Id="rId26" Type="http://schemas.openxmlformats.org/officeDocument/2006/relationships/image" Target="../media/image10630.png"/><Relationship Id="rId231" Type="http://schemas.openxmlformats.org/officeDocument/2006/relationships/customXml" Target="../ink/ink1234.xml"/><Relationship Id="rId273" Type="http://schemas.openxmlformats.org/officeDocument/2006/relationships/customXml" Target="../ink/ink1255.xml"/><Relationship Id="rId329" Type="http://schemas.openxmlformats.org/officeDocument/2006/relationships/customXml" Target="../ink/ink1283.xml"/><Relationship Id="rId68" Type="http://schemas.openxmlformats.org/officeDocument/2006/relationships/customXml" Target="../ink/ink1151.xml"/><Relationship Id="rId133" Type="http://schemas.openxmlformats.org/officeDocument/2006/relationships/image" Target="../media/image1114.png"/><Relationship Id="rId175" Type="http://schemas.openxmlformats.org/officeDocument/2006/relationships/customXml" Target="../ink/ink1206.xml"/><Relationship Id="rId340" Type="http://schemas.openxmlformats.org/officeDocument/2006/relationships/image" Target="../media/image1215.png"/><Relationship Id="rId200" Type="http://schemas.openxmlformats.org/officeDocument/2006/relationships/image" Target="../media/image1146.png"/><Relationship Id="rId382" Type="http://schemas.openxmlformats.org/officeDocument/2006/relationships/customXml" Target="../ink/ink1310.xml"/><Relationship Id="rId438" Type="http://schemas.openxmlformats.org/officeDocument/2006/relationships/image" Target="../media/image1263.png"/><Relationship Id="rId242" Type="http://schemas.openxmlformats.org/officeDocument/2006/relationships/image" Target="../media/image1166.png"/><Relationship Id="rId284" Type="http://schemas.openxmlformats.org/officeDocument/2006/relationships/image" Target="../media/image1187.png"/><Relationship Id="rId37" Type="http://schemas.openxmlformats.org/officeDocument/2006/relationships/customXml" Target="../ink/ink1135.xml"/><Relationship Id="rId79" Type="http://schemas.openxmlformats.org/officeDocument/2006/relationships/image" Target="../media/image10880.png"/><Relationship Id="rId102" Type="http://schemas.openxmlformats.org/officeDocument/2006/relationships/customXml" Target="../ink/ink1168.xml"/><Relationship Id="rId144" Type="http://schemas.openxmlformats.org/officeDocument/2006/relationships/customXml" Target="../ink/ink1190.xml"/><Relationship Id="rId90" Type="http://schemas.openxmlformats.org/officeDocument/2006/relationships/customXml" Target="../ink/ink1162.xml"/><Relationship Id="rId186" Type="http://schemas.openxmlformats.org/officeDocument/2006/relationships/image" Target="../media/image1139.png"/><Relationship Id="rId351" Type="http://schemas.openxmlformats.org/officeDocument/2006/relationships/customXml" Target="../ink/ink1294.xml"/><Relationship Id="rId393" Type="http://schemas.openxmlformats.org/officeDocument/2006/relationships/image" Target="../media/image1241.png"/><Relationship Id="rId407" Type="http://schemas.openxmlformats.org/officeDocument/2006/relationships/customXml" Target="../ink/ink1323.xml"/><Relationship Id="rId449" Type="http://schemas.openxmlformats.org/officeDocument/2006/relationships/customXml" Target="../ink/ink1344.xml"/><Relationship Id="rId211" Type="http://schemas.openxmlformats.org/officeDocument/2006/relationships/customXml" Target="../ink/ink1224.xml"/><Relationship Id="rId253" Type="http://schemas.openxmlformats.org/officeDocument/2006/relationships/customXml" Target="../ink/ink1245.xml"/><Relationship Id="rId295" Type="http://schemas.openxmlformats.org/officeDocument/2006/relationships/customXml" Target="../ink/ink1266.xml"/><Relationship Id="rId309" Type="http://schemas.openxmlformats.org/officeDocument/2006/relationships/customXml" Target="../ink/ink1273.xml"/><Relationship Id="rId460" Type="http://schemas.openxmlformats.org/officeDocument/2006/relationships/image" Target="../media/image1274.png"/><Relationship Id="rId48" Type="http://schemas.openxmlformats.org/officeDocument/2006/relationships/image" Target="../media/image10740.png"/><Relationship Id="rId113" Type="http://schemas.openxmlformats.org/officeDocument/2006/relationships/image" Target="../media/image1105.png"/><Relationship Id="rId320" Type="http://schemas.openxmlformats.org/officeDocument/2006/relationships/image" Target="../media/image1205.png"/><Relationship Id="rId155" Type="http://schemas.openxmlformats.org/officeDocument/2006/relationships/image" Target="../media/image1124.png"/><Relationship Id="rId197" Type="http://schemas.openxmlformats.org/officeDocument/2006/relationships/customXml" Target="../ink/ink1217.xml"/><Relationship Id="rId362" Type="http://schemas.openxmlformats.org/officeDocument/2006/relationships/customXml" Target="../ink/ink1300.xml"/><Relationship Id="rId418" Type="http://schemas.openxmlformats.org/officeDocument/2006/relationships/image" Target="../media/image1253.png"/><Relationship Id="rId222" Type="http://schemas.openxmlformats.org/officeDocument/2006/relationships/image" Target="../media/image1156.png"/><Relationship Id="rId264" Type="http://schemas.openxmlformats.org/officeDocument/2006/relationships/image" Target="../media/image1177.png"/><Relationship Id="rId17" Type="http://schemas.openxmlformats.org/officeDocument/2006/relationships/customXml" Target="../ink/ink1125.xml"/><Relationship Id="rId59" Type="http://schemas.openxmlformats.org/officeDocument/2006/relationships/customXml" Target="../ink/ink1146.xml"/><Relationship Id="rId124" Type="http://schemas.openxmlformats.org/officeDocument/2006/relationships/image" Target="../media/image1110.png"/><Relationship Id="rId70" Type="http://schemas.openxmlformats.org/officeDocument/2006/relationships/customXml" Target="../ink/ink1152.xml"/><Relationship Id="rId166" Type="http://schemas.openxmlformats.org/officeDocument/2006/relationships/customXml" Target="../ink/ink1201.xml"/><Relationship Id="rId331" Type="http://schemas.openxmlformats.org/officeDocument/2006/relationships/customXml" Target="../ink/ink1284.xml"/><Relationship Id="rId373" Type="http://schemas.openxmlformats.org/officeDocument/2006/relationships/image" Target="../media/image1231.png"/><Relationship Id="rId429" Type="http://schemas.openxmlformats.org/officeDocument/2006/relationships/customXml" Target="../ink/ink1334.xml"/><Relationship Id="rId1" Type="http://schemas.openxmlformats.org/officeDocument/2006/relationships/slideLayout" Target="../slideLayouts/slideLayout7.xml"/><Relationship Id="rId233" Type="http://schemas.openxmlformats.org/officeDocument/2006/relationships/customXml" Target="../ink/ink1235.xml"/><Relationship Id="rId440" Type="http://schemas.openxmlformats.org/officeDocument/2006/relationships/image" Target="../media/image1264.png"/><Relationship Id="rId28" Type="http://schemas.openxmlformats.org/officeDocument/2006/relationships/image" Target="../media/image10640.png"/><Relationship Id="rId275" Type="http://schemas.openxmlformats.org/officeDocument/2006/relationships/customXml" Target="../ink/ink1256.xml"/><Relationship Id="rId300" Type="http://schemas.openxmlformats.org/officeDocument/2006/relationships/image" Target="../media/image1195.png"/><Relationship Id="rId81" Type="http://schemas.openxmlformats.org/officeDocument/2006/relationships/image" Target="../media/image10890.png"/><Relationship Id="rId135" Type="http://schemas.openxmlformats.org/officeDocument/2006/relationships/image" Target="../media/image1115.png"/><Relationship Id="rId177" Type="http://schemas.openxmlformats.org/officeDocument/2006/relationships/customXml" Target="../ink/ink1207.xml"/><Relationship Id="rId342" Type="http://schemas.openxmlformats.org/officeDocument/2006/relationships/image" Target="../media/image1216.png"/><Relationship Id="rId384" Type="http://schemas.openxmlformats.org/officeDocument/2006/relationships/customXml" Target="../ink/ink1311.xml"/><Relationship Id="rId202" Type="http://schemas.openxmlformats.org/officeDocument/2006/relationships/image" Target="../media/image1147.png"/><Relationship Id="rId244" Type="http://schemas.openxmlformats.org/officeDocument/2006/relationships/image" Target="../media/image1167.png"/><Relationship Id="rId39" Type="http://schemas.openxmlformats.org/officeDocument/2006/relationships/customXml" Target="../ink/ink1136.xml"/><Relationship Id="rId286" Type="http://schemas.openxmlformats.org/officeDocument/2006/relationships/image" Target="../media/image1188.png"/><Relationship Id="rId451" Type="http://schemas.openxmlformats.org/officeDocument/2006/relationships/customXml" Target="../ink/ink1345.xml"/><Relationship Id="rId50" Type="http://schemas.openxmlformats.org/officeDocument/2006/relationships/image" Target="../media/image10750.png"/><Relationship Id="rId104" Type="http://schemas.openxmlformats.org/officeDocument/2006/relationships/customXml" Target="../ink/ink1169.xml"/><Relationship Id="rId146" Type="http://schemas.openxmlformats.org/officeDocument/2006/relationships/customXml" Target="../ink/ink1191.xml"/><Relationship Id="rId188" Type="http://schemas.openxmlformats.org/officeDocument/2006/relationships/image" Target="../media/image1140.png"/><Relationship Id="rId311" Type="http://schemas.openxmlformats.org/officeDocument/2006/relationships/customXml" Target="../ink/ink1274.xml"/><Relationship Id="rId353" Type="http://schemas.openxmlformats.org/officeDocument/2006/relationships/image" Target="../media/image1221.png"/><Relationship Id="rId395" Type="http://schemas.openxmlformats.org/officeDocument/2006/relationships/image" Target="../media/image1242.png"/><Relationship Id="rId409" Type="http://schemas.openxmlformats.org/officeDocument/2006/relationships/customXml" Target="../ink/ink1324.xml"/><Relationship Id="rId92" Type="http://schemas.openxmlformats.org/officeDocument/2006/relationships/customXml" Target="../ink/ink1163.xml"/><Relationship Id="rId213" Type="http://schemas.openxmlformats.org/officeDocument/2006/relationships/customXml" Target="../ink/ink1225.xml"/><Relationship Id="rId420" Type="http://schemas.openxmlformats.org/officeDocument/2006/relationships/image" Target="../media/image1254.png"/><Relationship Id="rId255" Type="http://schemas.openxmlformats.org/officeDocument/2006/relationships/customXml" Target="../ink/ink1246.xml"/><Relationship Id="rId297" Type="http://schemas.openxmlformats.org/officeDocument/2006/relationships/customXml" Target="../ink/ink1267.xml"/><Relationship Id="rId462" Type="http://schemas.openxmlformats.org/officeDocument/2006/relationships/image" Target="../media/image1275.png"/><Relationship Id="rId115" Type="http://schemas.openxmlformats.org/officeDocument/2006/relationships/image" Target="../media/image1106.png"/><Relationship Id="rId157" Type="http://schemas.openxmlformats.org/officeDocument/2006/relationships/image" Target="../media/image1125.png"/><Relationship Id="rId322" Type="http://schemas.openxmlformats.org/officeDocument/2006/relationships/image" Target="../media/image1206.png"/><Relationship Id="rId364" Type="http://schemas.openxmlformats.org/officeDocument/2006/relationships/customXml" Target="../ink/ink1301.xml"/><Relationship Id="rId61" Type="http://schemas.openxmlformats.org/officeDocument/2006/relationships/customXml" Target="../ink/ink1147.xml"/><Relationship Id="rId199" Type="http://schemas.openxmlformats.org/officeDocument/2006/relationships/customXml" Target="../ink/ink1218.xml"/></Relationships>
</file>

<file path=ppt/slides/_rels/slide8.xml.rels><?xml version="1.0" encoding="UTF-8" standalone="yes"?>
<Relationships xmlns="http://schemas.openxmlformats.org/package/2006/relationships"><Relationship Id="rId117" Type="http://schemas.openxmlformats.org/officeDocument/2006/relationships/customXml" Target="../ink/ink1411.xml"/><Relationship Id="rId21" Type="http://schemas.openxmlformats.org/officeDocument/2006/relationships/customXml" Target="../ink/ink1363.xml"/><Relationship Id="rId42" Type="http://schemas.openxmlformats.org/officeDocument/2006/relationships/image" Target="../media/image1299.png"/><Relationship Id="rId63" Type="http://schemas.openxmlformats.org/officeDocument/2006/relationships/customXml" Target="../ink/ink1384.xml"/><Relationship Id="rId84" Type="http://schemas.openxmlformats.org/officeDocument/2006/relationships/image" Target="../media/image1319.png"/><Relationship Id="rId138" Type="http://schemas.openxmlformats.org/officeDocument/2006/relationships/image" Target="../media/image1346.png"/><Relationship Id="rId159" Type="http://schemas.openxmlformats.org/officeDocument/2006/relationships/customXml" Target="../ink/ink1432.xml"/><Relationship Id="rId107" Type="http://schemas.openxmlformats.org/officeDocument/2006/relationships/customXml" Target="../ink/ink1406.xml"/><Relationship Id="rId11" Type="http://schemas.openxmlformats.org/officeDocument/2006/relationships/customXml" Target="../ink/ink1358.xml"/><Relationship Id="rId32" Type="http://schemas.openxmlformats.org/officeDocument/2006/relationships/image" Target="../media/image1294.png"/><Relationship Id="rId53" Type="http://schemas.openxmlformats.org/officeDocument/2006/relationships/customXml" Target="../ink/ink1379.xml"/><Relationship Id="rId74" Type="http://schemas.openxmlformats.org/officeDocument/2006/relationships/image" Target="../media/image1314.png"/><Relationship Id="rId128" Type="http://schemas.openxmlformats.org/officeDocument/2006/relationships/image" Target="../media/image1341.png"/><Relationship Id="rId149" Type="http://schemas.openxmlformats.org/officeDocument/2006/relationships/customXml" Target="../ink/ink1427.xml"/><Relationship Id="rId5" Type="http://schemas.openxmlformats.org/officeDocument/2006/relationships/customXml" Target="../ink/ink1355.xml"/><Relationship Id="rId95" Type="http://schemas.openxmlformats.org/officeDocument/2006/relationships/customXml" Target="../ink/ink1400.xml"/><Relationship Id="rId160" Type="http://schemas.openxmlformats.org/officeDocument/2006/relationships/image" Target="../media/image1357.png"/><Relationship Id="rId22" Type="http://schemas.openxmlformats.org/officeDocument/2006/relationships/image" Target="../media/image1289.png"/><Relationship Id="rId43" Type="http://schemas.openxmlformats.org/officeDocument/2006/relationships/customXml" Target="../ink/ink1374.xml"/><Relationship Id="rId64" Type="http://schemas.openxmlformats.org/officeDocument/2006/relationships/image" Target="../media/image1309.png"/><Relationship Id="rId118" Type="http://schemas.openxmlformats.org/officeDocument/2006/relationships/image" Target="../media/image1336.png"/><Relationship Id="rId139" Type="http://schemas.openxmlformats.org/officeDocument/2006/relationships/customXml" Target="../ink/ink1422.xml"/><Relationship Id="rId85" Type="http://schemas.openxmlformats.org/officeDocument/2006/relationships/customXml" Target="../ink/ink1395.xml"/><Relationship Id="rId150" Type="http://schemas.openxmlformats.org/officeDocument/2006/relationships/image" Target="../media/image1352.png"/><Relationship Id="rId12" Type="http://schemas.openxmlformats.org/officeDocument/2006/relationships/image" Target="../media/image13.png"/><Relationship Id="rId17" Type="http://schemas.openxmlformats.org/officeDocument/2006/relationships/customXml" Target="../ink/ink1361.xml"/><Relationship Id="rId33" Type="http://schemas.openxmlformats.org/officeDocument/2006/relationships/customXml" Target="../ink/ink1369.xml"/><Relationship Id="rId38" Type="http://schemas.openxmlformats.org/officeDocument/2006/relationships/image" Target="../media/image1297.png"/><Relationship Id="rId59" Type="http://schemas.openxmlformats.org/officeDocument/2006/relationships/customXml" Target="../ink/ink1382.xml"/><Relationship Id="rId103" Type="http://schemas.openxmlformats.org/officeDocument/2006/relationships/customXml" Target="../ink/ink1404.xml"/><Relationship Id="rId108" Type="http://schemas.openxmlformats.org/officeDocument/2006/relationships/image" Target="../media/image1331.png"/><Relationship Id="rId124" Type="http://schemas.openxmlformats.org/officeDocument/2006/relationships/image" Target="../media/image1339.png"/><Relationship Id="rId129" Type="http://schemas.openxmlformats.org/officeDocument/2006/relationships/customXml" Target="../ink/ink1417.xml"/><Relationship Id="rId54" Type="http://schemas.openxmlformats.org/officeDocument/2006/relationships/image" Target="../media/image1304.png"/><Relationship Id="rId70" Type="http://schemas.openxmlformats.org/officeDocument/2006/relationships/image" Target="../media/image1312.png"/><Relationship Id="rId75" Type="http://schemas.openxmlformats.org/officeDocument/2006/relationships/customXml" Target="../ink/ink1390.xml"/><Relationship Id="rId91" Type="http://schemas.openxmlformats.org/officeDocument/2006/relationships/customXml" Target="../ink/ink1398.xml"/><Relationship Id="rId96" Type="http://schemas.openxmlformats.org/officeDocument/2006/relationships/image" Target="../media/image1325.png"/><Relationship Id="rId140" Type="http://schemas.openxmlformats.org/officeDocument/2006/relationships/image" Target="../media/image1347.png"/><Relationship Id="rId145" Type="http://schemas.openxmlformats.org/officeDocument/2006/relationships/customXml" Target="../ink/ink1425.xml"/><Relationship Id="rId161" Type="http://schemas.openxmlformats.org/officeDocument/2006/relationships/customXml" Target="../ink/ink1433.xml"/><Relationship Id="rId166" Type="http://schemas.openxmlformats.org/officeDocument/2006/relationships/image" Target="../media/image1360.png"/><Relationship Id="rId1" Type="http://schemas.openxmlformats.org/officeDocument/2006/relationships/slideLayout" Target="../slideLayouts/slideLayout7.xml"/><Relationship Id="rId6" Type="http://schemas.openxmlformats.org/officeDocument/2006/relationships/image" Target="../media/image1282.png"/><Relationship Id="rId23" Type="http://schemas.openxmlformats.org/officeDocument/2006/relationships/customXml" Target="../ink/ink1364.xml"/><Relationship Id="rId28" Type="http://schemas.openxmlformats.org/officeDocument/2006/relationships/image" Target="../media/image1292.png"/><Relationship Id="rId49" Type="http://schemas.openxmlformats.org/officeDocument/2006/relationships/customXml" Target="../ink/ink1377.xml"/><Relationship Id="rId114" Type="http://schemas.openxmlformats.org/officeDocument/2006/relationships/image" Target="../media/image1334.png"/><Relationship Id="rId119" Type="http://schemas.openxmlformats.org/officeDocument/2006/relationships/customXml" Target="../ink/ink1412.xml"/><Relationship Id="rId44" Type="http://schemas.openxmlformats.org/officeDocument/2006/relationships/image" Target="../media/image1300.png"/><Relationship Id="rId60" Type="http://schemas.openxmlformats.org/officeDocument/2006/relationships/image" Target="../media/image1307.png"/><Relationship Id="rId65" Type="http://schemas.openxmlformats.org/officeDocument/2006/relationships/customXml" Target="../ink/ink1385.xml"/><Relationship Id="rId81" Type="http://schemas.openxmlformats.org/officeDocument/2006/relationships/customXml" Target="../ink/ink1393.xml"/><Relationship Id="rId86" Type="http://schemas.openxmlformats.org/officeDocument/2006/relationships/image" Target="../media/image1320.png"/><Relationship Id="rId130" Type="http://schemas.openxmlformats.org/officeDocument/2006/relationships/image" Target="../media/image1342.png"/><Relationship Id="rId135" Type="http://schemas.openxmlformats.org/officeDocument/2006/relationships/customXml" Target="../ink/ink1420.xml"/><Relationship Id="rId151" Type="http://schemas.openxmlformats.org/officeDocument/2006/relationships/customXml" Target="../ink/ink1428.xml"/><Relationship Id="rId156" Type="http://schemas.openxmlformats.org/officeDocument/2006/relationships/image" Target="../media/image1355.png"/><Relationship Id="rId13" Type="http://schemas.openxmlformats.org/officeDocument/2006/relationships/customXml" Target="../ink/ink1359.xml"/><Relationship Id="rId18" Type="http://schemas.openxmlformats.org/officeDocument/2006/relationships/image" Target="../media/image1287.png"/><Relationship Id="rId39" Type="http://schemas.openxmlformats.org/officeDocument/2006/relationships/customXml" Target="../ink/ink1372.xml"/><Relationship Id="rId109" Type="http://schemas.openxmlformats.org/officeDocument/2006/relationships/customXml" Target="../ink/ink1407.xml"/><Relationship Id="rId34" Type="http://schemas.openxmlformats.org/officeDocument/2006/relationships/image" Target="../media/image1295.png"/><Relationship Id="rId50" Type="http://schemas.openxmlformats.org/officeDocument/2006/relationships/image" Target="../media/image25.png"/><Relationship Id="rId55" Type="http://schemas.openxmlformats.org/officeDocument/2006/relationships/customXml" Target="../ink/ink1380.xml"/><Relationship Id="rId76" Type="http://schemas.openxmlformats.org/officeDocument/2006/relationships/image" Target="../media/image1315.png"/><Relationship Id="rId97" Type="http://schemas.openxmlformats.org/officeDocument/2006/relationships/customXml" Target="../ink/ink1401.xml"/><Relationship Id="rId104" Type="http://schemas.openxmlformats.org/officeDocument/2006/relationships/image" Target="../media/image1329.png"/><Relationship Id="rId120" Type="http://schemas.openxmlformats.org/officeDocument/2006/relationships/image" Target="../media/image1337.png"/><Relationship Id="rId125" Type="http://schemas.openxmlformats.org/officeDocument/2006/relationships/customXml" Target="../ink/ink1415.xml"/><Relationship Id="rId141" Type="http://schemas.openxmlformats.org/officeDocument/2006/relationships/customXml" Target="../ink/ink1423.xml"/><Relationship Id="rId146" Type="http://schemas.openxmlformats.org/officeDocument/2006/relationships/image" Target="../media/image1350.png"/><Relationship Id="rId167" Type="http://schemas.openxmlformats.org/officeDocument/2006/relationships/customXml" Target="../ink/ink1436.xml"/><Relationship Id="rId7" Type="http://schemas.openxmlformats.org/officeDocument/2006/relationships/customXml" Target="../ink/ink1356.xml"/><Relationship Id="rId71" Type="http://schemas.openxmlformats.org/officeDocument/2006/relationships/customXml" Target="../ink/ink1388.xml"/><Relationship Id="rId92" Type="http://schemas.openxmlformats.org/officeDocument/2006/relationships/image" Target="../media/image1323.png"/><Relationship Id="rId162" Type="http://schemas.openxmlformats.org/officeDocument/2006/relationships/image" Target="../media/image1358.png"/><Relationship Id="rId2" Type="http://schemas.openxmlformats.org/officeDocument/2006/relationships/notesSlide" Target="../notesSlides/notesSlide8.xml"/><Relationship Id="rId29" Type="http://schemas.openxmlformats.org/officeDocument/2006/relationships/customXml" Target="../ink/ink1367.xml"/><Relationship Id="rId24" Type="http://schemas.openxmlformats.org/officeDocument/2006/relationships/image" Target="../media/image1290.png"/><Relationship Id="rId40" Type="http://schemas.openxmlformats.org/officeDocument/2006/relationships/image" Target="../media/image1298.png"/><Relationship Id="rId45" Type="http://schemas.openxmlformats.org/officeDocument/2006/relationships/customXml" Target="../ink/ink1375.xml"/><Relationship Id="rId66" Type="http://schemas.openxmlformats.org/officeDocument/2006/relationships/image" Target="../media/image1310.png"/><Relationship Id="rId87" Type="http://schemas.openxmlformats.org/officeDocument/2006/relationships/customXml" Target="../ink/ink1396.xml"/><Relationship Id="rId110" Type="http://schemas.openxmlformats.org/officeDocument/2006/relationships/image" Target="../media/image1332.png"/><Relationship Id="rId115" Type="http://schemas.openxmlformats.org/officeDocument/2006/relationships/customXml" Target="../ink/ink1410.xml"/><Relationship Id="rId131" Type="http://schemas.openxmlformats.org/officeDocument/2006/relationships/customXml" Target="../ink/ink1418.xml"/><Relationship Id="rId136" Type="http://schemas.openxmlformats.org/officeDocument/2006/relationships/image" Target="../media/image1345.png"/><Relationship Id="rId157" Type="http://schemas.openxmlformats.org/officeDocument/2006/relationships/customXml" Target="../ink/ink1431.xml"/><Relationship Id="rId61" Type="http://schemas.openxmlformats.org/officeDocument/2006/relationships/customXml" Target="../ink/ink1383.xml"/><Relationship Id="rId82" Type="http://schemas.openxmlformats.org/officeDocument/2006/relationships/image" Target="../media/image1318.png"/><Relationship Id="rId152" Type="http://schemas.openxmlformats.org/officeDocument/2006/relationships/image" Target="../media/image1353.png"/><Relationship Id="rId19" Type="http://schemas.openxmlformats.org/officeDocument/2006/relationships/customXml" Target="../ink/ink1362.xml"/><Relationship Id="rId14" Type="http://schemas.openxmlformats.org/officeDocument/2006/relationships/image" Target="../media/image1285.png"/><Relationship Id="rId30" Type="http://schemas.openxmlformats.org/officeDocument/2006/relationships/image" Target="../media/image1293.png"/><Relationship Id="rId35" Type="http://schemas.openxmlformats.org/officeDocument/2006/relationships/customXml" Target="../ink/ink1370.xml"/><Relationship Id="rId56" Type="http://schemas.openxmlformats.org/officeDocument/2006/relationships/image" Target="../media/image1305.png"/><Relationship Id="rId77" Type="http://schemas.openxmlformats.org/officeDocument/2006/relationships/customXml" Target="../ink/ink1391.xml"/><Relationship Id="rId100" Type="http://schemas.openxmlformats.org/officeDocument/2006/relationships/image" Target="../media/image1327.png"/><Relationship Id="rId105" Type="http://schemas.openxmlformats.org/officeDocument/2006/relationships/customXml" Target="../ink/ink1405.xml"/><Relationship Id="rId126" Type="http://schemas.openxmlformats.org/officeDocument/2006/relationships/image" Target="../media/image1340.png"/><Relationship Id="rId147" Type="http://schemas.openxmlformats.org/officeDocument/2006/relationships/customXml" Target="../ink/ink1426.xml"/><Relationship Id="rId168" Type="http://schemas.openxmlformats.org/officeDocument/2006/relationships/image" Target="../media/image1361.png"/><Relationship Id="rId8" Type="http://schemas.openxmlformats.org/officeDocument/2006/relationships/image" Target="../media/image1283.png"/><Relationship Id="rId51" Type="http://schemas.openxmlformats.org/officeDocument/2006/relationships/customXml" Target="../ink/ink1378.xml"/><Relationship Id="rId72" Type="http://schemas.openxmlformats.org/officeDocument/2006/relationships/image" Target="../media/image1313.png"/><Relationship Id="rId93" Type="http://schemas.openxmlformats.org/officeDocument/2006/relationships/customXml" Target="../ink/ink1399.xml"/><Relationship Id="rId98" Type="http://schemas.openxmlformats.org/officeDocument/2006/relationships/image" Target="../media/image1326.png"/><Relationship Id="rId121" Type="http://schemas.openxmlformats.org/officeDocument/2006/relationships/customXml" Target="../ink/ink1413.xml"/><Relationship Id="rId142" Type="http://schemas.openxmlformats.org/officeDocument/2006/relationships/image" Target="../media/image1348.png"/><Relationship Id="rId163" Type="http://schemas.openxmlformats.org/officeDocument/2006/relationships/customXml" Target="../ink/ink1434.xml"/><Relationship Id="rId3" Type="http://schemas.openxmlformats.org/officeDocument/2006/relationships/image" Target="../media/image1280.png"/><Relationship Id="rId25" Type="http://schemas.openxmlformats.org/officeDocument/2006/relationships/customXml" Target="../ink/ink1365.xml"/><Relationship Id="rId46" Type="http://schemas.openxmlformats.org/officeDocument/2006/relationships/image" Target="../media/image1301.png"/><Relationship Id="rId67" Type="http://schemas.openxmlformats.org/officeDocument/2006/relationships/customXml" Target="../ink/ink1386.xml"/><Relationship Id="rId116" Type="http://schemas.openxmlformats.org/officeDocument/2006/relationships/image" Target="../media/image1335.png"/><Relationship Id="rId137" Type="http://schemas.openxmlformats.org/officeDocument/2006/relationships/customXml" Target="../ink/ink1421.xml"/><Relationship Id="rId158" Type="http://schemas.openxmlformats.org/officeDocument/2006/relationships/image" Target="../media/image1356.png"/><Relationship Id="rId20" Type="http://schemas.openxmlformats.org/officeDocument/2006/relationships/image" Target="../media/image1288.png"/><Relationship Id="rId41" Type="http://schemas.openxmlformats.org/officeDocument/2006/relationships/customXml" Target="../ink/ink1373.xml"/><Relationship Id="rId62" Type="http://schemas.openxmlformats.org/officeDocument/2006/relationships/image" Target="../media/image1308.png"/><Relationship Id="rId83" Type="http://schemas.openxmlformats.org/officeDocument/2006/relationships/customXml" Target="../ink/ink1394.xml"/><Relationship Id="rId88" Type="http://schemas.openxmlformats.org/officeDocument/2006/relationships/image" Target="../media/image1321.png"/><Relationship Id="rId111" Type="http://schemas.openxmlformats.org/officeDocument/2006/relationships/customXml" Target="../ink/ink1408.xml"/><Relationship Id="rId132" Type="http://schemas.openxmlformats.org/officeDocument/2006/relationships/image" Target="../media/image1343.png"/><Relationship Id="rId153" Type="http://schemas.openxmlformats.org/officeDocument/2006/relationships/customXml" Target="../ink/ink1429.xml"/><Relationship Id="rId15" Type="http://schemas.openxmlformats.org/officeDocument/2006/relationships/customXml" Target="../ink/ink1360.xml"/><Relationship Id="rId36" Type="http://schemas.openxmlformats.org/officeDocument/2006/relationships/image" Target="../media/image1296.png"/><Relationship Id="rId57" Type="http://schemas.openxmlformats.org/officeDocument/2006/relationships/customXml" Target="../ink/ink1381.xml"/><Relationship Id="rId106" Type="http://schemas.openxmlformats.org/officeDocument/2006/relationships/image" Target="../media/image1330.png"/><Relationship Id="rId127" Type="http://schemas.openxmlformats.org/officeDocument/2006/relationships/customXml" Target="../ink/ink1416.xml"/><Relationship Id="rId10" Type="http://schemas.openxmlformats.org/officeDocument/2006/relationships/image" Target="../media/image1284.png"/><Relationship Id="rId31" Type="http://schemas.openxmlformats.org/officeDocument/2006/relationships/customXml" Target="../ink/ink1368.xml"/><Relationship Id="rId52" Type="http://schemas.openxmlformats.org/officeDocument/2006/relationships/image" Target="../media/image1303.png"/><Relationship Id="rId73" Type="http://schemas.openxmlformats.org/officeDocument/2006/relationships/customXml" Target="../ink/ink1389.xml"/><Relationship Id="rId78" Type="http://schemas.openxmlformats.org/officeDocument/2006/relationships/image" Target="../media/image1316.png"/><Relationship Id="rId94" Type="http://schemas.openxmlformats.org/officeDocument/2006/relationships/image" Target="../media/image1324.png"/><Relationship Id="rId99" Type="http://schemas.openxmlformats.org/officeDocument/2006/relationships/customXml" Target="../ink/ink1402.xml"/><Relationship Id="rId101" Type="http://schemas.openxmlformats.org/officeDocument/2006/relationships/customXml" Target="../ink/ink1403.xml"/><Relationship Id="rId122" Type="http://schemas.openxmlformats.org/officeDocument/2006/relationships/image" Target="../media/image1338.png"/><Relationship Id="rId143" Type="http://schemas.openxmlformats.org/officeDocument/2006/relationships/customXml" Target="../ink/ink1424.xml"/><Relationship Id="rId148" Type="http://schemas.openxmlformats.org/officeDocument/2006/relationships/image" Target="../media/image1351.png"/><Relationship Id="rId164" Type="http://schemas.openxmlformats.org/officeDocument/2006/relationships/image" Target="../media/image1359.png"/><Relationship Id="rId4" Type="http://schemas.openxmlformats.org/officeDocument/2006/relationships/image" Target="../media/image1281.png"/><Relationship Id="rId9" Type="http://schemas.openxmlformats.org/officeDocument/2006/relationships/customXml" Target="../ink/ink1357.xml"/><Relationship Id="rId26" Type="http://schemas.openxmlformats.org/officeDocument/2006/relationships/image" Target="../media/image1291.png"/><Relationship Id="rId47" Type="http://schemas.openxmlformats.org/officeDocument/2006/relationships/customXml" Target="../ink/ink1376.xml"/><Relationship Id="rId68" Type="http://schemas.openxmlformats.org/officeDocument/2006/relationships/image" Target="../media/image1311.png"/><Relationship Id="rId89" Type="http://schemas.openxmlformats.org/officeDocument/2006/relationships/customXml" Target="../ink/ink1397.xml"/><Relationship Id="rId112" Type="http://schemas.openxmlformats.org/officeDocument/2006/relationships/image" Target="../media/image1333.png"/><Relationship Id="rId133" Type="http://schemas.openxmlformats.org/officeDocument/2006/relationships/customXml" Target="../ink/ink1419.xml"/><Relationship Id="rId154" Type="http://schemas.openxmlformats.org/officeDocument/2006/relationships/image" Target="../media/image1354.png"/><Relationship Id="rId16" Type="http://schemas.openxmlformats.org/officeDocument/2006/relationships/image" Target="../media/image1286.png"/><Relationship Id="rId37" Type="http://schemas.openxmlformats.org/officeDocument/2006/relationships/customXml" Target="../ink/ink1371.xml"/><Relationship Id="rId58" Type="http://schemas.openxmlformats.org/officeDocument/2006/relationships/image" Target="../media/image1306.png"/><Relationship Id="rId79" Type="http://schemas.openxmlformats.org/officeDocument/2006/relationships/customXml" Target="../ink/ink1392.xml"/><Relationship Id="rId102" Type="http://schemas.openxmlformats.org/officeDocument/2006/relationships/image" Target="../media/image1328.png"/><Relationship Id="rId123" Type="http://schemas.openxmlformats.org/officeDocument/2006/relationships/customXml" Target="../ink/ink1414.xml"/><Relationship Id="rId144" Type="http://schemas.openxmlformats.org/officeDocument/2006/relationships/image" Target="../media/image1349.png"/><Relationship Id="rId90" Type="http://schemas.openxmlformats.org/officeDocument/2006/relationships/image" Target="../media/image1322.png"/><Relationship Id="rId165" Type="http://schemas.openxmlformats.org/officeDocument/2006/relationships/customXml" Target="../ink/ink1435.xml"/><Relationship Id="rId27" Type="http://schemas.openxmlformats.org/officeDocument/2006/relationships/customXml" Target="../ink/ink1366.xml"/><Relationship Id="rId48" Type="http://schemas.openxmlformats.org/officeDocument/2006/relationships/image" Target="../media/image1302.png"/><Relationship Id="rId69" Type="http://schemas.openxmlformats.org/officeDocument/2006/relationships/customXml" Target="../ink/ink1387.xml"/><Relationship Id="rId113" Type="http://schemas.openxmlformats.org/officeDocument/2006/relationships/customXml" Target="../ink/ink1409.xml"/><Relationship Id="rId134" Type="http://schemas.openxmlformats.org/officeDocument/2006/relationships/image" Target="../media/image1344.png"/><Relationship Id="rId80" Type="http://schemas.openxmlformats.org/officeDocument/2006/relationships/image" Target="../media/image1317.png"/><Relationship Id="rId155" Type="http://schemas.openxmlformats.org/officeDocument/2006/relationships/customXml" Target="../ink/ink1430.xml"/></Relationships>
</file>

<file path=ppt/slides/_rels/slide9.xml.rels><?xml version="1.0" encoding="UTF-8" standalone="yes"?>
<Relationships xmlns="http://schemas.openxmlformats.org/package/2006/relationships"><Relationship Id="rId117" Type="http://schemas.openxmlformats.org/officeDocument/2006/relationships/image" Target="../media/image1415.png"/><Relationship Id="rId299" Type="http://schemas.openxmlformats.org/officeDocument/2006/relationships/image" Target="../media/image1505.png"/><Relationship Id="rId21" Type="http://schemas.openxmlformats.org/officeDocument/2006/relationships/image" Target="../media/image1367.png"/><Relationship Id="rId63" Type="http://schemas.openxmlformats.org/officeDocument/2006/relationships/image" Target="../media/image1388.png"/><Relationship Id="rId159" Type="http://schemas.openxmlformats.org/officeDocument/2006/relationships/image" Target="../media/image1436.png"/><Relationship Id="rId170" Type="http://schemas.openxmlformats.org/officeDocument/2006/relationships/customXml" Target="../ink/ink1517.xml"/><Relationship Id="rId226" Type="http://schemas.openxmlformats.org/officeDocument/2006/relationships/customXml" Target="../ink/ink1545.xml"/><Relationship Id="rId268" Type="http://schemas.openxmlformats.org/officeDocument/2006/relationships/customXml" Target="../ink/ink1567.xml"/><Relationship Id="rId32" Type="http://schemas.openxmlformats.org/officeDocument/2006/relationships/customXml" Target="../ink/ink1448.xml"/><Relationship Id="rId74" Type="http://schemas.openxmlformats.org/officeDocument/2006/relationships/customXml" Target="../ink/ink1469.xml"/><Relationship Id="rId128" Type="http://schemas.openxmlformats.org/officeDocument/2006/relationships/customXml" Target="../ink/ink1496.xml"/><Relationship Id="rId5" Type="http://schemas.openxmlformats.org/officeDocument/2006/relationships/image" Target="NULL"/><Relationship Id="rId181" Type="http://schemas.openxmlformats.org/officeDocument/2006/relationships/image" Target="../media/image1447.png"/><Relationship Id="rId237" Type="http://schemas.openxmlformats.org/officeDocument/2006/relationships/image" Target="../media/image1475.png"/><Relationship Id="rId279" Type="http://schemas.openxmlformats.org/officeDocument/2006/relationships/image" Target="../media/image1495.png"/><Relationship Id="rId43" Type="http://schemas.openxmlformats.org/officeDocument/2006/relationships/image" Target="../media/image1378.png"/><Relationship Id="rId139" Type="http://schemas.openxmlformats.org/officeDocument/2006/relationships/image" Target="../media/image1426.png"/><Relationship Id="rId290" Type="http://schemas.openxmlformats.org/officeDocument/2006/relationships/customXml" Target="../ink/ink1578.xml"/><Relationship Id="rId304" Type="http://schemas.openxmlformats.org/officeDocument/2006/relationships/customXml" Target="../ink/ink1585.xml"/><Relationship Id="rId85" Type="http://schemas.openxmlformats.org/officeDocument/2006/relationships/image" Target="../media/image1399.png"/><Relationship Id="rId150" Type="http://schemas.openxmlformats.org/officeDocument/2006/relationships/customXml" Target="../ink/ink1507.xml"/><Relationship Id="rId192" Type="http://schemas.openxmlformats.org/officeDocument/2006/relationships/customXml" Target="../ink/ink1528.xml"/><Relationship Id="rId206" Type="http://schemas.openxmlformats.org/officeDocument/2006/relationships/customXml" Target="../ink/ink1535.xml"/><Relationship Id="rId248" Type="http://schemas.openxmlformats.org/officeDocument/2006/relationships/image" Target="../media/image1480.png"/><Relationship Id="rId12" Type="http://schemas.openxmlformats.org/officeDocument/2006/relationships/customXml" Target="../ink/ink1438.xml"/><Relationship Id="rId108" Type="http://schemas.openxmlformats.org/officeDocument/2006/relationships/customXml" Target="../ink/ink1486.xml"/><Relationship Id="rId315" Type="http://schemas.openxmlformats.org/officeDocument/2006/relationships/image" Target="../media/image1513.png"/><Relationship Id="rId54" Type="http://schemas.openxmlformats.org/officeDocument/2006/relationships/customXml" Target="../ink/ink1459.xml"/><Relationship Id="rId96" Type="http://schemas.openxmlformats.org/officeDocument/2006/relationships/customXml" Target="../ink/ink1480.xml"/><Relationship Id="rId161" Type="http://schemas.openxmlformats.org/officeDocument/2006/relationships/image" Target="../media/image1437.png"/><Relationship Id="rId217" Type="http://schemas.openxmlformats.org/officeDocument/2006/relationships/image" Target="../media/image1465.png"/><Relationship Id="rId259" Type="http://schemas.openxmlformats.org/officeDocument/2006/relationships/customXml" Target="../ink/ink1562.xml"/><Relationship Id="rId23" Type="http://schemas.openxmlformats.org/officeDocument/2006/relationships/image" Target="../media/image1368.png"/><Relationship Id="rId119" Type="http://schemas.openxmlformats.org/officeDocument/2006/relationships/image" Target="../media/image1416.png"/><Relationship Id="rId270" Type="http://schemas.openxmlformats.org/officeDocument/2006/relationships/customXml" Target="../ink/ink1568.xml"/><Relationship Id="rId65" Type="http://schemas.openxmlformats.org/officeDocument/2006/relationships/image" Target="../media/image1389.png"/><Relationship Id="rId130" Type="http://schemas.openxmlformats.org/officeDocument/2006/relationships/customXml" Target="../ink/ink1497.xml"/><Relationship Id="rId172" Type="http://schemas.openxmlformats.org/officeDocument/2006/relationships/customXml" Target="../ink/ink1518.xml"/><Relationship Id="rId193" Type="http://schemas.openxmlformats.org/officeDocument/2006/relationships/image" Target="../media/image1453.png"/><Relationship Id="rId207" Type="http://schemas.openxmlformats.org/officeDocument/2006/relationships/image" Target="../media/image1460.png"/><Relationship Id="rId228" Type="http://schemas.openxmlformats.org/officeDocument/2006/relationships/customXml" Target="../ink/ink1546.xml"/><Relationship Id="rId249" Type="http://schemas.openxmlformats.org/officeDocument/2006/relationships/customXml" Target="../ink/ink1557.xml"/><Relationship Id="rId13" Type="http://schemas.openxmlformats.org/officeDocument/2006/relationships/image" Target="../media/image1363.png"/><Relationship Id="rId109" Type="http://schemas.openxmlformats.org/officeDocument/2006/relationships/image" Target="../media/image1411.png"/><Relationship Id="rId260" Type="http://schemas.openxmlformats.org/officeDocument/2006/relationships/image" Target="../media/image1486.png"/><Relationship Id="rId281" Type="http://schemas.openxmlformats.org/officeDocument/2006/relationships/image" Target="../media/image1496.png"/><Relationship Id="rId316" Type="http://schemas.openxmlformats.org/officeDocument/2006/relationships/customXml" Target="../ink/ink1591.xml"/><Relationship Id="rId34" Type="http://schemas.openxmlformats.org/officeDocument/2006/relationships/customXml" Target="../ink/ink1449.xml"/><Relationship Id="rId55" Type="http://schemas.openxmlformats.org/officeDocument/2006/relationships/image" Target="../media/image1384.png"/><Relationship Id="rId76" Type="http://schemas.openxmlformats.org/officeDocument/2006/relationships/customXml" Target="../ink/ink1470.xml"/><Relationship Id="rId97" Type="http://schemas.openxmlformats.org/officeDocument/2006/relationships/image" Target="../media/image1405.png"/><Relationship Id="rId120" Type="http://schemas.openxmlformats.org/officeDocument/2006/relationships/customXml" Target="../ink/ink1492.xml"/><Relationship Id="rId141" Type="http://schemas.openxmlformats.org/officeDocument/2006/relationships/image" Target="../media/image1427.png"/><Relationship Id="rId162" Type="http://schemas.openxmlformats.org/officeDocument/2006/relationships/customXml" Target="../ink/ink1513.xml"/><Relationship Id="rId183" Type="http://schemas.openxmlformats.org/officeDocument/2006/relationships/image" Target="../media/image1448.png"/><Relationship Id="rId218" Type="http://schemas.openxmlformats.org/officeDocument/2006/relationships/customXml" Target="../ink/ink1541.xml"/><Relationship Id="rId239" Type="http://schemas.openxmlformats.org/officeDocument/2006/relationships/image" Target="../media/image1476.png"/><Relationship Id="rId250" Type="http://schemas.openxmlformats.org/officeDocument/2006/relationships/image" Target="../media/image1481.png"/><Relationship Id="rId271" Type="http://schemas.openxmlformats.org/officeDocument/2006/relationships/image" Target="../media/image1491.png"/><Relationship Id="rId292" Type="http://schemas.openxmlformats.org/officeDocument/2006/relationships/customXml" Target="../ink/ink1579.xml"/><Relationship Id="rId306" Type="http://schemas.openxmlformats.org/officeDocument/2006/relationships/customXml" Target="../ink/ink1586.xml"/><Relationship Id="rId24" Type="http://schemas.openxmlformats.org/officeDocument/2006/relationships/customXml" Target="../ink/ink1444.xml"/><Relationship Id="rId45" Type="http://schemas.openxmlformats.org/officeDocument/2006/relationships/image" Target="../media/image1379.png"/><Relationship Id="rId66" Type="http://schemas.openxmlformats.org/officeDocument/2006/relationships/customXml" Target="../ink/ink1465.xml"/><Relationship Id="rId87" Type="http://schemas.openxmlformats.org/officeDocument/2006/relationships/image" Target="../media/image1400.png"/><Relationship Id="rId110" Type="http://schemas.openxmlformats.org/officeDocument/2006/relationships/customXml" Target="../ink/ink1487.xml"/><Relationship Id="rId131" Type="http://schemas.openxmlformats.org/officeDocument/2006/relationships/image" Target="../media/image1422.png"/><Relationship Id="rId152" Type="http://schemas.openxmlformats.org/officeDocument/2006/relationships/customXml" Target="../ink/ink1508.xml"/><Relationship Id="rId173" Type="http://schemas.openxmlformats.org/officeDocument/2006/relationships/image" Target="../media/image1443.png"/><Relationship Id="rId194" Type="http://schemas.openxmlformats.org/officeDocument/2006/relationships/customXml" Target="../ink/ink1529.xml"/><Relationship Id="rId208" Type="http://schemas.openxmlformats.org/officeDocument/2006/relationships/customXml" Target="../ink/ink1536.xml"/><Relationship Id="rId229" Type="http://schemas.openxmlformats.org/officeDocument/2006/relationships/image" Target="../media/image1471.png"/><Relationship Id="rId240" Type="http://schemas.openxmlformats.org/officeDocument/2006/relationships/customXml" Target="../ink/ink1552.xml"/><Relationship Id="rId261" Type="http://schemas.openxmlformats.org/officeDocument/2006/relationships/customXml" Target="../ink/ink1563.xml"/><Relationship Id="rId14" Type="http://schemas.openxmlformats.org/officeDocument/2006/relationships/customXml" Target="../ink/ink1439.xml"/><Relationship Id="rId35" Type="http://schemas.openxmlformats.org/officeDocument/2006/relationships/image" Target="../media/image1374.png"/><Relationship Id="rId56" Type="http://schemas.openxmlformats.org/officeDocument/2006/relationships/customXml" Target="../ink/ink1460.xml"/><Relationship Id="rId77" Type="http://schemas.openxmlformats.org/officeDocument/2006/relationships/image" Target="../media/image1395.png"/><Relationship Id="rId100" Type="http://schemas.openxmlformats.org/officeDocument/2006/relationships/customXml" Target="../ink/ink1482.xml"/><Relationship Id="rId282" Type="http://schemas.openxmlformats.org/officeDocument/2006/relationships/customXml" Target="../ink/ink1574.xml"/><Relationship Id="rId317" Type="http://schemas.openxmlformats.org/officeDocument/2006/relationships/image" Target="../media/image1514.png"/><Relationship Id="rId98" Type="http://schemas.openxmlformats.org/officeDocument/2006/relationships/customXml" Target="../ink/ink1481.xml"/><Relationship Id="rId121" Type="http://schemas.openxmlformats.org/officeDocument/2006/relationships/image" Target="../media/image1417.png"/><Relationship Id="rId142" Type="http://schemas.openxmlformats.org/officeDocument/2006/relationships/customXml" Target="../ink/ink1503.xml"/><Relationship Id="rId163" Type="http://schemas.openxmlformats.org/officeDocument/2006/relationships/image" Target="../media/image1438.png"/><Relationship Id="rId184" Type="http://schemas.openxmlformats.org/officeDocument/2006/relationships/customXml" Target="../ink/ink1524.xml"/><Relationship Id="rId219" Type="http://schemas.openxmlformats.org/officeDocument/2006/relationships/image" Target="../media/image1466.png"/><Relationship Id="rId230" Type="http://schemas.openxmlformats.org/officeDocument/2006/relationships/customXml" Target="../ink/ink1547.xml"/><Relationship Id="rId251" Type="http://schemas.openxmlformats.org/officeDocument/2006/relationships/customXml" Target="../ink/ink1558.xml"/><Relationship Id="rId25" Type="http://schemas.openxmlformats.org/officeDocument/2006/relationships/image" Target="../media/image1369.png"/><Relationship Id="rId46" Type="http://schemas.openxmlformats.org/officeDocument/2006/relationships/customXml" Target="../ink/ink1455.xml"/><Relationship Id="rId67" Type="http://schemas.openxmlformats.org/officeDocument/2006/relationships/image" Target="../media/image1390.png"/><Relationship Id="rId272" Type="http://schemas.openxmlformats.org/officeDocument/2006/relationships/customXml" Target="../ink/ink1569.xml"/><Relationship Id="rId293" Type="http://schemas.openxmlformats.org/officeDocument/2006/relationships/image" Target="../media/image1502.png"/><Relationship Id="rId307" Type="http://schemas.openxmlformats.org/officeDocument/2006/relationships/image" Target="../media/image1509.png"/><Relationship Id="rId88" Type="http://schemas.openxmlformats.org/officeDocument/2006/relationships/customXml" Target="../ink/ink1476.xml"/><Relationship Id="rId111" Type="http://schemas.openxmlformats.org/officeDocument/2006/relationships/image" Target="../media/image1412.png"/><Relationship Id="rId132" Type="http://schemas.openxmlformats.org/officeDocument/2006/relationships/customXml" Target="../ink/ink1498.xml"/><Relationship Id="rId153" Type="http://schemas.openxmlformats.org/officeDocument/2006/relationships/image" Target="../media/image1433.png"/><Relationship Id="rId174" Type="http://schemas.openxmlformats.org/officeDocument/2006/relationships/customXml" Target="../ink/ink1519.xml"/><Relationship Id="rId195" Type="http://schemas.openxmlformats.org/officeDocument/2006/relationships/image" Target="../media/image1454.png"/><Relationship Id="rId209" Type="http://schemas.openxmlformats.org/officeDocument/2006/relationships/image" Target="../media/image1461.png"/><Relationship Id="rId220" Type="http://schemas.openxmlformats.org/officeDocument/2006/relationships/customXml" Target="../ink/ink1542.xml"/><Relationship Id="rId241" Type="http://schemas.openxmlformats.org/officeDocument/2006/relationships/image" Target="../media/image1477.png"/><Relationship Id="rId15" Type="http://schemas.openxmlformats.org/officeDocument/2006/relationships/image" Target="../media/image1364.png"/><Relationship Id="rId36" Type="http://schemas.openxmlformats.org/officeDocument/2006/relationships/customXml" Target="../ink/ink1450.xml"/><Relationship Id="rId57" Type="http://schemas.openxmlformats.org/officeDocument/2006/relationships/image" Target="../media/image1385.png"/><Relationship Id="rId262" Type="http://schemas.openxmlformats.org/officeDocument/2006/relationships/customXml" Target="../ink/ink1564.xml"/><Relationship Id="rId283" Type="http://schemas.openxmlformats.org/officeDocument/2006/relationships/image" Target="../media/image1497.png"/><Relationship Id="rId78" Type="http://schemas.openxmlformats.org/officeDocument/2006/relationships/customXml" Target="../ink/ink1471.xml"/><Relationship Id="rId99" Type="http://schemas.openxmlformats.org/officeDocument/2006/relationships/image" Target="../media/image1406.png"/><Relationship Id="rId101" Type="http://schemas.openxmlformats.org/officeDocument/2006/relationships/image" Target="../media/image1407.png"/><Relationship Id="rId122" Type="http://schemas.openxmlformats.org/officeDocument/2006/relationships/customXml" Target="../ink/ink1493.xml"/><Relationship Id="rId143" Type="http://schemas.openxmlformats.org/officeDocument/2006/relationships/image" Target="../media/image1428.png"/><Relationship Id="rId164" Type="http://schemas.openxmlformats.org/officeDocument/2006/relationships/customXml" Target="../ink/ink1514.xml"/><Relationship Id="rId185" Type="http://schemas.openxmlformats.org/officeDocument/2006/relationships/image" Target="../media/image1449.png"/><Relationship Id="rId9" Type="http://schemas.openxmlformats.org/officeDocument/2006/relationships/image" Target="NULL"/><Relationship Id="rId210" Type="http://schemas.openxmlformats.org/officeDocument/2006/relationships/customXml" Target="../ink/ink1537.xml"/><Relationship Id="rId26" Type="http://schemas.openxmlformats.org/officeDocument/2006/relationships/customXml" Target="../ink/ink1445.xml"/><Relationship Id="rId231" Type="http://schemas.openxmlformats.org/officeDocument/2006/relationships/image" Target="../media/image1472.png"/><Relationship Id="rId252" Type="http://schemas.openxmlformats.org/officeDocument/2006/relationships/image" Target="../media/image1482.png"/><Relationship Id="rId273" Type="http://schemas.openxmlformats.org/officeDocument/2006/relationships/image" Target="../media/image1492.png"/><Relationship Id="rId294" Type="http://schemas.openxmlformats.org/officeDocument/2006/relationships/customXml" Target="../ink/ink1580.xml"/><Relationship Id="rId308" Type="http://schemas.openxmlformats.org/officeDocument/2006/relationships/customXml" Target="../ink/ink1587.xml"/><Relationship Id="rId47" Type="http://schemas.openxmlformats.org/officeDocument/2006/relationships/image" Target="../media/image1380.png"/><Relationship Id="rId68" Type="http://schemas.openxmlformats.org/officeDocument/2006/relationships/customXml" Target="../ink/ink1466.xml"/><Relationship Id="rId89" Type="http://schemas.openxmlformats.org/officeDocument/2006/relationships/image" Target="../media/image1401.png"/><Relationship Id="rId112" Type="http://schemas.openxmlformats.org/officeDocument/2006/relationships/customXml" Target="../ink/ink1488.xml"/><Relationship Id="rId133" Type="http://schemas.openxmlformats.org/officeDocument/2006/relationships/image" Target="../media/image1423.png"/><Relationship Id="rId154" Type="http://schemas.openxmlformats.org/officeDocument/2006/relationships/customXml" Target="../ink/ink1509.xml"/><Relationship Id="rId175" Type="http://schemas.openxmlformats.org/officeDocument/2006/relationships/image" Target="../media/image1444.png"/><Relationship Id="rId196" Type="http://schemas.openxmlformats.org/officeDocument/2006/relationships/customXml" Target="../ink/ink1530.xml"/><Relationship Id="rId200" Type="http://schemas.openxmlformats.org/officeDocument/2006/relationships/customXml" Target="../ink/ink1532.xml"/><Relationship Id="rId16" Type="http://schemas.openxmlformats.org/officeDocument/2006/relationships/customXml" Target="../ink/ink1440.xml"/><Relationship Id="rId221" Type="http://schemas.openxmlformats.org/officeDocument/2006/relationships/image" Target="../media/image1467.png"/><Relationship Id="rId242" Type="http://schemas.openxmlformats.org/officeDocument/2006/relationships/customXml" Target="../ink/ink1553.xml"/><Relationship Id="rId263" Type="http://schemas.openxmlformats.org/officeDocument/2006/relationships/image" Target="../media/image1487.png"/><Relationship Id="rId284" Type="http://schemas.openxmlformats.org/officeDocument/2006/relationships/customXml" Target="../ink/ink1575.xml"/><Relationship Id="rId37" Type="http://schemas.openxmlformats.org/officeDocument/2006/relationships/image" Target="../media/image1375.png"/><Relationship Id="rId58" Type="http://schemas.openxmlformats.org/officeDocument/2006/relationships/customXml" Target="../ink/ink1461.xml"/><Relationship Id="rId79" Type="http://schemas.openxmlformats.org/officeDocument/2006/relationships/image" Target="../media/image1396.png"/><Relationship Id="rId102" Type="http://schemas.openxmlformats.org/officeDocument/2006/relationships/customXml" Target="../ink/ink1483.xml"/><Relationship Id="rId123" Type="http://schemas.openxmlformats.org/officeDocument/2006/relationships/image" Target="../media/image1418.png"/><Relationship Id="rId144" Type="http://schemas.openxmlformats.org/officeDocument/2006/relationships/customXml" Target="../ink/ink1504.xml"/><Relationship Id="rId90" Type="http://schemas.openxmlformats.org/officeDocument/2006/relationships/customXml" Target="../ink/ink1477.xml"/><Relationship Id="rId165" Type="http://schemas.openxmlformats.org/officeDocument/2006/relationships/image" Target="../media/image1439.png"/><Relationship Id="rId186" Type="http://schemas.openxmlformats.org/officeDocument/2006/relationships/customXml" Target="../ink/ink1525.xml"/><Relationship Id="rId211" Type="http://schemas.openxmlformats.org/officeDocument/2006/relationships/image" Target="../media/image1462.png"/><Relationship Id="rId232" Type="http://schemas.openxmlformats.org/officeDocument/2006/relationships/customXml" Target="../ink/ink1548.xml"/><Relationship Id="rId253" Type="http://schemas.openxmlformats.org/officeDocument/2006/relationships/customXml" Target="../ink/ink1559.xml"/><Relationship Id="rId274" Type="http://schemas.openxmlformats.org/officeDocument/2006/relationships/customXml" Target="../ink/ink1570.xml"/><Relationship Id="rId295" Type="http://schemas.openxmlformats.org/officeDocument/2006/relationships/image" Target="../media/image1503.png"/><Relationship Id="rId309" Type="http://schemas.openxmlformats.org/officeDocument/2006/relationships/image" Target="../media/image1510.png"/><Relationship Id="rId27" Type="http://schemas.openxmlformats.org/officeDocument/2006/relationships/image" Target="../media/image1370.png"/><Relationship Id="rId48" Type="http://schemas.openxmlformats.org/officeDocument/2006/relationships/customXml" Target="../ink/ink1456.xml"/><Relationship Id="rId69" Type="http://schemas.openxmlformats.org/officeDocument/2006/relationships/image" Target="../media/image1391.png"/><Relationship Id="rId113" Type="http://schemas.openxmlformats.org/officeDocument/2006/relationships/image" Target="../media/image1413.png"/><Relationship Id="rId134" Type="http://schemas.openxmlformats.org/officeDocument/2006/relationships/customXml" Target="../ink/ink1499.xml"/><Relationship Id="rId80" Type="http://schemas.openxmlformats.org/officeDocument/2006/relationships/customXml" Target="../ink/ink1472.xml"/><Relationship Id="rId155" Type="http://schemas.openxmlformats.org/officeDocument/2006/relationships/image" Target="../media/image1434.png"/><Relationship Id="rId176" Type="http://schemas.openxmlformats.org/officeDocument/2006/relationships/customXml" Target="../ink/ink1520.xml"/><Relationship Id="rId197" Type="http://schemas.openxmlformats.org/officeDocument/2006/relationships/image" Target="../media/image1455.png"/><Relationship Id="rId201" Type="http://schemas.openxmlformats.org/officeDocument/2006/relationships/image" Target="../media/image1457.png"/><Relationship Id="rId222" Type="http://schemas.openxmlformats.org/officeDocument/2006/relationships/customXml" Target="../ink/ink1543.xml"/><Relationship Id="rId243" Type="http://schemas.openxmlformats.org/officeDocument/2006/relationships/image" Target="../media/image1478.png"/><Relationship Id="rId264" Type="http://schemas.openxmlformats.org/officeDocument/2006/relationships/customXml" Target="../ink/ink1565.xml"/><Relationship Id="rId285" Type="http://schemas.openxmlformats.org/officeDocument/2006/relationships/image" Target="../media/image1498.png"/><Relationship Id="rId17" Type="http://schemas.openxmlformats.org/officeDocument/2006/relationships/image" Target="../media/image1365.png"/><Relationship Id="rId38" Type="http://schemas.openxmlformats.org/officeDocument/2006/relationships/customXml" Target="../ink/ink1451.xml"/><Relationship Id="rId59" Type="http://schemas.openxmlformats.org/officeDocument/2006/relationships/image" Target="../media/image1386.png"/><Relationship Id="rId103" Type="http://schemas.openxmlformats.org/officeDocument/2006/relationships/image" Target="../media/image1408.png"/><Relationship Id="rId124" Type="http://schemas.openxmlformats.org/officeDocument/2006/relationships/customXml" Target="../ink/ink1494.xml"/><Relationship Id="rId310" Type="http://schemas.openxmlformats.org/officeDocument/2006/relationships/customXml" Target="../ink/ink1588.xml"/><Relationship Id="rId70" Type="http://schemas.openxmlformats.org/officeDocument/2006/relationships/customXml" Target="../ink/ink1467.xml"/><Relationship Id="rId91" Type="http://schemas.openxmlformats.org/officeDocument/2006/relationships/image" Target="../media/image1402.png"/><Relationship Id="rId145" Type="http://schemas.openxmlformats.org/officeDocument/2006/relationships/image" Target="../media/image1429.png"/><Relationship Id="rId166" Type="http://schemas.openxmlformats.org/officeDocument/2006/relationships/customXml" Target="../ink/ink1515.xml"/><Relationship Id="rId187" Type="http://schemas.openxmlformats.org/officeDocument/2006/relationships/image" Target="../media/image1450.png"/><Relationship Id="rId1" Type="http://schemas.openxmlformats.org/officeDocument/2006/relationships/slideLayout" Target="../slideLayouts/slideLayout7.xml"/><Relationship Id="rId212" Type="http://schemas.openxmlformats.org/officeDocument/2006/relationships/customXml" Target="../ink/ink1538.xml"/><Relationship Id="rId233" Type="http://schemas.openxmlformats.org/officeDocument/2006/relationships/image" Target="../media/image1473.png"/><Relationship Id="rId254" Type="http://schemas.openxmlformats.org/officeDocument/2006/relationships/image" Target="../media/image1483.png"/><Relationship Id="rId28" Type="http://schemas.openxmlformats.org/officeDocument/2006/relationships/customXml" Target="../ink/ink1446.xml"/><Relationship Id="rId49" Type="http://schemas.openxmlformats.org/officeDocument/2006/relationships/image" Target="../media/image1381.png"/><Relationship Id="rId114" Type="http://schemas.openxmlformats.org/officeDocument/2006/relationships/customXml" Target="../ink/ink1489.xml"/><Relationship Id="rId275" Type="http://schemas.openxmlformats.org/officeDocument/2006/relationships/image" Target="../media/image1493.png"/><Relationship Id="rId296" Type="http://schemas.openxmlformats.org/officeDocument/2006/relationships/customXml" Target="../ink/ink1581.xml"/><Relationship Id="rId300" Type="http://schemas.openxmlformats.org/officeDocument/2006/relationships/customXml" Target="../ink/ink1583.xml"/><Relationship Id="rId60" Type="http://schemas.openxmlformats.org/officeDocument/2006/relationships/customXml" Target="../ink/ink1462.xml"/><Relationship Id="rId81" Type="http://schemas.openxmlformats.org/officeDocument/2006/relationships/image" Target="../media/image1397.png"/><Relationship Id="rId135" Type="http://schemas.openxmlformats.org/officeDocument/2006/relationships/image" Target="../media/image1424.png"/><Relationship Id="rId156" Type="http://schemas.openxmlformats.org/officeDocument/2006/relationships/customXml" Target="../ink/ink1510.xml"/><Relationship Id="rId177" Type="http://schemas.openxmlformats.org/officeDocument/2006/relationships/image" Target="../media/image1445.png"/><Relationship Id="rId198" Type="http://schemas.openxmlformats.org/officeDocument/2006/relationships/customXml" Target="../ink/ink1531.xml"/><Relationship Id="rId202" Type="http://schemas.openxmlformats.org/officeDocument/2006/relationships/customXml" Target="../ink/ink1533.xml"/><Relationship Id="rId223" Type="http://schemas.openxmlformats.org/officeDocument/2006/relationships/image" Target="../media/image1468.png"/><Relationship Id="rId244" Type="http://schemas.openxmlformats.org/officeDocument/2006/relationships/customXml" Target="../ink/ink1554.xml"/><Relationship Id="rId18" Type="http://schemas.openxmlformats.org/officeDocument/2006/relationships/customXml" Target="../ink/ink1441.xml"/><Relationship Id="rId39" Type="http://schemas.openxmlformats.org/officeDocument/2006/relationships/image" Target="../media/image1376.png"/><Relationship Id="rId265" Type="http://schemas.openxmlformats.org/officeDocument/2006/relationships/image" Target="../media/image1488.png"/><Relationship Id="rId286" Type="http://schemas.openxmlformats.org/officeDocument/2006/relationships/customXml" Target="../ink/ink1576.xml"/><Relationship Id="rId50" Type="http://schemas.openxmlformats.org/officeDocument/2006/relationships/customXml" Target="../ink/ink1457.xml"/><Relationship Id="rId104" Type="http://schemas.openxmlformats.org/officeDocument/2006/relationships/customXml" Target="../ink/ink1484.xml"/><Relationship Id="rId125" Type="http://schemas.openxmlformats.org/officeDocument/2006/relationships/image" Target="../media/image1419.png"/><Relationship Id="rId146" Type="http://schemas.openxmlformats.org/officeDocument/2006/relationships/customXml" Target="../ink/ink1505.xml"/><Relationship Id="rId167" Type="http://schemas.openxmlformats.org/officeDocument/2006/relationships/image" Target="../media/image1440.png"/><Relationship Id="rId188" Type="http://schemas.openxmlformats.org/officeDocument/2006/relationships/customXml" Target="../ink/ink1526.xml"/><Relationship Id="rId311" Type="http://schemas.openxmlformats.org/officeDocument/2006/relationships/image" Target="../media/image1511.png"/><Relationship Id="rId71" Type="http://schemas.openxmlformats.org/officeDocument/2006/relationships/image" Target="../media/image1392.png"/><Relationship Id="rId92" Type="http://schemas.openxmlformats.org/officeDocument/2006/relationships/customXml" Target="../ink/ink1478.xml"/><Relationship Id="rId213" Type="http://schemas.openxmlformats.org/officeDocument/2006/relationships/image" Target="../media/image1463.png"/><Relationship Id="rId234" Type="http://schemas.openxmlformats.org/officeDocument/2006/relationships/customXml" Target="../ink/ink1549.xml"/><Relationship Id="rId2" Type="http://schemas.openxmlformats.org/officeDocument/2006/relationships/notesSlide" Target="../notesSlides/notesSlide9.xml"/><Relationship Id="rId29" Type="http://schemas.openxmlformats.org/officeDocument/2006/relationships/image" Target="../media/image1371.png"/><Relationship Id="rId255" Type="http://schemas.openxmlformats.org/officeDocument/2006/relationships/customXml" Target="../ink/ink1560.xml"/><Relationship Id="rId276" Type="http://schemas.openxmlformats.org/officeDocument/2006/relationships/customXml" Target="../ink/ink1571.xml"/><Relationship Id="rId297" Type="http://schemas.openxmlformats.org/officeDocument/2006/relationships/image" Target="../media/image1504.png"/><Relationship Id="rId40" Type="http://schemas.openxmlformats.org/officeDocument/2006/relationships/customXml" Target="../ink/ink1452.xml"/><Relationship Id="rId115" Type="http://schemas.openxmlformats.org/officeDocument/2006/relationships/image" Target="../media/image1414.png"/><Relationship Id="rId136" Type="http://schemas.openxmlformats.org/officeDocument/2006/relationships/customXml" Target="../ink/ink1500.xml"/><Relationship Id="rId157" Type="http://schemas.openxmlformats.org/officeDocument/2006/relationships/image" Target="../media/image1435.png"/><Relationship Id="rId178" Type="http://schemas.openxmlformats.org/officeDocument/2006/relationships/customXml" Target="../ink/ink1521.xml"/><Relationship Id="rId301" Type="http://schemas.openxmlformats.org/officeDocument/2006/relationships/image" Target="../media/image1506.png"/><Relationship Id="rId61" Type="http://schemas.openxmlformats.org/officeDocument/2006/relationships/image" Target="../media/image1387.png"/><Relationship Id="rId82" Type="http://schemas.openxmlformats.org/officeDocument/2006/relationships/customXml" Target="../ink/ink1473.xml"/><Relationship Id="rId199" Type="http://schemas.openxmlformats.org/officeDocument/2006/relationships/image" Target="../media/image1456.png"/><Relationship Id="rId203" Type="http://schemas.openxmlformats.org/officeDocument/2006/relationships/image" Target="../media/image1458.png"/><Relationship Id="rId19" Type="http://schemas.openxmlformats.org/officeDocument/2006/relationships/image" Target="../media/image1366.png"/><Relationship Id="rId224" Type="http://schemas.openxmlformats.org/officeDocument/2006/relationships/customXml" Target="../ink/ink1544.xml"/><Relationship Id="rId245" Type="http://schemas.openxmlformats.org/officeDocument/2006/relationships/customXml" Target="../ink/ink1555.xml"/><Relationship Id="rId266" Type="http://schemas.openxmlformats.org/officeDocument/2006/relationships/customXml" Target="../ink/ink1566.xml"/><Relationship Id="rId287" Type="http://schemas.openxmlformats.org/officeDocument/2006/relationships/image" Target="../media/image1499.png"/><Relationship Id="rId30" Type="http://schemas.openxmlformats.org/officeDocument/2006/relationships/customXml" Target="../ink/ink1447.xml"/><Relationship Id="rId105" Type="http://schemas.openxmlformats.org/officeDocument/2006/relationships/image" Target="../media/image1409.png"/><Relationship Id="rId126" Type="http://schemas.openxmlformats.org/officeDocument/2006/relationships/customXml" Target="../ink/ink1495.xml"/><Relationship Id="rId147" Type="http://schemas.openxmlformats.org/officeDocument/2006/relationships/image" Target="../media/image1430.png"/><Relationship Id="rId168" Type="http://schemas.openxmlformats.org/officeDocument/2006/relationships/customXml" Target="../ink/ink1516.xml"/><Relationship Id="rId312" Type="http://schemas.openxmlformats.org/officeDocument/2006/relationships/customXml" Target="../ink/ink1589.xml"/><Relationship Id="rId51" Type="http://schemas.openxmlformats.org/officeDocument/2006/relationships/image" Target="../media/image1382.png"/><Relationship Id="rId72" Type="http://schemas.openxmlformats.org/officeDocument/2006/relationships/customXml" Target="../ink/ink1468.xml"/><Relationship Id="rId93" Type="http://schemas.openxmlformats.org/officeDocument/2006/relationships/image" Target="../media/image1403.png"/><Relationship Id="rId189" Type="http://schemas.openxmlformats.org/officeDocument/2006/relationships/image" Target="../media/image1451.png"/><Relationship Id="rId3" Type="http://schemas.openxmlformats.org/officeDocument/2006/relationships/image" Target="NULL"/><Relationship Id="rId214" Type="http://schemas.openxmlformats.org/officeDocument/2006/relationships/customXml" Target="../ink/ink1539.xml"/><Relationship Id="rId235" Type="http://schemas.openxmlformats.org/officeDocument/2006/relationships/image" Target="../media/image1474.png"/><Relationship Id="rId256" Type="http://schemas.openxmlformats.org/officeDocument/2006/relationships/image" Target="../media/image1484.png"/><Relationship Id="rId277" Type="http://schemas.openxmlformats.org/officeDocument/2006/relationships/image" Target="../media/image1494.png"/><Relationship Id="rId298" Type="http://schemas.openxmlformats.org/officeDocument/2006/relationships/customXml" Target="../ink/ink1582.xml"/><Relationship Id="rId116" Type="http://schemas.openxmlformats.org/officeDocument/2006/relationships/customXml" Target="../ink/ink1490.xml"/><Relationship Id="rId137" Type="http://schemas.openxmlformats.org/officeDocument/2006/relationships/image" Target="../media/image1425.png"/><Relationship Id="rId158" Type="http://schemas.openxmlformats.org/officeDocument/2006/relationships/customXml" Target="../ink/ink1511.xml"/><Relationship Id="rId302" Type="http://schemas.openxmlformats.org/officeDocument/2006/relationships/customXml" Target="../ink/ink1584.xml"/><Relationship Id="rId20" Type="http://schemas.openxmlformats.org/officeDocument/2006/relationships/customXml" Target="../ink/ink1442.xml"/><Relationship Id="rId41" Type="http://schemas.openxmlformats.org/officeDocument/2006/relationships/image" Target="../media/image1377.png"/><Relationship Id="rId62" Type="http://schemas.openxmlformats.org/officeDocument/2006/relationships/customXml" Target="../ink/ink1463.xml"/><Relationship Id="rId83" Type="http://schemas.openxmlformats.org/officeDocument/2006/relationships/image" Target="../media/image1398.png"/><Relationship Id="rId179" Type="http://schemas.openxmlformats.org/officeDocument/2006/relationships/image" Target="../media/image1446.png"/><Relationship Id="rId190" Type="http://schemas.openxmlformats.org/officeDocument/2006/relationships/customXml" Target="../ink/ink1527.xml"/><Relationship Id="rId204" Type="http://schemas.openxmlformats.org/officeDocument/2006/relationships/customXml" Target="../ink/ink1534.xml"/><Relationship Id="rId225" Type="http://schemas.openxmlformats.org/officeDocument/2006/relationships/image" Target="../media/image1469.png"/><Relationship Id="rId246" Type="http://schemas.openxmlformats.org/officeDocument/2006/relationships/image" Target="../media/image1479.png"/><Relationship Id="rId267" Type="http://schemas.openxmlformats.org/officeDocument/2006/relationships/image" Target="../media/image1489.png"/><Relationship Id="rId288" Type="http://schemas.openxmlformats.org/officeDocument/2006/relationships/customXml" Target="../ink/ink1577.xml"/><Relationship Id="rId106" Type="http://schemas.openxmlformats.org/officeDocument/2006/relationships/customXml" Target="../ink/ink1485.xml"/><Relationship Id="rId127" Type="http://schemas.openxmlformats.org/officeDocument/2006/relationships/image" Target="../media/image1420.png"/><Relationship Id="rId313" Type="http://schemas.openxmlformats.org/officeDocument/2006/relationships/image" Target="../media/image1512.png"/><Relationship Id="rId10" Type="http://schemas.openxmlformats.org/officeDocument/2006/relationships/customXml" Target="../ink/ink1437.xml"/><Relationship Id="rId31" Type="http://schemas.openxmlformats.org/officeDocument/2006/relationships/image" Target="../media/image1372.png"/><Relationship Id="rId52" Type="http://schemas.openxmlformats.org/officeDocument/2006/relationships/customXml" Target="../ink/ink1458.xml"/><Relationship Id="rId73" Type="http://schemas.openxmlformats.org/officeDocument/2006/relationships/image" Target="../media/image1393.png"/><Relationship Id="rId94" Type="http://schemas.openxmlformats.org/officeDocument/2006/relationships/customXml" Target="../ink/ink1479.xml"/><Relationship Id="rId148" Type="http://schemas.openxmlformats.org/officeDocument/2006/relationships/customXml" Target="../ink/ink1506.xml"/><Relationship Id="rId169" Type="http://schemas.openxmlformats.org/officeDocument/2006/relationships/image" Target="../media/image1441.png"/><Relationship Id="rId4" Type="http://schemas.openxmlformats.org/officeDocument/2006/relationships/image" Target="../media/image42010.png"/><Relationship Id="rId180" Type="http://schemas.openxmlformats.org/officeDocument/2006/relationships/customXml" Target="../ink/ink1522.xml"/><Relationship Id="rId215" Type="http://schemas.openxmlformats.org/officeDocument/2006/relationships/image" Target="../media/image1464.png"/><Relationship Id="rId236" Type="http://schemas.openxmlformats.org/officeDocument/2006/relationships/customXml" Target="../ink/ink1550.xml"/><Relationship Id="rId257" Type="http://schemas.openxmlformats.org/officeDocument/2006/relationships/customXml" Target="../ink/ink1561.xml"/><Relationship Id="rId278" Type="http://schemas.openxmlformats.org/officeDocument/2006/relationships/customXml" Target="../ink/ink1572.xml"/><Relationship Id="rId303" Type="http://schemas.openxmlformats.org/officeDocument/2006/relationships/image" Target="../media/image1507.png"/><Relationship Id="rId42" Type="http://schemas.openxmlformats.org/officeDocument/2006/relationships/customXml" Target="../ink/ink1453.xml"/><Relationship Id="rId84" Type="http://schemas.openxmlformats.org/officeDocument/2006/relationships/customXml" Target="../ink/ink1474.xml"/><Relationship Id="rId138" Type="http://schemas.openxmlformats.org/officeDocument/2006/relationships/customXml" Target="../ink/ink1501.xml"/><Relationship Id="rId191" Type="http://schemas.openxmlformats.org/officeDocument/2006/relationships/image" Target="../media/image1452.png"/><Relationship Id="rId205" Type="http://schemas.openxmlformats.org/officeDocument/2006/relationships/image" Target="../media/image1459.png"/><Relationship Id="rId247" Type="http://schemas.openxmlformats.org/officeDocument/2006/relationships/customXml" Target="../ink/ink1556.xml"/><Relationship Id="rId107" Type="http://schemas.openxmlformats.org/officeDocument/2006/relationships/image" Target="../media/image1410.png"/><Relationship Id="rId289" Type="http://schemas.openxmlformats.org/officeDocument/2006/relationships/image" Target="../media/image1500.png"/><Relationship Id="rId11" Type="http://schemas.openxmlformats.org/officeDocument/2006/relationships/image" Target="../media/image1362.png"/><Relationship Id="rId53" Type="http://schemas.openxmlformats.org/officeDocument/2006/relationships/image" Target="../media/image1383.png"/><Relationship Id="rId149" Type="http://schemas.openxmlformats.org/officeDocument/2006/relationships/image" Target="../media/image1431.png"/><Relationship Id="rId314" Type="http://schemas.openxmlformats.org/officeDocument/2006/relationships/customXml" Target="../ink/ink1590.xml"/><Relationship Id="rId95" Type="http://schemas.openxmlformats.org/officeDocument/2006/relationships/image" Target="../media/image1404.png"/><Relationship Id="rId160" Type="http://schemas.openxmlformats.org/officeDocument/2006/relationships/customXml" Target="../ink/ink1512.xml"/><Relationship Id="rId216" Type="http://schemas.openxmlformats.org/officeDocument/2006/relationships/customXml" Target="../ink/ink1540.xml"/><Relationship Id="rId258" Type="http://schemas.openxmlformats.org/officeDocument/2006/relationships/image" Target="../media/image1485.png"/><Relationship Id="rId22" Type="http://schemas.openxmlformats.org/officeDocument/2006/relationships/customXml" Target="../ink/ink1443.xml"/><Relationship Id="rId64" Type="http://schemas.openxmlformats.org/officeDocument/2006/relationships/customXml" Target="../ink/ink1464.xml"/><Relationship Id="rId118" Type="http://schemas.openxmlformats.org/officeDocument/2006/relationships/customXml" Target="../ink/ink1491.xml"/><Relationship Id="rId171" Type="http://schemas.openxmlformats.org/officeDocument/2006/relationships/image" Target="../media/image1442.png"/><Relationship Id="rId227" Type="http://schemas.openxmlformats.org/officeDocument/2006/relationships/image" Target="../media/image1470.png"/><Relationship Id="rId269" Type="http://schemas.openxmlformats.org/officeDocument/2006/relationships/image" Target="../media/image1490.png"/><Relationship Id="rId33" Type="http://schemas.openxmlformats.org/officeDocument/2006/relationships/image" Target="../media/image1373.png"/><Relationship Id="rId129" Type="http://schemas.openxmlformats.org/officeDocument/2006/relationships/image" Target="../media/image1421.png"/><Relationship Id="rId280" Type="http://schemas.openxmlformats.org/officeDocument/2006/relationships/customXml" Target="../ink/ink1573.xml"/><Relationship Id="rId75" Type="http://schemas.openxmlformats.org/officeDocument/2006/relationships/image" Target="../media/image1394.png"/><Relationship Id="rId140" Type="http://schemas.openxmlformats.org/officeDocument/2006/relationships/customXml" Target="../ink/ink1502.xml"/><Relationship Id="rId182" Type="http://schemas.openxmlformats.org/officeDocument/2006/relationships/customXml" Target="../ink/ink1523.xml"/><Relationship Id="rId238" Type="http://schemas.openxmlformats.org/officeDocument/2006/relationships/customXml" Target="../ink/ink1551.xml"/><Relationship Id="rId291" Type="http://schemas.openxmlformats.org/officeDocument/2006/relationships/image" Target="../media/image1501.png"/><Relationship Id="rId305" Type="http://schemas.openxmlformats.org/officeDocument/2006/relationships/image" Target="../media/image1508.png"/><Relationship Id="rId44" Type="http://schemas.openxmlformats.org/officeDocument/2006/relationships/customXml" Target="../ink/ink1454.xml"/><Relationship Id="rId86" Type="http://schemas.openxmlformats.org/officeDocument/2006/relationships/customXml" Target="../ink/ink1475.xml"/><Relationship Id="rId151" Type="http://schemas.openxmlformats.org/officeDocument/2006/relationships/image" Target="../media/image14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30219"/>
            <a:ext cx="7598011" cy="744941"/>
          </a:xfrm>
          <a:prstGeom prst="rect">
            <a:avLst/>
          </a:prstGeom>
          <a:noFill/>
          <a:ln>
            <a:noFill/>
          </a:ln>
        </p:spPr>
        <p:txBody>
          <a:bodyPr lIns="81646" tIns="40823" rIns="81646" bIns="40823" anchor="ctr" anchorCtr="1"/>
          <a:lstStyle/>
          <a:p>
            <a:r>
              <a:rPr lang="de-DE" sz="2903" b="1" dirty="0"/>
              <a:t>Das </a:t>
            </a:r>
            <a:r>
              <a:rPr lang="de-DE" sz="2903" b="1" dirty="0" err="1"/>
              <a:t>Keynesianische</a:t>
            </a:r>
            <a:r>
              <a:rPr lang="de-DE" sz="2903" b="1" dirty="0"/>
              <a:t> Gütermarktmodell</a:t>
            </a:r>
          </a:p>
        </p:txBody>
      </p:sp>
      <p:sp>
        <p:nvSpPr>
          <p:cNvPr id="8" name="Textfeld 7"/>
          <p:cNvSpPr txBox="1"/>
          <p:nvPr/>
        </p:nvSpPr>
        <p:spPr>
          <a:xfrm>
            <a:off x="352380" y="464900"/>
            <a:ext cx="9531453" cy="5029975"/>
          </a:xfrm>
          <a:prstGeom prst="rect">
            <a:avLst/>
          </a:prstGeom>
          <a:noFill/>
        </p:spPr>
        <p:txBody>
          <a:bodyPr wrap="square" rtlCol="0">
            <a:noAutofit/>
          </a:bodyPr>
          <a:lstStyle/>
          <a:p>
            <a:pPr marL="311079" indent="-311079">
              <a:lnSpc>
                <a:spcPct val="140000"/>
              </a:lnSpc>
              <a:spcBef>
                <a:spcPct val="20000"/>
              </a:spcBef>
              <a:buFont typeface="Arial" pitchFamily="34" charset="0"/>
              <a:buChar char="•"/>
            </a:pPr>
            <a:r>
              <a:rPr lang="en-US" dirty="0">
                <a:solidFill>
                  <a:prstClr val="black"/>
                </a:solidFill>
                <a:latin typeface="Arial" panose="020B0604020202020204" pitchFamily="34" charset="0"/>
                <a:cs typeface="Arial" panose="020B0604020202020204" pitchFamily="34" charset="0"/>
              </a:rPr>
              <a:t>In der </a:t>
            </a:r>
            <a:r>
              <a:rPr lang="en-US" b="1" u="sng" dirty="0" err="1">
                <a:solidFill>
                  <a:prstClr val="black"/>
                </a:solidFill>
                <a:latin typeface="Arial" panose="020B0604020202020204" pitchFamily="34" charset="0"/>
                <a:cs typeface="Arial" panose="020B0604020202020204" pitchFamily="34" charset="0"/>
              </a:rPr>
              <a:t>kurzen</a:t>
            </a:r>
            <a:r>
              <a:rPr lang="en-US" dirty="0">
                <a:solidFill>
                  <a:prstClr val="black"/>
                </a:solidFill>
                <a:latin typeface="Arial" panose="020B0604020202020204" pitchFamily="34" charset="0"/>
                <a:cs typeface="Arial" panose="020B0604020202020204" pitchFamily="34" charset="0"/>
              </a:rPr>
              <a:t> Frist:</a:t>
            </a: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Produktionskapazitäten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nicht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ausgelastet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Alle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Konsum</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Investitionspläne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erfüllt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Überraschungen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treten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auf der </a:t>
            </a:r>
            <a:r>
              <a:rPr lang="en-US" dirty="0" err="1">
                <a:solidFill>
                  <a:prstClr val="black"/>
                </a:solidFill>
                <a:latin typeface="Arial" panose="020B0604020202020204" pitchFamily="34" charset="0"/>
                <a:cs typeface="Arial" panose="020B0604020202020204" pitchFamily="34" charset="0"/>
              </a:rPr>
              <a:t>Produzentenseite</a:t>
            </a:r>
            <a:r>
              <a:rPr lang="en-US" dirty="0">
                <a:solidFill>
                  <a:prstClr val="black"/>
                </a:solidFill>
                <a:latin typeface="Arial" panose="020B0604020202020204" pitchFamily="34" charset="0"/>
                <a:cs typeface="Arial" panose="020B0604020202020204" pitchFamily="34" charset="0"/>
              </a:rPr>
              <a:t> auf</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Anpassungen</a:t>
            </a:r>
            <a:r>
              <a:rPr lang="en-US" dirty="0">
                <a:solidFill>
                  <a:prstClr val="black"/>
                </a:solidFill>
                <a:latin typeface="Arial" panose="020B0604020202020204" pitchFamily="34" charset="0"/>
                <a:cs typeface="Arial" panose="020B0604020202020204" pitchFamily="34" charset="0"/>
              </a:rPr>
              <a:t> der Produktion </a:t>
            </a:r>
            <a:r>
              <a:rPr lang="en-US" dirty="0" err="1">
                <a:solidFill>
                  <a:prstClr val="black"/>
                </a:solidFill>
                <a:latin typeface="Arial" panose="020B0604020202020204" pitchFamily="34" charset="0"/>
                <a:cs typeface="Arial" panose="020B0604020202020204" pitchFamily="34" charset="0"/>
              </a:rPr>
              <a:t>ausgeglichen</a:t>
            </a:r>
            <a:r>
              <a:rPr lang="en-US" dirty="0">
                <a:solidFill>
                  <a:prstClr val="black"/>
                </a:solidFill>
                <a:latin typeface="Arial" panose="020B0604020202020204" pitchFamily="34" charset="0"/>
                <a:cs typeface="Arial" panose="020B0604020202020204" pitchFamily="34" charset="0"/>
              </a:rPr>
              <a:t>.</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Kurzfristig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Preise</a:t>
            </a:r>
            <a:r>
              <a:rPr lang="en-US" dirty="0">
                <a:solidFill>
                  <a:prstClr val="black"/>
                </a:solidFill>
                <a:latin typeface="Arial" panose="020B0604020202020204" pitchFamily="34" charset="0"/>
                <a:cs typeface="Arial" panose="020B0604020202020204" pitchFamily="34" charset="0"/>
              </a:rPr>
              <a:t> fix</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3" name="Rechteck 2"/>
          <p:cNvSpPr/>
          <p:nvPr/>
        </p:nvSpPr>
        <p:spPr>
          <a:xfrm>
            <a:off x="0" y="5534692"/>
            <a:ext cx="8689605" cy="976742"/>
          </a:xfrm>
          <a:prstGeom prst="rect">
            <a:avLst/>
          </a:prstGeom>
        </p:spPr>
        <p:txBody>
          <a:bodyPr wrap="square">
            <a:spAutoFit/>
          </a:bodyPr>
          <a:lstStyle/>
          <a:p>
            <a:pPr marL="674004" lvl="1" indent="-259232">
              <a:lnSpc>
                <a:spcPct val="140000"/>
              </a:lnSpc>
              <a:spcBef>
                <a:spcPct val="20000"/>
              </a:spcBef>
              <a:buFont typeface="Wingdings"/>
              <a:buChar char="à"/>
            </a:pP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aggregierten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bestimmten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das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gesamtwirtschaftliche</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a:t>
            </a:r>
            <a:endPar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13" name="Rechteck 12">
            <a:extLst>
              <a:ext uri="{FF2B5EF4-FFF2-40B4-BE49-F238E27FC236}">
                <a16:creationId xmlns:a16="http://schemas.microsoft.com/office/drawing/2014/main" id="{6C26C183-3FD4-40DC-BAC3-0947CC12616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48" name="Freihand 47">
                <a:extLst>
                  <a:ext uri="{FF2B5EF4-FFF2-40B4-BE49-F238E27FC236}">
                    <a16:creationId xmlns:a16="http://schemas.microsoft.com/office/drawing/2014/main" id="{F20E4097-D4DB-46CC-907B-6C6506698E32}"/>
                  </a:ext>
                </a:extLst>
              </p14:cNvPr>
              <p14:cNvContentPartPr/>
              <p14:nvPr/>
            </p14:nvContentPartPr>
            <p14:xfrm>
              <a:off x="10667813" y="459787"/>
              <a:ext cx="462600" cy="417960"/>
            </p14:xfrm>
          </p:contentPart>
        </mc:Choice>
        <mc:Fallback xmlns="">
          <p:pic>
            <p:nvPicPr>
              <p:cNvPr id="48" name="Freihand 47">
                <a:extLst>
                  <a:ext uri="{FF2B5EF4-FFF2-40B4-BE49-F238E27FC236}">
                    <a16:creationId xmlns:a16="http://schemas.microsoft.com/office/drawing/2014/main" id="{F20E4097-D4DB-46CC-907B-6C6506698E32}"/>
                  </a:ext>
                </a:extLst>
              </p:cNvPr>
              <p:cNvPicPr/>
              <p:nvPr/>
            </p:nvPicPr>
            <p:blipFill>
              <a:blip r:embed="rId4"/>
              <a:stretch>
                <a:fillRect/>
              </a:stretch>
            </p:blipFill>
            <p:spPr>
              <a:xfrm>
                <a:off x="10663493" y="455467"/>
                <a:ext cx="471240" cy="426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8" name="Freihand 67">
                <a:extLst>
                  <a:ext uri="{FF2B5EF4-FFF2-40B4-BE49-F238E27FC236}">
                    <a16:creationId xmlns:a16="http://schemas.microsoft.com/office/drawing/2014/main" id="{E8D81BC0-9621-4516-9D35-DB48481487B0}"/>
                  </a:ext>
                </a:extLst>
              </p14:cNvPr>
              <p14:cNvContentPartPr/>
              <p14:nvPr/>
            </p14:nvContentPartPr>
            <p14:xfrm>
              <a:off x="10662773" y="456187"/>
              <a:ext cx="453600" cy="445320"/>
            </p14:xfrm>
          </p:contentPart>
        </mc:Choice>
        <mc:Fallback xmlns="">
          <p:pic>
            <p:nvPicPr>
              <p:cNvPr id="68" name="Freihand 67">
                <a:extLst>
                  <a:ext uri="{FF2B5EF4-FFF2-40B4-BE49-F238E27FC236}">
                    <a16:creationId xmlns:a16="http://schemas.microsoft.com/office/drawing/2014/main" id="{E8D81BC0-9621-4516-9D35-DB48481487B0}"/>
                  </a:ext>
                </a:extLst>
              </p:cNvPr>
              <p:cNvPicPr/>
              <p:nvPr/>
            </p:nvPicPr>
            <p:blipFill>
              <a:blip r:embed="rId6"/>
              <a:stretch>
                <a:fillRect/>
              </a:stretch>
            </p:blipFill>
            <p:spPr>
              <a:xfrm>
                <a:off x="10658453" y="451867"/>
                <a:ext cx="46224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0" name="Freihand 69">
                <a:extLst>
                  <a:ext uri="{FF2B5EF4-FFF2-40B4-BE49-F238E27FC236}">
                    <a16:creationId xmlns:a16="http://schemas.microsoft.com/office/drawing/2014/main" id="{1DCABFD9-DB8C-424A-96D9-906FD7028491}"/>
                  </a:ext>
                </a:extLst>
              </p14:cNvPr>
              <p14:cNvContentPartPr/>
              <p14:nvPr/>
            </p14:nvContentPartPr>
            <p14:xfrm>
              <a:off x="3150653" y="566347"/>
              <a:ext cx="5190120" cy="39600"/>
            </p14:xfrm>
          </p:contentPart>
        </mc:Choice>
        <mc:Fallback xmlns="">
          <p:pic>
            <p:nvPicPr>
              <p:cNvPr id="70" name="Freihand 69">
                <a:extLst>
                  <a:ext uri="{FF2B5EF4-FFF2-40B4-BE49-F238E27FC236}">
                    <a16:creationId xmlns:a16="http://schemas.microsoft.com/office/drawing/2014/main" id="{1DCABFD9-DB8C-424A-96D9-906FD7028491}"/>
                  </a:ext>
                </a:extLst>
              </p:cNvPr>
              <p:cNvPicPr/>
              <p:nvPr/>
            </p:nvPicPr>
            <p:blipFill>
              <a:blip r:embed="rId8"/>
              <a:stretch>
                <a:fillRect/>
              </a:stretch>
            </p:blipFill>
            <p:spPr>
              <a:xfrm>
                <a:off x="3146333" y="562027"/>
                <a:ext cx="519876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2" name="Freihand 71">
                <a:extLst>
                  <a:ext uri="{FF2B5EF4-FFF2-40B4-BE49-F238E27FC236}">
                    <a16:creationId xmlns:a16="http://schemas.microsoft.com/office/drawing/2014/main" id="{E434C7A4-4F63-4323-8299-17FB3762FB68}"/>
                  </a:ext>
                </a:extLst>
              </p14:cNvPr>
              <p14:cNvContentPartPr/>
              <p14:nvPr/>
            </p14:nvContentPartPr>
            <p14:xfrm>
              <a:off x="3524333" y="1356907"/>
              <a:ext cx="2864160" cy="58680"/>
            </p14:xfrm>
          </p:contentPart>
        </mc:Choice>
        <mc:Fallback xmlns="">
          <p:pic>
            <p:nvPicPr>
              <p:cNvPr id="72" name="Freihand 71">
                <a:extLst>
                  <a:ext uri="{FF2B5EF4-FFF2-40B4-BE49-F238E27FC236}">
                    <a16:creationId xmlns:a16="http://schemas.microsoft.com/office/drawing/2014/main" id="{E434C7A4-4F63-4323-8299-17FB3762FB68}"/>
                  </a:ext>
                </a:extLst>
              </p:cNvPr>
              <p:cNvPicPr/>
              <p:nvPr/>
            </p:nvPicPr>
            <p:blipFill>
              <a:blip r:embed="rId10"/>
              <a:stretch>
                <a:fillRect/>
              </a:stretch>
            </p:blipFill>
            <p:spPr>
              <a:xfrm>
                <a:off x="3520013" y="1352587"/>
                <a:ext cx="28728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6" name="Freihand 95">
                <a:extLst>
                  <a:ext uri="{FF2B5EF4-FFF2-40B4-BE49-F238E27FC236}">
                    <a16:creationId xmlns:a16="http://schemas.microsoft.com/office/drawing/2014/main" id="{2C478E70-6CC0-4048-B43C-6607C5479913}"/>
                  </a:ext>
                </a:extLst>
              </p14:cNvPr>
              <p14:cNvContentPartPr/>
              <p14:nvPr/>
            </p14:nvContentPartPr>
            <p14:xfrm>
              <a:off x="11115293" y="793507"/>
              <a:ext cx="622440" cy="511200"/>
            </p14:xfrm>
          </p:contentPart>
        </mc:Choice>
        <mc:Fallback xmlns="">
          <p:pic>
            <p:nvPicPr>
              <p:cNvPr id="96" name="Freihand 95">
                <a:extLst>
                  <a:ext uri="{FF2B5EF4-FFF2-40B4-BE49-F238E27FC236}">
                    <a16:creationId xmlns:a16="http://schemas.microsoft.com/office/drawing/2014/main" id="{2C478E70-6CC0-4048-B43C-6607C5479913}"/>
                  </a:ext>
                </a:extLst>
              </p:cNvPr>
              <p:cNvPicPr/>
              <p:nvPr/>
            </p:nvPicPr>
            <p:blipFill>
              <a:blip r:embed="rId12"/>
              <a:stretch>
                <a:fillRect/>
              </a:stretch>
            </p:blipFill>
            <p:spPr>
              <a:xfrm>
                <a:off x="11110973" y="789187"/>
                <a:ext cx="631080" cy="519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8" name="Freihand 97">
                <a:extLst>
                  <a:ext uri="{FF2B5EF4-FFF2-40B4-BE49-F238E27FC236}">
                    <a16:creationId xmlns:a16="http://schemas.microsoft.com/office/drawing/2014/main" id="{4505E7E5-647E-4300-A4A3-A6C499E0771A}"/>
                  </a:ext>
                </a:extLst>
              </p14:cNvPr>
              <p14:cNvContentPartPr/>
              <p14:nvPr/>
            </p14:nvContentPartPr>
            <p14:xfrm>
              <a:off x="6442853" y="1199587"/>
              <a:ext cx="1249200" cy="140040"/>
            </p14:xfrm>
          </p:contentPart>
        </mc:Choice>
        <mc:Fallback xmlns="">
          <p:pic>
            <p:nvPicPr>
              <p:cNvPr id="98" name="Freihand 97">
                <a:extLst>
                  <a:ext uri="{FF2B5EF4-FFF2-40B4-BE49-F238E27FC236}">
                    <a16:creationId xmlns:a16="http://schemas.microsoft.com/office/drawing/2014/main" id="{4505E7E5-647E-4300-A4A3-A6C499E0771A}"/>
                  </a:ext>
                </a:extLst>
              </p:cNvPr>
              <p:cNvPicPr/>
              <p:nvPr/>
            </p:nvPicPr>
            <p:blipFill>
              <a:blip r:embed="rId14"/>
              <a:stretch>
                <a:fillRect/>
              </a:stretch>
            </p:blipFill>
            <p:spPr>
              <a:xfrm>
                <a:off x="6438533" y="1195267"/>
                <a:ext cx="12578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0" name="Freihand 99">
                <a:extLst>
                  <a:ext uri="{FF2B5EF4-FFF2-40B4-BE49-F238E27FC236}">
                    <a16:creationId xmlns:a16="http://schemas.microsoft.com/office/drawing/2014/main" id="{8C9331E8-111D-462B-A45C-E6652712B3BC}"/>
                  </a:ext>
                </a:extLst>
              </p14:cNvPr>
              <p14:cNvContentPartPr/>
              <p14:nvPr/>
            </p14:nvContentPartPr>
            <p14:xfrm>
              <a:off x="4641053" y="2201467"/>
              <a:ext cx="1798920" cy="97200"/>
            </p14:xfrm>
          </p:contentPart>
        </mc:Choice>
        <mc:Fallback xmlns="">
          <p:pic>
            <p:nvPicPr>
              <p:cNvPr id="100" name="Freihand 99">
                <a:extLst>
                  <a:ext uri="{FF2B5EF4-FFF2-40B4-BE49-F238E27FC236}">
                    <a16:creationId xmlns:a16="http://schemas.microsoft.com/office/drawing/2014/main" id="{8C9331E8-111D-462B-A45C-E6652712B3BC}"/>
                  </a:ext>
                </a:extLst>
              </p:cNvPr>
              <p:cNvPicPr/>
              <p:nvPr/>
            </p:nvPicPr>
            <p:blipFill>
              <a:blip r:embed="rId16"/>
              <a:stretch>
                <a:fillRect/>
              </a:stretch>
            </p:blipFill>
            <p:spPr>
              <a:xfrm>
                <a:off x="4636733" y="2197147"/>
                <a:ext cx="1807560" cy="105840"/>
              </a:xfrm>
              <a:prstGeom prst="rect">
                <a:avLst/>
              </a:prstGeom>
            </p:spPr>
          </p:pic>
        </mc:Fallback>
      </mc:AlternateContent>
      <p:grpSp>
        <p:nvGrpSpPr>
          <p:cNvPr id="102" name="Gruppieren 101">
            <a:extLst>
              <a:ext uri="{FF2B5EF4-FFF2-40B4-BE49-F238E27FC236}">
                <a16:creationId xmlns:a16="http://schemas.microsoft.com/office/drawing/2014/main" id="{337713BE-3D6E-41A1-8D6D-1657BE385D9D}"/>
              </a:ext>
            </a:extLst>
          </p:cNvPr>
          <p:cNvGrpSpPr/>
          <p:nvPr/>
        </p:nvGrpSpPr>
        <p:grpSpPr>
          <a:xfrm>
            <a:off x="6396413" y="731947"/>
            <a:ext cx="2397240" cy="818640"/>
            <a:chOff x="6396413" y="731947"/>
            <a:chExt cx="2397240" cy="818640"/>
          </a:xfrm>
        </p:grpSpPr>
        <mc:AlternateContent xmlns:mc="http://schemas.openxmlformats.org/markup-compatibility/2006" xmlns:p14="http://schemas.microsoft.com/office/powerpoint/2010/main">
          <mc:Choice Requires="p14">
            <p:contentPart p14:bwMode="auto" r:id="rId17">
              <p14:nvContentPartPr>
                <p14:cNvPr id="74" name="Freihand 73">
                  <a:extLst>
                    <a:ext uri="{FF2B5EF4-FFF2-40B4-BE49-F238E27FC236}">
                      <a16:creationId xmlns:a16="http://schemas.microsoft.com/office/drawing/2014/main" id="{90AB341B-25F6-4E49-BF1A-C493FEA86FA5}"/>
                    </a:ext>
                  </a:extLst>
                </p14:cNvPr>
                <p14:cNvContentPartPr/>
                <p14:nvPr/>
              </p14:nvContentPartPr>
              <p14:xfrm>
                <a:off x="6601973" y="991867"/>
                <a:ext cx="136080" cy="200520"/>
              </p14:xfrm>
            </p:contentPart>
          </mc:Choice>
          <mc:Fallback xmlns="">
            <p:pic>
              <p:nvPicPr>
                <p:cNvPr id="74" name="Freihand 73">
                  <a:extLst>
                    <a:ext uri="{FF2B5EF4-FFF2-40B4-BE49-F238E27FC236}">
                      <a16:creationId xmlns:a16="http://schemas.microsoft.com/office/drawing/2014/main" id="{90AB341B-25F6-4E49-BF1A-C493FEA86FA5}"/>
                    </a:ext>
                  </a:extLst>
                </p:cNvPr>
                <p:cNvPicPr/>
                <p:nvPr/>
              </p:nvPicPr>
              <p:blipFill>
                <a:blip r:embed="rId18"/>
                <a:stretch>
                  <a:fillRect/>
                </a:stretch>
              </p:blipFill>
              <p:spPr>
                <a:xfrm>
                  <a:off x="6597653" y="987547"/>
                  <a:ext cx="1447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5" name="Freihand 74">
                  <a:extLst>
                    <a:ext uri="{FF2B5EF4-FFF2-40B4-BE49-F238E27FC236}">
                      <a16:creationId xmlns:a16="http://schemas.microsoft.com/office/drawing/2014/main" id="{194D7604-FC55-4BB1-AE05-FFE7ADDB2342}"/>
                    </a:ext>
                  </a:extLst>
                </p14:cNvPr>
                <p14:cNvContentPartPr/>
                <p14:nvPr/>
              </p14:nvContentPartPr>
              <p14:xfrm>
                <a:off x="6764693" y="1063147"/>
                <a:ext cx="266760" cy="104760"/>
              </p14:xfrm>
            </p:contentPart>
          </mc:Choice>
          <mc:Fallback xmlns="">
            <p:pic>
              <p:nvPicPr>
                <p:cNvPr id="75" name="Freihand 74">
                  <a:extLst>
                    <a:ext uri="{FF2B5EF4-FFF2-40B4-BE49-F238E27FC236}">
                      <a16:creationId xmlns:a16="http://schemas.microsoft.com/office/drawing/2014/main" id="{194D7604-FC55-4BB1-AE05-FFE7ADDB2342}"/>
                    </a:ext>
                  </a:extLst>
                </p:cNvPr>
                <p:cNvPicPr/>
                <p:nvPr/>
              </p:nvPicPr>
              <p:blipFill>
                <a:blip r:embed="rId20"/>
                <a:stretch>
                  <a:fillRect/>
                </a:stretch>
              </p:blipFill>
              <p:spPr>
                <a:xfrm>
                  <a:off x="6760373" y="1058827"/>
                  <a:ext cx="2754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76" name="Freihand 75">
                  <a:extLst>
                    <a:ext uri="{FF2B5EF4-FFF2-40B4-BE49-F238E27FC236}">
                      <a16:creationId xmlns:a16="http://schemas.microsoft.com/office/drawing/2014/main" id="{F9A21271-EA5B-400B-8D28-2C6BD204A077}"/>
                    </a:ext>
                  </a:extLst>
                </p14:cNvPr>
                <p14:cNvContentPartPr/>
                <p14:nvPr/>
              </p14:nvContentPartPr>
              <p14:xfrm>
                <a:off x="7084733" y="1083667"/>
                <a:ext cx="227160" cy="225720"/>
              </p14:xfrm>
            </p:contentPart>
          </mc:Choice>
          <mc:Fallback xmlns="">
            <p:pic>
              <p:nvPicPr>
                <p:cNvPr id="76" name="Freihand 75">
                  <a:extLst>
                    <a:ext uri="{FF2B5EF4-FFF2-40B4-BE49-F238E27FC236}">
                      <a16:creationId xmlns:a16="http://schemas.microsoft.com/office/drawing/2014/main" id="{F9A21271-EA5B-400B-8D28-2C6BD204A077}"/>
                    </a:ext>
                  </a:extLst>
                </p:cNvPr>
                <p:cNvPicPr/>
                <p:nvPr/>
              </p:nvPicPr>
              <p:blipFill>
                <a:blip r:embed="rId22"/>
                <a:stretch>
                  <a:fillRect/>
                </a:stretch>
              </p:blipFill>
              <p:spPr>
                <a:xfrm>
                  <a:off x="7080413" y="1079347"/>
                  <a:ext cx="23580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7" name="Freihand 76">
                  <a:extLst>
                    <a:ext uri="{FF2B5EF4-FFF2-40B4-BE49-F238E27FC236}">
                      <a16:creationId xmlns:a16="http://schemas.microsoft.com/office/drawing/2014/main" id="{5F3BB44C-DA29-4303-8D30-12C4C3615AB5}"/>
                    </a:ext>
                  </a:extLst>
                </p14:cNvPr>
                <p14:cNvContentPartPr/>
                <p14:nvPr/>
              </p14:nvContentPartPr>
              <p14:xfrm>
                <a:off x="7392533" y="1080787"/>
                <a:ext cx="173520" cy="73440"/>
              </p14:xfrm>
            </p:contentPart>
          </mc:Choice>
          <mc:Fallback xmlns="">
            <p:pic>
              <p:nvPicPr>
                <p:cNvPr id="77" name="Freihand 76">
                  <a:extLst>
                    <a:ext uri="{FF2B5EF4-FFF2-40B4-BE49-F238E27FC236}">
                      <a16:creationId xmlns:a16="http://schemas.microsoft.com/office/drawing/2014/main" id="{5F3BB44C-DA29-4303-8D30-12C4C3615AB5}"/>
                    </a:ext>
                  </a:extLst>
                </p:cNvPr>
                <p:cNvPicPr/>
                <p:nvPr/>
              </p:nvPicPr>
              <p:blipFill>
                <a:blip r:embed="rId24"/>
                <a:stretch>
                  <a:fillRect/>
                </a:stretch>
              </p:blipFill>
              <p:spPr>
                <a:xfrm>
                  <a:off x="7388213" y="1076467"/>
                  <a:ext cx="1821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8" name="Freihand 77">
                  <a:extLst>
                    <a:ext uri="{FF2B5EF4-FFF2-40B4-BE49-F238E27FC236}">
                      <a16:creationId xmlns:a16="http://schemas.microsoft.com/office/drawing/2014/main" id="{1BF868D5-3FD2-474D-894B-0EA2F7EC99F3}"/>
                    </a:ext>
                  </a:extLst>
                </p14:cNvPr>
                <p14:cNvContentPartPr/>
                <p14:nvPr/>
              </p14:nvContentPartPr>
              <p14:xfrm>
                <a:off x="7582973" y="1074307"/>
                <a:ext cx="76320" cy="63000"/>
              </p14:xfrm>
            </p:contentPart>
          </mc:Choice>
          <mc:Fallback xmlns="">
            <p:pic>
              <p:nvPicPr>
                <p:cNvPr id="78" name="Freihand 77">
                  <a:extLst>
                    <a:ext uri="{FF2B5EF4-FFF2-40B4-BE49-F238E27FC236}">
                      <a16:creationId xmlns:a16="http://schemas.microsoft.com/office/drawing/2014/main" id="{1BF868D5-3FD2-474D-894B-0EA2F7EC99F3}"/>
                    </a:ext>
                  </a:extLst>
                </p:cNvPr>
                <p:cNvPicPr/>
                <p:nvPr/>
              </p:nvPicPr>
              <p:blipFill>
                <a:blip r:embed="rId26"/>
                <a:stretch>
                  <a:fillRect/>
                </a:stretch>
              </p:blipFill>
              <p:spPr>
                <a:xfrm>
                  <a:off x="7578653" y="1069987"/>
                  <a:ext cx="849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79" name="Freihand 78">
                  <a:extLst>
                    <a:ext uri="{FF2B5EF4-FFF2-40B4-BE49-F238E27FC236}">
                      <a16:creationId xmlns:a16="http://schemas.microsoft.com/office/drawing/2014/main" id="{FAA72F4A-AC64-4370-B77B-1AA162C04EE5}"/>
                    </a:ext>
                  </a:extLst>
                </p14:cNvPr>
                <p14:cNvContentPartPr/>
                <p14:nvPr/>
              </p14:nvContentPartPr>
              <p14:xfrm>
                <a:off x="7651013" y="1072507"/>
                <a:ext cx="360" cy="360"/>
              </p14:xfrm>
            </p:contentPart>
          </mc:Choice>
          <mc:Fallback xmlns="">
            <p:pic>
              <p:nvPicPr>
                <p:cNvPr id="79" name="Freihand 78">
                  <a:extLst>
                    <a:ext uri="{FF2B5EF4-FFF2-40B4-BE49-F238E27FC236}">
                      <a16:creationId xmlns:a16="http://schemas.microsoft.com/office/drawing/2014/main" id="{FAA72F4A-AC64-4370-B77B-1AA162C04EE5}"/>
                    </a:ext>
                  </a:extLst>
                </p:cNvPr>
                <p:cNvPicPr/>
                <p:nvPr/>
              </p:nvPicPr>
              <p:blipFill>
                <a:blip r:embed="rId28"/>
                <a:stretch>
                  <a:fillRect/>
                </a:stretch>
              </p:blipFill>
              <p:spPr>
                <a:xfrm>
                  <a:off x="7646693" y="1068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80" name="Freihand 79">
                  <a:extLst>
                    <a:ext uri="{FF2B5EF4-FFF2-40B4-BE49-F238E27FC236}">
                      <a16:creationId xmlns:a16="http://schemas.microsoft.com/office/drawing/2014/main" id="{DA683489-52AA-4B17-8F23-DFD50B2846D9}"/>
                    </a:ext>
                  </a:extLst>
                </p14:cNvPr>
                <p14:cNvContentPartPr/>
                <p14:nvPr/>
              </p14:nvContentPartPr>
              <p14:xfrm>
                <a:off x="7545533" y="1066387"/>
                <a:ext cx="125280" cy="232560"/>
              </p14:xfrm>
            </p:contentPart>
          </mc:Choice>
          <mc:Fallback xmlns="">
            <p:pic>
              <p:nvPicPr>
                <p:cNvPr id="80" name="Freihand 79">
                  <a:extLst>
                    <a:ext uri="{FF2B5EF4-FFF2-40B4-BE49-F238E27FC236}">
                      <a16:creationId xmlns:a16="http://schemas.microsoft.com/office/drawing/2014/main" id="{DA683489-52AA-4B17-8F23-DFD50B2846D9}"/>
                    </a:ext>
                  </a:extLst>
                </p:cNvPr>
                <p:cNvPicPr/>
                <p:nvPr/>
              </p:nvPicPr>
              <p:blipFill>
                <a:blip r:embed="rId30"/>
                <a:stretch>
                  <a:fillRect/>
                </a:stretch>
              </p:blipFill>
              <p:spPr>
                <a:xfrm>
                  <a:off x="7541213" y="1062067"/>
                  <a:ext cx="13392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81" name="Freihand 80">
                  <a:extLst>
                    <a:ext uri="{FF2B5EF4-FFF2-40B4-BE49-F238E27FC236}">
                      <a16:creationId xmlns:a16="http://schemas.microsoft.com/office/drawing/2014/main" id="{3474C5D0-1536-4A37-A1EB-EE10119EBB4C}"/>
                    </a:ext>
                  </a:extLst>
                </p14:cNvPr>
                <p14:cNvContentPartPr/>
                <p14:nvPr/>
              </p14:nvContentPartPr>
              <p14:xfrm>
                <a:off x="7660733" y="1045867"/>
                <a:ext cx="83520" cy="89640"/>
              </p14:xfrm>
            </p:contentPart>
          </mc:Choice>
          <mc:Fallback xmlns="">
            <p:pic>
              <p:nvPicPr>
                <p:cNvPr id="81" name="Freihand 80">
                  <a:extLst>
                    <a:ext uri="{FF2B5EF4-FFF2-40B4-BE49-F238E27FC236}">
                      <a16:creationId xmlns:a16="http://schemas.microsoft.com/office/drawing/2014/main" id="{3474C5D0-1536-4A37-A1EB-EE10119EBB4C}"/>
                    </a:ext>
                  </a:extLst>
                </p:cNvPr>
                <p:cNvPicPr/>
                <p:nvPr/>
              </p:nvPicPr>
              <p:blipFill>
                <a:blip r:embed="rId32"/>
                <a:stretch>
                  <a:fillRect/>
                </a:stretch>
              </p:blipFill>
              <p:spPr>
                <a:xfrm>
                  <a:off x="7656413" y="1041547"/>
                  <a:ext cx="921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2" name="Freihand 81">
                  <a:extLst>
                    <a:ext uri="{FF2B5EF4-FFF2-40B4-BE49-F238E27FC236}">
                      <a16:creationId xmlns:a16="http://schemas.microsoft.com/office/drawing/2014/main" id="{72798E12-2747-41D5-9311-FE2EE733E7DA}"/>
                    </a:ext>
                  </a:extLst>
                </p14:cNvPr>
                <p14:cNvContentPartPr/>
                <p14:nvPr/>
              </p14:nvContentPartPr>
              <p14:xfrm>
                <a:off x="7757573" y="1017067"/>
                <a:ext cx="91080" cy="126360"/>
              </p14:xfrm>
            </p:contentPart>
          </mc:Choice>
          <mc:Fallback xmlns="">
            <p:pic>
              <p:nvPicPr>
                <p:cNvPr id="82" name="Freihand 81">
                  <a:extLst>
                    <a:ext uri="{FF2B5EF4-FFF2-40B4-BE49-F238E27FC236}">
                      <a16:creationId xmlns:a16="http://schemas.microsoft.com/office/drawing/2014/main" id="{72798E12-2747-41D5-9311-FE2EE733E7DA}"/>
                    </a:ext>
                  </a:extLst>
                </p:cNvPr>
                <p:cNvPicPr/>
                <p:nvPr/>
              </p:nvPicPr>
              <p:blipFill>
                <a:blip r:embed="rId34"/>
                <a:stretch>
                  <a:fillRect/>
                </a:stretch>
              </p:blipFill>
              <p:spPr>
                <a:xfrm>
                  <a:off x="7753253" y="1012747"/>
                  <a:ext cx="9972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83" name="Freihand 82">
                  <a:extLst>
                    <a:ext uri="{FF2B5EF4-FFF2-40B4-BE49-F238E27FC236}">
                      <a16:creationId xmlns:a16="http://schemas.microsoft.com/office/drawing/2014/main" id="{9B3553DA-D690-4B4B-9482-D6FB8C65DDE7}"/>
                    </a:ext>
                  </a:extLst>
                </p14:cNvPr>
                <p14:cNvContentPartPr/>
                <p14:nvPr/>
              </p14:nvContentPartPr>
              <p14:xfrm>
                <a:off x="7838933" y="1003027"/>
                <a:ext cx="95040" cy="132840"/>
              </p14:xfrm>
            </p:contentPart>
          </mc:Choice>
          <mc:Fallback xmlns="">
            <p:pic>
              <p:nvPicPr>
                <p:cNvPr id="83" name="Freihand 82">
                  <a:extLst>
                    <a:ext uri="{FF2B5EF4-FFF2-40B4-BE49-F238E27FC236}">
                      <a16:creationId xmlns:a16="http://schemas.microsoft.com/office/drawing/2014/main" id="{9B3553DA-D690-4B4B-9482-D6FB8C65DDE7}"/>
                    </a:ext>
                  </a:extLst>
                </p:cNvPr>
                <p:cNvPicPr/>
                <p:nvPr/>
              </p:nvPicPr>
              <p:blipFill>
                <a:blip r:embed="rId36"/>
                <a:stretch>
                  <a:fillRect/>
                </a:stretch>
              </p:blipFill>
              <p:spPr>
                <a:xfrm>
                  <a:off x="7834613" y="998707"/>
                  <a:ext cx="1036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84" name="Freihand 83">
                  <a:extLst>
                    <a:ext uri="{FF2B5EF4-FFF2-40B4-BE49-F238E27FC236}">
                      <a16:creationId xmlns:a16="http://schemas.microsoft.com/office/drawing/2014/main" id="{0FCCE679-6602-4914-954A-6BB07D1664C8}"/>
                    </a:ext>
                  </a:extLst>
                </p14:cNvPr>
                <p14:cNvContentPartPr/>
                <p14:nvPr/>
              </p14:nvContentPartPr>
              <p14:xfrm>
                <a:off x="7964933" y="1027507"/>
                <a:ext cx="460080" cy="263880"/>
              </p14:xfrm>
            </p:contentPart>
          </mc:Choice>
          <mc:Fallback xmlns="">
            <p:pic>
              <p:nvPicPr>
                <p:cNvPr id="84" name="Freihand 83">
                  <a:extLst>
                    <a:ext uri="{FF2B5EF4-FFF2-40B4-BE49-F238E27FC236}">
                      <a16:creationId xmlns:a16="http://schemas.microsoft.com/office/drawing/2014/main" id="{0FCCE679-6602-4914-954A-6BB07D1664C8}"/>
                    </a:ext>
                  </a:extLst>
                </p:cNvPr>
                <p:cNvPicPr/>
                <p:nvPr/>
              </p:nvPicPr>
              <p:blipFill>
                <a:blip r:embed="rId38"/>
                <a:stretch>
                  <a:fillRect/>
                </a:stretch>
              </p:blipFill>
              <p:spPr>
                <a:xfrm>
                  <a:off x="7960613" y="1023187"/>
                  <a:ext cx="46872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85" name="Freihand 84">
                  <a:extLst>
                    <a:ext uri="{FF2B5EF4-FFF2-40B4-BE49-F238E27FC236}">
                      <a16:creationId xmlns:a16="http://schemas.microsoft.com/office/drawing/2014/main" id="{3AC27709-285D-4B16-9774-39FD38DB6335}"/>
                    </a:ext>
                  </a:extLst>
                </p14:cNvPr>
                <p14:cNvContentPartPr/>
                <p14:nvPr/>
              </p14:nvContentPartPr>
              <p14:xfrm>
                <a:off x="7341773" y="1328827"/>
                <a:ext cx="98280" cy="162720"/>
              </p14:xfrm>
            </p:contentPart>
          </mc:Choice>
          <mc:Fallback xmlns="">
            <p:pic>
              <p:nvPicPr>
                <p:cNvPr id="85" name="Freihand 84">
                  <a:extLst>
                    <a:ext uri="{FF2B5EF4-FFF2-40B4-BE49-F238E27FC236}">
                      <a16:creationId xmlns:a16="http://schemas.microsoft.com/office/drawing/2014/main" id="{3AC27709-285D-4B16-9774-39FD38DB6335}"/>
                    </a:ext>
                  </a:extLst>
                </p:cNvPr>
                <p:cNvPicPr/>
                <p:nvPr/>
              </p:nvPicPr>
              <p:blipFill>
                <a:blip r:embed="rId40"/>
                <a:stretch>
                  <a:fillRect/>
                </a:stretch>
              </p:blipFill>
              <p:spPr>
                <a:xfrm>
                  <a:off x="7337453" y="1324507"/>
                  <a:ext cx="1069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86" name="Freihand 85">
                  <a:extLst>
                    <a:ext uri="{FF2B5EF4-FFF2-40B4-BE49-F238E27FC236}">
                      <a16:creationId xmlns:a16="http://schemas.microsoft.com/office/drawing/2014/main" id="{2B458512-B198-48C1-8688-3CDE2C61D344}"/>
                    </a:ext>
                  </a:extLst>
                </p14:cNvPr>
                <p14:cNvContentPartPr/>
                <p14:nvPr/>
              </p14:nvContentPartPr>
              <p14:xfrm>
                <a:off x="7479293" y="1355827"/>
                <a:ext cx="200160" cy="91800"/>
              </p14:xfrm>
            </p:contentPart>
          </mc:Choice>
          <mc:Fallback xmlns="">
            <p:pic>
              <p:nvPicPr>
                <p:cNvPr id="86" name="Freihand 85">
                  <a:extLst>
                    <a:ext uri="{FF2B5EF4-FFF2-40B4-BE49-F238E27FC236}">
                      <a16:creationId xmlns:a16="http://schemas.microsoft.com/office/drawing/2014/main" id="{2B458512-B198-48C1-8688-3CDE2C61D344}"/>
                    </a:ext>
                  </a:extLst>
                </p:cNvPr>
                <p:cNvPicPr/>
                <p:nvPr/>
              </p:nvPicPr>
              <p:blipFill>
                <a:blip r:embed="rId42"/>
                <a:stretch>
                  <a:fillRect/>
                </a:stretch>
              </p:blipFill>
              <p:spPr>
                <a:xfrm>
                  <a:off x="7474973" y="1351507"/>
                  <a:ext cx="2088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87" name="Freihand 86">
                  <a:extLst>
                    <a:ext uri="{FF2B5EF4-FFF2-40B4-BE49-F238E27FC236}">
                      <a16:creationId xmlns:a16="http://schemas.microsoft.com/office/drawing/2014/main" id="{54752347-6612-44FF-8A5B-9BC154D67DEF}"/>
                    </a:ext>
                  </a:extLst>
                </p14:cNvPr>
                <p14:cNvContentPartPr/>
                <p14:nvPr/>
              </p14:nvContentPartPr>
              <p14:xfrm>
                <a:off x="7667933" y="1271947"/>
                <a:ext cx="215280" cy="142920"/>
              </p14:xfrm>
            </p:contentPart>
          </mc:Choice>
          <mc:Fallback xmlns="">
            <p:pic>
              <p:nvPicPr>
                <p:cNvPr id="87" name="Freihand 86">
                  <a:extLst>
                    <a:ext uri="{FF2B5EF4-FFF2-40B4-BE49-F238E27FC236}">
                      <a16:creationId xmlns:a16="http://schemas.microsoft.com/office/drawing/2014/main" id="{54752347-6612-44FF-8A5B-9BC154D67DEF}"/>
                    </a:ext>
                  </a:extLst>
                </p:cNvPr>
                <p:cNvPicPr/>
                <p:nvPr/>
              </p:nvPicPr>
              <p:blipFill>
                <a:blip r:embed="rId44"/>
                <a:stretch>
                  <a:fillRect/>
                </a:stretch>
              </p:blipFill>
              <p:spPr>
                <a:xfrm>
                  <a:off x="7663613" y="1267627"/>
                  <a:ext cx="2239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88" name="Freihand 87">
                  <a:extLst>
                    <a:ext uri="{FF2B5EF4-FFF2-40B4-BE49-F238E27FC236}">
                      <a16:creationId xmlns:a16="http://schemas.microsoft.com/office/drawing/2014/main" id="{F377E20E-24A9-4652-A37E-1C5DD55D0C44}"/>
                    </a:ext>
                  </a:extLst>
                </p14:cNvPr>
                <p14:cNvContentPartPr/>
                <p14:nvPr/>
              </p14:nvContentPartPr>
              <p14:xfrm>
                <a:off x="7990133" y="1303627"/>
                <a:ext cx="227520" cy="106200"/>
              </p14:xfrm>
            </p:contentPart>
          </mc:Choice>
          <mc:Fallback xmlns="">
            <p:pic>
              <p:nvPicPr>
                <p:cNvPr id="88" name="Freihand 87">
                  <a:extLst>
                    <a:ext uri="{FF2B5EF4-FFF2-40B4-BE49-F238E27FC236}">
                      <a16:creationId xmlns:a16="http://schemas.microsoft.com/office/drawing/2014/main" id="{F377E20E-24A9-4652-A37E-1C5DD55D0C44}"/>
                    </a:ext>
                  </a:extLst>
                </p:cNvPr>
                <p:cNvPicPr/>
                <p:nvPr/>
              </p:nvPicPr>
              <p:blipFill>
                <a:blip r:embed="rId46"/>
                <a:stretch>
                  <a:fillRect/>
                </a:stretch>
              </p:blipFill>
              <p:spPr>
                <a:xfrm>
                  <a:off x="7985813" y="1299307"/>
                  <a:ext cx="2361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89" name="Freihand 88">
                  <a:extLst>
                    <a:ext uri="{FF2B5EF4-FFF2-40B4-BE49-F238E27FC236}">
                      <a16:creationId xmlns:a16="http://schemas.microsoft.com/office/drawing/2014/main" id="{88013DD3-7493-4091-AC17-514C88D4D878}"/>
                    </a:ext>
                  </a:extLst>
                </p14:cNvPr>
                <p14:cNvContentPartPr/>
                <p14:nvPr/>
              </p14:nvContentPartPr>
              <p14:xfrm>
                <a:off x="8202533" y="1319467"/>
                <a:ext cx="94320" cy="64440"/>
              </p14:xfrm>
            </p:contentPart>
          </mc:Choice>
          <mc:Fallback xmlns="">
            <p:pic>
              <p:nvPicPr>
                <p:cNvPr id="89" name="Freihand 88">
                  <a:extLst>
                    <a:ext uri="{FF2B5EF4-FFF2-40B4-BE49-F238E27FC236}">
                      <a16:creationId xmlns:a16="http://schemas.microsoft.com/office/drawing/2014/main" id="{88013DD3-7493-4091-AC17-514C88D4D878}"/>
                    </a:ext>
                  </a:extLst>
                </p:cNvPr>
                <p:cNvPicPr/>
                <p:nvPr/>
              </p:nvPicPr>
              <p:blipFill>
                <a:blip r:embed="rId48"/>
                <a:stretch>
                  <a:fillRect/>
                </a:stretch>
              </p:blipFill>
              <p:spPr>
                <a:xfrm>
                  <a:off x="8198213" y="1315147"/>
                  <a:ext cx="1029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0" name="Freihand 89">
                  <a:extLst>
                    <a:ext uri="{FF2B5EF4-FFF2-40B4-BE49-F238E27FC236}">
                      <a16:creationId xmlns:a16="http://schemas.microsoft.com/office/drawing/2014/main" id="{6CE56B56-B514-4D80-B57C-E7DE93292770}"/>
                    </a:ext>
                  </a:extLst>
                </p14:cNvPr>
                <p14:cNvContentPartPr/>
                <p14:nvPr/>
              </p14:nvContentPartPr>
              <p14:xfrm>
                <a:off x="8280653" y="1233067"/>
                <a:ext cx="217080" cy="317520"/>
              </p14:xfrm>
            </p:contentPart>
          </mc:Choice>
          <mc:Fallback xmlns="">
            <p:pic>
              <p:nvPicPr>
                <p:cNvPr id="90" name="Freihand 89">
                  <a:extLst>
                    <a:ext uri="{FF2B5EF4-FFF2-40B4-BE49-F238E27FC236}">
                      <a16:creationId xmlns:a16="http://schemas.microsoft.com/office/drawing/2014/main" id="{6CE56B56-B514-4D80-B57C-E7DE93292770}"/>
                    </a:ext>
                  </a:extLst>
                </p:cNvPr>
                <p:cNvPicPr/>
                <p:nvPr/>
              </p:nvPicPr>
              <p:blipFill>
                <a:blip r:embed="rId50"/>
                <a:stretch>
                  <a:fillRect/>
                </a:stretch>
              </p:blipFill>
              <p:spPr>
                <a:xfrm>
                  <a:off x="8276333" y="1228747"/>
                  <a:ext cx="22572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91" name="Freihand 90">
                  <a:extLst>
                    <a:ext uri="{FF2B5EF4-FFF2-40B4-BE49-F238E27FC236}">
                      <a16:creationId xmlns:a16="http://schemas.microsoft.com/office/drawing/2014/main" id="{BBA72019-C1DC-4DD6-8F3E-8320597E5493}"/>
                    </a:ext>
                  </a:extLst>
                </p14:cNvPr>
                <p14:cNvContentPartPr/>
                <p14:nvPr/>
              </p14:nvContentPartPr>
              <p14:xfrm>
                <a:off x="8515373" y="1243147"/>
                <a:ext cx="11520" cy="29520"/>
              </p14:xfrm>
            </p:contentPart>
          </mc:Choice>
          <mc:Fallback xmlns="">
            <p:pic>
              <p:nvPicPr>
                <p:cNvPr id="91" name="Freihand 90">
                  <a:extLst>
                    <a:ext uri="{FF2B5EF4-FFF2-40B4-BE49-F238E27FC236}">
                      <a16:creationId xmlns:a16="http://schemas.microsoft.com/office/drawing/2014/main" id="{BBA72019-C1DC-4DD6-8F3E-8320597E5493}"/>
                    </a:ext>
                  </a:extLst>
                </p:cNvPr>
                <p:cNvPicPr/>
                <p:nvPr/>
              </p:nvPicPr>
              <p:blipFill>
                <a:blip r:embed="rId52"/>
                <a:stretch>
                  <a:fillRect/>
                </a:stretch>
              </p:blipFill>
              <p:spPr>
                <a:xfrm>
                  <a:off x="8511053" y="1238827"/>
                  <a:ext cx="201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92" name="Freihand 91">
                  <a:extLst>
                    <a:ext uri="{FF2B5EF4-FFF2-40B4-BE49-F238E27FC236}">
                      <a16:creationId xmlns:a16="http://schemas.microsoft.com/office/drawing/2014/main" id="{6EB8B957-1FD6-401A-B0ED-8341E55164CE}"/>
                    </a:ext>
                  </a:extLst>
                </p14:cNvPr>
                <p14:cNvContentPartPr/>
                <p14:nvPr/>
              </p14:nvContentPartPr>
              <p14:xfrm>
                <a:off x="8543453" y="1170427"/>
                <a:ext cx="146160" cy="189360"/>
              </p14:xfrm>
            </p:contentPart>
          </mc:Choice>
          <mc:Fallback xmlns="">
            <p:pic>
              <p:nvPicPr>
                <p:cNvPr id="92" name="Freihand 91">
                  <a:extLst>
                    <a:ext uri="{FF2B5EF4-FFF2-40B4-BE49-F238E27FC236}">
                      <a16:creationId xmlns:a16="http://schemas.microsoft.com/office/drawing/2014/main" id="{6EB8B957-1FD6-401A-B0ED-8341E55164CE}"/>
                    </a:ext>
                  </a:extLst>
                </p:cNvPr>
                <p:cNvPicPr/>
                <p:nvPr/>
              </p:nvPicPr>
              <p:blipFill>
                <a:blip r:embed="rId54"/>
                <a:stretch>
                  <a:fillRect/>
                </a:stretch>
              </p:blipFill>
              <p:spPr>
                <a:xfrm>
                  <a:off x="8539133" y="1166107"/>
                  <a:ext cx="1548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93" name="Freihand 92">
                  <a:extLst>
                    <a:ext uri="{FF2B5EF4-FFF2-40B4-BE49-F238E27FC236}">
                      <a16:creationId xmlns:a16="http://schemas.microsoft.com/office/drawing/2014/main" id="{A8BE6EFD-3F01-4D53-90D2-8F4C9CE57349}"/>
                    </a:ext>
                  </a:extLst>
                </p14:cNvPr>
                <p14:cNvContentPartPr/>
                <p14:nvPr/>
              </p14:nvContentPartPr>
              <p14:xfrm>
                <a:off x="8226293" y="1187347"/>
                <a:ext cx="114840" cy="23760"/>
              </p14:xfrm>
            </p:contentPart>
          </mc:Choice>
          <mc:Fallback xmlns="">
            <p:pic>
              <p:nvPicPr>
                <p:cNvPr id="93" name="Freihand 92">
                  <a:extLst>
                    <a:ext uri="{FF2B5EF4-FFF2-40B4-BE49-F238E27FC236}">
                      <a16:creationId xmlns:a16="http://schemas.microsoft.com/office/drawing/2014/main" id="{A8BE6EFD-3F01-4D53-90D2-8F4C9CE57349}"/>
                    </a:ext>
                  </a:extLst>
                </p:cNvPr>
                <p:cNvPicPr/>
                <p:nvPr/>
              </p:nvPicPr>
              <p:blipFill>
                <a:blip r:embed="rId56"/>
                <a:stretch>
                  <a:fillRect/>
                </a:stretch>
              </p:blipFill>
              <p:spPr>
                <a:xfrm>
                  <a:off x="8221973" y="1183027"/>
                  <a:ext cx="1234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94" name="Freihand 93">
                  <a:extLst>
                    <a:ext uri="{FF2B5EF4-FFF2-40B4-BE49-F238E27FC236}">
                      <a16:creationId xmlns:a16="http://schemas.microsoft.com/office/drawing/2014/main" id="{E27AF8C1-D18C-4181-A4F9-E8D1B41CB281}"/>
                    </a:ext>
                  </a:extLst>
                </p14:cNvPr>
                <p14:cNvContentPartPr/>
                <p14:nvPr/>
              </p14:nvContentPartPr>
              <p14:xfrm>
                <a:off x="8750813" y="1054507"/>
                <a:ext cx="42840" cy="292320"/>
              </p14:xfrm>
            </p:contentPart>
          </mc:Choice>
          <mc:Fallback xmlns="">
            <p:pic>
              <p:nvPicPr>
                <p:cNvPr id="94" name="Freihand 93">
                  <a:extLst>
                    <a:ext uri="{FF2B5EF4-FFF2-40B4-BE49-F238E27FC236}">
                      <a16:creationId xmlns:a16="http://schemas.microsoft.com/office/drawing/2014/main" id="{E27AF8C1-D18C-4181-A4F9-E8D1B41CB281}"/>
                    </a:ext>
                  </a:extLst>
                </p:cNvPr>
                <p:cNvPicPr/>
                <p:nvPr/>
              </p:nvPicPr>
              <p:blipFill>
                <a:blip r:embed="rId58"/>
                <a:stretch>
                  <a:fillRect/>
                </a:stretch>
              </p:blipFill>
              <p:spPr>
                <a:xfrm>
                  <a:off x="8746493" y="1050187"/>
                  <a:ext cx="5148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1" name="Freihand 100">
                  <a:extLst>
                    <a:ext uri="{FF2B5EF4-FFF2-40B4-BE49-F238E27FC236}">
                      <a16:creationId xmlns:a16="http://schemas.microsoft.com/office/drawing/2014/main" id="{B67E60AD-7BC9-4354-9C11-D9CCB7961CE1}"/>
                    </a:ext>
                  </a:extLst>
                </p14:cNvPr>
                <p14:cNvContentPartPr/>
                <p14:nvPr/>
              </p14:nvContentPartPr>
              <p14:xfrm>
                <a:off x="6396413" y="731947"/>
                <a:ext cx="1261800" cy="752760"/>
              </p14:xfrm>
            </p:contentPart>
          </mc:Choice>
          <mc:Fallback xmlns="">
            <p:pic>
              <p:nvPicPr>
                <p:cNvPr id="101" name="Freihand 100">
                  <a:extLst>
                    <a:ext uri="{FF2B5EF4-FFF2-40B4-BE49-F238E27FC236}">
                      <a16:creationId xmlns:a16="http://schemas.microsoft.com/office/drawing/2014/main" id="{B67E60AD-7BC9-4354-9C11-D9CCB7961CE1}"/>
                    </a:ext>
                  </a:extLst>
                </p:cNvPr>
                <p:cNvPicPr/>
                <p:nvPr/>
              </p:nvPicPr>
              <p:blipFill>
                <a:blip r:embed="rId60"/>
                <a:stretch>
                  <a:fillRect/>
                </a:stretch>
              </p:blipFill>
              <p:spPr>
                <a:xfrm>
                  <a:off x="6392093" y="727627"/>
                  <a:ext cx="1270440" cy="761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103" name="Freihand 102">
                <a:extLst>
                  <a:ext uri="{FF2B5EF4-FFF2-40B4-BE49-F238E27FC236}">
                    <a16:creationId xmlns:a16="http://schemas.microsoft.com/office/drawing/2014/main" id="{644EE2B0-445E-46A5-A2CC-DF1891CFA774}"/>
                  </a:ext>
                </a:extLst>
              </p14:cNvPr>
              <p14:cNvContentPartPr/>
              <p14:nvPr/>
            </p14:nvContentPartPr>
            <p14:xfrm>
              <a:off x="4313453" y="2991667"/>
              <a:ext cx="2787120" cy="143280"/>
            </p14:xfrm>
          </p:contentPart>
        </mc:Choice>
        <mc:Fallback xmlns="">
          <p:pic>
            <p:nvPicPr>
              <p:cNvPr id="103" name="Freihand 102">
                <a:extLst>
                  <a:ext uri="{FF2B5EF4-FFF2-40B4-BE49-F238E27FC236}">
                    <a16:creationId xmlns:a16="http://schemas.microsoft.com/office/drawing/2014/main" id="{644EE2B0-445E-46A5-A2CC-DF1891CFA774}"/>
                  </a:ext>
                </a:extLst>
              </p:cNvPr>
              <p:cNvPicPr/>
              <p:nvPr/>
            </p:nvPicPr>
            <p:blipFill>
              <a:blip r:embed="rId62"/>
              <a:stretch>
                <a:fillRect/>
              </a:stretch>
            </p:blipFill>
            <p:spPr>
              <a:xfrm>
                <a:off x="4309133" y="2987347"/>
                <a:ext cx="27957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09" name="Freihand 108">
                <a:extLst>
                  <a:ext uri="{FF2B5EF4-FFF2-40B4-BE49-F238E27FC236}">
                    <a16:creationId xmlns:a16="http://schemas.microsoft.com/office/drawing/2014/main" id="{489E15DD-014A-44CB-BB1A-841D362587F7}"/>
                  </a:ext>
                </a:extLst>
              </p14:cNvPr>
              <p14:cNvContentPartPr/>
              <p14:nvPr/>
            </p14:nvContentPartPr>
            <p14:xfrm>
              <a:off x="11020253" y="1732747"/>
              <a:ext cx="384120" cy="618840"/>
            </p14:xfrm>
          </p:contentPart>
        </mc:Choice>
        <mc:Fallback xmlns="">
          <p:pic>
            <p:nvPicPr>
              <p:cNvPr id="109" name="Freihand 108">
                <a:extLst>
                  <a:ext uri="{FF2B5EF4-FFF2-40B4-BE49-F238E27FC236}">
                    <a16:creationId xmlns:a16="http://schemas.microsoft.com/office/drawing/2014/main" id="{489E15DD-014A-44CB-BB1A-841D362587F7}"/>
                  </a:ext>
                </a:extLst>
              </p:cNvPr>
              <p:cNvPicPr/>
              <p:nvPr/>
            </p:nvPicPr>
            <p:blipFill>
              <a:blip r:embed="rId64"/>
              <a:stretch>
                <a:fillRect/>
              </a:stretch>
            </p:blipFill>
            <p:spPr>
              <a:xfrm>
                <a:off x="11015933" y="1728427"/>
                <a:ext cx="392760" cy="627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11" name="Freihand 110">
                <a:extLst>
                  <a:ext uri="{FF2B5EF4-FFF2-40B4-BE49-F238E27FC236}">
                    <a16:creationId xmlns:a16="http://schemas.microsoft.com/office/drawing/2014/main" id="{9E4BB5CE-E734-4AA3-8214-374CBAD58126}"/>
                  </a:ext>
                </a:extLst>
              </p14:cNvPr>
              <p14:cNvContentPartPr/>
              <p14:nvPr/>
            </p14:nvContentPartPr>
            <p14:xfrm>
              <a:off x="1243733" y="301747"/>
              <a:ext cx="1222560" cy="852120"/>
            </p14:xfrm>
          </p:contentPart>
        </mc:Choice>
        <mc:Fallback xmlns="">
          <p:pic>
            <p:nvPicPr>
              <p:cNvPr id="111" name="Freihand 110">
                <a:extLst>
                  <a:ext uri="{FF2B5EF4-FFF2-40B4-BE49-F238E27FC236}">
                    <a16:creationId xmlns:a16="http://schemas.microsoft.com/office/drawing/2014/main" id="{9E4BB5CE-E734-4AA3-8214-374CBAD58126}"/>
                  </a:ext>
                </a:extLst>
              </p:cNvPr>
              <p:cNvPicPr/>
              <p:nvPr/>
            </p:nvPicPr>
            <p:blipFill>
              <a:blip r:embed="rId66"/>
              <a:stretch>
                <a:fillRect/>
              </a:stretch>
            </p:blipFill>
            <p:spPr>
              <a:xfrm>
                <a:off x="1239413" y="297427"/>
                <a:ext cx="1231200" cy="860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28" name="Freihand 127">
                <a:extLst>
                  <a:ext uri="{FF2B5EF4-FFF2-40B4-BE49-F238E27FC236}">
                    <a16:creationId xmlns:a16="http://schemas.microsoft.com/office/drawing/2014/main" id="{4E4A0D38-A6CD-46B8-B4D4-DF5D76FA355F}"/>
                  </a:ext>
                </a:extLst>
              </p14:cNvPr>
              <p14:cNvContentPartPr/>
              <p14:nvPr/>
            </p14:nvContentPartPr>
            <p14:xfrm>
              <a:off x="2598053" y="4663147"/>
              <a:ext cx="2257560" cy="742320"/>
            </p14:xfrm>
          </p:contentPart>
        </mc:Choice>
        <mc:Fallback xmlns="">
          <p:pic>
            <p:nvPicPr>
              <p:cNvPr id="128" name="Freihand 127">
                <a:extLst>
                  <a:ext uri="{FF2B5EF4-FFF2-40B4-BE49-F238E27FC236}">
                    <a16:creationId xmlns:a16="http://schemas.microsoft.com/office/drawing/2014/main" id="{4E4A0D38-A6CD-46B8-B4D4-DF5D76FA355F}"/>
                  </a:ext>
                </a:extLst>
              </p:cNvPr>
              <p:cNvPicPr/>
              <p:nvPr/>
            </p:nvPicPr>
            <p:blipFill>
              <a:blip r:embed="rId68"/>
              <a:stretch>
                <a:fillRect/>
              </a:stretch>
            </p:blipFill>
            <p:spPr>
              <a:xfrm>
                <a:off x="2593733" y="4658827"/>
                <a:ext cx="2266200" cy="7509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30" name="Freihand 129">
                <a:extLst>
                  <a:ext uri="{FF2B5EF4-FFF2-40B4-BE49-F238E27FC236}">
                    <a16:creationId xmlns:a16="http://schemas.microsoft.com/office/drawing/2014/main" id="{A360736C-9B3E-4F44-A3D9-F783C539FD99}"/>
                  </a:ext>
                </a:extLst>
              </p14:cNvPr>
              <p14:cNvContentPartPr/>
              <p14:nvPr/>
            </p14:nvContentPartPr>
            <p14:xfrm>
              <a:off x="1421213" y="5902267"/>
              <a:ext cx="3318120" cy="203400"/>
            </p14:xfrm>
          </p:contentPart>
        </mc:Choice>
        <mc:Fallback xmlns="">
          <p:pic>
            <p:nvPicPr>
              <p:cNvPr id="130" name="Freihand 129">
                <a:extLst>
                  <a:ext uri="{FF2B5EF4-FFF2-40B4-BE49-F238E27FC236}">
                    <a16:creationId xmlns:a16="http://schemas.microsoft.com/office/drawing/2014/main" id="{A360736C-9B3E-4F44-A3D9-F783C539FD99}"/>
                  </a:ext>
                </a:extLst>
              </p:cNvPr>
              <p:cNvPicPr/>
              <p:nvPr/>
            </p:nvPicPr>
            <p:blipFill>
              <a:blip r:embed="rId70"/>
              <a:stretch>
                <a:fillRect/>
              </a:stretch>
            </p:blipFill>
            <p:spPr>
              <a:xfrm>
                <a:off x="1416893" y="5897947"/>
                <a:ext cx="33267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50" name="Freihand 149">
                <a:extLst>
                  <a:ext uri="{FF2B5EF4-FFF2-40B4-BE49-F238E27FC236}">
                    <a16:creationId xmlns:a16="http://schemas.microsoft.com/office/drawing/2014/main" id="{76477134-34FF-4E2D-AA04-A403370CC292}"/>
                  </a:ext>
                </a:extLst>
              </p14:cNvPr>
              <p14:cNvContentPartPr/>
              <p14:nvPr/>
            </p14:nvContentPartPr>
            <p14:xfrm>
              <a:off x="9339413" y="67027"/>
              <a:ext cx="2632680" cy="1535760"/>
            </p14:xfrm>
          </p:contentPart>
        </mc:Choice>
        <mc:Fallback xmlns="">
          <p:pic>
            <p:nvPicPr>
              <p:cNvPr id="150" name="Freihand 149">
                <a:extLst>
                  <a:ext uri="{FF2B5EF4-FFF2-40B4-BE49-F238E27FC236}">
                    <a16:creationId xmlns:a16="http://schemas.microsoft.com/office/drawing/2014/main" id="{76477134-34FF-4E2D-AA04-A403370CC292}"/>
                  </a:ext>
                </a:extLst>
              </p:cNvPr>
              <p:cNvPicPr/>
              <p:nvPr/>
            </p:nvPicPr>
            <p:blipFill>
              <a:blip r:embed="rId72"/>
              <a:stretch>
                <a:fillRect/>
              </a:stretch>
            </p:blipFill>
            <p:spPr>
              <a:xfrm>
                <a:off x="9335093" y="62707"/>
                <a:ext cx="2641320" cy="1544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52" name="Freihand 151">
                <a:extLst>
                  <a:ext uri="{FF2B5EF4-FFF2-40B4-BE49-F238E27FC236}">
                    <a16:creationId xmlns:a16="http://schemas.microsoft.com/office/drawing/2014/main" id="{C2A8B279-B720-43D7-8AE3-4356A2C2FDB4}"/>
                  </a:ext>
                </a:extLst>
              </p14:cNvPr>
              <p14:cNvContentPartPr/>
              <p14:nvPr/>
            </p14:nvContentPartPr>
            <p14:xfrm>
              <a:off x="386573" y="615667"/>
              <a:ext cx="123480" cy="5562000"/>
            </p14:xfrm>
          </p:contentPart>
        </mc:Choice>
        <mc:Fallback xmlns="">
          <p:pic>
            <p:nvPicPr>
              <p:cNvPr id="152" name="Freihand 151">
                <a:extLst>
                  <a:ext uri="{FF2B5EF4-FFF2-40B4-BE49-F238E27FC236}">
                    <a16:creationId xmlns:a16="http://schemas.microsoft.com/office/drawing/2014/main" id="{C2A8B279-B720-43D7-8AE3-4356A2C2FDB4}"/>
                  </a:ext>
                </a:extLst>
              </p:cNvPr>
              <p:cNvPicPr/>
              <p:nvPr/>
            </p:nvPicPr>
            <p:blipFill>
              <a:blip r:embed="rId74"/>
              <a:stretch>
                <a:fillRect/>
              </a:stretch>
            </p:blipFill>
            <p:spPr>
              <a:xfrm>
                <a:off x="382253" y="611347"/>
                <a:ext cx="132120" cy="55706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53" name="Freihand 152">
                <a:extLst>
                  <a:ext uri="{FF2B5EF4-FFF2-40B4-BE49-F238E27FC236}">
                    <a16:creationId xmlns:a16="http://schemas.microsoft.com/office/drawing/2014/main" id="{AB4E0AB0-43E1-4715-9D30-FE2DC9529949}"/>
                  </a:ext>
                </a:extLst>
              </p14:cNvPr>
              <p14:cNvContentPartPr/>
              <p14:nvPr/>
            </p14:nvContentPartPr>
            <p14:xfrm>
              <a:off x="2111333" y="4343107"/>
              <a:ext cx="2563920" cy="1256760"/>
            </p14:xfrm>
          </p:contentPart>
        </mc:Choice>
        <mc:Fallback xmlns="">
          <p:pic>
            <p:nvPicPr>
              <p:cNvPr id="153" name="Freihand 152">
                <a:extLst>
                  <a:ext uri="{FF2B5EF4-FFF2-40B4-BE49-F238E27FC236}">
                    <a16:creationId xmlns:a16="http://schemas.microsoft.com/office/drawing/2014/main" id="{AB4E0AB0-43E1-4715-9D30-FE2DC9529949}"/>
                  </a:ext>
                </a:extLst>
              </p:cNvPr>
              <p:cNvPicPr/>
              <p:nvPr/>
            </p:nvPicPr>
            <p:blipFill>
              <a:blip r:embed="rId76"/>
              <a:stretch>
                <a:fillRect/>
              </a:stretch>
            </p:blipFill>
            <p:spPr>
              <a:xfrm>
                <a:off x="2107013" y="4338787"/>
                <a:ext cx="2572560" cy="1265400"/>
              </a:xfrm>
              <a:prstGeom prst="rect">
                <a:avLst/>
              </a:prstGeom>
            </p:spPr>
          </p:pic>
        </mc:Fallback>
      </mc:AlternateContent>
      <p:grpSp>
        <p:nvGrpSpPr>
          <p:cNvPr id="156" name="Gruppieren 155">
            <a:extLst>
              <a:ext uri="{FF2B5EF4-FFF2-40B4-BE49-F238E27FC236}">
                <a16:creationId xmlns:a16="http://schemas.microsoft.com/office/drawing/2014/main" id="{FBBC4449-D460-46DC-B9A4-016149A63518}"/>
              </a:ext>
            </a:extLst>
          </p:cNvPr>
          <p:cNvGrpSpPr/>
          <p:nvPr/>
        </p:nvGrpSpPr>
        <p:grpSpPr>
          <a:xfrm>
            <a:off x="9580973" y="26707"/>
            <a:ext cx="2294280" cy="2214360"/>
            <a:chOff x="9580973" y="26707"/>
            <a:chExt cx="2294280" cy="2214360"/>
          </a:xfrm>
        </p:grpSpPr>
        <mc:AlternateContent xmlns:mc="http://schemas.openxmlformats.org/markup-compatibility/2006" xmlns:p14="http://schemas.microsoft.com/office/powerpoint/2010/main">
          <mc:Choice Requires="p14">
            <p:contentPart p14:bwMode="auto" r:id="rId77">
              <p14:nvContentPartPr>
                <p14:cNvPr id="2" name="Freihand 1">
                  <a:extLst>
                    <a:ext uri="{FF2B5EF4-FFF2-40B4-BE49-F238E27FC236}">
                      <a16:creationId xmlns:a16="http://schemas.microsoft.com/office/drawing/2014/main" id="{43E951C9-B020-4BD4-B698-CADFFB0CA585}"/>
                    </a:ext>
                  </a:extLst>
                </p14:cNvPr>
                <p14:cNvContentPartPr/>
                <p14:nvPr/>
              </p14:nvContentPartPr>
              <p14:xfrm>
                <a:off x="10103333" y="253867"/>
                <a:ext cx="153720" cy="1077120"/>
              </p14:xfrm>
            </p:contentPart>
          </mc:Choice>
          <mc:Fallback xmlns="">
            <p:pic>
              <p:nvPicPr>
                <p:cNvPr id="2" name="Freihand 1">
                  <a:extLst>
                    <a:ext uri="{FF2B5EF4-FFF2-40B4-BE49-F238E27FC236}">
                      <a16:creationId xmlns:a16="http://schemas.microsoft.com/office/drawing/2014/main" id="{43E951C9-B020-4BD4-B698-CADFFB0CA585}"/>
                    </a:ext>
                  </a:extLst>
                </p:cNvPr>
                <p:cNvPicPr/>
                <p:nvPr/>
              </p:nvPicPr>
              <p:blipFill>
                <a:blip r:embed="rId78"/>
                <a:stretch>
                  <a:fillRect/>
                </a:stretch>
              </p:blipFill>
              <p:spPr>
                <a:xfrm>
                  <a:off x="10099013" y="249547"/>
                  <a:ext cx="162360" cy="1085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 name="Freihand 3">
                  <a:extLst>
                    <a:ext uri="{FF2B5EF4-FFF2-40B4-BE49-F238E27FC236}">
                      <a16:creationId xmlns:a16="http://schemas.microsoft.com/office/drawing/2014/main" id="{E229E090-764F-4EEF-AE97-B23B2A7FA25F}"/>
                    </a:ext>
                  </a:extLst>
                </p14:cNvPr>
                <p14:cNvContentPartPr/>
                <p14:nvPr/>
              </p14:nvContentPartPr>
              <p14:xfrm>
                <a:off x="9973373" y="1339267"/>
                <a:ext cx="1401840" cy="69120"/>
              </p14:xfrm>
            </p:contentPart>
          </mc:Choice>
          <mc:Fallback xmlns="">
            <p:pic>
              <p:nvPicPr>
                <p:cNvPr id="4" name="Freihand 3">
                  <a:extLst>
                    <a:ext uri="{FF2B5EF4-FFF2-40B4-BE49-F238E27FC236}">
                      <a16:creationId xmlns:a16="http://schemas.microsoft.com/office/drawing/2014/main" id="{E229E090-764F-4EEF-AE97-B23B2A7FA25F}"/>
                    </a:ext>
                  </a:extLst>
                </p:cNvPr>
                <p:cNvPicPr/>
                <p:nvPr/>
              </p:nvPicPr>
              <p:blipFill>
                <a:blip r:embed="rId80"/>
                <a:stretch>
                  <a:fillRect/>
                </a:stretch>
              </p:blipFill>
              <p:spPr>
                <a:xfrm>
                  <a:off x="9969053" y="1334947"/>
                  <a:ext cx="14104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 name="Freihand 4">
                  <a:extLst>
                    <a:ext uri="{FF2B5EF4-FFF2-40B4-BE49-F238E27FC236}">
                      <a16:creationId xmlns:a16="http://schemas.microsoft.com/office/drawing/2014/main" id="{C0203588-DB7F-4E67-BD8F-E4A4A5EC579E}"/>
                    </a:ext>
                  </a:extLst>
                </p14:cNvPr>
                <p14:cNvContentPartPr/>
                <p14:nvPr/>
              </p14:nvContentPartPr>
              <p14:xfrm>
                <a:off x="11427413" y="1270867"/>
                <a:ext cx="261360" cy="234360"/>
              </p14:xfrm>
            </p:contentPart>
          </mc:Choice>
          <mc:Fallback xmlns="">
            <p:pic>
              <p:nvPicPr>
                <p:cNvPr id="5" name="Freihand 4">
                  <a:extLst>
                    <a:ext uri="{FF2B5EF4-FFF2-40B4-BE49-F238E27FC236}">
                      <a16:creationId xmlns:a16="http://schemas.microsoft.com/office/drawing/2014/main" id="{C0203588-DB7F-4E67-BD8F-E4A4A5EC579E}"/>
                    </a:ext>
                  </a:extLst>
                </p:cNvPr>
                <p:cNvPicPr/>
                <p:nvPr/>
              </p:nvPicPr>
              <p:blipFill>
                <a:blip r:embed="rId82"/>
                <a:stretch>
                  <a:fillRect/>
                </a:stretch>
              </p:blipFill>
              <p:spPr>
                <a:xfrm>
                  <a:off x="11423093" y="1266547"/>
                  <a:ext cx="27000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 name="Freihand 6">
                  <a:extLst>
                    <a:ext uri="{FF2B5EF4-FFF2-40B4-BE49-F238E27FC236}">
                      <a16:creationId xmlns:a16="http://schemas.microsoft.com/office/drawing/2014/main" id="{6E0A7230-5E1B-48DB-BA83-2CD083BD97A8}"/>
                    </a:ext>
                  </a:extLst>
                </p14:cNvPr>
                <p14:cNvContentPartPr/>
                <p14:nvPr/>
              </p14:nvContentPartPr>
              <p14:xfrm>
                <a:off x="10143293" y="144787"/>
                <a:ext cx="225720" cy="201600"/>
              </p14:xfrm>
            </p:contentPart>
          </mc:Choice>
          <mc:Fallback xmlns="">
            <p:pic>
              <p:nvPicPr>
                <p:cNvPr id="7" name="Freihand 6">
                  <a:extLst>
                    <a:ext uri="{FF2B5EF4-FFF2-40B4-BE49-F238E27FC236}">
                      <a16:creationId xmlns:a16="http://schemas.microsoft.com/office/drawing/2014/main" id="{6E0A7230-5E1B-48DB-BA83-2CD083BD97A8}"/>
                    </a:ext>
                  </a:extLst>
                </p:cNvPr>
                <p:cNvPicPr/>
                <p:nvPr/>
              </p:nvPicPr>
              <p:blipFill>
                <a:blip r:embed="rId84"/>
                <a:stretch>
                  <a:fillRect/>
                </a:stretch>
              </p:blipFill>
              <p:spPr>
                <a:xfrm>
                  <a:off x="10138973" y="140467"/>
                  <a:ext cx="2343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9" name="Freihand 8">
                  <a:extLst>
                    <a:ext uri="{FF2B5EF4-FFF2-40B4-BE49-F238E27FC236}">
                      <a16:creationId xmlns:a16="http://schemas.microsoft.com/office/drawing/2014/main" id="{14B02344-18FB-4AD1-B262-8A9829C3B5DA}"/>
                    </a:ext>
                  </a:extLst>
                </p14:cNvPr>
                <p14:cNvContentPartPr/>
                <p14:nvPr/>
              </p14:nvContentPartPr>
              <p14:xfrm>
                <a:off x="9928733" y="172867"/>
                <a:ext cx="155520" cy="281880"/>
              </p14:xfrm>
            </p:contentPart>
          </mc:Choice>
          <mc:Fallback xmlns="">
            <p:pic>
              <p:nvPicPr>
                <p:cNvPr id="9" name="Freihand 8">
                  <a:extLst>
                    <a:ext uri="{FF2B5EF4-FFF2-40B4-BE49-F238E27FC236}">
                      <a16:creationId xmlns:a16="http://schemas.microsoft.com/office/drawing/2014/main" id="{14B02344-18FB-4AD1-B262-8A9829C3B5DA}"/>
                    </a:ext>
                  </a:extLst>
                </p:cNvPr>
                <p:cNvPicPr/>
                <p:nvPr/>
              </p:nvPicPr>
              <p:blipFill>
                <a:blip r:embed="rId86"/>
                <a:stretch>
                  <a:fillRect/>
                </a:stretch>
              </p:blipFill>
              <p:spPr>
                <a:xfrm>
                  <a:off x="9924413" y="168547"/>
                  <a:ext cx="16416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1" name="Freihand 10">
                  <a:extLst>
                    <a:ext uri="{FF2B5EF4-FFF2-40B4-BE49-F238E27FC236}">
                      <a16:creationId xmlns:a16="http://schemas.microsoft.com/office/drawing/2014/main" id="{FACB6242-F07C-4CD0-BEB7-935C5C984B3F}"/>
                    </a:ext>
                  </a:extLst>
                </p14:cNvPr>
                <p14:cNvContentPartPr/>
                <p14:nvPr/>
              </p14:nvContentPartPr>
              <p14:xfrm>
                <a:off x="11305013" y="1575787"/>
                <a:ext cx="222840" cy="292680"/>
              </p14:xfrm>
            </p:contentPart>
          </mc:Choice>
          <mc:Fallback xmlns="">
            <p:pic>
              <p:nvPicPr>
                <p:cNvPr id="11" name="Freihand 10">
                  <a:extLst>
                    <a:ext uri="{FF2B5EF4-FFF2-40B4-BE49-F238E27FC236}">
                      <a16:creationId xmlns:a16="http://schemas.microsoft.com/office/drawing/2014/main" id="{FACB6242-F07C-4CD0-BEB7-935C5C984B3F}"/>
                    </a:ext>
                  </a:extLst>
                </p:cNvPr>
                <p:cNvPicPr/>
                <p:nvPr/>
              </p:nvPicPr>
              <p:blipFill>
                <a:blip r:embed="rId88"/>
                <a:stretch>
                  <a:fillRect/>
                </a:stretch>
              </p:blipFill>
              <p:spPr>
                <a:xfrm>
                  <a:off x="11300693" y="1571467"/>
                  <a:ext cx="231480" cy="3013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2" name="Freihand 11">
                  <a:extLst>
                    <a:ext uri="{FF2B5EF4-FFF2-40B4-BE49-F238E27FC236}">
                      <a16:creationId xmlns:a16="http://schemas.microsoft.com/office/drawing/2014/main" id="{79E6D0F0-463E-4AB5-9C6D-BCF2C4003B6B}"/>
                    </a:ext>
                  </a:extLst>
                </p14:cNvPr>
                <p14:cNvContentPartPr/>
                <p14:nvPr/>
              </p14:nvContentPartPr>
              <p14:xfrm>
                <a:off x="10345973" y="379507"/>
                <a:ext cx="981360" cy="660960"/>
              </p14:xfrm>
            </p:contentPart>
          </mc:Choice>
          <mc:Fallback xmlns="">
            <p:pic>
              <p:nvPicPr>
                <p:cNvPr id="12" name="Freihand 11">
                  <a:extLst>
                    <a:ext uri="{FF2B5EF4-FFF2-40B4-BE49-F238E27FC236}">
                      <a16:creationId xmlns:a16="http://schemas.microsoft.com/office/drawing/2014/main" id="{79E6D0F0-463E-4AB5-9C6D-BCF2C4003B6B}"/>
                    </a:ext>
                  </a:extLst>
                </p:cNvPr>
                <p:cNvPicPr/>
                <p:nvPr/>
              </p:nvPicPr>
              <p:blipFill>
                <a:blip r:embed="rId90"/>
                <a:stretch>
                  <a:fillRect/>
                </a:stretch>
              </p:blipFill>
              <p:spPr>
                <a:xfrm>
                  <a:off x="10341653" y="375187"/>
                  <a:ext cx="990000" cy="6696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4" name="Freihand 13">
                  <a:extLst>
                    <a:ext uri="{FF2B5EF4-FFF2-40B4-BE49-F238E27FC236}">
                      <a16:creationId xmlns:a16="http://schemas.microsoft.com/office/drawing/2014/main" id="{C061BB90-CAE0-4CE6-A6CC-0F37A1A9F353}"/>
                    </a:ext>
                  </a:extLst>
                </p14:cNvPr>
                <p14:cNvContentPartPr/>
                <p14:nvPr/>
              </p14:nvContentPartPr>
              <p14:xfrm>
                <a:off x="10607333" y="259987"/>
                <a:ext cx="630720" cy="742680"/>
              </p14:xfrm>
            </p:contentPart>
          </mc:Choice>
          <mc:Fallback xmlns="">
            <p:pic>
              <p:nvPicPr>
                <p:cNvPr id="14" name="Freihand 13">
                  <a:extLst>
                    <a:ext uri="{FF2B5EF4-FFF2-40B4-BE49-F238E27FC236}">
                      <a16:creationId xmlns:a16="http://schemas.microsoft.com/office/drawing/2014/main" id="{C061BB90-CAE0-4CE6-A6CC-0F37A1A9F353}"/>
                    </a:ext>
                  </a:extLst>
                </p:cNvPr>
                <p:cNvPicPr/>
                <p:nvPr/>
              </p:nvPicPr>
              <p:blipFill>
                <a:blip r:embed="rId92"/>
                <a:stretch>
                  <a:fillRect/>
                </a:stretch>
              </p:blipFill>
              <p:spPr>
                <a:xfrm>
                  <a:off x="10603013" y="255667"/>
                  <a:ext cx="639360" cy="751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5" name="Freihand 14">
                  <a:extLst>
                    <a:ext uri="{FF2B5EF4-FFF2-40B4-BE49-F238E27FC236}">
                      <a16:creationId xmlns:a16="http://schemas.microsoft.com/office/drawing/2014/main" id="{5288460B-C08F-4A98-BE3B-1922F8630D06}"/>
                    </a:ext>
                  </a:extLst>
                </p14:cNvPr>
                <p14:cNvContentPartPr/>
                <p14:nvPr/>
              </p14:nvContentPartPr>
              <p14:xfrm>
                <a:off x="11434253" y="219667"/>
                <a:ext cx="210600" cy="243360"/>
              </p14:xfrm>
            </p:contentPart>
          </mc:Choice>
          <mc:Fallback xmlns="">
            <p:pic>
              <p:nvPicPr>
                <p:cNvPr id="15" name="Freihand 14">
                  <a:extLst>
                    <a:ext uri="{FF2B5EF4-FFF2-40B4-BE49-F238E27FC236}">
                      <a16:creationId xmlns:a16="http://schemas.microsoft.com/office/drawing/2014/main" id="{5288460B-C08F-4A98-BE3B-1922F8630D06}"/>
                    </a:ext>
                  </a:extLst>
                </p:cNvPr>
                <p:cNvPicPr/>
                <p:nvPr/>
              </p:nvPicPr>
              <p:blipFill>
                <a:blip r:embed="rId94"/>
                <a:stretch>
                  <a:fillRect/>
                </a:stretch>
              </p:blipFill>
              <p:spPr>
                <a:xfrm>
                  <a:off x="11429933" y="215347"/>
                  <a:ext cx="21924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6" name="Freihand 15">
                  <a:extLst>
                    <a:ext uri="{FF2B5EF4-FFF2-40B4-BE49-F238E27FC236}">
                      <a16:creationId xmlns:a16="http://schemas.microsoft.com/office/drawing/2014/main" id="{480B0305-FCD8-48E3-9C59-08E1007D5725}"/>
                    </a:ext>
                  </a:extLst>
                </p14:cNvPr>
                <p14:cNvContentPartPr/>
                <p14:nvPr/>
              </p14:nvContentPartPr>
              <p14:xfrm>
                <a:off x="11512013" y="342787"/>
                <a:ext cx="148320" cy="34560"/>
              </p14:xfrm>
            </p:contentPart>
          </mc:Choice>
          <mc:Fallback xmlns="">
            <p:pic>
              <p:nvPicPr>
                <p:cNvPr id="16" name="Freihand 15">
                  <a:extLst>
                    <a:ext uri="{FF2B5EF4-FFF2-40B4-BE49-F238E27FC236}">
                      <a16:creationId xmlns:a16="http://schemas.microsoft.com/office/drawing/2014/main" id="{480B0305-FCD8-48E3-9C59-08E1007D5725}"/>
                    </a:ext>
                  </a:extLst>
                </p:cNvPr>
                <p:cNvPicPr/>
                <p:nvPr/>
              </p:nvPicPr>
              <p:blipFill>
                <a:blip r:embed="rId96"/>
                <a:stretch>
                  <a:fillRect/>
                </a:stretch>
              </p:blipFill>
              <p:spPr>
                <a:xfrm>
                  <a:off x="11507693" y="338467"/>
                  <a:ext cx="156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8" name="Freihand 17">
                  <a:extLst>
                    <a:ext uri="{FF2B5EF4-FFF2-40B4-BE49-F238E27FC236}">
                      <a16:creationId xmlns:a16="http://schemas.microsoft.com/office/drawing/2014/main" id="{A5FC567C-7F95-4824-9022-9918CBF8851D}"/>
                    </a:ext>
                  </a:extLst>
                </p14:cNvPr>
                <p14:cNvContentPartPr/>
                <p14:nvPr/>
              </p14:nvContentPartPr>
              <p14:xfrm>
                <a:off x="11397173" y="975307"/>
                <a:ext cx="55440" cy="168840"/>
              </p14:xfrm>
            </p:contentPart>
          </mc:Choice>
          <mc:Fallback xmlns="">
            <p:pic>
              <p:nvPicPr>
                <p:cNvPr id="18" name="Freihand 17">
                  <a:extLst>
                    <a:ext uri="{FF2B5EF4-FFF2-40B4-BE49-F238E27FC236}">
                      <a16:creationId xmlns:a16="http://schemas.microsoft.com/office/drawing/2014/main" id="{A5FC567C-7F95-4824-9022-9918CBF8851D}"/>
                    </a:ext>
                  </a:extLst>
                </p:cNvPr>
                <p:cNvPicPr/>
                <p:nvPr/>
              </p:nvPicPr>
              <p:blipFill>
                <a:blip r:embed="rId98"/>
                <a:stretch>
                  <a:fillRect/>
                </a:stretch>
              </p:blipFill>
              <p:spPr>
                <a:xfrm>
                  <a:off x="11392853" y="970987"/>
                  <a:ext cx="640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9" name="Freihand 18">
                  <a:extLst>
                    <a:ext uri="{FF2B5EF4-FFF2-40B4-BE49-F238E27FC236}">
                      <a16:creationId xmlns:a16="http://schemas.microsoft.com/office/drawing/2014/main" id="{4513A849-A615-49A9-9FB3-1DEA639022A8}"/>
                    </a:ext>
                  </a:extLst>
                </p14:cNvPr>
                <p14:cNvContentPartPr/>
                <p14:nvPr/>
              </p14:nvContentPartPr>
              <p14:xfrm>
                <a:off x="11442173" y="876667"/>
                <a:ext cx="128160" cy="173880"/>
              </p14:xfrm>
            </p:contentPart>
          </mc:Choice>
          <mc:Fallback xmlns="">
            <p:pic>
              <p:nvPicPr>
                <p:cNvPr id="19" name="Freihand 18">
                  <a:extLst>
                    <a:ext uri="{FF2B5EF4-FFF2-40B4-BE49-F238E27FC236}">
                      <a16:creationId xmlns:a16="http://schemas.microsoft.com/office/drawing/2014/main" id="{4513A849-A615-49A9-9FB3-1DEA639022A8}"/>
                    </a:ext>
                  </a:extLst>
                </p:cNvPr>
                <p:cNvPicPr/>
                <p:nvPr/>
              </p:nvPicPr>
              <p:blipFill>
                <a:blip r:embed="rId100"/>
                <a:stretch>
                  <a:fillRect/>
                </a:stretch>
              </p:blipFill>
              <p:spPr>
                <a:xfrm>
                  <a:off x="11437853" y="872347"/>
                  <a:ext cx="1368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0" name="Freihand 19">
                  <a:extLst>
                    <a:ext uri="{FF2B5EF4-FFF2-40B4-BE49-F238E27FC236}">
                      <a16:creationId xmlns:a16="http://schemas.microsoft.com/office/drawing/2014/main" id="{A5595EE1-C3D9-4731-A76F-5E340E600132}"/>
                    </a:ext>
                  </a:extLst>
                </p14:cNvPr>
                <p14:cNvContentPartPr/>
                <p14:nvPr/>
              </p14:nvContentPartPr>
              <p14:xfrm>
                <a:off x="10179293" y="622867"/>
                <a:ext cx="270000" cy="52920"/>
              </p14:xfrm>
            </p:contentPart>
          </mc:Choice>
          <mc:Fallback xmlns="">
            <p:pic>
              <p:nvPicPr>
                <p:cNvPr id="20" name="Freihand 19">
                  <a:extLst>
                    <a:ext uri="{FF2B5EF4-FFF2-40B4-BE49-F238E27FC236}">
                      <a16:creationId xmlns:a16="http://schemas.microsoft.com/office/drawing/2014/main" id="{A5595EE1-C3D9-4731-A76F-5E340E600132}"/>
                    </a:ext>
                  </a:extLst>
                </p:cNvPr>
                <p:cNvPicPr/>
                <p:nvPr/>
              </p:nvPicPr>
              <p:blipFill>
                <a:blip r:embed="rId102"/>
                <a:stretch>
                  <a:fillRect/>
                </a:stretch>
              </p:blipFill>
              <p:spPr>
                <a:xfrm>
                  <a:off x="10174973" y="618547"/>
                  <a:ext cx="2786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 name="Freihand 20">
                  <a:extLst>
                    <a:ext uri="{FF2B5EF4-FFF2-40B4-BE49-F238E27FC236}">
                      <a16:creationId xmlns:a16="http://schemas.microsoft.com/office/drawing/2014/main" id="{19E8B223-161D-4E83-8281-F39A049481FD}"/>
                    </a:ext>
                  </a:extLst>
                </p14:cNvPr>
                <p14:cNvContentPartPr/>
                <p14:nvPr/>
              </p14:nvContentPartPr>
              <p14:xfrm>
                <a:off x="10703093" y="605227"/>
                <a:ext cx="244800" cy="68400"/>
              </p14:xfrm>
            </p:contentPart>
          </mc:Choice>
          <mc:Fallback xmlns="">
            <p:pic>
              <p:nvPicPr>
                <p:cNvPr id="21" name="Freihand 20">
                  <a:extLst>
                    <a:ext uri="{FF2B5EF4-FFF2-40B4-BE49-F238E27FC236}">
                      <a16:creationId xmlns:a16="http://schemas.microsoft.com/office/drawing/2014/main" id="{19E8B223-161D-4E83-8281-F39A049481FD}"/>
                    </a:ext>
                  </a:extLst>
                </p:cNvPr>
                <p:cNvPicPr/>
                <p:nvPr/>
              </p:nvPicPr>
              <p:blipFill>
                <a:blip r:embed="rId104"/>
                <a:stretch>
                  <a:fillRect/>
                </a:stretch>
              </p:blipFill>
              <p:spPr>
                <a:xfrm>
                  <a:off x="10698773" y="600907"/>
                  <a:ext cx="2534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2" name="Freihand 21">
                  <a:extLst>
                    <a:ext uri="{FF2B5EF4-FFF2-40B4-BE49-F238E27FC236}">
                      <a16:creationId xmlns:a16="http://schemas.microsoft.com/office/drawing/2014/main" id="{DBB72FC3-DE2D-4A50-BE65-1EC5EA617125}"/>
                    </a:ext>
                  </a:extLst>
                </p14:cNvPr>
                <p14:cNvContentPartPr/>
                <p14:nvPr/>
              </p14:nvContentPartPr>
              <p14:xfrm>
                <a:off x="10887413" y="888907"/>
                <a:ext cx="22320" cy="367560"/>
              </p14:xfrm>
            </p:contentPart>
          </mc:Choice>
          <mc:Fallback xmlns="">
            <p:pic>
              <p:nvPicPr>
                <p:cNvPr id="22" name="Freihand 21">
                  <a:extLst>
                    <a:ext uri="{FF2B5EF4-FFF2-40B4-BE49-F238E27FC236}">
                      <a16:creationId xmlns:a16="http://schemas.microsoft.com/office/drawing/2014/main" id="{DBB72FC3-DE2D-4A50-BE65-1EC5EA617125}"/>
                    </a:ext>
                  </a:extLst>
                </p:cNvPr>
                <p:cNvPicPr/>
                <p:nvPr/>
              </p:nvPicPr>
              <p:blipFill>
                <a:blip r:embed="rId106"/>
                <a:stretch>
                  <a:fillRect/>
                </a:stretch>
              </p:blipFill>
              <p:spPr>
                <a:xfrm>
                  <a:off x="10883093" y="884587"/>
                  <a:ext cx="30960"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4" name="Freihand 23">
                  <a:extLst>
                    <a:ext uri="{FF2B5EF4-FFF2-40B4-BE49-F238E27FC236}">
                      <a16:creationId xmlns:a16="http://schemas.microsoft.com/office/drawing/2014/main" id="{3D5E0706-1449-4F57-BE9F-5367E311EA80}"/>
                    </a:ext>
                  </a:extLst>
                </p14:cNvPr>
                <p14:cNvContentPartPr/>
                <p14:nvPr/>
              </p14:nvContentPartPr>
              <p14:xfrm>
                <a:off x="10204853" y="498667"/>
                <a:ext cx="170280" cy="7920"/>
              </p14:xfrm>
            </p:contentPart>
          </mc:Choice>
          <mc:Fallback xmlns="">
            <p:pic>
              <p:nvPicPr>
                <p:cNvPr id="24" name="Freihand 23">
                  <a:extLst>
                    <a:ext uri="{FF2B5EF4-FFF2-40B4-BE49-F238E27FC236}">
                      <a16:creationId xmlns:a16="http://schemas.microsoft.com/office/drawing/2014/main" id="{3D5E0706-1449-4F57-BE9F-5367E311EA80}"/>
                    </a:ext>
                  </a:extLst>
                </p:cNvPr>
                <p:cNvPicPr/>
                <p:nvPr/>
              </p:nvPicPr>
              <p:blipFill>
                <a:blip r:embed="rId108"/>
                <a:stretch>
                  <a:fillRect/>
                </a:stretch>
              </p:blipFill>
              <p:spPr>
                <a:xfrm>
                  <a:off x="10200533" y="494347"/>
                  <a:ext cx="1789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5" name="Freihand 24">
                  <a:extLst>
                    <a:ext uri="{FF2B5EF4-FFF2-40B4-BE49-F238E27FC236}">
                      <a16:creationId xmlns:a16="http://schemas.microsoft.com/office/drawing/2014/main" id="{E599AFBA-D1FC-4B33-A7F1-871FD5C55063}"/>
                    </a:ext>
                  </a:extLst>
                </p14:cNvPr>
                <p14:cNvContentPartPr/>
                <p14:nvPr/>
              </p14:nvContentPartPr>
              <p14:xfrm>
                <a:off x="10719293" y="491827"/>
                <a:ext cx="327240" cy="29160"/>
              </p14:xfrm>
            </p:contentPart>
          </mc:Choice>
          <mc:Fallback xmlns="">
            <p:pic>
              <p:nvPicPr>
                <p:cNvPr id="25" name="Freihand 24">
                  <a:extLst>
                    <a:ext uri="{FF2B5EF4-FFF2-40B4-BE49-F238E27FC236}">
                      <a16:creationId xmlns:a16="http://schemas.microsoft.com/office/drawing/2014/main" id="{E599AFBA-D1FC-4B33-A7F1-871FD5C55063}"/>
                    </a:ext>
                  </a:extLst>
                </p:cNvPr>
                <p:cNvPicPr/>
                <p:nvPr/>
              </p:nvPicPr>
              <p:blipFill>
                <a:blip r:embed="rId110"/>
                <a:stretch>
                  <a:fillRect/>
                </a:stretch>
              </p:blipFill>
              <p:spPr>
                <a:xfrm>
                  <a:off x="10714973" y="487507"/>
                  <a:ext cx="33588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6" name="Freihand 25">
                  <a:extLst>
                    <a:ext uri="{FF2B5EF4-FFF2-40B4-BE49-F238E27FC236}">
                      <a16:creationId xmlns:a16="http://schemas.microsoft.com/office/drawing/2014/main" id="{805CA407-33E8-4E16-9CAA-07D8CC4EE68B}"/>
                    </a:ext>
                  </a:extLst>
                </p14:cNvPr>
                <p14:cNvContentPartPr/>
                <p14:nvPr/>
              </p14:nvContentPartPr>
              <p14:xfrm>
                <a:off x="10178213" y="907267"/>
                <a:ext cx="199080" cy="10080"/>
              </p14:xfrm>
            </p:contentPart>
          </mc:Choice>
          <mc:Fallback xmlns="">
            <p:pic>
              <p:nvPicPr>
                <p:cNvPr id="26" name="Freihand 25">
                  <a:extLst>
                    <a:ext uri="{FF2B5EF4-FFF2-40B4-BE49-F238E27FC236}">
                      <a16:creationId xmlns:a16="http://schemas.microsoft.com/office/drawing/2014/main" id="{805CA407-33E8-4E16-9CAA-07D8CC4EE68B}"/>
                    </a:ext>
                  </a:extLst>
                </p:cNvPr>
                <p:cNvPicPr/>
                <p:nvPr/>
              </p:nvPicPr>
              <p:blipFill>
                <a:blip r:embed="rId112"/>
                <a:stretch>
                  <a:fillRect/>
                </a:stretch>
              </p:blipFill>
              <p:spPr>
                <a:xfrm>
                  <a:off x="10173893" y="902947"/>
                  <a:ext cx="2077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7" name="Freihand 26">
                  <a:extLst>
                    <a:ext uri="{FF2B5EF4-FFF2-40B4-BE49-F238E27FC236}">
                      <a16:creationId xmlns:a16="http://schemas.microsoft.com/office/drawing/2014/main" id="{4828DFB4-4A89-4B79-A166-87D69586308D}"/>
                    </a:ext>
                  </a:extLst>
                </p14:cNvPr>
                <p14:cNvContentPartPr/>
                <p14:nvPr/>
              </p14:nvContentPartPr>
              <p14:xfrm>
                <a:off x="10798493" y="824467"/>
                <a:ext cx="220680" cy="64800"/>
              </p14:xfrm>
            </p:contentPart>
          </mc:Choice>
          <mc:Fallback xmlns="">
            <p:pic>
              <p:nvPicPr>
                <p:cNvPr id="27" name="Freihand 26">
                  <a:extLst>
                    <a:ext uri="{FF2B5EF4-FFF2-40B4-BE49-F238E27FC236}">
                      <a16:creationId xmlns:a16="http://schemas.microsoft.com/office/drawing/2014/main" id="{4828DFB4-4A89-4B79-A166-87D69586308D}"/>
                    </a:ext>
                  </a:extLst>
                </p:cNvPr>
                <p:cNvPicPr/>
                <p:nvPr/>
              </p:nvPicPr>
              <p:blipFill>
                <a:blip r:embed="rId114"/>
                <a:stretch>
                  <a:fillRect/>
                </a:stretch>
              </p:blipFill>
              <p:spPr>
                <a:xfrm>
                  <a:off x="10794173" y="820147"/>
                  <a:ext cx="2293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8" name="Freihand 27">
                  <a:extLst>
                    <a:ext uri="{FF2B5EF4-FFF2-40B4-BE49-F238E27FC236}">
                      <a16:creationId xmlns:a16="http://schemas.microsoft.com/office/drawing/2014/main" id="{2EA56345-898C-4897-BDE4-68A2D9EB15FE}"/>
                    </a:ext>
                  </a:extLst>
                </p14:cNvPr>
                <p14:cNvContentPartPr/>
                <p14:nvPr/>
              </p14:nvContentPartPr>
              <p14:xfrm>
                <a:off x="9903173" y="490027"/>
                <a:ext cx="78840" cy="136080"/>
              </p14:xfrm>
            </p:contentPart>
          </mc:Choice>
          <mc:Fallback xmlns="">
            <p:pic>
              <p:nvPicPr>
                <p:cNvPr id="28" name="Freihand 27">
                  <a:extLst>
                    <a:ext uri="{FF2B5EF4-FFF2-40B4-BE49-F238E27FC236}">
                      <a16:creationId xmlns:a16="http://schemas.microsoft.com/office/drawing/2014/main" id="{2EA56345-898C-4897-BDE4-68A2D9EB15FE}"/>
                    </a:ext>
                  </a:extLst>
                </p:cNvPr>
                <p:cNvPicPr/>
                <p:nvPr/>
              </p:nvPicPr>
              <p:blipFill>
                <a:blip r:embed="rId116"/>
                <a:stretch>
                  <a:fillRect/>
                </a:stretch>
              </p:blipFill>
              <p:spPr>
                <a:xfrm>
                  <a:off x="9898853" y="485707"/>
                  <a:ext cx="874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9" name="Freihand 28">
                  <a:extLst>
                    <a:ext uri="{FF2B5EF4-FFF2-40B4-BE49-F238E27FC236}">
                      <a16:creationId xmlns:a16="http://schemas.microsoft.com/office/drawing/2014/main" id="{E248388C-5F0E-4A72-9810-8BDDFB06D5F8}"/>
                    </a:ext>
                  </a:extLst>
                </p14:cNvPr>
                <p14:cNvContentPartPr/>
                <p14:nvPr/>
              </p14:nvContentPartPr>
              <p14:xfrm>
                <a:off x="9895253" y="418747"/>
                <a:ext cx="144360" cy="46800"/>
              </p14:xfrm>
            </p:contentPart>
          </mc:Choice>
          <mc:Fallback xmlns="">
            <p:pic>
              <p:nvPicPr>
                <p:cNvPr id="29" name="Freihand 28">
                  <a:extLst>
                    <a:ext uri="{FF2B5EF4-FFF2-40B4-BE49-F238E27FC236}">
                      <a16:creationId xmlns:a16="http://schemas.microsoft.com/office/drawing/2014/main" id="{E248388C-5F0E-4A72-9810-8BDDFB06D5F8}"/>
                    </a:ext>
                  </a:extLst>
                </p:cNvPr>
                <p:cNvPicPr/>
                <p:nvPr/>
              </p:nvPicPr>
              <p:blipFill>
                <a:blip r:embed="rId118"/>
                <a:stretch>
                  <a:fillRect/>
                </a:stretch>
              </p:blipFill>
              <p:spPr>
                <a:xfrm>
                  <a:off x="9890933" y="414427"/>
                  <a:ext cx="15300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30" name="Freihand 29">
                  <a:extLst>
                    <a:ext uri="{FF2B5EF4-FFF2-40B4-BE49-F238E27FC236}">
                      <a16:creationId xmlns:a16="http://schemas.microsoft.com/office/drawing/2014/main" id="{586F3985-4080-4705-8E21-4153DD477EF6}"/>
                    </a:ext>
                  </a:extLst>
                </p14:cNvPr>
                <p14:cNvContentPartPr/>
                <p14:nvPr/>
              </p14:nvContentPartPr>
              <p14:xfrm>
                <a:off x="9938813" y="696307"/>
                <a:ext cx="77040" cy="145080"/>
              </p14:xfrm>
            </p:contentPart>
          </mc:Choice>
          <mc:Fallback xmlns="">
            <p:pic>
              <p:nvPicPr>
                <p:cNvPr id="30" name="Freihand 29">
                  <a:extLst>
                    <a:ext uri="{FF2B5EF4-FFF2-40B4-BE49-F238E27FC236}">
                      <a16:creationId xmlns:a16="http://schemas.microsoft.com/office/drawing/2014/main" id="{586F3985-4080-4705-8E21-4153DD477EF6}"/>
                    </a:ext>
                  </a:extLst>
                </p:cNvPr>
                <p:cNvPicPr/>
                <p:nvPr/>
              </p:nvPicPr>
              <p:blipFill>
                <a:blip r:embed="rId120"/>
                <a:stretch>
                  <a:fillRect/>
                </a:stretch>
              </p:blipFill>
              <p:spPr>
                <a:xfrm>
                  <a:off x="9934493" y="691987"/>
                  <a:ext cx="856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31" name="Freihand 30">
                  <a:extLst>
                    <a:ext uri="{FF2B5EF4-FFF2-40B4-BE49-F238E27FC236}">
                      <a16:creationId xmlns:a16="http://schemas.microsoft.com/office/drawing/2014/main" id="{36143E40-ED58-41AF-81B0-2AC0D494B387}"/>
                    </a:ext>
                  </a:extLst>
                </p14:cNvPr>
                <p14:cNvContentPartPr/>
                <p14:nvPr/>
              </p14:nvContentPartPr>
              <p14:xfrm>
                <a:off x="10021613" y="619987"/>
                <a:ext cx="55440" cy="84960"/>
              </p14:xfrm>
            </p:contentPart>
          </mc:Choice>
          <mc:Fallback xmlns="">
            <p:pic>
              <p:nvPicPr>
                <p:cNvPr id="31" name="Freihand 30">
                  <a:extLst>
                    <a:ext uri="{FF2B5EF4-FFF2-40B4-BE49-F238E27FC236}">
                      <a16:creationId xmlns:a16="http://schemas.microsoft.com/office/drawing/2014/main" id="{36143E40-ED58-41AF-81B0-2AC0D494B387}"/>
                    </a:ext>
                  </a:extLst>
                </p:cNvPr>
                <p:cNvPicPr/>
                <p:nvPr/>
              </p:nvPicPr>
              <p:blipFill>
                <a:blip r:embed="rId122"/>
                <a:stretch>
                  <a:fillRect/>
                </a:stretch>
              </p:blipFill>
              <p:spPr>
                <a:xfrm>
                  <a:off x="10017293" y="615667"/>
                  <a:ext cx="64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32" name="Freihand 31">
                  <a:extLst>
                    <a:ext uri="{FF2B5EF4-FFF2-40B4-BE49-F238E27FC236}">
                      <a16:creationId xmlns:a16="http://schemas.microsoft.com/office/drawing/2014/main" id="{27DC8B54-8B5C-4E86-8E57-F00A953F51D8}"/>
                    </a:ext>
                  </a:extLst>
                </p14:cNvPr>
                <p14:cNvContentPartPr/>
                <p14:nvPr/>
              </p14:nvContentPartPr>
              <p14:xfrm>
                <a:off x="9928373" y="897907"/>
                <a:ext cx="69840" cy="190080"/>
              </p14:xfrm>
            </p:contentPart>
          </mc:Choice>
          <mc:Fallback xmlns="">
            <p:pic>
              <p:nvPicPr>
                <p:cNvPr id="32" name="Freihand 31">
                  <a:extLst>
                    <a:ext uri="{FF2B5EF4-FFF2-40B4-BE49-F238E27FC236}">
                      <a16:creationId xmlns:a16="http://schemas.microsoft.com/office/drawing/2014/main" id="{27DC8B54-8B5C-4E86-8E57-F00A953F51D8}"/>
                    </a:ext>
                  </a:extLst>
                </p:cNvPr>
                <p:cNvPicPr/>
                <p:nvPr/>
              </p:nvPicPr>
              <p:blipFill>
                <a:blip r:embed="rId124"/>
                <a:stretch>
                  <a:fillRect/>
                </a:stretch>
              </p:blipFill>
              <p:spPr>
                <a:xfrm>
                  <a:off x="9924053" y="893587"/>
                  <a:ext cx="784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33" name="Freihand 32">
                  <a:extLst>
                    <a:ext uri="{FF2B5EF4-FFF2-40B4-BE49-F238E27FC236}">
                      <a16:creationId xmlns:a16="http://schemas.microsoft.com/office/drawing/2014/main" id="{A02EFBD2-1B58-42FB-BDFE-291BA1A5153A}"/>
                    </a:ext>
                  </a:extLst>
                </p14:cNvPr>
                <p14:cNvContentPartPr/>
                <p14:nvPr/>
              </p14:nvContentPartPr>
              <p14:xfrm>
                <a:off x="9861773" y="980347"/>
                <a:ext cx="199440" cy="32040"/>
              </p14:xfrm>
            </p:contentPart>
          </mc:Choice>
          <mc:Fallback xmlns="">
            <p:pic>
              <p:nvPicPr>
                <p:cNvPr id="33" name="Freihand 32">
                  <a:extLst>
                    <a:ext uri="{FF2B5EF4-FFF2-40B4-BE49-F238E27FC236}">
                      <a16:creationId xmlns:a16="http://schemas.microsoft.com/office/drawing/2014/main" id="{A02EFBD2-1B58-42FB-BDFE-291BA1A5153A}"/>
                    </a:ext>
                  </a:extLst>
                </p:cNvPr>
                <p:cNvPicPr/>
                <p:nvPr/>
              </p:nvPicPr>
              <p:blipFill>
                <a:blip r:embed="rId126"/>
                <a:stretch>
                  <a:fillRect/>
                </a:stretch>
              </p:blipFill>
              <p:spPr>
                <a:xfrm>
                  <a:off x="9857453" y="976027"/>
                  <a:ext cx="20808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35" name="Freihand 34">
                  <a:extLst>
                    <a:ext uri="{FF2B5EF4-FFF2-40B4-BE49-F238E27FC236}">
                      <a16:creationId xmlns:a16="http://schemas.microsoft.com/office/drawing/2014/main" id="{5FB865BD-7980-487F-AF33-3E36FDE453D6}"/>
                    </a:ext>
                  </a:extLst>
                </p14:cNvPr>
                <p14:cNvContentPartPr/>
                <p14:nvPr/>
              </p14:nvContentPartPr>
              <p14:xfrm>
                <a:off x="10803893" y="563107"/>
                <a:ext cx="83160" cy="101880"/>
              </p14:xfrm>
            </p:contentPart>
          </mc:Choice>
          <mc:Fallback xmlns="">
            <p:pic>
              <p:nvPicPr>
                <p:cNvPr id="35" name="Freihand 34">
                  <a:extLst>
                    <a:ext uri="{FF2B5EF4-FFF2-40B4-BE49-F238E27FC236}">
                      <a16:creationId xmlns:a16="http://schemas.microsoft.com/office/drawing/2014/main" id="{5FB865BD-7980-487F-AF33-3E36FDE453D6}"/>
                    </a:ext>
                  </a:extLst>
                </p:cNvPr>
                <p:cNvPicPr/>
                <p:nvPr/>
              </p:nvPicPr>
              <p:blipFill>
                <a:blip r:embed="rId128"/>
                <a:stretch>
                  <a:fillRect/>
                </a:stretch>
              </p:blipFill>
              <p:spPr>
                <a:xfrm>
                  <a:off x="10799573" y="558787"/>
                  <a:ext cx="918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36" name="Freihand 35">
                  <a:extLst>
                    <a:ext uri="{FF2B5EF4-FFF2-40B4-BE49-F238E27FC236}">
                      <a16:creationId xmlns:a16="http://schemas.microsoft.com/office/drawing/2014/main" id="{2F37561D-C166-42C9-B3AF-8DFF1DC37F7B}"/>
                    </a:ext>
                  </a:extLst>
                </p14:cNvPr>
                <p14:cNvContentPartPr/>
                <p14:nvPr/>
              </p14:nvContentPartPr>
              <p14:xfrm>
                <a:off x="10812173" y="601267"/>
                <a:ext cx="92160" cy="128160"/>
              </p14:xfrm>
            </p:contentPart>
          </mc:Choice>
          <mc:Fallback xmlns="">
            <p:pic>
              <p:nvPicPr>
                <p:cNvPr id="36" name="Freihand 35">
                  <a:extLst>
                    <a:ext uri="{FF2B5EF4-FFF2-40B4-BE49-F238E27FC236}">
                      <a16:creationId xmlns:a16="http://schemas.microsoft.com/office/drawing/2014/main" id="{2F37561D-C166-42C9-B3AF-8DFF1DC37F7B}"/>
                    </a:ext>
                  </a:extLst>
                </p:cNvPr>
                <p:cNvPicPr/>
                <p:nvPr/>
              </p:nvPicPr>
              <p:blipFill>
                <a:blip r:embed="rId130"/>
                <a:stretch>
                  <a:fillRect/>
                </a:stretch>
              </p:blipFill>
              <p:spPr>
                <a:xfrm>
                  <a:off x="10807853" y="596947"/>
                  <a:ext cx="10080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37" name="Freihand 36">
                  <a:extLst>
                    <a:ext uri="{FF2B5EF4-FFF2-40B4-BE49-F238E27FC236}">
                      <a16:creationId xmlns:a16="http://schemas.microsoft.com/office/drawing/2014/main" id="{FC812141-ABBC-485C-A63D-C16EA53BF59C}"/>
                    </a:ext>
                  </a:extLst>
                </p14:cNvPr>
                <p14:cNvContentPartPr/>
                <p14:nvPr/>
              </p14:nvContentPartPr>
              <p14:xfrm>
                <a:off x="10714973" y="722587"/>
                <a:ext cx="153360" cy="88560"/>
              </p14:xfrm>
            </p:contentPart>
          </mc:Choice>
          <mc:Fallback xmlns="">
            <p:pic>
              <p:nvPicPr>
                <p:cNvPr id="37" name="Freihand 36">
                  <a:extLst>
                    <a:ext uri="{FF2B5EF4-FFF2-40B4-BE49-F238E27FC236}">
                      <a16:creationId xmlns:a16="http://schemas.microsoft.com/office/drawing/2014/main" id="{FC812141-ABBC-485C-A63D-C16EA53BF59C}"/>
                    </a:ext>
                  </a:extLst>
                </p:cNvPr>
                <p:cNvPicPr/>
                <p:nvPr/>
              </p:nvPicPr>
              <p:blipFill>
                <a:blip r:embed="rId132"/>
                <a:stretch>
                  <a:fillRect/>
                </a:stretch>
              </p:blipFill>
              <p:spPr>
                <a:xfrm>
                  <a:off x="10710653" y="718267"/>
                  <a:ext cx="1620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38" name="Freihand 37">
                  <a:extLst>
                    <a:ext uri="{FF2B5EF4-FFF2-40B4-BE49-F238E27FC236}">
                      <a16:creationId xmlns:a16="http://schemas.microsoft.com/office/drawing/2014/main" id="{576408F0-D2F0-41E4-AB7E-6C17A7518C5C}"/>
                    </a:ext>
                  </a:extLst>
                </p14:cNvPr>
                <p14:cNvContentPartPr/>
                <p14:nvPr/>
              </p14:nvContentPartPr>
              <p14:xfrm>
                <a:off x="10810373" y="704227"/>
                <a:ext cx="54000" cy="155880"/>
              </p14:xfrm>
            </p:contentPart>
          </mc:Choice>
          <mc:Fallback xmlns="">
            <p:pic>
              <p:nvPicPr>
                <p:cNvPr id="38" name="Freihand 37">
                  <a:extLst>
                    <a:ext uri="{FF2B5EF4-FFF2-40B4-BE49-F238E27FC236}">
                      <a16:creationId xmlns:a16="http://schemas.microsoft.com/office/drawing/2014/main" id="{576408F0-D2F0-41E4-AB7E-6C17A7518C5C}"/>
                    </a:ext>
                  </a:extLst>
                </p:cNvPr>
                <p:cNvPicPr/>
                <p:nvPr/>
              </p:nvPicPr>
              <p:blipFill>
                <a:blip r:embed="rId134"/>
                <a:stretch>
                  <a:fillRect/>
                </a:stretch>
              </p:blipFill>
              <p:spPr>
                <a:xfrm>
                  <a:off x="10806053" y="699907"/>
                  <a:ext cx="626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39" name="Freihand 38">
                  <a:extLst>
                    <a:ext uri="{FF2B5EF4-FFF2-40B4-BE49-F238E27FC236}">
                      <a16:creationId xmlns:a16="http://schemas.microsoft.com/office/drawing/2014/main" id="{C947AC9B-94E8-423D-B27A-A02C305556FB}"/>
                    </a:ext>
                  </a:extLst>
                </p14:cNvPr>
                <p14:cNvContentPartPr/>
                <p14:nvPr/>
              </p14:nvContentPartPr>
              <p14:xfrm>
                <a:off x="10910813" y="641947"/>
                <a:ext cx="19080" cy="42840"/>
              </p14:xfrm>
            </p:contentPart>
          </mc:Choice>
          <mc:Fallback xmlns="">
            <p:pic>
              <p:nvPicPr>
                <p:cNvPr id="39" name="Freihand 38">
                  <a:extLst>
                    <a:ext uri="{FF2B5EF4-FFF2-40B4-BE49-F238E27FC236}">
                      <a16:creationId xmlns:a16="http://schemas.microsoft.com/office/drawing/2014/main" id="{C947AC9B-94E8-423D-B27A-A02C305556FB}"/>
                    </a:ext>
                  </a:extLst>
                </p:cNvPr>
                <p:cNvPicPr/>
                <p:nvPr/>
              </p:nvPicPr>
              <p:blipFill>
                <a:blip r:embed="rId136"/>
                <a:stretch>
                  <a:fillRect/>
                </a:stretch>
              </p:blipFill>
              <p:spPr>
                <a:xfrm>
                  <a:off x="10906493" y="637627"/>
                  <a:ext cx="2772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40" name="Freihand 39">
                  <a:extLst>
                    <a:ext uri="{FF2B5EF4-FFF2-40B4-BE49-F238E27FC236}">
                      <a16:creationId xmlns:a16="http://schemas.microsoft.com/office/drawing/2014/main" id="{0BC8CAB1-42A8-4F7C-9679-B708EC5521B2}"/>
                    </a:ext>
                  </a:extLst>
                </p14:cNvPr>
                <p14:cNvContentPartPr/>
                <p14:nvPr/>
              </p14:nvContentPartPr>
              <p14:xfrm>
                <a:off x="10290893" y="663907"/>
                <a:ext cx="167400" cy="19800"/>
              </p14:xfrm>
            </p:contentPart>
          </mc:Choice>
          <mc:Fallback xmlns="">
            <p:pic>
              <p:nvPicPr>
                <p:cNvPr id="40" name="Freihand 39">
                  <a:extLst>
                    <a:ext uri="{FF2B5EF4-FFF2-40B4-BE49-F238E27FC236}">
                      <a16:creationId xmlns:a16="http://schemas.microsoft.com/office/drawing/2014/main" id="{0BC8CAB1-42A8-4F7C-9679-B708EC5521B2}"/>
                    </a:ext>
                  </a:extLst>
                </p:cNvPr>
                <p:cNvPicPr/>
                <p:nvPr/>
              </p:nvPicPr>
              <p:blipFill>
                <a:blip r:embed="rId138"/>
                <a:stretch>
                  <a:fillRect/>
                </a:stretch>
              </p:blipFill>
              <p:spPr>
                <a:xfrm>
                  <a:off x="10286573" y="659587"/>
                  <a:ext cx="1760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1" name="Freihand 40">
                  <a:extLst>
                    <a:ext uri="{FF2B5EF4-FFF2-40B4-BE49-F238E27FC236}">
                      <a16:creationId xmlns:a16="http://schemas.microsoft.com/office/drawing/2014/main" id="{C86EB09B-0560-4503-8239-1C7DE4649ADC}"/>
                    </a:ext>
                  </a:extLst>
                </p14:cNvPr>
                <p14:cNvContentPartPr/>
                <p14:nvPr/>
              </p14:nvContentPartPr>
              <p14:xfrm>
                <a:off x="10712813" y="668227"/>
                <a:ext cx="180720" cy="45000"/>
              </p14:xfrm>
            </p:contentPart>
          </mc:Choice>
          <mc:Fallback xmlns="">
            <p:pic>
              <p:nvPicPr>
                <p:cNvPr id="41" name="Freihand 40">
                  <a:extLst>
                    <a:ext uri="{FF2B5EF4-FFF2-40B4-BE49-F238E27FC236}">
                      <a16:creationId xmlns:a16="http://schemas.microsoft.com/office/drawing/2014/main" id="{C86EB09B-0560-4503-8239-1C7DE4649ADC}"/>
                    </a:ext>
                  </a:extLst>
                </p:cNvPr>
                <p:cNvPicPr/>
                <p:nvPr/>
              </p:nvPicPr>
              <p:blipFill>
                <a:blip r:embed="rId140"/>
                <a:stretch>
                  <a:fillRect/>
                </a:stretch>
              </p:blipFill>
              <p:spPr>
                <a:xfrm>
                  <a:off x="10708493" y="663907"/>
                  <a:ext cx="1893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2" name="Freihand 41">
                  <a:extLst>
                    <a:ext uri="{FF2B5EF4-FFF2-40B4-BE49-F238E27FC236}">
                      <a16:creationId xmlns:a16="http://schemas.microsoft.com/office/drawing/2014/main" id="{6ECBB14C-675E-4D89-947E-7F25E75A8D50}"/>
                    </a:ext>
                  </a:extLst>
                </p14:cNvPr>
                <p14:cNvContentPartPr/>
                <p14:nvPr/>
              </p14:nvContentPartPr>
              <p14:xfrm>
                <a:off x="10879853" y="785587"/>
                <a:ext cx="68040" cy="610560"/>
              </p14:xfrm>
            </p:contentPart>
          </mc:Choice>
          <mc:Fallback xmlns="">
            <p:pic>
              <p:nvPicPr>
                <p:cNvPr id="42" name="Freihand 41">
                  <a:extLst>
                    <a:ext uri="{FF2B5EF4-FFF2-40B4-BE49-F238E27FC236}">
                      <a16:creationId xmlns:a16="http://schemas.microsoft.com/office/drawing/2014/main" id="{6ECBB14C-675E-4D89-947E-7F25E75A8D50}"/>
                    </a:ext>
                  </a:extLst>
                </p:cNvPr>
                <p:cNvPicPr/>
                <p:nvPr/>
              </p:nvPicPr>
              <p:blipFill>
                <a:blip r:embed="rId142"/>
                <a:stretch>
                  <a:fillRect/>
                </a:stretch>
              </p:blipFill>
              <p:spPr>
                <a:xfrm>
                  <a:off x="10875533" y="781267"/>
                  <a:ext cx="76680" cy="6192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43" name="Freihand 42">
                  <a:extLst>
                    <a:ext uri="{FF2B5EF4-FFF2-40B4-BE49-F238E27FC236}">
                      <a16:creationId xmlns:a16="http://schemas.microsoft.com/office/drawing/2014/main" id="{74EABC03-EE91-469E-87B0-487AFA8F2150}"/>
                    </a:ext>
                  </a:extLst>
                </p14:cNvPr>
                <p14:cNvContentPartPr/>
                <p14:nvPr/>
              </p14:nvContentPartPr>
              <p14:xfrm>
                <a:off x="10826213" y="1517827"/>
                <a:ext cx="66600" cy="170280"/>
              </p14:xfrm>
            </p:contentPart>
          </mc:Choice>
          <mc:Fallback xmlns="">
            <p:pic>
              <p:nvPicPr>
                <p:cNvPr id="43" name="Freihand 42">
                  <a:extLst>
                    <a:ext uri="{FF2B5EF4-FFF2-40B4-BE49-F238E27FC236}">
                      <a16:creationId xmlns:a16="http://schemas.microsoft.com/office/drawing/2014/main" id="{74EABC03-EE91-469E-87B0-487AFA8F2150}"/>
                    </a:ext>
                  </a:extLst>
                </p:cNvPr>
                <p:cNvPicPr/>
                <p:nvPr/>
              </p:nvPicPr>
              <p:blipFill>
                <a:blip r:embed="rId144"/>
                <a:stretch>
                  <a:fillRect/>
                </a:stretch>
              </p:blipFill>
              <p:spPr>
                <a:xfrm>
                  <a:off x="10821893" y="1513507"/>
                  <a:ext cx="752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44" name="Freihand 43">
                  <a:extLst>
                    <a:ext uri="{FF2B5EF4-FFF2-40B4-BE49-F238E27FC236}">
                      <a16:creationId xmlns:a16="http://schemas.microsoft.com/office/drawing/2014/main" id="{EBADC834-1FDA-4ECF-B0C9-94C65ACFAC90}"/>
                    </a:ext>
                  </a:extLst>
                </p14:cNvPr>
                <p14:cNvContentPartPr/>
                <p14:nvPr/>
              </p14:nvContentPartPr>
              <p14:xfrm>
                <a:off x="10800293" y="1525747"/>
                <a:ext cx="109080" cy="154080"/>
              </p14:xfrm>
            </p:contentPart>
          </mc:Choice>
          <mc:Fallback xmlns="">
            <p:pic>
              <p:nvPicPr>
                <p:cNvPr id="44" name="Freihand 43">
                  <a:extLst>
                    <a:ext uri="{FF2B5EF4-FFF2-40B4-BE49-F238E27FC236}">
                      <a16:creationId xmlns:a16="http://schemas.microsoft.com/office/drawing/2014/main" id="{EBADC834-1FDA-4ECF-B0C9-94C65ACFAC90}"/>
                    </a:ext>
                  </a:extLst>
                </p:cNvPr>
                <p:cNvPicPr/>
                <p:nvPr/>
              </p:nvPicPr>
              <p:blipFill>
                <a:blip r:embed="rId146"/>
                <a:stretch>
                  <a:fillRect/>
                </a:stretch>
              </p:blipFill>
              <p:spPr>
                <a:xfrm>
                  <a:off x="10795973" y="1521427"/>
                  <a:ext cx="11772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45" name="Freihand 44">
                  <a:extLst>
                    <a:ext uri="{FF2B5EF4-FFF2-40B4-BE49-F238E27FC236}">
                      <a16:creationId xmlns:a16="http://schemas.microsoft.com/office/drawing/2014/main" id="{6873276D-B669-4874-A5A6-50B5621DFA71}"/>
                    </a:ext>
                  </a:extLst>
                </p14:cNvPr>
                <p14:cNvContentPartPr/>
                <p14:nvPr/>
              </p14:nvContentPartPr>
              <p14:xfrm>
                <a:off x="10951493" y="1478227"/>
                <a:ext cx="56160" cy="100800"/>
              </p14:xfrm>
            </p:contentPart>
          </mc:Choice>
          <mc:Fallback xmlns="">
            <p:pic>
              <p:nvPicPr>
                <p:cNvPr id="45" name="Freihand 44">
                  <a:extLst>
                    <a:ext uri="{FF2B5EF4-FFF2-40B4-BE49-F238E27FC236}">
                      <a16:creationId xmlns:a16="http://schemas.microsoft.com/office/drawing/2014/main" id="{6873276D-B669-4874-A5A6-50B5621DFA71}"/>
                    </a:ext>
                  </a:extLst>
                </p:cNvPr>
                <p:cNvPicPr/>
                <p:nvPr/>
              </p:nvPicPr>
              <p:blipFill>
                <a:blip r:embed="rId148"/>
                <a:stretch>
                  <a:fillRect/>
                </a:stretch>
              </p:blipFill>
              <p:spPr>
                <a:xfrm>
                  <a:off x="10947173" y="1473907"/>
                  <a:ext cx="648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46" name="Freihand 45">
                  <a:extLst>
                    <a:ext uri="{FF2B5EF4-FFF2-40B4-BE49-F238E27FC236}">
                      <a16:creationId xmlns:a16="http://schemas.microsoft.com/office/drawing/2014/main" id="{5B10453A-3BE7-4A3C-A18F-F4B803459368}"/>
                    </a:ext>
                  </a:extLst>
                </p14:cNvPr>
                <p14:cNvContentPartPr/>
                <p14:nvPr/>
              </p14:nvContentPartPr>
              <p14:xfrm>
                <a:off x="10954373" y="1495867"/>
                <a:ext cx="114840" cy="8280"/>
              </p14:xfrm>
            </p:contentPart>
          </mc:Choice>
          <mc:Fallback xmlns="">
            <p:pic>
              <p:nvPicPr>
                <p:cNvPr id="46" name="Freihand 45">
                  <a:extLst>
                    <a:ext uri="{FF2B5EF4-FFF2-40B4-BE49-F238E27FC236}">
                      <a16:creationId xmlns:a16="http://schemas.microsoft.com/office/drawing/2014/main" id="{5B10453A-3BE7-4A3C-A18F-F4B803459368}"/>
                    </a:ext>
                  </a:extLst>
                </p:cNvPr>
                <p:cNvPicPr/>
                <p:nvPr/>
              </p:nvPicPr>
              <p:blipFill>
                <a:blip r:embed="rId150"/>
                <a:stretch>
                  <a:fillRect/>
                </a:stretch>
              </p:blipFill>
              <p:spPr>
                <a:xfrm>
                  <a:off x="10950053" y="1491547"/>
                  <a:ext cx="1234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0" name="Freihand 49">
                  <a:extLst>
                    <a:ext uri="{FF2B5EF4-FFF2-40B4-BE49-F238E27FC236}">
                      <a16:creationId xmlns:a16="http://schemas.microsoft.com/office/drawing/2014/main" id="{9ABBF04C-0287-4379-8A07-490D82E619F5}"/>
                    </a:ext>
                  </a:extLst>
                </p14:cNvPr>
                <p14:cNvContentPartPr/>
                <p14:nvPr/>
              </p14:nvContentPartPr>
              <p14:xfrm>
                <a:off x="10840253" y="236227"/>
                <a:ext cx="154080" cy="191880"/>
              </p14:xfrm>
            </p:contentPart>
          </mc:Choice>
          <mc:Fallback xmlns="">
            <p:pic>
              <p:nvPicPr>
                <p:cNvPr id="50" name="Freihand 49">
                  <a:extLst>
                    <a:ext uri="{FF2B5EF4-FFF2-40B4-BE49-F238E27FC236}">
                      <a16:creationId xmlns:a16="http://schemas.microsoft.com/office/drawing/2014/main" id="{9ABBF04C-0287-4379-8A07-490D82E619F5}"/>
                    </a:ext>
                  </a:extLst>
                </p:cNvPr>
                <p:cNvPicPr/>
                <p:nvPr/>
              </p:nvPicPr>
              <p:blipFill>
                <a:blip r:embed="rId152"/>
                <a:stretch>
                  <a:fillRect/>
                </a:stretch>
              </p:blipFill>
              <p:spPr>
                <a:xfrm>
                  <a:off x="10835933" y="231907"/>
                  <a:ext cx="1627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1" name="Freihand 50">
                  <a:extLst>
                    <a:ext uri="{FF2B5EF4-FFF2-40B4-BE49-F238E27FC236}">
                      <a16:creationId xmlns:a16="http://schemas.microsoft.com/office/drawing/2014/main" id="{FDCDB1F4-8F1E-495F-AE1E-75F9F7495C00}"/>
                    </a:ext>
                  </a:extLst>
                </p14:cNvPr>
                <p14:cNvContentPartPr/>
                <p14:nvPr/>
              </p14:nvContentPartPr>
              <p14:xfrm>
                <a:off x="11032493" y="208147"/>
                <a:ext cx="143280" cy="172800"/>
              </p14:xfrm>
            </p:contentPart>
          </mc:Choice>
          <mc:Fallback xmlns="">
            <p:pic>
              <p:nvPicPr>
                <p:cNvPr id="51" name="Freihand 50">
                  <a:extLst>
                    <a:ext uri="{FF2B5EF4-FFF2-40B4-BE49-F238E27FC236}">
                      <a16:creationId xmlns:a16="http://schemas.microsoft.com/office/drawing/2014/main" id="{FDCDB1F4-8F1E-495F-AE1E-75F9F7495C00}"/>
                    </a:ext>
                  </a:extLst>
                </p:cNvPr>
                <p:cNvPicPr/>
                <p:nvPr/>
              </p:nvPicPr>
              <p:blipFill>
                <a:blip r:embed="rId154"/>
                <a:stretch>
                  <a:fillRect/>
                </a:stretch>
              </p:blipFill>
              <p:spPr>
                <a:xfrm>
                  <a:off x="11028173" y="203827"/>
                  <a:ext cx="1519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3" name="Freihand 52">
                  <a:extLst>
                    <a:ext uri="{FF2B5EF4-FFF2-40B4-BE49-F238E27FC236}">
                      <a16:creationId xmlns:a16="http://schemas.microsoft.com/office/drawing/2014/main" id="{6C716DF3-C6BC-4BCE-A5C7-132C2EB7ADAF}"/>
                    </a:ext>
                  </a:extLst>
                </p14:cNvPr>
                <p14:cNvContentPartPr/>
                <p14:nvPr/>
              </p14:nvContentPartPr>
              <p14:xfrm>
                <a:off x="9995333" y="1900147"/>
                <a:ext cx="135360" cy="129240"/>
              </p14:xfrm>
            </p:contentPart>
          </mc:Choice>
          <mc:Fallback xmlns="">
            <p:pic>
              <p:nvPicPr>
                <p:cNvPr id="53" name="Freihand 52">
                  <a:extLst>
                    <a:ext uri="{FF2B5EF4-FFF2-40B4-BE49-F238E27FC236}">
                      <a16:creationId xmlns:a16="http://schemas.microsoft.com/office/drawing/2014/main" id="{6C716DF3-C6BC-4BCE-A5C7-132C2EB7ADAF}"/>
                    </a:ext>
                  </a:extLst>
                </p:cNvPr>
                <p:cNvPicPr/>
                <p:nvPr/>
              </p:nvPicPr>
              <p:blipFill>
                <a:blip r:embed="rId156"/>
                <a:stretch>
                  <a:fillRect/>
                </a:stretch>
              </p:blipFill>
              <p:spPr>
                <a:xfrm>
                  <a:off x="9991013" y="1895827"/>
                  <a:ext cx="1440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4" name="Freihand 53">
                  <a:extLst>
                    <a:ext uri="{FF2B5EF4-FFF2-40B4-BE49-F238E27FC236}">
                      <a16:creationId xmlns:a16="http://schemas.microsoft.com/office/drawing/2014/main" id="{2B74285A-CF36-4CAC-8805-B6C41F1A7000}"/>
                    </a:ext>
                  </a:extLst>
                </p14:cNvPr>
                <p14:cNvContentPartPr/>
                <p14:nvPr/>
              </p14:nvContentPartPr>
              <p14:xfrm>
                <a:off x="10069853" y="1935427"/>
                <a:ext cx="77760" cy="267120"/>
              </p14:xfrm>
            </p:contentPart>
          </mc:Choice>
          <mc:Fallback xmlns="">
            <p:pic>
              <p:nvPicPr>
                <p:cNvPr id="54" name="Freihand 53">
                  <a:extLst>
                    <a:ext uri="{FF2B5EF4-FFF2-40B4-BE49-F238E27FC236}">
                      <a16:creationId xmlns:a16="http://schemas.microsoft.com/office/drawing/2014/main" id="{2B74285A-CF36-4CAC-8805-B6C41F1A7000}"/>
                    </a:ext>
                  </a:extLst>
                </p:cNvPr>
                <p:cNvPicPr/>
                <p:nvPr/>
              </p:nvPicPr>
              <p:blipFill>
                <a:blip r:embed="rId158"/>
                <a:stretch>
                  <a:fillRect/>
                </a:stretch>
              </p:blipFill>
              <p:spPr>
                <a:xfrm>
                  <a:off x="10065533" y="1931107"/>
                  <a:ext cx="8640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5" name="Freihand 54">
                  <a:extLst>
                    <a:ext uri="{FF2B5EF4-FFF2-40B4-BE49-F238E27FC236}">
                      <a16:creationId xmlns:a16="http://schemas.microsoft.com/office/drawing/2014/main" id="{D74D2A6C-6956-412C-B7D3-F2292029D221}"/>
                    </a:ext>
                  </a:extLst>
                </p14:cNvPr>
                <p14:cNvContentPartPr/>
                <p14:nvPr/>
              </p14:nvContentPartPr>
              <p14:xfrm>
                <a:off x="10256333" y="1961347"/>
                <a:ext cx="173160" cy="79920"/>
              </p14:xfrm>
            </p:contentPart>
          </mc:Choice>
          <mc:Fallback xmlns="">
            <p:pic>
              <p:nvPicPr>
                <p:cNvPr id="55" name="Freihand 54">
                  <a:extLst>
                    <a:ext uri="{FF2B5EF4-FFF2-40B4-BE49-F238E27FC236}">
                      <a16:creationId xmlns:a16="http://schemas.microsoft.com/office/drawing/2014/main" id="{D74D2A6C-6956-412C-B7D3-F2292029D221}"/>
                    </a:ext>
                  </a:extLst>
                </p:cNvPr>
                <p:cNvPicPr/>
                <p:nvPr/>
              </p:nvPicPr>
              <p:blipFill>
                <a:blip r:embed="rId160"/>
                <a:stretch>
                  <a:fillRect/>
                </a:stretch>
              </p:blipFill>
              <p:spPr>
                <a:xfrm>
                  <a:off x="10252013" y="1957027"/>
                  <a:ext cx="1818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6" name="Freihand 55">
                  <a:extLst>
                    <a:ext uri="{FF2B5EF4-FFF2-40B4-BE49-F238E27FC236}">
                      <a16:creationId xmlns:a16="http://schemas.microsoft.com/office/drawing/2014/main" id="{069547E3-7DAF-49BD-9362-F2807F3A0F01}"/>
                    </a:ext>
                  </a:extLst>
                </p14:cNvPr>
                <p14:cNvContentPartPr/>
                <p14:nvPr/>
              </p14:nvContentPartPr>
              <p14:xfrm>
                <a:off x="10587893" y="1919227"/>
                <a:ext cx="24120" cy="196920"/>
              </p14:xfrm>
            </p:contentPart>
          </mc:Choice>
          <mc:Fallback xmlns="">
            <p:pic>
              <p:nvPicPr>
                <p:cNvPr id="56" name="Freihand 55">
                  <a:extLst>
                    <a:ext uri="{FF2B5EF4-FFF2-40B4-BE49-F238E27FC236}">
                      <a16:creationId xmlns:a16="http://schemas.microsoft.com/office/drawing/2014/main" id="{069547E3-7DAF-49BD-9362-F2807F3A0F01}"/>
                    </a:ext>
                  </a:extLst>
                </p:cNvPr>
                <p:cNvPicPr/>
                <p:nvPr/>
              </p:nvPicPr>
              <p:blipFill>
                <a:blip r:embed="rId162"/>
                <a:stretch>
                  <a:fillRect/>
                </a:stretch>
              </p:blipFill>
              <p:spPr>
                <a:xfrm>
                  <a:off x="10583573" y="1914907"/>
                  <a:ext cx="327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57" name="Freihand 56">
                  <a:extLst>
                    <a:ext uri="{FF2B5EF4-FFF2-40B4-BE49-F238E27FC236}">
                      <a16:creationId xmlns:a16="http://schemas.microsoft.com/office/drawing/2014/main" id="{34A2F450-D68F-47F2-BCCF-03959E8E2923}"/>
                    </a:ext>
                  </a:extLst>
                </p14:cNvPr>
                <p14:cNvContentPartPr/>
                <p14:nvPr/>
              </p14:nvContentPartPr>
              <p14:xfrm>
                <a:off x="10473413" y="1880347"/>
                <a:ext cx="210600" cy="57240"/>
              </p14:xfrm>
            </p:contentPart>
          </mc:Choice>
          <mc:Fallback xmlns="">
            <p:pic>
              <p:nvPicPr>
                <p:cNvPr id="57" name="Freihand 56">
                  <a:extLst>
                    <a:ext uri="{FF2B5EF4-FFF2-40B4-BE49-F238E27FC236}">
                      <a16:creationId xmlns:a16="http://schemas.microsoft.com/office/drawing/2014/main" id="{34A2F450-D68F-47F2-BCCF-03959E8E2923}"/>
                    </a:ext>
                  </a:extLst>
                </p:cNvPr>
                <p:cNvPicPr/>
                <p:nvPr/>
              </p:nvPicPr>
              <p:blipFill>
                <a:blip r:embed="rId164"/>
                <a:stretch>
                  <a:fillRect/>
                </a:stretch>
              </p:blipFill>
              <p:spPr>
                <a:xfrm>
                  <a:off x="10469093" y="1876027"/>
                  <a:ext cx="21924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58" name="Freihand 57">
                  <a:extLst>
                    <a:ext uri="{FF2B5EF4-FFF2-40B4-BE49-F238E27FC236}">
                      <a16:creationId xmlns:a16="http://schemas.microsoft.com/office/drawing/2014/main" id="{BBDFD710-7283-40B6-823D-D3512CBC02DE}"/>
                    </a:ext>
                  </a:extLst>
                </p14:cNvPr>
                <p14:cNvContentPartPr/>
                <p14:nvPr/>
              </p14:nvContentPartPr>
              <p14:xfrm>
                <a:off x="10488173" y="1974307"/>
                <a:ext cx="168120" cy="46080"/>
              </p14:xfrm>
            </p:contentPart>
          </mc:Choice>
          <mc:Fallback xmlns="">
            <p:pic>
              <p:nvPicPr>
                <p:cNvPr id="58" name="Freihand 57">
                  <a:extLst>
                    <a:ext uri="{FF2B5EF4-FFF2-40B4-BE49-F238E27FC236}">
                      <a16:creationId xmlns:a16="http://schemas.microsoft.com/office/drawing/2014/main" id="{BBDFD710-7283-40B6-823D-D3512CBC02DE}"/>
                    </a:ext>
                  </a:extLst>
                </p:cNvPr>
                <p:cNvPicPr/>
                <p:nvPr/>
              </p:nvPicPr>
              <p:blipFill>
                <a:blip r:embed="rId166"/>
                <a:stretch>
                  <a:fillRect/>
                </a:stretch>
              </p:blipFill>
              <p:spPr>
                <a:xfrm>
                  <a:off x="10483853" y="1969987"/>
                  <a:ext cx="17676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59" name="Freihand 58">
                  <a:extLst>
                    <a:ext uri="{FF2B5EF4-FFF2-40B4-BE49-F238E27FC236}">
                      <a16:creationId xmlns:a16="http://schemas.microsoft.com/office/drawing/2014/main" id="{3FA47061-5E04-4A3D-8810-FEEE8CC4E2EC}"/>
                    </a:ext>
                  </a:extLst>
                </p14:cNvPr>
                <p14:cNvContentPartPr/>
                <p14:nvPr/>
              </p14:nvContentPartPr>
              <p14:xfrm>
                <a:off x="10696613" y="1842907"/>
                <a:ext cx="110520" cy="287640"/>
              </p14:xfrm>
            </p:contentPart>
          </mc:Choice>
          <mc:Fallback xmlns="">
            <p:pic>
              <p:nvPicPr>
                <p:cNvPr id="59" name="Freihand 58">
                  <a:extLst>
                    <a:ext uri="{FF2B5EF4-FFF2-40B4-BE49-F238E27FC236}">
                      <a16:creationId xmlns:a16="http://schemas.microsoft.com/office/drawing/2014/main" id="{3FA47061-5E04-4A3D-8810-FEEE8CC4E2EC}"/>
                    </a:ext>
                  </a:extLst>
                </p:cNvPr>
                <p:cNvPicPr/>
                <p:nvPr/>
              </p:nvPicPr>
              <p:blipFill>
                <a:blip r:embed="rId168"/>
                <a:stretch>
                  <a:fillRect/>
                </a:stretch>
              </p:blipFill>
              <p:spPr>
                <a:xfrm>
                  <a:off x="10692293" y="1838587"/>
                  <a:ext cx="11916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60" name="Freihand 59">
                  <a:extLst>
                    <a:ext uri="{FF2B5EF4-FFF2-40B4-BE49-F238E27FC236}">
                      <a16:creationId xmlns:a16="http://schemas.microsoft.com/office/drawing/2014/main" id="{F007CE66-5A16-4CB4-9BDC-1DADEE58BAB8}"/>
                    </a:ext>
                  </a:extLst>
                </p14:cNvPr>
                <p14:cNvContentPartPr/>
                <p14:nvPr/>
              </p14:nvContentPartPr>
              <p14:xfrm>
                <a:off x="10869413" y="1902667"/>
                <a:ext cx="127800" cy="128880"/>
              </p14:xfrm>
            </p:contentPart>
          </mc:Choice>
          <mc:Fallback xmlns="">
            <p:pic>
              <p:nvPicPr>
                <p:cNvPr id="60" name="Freihand 59">
                  <a:extLst>
                    <a:ext uri="{FF2B5EF4-FFF2-40B4-BE49-F238E27FC236}">
                      <a16:creationId xmlns:a16="http://schemas.microsoft.com/office/drawing/2014/main" id="{F007CE66-5A16-4CB4-9BDC-1DADEE58BAB8}"/>
                    </a:ext>
                  </a:extLst>
                </p:cNvPr>
                <p:cNvPicPr/>
                <p:nvPr/>
              </p:nvPicPr>
              <p:blipFill>
                <a:blip r:embed="rId170"/>
                <a:stretch>
                  <a:fillRect/>
                </a:stretch>
              </p:blipFill>
              <p:spPr>
                <a:xfrm>
                  <a:off x="10865093" y="1898347"/>
                  <a:ext cx="1364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61" name="Freihand 60">
                  <a:extLst>
                    <a:ext uri="{FF2B5EF4-FFF2-40B4-BE49-F238E27FC236}">
                      <a16:creationId xmlns:a16="http://schemas.microsoft.com/office/drawing/2014/main" id="{6C8075BA-9AE3-44F7-B61D-1A3A78DF9B9E}"/>
                    </a:ext>
                  </a:extLst>
                </p14:cNvPr>
                <p14:cNvContentPartPr/>
                <p14:nvPr/>
              </p14:nvContentPartPr>
              <p14:xfrm>
                <a:off x="10945733" y="2007067"/>
                <a:ext cx="39960" cy="73800"/>
              </p14:xfrm>
            </p:contentPart>
          </mc:Choice>
          <mc:Fallback xmlns="">
            <p:pic>
              <p:nvPicPr>
                <p:cNvPr id="61" name="Freihand 60">
                  <a:extLst>
                    <a:ext uri="{FF2B5EF4-FFF2-40B4-BE49-F238E27FC236}">
                      <a16:creationId xmlns:a16="http://schemas.microsoft.com/office/drawing/2014/main" id="{6C8075BA-9AE3-44F7-B61D-1A3A78DF9B9E}"/>
                    </a:ext>
                  </a:extLst>
                </p:cNvPr>
                <p:cNvPicPr/>
                <p:nvPr/>
              </p:nvPicPr>
              <p:blipFill>
                <a:blip r:embed="rId172"/>
                <a:stretch>
                  <a:fillRect/>
                </a:stretch>
              </p:blipFill>
              <p:spPr>
                <a:xfrm>
                  <a:off x="10941413" y="2002747"/>
                  <a:ext cx="486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62" name="Freihand 61">
                  <a:extLst>
                    <a:ext uri="{FF2B5EF4-FFF2-40B4-BE49-F238E27FC236}">
                      <a16:creationId xmlns:a16="http://schemas.microsoft.com/office/drawing/2014/main" id="{F10A25E5-789E-46A0-8C59-86C949EFDE89}"/>
                    </a:ext>
                  </a:extLst>
                </p14:cNvPr>
                <p14:cNvContentPartPr/>
                <p14:nvPr/>
              </p14:nvContentPartPr>
              <p14:xfrm>
                <a:off x="11080373" y="2056747"/>
                <a:ext cx="3960" cy="70200"/>
              </p14:xfrm>
            </p:contentPart>
          </mc:Choice>
          <mc:Fallback xmlns="">
            <p:pic>
              <p:nvPicPr>
                <p:cNvPr id="62" name="Freihand 61">
                  <a:extLst>
                    <a:ext uri="{FF2B5EF4-FFF2-40B4-BE49-F238E27FC236}">
                      <a16:creationId xmlns:a16="http://schemas.microsoft.com/office/drawing/2014/main" id="{F10A25E5-789E-46A0-8C59-86C949EFDE89}"/>
                    </a:ext>
                  </a:extLst>
                </p:cNvPr>
                <p:cNvPicPr/>
                <p:nvPr/>
              </p:nvPicPr>
              <p:blipFill>
                <a:blip r:embed="rId174"/>
                <a:stretch>
                  <a:fillRect/>
                </a:stretch>
              </p:blipFill>
              <p:spPr>
                <a:xfrm>
                  <a:off x="11076053" y="2052427"/>
                  <a:ext cx="126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63" name="Freihand 62">
                  <a:extLst>
                    <a:ext uri="{FF2B5EF4-FFF2-40B4-BE49-F238E27FC236}">
                      <a16:creationId xmlns:a16="http://schemas.microsoft.com/office/drawing/2014/main" id="{274E9239-FE0E-4361-8A73-DAB51EDF8FDB}"/>
                    </a:ext>
                  </a:extLst>
                </p14:cNvPr>
                <p14:cNvContentPartPr/>
                <p14:nvPr/>
              </p14:nvContentPartPr>
              <p14:xfrm>
                <a:off x="11149853" y="1898347"/>
                <a:ext cx="147960" cy="147240"/>
              </p14:xfrm>
            </p:contentPart>
          </mc:Choice>
          <mc:Fallback xmlns="">
            <p:pic>
              <p:nvPicPr>
                <p:cNvPr id="63" name="Freihand 62">
                  <a:extLst>
                    <a:ext uri="{FF2B5EF4-FFF2-40B4-BE49-F238E27FC236}">
                      <a16:creationId xmlns:a16="http://schemas.microsoft.com/office/drawing/2014/main" id="{274E9239-FE0E-4361-8A73-DAB51EDF8FDB}"/>
                    </a:ext>
                  </a:extLst>
                </p:cNvPr>
                <p:cNvPicPr/>
                <p:nvPr/>
              </p:nvPicPr>
              <p:blipFill>
                <a:blip r:embed="rId176"/>
                <a:stretch>
                  <a:fillRect/>
                </a:stretch>
              </p:blipFill>
              <p:spPr>
                <a:xfrm>
                  <a:off x="11145533" y="1894027"/>
                  <a:ext cx="1566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64" name="Freihand 63">
                  <a:extLst>
                    <a:ext uri="{FF2B5EF4-FFF2-40B4-BE49-F238E27FC236}">
                      <a16:creationId xmlns:a16="http://schemas.microsoft.com/office/drawing/2014/main" id="{1D9DA347-3E3F-4946-910A-D0EE0CC1657C}"/>
                    </a:ext>
                  </a:extLst>
                </p14:cNvPr>
                <p14:cNvContentPartPr/>
                <p14:nvPr/>
              </p14:nvContentPartPr>
              <p14:xfrm>
                <a:off x="11262893" y="1834267"/>
                <a:ext cx="138960" cy="388800"/>
              </p14:xfrm>
            </p:contentPart>
          </mc:Choice>
          <mc:Fallback xmlns="">
            <p:pic>
              <p:nvPicPr>
                <p:cNvPr id="64" name="Freihand 63">
                  <a:extLst>
                    <a:ext uri="{FF2B5EF4-FFF2-40B4-BE49-F238E27FC236}">
                      <a16:creationId xmlns:a16="http://schemas.microsoft.com/office/drawing/2014/main" id="{1D9DA347-3E3F-4946-910A-D0EE0CC1657C}"/>
                    </a:ext>
                  </a:extLst>
                </p:cNvPr>
                <p:cNvPicPr/>
                <p:nvPr/>
              </p:nvPicPr>
              <p:blipFill>
                <a:blip r:embed="rId178"/>
                <a:stretch>
                  <a:fillRect/>
                </a:stretch>
              </p:blipFill>
              <p:spPr>
                <a:xfrm>
                  <a:off x="11258573" y="1829947"/>
                  <a:ext cx="147600" cy="3974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66" name="Freihand 65">
                  <a:extLst>
                    <a:ext uri="{FF2B5EF4-FFF2-40B4-BE49-F238E27FC236}">
                      <a16:creationId xmlns:a16="http://schemas.microsoft.com/office/drawing/2014/main" id="{8FA4A1AF-C005-4B96-BAD2-167BF2281B1A}"/>
                    </a:ext>
                  </a:extLst>
                </p14:cNvPr>
                <p14:cNvContentPartPr/>
                <p14:nvPr/>
              </p14:nvContentPartPr>
              <p14:xfrm>
                <a:off x="11055533" y="1725907"/>
                <a:ext cx="286560" cy="515160"/>
              </p14:xfrm>
            </p:contentPart>
          </mc:Choice>
          <mc:Fallback xmlns="">
            <p:pic>
              <p:nvPicPr>
                <p:cNvPr id="66" name="Freihand 65">
                  <a:extLst>
                    <a:ext uri="{FF2B5EF4-FFF2-40B4-BE49-F238E27FC236}">
                      <a16:creationId xmlns:a16="http://schemas.microsoft.com/office/drawing/2014/main" id="{8FA4A1AF-C005-4B96-BAD2-167BF2281B1A}"/>
                    </a:ext>
                  </a:extLst>
                </p:cNvPr>
                <p:cNvPicPr/>
                <p:nvPr/>
              </p:nvPicPr>
              <p:blipFill>
                <a:blip r:embed="rId180"/>
                <a:stretch>
                  <a:fillRect/>
                </a:stretch>
              </p:blipFill>
              <p:spPr>
                <a:xfrm>
                  <a:off x="11051213" y="1721587"/>
                  <a:ext cx="295200" cy="5238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5" name="Freihand 114">
                  <a:extLst>
                    <a:ext uri="{FF2B5EF4-FFF2-40B4-BE49-F238E27FC236}">
                      <a16:creationId xmlns:a16="http://schemas.microsoft.com/office/drawing/2014/main" id="{10B51AAC-F532-4250-BD62-0139392F9CEF}"/>
                    </a:ext>
                  </a:extLst>
                </p14:cNvPr>
                <p14:cNvContentPartPr/>
                <p14:nvPr/>
              </p14:nvContentPartPr>
              <p14:xfrm>
                <a:off x="11136533" y="714307"/>
                <a:ext cx="140040" cy="124560"/>
              </p14:xfrm>
            </p:contentPart>
          </mc:Choice>
          <mc:Fallback xmlns="">
            <p:pic>
              <p:nvPicPr>
                <p:cNvPr id="115" name="Freihand 114">
                  <a:extLst>
                    <a:ext uri="{FF2B5EF4-FFF2-40B4-BE49-F238E27FC236}">
                      <a16:creationId xmlns:a16="http://schemas.microsoft.com/office/drawing/2014/main" id="{10B51AAC-F532-4250-BD62-0139392F9CEF}"/>
                    </a:ext>
                  </a:extLst>
                </p:cNvPr>
                <p:cNvPicPr/>
                <p:nvPr/>
              </p:nvPicPr>
              <p:blipFill>
                <a:blip r:embed="rId182"/>
                <a:stretch>
                  <a:fillRect/>
                </a:stretch>
              </p:blipFill>
              <p:spPr>
                <a:xfrm>
                  <a:off x="11132213" y="709987"/>
                  <a:ext cx="1486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6" name="Freihand 115">
                  <a:extLst>
                    <a:ext uri="{FF2B5EF4-FFF2-40B4-BE49-F238E27FC236}">
                      <a16:creationId xmlns:a16="http://schemas.microsoft.com/office/drawing/2014/main" id="{FF1207CD-CE6F-4641-A6EA-DDE6386416E6}"/>
                    </a:ext>
                  </a:extLst>
                </p14:cNvPr>
                <p14:cNvContentPartPr/>
                <p14:nvPr/>
              </p14:nvContentPartPr>
              <p14:xfrm>
                <a:off x="11228693" y="646987"/>
                <a:ext cx="110160" cy="98640"/>
              </p14:xfrm>
            </p:contentPart>
          </mc:Choice>
          <mc:Fallback xmlns="">
            <p:pic>
              <p:nvPicPr>
                <p:cNvPr id="116" name="Freihand 115">
                  <a:extLst>
                    <a:ext uri="{FF2B5EF4-FFF2-40B4-BE49-F238E27FC236}">
                      <a16:creationId xmlns:a16="http://schemas.microsoft.com/office/drawing/2014/main" id="{FF1207CD-CE6F-4641-A6EA-DDE6386416E6}"/>
                    </a:ext>
                  </a:extLst>
                </p:cNvPr>
                <p:cNvPicPr/>
                <p:nvPr/>
              </p:nvPicPr>
              <p:blipFill>
                <a:blip r:embed="rId184"/>
                <a:stretch>
                  <a:fillRect/>
                </a:stretch>
              </p:blipFill>
              <p:spPr>
                <a:xfrm>
                  <a:off x="11224373" y="642667"/>
                  <a:ext cx="1188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8" name="Freihand 117">
                  <a:extLst>
                    <a:ext uri="{FF2B5EF4-FFF2-40B4-BE49-F238E27FC236}">
                      <a16:creationId xmlns:a16="http://schemas.microsoft.com/office/drawing/2014/main" id="{1EE816E0-C3A5-4793-AFC3-6642ECD69931}"/>
                    </a:ext>
                  </a:extLst>
                </p14:cNvPr>
                <p14:cNvContentPartPr/>
                <p14:nvPr/>
              </p14:nvContentPartPr>
              <p14:xfrm>
                <a:off x="10965533" y="112027"/>
                <a:ext cx="672840" cy="752040"/>
              </p14:xfrm>
            </p:contentPart>
          </mc:Choice>
          <mc:Fallback xmlns="">
            <p:pic>
              <p:nvPicPr>
                <p:cNvPr id="118" name="Freihand 117">
                  <a:extLst>
                    <a:ext uri="{FF2B5EF4-FFF2-40B4-BE49-F238E27FC236}">
                      <a16:creationId xmlns:a16="http://schemas.microsoft.com/office/drawing/2014/main" id="{1EE816E0-C3A5-4793-AFC3-6642ECD69931}"/>
                    </a:ext>
                  </a:extLst>
                </p:cNvPr>
                <p:cNvPicPr/>
                <p:nvPr/>
              </p:nvPicPr>
              <p:blipFill>
                <a:blip r:embed="rId186"/>
                <a:stretch>
                  <a:fillRect/>
                </a:stretch>
              </p:blipFill>
              <p:spPr>
                <a:xfrm>
                  <a:off x="10961213" y="107707"/>
                  <a:ext cx="681480" cy="760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9" name="Freihand 118">
                  <a:extLst>
                    <a:ext uri="{FF2B5EF4-FFF2-40B4-BE49-F238E27FC236}">
                      <a16:creationId xmlns:a16="http://schemas.microsoft.com/office/drawing/2014/main" id="{A0564B31-574D-4832-A17D-945DE4FA4BC0}"/>
                    </a:ext>
                  </a:extLst>
                </p14:cNvPr>
                <p14:cNvContentPartPr/>
                <p14:nvPr/>
              </p14:nvContentPartPr>
              <p14:xfrm>
                <a:off x="11643773" y="591907"/>
                <a:ext cx="68400" cy="189360"/>
              </p14:xfrm>
            </p:contentPart>
          </mc:Choice>
          <mc:Fallback xmlns="">
            <p:pic>
              <p:nvPicPr>
                <p:cNvPr id="119" name="Freihand 118">
                  <a:extLst>
                    <a:ext uri="{FF2B5EF4-FFF2-40B4-BE49-F238E27FC236}">
                      <a16:creationId xmlns:a16="http://schemas.microsoft.com/office/drawing/2014/main" id="{A0564B31-574D-4832-A17D-945DE4FA4BC0}"/>
                    </a:ext>
                  </a:extLst>
                </p:cNvPr>
                <p:cNvPicPr/>
                <p:nvPr/>
              </p:nvPicPr>
              <p:blipFill>
                <a:blip r:embed="rId188"/>
                <a:stretch>
                  <a:fillRect/>
                </a:stretch>
              </p:blipFill>
              <p:spPr>
                <a:xfrm>
                  <a:off x="11639453" y="587587"/>
                  <a:ext cx="770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20" name="Freihand 119">
                  <a:extLst>
                    <a:ext uri="{FF2B5EF4-FFF2-40B4-BE49-F238E27FC236}">
                      <a16:creationId xmlns:a16="http://schemas.microsoft.com/office/drawing/2014/main" id="{B52D4986-29DC-48F8-B6F6-404BE081F811}"/>
                    </a:ext>
                  </a:extLst>
                </p14:cNvPr>
                <p14:cNvContentPartPr/>
                <p14:nvPr/>
              </p14:nvContentPartPr>
              <p14:xfrm>
                <a:off x="11668613" y="515947"/>
                <a:ext cx="126720" cy="217800"/>
              </p14:xfrm>
            </p:contentPart>
          </mc:Choice>
          <mc:Fallback xmlns="">
            <p:pic>
              <p:nvPicPr>
                <p:cNvPr id="120" name="Freihand 119">
                  <a:extLst>
                    <a:ext uri="{FF2B5EF4-FFF2-40B4-BE49-F238E27FC236}">
                      <a16:creationId xmlns:a16="http://schemas.microsoft.com/office/drawing/2014/main" id="{B52D4986-29DC-48F8-B6F6-404BE081F811}"/>
                    </a:ext>
                  </a:extLst>
                </p:cNvPr>
                <p:cNvPicPr/>
                <p:nvPr/>
              </p:nvPicPr>
              <p:blipFill>
                <a:blip r:embed="rId190"/>
                <a:stretch>
                  <a:fillRect/>
                </a:stretch>
              </p:blipFill>
              <p:spPr>
                <a:xfrm>
                  <a:off x="11663933" y="511627"/>
                  <a:ext cx="13536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21" name="Freihand 120">
                  <a:extLst>
                    <a:ext uri="{FF2B5EF4-FFF2-40B4-BE49-F238E27FC236}">
                      <a16:creationId xmlns:a16="http://schemas.microsoft.com/office/drawing/2014/main" id="{832E08A3-571B-417D-B18D-E84503BE38C5}"/>
                    </a:ext>
                  </a:extLst>
                </p14:cNvPr>
                <p14:cNvContentPartPr/>
                <p14:nvPr/>
              </p14:nvContentPartPr>
              <p14:xfrm>
                <a:off x="11782373" y="420187"/>
                <a:ext cx="50040" cy="91440"/>
              </p14:xfrm>
            </p:contentPart>
          </mc:Choice>
          <mc:Fallback xmlns="">
            <p:pic>
              <p:nvPicPr>
                <p:cNvPr id="121" name="Freihand 120">
                  <a:extLst>
                    <a:ext uri="{FF2B5EF4-FFF2-40B4-BE49-F238E27FC236}">
                      <a16:creationId xmlns:a16="http://schemas.microsoft.com/office/drawing/2014/main" id="{832E08A3-571B-417D-B18D-E84503BE38C5}"/>
                    </a:ext>
                  </a:extLst>
                </p:cNvPr>
                <p:cNvPicPr/>
                <p:nvPr/>
              </p:nvPicPr>
              <p:blipFill>
                <a:blip r:embed="rId192"/>
                <a:stretch>
                  <a:fillRect/>
                </a:stretch>
              </p:blipFill>
              <p:spPr>
                <a:xfrm>
                  <a:off x="11778053" y="415867"/>
                  <a:ext cx="586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22" name="Freihand 121">
                  <a:extLst>
                    <a:ext uri="{FF2B5EF4-FFF2-40B4-BE49-F238E27FC236}">
                      <a16:creationId xmlns:a16="http://schemas.microsoft.com/office/drawing/2014/main" id="{806482ED-BFBF-436E-AADF-61BCB1950F49}"/>
                    </a:ext>
                  </a:extLst>
                </p14:cNvPr>
                <p14:cNvContentPartPr/>
                <p14:nvPr/>
              </p14:nvContentPartPr>
              <p14:xfrm>
                <a:off x="10103333" y="401107"/>
                <a:ext cx="1077480" cy="104400"/>
              </p14:xfrm>
            </p:contentPart>
          </mc:Choice>
          <mc:Fallback xmlns="">
            <p:pic>
              <p:nvPicPr>
                <p:cNvPr id="122" name="Freihand 121">
                  <a:extLst>
                    <a:ext uri="{FF2B5EF4-FFF2-40B4-BE49-F238E27FC236}">
                      <a16:creationId xmlns:a16="http://schemas.microsoft.com/office/drawing/2014/main" id="{806482ED-BFBF-436E-AADF-61BCB1950F49}"/>
                    </a:ext>
                  </a:extLst>
                </p:cNvPr>
                <p:cNvPicPr/>
                <p:nvPr/>
              </p:nvPicPr>
              <p:blipFill>
                <a:blip r:embed="rId194"/>
                <a:stretch>
                  <a:fillRect/>
                </a:stretch>
              </p:blipFill>
              <p:spPr>
                <a:xfrm>
                  <a:off x="10099013" y="396787"/>
                  <a:ext cx="10861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4" name="Freihand 123">
                  <a:extLst>
                    <a:ext uri="{FF2B5EF4-FFF2-40B4-BE49-F238E27FC236}">
                      <a16:creationId xmlns:a16="http://schemas.microsoft.com/office/drawing/2014/main" id="{B838C77F-54DE-4597-AB73-83196E981C30}"/>
                    </a:ext>
                  </a:extLst>
                </p14:cNvPr>
                <p14:cNvContentPartPr/>
                <p14:nvPr/>
              </p14:nvContentPartPr>
              <p14:xfrm>
                <a:off x="10153733" y="387067"/>
                <a:ext cx="1081080" cy="95400"/>
              </p14:xfrm>
            </p:contentPart>
          </mc:Choice>
          <mc:Fallback xmlns="">
            <p:pic>
              <p:nvPicPr>
                <p:cNvPr id="124" name="Freihand 123">
                  <a:extLst>
                    <a:ext uri="{FF2B5EF4-FFF2-40B4-BE49-F238E27FC236}">
                      <a16:creationId xmlns:a16="http://schemas.microsoft.com/office/drawing/2014/main" id="{B838C77F-54DE-4597-AB73-83196E981C30}"/>
                    </a:ext>
                  </a:extLst>
                </p:cNvPr>
                <p:cNvPicPr/>
                <p:nvPr/>
              </p:nvPicPr>
              <p:blipFill>
                <a:blip r:embed="rId196"/>
                <a:stretch>
                  <a:fillRect/>
                </a:stretch>
              </p:blipFill>
              <p:spPr>
                <a:xfrm>
                  <a:off x="10149413" y="382747"/>
                  <a:ext cx="10897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5" name="Freihand 124">
                  <a:extLst>
                    <a:ext uri="{FF2B5EF4-FFF2-40B4-BE49-F238E27FC236}">
                      <a16:creationId xmlns:a16="http://schemas.microsoft.com/office/drawing/2014/main" id="{F1700BD0-28DB-4908-B7F3-FA8D69B53E36}"/>
                    </a:ext>
                  </a:extLst>
                </p14:cNvPr>
                <p14:cNvContentPartPr/>
                <p14:nvPr/>
              </p14:nvContentPartPr>
              <p14:xfrm>
                <a:off x="9664493" y="547267"/>
                <a:ext cx="16560" cy="187200"/>
              </p14:xfrm>
            </p:contentPart>
          </mc:Choice>
          <mc:Fallback xmlns="">
            <p:pic>
              <p:nvPicPr>
                <p:cNvPr id="125" name="Freihand 124">
                  <a:extLst>
                    <a:ext uri="{FF2B5EF4-FFF2-40B4-BE49-F238E27FC236}">
                      <a16:creationId xmlns:a16="http://schemas.microsoft.com/office/drawing/2014/main" id="{F1700BD0-28DB-4908-B7F3-FA8D69B53E36}"/>
                    </a:ext>
                  </a:extLst>
                </p:cNvPr>
                <p:cNvPicPr/>
                <p:nvPr/>
              </p:nvPicPr>
              <p:blipFill>
                <a:blip r:embed="rId198"/>
                <a:stretch>
                  <a:fillRect/>
                </a:stretch>
              </p:blipFill>
              <p:spPr>
                <a:xfrm>
                  <a:off x="9660173" y="542947"/>
                  <a:ext cx="252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6" name="Freihand 125">
                  <a:extLst>
                    <a:ext uri="{FF2B5EF4-FFF2-40B4-BE49-F238E27FC236}">
                      <a16:creationId xmlns:a16="http://schemas.microsoft.com/office/drawing/2014/main" id="{E03C9BDB-AE5D-454F-A8CD-976DF3B29168}"/>
                    </a:ext>
                  </a:extLst>
                </p14:cNvPr>
                <p14:cNvContentPartPr/>
                <p14:nvPr/>
              </p14:nvContentPartPr>
              <p14:xfrm>
                <a:off x="9580973" y="362947"/>
                <a:ext cx="177120" cy="263520"/>
              </p14:xfrm>
            </p:contentPart>
          </mc:Choice>
          <mc:Fallback xmlns="">
            <p:pic>
              <p:nvPicPr>
                <p:cNvPr id="126" name="Freihand 125">
                  <a:extLst>
                    <a:ext uri="{FF2B5EF4-FFF2-40B4-BE49-F238E27FC236}">
                      <a16:creationId xmlns:a16="http://schemas.microsoft.com/office/drawing/2014/main" id="{E03C9BDB-AE5D-454F-A8CD-976DF3B29168}"/>
                    </a:ext>
                  </a:extLst>
                </p:cNvPr>
                <p:cNvPicPr/>
                <p:nvPr/>
              </p:nvPicPr>
              <p:blipFill>
                <a:blip r:embed="rId200"/>
                <a:stretch>
                  <a:fillRect/>
                </a:stretch>
              </p:blipFill>
              <p:spPr>
                <a:xfrm>
                  <a:off x="9576653" y="358627"/>
                  <a:ext cx="18576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55" name="Freihand 154">
                  <a:extLst>
                    <a:ext uri="{FF2B5EF4-FFF2-40B4-BE49-F238E27FC236}">
                      <a16:creationId xmlns:a16="http://schemas.microsoft.com/office/drawing/2014/main" id="{6E276DAD-F4F1-43BC-BABB-578D383E92F7}"/>
                    </a:ext>
                  </a:extLst>
                </p14:cNvPr>
                <p14:cNvContentPartPr/>
                <p14:nvPr/>
              </p14:nvContentPartPr>
              <p14:xfrm>
                <a:off x="9735773" y="26707"/>
                <a:ext cx="2139480" cy="1584000"/>
              </p14:xfrm>
            </p:contentPart>
          </mc:Choice>
          <mc:Fallback xmlns="">
            <p:pic>
              <p:nvPicPr>
                <p:cNvPr id="155" name="Freihand 154">
                  <a:extLst>
                    <a:ext uri="{FF2B5EF4-FFF2-40B4-BE49-F238E27FC236}">
                      <a16:creationId xmlns:a16="http://schemas.microsoft.com/office/drawing/2014/main" id="{6E276DAD-F4F1-43BC-BABB-578D383E92F7}"/>
                    </a:ext>
                  </a:extLst>
                </p:cNvPr>
                <p:cNvPicPr/>
                <p:nvPr/>
              </p:nvPicPr>
              <p:blipFill>
                <a:blip r:embed="rId202"/>
                <a:stretch>
                  <a:fillRect/>
                </a:stretch>
              </p:blipFill>
              <p:spPr>
                <a:xfrm>
                  <a:off x="9731453" y="22387"/>
                  <a:ext cx="2148120" cy="1592640"/>
                </a:xfrm>
                <a:prstGeom prst="rect">
                  <a:avLst/>
                </a:prstGeom>
              </p:spPr>
            </p:pic>
          </mc:Fallback>
        </mc:AlternateContent>
      </p:grpSp>
      <p:grpSp>
        <p:nvGrpSpPr>
          <p:cNvPr id="158" name="Gruppieren 157">
            <a:extLst>
              <a:ext uri="{FF2B5EF4-FFF2-40B4-BE49-F238E27FC236}">
                <a16:creationId xmlns:a16="http://schemas.microsoft.com/office/drawing/2014/main" id="{21913224-F426-4F78-B3AA-6E57F570D14A}"/>
              </a:ext>
            </a:extLst>
          </p:cNvPr>
          <p:cNvGrpSpPr/>
          <p:nvPr/>
        </p:nvGrpSpPr>
        <p:grpSpPr>
          <a:xfrm>
            <a:off x="787973" y="3406027"/>
            <a:ext cx="7848720" cy="2308680"/>
            <a:chOff x="787973" y="3406027"/>
            <a:chExt cx="7848720" cy="2308680"/>
          </a:xfrm>
        </p:grpSpPr>
        <mc:AlternateContent xmlns:mc="http://schemas.openxmlformats.org/markup-compatibility/2006" xmlns:p14="http://schemas.microsoft.com/office/powerpoint/2010/main">
          <mc:Choice Requires="p14">
            <p:contentPart p14:bwMode="auto" r:id="rId203">
              <p14:nvContentPartPr>
                <p14:cNvPr id="104" name="Freihand 103">
                  <a:extLst>
                    <a:ext uri="{FF2B5EF4-FFF2-40B4-BE49-F238E27FC236}">
                      <a16:creationId xmlns:a16="http://schemas.microsoft.com/office/drawing/2014/main" id="{77DF2265-A770-419C-8EF8-D521D44A4DE6}"/>
                    </a:ext>
                  </a:extLst>
                </p14:cNvPr>
                <p14:cNvContentPartPr/>
                <p14:nvPr/>
              </p14:nvContentPartPr>
              <p14:xfrm>
                <a:off x="1134293" y="3919027"/>
                <a:ext cx="2286360" cy="91800"/>
              </p14:xfrm>
            </p:contentPart>
          </mc:Choice>
          <mc:Fallback xmlns="">
            <p:pic>
              <p:nvPicPr>
                <p:cNvPr id="104" name="Freihand 103">
                  <a:extLst>
                    <a:ext uri="{FF2B5EF4-FFF2-40B4-BE49-F238E27FC236}">
                      <a16:creationId xmlns:a16="http://schemas.microsoft.com/office/drawing/2014/main" id="{77DF2265-A770-419C-8EF8-D521D44A4DE6}"/>
                    </a:ext>
                  </a:extLst>
                </p:cNvPr>
                <p:cNvPicPr/>
                <p:nvPr/>
              </p:nvPicPr>
              <p:blipFill>
                <a:blip r:embed="rId204"/>
                <a:stretch>
                  <a:fillRect/>
                </a:stretch>
              </p:blipFill>
              <p:spPr>
                <a:xfrm>
                  <a:off x="1129973" y="3914707"/>
                  <a:ext cx="22950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05" name="Freihand 104">
                  <a:extLst>
                    <a:ext uri="{FF2B5EF4-FFF2-40B4-BE49-F238E27FC236}">
                      <a16:creationId xmlns:a16="http://schemas.microsoft.com/office/drawing/2014/main" id="{695321DE-E2AD-46F6-8626-F64F6A65D935}"/>
                    </a:ext>
                  </a:extLst>
                </p14:cNvPr>
                <p14:cNvContentPartPr/>
                <p14:nvPr/>
              </p14:nvContentPartPr>
              <p14:xfrm>
                <a:off x="4463933" y="3894907"/>
                <a:ext cx="120960" cy="37440"/>
              </p14:xfrm>
            </p:contentPart>
          </mc:Choice>
          <mc:Fallback xmlns="">
            <p:pic>
              <p:nvPicPr>
                <p:cNvPr id="105" name="Freihand 104">
                  <a:extLst>
                    <a:ext uri="{FF2B5EF4-FFF2-40B4-BE49-F238E27FC236}">
                      <a16:creationId xmlns:a16="http://schemas.microsoft.com/office/drawing/2014/main" id="{695321DE-E2AD-46F6-8626-F64F6A65D935}"/>
                    </a:ext>
                  </a:extLst>
                </p:cNvPr>
                <p:cNvPicPr/>
                <p:nvPr/>
              </p:nvPicPr>
              <p:blipFill>
                <a:blip r:embed="rId206"/>
                <a:stretch>
                  <a:fillRect/>
                </a:stretch>
              </p:blipFill>
              <p:spPr>
                <a:xfrm>
                  <a:off x="4459613" y="3890587"/>
                  <a:ext cx="12960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06" name="Freihand 105">
                  <a:extLst>
                    <a:ext uri="{FF2B5EF4-FFF2-40B4-BE49-F238E27FC236}">
                      <a16:creationId xmlns:a16="http://schemas.microsoft.com/office/drawing/2014/main" id="{9B327DB8-C3E2-4DCB-ABB6-57033CFD6577}"/>
                    </a:ext>
                  </a:extLst>
                </p14:cNvPr>
                <p14:cNvContentPartPr/>
                <p14:nvPr/>
              </p14:nvContentPartPr>
              <p14:xfrm>
                <a:off x="4263413" y="3507187"/>
                <a:ext cx="576000" cy="514080"/>
              </p14:xfrm>
            </p:contentPart>
          </mc:Choice>
          <mc:Fallback xmlns="">
            <p:pic>
              <p:nvPicPr>
                <p:cNvPr id="106" name="Freihand 105">
                  <a:extLst>
                    <a:ext uri="{FF2B5EF4-FFF2-40B4-BE49-F238E27FC236}">
                      <a16:creationId xmlns:a16="http://schemas.microsoft.com/office/drawing/2014/main" id="{9B327DB8-C3E2-4DCB-ABB6-57033CFD6577}"/>
                    </a:ext>
                  </a:extLst>
                </p:cNvPr>
                <p:cNvPicPr/>
                <p:nvPr/>
              </p:nvPicPr>
              <p:blipFill>
                <a:blip r:embed="rId208"/>
                <a:stretch>
                  <a:fillRect/>
                </a:stretch>
              </p:blipFill>
              <p:spPr>
                <a:xfrm>
                  <a:off x="4259093" y="3502867"/>
                  <a:ext cx="584640" cy="5227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7" name="Freihand 106">
                  <a:extLst>
                    <a:ext uri="{FF2B5EF4-FFF2-40B4-BE49-F238E27FC236}">
                      <a16:creationId xmlns:a16="http://schemas.microsoft.com/office/drawing/2014/main" id="{FB3331EA-3078-4E0E-AF70-C9A97D26DDF6}"/>
                    </a:ext>
                  </a:extLst>
                </p14:cNvPr>
                <p14:cNvContentPartPr/>
                <p14:nvPr/>
              </p14:nvContentPartPr>
              <p14:xfrm>
                <a:off x="5418653" y="3886987"/>
                <a:ext cx="3076560" cy="171000"/>
              </p14:xfrm>
            </p:contentPart>
          </mc:Choice>
          <mc:Fallback xmlns="">
            <p:pic>
              <p:nvPicPr>
                <p:cNvPr id="107" name="Freihand 106">
                  <a:extLst>
                    <a:ext uri="{FF2B5EF4-FFF2-40B4-BE49-F238E27FC236}">
                      <a16:creationId xmlns:a16="http://schemas.microsoft.com/office/drawing/2014/main" id="{FB3331EA-3078-4E0E-AF70-C9A97D26DDF6}"/>
                    </a:ext>
                  </a:extLst>
                </p:cNvPr>
                <p:cNvPicPr/>
                <p:nvPr/>
              </p:nvPicPr>
              <p:blipFill>
                <a:blip r:embed="rId210"/>
                <a:stretch>
                  <a:fillRect/>
                </a:stretch>
              </p:blipFill>
              <p:spPr>
                <a:xfrm>
                  <a:off x="5414333" y="3882667"/>
                  <a:ext cx="30852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12" name="Freihand 111">
                  <a:extLst>
                    <a:ext uri="{FF2B5EF4-FFF2-40B4-BE49-F238E27FC236}">
                      <a16:creationId xmlns:a16="http://schemas.microsoft.com/office/drawing/2014/main" id="{BA78E332-CD43-49D5-BC2B-B6B02F3077CD}"/>
                    </a:ext>
                  </a:extLst>
                </p14:cNvPr>
                <p14:cNvContentPartPr/>
                <p14:nvPr/>
              </p14:nvContentPartPr>
              <p14:xfrm>
                <a:off x="4052453" y="4859707"/>
                <a:ext cx="360" cy="360"/>
              </p14:xfrm>
            </p:contentPart>
          </mc:Choice>
          <mc:Fallback xmlns="">
            <p:pic>
              <p:nvPicPr>
                <p:cNvPr id="112" name="Freihand 111">
                  <a:extLst>
                    <a:ext uri="{FF2B5EF4-FFF2-40B4-BE49-F238E27FC236}">
                      <a16:creationId xmlns:a16="http://schemas.microsoft.com/office/drawing/2014/main" id="{BA78E332-CD43-49D5-BC2B-B6B02F3077CD}"/>
                    </a:ext>
                  </a:extLst>
                </p:cNvPr>
                <p:cNvPicPr/>
                <p:nvPr/>
              </p:nvPicPr>
              <p:blipFill>
                <a:blip r:embed="rId28"/>
                <a:stretch>
                  <a:fillRect/>
                </a:stretch>
              </p:blipFill>
              <p:spPr>
                <a:xfrm>
                  <a:off x="4048133" y="4855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13" name="Freihand 112">
                  <a:extLst>
                    <a:ext uri="{FF2B5EF4-FFF2-40B4-BE49-F238E27FC236}">
                      <a16:creationId xmlns:a16="http://schemas.microsoft.com/office/drawing/2014/main" id="{2A76BD63-220C-4F7A-9BD7-879B4F32B83E}"/>
                    </a:ext>
                  </a:extLst>
                </p14:cNvPr>
                <p14:cNvContentPartPr/>
                <p14:nvPr/>
              </p14:nvContentPartPr>
              <p14:xfrm>
                <a:off x="2343533" y="4662427"/>
                <a:ext cx="2187720" cy="835920"/>
              </p14:xfrm>
            </p:contentPart>
          </mc:Choice>
          <mc:Fallback xmlns="">
            <p:pic>
              <p:nvPicPr>
                <p:cNvPr id="113" name="Freihand 112">
                  <a:extLst>
                    <a:ext uri="{FF2B5EF4-FFF2-40B4-BE49-F238E27FC236}">
                      <a16:creationId xmlns:a16="http://schemas.microsoft.com/office/drawing/2014/main" id="{2A76BD63-220C-4F7A-9BD7-879B4F32B83E}"/>
                    </a:ext>
                  </a:extLst>
                </p:cNvPr>
                <p:cNvPicPr/>
                <p:nvPr/>
              </p:nvPicPr>
              <p:blipFill>
                <a:blip r:embed="rId213"/>
                <a:stretch>
                  <a:fillRect/>
                </a:stretch>
              </p:blipFill>
              <p:spPr>
                <a:xfrm>
                  <a:off x="2339213" y="4658107"/>
                  <a:ext cx="2196360" cy="8445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1" name="Freihand 130">
                  <a:extLst>
                    <a:ext uri="{FF2B5EF4-FFF2-40B4-BE49-F238E27FC236}">
                      <a16:creationId xmlns:a16="http://schemas.microsoft.com/office/drawing/2014/main" id="{FBE56A17-8CA2-43E2-AE47-983C33FE04DC}"/>
                    </a:ext>
                  </a:extLst>
                </p14:cNvPr>
                <p14:cNvContentPartPr/>
                <p14:nvPr/>
              </p14:nvContentPartPr>
              <p14:xfrm>
                <a:off x="4265573" y="5048707"/>
                <a:ext cx="921240" cy="596520"/>
              </p14:xfrm>
            </p:contentPart>
          </mc:Choice>
          <mc:Fallback xmlns="">
            <p:pic>
              <p:nvPicPr>
                <p:cNvPr id="131" name="Freihand 130">
                  <a:extLst>
                    <a:ext uri="{FF2B5EF4-FFF2-40B4-BE49-F238E27FC236}">
                      <a16:creationId xmlns:a16="http://schemas.microsoft.com/office/drawing/2014/main" id="{FBE56A17-8CA2-43E2-AE47-983C33FE04DC}"/>
                    </a:ext>
                  </a:extLst>
                </p:cNvPr>
                <p:cNvPicPr/>
                <p:nvPr/>
              </p:nvPicPr>
              <p:blipFill>
                <a:blip r:embed="rId215"/>
                <a:stretch>
                  <a:fillRect/>
                </a:stretch>
              </p:blipFill>
              <p:spPr>
                <a:xfrm>
                  <a:off x="4261253" y="5044387"/>
                  <a:ext cx="929880" cy="6051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2" name="Freihand 131">
                  <a:extLst>
                    <a:ext uri="{FF2B5EF4-FFF2-40B4-BE49-F238E27FC236}">
                      <a16:creationId xmlns:a16="http://schemas.microsoft.com/office/drawing/2014/main" id="{1D6D3B0F-FA49-4022-B4EB-7367B89B920C}"/>
                    </a:ext>
                  </a:extLst>
                </p14:cNvPr>
                <p14:cNvContentPartPr/>
                <p14:nvPr/>
              </p14:nvContentPartPr>
              <p14:xfrm>
                <a:off x="4057493" y="5383867"/>
                <a:ext cx="445680" cy="330840"/>
              </p14:xfrm>
            </p:contentPart>
          </mc:Choice>
          <mc:Fallback xmlns="">
            <p:pic>
              <p:nvPicPr>
                <p:cNvPr id="132" name="Freihand 131">
                  <a:extLst>
                    <a:ext uri="{FF2B5EF4-FFF2-40B4-BE49-F238E27FC236}">
                      <a16:creationId xmlns:a16="http://schemas.microsoft.com/office/drawing/2014/main" id="{1D6D3B0F-FA49-4022-B4EB-7367B89B920C}"/>
                    </a:ext>
                  </a:extLst>
                </p:cNvPr>
                <p:cNvPicPr/>
                <p:nvPr/>
              </p:nvPicPr>
              <p:blipFill>
                <a:blip r:embed="rId217"/>
                <a:stretch>
                  <a:fillRect/>
                </a:stretch>
              </p:blipFill>
              <p:spPr>
                <a:xfrm>
                  <a:off x="4053173" y="5379547"/>
                  <a:ext cx="454320" cy="3394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4" name="Freihand 133">
                  <a:extLst>
                    <a:ext uri="{FF2B5EF4-FFF2-40B4-BE49-F238E27FC236}">
                      <a16:creationId xmlns:a16="http://schemas.microsoft.com/office/drawing/2014/main" id="{9BEC0561-9375-4AB0-A203-63E0522D6913}"/>
                    </a:ext>
                  </a:extLst>
                </p14:cNvPr>
                <p14:cNvContentPartPr/>
                <p14:nvPr/>
              </p14:nvContentPartPr>
              <p14:xfrm>
                <a:off x="5376893" y="4643347"/>
                <a:ext cx="24840" cy="168840"/>
              </p14:xfrm>
            </p:contentPart>
          </mc:Choice>
          <mc:Fallback xmlns="">
            <p:pic>
              <p:nvPicPr>
                <p:cNvPr id="134" name="Freihand 133">
                  <a:extLst>
                    <a:ext uri="{FF2B5EF4-FFF2-40B4-BE49-F238E27FC236}">
                      <a16:creationId xmlns:a16="http://schemas.microsoft.com/office/drawing/2014/main" id="{9BEC0561-9375-4AB0-A203-63E0522D6913}"/>
                    </a:ext>
                  </a:extLst>
                </p:cNvPr>
                <p:cNvPicPr/>
                <p:nvPr/>
              </p:nvPicPr>
              <p:blipFill>
                <a:blip r:embed="rId219"/>
                <a:stretch>
                  <a:fillRect/>
                </a:stretch>
              </p:blipFill>
              <p:spPr>
                <a:xfrm>
                  <a:off x="5372573" y="4639027"/>
                  <a:ext cx="334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5" name="Freihand 134">
                  <a:extLst>
                    <a:ext uri="{FF2B5EF4-FFF2-40B4-BE49-F238E27FC236}">
                      <a16:creationId xmlns:a16="http://schemas.microsoft.com/office/drawing/2014/main" id="{8835EE2F-C31A-4A99-84FB-7825FFC585F4}"/>
                    </a:ext>
                  </a:extLst>
                </p14:cNvPr>
                <p14:cNvContentPartPr/>
                <p14:nvPr/>
              </p14:nvContentPartPr>
              <p14:xfrm>
                <a:off x="5215973" y="4600507"/>
                <a:ext cx="286920" cy="214920"/>
              </p14:xfrm>
            </p:contentPart>
          </mc:Choice>
          <mc:Fallback xmlns="">
            <p:pic>
              <p:nvPicPr>
                <p:cNvPr id="135" name="Freihand 134">
                  <a:extLst>
                    <a:ext uri="{FF2B5EF4-FFF2-40B4-BE49-F238E27FC236}">
                      <a16:creationId xmlns:a16="http://schemas.microsoft.com/office/drawing/2014/main" id="{8835EE2F-C31A-4A99-84FB-7825FFC585F4}"/>
                    </a:ext>
                  </a:extLst>
                </p:cNvPr>
                <p:cNvPicPr/>
                <p:nvPr/>
              </p:nvPicPr>
              <p:blipFill>
                <a:blip r:embed="rId221"/>
                <a:stretch>
                  <a:fillRect/>
                </a:stretch>
              </p:blipFill>
              <p:spPr>
                <a:xfrm>
                  <a:off x="5211653" y="4596187"/>
                  <a:ext cx="29556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6" name="Freihand 135">
                  <a:extLst>
                    <a:ext uri="{FF2B5EF4-FFF2-40B4-BE49-F238E27FC236}">
                      <a16:creationId xmlns:a16="http://schemas.microsoft.com/office/drawing/2014/main" id="{E5BF25D8-D0F7-44E1-BF56-B31E59C1AD29}"/>
                    </a:ext>
                  </a:extLst>
                </p14:cNvPr>
                <p14:cNvContentPartPr/>
                <p14:nvPr/>
              </p14:nvContentPartPr>
              <p14:xfrm>
                <a:off x="5565533" y="4615267"/>
                <a:ext cx="24840" cy="119160"/>
              </p14:xfrm>
            </p:contentPart>
          </mc:Choice>
          <mc:Fallback xmlns="">
            <p:pic>
              <p:nvPicPr>
                <p:cNvPr id="136" name="Freihand 135">
                  <a:extLst>
                    <a:ext uri="{FF2B5EF4-FFF2-40B4-BE49-F238E27FC236}">
                      <a16:creationId xmlns:a16="http://schemas.microsoft.com/office/drawing/2014/main" id="{E5BF25D8-D0F7-44E1-BF56-B31E59C1AD29}"/>
                    </a:ext>
                  </a:extLst>
                </p:cNvPr>
                <p:cNvPicPr/>
                <p:nvPr/>
              </p:nvPicPr>
              <p:blipFill>
                <a:blip r:embed="rId223"/>
                <a:stretch>
                  <a:fillRect/>
                </a:stretch>
              </p:blipFill>
              <p:spPr>
                <a:xfrm>
                  <a:off x="5561213" y="4610947"/>
                  <a:ext cx="334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7" name="Freihand 136">
                  <a:extLst>
                    <a:ext uri="{FF2B5EF4-FFF2-40B4-BE49-F238E27FC236}">
                      <a16:creationId xmlns:a16="http://schemas.microsoft.com/office/drawing/2014/main" id="{42B3F445-A9E3-40B3-ABD1-E94BB1830FBE}"/>
                    </a:ext>
                  </a:extLst>
                </p14:cNvPr>
                <p14:cNvContentPartPr/>
                <p14:nvPr/>
              </p14:nvContentPartPr>
              <p14:xfrm>
                <a:off x="5627453" y="4437067"/>
                <a:ext cx="134280" cy="265680"/>
              </p14:xfrm>
            </p:contentPart>
          </mc:Choice>
          <mc:Fallback xmlns="">
            <p:pic>
              <p:nvPicPr>
                <p:cNvPr id="137" name="Freihand 136">
                  <a:extLst>
                    <a:ext uri="{FF2B5EF4-FFF2-40B4-BE49-F238E27FC236}">
                      <a16:creationId xmlns:a16="http://schemas.microsoft.com/office/drawing/2014/main" id="{42B3F445-A9E3-40B3-ABD1-E94BB1830FBE}"/>
                    </a:ext>
                  </a:extLst>
                </p:cNvPr>
                <p:cNvPicPr/>
                <p:nvPr/>
              </p:nvPicPr>
              <p:blipFill>
                <a:blip r:embed="rId225"/>
                <a:stretch>
                  <a:fillRect/>
                </a:stretch>
              </p:blipFill>
              <p:spPr>
                <a:xfrm>
                  <a:off x="5623133" y="4432747"/>
                  <a:ext cx="14292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8" name="Freihand 137">
                  <a:extLst>
                    <a:ext uri="{FF2B5EF4-FFF2-40B4-BE49-F238E27FC236}">
                      <a16:creationId xmlns:a16="http://schemas.microsoft.com/office/drawing/2014/main" id="{A4110FDC-FC48-40CB-A92F-187FF4062BBA}"/>
                    </a:ext>
                  </a:extLst>
                </p14:cNvPr>
                <p14:cNvContentPartPr/>
                <p14:nvPr/>
              </p14:nvContentPartPr>
              <p14:xfrm>
                <a:off x="5935253" y="4351027"/>
                <a:ext cx="186480" cy="313200"/>
              </p14:xfrm>
            </p:contentPart>
          </mc:Choice>
          <mc:Fallback xmlns="">
            <p:pic>
              <p:nvPicPr>
                <p:cNvPr id="138" name="Freihand 137">
                  <a:extLst>
                    <a:ext uri="{FF2B5EF4-FFF2-40B4-BE49-F238E27FC236}">
                      <a16:creationId xmlns:a16="http://schemas.microsoft.com/office/drawing/2014/main" id="{A4110FDC-FC48-40CB-A92F-187FF4062BBA}"/>
                    </a:ext>
                  </a:extLst>
                </p:cNvPr>
                <p:cNvPicPr/>
                <p:nvPr/>
              </p:nvPicPr>
              <p:blipFill>
                <a:blip r:embed="rId227"/>
                <a:stretch>
                  <a:fillRect/>
                </a:stretch>
              </p:blipFill>
              <p:spPr>
                <a:xfrm>
                  <a:off x="5930933" y="4346707"/>
                  <a:ext cx="19512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9" name="Freihand 138">
                  <a:extLst>
                    <a:ext uri="{FF2B5EF4-FFF2-40B4-BE49-F238E27FC236}">
                      <a16:creationId xmlns:a16="http://schemas.microsoft.com/office/drawing/2014/main" id="{89D4B8EB-8018-493F-9E34-C5E863FC9AB6}"/>
                    </a:ext>
                  </a:extLst>
                </p14:cNvPr>
                <p14:cNvContentPartPr/>
                <p14:nvPr/>
              </p14:nvContentPartPr>
              <p14:xfrm>
                <a:off x="6155933" y="4451827"/>
                <a:ext cx="149400" cy="118080"/>
              </p14:xfrm>
            </p:contentPart>
          </mc:Choice>
          <mc:Fallback xmlns="">
            <p:pic>
              <p:nvPicPr>
                <p:cNvPr id="139" name="Freihand 138">
                  <a:extLst>
                    <a:ext uri="{FF2B5EF4-FFF2-40B4-BE49-F238E27FC236}">
                      <a16:creationId xmlns:a16="http://schemas.microsoft.com/office/drawing/2014/main" id="{89D4B8EB-8018-493F-9E34-C5E863FC9AB6}"/>
                    </a:ext>
                  </a:extLst>
                </p:cNvPr>
                <p:cNvPicPr/>
                <p:nvPr/>
              </p:nvPicPr>
              <p:blipFill>
                <a:blip r:embed="rId229"/>
                <a:stretch>
                  <a:fillRect/>
                </a:stretch>
              </p:blipFill>
              <p:spPr>
                <a:xfrm>
                  <a:off x="6151613" y="4447507"/>
                  <a:ext cx="1580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0" name="Freihand 139">
                  <a:extLst>
                    <a:ext uri="{FF2B5EF4-FFF2-40B4-BE49-F238E27FC236}">
                      <a16:creationId xmlns:a16="http://schemas.microsoft.com/office/drawing/2014/main" id="{87F7C2F8-DCC5-49E1-9053-85E1B15E054C}"/>
                    </a:ext>
                  </a:extLst>
                </p14:cNvPr>
                <p14:cNvContentPartPr/>
                <p14:nvPr/>
              </p14:nvContentPartPr>
              <p14:xfrm>
                <a:off x="6331973" y="4278307"/>
                <a:ext cx="200520" cy="249840"/>
              </p14:xfrm>
            </p:contentPart>
          </mc:Choice>
          <mc:Fallback xmlns="">
            <p:pic>
              <p:nvPicPr>
                <p:cNvPr id="140" name="Freihand 139">
                  <a:extLst>
                    <a:ext uri="{FF2B5EF4-FFF2-40B4-BE49-F238E27FC236}">
                      <a16:creationId xmlns:a16="http://schemas.microsoft.com/office/drawing/2014/main" id="{87F7C2F8-DCC5-49E1-9053-85E1B15E054C}"/>
                    </a:ext>
                  </a:extLst>
                </p:cNvPr>
                <p:cNvPicPr/>
                <p:nvPr/>
              </p:nvPicPr>
              <p:blipFill>
                <a:blip r:embed="rId231"/>
                <a:stretch>
                  <a:fillRect/>
                </a:stretch>
              </p:blipFill>
              <p:spPr>
                <a:xfrm>
                  <a:off x="6327653" y="4273987"/>
                  <a:ext cx="20916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41" name="Freihand 140">
                  <a:extLst>
                    <a:ext uri="{FF2B5EF4-FFF2-40B4-BE49-F238E27FC236}">
                      <a16:creationId xmlns:a16="http://schemas.microsoft.com/office/drawing/2014/main" id="{4D4D5D4D-24ED-46A3-A8EB-5E4ABBFDCF66}"/>
                    </a:ext>
                  </a:extLst>
                </p14:cNvPr>
                <p14:cNvContentPartPr/>
                <p14:nvPr/>
              </p14:nvContentPartPr>
              <p14:xfrm>
                <a:off x="6534653" y="4231147"/>
                <a:ext cx="221040" cy="356040"/>
              </p14:xfrm>
            </p:contentPart>
          </mc:Choice>
          <mc:Fallback xmlns="">
            <p:pic>
              <p:nvPicPr>
                <p:cNvPr id="141" name="Freihand 140">
                  <a:extLst>
                    <a:ext uri="{FF2B5EF4-FFF2-40B4-BE49-F238E27FC236}">
                      <a16:creationId xmlns:a16="http://schemas.microsoft.com/office/drawing/2014/main" id="{4D4D5D4D-24ED-46A3-A8EB-5E4ABBFDCF66}"/>
                    </a:ext>
                  </a:extLst>
                </p:cNvPr>
                <p:cNvPicPr/>
                <p:nvPr/>
              </p:nvPicPr>
              <p:blipFill>
                <a:blip r:embed="rId233"/>
                <a:stretch>
                  <a:fillRect/>
                </a:stretch>
              </p:blipFill>
              <p:spPr>
                <a:xfrm>
                  <a:off x="6530333" y="4226827"/>
                  <a:ext cx="229680" cy="3646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2" name="Freihand 141">
                  <a:extLst>
                    <a:ext uri="{FF2B5EF4-FFF2-40B4-BE49-F238E27FC236}">
                      <a16:creationId xmlns:a16="http://schemas.microsoft.com/office/drawing/2014/main" id="{D4BE3F48-5E3D-4913-B19E-ACA6D67B473E}"/>
                    </a:ext>
                  </a:extLst>
                </p14:cNvPr>
                <p14:cNvContentPartPr/>
                <p14:nvPr/>
              </p14:nvContentPartPr>
              <p14:xfrm>
                <a:off x="6744533" y="4316467"/>
                <a:ext cx="204120" cy="105480"/>
              </p14:xfrm>
            </p:contentPart>
          </mc:Choice>
          <mc:Fallback xmlns="">
            <p:pic>
              <p:nvPicPr>
                <p:cNvPr id="142" name="Freihand 141">
                  <a:extLst>
                    <a:ext uri="{FF2B5EF4-FFF2-40B4-BE49-F238E27FC236}">
                      <a16:creationId xmlns:a16="http://schemas.microsoft.com/office/drawing/2014/main" id="{D4BE3F48-5E3D-4913-B19E-ACA6D67B473E}"/>
                    </a:ext>
                  </a:extLst>
                </p:cNvPr>
                <p:cNvPicPr/>
                <p:nvPr/>
              </p:nvPicPr>
              <p:blipFill>
                <a:blip r:embed="rId235"/>
                <a:stretch>
                  <a:fillRect/>
                </a:stretch>
              </p:blipFill>
              <p:spPr>
                <a:xfrm>
                  <a:off x="6740213" y="4312147"/>
                  <a:ext cx="2127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3" name="Freihand 142">
                  <a:extLst>
                    <a:ext uri="{FF2B5EF4-FFF2-40B4-BE49-F238E27FC236}">
                      <a16:creationId xmlns:a16="http://schemas.microsoft.com/office/drawing/2014/main" id="{AAFB2EE6-3CC4-464A-B537-360780242171}"/>
                    </a:ext>
                  </a:extLst>
                </p14:cNvPr>
                <p14:cNvContentPartPr/>
                <p14:nvPr/>
              </p14:nvContentPartPr>
              <p14:xfrm>
                <a:off x="6922013" y="4266067"/>
                <a:ext cx="218520" cy="286920"/>
              </p14:xfrm>
            </p:contentPart>
          </mc:Choice>
          <mc:Fallback xmlns="">
            <p:pic>
              <p:nvPicPr>
                <p:cNvPr id="143" name="Freihand 142">
                  <a:extLst>
                    <a:ext uri="{FF2B5EF4-FFF2-40B4-BE49-F238E27FC236}">
                      <a16:creationId xmlns:a16="http://schemas.microsoft.com/office/drawing/2014/main" id="{AAFB2EE6-3CC4-464A-B537-360780242171}"/>
                    </a:ext>
                  </a:extLst>
                </p:cNvPr>
                <p:cNvPicPr/>
                <p:nvPr/>
              </p:nvPicPr>
              <p:blipFill>
                <a:blip r:embed="rId237"/>
                <a:stretch>
                  <a:fillRect/>
                </a:stretch>
              </p:blipFill>
              <p:spPr>
                <a:xfrm>
                  <a:off x="6917693" y="4261747"/>
                  <a:ext cx="227160"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4" name="Freihand 143">
                  <a:extLst>
                    <a:ext uri="{FF2B5EF4-FFF2-40B4-BE49-F238E27FC236}">
                      <a16:creationId xmlns:a16="http://schemas.microsoft.com/office/drawing/2014/main" id="{2C2A5DBC-7488-4FF4-A163-9F31FECF0A11}"/>
                    </a:ext>
                  </a:extLst>
                </p14:cNvPr>
                <p14:cNvContentPartPr/>
                <p14:nvPr/>
              </p14:nvContentPartPr>
              <p14:xfrm>
                <a:off x="7152053" y="4255267"/>
                <a:ext cx="113400" cy="141480"/>
              </p14:xfrm>
            </p:contentPart>
          </mc:Choice>
          <mc:Fallback xmlns="">
            <p:pic>
              <p:nvPicPr>
                <p:cNvPr id="144" name="Freihand 143">
                  <a:extLst>
                    <a:ext uri="{FF2B5EF4-FFF2-40B4-BE49-F238E27FC236}">
                      <a16:creationId xmlns:a16="http://schemas.microsoft.com/office/drawing/2014/main" id="{2C2A5DBC-7488-4FF4-A163-9F31FECF0A11}"/>
                    </a:ext>
                  </a:extLst>
                </p:cNvPr>
                <p:cNvPicPr/>
                <p:nvPr/>
              </p:nvPicPr>
              <p:blipFill>
                <a:blip r:embed="rId239"/>
                <a:stretch>
                  <a:fillRect/>
                </a:stretch>
              </p:blipFill>
              <p:spPr>
                <a:xfrm>
                  <a:off x="7147733" y="4250947"/>
                  <a:ext cx="1220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5" name="Freihand 144">
                  <a:extLst>
                    <a:ext uri="{FF2B5EF4-FFF2-40B4-BE49-F238E27FC236}">
                      <a16:creationId xmlns:a16="http://schemas.microsoft.com/office/drawing/2014/main" id="{C22952BE-E5CA-443B-8771-BEF8142640A4}"/>
                    </a:ext>
                  </a:extLst>
                </p14:cNvPr>
                <p14:cNvContentPartPr/>
                <p14:nvPr/>
              </p14:nvContentPartPr>
              <p14:xfrm>
                <a:off x="7322693" y="4217467"/>
                <a:ext cx="204480" cy="127440"/>
              </p14:xfrm>
            </p:contentPart>
          </mc:Choice>
          <mc:Fallback xmlns="">
            <p:pic>
              <p:nvPicPr>
                <p:cNvPr id="145" name="Freihand 144">
                  <a:extLst>
                    <a:ext uri="{FF2B5EF4-FFF2-40B4-BE49-F238E27FC236}">
                      <a16:creationId xmlns:a16="http://schemas.microsoft.com/office/drawing/2014/main" id="{C22952BE-E5CA-443B-8771-BEF8142640A4}"/>
                    </a:ext>
                  </a:extLst>
                </p:cNvPr>
                <p:cNvPicPr/>
                <p:nvPr/>
              </p:nvPicPr>
              <p:blipFill>
                <a:blip r:embed="rId241"/>
                <a:stretch>
                  <a:fillRect/>
                </a:stretch>
              </p:blipFill>
              <p:spPr>
                <a:xfrm>
                  <a:off x="7318373" y="4213147"/>
                  <a:ext cx="2131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6" name="Freihand 145">
                  <a:extLst>
                    <a:ext uri="{FF2B5EF4-FFF2-40B4-BE49-F238E27FC236}">
                      <a16:creationId xmlns:a16="http://schemas.microsoft.com/office/drawing/2014/main" id="{ED65B682-8C72-4BEC-AC40-B4EB6BDC1B64}"/>
                    </a:ext>
                  </a:extLst>
                </p14:cNvPr>
                <p14:cNvContentPartPr/>
                <p14:nvPr/>
              </p14:nvContentPartPr>
              <p14:xfrm>
                <a:off x="7524653" y="4092187"/>
                <a:ext cx="277920" cy="231480"/>
              </p14:xfrm>
            </p:contentPart>
          </mc:Choice>
          <mc:Fallback xmlns="">
            <p:pic>
              <p:nvPicPr>
                <p:cNvPr id="146" name="Freihand 145">
                  <a:extLst>
                    <a:ext uri="{FF2B5EF4-FFF2-40B4-BE49-F238E27FC236}">
                      <a16:creationId xmlns:a16="http://schemas.microsoft.com/office/drawing/2014/main" id="{ED65B682-8C72-4BEC-AC40-B4EB6BDC1B64}"/>
                    </a:ext>
                  </a:extLst>
                </p:cNvPr>
                <p:cNvPicPr/>
                <p:nvPr/>
              </p:nvPicPr>
              <p:blipFill>
                <a:blip r:embed="rId243"/>
                <a:stretch>
                  <a:fillRect/>
                </a:stretch>
              </p:blipFill>
              <p:spPr>
                <a:xfrm>
                  <a:off x="7520333" y="4087867"/>
                  <a:ext cx="28656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7" name="Freihand 146">
                  <a:extLst>
                    <a:ext uri="{FF2B5EF4-FFF2-40B4-BE49-F238E27FC236}">
                      <a16:creationId xmlns:a16="http://schemas.microsoft.com/office/drawing/2014/main" id="{683E6FE0-2696-4599-9773-8E496662F9D7}"/>
                    </a:ext>
                  </a:extLst>
                </p14:cNvPr>
                <p14:cNvContentPartPr/>
                <p14:nvPr/>
              </p14:nvContentPartPr>
              <p14:xfrm>
                <a:off x="7453733" y="4086787"/>
                <a:ext cx="34560" cy="5760"/>
              </p14:xfrm>
            </p:contentPart>
          </mc:Choice>
          <mc:Fallback xmlns="">
            <p:pic>
              <p:nvPicPr>
                <p:cNvPr id="147" name="Freihand 146">
                  <a:extLst>
                    <a:ext uri="{FF2B5EF4-FFF2-40B4-BE49-F238E27FC236}">
                      <a16:creationId xmlns:a16="http://schemas.microsoft.com/office/drawing/2014/main" id="{683E6FE0-2696-4599-9773-8E496662F9D7}"/>
                    </a:ext>
                  </a:extLst>
                </p:cNvPr>
                <p:cNvPicPr/>
                <p:nvPr/>
              </p:nvPicPr>
              <p:blipFill>
                <a:blip r:embed="rId245"/>
                <a:stretch>
                  <a:fillRect/>
                </a:stretch>
              </p:blipFill>
              <p:spPr>
                <a:xfrm>
                  <a:off x="7449413" y="4082467"/>
                  <a:ext cx="432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8" name="Freihand 147">
                  <a:extLst>
                    <a:ext uri="{FF2B5EF4-FFF2-40B4-BE49-F238E27FC236}">
                      <a16:creationId xmlns:a16="http://schemas.microsoft.com/office/drawing/2014/main" id="{F9DB9FDD-E48E-4DFB-9B09-810949E33B3E}"/>
                    </a:ext>
                  </a:extLst>
                </p14:cNvPr>
                <p14:cNvContentPartPr/>
                <p14:nvPr/>
              </p14:nvContentPartPr>
              <p14:xfrm>
                <a:off x="5811053" y="3971947"/>
                <a:ext cx="2318040" cy="970200"/>
              </p14:xfrm>
            </p:contentPart>
          </mc:Choice>
          <mc:Fallback xmlns="">
            <p:pic>
              <p:nvPicPr>
                <p:cNvPr id="148" name="Freihand 147">
                  <a:extLst>
                    <a:ext uri="{FF2B5EF4-FFF2-40B4-BE49-F238E27FC236}">
                      <a16:creationId xmlns:a16="http://schemas.microsoft.com/office/drawing/2014/main" id="{F9DB9FDD-E48E-4DFB-9B09-810949E33B3E}"/>
                    </a:ext>
                  </a:extLst>
                </p:cNvPr>
                <p:cNvPicPr/>
                <p:nvPr/>
              </p:nvPicPr>
              <p:blipFill>
                <a:blip r:embed="rId247"/>
                <a:stretch>
                  <a:fillRect/>
                </a:stretch>
              </p:blipFill>
              <p:spPr>
                <a:xfrm>
                  <a:off x="5806733" y="3967627"/>
                  <a:ext cx="2326680" cy="97884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57" name="Freihand 156">
                  <a:extLst>
                    <a:ext uri="{FF2B5EF4-FFF2-40B4-BE49-F238E27FC236}">
                      <a16:creationId xmlns:a16="http://schemas.microsoft.com/office/drawing/2014/main" id="{588623FF-231E-410A-86A0-F1E6A978B860}"/>
                    </a:ext>
                  </a:extLst>
                </p14:cNvPr>
                <p14:cNvContentPartPr/>
                <p14:nvPr/>
              </p14:nvContentPartPr>
              <p14:xfrm>
                <a:off x="787973" y="3406027"/>
                <a:ext cx="7848720" cy="1063800"/>
              </p14:xfrm>
            </p:contentPart>
          </mc:Choice>
          <mc:Fallback xmlns="">
            <p:pic>
              <p:nvPicPr>
                <p:cNvPr id="157" name="Freihand 156">
                  <a:extLst>
                    <a:ext uri="{FF2B5EF4-FFF2-40B4-BE49-F238E27FC236}">
                      <a16:creationId xmlns:a16="http://schemas.microsoft.com/office/drawing/2014/main" id="{588623FF-231E-410A-86A0-F1E6A978B860}"/>
                    </a:ext>
                  </a:extLst>
                </p:cNvPr>
                <p:cNvPicPr/>
                <p:nvPr/>
              </p:nvPicPr>
              <p:blipFill>
                <a:blip r:embed="rId249"/>
                <a:stretch>
                  <a:fillRect/>
                </a:stretch>
              </p:blipFill>
              <p:spPr>
                <a:xfrm>
                  <a:off x="783653" y="3401707"/>
                  <a:ext cx="7857360" cy="1072440"/>
                </a:xfrm>
                <a:prstGeom prst="rect">
                  <a:avLst/>
                </a:prstGeom>
              </p:spPr>
            </p:pic>
          </mc:Fallback>
        </mc:AlternateContent>
      </p:grpSp>
    </p:spTree>
    <p:extLst>
      <p:ext uri="{BB962C8B-B14F-4D97-AF65-F5344CB8AC3E}">
        <p14:creationId xmlns:p14="http://schemas.microsoft.com/office/powerpoint/2010/main" val="2537391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a:t>
            </a:r>
          </a:p>
        </p:txBody>
      </p:sp>
      <p:sp>
        <p:nvSpPr>
          <p:cNvPr id="168964" name="Text Box 4"/>
          <p:cNvSpPr txBox="1">
            <a:spLocks noChangeArrowheads="1"/>
          </p:cNvSpPr>
          <p:nvPr/>
        </p:nvSpPr>
        <p:spPr bwMode="auto">
          <a:xfrm>
            <a:off x="150613" y="566809"/>
            <a:ext cx="6876196" cy="1404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2000" dirty="0">
                <a:solidFill>
                  <a:srgbClr val="000000"/>
                </a:solidFill>
              </a:rPr>
              <a:t>Externer Eingriff auf der Nachfrageseite, Erhöhung der Staatsausgaben um ∆G = 5 bei einer </a:t>
            </a:r>
          </a:p>
          <a:p>
            <a:pPr eaLnBrk="1" hangingPunct="1">
              <a:buClrTx/>
              <a:buFontTx/>
              <a:buNone/>
            </a:pPr>
            <a:r>
              <a:rPr lang="de-DE" sz="2000" dirty="0">
                <a:solidFill>
                  <a:srgbClr val="000000"/>
                </a:solidFill>
              </a:rPr>
              <a:t>                                                                                                                   marginalen Konsumquote von </a:t>
            </a:r>
            <a:r>
              <a:rPr lang="de-DE" sz="2000" dirty="0" err="1">
                <a:solidFill>
                  <a:srgbClr val="000000"/>
                </a:solidFill>
              </a:rPr>
              <a:t>c</a:t>
            </a:r>
            <a:r>
              <a:rPr lang="de-DE" sz="2000" baseline="-25000" dirty="0" err="1">
                <a:solidFill>
                  <a:srgbClr val="000000"/>
                </a:solidFill>
              </a:rPr>
              <a:t>y</a:t>
            </a:r>
            <a:r>
              <a:rPr lang="de-DE" sz="2000" dirty="0">
                <a:solidFill>
                  <a:srgbClr val="000000"/>
                </a:solidFill>
              </a:rPr>
              <a:t>=0,9:</a:t>
            </a:r>
          </a:p>
          <a:p>
            <a:pPr eaLnBrk="1" hangingPunct="1">
              <a:buClrTx/>
              <a:buFontTx/>
              <a:buNone/>
            </a:pPr>
            <a:r>
              <a:rPr lang="de-DE" sz="2000" dirty="0">
                <a:solidFill>
                  <a:srgbClr val="000000"/>
                </a:solidFill>
              </a:rPr>
              <a:t>→ zusätzliche Staatsausgaben erhöhen einmalig das Einkommen</a:t>
            </a:r>
          </a:p>
          <a:p>
            <a:pPr eaLnBrk="1" hangingPunct="1">
              <a:buClrTx/>
              <a:buFontTx/>
              <a:buNone/>
            </a:pPr>
            <a:r>
              <a:rPr lang="de-DE" sz="2000" dirty="0">
                <a:solidFill>
                  <a:srgbClr val="000000"/>
                </a:solidFill>
              </a:rPr>
              <a:t>→</a:t>
            </a:r>
          </a:p>
          <a:p>
            <a:pPr eaLnBrk="1" hangingPunct="1">
              <a:buClrTx/>
              <a:buFontTx/>
              <a:buNone/>
            </a:pPr>
            <a:endParaRPr lang="de-DE" sz="2000" dirty="0">
              <a:solidFill>
                <a:srgbClr val="000000"/>
              </a:solidFill>
            </a:endParaRPr>
          </a:p>
          <a:p>
            <a:pPr eaLnBrk="1" hangingPunct="1">
              <a:buClrTx/>
              <a:buFontTx/>
              <a:buNone/>
            </a:pPr>
            <a:endParaRPr lang="de-DE" sz="2400" dirty="0">
              <a:solidFill>
                <a:srgbClr val="000000"/>
              </a:solidFill>
            </a:endParaRPr>
          </a:p>
        </p:txBody>
      </p:sp>
      <p:sp>
        <p:nvSpPr>
          <p:cNvPr id="19" name="Rechteck 18">
            <a:extLst>
              <a:ext uri="{FF2B5EF4-FFF2-40B4-BE49-F238E27FC236}">
                <a16:creationId xmlns:a16="http://schemas.microsoft.com/office/drawing/2014/main" id="{3ED438B8-106A-4BB9-ADA4-9201A166A7F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2B0C38D2-9793-4AE7-BBC0-6575A2D193A2}"/>
                  </a:ext>
                </a:extLst>
              </p14:cNvPr>
              <p14:cNvContentPartPr/>
              <p14:nvPr/>
            </p14:nvContentPartPr>
            <p14:xfrm>
              <a:off x="7807973" y="932467"/>
              <a:ext cx="960480" cy="29160"/>
            </p14:xfrm>
          </p:contentPart>
        </mc:Choice>
        <mc:Fallback xmlns="">
          <p:pic>
            <p:nvPicPr>
              <p:cNvPr id="2" name="Freihand 1">
                <a:extLst>
                  <a:ext uri="{FF2B5EF4-FFF2-40B4-BE49-F238E27FC236}">
                    <a16:creationId xmlns:a16="http://schemas.microsoft.com/office/drawing/2014/main" id="{2B0C38D2-9793-4AE7-BBC0-6575A2D193A2}"/>
                  </a:ext>
                </a:extLst>
              </p:cNvPr>
              <p:cNvPicPr/>
              <p:nvPr/>
            </p:nvPicPr>
            <p:blipFill>
              <a:blip r:embed="rId4"/>
              <a:stretch>
                <a:fillRect/>
              </a:stretch>
            </p:blipFill>
            <p:spPr>
              <a:xfrm>
                <a:off x="7803653" y="928147"/>
                <a:ext cx="9691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86FA608-AC7B-4E90-A045-3BAFA9931144}"/>
                  </a:ext>
                </a:extLst>
              </p14:cNvPr>
              <p14:cNvContentPartPr/>
              <p14:nvPr/>
            </p14:nvContentPartPr>
            <p14:xfrm>
              <a:off x="10654133" y="1296067"/>
              <a:ext cx="743040" cy="23760"/>
            </p14:xfrm>
          </p:contentPart>
        </mc:Choice>
        <mc:Fallback xmlns="">
          <p:pic>
            <p:nvPicPr>
              <p:cNvPr id="3" name="Freihand 2">
                <a:extLst>
                  <a:ext uri="{FF2B5EF4-FFF2-40B4-BE49-F238E27FC236}">
                    <a16:creationId xmlns:a16="http://schemas.microsoft.com/office/drawing/2014/main" id="{186FA608-AC7B-4E90-A045-3BAFA9931144}"/>
                  </a:ext>
                </a:extLst>
              </p:cNvPr>
              <p:cNvPicPr/>
              <p:nvPr/>
            </p:nvPicPr>
            <p:blipFill>
              <a:blip r:embed="rId6"/>
              <a:stretch>
                <a:fillRect/>
              </a:stretch>
            </p:blipFill>
            <p:spPr>
              <a:xfrm>
                <a:off x="10649813" y="1291747"/>
                <a:ext cx="7516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D80C5705-8594-477D-A912-4FC5A717C638}"/>
                  </a:ext>
                </a:extLst>
              </p14:cNvPr>
              <p14:cNvContentPartPr/>
              <p14:nvPr/>
            </p14:nvContentPartPr>
            <p14:xfrm>
              <a:off x="838733" y="1687387"/>
              <a:ext cx="114840" cy="154080"/>
            </p14:xfrm>
          </p:contentPart>
        </mc:Choice>
        <mc:Fallback xmlns="">
          <p:pic>
            <p:nvPicPr>
              <p:cNvPr id="4" name="Freihand 3">
                <a:extLst>
                  <a:ext uri="{FF2B5EF4-FFF2-40B4-BE49-F238E27FC236}">
                    <a16:creationId xmlns:a16="http://schemas.microsoft.com/office/drawing/2014/main" id="{D80C5705-8594-477D-A912-4FC5A717C638}"/>
                  </a:ext>
                </a:extLst>
              </p:cNvPr>
              <p:cNvPicPr/>
              <p:nvPr/>
            </p:nvPicPr>
            <p:blipFill>
              <a:blip r:embed="rId8"/>
              <a:stretch>
                <a:fillRect/>
              </a:stretch>
            </p:blipFill>
            <p:spPr>
              <a:xfrm>
                <a:off x="834413" y="1683067"/>
                <a:ext cx="123480" cy="162720"/>
              </a:xfrm>
              <a:prstGeom prst="rect">
                <a:avLst/>
              </a:prstGeom>
            </p:spPr>
          </p:pic>
        </mc:Fallback>
      </mc:AlternateContent>
      <p:grpSp>
        <p:nvGrpSpPr>
          <p:cNvPr id="26" name="Gruppieren 25">
            <a:extLst>
              <a:ext uri="{FF2B5EF4-FFF2-40B4-BE49-F238E27FC236}">
                <a16:creationId xmlns:a16="http://schemas.microsoft.com/office/drawing/2014/main" id="{8F718825-FE7D-4502-B606-C1CD21F38367}"/>
              </a:ext>
            </a:extLst>
          </p:cNvPr>
          <p:cNvGrpSpPr/>
          <p:nvPr/>
        </p:nvGrpSpPr>
        <p:grpSpPr>
          <a:xfrm>
            <a:off x="2243453" y="1585867"/>
            <a:ext cx="630720" cy="181080"/>
            <a:chOff x="2243453" y="1585867"/>
            <a:chExt cx="630720" cy="181080"/>
          </a:xfrm>
        </p:grpSpPr>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AF6E8852-2A32-4BE3-BA4E-468FB4060586}"/>
                    </a:ext>
                  </a:extLst>
                </p14:cNvPr>
                <p14:cNvContentPartPr/>
                <p14:nvPr/>
              </p14:nvContentPartPr>
              <p14:xfrm>
                <a:off x="2243453" y="1683787"/>
                <a:ext cx="178560" cy="83160"/>
              </p14:xfrm>
            </p:contentPart>
          </mc:Choice>
          <mc:Fallback xmlns="">
            <p:pic>
              <p:nvPicPr>
                <p:cNvPr id="10" name="Freihand 9">
                  <a:extLst>
                    <a:ext uri="{FF2B5EF4-FFF2-40B4-BE49-F238E27FC236}">
                      <a16:creationId xmlns:a16="http://schemas.microsoft.com/office/drawing/2014/main" id="{AF6E8852-2A32-4BE3-BA4E-468FB4060586}"/>
                    </a:ext>
                  </a:extLst>
                </p:cNvPr>
                <p:cNvPicPr/>
                <p:nvPr/>
              </p:nvPicPr>
              <p:blipFill>
                <a:blip r:embed="rId10"/>
                <a:stretch>
                  <a:fillRect/>
                </a:stretch>
              </p:blipFill>
              <p:spPr>
                <a:xfrm>
                  <a:off x="2239133" y="1679467"/>
                  <a:ext cx="1872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26F36BDC-9AF8-414B-A3D4-9220AD3A8F2F}"/>
                    </a:ext>
                  </a:extLst>
                </p14:cNvPr>
                <p14:cNvContentPartPr/>
                <p14:nvPr/>
              </p14:nvContentPartPr>
              <p14:xfrm>
                <a:off x="2480333" y="1608907"/>
                <a:ext cx="123480" cy="145440"/>
              </p14:xfrm>
            </p:contentPart>
          </mc:Choice>
          <mc:Fallback xmlns="">
            <p:pic>
              <p:nvPicPr>
                <p:cNvPr id="11" name="Freihand 10">
                  <a:extLst>
                    <a:ext uri="{FF2B5EF4-FFF2-40B4-BE49-F238E27FC236}">
                      <a16:creationId xmlns:a16="http://schemas.microsoft.com/office/drawing/2014/main" id="{26F36BDC-9AF8-414B-A3D4-9220AD3A8F2F}"/>
                    </a:ext>
                  </a:extLst>
                </p:cNvPr>
                <p:cNvPicPr/>
                <p:nvPr/>
              </p:nvPicPr>
              <p:blipFill>
                <a:blip r:embed="rId12"/>
                <a:stretch>
                  <a:fillRect/>
                </a:stretch>
              </p:blipFill>
              <p:spPr>
                <a:xfrm>
                  <a:off x="2476013" y="1604587"/>
                  <a:ext cx="1321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9D112473-2075-4617-BB67-C558A7F167B9}"/>
                    </a:ext>
                  </a:extLst>
                </p14:cNvPr>
                <p14:cNvContentPartPr/>
                <p14:nvPr/>
              </p14:nvContentPartPr>
              <p14:xfrm>
                <a:off x="2594093" y="1605307"/>
                <a:ext cx="185040" cy="146520"/>
              </p14:xfrm>
            </p:contentPart>
          </mc:Choice>
          <mc:Fallback xmlns="">
            <p:pic>
              <p:nvPicPr>
                <p:cNvPr id="12" name="Freihand 11">
                  <a:extLst>
                    <a:ext uri="{FF2B5EF4-FFF2-40B4-BE49-F238E27FC236}">
                      <a16:creationId xmlns:a16="http://schemas.microsoft.com/office/drawing/2014/main" id="{9D112473-2075-4617-BB67-C558A7F167B9}"/>
                    </a:ext>
                  </a:extLst>
                </p:cNvPr>
                <p:cNvPicPr/>
                <p:nvPr/>
              </p:nvPicPr>
              <p:blipFill>
                <a:blip r:embed="rId14"/>
                <a:stretch>
                  <a:fillRect/>
                </a:stretch>
              </p:blipFill>
              <p:spPr>
                <a:xfrm>
                  <a:off x="2589773" y="1600987"/>
                  <a:ext cx="19368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63616CD3-56FB-4172-B6EB-8A00551122D6}"/>
                    </a:ext>
                  </a:extLst>
                </p14:cNvPr>
                <p14:cNvContentPartPr/>
                <p14:nvPr/>
              </p14:nvContentPartPr>
              <p14:xfrm>
                <a:off x="2712173" y="1612507"/>
                <a:ext cx="102960" cy="138240"/>
              </p14:xfrm>
            </p:contentPart>
          </mc:Choice>
          <mc:Fallback xmlns="">
            <p:pic>
              <p:nvPicPr>
                <p:cNvPr id="13" name="Freihand 12">
                  <a:extLst>
                    <a:ext uri="{FF2B5EF4-FFF2-40B4-BE49-F238E27FC236}">
                      <a16:creationId xmlns:a16="http://schemas.microsoft.com/office/drawing/2014/main" id="{63616CD3-56FB-4172-B6EB-8A00551122D6}"/>
                    </a:ext>
                  </a:extLst>
                </p:cNvPr>
                <p:cNvPicPr/>
                <p:nvPr/>
              </p:nvPicPr>
              <p:blipFill>
                <a:blip r:embed="rId16"/>
                <a:stretch>
                  <a:fillRect/>
                </a:stretch>
              </p:blipFill>
              <p:spPr>
                <a:xfrm>
                  <a:off x="2707853" y="1608187"/>
                  <a:ext cx="1116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D489A415-C764-4DC4-A302-369C7D36EC71}"/>
                    </a:ext>
                  </a:extLst>
                </p14:cNvPr>
                <p14:cNvContentPartPr/>
                <p14:nvPr/>
              </p14:nvContentPartPr>
              <p14:xfrm>
                <a:off x="2803973" y="1593427"/>
                <a:ext cx="70200" cy="145800"/>
              </p14:xfrm>
            </p:contentPart>
          </mc:Choice>
          <mc:Fallback xmlns="">
            <p:pic>
              <p:nvPicPr>
                <p:cNvPr id="14" name="Freihand 13">
                  <a:extLst>
                    <a:ext uri="{FF2B5EF4-FFF2-40B4-BE49-F238E27FC236}">
                      <a16:creationId xmlns:a16="http://schemas.microsoft.com/office/drawing/2014/main" id="{D489A415-C764-4DC4-A302-369C7D36EC71}"/>
                    </a:ext>
                  </a:extLst>
                </p:cNvPr>
                <p:cNvPicPr/>
                <p:nvPr/>
              </p:nvPicPr>
              <p:blipFill>
                <a:blip r:embed="rId18"/>
                <a:stretch>
                  <a:fillRect/>
                </a:stretch>
              </p:blipFill>
              <p:spPr>
                <a:xfrm>
                  <a:off x="2799653" y="1589107"/>
                  <a:ext cx="788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FBE9A435-D781-486E-8480-26E82B187647}"/>
                    </a:ext>
                  </a:extLst>
                </p14:cNvPr>
                <p14:cNvContentPartPr/>
                <p14:nvPr/>
              </p14:nvContentPartPr>
              <p14:xfrm>
                <a:off x="2596253" y="1585867"/>
                <a:ext cx="108360" cy="12960"/>
              </p14:xfrm>
            </p:contentPart>
          </mc:Choice>
          <mc:Fallback xmlns="">
            <p:pic>
              <p:nvPicPr>
                <p:cNvPr id="15" name="Freihand 14">
                  <a:extLst>
                    <a:ext uri="{FF2B5EF4-FFF2-40B4-BE49-F238E27FC236}">
                      <a16:creationId xmlns:a16="http://schemas.microsoft.com/office/drawing/2014/main" id="{FBE9A435-D781-486E-8480-26E82B187647}"/>
                    </a:ext>
                  </a:extLst>
                </p:cNvPr>
                <p:cNvPicPr/>
                <p:nvPr/>
              </p:nvPicPr>
              <p:blipFill>
                <a:blip r:embed="rId20"/>
                <a:stretch>
                  <a:fillRect/>
                </a:stretch>
              </p:blipFill>
              <p:spPr>
                <a:xfrm>
                  <a:off x="2591933" y="1581547"/>
                  <a:ext cx="117000" cy="21600"/>
                </a:xfrm>
                <a:prstGeom prst="rect">
                  <a:avLst/>
                </a:prstGeom>
              </p:spPr>
            </p:pic>
          </mc:Fallback>
        </mc:AlternateContent>
      </p:grpSp>
      <p:grpSp>
        <p:nvGrpSpPr>
          <p:cNvPr id="25" name="Gruppieren 24">
            <a:extLst>
              <a:ext uri="{FF2B5EF4-FFF2-40B4-BE49-F238E27FC236}">
                <a16:creationId xmlns:a16="http://schemas.microsoft.com/office/drawing/2014/main" id="{8380E2A1-1680-402B-AAB7-6D04435D8241}"/>
              </a:ext>
            </a:extLst>
          </p:cNvPr>
          <p:cNvGrpSpPr/>
          <p:nvPr/>
        </p:nvGrpSpPr>
        <p:grpSpPr>
          <a:xfrm>
            <a:off x="3280253" y="1662547"/>
            <a:ext cx="113400" cy="167040"/>
            <a:chOff x="3280253" y="1662547"/>
            <a:chExt cx="113400" cy="167040"/>
          </a:xfrm>
        </p:grpSpPr>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9D0CEF0B-91F7-4A92-92E0-0225085AED3B}"/>
                    </a:ext>
                  </a:extLst>
                </p14:cNvPr>
                <p14:cNvContentPartPr/>
                <p14:nvPr/>
              </p14:nvContentPartPr>
              <p14:xfrm>
                <a:off x="3280253" y="1662547"/>
                <a:ext cx="108720" cy="68760"/>
              </p14:xfrm>
            </p:contentPart>
          </mc:Choice>
          <mc:Fallback xmlns="">
            <p:pic>
              <p:nvPicPr>
                <p:cNvPr id="16" name="Freihand 15">
                  <a:extLst>
                    <a:ext uri="{FF2B5EF4-FFF2-40B4-BE49-F238E27FC236}">
                      <a16:creationId xmlns:a16="http://schemas.microsoft.com/office/drawing/2014/main" id="{9D0CEF0B-91F7-4A92-92E0-0225085AED3B}"/>
                    </a:ext>
                  </a:extLst>
                </p:cNvPr>
                <p:cNvPicPr/>
                <p:nvPr/>
              </p:nvPicPr>
              <p:blipFill>
                <a:blip r:embed="rId22"/>
                <a:stretch>
                  <a:fillRect/>
                </a:stretch>
              </p:blipFill>
              <p:spPr>
                <a:xfrm>
                  <a:off x="3275933" y="1658227"/>
                  <a:ext cx="1173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82B7758D-C3C1-4388-8C6A-1CC7A23B2649}"/>
                    </a:ext>
                  </a:extLst>
                </p14:cNvPr>
                <p14:cNvContentPartPr/>
                <p14:nvPr/>
              </p14:nvContentPartPr>
              <p14:xfrm>
                <a:off x="3311573" y="1678747"/>
                <a:ext cx="82080" cy="150840"/>
              </p14:xfrm>
            </p:contentPart>
          </mc:Choice>
          <mc:Fallback xmlns="">
            <p:pic>
              <p:nvPicPr>
                <p:cNvPr id="17" name="Freihand 16">
                  <a:extLst>
                    <a:ext uri="{FF2B5EF4-FFF2-40B4-BE49-F238E27FC236}">
                      <a16:creationId xmlns:a16="http://schemas.microsoft.com/office/drawing/2014/main" id="{82B7758D-C3C1-4388-8C6A-1CC7A23B2649}"/>
                    </a:ext>
                  </a:extLst>
                </p:cNvPr>
                <p:cNvPicPr/>
                <p:nvPr/>
              </p:nvPicPr>
              <p:blipFill>
                <a:blip r:embed="rId24"/>
                <a:stretch>
                  <a:fillRect/>
                </a:stretch>
              </p:blipFill>
              <p:spPr>
                <a:xfrm>
                  <a:off x="3307253" y="1674427"/>
                  <a:ext cx="90720" cy="159480"/>
                </a:xfrm>
                <a:prstGeom prst="rect">
                  <a:avLst/>
                </a:prstGeom>
              </p:spPr>
            </p:pic>
          </mc:Fallback>
        </mc:AlternateContent>
      </p:grpSp>
      <p:grpSp>
        <p:nvGrpSpPr>
          <p:cNvPr id="24" name="Gruppieren 23">
            <a:extLst>
              <a:ext uri="{FF2B5EF4-FFF2-40B4-BE49-F238E27FC236}">
                <a16:creationId xmlns:a16="http://schemas.microsoft.com/office/drawing/2014/main" id="{39278112-83B1-4528-A26E-8A1DEE2453F7}"/>
              </a:ext>
            </a:extLst>
          </p:cNvPr>
          <p:cNvGrpSpPr/>
          <p:nvPr/>
        </p:nvGrpSpPr>
        <p:grpSpPr>
          <a:xfrm>
            <a:off x="3692093" y="1637707"/>
            <a:ext cx="393120" cy="142560"/>
            <a:chOff x="3692093" y="1637707"/>
            <a:chExt cx="393120" cy="142560"/>
          </a:xfrm>
        </p:grpSpPr>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0805E5C8-3D7E-4C7A-B3B3-6536D8706A9F}"/>
                    </a:ext>
                  </a:extLst>
                </p14:cNvPr>
                <p14:cNvContentPartPr/>
                <p14:nvPr/>
              </p14:nvContentPartPr>
              <p14:xfrm>
                <a:off x="3692093" y="1705747"/>
                <a:ext cx="208440" cy="74520"/>
              </p14:xfrm>
            </p:contentPart>
          </mc:Choice>
          <mc:Fallback xmlns="">
            <p:pic>
              <p:nvPicPr>
                <p:cNvPr id="18" name="Freihand 17">
                  <a:extLst>
                    <a:ext uri="{FF2B5EF4-FFF2-40B4-BE49-F238E27FC236}">
                      <a16:creationId xmlns:a16="http://schemas.microsoft.com/office/drawing/2014/main" id="{0805E5C8-3D7E-4C7A-B3B3-6536D8706A9F}"/>
                    </a:ext>
                  </a:extLst>
                </p:cNvPr>
                <p:cNvPicPr/>
                <p:nvPr/>
              </p:nvPicPr>
              <p:blipFill>
                <a:blip r:embed="rId26"/>
                <a:stretch>
                  <a:fillRect/>
                </a:stretch>
              </p:blipFill>
              <p:spPr>
                <a:xfrm>
                  <a:off x="3687773" y="1701427"/>
                  <a:ext cx="2170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07DFF85D-AA39-4D4A-B637-4BB09D13C1E6}"/>
                    </a:ext>
                  </a:extLst>
                </p14:cNvPr>
                <p14:cNvContentPartPr/>
                <p14:nvPr/>
              </p14:nvContentPartPr>
              <p14:xfrm>
                <a:off x="3944093" y="1637707"/>
                <a:ext cx="141120" cy="136080"/>
              </p14:xfrm>
            </p:contentPart>
          </mc:Choice>
          <mc:Fallback xmlns="">
            <p:pic>
              <p:nvPicPr>
                <p:cNvPr id="20" name="Freihand 19">
                  <a:extLst>
                    <a:ext uri="{FF2B5EF4-FFF2-40B4-BE49-F238E27FC236}">
                      <a16:creationId xmlns:a16="http://schemas.microsoft.com/office/drawing/2014/main" id="{07DFF85D-AA39-4D4A-B637-4BB09D13C1E6}"/>
                    </a:ext>
                  </a:extLst>
                </p:cNvPr>
                <p:cNvPicPr/>
                <p:nvPr/>
              </p:nvPicPr>
              <p:blipFill>
                <a:blip r:embed="rId28"/>
                <a:stretch>
                  <a:fillRect/>
                </a:stretch>
              </p:blipFill>
              <p:spPr>
                <a:xfrm>
                  <a:off x="3939773" y="1633387"/>
                  <a:ext cx="149760" cy="144720"/>
                </a:xfrm>
                <a:prstGeom prst="rect">
                  <a:avLst/>
                </a:prstGeom>
              </p:spPr>
            </p:pic>
          </mc:Fallback>
        </mc:AlternateContent>
      </p:grpSp>
      <p:grpSp>
        <p:nvGrpSpPr>
          <p:cNvPr id="23" name="Gruppieren 22">
            <a:extLst>
              <a:ext uri="{FF2B5EF4-FFF2-40B4-BE49-F238E27FC236}">
                <a16:creationId xmlns:a16="http://schemas.microsoft.com/office/drawing/2014/main" id="{FB53E28E-EC72-4443-90C6-BBCF568E596F}"/>
              </a:ext>
            </a:extLst>
          </p:cNvPr>
          <p:cNvGrpSpPr/>
          <p:nvPr/>
        </p:nvGrpSpPr>
        <p:grpSpPr>
          <a:xfrm>
            <a:off x="4304093" y="1691347"/>
            <a:ext cx="402480" cy="75960"/>
            <a:chOff x="4304093" y="1691347"/>
            <a:chExt cx="402480" cy="75960"/>
          </a:xfrm>
        </p:grpSpPr>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2FB7A3CA-9171-4A11-9E3E-2ABE9E594D8B}"/>
                    </a:ext>
                  </a:extLst>
                </p14:cNvPr>
                <p14:cNvContentPartPr/>
                <p14:nvPr/>
              </p14:nvContentPartPr>
              <p14:xfrm>
                <a:off x="4304093" y="1691347"/>
                <a:ext cx="302760" cy="75960"/>
              </p14:xfrm>
            </p:contentPart>
          </mc:Choice>
          <mc:Fallback xmlns="">
            <p:pic>
              <p:nvPicPr>
                <p:cNvPr id="21" name="Freihand 20">
                  <a:extLst>
                    <a:ext uri="{FF2B5EF4-FFF2-40B4-BE49-F238E27FC236}">
                      <a16:creationId xmlns:a16="http://schemas.microsoft.com/office/drawing/2014/main" id="{2FB7A3CA-9171-4A11-9E3E-2ABE9E594D8B}"/>
                    </a:ext>
                  </a:extLst>
                </p:cNvPr>
                <p:cNvPicPr/>
                <p:nvPr/>
              </p:nvPicPr>
              <p:blipFill>
                <a:blip r:embed="rId30"/>
                <a:stretch>
                  <a:fillRect/>
                </a:stretch>
              </p:blipFill>
              <p:spPr>
                <a:xfrm>
                  <a:off x="4299773" y="1687027"/>
                  <a:ext cx="3114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DC3E1E7E-B963-455C-9C3C-1E6B14D72A39}"/>
                    </a:ext>
                  </a:extLst>
                </p14:cNvPr>
                <p14:cNvContentPartPr/>
                <p14:nvPr/>
              </p14:nvContentPartPr>
              <p14:xfrm>
                <a:off x="4595333" y="1713307"/>
                <a:ext cx="111240" cy="45360"/>
              </p14:xfrm>
            </p:contentPart>
          </mc:Choice>
          <mc:Fallback xmlns="">
            <p:pic>
              <p:nvPicPr>
                <p:cNvPr id="22" name="Freihand 21">
                  <a:extLst>
                    <a:ext uri="{FF2B5EF4-FFF2-40B4-BE49-F238E27FC236}">
                      <a16:creationId xmlns:a16="http://schemas.microsoft.com/office/drawing/2014/main" id="{DC3E1E7E-B963-455C-9C3C-1E6B14D72A39}"/>
                    </a:ext>
                  </a:extLst>
                </p:cNvPr>
                <p:cNvPicPr/>
                <p:nvPr/>
              </p:nvPicPr>
              <p:blipFill>
                <a:blip r:embed="rId32"/>
                <a:stretch>
                  <a:fillRect/>
                </a:stretch>
              </p:blipFill>
              <p:spPr>
                <a:xfrm>
                  <a:off x="4591013" y="1708987"/>
                  <a:ext cx="119880" cy="54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
            <p14:nvContentPartPr>
              <p14:cNvPr id="37" name="Freihand 36">
                <a:extLst>
                  <a:ext uri="{FF2B5EF4-FFF2-40B4-BE49-F238E27FC236}">
                    <a16:creationId xmlns:a16="http://schemas.microsoft.com/office/drawing/2014/main" id="{1A9E6F0D-11ED-45A1-809C-436E7F2D40FC}"/>
                  </a:ext>
                </a:extLst>
              </p14:cNvPr>
              <p14:cNvContentPartPr/>
              <p14:nvPr/>
            </p14:nvContentPartPr>
            <p14:xfrm>
              <a:off x="998573" y="1829947"/>
              <a:ext cx="10080" cy="5400"/>
            </p14:xfrm>
          </p:contentPart>
        </mc:Choice>
        <mc:Fallback xmlns="">
          <p:pic>
            <p:nvPicPr>
              <p:cNvPr id="37" name="Freihand 36">
                <a:extLst>
                  <a:ext uri="{FF2B5EF4-FFF2-40B4-BE49-F238E27FC236}">
                    <a16:creationId xmlns:a16="http://schemas.microsoft.com/office/drawing/2014/main" id="{1A9E6F0D-11ED-45A1-809C-436E7F2D40FC}"/>
                  </a:ext>
                </a:extLst>
              </p:cNvPr>
              <p:cNvPicPr/>
              <p:nvPr/>
            </p:nvPicPr>
            <p:blipFill>
              <a:blip r:embed="rId34"/>
              <a:stretch>
                <a:fillRect/>
              </a:stretch>
            </p:blipFill>
            <p:spPr>
              <a:xfrm>
                <a:off x="994253" y="1825627"/>
                <a:ext cx="18720" cy="14040"/>
              </a:xfrm>
              <a:prstGeom prst="rect">
                <a:avLst/>
              </a:prstGeom>
            </p:spPr>
          </p:pic>
        </mc:Fallback>
      </mc:AlternateContent>
      <p:grpSp>
        <p:nvGrpSpPr>
          <p:cNvPr id="42" name="Gruppieren 41">
            <a:extLst>
              <a:ext uri="{FF2B5EF4-FFF2-40B4-BE49-F238E27FC236}">
                <a16:creationId xmlns:a16="http://schemas.microsoft.com/office/drawing/2014/main" id="{F98DA68A-0F09-49F2-8D5E-C870A60C4F94}"/>
              </a:ext>
            </a:extLst>
          </p:cNvPr>
          <p:cNvGrpSpPr/>
          <p:nvPr/>
        </p:nvGrpSpPr>
        <p:grpSpPr>
          <a:xfrm>
            <a:off x="4976573" y="1651387"/>
            <a:ext cx="1050480" cy="190080"/>
            <a:chOff x="4976573" y="1651387"/>
            <a:chExt cx="1050480" cy="190080"/>
          </a:xfrm>
        </p:grpSpPr>
        <mc:AlternateContent xmlns:mc="http://schemas.openxmlformats.org/markup-compatibility/2006" xmlns:p14="http://schemas.microsoft.com/office/powerpoint/2010/main">
          <mc:Choice Requires="p14">
            <p:contentPart p14:bwMode="auto" r:id="rId35">
              <p14:nvContentPartPr>
                <p14:cNvPr id="28" name="Freihand 27">
                  <a:extLst>
                    <a:ext uri="{FF2B5EF4-FFF2-40B4-BE49-F238E27FC236}">
                      <a16:creationId xmlns:a16="http://schemas.microsoft.com/office/drawing/2014/main" id="{23557BD2-504F-4DDF-8C80-8D67CA031E34}"/>
                    </a:ext>
                  </a:extLst>
                </p14:cNvPr>
                <p14:cNvContentPartPr/>
                <p14:nvPr/>
              </p14:nvContentPartPr>
              <p14:xfrm>
                <a:off x="4990253" y="1663267"/>
                <a:ext cx="84960" cy="87120"/>
              </p14:xfrm>
            </p:contentPart>
          </mc:Choice>
          <mc:Fallback xmlns="">
            <p:pic>
              <p:nvPicPr>
                <p:cNvPr id="28" name="Freihand 27">
                  <a:extLst>
                    <a:ext uri="{FF2B5EF4-FFF2-40B4-BE49-F238E27FC236}">
                      <a16:creationId xmlns:a16="http://schemas.microsoft.com/office/drawing/2014/main" id="{23557BD2-504F-4DDF-8C80-8D67CA031E34}"/>
                    </a:ext>
                  </a:extLst>
                </p:cNvPr>
                <p:cNvPicPr/>
                <p:nvPr/>
              </p:nvPicPr>
              <p:blipFill>
                <a:blip r:embed="rId36"/>
                <a:stretch>
                  <a:fillRect/>
                </a:stretch>
              </p:blipFill>
              <p:spPr>
                <a:xfrm>
                  <a:off x="4985933" y="1658947"/>
                  <a:ext cx="936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9" name="Freihand 28">
                  <a:extLst>
                    <a:ext uri="{FF2B5EF4-FFF2-40B4-BE49-F238E27FC236}">
                      <a16:creationId xmlns:a16="http://schemas.microsoft.com/office/drawing/2014/main" id="{B41A8680-4A5D-481A-9BE8-1FCBC6552F62}"/>
                    </a:ext>
                  </a:extLst>
                </p14:cNvPr>
                <p14:cNvContentPartPr/>
                <p14:nvPr/>
              </p14:nvContentPartPr>
              <p14:xfrm>
                <a:off x="5061533" y="1653187"/>
                <a:ext cx="20160" cy="99720"/>
              </p14:xfrm>
            </p:contentPart>
          </mc:Choice>
          <mc:Fallback xmlns="">
            <p:pic>
              <p:nvPicPr>
                <p:cNvPr id="29" name="Freihand 28">
                  <a:extLst>
                    <a:ext uri="{FF2B5EF4-FFF2-40B4-BE49-F238E27FC236}">
                      <a16:creationId xmlns:a16="http://schemas.microsoft.com/office/drawing/2014/main" id="{B41A8680-4A5D-481A-9BE8-1FCBC6552F62}"/>
                    </a:ext>
                  </a:extLst>
                </p:cNvPr>
                <p:cNvPicPr/>
                <p:nvPr/>
              </p:nvPicPr>
              <p:blipFill>
                <a:blip r:embed="rId38"/>
                <a:stretch>
                  <a:fillRect/>
                </a:stretch>
              </p:blipFill>
              <p:spPr>
                <a:xfrm>
                  <a:off x="5057213" y="1648867"/>
                  <a:ext cx="288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0" name="Freihand 29">
                  <a:extLst>
                    <a:ext uri="{FF2B5EF4-FFF2-40B4-BE49-F238E27FC236}">
                      <a16:creationId xmlns:a16="http://schemas.microsoft.com/office/drawing/2014/main" id="{4A117594-8928-4878-8BE3-DCE71A4BA8B4}"/>
                    </a:ext>
                  </a:extLst>
                </p14:cNvPr>
                <p14:cNvContentPartPr/>
                <p14:nvPr/>
              </p14:nvContentPartPr>
              <p14:xfrm>
                <a:off x="4976573" y="1753267"/>
                <a:ext cx="117360" cy="8640"/>
              </p14:xfrm>
            </p:contentPart>
          </mc:Choice>
          <mc:Fallback xmlns="">
            <p:pic>
              <p:nvPicPr>
                <p:cNvPr id="30" name="Freihand 29">
                  <a:extLst>
                    <a:ext uri="{FF2B5EF4-FFF2-40B4-BE49-F238E27FC236}">
                      <a16:creationId xmlns:a16="http://schemas.microsoft.com/office/drawing/2014/main" id="{4A117594-8928-4878-8BE3-DCE71A4BA8B4}"/>
                    </a:ext>
                  </a:extLst>
                </p:cNvPr>
                <p:cNvPicPr/>
                <p:nvPr/>
              </p:nvPicPr>
              <p:blipFill>
                <a:blip r:embed="rId40"/>
                <a:stretch>
                  <a:fillRect/>
                </a:stretch>
              </p:blipFill>
              <p:spPr>
                <a:xfrm>
                  <a:off x="4972253" y="1748947"/>
                  <a:ext cx="126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7E4A2A45-6642-476E-9D97-39CF4D5E1766}"/>
                    </a:ext>
                  </a:extLst>
                </p14:cNvPr>
                <p14:cNvContentPartPr/>
                <p14:nvPr/>
              </p14:nvContentPartPr>
              <p14:xfrm>
                <a:off x="5154773" y="1672987"/>
                <a:ext cx="112320" cy="162360"/>
              </p14:xfrm>
            </p:contentPart>
          </mc:Choice>
          <mc:Fallback xmlns="">
            <p:pic>
              <p:nvPicPr>
                <p:cNvPr id="31" name="Freihand 30">
                  <a:extLst>
                    <a:ext uri="{FF2B5EF4-FFF2-40B4-BE49-F238E27FC236}">
                      <a16:creationId xmlns:a16="http://schemas.microsoft.com/office/drawing/2014/main" id="{7E4A2A45-6642-476E-9D97-39CF4D5E1766}"/>
                    </a:ext>
                  </a:extLst>
                </p:cNvPr>
                <p:cNvPicPr/>
                <p:nvPr/>
              </p:nvPicPr>
              <p:blipFill>
                <a:blip r:embed="rId42"/>
                <a:stretch>
                  <a:fillRect/>
                </a:stretch>
              </p:blipFill>
              <p:spPr>
                <a:xfrm>
                  <a:off x="5150453" y="1668667"/>
                  <a:ext cx="1209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3" name="Freihand 32">
                  <a:extLst>
                    <a:ext uri="{FF2B5EF4-FFF2-40B4-BE49-F238E27FC236}">
                      <a16:creationId xmlns:a16="http://schemas.microsoft.com/office/drawing/2014/main" id="{6EBFCE9C-2B14-47E1-B991-262D3D550D25}"/>
                    </a:ext>
                  </a:extLst>
                </p14:cNvPr>
                <p14:cNvContentPartPr/>
                <p14:nvPr/>
              </p14:nvContentPartPr>
              <p14:xfrm>
                <a:off x="5266733" y="1747867"/>
                <a:ext cx="77400" cy="93240"/>
              </p14:xfrm>
            </p:contentPart>
          </mc:Choice>
          <mc:Fallback xmlns="">
            <p:pic>
              <p:nvPicPr>
                <p:cNvPr id="33" name="Freihand 32">
                  <a:extLst>
                    <a:ext uri="{FF2B5EF4-FFF2-40B4-BE49-F238E27FC236}">
                      <a16:creationId xmlns:a16="http://schemas.microsoft.com/office/drawing/2014/main" id="{6EBFCE9C-2B14-47E1-B991-262D3D550D25}"/>
                    </a:ext>
                  </a:extLst>
                </p:cNvPr>
                <p:cNvPicPr/>
                <p:nvPr/>
              </p:nvPicPr>
              <p:blipFill>
                <a:blip r:embed="rId44"/>
                <a:stretch>
                  <a:fillRect/>
                </a:stretch>
              </p:blipFill>
              <p:spPr>
                <a:xfrm>
                  <a:off x="5262413" y="1743547"/>
                  <a:ext cx="860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4" name="Freihand 33">
                  <a:extLst>
                    <a:ext uri="{FF2B5EF4-FFF2-40B4-BE49-F238E27FC236}">
                      <a16:creationId xmlns:a16="http://schemas.microsoft.com/office/drawing/2014/main" id="{91EE7362-DFFD-4CD0-AD92-FEBA37DB7783}"/>
                    </a:ext>
                  </a:extLst>
                </p14:cNvPr>
                <p14:cNvContentPartPr/>
                <p14:nvPr/>
              </p14:nvContentPartPr>
              <p14:xfrm>
                <a:off x="5458253" y="1690987"/>
                <a:ext cx="137520" cy="18360"/>
              </p14:xfrm>
            </p:contentPart>
          </mc:Choice>
          <mc:Fallback xmlns="">
            <p:pic>
              <p:nvPicPr>
                <p:cNvPr id="34" name="Freihand 33">
                  <a:extLst>
                    <a:ext uri="{FF2B5EF4-FFF2-40B4-BE49-F238E27FC236}">
                      <a16:creationId xmlns:a16="http://schemas.microsoft.com/office/drawing/2014/main" id="{91EE7362-DFFD-4CD0-AD92-FEBA37DB7783}"/>
                    </a:ext>
                  </a:extLst>
                </p:cNvPr>
                <p:cNvPicPr/>
                <p:nvPr/>
              </p:nvPicPr>
              <p:blipFill>
                <a:blip r:embed="rId46"/>
                <a:stretch>
                  <a:fillRect/>
                </a:stretch>
              </p:blipFill>
              <p:spPr>
                <a:xfrm>
                  <a:off x="5453933" y="1686667"/>
                  <a:ext cx="1461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5" name="Freihand 34">
                  <a:extLst>
                    <a:ext uri="{FF2B5EF4-FFF2-40B4-BE49-F238E27FC236}">
                      <a16:creationId xmlns:a16="http://schemas.microsoft.com/office/drawing/2014/main" id="{A2B4C460-292B-4413-9DD3-D47CE0729067}"/>
                    </a:ext>
                  </a:extLst>
                </p14:cNvPr>
                <p14:cNvContentPartPr/>
                <p14:nvPr/>
              </p14:nvContentPartPr>
              <p14:xfrm>
                <a:off x="5455733" y="1731307"/>
                <a:ext cx="163800" cy="26280"/>
              </p14:xfrm>
            </p:contentPart>
          </mc:Choice>
          <mc:Fallback xmlns="">
            <p:pic>
              <p:nvPicPr>
                <p:cNvPr id="35" name="Freihand 34">
                  <a:extLst>
                    <a:ext uri="{FF2B5EF4-FFF2-40B4-BE49-F238E27FC236}">
                      <a16:creationId xmlns:a16="http://schemas.microsoft.com/office/drawing/2014/main" id="{A2B4C460-292B-4413-9DD3-D47CE0729067}"/>
                    </a:ext>
                  </a:extLst>
                </p:cNvPr>
                <p:cNvPicPr/>
                <p:nvPr/>
              </p:nvPicPr>
              <p:blipFill>
                <a:blip r:embed="rId48"/>
                <a:stretch>
                  <a:fillRect/>
                </a:stretch>
              </p:blipFill>
              <p:spPr>
                <a:xfrm>
                  <a:off x="5451413" y="1726987"/>
                  <a:ext cx="1724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8" name="Freihand 37">
                  <a:extLst>
                    <a:ext uri="{FF2B5EF4-FFF2-40B4-BE49-F238E27FC236}">
                      <a16:creationId xmlns:a16="http://schemas.microsoft.com/office/drawing/2014/main" id="{2EC714EE-FCA2-497E-8A89-FE58B335E06C}"/>
                    </a:ext>
                  </a:extLst>
                </p14:cNvPr>
                <p14:cNvContentPartPr/>
                <p14:nvPr/>
              </p14:nvContentPartPr>
              <p14:xfrm>
                <a:off x="5754173" y="1658587"/>
                <a:ext cx="101520" cy="118800"/>
              </p14:xfrm>
            </p:contentPart>
          </mc:Choice>
          <mc:Fallback xmlns="">
            <p:pic>
              <p:nvPicPr>
                <p:cNvPr id="38" name="Freihand 37">
                  <a:extLst>
                    <a:ext uri="{FF2B5EF4-FFF2-40B4-BE49-F238E27FC236}">
                      <a16:creationId xmlns:a16="http://schemas.microsoft.com/office/drawing/2014/main" id="{2EC714EE-FCA2-497E-8A89-FE58B335E06C}"/>
                    </a:ext>
                  </a:extLst>
                </p:cNvPr>
                <p:cNvPicPr/>
                <p:nvPr/>
              </p:nvPicPr>
              <p:blipFill>
                <a:blip r:embed="rId50"/>
                <a:stretch>
                  <a:fillRect/>
                </a:stretch>
              </p:blipFill>
              <p:spPr>
                <a:xfrm>
                  <a:off x="5749853" y="1654267"/>
                  <a:ext cx="110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9" name="Freihand 38">
                  <a:extLst>
                    <a:ext uri="{FF2B5EF4-FFF2-40B4-BE49-F238E27FC236}">
                      <a16:creationId xmlns:a16="http://schemas.microsoft.com/office/drawing/2014/main" id="{E24F6417-58AC-4DEB-AF62-4DD657A0B9C7}"/>
                    </a:ext>
                  </a:extLst>
                </p14:cNvPr>
                <p14:cNvContentPartPr/>
                <p14:nvPr/>
              </p14:nvContentPartPr>
              <p14:xfrm>
                <a:off x="5839133" y="1654987"/>
                <a:ext cx="24120" cy="95400"/>
              </p14:xfrm>
            </p:contentPart>
          </mc:Choice>
          <mc:Fallback xmlns="">
            <p:pic>
              <p:nvPicPr>
                <p:cNvPr id="39" name="Freihand 38">
                  <a:extLst>
                    <a:ext uri="{FF2B5EF4-FFF2-40B4-BE49-F238E27FC236}">
                      <a16:creationId xmlns:a16="http://schemas.microsoft.com/office/drawing/2014/main" id="{E24F6417-58AC-4DEB-AF62-4DD657A0B9C7}"/>
                    </a:ext>
                  </a:extLst>
                </p:cNvPr>
                <p:cNvPicPr/>
                <p:nvPr/>
              </p:nvPicPr>
              <p:blipFill>
                <a:blip r:embed="rId52"/>
                <a:stretch>
                  <a:fillRect/>
                </a:stretch>
              </p:blipFill>
              <p:spPr>
                <a:xfrm>
                  <a:off x="5834813" y="1650667"/>
                  <a:ext cx="327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0" name="Freihand 39">
                  <a:extLst>
                    <a:ext uri="{FF2B5EF4-FFF2-40B4-BE49-F238E27FC236}">
                      <a16:creationId xmlns:a16="http://schemas.microsoft.com/office/drawing/2014/main" id="{569CCE10-00C5-471A-90CF-471C96E886BF}"/>
                    </a:ext>
                  </a:extLst>
                </p14:cNvPr>
                <p14:cNvContentPartPr/>
                <p14:nvPr/>
              </p14:nvContentPartPr>
              <p14:xfrm>
                <a:off x="5743373" y="1755427"/>
                <a:ext cx="122400" cy="10080"/>
              </p14:xfrm>
            </p:contentPart>
          </mc:Choice>
          <mc:Fallback xmlns="">
            <p:pic>
              <p:nvPicPr>
                <p:cNvPr id="40" name="Freihand 39">
                  <a:extLst>
                    <a:ext uri="{FF2B5EF4-FFF2-40B4-BE49-F238E27FC236}">
                      <a16:creationId xmlns:a16="http://schemas.microsoft.com/office/drawing/2014/main" id="{569CCE10-00C5-471A-90CF-471C96E886BF}"/>
                    </a:ext>
                  </a:extLst>
                </p:cNvPr>
                <p:cNvPicPr/>
                <p:nvPr/>
              </p:nvPicPr>
              <p:blipFill>
                <a:blip r:embed="rId54"/>
                <a:stretch>
                  <a:fillRect/>
                </a:stretch>
              </p:blipFill>
              <p:spPr>
                <a:xfrm>
                  <a:off x="5739053" y="1751107"/>
                  <a:ext cx="1310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Freihand 40">
                  <a:extLst>
                    <a:ext uri="{FF2B5EF4-FFF2-40B4-BE49-F238E27FC236}">
                      <a16:creationId xmlns:a16="http://schemas.microsoft.com/office/drawing/2014/main" id="{477E2E61-A440-4B6A-B11D-9B13DD1B0984}"/>
                    </a:ext>
                  </a:extLst>
                </p14:cNvPr>
                <p14:cNvContentPartPr/>
                <p14:nvPr/>
              </p14:nvContentPartPr>
              <p14:xfrm>
                <a:off x="5932373" y="1651387"/>
                <a:ext cx="94680" cy="190080"/>
              </p14:xfrm>
            </p:contentPart>
          </mc:Choice>
          <mc:Fallback xmlns="">
            <p:pic>
              <p:nvPicPr>
                <p:cNvPr id="41" name="Freihand 40">
                  <a:extLst>
                    <a:ext uri="{FF2B5EF4-FFF2-40B4-BE49-F238E27FC236}">
                      <a16:creationId xmlns:a16="http://schemas.microsoft.com/office/drawing/2014/main" id="{477E2E61-A440-4B6A-B11D-9B13DD1B0984}"/>
                    </a:ext>
                  </a:extLst>
                </p:cNvPr>
                <p:cNvPicPr/>
                <p:nvPr/>
              </p:nvPicPr>
              <p:blipFill>
                <a:blip r:embed="rId56"/>
                <a:stretch>
                  <a:fillRect/>
                </a:stretch>
              </p:blipFill>
              <p:spPr>
                <a:xfrm>
                  <a:off x="5928053" y="1647067"/>
                  <a:ext cx="103320" cy="198720"/>
                </a:xfrm>
                <a:prstGeom prst="rect">
                  <a:avLst/>
                </a:prstGeom>
              </p:spPr>
            </p:pic>
          </mc:Fallback>
        </mc:AlternateContent>
      </p:grpSp>
      <p:grpSp>
        <p:nvGrpSpPr>
          <p:cNvPr id="52" name="Gruppieren 51">
            <a:extLst>
              <a:ext uri="{FF2B5EF4-FFF2-40B4-BE49-F238E27FC236}">
                <a16:creationId xmlns:a16="http://schemas.microsoft.com/office/drawing/2014/main" id="{5A7E055B-A2E2-4C68-9F63-1F4784486712}"/>
              </a:ext>
            </a:extLst>
          </p:cNvPr>
          <p:cNvGrpSpPr/>
          <p:nvPr/>
        </p:nvGrpSpPr>
        <p:grpSpPr>
          <a:xfrm>
            <a:off x="1429493" y="1653907"/>
            <a:ext cx="642240" cy="165600"/>
            <a:chOff x="1429493" y="1653907"/>
            <a:chExt cx="642240" cy="165600"/>
          </a:xfrm>
        </p:grpSpPr>
        <mc:AlternateContent xmlns:mc="http://schemas.openxmlformats.org/markup-compatibility/2006" xmlns:p14="http://schemas.microsoft.com/office/powerpoint/2010/main">
          <mc:Choice Requires="p14">
            <p:contentPart p14:bwMode="auto" r:id="rId57">
              <p14:nvContentPartPr>
                <p14:cNvPr id="5" name="Freihand 4">
                  <a:extLst>
                    <a:ext uri="{FF2B5EF4-FFF2-40B4-BE49-F238E27FC236}">
                      <a16:creationId xmlns:a16="http://schemas.microsoft.com/office/drawing/2014/main" id="{42DE34A0-0582-46E1-9A8E-4FC8904A16AF}"/>
                    </a:ext>
                  </a:extLst>
                </p14:cNvPr>
                <p14:cNvContentPartPr/>
                <p14:nvPr/>
              </p14:nvContentPartPr>
              <p14:xfrm>
                <a:off x="1460813" y="1709707"/>
                <a:ext cx="6480" cy="84960"/>
              </p14:xfrm>
            </p:contentPart>
          </mc:Choice>
          <mc:Fallback xmlns="">
            <p:pic>
              <p:nvPicPr>
                <p:cNvPr id="5" name="Freihand 4">
                  <a:extLst>
                    <a:ext uri="{FF2B5EF4-FFF2-40B4-BE49-F238E27FC236}">
                      <a16:creationId xmlns:a16="http://schemas.microsoft.com/office/drawing/2014/main" id="{42DE34A0-0582-46E1-9A8E-4FC8904A16AF}"/>
                    </a:ext>
                  </a:extLst>
                </p:cNvPr>
                <p:cNvPicPr/>
                <p:nvPr/>
              </p:nvPicPr>
              <p:blipFill>
                <a:blip r:embed="rId58"/>
                <a:stretch>
                  <a:fillRect/>
                </a:stretch>
              </p:blipFill>
              <p:spPr>
                <a:xfrm>
                  <a:off x="1456493" y="1705387"/>
                  <a:ext cx="151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 name="Freihand 5">
                  <a:extLst>
                    <a:ext uri="{FF2B5EF4-FFF2-40B4-BE49-F238E27FC236}">
                      <a16:creationId xmlns:a16="http://schemas.microsoft.com/office/drawing/2014/main" id="{948BD019-AE6D-42DA-9F24-512E8184C61B}"/>
                    </a:ext>
                  </a:extLst>
                </p14:cNvPr>
                <p14:cNvContentPartPr/>
                <p14:nvPr/>
              </p14:nvContentPartPr>
              <p14:xfrm>
                <a:off x="1429493" y="1729867"/>
                <a:ext cx="88920" cy="19800"/>
              </p14:xfrm>
            </p:contentPart>
          </mc:Choice>
          <mc:Fallback xmlns="">
            <p:pic>
              <p:nvPicPr>
                <p:cNvPr id="6" name="Freihand 5">
                  <a:extLst>
                    <a:ext uri="{FF2B5EF4-FFF2-40B4-BE49-F238E27FC236}">
                      <a16:creationId xmlns:a16="http://schemas.microsoft.com/office/drawing/2014/main" id="{948BD019-AE6D-42DA-9F24-512E8184C61B}"/>
                    </a:ext>
                  </a:extLst>
                </p:cNvPr>
                <p:cNvPicPr/>
                <p:nvPr/>
              </p:nvPicPr>
              <p:blipFill>
                <a:blip r:embed="rId60"/>
                <a:stretch>
                  <a:fillRect/>
                </a:stretch>
              </p:blipFill>
              <p:spPr>
                <a:xfrm>
                  <a:off x="1425173" y="1725547"/>
                  <a:ext cx="975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 name="Freihand 6">
                  <a:extLst>
                    <a:ext uri="{FF2B5EF4-FFF2-40B4-BE49-F238E27FC236}">
                      <a16:creationId xmlns:a16="http://schemas.microsoft.com/office/drawing/2014/main" id="{2BE12E24-B9B1-4E7C-B04B-25E9B218A82D}"/>
                    </a:ext>
                  </a:extLst>
                </p14:cNvPr>
                <p14:cNvContentPartPr/>
                <p14:nvPr/>
              </p14:nvContentPartPr>
              <p14:xfrm>
                <a:off x="1586813" y="1665787"/>
                <a:ext cx="60840" cy="98280"/>
              </p14:xfrm>
            </p:contentPart>
          </mc:Choice>
          <mc:Fallback xmlns="">
            <p:pic>
              <p:nvPicPr>
                <p:cNvPr id="7" name="Freihand 6">
                  <a:extLst>
                    <a:ext uri="{FF2B5EF4-FFF2-40B4-BE49-F238E27FC236}">
                      <a16:creationId xmlns:a16="http://schemas.microsoft.com/office/drawing/2014/main" id="{2BE12E24-B9B1-4E7C-B04B-25E9B218A82D}"/>
                    </a:ext>
                  </a:extLst>
                </p:cNvPr>
                <p:cNvPicPr/>
                <p:nvPr/>
              </p:nvPicPr>
              <p:blipFill>
                <a:blip r:embed="rId62"/>
                <a:stretch>
                  <a:fillRect/>
                </a:stretch>
              </p:blipFill>
              <p:spPr>
                <a:xfrm>
                  <a:off x="1582493" y="1661467"/>
                  <a:ext cx="694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8" name="Freihand 7">
                  <a:extLst>
                    <a:ext uri="{FF2B5EF4-FFF2-40B4-BE49-F238E27FC236}">
                      <a16:creationId xmlns:a16="http://schemas.microsoft.com/office/drawing/2014/main" id="{253C0FE8-E3D7-408A-A6AE-9F8F24EF36C0}"/>
                    </a:ext>
                  </a:extLst>
                </p14:cNvPr>
                <p14:cNvContentPartPr/>
                <p14:nvPr/>
              </p14:nvContentPartPr>
              <p14:xfrm>
                <a:off x="1578893" y="1755067"/>
                <a:ext cx="94680" cy="17280"/>
              </p14:xfrm>
            </p:contentPart>
          </mc:Choice>
          <mc:Fallback xmlns="">
            <p:pic>
              <p:nvPicPr>
                <p:cNvPr id="8" name="Freihand 7">
                  <a:extLst>
                    <a:ext uri="{FF2B5EF4-FFF2-40B4-BE49-F238E27FC236}">
                      <a16:creationId xmlns:a16="http://schemas.microsoft.com/office/drawing/2014/main" id="{253C0FE8-E3D7-408A-A6AE-9F8F24EF36C0}"/>
                    </a:ext>
                  </a:extLst>
                </p:cNvPr>
                <p:cNvPicPr/>
                <p:nvPr/>
              </p:nvPicPr>
              <p:blipFill>
                <a:blip r:embed="rId64"/>
                <a:stretch>
                  <a:fillRect/>
                </a:stretch>
              </p:blipFill>
              <p:spPr>
                <a:xfrm>
                  <a:off x="1574573" y="1750747"/>
                  <a:ext cx="10332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9" name="Freihand 8">
                  <a:extLst>
                    <a:ext uri="{FF2B5EF4-FFF2-40B4-BE49-F238E27FC236}">
                      <a16:creationId xmlns:a16="http://schemas.microsoft.com/office/drawing/2014/main" id="{1E338FF7-AB66-48EC-BF29-BA505DE2F3EC}"/>
                    </a:ext>
                  </a:extLst>
                </p14:cNvPr>
                <p14:cNvContentPartPr/>
                <p14:nvPr/>
              </p14:nvContentPartPr>
              <p14:xfrm>
                <a:off x="1709933" y="1675147"/>
                <a:ext cx="94320" cy="144360"/>
              </p14:xfrm>
            </p:contentPart>
          </mc:Choice>
          <mc:Fallback xmlns="">
            <p:pic>
              <p:nvPicPr>
                <p:cNvPr id="9" name="Freihand 8">
                  <a:extLst>
                    <a:ext uri="{FF2B5EF4-FFF2-40B4-BE49-F238E27FC236}">
                      <a16:creationId xmlns:a16="http://schemas.microsoft.com/office/drawing/2014/main" id="{1E338FF7-AB66-48EC-BF29-BA505DE2F3EC}"/>
                    </a:ext>
                  </a:extLst>
                </p:cNvPr>
                <p:cNvPicPr/>
                <p:nvPr/>
              </p:nvPicPr>
              <p:blipFill>
                <a:blip r:embed="rId66"/>
                <a:stretch>
                  <a:fillRect/>
                </a:stretch>
              </p:blipFill>
              <p:spPr>
                <a:xfrm>
                  <a:off x="1705613" y="1670827"/>
                  <a:ext cx="1029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6" name="Freihand 45">
                  <a:extLst>
                    <a:ext uri="{FF2B5EF4-FFF2-40B4-BE49-F238E27FC236}">
                      <a16:creationId xmlns:a16="http://schemas.microsoft.com/office/drawing/2014/main" id="{9887778B-8AD4-4CA7-9365-F363198D8499}"/>
                    </a:ext>
                  </a:extLst>
                </p14:cNvPr>
                <p14:cNvContentPartPr/>
                <p14:nvPr/>
              </p14:nvContentPartPr>
              <p14:xfrm>
                <a:off x="1830173" y="1729507"/>
                <a:ext cx="77400" cy="2880"/>
              </p14:xfrm>
            </p:contentPart>
          </mc:Choice>
          <mc:Fallback xmlns="">
            <p:pic>
              <p:nvPicPr>
                <p:cNvPr id="46" name="Freihand 45">
                  <a:extLst>
                    <a:ext uri="{FF2B5EF4-FFF2-40B4-BE49-F238E27FC236}">
                      <a16:creationId xmlns:a16="http://schemas.microsoft.com/office/drawing/2014/main" id="{9887778B-8AD4-4CA7-9365-F363198D8499}"/>
                    </a:ext>
                  </a:extLst>
                </p:cNvPr>
                <p:cNvPicPr/>
                <p:nvPr/>
              </p:nvPicPr>
              <p:blipFill>
                <a:blip r:embed="rId68"/>
                <a:stretch>
                  <a:fillRect/>
                </a:stretch>
              </p:blipFill>
              <p:spPr>
                <a:xfrm>
                  <a:off x="1825853" y="1725187"/>
                  <a:ext cx="860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7" name="Freihand 46">
                  <a:extLst>
                    <a:ext uri="{FF2B5EF4-FFF2-40B4-BE49-F238E27FC236}">
                      <a16:creationId xmlns:a16="http://schemas.microsoft.com/office/drawing/2014/main" id="{754CE0C3-B85F-4224-9B2D-3C3150C88A2F}"/>
                    </a:ext>
                  </a:extLst>
                </p14:cNvPr>
                <p14:cNvContentPartPr/>
                <p14:nvPr/>
              </p14:nvContentPartPr>
              <p14:xfrm>
                <a:off x="1855013" y="1749307"/>
                <a:ext cx="73800" cy="2880"/>
              </p14:xfrm>
            </p:contentPart>
          </mc:Choice>
          <mc:Fallback xmlns="">
            <p:pic>
              <p:nvPicPr>
                <p:cNvPr id="47" name="Freihand 46">
                  <a:extLst>
                    <a:ext uri="{FF2B5EF4-FFF2-40B4-BE49-F238E27FC236}">
                      <a16:creationId xmlns:a16="http://schemas.microsoft.com/office/drawing/2014/main" id="{754CE0C3-B85F-4224-9B2D-3C3150C88A2F}"/>
                    </a:ext>
                  </a:extLst>
                </p:cNvPr>
                <p:cNvPicPr/>
                <p:nvPr/>
              </p:nvPicPr>
              <p:blipFill>
                <a:blip r:embed="rId70"/>
                <a:stretch>
                  <a:fillRect/>
                </a:stretch>
              </p:blipFill>
              <p:spPr>
                <a:xfrm>
                  <a:off x="1850693" y="1744987"/>
                  <a:ext cx="824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 name="Freihand 47">
                  <a:extLst>
                    <a:ext uri="{FF2B5EF4-FFF2-40B4-BE49-F238E27FC236}">
                      <a16:creationId xmlns:a16="http://schemas.microsoft.com/office/drawing/2014/main" id="{D8C704EA-51EA-41F9-BEAB-912FF9688342}"/>
                    </a:ext>
                  </a:extLst>
                </p14:cNvPr>
                <p14:cNvContentPartPr/>
                <p14:nvPr/>
              </p14:nvContentPartPr>
              <p14:xfrm>
                <a:off x="1956173" y="1653907"/>
                <a:ext cx="115560" cy="137520"/>
              </p14:xfrm>
            </p:contentPart>
          </mc:Choice>
          <mc:Fallback xmlns="">
            <p:pic>
              <p:nvPicPr>
                <p:cNvPr id="48" name="Freihand 47">
                  <a:extLst>
                    <a:ext uri="{FF2B5EF4-FFF2-40B4-BE49-F238E27FC236}">
                      <a16:creationId xmlns:a16="http://schemas.microsoft.com/office/drawing/2014/main" id="{D8C704EA-51EA-41F9-BEAB-912FF9688342}"/>
                    </a:ext>
                  </a:extLst>
                </p:cNvPr>
                <p:cNvPicPr/>
                <p:nvPr/>
              </p:nvPicPr>
              <p:blipFill>
                <a:blip r:embed="rId72"/>
                <a:stretch>
                  <a:fillRect/>
                </a:stretch>
              </p:blipFill>
              <p:spPr>
                <a:xfrm>
                  <a:off x="1951853" y="1649587"/>
                  <a:ext cx="124200" cy="146160"/>
                </a:xfrm>
                <a:prstGeom prst="rect">
                  <a:avLst/>
                </a:prstGeom>
              </p:spPr>
            </p:pic>
          </mc:Fallback>
        </mc:AlternateContent>
      </p:grpSp>
      <p:grpSp>
        <p:nvGrpSpPr>
          <p:cNvPr id="51" name="Gruppieren 50">
            <a:extLst>
              <a:ext uri="{FF2B5EF4-FFF2-40B4-BE49-F238E27FC236}">
                <a16:creationId xmlns:a16="http://schemas.microsoft.com/office/drawing/2014/main" id="{64E39765-19DB-4E2E-83A2-0D24D296A4EC}"/>
              </a:ext>
            </a:extLst>
          </p:cNvPr>
          <p:cNvGrpSpPr/>
          <p:nvPr/>
        </p:nvGrpSpPr>
        <p:grpSpPr>
          <a:xfrm>
            <a:off x="6178253" y="1626187"/>
            <a:ext cx="401040" cy="150840"/>
            <a:chOff x="6178253" y="1626187"/>
            <a:chExt cx="401040" cy="150840"/>
          </a:xfrm>
        </p:grpSpPr>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508B407D-EC26-453E-B34C-340B1CC30E35}"/>
                    </a:ext>
                  </a:extLst>
                </p14:cNvPr>
                <p14:cNvContentPartPr/>
                <p14:nvPr/>
              </p14:nvContentPartPr>
              <p14:xfrm>
                <a:off x="6178253" y="1694227"/>
                <a:ext cx="139320" cy="24480"/>
              </p14:xfrm>
            </p:contentPart>
          </mc:Choice>
          <mc:Fallback xmlns="">
            <p:pic>
              <p:nvPicPr>
                <p:cNvPr id="43" name="Freihand 42">
                  <a:extLst>
                    <a:ext uri="{FF2B5EF4-FFF2-40B4-BE49-F238E27FC236}">
                      <a16:creationId xmlns:a16="http://schemas.microsoft.com/office/drawing/2014/main" id="{508B407D-EC26-453E-B34C-340B1CC30E35}"/>
                    </a:ext>
                  </a:extLst>
                </p:cNvPr>
                <p:cNvPicPr/>
                <p:nvPr/>
              </p:nvPicPr>
              <p:blipFill>
                <a:blip r:embed="rId74"/>
                <a:stretch>
                  <a:fillRect/>
                </a:stretch>
              </p:blipFill>
              <p:spPr>
                <a:xfrm>
                  <a:off x="6173933" y="1689907"/>
                  <a:ext cx="1479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4" name="Freihand 43">
                  <a:extLst>
                    <a:ext uri="{FF2B5EF4-FFF2-40B4-BE49-F238E27FC236}">
                      <a16:creationId xmlns:a16="http://schemas.microsoft.com/office/drawing/2014/main" id="{EB7CC488-2F2B-4D0B-A6CE-2B7B72FF0E86}"/>
                    </a:ext>
                  </a:extLst>
                </p14:cNvPr>
                <p14:cNvContentPartPr/>
                <p14:nvPr/>
              </p14:nvContentPartPr>
              <p14:xfrm>
                <a:off x="6193373" y="1737067"/>
                <a:ext cx="122040" cy="17640"/>
              </p14:xfrm>
            </p:contentPart>
          </mc:Choice>
          <mc:Fallback xmlns="">
            <p:pic>
              <p:nvPicPr>
                <p:cNvPr id="44" name="Freihand 43">
                  <a:extLst>
                    <a:ext uri="{FF2B5EF4-FFF2-40B4-BE49-F238E27FC236}">
                      <a16:creationId xmlns:a16="http://schemas.microsoft.com/office/drawing/2014/main" id="{EB7CC488-2F2B-4D0B-A6CE-2B7B72FF0E86}"/>
                    </a:ext>
                  </a:extLst>
                </p:cNvPr>
                <p:cNvPicPr/>
                <p:nvPr/>
              </p:nvPicPr>
              <p:blipFill>
                <a:blip r:embed="rId76"/>
                <a:stretch>
                  <a:fillRect/>
                </a:stretch>
              </p:blipFill>
              <p:spPr>
                <a:xfrm>
                  <a:off x="6189053" y="1732747"/>
                  <a:ext cx="13068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9" name="Freihand 48">
                  <a:extLst>
                    <a:ext uri="{FF2B5EF4-FFF2-40B4-BE49-F238E27FC236}">
                      <a16:creationId xmlns:a16="http://schemas.microsoft.com/office/drawing/2014/main" id="{1C3ACE8B-9450-4BA8-A9ED-E68594E927AC}"/>
                    </a:ext>
                  </a:extLst>
                </p14:cNvPr>
                <p14:cNvContentPartPr/>
                <p14:nvPr/>
              </p14:nvContentPartPr>
              <p14:xfrm>
                <a:off x="6411533" y="1644547"/>
                <a:ext cx="130680" cy="132480"/>
              </p14:xfrm>
            </p:contentPart>
          </mc:Choice>
          <mc:Fallback xmlns="">
            <p:pic>
              <p:nvPicPr>
                <p:cNvPr id="49" name="Freihand 48">
                  <a:extLst>
                    <a:ext uri="{FF2B5EF4-FFF2-40B4-BE49-F238E27FC236}">
                      <a16:creationId xmlns:a16="http://schemas.microsoft.com/office/drawing/2014/main" id="{1C3ACE8B-9450-4BA8-A9ED-E68594E927AC}"/>
                    </a:ext>
                  </a:extLst>
                </p:cNvPr>
                <p:cNvPicPr/>
                <p:nvPr/>
              </p:nvPicPr>
              <p:blipFill>
                <a:blip r:embed="rId78"/>
                <a:stretch>
                  <a:fillRect/>
                </a:stretch>
              </p:blipFill>
              <p:spPr>
                <a:xfrm>
                  <a:off x="6407213" y="1640227"/>
                  <a:ext cx="1393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0" name="Freihand 49">
                  <a:extLst>
                    <a:ext uri="{FF2B5EF4-FFF2-40B4-BE49-F238E27FC236}">
                      <a16:creationId xmlns:a16="http://schemas.microsoft.com/office/drawing/2014/main" id="{97C961DA-6F73-4153-AB98-181FA1602ACE}"/>
                    </a:ext>
                  </a:extLst>
                </p14:cNvPr>
                <p14:cNvContentPartPr/>
                <p14:nvPr/>
              </p14:nvContentPartPr>
              <p14:xfrm>
                <a:off x="6476333" y="1626187"/>
                <a:ext cx="102960" cy="21240"/>
              </p14:xfrm>
            </p:contentPart>
          </mc:Choice>
          <mc:Fallback xmlns="">
            <p:pic>
              <p:nvPicPr>
                <p:cNvPr id="50" name="Freihand 49">
                  <a:extLst>
                    <a:ext uri="{FF2B5EF4-FFF2-40B4-BE49-F238E27FC236}">
                      <a16:creationId xmlns:a16="http://schemas.microsoft.com/office/drawing/2014/main" id="{97C961DA-6F73-4153-AB98-181FA1602ACE}"/>
                    </a:ext>
                  </a:extLst>
                </p:cNvPr>
                <p:cNvPicPr/>
                <p:nvPr/>
              </p:nvPicPr>
              <p:blipFill>
                <a:blip r:embed="rId80"/>
                <a:stretch>
                  <a:fillRect/>
                </a:stretch>
              </p:blipFill>
              <p:spPr>
                <a:xfrm>
                  <a:off x="6472013" y="1621867"/>
                  <a:ext cx="111600" cy="29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1">
            <p14:nvContentPartPr>
              <p14:cNvPr id="53" name="Freihand 52">
                <a:extLst>
                  <a:ext uri="{FF2B5EF4-FFF2-40B4-BE49-F238E27FC236}">
                    <a16:creationId xmlns:a16="http://schemas.microsoft.com/office/drawing/2014/main" id="{8FCABC65-A4C9-4963-8BAD-C69B897B08E2}"/>
                  </a:ext>
                </a:extLst>
              </p14:cNvPr>
              <p14:cNvContentPartPr/>
              <p14:nvPr/>
            </p14:nvContentPartPr>
            <p14:xfrm>
              <a:off x="839093" y="1993747"/>
              <a:ext cx="131040" cy="115920"/>
            </p14:xfrm>
          </p:contentPart>
        </mc:Choice>
        <mc:Fallback xmlns="">
          <p:pic>
            <p:nvPicPr>
              <p:cNvPr id="53" name="Freihand 52">
                <a:extLst>
                  <a:ext uri="{FF2B5EF4-FFF2-40B4-BE49-F238E27FC236}">
                    <a16:creationId xmlns:a16="http://schemas.microsoft.com/office/drawing/2014/main" id="{8FCABC65-A4C9-4963-8BAD-C69B897B08E2}"/>
                  </a:ext>
                </a:extLst>
              </p:cNvPr>
              <p:cNvPicPr/>
              <p:nvPr/>
            </p:nvPicPr>
            <p:blipFill>
              <a:blip r:embed="rId82"/>
              <a:stretch>
                <a:fillRect/>
              </a:stretch>
            </p:blipFill>
            <p:spPr>
              <a:xfrm>
                <a:off x="834773" y="1989427"/>
                <a:ext cx="139680" cy="124560"/>
              </a:xfrm>
              <a:prstGeom prst="rect">
                <a:avLst/>
              </a:prstGeom>
            </p:spPr>
          </p:pic>
        </mc:Fallback>
      </mc:AlternateContent>
      <p:grpSp>
        <p:nvGrpSpPr>
          <p:cNvPr id="58" name="Gruppieren 57">
            <a:extLst>
              <a:ext uri="{FF2B5EF4-FFF2-40B4-BE49-F238E27FC236}">
                <a16:creationId xmlns:a16="http://schemas.microsoft.com/office/drawing/2014/main" id="{84A604BC-46A1-492E-B116-256C856165BE}"/>
              </a:ext>
            </a:extLst>
          </p:cNvPr>
          <p:cNvGrpSpPr/>
          <p:nvPr/>
        </p:nvGrpSpPr>
        <p:grpSpPr>
          <a:xfrm>
            <a:off x="7224053" y="1558507"/>
            <a:ext cx="273960" cy="239760"/>
            <a:chOff x="7224053" y="1558507"/>
            <a:chExt cx="273960" cy="239760"/>
          </a:xfrm>
        </p:grpSpPr>
        <mc:AlternateContent xmlns:mc="http://schemas.openxmlformats.org/markup-compatibility/2006" xmlns:p14="http://schemas.microsoft.com/office/powerpoint/2010/main">
          <mc:Choice Requires="p14">
            <p:contentPart p14:bwMode="auto" r:id="rId83">
              <p14:nvContentPartPr>
                <p14:cNvPr id="54" name="Freihand 53">
                  <a:extLst>
                    <a:ext uri="{FF2B5EF4-FFF2-40B4-BE49-F238E27FC236}">
                      <a16:creationId xmlns:a16="http://schemas.microsoft.com/office/drawing/2014/main" id="{DDA8035D-9F5B-470D-BF9F-4F678BCD547C}"/>
                    </a:ext>
                  </a:extLst>
                </p14:cNvPr>
                <p14:cNvContentPartPr/>
                <p14:nvPr/>
              </p14:nvContentPartPr>
              <p14:xfrm>
                <a:off x="7224053" y="1642387"/>
                <a:ext cx="91440" cy="51480"/>
              </p14:xfrm>
            </p:contentPart>
          </mc:Choice>
          <mc:Fallback xmlns="">
            <p:pic>
              <p:nvPicPr>
                <p:cNvPr id="54" name="Freihand 53">
                  <a:extLst>
                    <a:ext uri="{FF2B5EF4-FFF2-40B4-BE49-F238E27FC236}">
                      <a16:creationId xmlns:a16="http://schemas.microsoft.com/office/drawing/2014/main" id="{DDA8035D-9F5B-470D-BF9F-4F678BCD547C}"/>
                    </a:ext>
                  </a:extLst>
                </p:cNvPr>
                <p:cNvPicPr/>
                <p:nvPr/>
              </p:nvPicPr>
              <p:blipFill>
                <a:blip r:embed="rId84"/>
                <a:stretch>
                  <a:fillRect/>
                </a:stretch>
              </p:blipFill>
              <p:spPr>
                <a:xfrm>
                  <a:off x="7219733" y="1638067"/>
                  <a:ext cx="10008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Freihand 54">
                  <a:extLst>
                    <a:ext uri="{FF2B5EF4-FFF2-40B4-BE49-F238E27FC236}">
                      <a16:creationId xmlns:a16="http://schemas.microsoft.com/office/drawing/2014/main" id="{BB24760B-201F-47A5-9C98-D3241CC088CE}"/>
                    </a:ext>
                  </a:extLst>
                </p14:cNvPr>
                <p14:cNvContentPartPr/>
                <p14:nvPr/>
              </p14:nvContentPartPr>
              <p14:xfrm>
                <a:off x="7251053" y="1638427"/>
                <a:ext cx="106560" cy="159840"/>
              </p14:xfrm>
            </p:contentPart>
          </mc:Choice>
          <mc:Fallback xmlns="">
            <p:pic>
              <p:nvPicPr>
                <p:cNvPr id="55" name="Freihand 54">
                  <a:extLst>
                    <a:ext uri="{FF2B5EF4-FFF2-40B4-BE49-F238E27FC236}">
                      <a16:creationId xmlns:a16="http://schemas.microsoft.com/office/drawing/2014/main" id="{BB24760B-201F-47A5-9C98-D3241CC088CE}"/>
                    </a:ext>
                  </a:extLst>
                </p:cNvPr>
                <p:cNvPicPr/>
                <p:nvPr/>
              </p:nvPicPr>
              <p:blipFill>
                <a:blip r:embed="rId86"/>
                <a:stretch>
                  <a:fillRect/>
                </a:stretch>
              </p:blipFill>
              <p:spPr>
                <a:xfrm>
                  <a:off x="7246733" y="1634107"/>
                  <a:ext cx="11520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 name="Freihand 55">
                  <a:extLst>
                    <a:ext uri="{FF2B5EF4-FFF2-40B4-BE49-F238E27FC236}">
                      <a16:creationId xmlns:a16="http://schemas.microsoft.com/office/drawing/2014/main" id="{4A7FB109-7468-4E30-A0A7-EEABFA49A9FF}"/>
                    </a:ext>
                  </a:extLst>
                </p14:cNvPr>
                <p14:cNvContentPartPr/>
                <p14:nvPr/>
              </p14:nvContentPartPr>
              <p14:xfrm>
                <a:off x="7442573" y="1641667"/>
                <a:ext cx="22680" cy="90000"/>
              </p14:xfrm>
            </p:contentPart>
          </mc:Choice>
          <mc:Fallback xmlns="">
            <p:pic>
              <p:nvPicPr>
                <p:cNvPr id="56" name="Freihand 55">
                  <a:extLst>
                    <a:ext uri="{FF2B5EF4-FFF2-40B4-BE49-F238E27FC236}">
                      <a16:creationId xmlns:a16="http://schemas.microsoft.com/office/drawing/2014/main" id="{4A7FB109-7468-4E30-A0A7-EEABFA49A9FF}"/>
                    </a:ext>
                  </a:extLst>
                </p:cNvPr>
                <p:cNvPicPr/>
                <p:nvPr/>
              </p:nvPicPr>
              <p:blipFill>
                <a:blip r:embed="rId88"/>
                <a:stretch>
                  <a:fillRect/>
                </a:stretch>
              </p:blipFill>
              <p:spPr>
                <a:xfrm>
                  <a:off x="7438253" y="1637347"/>
                  <a:ext cx="313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7" name="Freihand 56">
                  <a:extLst>
                    <a:ext uri="{FF2B5EF4-FFF2-40B4-BE49-F238E27FC236}">
                      <a16:creationId xmlns:a16="http://schemas.microsoft.com/office/drawing/2014/main" id="{5D38AD98-620A-40A2-A24E-21D2A9A67F2B}"/>
                    </a:ext>
                  </a:extLst>
                </p14:cNvPr>
                <p14:cNvContentPartPr/>
                <p14:nvPr/>
              </p14:nvContentPartPr>
              <p14:xfrm>
                <a:off x="7421333" y="1558507"/>
                <a:ext cx="76680" cy="92160"/>
              </p14:xfrm>
            </p:contentPart>
          </mc:Choice>
          <mc:Fallback xmlns="">
            <p:pic>
              <p:nvPicPr>
                <p:cNvPr id="57" name="Freihand 56">
                  <a:extLst>
                    <a:ext uri="{FF2B5EF4-FFF2-40B4-BE49-F238E27FC236}">
                      <a16:creationId xmlns:a16="http://schemas.microsoft.com/office/drawing/2014/main" id="{5D38AD98-620A-40A2-A24E-21D2A9A67F2B}"/>
                    </a:ext>
                  </a:extLst>
                </p:cNvPr>
                <p:cNvPicPr/>
                <p:nvPr/>
              </p:nvPicPr>
              <p:blipFill>
                <a:blip r:embed="rId90"/>
                <a:stretch>
                  <a:fillRect/>
                </a:stretch>
              </p:blipFill>
              <p:spPr>
                <a:xfrm>
                  <a:off x="7417013" y="1554187"/>
                  <a:ext cx="85320" cy="100800"/>
                </a:xfrm>
                <a:prstGeom prst="rect">
                  <a:avLst/>
                </a:prstGeom>
              </p:spPr>
            </p:pic>
          </mc:Fallback>
        </mc:AlternateContent>
      </p:grpSp>
      <p:grpSp>
        <p:nvGrpSpPr>
          <p:cNvPr id="168960" name="Gruppieren 168959">
            <a:extLst>
              <a:ext uri="{FF2B5EF4-FFF2-40B4-BE49-F238E27FC236}">
                <a16:creationId xmlns:a16="http://schemas.microsoft.com/office/drawing/2014/main" id="{8DB513D6-FA05-46FF-81AB-32C944C33FA2}"/>
              </a:ext>
            </a:extLst>
          </p:cNvPr>
          <p:cNvGrpSpPr/>
          <p:nvPr/>
        </p:nvGrpSpPr>
        <p:grpSpPr>
          <a:xfrm>
            <a:off x="1442453" y="2000947"/>
            <a:ext cx="388800" cy="196560"/>
            <a:chOff x="1442453" y="2000947"/>
            <a:chExt cx="388800" cy="196560"/>
          </a:xfrm>
        </p:grpSpPr>
        <mc:AlternateContent xmlns:mc="http://schemas.openxmlformats.org/markup-compatibility/2006" xmlns:p14="http://schemas.microsoft.com/office/powerpoint/2010/main">
          <mc:Choice Requires="p14">
            <p:contentPart p14:bwMode="auto" r:id="rId91">
              <p14:nvContentPartPr>
                <p14:cNvPr id="59" name="Freihand 58">
                  <a:extLst>
                    <a:ext uri="{FF2B5EF4-FFF2-40B4-BE49-F238E27FC236}">
                      <a16:creationId xmlns:a16="http://schemas.microsoft.com/office/drawing/2014/main" id="{A3587E46-6411-45FB-8C0A-86759B4296DC}"/>
                    </a:ext>
                  </a:extLst>
                </p14:cNvPr>
                <p14:cNvContentPartPr/>
                <p14:nvPr/>
              </p14:nvContentPartPr>
              <p14:xfrm>
                <a:off x="1470533" y="2018227"/>
                <a:ext cx="15480" cy="90000"/>
              </p14:xfrm>
            </p:contentPart>
          </mc:Choice>
          <mc:Fallback xmlns="">
            <p:pic>
              <p:nvPicPr>
                <p:cNvPr id="59" name="Freihand 58">
                  <a:extLst>
                    <a:ext uri="{FF2B5EF4-FFF2-40B4-BE49-F238E27FC236}">
                      <a16:creationId xmlns:a16="http://schemas.microsoft.com/office/drawing/2014/main" id="{A3587E46-6411-45FB-8C0A-86759B4296DC}"/>
                    </a:ext>
                  </a:extLst>
                </p:cNvPr>
                <p:cNvPicPr/>
                <p:nvPr/>
              </p:nvPicPr>
              <p:blipFill>
                <a:blip r:embed="rId92"/>
                <a:stretch>
                  <a:fillRect/>
                </a:stretch>
              </p:blipFill>
              <p:spPr>
                <a:xfrm>
                  <a:off x="1466213" y="2013907"/>
                  <a:ext cx="241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0" name="Freihand 59">
                  <a:extLst>
                    <a:ext uri="{FF2B5EF4-FFF2-40B4-BE49-F238E27FC236}">
                      <a16:creationId xmlns:a16="http://schemas.microsoft.com/office/drawing/2014/main" id="{5A570FF1-7809-468D-99F1-4189DB697BD9}"/>
                    </a:ext>
                  </a:extLst>
                </p14:cNvPr>
                <p14:cNvContentPartPr/>
                <p14:nvPr/>
              </p14:nvContentPartPr>
              <p14:xfrm>
                <a:off x="1442453" y="2056027"/>
                <a:ext cx="93960" cy="9720"/>
              </p14:xfrm>
            </p:contentPart>
          </mc:Choice>
          <mc:Fallback xmlns="">
            <p:pic>
              <p:nvPicPr>
                <p:cNvPr id="60" name="Freihand 59">
                  <a:extLst>
                    <a:ext uri="{FF2B5EF4-FFF2-40B4-BE49-F238E27FC236}">
                      <a16:creationId xmlns:a16="http://schemas.microsoft.com/office/drawing/2014/main" id="{5A570FF1-7809-468D-99F1-4189DB697BD9}"/>
                    </a:ext>
                  </a:extLst>
                </p:cNvPr>
                <p:cNvPicPr/>
                <p:nvPr/>
              </p:nvPicPr>
              <p:blipFill>
                <a:blip r:embed="rId94"/>
                <a:stretch>
                  <a:fillRect/>
                </a:stretch>
              </p:blipFill>
              <p:spPr>
                <a:xfrm>
                  <a:off x="1438133" y="2051707"/>
                  <a:ext cx="1026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1" name="Freihand 60">
                  <a:extLst>
                    <a:ext uri="{FF2B5EF4-FFF2-40B4-BE49-F238E27FC236}">
                      <a16:creationId xmlns:a16="http://schemas.microsoft.com/office/drawing/2014/main" id="{B44DA998-0C85-465C-89E5-2C0D2BC3BF19}"/>
                    </a:ext>
                  </a:extLst>
                </p14:cNvPr>
                <p14:cNvContentPartPr/>
                <p14:nvPr/>
              </p14:nvContentPartPr>
              <p14:xfrm>
                <a:off x="1565933" y="2000947"/>
                <a:ext cx="66960" cy="102240"/>
              </p14:xfrm>
            </p:contentPart>
          </mc:Choice>
          <mc:Fallback xmlns="">
            <p:pic>
              <p:nvPicPr>
                <p:cNvPr id="61" name="Freihand 60">
                  <a:extLst>
                    <a:ext uri="{FF2B5EF4-FFF2-40B4-BE49-F238E27FC236}">
                      <a16:creationId xmlns:a16="http://schemas.microsoft.com/office/drawing/2014/main" id="{B44DA998-0C85-465C-89E5-2C0D2BC3BF19}"/>
                    </a:ext>
                  </a:extLst>
                </p:cNvPr>
                <p:cNvPicPr/>
                <p:nvPr/>
              </p:nvPicPr>
              <p:blipFill>
                <a:blip r:embed="rId96"/>
                <a:stretch>
                  <a:fillRect/>
                </a:stretch>
              </p:blipFill>
              <p:spPr>
                <a:xfrm>
                  <a:off x="1561613" y="1996627"/>
                  <a:ext cx="756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2" name="Freihand 61">
                  <a:extLst>
                    <a:ext uri="{FF2B5EF4-FFF2-40B4-BE49-F238E27FC236}">
                      <a16:creationId xmlns:a16="http://schemas.microsoft.com/office/drawing/2014/main" id="{F7B611A7-EFF1-4283-B6A5-DE979E5BFBB3}"/>
                    </a:ext>
                  </a:extLst>
                </p14:cNvPr>
                <p14:cNvContentPartPr/>
                <p14:nvPr/>
              </p14:nvContentPartPr>
              <p14:xfrm>
                <a:off x="1655933" y="2039827"/>
                <a:ext cx="88920" cy="138960"/>
              </p14:xfrm>
            </p:contentPart>
          </mc:Choice>
          <mc:Fallback xmlns="">
            <p:pic>
              <p:nvPicPr>
                <p:cNvPr id="62" name="Freihand 61">
                  <a:extLst>
                    <a:ext uri="{FF2B5EF4-FFF2-40B4-BE49-F238E27FC236}">
                      <a16:creationId xmlns:a16="http://schemas.microsoft.com/office/drawing/2014/main" id="{F7B611A7-EFF1-4283-B6A5-DE979E5BFBB3}"/>
                    </a:ext>
                  </a:extLst>
                </p:cNvPr>
                <p:cNvPicPr/>
                <p:nvPr/>
              </p:nvPicPr>
              <p:blipFill>
                <a:blip r:embed="rId98"/>
                <a:stretch>
                  <a:fillRect/>
                </a:stretch>
              </p:blipFill>
              <p:spPr>
                <a:xfrm>
                  <a:off x="1651613" y="2035507"/>
                  <a:ext cx="975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3" name="Freihand 62">
                  <a:extLst>
                    <a:ext uri="{FF2B5EF4-FFF2-40B4-BE49-F238E27FC236}">
                      <a16:creationId xmlns:a16="http://schemas.microsoft.com/office/drawing/2014/main" id="{3E337278-86FE-4ECD-AB2D-58E6B63CB0CF}"/>
                    </a:ext>
                  </a:extLst>
                </p14:cNvPr>
                <p14:cNvContentPartPr/>
                <p14:nvPr/>
              </p14:nvContentPartPr>
              <p14:xfrm>
                <a:off x="1766453" y="2103547"/>
                <a:ext cx="64800" cy="93960"/>
              </p14:xfrm>
            </p:contentPart>
          </mc:Choice>
          <mc:Fallback xmlns="">
            <p:pic>
              <p:nvPicPr>
                <p:cNvPr id="63" name="Freihand 62">
                  <a:extLst>
                    <a:ext uri="{FF2B5EF4-FFF2-40B4-BE49-F238E27FC236}">
                      <a16:creationId xmlns:a16="http://schemas.microsoft.com/office/drawing/2014/main" id="{3E337278-86FE-4ECD-AB2D-58E6B63CB0CF}"/>
                    </a:ext>
                  </a:extLst>
                </p:cNvPr>
                <p:cNvPicPr/>
                <p:nvPr/>
              </p:nvPicPr>
              <p:blipFill>
                <a:blip r:embed="rId100"/>
                <a:stretch>
                  <a:fillRect/>
                </a:stretch>
              </p:blipFill>
              <p:spPr>
                <a:xfrm>
                  <a:off x="1762133" y="2099227"/>
                  <a:ext cx="73440" cy="102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1">
            <p14:nvContentPartPr>
              <p14:cNvPr id="168968" name="Freihand 168967">
                <a:extLst>
                  <a:ext uri="{FF2B5EF4-FFF2-40B4-BE49-F238E27FC236}">
                    <a16:creationId xmlns:a16="http://schemas.microsoft.com/office/drawing/2014/main" id="{E5753313-22CB-403F-AAD9-7D76A65F3D61}"/>
                  </a:ext>
                </a:extLst>
              </p14:cNvPr>
              <p14:cNvContentPartPr/>
              <p14:nvPr/>
            </p14:nvContentPartPr>
            <p14:xfrm>
              <a:off x="3242453" y="2026867"/>
              <a:ext cx="132480" cy="68040"/>
            </p14:xfrm>
          </p:contentPart>
        </mc:Choice>
        <mc:Fallback xmlns="">
          <p:pic>
            <p:nvPicPr>
              <p:cNvPr id="168968" name="Freihand 168967">
                <a:extLst>
                  <a:ext uri="{FF2B5EF4-FFF2-40B4-BE49-F238E27FC236}">
                    <a16:creationId xmlns:a16="http://schemas.microsoft.com/office/drawing/2014/main" id="{E5753313-22CB-403F-AAD9-7D76A65F3D61}"/>
                  </a:ext>
                </a:extLst>
              </p:cNvPr>
              <p:cNvPicPr/>
              <p:nvPr/>
            </p:nvPicPr>
            <p:blipFill>
              <a:blip r:embed="rId102"/>
              <a:stretch>
                <a:fillRect/>
              </a:stretch>
            </p:blipFill>
            <p:spPr>
              <a:xfrm>
                <a:off x="3238133" y="2022547"/>
                <a:ext cx="141120" cy="76680"/>
              </a:xfrm>
              <a:prstGeom prst="rect">
                <a:avLst/>
              </a:prstGeom>
            </p:spPr>
          </p:pic>
        </mc:Fallback>
      </mc:AlternateContent>
      <p:grpSp>
        <p:nvGrpSpPr>
          <p:cNvPr id="168995" name="Gruppieren 168994">
            <a:extLst>
              <a:ext uri="{FF2B5EF4-FFF2-40B4-BE49-F238E27FC236}">
                <a16:creationId xmlns:a16="http://schemas.microsoft.com/office/drawing/2014/main" id="{3C4FF7F9-E745-4D1B-9348-1E576DF6A705}"/>
              </a:ext>
            </a:extLst>
          </p:cNvPr>
          <p:cNvGrpSpPr/>
          <p:nvPr/>
        </p:nvGrpSpPr>
        <p:grpSpPr>
          <a:xfrm>
            <a:off x="4214453" y="1945507"/>
            <a:ext cx="2048400" cy="243720"/>
            <a:chOff x="4214453" y="1945507"/>
            <a:chExt cx="2048400" cy="243720"/>
          </a:xfrm>
        </p:grpSpPr>
        <mc:AlternateContent xmlns:mc="http://schemas.openxmlformats.org/markup-compatibility/2006" xmlns:p14="http://schemas.microsoft.com/office/powerpoint/2010/main">
          <mc:Choice Requires="p14">
            <p:contentPart p14:bwMode="auto" r:id="rId103">
              <p14:nvContentPartPr>
                <p14:cNvPr id="168974" name="Freihand 168973">
                  <a:extLst>
                    <a:ext uri="{FF2B5EF4-FFF2-40B4-BE49-F238E27FC236}">
                      <a16:creationId xmlns:a16="http://schemas.microsoft.com/office/drawing/2014/main" id="{C5F8FEDB-6CFC-4739-87E0-56A24158CC7B}"/>
                    </a:ext>
                  </a:extLst>
                </p14:cNvPr>
                <p14:cNvContentPartPr/>
                <p14:nvPr/>
              </p14:nvContentPartPr>
              <p14:xfrm>
                <a:off x="4214453" y="2004547"/>
                <a:ext cx="110160" cy="101160"/>
              </p14:xfrm>
            </p:contentPart>
          </mc:Choice>
          <mc:Fallback xmlns="">
            <p:pic>
              <p:nvPicPr>
                <p:cNvPr id="168974" name="Freihand 168973">
                  <a:extLst>
                    <a:ext uri="{FF2B5EF4-FFF2-40B4-BE49-F238E27FC236}">
                      <a16:creationId xmlns:a16="http://schemas.microsoft.com/office/drawing/2014/main" id="{C5F8FEDB-6CFC-4739-87E0-56A24158CC7B}"/>
                    </a:ext>
                  </a:extLst>
                </p:cNvPr>
                <p:cNvPicPr/>
                <p:nvPr/>
              </p:nvPicPr>
              <p:blipFill>
                <a:blip r:embed="rId104"/>
                <a:stretch>
                  <a:fillRect/>
                </a:stretch>
              </p:blipFill>
              <p:spPr>
                <a:xfrm>
                  <a:off x="4210133" y="2000227"/>
                  <a:ext cx="1188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68975" name="Freihand 168974">
                  <a:extLst>
                    <a:ext uri="{FF2B5EF4-FFF2-40B4-BE49-F238E27FC236}">
                      <a16:creationId xmlns:a16="http://schemas.microsoft.com/office/drawing/2014/main" id="{BFE27D34-2E8F-4E1B-9986-07E5DB1EA7FA}"/>
                    </a:ext>
                  </a:extLst>
                </p14:cNvPr>
                <p14:cNvContentPartPr/>
                <p14:nvPr/>
              </p14:nvContentPartPr>
              <p14:xfrm>
                <a:off x="4331093" y="2067187"/>
                <a:ext cx="69840" cy="122040"/>
              </p14:xfrm>
            </p:contentPart>
          </mc:Choice>
          <mc:Fallback xmlns="">
            <p:pic>
              <p:nvPicPr>
                <p:cNvPr id="168975" name="Freihand 168974">
                  <a:extLst>
                    <a:ext uri="{FF2B5EF4-FFF2-40B4-BE49-F238E27FC236}">
                      <a16:creationId xmlns:a16="http://schemas.microsoft.com/office/drawing/2014/main" id="{BFE27D34-2E8F-4E1B-9986-07E5DB1EA7FA}"/>
                    </a:ext>
                  </a:extLst>
                </p:cNvPr>
                <p:cNvPicPr/>
                <p:nvPr/>
              </p:nvPicPr>
              <p:blipFill>
                <a:blip r:embed="rId106"/>
                <a:stretch>
                  <a:fillRect/>
                </a:stretch>
              </p:blipFill>
              <p:spPr>
                <a:xfrm>
                  <a:off x="4326773" y="2062867"/>
                  <a:ext cx="784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68976" name="Freihand 168975">
                  <a:extLst>
                    <a:ext uri="{FF2B5EF4-FFF2-40B4-BE49-F238E27FC236}">
                      <a16:creationId xmlns:a16="http://schemas.microsoft.com/office/drawing/2014/main" id="{0EA0B3CA-8D8D-4A8A-88BE-2AC5B1A8DD3A}"/>
                    </a:ext>
                  </a:extLst>
                </p14:cNvPr>
                <p14:cNvContentPartPr/>
                <p14:nvPr/>
              </p14:nvContentPartPr>
              <p14:xfrm>
                <a:off x="4484093" y="2049547"/>
                <a:ext cx="24120" cy="8280"/>
              </p14:xfrm>
            </p:contentPart>
          </mc:Choice>
          <mc:Fallback xmlns="">
            <p:pic>
              <p:nvPicPr>
                <p:cNvPr id="168976" name="Freihand 168975">
                  <a:extLst>
                    <a:ext uri="{FF2B5EF4-FFF2-40B4-BE49-F238E27FC236}">
                      <a16:creationId xmlns:a16="http://schemas.microsoft.com/office/drawing/2014/main" id="{0EA0B3CA-8D8D-4A8A-88BE-2AC5B1A8DD3A}"/>
                    </a:ext>
                  </a:extLst>
                </p:cNvPr>
                <p:cNvPicPr/>
                <p:nvPr/>
              </p:nvPicPr>
              <p:blipFill>
                <a:blip r:embed="rId108"/>
                <a:stretch>
                  <a:fillRect/>
                </a:stretch>
              </p:blipFill>
              <p:spPr>
                <a:xfrm>
                  <a:off x="4479773" y="2045227"/>
                  <a:ext cx="327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68977" name="Freihand 168976">
                  <a:extLst>
                    <a:ext uri="{FF2B5EF4-FFF2-40B4-BE49-F238E27FC236}">
                      <a16:creationId xmlns:a16="http://schemas.microsoft.com/office/drawing/2014/main" id="{2686405A-3821-4AD8-8C17-A5A66169D73B}"/>
                    </a:ext>
                  </a:extLst>
                </p14:cNvPr>
                <p14:cNvContentPartPr/>
                <p14:nvPr/>
              </p14:nvContentPartPr>
              <p14:xfrm>
                <a:off x="4542053" y="2007067"/>
                <a:ext cx="66960" cy="78120"/>
              </p14:xfrm>
            </p:contentPart>
          </mc:Choice>
          <mc:Fallback xmlns="">
            <p:pic>
              <p:nvPicPr>
                <p:cNvPr id="168977" name="Freihand 168976">
                  <a:extLst>
                    <a:ext uri="{FF2B5EF4-FFF2-40B4-BE49-F238E27FC236}">
                      <a16:creationId xmlns:a16="http://schemas.microsoft.com/office/drawing/2014/main" id="{2686405A-3821-4AD8-8C17-A5A66169D73B}"/>
                    </a:ext>
                  </a:extLst>
                </p:cNvPr>
                <p:cNvPicPr/>
                <p:nvPr/>
              </p:nvPicPr>
              <p:blipFill>
                <a:blip r:embed="rId110"/>
                <a:stretch>
                  <a:fillRect/>
                </a:stretch>
              </p:blipFill>
              <p:spPr>
                <a:xfrm>
                  <a:off x="4537733" y="2002747"/>
                  <a:ext cx="756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68978" name="Freihand 168977">
                  <a:extLst>
                    <a:ext uri="{FF2B5EF4-FFF2-40B4-BE49-F238E27FC236}">
                      <a16:creationId xmlns:a16="http://schemas.microsoft.com/office/drawing/2014/main" id="{26B9942B-A67F-490C-89E5-A6A66ECFD6A8}"/>
                    </a:ext>
                  </a:extLst>
                </p14:cNvPr>
                <p14:cNvContentPartPr/>
                <p14:nvPr/>
              </p14:nvContentPartPr>
              <p14:xfrm>
                <a:off x="4515053" y="2000587"/>
                <a:ext cx="100080" cy="108360"/>
              </p14:xfrm>
            </p:contentPart>
          </mc:Choice>
          <mc:Fallback xmlns="">
            <p:pic>
              <p:nvPicPr>
                <p:cNvPr id="168978" name="Freihand 168977">
                  <a:extLst>
                    <a:ext uri="{FF2B5EF4-FFF2-40B4-BE49-F238E27FC236}">
                      <a16:creationId xmlns:a16="http://schemas.microsoft.com/office/drawing/2014/main" id="{26B9942B-A67F-490C-89E5-A6A66ECFD6A8}"/>
                    </a:ext>
                  </a:extLst>
                </p:cNvPr>
                <p:cNvPicPr/>
                <p:nvPr/>
              </p:nvPicPr>
              <p:blipFill>
                <a:blip r:embed="rId112"/>
                <a:stretch>
                  <a:fillRect/>
                </a:stretch>
              </p:blipFill>
              <p:spPr>
                <a:xfrm>
                  <a:off x="4510733" y="1996267"/>
                  <a:ext cx="1087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68979" name="Freihand 168978">
                  <a:extLst>
                    <a:ext uri="{FF2B5EF4-FFF2-40B4-BE49-F238E27FC236}">
                      <a16:creationId xmlns:a16="http://schemas.microsoft.com/office/drawing/2014/main" id="{F71D918D-C94B-4117-AE7A-F68E604C0839}"/>
                    </a:ext>
                  </a:extLst>
                </p14:cNvPr>
                <p14:cNvContentPartPr/>
                <p14:nvPr/>
              </p14:nvContentPartPr>
              <p14:xfrm>
                <a:off x="4650053" y="2044147"/>
                <a:ext cx="72360" cy="118440"/>
              </p14:xfrm>
            </p:contentPart>
          </mc:Choice>
          <mc:Fallback xmlns="">
            <p:pic>
              <p:nvPicPr>
                <p:cNvPr id="168979" name="Freihand 168978">
                  <a:extLst>
                    <a:ext uri="{FF2B5EF4-FFF2-40B4-BE49-F238E27FC236}">
                      <a16:creationId xmlns:a16="http://schemas.microsoft.com/office/drawing/2014/main" id="{F71D918D-C94B-4117-AE7A-F68E604C0839}"/>
                    </a:ext>
                  </a:extLst>
                </p:cNvPr>
                <p:cNvPicPr/>
                <p:nvPr/>
              </p:nvPicPr>
              <p:blipFill>
                <a:blip r:embed="rId114"/>
                <a:stretch>
                  <a:fillRect/>
                </a:stretch>
              </p:blipFill>
              <p:spPr>
                <a:xfrm>
                  <a:off x="4645733" y="2039827"/>
                  <a:ext cx="810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68980" name="Freihand 168979">
                  <a:extLst>
                    <a:ext uri="{FF2B5EF4-FFF2-40B4-BE49-F238E27FC236}">
                      <a16:creationId xmlns:a16="http://schemas.microsoft.com/office/drawing/2014/main" id="{5ECC037A-F116-4041-AEAB-B2824078A25D}"/>
                    </a:ext>
                  </a:extLst>
                </p14:cNvPr>
                <p14:cNvContentPartPr/>
                <p14:nvPr/>
              </p14:nvContentPartPr>
              <p14:xfrm>
                <a:off x="4711613" y="2081587"/>
                <a:ext cx="65160" cy="68400"/>
              </p14:xfrm>
            </p:contentPart>
          </mc:Choice>
          <mc:Fallback xmlns="">
            <p:pic>
              <p:nvPicPr>
                <p:cNvPr id="168980" name="Freihand 168979">
                  <a:extLst>
                    <a:ext uri="{FF2B5EF4-FFF2-40B4-BE49-F238E27FC236}">
                      <a16:creationId xmlns:a16="http://schemas.microsoft.com/office/drawing/2014/main" id="{5ECC037A-F116-4041-AEAB-B2824078A25D}"/>
                    </a:ext>
                  </a:extLst>
                </p:cNvPr>
                <p:cNvPicPr/>
                <p:nvPr/>
              </p:nvPicPr>
              <p:blipFill>
                <a:blip r:embed="rId116"/>
                <a:stretch>
                  <a:fillRect/>
                </a:stretch>
              </p:blipFill>
              <p:spPr>
                <a:xfrm>
                  <a:off x="4707293" y="2077267"/>
                  <a:ext cx="738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68981" name="Freihand 168980">
                  <a:extLst>
                    <a:ext uri="{FF2B5EF4-FFF2-40B4-BE49-F238E27FC236}">
                      <a16:creationId xmlns:a16="http://schemas.microsoft.com/office/drawing/2014/main" id="{37F0B149-13F4-4B71-9333-73D1A3B53588}"/>
                    </a:ext>
                  </a:extLst>
                </p14:cNvPr>
                <p14:cNvContentPartPr/>
                <p14:nvPr/>
              </p14:nvContentPartPr>
              <p14:xfrm>
                <a:off x="4909973" y="2036227"/>
                <a:ext cx="125640" cy="12960"/>
              </p14:xfrm>
            </p:contentPart>
          </mc:Choice>
          <mc:Fallback xmlns="">
            <p:pic>
              <p:nvPicPr>
                <p:cNvPr id="168981" name="Freihand 168980">
                  <a:extLst>
                    <a:ext uri="{FF2B5EF4-FFF2-40B4-BE49-F238E27FC236}">
                      <a16:creationId xmlns:a16="http://schemas.microsoft.com/office/drawing/2014/main" id="{37F0B149-13F4-4B71-9333-73D1A3B53588}"/>
                    </a:ext>
                  </a:extLst>
                </p:cNvPr>
                <p:cNvPicPr/>
                <p:nvPr/>
              </p:nvPicPr>
              <p:blipFill>
                <a:blip r:embed="rId118"/>
                <a:stretch>
                  <a:fillRect/>
                </a:stretch>
              </p:blipFill>
              <p:spPr>
                <a:xfrm>
                  <a:off x="4905653" y="2031907"/>
                  <a:ext cx="1342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68982" name="Freihand 168981">
                  <a:extLst>
                    <a:ext uri="{FF2B5EF4-FFF2-40B4-BE49-F238E27FC236}">
                      <a16:creationId xmlns:a16="http://schemas.microsoft.com/office/drawing/2014/main" id="{6C3B54BD-30BB-47CD-8479-9A3DAAD4CB43}"/>
                    </a:ext>
                  </a:extLst>
                </p14:cNvPr>
                <p14:cNvContentPartPr/>
                <p14:nvPr/>
              </p14:nvContentPartPr>
              <p14:xfrm>
                <a:off x="4921493" y="2072587"/>
                <a:ext cx="141480" cy="8640"/>
              </p14:xfrm>
            </p:contentPart>
          </mc:Choice>
          <mc:Fallback xmlns="">
            <p:pic>
              <p:nvPicPr>
                <p:cNvPr id="168982" name="Freihand 168981">
                  <a:extLst>
                    <a:ext uri="{FF2B5EF4-FFF2-40B4-BE49-F238E27FC236}">
                      <a16:creationId xmlns:a16="http://schemas.microsoft.com/office/drawing/2014/main" id="{6C3B54BD-30BB-47CD-8479-9A3DAAD4CB43}"/>
                    </a:ext>
                  </a:extLst>
                </p:cNvPr>
                <p:cNvPicPr/>
                <p:nvPr/>
              </p:nvPicPr>
              <p:blipFill>
                <a:blip r:embed="rId120"/>
                <a:stretch>
                  <a:fillRect/>
                </a:stretch>
              </p:blipFill>
              <p:spPr>
                <a:xfrm>
                  <a:off x="4917173" y="2068267"/>
                  <a:ext cx="1501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68983" name="Freihand 168982">
                  <a:extLst>
                    <a:ext uri="{FF2B5EF4-FFF2-40B4-BE49-F238E27FC236}">
                      <a16:creationId xmlns:a16="http://schemas.microsoft.com/office/drawing/2014/main" id="{F81DA24A-966E-4E4A-A289-2F5D1B696709}"/>
                    </a:ext>
                  </a:extLst>
                </p14:cNvPr>
                <p14:cNvContentPartPr/>
                <p14:nvPr/>
              </p14:nvContentPartPr>
              <p14:xfrm>
                <a:off x="5178533" y="2022547"/>
                <a:ext cx="89280" cy="73440"/>
              </p14:xfrm>
            </p:contentPart>
          </mc:Choice>
          <mc:Fallback xmlns="">
            <p:pic>
              <p:nvPicPr>
                <p:cNvPr id="168983" name="Freihand 168982">
                  <a:extLst>
                    <a:ext uri="{FF2B5EF4-FFF2-40B4-BE49-F238E27FC236}">
                      <a16:creationId xmlns:a16="http://schemas.microsoft.com/office/drawing/2014/main" id="{F81DA24A-966E-4E4A-A289-2F5D1B696709}"/>
                    </a:ext>
                  </a:extLst>
                </p:cNvPr>
                <p:cNvPicPr/>
                <p:nvPr/>
              </p:nvPicPr>
              <p:blipFill>
                <a:blip r:embed="rId122"/>
                <a:stretch>
                  <a:fillRect/>
                </a:stretch>
              </p:blipFill>
              <p:spPr>
                <a:xfrm>
                  <a:off x="5174213" y="2018227"/>
                  <a:ext cx="979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68984" name="Freihand 168983">
                  <a:extLst>
                    <a:ext uri="{FF2B5EF4-FFF2-40B4-BE49-F238E27FC236}">
                      <a16:creationId xmlns:a16="http://schemas.microsoft.com/office/drawing/2014/main" id="{D646A9F3-4A72-4DE0-8B5E-512E7670BE2D}"/>
                    </a:ext>
                  </a:extLst>
                </p14:cNvPr>
                <p14:cNvContentPartPr/>
                <p14:nvPr/>
              </p14:nvContentPartPr>
              <p14:xfrm>
                <a:off x="5277533" y="2074387"/>
                <a:ext cx="21600" cy="82440"/>
              </p14:xfrm>
            </p:contentPart>
          </mc:Choice>
          <mc:Fallback xmlns="">
            <p:pic>
              <p:nvPicPr>
                <p:cNvPr id="168984" name="Freihand 168983">
                  <a:extLst>
                    <a:ext uri="{FF2B5EF4-FFF2-40B4-BE49-F238E27FC236}">
                      <a16:creationId xmlns:a16="http://schemas.microsoft.com/office/drawing/2014/main" id="{D646A9F3-4A72-4DE0-8B5E-512E7670BE2D}"/>
                    </a:ext>
                  </a:extLst>
                </p:cNvPr>
                <p:cNvPicPr/>
                <p:nvPr/>
              </p:nvPicPr>
              <p:blipFill>
                <a:blip r:embed="rId124"/>
                <a:stretch>
                  <a:fillRect/>
                </a:stretch>
              </p:blipFill>
              <p:spPr>
                <a:xfrm>
                  <a:off x="5273213" y="2070067"/>
                  <a:ext cx="302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68985" name="Freihand 168984">
                  <a:extLst>
                    <a:ext uri="{FF2B5EF4-FFF2-40B4-BE49-F238E27FC236}">
                      <a16:creationId xmlns:a16="http://schemas.microsoft.com/office/drawing/2014/main" id="{343E74D9-5295-4BC4-930F-40B0592FEE04}"/>
                    </a:ext>
                  </a:extLst>
                </p14:cNvPr>
                <p14:cNvContentPartPr/>
                <p14:nvPr/>
              </p14:nvContentPartPr>
              <p14:xfrm>
                <a:off x="5340533" y="1993747"/>
                <a:ext cx="68400" cy="114840"/>
              </p14:xfrm>
            </p:contentPart>
          </mc:Choice>
          <mc:Fallback xmlns="">
            <p:pic>
              <p:nvPicPr>
                <p:cNvPr id="168985" name="Freihand 168984">
                  <a:extLst>
                    <a:ext uri="{FF2B5EF4-FFF2-40B4-BE49-F238E27FC236}">
                      <a16:creationId xmlns:a16="http://schemas.microsoft.com/office/drawing/2014/main" id="{343E74D9-5295-4BC4-930F-40B0592FEE04}"/>
                    </a:ext>
                  </a:extLst>
                </p:cNvPr>
                <p:cNvPicPr/>
                <p:nvPr/>
              </p:nvPicPr>
              <p:blipFill>
                <a:blip r:embed="rId126"/>
                <a:stretch>
                  <a:fillRect/>
                </a:stretch>
              </p:blipFill>
              <p:spPr>
                <a:xfrm>
                  <a:off x="5336213" y="1989427"/>
                  <a:ext cx="7704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68986" name="Freihand 168985">
                  <a:extLst>
                    <a:ext uri="{FF2B5EF4-FFF2-40B4-BE49-F238E27FC236}">
                      <a16:creationId xmlns:a16="http://schemas.microsoft.com/office/drawing/2014/main" id="{4B409F7A-E25B-42AB-A777-045D908C0B4C}"/>
                    </a:ext>
                  </a:extLst>
                </p14:cNvPr>
                <p14:cNvContentPartPr/>
                <p14:nvPr/>
              </p14:nvContentPartPr>
              <p14:xfrm>
                <a:off x="5520533" y="2052067"/>
                <a:ext cx="19440" cy="6840"/>
              </p14:xfrm>
            </p:contentPart>
          </mc:Choice>
          <mc:Fallback xmlns="">
            <p:pic>
              <p:nvPicPr>
                <p:cNvPr id="168986" name="Freihand 168985">
                  <a:extLst>
                    <a:ext uri="{FF2B5EF4-FFF2-40B4-BE49-F238E27FC236}">
                      <a16:creationId xmlns:a16="http://schemas.microsoft.com/office/drawing/2014/main" id="{4B409F7A-E25B-42AB-A777-045D908C0B4C}"/>
                    </a:ext>
                  </a:extLst>
                </p:cNvPr>
                <p:cNvPicPr/>
                <p:nvPr/>
              </p:nvPicPr>
              <p:blipFill>
                <a:blip r:embed="rId128"/>
                <a:stretch>
                  <a:fillRect/>
                </a:stretch>
              </p:blipFill>
              <p:spPr>
                <a:xfrm>
                  <a:off x="5516213" y="2047747"/>
                  <a:ext cx="2808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68987" name="Freihand 168986">
                  <a:extLst>
                    <a:ext uri="{FF2B5EF4-FFF2-40B4-BE49-F238E27FC236}">
                      <a16:creationId xmlns:a16="http://schemas.microsoft.com/office/drawing/2014/main" id="{25861044-8D25-4CB2-9758-4478E3E4E5AC}"/>
                    </a:ext>
                  </a:extLst>
                </p14:cNvPr>
                <p14:cNvContentPartPr/>
                <p14:nvPr/>
              </p14:nvContentPartPr>
              <p14:xfrm>
                <a:off x="5590013" y="1975747"/>
                <a:ext cx="87480" cy="116640"/>
              </p14:xfrm>
            </p:contentPart>
          </mc:Choice>
          <mc:Fallback xmlns="">
            <p:pic>
              <p:nvPicPr>
                <p:cNvPr id="168987" name="Freihand 168986">
                  <a:extLst>
                    <a:ext uri="{FF2B5EF4-FFF2-40B4-BE49-F238E27FC236}">
                      <a16:creationId xmlns:a16="http://schemas.microsoft.com/office/drawing/2014/main" id="{25861044-8D25-4CB2-9758-4478E3E4E5AC}"/>
                    </a:ext>
                  </a:extLst>
                </p:cNvPr>
                <p:cNvPicPr/>
                <p:nvPr/>
              </p:nvPicPr>
              <p:blipFill>
                <a:blip r:embed="rId130"/>
                <a:stretch>
                  <a:fillRect/>
                </a:stretch>
              </p:blipFill>
              <p:spPr>
                <a:xfrm>
                  <a:off x="5585693" y="1971427"/>
                  <a:ext cx="961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68988" name="Freihand 168987">
                  <a:extLst>
                    <a:ext uri="{FF2B5EF4-FFF2-40B4-BE49-F238E27FC236}">
                      <a16:creationId xmlns:a16="http://schemas.microsoft.com/office/drawing/2014/main" id="{1DBD6B4B-FCD1-4B7E-9486-A66E115C1CA1}"/>
                    </a:ext>
                  </a:extLst>
                </p14:cNvPr>
                <p14:cNvContentPartPr/>
                <p14:nvPr/>
              </p14:nvContentPartPr>
              <p14:xfrm>
                <a:off x="5637173" y="1960267"/>
                <a:ext cx="284040" cy="25560"/>
              </p14:xfrm>
            </p:contentPart>
          </mc:Choice>
          <mc:Fallback xmlns="">
            <p:pic>
              <p:nvPicPr>
                <p:cNvPr id="168988" name="Freihand 168987">
                  <a:extLst>
                    <a:ext uri="{FF2B5EF4-FFF2-40B4-BE49-F238E27FC236}">
                      <a16:creationId xmlns:a16="http://schemas.microsoft.com/office/drawing/2014/main" id="{1DBD6B4B-FCD1-4B7E-9486-A66E115C1CA1}"/>
                    </a:ext>
                  </a:extLst>
                </p:cNvPr>
                <p:cNvPicPr/>
                <p:nvPr/>
              </p:nvPicPr>
              <p:blipFill>
                <a:blip r:embed="rId132"/>
                <a:stretch>
                  <a:fillRect/>
                </a:stretch>
              </p:blipFill>
              <p:spPr>
                <a:xfrm>
                  <a:off x="5632853" y="1955947"/>
                  <a:ext cx="2926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68989" name="Freihand 168988">
                  <a:extLst>
                    <a:ext uri="{FF2B5EF4-FFF2-40B4-BE49-F238E27FC236}">
                      <a16:creationId xmlns:a16="http://schemas.microsoft.com/office/drawing/2014/main" id="{9F446C20-9F31-4A9C-9CDD-4CE6B2A53AA9}"/>
                    </a:ext>
                  </a:extLst>
                </p14:cNvPr>
                <p14:cNvContentPartPr/>
                <p14:nvPr/>
              </p14:nvContentPartPr>
              <p14:xfrm>
                <a:off x="5802413" y="2024707"/>
                <a:ext cx="128160" cy="17640"/>
              </p14:xfrm>
            </p:contentPart>
          </mc:Choice>
          <mc:Fallback xmlns="">
            <p:pic>
              <p:nvPicPr>
                <p:cNvPr id="168989" name="Freihand 168988">
                  <a:extLst>
                    <a:ext uri="{FF2B5EF4-FFF2-40B4-BE49-F238E27FC236}">
                      <a16:creationId xmlns:a16="http://schemas.microsoft.com/office/drawing/2014/main" id="{9F446C20-9F31-4A9C-9CDD-4CE6B2A53AA9}"/>
                    </a:ext>
                  </a:extLst>
                </p:cNvPr>
                <p:cNvPicPr/>
                <p:nvPr/>
              </p:nvPicPr>
              <p:blipFill>
                <a:blip r:embed="rId134"/>
                <a:stretch>
                  <a:fillRect/>
                </a:stretch>
              </p:blipFill>
              <p:spPr>
                <a:xfrm>
                  <a:off x="5798093" y="2020387"/>
                  <a:ext cx="1368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68990" name="Freihand 168989">
                  <a:extLst>
                    <a:ext uri="{FF2B5EF4-FFF2-40B4-BE49-F238E27FC236}">
                      <a16:creationId xmlns:a16="http://schemas.microsoft.com/office/drawing/2014/main" id="{9AC72292-4990-4CE0-BDFD-4395C841A9FC}"/>
                    </a:ext>
                  </a:extLst>
                </p14:cNvPr>
                <p14:cNvContentPartPr/>
                <p14:nvPr/>
              </p14:nvContentPartPr>
              <p14:xfrm>
                <a:off x="6018773" y="1945507"/>
                <a:ext cx="106920" cy="98640"/>
              </p14:xfrm>
            </p:contentPart>
          </mc:Choice>
          <mc:Fallback xmlns="">
            <p:pic>
              <p:nvPicPr>
                <p:cNvPr id="168990" name="Freihand 168989">
                  <a:extLst>
                    <a:ext uri="{FF2B5EF4-FFF2-40B4-BE49-F238E27FC236}">
                      <a16:creationId xmlns:a16="http://schemas.microsoft.com/office/drawing/2014/main" id="{9AC72292-4990-4CE0-BDFD-4395C841A9FC}"/>
                    </a:ext>
                  </a:extLst>
                </p:cNvPr>
                <p:cNvPicPr/>
                <p:nvPr/>
              </p:nvPicPr>
              <p:blipFill>
                <a:blip r:embed="rId136"/>
                <a:stretch>
                  <a:fillRect/>
                </a:stretch>
              </p:blipFill>
              <p:spPr>
                <a:xfrm>
                  <a:off x="6014453" y="1941187"/>
                  <a:ext cx="1155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68991" name="Freihand 168990">
                  <a:extLst>
                    <a:ext uri="{FF2B5EF4-FFF2-40B4-BE49-F238E27FC236}">
                      <a16:creationId xmlns:a16="http://schemas.microsoft.com/office/drawing/2014/main" id="{0C07BF81-1AC2-4127-86FC-28C9FE9E432C}"/>
                    </a:ext>
                  </a:extLst>
                </p14:cNvPr>
                <p14:cNvContentPartPr/>
                <p14:nvPr/>
              </p14:nvContentPartPr>
              <p14:xfrm>
                <a:off x="6077813" y="1995907"/>
                <a:ext cx="38520" cy="90360"/>
              </p14:xfrm>
            </p:contentPart>
          </mc:Choice>
          <mc:Fallback xmlns="">
            <p:pic>
              <p:nvPicPr>
                <p:cNvPr id="168991" name="Freihand 168990">
                  <a:extLst>
                    <a:ext uri="{FF2B5EF4-FFF2-40B4-BE49-F238E27FC236}">
                      <a16:creationId xmlns:a16="http://schemas.microsoft.com/office/drawing/2014/main" id="{0C07BF81-1AC2-4127-86FC-28C9FE9E432C}"/>
                    </a:ext>
                  </a:extLst>
                </p:cNvPr>
                <p:cNvPicPr/>
                <p:nvPr/>
              </p:nvPicPr>
              <p:blipFill>
                <a:blip r:embed="rId138"/>
                <a:stretch>
                  <a:fillRect/>
                </a:stretch>
              </p:blipFill>
              <p:spPr>
                <a:xfrm>
                  <a:off x="6073493" y="1991587"/>
                  <a:ext cx="471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68992" name="Freihand 168991">
                  <a:extLst>
                    <a:ext uri="{FF2B5EF4-FFF2-40B4-BE49-F238E27FC236}">
                      <a16:creationId xmlns:a16="http://schemas.microsoft.com/office/drawing/2014/main" id="{770E0AFD-559E-4F16-A548-B78F6F2BB3E6}"/>
                    </a:ext>
                  </a:extLst>
                </p14:cNvPr>
                <p14:cNvContentPartPr/>
                <p14:nvPr/>
              </p14:nvContentPartPr>
              <p14:xfrm>
                <a:off x="6149453" y="1960987"/>
                <a:ext cx="78480" cy="119880"/>
              </p14:xfrm>
            </p:contentPart>
          </mc:Choice>
          <mc:Fallback xmlns="">
            <p:pic>
              <p:nvPicPr>
                <p:cNvPr id="168992" name="Freihand 168991">
                  <a:extLst>
                    <a:ext uri="{FF2B5EF4-FFF2-40B4-BE49-F238E27FC236}">
                      <a16:creationId xmlns:a16="http://schemas.microsoft.com/office/drawing/2014/main" id="{770E0AFD-559E-4F16-A548-B78F6F2BB3E6}"/>
                    </a:ext>
                  </a:extLst>
                </p:cNvPr>
                <p:cNvPicPr/>
                <p:nvPr/>
              </p:nvPicPr>
              <p:blipFill>
                <a:blip r:embed="rId140"/>
                <a:stretch>
                  <a:fillRect/>
                </a:stretch>
              </p:blipFill>
              <p:spPr>
                <a:xfrm>
                  <a:off x="6145133" y="1956667"/>
                  <a:ext cx="871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68993" name="Freihand 168992">
                  <a:extLst>
                    <a:ext uri="{FF2B5EF4-FFF2-40B4-BE49-F238E27FC236}">
                      <a16:creationId xmlns:a16="http://schemas.microsoft.com/office/drawing/2014/main" id="{DF87FCB6-615E-429D-9E30-2D8E1AA120A3}"/>
                    </a:ext>
                  </a:extLst>
                </p14:cNvPr>
                <p14:cNvContentPartPr/>
                <p14:nvPr/>
              </p14:nvContentPartPr>
              <p14:xfrm>
                <a:off x="6185813" y="1958467"/>
                <a:ext cx="77040" cy="13320"/>
              </p14:xfrm>
            </p:contentPart>
          </mc:Choice>
          <mc:Fallback xmlns="">
            <p:pic>
              <p:nvPicPr>
                <p:cNvPr id="168993" name="Freihand 168992">
                  <a:extLst>
                    <a:ext uri="{FF2B5EF4-FFF2-40B4-BE49-F238E27FC236}">
                      <a16:creationId xmlns:a16="http://schemas.microsoft.com/office/drawing/2014/main" id="{DF87FCB6-615E-429D-9E30-2D8E1AA120A3}"/>
                    </a:ext>
                  </a:extLst>
                </p:cNvPr>
                <p:cNvPicPr/>
                <p:nvPr/>
              </p:nvPicPr>
              <p:blipFill>
                <a:blip r:embed="rId142"/>
                <a:stretch>
                  <a:fillRect/>
                </a:stretch>
              </p:blipFill>
              <p:spPr>
                <a:xfrm>
                  <a:off x="6181493" y="1954147"/>
                  <a:ext cx="856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68994" name="Freihand 168993">
                  <a:extLst>
                    <a:ext uri="{FF2B5EF4-FFF2-40B4-BE49-F238E27FC236}">
                      <a16:creationId xmlns:a16="http://schemas.microsoft.com/office/drawing/2014/main" id="{C6EA9726-E6CD-4A1E-BF5D-3808412E8660}"/>
                    </a:ext>
                  </a:extLst>
                </p14:cNvPr>
                <p14:cNvContentPartPr/>
                <p14:nvPr/>
              </p14:nvContentPartPr>
              <p14:xfrm>
                <a:off x="6087893" y="2089507"/>
                <a:ext cx="7920" cy="76320"/>
              </p14:xfrm>
            </p:contentPart>
          </mc:Choice>
          <mc:Fallback xmlns="">
            <p:pic>
              <p:nvPicPr>
                <p:cNvPr id="168994" name="Freihand 168993">
                  <a:extLst>
                    <a:ext uri="{FF2B5EF4-FFF2-40B4-BE49-F238E27FC236}">
                      <a16:creationId xmlns:a16="http://schemas.microsoft.com/office/drawing/2014/main" id="{C6EA9726-E6CD-4A1E-BF5D-3808412E8660}"/>
                    </a:ext>
                  </a:extLst>
                </p:cNvPr>
                <p:cNvPicPr/>
                <p:nvPr/>
              </p:nvPicPr>
              <p:blipFill>
                <a:blip r:embed="rId144"/>
                <a:stretch>
                  <a:fillRect/>
                </a:stretch>
              </p:blipFill>
              <p:spPr>
                <a:xfrm>
                  <a:off x="6083573" y="2085187"/>
                  <a:ext cx="16560" cy="84960"/>
                </a:xfrm>
                <a:prstGeom prst="rect">
                  <a:avLst/>
                </a:prstGeom>
              </p:spPr>
            </p:pic>
          </mc:Fallback>
        </mc:AlternateContent>
      </p:grpSp>
      <p:grpSp>
        <p:nvGrpSpPr>
          <p:cNvPr id="168997" name="Gruppieren 168996">
            <a:extLst>
              <a:ext uri="{FF2B5EF4-FFF2-40B4-BE49-F238E27FC236}">
                <a16:creationId xmlns:a16="http://schemas.microsoft.com/office/drawing/2014/main" id="{745E27FF-614B-4D58-9618-1FA3866064A5}"/>
              </a:ext>
            </a:extLst>
          </p:cNvPr>
          <p:cNvGrpSpPr/>
          <p:nvPr/>
        </p:nvGrpSpPr>
        <p:grpSpPr>
          <a:xfrm>
            <a:off x="2170373" y="1869187"/>
            <a:ext cx="672120" cy="233280"/>
            <a:chOff x="2170373" y="1869187"/>
            <a:chExt cx="672120" cy="233280"/>
          </a:xfrm>
        </p:grpSpPr>
        <mc:AlternateContent xmlns:mc="http://schemas.openxmlformats.org/markup-compatibility/2006" xmlns:p14="http://schemas.microsoft.com/office/powerpoint/2010/main">
          <mc:Choice Requires="p14">
            <p:contentPart p14:bwMode="auto" r:id="rId145">
              <p14:nvContentPartPr>
                <p14:cNvPr id="168961" name="Freihand 168960">
                  <a:extLst>
                    <a:ext uri="{FF2B5EF4-FFF2-40B4-BE49-F238E27FC236}">
                      <a16:creationId xmlns:a16="http://schemas.microsoft.com/office/drawing/2014/main" id="{F8FF666F-EEDF-4C04-BBC9-34170B7F7838}"/>
                    </a:ext>
                  </a:extLst>
                </p14:cNvPr>
                <p14:cNvContentPartPr/>
                <p14:nvPr/>
              </p14:nvContentPartPr>
              <p14:xfrm>
                <a:off x="2170373" y="2007067"/>
                <a:ext cx="163800" cy="95400"/>
              </p14:xfrm>
            </p:contentPart>
          </mc:Choice>
          <mc:Fallback xmlns="">
            <p:pic>
              <p:nvPicPr>
                <p:cNvPr id="168961" name="Freihand 168960">
                  <a:extLst>
                    <a:ext uri="{FF2B5EF4-FFF2-40B4-BE49-F238E27FC236}">
                      <a16:creationId xmlns:a16="http://schemas.microsoft.com/office/drawing/2014/main" id="{F8FF666F-EEDF-4C04-BBC9-34170B7F7838}"/>
                    </a:ext>
                  </a:extLst>
                </p:cNvPr>
                <p:cNvPicPr/>
                <p:nvPr/>
              </p:nvPicPr>
              <p:blipFill>
                <a:blip r:embed="rId146"/>
                <a:stretch>
                  <a:fillRect/>
                </a:stretch>
              </p:blipFill>
              <p:spPr>
                <a:xfrm>
                  <a:off x="2166053" y="2002747"/>
                  <a:ext cx="17244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68962" name="Freihand 168961">
                  <a:extLst>
                    <a:ext uri="{FF2B5EF4-FFF2-40B4-BE49-F238E27FC236}">
                      <a16:creationId xmlns:a16="http://schemas.microsoft.com/office/drawing/2014/main" id="{D601D034-19A5-4924-B7E6-EACD11CD7A2D}"/>
                    </a:ext>
                  </a:extLst>
                </p14:cNvPr>
                <p14:cNvContentPartPr/>
                <p14:nvPr/>
              </p14:nvContentPartPr>
              <p14:xfrm>
                <a:off x="2344613" y="1943707"/>
                <a:ext cx="65880" cy="127800"/>
              </p14:xfrm>
            </p:contentPart>
          </mc:Choice>
          <mc:Fallback xmlns="">
            <p:pic>
              <p:nvPicPr>
                <p:cNvPr id="168962" name="Freihand 168961">
                  <a:extLst>
                    <a:ext uri="{FF2B5EF4-FFF2-40B4-BE49-F238E27FC236}">
                      <a16:creationId xmlns:a16="http://schemas.microsoft.com/office/drawing/2014/main" id="{D601D034-19A5-4924-B7E6-EACD11CD7A2D}"/>
                    </a:ext>
                  </a:extLst>
                </p:cNvPr>
                <p:cNvPicPr/>
                <p:nvPr/>
              </p:nvPicPr>
              <p:blipFill>
                <a:blip r:embed="rId148"/>
                <a:stretch>
                  <a:fillRect/>
                </a:stretch>
              </p:blipFill>
              <p:spPr>
                <a:xfrm>
                  <a:off x="2340293" y="1939387"/>
                  <a:ext cx="745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68965" name="Freihand 168964">
                  <a:extLst>
                    <a:ext uri="{FF2B5EF4-FFF2-40B4-BE49-F238E27FC236}">
                      <a16:creationId xmlns:a16="http://schemas.microsoft.com/office/drawing/2014/main" id="{72DC34F5-86BC-4D01-800A-E27F39E0CBE7}"/>
                    </a:ext>
                  </a:extLst>
                </p14:cNvPr>
                <p14:cNvContentPartPr/>
                <p14:nvPr/>
              </p14:nvContentPartPr>
              <p14:xfrm>
                <a:off x="2445413" y="2012827"/>
                <a:ext cx="89640" cy="82440"/>
              </p14:xfrm>
            </p:contentPart>
          </mc:Choice>
          <mc:Fallback xmlns="">
            <p:pic>
              <p:nvPicPr>
                <p:cNvPr id="168965" name="Freihand 168964">
                  <a:extLst>
                    <a:ext uri="{FF2B5EF4-FFF2-40B4-BE49-F238E27FC236}">
                      <a16:creationId xmlns:a16="http://schemas.microsoft.com/office/drawing/2014/main" id="{72DC34F5-86BC-4D01-800A-E27F39E0CBE7}"/>
                    </a:ext>
                  </a:extLst>
                </p:cNvPr>
                <p:cNvPicPr/>
                <p:nvPr/>
              </p:nvPicPr>
              <p:blipFill>
                <a:blip r:embed="rId150"/>
                <a:stretch>
                  <a:fillRect/>
                </a:stretch>
              </p:blipFill>
              <p:spPr>
                <a:xfrm>
                  <a:off x="2441093" y="2008507"/>
                  <a:ext cx="982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68966" name="Freihand 168965">
                  <a:extLst>
                    <a:ext uri="{FF2B5EF4-FFF2-40B4-BE49-F238E27FC236}">
                      <a16:creationId xmlns:a16="http://schemas.microsoft.com/office/drawing/2014/main" id="{0CD63059-4F6C-4079-96B5-A3C1DEB748F4}"/>
                    </a:ext>
                  </a:extLst>
                </p14:cNvPr>
                <p14:cNvContentPartPr/>
                <p14:nvPr/>
              </p14:nvContentPartPr>
              <p14:xfrm>
                <a:off x="2520293" y="1928947"/>
                <a:ext cx="181800" cy="134640"/>
              </p14:xfrm>
            </p:contentPart>
          </mc:Choice>
          <mc:Fallback xmlns="">
            <p:pic>
              <p:nvPicPr>
                <p:cNvPr id="168966" name="Freihand 168965">
                  <a:extLst>
                    <a:ext uri="{FF2B5EF4-FFF2-40B4-BE49-F238E27FC236}">
                      <a16:creationId xmlns:a16="http://schemas.microsoft.com/office/drawing/2014/main" id="{0CD63059-4F6C-4079-96B5-A3C1DEB748F4}"/>
                    </a:ext>
                  </a:extLst>
                </p:cNvPr>
                <p:cNvPicPr/>
                <p:nvPr/>
              </p:nvPicPr>
              <p:blipFill>
                <a:blip r:embed="rId152"/>
                <a:stretch>
                  <a:fillRect/>
                </a:stretch>
              </p:blipFill>
              <p:spPr>
                <a:xfrm>
                  <a:off x="2515973" y="1924627"/>
                  <a:ext cx="1904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68967" name="Freihand 168966">
                  <a:extLst>
                    <a:ext uri="{FF2B5EF4-FFF2-40B4-BE49-F238E27FC236}">
                      <a16:creationId xmlns:a16="http://schemas.microsoft.com/office/drawing/2014/main" id="{7F48EA22-8626-47B9-87E2-D83A93F155DC}"/>
                    </a:ext>
                  </a:extLst>
                </p14:cNvPr>
                <p14:cNvContentPartPr/>
                <p14:nvPr/>
              </p14:nvContentPartPr>
              <p14:xfrm>
                <a:off x="2714333" y="1969627"/>
                <a:ext cx="128160" cy="111240"/>
              </p14:xfrm>
            </p:contentPart>
          </mc:Choice>
          <mc:Fallback xmlns="">
            <p:pic>
              <p:nvPicPr>
                <p:cNvPr id="168967" name="Freihand 168966">
                  <a:extLst>
                    <a:ext uri="{FF2B5EF4-FFF2-40B4-BE49-F238E27FC236}">
                      <a16:creationId xmlns:a16="http://schemas.microsoft.com/office/drawing/2014/main" id="{7F48EA22-8626-47B9-87E2-D83A93F155DC}"/>
                    </a:ext>
                  </a:extLst>
                </p:cNvPr>
                <p:cNvPicPr/>
                <p:nvPr/>
              </p:nvPicPr>
              <p:blipFill>
                <a:blip r:embed="rId154"/>
                <a:stretch>
                  <a:fillRect/>
                </a:stretch>
              </p:blipFill>
              <p:spPr>
                <a:xfrm>
                  <a:off x="2710013" y="1965307"/>
                  <a:ext cx="1368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68996" name="Freihand 168995">
                  <a:extLst>
                    <a:ext uri="{FF2B5EF4-FFF2-40B4-BE49-F238E27FC236}">
                      <a16:creationId xmlns:a16="http://schemas.microsoft.com/office/drawing/2014/main" id="{2384F30E-9FA7-4210-9AB6-B4C629577951}"/>
                    </a:ext>
                  </a:extLst>
                </p14:cNvPr>
                <p14:cNvContentPartPr/>
                <p14:nvPr/>
              </p14:nvContentPartPr>
              <p14:xfrm>
                <a:off x="2454413" y="1869187"/>
                <a:ext cx="71640" cy="44280"/>
              </p14:xfrm>
            </p:contentPart>
          </mc:Choice>
          <mc:Fallback xmlns="">
            <p:pic>
              <p:nvPicPr>
                <p:cNvPr id="168996" name="Freihand 168995">
                  <a:extLst>
                    <a:ext uri="{FF2B5EF4-FFF2-40B4-BE49-F238E27FC236}">
                      <a16:creationId xmlns:a16="http://schemas.microsoft.com/office/drawing/2014/main" id="{2384F30E-9FA7-4210-9AB6-B4C629577951}"/>
                    </a:ext>
                  </a:extLst>
                </p:cNvPr>
                <p:cNvPicPr/>
                <p:nvPr/>
              </p:nvPicPr>
              <p:blipFill>
                <a:blip r:embed="rId156"/>
                <a:stretch>
                  <a:fillRect/>
                </a:stretch>
              </p:blipFill>
              <p:spPr>
                <a:xfrm>
                  <a:off x="2450093" y="1864867"/>
                  <a:ext cx="80280" cy="52920"/>
                </a:xfrm>
                <a:prstGeom prst="rect">
                  <a:avLst/>
                </a:prstGeom>
              </p:spPr>
            </p:pic>
          </mc:Fallback>
        </mc:AlternateContent>
      </p:grpSp>
      <p:grpSp>
        <p:nvGrpSpPr>
          <p:cNvPr id="169008" name="Gruppieren 169007">
            <a:extLst>
              <a:ext uri="{FF2B5EF4-FFF2-40B4-BE49-F238E27FC236}">
                <a16:creationId xmlns:a16="http://schemas.microsoft.com/office/drawing/2014/main" id="{23A539A9-3852-4BF4-AF3E-BAFF67B94E11}"/>
              </a:ext>
            </a:extLst>
          </p:cNvPr>
          <p:cNvGrpSpPr/>
          <p:nvPr/>
        </p:nvGrpSpPr>
        <p:grpSpPr>
          <a:xfrm>
            <a:off x="6428093" y="1952347"/>
            <a:ext cx="348840" cy="100440"/>
            <a:chOff x="6428093" y="1952347"/>
            <a:chExt cx="348840" cy="100440"/>
          </a:xfrm>
        </p:grpSpPr>
        <mc:AlternateContent xmlns:mc="http://schemas.openxmlformats.org/markup-compatibility/2006" xmlns:p14="http://schemas.microsoft.com/office/powerpoint/2010/main">
          <mc:Choice Requires="p14">
            <p:contentPart p14:bwMode="auto" r:id="rId157">
              <p14:nvContentPartPr>
                <p14:cNvPr id="168998" name="Freihand 168997">
                  <a:extLst>
                    <a:ext uri="{FF2B5EF4-FFF2-40B4-BE49-F238E27FC236}">
                      <a16:creationId xmlns:a16="http://schemas.microsoft.com/office/drawing/2014/main" id="{AB4C4973-3301-496B-91AF-36B1DB7B9848}"/>
                    </a:ext>
                  </a:extLst>
                </p14:cNvPr>
                <p14:cNvContentPartPr/>
                <p14:nvPr/>
              </p14:nvContentPartPr>
              <p14:xfrm>
                <a:off x="6428093" y="1999147"/>
                <a:ext cx="206640" cy="53640"/>
              </p14:xfrm>
            </p:contentPart>
          </mc:Choice>
          <mc:Fallback xmlns="">
            <p:pic>
              <p:nvPicPr>
                <p:cNvPr id="168998" name="Freihand 168997">
                  <a:extLst>
                    <a:ext uri="{FF2B5EF4-FFF2-40B4-BE49-F238E27FC236}">
                      <a16:creationId xmlns:a16="http://schemas.microsoft.com/office/drawing/2014/main" id="{AB4C4973-3301-496B-91AF-36B1DB7B9848}"/>
                    </a:ext>
                  </a:extLst>
                </p:cNvPr>
                <p:cNvPicPr/>
                <p:nvPr/>
              </p:nvPicPr>
              <p:blipFill>
                <a:blip r:embed="rId158"/>
                <a:stretch>
                  <a:fillRect/>
                </a:stretch>
              </p:blipFill>
              <p:spPr>
                <a:xfrm>
                  <a:off x="6423773" y="1994827"/>
                  <a:ext cx="2152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68999" name="Freihand 168998">
                  <a:extLst>
                    <a:ext uri="{FF2B5EF4-FFF2-40B4-BE49-F238E27FC236}">
                      <a16:creationId xmlns:a16="http://schemas.microsoft.com/office/drawing/2014/main" id="{9B8FD617-880C-4524-8689-86FBDF3953BF}"/>
                    </a:ext>
                  </a:extLst>
                </p14:cNvPr>
                <p14:cNvContentPartPr/>
                <p14:nvPr/>
              </p14:nvContentPartPr>
              <p14:xfrm>
                <a:off x="6658493" y="1952347"/>
                <a:ext cx="118440" cy="86760"/>
              </p14:xfrm>
            </p:contentPart>
          </mc:Choice>
          <mc:Fallback xmlns="">
            <p:pic>
              <p:nvPicPr>
                <p:cNvPr id="168999" name="Freihand 168998">
                  <a:extLst>
                    <a:ext uri="{FF2B5EF4-FFF2-40B4-BE49-F238E27FC236}">
                      <a16:creationId xmlns:a16="http://schemas.microsoft.com/office/drawing/2014/main" id="{9B8FD617-880C-4524-8689-86FBDF3953BF}"/>
                    </a:ext>
                  </a:extLst>
                </p:cNvPr>
                <p:cNvPicPr/>
                <p:nvPr/>
              </p:nvPicPr>
              <p:blipFill>
                <a:blip r:embed="rId160"/>
                <a:stretch>
                  <a:fillRect/>
                </a:stretch>
              </p:blipFill>
              <p:spPr>
                <a:xfrm>
                  <a:off x="6654173" y="1948027"/>
                  <a:ext cx="127080" cy="95400"/>
                </a:xfrm>
                <a:prstGeom prst="rect">
                  <a:avLst/>
                </a:prstGeom>
              </p:spPr>
            </p:pic>
          </mc:Fallback>
        </mc:AlternateContent>
      </p:grpSp>
      <p:grpSp>
        <p:nvGrpSpPr>
          <p:cNvPr id="169021" name="Gruppieren 169020">
            <a:extLst>
              <a:ext uri="{FF2B5EF4-FFF2-40B4-BE49-F238E27FC236}">
                <a16:creationId xmlns:a16="http://schemas.microsoft.com/office/drawing/2014/main" id="{5178C121-53AF-4572-A356-3473EC711265}"/>
              </a:ext>
            </a:extLst>
          </p:cNvPr>
          <p:cNvGrpSpPr/>
          <p:nvPr/>
        </p:nvGrpSpPr>
        <p:grpSpPr>
          <a:xfrm>
            <a:off x="6971333" y="1889707"/>
            <a:ext cx="1351080" cy="209880"/>
            <a:chOff x="6971333" y="1889707"/>
            <a:chExt cx="1351080" cy="209880"/>
          </a:xfrm>
        </p:grpSpPr>
        <mc:AlternateContent xmlns:mc="http://schemas.openxmlformats.org/markup-compatibility/2006" xmlns:p14="http://schemas.microsoft.com/office/powerpoint/2010/main">
          <mc:Choice Requires="p14">
            <p:contentPart p14:bwMode="auto" r:id="rId161">
              <p14:nvContentPartPr>
                <p14:cNvPr id="169000" name="Freihand 168999">
                  <a:extLst>
                    <a:ext uri="{FF2B5EF4-FFF2-40B4-BE49-F238E27FC236}">
                      <a16:creationId xmlns:a16="http://schemas.microsoft.com/office/drawing/2014/main" id="{E2723FB5-9ED1-43B6-B6E7-687C4D4030EF}"/>
                    </a:ext>
                  </a:extLst>
                </p14:cNvPr>
                <p14:cNvContentPartPr/>
                <p14:nvPr/>
              </p14:nvContentPartPr>
              <p14:xfrm>
                <a:off x="6971333" y="1930387"/>
                <a:ext cx="118080" cy="102240"/>
              </p14:xfrm>
            </p:contentPart>
          </mc:Choice>
          <mc:Fallback xmlns="">
            <p:pic>
              <p:nvPicPr>
                <p:cNvPr id="169000" name="Freihand 168999">
                  <a:extLst>
                    <a:ext uri="{FF2B5EF4-FFF2-40B4-BE49-F238E27FC236}">
                      <a16:creationId xmlns:a16="http://schemas.microsoft.com/office/drawing/2014/main" id="{E2723FB5-9ED1-43B6-B6E7-687C4D4030EF}"/>
                    </a:ext>
                  </a:extLst>
                </p:cNvPr>
                <p:cNvPicPr/>
                <p:nvPr/>
              </p:nvPicPr>
              <p:blipFill>
                <a:blip r:embed="rId162"/>
                <a:stretch>
                  <a:fillRect/>
                </a:stretch>
              </p:blipFill>
              <p:spPr>
                <a:xfrm>
                  <a:off x="6967013" y="1926067"/>
                  <a:ext cx="1267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69001" name="Freihand 169000">
                  <a:extLst>
                    <a:ext uri="{FF2B5EF4-FFF2-40B4-BE49-F238E27FC236}">
                      <a16:creationId xmlns:a16="http://schemas.microsoft.com/office/drawing/2014/main" id="{417DC565-0B0D-4FF3-9664-E5A4DA362E62}"/>
                    </a:ext>
                  </a:extLst>
                </p14:cNvPr>
                <p14:cNvContentPartPr/>
                <p14:nvPr/>
              </p14:nvContentPartPr>
              <p14:xfrm>
                <a:off x="7079333" y="1974667"/>
                <a:ext cx="273240" cy="72000"/>
              </p14:xfrm>
            </p:contentPart>
          </mc:Choice>
          <mc:Fallback xmlns="">
            <p:pic>
              <p:nvPicPr>
                <p:cNvPr id="169001" name="Freihand 169000">
                  <a:extLst>
                    <a:ext uri="{FF2B5EF4-FFF2-40B4-BE49-F238E27FC236}">
                      <a16:creationId xmlns:a16="http://schemas.microsoft.com/office/drawing/2014/main" id="{417DC565-0B0D-4FF3-9664-E5A4DA362E62}"/>
                    </a:ext>
                  </a:extLst>
                </p:cNvPr>
                <p:cNvPicPr/>
                <p:nvPr/>
              </p:nvPicPr>
              <p:blipFill>
                <a:blip r:embed="rId164"/>
                <a:stretch>
                  <a:fillRect/>
                </a:stretch>
              </p:blipFill>
              <p:spPr>
                <a:xfrm>
                  <a:off x="7075013" y="1970347"/>
                  <a:ext cx="2818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69002" name="Freihand 169001">
                  <a:extLst>
                    <a:ext uri="{FF2B5EF4-FFF2-40B4-BE49-F238E27FC236}">
                      <a16:creationId xmlns:a16="http://schemas.microsoft.com/office/drawing/2014/main" id="{22CF499F-1793-49AA-86ED-056EC14D5941}"/>
                    </a:ext>
                  </a:extLst>
                </p14:cNvPr>
                <p14:cNvContentPartPr/>
                <p14:nvPr/>
              </p14:nvContentPartPr>
              <p14:xfrm>
                <a:off x="7425293" y="2005627"/>
                <a:ext cx="3960" cy="5040"/>
              </p14:xfrm>
            </p:contentPart>
          </mc:Choice>
          <mc:Fallback xmlns="">
            <p:pic>
              <p:nvPicPr>
                <p:cNvPr id="169002" name="Freihand 169001">
                  <a:extLst>
                    <a:ext uri="{FF2B5EF4-FFF2-40B4-BE49-F238E27FC236}">
                      <a16:creationId xmlns:a16="http://schemas.microsoft.com/office/drawing/2014/main" id="{22CF499F-1793-49AA-86ED-056EC14D5941}"/>
                    </a:ext>
                  </a:extLst>
                </p:cNvPr>
                <p:cNvPicPr/>
                <p:nvPr/>
              </p:nvPicPr>
              <p:blipFill>
                <a:blip r:embed="rId166"/>
                <a:stretch>
                  <a:fillRect/>
                </a:stretch>
              </p:blipFill>
              <p:spPr>
                <a:xfrm>
                  <a:off x="7420973" y="2001307"/>
                  <a:ext cx="126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69003" name="Freihand 169002">
                  <a:extLst>
                    <a:ext uri="{FF2B5EF4-FFF2-40B4-BE49-F238E27FC236}">
                      <a16:creationId xmlns:a16="http://schemas.microsoft.com/office/drawing/2014/main" id="{21E7A24D-F66E-4B8E-A7EB-91965908951A}"/>
                    </a:ext>
                  </a:extLst>
                </p14:cNvPr>
                <p14:cNvContentPartPr/>
                <p14:nvPr/>
              </p14:nvContentPartPr>
              <p14:xfrm>
                <a:off x="7400093" y="1999507"/>
                <a:ext cx="66240" cy="63000"/>
              </p14:xfrm>
            </p:contentPart>
          </mc:Choice>
          <mc:Fallback xmlns="">
            <p:pic>
              <p:nvPicPr>
                <p:cNvPr id="169003" name="Freihand 169002">
                  <a:extLst>
                    <a:ext uri="{FF2B5EF4-FFF2-40B4-BE49-F238E27FC236}">
                      <a16:creationId xmlns:a16="http://schemas.microsoft.com/office/drawing/2014/main" id="{21E7A24D-F66E-4B8E-A7EB-91965908951A}"/>
                    </a:ext>
                  </a:extLst>
                </p:cNvPr>
                <p:cNvPicPr/>
                <p:nvPr/>
              </p:nvPicPr>
              <p:blipFill>
                <a:blip r:embed="rId168"/>
                <a:stretch>
                  <a:fillRect/>
                </a:stretch>
              </p:blipFill>
              <p:spPr>
                <a:xfrm>
                  <a:off x="7395773" y="1995187"/>
                  <a:ext cx="7488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69004" name="Freihand 169003">
                  <a:extLst>
                    <a:ext uri="{FF2B5EF4-FFF2-40B4-BE49-F238E27FC236}">
                      <a16:creationId xmlns:a16="http://schemas.microsoft.com/office/drawing/2014/main" id="{3D55987F-EE18-4FA5-AC38-2FDC7D6B410E}"/>
                    </a:ext>
                  </a:extLst>
                </p14:cNvPr>
                <p14:cNvContentPartPr/>
                <p14:nvPr/>
              </p14:nvContentPartPr>
              <p14:xfrm>
                <a:off x="7464893" y="1889707"/>
                <a:ext cx="70560" cy="142200"/>
              </p14:xfrm>
            </p:contentPart>
          </mc:Choice>
          <mc:Fallback xmlns="">
            <p:pic>
              <p:nvPicPr>
                <p:cNvPr id="169004" name="Freihand 169003">
                  <a:extLst>
                    <a:ext uri="{FF2B5EF4-FFF2-40B4-BE49-F238E27FC236}">
                      <a16:creationId xmlns:a16="http://schemas.microsoft.com/office/drawing/2014/main" id="{3D55987F-EE18-4FA5-AC38-2FDC7D6B410E}"/>
                    </a:ext>
                  </a:extLst>
                </p:cNvPr>
                <p:cNvPicPr/>
                <p:nvPr/>
              </p:nvPicPr>
              <p:blipFill>
                <a:blip r:embed="rId170"/>
                <a:stretch>
                  <a:fillRect/>
                </a:stretch>
              </p:blipFill>
              <p:spPr>
                <a:xfrm>
                  <a:off x="7460573" y="1885387"/>
                  <a:ext cx="792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69005" name="Freihand 169004">
                  <a:extLst>
                    <a:ext uri="{FF2B5EF4-FFF2-40B4-BE49-F238E27FC236}">
                      <a16:creationId xmlns:a16="http://schemas.microsoft.com/office/drawing/2014/main" id="{EB1BD838-26E3-44BC-B39E-5F0374E1099A}"/>
                    </a:ext>
                  </a:extLst>
                </p14:cNvPr>
                <p14:cNvContentPartPr/>
                <p14:nvPr/>
              </p14:nvContentPartPr>
              <p14:xfrm>
                <a:off x="7671533" y="1982227"/>
                <a:ext cx="207720" cy="78840"/>
              </p14:xfrm>
            </p:contentPart>
          </mc:Choice>
          <mc:Fallback xmlns="">
            <p:pic>
              <p:nvPicPr>
                <p:cNvPr id="169005" name="Freihand 169004">
                  <a:extLst>
                    <a:ext uri="{FF2B5EF4-FFF2-40B4-BE49-F238E27FC236}">
                      <a16:creationId xmlns:a16="http://schemas.microsoft.com/office/drawing/2014/main" id="{EB1BD838-26E3-44BC-B39E-5F0374E1099A}"/>
                    </a:ext>
                  </a:extLst>
                </p:cNvPr>
                <p:cNvPicPr/>
                <p:nvPr/>
              </p:nvPicPr>
              <p:blipFill>
                <a:blip r:embed="rId172"/>
                <a:stretch>
                  <a:fillRect/>
                </a:stretch>
              </p:blipFill>
              <p:spPr>
                <a:xfrm>
                  <a:off x="7667213" y="1977907"/>
                  <a:ext cx="2163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69006" name="Freihand 169005">
                  <a:extLst>
                    <a:ext uri="{FF2B5EF4-FFF2-40B4-BE49-F238E27FC236}">
                      <a16:creationId xmlns:a16="http://schemas.microsoft.com/office/drawing/2014/main" id="{73BD07A5-5BC7-4A5C-BF55-99FD5F6181B0}"/>
                    </a:ext>
                  </a:extLst>
                </p14:cNvPr>
                <p14:cNvContentPartPr/>
                <p14:nvPr/>
              </p14:nvContentPartPr>
              <p14:xfrm>
                <a:off x="7909853" y="1892227"/>
                <a:ext cx="151560" cy="133560"/>
              </p14:xfrm>
            </p:contentPart>
          </mc:Choice>
          <mc:Fallback xmlns="">
            <p:pic>
              <p:nvPicPr>
                <p:cNvPr id="169006" name="Freihand 169005">
                  <a:extLst>
                    <a:ext uri="{FF2B5EF4-FFF2-40B4-BE49-F238E27FC236}">
                      <a16:creationId xmlns:a16="http://schemas.microsoft.com/office/drawing/2014/main" id="{73BD07A5-5BC7-4A5C-BF55-99FD5F6181B0}"/>
                    </a:ext>
                  </a:extLst>
                </p:cNvPr>
                <p:cNvPicPr/>
                <p:nvPr/>
              </p:nvPicPr>
              <p:blipFill>
                <a:blip r:embed="rId174"/>
                <a:stretch>
                  <a:fillRect/>
                </a:stretch>
              </p:blipFill>
              <p:spPr>
                <a:xfrm>
                  <a:off x="7905533" y="1887907"/>
                  <a:ext cx="1602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69009" name="Freihand 169008">
                  <a:extLst>
                    <a:ext uri="{FF2B5EF4-FFF2-40B4-BE49-F238E27FC236}">
                      <a16:creationId xmlns:a16="http://schemas.microsoft.com/office/drawing/2014/main" id="{6A5A6D7B-3B8C-4EEB-90ED-2C4CD4B647B1}"/>
                    </a:ext>
                  </a:extLst>
                </p14:cNvPr>
                <p14:cNvContentPartPr/>
                <p14:nvPr/>
              </p14:nvContentPartPr>
              <p14:xfrm>
                <a:off x="8204333" y="1968187"/>
                <a:ext cx="101520" cy="48960"/>
              </p14:xfrm>
            </p:contentPart>
          </mc:Choice>
          <mc:Fallback xmlns="">
            <p:pic>
              <p:nvPicPr>
                <p:cNvPr id="169009" name="Freihand 169008">
                  <a:extLst>
                    <a:ext uri="{FF2B5EF4-FFF2-40B4-BE49-F238E27FC236}">
                      <a16:creationId xmlns:a16="http://schemas.microsoft.com/office/drawing/2014/main" id="{6A5A6D7B-3B8C-4EEB-90ED-2C4CD4B647B1}"/>
                    </a:ext>
                  </a:extLst>
                </p:cNvPr>
                <p:cNvPicPr/>
                <p:nvPr/>
              </p:nvPicPr>
              <p:blipFill>
                <a:blip r:embed="rId176"/>
                <a:stretch>
                  <a:fillRect/>
                </a:stretch>
              </p:blipFill>
              <p:spPr>
                <a:xfrm>
                  <a:off x="8200013" y="1963867"/>
                  <a:ext cx="11016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69010" name="Freihand 169009">
                  <a:extLst>
                    <a:ext uri="{FF2B5EF4-FFF2-40B4-BE49-F238E27FC236}">
                      <a16:creationId xmlns:a16="http://schemas.microsoft.com/office/drawing/2014/main" id="{F00E86A8-F9F0-435C-AC9A-35A7921E1BAA}"/>
                    </a:ext>
                  </a:extLst>
                </p14:cNvPr>
                <p14:cNvContentPartPr/>
                <p14:nvPr/>
              </p14:nvContentPartPr>
              <p14:xfrm>
                <a:off x="8257973" y="1977187"/>
                <a:ext cx="64440" cy="122400"/>
              </p14:xfrm>
            </p:contentPart>
          </mc:Choice>
          <mc:Fallback xmlns="">
            <p:pic>
              <p:nvPicPr>
                <p:cNvPr id="169010" name="Freihand 169009">
                  <a:extLst>
                    <a:ext uri="{FF2B5EF4-FFF2-40B4-BE49-F238E27FC236}">
                      <a16:creationId xmlns:a16="http://schemas.microsoft.com/office/drawing/2014/main" id="{F00E86A8-F9F0-435C-AC9A-35A7921E1BAA}"/>
                    </a:ext>
                  </a:extLst>
                </p:cNvPr>
                <p:cNvPicPr/>
                <p:nvPr/>
              </p:nvPicPr>
              <p:blipFill>
                <a:blip r:embed="rId178"/>
                <a:stretch>
                  <a:fillRect/>
                </a:stretch>
              </p:blipFill>
              <p:spPr>
                <a:xfrm>
                  <a:off x="8253653" y="1972867"/>
                  <a:ext cx="73080" cy="131040"/>
                </a:xfrm>
                <a:prstGeom prst="rect">
                  <a:avLst/>
                </a:prstGeom>
              </p:spPr>
            </p:pic>
          </mc:Fallback>
        </mc:AlternateContent>
      </p:grpSp>
      <p:grpSp>
        <p:nvGrpSpPr>
          <p:cNvPr id="169020" name="Gruppieren 169019">
            <a:extLst>
              <a:ext uri="{FF2B5EF4-FFF2-40B4-BE49-F238E27FC236}">
                <a16:creationId xmlns:a16="http://schemas.microsoft.com/office/drawing/2014/main" id="{3B1DA7F8-86D8-48D6-A9D5-6AE6B1FAB403}"/>
              </a:ext>
            </a:extLst>
          </p:cNvPr>
          <p:cNvGrpSpPr/>
          <p:nvPr/>
        </p:nvGrpSpPr>
        <p:grpSpPr>
          <a:xfrm>
            <a:off x="8515733" y="1905547"/>
            <a:ext cx="434880" cy="126360"/>
            <a:chOff x="8515733" y="1905547"/>
            <a:chExt cx="434880" cy="126360"/>
          </a:xfrm>
        </p:grpSpPr>
        <mc:AlternateContent xmlns:mc="http://schemas.openxmlformats.org/markup-compatibility/2006" xmlns:p14="http://schemas.microsoft.com/office/powerpoint/2010/main">
          <mc:Choice Requires="p14">
            <p:contentPart p14:bwMode="auto" r:id="rId179">
              <p14:nvContentPartPr>
                <p14:cNvPr id="169011" name="Freihand 169010">
                  <a:extLst>
                    <a:ext uri="{FF2B5EF4-FFF2-40B4-BE49-F238E27FC236}">
                      <a16:creationId xmlns:a16="http://schemas.microsoft.com/office/drawing/2014/main" id="{95CB2D65-5F68-4CE2-8588-6144279EFF1B}"/>
                    </a:ext>
                  </a:extLst>
                </p14:cNvPr>
                <p14:cNvContentPartPr/>
                <p14:nvPr/>
              </p14:nvContentPartPr>
              <p14:xfrm>
                <a:off x="8515733" y="1968907"/>
                <a:ext cx="303840" cy="63000"/>
              </p14:xfrm>
            </p:contentPart>
          </mc:Choice>
          <mc:Fallback xmlns="">
            <p:pic>
              <p:nvPicPr>
                <p:cNvPr id="169011" name="Freihand 169010">
                  <a:extLst>
                    <a:ext uri="{FF2B5EF4-FFF2-40B4-BE49-F238E27FC236}">
                      <a16:creationId xmlns:a16="http://schemas.microsoft.com/office/drawing/2014/main" id="{95CB2D65-5F68-4CE2-8588-6144279EFF1B}"/>
                    </a:ext>
                  </a:extLst>
                </p:cNvPr>
                <p:cNvPicPr/>
                <p:nvPr/>
              </p:nvPicPr>
              <p:blipFill>
                <a:blip r:embed="rId180"/>
                <a:stretch>
                  <a:fillRect/>
                </a:stretch>
              </p:blipFill>
              <p:spPr>
                <a:xfrm>
                  <a:off x="8511413" y="1964587"/>
                  <a:ext cx="31248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69012" name="Freihand 169011">
                  <a:extLst>
                    <a:ext uri="{FF2B5EF4-FFF2-40B4-BE49-F238E27FC236}">
                      <a16:creationId xmlns:a16="http://schemas.microsoft.com/office/drawing/2014/main" id="{782B919B-E583-491A-87CD-7709FCD8E7AF}"/>
                    </a:ext>
                  </a:extLst>
                </p14:cNvPr>
                <p14:cNvContentPartPr/>
                <p14:nvPr/>
              </p14:nvContentPartPr>
              <p14:xfrm>
                <a:off x="8811653" y="1905547"/>
                <a:ext cx="138960" cy="122040"/>
              </p14:xfrm>
            </p:contentPart>
          </mc:Choice>
          <mc:Fallback xmlns="">
            <p:pic>
              <p:nvPicPr>
                <p:cNvPr id="169012" name="Freihand 169011">
                  <a:extLst>
                    <a:ext uri="{FF2B5EF4-FFF2-40B4-BE49-F238E27FC236}">
                      <a16:creationId xmlns:a16="http://schemas.microsoft.com/office/drawing/2014/main" id="{782B919B-E583-491A-87CD-7709FCD8E7AF}"/>
                    </a:ext>
                  </a:extLst>
                </p:cNvPr>
                <p:cNvPicPr/>
                <p:nvPr/>
              </p:nvPicPr>
              <p:blipFill>
                <a:blip r:embed="rId182"/>
                <a:stretch>
                  <a:fillRect/>
                </a:stretch>
              </p:blipFill>
              <p:spPr>
                <a:xfrm>
                  <a:off x="8807333" y="1901227"/>
                  <a:ext cx="147600" cy="130680"/>
                </a:xfrm>
                <a:prstGeom prst="rect">
                  <a:avLst/>
                </a:prstGeom>
              </p:spPr>
            </p:pic>
          </mc:Fallback>
        </mc:AlternateContent>
      </p:grpSp>
      <p:grpSp>
        <p:nvGrpSpPr>
          <p:cNvPr id="169031" name="Gruppieren 169030">
            <a:extLst>
              <a:ext uri="{FF2B5EF4-FFF2-40B4-BE49-F238E27FC236}">
                <a16:creationId xmlns:a16="http://schemas.microsoft.com/office/drawing/2014/main" id="{B19680B0-FD69-40F5-ABED-42FF1CDC8798}"/>
              </a:ext>
            </a:extLst>
          </p:cNvPr>
          <p:cNvGrpSpPr/>
          <p:nvPr/>
        </p:nvGrpSpPr>
        <p:grpSpPr>
          <a:xfrm>
            <a:off x="3701813" y="1905187"/>
            <a:ext cx="453960" cy="281880"/>
            <a:chOff x="3701813" y="1905187"/>
            <a:chExt cx="453960" cy="281880"/>
          </a:xfrm>
        </p:grpSpPr>
        <mc:AlternateContent xmlns:mc="http://schemas.openxmlformats.org/markup-compatibility/2006" xmlns:p14="http://schemas.microsoft.com/office/powerpoint/2010/main">
          <mc:Choice Requires="p14">
            <p:contentPart p14:bwMode="auto" r:id="rId183">
              <p14:nvContentPartPr>
                <p14:cNvPr id="168970" name="Freihand 168969">
                  <a:extLst>
                    <a:ext uri="{FF2B5EF4-FFF2-40B4-BE49-F238E27FC236}">
                      <a16:creationId xmlns:a16="http://schemas.microsoft.com/office/drawing/2014/main" id="{81757D1C-35B8-4879-873F-3A9B7E204AC0}"/>
                    </a:ext>
                  </a:extLst>
                </p14:cNvPr>
                <p14:cNvContentPartPr/>
                <p14:nvPr/>
              </p14:nvContentPartPr>
              <p14:xfrm>
                <a:off x="3701813" y="2023627"/>
                <a:ext cx="196920" cy="64800"/>
              </p14:xfrm>
            </p:contentPart>
          </mc:Choice>
          <mc:Fallback xmlns="">
            <p:pic>
              <p:nvPicPr>
                <p:cNvPr id="168970" name="Freihand 168969">
                  <a:extLst>
                    <a:ext uri="{FF2B5EF4-FFF2-40B4-BE49-F238E27FC236}">
                      <a16:creationId xmlns:a16="http://schemas.microsoft.com/office/drawing/2014/main" id="{81757D1C-35B8-4879-873F-3A9B7E204AC0}"/>
                    </a:ext>
                  </a:extLst>
                </p:cNvPr>
                <p:cNvPicPr/>
                <p:nvPr/>
              </p:nvPicPr>
              <p:blipFill>
                <a:blip r:embed="rId184"/>
                <a:stretch>
                  <a:fillRect/>
                </a:stretch>
              </p:blipFill>
              <p:spPr>
                <a:xfrm>
                  <a:off x="3697493" y="2019307"/>
                  <a:ext cx="20556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68971" name="Freihand 168970">
                  <a:extLst>
                    <a:ext uri="{FF2B5EF4-FFF2-40B4-BE49-F238E27FC236}">
                      <a16:creationId xmlns:a16="http://schemas.microsoft.com/office/drawing/2014/main" id="{9278D85D-7F24-4F73-BEBC-EA16CB5A79EF}"/>
                    </a:ext>
                  </a:extLst>
                </p14:cNvPr>
                <p14:cNvContentPartPr/>
                <p14:nvPr/>
              </p14:nvContentPartPr>
              <p14:xfrm>
                <a:off x="3900893" y="1959547"/>
                <a:ext cx="78120" cy="119160"/>
              </p14:xfrm>
            </p:contentPart>
          </mc:Choice>
          <mc:Fallback xmlns="">
            <p:pic>
              <p:nvPicPr>
                <p:cNvPr id="168971" name="Freihand 168970">
                  <a:extLst>
                    <a:ext uri="{FF2B5EF4-FFF2-40B4-BE49-F238E27FC236}">
                      <a16:creationId xmlns:a16="http://schemas.microsoft.com/office/drawing/2014/main" id="{9278D85D-7F24-4F73-BEBC-EA16CB5A79EF}"/>
                    </a:ext>
                  </a:extLst>
                </p:cNvPr>
                <p:cNvPicPr/>
                <p:nvPr/>
              </p:nvPicPr>
              <p:blipFill>
                <a:blip r:embed="rId186"/>
                <a:stretch>
                  <a:fillRect/>
                </a:stretch>
              </p:blipFill>
              <p:spPr>
                <a:xfrm>
                  <a:off x="3896573" y="1955227"/>
                  <a:ext cx="86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68972" name="Freihand 168971">
                  <a:extLst>
                    <a:ext uri="{FF2B5EF4-FFF2-40B4-BE49-F238E27FC236}">
                      <a16:creationId xmlns:a16="http://schemas.microsoft.com/office/drawing/2014/main" id="{5003F625-00BC-4B51-8F2F-866E63D7F688}"/>
                    </a:ext>
                  </a:extLst>
                </p14:cNvPr>
                <p14:cNvContentPartPr/>
                <p14:nvPr/>
              </p14:nvContentPartPr>
              <p14:xfrm>
                <a:off x="3901613" y="1905187"/>
                <a:ext cx="3240" cy="8280"/>
              </p14:xfrm>
            </p:contentPart>
          </mc:Choice>
          <mc:Fallback xmlns="">
            <p:pic>
              <p:nvPicPr>
                <p:cNvPr id="168972" name="Freihand 168971">
                  <a:extLst>
                    <a:ext uri="{FF2B5EF4-FFF2-40B4-BE49-F238E27FC236}">
                      <a16:creationId xmlns:a16="http://schemas.microsoft.com/office/drawing/2014/main" id="{5003F625-00BC-4B51-8F2F-866E63D7F688}"/>
                    </a:ext>
                  </a:extLst>
                </p:cNvPr>
                <p:cNvPicPr/>
                <p:nvPr/>
              </p:nvPicPr>
              <p:blipFill>
                <a:blip r:embed="rId188"/>
                <a:stretch>
                  <a:fillRect/>
                </a:stretch>
              </p:blipFill>
              <p:spPr>
                <a:xfrm>
                  <a:off x="3897293" y="1900867"/>
                  <a:ext cx="11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69022" name="Freihand 169021">
                  <a:extLst>
                    <a:ext uri="{FF2B5EF4-FFF2-40B4-BE49-F238E27FC236}">
                      <a16:creationId xmlns:a16="http://schemas.microsoft.com/office/drawing/2014/main" id="{2175DE17-3141-4DE7-B1E1-D36E1D996519}"/>
                    </a:ext>
                  </a:extLst>
                </p14:cNvPr>
                <p14:cNvContentPartPr/>
                <p14:nvPr/>
              </p14:nvContentPartPr>
              <p14:xfrm>
                <a:off x="4066853" y="2039827"/>
                <a:ext cx="68400" cy="15120"/>
              </p14:xfrm>
            </p:contentPart>
          </mc:Choice>
          <mc:Fallback xmlns="">
            <p:pic>
              <p:nvPicPr>
                <p:cNvPr id="169022" name="Freihand 169021">
                  <a:extLst>
                    <a:ext uri="{FF2B5EF4-FFF2-40B4-BE49-F238E27FC236}">
                      <a16:creationId xmlns:a16="http://schemas.microsoft.com/office/drawing/2014/main" id="{2175DE17-3141-4DE7-B1E1-D36E1D996519}"/>
                    </a:ext>
                  </a:extLst>
                </p:cNvPr>
                <p:cNvPicPr/>
                <p:nvPr/>
              </p:nvPicPr>
              <p:blipFill>
                <a:blip r:embed="rId190"/>
                <a:stretch>
                  <a:fillRect/>
                </a:stretch>
              </p:blipFill>
              <p:spPr>
                <a:xfrm>
                  <a:off x="4062533" y="2035507"/>
                  <a:ext cx="7704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69023" name="Freihand 169022">
                  <a:extLst>
                    <a:ext uri="{FF2B5EF4-FFF2-40B4-BE49-F238E27FC236}">
                      <a16:creationId xmlns:a16="http://schemas.microsoft.com/office/drawing/2014/main" id="{B2BD5C43-A08D-4AEB-A154-98AB8A74DD74}"/>
                    </a:ext>
                  </a:extLst>
                </p14:cNvPr>
                <p14:cNvContentPartPr/>
                <p14:nvPr/>
              </p14:nvContentPartPr>
              <p14:xfrm>
                <a:off x="4072973" y="2080507"/>
                <a:ext cx="82800" cy="14040"/>
              </p14:xfrm>
            </p:contentPart>
          </mc:Choice>
          <mc:Fallback xmlns="">
            <p:pic>
              <p:nvPicPr>
                <p:cNvPr id="169023" name="Freihand 169022">
                  <a:extLst>
                    <a:ext uri="{FF2B5EF4-FFF2-40B4-BE49-F238E27FC236}">
                      <a16:creationId xmlns:a16="http://schemas.microsoft.com/office/drawing/2014/main" id="{B2BD5C43-A08D-4AEB-A154-98AB8A74DD74}"/>
                    </a:ext>
                  </a:extLst>
                </p:cNvPr>
                <p:cNvPicPr/>
                <p:nvPr/>
              </p:nvPicPr>
              <p:blipFill>
                <a:blip r:embed="rId192"/>
                <a:stretch>
                  <a:fillRect/>
                </a:stretch>
              </p:blipFill>
              <p:spPr>
                <a:xfrm>
                  <a:off x="4068653" y="2076187"/>
                  <a:ext cx="914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69025" name="Freihand 169024">
                  <a:extLst>
                    <a:ext uri="{FF2B5EF4-FFF2-40B4-BE49-F238E27FC236}">
                      <a16:creationId xmlns:a16="http://schemas.microsoft.com/office/drawing/2014/main" id="{86BD7851-99CC-481A-BE1D-F8B617EBC2D4}"/>
                    </a:ext>
                  </a:extLst>
                </p14:cNvPr>
                <p14:cNvContentPartPr/>
                <p14:nvPr/>
              </p14:nvContentPartPr>
              <p14:xfrm>
                <a:off x="3920693" y="2017867"/>
                <a:ext cx="68040" cy="86400"/>
              </p14:xfrm>
            </p:contentPart>
          </mc:Choice>
          <mc:Fallback xmlns="">
            <p:pic>
              <p:nvPicPr>
                <p:cNvPr id="169025" name="Freihand 169024">
                  <a:extLst>
                    <a:ext uri="{FF2B5EF4-FFF2-40B4-BE49-F238E27FC236}">
                      <a16:creationId xmlns:a16="http://schemas.microsoft.com/office/drawing/2014/main" id="{86BD7851-99CC-481A-BE1D-F8B617EBC2D4}"/>
                    </a:ext>
                  </a:extLst>
                </p:cNvPr>
                <p:cNvPicPr/>
                <p:nvPr/>
              </p:nvPicPr>
              <p:blipFill>
                <a:blip r:embed="rId194"/>
                <a:stretch>
                  <a:fillRect/>
                </a:stretch>
              </p:blipFill>
              <p:spPr>
                <a:xfrm>
                  <a:off x="3916373" y="2013547"/>
                  <a:ext cx="766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69026" name="Freihand 169025">
                  <a:extLst>
                    <a:ext uri="{FF2B5EF4-FFF2-40B4-BE49-F238E27FC236}">
                      <a16:creationId xmlns:a16="http://schemas.microsoft.com/office/drawing/2014/main" id="{0EA11171-86BB-42EF-AF3F-452B01BFA7A1}"/>
                    </a:ext>
                  </a:extLst>
                </p14:cNvPr>
                <p14:cNvContentPartPr/>
                <p14:nvPr/>
              </p14:nvContentPartPr>
              <p14:xfrm>
                <a:off x="3975413" y="2014627"/>
                <a:ext cx="20520" cy="100440"/>
              </p14:xfrm>
            </p:contentPart>
          </mc:Choice>
          <mc:Fallback xmlns="">
            <p:pic>
              <p:nvPicPr>
                <p:cNvPr id="169026" name="Freihand 169025">
                  <a:extLst>
                    <a:ext uri="{FF2B5EF4-FFF2-40B4-BE49-F238E27FC236}">
                      <a16:creationId xmlns:a16="http://schemas.microsoft.com/office/drawing/2014/main" id="{0EA11171-86BB-42EF-AF3F-452B01BFA7A1}"/>
                    </a:ext>
                  </a:extLst>
                </p:cNvPr>
                <p:cNvPicPr/>
                <p:nvPr/>
              </p:nvPicPr>
              <p:blipFill>
                <a:blip r:embed="rId196"/>
                <a:stretch>
                  <a:fillRect/>
                </a:stretch>
              </p:blipFill>
              <p:spPr>
                <a:xfrm>
                  <a:off x="3971093" y="2010307"/>
                  <a:ext cx="291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69027" name="Freihand 169026">
                  <a:extLst>
                    <a:ext uri="{FF2B5EF4-FFF2-40B4-BE49-F238E27FC236}">
                      <a16:creationId xmlns:a16="http://schemas.microsoft.com/office/drawing/2014/main" id="{00C6EEEE-02CE-4605-81B8-8C44AC60BABB}"/>
                    </a:ext>
                  </a:extLst>
                </p14:cNvPr>
                <p14:cNvContentPartPr/>
                <p14:nvPr/>
              </p14:nvContentPartPr>
              <p14:xfrm>
                <a:off x="3945533" y="2097787"/>
                <a:ext cx="60480" cy="18720"/>
              </p14:xfrm>
            </p:contentPart>
          </mc:Choice>
          <mc:Fallback xmlns="">
            <p:pic>
              <p:nvPicPr>
                <p:cNvPr id="169027" name="Freihand 169026">
                  <a:extLst>
                    <a:ext uri="{FF2B5EF4-FFF2-40B4-BE49-F238E27FC236}">
                      <a16:creationId xmlns:a16="http://schemas.microsoft.com/office/drawing/2014/main" id="{00C6EEEE-02CE-4605-81B8-8C44AC60BABB}"/>
                    </a:ext>
                  </a:extLst>
                </p:cNvPr>
                <p:cNvPicPr/>
                <p:nvPr/>
              </p:nvPicPr>
              <p:blipFill>
                <a:blip r:embed="rId198"/>
                <a:stretch>
                  <a:fillRect/>
                </a:stretch>
              </p:blipFill>
              <p:spPr>
                <a:xfrm>
                  <a:off x="3941213" y="2093467"/>
                  <a:ext cx="691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69028" name="Freihand 169027">
                  <a:extLst>
                    <a:ext uri="{FF2B5EF4-FFF2-40B4-BE49-F238E27FC236}">
                      <a16:creationId xmlns:a16="http://schemas.microsoft.com/office/drawing/2014/main" id="{659907D7-D716-4BAF-B910-23E80721B85D}"/>
                    </a:ext>
                  </a:extLst>
                </p14:cNvPr>
                <p14:cNvContentPartPr/>
                <p14:nvPr/>
              </p14:nvContentPartPr>
              <p14:xfrm>
                <a:off x="3995573" y="2033347"/>
                <a:ext cx="48600" cy="92160"/>
              </p14:xfrm>
            </p:contentPart>
          </mc:Choice>
          <mc:Fallback xmlns="">
            <p:pic>
              <p:nvPicPr>
                <p:cNvPr id="169028" name="Freihand 169027">
                  <a:extLst>
                    <a:ext uri="{FF2B5EF4-FFF2-40B4-BE49-F238E27FC236}">
                      <a16:creationId xmlns:a16="http://schemas.microsoft.com/office/drawing/2014/main" id="{659907D7-D716-4BAF-B910-23E80721B85D}"/>
                    </a:ext>
                  </a:extLst>
                </p:cNvPr>
                <p:cNvPicPr/>
                <p:nvPr/>
              </p:nvPicPr>
              <p:blipFill>
                <a:blip r:embed="rId200"/>
                <a:stretch>
                  <a:fillRect/>
                </a:stretch>
              </p:blipFill>
              <p:spPr>
                <a:xfrm>
                  <a:off x="3991253" y="2029027"/>
                  <a:ext cx="572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69030" name="Freihand 169029">
                  <a:extLst>
                    <a:ext uri="{FF2B5EF4-FFF2-40B4-BE49-F238E27FC236}">
                      <a16:creationId xmlns:a16="http://schemas.microsoft.com/office/drawing/2014/main" id="{CEB364FA-F34E-4111-8C03-AA80CAFE384C}"/>
                    </a:ext>
                  </a:extLst>
                </p14:cNvPr>
                <p14:cNvContentPartPr/>
                <p14:nvPr/>
              </p14:nvContentPartPr>
              <p14:xfrm>
                <a:off x="4043813" y="2111107"/>
                <a:ext cx="64080" cy="75960"/>
              </p14:xfrm>
            </p:contentPart>
          </mc:Choice>
          <mc:Fallback xmlns="">
            <p:pic>
              <p:nvPicPr>
                <p:cNvPr id="169030" name="Freihand 169029">
                  <a:extLst>
                    <a:ext uri="{FF2B5EF4-FFF2-40B4-BE49-F238E27FC236}">
                      <a16:creationId xmlns:a16="http://schemas.microsoft.com/office/drawing/2014/main" id="{CEB364FA-F34E-4111-8C03-AA80CAFE384C}"/>
                    </a:ext>
                  </a:extLst>
                </p:cNvPr>
                <p:cNvPicPr/>
                <p:nvPr/>
              </p:nvPicPr>
              <p:blipFill>
                <a:blip r:embed="rId202"/>
                <a:stretch>
                  <a:fillRect/>
                </a:stretch>
              </p:blipFill>
              <p:spPr>
                <a:xfrm>
                  <a:off x="4039493" y="2106787"/>
                  <a:ext cx="72720" cy="84600"/>
                </a:xfrm>
                <a:prstGeom prst="rect">
                  <a:avLst/>
                </a:prstGeom>
              </p:spPr>
            </p:pic>
          </mc:Fallback>
        </mc:AlternateContent>
      </p:grpSp>
      <p:grpSp>
        <p:nvGrpSpPr>
          <p:cNvPr id="169049" name="Gruppieren 169048">
            <a:extLst>
              <a:ext uri="{FF2B5EF4-FFF2-40B4-BE49-F238E27FC236}">
                <a16:creationId xmlns:a16="http://schemas.microsoft.com/office/drawing/2014/main" id="{FE3CBA89-06D5-4FA9-9223-456932256629}"/>
              </a:ext>
            </a:extLst>
          </p:cNvPr>
          <p:cNvGrpSpPr/>
          <p:nvPr/>
        </p:nvGrpSpPr>
        <p:grpSpPr>
          <a:xfrm>
            <a:off x="11308613" y="1819867"/>
            <a:ext cx="340920" cy="325080"/>
            <a:chOff x="11308613" y="1819867"/>
            <a:chExt cx="340920" cy="325080"/>
          </a:xfrm>
        </p:grpSpPr>
        <mc:AlternateContent xmlns:mc="http://schemas.openxmlformats.org/markup-compatibility/2006" xmlns:p14="http://schemas.microsoft.com/office/powerpoint/2010/main">
          <mc:Choice Requires="p14">
            <p:contentPart p14:bwMode="auto" r:id="rId203">
              <p14:nvContentPartPr>
                <p14:cNvPr id="169045" name="Freihand 169044">
                  <a:extLst>
                    <a:ext uri="{FF2B5EF4-FFF2-40B4-BE49-F238E27FC236}">
                      <a16:creationId xmlns:a16="http://schemas.microsoft.com/office/drawing/2014/main" id="{AF291656-9CD1-4DBA-8F84-DA2F3D4C7A68}"/>
                    </a:ext>
                  </a:extLst>
                </p14:cNvPr>
                <p14:cNvContentPartPr/>
                <p14:nvPr/>
              </p14:nvContentPartPr>
              <p14:xfrm>
                <a:off x="11308613" y="1982947"/>
                <a:ext cx="71640" cy="50400"/>
              </p14:xfrm>
            </p:contentPart>
          </mc:Choice>
          <mc:Fallback xmlns="">
            <p:pic>
              <p:nvPicPr>
                <p:cNvPr id="169045" name="Freihand 169044">
                  <a:extLst>
                    <a:ext uri="{FF2B5EF4-FFF2-40B4-BE49-F238E27FC236}">
                      <a16:creationId xmlns:a16="http://schemas.microsoft.com/office/drawing/2014/main" id="{AF291656-9CD1-4DBA-8F84-DA2F3D4C7A68}"/>
                    </a:ext>
                  </a:extLst>
                </p:cNvPr>
                <p:cNvPicPr/>
                <p:nvPr/>
              </p:nvPicPr>
              <p:blipFill>
                <a:blip r:embed="rId204"/>
                <a:stretch>
                  <a:fillRect/>
                </a:stretch>
              </p:blipFill>
              <p:spPr>
                <a:xfrm>
                  <a:off x="11304293" y="1978627"/>
                  <a:ext cx="802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69046" name="Freihand 169045">
                  <a:extLst>
                    <a:ext uri="{FF2B5EF4-FFF2-40B4-BE49-F238E27FC236}">
                      <a16:creationId xmlns:a16="http://schemas.microsoft.com/office/drawing/2014/main" id="{F100EA04-7F6D-4BD9-96CC-1EA95FDAECA8}"/>
                    </a:ext>
                  </a:extLst>
                </p14:cNvPr>
                <p14:cNvContentPartPr/>
                <p14:nvPr/>
              </p14:nvContentPartPr>
              <p14:xfrm>
                <a:off x="11353253" y="2014267"/>
                <a:ext cx="31680" cy="130680"/>
              </p14:xfrm>
            </p:contentPart>
          </mc:Choice>
          <mc:Fallback xmlns="">
            <p:pic>
              <p:nvPicPr>
                <p:cNvPr id="169046" name="Freihand 169045">
                  <a:extLst>
                    <a:ext uri="{FF2B5EF4-FFF2-40B4-BE49-F238E27FC236}">
                      <a16:creationId xmlns:a16="http://schemas.microsoft.com/office/drawing/2014/main" id="{F100EA04-7F6D-4BD9-96CC-1EA95FDAECA8}"/>
                    </a:ext>
                  </a:extLst>
                </p:cNvPr>
                <p:cNvPicPr/>
                <p:nvPr/>
              </p:nvPicPr>
              <p:blipFill>
                <a:blip r:embed="rId206"/>
                <a:stretch>
                  <a:fillRect/>
                </a:stretch>
              </p:blipFill>
              <p:spPr>
                <a:xfrm>
                  <a:off x="11348933" y="2009947"/>
                  <a:ext cx="4032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69047" name="Freihand 169046">
                  <a:extLst>
                    <a:ext uri="{FF2B5EF4-FFF2-40B4-BE49-F238E27FC236}">
                      <a16:creationId xmlns:a16="http://schemas.microsoft.com/office/drawing/2014/main" id="{089CD5CB-EB50-4FEA-99E8-1F932C656029}"/>
                    </a:ext>
                  </a:extLst>
                </p14:cNvPr>
                <p14:cNvContentPartPr/>
                <p14:nvPr/>
              </p14:nvContentPartPr>
              <p14:xfrm>
                <a:off x="11578973" y="1975027"/>
                <a:ext cx="19800" cy="100800"/>
              </p14:xfrm>
            </p:contentPart>
          </mc:Choice>
          <mc:Fallback xmlns="">
            <p:pic>
              <p:nvPicPr>
                <p:cNvPr id="169047" name="Freihand 169046">
                  <a:extLst>
                    <a:ext uri="{FF2B5EF4-FFF2-40B4-BE49-F238E27FC236}">
                      <a16:creationId xmlns:a16="http://schemas.microsoft.com/office/drawing/2014/main" id="{089CD5CB-EB50-4FEA-99E8-1F932C656029}"/>
                    </a:ext>
                  </a:extLst>
                </p:cNvPr>
                <p:cNvPicPr/>
                <p:nvPr/>
              </p:nvPicPr>
              <p:blipFill>
                <a:blip r:embed="rId208"/>
                <a:stretch>
                  <a:fillRect/>
                </a:stretch>
              </p:blipFill>
              <p:spPr>
                <a:xfrm>
                  <a:off x="11574653" y="1970707"/>
                  <a:ext cx="284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69048" name="Freihand 169047">
                  <a:extLst>
                    <a:ext uri="{FF2B5EF4-FFF2-40B4-BE49-F238E27FC236}">
                      <a16:creationId xmlns:a16="http://schemas.microsoft.com/office/drawing/2014/main" id="{702D2970-98E9-40C6-B5BE-90CC60B4EA95}"/>
                    </a:ext>
                  </a:extLst>
                </p14:cNvPr>
                <p14:cNvContentPartPr/>
                <p14:nvPr/>
              </p14:nvContentPartPr>
              <p14:xfrm>
                <a:off x="11516333" y="1819867"/>
                <a:ext cx="133200" cy="150120"/>
              </p14:xfrm>
            </p:contentPart>
          </mc:Choice>
          <mc:Fallback xmlns="">
            <p:pic>
              <p:nvPicPr>
                <p:cNvPr id="169048" name="Freihand 169047">
                  <a:extLst>
                    <a:ext uri="{FF2B5EF4-FFF2-40B4-BE49-F238E27FC236}">
                      <a16:creationId xmlns:a16="http://schemas.microsoft.com/office/drawing/2014/main" id="{702D2970-98E9-40C6-B5BE-90CC60B4EA95}"/>
                    </a:ext>
                  </a:extLst>
                </p:cNvPr>
                <p:cNvPicPr/>
                <p:nvPr/>
              </p:nvPicPr>
              <p:blipFill>
                <a:blip r:embed="rId210"/>
                <a:stretch>
                  <a:fillRect/>
                </a:stretch>
              </p:blipFill>
              <p:spPr>
                <a:xfrm>
                  <a:off x="11512013" y="1815547"/>
                  <a:ext cx="141840" cy="158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1">
            <p14:nvContentPartPr>
              <p14:cNvPr id="169050" name="Freihand 169049">
                <a:extLst>
                  <a:ext uri="{FF2B5EF4-FFF2-40B4-BE49-F238E27FC236}">
                    <a16:creationId xmlns:a16="http://schemas.microsoft.com/office/drawing/2014/main" id="{9998D802-A4AD-4310-9BED-84E5A5D689E7}"/>
                  </a:ext>
                </a:extLst>
              </p14:cNvPr>
              <p14:cNvContentPartPr/>
              <p14:nvPr/>
            </p14:nvContentPartPr>
            <p14:xfrm>
              <a:off x="997493" y="2085187"/>
              <a:ext cx="21240" cy="7560"/>
            </p14:xfrm>
          </p:contentPart>
        </mc:Choice>
        <mc:Fallback xmlns="">
          <p:pic>
            <p:nvPicPr>
              <p:cNvPr id="169050" name="Freihand 169049">
                <a:extLst>
                  <a:ext uri="{FF2B5EF4-FFF2-40B4-BE49-F238E27FC236}">
                    <a16:creationId xmlns:a16="http://schemas.microsoft.com/office/drawing/2014/main" id="{9998D802-A4AD-4310-9BED-84E5A5D689E7}"/>
                  </a:ext>
                </a:extLst>
              </p:cNvPr>
              <p:cNvPicPr/>
              <p:nvPr/>
            </p:nvPicPr>
            <p:blipFill>
              <a:blip r:embed="rId212"/>
              <a:stretch>
                <a:fillRect/>
              </a:stretch>
            </p:blipFill>
            <p:spPr>
              <a:xfrm>
                <a:off x="993173" y="2080867"/>
                <a:ext cx="29880" cy="16200"/>
              </a:xfrm>
              <a:prstGeom prst="rect">
                <a:avLst/>
              </a:prstGeom>
            </p:spPr>
          </p:pic>
        </mc:Fallback>
      </mc:AlternateContent>
      <p:grpSp>
        <p:nvGrpSpPr>
          <p:cNvPr id="169053" name="Gruppieren 169052">
            <a:extLst>
              <a:ext uri="{FF2B5EF4-FFF2-40B4-BE49-F238E27FC236}">
                <a16:creationId xmlns:a16="http://schemas.microsoft.com/office/drawing/2014/main" id="{32D9E549-40A3-4AB2-9573-EA148E2DE7D0}"/>
              </a:ext>
            </a:extLst>
          </p:cNvPr>
          <p:cNvGrpSpPr/>
          <p:nvPr/>
        </p:nvGrpSpPr>
        <p:grpSpPr>
          <a:xfrm>
            <a:off x="818213" y="2269507"/>
            <a:ext cx="158400" cy="173880"/>
            <a:chOff x="818213" y="2269507"/>
            <a:chExt cx="158400" cy="173880"/>
          </a:xfrm>
        </p:grpSpPr>
        <mc:AlternateContent xmlns:mc="http://schemas.openxmlformats.org/markup-compatibility/2006" xmlns:p14="http://schemas.microsoft.com/office/powerpoint/2010/main">
          <mc:Choice Requires="p14">
            <p:contentPart p14:bwMode="auto" r:id="rId213">
              <p14:nvContentPartPr>
                <p14:cNvPr id="169051" name="Freihand 169050">
                  <a:extLst>
                    <a:ext uri="{FF2B5EF4-FFF2-40B4-BE49-F238E27FC236}">
                      <a16:creationId xmlns:a16="http://schemas.microsoft.com/office/drawing/2014/main" id="{A4B4DB7C-0728-4916-AD94-1BDDBFA10FDB}"/>
                    </a:ext>
                  </a:extLst>
                </p14:cNvPr>
                <p14:cNvContentPartPr/>
                <p14:nvPr/>
              </p14:nvContentPartPr>
              <p14:xfrm>
                <a:off x="818213" y="2269507"/>
                <a:ext cx="90000" cy="143640"/>
              </p14:xfrm>
            </p:contentPart>
          </mc:Choice>
          <mc:Fallback xmlns="">
            <p:pic>
              <p:nvPicPr>
                <p:cNvPr id="169051" name="Freihand 169050">
                  <a:extLst>
                    <a:ext uri="{FF2B5EF4-FFF2-40B4-BE49-F238E27FC236}">
                      <a16:creationId xmlns:a16="http://schemas.microsoft.com/office/drawing/2014/main" id="{A4B4DB7C-0728-4916-AD94-1BDDBFA10FDB}"/>
                    </a:ext>
                  </a:extLst>
                </p:cNvPr>
                <p:cNvPicPr/>
                <p:nvPr/>
              </p:nvPicPr>
              <p:blipFill>
                <a:blip r:embed="rId214"/>
                <a:stretch>
                  <a:fillRect/>
                </a:stretch>
              </p:blipFill>
              <p:spPr>
                <a:xfrm>
                  <a:off x="813893" y="2265187"/>
                  <a:ext cx="986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69052" name="Freihand 169051">
                  <a:extLst>
                    <a:ext uri="{FF2B5EF4-FFF2-40B4-BE49-F238E27FC236}">
                      <a16:creationId xmlns:a16="http://schemas.microsoft.com/office/drawing/2014/main" id="{F7CE3F83-58C3-4779-8705-E3A43A6031FF}"/>
                    </a:ext>
                  </a:extLst>
                </p14:cNvPr>
                <p14:cNvContentPartPr/>
                <p14:nvPr/>
              </p14:nvContentPartPr>
              <p14:xfrm>
                <a:off x="960773" y="2405947"/>
                <a:ext cx="15840" cy="37440"/>
              </p14:xfrm>
            </p:contentPart>
          </mc:Choice>
          <mc:Fallback xmlns="">
            <p:pic>
              <p:nvPicPr>
                <p:cNvPr id="169052" name="Freihand 169051">
                  <a:extLst>
                    <a:ext uri="{FF2B5EF4-FFF2-40B4-BE49-F238E27FC236}">
                      <a16:creationId xmlns:a16="http://schemas.microsoft.com/office/drawing/2014/main" id="{F7CE3F83-58C3-4779-8705-E3A43A6031FF}"/>
                    </a:ext>
                  </a:extLst>
                </p:cNvPr>
                <p:cNvPicPr/>
                <p:nvPr/>
              </p:nvPicPr>
              <p:blipFill>
                <a:blip r:embed="rId216"/>
                <a:stretch>
                  <a:fillRect/>
                </a:stretch>
              </p:blipFill>
              <p:spPr>
                <a:xfrm>
                  <a:off x="956453" y="2401627"/>
                  <a:ext cx="24480" cy="46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7">
            <p14:nvContentPartPr>
              <p14:cNvPr id="169054" name="Freihand 169053">
                <a:extLst>
                  <a:ext uri="{FF2B5EF4-FFF2-40B4-BE49-F238E27FC236}">
                    <a16:creationId xmlns:a16="http://schemas.microsoft.com/office/drawing/2014/main" id="{EA4EA047-6B46-4946-8550-C2930800B3A5}"/>
                  </a:ext>
                </a:extLst>
              </p14:cNvPr>
              <p14:cNvContentPartPr/>
              <p14:nvPr/>
            </p14:nvContentPartPr>
            <p14:xfrm>
              <a:off x="9211613" y="2181667"/>
              <a:ext cx="276840" cy="68400"/>
            </p14:xfrm>
          </p:contentPart>
        </mc:Choice>
        <mc:Fallback xmlns="">
          <p:pic>
            <p:nvPicPr>
              <p:cNvPr id="169054" name="Freihand 169053">
                <a:extLst>
                  <a:ext uri="{FF2B5EF4-FFF2-40B4-BE49-F238E27FC236}">
                    <a16:creationId xmlns:a16="http://schemas.microsoft.com/office/drawing/2014/main" id="{EA4EA047-6B46-4946-8550-C2930800B3A5}"/>
                  </a:ext>
                </a:extLst>
              </p:cNvPr>
              <p:cNvPicPr/>
              <p:nvPr/>
            </p:nvPicPr>
            <p:blipFill>
              <a:blip r:embed="rId218"/>
              <a:stretch>
                <a:fillRect/>
              </a:stretch>
            </p:blipFill>
            <p:spPr>
              <a:xfrm>
                <a:off x="9207293" y="2177347"/>
                <a:ext cx="285480" cy="77040"/>
              </a:xfrm>
              <a:prstGeom prst="rect">
                <a:avLst/>
              </a:prstGeom>
            </p:spPr>
          </p:pic>
        </mc:Fallback>
      </mc:AlternateContent>
      <p:grpSp>
        <p:nvGrpSpPr>
          <p:cNvPr id="169056" name="Gruppieren 169055">
            <a:extLst>
              <a:ext uri="{FF2B5EF4-FFF2-40B4-BE49-F238E27FC236}">
                <a16:creationId xmlns:a16="http://schemas.microsoft.com/office/drawing/2014/main" id="{E65962DC-40D6-4B89-8D81-77943B3FD32B}"/>
              </a:ext>
            </a:extLst>
          </p:cNvPr>
          <p:cNvGrpSpPr/>
          <p:nvPr/>
        </p:nvGrpSpPr>
        <p:grpSpPr>
          <a:xfrm>
            <a:off x="9223853" y="1879267"/>
            <a:ext cx="1711440" cy="244080"/>
            <a:chOff x="9223853" y="1879267"/>
            <a:chExt cx="1711440" cy="244080"/>
          </a:xfrm>
        </p:grpSpPr>
        <mc:AlternateContent xmlns:mc="http://schemas.openxmlformats.org/markup-compatibility/2006" xmlns:p14="http://schemas.microsoft.com/office/powerpoint/2010/main">
          <mc:Choice Requires="p14">
            <p:contentPart p14:bwMode="auto" r:id="rId219">
              <p14:nvContentPartPr>
                <p14:cNvPr id="169013" name="Freihand 169012">
                  <a:extLst>
                    <a:ext uri="{FF2B5EF4-FFF2-40B4-BE49-F238E27FC236}">
                      <a16:creationId xmlns:a16="http://schemas.microsoft.com/office/drawing/2014/main" id="{944EAA6F-B4EE-4BAD-B18B-E645818754C8}"/>
                    </a:ext>
                  </a:extLst>
                </p14:cNvPr>
                <p14:cNvContentPartPr/>
                <p14:nvPr/>
              </p14:nvContentPartPr>
              <p14:xfrm>
                <a:off x="9248333" y="1905907"/>
                <a:ext cx="89640" cy="101880"/>
              </p14:xfrm>
            </p:contentPart>
          </mc:Choice>
          <mc:Fallback xmlns="">
            <p:pic>
              <p:nvPicPr>
                <p:cNvPr id="169013" name="Freihand 169012">
                  <a:extLst>
                    <a:ext uri="{FF2B5EF4-FFF2-40B4-BE49-F238E27FC236}">
                      <a16:creationId xmlns:a16="http://schemas.microsoft.com/office/drawing/2014/main" id="{944EAA6F-B4EE-4BAD-B18B-E645818754C8}"/>
                    </a:ext>
                  </a:extLst>
                </p:cNvPr>
                <p:cNvPicPr/>
                <p:nvPr/>
              </p:nvPicPr>
              <p:blipFill>
                <a:blip r:embed="rId220"/>
                <a:stretch>
                  <a:fillRect/>
                </a:stretch>
              </p:blipFill>
              <p:spPr>
                <a:xfrm>
                  <a:off x="9244013" y="1901587"/>
                  <a:ext cx="982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69014" name="Freihand 169013">
                  <a:extLst>
                    <a:ext uri="{FF2B5EF4-FFF2-40B4-BE49-F238E27FC236}">
                      <a16:creationId xmlns:a16="http://schemas.microsoft.com/office/drawing/2014/main" id="{06FAE2E4-6209-4A9B-8829-0A0D3A230A35}"/>
                    </a:ext>
                  </a:extLst>
                </p14:cNvPr>
                <p14:cNvContentPartPr/>
                <p14:nvPr/>
              </p14:nvContentPartPr>
              <p14:xfrm>
                <a:off x="9223853" y="1905907"/>
                <a:ext cx="114120" cy="109800"/>
              </p14:xfrm>
            </p:contentPart>
          </mc:Choice>
          <mc:Fallback xmlns="">
            <p:pic>
              <p:nvPicPr>
                <p:cNvPr id="169014" name="Freihand 169013">
                  <a:extLst>
                    <a:ext uri="{FF2B5EF4-FFF2-40B4-BE49-F238E27FC236}">
                      <a16:creationId xmlns:a16="http://schemas.microsoft.com/office/drawing/2014/main" id="{06FAE2E4-6209-4A9B-8829-0A0D3A230A35}"/>
                    </a:ext>
                  </a:extLst>
                </p:cNvPr>
                <p:cNvPicPr/>
                <p:nvPr/>
              </p:nvPicPr>
              <p:blipFill>
                <a:blip r:embed="rId222"/>
                <a:stretch>
                  <a:fillRect/>
                </a:stretch>
              </p:blipFill>
              <p:spPr>
                <a:xfrm>
                  <a:off x="9219533" y="1901587"/>
                  <a:ext cx="1227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9015" name="Freihand 169014">
                  <a:extLst>
                    <a:ext uri="{FF2B5EF4-FFF2-40B4-BE49-F238E27FC236}">
                      <a16:creationId xmlns:a16="http://schemas.microsoft.com/office/drawing/2014/main" id="{B712B474-8482-491D-8D33-CAD5DEB97FF3}"/>
                    </a:ext>
                  </a:extLst>
                </p14:cNvPr>
                <p14:cNvContentPartPr/>
                <p14:nvPr/>
              </p14:nvContentPartPr>
              <p14:xfrm>
                <a:off x="9379013" y="1947307"/>
                <a:ext cx="84240" cy="108720"/>
              </p14:xfrm>
            </p:contentPart>
          </mc:Choice>
          <mc:Fallback xmlns="">
            <p:pic>
              <p:nvPicPr>
                <p:cNvPr id="169015" name="Freihand 169014">
                  <a:extLst>
                    <a:ext uri="{FF2B5EF4-FFF2-40B4-BE49-F238E27FC236}">
                      <a16:creationId xmlns:a16="http://schemas.microsoft.com/office/drawing/2014/main" id="{B712B474-8482-491D-8D33-CAD5DEB97FF3}"/>
                    </a:ext>
                  </a:extLst>
                </p:cNvPr>
                <p:cNvPicPr/>
                <p:nvPr/>
              </p:nvPicPr>
              <p:blipFill>
                <a:blip r:embed="rId224"/>
                <a:stretch>
                  <a:fillRect/>
                </a:stretch>
              </p:blipFill>
              <p:spPr>
                <a:xfrm>
                  <a:off x="9374693" y="1942987"/>
                  <a:ext cx="928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69016" name="Freihand 169015">
                  <a:extLst>
                    <a:ext uri="{FF2B5EF4-FFF2-40B4-BE49-F238E27FC236}">
                      <a16:creationId xmlns:a16="http://schemas.microsoft.com/office/drawing/2014/main" id="{858A395D-BDEE-4209-9A3B-EE6468476949}"/>
                    </a:ext>
                  </a:extLst>
                </p14:cNvPr>
                <p14:cNvContentPartPr/>
                <p14:nvPr/>
              </p14:nvContentPartPr>
              <p14:xfrm>
                <a:off x="9460013" y="2022907"/>
                <a:ext cx="65520" cy="77760"/>
              </p14:xfrm>
            </p:contentPart>
          </mc:Choice>
          <mc:Fallback xmlns="">
            <p:pic>
              <p:nvPicPr>
                <p:cNvPr id="169016" name="Freihand 169015">
                  <a:extLst>
                    <a:ext uri="{FF2B5EF4-FFF2-40B4-BE49-F238E27FC236}">
                      <a16:creationId xmlns:a16="http://schemas.microsoft.com/office/drawing/2014/main" id="{858A395D-BDEE-4209-9A3B-EE6468476949}"/>
                    </a:ext>
                  </a:extLst>
                </p:cNvPr>
                <p:cNvPicPr/>
                <p:nvPr/>
              </p:nvPicPr>
              <p:blipFill>
                <a:blip r:embed="rId226"/>
                <a:stretch>
                  <a:fillRect/>
                </a:stretch>
              </p:blipFill>
              <p:spPr>
                <a:xfrm>
                  <a:off x="9455693" y="2018587"/>
                  <a:ext cx="741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69017" name="Freihand 169016">
                  <a:extLst>
                    <a:ext uri="{FF2B5EF4-FFF2-40B4-BE49-F238E27FC236}">
                      <a16:creationId xmlns:a16="http://schemas.microsoft.com/office/drawing/2014/main" id="{3C8B7128-5DDB-49A1-B3B2-16F21C7EFAA6}"/>
                    </a:ext>
                  </a:extLst>
                </p14:cNvPr>
                <p14:cNvContentPartPr/>
                <p14:nvPr/>
              </p14:nvContentPartPr>
              <p14:xfrm>
                <a:off x="9612293" y="1972147"/>
                <a:ext cx="88200" cy="12960"/>
              </p14:xfrm>
            </p:contentPart>
          </mc:Choice>
          <mc:Fallback xmlns="">
            <p:pic>
              <p:nvPicPr>
                <p:cNvPr id="169017" name="Freihand 169016">
                  <a:extLst>
                    <a:ext uri="{FF2B5EF4-FFF2-40B4-BE49-F238E27FC236}">
                      <a16:creationId xmlns:a16="http://schemas.microsoft.com/office/drawing/2014/main" id="{3C8B7128-5DDB-49A1-B3B2-16F21C7EFAA6}"/>
                    </a:ext>
                  </a:extLst>
                </p:cNvPr>
                <p:cNvPicPr/>
                <p:nvPr/>
              </p:nvPicPr>
              <p:blipFill>
                <a:blip r:embed="rId228"/>
                <a:stretch>
                  <a:fillRect/>
                </a:stretch>
              </p:blipFill>
              <p:spPr>
                <a:xfrm>
                  <a:off x="9607973" y="1967827"/>
                  <a:ext cx="968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69018" name="Freihand 169017">
                  <a:extLst>
                    <a:ext uri="{FF2B5EF4-FFF2-40B4-BE49-F238E27FC236}">
                      <a16:creationId xmlns:a16="http://schemas.microsoft.com/office/drawing/2014/main" id="{21C86BA9-9363-45B8-9510-64C37ECD967A}"/>
                    </a:ext>
                  </a:extLst>
                </p14:cNvPr>
                <p14:cNvContentPartPr/>
                <p14:nvPr/>
              </p14:nvContentPartPr>
              <p14:xfrm>
                <a:off x="9611573" y="1994827"/>
                <a:ext cx="107280" cy="18720"/>
              </p14:xfrm>
            </p:contentPart>
          </mc:Choice>
          <mc:Fallback xmlns="">
            <p:pic>
              <p:nvPicPr>
                <p:cNvPr id="169018" name="Freihand 169017">
                  <a:extLst>
                    <a:ext uri="{FF2B5EF4-FFF2-40B4-BE49-F238E27FC236}">
                      <a16:creationId xmlns:a16="http://schemas.microsoft.com/office/drawing/2014/main" id="{21C86BA9-9363-45B8-9510-64C37ECD967A}"/>
                    </a:ext>
                  </a:extLst>
                </p:cNvPr>
                <p:cNvPicPr/>
                <p:nvPr/>
              </p:nvPicPr>
              <p:blipFill>
                <a:blip r:embed="rId230"/>
                <a:stretch>
                  <a:fillRect/>
                </a:stretch>
              </p:blipFill>
              <p:spPr>
                <a:xfrm>
                  <a:off x="9607253" y="1990507"/>
                  <a:ext cx="1159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69032" name="Freihand 169031">
                  <a:extLst>
                    <a:ext uri="{FF2B5EF4-FFF2-40B4-BE49-F238E27FC236}">
                      <a16:creationId xmlns:a16="http://schemas.microsoft.com/office/drawing/2014/main" id="{2380B7F3-E351-48ED-B621-79F218E599FE}"/>
                    </a:ext>
                  </a:extLst>
                </p14:cNvPr>
                <p14:cNvContentPartPr/>
                <p14:nvPr/>
              </p14:nvContentPartPr>
              <p14:xfrm>
                <a:off x="9443813" y="2061427"/>
                <a:ext cx="89280" cy="61920"/>
              </p14:xfrm>
            </p:contentPart>
          </mc:Choice>
          <mc:Fallback xmlns="">
            <p:pic>
              <p:nvPicPr>
                <p:cNvPr id="169032" name="Freihand 169031">
                  <a:extLst>
                    <a:ext uri="{FF2B5EF4-FFF2-40B4-BE49-F238E27FC236}">
                      <a16:creationId xmlns:a16="http://schemas.microsoft.com/office/drawing/2014/main" id="{2380B7F3-E351-48ED-B621-79F218E599FE}"/>
                    </a:ext>
                  </a:extLst>
                </p:cNvPr>
                <p:cNvPicPr/>
                <p:nvPr/>
              </p:nvPicPr>
              <p:blipFill>
                <a:blip r:embed="rId232"/>
                <a:stretch>
                  <a:fillRect/>
                </a:stretch>
              </p:blipFill>
              <p:spPr>
                <a:xfrm>
                  <a:off x="9439493" y="2057107"/>
                  <a:ext cx="9792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69033" name="Freihand 169032">
                  <a:extLst>
                    <a:ext uri="{FF2B5EF4-FFF2-40B4-BE49-F238E27FC236}">
                      <a16:creationId xmlns:a16="http://schemas.microsoft.com/office/drawing/2014/main" id="{DA68F646-AC30-4DE6-AC56-A3694ABA05DA}"/>
                    </a:ext>
                  </a:extLst>
                </p14:cNvPr>
                <p14:cNvContentPartPr/>
                <p14:nvPr/>
              </p14:nvContentPartPr>
              <p14:xfrm>
                <a:off x="9826493" y="1897267"/>
                <a:ext cx="88920" cy="120240"/>
              </p14:xfrm>
            </p:contentPart>
          </mc:Choice>
          <mc:Fallback xmlns="">
            <p:pic>
              <p:nvPicPr>
                <p:cNvPr id="169033" name="Freihand 169032">
                  <a:extLst>
                    <a:ext uri="{FF2B5EF4-FFF2-40B4-BE49-F238E27FC236}">
                      <a16:creationId xmlns:a16="http://schemas.microsoft.com/office/drawing/2014/main" id="{DA68F646-AC30-4DE6-AC56-A3694ABA05DA}"/>
                    </a:ext>
                  </a:extLst>
                </p:cNvPr>
                <p:cNvPicPr/>
                <p:nvPr/>
              </p:nvPicPr>
              <p:blipFill>
                <a:blip r:embed="rId234"/>
                <a:stretch>
                  <a:fillRect/>
                </a:stretch>
              </p:blipFill>
              <p:spPr>
                <a:xfrm>
                  <a:off x="9822173" y="1892947"/>
                  <a:ext cx="975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69034" name="Freihand 169033">
                  <a:extLst>
                    <a:ext uri="{FF2B5EF4-FFF2-40B4-BE49-F238E27FC236}">
                      <a16:creationId xmlns:a16="http://schemas.microsoft.com/office/drawing/2014/main" id="{1AB0043D-4872-4398-B664-53A40FEEA716}"/>
                    </a:ext>
                  </a:extLst>
                </p14:cNvPr>
                <p14:cNvContentPartPr/>
                <p14:nvPr/>
              </p14:nvContentPartPr>
              <p14:xfrm>
                <a:off x="9839453" y="1906267"/>
                <a:ext cx="120960" cy="110880"/>
              </p14:xfrm>
            </p:contentPart>
          </mc:Choice>
          <mc:Fallback xmlns="">
            <p:pic>
              <p:nvPicPr>
                <p:cNvPr id="169034" name="Freihand 169033">
                  <a:extLst>
                    <a:ext uri="{FF2B5EF4-FFF2-40B4-BE49-F238E27FC236}">
                      <a16:creationId xmlns:a16="http://schemas.microsoft.com/office/drawing/2014/main" id="{1AB0043D-4872-4398-B664-53A40FEEA716}"/>
                    </a:ext>
                  </a:extLst>
                </p:cNvPr>
                <p:cNvPicPr/>
                <p:nvPr/>
              </p:nvPicPr>
              <p:blipFill>
                <a:blip r:embed="rId236"/>
                <a:stretch>
                  <a:fillRect/>
                </a:stretch>
              </p:blipFill>
              <p:spPr>
                <a:xfrm>
                  <a:off x="9835133" y="1901947"/>
                  <a:ext cx="1296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69035" name="Freihand 169034">
                  <a:extLst>
                    <a:ext uri="{FF2B5EF4-FFF2-40B4-BE49-F238E27FC236}">
                      <a16:creationId xmlns:a16="http://schemas.microsoft.com/office/drawing/2014/main" id="{65FCABF6-27E8-4BD8-B5F3-C0DA367DB7BA}"/>
                    </a:ext>
                  </a:extLst>
                </p14:cNvPr>
                <p14:cNvContentPartPr/>
                <p14:nvPr/>
              </p14:nvContentPartPr>
              <p14:xfrm>
                <a:off x="9975533" y="1932547"/>
                <a:ext cx="109800" cy="86400"/>
              </p14:xfrm>
            </p:contentPart>
          </mc:Choice>
          <mc:Fallback xmlns="">
            <p:pic>
              <p:nvPicPr>
                <p:cNvPr id="169035" name="Freihand 169034">
                  <a:extLst>
                    <a:ext uri="{FF2B5EF4-FFF2-40B4-BE49-F238E27FC236}">
                      <a16:creationId xmlns:a16="http://schemas.microsoft.com/office/drawing/2014/main" id="{65FCABF6-27E8-4BD8-B5F3-C0DA367DB7BA}"/>
                    </a:ext>
                  </a:extLst>
                </p:cNvPr>
                <p:cNvPicPr/>
                <p:nvPr/>
              </p:nvPicPr>
              <p:blipFill>
                <a:blip r:embed="rId238"/>
                <a:stretch>
                  <a:fillRect/>
                </a:stretch>
              </p:blipFill>
              <p:spPr>
                <a:xfrm>
                  <a:off x="9971213" y="1928227"/>
                  <a:ext cx="1184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69036" name="Freihand 169035">
                  <a:extLst>
                    <a:ext uri="{FF2B5EF4-FFF2-40B4-BE49-F238E27FC236}">
                      <a16:creationId xmlns:a16="http://schemas.microsoft.com/office/drawing/2014/main" id="{E988304E-0FDB-4E3A-AF21-FC7ACC852D9C}"/>
                    </a:ext>
                  </a:extLst>
                </p14:cNvPr>
                <p14:cNvContentPartPr/>
                <p14:nvPr/>
              </p14:nvContentPartPr>
              <p14:xfrm>
                <a:off x="10089293" y="2002027"/>
                <a:ext cx="109440" cy="75240"/>
              </p14:xfrm>
            </p:contentPart>
          </mc:Choice>
          <mc:Fallback xmlns="">
            <p:pic>
              <p:nvPicPr>
                <p:cNvPr id="169036" name="Freihand 169035">
                  <a:extLst>
                    <a:ext uri="{FF2B5EF4-FFF2-40B4-BE49-F238E27FC236}">
                      <a16:creationId xmlns:a16="http://schemas.microsoft.com/office/drawing/2014/main" id="{E988304E-0FDB-4E3A-AF21-FC7ACC852D9C}"/>
                    </a:ext>
                  </a:extLst>
                </p:cNvPr>
                <p:cNvPicPr/>
                <p:nvPr/>
              </p:nvPicPr>
              <p:blipFill>
                <a:blip r:embed="rId240"/>
                <a:stretch>
                  <a:fillRect/>
                </a:stretch>
              </p:blipFill>
              <p:spPr>
                <a:xfrm>
                  <a:off x="10084973" y="1997707"/>
                  <a:ext cx="1180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69037" name="Freihand 169036">
                  <a:extLst>
                    <a:ext uri="{FF2B5EF4-FFF2-40B4-BE49-F238E27FC236}">
                      <a16:creationId xmlns:a16="http://schemas.microsoft.com/office/drawing/2014/main" id="{12B50B70-AC09-41F0-80CB-2020FA7D3D97}"/>
                    </a:ext>
                  </a:extLst>
                </p14:cNvPr>
                <p14:cNvContentPartPr/>
                <p14:nvPr/>
              </p14:nvContentPartPr>
              <p14:xfrm>
                <a:off x="10294133" y="1960987"/>
                <a:ext cx="135720" cy="12600"/>
              </p14:xfrm>
            </p:contentPart>
          </mc:Choice>
          <mc:Fallback xmlns="">
            <p:pic>
              <p:nvPicPr>
                <p:cNvPr id="169037" name="Freihand 169036">
                  <a:extLst>
                    <a:ext uri="{FF2B5EF4-FFF2-40B4-BE49-F238E27FC236}">
                      <a16:creationId xmlns:a16="http://schemas.microsoft.com/office/drawing/2014/main" id="{12B50B70-AC09-41F0-80CB-2020FA7D3D97}"/>
                    </a:ext>
                  </a:extLst>
                </p:cNvPr>
                <p:cNvPicPr/>
                <p:nvPr/>
              </p:nvPicPr>
              <p:blipFill>
                <a:blip r:embed="rId242"/>
                <a:stretch>
                  <a:fillRect/>
                </a:stretch>
              </p:blipFill>
              <p:spPr>
                <a:xfrm>
                  <a:off x="10289813" y="1956667"/>
                  <a:ext cx="1443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69038" name="Freihand 169037">
                  <a:extLst>
                    <a:ext uri="{FF2B5EF4-FFF2-40B4-BE49-F238E27FC236}">
                      <a16:creationId xmlns:a16="http://schemas.microsoft.com/office/drawing/2014/main" id="{8CEB8B52-54DD-49AD-ABA8-F0FDE08B8F08}"/>
                    </a:ext>
                  </a:extLst>
                </p14:cNvPr>
                <p14:cNvContentPartPr/>
                <p14:nvPr/>
              </p14:nvContentPartPr>
              <p14:xfrm>
                <a:off x="10299533" y="1992307"/>
                <a:ext cx="138600" cy="13680"/>
              </p14:xfrm>
            </p:contentPart>
          </mc:Choice>
          <mc:Fallback xmlns="">
            <p:pic>
              <p:nvPicPr>
                <p:cNvPr id="169038" name="Freihand 169037">
                  <a:extLst>
                    <a:ext uri="{FF2B5EF4-FFF2-40B4-BE49-F238E27FC236}">
                      <a16:creationId xmlns:a16="http://schemas.microsoft.com/office/drawing/2014/main" id="{8CEB8B52-54DD-49AD-ABA8-F0FDE08B8F08}"/>
                    </a:ext>
                  </a:extLst>
                </p:cNvPr>
                <p:cNvPicPr/>
                <p:nvPr/>
              </p:nvPicPr>
              <p:blipFill>
                <a:blip r:embed="rId244"/>
                <a:stretch>
                  <a:fillRect/>
                </a:stretch>
              </p:blipFill>
              <p:spPr>
                <a:xfrm>
                  <a:off x="10295213" y="1987987"/>
                  <a:ext cx="1472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69040" name="Freihand 169039">
                  <a:extLst>
                    <a:ext uri="{FF2B5EF4-FFF2-40B4-BE49-F238E27FC236}">
                      <a16:creationId xmlns:a16="http://schemas.microsoft.com/office/drawing/2014/main" id="{72161508-9254-4FBF-87BB-E2A966791D83}"/>
                    </a:ext>
                  </a:extLst>
                </p14:cNvPr>
                <p14:cNvContentPartPr/>
                <p14:nvPr/>
              </p14:nvContentPartPr>
              <p14:xfrm>
                <a:off x="10542173" y="1895107"/>
                <a:ext cx="96120" cy="111240"/>
              </p14:xfrm>
            </p:contentPart>
          </mc:Choice>
          <mc:Fallback xmlns="">
            <p:pic>
              <p:nvPicPr>
                <p:cNvPr id="169040" name="Freihand 169039">
                  <a:extLst>
                    <a:ext uri="{FF2B5EF4-FFF2-40B4-BE49-F238E27FC236}">
                      <a16:creationId xmlns:a16="http://schemas.microsoft.com/office/drawing/2014/main" id="{72161508-9254-4FBF-87BB-E2A966791D83}"/>
                    </a:ext>
                  </a:extLst>
                </p:cNvPr>
                <p:cNvPicPr/>
                <p:nvPr/>
              </p:nvPicPr>
              <p:blipFill>
                <a:blip r:embed="rId246"/>
                <a:stretch>
                  <a:fillRect/>
                </a:stretch>
              </p:blipFill>
              <p:spPr>
                <a:xfrm>
                  <a:off x="10537853" y="1890787"/>
                  <a:ext cx="1047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69041" name="Freihand 169040">
                  <a:extLst>
                    <a:ext uri="{FF2B5EF4-FFF2-40B4-BE49-F238E27FC236}">
                      <a16:creationId xmlns:a16="http://schemas.microsoft.com/office/drawing/2014/main" id="{96114E61-0DBC-49DB-9C9B-934A35B4108B}"/>
                    </a:ext>
                  </a:extLst>
                </p14:cNvPr>
                <p14:cNvContentPartPr/>
                <p14:nvPr/>
              </p14:nvContentPartPr>
              <p14:xfrm>
                <a:off x="10601213" y="1930387"/>
                <a:ext cx="37080" cy="111240"/>
              </p14:xfrm>
            </p:contentPart>
          </mc:Choice>
          <mc:Fallback xmlns="">
            <p:pic>
              <p:nvPicPr>
                <p:cNvPr id="169041" name="Freihand 169040">
                  <a:extLst>
                    <a:ext uri="{FF2B5EF4-FFF2-40B4-BE49-F238E27FC236}">
                      <a16:creationId xmlns:a16="http://schemas.microsoft.com/office/drawing/2014/main" id="{96114E61-0DBC-49DB-9C9B-934A35B4108B}"/>
                    </a:ext>
                  </a:extLst>
                </p:cNvPr>
                <p:cNvPicPr/>
                <p:nvPr/>
              </p:nvPicPr>
              <p:blipFill>
                <a:blip r:embed="rId248"/>
                <a:stretch>
                  <a:fillRect/>
                </a:stretch>
              </p:blipFill>
              <p:spPr>
                <a:xfrm>
                  <a:off x="10596893" y="1926067"/>
                  <a:ext cx="457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69042" name="Freihand 169041">
                  <a:extLst>
                    <a:ext uri="{FF2B5EF4-FFF2-40B4-BE49-F238E27FC236}">
                      <a16:creationId xmlns:a16="http://schemas.microsoft.com/office/drawing/2014/main" id="{9570C7DC-2E93-480F-A547-23DF523A871D}"/>
                    </a:ext>
                  </a:extLst>
                </p14:cNvPr>
                <p14:cNvContentPartPr/>
                <p14:nvPr/>
              </p14:nvContentPartPr>
              <p14:xfrm>
                <a:off x="10653773" y="2011747"/>
                <a:ext cx="28440" cy="88200"/>
              </p14:xfrm>
            </p:contentPart>
          </mc:Choice>
          <mc:Fallback xmlns="">
            <p:pic>
              <p:nvPicPr>
                <p:cNvPr id="169042" name="Freihand 169041">
                  <a:extLst>
                    <a:ext uri="{FF2B5EF4-FFF2-40B4-BE49-F238E27FC236}">
                      <a16:creationId xmlns:a16="http://schemas.microsoft.com/office/drawing/2014/main" id="{9570C7DC-2E93-480F-A547-23DF523A871D}"/>
                    </a:ext>
                  </a:extLst>
                </p:cNvPr>
                <p:cNvPicPr/>
                <p:nvPr/>
              </p:nvPicPr>
              <p:blipFill>
                <a:blip r:embed="rId250"/>
                <a:stretch>
                  <a:fillRect/>
                </a:stretch>
              </p:blipFill>
              <p:spPr>
                <a:xfrm>
                  <a:off x="10649453" y="2007427"/>
                  <a:ext cx="370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69043" name="Freihand 169042">
                  <a:extLst>
                    <a:ext uri="{FF2B5EF4-FFF2-40B4-BE49-F238E27FC236}">
                      <a16:creationId xmlns:a16="http://schemas.microsoft.com/office/drawing/2014/main" id="{9B6902C9-9660-4A58-AF8B-A235E1D95264}"/>
                    </a:ext>
                  </a:extLst>
                </p14:cNvPr>
                <p14:cNvContentPartPr/>
                <p14:nvPr/>
              </p14:nvContentPartPr>
              <p14:xfrm>
                <a:off x="10730453" y="1879267"/>
                <a:ext cx="204840" cy="178560"/>
              </p14:xfrm>
            </p:contentPart>
          </mc:Choice>
          <mc:Fallback xmlns="">
            <p:pic>
              <p:nvPicPr>
                <p:cNvPr id="169043" name="Freihand 169042">
                  <a:extLst>
                    <a:ext uri="{FF2B5EF4-FFF2-40B4-BE49-F238E27FC236}">
                      <a16:creationId xmlns:a16="http://schemas.microsoft.com/office/drawing/2014/main" id="{9B6902C9-9660-4A58-AF8B-A235E1D95264}"/>
                    </a:ext>
                  </a:extLst>
                </p:cNvPr>
                <p:cNvPicPr/>
                <p:nvPr/>
              </p:nvPicPr>
              <p:blipFill>
                <a:blip r:embed="rId252"/>
                <a:stretch>
                  <a:fillRect/>
                </a:stretch>
              </p:blipFill>
              <p:spPr>
                <a:xfrm>
                  <a:off x="10726133" y="1874947"/>
                  <a:ext cx="21348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9055" name="Freihand 169054">
                  <a:extLst>
                    <a:ext uri="{FF2B5EF4-FFF2-40B4-BE49-F238E27FC236}">
                      <a16:creationId xmlns:a16="http://schemas.microsoft.com/office/drawing/2014/main" id="{B9F0ABC0-6C99-4891-8168-A01D4C94ED20}"/>
                    </a:ext>
                  </a:extLst>
                </p14:cNvPr>
                <p14:cNvContentPartPr/>
                <p14:nvPr/>
              </p14:nvContentPartPr>
              <p14:xfrm>
                <a:off x="10451453" y="2070067"/>
                <a:ext cx="460800" cy="44640"/>
              </p14:xfrm>
            </p:contentPart>
          </mc:Choice>
          <mc:Fallback xmlns="">
            <p:pic>
              <p:nvPicPr>
                <p:cNvPr id="169055" name="Freihand 169054">
                  <a:extLst>
                    <a:ext uri="{FF2B5EF4-FFF2-40B4-BE49-F238E27FC236}">
                      <a16:creationId xmlns:a16="http://schemas.microsoft.com/office/drawing/2014/main" id="{B9F0ABC0-6C99-4891-8168-A01D4C94ED20}"/>
                    </a:ext>
                  </a:extLst>
                </p:cNvPr>
                <p:cNvPicPr/>
                <p:nvPr/>
              </p:nvPicPr>
              <p:blipFill>
                <a:blip r:embed="rId254"/>
                <a:stretch>
                  <a:fillRect/>
                </a:stretch>
              </p:blipFill>
              <p:spPr>
                <a:xfrm>
                  <a:off x="10447133" y="2065747"/>
                  <a:ext cx="469440" cy="53280"/>
                </a:xfrm>
                <a:prstGeom prst="rect">
                  <a:avLst/>
                </a:prstGeom>
              </p:spPr>
            </p:pic>
          </mc:Fallback>
        </mc:AlternateContent>
      </p:grpSp>
      <p:grpSp>
        <p:nvGrpSpPr>
          <p:cNvPr id="169065" name="Gruppieren 169064">
            <a:extLst>
              <a:ext uri="{FF2B5EF4-FFF2-40B4-BE49-F238E27FC236}">
                <a16:creationId xmlns:a16="http://schemas.microsoft.com/office/drawing/2014/main" id="{82F80FAC-BBFC-4E7B-B0D7-7F24EAF45D73}"/>
              </a:ext>
            </a:extLst>
          </p:cNvPr>
          <p:cNvGrpSpPr/>
          <p:nvPr/>
        </p:nvGrpSpPr>
        <p:grpSpPr>
          <a:xfrm>
            <a:off x="1412933" y="2321347"/>
            <a:ext cx="480960" cy="165960"/>
            <a:chOff x="1412933" y="2321347"/>
            <a:chExt cx="480960" cy="165960"/>
          </a:xfrm>
        </p:grpSpPr>
        <mc:AlternateContent xmlns:mc="http://schemas.openxmlformats.org/markup-compatibility/2006" xmlns:p14="http://schemas.microsoft.com/office/powerpoint/2010/main">
          <mc:Choice Requires="p14">
            <p:contentPart p14:bwMode="auto" r:id="rId255">
              <p14:nvContentPartPr>
                <p14:cNvPr id="169057" name="Freihand 169056">
                  <a:extLst>
                    <a:ext uri="{FF2B5EF4-FFF2-40B4-BE49-F238E27FC236}">
                      <a16:creationId xmlns:a16="http://schemas.microsoft.com/office/drawing/2014/main" id="{DFC939F7-3555-4E90-AE6D-FDA1D3FA1D9E}"/>
                    </a:ext>
                  </a:extLst>
                </p14:cNvPr>
                <p14:cNvContentPartPr/>
                <p14:nvPr/>
              </p14:nvContentPartPr>
              <p14:xfrm>
                <a:off x="1442453" y="2376427"/>
                <a:ext cx="12600" cy="55800"/>
              </p14:xfrm>
            </p:contentPart>
          </mc:Choice>
          <mc:Fallback xmlns="">
            <p:pic>
              <p:nvPicPr>
                <p:cNvPr id="169057" name="Freihand 169056">
                  <a:extLst>
                    <a:ext uri="{FF2B5EF4-FFF2-40B4-BE49-F238E27FC236}">
                      <a16:creationId xmlns:a16="http://schemas.microsoft.com/office/drawing/2014/main" id="{DFC939F7-3555-4E90-AE6D-FDA1D3FA1D9E}"/>
                    </a:ext>
                  </a:extLst>
                </p:cNvPr>
                <p:cNvPicPr/>
                <p:nvPr/>
              </p:nvPicPr>
              <p:blipFill>
                <a:blip r:embed="rId256"/>
                <a:stretch>
                  <a:fillRect/>
                </a:stretch>
              </p:blipFill>
              <p:spPr>
                <a:xfrm>
                  <a:off x="1438133" y="2372107"/>
                  <a:ext cx="212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9058" name="Freihand 169057">
                  <a:extLst>
                    <a:ext uri="{FF2B5EF4-FFF2-40B4-BE49-F238E27FC236}">
                      <a16:creationId xmlns:a16="http://schemas.microsoft.com/office/drawing/2014/main" id="{9641039B-CFCE-4C41-9A6D-F9CE8B9674C4}"/>
                    </a:ext>
                  </a:extLst>
                </p14:cNvPr>
                <p14:cNvContentPartPr/>
                <p14:nvPr/>
              </p14:nvContentPartPr>
              <p14:xfrm>
                <a:off x="1412933" y="2385787"/>
                <a:ext cx="79560" cy="15840"/>
              </p14:xfrm>
            </p:contentPart>
          </mc:Choice>
          <mc:Fallback xmlns="">
            <p:pic>
              <p:nvPicPr>
                <p:cNvPr id="169058" name="Freihand 169057">
                  <a:extLst>
                    <a:ext uri="{FF2B5EF4-FFF2-40B4-BE49-F238E27FC236}">
                      <a16:creationId xmlns:a16="http://schemas.microsoft.com/office/drawing/2014/main" id="{9641039B-CFCE-4C41-9A6D-F9CE8B9674C4}"/>
                    </a:ext>
                  </a:extLst>
                </p:cNvPr>
                <p:cNvPicPr/>
                <p:nvPr/>
              </p:nvPicPr>
              <p:blipFill>
                <a:blip r:embed="rId258"/>
                <a:stretch>
                  <a:fillRect/>
                </a:stretch>
              </p:blipFill>
              <p:spPr>
                <a:xfrm>
                  <a:off x="1408613" y="2381467"/>
                  <a:ext cx="8820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9059" name="Freihand 169058">
                  <a:extLst>
                    <a:ext uri="{FF2B5EF4-FFF2-40B4-BE49-F238E27FC236}">
                      <a16:creationId xmlns:a16="http://schemas.microsoft.com/office/drawing/2014/main" id="{ADE6E4B7-4F4D-4614-8F6F-DAC6C25CF7E9}"/>
                    </a:ext>
                  </a:extLst>
                </p14:cNvPr>
                <p14:cNvContentPartPr/>
                <p14:nvPr/>
              </p14:nvContentPartPr>
              <p14:xfrm>
                <a:off x="1572773" y="2341867"/>
                <a:ext cx="43200" cy="59760"/>
              </p14:xfrm>
            </p:contentPart>
          </mc:Choice>
          <mc:Fallback xmlns="">
            <p:pic>
              <p:nvPicPr>
                <p:cNvPr id="169059" name="Freihand 169058">
                  <a:extLst>
                    <a:ext uri="{FF2B5EF4-FFF2-40B4-BE49-F238E27FC236}">
                      <a16:creationId xmlns:a16="http://schemas.microsoft.com/office/drawing/2014/main" id="{ADE6E4B7-4F4D-4614-8F6F-DAC6C25CF7E9}"/>
                    </a:ext>
                  </a:extLst>
                </p:cNvPr>
                <p:cNvPicPr/>
                <p:nvPr/>
              </p:nvPicPr>
              <p:blipFill>
                <a:blip r:embed="rId260"/>
                <a:stretch>
                  <a:fillRect/>
                </a:stretch>
              </p:blipFill>
              <p:spPr>
                <a:xfrm>
                  <a:off x="1568453" y="2337547"/>
                  <a:ext cx="5184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9060" name="Freihand 169059">
                  <a:extLst>
                    <a:ext uri="{FF2B5EF4-FFF2-40B4-BE49-F238E27FC236}">
                      <a16:creationId xmlns:a16="http://schemas.microsoft.com/office/drawing/2014/main" id="{27CFD392-E1A3-479E-87DD-3A72EDCDA07C}"/>
                    </a:ext>
                  </a:extLst>
                </p14:cNvPr>
                <p14:cNvContentPartPr/>
                <p14:nvPr/>
              </p14:nvContentPartPr>
              <p14:xfrm>
                <a:off x="1571333" y="2321347"/>
                <a:ext cx="97560" cy="84960"/>
              </p14:xfrm>
            </p:contentPart>
          </mc:Choice>
          <mc:Fallback xmlns="">
            <p:pic>
              <p:nvPicPr>
                <p:cNvPr id="169060" name="Freihand 169059">
                  <a:extLst>
                    <a:ext uri="{FF2B5EF4-FFF2-40B4-BE49-F238E27FC236}">
                      <a16:creationId xmlns:a16="http://schemas.microsoft.com/office/drawing/2014/main" id="{27CFD392-E1A3-479E-87DD-3A72EDCDA07C}"/>
                    </a:ext>
                  </a:extLst>
                </p:cNvPr>
                <p:cNvPicPr/>
                <p:nvPr/>
              </p:nvPicPr>
              <p:blipFill>
                <a:blip r:embed="rId262"/>
                <a:stretch>
                  <a:fillRect/>
                </a:stretch>
              </p:blipFill>
              <p:spPr>
                <a:xfrm>
                  <a:off x="1567013" y="2317027"/>
                  <a:ext cx="1062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9061" name="Freihand 169060">
                  <a:extLst>
                    <a:ext uri="{FF2B5EF4-FFF2-40B4-BE49-F238E27FC236}">
                      <a16:creationId xmlns:a16="http://schemas.microsoft.com/office/drawing/2014/main" id="{130F20BC-D920-41E4-ADDC-BC508F7AB404}"/>
                    </a:ext>
                  </a:extLst>
                </p14:cNvPr>
                <p14:cNvContentPartPr/>
                <p14:nvPr/>
              </p14:nvContentPartPr>
              <p14:xfrm>
                <a:off x="1689773" y="2380387"/>
                <a:ext cx="65160" cy="63360"/>
              </p14:xfrm>
            </p:contentPart>
          </mc:Choice>
          <mc:Fallback xmlns="">
            <p:pic>
              <p:nvPicPr>
                <p:cNvPr id="169061" name="Freihand 169060">
                  <a:extLst>
                    <a:ext uri="{FF2B5EF4-FFF2-40B4-BE49-F238E27FC236}">
                      <a16:creationId xmlns:a16="http://schemas.microsoft.com/office/drawing/2014/main" id="{130F20BC-D920-41E4-ADDC-BC508F7AB404}"/>
                    </a:ext>
                  </a:extLst>
                </p:cNvPr>
                <p:cNvPicPr/>
                <p:nvPr/>
              </p:nvPicPr>
              <p:blipFill>
                <a:blip r:embed="rId264"/>
                <a:stretch>
                  <a:fillRect/>
                </a:stretch>
              </p:blipFill>
              <p:spPr>
                <a:xfrm>
                  <a:off x="1685453" y="2376067"/>
                  <a:ext cx="738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9062" name="Freihand 169061">
                  <a:extLst>
                    <a:ext uri="{FF2B5EF4-FFF2-40B4-BE49-F238E27FC236}">
                      <a16:creationId xmlns:a16="http://schemas.microsoft.com/office/drawing/2014/main" id="{AE9B228B-2A88-484B-A66B-E9844DB452B9}"/>
                    </a:ext>
                  </a:extLst>
                </p14:cNvPr>
                <p14:cNvContentPartPr/>
                <p14:nvPr/>
              </p14:nvContentPartPr>
              <p14:xfrm>
                <a:off x="1801013" y="2409547"/>
                <a:ext cx="92880" cy="77760"/>
              </p14:xfrm>
            </p:contentPart>
          </mc:Choice>
          <mc:Fallback xmlns="">
            <p:pic>
              <p:nvPicPr>
                <p:cNvPr id="169062" name="Freihand 169061">
                  <a:extLst>
                    <a:ext uri="{FF2B5EF4-FFF2-40B4-BE49-F238E27FC236}">
                      <a16:creationId xmlns:a16="http://schemas.microsoft.com/office/drawing/2014/main" id="{AE9B228B-2A88-484B-A66B-E9844DB452B9}"/>
                    </a:ext>
                  </a:extLst>
                </p:cNvPr>
                <p:cNvPicPr/>
                <p:nvPr/>
              </p:nvPicPr>
              <p:blipFill>
                <a:blip r:embed="rId266"/>
                <a:stretch>
                  <a:fillRect/>
                </a:stretch>
              </p:blipFill>
              <p:spPr>
                <a:xfrm>
                  <a:off x="1796693" y="2405227"/>
                  <a:ext cx="101520" cy="86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7">
            <p14:nvContentPartPr>
              <p14:cNvPr id="169063" name="Freihand 169062">
                <a:extLst>
                  <a:ext uri="{FF2B5EF4-FFF2-40B4-BE49-F238E27FC236}">
                    <a16:creationId xmlns:a16="http://schemas.microsoft.com/office/drawing/2014/main" id="{652FC6FF-DA60-451A-92D4-6EC912FC75EA}"/>
                  </a:ext>
                </a:extLst>
              </p14:cNvPr>
              <p14:cNvContentPartPr/>
              <p14:nvPr/>
            </p14:nvContentPartPr>
            <p14:xfrm>
              <a:off x="2541173" y="2329987"/>
              <a:ext cx="107280" cy="56880"/>
            </p14:xfrm>
          </p:contentPart>
        </mc:Choice>
        <mc:Fallback xmlns="">
          <p:pic>
            <p:nvPicPr>
              <p:cNvPr id="169063" name="Freihand 169062">
                <a:extLst>
                  <a:ext uri="{FF2B5EF4-FFF2-40B4-BE49-F238E27FC236}">
                    <a16:creationId xmlns:a16="http://schemas.microsoft.com/office/drawing/2014/main" id="{652FC6FF-DA60-451A-92D4-6EC912FC75EA}"/>
                  </a:ext>
                </a:extLst>
              </p:cNvPr>
              <p:cNvPicPr/>
              <p:nvPr/>
            </p:nvPicPr>
            <p:blipFill>
              <a:blip r:embed="rId268"/>
              <a:stretch>
                <a:fillRect/>
              </a:stretch>
            </p:blipFill>
            <p:spPr>
              <a:xfrm>
                <a:off x="2536853" y="2325667"/>
                <a:ext cx="11592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9064" name="Freihand 169063">
                <a:extLst>
                  <a:ext uri="{FF2B5EF4-FFF2-40B4-BE49-F238E27FC236}">
                    <a16:creationId xmlns:a16="http://schemas.microsoft.com/office/drawing/2014/main" id="{B1B19931-359F-434D-9300-A069261DE1C8}"/>
                  </a:ext>
                </a:extLst>
              </p14:cNvPr>
              <p14:cNvContentPartPr/>
              <p14:nvPr/>
            </p14:nvContentPartPr>
            <p14:xfrm>
              <a:off x="3230933" y="2337907"/>
              <a:ext cx="161280" cy="96480"/>
            </p14:xfrm>
          </p:contentPart>
        </mc:Choice>
        <mc:Fallback xmlns="">
          <p:pic>
            <p:nvPicPr>
              <p:cNvPr id="169064" name="Freihand 169063">
                <a:extLst>
                  <a:ext uri="{FF2B5EF4-FFF2-40B4-BE49-F238E27FC236}">
                    <a16:creationId xmlns:a16="http://schemas.microsoft.com/office/drawing/2014/main" id="{B1B19931-359F-434D-9300-A069261DE1C8}"/>
                  </a:ext>
                </a:extLst>
              </p:cNvPr>
              <p:cNvPicPr/>
              <p:nvPr/>
            </p:nvPicPr>
            <p:blipFill>
              <a:blip r:embed="rId270"/>
              <a:stretch>
                <a:fillRect/>
              </a:stretch>
            </p:blipFill>
            <p:spPr>
              <a:xfrm>
                <a:off x="3226613" y="2333587"/>
                <a:ext cx="169920" cy="105120"/>
              </a:xfrm>
              <a:prstGeom prst="rect">
                <a:avLst/>
              </a:prstGeom>
            </p:spPr>
          </p:pic>
        </mc:Fallback>
      </mc:AlternateContent>
      <p:grpSp>
        <p:nvGrpSpPr>
          <p:cNvPr id="169106" name="Gruppieren 169105">
            <a:extLst>
              <a:ext uri="{FF2B5EF4-FFF2-40B4-BE49-F238E27FC236}">
                <a16:creationId xmlns:a16="http://schemas.microsoft.com/office/drawing/2014/main" id="{9A0B5A49-FE0E-4EF0-A28B-B4F32162148E}"/>
              </a:ext>
            </a:extLst>
          </p:cNvPr>
          <p:cNvGrpSpPr/>
          <p:nvPr/>
        </p:nvGrpSpPr>
        <p:grpSpPr>
          <a:xfrm>
            <a:off x="3653573" y="2248987"/>
            <a:ext cx="2750040" cy="269280"/>
            <a:chOff x="3653573" y="2248987"/>
            <a:chExt cx="2750040" cy="269280"/>
          </a:xfrm>
        </p:grpSpPr>
        <mc:AlternateContent xmlns:mc="http://schemas.openxmlformats.org/markup-compatibility/2006" xmlns:p14="http://schemas.microsoft.com/office/powerpoint/2010/main">
          <mc:Choice Requires="p14">
            <p:contentPart p14:bwMode="auto" r:id="rId271">
              <p14:nvContentPartPr>
                <p14:cNvPr id="169066" name="Freihand 169065">
                  <a:extLst>
                    <a:ext uri="{FF2B5EF4-FFF2-40B4-BE49-F238E27FC236}">
                      <a16:creationId xmlns:a16="http://schemas.microsoft.com/office/drawing/2014/main" id="{77FFEACA-4303-47AF-AD4E-DBA77D18FAB2}"/>
                    </a:ext>
                  </a:extLst>
                </p14:cNvPr>
                <p14:cNvContentPartPr/>
                <p14:nvPr/>
              </p14:nvContentPartPr>
              <p14:xfrm>
                <a:off x="3653573" y="2374987"/>
                <a:ext cx="149400" cy="36360"/>
              </p14:xfrm>
            </p:contentPart>
          </mc:Choice>
          <mc:Fallback xmlns="">
            <p:pic>
              <p:nvPicPr>
                <p:cNvPr id="169066" name="Freihand 169065">
                  <a:extLst>
                    <a:ext uri="{FF2B5EF4-FFF2-40B4-BE49-F238E27FC236}">
                      <a16:creationId xmlns:a16="http://schemas.microsoft.com/office/drawing/2014/main" id="{77FFEACA-4303-47AF-AD4E-DBA77D18FAB2}"/>
                    </a:ext>
                  </a:extLst>
                </p:cNvPr>
                <p:cNvPicPr/>
                <p:nvPr/>
              </p:nvPicPr>
              <p:blipFill>
                <a:blip r:embed="rId272"/>
                <a:stretch>
                  <a:fillRect/>
                </a:stretch>
              </p:blipFill>
              <p:spPr>
                <a:xfrm>
                  <a:off x="3649253" y="2370667"/>
                  <a:ext cx="1580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9067" name="Freihand 169066">
                  <a:extLst>
                    <a:ext uri="{FF2B5EF4-FFF2-40B4-BE49-F238E27FC236}">
                      <a16:creationId xmlns:a16="http://schemas.microsoft.com/office/drawing/2014/main" id="{AB5F7F97-3C97-460D-B7BE-4DFDE0AD9EE2}"/>
                    </a:ext>
                  </a:extLst>
                </p14:cNvPr>
                <p14:cNvContentPartPr/>
                <p14:nvPr/>
              </p14:nvContentPartPr>
              <p14:xfrm>
                <a:off x="3829973" y="2355547"/>
                <a:ext cx="63360" cy="72000"/>
              </p14:xfrm>
            </p:contentPart>
          </mc:Choice>
          <mc:Fallback xmlns="">
            <p:pic>
              <p:nvPicPr>
                <p:cNvPr id="169067" name="Freihand 169066">
                  <a:extLst>
                    <a:ext uri="{FF2B5EF4-FFF2-40B4-BE49-F238E27FC236}">
                      <a16:creationId xmlns:a16="http://schemas.microsoft.com/office/drawing/2014/main" id="{AB5F7F97-3C97-460D-B7BE-4DFDE0AD9EE2}"/>
                    </a:ext>
                  </a:extLst>
                </p:cNvPr>
                <p:cNvPicPr/>
                <p:nvPr/>
              </p:nvPicPr>
              <p:blipFill>
                <a:blip r:embed="rId274"/>
                <a:stretch>
                  <a:fillRect/>
                </a:stretch>
              </p:blipFill>
              <p:spPr>
                <a:xfrm>
                  <a:off x="3825653" y="2351227"/>
                  <a:ext cx="7200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9069" name="Freihand 169068">
                  <a:extLst>
                    <a:ext uri="{FF2B5EF4-FFF2-40B4-BE49-F238E27FC236}">
                      <a16:creationId xmlns:a16="http://schemas.microsoft.com/office/drawing/2014/main" id="{06740A1C-B4A4-4996-8A4F-071ACB5E431D}"/>
                    </a:ext>
                  </a:extLst>
                </p14:cNvPr>
                <p14:cNvContentPartPr/>
                <p14:nvPr/>
              </p14:nvContentPartPr>
              <p14:xfrm>
                <a:off x="3974333" y="2358067"/>
                <a:ext cx="94680" cy="73800"/>
              </p14:xfrm>
            </p:contentPart>
          </mc:Choice>
          <mc:Fallback xmlns="">
            <p:pic>
              <p:nvPicPr>
                <p:cNvPr id="169069" name="Freihand 169068">
                  <a:extLst>
                    <a:ext uri="{FF2B5EF4-FFF2-40B4-BE49-F238E27FC236}">
                      <a16:creationId xmlns:a16="http://schemas.microsoft.com/office/drawing/2014/main" id="{06740A1C-B4A4-4996-8A4F-071ACB5E431D}"/>
                    </a:ext>
                  </a:extLst>
                </p:cNvPr>
                <p:cNvPicPr/>
                <p:nvPr/>
              </p:nvPicPr>
              <p:blipFill>
                <a:blip r:embed="rId276"/>
                <a:stretch>
                  <a:fillRect/>
                </a:stretch>
              </p:blipFill>
              <p:spPr>
                <a:xfrm>
                  <a:off x="3970013" y="2353747"/>
                  <a:ext cx="1033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9070" name="Freihand 169069">
                  <a:extLst>
                    <a:ext uri="{FF2B5EF4-FFF2-40B4-BE49-F238E27FC236}">
                      <a16:creationId xmlns:a16="http://schemas.microsoft.com/office/drawing/2014/main" id="{79DB895B-49BD-4E24-A48E-2307B4F63C7D}"/>
                    </a:ext>
                  </a:extLst>
                </p14:cNvPr>
                <p14:cNvContentPartPr/>
                <p14:nvPr/>
              </p14:nvContentPartPr>
              <p14:xfrm>
                <a:off x="4050653" y="2336467"/>
                <a:ext cx="42120" cy="75600"/>
              </p14:xfrm>
            </p:contentPart>
          </mc:Choice>
          <mc:Fallback xmlns="">
            <p:pic>
              <p:nvPicPr>
                <p:cNvPr id="169070" name="Freihand 169069">
                  <a:extLst>
                    <a:ext uri="{FF2B5EF4-FFF2-40B4-BE49-F238E27FC236}">
                      <a16:creationId xmlns:a16="http://schemas.microsoft.com/office/drawing/2014/main" id="{79DB895B-49BD-4E24-A48E-2307B4F63C7D}"/>
                    </a:ext>
                  </a:extLst>
                </p:cNvPr>
                <p:cNvPicPr/>
                <p:nvPr/>
              </p:nvPicPr>
              <p:blipFill>
                <a:blip r:embed="rId278"/>
                <a:stretch>
                  <a:fillRect/>
                </a:stretch>
              </p:blipFill>
              <p:spPr>
                <a:xfrm>
                  <a:off x="4046333" y="2332147"/>
                  <a:ext cx="507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9071" name="Freihand 169070">
                  <a:extLst>
                    <a:ext uri="{FF2B5EF4-FFF2-40B4-BE49-F238E27FC236}">
                      <a16:creationId xmlns:a16="http://schemas.microsoft.com/office/drawing/2014/main" id="{90A59709-0E54-42D2-9B99-42018A374177}"/>
                    </a:ext>
                  </a:extLst>
                </p14:cNvPr>
                <p14:cNvContentPartPr/>
                <p14:nvPr/>
              </p14:nvContentPartPr>
              <p14:xfrm>
                <a:off x="3966773" y="2427187"/>
                <a:ext cx="121680" cy="4680"/>
              </p14:xfrm>
            </p:contentPart>
          </mc:Choice>
          <mc:Fallback xmlns="">
            <p:pic>
              <p:nvPicPr>
                <p:cNvPr id="169071" name="Freihand 169070">
                  <a:extLst>
                    <a:ext uri="{FF2B5EF4-FFF2-40B4-BE49-F238E27FC236}">
                      <a16:creationId xmlns:a16="http://schemas.microsoft.com/office/drawing/2014/main" id="{90A59709-0E54-42D2-9B99-42018A374177}"/>
                    </a:ext>
                  </a:extLst>
                </p:cNvPr>
                <p:cNvPicPr/>
                <p:nvPr/>
              </p:nvPicPr>
              <p:blipFill>
                <a:blip r:embed="rId280"/>
                <a:stretch>
                  <a:fillRect/>
                </a:stretch>
              </p:blipFill>
              <p:spPr>
                <a:xfrm>
                  <a:off x="3962453" y="2422867"/>
                  <a:ext cx="13032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69072" name="Freihand 169071">
                  <a:extLst>
                    <a:ext uri="{FF2B5EF4-FFF2-40B4-BE49-F238E27FC236}">
                      <a16:creationId xmlns:a16="http://schemas.microsoft.com/office/drawing/2014/main" id="{4B4068EE-3056-4C39-8E4E-9D4CE2591FB3}"/>
                    </a:ext>
                  </a:extLst>
                </p14:cNvPr>
                <p14:cNvContentPartPr/>
                <p14:nvPr/>
              </p14:nvContentPartPr>
              <p14:xfrm>
                <a:off x="4152173" y="2358787"/>
                <a:ext cx="91440" cy="50760"/>
              </p14:xfrm>
            </p:contentPart>
          </mc:Choice>
          <mc:Fallback xmlns="">
            <p:pic>
              <p:nvPicPr>
                <p:cNvPr id="169072" name="Freihand 169071">
                  <a:extLst>
                    <a:ext uri="{FF2B5EF4-FFF2-40B4-BE49-F238E27FC236}">
                      <a16:creationId xmlns:a16="http://schemas.microsoft.com/office/drawing/2014/main" id="{4B4068EE-3056-4C39-8E4E-9D4CE2591FB3}"/>
                    </a:ext>
                  </a:extLst>
                </p:cNvPr>
                <p:cNvPicPr/>
                <p:nvPr/>
              </p:nvPicPr>
              <p:blipFill>
                <a:blip r:embed="rId282"/>
                <a:stretch>
                  <a:fillRect/>
                </a:stretch>
              </p:blipFill>
              <p:spPr>
                <a:xfrm>
                  <a:off x="4147853" y="2354467"/>
                  <a:ext cx="10008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69073" name="Freihand 169072">
                  <a:extLst>
                    <a:ext uri="{FF2B5EF4-FFF2-40B4-BE49-F238E27FC236}">
                      <a16:creationId xmlns:a16="http://schemas.microsoft.com/office/drawing/2014/main" id="{14949AB4-616D-468C-86D3-F11667B4EA60}"/>
                    </a:ext>
                  </a:extLst>
                </p14:cNvPr>
                <p14:cNvContentPartPr/>
                <p14:nvPr/>
              </p14:nvContentPartPr>
              <p14:xfrm>
                <a:off x="4206893" y="2405947"/>
                <a:ext cx="81000" cy="98640"/>
              </p14:xfrm>
            </p:contentPart>
          </mc:Choice>
          <mc:Fallback xmlns="">
            <p:pic>
              <p:nvPicPr>
                <p:cNvPr id="169073" name="Freihand 169072">
                  <a:extLst>
                    <a:ext uri="{FF2B5EF4-FFF2-40B4-BE49-F238E27FC236}">
                      <a16:creationId xmlns:a16="http://schemas.microsoft.com/office/drawing/2014/main" id="{14949AB4-616D-468C-86D3-F11667B4EA60}"/>
                    </a:ext>
                  </a:extLst>
                </p:cNvPr>
                <p:cNvPicPr/>
                <p:nvPr/>
              </p:nvPicPr>
              <p:blipFill>
                <a:blip r:embed="rId284"/>
                <a:stretch>
                  <a:fillRect/>
                </a:stretch>
              </p:blipFill>
              <p:spPr>
                <a:xfrm>
                  <a:off x="4202573" y="2401627"/>
                  <a:ext cx="896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69074" name="Freihand 169073">
                  <a:extLst>
                    <a:ext uri="{FF2B5EF4-FFF2-40B4-BE49-F238E27FC236}">
                      <a16:creationId xmlns:a16="http://schemas.microsoft.com/office/drawing/2014/main" id="{3AC30886-6DE8-490A-AA61-77CE203DD8CB}"/>
                    </a:ext>
                  </a:extLst>
                </p14:cNvPr>
                <p14:cNvContentPartPr/>
                <p14:nvPr/>
              </p14:nvContentPartPr>
              <p14:xfrm>
                <a:off x="4377533" y="2368507"/>
                <a:ext cx="79200" cy="8640"/>
              </p14:xfrm>
            </p:contentPart>
          </mc:Choice>
          <mc:Fallback xmlns="">
            <p:pic>
              <p:nvPicPr>
                <p:cNvPr id="169074" name="Freihand 169073">
                  <a:extLst>
                    <a:ext uri="{FF2B5EF4-FFF2-40B4-BE49-F238E27FC236}">
                      <a16:creationId xmlns:a16="http://schemas.microsoft.com/office/drawing/2014/main" id="{3AC30886-6DE8-490A-AA61-77CE203DD8CB}"/>
                    </a:ext>
                  </a:extLst>
                </p:cNvPr>
                <p:cNvPicPr/>
                <p:nvPr/>
              </p:nvPicPr>
              <p:blipFill>
                <a:blip r:embed="rId286"/>
                <a:stretch>
                  <a:fillRect/>
                </a:stretch>
              </p:blipFill>
              <p:spPr>
                <a:xfrm>
                  <a:off x="4373213" y="2364187"/>
                  <a:ext cx="8784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69075" name="Freihand 169074">
                  <a:extLst>
                    <a:ext uri="{FF2B5EF4-FFF2-40B4-BE49-F238E27FC236}">
                      <a16:creationId xmlns:a16="http://schemas.microsoft.com/office/drawing/2014/main" id="{3DEF978B-F34C-4F22-B338-AC694FC84231}"/>
                    </a:ext>
                  </a:extLst>
                </p14:cNvPr>
                <p14:cNvContentPartPr/>
                <p14:nvPr/>
              </p14:nvContentPartPr>
              <p14:xfrm>
                <a:off x="4360253" y="2394787"/>
                <a:ext cx="105480" cy="14400"/>
              </p14:xfrm>
            </p:contentPart>
          </mc:Choice>
          <mc:Fallback xmlns="">
            <p:pic>
              <p:nvPicPr>
                <p:cNvPr id="169075" name="Freihand 169074">
                  <a:extLst>
                    <a:ext uri="{FF2B5EF4-FFF2-40B4-BE49-F238E27FC236}">
                      <a16:creationId xmlns:a16="http://schemas.microsoft.com/office/drawing/2014/main" id="{3DEF978B-F34C-4F22-B338-AC694FC84231}"/>
                    </a:ext>
                  </a:extLst>
                </p:cNvPr>
                <p:cNvPicPr/>
                <p:nvPr/>
              </p:nvPicPr>
              <p:blipFill>
                <a:blip r:embed="rId288"/>
                <a:stretch>
                  <a:fillRect/>
                </a:stretch>
              </p:blipFill>
              <p:spPr>
                <a:xfrm>
                  <a:off x="4355933" y="2390467"/>
                  <a:ext cx="11412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69076" name="Freihand 169075">
                  <a:extLst>
                    <a:ext uri="{FF2B5EF4-FFF2-40B4-BE49-F238E27FC236}">
                      <a16:creationId xmlns:a16="http://schemas.microsoft.com/office/drawing/2014/main" id="{02FE4DD3-7AAD-4B1B-805F-0897D055E7A7}"/>
                    </a:ext>
                  </a:extLst>
                </p14:cNvPr>
                <p14:cNvContentPartPr/>
                <p14:nvPr/>
              </p14:nvContentPartPr>
              <p14:xfrm>
                <a:off x="4504613" y="2338267"/>
                <a:ext cx="103320" cy="78120"/>
              </p14:xfrm>
            </p:contentPart>
          </mc:Choice>
          <mc:Fallback xmlns="">
            <p:pic>
              <p:nvPicPr>
                <p:cNvPr id="169076" name="Freihand 169075">
                  <a:extLst>
                    <a:ext uri="{FF2B5EF4-FFF2-40B4-BE49-F238E27FC236}">
                      <a16:creationId xmlns:a16="http://schemas.microsoft.com/office/drawing/2014/main" id="{02FE4DD3-7AAD-4B1B-805F-0897D055E7A7}"/>
                    </a:ext>
                  </a:extLst>
                </p:cNvPr>
                <p:cNvPicPr/>
                <p:nvPr/>
              </p:nvPicPr>
              <p:blipFill>
                <a:blip r:embed="rId290"/>
                <a:stretch>
                  <a:fillRect/>
                </a:stretch>
              </p:blipFill>
              <p:spPr>
                <a:xfrm>
                  <a:off x="4500293" y="2333947"/>
                  <a:ext cx="1119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69077" name="Freihand 169076">
                  <a:extLst>
                    <a:ext uri="{FF2B5EF4-FFF2-40B4-BE49-F238E27FC236}">
                      <a16:creationId xmlns:a16="http://schemas.microsoft.com/office/drawing/2014/main" id="{0DB4D4B3-2456-4FEE-9E2A-67F9A03279FA}"/>
                    </a:ext>
                  </a:extLst>
                </p14:cNvPr>
                <p14:cNvContentPartPr/>
                <p14:nvPr/>
              </p14:nvContentPartPr>
              <p14:xfrm>
                <a:off x="4606853" y="2418547"/>
                <a:ext cx="64800" cy="22320"/>
              </p14:xfrm>
            </p:contentPart>
          </mc:Choice>
          <mc:Fallback xmlns="">
            <p:pic>
              <p:nvPicPr>
                <p:cNvPr id="169077" name="Freihand 169076">
                  <a:extLst>
                    <a:ext uri="{FF2B5EF4-FFF2-40B4-BE49-F238E27FC236}">
                      <a16:creationId xmlns:a16="http://schemas.microsoft.com/office/drawing/2014/main" id="{0DB4D4B3-2456-4FEE-9E2A-67F9A03279FA}"/>
                    </a:ext>
                  </a:extLst>
                </p:cNvPr>
                <p:cNvPicPr/>
                <p:nvPr/>
              </p:nvPicPr>
              <p:blipFill>
                <a:blip r:embed="rId292"/>
                <a:stretch>
                  <a:fillRect/>
                </a:stretch>
              </p:blipFill>
              <p:spPr>
                <a:xfrm>
                  <a:off x="4602533" y="2414227"/>
                  <a:ext cx="7344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69078" name="Freihand 169077">
                  <a:extLst>
                    <a:ext uri="{FF2B5EF4-FFF2-40B4-BE49-F238E27FC236}">
                      <a16:creationId xmlns:a16="http://schemas.microsoft.com/office/drawing/2014/main" id="{25EE45F6-2A6D-4E91-96B4-BB4930AD67BB}"/>
                    </a:ext>
                  </a:extLst>
                </p14:cNvPr>
                <p14:cNvContentPartPr/>
                <p14:nvPr/>
              </p14:nvContentPartPr>
              <p14:xfrm>
                <a:off x="4633133" y="2422507"/>
                <a:ext cx="44280" cy="91080"/>
              </p14:xfrm>
            </p:contentPart>
          </mc:Choice>
          <mc:Fallback xmlns="">
            <p:pic>
              <p:nvPicPr>
                <p:cNvPr id="169078" name="Freihand 169077">
                  <a:extLst>
                    <a:ext uri="{FF2B5EF4-FFF2-40B4-BE49-F238E27FC236}">
                      <a16:creationId xmlns:a16="http://schemas.microsoft.com/office/drawing/2014/main" id="{25EE45F6-2A6D-4E91-96B4-BB4930AD67BB}"/>
                    </a:ext>
                  </a:extLst>
                </p:cNvPr>
                <p:cNvPicPr/>
                <p:nvPr/>
              </p:nvPicPr>
              <p:blipFill>
                <a:blip r:embed="rId294"/>
                <a:stretch>
                  <a:fillRect/>
                </a:stretch>
              </p:blipFill>
              <p:spPr>
                <a:xfrm>
                  <a:off x="4628813" y="2418187"/>
                  <a:ext cx="52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69079" name="Freihand 169078">
                  <a:extLst>
                    <a:ext uri="{FF2B5EF4-FFF2-40B4-BE49-F238E27FC236}">
                      <a16:creationId xmlns:a16="http://schemas.microsoft.com/office/drawing/2014/main" id="{A7EE7833-6B2A-4266-97C7-F52C5831FF40}"/>
                    </a:ext>
                  </a:extLst>
                </p14:cNvPr>
                <p14:cNvContentPartPr/>
                <p14:nvPr/>
              </p14:nvContentPartPr>
              <p14:xfrm>
                <a:off x="4730333" y="2383267"/>
                <a:ext cx="20880" cy="720"/>
              </p14:xfrm>
            </p:contentPart>
          </mc:Choice>
          <mc:Fallback xmlns="">
            <p:pic>
              <p:nvPicPr>
                <p:cNvPr id="169079" name="Freihand 169078">
                  <a:extLst>
                    <a:ext uri="{FF2B5EF4-FFF2-40B4-BE49-F238E27FC236}">
                      <a16:creationId xmlns:a16="http://schemas.microsoft.com/office/drawing/2014/main" id="{A7EE7833-6B2A-4266-97C7-F52C5831FF40}"/>
                    </a:ext>
                  </a:extLst>
                </p:cNvPr>
                <p:cNvPicPr/>
                <p:nvPr/>
              </p:nvPicPr>
              <p:blipFill>
                <a:blip r:embed="rId296"/>
                <a:stretch>
                  <a:fillRect/>
                </a:stretch>
              </p:blipFill>
              <p:spPr>
                <a:xfrm>
                  <a:off x="4726013" y="2378947"/>
                  <a:ext cx="2952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69080" name="Freihand 169079">
                  <a:extLst>
                    <a:ext uri="{FF2B5EF4-FFF2-40B4-BE49-F238E27FC236}">
                      <a16:creationId xmlns:a16="http://schemas.microsoft.com/office/drawing/2014/main" id="{0C2F3E7E-CA4E-4103-B4D6-A5D42C3DFF55}"/>
                    </a:ext>
                  </a:extLst>
                </p14:cNvPr>
                <p14:cNvContentPartPr/>
                <p14:nvPr/>
              </p14:nvContentPartPr>
              <p14:xfrm>
                <a:off x="4810253" y="2313787"/>
                <a:ext cx="78840" cy="95760"/>
              </p14:xfrm>
            </p:contentPart>
          </mc:Choice>
          <mc:Fallback xmlns="">
            <p:pic>
              <p:nvPicPr>
                <p:cNvPr id="169080" name="Freihand 169079">
                  <a:extLst>
                    <a:ext uri="{FF2B5EF4-FFF2-40B4-BE49-F238E27FC236}">
                      <a16:creationId xmlns:a16="http://schemas.microsoft.com/office/drawing/2014/main" id="{0C2F3E7E-CA4E-4103-B4D6-A5D42C3DFF55}"/>
                    </a:ext>
                  </a:extLst>
                </p:cNvPr>
                <p:cNvPicPr/>
                <p:nvPr/>
              </p:nvPicPr>
              <p:blipFill>
                <a:blip r:embed="rId298"/>
                <a:stretch>
                  <a:fillRect/>
                </a:stretch>
              </p:blipFill>
              <p:spPr>
                <a:xfrm>
                  <a:off x="4805933" y="2309467"/>
                  <a:ext cx="874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69081" name="Freihand 169080">
                  <a:extLst>
                    <a:ext uri="{FF2B5EF4-FFF2-40B4-BE49-F238E27FC236}">
                      <a16:creationId xmlns:a16="http://schemas.microsoft.com/office/drawing/2014/main" id="{C1F7F9F4-498E-4219-80BF-B3B6507FFCF5}"/>
                    </a:ext>
                  </a:extLst>
                </p14:cNvPr>
                <p14:cNvContentPartPr/>
                <p14:nvPr/>
              </p14:nvContentPartPr>
              <p14:xfrm>
                <a:off x="4792253" y="2323507"/>
                <a:ext cx="115560" cy="96120"/>
              </p14:xfrm>
            </p:contentPart>
          </mc:Choice>
          <mc:Fallback xmlns="">
            <p:pic>
              <p:nvPicPr>
                <p:cNvPr id="169081" name="Freihand 169080">
                  <a:extLst>
                    <a:ext uri="{FF2B5EF4-FFF2-40B4-BE49-F238E27FC236}">
                      <a16:creationId xmlns:a16="http://schemas.microsoft.com/office/drawing/2014/main" id="{C1F7F9F4-498E-4219-80BF-B3B6507FFCF5}"/>
                    </a:ext>
                  </a:extLst>
                </p:cNvPr>
                <p:cNvPicPr/>
                <p:nvPr/>
              </p:nvPicPr>
              <p:blipFill>
                <a:blip r:embed="rId300"/>
                <a:stretch>
                  <a:fillRect/>
                </a:stretch>
              </p:blipFill>
              <p:spPr>
                <a:xfrm>
                  <a:off x="4787933" y="2319187"/>
                  <a:ext cx="1242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69082" name="Freihand 169081">
                  <a:extLst>
                    <a:ext uri="{FF2B5EF4-FFF2-40B4-BE49-F238E27FC236}">
                      <a16:creationId xmlns:a16="http://schemas.microsoft.com/office/drawing/2014/main" id="{5E8C644C-E16D-495D-A1FD-382178C48CB0}"/>
                    </a:ext>
                  </a:extLst>
                </p14:cNvPr>
                <p14:cNvContentPartPr/>
                <p14:nvPr/>
              </p14:nvContentPartPr>
              <p14:xfrm>
                <a:off x="4906733" y="2362027"/>
                <a:ext cx="99000" cy="29880"/>
              </p14:xfrm>
            </p:contentPart>
          </mc:Choice>
          <mc:Fallback xmlns="">
            <p:pic>
              <p:nvPicPr>
                <p:cNvPr id="169082" name="Freihand 169081">
                  <a:extLst>
                    <a:ext uri="{FF2B5EF4-FFF2-40B4-BE49-F238E27FC236}">
                      <a16:creationId xmlns:a16="http://schemas.microsoft.com/office/drawing/2014/main" id="{5E8C644C-E16D-495D-A1FD-382178C48CB0}"/>
                    </a:ext>
                  </a:extLst>
                </p:cNvPr>
                <p:cNvPicPr/>
                <p:nvPr/>
              </p:nvPicPr>
              <p:blipFill>
                <a:blip r:embed="rId302"/>
                <a:stretch>
                  <a:fillRect/>
                </a:stretch>
              </p:blipFill>
              <p:spPr>
                <a:xfrm>
                  <a:off x="4902413" y="2357707"/>
                  <a:ext cx="1076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69083" name="Freihand 169082">
                  <a:extLst>
                    <a:ext uri="{FF2B5EF4-FFF2-40B4-BE49-F238E27FC236}">
                      <a16:creationId xmlns:a16="http://schemas.microsoft.com/office/drawing/2014/main" id="{84C3F78C-7552-4F65-BF45-E47C3F705662}"/>
                    </a:ext>
                  </a:extLst>
                </p14:cNvPr>
                <p14:cNvContentPartPr/>
                <p14:nvPr/>
              </p14:nvContentPartPr>
              <p14:xfrm>
                <a:off x="4956773" y="2354107"/>
                <a:ext cx="52200" cy="118800"/>
              </p14:xfrm>
            </p:contentPart>
          </mc:Choice>
          <mc:Fallback xmlns="">
            <p:pic>
              <p:nvPicPr>
                <p:cNvPr id="169083" name="Freihand 169082">
                  <a:extLst>
                    <a:ext uri="{FF2B5EF4-FFF2-40B4-BE49-F238E27FC236}">
                      <a16:creationId xmlns:a16="http://schemas.microsoft.com/office/drawing/2014/main" id="{84C3F78C-7552-4F65-BF45-E47C3F705662}"/>
                    </a:ext>
                  </a:extLst>
                </p:cNvPr>
                <p:cNvPicPr/>
                <p:nvPr/>
              </p:nvPicPr>
              <p:blipFill>
                <a:blip r:embed="rId304"/>
                <a:stretch>
                  <a:fillRect/>
                </a:stretch>
              </p:blipFill>
              <p:spPr>
                <a:xfrm>
                  <a:off x="4952453" y="2349787"/>
                  <a:ext cx="608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9084" name="Freihand 169083">
                  <a:extLst>
                    <a:ext uri="{FF2B5EF4-FFF2-40B4-BE49-F238E27FC236}">
                      <a16:creationId xmlns:a16="http://schemas.microsoft.com/office/drawing/2014/main" id="{5078B85B-F6B4-417E-B4AB-6D968D95B1FB}"/>
                    </a:ext>
                  </a:extLst>
                </p14:cNvPr>
                <p14:cNvContentPartPr/>
                <p14:nvPr/>
              </p14:nvContentPartPr>
              <p14:xfrm>
                <a:off x="4972253" y="2425027"/>
                <a:ext cx="99360" cy="93240"/>
              </p14:xfrm>
            </p:contentPart>
          </mc:Choice>
          <mc:Fallback xmlns="">
            <p:pic>
              <p:nvPicPr>
                <p:cNvPr id="169084" name="Freihand 169083">
                  <a:extLst>
                    <a:ext uri="{FF2B5EF4-FFF2-40B4-BE49-F238E27FC236}">
                      <a16:creationId xmlns:a16="http://schemas.microsoft.com/office/drawing/2014/main" id="{5078B85B-F6B4-417E-B4AB-6D968D95B1FB}"/>
                    </a:ext>
                  </a:extLst>
                </p:cNvPr>
                <p:cNvPicPr/>
                <p:nvPr/>
              </p:nvPicPr>
              <p:blipFill>
                <a:blip r:embed="rId306"/>
                <a:stretch>
                  <a:fillRect/>
                </a:stretch>
              </p:blipFill>
              <p:spPr>
                <a:xfrm>
                  <a:off x="4967933" y="2420707"/>
                  <a:ext cx="1080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9085" name="Freihand 169084">
                  <a:extLst>
                    <a:ext uri="{FF2B5EF4-FFF2-40B4-BE49-F238E27FC236}">
                      <a16:creationId xmlns:a16="http://schemas.microsoft.com/office/drawing/2014/main" id="{8F6E2E57-525C-49A5-B312-785AF3531AC5}"/>
                    </a:ext>
                  </a:extLst>
                </p14:cNvPr>
                <p14:cNvContentPartPr/>
                <p14:nvPr/>
              </p14:nvContentPartPr>
              <p14:xfrm>
                <a:off x="5095373" y="2341867"/>
                <a:ext cx="114120" cy="12240"/>
              </p14:xfrm>
            </p:contentPart>
          </mc:Choice>
          <mc:Fallback xmlns="">
            <p:pic>
              <p:nvPicPr>
                <p:cNvPr id="169085" name="Freihand 169084">
                  <a:extLst>
                    <a:ext uri="{FF2B5EF4-FFF2-40B4-BE49-F238E27FC236}">
                      <a16:creationId xmlns:a16="http://schemas.microsoft.com/office/drawing/2014/main" id="{8F6E2E57-525C-49A5-B312-785AF3531AC5}"/>
                    </a:ext>
                  </a:extLst>
                </p:cNvPr>
                <p:cNvPicPr/>
                <p:nvPr/>
              </p:nvPicPr>
              <p:blipFill>
                <a:blip r:embed="rId308"/>
                <a:stretch>
                  <a:fillRect/>
                </a:stretch>
              </p:blipFill>
              <p:spPr>
                <a:xfrm>
                  <a:off x="5091053" y="2337547"/>
                  <a:ext cx="1227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9086" name="Freihand 169085">
                  <a:extLst>
                    <a:ext uri="{FF2B5EF4-FFF2-40B4-BE49-F238E27FC236}">
                      <a16:creationId xmlns:a16="http://schemas.microsoft.com/office/drawing/2014/main" id="{4FB906AD-CD59-41D3-BE09-830D71A711BF}"/>
                    </a:ext>
                  </a:extLst>
                </p14:cNvPr>
                <p14:cNvContentPartPr/>
                <p14:nvPr/>
              </p14:nvContentPartPr>
              <p14:xfrm>
                <a:off x="5112653" y="2370667"/>
                <a:ext cx="109080" cy="9720"/>
              </p14:xfrm>
            </p:contentPart>
          </mc:Choice>
          <mc:Fallback xmlns="">
            <p:pic>
              <p:nvPicPr>
                <p:cNvPr id="169086" name="Freihand 169085">
                  <a:extLst>
                    <a:ext uri="{FF2B5EF4-FFF2-40B4-BE49-F238E27FC236}">
                      <a16:creationId xmlns:a16="http://schemas.microsoft.com/office/drawing/2014/main" id="{4FB906AD-CD59-41D3-BE09-830D71A711BF}"/>
                    </a:ext>
                  </a:extLst>
                </p:cNvPr>
                <p:cNvPicPr/>
                <p:nvPr/>
              </p:nvPicPr>
              <p:blipFill>
                <a:blip r:embed="rId310"/>
                <a:stretch>
                  <a:fillRect/>
                </a:stretch>
              </p:blipFill>
              <p:spPr>
                <a:xfrm>
                  <a:off x="5108333" y="2366347"/>
                  <a:ext cx="1177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69087" name="Freihand 169086">
                  <a:extLst>
                    <a:ext uri="{FF2B5EF4-FFF2-40B4-BE49-F238E27FC236}">
                      <a16:creationId xmlns:a16="http://schemas.microsoft.com/office/drawing/2014/main" id="{ACBE126B-71B7-43E1-A1BA-39F8231CF3E1}"/>
                    </a:ext>
                  </a:extLst>
                </p14:cNvPr>
                <p14:cNvContentPartPr/>
                <p14:nvPr/>
              </p14:nvContentPartPr>
              <p14:xfrm>
                <a:off x="5247293" y="2306947"/>
                <a:ext cx="93600" cy="73080"/>
              </p14:xfrm>
            </p:contentPart>
          </mc:Choice>
          <mc:Fallback xmlns="">
            <p:pic>
              <p:nvPicPr>
                <p:cNvPr id="169087" name="Freihand 169086">
                  <a:extLst>
                    <a:ext uri="{FF2B5EF4-FFF2-40B4-BE49-F238E27FC236}">
                      <a16:creationId xmlns:a16="http://schemas.microsoft.com/office/drawing/2014/main" id="{ACBE126B-71B7-43E1-A1BA-39F8231CF3E1}"/>
                    </a:ext>
                  </a:extLst>
                </p:cNvPr>
                <p:cNvPicPr/>
                <p:nvPr/>
              </p:nvPicPr>
              <p:blipFill>
                <a:blip r:embed="rId312"/>
                <a:stretch>
                  <a:fillRect/>
                </a:stretch>
              </p:blipFill>
              <p:spPr>
                <a:xfrm>
                  <a:off x="5242973" y="2302627"/>
                  <a:ext cx="1022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69088" name="Freihand 169087">
                  <a:extLst>
                    <a:ext uri="{FF2B5EF4-FFF2-40B4-BE49-F238E27FC236}">
                      <a16:creationId xmlns:a16="http://schemas.microsoft.com/office/drawing/2014/main" id="{208449D6-1F9F-4315-96C7-E30E5511DAA5}"/>
                    </a:ext>
                  </a:extLst>
                </p14:cNvPr>
                <p14:cNvContentPartPr/>
                <p14:nvPr/>
              </p14:nvContentPartPr>
              <p14:xfrm>
                <a:off x="5321813" y="2378227"/>
                <a:ext cx="15120" cy="68040"/>
              </p14:xfrm>
            </p:contentPart>
          </mc:Choice>
          <mc:Fallback xmlns="">
            <p:pic>
              <p:nvPicPr>
                <p:cNvPr id="169088" name="Freihand 169087">
                  <a:extLst>
                    <a:ext uri="{FF2B5EF4-FFF2-40B4-BE49-F238E27FC236}">
                      <a16:creationId xmlns:a16="http://schemas.microsoft.com/office/drawing/2014/main" id="{208449D6-1F9F-4315-96C7-E30E5511DAA5}"/>
                    </a:ext>
                  </a:extLst>
                </p:cNvPr>
                <p:cNvPicPr/>
                <p:nvPr/>
              </p:nvPicPr>
              <p:blipFill>
                <a:blip r:embed="rId314"/>
                <a:stretch>
                  <a:fillRect/>
                </a:stretch>
              </p:blipFill>
              <p:spPr>
                <a:xfrm>
                  <a:off x="5317493" y="2373907"/>
                  <a:ext cx="237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69089" name="Freihand 169088">
                  <a:extLst>
                    <a:ext uri="{FF2B5EF4-FFF2-40B4-BE49-F238E27FC236}">
                      <a16:creationId xmlns:a16="http://schemas.microsoft.com/office/drawing/2014/main" id="{78DDF22C-0A83-42BC-956F-A0A92278FA07}"/>
                    </a:ext>
                  </a:extLst>
                </p14:cNvPr>
                <p14:cNvContentPartPr/>
                <p14:nvPr/>
              </p14:nvContentPartPr>
              <p14:xfrm>
                <a:off x="5351333" y="2320987"/>
                <a:ext cx="155520" cy="78840"/>
              </p14:xfrm>
            </p:contentPart>
          </mc:Choice>
          <mc:Fallback xmlns="">
            <p:pic>
              <p:nvPicPr>
                <p:cNvPr id="169089" name="Freihand 169088">
                  <a:extLst>
                    <a:ext uri="{FF2B5EF4-FFF2-40B4-BE49-F238E27FC236}">
                      <a16:creationId xmlns:a16="http://schemas.microsoft.com/office/drawing/2014/main" id="{78DDF22C-0A83-42BC-956F-A0A92278FA07}"/>
                    </a:ext>
                  </a:extLst>
                </p:cNvPr>
                <p:cNvPicPr/>
                <p:nvPr/>
              </p:nvPicPr>
              <p:blipFill>
                <a:blip r:embed="rId316"/>
                <a:stretch>
                  <a:fillRect/>
                </a:stretch>
              </p:blipFill>
              <p:spPr>
                <a:xfrm>
                  <a:off x="5347013" y="2316667"/>
                  <a:ext cx="1641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69091" name="Freihand 169090">
                  <a:extLst>
                    <a:ext uri="{FF2B5EF4-FFF2-40B4-BE49-F238E27FC236}">
                      <a16:creationId xmlns:a16="http://schemas.microsoft.com/office/drawing/2014/main" id="{71F67329-C727-44CC-92B4-AEDCA0272EB5}"/>
                    </a:ext>
                  </a:extLst>
                </p14:cNvPr>
                <p14:cNvContentPartPr/>
                <p14:nvPr/>
              </p14:nvContentPartPr>
              <p14:xfrm>
                <a:off x="5566613" y="2277427"/>
                <a:ext cx="64800" cy="64800"/>
              </p14:xfrm>
            </p:contentPart>
          </mc:Choice>
          <mc:Fallback xmlns="">
            <p:pic>
              <p:nvPicPr>
                <p:cNvPr id="169091" name="Freihand 169090">
                  <a:extLst>
                    <a:ext uri="{FF2B5EF4-FFF2-40B4-BE49-F238E27FC236}">
                      <a16:creationId xmlns:a16="http://schemas.microsoft.com/office/drawing/2014/main" id="{71F67329-C727-44CC-92B4-AEDCA0272EB5}"/>
                    </a:ext>
                  </a:extLst>
                </p:cNvPr>
                <p:cNvPicPr/>
                <p:nvPr/>
              </p:nvPicPr>
              <p:blipFill>
                <a:blip r:embed="rId318"/>
                <a:stretch>
                  <a:fillRect/>
                </a:stretch>
              </p:blipFill>
              <p:spPr>
                <a:xfrm>
                  <a:off x="5562293" y="2273107"/>
                  <a:ext cx="734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69092" name="Freihand 169091">
                  <a:extLst>
                    <a:ext uri="{FF2B5EF4-FFF2-40B4-BE49-F238E27FC236}">
                      <a16:creationId xmlns:a16="http://schemas.microsoft.com/office/drawing/2014/main" id="{CC19DAF4-D37F-4BD0-9599-773EBF832C1F}"/>
                    </a:ext>
                  </a:extLst>
                </p14:cNvPr>
                <p14:cNvContentPartPr/>
                <p14:nvPr/>
              </p14:nvContentPartPr>
              <p14:xfrm>
                <a:off x="5614493" y="2310547"/>
                <a:ext cx="68040" cy="93240"/>
              </p14:xfrm>
            </p:contentPart>
          </mc:Choice>
          <mc:Fallback xmlns="">
            <p:pic>
              <p:nvPicPr>
                <p:cNvPr id="169092" name="Freihand 169091">
                  <a:extLst>
                    <a:ext uri="{FF2B5EF4-FFF2-40B4-BE49-F238E27FC236}">
                      <a16:creationId xmlns:a16="http://schemas.microsoft.com/office/drawing/2014/main" id="{CC19DAF4-D37F-4BD0-9599-773EBF832C1F}"/>
                    </a:ext>
                  </a:extLst>
                </p:cNvPr>
                <p:cNvPicPr/>
                <p:nvPr/>
              </p:nvPicPr>
              <p:blipFill>
                <a:blip r:embed="rId320"/>
                <a:stretch>
                  <a:fillRect/>
                </a:stretch>
              </p:blipFill>
              <p:spPr>
                <a:xfrm>
                  <a:off x="5610173" y="2306227"/>
                  <a:ext cx="766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69093" name="Freihand 169092">
                  <a:extLst>
                    <a:ext uri="{FF2B5EF4-FFF2-40B4-BE49-F238E27FC236}">
                      <a16:creationId xmlns:a16="http://schemas.microsoft.com/office/drawing/2014/main" id="{FBC23BEA-F758-4EF6-B6D0-BA6082828467}"/>
                    </a:ext>
                  </a:extLst>
                </p14:cNvPr>
                <p14:cNvContentPartPr/>
                <p14:nvPr/>
              </p14:nvContentPartPr>
              <p14:xfrm>
                <a:off x="5713853" y="2291107"/>
                <a:ext cx="43200" cy="92880"/>
              </p14:xfrm>
            </p:contentPart>
          </mc:Choice>
          <mc:Fallback xmlns="">
            <p:pic>
              <p:nvPicPr>
                <p:cNvPr id="169093" name="Freihand 169092">
                  <a:extLst>
                    <a:ext uri="{FF2B5EF4-FFF2-40B4-BE49-F238E27FC236}">
                      <a16:creationId xmlns:a16="http://schemas.microsoft.com/office/drawing/2014/main" id="{FBC23BEA-F758-4EF6-B6D0-BA6082828467}"/>
                    </a:ext>
                  </a:extLst>
                </p:cNvPr>
                <p:cNvPicPr/>
                <p:nvPr/>
              </p:nvPicPr>
              <p:blipFill>
                <a:blip r:embed="rId322"/>
                <a:stretch>
                  <a:fillRect/>
                </a:stretch>
              </p:blipFill>
              <p:spPr>
                <a:xfrm>
                  <a:off x="5709533" y="2286787"/>
                  <a:ext cx="518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69094" name="Freihand 169093">
                  <a:extLst>
                    <a:ext uri="{FF2B5EF4-FFF2-40B4-BE49-F238E27FC236}">
                      <a16:creationId xmlns:a16="http://schemas.microsoft.com/office/drawing/2014/main" id="{AA8D638B-FFD6-46C4-A359-A3AA79F20A39}"/>
                    </a:ext>
                  </a:extLst>
                </p14:cNvPr>
                <p14:cNvContentPartPr/>
                <p14:nvPr/>
              </p14:nvContentPartPr>
              <p14:xfrm>
                <a:off x="5745533" y="2274907"/>
                <a:ext cx="191520" cy="33480"/>
              </p14:xfrm>
            </p:contentPart>
          </mc:Choice>
          <mc:Fallback xmlns="">
            <p:pic>
              <p:nvPicPr>
                <p:cNvPr id="169094" name="Freihand 169093">
                  <a:extLst>
                    <a:ext uri="{FF2B5EF4-FFF2-40B4-BE49-F238E27FC236}">
                      <a16:creationId xmlns:a16="http://schemas.microsoft.com/office/drawing/2014/main" id="{AA8D638B-FFD6-46C4-A359-A3AA79F20A39}"/>
                    </a:ext>
                  </a:extLst>
                </p:cNvPr>
                <p:cNvPicPr/>
                <p:nvPr/>
              </p:nvPicPr>
              <p:blipFill>
                <a:blip r:embed="rId324"/>
                <a:stretch>
                  <a:fillRect/>
                </a:stretch>
              </p:blipFill>
              <p:spPr>
                <a:xfrm>
                  <a:off x="5741213" y="2270587"/>
                  <a:ext cx="2001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69095" name="Freihand 169094">
                  <a:extLst>
                    <a:ext uri="{FF2B5EF4-FFF2-40B4-BE49-F238E27FC236}">
                      <a16:creationId xmlns:a16="http://schemas.microsoft.com/office/drawing/2014/main" id="{F553B95F-1D84-46AD-9D7B-AB67D2EC60B7}"/>
                    </a:ext>
                  </a:extLst>
                </p14:cNvPr>
                <p14:cNvContentPartPr/>
                <p14:nvPr/>
              </p14:nvContentPartPr>
              <p14:xfrm>
                <a:off x="5871893" y="2345467"/>
                <a:ext cx="95400" cy="8280"/>
              </p14:xfrm>
            </p:contentPart>
          </mc:Choice>
          <mc:Fallback xmlns="">
            <p:pic>
              <p:nvPicPr>
                <p:cNvPr id="169095" name="Freihand 169094">
                  <a:extLst>
                    <a:ext uri="{FF2B5EF4-FFF2-40B4-BE49-F238E27FC236}">
                      <a16:creationId xmlns:a16="http://schemas.microsoft.com/office/drawing/2014/main" id="{F553B95F-1D84-46AD-9D7B-AB67D2EC60B7}"/>
                    </a:ext>
                  </a:extLst>
                </p:cNvPr>
                <p:cNvPicPr/>
                <p:nvPr/>
              </p:nvPicPr>
              <p:blipFill>
                <a:blip r:embed="rId326"/>
                <a:stretch>
                  <a:fillRect/>
                </a:stretch>
              </p:blipFill>
              <p:spPr>
                <a:xfrm>
                  <a:off x="5867573" y="2341147"/>
                  <a:ext cx="1040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69096" name="Freihand 169095">
                  <a:extLst>
                    <a:ext uri="{FF2B5EF4-FFF2-40B4-BE49-F238E27FC236}">
                      <a16:creationId xmlns:a16="http://schemas.microsoft.com/office/drawing/2014/main" id="{78F75A60-DB3B-40E1-8443-388CFDF18A90}"/>
                    </a:ext>
                  </a:extLst>
                </p14:cNvPr>
                <p14:cNvContentPartPr/>
                <p14:nvPr/>
              </p14:nvContentPartPr>
              <p14:xfrm>
                <a:off x="6007613" y="2276707"/>
                <a:ext cx="49680" cy="67680"/>
              </p14:xfrm>
            </p:contentPart>
          </mc:Choice>
          <mc:Fallback xmlns="">
            <p:pic>
              <p:nvPicPr>
                <p:cNvPr id="169096" name="Freihand 169095">
                  <a:extLst>
                    <a:ext uri="{FF2B5EF4-FFF2-40B4-BE49-F238E27FC236}">
                      <a16:creationId xmlns:a16="http://schemas.microsoft.com/office/drawing/2014/main" id="{78F75A60-DB3B-40E1-8443-388CFDF18A90}"/>
                    </a:ext>
                  </a:extLst>
                </p:cNvPr>
                <p:cNvPicPr/>
                <p:nvPr/>
              </p:nvPicPr>
              <p:blipFill>
                <a:blip r:embed="rId328"/>
                <a:stretch>
                  <a:fillRect/>
                </a:stretch>
              </p:blipFill>
              <p:spPr>
                <a:xfrm>
                  <a:off x="6003293" y="2272387"/>
                  <a:ext cx="583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69097" name="Freihand 169096">
                  <a:extLst>
                    <a:ext uri="{FF2B5EF4-FFF2-40B4-BE49-F238E27FC236}">
                      <a16:creationId xmlns:a16="http://schemas.microsoft.com/office/drawing/2014/main" id="{A285213A-7EE4-408D-B416-119CC62972FE}"/>
                    </a:ext>
                  </a:extLst>
                </p14:cNvPr>
                <p14:cNvContentPartPr/>
                <p14:nvPr/>
              </p14:nvContentPartPr>
              <p14:xfrm>
                <a:off x="6064133" y="2307307"/>
                <a:ext cx="60480" cy="92880"/>
              </p14:xfrm>
            </p:contentPart>
          </mc:Choice>
          <mc:Fallback xmlns="">
            <p:pic>
              <p:nvPicPr>
                <p:cNvPr id="169097" name="Freihand 169096">
                  <a:extLst>
                    <a:ext uri="{FF2B5EF4-FFF2-40B4-BE49-F238E27FC236}">
                      <a16:creationId xmlns:a16="http://schemas.microsoft.com/office/drawing/2014/main" id="{A285213A-7EE4-408D-B416-119CC62972FE}"/>
                    </a:ext>
                  </a:extLst>
                </p:cNvPr>
                <p:cNvPicPr/>
                <p:nvPr/>
              </p:nvPicPr>
              <p:blipFill>
                <a:blip r:embed="rId330"/>
                <a:stretch>
                  <a:fillRect/>
                </a:stretch>
              </p:blipFill>
              <p:spPr>
                <a:xfrm>
                  <a:off x="6059813" y="2302987"/>
                  <a:ext cx="691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69098" name="Freihand 169097">
                  <a:extLst>
                    <a:ext uri="{FF2B5EF4-FFF2-40B4-BE49-F238E27FC236}">
                      <a16:creationId xmlns:a16="http://schemas.microsoft.com/office/drawing/2014/main" id="{E921B5DC-8947-4010-8EDC-9571CFB5EC73}"/>
                    </a:ext>
                  </a:extLst>
                </p14:cNvPr>
                <p14:cNvContentPartPr/>
                <p14:nvPr/>
              </p14:nvContentPartPr>
              <p14:xfrm>
                <a:off x="6139373" y="2272747"/>
                <a:ext cx="87480" cy="79560"/>
              </p14:xfrm>
            </p:contentPart>
          </mc:Choice>
          <mc:Fallback xmlns="">
            <p:pic>
              <p:nvPicPr>
                <p:cNvPr id="169098" name="Freihand 169097">
                  <a:extLst>
                    <a:ext uri="{FF2B5EF4-FFF2-40B4-BE49-F238E27FC236}">
                      <a16:creationId xmlns:a16="http://schemas.microsoft.com/office/drawing/2014/main" id="{E921B5DC-8947-4010-8EDC-9571CFB5EC73}"/>
                    </a:ext>
                  </a:extLst>
                </p:cNvPr>
                <p:cNvPicPr/>
                <p:nvPr/>
              </p:nvPicPr>
              <p:blipFill>
                <a:blip r:embed="rId332"/>
                <a:stretch>
                  <a:fillRect/>
                </a:stretch>
              </p:blipFill>
              <p:spPr>
                <a:xfrm>
                  <a:off x="6135053" y="2268427"/>
                  <a:ext cx="961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69099" name="Freihand 169098">
                  <a:extLst>
                    <a:ext uri="{FF2B5EF4-FFF2-40B4-BE49-F238E27FC236}">
                      <a16:creationId xmlns:a16="http://schemas.microsoft.com/office/drawing/2014/main" id="{23BBA0CB-9735-4E6C-9607-60446929DBB1}"/>
                    </a:ext>
                  </a:extLst>
                </p14:cNvPr>
                <p14:cNvContentPartPr/>
                <p14:nvPr/>
              </p14:nvContentPartPr>
              <p14:xfrm>
                <a:off x="6249893" y="2248987"/>
                <a:ext cx="153720" cy="103680"/>
              </p14:xfrm>
            </p:contentPart>
          </mc:Choice>
          <mc:Fallback xmlns="">
            <p:pic>
              <p:nvPicPr>
                <p:cNvPr id="169099" name="Freihand 169098">
                  <a:extLst>
                    <a:ext uri="{FF2B5EF4-FFF2-40B4-BE49-F238E27FC236}">
                      <a16:creationId xmlns:a16="http://schemas.microsoft.com/office/drawing/2014/main" id="{23BBA0CB-9735-4E6C-9607-60446929DBB1}"/>
                    </a:ext>
                  </a:extLst>
                </p:cNvPr>
                <p:cNvPicPr/>
                <p:nvPr/>
              </p:nvPicPr>
              <p:blipFill>
                <a:blip r:embed="rId334"/>
                <a:stretch>
                  <a:fillRect/>
                </a:stretch>
              </p:blipFill>
              <p:spPr>
                <a:xfrm>
                  <a:off x="6245573" y="2244667"/>
                  <a:ext cx="162360" cy="112320"/>
                </a:xfrm>
                <a:prstGeom prst="rect">
                  <a:avLst/>
                </a:prstGeom>
              </p:spPr>
            </p:pic>
          </mc:Fallback>
        </mc:AlternateContent>
      </p:grpSp>
      <p:grpSp>
        <p:nvGrpSpPr>
          <p:cNvPr id="169105" name="Gruppieren 169104">
            <a:extLst>
              <a:ext uri="{FF2B5EF4-FFF2-40B4-BE49-F238E27FC236}">
                <a16:creationId xmlns:a16="http://schemas.microsoft.com/office/drawing/2014/main" id="{B05D0AD0-25D0-4E34-A749-025A2E1AF9DD}"/>
              </a:ext>
            </a:extLst>
          </p:cNvPr>
          <p:cNvGrpSpPr/>
          <p:nvPr/>
        </p:nvGrpSpPr>
        <p:grpSpPr>
          <a:xfrm>
            <a:off x="7108853" y="2259427"/>
            <a:ext cx="72000" cy="84960"/>
            <a:chOff x="7108853" y="2259427"/>
            <a:chExt cx="72000" cy="84960"/>
          </a:xfrm>
        </p:grpSpPr>
        <mc:AlternateContent xmlns:mc="http://schemas.openxmlformats.org/markup-compatibility/2006" xmlns:p14="http://schemas.microsoft.com/office/powerpoint/2010/main">
          <mc:Choice Requires="p14">
            <p:contentPart p14:bwMode="auto" r:id="rId335">
              <p14:nvContentPartPr>
                <p14:cNvPr id="169100" name="Freihand 169099">
                  <a:extLst>
                    <a:ext uri="{FF2B5EF4-FFF2-40B4-BE49-F238E27FC236}">
                      <a16:creationId xmlns:a16="http://schemas.microsoft.com/office/drawing/2014/main" id="{EC6FA968-B873-4FBE-B3F5-440B52E31C3B}"/>
                    </a:ext>
                  </a:extLst>
                </p14:cNvPr>
                <p14:cNvContentPartPr/>
                <p14:nvPr/>
              </p14:nvContentPartPr>
              <p14:xfrm>
                <a:off x="7108853" y="2259427"/>
                <a:ext cx="15840" cy="66240"/>
              </p14:xfrm>
            </p:contentPart>
          </mc:Choice>
          <mc:Fallback xmlns="">
            <p:pic>
              <p:nvPicPr>
                <p:cNvPr id="169100" name="Freihand 169099">
                  <a:extLst>
                    <a:ext uri="{FF2B5EF4-FFF2-40B4-BE49-F238E27FC236}">
                      <a16:creationId xmlns:a16="http://schemas.microsoft.com/office/drawing/2014/main" id="{EC6FA968-B873-4FBE-B3F5-440B52E31C3B}"/>
                    </a:ext>
                  </a:extLst>
                </p:cNvPr>
                <p:cNvPicPr/>
                <p:nvPr/>
              </p:nvPicPr>
              <p:blipFill>
                <a:blip r:embed="rId336"/>
                <a:stretch>
                  <a:fillRect/>
                </a:stretch>
              </p:blipFill>
              <p:spPr>
                <a:xfrm>
                  <a:off x="7104533" y="2255107"/>
                  <a:ext cx="244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69101" name="Freihand 169100">
                  <a:extLst>
                    <a:ext uri="{FF2B5EF4-FFF2-40B4-BE49-F238E27FC236}">
                      <a16:creationId xmlns:a16="http://schemas.microsoft.com/office/drawing/2014/main" id="{EAC50D5E-8120-4F6D-86AC-13DB0D0CF2F0}"/>
                    </a:ext>
                  </a:extLst>
                </p14:cNvPr>
                <p14:cNvContentPartPr/>
                <p14:nvPr/>
              </p14:nvContentPartPr>
              <p14:xfrm>
                <a:off x="7170413" y="2271667"/>
                <a:ext cx="10440" cy="72720"/>
              </p14:xfrm>
            </p:contentPart>
          </mc:Choice>
          <mc:Fallback xmlns="">
            <p:pic>
              <p:nvPicPr>
                <p:cNvPr id="169101" name="Freihand 169100">
                  <a:extLst>
                    <a:ext uri="{FF2B5EF4-FFF2-40B4-BE49-F238E27FC236}">
                      <a16:creationId xmlns:a16="http://schemas.microsoft.com/office/drawing/2014/main" id="{EAC50D5E-8120-4F6D-86AC-13DB0D0CF2F0}"/>
                    </a:ext>
                  </a:extLst>
                </p:cNvPr>
                <p:cNvPicPr/>
                <p:nvPr/>
              </p:nvPicPr>
              <p:blipFill>
                <a:blip r:embed="rId338"/>
                <a:stretch>
                  <a:fillRect/>
                </a:stretch>
              </p:blipFill>
              <p:spPr>
                <a:xfrm>
                  <a:off x="7166093" y="2267347"/>
                  <a:ext cx="19080" cy="81360"/>
                </a:xfrm>
                <a:prstGeom prst="rect">
                  <a:avLst/>
                </a:prstGeom>
              </p:spPr>
            </p:pic>
          </mc:Fallback>
        </mc:AlternateContent>
      </p:grpSp>
      <p:grpSp>
        <p:nvGrpSpPr>
          <p:cNvPr id="169104" name="Gruppieren 169103">
            <a:extLst>
              <a:ext uri="{FF2B5EF4-FFF2-40B4-BE49-F238E27FC236}">
                <a16:creationId xmlns:a16="http://schemas.microsoft.com/office/drawing/2014/main" id="{33855218-F68E-4D92-87CD-E70A4AE83381}"/>
              </a:ext>
            </a:extLst>
          </p:cNvPr>
          <p:cNvGrpSpPr/>
          <p:nvPr/>
        </p:nvGrpSpPr>
        <p:grpSpPr>
          <a:xfrm>
            <a:off x="8180573" y="2286427"/>
            <a:ext cx="90360" cy="144720"/>
            <a:chOff x="8180573" y="2286427"/>
            <a:chExt cx="90360" cy="144720"/>
          </a:xfrm>
        </p:grpSpPr>
        <mc:AlternateContent xmlns:mc="http://schemas.openxmlformats.org/markup-compatibility/2006" xmlns:p14="http://schemas.microsoft.com/office/powerpoint/2010/main">
          <mc:Choice Requires="p14">
            <p:contentPart p14:bwMode="auto" r:id="rId339">
              <p14:nvContentPartPr>
                <p14:cNvPr id="169102" name="Freihand 169101">
                  <a:extLst>
                    <a:ext uri="{FF2B5EF4-FFF2-40B4-BE49-F238E27FC236}">
                      <a16:creationId xmlns:a16="http://schemas.microsoft.com/office/drawing/2014/main" id="{C05F251E-3812-44E8-8FD2-B920A88F8EA9}"/>
                    </a:ext>
                  </a:extLst>
                </p14:cNvPr>
                <p14:cNvContentPartPr/>
                <p14:nvPr/>
              </p14:nvContentPartPr>
              <p14:xfrm>
                <a:off x="8180573" y="2286427"/>
                <a:ext cx="76320" cy="63360"/>
              </p14:xfrm>
            </p:contentPart>
          </mc:Choice>
          <mc:Fallback xmlns="">
            <p:pic>
              <p:nvPicPr>
                <p:cNvPr id="169102" name="Freihand 169101">
                  <a:extLst>
                    <a:ext uri="{FF2B5EF4-FFF2-40B4-BE49-F238E27FC236}">
                      <a16:creationId xmlns:a16="http://schemas.microsoft.com/office/drawing/2014/main" id="{C05F251E-3812-44E8-8FD2-B920A88F8EA9}"/>
                    </a:ext>
                  </a:extLst>
                </p:cNvPr>
                <p:cNvPicPr/>
                <p:nvPr/>
              </p:nvPicPr>
              <p:blipFill>
                <a:blip r:embed="rId340"/>
                <a:stretch>
                  <a:fillRect/>
                </a:stretch>
              </p:blipFill>
              <p:spPr>
                <a:xfrm>
                  <a:off x="8176253" y="2282107"/>
                  <a:ext cx="849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69103" name="Freihand 169102">
                  <a:extLst>
                    <a:ext uri="{FF2B5EF4-FFF2-40B4-BE49-F238E27FC236}">
                      <a16:creationId xmlns:a16="http://schemas.microsoft.com/office/drawing/2014/main" id="{D8537550-C17B-4D44-ABF2-3C46F438E253}"/>
                    </a:ext>
                  </a:extLst>
                </p14:cNvPr>
                <p14:cNvContentPartPr/>
                <p14:nvPr/>
              </p14:nvContentPartPr>
              <p14:xfrm>
                <a:off x="8241053" y="2327827"/>
                <a:ext cx="29880" cy="103320"/>
              </p14:xfrm>
            </p:contentPart>
          </mc:Choice>
          <mc:Fallback xmlns="">
            <p:pic>
              <p:nvPicPr>
                <p:cNvPr id="169103" name="Freihand 169102">
                  <a:extLst>
                    <a:ext uri="{FF2B5EF4-FFF2-40B4-BE49-F238E27FC236}">
                      <a16:creationId xmlns:a16="http://schemas.microsoft.com/office/drawing/2014/main" id="{D8537550-C17B-4D44-ABF2-3C46F438E253}"/>
                    </a:ext>
                  </a:extLst>
                </p:cNvPr>
                <p:cNvPicPr/>
                <p:nvPr/>
              </p:nvPicPr>
              <p:blipFill>
                <a:blip r:embed="rId342"/>
                <a:stretch>
                  <a:fillRect/>
                </a:stretch>
              </p:blipFill>
              <p:spPr>
                <a:xfrm>
                  <a:off x="8236733" y="2323507"/>
                  <a:ext cx="38520" cy="111960"/>
                </a:xfrm>
                <a:prstGeom prst="rect">
                  <a:avLst/>
                </a:prstGeom>
              </p:spPr>
            </p:pic>
          </mc:Fallback>
        </mc:AlternateContent>
      </p:grpSp>
      <p:grpSp>
        <p:nvGrpSpPr>
          <p:cNvPr id="169131" name="Gruppieren 169130">
            <a:extLst>
              <a:ext uri="{FF2B5EF4-FFF2-40B4-BE49-F238E27FC236}">
                <a16:creationId xmlns:a16="http://schemas.microsoft.com/office/drawing/2014/main" id="{9C1E5E1A-291C-4752-AC99-69A9D3ECD869}"/>
              </a:ext>
            </a:extLst>
          </p:cNvPr>
          <p:cNvGrpSpPr/>
          <p:nvPr/>
        </p:nvGrpSpPr>
        <p:grpSpPr>
          <a:xfrm>
            <a:off x="8554973" y="2277067"/>
            <a:ext cx="341280" cy="116280"/>
            <a:chOff x="8554973" y="2277067"/>
            <a:chExt cx="341280" cy="116280"/>
          </a:xfrm>
        </p:grpSpPr>
        <mc:AlternateContent xmlns:mc="http://schemas.openxmlformats.org/markup-compatibility/2006" xmlns:p14="http://schemas.microsoft.com/office/powerpoint/2010/main">
          <mc:Choice Requires="p14">
            <p:contentPart p14:bwMode="auto" r:id="rId343">
              <p14:nvContentPartPr>
                <p14:cNvPr id="169107" name="Freihand 169106">
                  <a:extLst>
                    <a:ext uri="{FF2B5EF4-FFF2-40B4-BE49-F238E27FC236}">
                      <a16:creationId xmlns:a16="http://schemas.microsoft.com/office/drawing/2014/main" id="{D936203E-4BD0-4B85-B68C-623CC6396F38}"/>
                    </a:ext>
                  </a:extLst>
                </p14:cNvPr>
                <p14:cNvContentPartPr/>
                <p14:nvPr/>
              </p14:nvContentPartPr>
              <p14:xfrm>
                <a:off x="8554973" y="2316307"/>
                <a:ext cx="163800" cy="77040"/>
              </p14:xfrm>
            </p:contentPart>
          </mc:Choice>
          <mc:Fallback xmlns="">
            <p:pic>
              <p:nvPicPr>
                <p:cNvPr id="169107" name="Freihand 169106">
                  <a:extLst>
                    <a:ext uri="{FF2B5EF4-FFF2-40B4-BE49-F238E27FC236}">
                      <a16:creationId xmlns:a16="http://schemas.microsoft.com/office/drawing/2014/main" id="{D936203E-4BD0-4B85-B68C-623CC6396F38}"/>
                    </a:ext>
                  </a:extLst>
                </p:cNvPr>
                <p:cNvPicPr/>
                <p:nvPr/>
              </p:nvPicPr>
              <p:blipFill>
                <a:blip r:embed="rId344"/>
                <a:stretch>
                  <a:fillRect/>
                </a:stretch>
              </p:blipFill>
              <p:spPr>
                <a:xfrm>
                  <a:off x="8550653" y="2311987"/>
                  <a:ext cx="1724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69108" name="Freihand 169107">
                  <a:extLst>
                    <a:ext uri="{FF2B5EF4-FFF2-40B4-BE49-F238E27FC236}">
                      <a16:creationId xmlns:a16="http://schemas.microsoft.com/office/drawing/2014/main" id="{92946874-5B7D-4885-9A7F-6F841984F47F}"/>
                    </a:ext>
                  </a:extLst>
                </p14:cNvPr>
                <p14:cNvContentPartPr/>
                <p14:nvPr/>
              </p14:nvContentPartPr>
              <p14:xfrm>
                <a:off x="8776013" y="2277067"/>
                <a:ext cx="120240" cy="106200"/>
              </p14:xfrm>
            </p:contentPart>
          </mc:Choice>
          <mc:Fallback xmlns="">
            <p:pic>
              <p:nvPicPr>
                <p:cNvPr id="169108" name="Freihand 169107">
                  <a:extLst>
                    <a:ext uri="{FF2B5EF4-FFF2-40B4-BE49-F238E27FC236}">
                      <a16:creationId xmlns:a16="http://schemas.microsoft.com/office/drawing/2014/main" id="{92946874-5B7D-4885-9A7F-6F841984F47F}"/>
                    </a:ext>
                  </a:extLst>
                </p:cNvPr>
                <p:cNvPicPr/>
                <p:nvPr/>
              </p:nvPicPr>
              <p:blipFill>
                <a:blip r:embed="rId346"/>
                <a:stretch>
                  <a:fillRect/>
                </a:stretch>
              </p:blipFill>
              <p:spPr>
                <a:xfrm>
                  <a:off x="8771693" y="2272747"/>
                  <a:ext cx="128880" cy="114840"/>
                </a:xfrm>
                <a:prstGeom prst="rect">
                  <a:avLst/>
                </a:prstGeom>
              </p:spPr>
            </p:pic>
          </mc:Fallback>
        </mc:AlternateContent>
      </p:grpSp>
      <p:grpSp>
        <p:nvGrpSpPr>
          <p:cNvPr id="169130" name="Gruppieren 169129">
            <a:extLst>
              <a:ext uri="{FF2B5EF4-FFF2-40B4-BE49-F238E27FC236}">
                <a16:creationId xmlns:a16="http://schemas.microsoft.com/office/drawing/2014/main" id="{67B2E811-AD8E-4D1A-9E1C-97F09D8A1C3C}"/>
              </a:ext>
            </a:extLst>
          </p:cNvPr>
          <p:cNvGrpSpPr/>
          <p:nvPr/>
        </p:nvGrpSpPr>
        <p:grpSpPr>
          <a:xfrm>
            <a:off x="9272813" y="2254747"/>
            <a:ext cx="1684800" cy="248400"/>
            <a:chOff x="9272813" y="2254747"/>
            <a:chExt cx="1684800" cy="248400"/>
          </a:xfrm>
        </p:grpSpPr>
        <mc:AlternateContent xmlns:mc="http://schemas.openxmlformats.org/markup-compatibility/2006" xmlns:p14="http://schemas.microsoft.com/office/powerpoint/2010/main">
          <mc:Choice Requires="p14">
            <p:contentPart p14:bwMode="auto" r:id="rId347">
              <p14:nvContentPartPr>
                <p14:cNvPr id="169109" name="Freihand 169108">
                  <a:extLst>
                    <a:ext uri="{FF2B5EF4-FFF2-40B4-BE49-F238E27FC236}">
                      <a16:creationId xmlns:a16="http://schemas.microsoft.com/office/drawing/2014/main" id="{4F601649-ED6B-4573-B104-F4D00065AE22}"/>
                    </a:ext>
                  </a:extLst>
                </p14:cNvPr>
                <p14:cNvContentPartPr/>
                <p14:nvPr/>
              </p14:nvContentPartPr>
              <p14:xfrm>
                <a:off x="9295133" y="2319907"/>
                <a:ext cx="76680" cy="87840"/>
              </p14:xfrm>
            </p:contentPart>
          </mc:Choice>
          <mc:Fallback xmlns="">
            <p:pic>
              <p:nvPicPr>
                <p:cNvPr id="169109" name="Freihand 169108">
                  <a:extLst>
                    <a:ext uri="{FF2B5EF4-FFF2-40B4-BE49-F238E27FC236}">
                      <a16:creationId xmlns:a16="http://schemas.microsoft.com/office/drawing/2014/main" id="{4F601649-ED6B-4573-B104-F4D00065AE22}"/>
                    </a:ext>
                  </a:extLst>
                </p:cNvPr>
                <p:cNvPicPr/>
                <p:nvPr/>
              </p:nvPicPr>
              <p:blipFill>
                <a:blip r:embed="rId348"/>
                <a:stretch>
                  <a:fillRect/>
                </a:stretch>
              </p:blipFill>
              <p:spPr>
                <a:xfrm>
                  <a:off x="9290813" y="2315587"/>
                  <a:ext cx="853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169110" name="Freihand 169109">
                  <a:extLst>
                    <a:ext uri="{FF2B5EF4-FFF2-40B4-BE49-F238E27FC236}">
                      <a16:creationId xmlns:a16="http://schemas.microsoft.com/office/drawing/2014/main" id="{75F6F626-AB4E-416B-916B-7FD62DAB38DE}"/>
                    </a:ext>
                  </a:extLst>
                </p14:cNvPr>
                <p14:cNvContentPartPr/>
                <p14:nvPr/>
              </p14:nvContentPartPr>
              <p14:xfrm>
                <a:off x="9272813" y="2318107"/>
                <a:ext cx="111240" cy="115560"/>
              </p14:xfrm>
            </p:contentPart>
          </mc:Choice>
          <mc:Fallback xmlns="">
            <p:pic>
              <p:nvPicPr>
                <p:cNvPr id="169110" name="Freihand 169109">
                  <a:extLst>
                    <a:ext uri="{FF2B5EF4-FFF2-40B4-BE49-F238E27FC236}">
                      <a16:creationId xmlns:a16="http://schemas.microsoft.com/office/drawing/2014/main" id="{75F6F626-AB4E-416B-916B-7FD62DAB38DE}"/>
                    </a:ext>
                  </a:extLst>
                </p:cNvPr>
                <p:cNvPicPr/>
                <p:nvPr/>
              </p:nvPicPr>
              <p:blipFill>
                <a:blip r:embed="rId350"/>
                <a:stretch>
                  <a:fillRect/>
                </a:stretch>
              </p:blipFill>
              <p:spPr>
                <a:xfrm>
                  <a:off x="9268493" y="2313787"/>
                  <a:ext cx="1198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169111" name="Freihand 169110">
                  <a:extLst>
                    <a:ext uri="{FF2B5EF4-FFF2-40B4-BE49-F238E27FC236}">
                      <a16:creationId xmlns:a16="http://schemas.microsoft.com/office/drawing/2014/main" id="{E4275472-1493-4DCC-A914-5BA2A50E3CEF}"/>
                    </a:ext>
                  </a:extLst>
                </p14:cNvPr>
                <p14:cNvContentPartPr/>
                <p14:nvPr/>
              </p14:nvContentPartPr>
              <p14:xfrm>
                <a:off x="9430853" y="2359867"/>
                <a:ext cx="56160" cy="27360"/>
              </p14:xfrm>
            </p:contentPart>
          </mc:Choice>
          <mc:Fallback xmlns="">
            <p:pic>
              <p:nvPicPr>
                <p:cNvPr id="169111" name="Freihand 169110">
                  <a:extLst>
                    <a:ext uri="{FF2B5EF4-FFF2-40B4-BE49-F238E27FC236}">
                      <a16:creationId xmlns:a16="http://schemas.microsoft.com/office/drawing/2014/main" id="{E4275472-1493-4DCC-A914-5BA2A50E3CEF}"/>
                    </a:ext>
                  </a:extLst>
                </p:cNvPr>
                <p:cNvPicPr/>
                <p:nvPr/>
              </p:nvPicPr>
              <p:blipFill>
                <a:blip r:embed="rId352"/>
                <a:stretch>
                  <a:fillRect/>
                </a:stretch>
              </p:blipFill>
              <p:spPr>
                <a:xfrm>
                  <a:off x="9426533" y="2355547"/>
                  <a:ext cx="648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169112" name="Freihand 169111">
                  <a:extLst>
                    <a:ext uri="{FF2B5EF4-FFF2-40B4-BE49-F238E27FC236}">
                      <a16:creationId xmlns:a16="http://schemas.microsoft.com/office/drawing/2014/main" id="{8EF43FCB-1C30-4AC6-BBC4-858B73815EBF}"/>
                    </a:ext>
                  </a:extLst>
                </p14:cNvPr>
                <p14:cNvContentPartPr/>
                <p14:nvPr/>
              </p14:nvContentPartPr>
              <p14:xfrm>
                <a:off x="9444533" y="2365627"/>
                <a:ext cx="54360" cy="87840"/>
              </p14:xfrm>
            </p:contentPart>
          </mc:Choice>
          <mc:Fallback xmlns="">
            <p:pic>
              <p:nvPicPr>
                <p:cNvPr id="169112" name="Freihand 169111">
                  <a:extLst>
                    <a:ext uri="{FF2B5EF4-FFF2-40B4-BE49-F238E27FC236}">
                      <a16:creationId xmlns:a16="http://schemas.microsoft.com/office/drawing/2014/main" id="{8EF43FCB-1C30-4AC6-BBC4-858B73815EBF}"/>
                    </a:ext>
                  </a:extLst>
                </p:cNvPr>
                <p:cNvPicPr/>
                <p:nvPr/>
              </p:nvPicPr>
              <p:blipFill>
                <a:blip r:embed="rId354"/>
                <a:stretch>
                  <a:fillRect/>
                </a:stretch>
              </p:blipFill>
              <p:spPr>
                <a:xfrm>
                  <a:off x="9440213" y="2361307"/>
                  <a:ext cx="630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169113" name="Freihand 169112">
                  <a:extLst>
                    <a:ext uri="{FF2B5EF4-FFF2-40B4-BE49-F238E27FC236}">
                      <a16:creationId xmlns:a16="http://schemas.microsoft.com/office/drawing/2014/main" id="{75C48C47-B2BD-4990-977A-A5BF914C15F1}"/>
                    </a:ext>
                  </a:extLst>
                </p14:cNvPr>
                <p14:cNvContentPartPr/>
                <p14:nvPr/>
              </p14:nvContentPartPr>
              <p14:xfrm>
                <a:off x="9475133" y="2401267"/>
                <a:ext cx="75600" cy="101880"/>
              </p14:xfrm>
            </p:contentPart>
          </mc:Choice>
          <mc:Fallback xmlns="">
            <p:pic>
              <p:nvPicPr>
                <p:cNvPr id="169113" name="Freihand 169112">
                  <a:extLst>
                    <a:ext uri="{FF2B5EF4-FFF2-40B4-BE49-F238E27FC236}">
                      <a16:creationId xmlns:a16="http://schemas.microsoft.com/office/drawing/2014/main" id="{75C48C47-B2BD-4990-977A-A5BF914C15F1}"/>
                    </a:ext>
                  </a:extLst>
                </p:cNvPr>
                <p:cNvPicPr/>
                <p:nvPr/>
              </p:nvPicPr>
              <p:blipFill>
                <a:blip r:embed="rId356"/>
                <a:stretch>
                  <a:fillRect/>
                </a:stretch>
              </p:blipFill>
              <p:spPr>
                <a:xfrm>
                  <a:off x="9470813" y="2396947"/>
                  <a:ext cx="842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169114" name="Freihand 169113">
                  <a:extLst>
                    <a:ext uri="{FF2B5EF4-FFF2-40B4-BE49-F238E27FC236}">
                      <a16:creationId xmlns:a16="http://schemas.microsoft.com/office/drawing/2014/main" id="{BBA57EAE-7BC6-4A2E-931B-FA031D0B49D7}"/>
                    </a:ext>
                  </a:extLst>
                </p14:cNvPr>
                <p14:cNvContentPartPr/>
                <p14:nvPr/>
              </p14:nvContentPartPr>
              <p14:xfrm>
                <a:off x="9661613" y="2344387"/>
                <a:ext cx="88920" cy="50760"/>
              </p14:xfrm>
            </p:contentPart>
          </mc:Choice>
          <mc:Fallback xmlns="">
            <p:pic>
              <p:nvPicPr>
                <p:cNvPr id="169114" name="Freihand 169113">
                  <a:extLst>
                    <a:ext uri="{FF2B5EF4-FFF2-40B4-BE49-F238E27FC236}">
                      <a16:creationId xmlns:a16="http://schemas.microsoft.com/office/drawing/2014/main" id="{BBA57EAE-7BC6-4A2E-931B-FA031D0B49D7}"/>
                    </a:ext>
                  </a:extLst>
                </p:cNvPr>
                <p:cNvPicPr/>
                <p:nvPr/>
              </p:nvPicPr>
              <p:blipFill>
                <a:blip r:embed="rId358"/>
                <a:stretch>
                  <a:fillRect/>
                </a:stretch>
              </p:blipFill>
              <p:spPr>
                <a:xfrm>
                  <a:off x="9657293" y="2340067"/>
                  <a:ext cx="9756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169115" name="Freihand 169114">
                  <a:extLst>
                    <a:ext uri="{FF2B5EF4-FFF2-40B4-BE49-F238E27FC236}">
                      <a16:creationId xmlns:a16="http://schemas.microsoft.com/office/drawing/2014/main" id="{BEF8C7EA-3ED1-42A7-B8B7-719D4CF28304}"/>
                    </a:ext>
                  </a:extLst>
                </p14:cNvPr>
                <p14:cNvContentPartPr/>
                <p14:nvPr/>
              </p14:nvContentPartPr>
              <p14:xfrm>
                <a:off x="9818213" y="2302267"/>
                <a:ext cx="64800" cy="94680"/>
              </p14:xfrm>
            </p:contentPart>
          </mc:Choice>
          <mc:Fallback xmlns="">
            <p:pic>
              <p:nvPicPr>
                <p:cNvPr id="169115" name="Freihand 169114">
                  <a:extLst>
                    <a:ext uri="{FF2B5EF4-FFF2-40B4-BE49-F238E27FC236}">
                      <a16:creationId xmlns:a16="http://schemas.microsoft.com/office/drawing/2014/main" id="{BEF8C7EA-3ED1-42A7-B8B7-719D4CF28304}"/>
                    </a:ext>
                  </a:extLst>
                </p:cNvPr>
                <p:cNvPicPr/>
                <p:nvPr/>
              </p:nvPicPr>
              <p:blipFill>
                <a:blip r:embed="rId360"/>
                <a:stretch>
                  <a:fillRect/>
                </a:stretch>
              </p:blipFill>
              <p:spPr>
                <a:xfrm>
                  <a:off x="9813893" y="2297947"/>
                  <a:ext cx="734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169116" name="Freihand 169115">
                  <a:extLst>
                    <a:ext uri="{FF2B5EF4-FFF2-40B4-BE49-F238E27FC236}">
                      <a16:creationId xmlns:a16="http://schemas.microsoft.com/office/drawing/2014/main" id="{DC1C559B-E7BE-4916-A469-1848B72242F5}"/>
                    </a:ext>
                  </a:extLst>
                </p14:cNvPr>
                <p14:cNvContentPartPr/>
                <p14:nvPr/>
              </p14:nvContentPartPr>
              <p14:xfrm>
                <a:off x="9820013" y="2311267"/>
                <a:ext cx="102960" cy="95400"/>
              </p14:xfrm>
            </p:contentPart>
          </mc:Choice>
          <mc:Fallback xmlns="">
            <p:pic>
              <p:nvPicPr>
                <p:cNvPr id="169116" name="Freihand 169115">
                  <a:extLst>
                    <a:ext uri="{FF2B5EF4-FFF2-40B4-BE49-F238E27FC236}">
                      <a16:creationId xmlns:a16="http://schemas.microsoft.com/office/drawing/2014/main" id="{DC1C559B-E7BE-4916-A469-1848B72242F5}"/>
                    </a:ext>
                  </a:extLst>
                </p:cNvPr>
                <p:cNvPicPr/>
                <p:nvPr/>
              </p:nvPicPr>
              <p:blipFill>
                <a:blip r:embed="rId362"/>
                <a:stretch>
                  <a:fillRect/>
                </a:stretch>
              </p:blipFill>
              <p:spPr>
                <a:xfrm>
                  <a:off x="9815693" y="2306947"/>
                  <a:ext cx="1116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169117" name="Freihand 169116">
                  <a:extLst>
                    <a:ext uri="{FF2B5EF4-FFF2-40B4-BE49-F238E27FC236}">
                      <a16:creationId xmlns:a16="http://schemas.microsoft.com/office/drawing/2014/main" id="{1FC2BC7A-9EDA-48CD-9AC3-BA5F528C8140}"/>
                    </a:ext>
                  </a:extLst>
                </p14:cNvPr>
                <p14:cNvContentPartPr/>
                <p14:nvPr/>
              </p14:nvContentPartPr>
              <p14:xfrm>
                <a:off x="9925853" y="2326387"/>
                <a:ext cx="115200" cy="75600"/>
              </p14:xfrm>
            </p:contentPart>
          </mc:Choice>
          <mc:Fallback xmlns="">
            <p:pic>
              <p:nvPicPr>
                <p:cNvPr id="169117" name="Freihand 169116">
                  <a:extLst>
                    <a:ext uri="{FF2B5EF4-FFF2-40B4-BE49-F238E27FC236}">
                      <a16:creationId xmlns:a16="http://schemas.microsoft.com/office/drawing/2014/main" id="{1FC2BC7A-9EDA-48CD-9AC3-BA5F528C8140}"/>
                    </a:ext>
                  </a:extLst>
                </p:cNvPr>
                <p:cNvPicPr/>
                <p:nvPr/>
              </p:nvPicPr>
              <p:blipFill>
                <a:blip r:embed="rId364"/>
                <a:stretch>
                  <a:fillRect/>
                </a:stretch>
              </p:blipFill>
              <p:spPr>
                <a:xfrm>
                  <a:off x="9921533" y="2322067"/>
                  <a:ext cx="1238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169118" name="Freihand 169117">
                  <a:extLst>
                    <a:ext uri="{FF2B5EF4-FFF2-40B4-BE49-F238E27FC236}">
                      <a16:creationId xmlns:a16="http://schemas.microsoft.com/office/drawing/2014/main" id="{6CCE80AB-9819-4433-9ECD-A97F70A077AC}"/>
                    </a:ext>
                  </a:extLst>
                </p14:cNvPr>
                <p14:cNvContentPartPr/>
                <p14:nvPr/>
              </p14:nvContentPartPr>
              <p14:xfrm>
                <a:off x="9993533" y="2389387"/>
                <a:ext cx="99720" cy="102240"/>
              </p14:xfrm>
            </p:contentPart>
          </mc:Choice>
          <mc:Fallback xmlns="">
            <p:pic>
              <p:nvPicPr>
                <p:cNvPr id="169118" name="Freihand 169117">
                  <a:extLst>
                    <a:ext uri="{FF2B5EF4-FFF2-40B4-BE49-F238E27FC236}">
                      <a16:creationId xmlns:a16="http://schemas.microsoft.com/office/drawing/2014/main" id="{6CCE80AB-9819-4433-9ECD-A97F70A077AC}"/>
                    </a:ext>
                  </a:extLst>
                </p:cNvPr>
                <p:cNvPicPr/>
                <p:nvPr/>
              </p:nvPicPr>
              <p:blipFill>
                <a:blip r:embed="rId366"/>
                <a:stretch>
                  <a:fillRect/>
                </a:stretch>
              </p:blipFill>
              <p:spPr>
                <a:xfrm>
                  <a:off x="9989213" y="2385067"/>
                  <a:ext cx="1083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69119" name="Freihand 169118">
                  <a:extLst>
                    <a:ext uri="{FF2B5EF4-FFF2-40B4-BE49-F238E27FC236}">
                      <a16:creationId xmlns:a16="http://schemas.microsoft.com/office/drawing/2014/main" id="{14C7A50C-D5FE-4149-A59B-77E000C9FE49}"/>
                    </a:ext>
                  </a:extLst>
                </p14:cNvPr>
                <p14:cNvContentPartPr/>
                <p14:nvPr/>
              </p14:nvContentPartPr>
              <p14:xfrm>
                <a:off x="10231133" y="2328187"/>
                <a:ext cx="109080" cy="55440"/>
              </p14:xfrm>
            </p:contentPart>
          </mc:Choice>
          <mc:Fallback xmlns="">
            <p:pic>
              <p:nvPicPr>
                <p:cNvPr id="169119" name="Freihand 169118">
                  <a:extLst>
                    <a:ext uri="{FF2B5EF4-FFF2-40B4-BE49-F238E27FC236}">
                      <a16:creationId xmlns:a16="http://schemas.microsoft.com/office/drawing/2014/main" id="{14C7A50C-D5FE-4149-A59B-77E000C9FE49}"/>
                    </a:ext>
                  </a:extLst>
                </p:cNvPr>
                <p:cNvPicPr/>
                <p:nvPr/>
              </p:nvPicPr>
              <p:blipFill>
                <a:blip r:embed="rId368"/>
                <a:stretch>
                  <a:fillRect/>
                </a:stretch>
              </p:blipFill>
              <p:spPr>
                <a:xfrm>
                  <a:off x="10226813" y="2323867"/>
                  <a:ext cx="1177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169120" name="Freihand 169119">
                  <a:extLst>
                    <a:ext uri="{FF2B5EF4-FFF2-40B4-BE49-F238E27FC236}">
                      <a16:creationId xmlns:a16="http://schemas.microsoft.com/office/drawing/2014/main" id="{FA625B5B-1A10-4A9E-8226-52C06F77E65B}"/>
                    </a:ext>
                  </a:extLst>
                </p14:cNvPr>
                <p14:cNvContentPartPr/>
                <p14:nvPr/>
              </p14:nvContentPartPr>
              <p14:xfrm>
                <a:off x="10456493" y="2260147"/>
                <a:ext cx="61560" cy="95400"/>
              </p14:xfrm>
            </p:contentPart>
          </mc:Choice>
          <mc:Fallback xmlns="">
            <p:pic>
              <p:nvPicPr>
                <p:cNvPr id="169120" name="Freihand 169119">
                  <a:extLst>
                    <a:ext uri="{FF2B5EF4-FFF2-40B4-BE49-F238E27FC236}">
                      <a16:creationId xmlns:a16="http://schemas.microsoft.com/office/drawing/2014/main" id="{FA625B5B-1A10-4A9E-8226-52C06F77E65B}"/>
                    </a:ext>
                  </a:extLst>
                </p:cNvPr>
                <p:cNvPicPr/>
                <p:nvPr/>
              </p:nvPicPr>
              <p:blipFill>
                <a:blip r:embed="rId370"/>
                <a:stretch>
                  <a:fillRect/>
                </a:stretch>
              </p:blipFill>
              <p:spPr>
                <a:xfrm>
                  <a:off x="10452173" y="2255827"/>
                  <a:ext cx="702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69121" name="Freihand 169120">
                  <a:extLst>
                    <a:ext uri="{FF2B5EF4-FFF2-40B4-BE49-F238E27FC236}">
                      <a16:creationId xmlns:a16="http://schemas.microsoft.com/office/drawing/2014/main" id="{C464CF15-F470-4ECC-ADB9-D03E026CB26D}"/>
                    </a:ext>
                  </a:extLst>
                </p14:cNvPr>
                <p14:cNvContentPartPr/>
                <p14:nvPr/>
              </p14:nvContentPartPr>
              <p14:xfrm>
                <a:off x="10500053" y="2288947"/>
                <a:ext cx="99360" cy="126720"/>
              </p14:xfrm>
            </p:contentPart>
          </mc:Choice>
          <mc:Fallback xmlns="">
            <p:pic>
              <p:nvPicPr>
                <p:cNvPr id="169121" name="Freihand 169120">
                  <a:extLst>
                    <a:ext uri="{FF2B5EF4-FFF2-40B4-BE49-F238E27FC236}">
                      <a16:creationId xmlns:a16="http://schemas.microsoft.com/office/drawing/2014/main" id="{C464CF15-F470-4ECC-ADB9-D03E026CB26D}"/>
                    </a:ext>
                  </a:extLst>
                </p:cNvPr>
                <p:cNvPicPr/>
                <p:nvPr/>
              </p:nvPicPr>
              <p:blipFill>
                <a:blip r:embed="rId372"/>
                <a:stretch>
                  <a:fillRect/>
                </a:stretch>
              </p:blipFill>
              <p:spPr>
                <a:xfrm>
                  <a:off x="10495733" y="2284627"/>
                  <a:ext cx="1080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69122" name="Freihand 169121">
                  <a:extLst>
                    <a:ext uri="{FF2B5EF4-FFF2-40B4-BE49-F238E27FC236}">
                      <a16:creationId xmlns:a16="http://schemas.microsoft.com/office/drawing/2014/main" id="{0970BC2D-6D53-406B-AAE0-85591FB4A83F}"/>
                    </a:ext>
                  </a:extLst>
                </p14:cNvPr>
                <p14:cNvContentPartPr/>
                <p14:nvPr/>
              </p14:nvContentPartPr>
              <p14:xfrm>
                <a:off x="10658453" y="2266987"/>
                <a:ext cx="112680" cy="88200"/>
              </p14:xfrm>
            </p:contentPart>
          </mc:Choice>
          <mc:Fallback xmlns="">
            <p:pic>
              <p:nvPicPr>
                <p:cNvPr id="169122" name="Freihand 169121">
                  <a:extLst>
                    <a:ext uri="{FF2B5EF4-FFF2-40B4-BE49-F238E27FC236}">
                      <a16:creationId xmlns:a16="http://schemas.microsoft.com/office/drawing/2014/main" id="{0970BC2D-6D53-406B-AAE0-85591FB4A83F}"/>
                    </a:ext>
                  </a:extLst>
                </p:cNvPr>
                <p:cNvPicPr/>
                <p:nvPr/>
              </p:nvPicPr>
              <p:blipFill>
                <a:blip r:embed="rId374"/>
                <a:stretch>
                  <a:fillRect/>
                </a:stretch>
              </p:blipFill>
              <p:spPr>
                <a:xfrm>
                  <a:off x="10654133" y="2262667"/>
                  <a:ext cx="1213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69123" name="Freihand 169122">
                  <a:extLst>
                    <a:ext uri="{FF2B5EF4-FFF2-40B4-BE49-F238E27FC236}">
                      <a16:creationId xmlns:a16="http://schemas.microsoft.com/office/drawing/2014/main" id="{509BEA39-72AB-49B8-9FEE-1D69FF531EB6}"/>
                    </a:ext>
                  </a:extLst>
                </p14:cNvPr>
                <p14:cNvContentPartPr/>
                <p14:nvPr/>
              </p14:nvContentPartPr>
              <p14:xfrm>
                <a:off x="10772933" y="2266627"/>
                <a:ext cx="84600" cy="113400"/>
              </p14:xfrm>
            </p:contentPart>
          </mc:Choice>
          <mc:Fallback xmlns="">
            <p:pic>
              <p:nvPicPr>
                <p:cNvPr id="169123" name="Freihand 169122">
                  <a:extLst>
                    <a:ext uri="{FF2B5EF4-FFF2-40B4-BE49-F238E27FC236}">
                      <a16:creationId xmlns:a16="http://schemas.microsoft.com/office/drawing/2014/main" id="{509BEA39-72AB-49B8-9FEE-1D69FF531EB6}"/>
                    </a:ext>
                  </a:extLst>
                </p:cNvPr>
                <p:cNvPicPr/>
                <p:nvPr/>
              </p:nvPicPr>
              <p:blipFill>
                <a:blip r:embed="rId376"/>
                <a:stretch>
                  <a:fillRect/>
                </a:stretch>
              </p:blipFill>
              <p:spPr>
                <a:xfrm>
                  <a:off x="10768613" y="2262307"/>
                  <a:ext cx="932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69124" name="Freihand 169123">
                  <a:extLst>
                    <a:ext uri="{FF2B5EF4-FFF2-40B4-BE49-F238E27FC236}">
                      <a16:creationId xmlns:a16="http://schemas.microsoft.com/office/drawing/2014/main" id="{628F091F-6B1B-42C3-BAB1-0835E518A9B3}"/>
                    </a:ext>
                  </a:extLst>
                </p14:cNvPr>
                <p14:cNvContentPartPr/>
                <p14:nvPr/>
              </p14:nvContentPartPr>
              <p14:xfrm>
                <a:off x="10829813" y="2254747"/>
                <a:ext cx="127800" cy="15480"/>
              </p14:xfrm>
            </p:contentPart>
          </mc:Choice>
          <mc:Fallback xmlns="">
            <p:pic>
              <p:nvPicPr>
                <p:cNvPr id="169124" name="Freihand 169123">
                  <a:extLst>
                    <a:ext uri="{FF2B5EF4-FFF2-40B4-BE49-F238E27FC236}">
                      <a16:creationId xmlns:a16="http://schemas.microsoft.com/office/drawing/2014/main" id="{628F091F-6B1B-42C3-BAB1-0835E518A9B3}"/>
                    </a:ext>
                  </a:extLst>
                </p:cNvPr>
                <p:cNvPicPr/>
                <p:nvPr/>
              </p:nvPicPr>
              <p:blipFill>
                <a:blip r:embed="rId378"/>
                <a:stretch>
                  <a:fillRect/>
                </a:stretch>
              </p:blipFill>
              <p:spPr>
                <a:xfrm>
                  <a:off x="10825493" y="2250427"/>
                  <a:ext cx="136440" cy="24120"/>
                </a:xfrm>
                <a:prstGeom prst="rect">
                  <a:avLst/>
                </a:prstGeom>
              </p:spPr>
            </p:pic>
          </mc:Fallback>
        </mc:AlternateContent>
      </p:grpSp>
      <p:grpSp>
        <p:nvGrpSpPr>
          <p:cNvPr id="169129" name="Gruppieren 169128">
            <a:extLst>
              <a:ext uri="{FF2B5EF4-FFF2-40B4-BE49-F238E27FC236}">
                <a16:creationId xmlns:a16="http://schemas.microsoft.com/office/drawing/2014/main" id="{4F08BC22-0A7B-4E3D-90A2-8B6E2C444BEB}"/>
              </a:ext>
            </a:extLst>
          </p:cNvPr>
          <p:cNvGrpSpPr/>
          <p:nvPr/>
        </p:nvGrpSpPr>
        <p:grpSpPr>
          <a:xfrm>
            <a:off x="11356493" y="2201107"/>
            <a:ext cx="345960" cy="268920"/>
            <a:chOff x="11356493" y="2201107"/>
            <a:chExt cx="345960" cy="268920"/>
          </a:xfrm>
        </p:grpSpPr>
        <mc:AlternateContent xmlns:mc="http://schemas.openxmlformats.org/markup-compatibility/2006" xmlns:p14="http://schemas.microsoft.com/office/powerpoint/2010/main">
          <mc:Choice Requires="p14">
            <p:contentPart p14:bwMode="auto" r:id="rId379">
              <p14:nvContentPartPr>
                <p14:cNvPr id="169125" name="Freihand 169124">
                  <a:extLst>
                    <a:ext uri="{FF2B5EF4-FFF2-40B4-BE49-F238E27FC236}">
                      <a16:creationId xmlns:a16="http://schemas.microsoft.com/office/drawing/2014/main" id="{88B2BC22-82E3-4FFB-8E70-46726C0D2C69}"/>
                    </a:ext>
                  </a:extLst>
                </p14:cNvPr>
                <p14:cNvContentPartPr/>
                <p14:nvPr/>
              </p14:nvContentPartPr>
              <p14:xfrm>
                <a:off x="11356493" y="2331787"/>
                <a:ext cx="81360" cy="60120"/>
              </p14:xfrm>
            </p:contentPart>
          </mc:Choice>
          <mc:Fallback xmlns="">
            <p:pic>
              <p:nvPicPr>
                <p:cNvPr id="169125" name="Freihand 169124">
                  <a:extLst>
                    <a:ext uri="{FF2B5EF4-FFF2-40B4-BE49-F238E27FC236}">
                      <a16:creationId xmlns:a16="http://schemas.microsoft.com/office/drawing/2014/main" id="{88B2BC22-82E3-4FFB-8E70-46726C0D2C69}"/>
                    </a:ext>
                  </a:extLst>
                </p:cNvPr>
                <p:cNvPicPr/>
                <p:nvPr/>
              </p:nvPicPr>
              <p:blipFill>
                <a:blip r:embed="rId380"/>
                <a:stretch>
                  <a:fillRect/>
                </a:stretch>
              </p:blipFill>
              <p:spPr>
                <a:xfrm>
                  <a:off x="11352173" y="2327467"/>
                  <a:ext cx="900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69126" name="Freihand 169125">
                  <a:extLst>
                    <a:ext uri="{FF2B5EF4-FFF2-40B4-BE49-F238E27FC236}">
                      <a16:creationId xmlns:a16="http://schemas.microsoft.com/office/drawing/2014/main" id="{C1EF8059-FEEA-482F-B7FF-FCCDE05277C8}"/>
                    </a:ext>
                  </a:extLst>
                </p14:cNvPr>
                <p14:cNvContentPartPr/>
                <p14:nvPr/>
              </p14:nvContentPartPr>
              <p14:xfrm>
                <a:off x="11430653" y="2346187"/>
                <a:ext cx="45360" cy="123840"/>
              </p14:xfrm>
            </p:contentPart>
          </mc:Choice>
          <mc:Fallback xmlns="">
            <p:pic>
              <p:nvPicPr>
                <p:cNvPr id="169126" name="Freihand 169125">
                  <a:extLst>
                    <a:ext uri="{FF2B5EF4-FFF2-40B4-BE49-F238E27FC236}">
                      <a16:creationId xmlns:a16="http://schemas.microsoft.com/office/drawing/2014/main" id="{C1EF8059-FEEA-482F-B7FF-FCCDE05277C8}"/>
                    </a:ext>
                  </a:extLst>
                </p:cNvPr>
                <p:cNvPicPr/>
                <p:nvPr/>
              </p:nvPicPr>
              <p:blipFill>
                <a:blip r:embed="rId382"/>
                <a:stretch>
                  <a:fillRect/>
                </a:stretch>
              </p:blipFill>
              <p:spPr>
                <a:xfrm>
                  <a:off x="11426333" y="2341867"/>
                  <a:ext cx="540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69127" name="Freihand 169126">
                  <a:extLst>
                    <a:ext uri="{FF2B5EF4-FFF2-40B4-BE49-F238E27FC236}">
                      <a16:creationId xmlns:a16="http://schemas.microsoft.com/office/drawing/2014/main" id="{784534A0-A102-40A9-AD8C-34B08E96F17C}"/>
                    </a:ext>
                  </a:extLst>
                </p14:cNvPr>
                <p14:cNvContentPartPr/>
                <p14:nvPr/>
              </p14:nvContentPartPr>
              <p14:xfrm>
                <a:off x="11599133" y="2318827"/>
                <a:ext cx="42120" cy="121320"/>
              </p14:xfrm>
            </p:contentPart>
          </mc:Choice>
          <mc:Fallback xmlns="">
            <p:pic>
              <p:nvPicPr>
                <p:cNvPr id="169127" name="Freihand 169126">
                  <a:extLst>
                    <a:ext uri="{FF2B5EF4-FFF2-40B4-BE49-F238E27FC236}">
                      <a16:creationId xmlns:a16="http://schemas.microsoft.com/office/drawing/2014/main" id="{784534A0-A102-40A9-AD8C-34B08E96F17C}"/>
                    </a:ext>
                  </a:extLst>
                </p:cNvPr>
                <p:cNvPicPr/>
                <p:nvPr/>
              </p:nvPicPr>
              <p:blipFill>
                <a:blip r:embed="rId384"/>
                <a:stretch>
                  <a:fillRect/>
                </a:stretch>
              </p:blipFill>
              <p:spPr>
                <a:xfrm>
                  <a:off x="11594813" y="2314507"/>
                  <a:ext cx="507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69128" name="Freihand 169127">
                  <a:extLst>
                    <a:ext uri="{FF2B5EF4-FFF2-40B4-BE49-F238E27FC236}">
                      <a16:creationId xmlns:a16="http://schemas.microsoft.com/office/drawing/2014/main" id="{C37E09E9-D5B7-48BC-A4E5-A56E3AE98FEA}"/>
                    </a:ext>
                  </a:extLst>
                </p14:cNvPr>
                <p14:cNvContentPartPr/>
                <p14:nvPr/>
              </p14:nvContentPartPr>
              <p14:xfrm>
                <a:off x="11537573" y="2201107"/>
                <a:ext cx="164880" cy="112680"/>
              </p14:xfrm>
            </p:contentPart>
          </mc:Choice>
          <mc:Fallback xmlns="">
            <p:pic>
              <p:nvPicPr>
                <p:cNvPr id="169128" name="Freihand 169127">
                  <a:extLst>
                    <a:ext uri="{FF2B5EF4-FFF2-40B4-BE49-F238E27FC236}">
                      <a16:creationId xmlns:a16="http://schemas.microsoft.com/office/drawing/2014/main" id="{C37E09E9-D5B7-48BC-A4E5-A56E3AE98FEA}"/>
                    </a:ext>
                  </a:extLst>
                </p:cNvPr>
                <p:cNvPicPr/>
                <p:nvPr/>
              </p:nvPicPr>
              <p:blipFill>
                <a:blip r:embed="rId386"/>
                <a:stretch>
                  <a:fillRect/>
                </a:stretch>
              </p:blipFill>
              <p:spPr>
                <a:xfrm>
                  <a:off x="11533253" y="2196787"/>
                  <a:ext cx="173520" cy="121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87">
            <p14:nvContentPartPr>
              <p14:cNvPr id="169132" name="Freihand 169131">
                <a:extLst>
                  <a:ext uri="{FF2B5EF4-FFF2-40B4-BE49-F238E27FC236}">
                    <a16:creationId xmlns:a16="http://schemas.microsoft.com/office/drawing/2014/main" id="{AE0E7CFC-10BE-473C-BCCA-653B4202AF29}"/>
                  </a:ext>
                </a:extLst>
              </p14:cNvPr>
              <p14:cNvContentPartPr/>
              <p14:nvPr/>
            </p14:nvContentPartPr>
            <p14:xfrm>
              <a:off x="5293733" y="2578387"/>
              <a:ext cx="23040" cy="61200"/>
            </p14:xfrm>
          </p:contentPart>
        </mc:Choice>
        <mc:Fallback xmlns="">
          <p:pic>
            <p:nvPicPr>
              <p:cNvPr id="169132" name="Freihand 169131">
                <a:extLst>
                  <a:ext uri="{FF2B5EF4-FFF2-40B4-BE49-F238E27FC236}">
                    <a16:creationId xmlns:a16="http://schemas.microsoft.com/office/drawing/2014/main" id="{AE0E7CFC-10BE-473C-BCCA-653B4202AF29}"/>
                  </a:ext>
                </a:extLst>
              </p:cNvPr>
              <p:cNvPicPr/>
              <p:nvPr/>
            </p:nvPicPr>
            <p:blipFill>
              <a:blip r:embed="rId388"/>
              <a:stretch>
                <a:fillRect/>
              </a:stretch>
            </p:blipFill>
            <p:spPr>
              <a:xfrm>
                <a:off x="5289413" y="2574067"/>
                <a:ext cx="316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169133" name="Freihand 169132">
                <a:extLst>
                  <a:ext uri="{FF2B5EF4-FFF2-40B4-BE49-F238E27FC236}">
                    <a16:creationId xmlns:a16="http://schemas.microsoft.com/office/drawing/2014/main" id="{5D4EC4BF-4EFC-4AD4-A290-B7E5BBEF4C28}"/>
                  </a:ext>
                </a:extLst>
              </p14:cNvPr>
              <p14:cNvContentPartPr/>
              <p14:nvPr/>
            </p14:nvContentPartPr>
            <p14:xfrm>
              <a:off x="5284013" y="2873587"/>
              <a:ext cx="22680" cy="329400"/>
            </p14:xfrm>
          </p:contentPart>
        </mc:Choice>
        <mc:Fallback xmlns="">
          <p:pic>
            <p:nvPicPr>
              <p:cNvPr id="169133" name="Freihand 169132">
                <a:extLst>
                  <a:ext uri="{FF2B5EF4-FFF2-40B4-BE49-F238E27FC236}">
                    <a16:creationId xmlns:a16="http://schemas.microsoft.com/office/drawing/2014/main" id="{5D4EC4BF-4EFC-4AD4-A290-B7E5BBEF4C28}"/>
                  </a:ext>
                </a:extLst>
              </p:cNvPr>
              <p:cNvPicPr/>
              <p:nvPr/>
            </p:nvPicPr>
            <p:blipFill>
              <a:blip r:embed="rId390"/>
              <a:stretch>
                <a:fillRect/>
              </a:stretch>
            </p:blipFill>
            <p:spPr>
              <a:xfrm>
                <a:off x="5279693" y="2869267"/>
                <a:ext cx="3132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69134" name="Freihand 169133">
                <a:extLst>
                  <a:ext uri="{FF2B5EF4-FFF2-40B4-BE49-F238E27FC236}">
                    <a16:creationId xmlns:a16="http://schemas.microsoft.com/office/drawing/2014/main" id="{9CB9DB2C-DCC4-4F1C-AD97-76A33CC29532}"/>
                  </a:ext>
                </a:extLst>
              </p14:cNvPr>
              <p14:cNvContentPartPr/>
              <p14:nvPr/>
            </p14:nvContentPartPr>
            <p14:xfrm>
              <a:off x="5273933" y="3278587"/>
              <a:ext cx="28080" cy="112680"/>
            </p14:xfrm>
          </p:contentPart>
        </mc:Choice>
        <mc:Fallback xmlns="">
          <p:pic>
            <p:nvPicPr>
              <p:cNvPr id="169134" name="Freihand 169133">
                <a:extLst>
                  <a:ext uri="{FF2B5EF4-FFF2-40B4-BE49-F238E27FC236}">
                    <a16:creationId xmlns:a16="http://schemas.microsoft.com/office/drawing/2014/main" id="{9CB9DB2C-DCC4-4F1C-AD97-76A33CC29532}"/>
                  </a:ext>
                </a:extLst>
              </p:cNvPr>
              <p:cNvPicPr/>
              <p:nvPr/>
            </p:nvPicPr>
            <p:blipFill>
              <a:blip r:embed="rId392"/>
              <a:stretch>
                <a:fillRect/>
              </a:stretch>
            </p:blipFill>
            <p:spPr>
              <a:xfrm>
                <a:off x="5269613" y="3274267"/>
                <a:ext cx="3672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169135" name="Freihand 169134">
                <a:extLst>
                  <a:ext uri="{FF2B5EF4-FFF2-40B4-BE49-F238E27FC236}">
                    <a16:creationId xmlns:a16="http://schemas.microsoft.com/office/drawing/2014/main" id="{DBEBE446-2771-43DB-A302-D6BC959543ED}"/>
                  </a:ext>
                </a:extLst>
              </p14:cNvPr>
              <p14:cNvContentPartPr/>
              <p14:nvPr/>
            </p14:nvContentPartPr>
            <p14:xfrm>
              <a:off x="389813" y="3597907"/>
              <a:ext cx="338400" cy="161640"/>
            </p14:xfrm>
          </p:contentPart>
        </mc:Choice>
        <mc:Fallback xmlns="">
          <p:pic>
            <p:nvPicPr>
              <p:cNvPr id="169135" name="Freihand 169134">
                <a:extLst>
                  <a:ext uri="{FF2B5EF4-FFF2-40B4-BE49-F238E27FC236}">
                    <a16:creationId xmlns:a16="http://schemas.microsoft.com/office/drawing/2014/main" id="{DBEBE446-2771-43DB-A302-D6BC959543ED}"/>
                  </a:ext>
                </a:extLst>
              </p:cNvPr>
              <p:cNvPicPr/>
              <p:nvPr/>
            </p:nvPicPr>
            <p:blipFill>
              <a:blip r:embed="rId394"/>
              <a:stretch>
                <a:fillRect/>
              </a:stretch>
            </p:blipFill>
            <p:spPr>
              <a:xfrm>
                <a:off x="385493" y="3593587"/>
                <a:ext cx="347040" cy="170280"/>
              </a:xfrm>
              <a:prstGeom prst="rect">
                <a:avLst/>
              </a:prstGeom>
            </p:spPr>
          </p:pic>
        </mc:Fallback>
      </mc:AlternateContent>
      <p:grpSp>
        <p:nvGrpSpPr>
          <p:cNvPr id="169169" name="Gruppieren 169168">
            <a:extLst>
              <a:ext uri="{FF2B5EF4-FFF2-40B4-BE49-F238E27FC236}">
                <a16:creationId xmlns:a16="http://schemas.microsoft.com/office/drawing/2014/main" id="{9C6BA2D8-76A0-4E73-8A61-FA33C17730EE}"/>
              </a:ext>
            </a:extLst>
          </p:cNvPr>
          <p:cNvGrpSpPr/>
          <p:nvPr/>
        </p:nvGrpSpPr>
        <p:grpSpPr>
          <a:xfrm>
            <a:off x="942773" y="3559027"/>
            <a:ext cx="825480" cy="208800"/>
            <a:chOff x="942773" y="3559027"/>
            <a:chExt cx="825480" cy="208800"/>
          </a:xfrm>
        </p:grpSpPr>
        <mc:AlternateContent xmlns:mc="http://schemas.openxmlformats.org/markup-compatibility/2006" xmlns:p14="http://schemas.microsoft.com/office/powerpoint/2010/main">
          <mc:Choice Requires="p14">
            <p:contentPart p14:bwMode="auto" r:id="rId395">
              <p14:nvContentPartPr>
                <p14:cNvPr id="169136" name="Freihand 169135">
                  <a:extLst>
                    <a:ext uri="{FF2B5EF4-FFF2-40B4-BE49-F238E27FC236}">
                      <a16:creationId xmlns:a16="http://schemas.microsoft.com/office/drawing/2014/main" id="{E1D6D64E-1D27-4C78-AB25-17DEAF01F951}"/>
                    </a:ext>
                  </a:extLst>
                </p14:cNvPr>
                <p14:cNvContentPartPr/>
                <p14:nvPr/>
              </p14:nvContentPartPr>
              <p14:xfrm>
                <a:off x="942773" y="3659467"/>
                <a:ext cx="393480" cy="88920"/>
              </p14:xfrm>
            </p:contentPart>
          </mc:Choice>
          <mc:Fallback xmlns="">
            <p:pic>
              <p:nvPicPr>
                <p:cNvPr id="169136" name="Freihand 169135">
                  <a:extLst>
                    <a:ext uri="{FF2B5EF4-FFF2-40B4-BE49-F238E27FC236}">
                      <a16:creationId xmlns:a16="http://schemas.microsoft.com/office/drawing/2014/main" id="{E1D6D64E-1D27-4C78-AB25-17DEAF01F951}"/>
                    </a:ext>
                  </a:extLst>
                </p:cNvPr>
                <p:cNvPicPr/>
                <p:nvPr/>
              </p:nvPicPr>
              <p:blipFill>
                <a:blip r:embed="rId396"/>
                <a:stretch>
                  <a:fillRect/>
                </a:stretch>
              </p:blipFill>
              <p:spPr>
                <a:xfrm>
                  <a:off x="938453" y="3655147"/>
                  <a:ext cx="4021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69137" name="Freihand 169136">
                  <a:extLst>
                    <a:ext uri="{FF2B5EF4-FFF2-40B4-BE49-F238E27FC236}">
                      <a16:creationId xmlns:a16="http://schemas.microsoft.com/office/drawing/2014/main" id="{2ED39E0E-A0EF-4954-90C2-DA644E715EB2}"/>
                    </a:ext>
                  </a:extLst>
                </p14:cNvPr>
                <p14:cNvContentPartPr/>
                <p14:nvPr/>
              </p14:nvContentPartPr>
              <p14:xfrm>
                <a:off x="1285853" y="3579907"/>
                <a:ext cx="5760" cy="9720"/>
              </p14:xfrm>
            </p:contentPart>
          </mc:Choice>
          <mc:Fallback xmlns="">
            <p:pic>
              <p:nvPicPr>
                <p:cNvPr id="169137" name="Freihand 169136">
                  <a:extLst>
                    <a:ext uri="{FF2B5EF4-FFF2-40B4-BE49-F238E27FC236}">
                      <a16:creationId xmlns:a16="http://schemas.microsoft.com/office/drawing/2014/main" id="{2ED39E0E-A0EF-4954-90C2-DA644E715EB2}"/>
                    </a:ext>
                  </a:extLst>
                </p:cNvPr>
                <p:cNvPicPr/>
                <p:nvPr/>
              </p:nvPicPr>
              <p:blipFill>
                <a:blip r:embed="rId398"/>
                <a:stretch>
                  <a:fillRect/>
                </a:stretch>
              </p:blipFill>
              <p:spPr>
                <a:xfrm>
                  <a:off x="1281533" y="3575587"/>
                  <a:ext cx="144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169138" name="Freihand 169137">
                  <a:extLst>
                    <a:ext uri="{FF2B5EF4-FFF2-40B4-BE49-F238E27FC236}">
                      <a16:creationId xmlns:a16="http://schemas.microsoft.com/office/drawing/2014/main" id="{500F6597-2327-4074-A9D0-848111B6DD10}"/>
                    </a:ext>
                  </a:extLst>
                </p14:cNvPr>
                <p14:cNvContentPartPr/>
                <p14:nvPr/>
              </p14:nvContentPartPr>
              <p14:xfrm>
                <a:off x="1383773" y="3672427"/>
                <a:ext cx="161640" cy="95400"/>
              </p14:xfrm>
            </p:contentPart>
          </mc:Choice>
          <mc:Fallback xmlns="">
            <p:pic>
              <p:nvPicPr>
                <p:cNvPr id="169138" name="Freihand 169137">
                  <a:extLst>
                    <a:ext uri="{FF2B5EF4-FFF2-40B4-BE49-F238E27FC236}">
                      <a16:creationId xmlns:a16="http://schemas.microsoft.com/office/drawing/2014/main" id="{500F6597-2327-4074-A9D0-848111B6DD10}"/>
                    </a:ext>
                  </a:extLst>
                </p:cNvPr>
                <p:cNvPicPr/>
                <p:nvPr/>
              </p:nvPicPr>
              <p:blipFill>
                <a:blip r:embed="rId400"/>
                <a:stretch>
                  <a:fillRect/>
                </a:stretch>
              </p:blipFill>
              <p:spPr>
                <a:xfrm>
                  <a:off x="1379453" y="3668107"/>
                  <a:ext cx="1702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69139" name="Freihand 169138">
                  <a:extLst>
                    <a:ext uri="{FF2B5EF4-FFF2-40B4-BE49-F238E27FC236}">
                      <a16:creationId xmlns:a16="http://schemas.microsoft.com/office/drawing/2014/main" id="{818567D5-C5B2-4BD6-8E37-8903E4AFE8E9}"/>
                    </a:ext>
                  </a:extLst>
                </p14:cNvPr>
                <p14:cNvContentPartPr/>
                <p14:nvPr/>
              </p14:nvContentPartPr>
              <p14:xfrm>
                <a:off x="1576013" y="3663427"/>
                <a:ext cx="42840" cy="79560"/>
              </p14:xfrm>
            </p:contentPart>
          </mc:Choice>
          <mc:Fallback xmlns="">
            <p:pic>
              <p:nvPicPr>
                <p:cNvPr id="169139" name="Freihand 169138">
                  <a:extLst>
                    <a:ext uri="{FF2B5EF4-FFF2-40B4-BE49-F238E27FC236}">
                      <a16:creationId xmlns:a16="http://schemas.microsoft.com/office/drawing/2014/main" id="{818567D5-C5B2-4BD6-8E37-8903E4AFE8E9}"/>
                    </a:ext>
                  </a:extLst>
                </p:cNvPr>
                <p:cNvPicPr/>
                <p:nvPr/>
              </p:nvPicPr>
              <p:blipFill>
                <a:blip r:embed="rId402"/>
                <a:stretch>
                  <a:fillRect/>
                </a:stretch>
              </p:blipFill>
              <p:spPr>
                <a:xfrm>
                  <a:off x="1571693" y="3659107"/>
                  <a:ext cx="514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169140" name="Freihand 169139">
                  <a:extLst>
                    <a:ext uri="{FF2B5EF4-FFF2-40B4-BE49-F238E27FC236}">
                      <a16:creationId xmlns:a16="http://schemas.microsoft.com/office/drawing/2014/main" id="{82095B88-C4D1-4194-8092-B1AF4C9885D4}"/>
                    </a:ext>
                  </a:extLst>
                </p14:cNvPr>
                <p14:cNvContentPartPr/>
                <p14:nvPr/>
              </p14:nvContentPartPr>
              <p14:xfrm>
                <a:off x="1628933" y="3559027"/>
                <a:ext cx="110880" cy="180360"/>
              </p14:xfrm>
            </p:contentPart>
          </mc:Choice>
          <mc:Fallback xmlns="">
            <p:pic>
              <p:nvPicPr>
                <p:cNvPr id="169140" name="Freihand 169139">
                  <a:extLst>
                    <a:ext uri="{FF2B5EF4-FFF2-40B4-BE49-F238E27FC236}">
                      <a16:creationId xmlns:a16="http://schemas.microsoft.com/office/drawing/2014/main" id="{82095B88-C4D1-4194-8092-B1AF4C9885D4}"/>
                    </a:ext>
                  </a:extLst>
                </p:cNvPr>
                <p:cNvPicPr/>
                <p:nvPr/>
              </p:nvPicPr>
              <p:blipFill>
                <a:blip r:embed="rId404"/>
                <a:stretch>
                  <a:fillRect/>
                </a:stretch>
              </p:blipFill>
              <p:spPr>
                <a:xfrm>
                  <a:off x="1624613" y="3554707"/>
                  <a:ext cx="1195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169141" name="Freihand 169140">
                  <a:extLst>
                    <a:ext uri="{FF2B5EF4-FFF2-40B4-BE49-F238E27FC236}">
                      <a16:creationId xmlns:a16="http://schemas.microsoft.com/office/drawing/2014/main" id="{1619CA93-9FB5-4B63-92B3-AAF9E2854793}"/>
                    </a:ext>
                  </a:extLst>
                </p14:cNvPr>
                <p14:cNvContentPartPr/>
                <p14:nvPr/>
              </p14:nvContentPartPr>
              <p14:xfrm>
                <a:off x="1745933" y="3560467"/>
                <a:ext cx="22320" cy="186840"/>
              </p14:xfrm>
            </p:contentPart>
          </mc:Choice>
          <mc:Fallback xmlns="">
            <p:pic>
              <p:nvPicPr>
                <p:cNvPr id="169141" name="Freihand 169140">
                  <a:extLst>
                    <a:ext uri="{FF2B5EF4-FFF2-40B4-BE49-F238E27FC236}">
                      <a16:creationId xmlns:a16="http://schemas.microsoft.com/office/drawing/2014/main" id="{1619CA93-9FB5-4B63-92B3-AAF9E2854793}"/>
                    </a:ext>
                  </a:extLst>
                </p:cNvPr>
                <p:cNvPicPr/>
                <p:nvPr/>
              </p:nvPicPr>
              <p:blipFill>
                <a:blip r:embed="rId406"/>
                <a:stretch>
                  <a:fillRect/>
                </a:stretch>
              </p:blipFill>
              <p:spPr>
                <a:xfrm>
                  <a:off x="1741613" y="3556147"/>
                  <a:ext cx="30960" cy="195480"/>
                </a:xfrm>
                <a:prstGeom prst="rect">
                  <a:avLst/>
                </a:prstGeom>
              </p:spPr>
            </p:pic>
          </mc:Fallback>
        </mc:AlternateContent>
      </p:grpSp>
      <p:grpSp>
        <p:nvGrpSpPr>
          <p:cNvPr id="169168" name="Gruppieren 169167">
            <a:extLst>
              <a:ext uri="{FF2B5EF4-FFF2-40B4-BE49-F238E27FC236}">
                <a16:creationId xmlns:a16="http://schemas.microsoft.com/office/drawing/2014/main" id="{3F70131A-C2FA-4126-AD8C-D5C762ADDEEF}"/>
              </a:ext>
            </a:extLst>
          </p:cNvPr>
          <p:cNvGrpSpPr/>
          <p:nvPr/>
        </p:nvGrpSpPr>
        <p:grpSpPr>
          <a:xfrm>
            <a:off x="1945373" y="3543547"/>
            <a:ext cx="583200" cy="189720"/>
            <a:chOff x="1945373" y="3543547"/>
            <a:chExt cx="583200" cy="189720"/>
          </a:xfrm>
        </p:grpSpPr>
        <mc:AlternateContent xmlns:mc="http://schemas.openxmlformats.org/markup-compatibility/2006" xmlns:p14="http://schemas.microsoft.com/office/powerpoint/2010/main">
          <mc:Choice Requires="p14">
            <p:contentPart p14:bwMode="auto" r:id="rId407">
              <p14:nvContentPartPr>
                <p14:cNvPr id="169142" name="Freihand 169141">
                  <a:extLst>
                    <a:ext uri="{FF2B5EF4-FFF2-40B4-BE49-F238E27FC236}">
                      <a16:creationId xmlns:a16="http://schemas.microsoft.com/office/drawing/2014/main" id="{EAFBE626-8D85-4CF9-ADF9-92812DE22DD0}"/>
                    </a:ext>
                  </a:extLst>
                </p14:cNvPr>
                <p14:cNvContentPartPr/>
                <p14:nvPr/>
              </p14:nvContentPartPr>
              <p14:xfrm>
                <a:off x="1945373" y="3638947"/>
                <a:ext cx="176400" cy="86760"/>
              </p14:xfrm>
            </p:contentPart>
          </mc:Choice>
          <mc:Fallback xmlns="">
            <p:pic>
              <p:nvPicPr>
                <p:cNvPr id="169142" name="Freihand 169141">
                  <a:extLst>
                    <a:ext uri="{FF2B5EF4-FFF2-40B4-BE49-F238E27FC236}">
                      <a16:creationId xmlns:a16="http://schemas.microsoft.com/office/drawing/2014/main" id="{EAFBE626-8D85-4CF9-ADF9-92812DE22DD0}"/>
                    </a:ext>
                  </a:extLst>
                </p:cNvPr>
                <p:cNvPicPr/>
                <p:nvPr/>
              </p:nvPicPr>
              <p:blipFill>
                <a:blip r:embed="rId408"/>
                <a:stretch>
                  <a:fillRect/>
                </a:stretch>
              </p:blipFill>
              <p:spPr>
                <a:xfrm>
                  <a:off x="1941053" y="3634627"/>
                  <a:ext cx="1850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169143" name="Freihand 169142">
                  <a:extLst>
                    <a:ext uri="{FF2B5EF4-FFF2-40B4-BE49-F238E27FC236}">
                      <a16:creationId xmlns:a16="http://schemas.microsoft.com/office/drawing/2014/main" id="{4129FF5D-B119-4358-B005-0C1A12F17FF7}"/>
                    </a:ext>
                  </a:extLst>
                </p14:cNvPr>
                <p14:cNvContentPartPr/>
                <p14:nvPr/>
              </p14:nvContentPartPr>
              <p14:xfrm>
                <a:off x="2147333" y="3553987"/>
                <a:ext cx="106920" cy="160920"/>
              </p14:xfrm>
            </p:contentPart>
          </mc:Choice>
          <mc:Fallback xmlns="">
            <p:pic>
              <p:nvPicPr>
                <p:cNvPr id="169143" name="Freihand 169142">
                  <a:extLst>
                    <a:ext uri="{FF2B5EF4-FFF2-40B4-BE49-F238E27FC236}">
                      <a16:creationId xmlns:a16="http://schemas.microsoft.com/office/drawing/2014/main" id="{4129FF5D-B119-4358-B005-0C1A12F17FF7}"/>
                    </a:ext>
                  </a:extLst>
                </p:cNvPr>
                <p:cNvPicPr/>
                <p:nvPr/>
              </p:nvPicPr>
              <p:blipFill>
                <a:blip r:embed="rId410"/>
                <a:stretch>
                  <a:fillRect/>
                </a:stretch>
              </p:blipFill>
              <p:spPr>
                <a:xfrm>
                  <a:off x="2143013" y="3549667"/>
                  <a:ext cx="11556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169144" name="Freihand 169143">
                  <a:extLst>
                    <a:ext uri="{FF2B5EF4-FFF2-40B4-BE49-F238E27FC236}">
                      <a16:creationId xmlns:a16="http://schemas.microsoft.com/office/drawing/2014/main" id="{B07711C1-8D55-450C-9848-D875B62FF47B}"/>
                    </a:ext>
                  </a:extLst>
                </p14:cNvPr>
                <p14:cNvContentPartPr/>
                <p14:nvPr/>
              </p14:nvContentPartPr>
              <p14:xfrm>
                <a:off x="2253533" y="3556147"/>
                <a:ext cx="275040" cy="177120"/>
              </p14:xfrm>
            </p:contentPart>
          </mc:Choice>
          <mc:Fallback xmlns="">
            <p:pic>
              <p:nvPicPr>
                <p:cNvPr id="169144" name="Freihand 169143">
                  <a:extLst>
                    <a:ext uri="{FF2B5EF4-FFF2-40B4-BE49-F238E27FC236}">
                      <a16:creationId xmlns:a16="http://schemas.microsoft.com/office/drawing/2014/main" id="{B07711C1-8D55-450C-9848-D875B62FF47B}"/>
                    </a:ext>
                  </a:extLst>
                </p:cNvPr>
                <p:cNvPicPr/>
                <p:nvPr/>
              </p:nvPicPr>
              <p:blipFill>
                <a:blip r:embed="rId412"/>
                <a:stretch>
                  <a:fillRect/>
                </a:stretch>
              </p:blipFill>
              <p:spPr>
                <a:xfrm>
                  <a:off x="2249213" y="3551827"/>
                  <a:ext cx="2836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169145" name="Freihand 169144">
                  <a:extLst>
                    <a:ext uri="{FF2B5EF4-FFF2-40B4-BE49-F238E27FC236}">
                      <a16:creationId xmlns:a16="http://schemas.microsoft.com/office/drawing/2014/main" id="{F2766942-EF12-4D16-A72C-E14274976712}"/>
                    </a:ext>
                  </a:extLst>
                </p14:cNvPr>
                <p14:cNvContentPartPr/>
                <p14:nvPr/>
              </p14:nvContentPartPr>
              <p14:xfrm>
                <a:off x="2294213" y="3543547"/>
                <a:ext cx="217440" cy="141120"/>
              </p14:xfrm>
            </p:contentPart>
          </mc:Choice>
          <mc:Fallback xmlns="">
            <p:pic>
              <p:nvPicPr>
                <p:cNvPr id="169145" name="Freihand 169144">
                  <a:extLst>
                    <a:ext uri="{FF2B5EF4-FFF2-40B4-BE49-F238E27FC236}">
                      <a16:creationId xmlns:a16="http://schemas.microsoft.com/office/drawing/2014/main" id="{F2766942-EF12-4D16-A72C-E14274976712}"/>
                    </a:ext>
                  </a:extLst>
                </p:cNvPr>
                <p:cNvPicPr/>
                <p:nvPr/>
              </p:nvPicPr>
              <p:blipFill>
                <a:blip r:embed="rId414"/>
                <a:stretch>
                  <a:fillRect/>
                </a:stretch>
              </p:blipFill>
              <p:spPr>
                <a:xfrm>
                  <a:off x="2289893" y="3539227"/>
                  <a:ext cx="226080" cy="149760"/>
                </a:xfrm>
                <a:prstGeom prst="rect">
                  <a:avLst/>
                </a:prstGeom>
              </p:spPr>
            </p:pic>
          </mc:Fallback>
        </mc:AlternateContent>
      </p:grpSp>
      <p:grpSp>
        <p:nvGrpSpPr>
          <p:cNvPr id="169167" name="Gruppieren 169166">
            <a:extLst>
              <a:ext uri="{FF2B5EF4-FFF2-40B4-BE49-F238E27FC236}">
                <a16:creationId xmlns:a16="http://schemas.microsoft.com/office/drawing/2014/main" id="{C6B79B4F-9B71-4F47-98AA-DA9E2BB6A5EA}"/>
              </a:ext>
            </a:extLst>
          </p:cNvPr>
          <p:cNvGrpSpPr/>
          <p:nvPr/>
        </p:nvGrpSpPr>
        <p:grpSpPr>
          <a:xfrm>
            <a:off x="2712893" y="3523387"/>
            <a:ext cx="339120" cy="212400"/>
            <a:chOff x="2712893" y="3523387"/>
            <a:chExt cx="339120" cy="212400"/>
          </a:xfrm>
        </p:grpSpPr>
        <mc:AlternateContent xmlns:mc="http://schemas.openxmlformats.org/markup-compatibility/2006" xmlns:p14="http://schemas.microsoft.com/office/powerpoint/2010/main">
          <mc:Choice Requires="p14">
            <p:contentPart p14:bwMode="auto" r:id="rId415">
              <p14:nvContentPartPr>
                <p14:cNvPr id="169146" name="Freihand 169145">
                  <a:extLst>
                    <a:ext uri="{FF2B5EF4-FFF2-40B4-BE49-F238E27FC236}">
                      <a16:creationId xmlns:a16="http://schemas.microsoft.com/office/drawing/2014/main" id="{798C65B0-225A-465F-BF27-ED997B29C832}"/>
                    </a:ext>
                  </a:extLst>
                </p14:cNvPr>
                <p14:cNvContentPartPr/>
                <p14:nvPr/>
              </p14:nvContentPartPr>
              <p14:xfrm>
                <a:off x="2712893" y="3616987"/>
                <a:ext cx="86040" cy="118800"/>
              </p14:xfrm>
            </p:contentPart>
          </mc:Choice>
          <mc:Fallback xmlns="">
            <p:pic>
              <p:nvPicPr>
                <p:cNvPr id="169146" name="Freihand 169145">
                  <a:extLst>
                    <a:ext uri="{FF2B5EF4-FFF2-40B4-BE49-F238E27FC236}">
                      <a16:creationId xmlns:a16="http://schemas.microsoft.com/office/drawing/2014/main" id="{798C65B0-225A-465F-BF27-ED997B29C832}"/>
                    </a:ext>
                  </a:extLst>
                </p:cNvPr>
                <p:cNvPicPr/>
                <p:nvPr/>
              </p:nvPicPr>
              <p:blipFill>
                <a:blip r:embed="rId416"/>
                <a:stretch>
                  <a:fillRect/>
                </a:stretch>
              </p:blipFill>
              <p:spPr>
                <a:xfrm>
                  <a:off x="2708573" y="3612667"/>
                  <a:ext cx="9468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169147" name="Freihand 169146">
                  <a:extLst>
                    <a:ext uri="{FF2B5EF4-FFF2-40B4-BE49-F238E27FC236}">
                      <a16:creationId xmlns:a16="http://schemas.microsoft.com/office/drawing/2014/main" id="{7338106F-1ECD-4037-9C56-36CDE0EC0736}"/>
                    </a:ext>
                  </a:extLst>
                </p14:cNvPr>
                <p14:cNvContentPartPr/>
                <p14:nvPr/>
              </p14:nvContentPartPr>
              <p14:xfrm>
                <a:off x="2835293" y="3547867"/>
                <a:ext cx="74880" cy="132840"/>
              </p14:xfrm>
            </p:contentPart>
          </mc:Choice>
          <mc:Fallback xmlns="">
            <p:pic>
              <p:nvPicPr>
                <p:cNvPr id="169147" name="Freihand 169146">
                  <a:extLst>
                    <a:ext uri="{FF2B5EF4-FFF2-40B4-BE49-F238E27FC236}">
                      <a16:creationId xmlns:a16="http://schemas.microsoft.com/office/drawing/2014/main" id="{7338106F-1ECD-4037-9C56-36CDE0EC0736}"/>
                    </a:ext>
                  </a:extLst>
                </p:cNvPr>
                <p:cNvPicPr/>
                <p:nvPr/>
              </p:nvPicPr>
              <p:blipFill>
                <a:blip r:embed="rId418"/>
                <a:stretch>
                  <a:fillRect/>
                </a:stretch>
              </p:blipFill>
              <p:spPr>
                <a:xfrm>
                  <a:off x="2830973" y="3543547"/>
                  <a:ext cx="835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169148" name="Freihand 169147">
                  <a:extLst>
                    <a:ext uri="{FF2B5EF4-FFF2-40B4-BE49-F238E27FC236}">
                      <a16:creationId xmlns:a16="http://schemas.microsoft.com/office/drawing/2014/main" id="{32EBB6DA-573E-4372-8041-D692DF58A990}"/>
                    </a:ext>
                  </a:extLst>
                </p14:cNvPr>
                <p14:cNvContentPartPr/>
                <p14:nvPr/>
              </p14:nvContentPartPr>
              <p14:xfrm>
                <a:off x="2931413" y="3523387"/>
                <a:ext cx="120600" cy="169200"/>
              </p14:xfrm>
            </p:contentPart>
          </mc:Choice>
          <mc:Fallback xmlns="">
            <p:pic>
              <p:nvPicPr>
                <p:cNvPr id="169148" name="Freihand 169147">
                  <a:extLst>
                    <a:ext uri="{FF2B5EF4-FFF2-40B4-BE49-F238E27FC236}">
                      <a16:creationId xmlns:a16="http://schemas.microsoft.com/office/drawing/2014/main" id="{32EBB6DA-573E-4372-8041-D692DF58A990}"/>
                    </a:ext>
                  </a:extLst>
                </p:cNvPr>
                <p:cNvPicPr/>
                <p:nvPr/>
              </p:nvPicPr>
              <p:blipFill>
                <a:blip r:embed="rId420"/>
                <a:stretch>
                  <a:fillRect/>
                </a:stretch>
              </p:blipFill>
              <p:spPr>
                <a:xfrm>
                  <a:off x="2927093" y="3519067"/>
                  <a:ext cx="129240" cy="177840"/>
                </a:xfrm>
                <a:prstGeom prst="rect">
                  <a:avLst/>
                </a:prstGeom>
              </p:spPr>
            </p:pic>
          </mc:Fallback>
        </mc:AlternateContent>
      </p:grpSp>
      <p:grpSp>
        <p:nvGrpSpPr>
          <p:cNvPr id="169166" name="Gruppieren 169165">
            <a:extLst>
              <a:ext uri="{FF2B5EF4-FFF2-40B4-BE49-F238E27FC236}">
                <a16:creationId xmlns:a16="http://schemas.microsoft.com/office/drawing/2014/main" id="{078BAEE0-1A50-4A5A-A6C6-6791C6A96B49}"/>
              </a:ext>
            </a:extLst>
          </p:cNvPr>
          <p:cNvGrpSpPr/>
          <p:nvPr/>
        </p:nvGrpSpPr>
        <p:grpSpPr>
          <a:xfrm>
            <a:off x="3223013" y="3559387"/>
            <a:ext cx="538560" cy="117360"/>
            <a:chOff x="3223013" y="3559387"/>
            <a:chExt cx="538560" cy="117360"/>
          </a:xfrm>
        </p:grpSpPr>
        <mc:AlternateContent xmlns:mc="http://schemas.openxmlformats.org/markup-compatibility/2006" xmlns:p14="http://schemas.microsoft.com/office/powerpoint/2010/main">
          <mc:Choice Requires="p14">
            <p:contentPart p14:bwMode="auto" r:id="rId421">
              <p14:nvContentPartPr>
                <p14:cNvPr id="169149" name="Freihand 169148">
                  <a:extLst>
                    <a:ext uri="{FF2B5EF4-FFF2-40B4-BE49-F238E27FC236}">
                      <a16:creationId xmlns:a16="http://schemas.microsoft.com/office/drawing/2014/main" id="{7B71B332-D594-44A7-B665-B536D5EF27CD}"/>
                    </a:ext>
                  </a:extLst>
                </p14:cNvPr>
                <p14:cNvContentPartPr/>
                <p14:nvPr/>
              </p14:nvContentPartPr>
              <p14:xfrm>
                <a:off x="3223013" y="3559387"/>
                <a:ext cx="110160" cy="107640"/>
              </p14:xfrm>
            </p:contentPart>
          </mc:Choice>
          <mc:Fallback xmlns="">
            <p:pic>
              <p:nvPicPr>
                <p:cNvPr id="169149" name="Freihand 169148">
                  <a:extLst>
                    <a:ext uri="{FF2B5EF4-FFF2-40B4-BE49-F238E27FC236}">
                      <a16:creationId xmlns:a16="http://schemas.microsoft.com/office/drawing/2014/main" id="{7B71B332-D594-44A7-B665-B536D5EF27CD}"/>
                    </a:ext>
                  </a:extLst>
                </p:cNvPr>
                <p:cNvPicPr/>
                <p:nvPr/>
              </p:nvPicPr>
              <p:blipFill>
                <a:blip r:embed="rId422"/>
                <a:stretch>
                  <a:fillRect/>
                </a:stretch>
              </p:blipFill>
              <p:spPr>
                <a:xfrm>
                  <a:off x="3218693" y="3555067"/>
                  <a:ext cx="1188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169150" name="Freihand 169149">
                  <a:extLst>
                    <a:ext uri="{FF2B5EF4-FFF2-40B4-BE49-F238E27FC236}">
                      <a16:creationId xmlns:a16="http://schemas.microsoft.com/office/drawing/2014/main" id="{7807B7C1-E0B5-4761-9875-ABA2AC52C194}"/>
                    </a:ext>
                  </a:extLst>
                </p14:cNvPr>
                <p14:cNvContentPartPr/>
                <p14:nvPr/>
              </p14:nvContentPartPr>
              <p14:xfrm>
                <a:off x="3345413" y="3598267"/>
                <a:ext cx="245160" cy="78480"/>
              </p14:xfrm>
            </p:contentPart>
          </mc:Choice>
          <mc:Fallback xmlns="">
            <p:pic>
              <p:nvPicPr>
                <p:cNvPr id="169150" name="Freihand 169149">
                  <a:extLst>
                    <a:ext uri="{FF2B5EF4-FFF2-40B4-BE49-F238E27FC236}">
                      <a16:creationId xmlns:a16="http://schemas.microsoft.com/office/drawing/2014/main" id="{7807B7C1-E0B5-4761-9875-ABA2AC52C194}"/>
                    </a:ext>
                  </a:extLst>
                </p:cNvPr>
                <p:cNvPicPr/>
                <p:nvPr/>
              </p:nvPicPr>
              <p:blipFill>
                <a:blip r:embed="rId424"/>
                <a:stretch>
                  <a:fillRect/>
                </a:stretch>
              </p:blipFill>
              <p:spPr>
                <a:xfrm>
                  <a:off x="3341093" y="3593947"/>
                  <a:ext cx="2538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169151" name="Freihand 169150">
                  <a:extLst>
                    <a:ext uri="{FF2B5EF4-FFF2-40B4-BE49-F238E27FC236}">
                      <a16:creationId xmlns:a16="http://schemas.microsoft.com/office/drawing/2014/main" id="{5038CDF3-B764-4016-85F9-754701B297E0}"/>
                    </a:ext>
                  </a:extLst>
                </p14:cNvPr>
                <p14:cNvContentPartPr/>
                <p14:nvPr/>
              </p14:nvContentPartPr>
              <p14:xfrm>
                <a:off x="3615053" y="3610507"/>
                <a:ext cx="146520" cy="44280"/>
              </p14:xfrm>
            </p:contentPart>
          </mc:Choice>
          <mc:Fallback xmlns="">
            <p:pic>
              <p:nvPicPr>
                <p:cNvPr id="169151" name="Freihand 169150">
                  <a:extLst>
                    <a:ext uri="{FF2B5EF4-FFF2-40B4-BE49-F238E27FC236}">
                      <a16:creationId xmlns:a16="http://schemas.microsoft.com/office/drawing/2014/main" id="{5038CDF3-B764-4016-85F9-754701B297E0}"/>
                    </a:ext>
                  </a:extLst>
                </p:cNvPr>
                <p:cNvPicPr/>
                <p:nvPr/>
              </p:nvPicPr>
              <p:blipFill>
                <a:blip r:embed="rId426"/>
                <a:stretch>
                  <a:fillRect/>
                </a:stretch>
              </p:blipFill>
              <p:spPr>
                <a:xfrm>
                  <a:off x="3610733" y="3606187"/>
                  <a:ext cx="155160" cy="52920"/>
                </a:xfrm>
                <a:prstGeom prst="rect">
                  <a:avLst/>
                </a:prstGeom>
              </p:spPr>
            </p:pic>
          </mc:Fallback>
        </mc:AlternateContent>
      </p:grpSp>
      <p:grpSp>
        <p:nvGrpSpPr>
          <p:cNvPr id="169165" name="Gruppieren 169164">
            <a:extLst>
              <a:ext uri="{FF2B5EF4-FFF2-40B4-BE49-F238E27FC236}">
                <a16:creationId xmlns:a16="http://schemas.microsoft.com/office/drawing/2014/main" id="{53848ED7-1D23-4B23-80BE-BADB09340518}"/>
              </a:ext>
            </a:extLst>
          </p:cNvPr>
          <p:cNvGrpSpPr/>
          <p:nvPr/>
        </p:nvGrpSpPr>
        <p:grpSpPr>
          <a:xfrm>
            <a:off x="3964613" y="3567667"/>
            <a:ext cx="159120" cy="243000"/>
            <a:chOff x="3964613" y="3567667"/>
            <a:chExt cx="159120" cy="243000"/>
          </a:xfrm>
        </p:grpSpPr>
        <mc:AlternateContent xmlns:mc="http://schemas.openxmlformats.org/markup-compatibility/2006" xmlns:p14="http://schemas.microsoft.com/office/powerpoint/2010/main">
          <mc:Choice Requires="p14">
            <p:contentPart p14:bwMode="auto" r:id="rId427">
              <p14:nvContentPartPr>
                <p14:cNvPr id="169152" name="Freihand 169151">
                  <a:extLst>
                    <a:ext uri="{FF2B5EF4-FFF2-40B4-BE49-F238E27FC236}">
                      <a16:creationId xmlns:a16="http://schemas.microsoft.com/office/drawing/2014/main" id="{142242DF-A331-42AF-A4BD-E9864FE775D6}"/>
                    </a:ext>
                  </a:extLst>
                </p14:cNvPr>
                <p14:cNvContentPartPr/>
                <p14:nvPr/>
              </p14:nvContentPartPr>
              <p14:xfrm>
                <a:off x="3968573" y="3588547"/>
                <a:ext cx="146880" cy="66240"/>
              </p14:xfrm>
            </p:contentPart>
          </mc:Choice>
          <mc:Fallback xmlns="">
            <p:pic>
              <p:nvPicPr>
                <p:cNvPr id="169152" name="Freihand 169151">
                  <a:extLst>
                    <a:ext uri="{FF2B5EF4-FFF2-40B4-BE49-F238E27FC236}">
                      <a16:creationId xmlns:a16="http://schemas.microsoft.com/office/drawing/2014/main" id="{142242DF-A331-42AF-A4BD-E9864FE775D6}"/>
                    </a:ext>
                  </a:extLst>
                </p:cNvPr>
                <p:cNvPicPr/>
                <p:nvPr/>
              </p:nvPicPr>
              <p:blipFill>
                <a:blip r:embed="rId428"/>
                <a:stretch>
                  <a:fillRect/>
                </a:stretch>
              </p:blipFill>
              <p:spPr>
                <a:xfrm>
                  <a:off x="3964253" y="3584227"/>
                  <a:ext cx="1555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169153" name="Freihand 169152">
                  <a:extLst>
                    <a:ext uri="{FF2B5EF4-FFF2-40B4-BE49-F238E27FC236}">
                      <a16:creationId xmlns:a16="http://schemas.microsoft.com/office/drawing/2014/main" id="{DC003147-7796-4659-B7BD-2973B709D3B6}"/>
                    </a:ext>
                  </a:extLst>
                </p14:cNvPr>
                <p14:cNvContentPartPr/>
                <p14:nvPr/>
              </p14:nvContentPartPr>
              <p14:xfrm>
                <a:off x="3964613" y="3567667"/>
                <a:ext cx="159120" cy="243000"/>
              </p14:xfrm>
            </p:contentPart>
          </mc:Choice>
          <mc:Fallback xmlns="">
            <p:pic>
              <p:nvPicPr>
                <p:cNvPr id="169153" name="Freihand 169152">
                  <a:extLst>
                    <a:ext uri="{FF2B5EF4-FFF2-40B4-BE49-F238E27FC236}">
                      <a16:creationId xmlns:a16="http://schemas.microsoft.com/office/drawing/2014/main" id="{DC003147-7796-4659-B7BD-2973B709D3B6}"/>
                    </a:ext>
                  </a:extLst>
                </p:cNvPr>
                <p:cNvPicPr/>
                <p:nvPr/>
              </p:nvPicPr>
              <p:blipFill>
                <a:blip r:embed="rId430"/>
                <a:stretch>
                  <a:fillRect/>
                </a:stretch>
              </p:blipFill>
              <p:spPr>
                <a:xfrm>
                  <a:off x="3960293" y="3563347"/>
                  <a:ext cx="167760" cy="251640"/>
                </a:xfrm>
                <a:prstGeom prst="rect">
                  <a:avLst/>
                </a:prstGeom>
              </p:spPr>
            </p:pic>
          </mc:Fallback>
        </mc:AlternateContent>
      </p:grpSp>
      <p:grpSp>
        <p:nvGrpSpPr>
          <p:cNvPr id="169164" name="Gruppieren 169163">
            <a:extLst>
              <a:ext uri="{FF2B5EF4-FFF2-40B4-BE49-F238E27FC236}">
                <a16:creationId xmlns:a16="http://schemas.microsoft.com/office/drawing/2014/main" id="{9F8B3BF2-5054-4AE1-A3AB-9FAC8F2B7F41}"/>
              </a:ext>
            </a:extLst>
          </p:cNvPr>
          <p:cNvGrpSpPr/>
          <p:nvPr/>
        </p:nvGrpSpPr>
        <p:grpSpPr>
          <a:xfrm>
            <a:off x="4385093" y="3347347"/>
            <a:ext cx="1415160" cy="501480"/>
            <a:chOff x="4385093" y="3347347"/>
            <a:chExt cx="1415160" cy="501480"/>
          </a:xfrm>
        </p:grpSpPr>
        <mc:AlternateContent xmlns:mc="http://schemas.openxmlformats.org/markup-compatibility/2006" xmlns:p14="http://schemas.microsoft.com/office/powerpoint/2010/main">
          <mc:Choice Requires="p14">
            <p:contentPart p14:bwMode="auto" r:id="rId431">
              <p14:nvContentPartPr>
                <p14:cNvPr id="169154" name="Freihand 169153">
                  <a:extLst>
                    <a:ext uri="{FF2B5EF4-FFF2-40B4-BE49-F238E27FC236}">
                      <a16:creationId xmlns:a16="http://schemas.microsoft.com/office/drawing/2014/main" id="{0D320285-9BF7-4E15-A07F-6E7CF4AF4726}"/>
                    </a:ext>
                  </a:extLst>
                </p14:cNvPr>
                <p14:cNvContentPartPr/>
                <p14:nvPr/>
              </p14:nvContentPartPr>
              <p14:xfrm>
                <a:off x="4385093" y="3575587"/>
                <a:ext cx="194040" cy="106920"/>
              </p14:xfrm>
            </p:contentPart>
          </mc:Choice>
          <mc:Fallback xmlns="">
            <p:pic>
              <p:nvPicPr>
                <p:cNvPr id="169154" name="Freihand 169153">
                  <a:extLst>
                    <a:ext uri="{FF2B5EF4-FFF2-40B4-BE49-F238E27FC236}">
                      <a16:creationId xmlns:a16="http://schemas.microsoft.com/office/drawing/2014/main" id="{0D320285-9BF7-4E15-A07F-6E7CF4AF4726}"/>
                    </a:ext>
                  </a:extLst>
                </p:cNvPr>
                <p:cNvPicPr/>
                <p:nvPr/>
              </p:nvPicPr>
              <p:blipFill>
                <a:blip r:embed="rId432"/>
                <a:stretch>
                  <a:fillRect/>
                </a:stretch>
              </p:blipFill>
              <p:spPr>
                <a:xfrm>
                  <a:off x="4380773" y="3571267"/>
                  <a:ext cx="2026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169155" name="Freihand 169154">
                  <a:extLst>
                    <a:ext uri="{FF2B5EF4-FFF2-40B4-BE49-F238E27FC236}">
                      <a16:creationId xmlns:a16="http://schemas.microsoft.com/office/drawing/2014/main" id="{6BB8E06A-B80F-4DE5-971F-A30062B737E4}"/>
                    </a:ext>
                  </a:extLst>
                </p14:cNvPr>
                <p14:cNvContentPartPr/>
                <p14:nvPr/>
              </p14:nvContentPartPr>
              <p14:xfrm>
                <a:off x="4610453" y="3540307"/>
                <a:ext cx="20880" cy="29520"/>
              </p14:xfrm>
            </p:contentPart>
          </mc:Choice>
          <mc:Fallback xmlns="">
            <p:pic>
              <p:nvPicPr>
                <p:cNvPr id="169155" name="Freihand 169154">
                  <a:extLst>
                    <a:ext uri="{FF2B5EF4-FFF2-40B4-BE49-F238E27FC236}">
                      <a16:creationId xmlns:a16="http://schemas.microsoft.com/office/drawing/2014/main" id="{6BB8E06A-B80F-4DE5-971F-A30062B737E4}"/>
                    </a:ext>
                  </a:extLst>
                </p:cNvPr>
                <p:cNvPicPr/>
                <p:nvPr/>
              </p:nvPicPr>
              <p:blipFill>
                <a:blip r:embed="rId434"/>
                <a:stretch>
                  <a:fillRect/>
                </a:stretch>
              </p:blipFill>
              <p:spPr>
                <a:xfrm>
                  <a:off x="4606133" y="3535987"/>
                  <a:ext cx="295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169156" name="Freihand 169155">
                  <a:extLst>
                    <a:ext uri="{FF2B5EF4-FFF2-40B4-BE49-F238E27FC236}">
                      <a16:creationId xmlns:a16="http://schemas.microsoft.com/office/drawing/2014/main" id="{4AEFEDF1-1487-4C41-B74E-B0FA2829306A}"/>
                    </a:ext>
                  </a:extLst>
                </p14:cNvPr>
                <p14:cNvContentPartPr/>
                <p14:nvPr/>
              </p14:nvContentPartPr>
              <p14:xfrm>
                <a:off x="4655093" y="3583867"/>
                <a:ext cx="93960" cy="96480"/>
              </p14:xfrm>
            </p:contentPart>
          </mc:Choice>
          <mc:Fallback xmlns="">
            <p:pic>
              <p:nvPicPr>
                <p:cNvPr id="169156" name="Freihand 169155">
                  <a:extLst>
                    <a:ext uri="{FF2B5EF4-FFF2-40B4-BE49-F238E27FC236}">
                      <a16:creationId xmlns:a16="http://schemas.microsoft.com/office/drawing/2014/main" id="{4AEFEDF1-1487-4C41-B74E-B0FA2829306A}"/>
                    </a:ext>
                  </a:extLst>
                </p:cNvPr>
                <p:cNvPicPr/>
                <p:nvPr/>
              </p:nvPicPr>
              <p:blipFill>
                <a:blip r:embed="rId436"/>
                <a:stretch>
                  <a:fillRect/>
                </a:stretch>
              </p:blipFill>
              <p:spPr>
                <a:xfrm>
                  <a:off x="4650773" y="3579547"/>
                  <a:ext cx="1026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169157" name="Freihand 169156">
                  <a:extLst>
                    <a:ext uri="{FF2B5EF4-FFF2-40B4-BE49-F238E27FC236}">
                      <a16:creationId xmlns:a16="http://schemas.microsoft.com/office/drawing/2014/main" id="{876CBA73-A75D-468C-8392-CFA9E2D80ECD}"/>
                    </a:ext>
                  </a:extLst>
                </p14:cNvPr>
                <p14:cNvContentPartPr/>
                <p14:nvPr/>
              </p14:nvContentPartPr>
              <p14:xfrm>
                <a:off x="4728893" y="3589267"/>
                <a:ext cx="115920" cy="259560"/>
              </p14:xfrm>
            </p:contentPart>
          </mc:Choice>
          <mc:Fallback xmlns="">
            <p:pic>
              <p:nvPicPr>
                <p:cNvPr id="169157" name="Freihand 169156">
                  <a:extLst>
                    <a:ext uri="{FF2B5EF4-FFF2-40B4-BE49-F238E27FC236}">
                      <a16:creationId xmlns:a16="http://schemas.microsoft.com/office/drawing/2014/main" id="{876CBA73-A75D-468C-8392-CFA9E2D80ECD}"/>
                    </a:ext>
                  </a:extLst>
                </p:cNvPr>
                <p:cNvPicPr/>
                <p:nvPr/>
              </p:nvPicPr>
              <p:blipFill>
                <a:blip r:embed="rId438"/>
                <a:stretch>
                  <a:fillRect/>
                </a:stretch>
              </p:blipFill>
              <p:spPr>
                <a:xfrm>
                  <a:off x="4724573" y="3584947"/>
                  <a:ext cx="12456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169158" name="Freihand 169157">
                  <a:extLst>
                    <a:ext uri="{FF2B5EF4-FFF2-40B4-BE49-F238E27FC236}">
                      <a16:creationId xmlns:a16="http://schemas.microsoft.com/office/drawing/2014/main" id="{C029E883-07C0-4845-A375-9EA310A8773D}"/>
                    </a:ext>
                  </a:extLst>
                </p14:cNvPr>
                <p14:cNvContentPartPr/>
                <p14:nvPr/>
              </p14:nvContentPartPr>
              <p14:xfrm>
                <a:off x="4891973" y="3574147"/>
                <a:ext cx="73080" cy="95040"/>
              </p14:xfrm>
            </p:contentPart>
          </mc:Choice>
          <mc:Fallback xmlns="">
            <p:pic>
              <p:nvPicPr>
                <p:cNvPr id="169158" name="Freihand 169157">
                  <a:extLst>
                    <a:ext uri="{FF2B5EF4-FFF2-40B4-BE49-F238E27FC236}">
                      <a16:creationId xmlns:a16="http://schemas.microsoft.com/office/drawing/2014/main" id="{C029E883-07C0-4845-A375-9EA310A8773D}"/>
                    </a:ext>
                  </a:extLst>
                </p:cNvPr>
                <p:cNvPicPr/>
                <p:nvPr/>
              </p:nvPicPr>
              <p:blipFill>
                <a:blip r:embed="rId440"/>
                <a:stretch>
                  <a:fillRect/>
                </a:stretch>
              </p:blipFill>
              <p:spPr>
                <a:xfrm>
                  <a:off x="4887653" y="3569827"/>
                  <a:ext cx="817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169159" name="Freihand 169158">
                  <a:extLst>
                    <a:ext uri="{FF2B5EF4-FFF2-40B4-BE49-F238E27FC236}">
                      <a16:creationId xmlns:a16="http://schemas.microsoft.com/office/drawing/2014/main" id="{F7626596-670C-45F5-807B-BAE6E6031976}"/>
                    </a:ext>
                  </a:extLst>
                </p14:cNvPr>
                <p14:cNvContentPartPr/>
                <p14:nvPr/>
              </p14:nvContentPartPr>
              <p14:xfrm>
                <a:off x="4986653" y="3548227"/>
                <a:ext cx="94680" cy="123120"/>
              </p14:xfrm>
            </p:contentPart>
          </mc:Choice>
          <mc:Fallback xmlns="">
            <p:pic>
              <p:nvPicPr>
                <p:cNvPr id="169159" name="Freihand 169158">
                  <a:extLst>
                    <a:ext uri="{FF2B5EF4-FFF2-40B4-BE49-F238E27FC236}">
                      <a16:creationId xmlns:a16="http://schemas.microsoft.com/office/drawing/2014/main" id="{F7626596-670C-45F5-807B-BAE6E6031976}"/>
                    </a:ext>
                  </a:extLst>
                </p:cNvPr>
                <p:cNvPicPr/>
                <p:nvPr/>
              </p:nvPicPr>
              <p:blipFill>
                <a:blip r:embed="rId442"/>
                <a:stretch>
                  <a:fillRect/>
                </a:stretch>
              </p:blipFill>
              <p:spPr>
                <a:xfrm>
                  <a:off x="4982333" y="3543907"/>
                  <a:ext cx="1033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169160" name="Freihand 169159">
                  <a:extLst>
                    <a:ext uri="{FF2B5EF4-FFF2-40B4-BE49-F238E27FC236}">
                      <a16:creationId xmlns:a16="http://schemas.microsoft.com/office/drawing/2014/main" id="{D40C28C1-FA38-46A6-9F59-9EDC18565E61}"/>
                    </a:ext>
                  </a:extLst>
                </p14:cNvPr>
                <p14:cNvContentPartPr/>
                <p14:nvPr/>
              </p14:nvContentPartPr>
              <p14:xfrm>
                <a:off x="5105453" y="3550747"/>
                <a:ext cx="350640" cy="82440"/>
              </p14:xfrm>
            </p:contentPart>
          </mc:Choice>
          <mc:Fallback xmlns="">
            <p:pic>
              <p:nvPicPr>
                <p:cNvPr id="169160" name="Freihand 169159">
                  <a:extLst>
                    <a:ext uri="{FF2B5EF4-FFF2-40B4-BE49-F238E27FC236}">
                      <a16:creationId xmlns:a16="http://schemas.microsoft.com/office/drawing/2014/main" id="{D40C28C1-FA38-46A6-9F59-9EDC18565E61}"/>
                    </a:ext>
                  </a:extLst>
                </p:cNvPr>
                <p:cNvPicPr/>
                <p:nvPr/>
              </p:nvPicPr>
              <p:blipFill>
                <a:blip r:embed="rId444"/>
                <a:stretch>
                  <a:fillRect/>
                </a:stretch>
              </p:blipFill>
              <p:spPr>
                <a:xfrm>
                  <a:off x="5101133" y="3546427"/>
                  <a:ext cx="3592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169161" name="Freihand 169160">
                  <a:extLst>
                    <a:ext uri="{FF2B5EF4-FFF2-40B4-BE49-F238E27FC236}">
                      <a16:creationId xmlns:a16="http://schemas.microsoft.com/office/drawing/2014/main" id="{B50EAF0D-FB7D-406A-A836-B8247BAAECF4}"/>
                    </a:ext>
                  </a:extLst>
                </p14:cNvPr>
                <p14:cNvContentPartPr/>
                <p14:nvPr/>
              </p14:nvContentPartPr>
              <p14:xfrm>
                <a:off x="5455733" y="3450307"/>
                <a:ext cx="144360" cy="148680"/>
              </p14:xfrm>
            </p:contentPart>
          </mc:Choice>
          <mc:Fallback xmlns="">
            <p:pic>
              <p:nvPicPr>
                <p:cNvPr id="169161" name="Freihand 169160">
                  <a:extLst>
                    <a:ext uri="{FF2B5EF4-FFF2-40B4-BE49-F238E27FC236}">
                      <a16:creationId xmlns:a16="http://schemas.microsoft.com/office/drawing/2014/main" id="{B50EAF0D-FB7D-406A-A836-B8247BAAECF4}"/>
                    </a:ext>
                  </a:extLst>
                </p:cNvPr>
                <p:cNvPicPr/>
                <p:nvPr/>
              </p:nvPicPr>
              <p:blipFill>
                <a:blip r:embed="rId446"/>
                <a:stretch>
                  <a:fillRect/>
                </a:stretch>
              </p:blipFill>
              <p:spPr>
                <a:xfrm>
                  <a:off x="5451413" y="3445987"/>
                  <a:ext cx="1530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169162" name="Freihand 169161">
                  <a:extLst>
                    <a:ext uri="{FF2B5EF4-FFF2-40B4-BE49-F238E27FC236}">
                      <a16:creationId xmlns:a16="http://schemas.microsoft.com/office/drawing/2014/main" id="{4D4BEA01-1D63-4E65-B83E-950A9183C6DA}"/>
                    </a:ext>
                  </a:extLst>
                </p14:cNvPr>
                <p14:cNvContentPartPr/>
                <p14:nvPr/>
              </p14:nvContentPartPr>
              <p14:xfrm>
                <a:off x="5629613" y="3347347"/>
                <a:ext cx="170640" cy="170280"/>
              </p14:xfrm>
            </p:contentPart>
          </mc:Choice>
          <mc:Fallback xmlns="">
            <p:pic>
              <p:nvPicPr>
                <p:cNvPr id="169162" name="Freihand 169161">
                  <a:extLst>
                    <a:ext uri="{FF2B5EF4-FFF2-40B4-BE49-F238E27FC236}">
                      <a16:creationId xmlns:a16="http://schemas.microsoft.com/office/drawing/2014/main" id="{4D4BEA01-1D63-4E65-B83E-950A9183C6DA}"/>
                    </a:ext>
                  </a:extLst>
                </p:cNvPr>
                <p:cNvPicPr/>
                <p:nvPr/>
              </p:nvPicPr>
              <p:blipFill>
                <a:blip r:embed="rId448"/>
                <a:stretch>
                  <a:fillRect/>
                </a:stretch>
              </p:blipFill>
              <p:spPr>
                <a:xfrm>
                  <a:off x="5625293" y="3343027"/>
                  <a:ext cx="1792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169163" name="Freihand 169162">
                  <a:extLst>
                    <a:ext uri="{FF2B5EF4-FFF2-40B4-BE49-F238E27FC236}">
                      <a16:creationId xmlns:a16="http://schemas.microsoft.com/office/drawing/2014/main" id="{E5B32C59-8FD9-4283-BDAD-3D11D61122F2}"/>
                    </a:ext>
                  </a:extLst>
                </p14:cNvPr>
                <p14:cNvContentPartPr/>
                <p14:nvPr/>
              </p14:nvContentPartPr>
              <p14:xfrm>
                <a:off x="5735813" y="3604747"/>
                <a:ext cx="3600" cy="14760"/>
              </p14:xfrm>
            </p:contentPart>
          </mc:Choice>
          <mc:Fallback xmlns="">
            <p:pic>
              <p:nvPicPr>
                <p:cNvPr id="169163" name="Freihand 169162">
                  <a:extLst>
                    <a:ext uri="{FF2B5EF4-FFF2-40B4-BE49-F238E27FC236}">
                      <a16:creationId xmlns:a16="http://schemas.microsoft.com/office/drawing/2014/main" id="{E5B32C59-8FD9-4283-BDAD-3D11D61122F2}"/>
                    </a:ext>
                  </a:extLst>
                </p:cNvPr>
                <p:cNvPicPr/>
                <p:nvPr/>
              </p:nvPicPr>
              <p:blipFill>
                <a:blip r:embed="rId450"/>
                <a:stretch>
                  <a:fillRect/>
                </a:stretch>
              </p:blipFill>
              <p:spPr>
                <a:xfrm>
                  <a:off x="5731493" y="3600427"/>
                  <a:ext cx="12240" cy="23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1">
            <p14:nvContentPartPr>
              <p14:cNvPr id="169170" name="Freihand 169169">
                <a:extLst>
                  <a:ext uri="{FF2B5EF4-FFF2-40B4-BE49-F238E27FC236}">
                    <a16:creationId xmlns:a16="http://schemas.microsoft.com/office/drawing/2014/main" id="{47A194D4-02E6-4172-B7A9-A0976351C244}"/>
                  </a:ext>
                </a:extLst>
              </p14:cNvPr>
              <p14:cNvContentPartPr/>
              <p14:nvPr/>
            </p14:nvContentPartPr>
            <p14:xfrm>
              <a:off x="4916453" y="1495507"/>
              <a:ext cx="556560" cy="458280"/>
            </p14:xfrm>
          </p:contentPart>
        </mc:Choice>
        <mc:Fallback xmlns="">
          <p:pic>
            <p:nvPicPr>
              <p:cNvPr id="169170" name="Freihand 169169">
                <a:extLst>
                  <a:ext uri="{FF2B5EF4-FFF2-40B4-BE49-F238E27FC236}">
                    <a16:creationId xmlns:a16="http://schemas.microsoft.com/office/drawing/2014/main" id="{47A194D4-02E6-4172-B7A9-A0976351C244}"/>
                  </a:ext>
                </a:extLst>
              </p:cNvPr>
              <p:cNvPicPr/>
              <p:nvPr/>
            </p:nvPicPr>
            <p:blipFill>
              <a:blip r:embed="rId452"/>
              <a:stretch>
                <a:fillRect/>
              </a:stretch>
            </p:blipFill>
            <p:spPr>
              <a:xfrm>
                <a:off x="4912133" y="1491187"/>
                <a:ext cx="565200" cy="466920"/>
              </a:xfrm>
              <a:prstGeom prst="rect">
                <a:avLst/>
              </a:prstGeom>
            </p:spPr>
          </p:pic>
        </mc:Fallback>
      </mc:AlternateContent>
      <p:grpSp>
        <p:nvGrpSpPr>
          <p:cNvPr id="169173" name="Gruppieren 169172">
            <a:extLst>
              <a:ext uri="{FF2B5EF4-FFF2-40B4-BE49-F238E27FC236}">
                <a16:creationId xmlns:a16="http://schemas.microsoft.com/office/drawing/2014/main" id="{D65CFC1B-B1DD-4352-8CE7-41D905510218}"/>
              </a:ext>
            </a:extLst>
          </p:cNvPr>
          <p:cNvGrpSpPr/>
          <p:nvPr/>
        </p:nvGrpSpPr>
        <p:grpSpPr>
          <a:xfrm>
            <a:off x="9119813" y="1793587"/>
            <a:ext cx="516240" cy="777960"/>
            <a:chOff x="9119813" y="1793587"/>
            <a:chExt cx="516240" cy="777960"/>
          </a:xfrm>
        </p:grpSpPr>
        <mc:AlternateContent xmlns:mc="http://schemas.openxmlformats.org/markup-compatibility/2006" xmlns:p14="http://schemas.microsoft.com/office/powerpoint/2010/main">
          <mc:Choice Requires="p14">
            <p:contentPart p14:bwMode="auto" r:id="rId453">
              <p14:nvContentPartPr>
                <p14:cNvPr id="169171" name="Freihand 169170">
                  <a:extLst>
                    <a:ext uri="{FF2B5EF4-FFF2-40B4-BE49-F238E27FC236}">
                      <a16:creationId xmlns:a16="http://schemas.microsoft.com/office/drawing/2014/main" id="{DE368ED1-0061-44C2-B908-4D3D7C31D8E6}"/>
                    </a:ext>
                  </a:extLst>
                </p14:cNvPr>
                <p14:cNvContentPartPr/>
                <p14:nvPr/>
              </p14:nvContentPartPr>
              <p14:xfrm>
                <a:off x="9164813" y="1793587"/>
                <a:ext cx="471240" cy="390960"/>
              </p14:xfrm>
            </p:contentPart>
          </mc:Choice>
          <mc:Fallback xmlns="">
            <p:pic>
              <p:nvPicPr>
                <p:cNvPr id="169171" name="Freihand 169170">
                  <a:extLst>
                    <a:ext uri="{FF2B5EF4-FFF2-40B4-BE49-F238E27FC236}">
                      <a16:creationId xmlns:a16="http://schemas.microsoft.com/office/drawing/2014/main" id="{DE368ED1-0061-44C2-B908-4D3D7C31D8E6}"/>
                    </a:ext>
                  </a:extLst>
                </p:cNvPr>
                <p:cNvPicPr/>
                <p:nvPr/>
              </p:nvPicPr>
              <p:blipFill>
                <a:blip r:embed="rId454"/>
                <a:stretch>
                  <a:fillRect/>
                </a:stretch>
              </p:blipFill>
              <p:spPr>
                <a:xfrm>
                  <a:off x="9160493" y="1789267"/>
                  <a:ext cx="479880" cy="3996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169172" name="Freihand 169171">
                  <a:extLst>
                    <a:ext uri="{FF2B5EF4-FFF2-40B4-BE49-F238E27FC236}">
                      <a16:creationId xmlns:a16="http://schemas.microsoft.com/office/drawing/2014/main" id="{CDB9E6E2-BFC5-45B4-A1FF-FAD5BD0E987B}"/>
                    </a:ext>
                  </a:extLst>
                </p14:cNvPr>
                <p14:cNvContentPartPr/>
                <p14:nvPr/>
              </p14:nvContentPartPr>
              <p14:xfrm>
                <a:off x="9119813" y="2203627"/>
                <a:ext cx="509400" cy="367920"/>
              </p14:xfrm>
            </p:contentPart>
          </mc:Choice>
          <mc:Fallback xmlns="">
            <p:pic>
              <p:nvPicPr>
                <p:cNvPr id="169172" name="Freihand 169171">
                  <a:extLst>
                    <a:ext uri="{FF2B5EF4-FFF2-40B4-BE49-F238E27FC236}">
                      <a16:creationId xmlns:a16="http://schemas.microsoft.com/office/drawing/2014/main" id="{CDB9E6E2-BFC5-45B4-A1FF-FAD5BD0E987B}"/>
                    </a:ext>
                  </a:extLst>
                </p:cNvPr>
                <p:cNvPicPr/>
                <p:nvPr/>
              </p:nvPicPr>
              <p:blipFill>
                <a:blip r:embed="rId456"/>
                <a:stretch>
                  <a:fillRect/>
                </a:stretch>
              </p:blipFill>
              <p:spPr>
                <a:xfrm>
                  <a:off x="9115493" y="2199307"/>
                  <a:ext cx="518040" cy="376560"/>
                </a:xfrm>
                <a:prstGeom prst="rect">
                  <a:avLst/>
                </a:prstGeom>
              </p:spPr>
            </p:pic>
          </mc:Fallback>
        </mc:AlternateContent>
      </p:grpSp>
      <p:grpSp>
        <p:nvGrpSpPr>
          <p:cNvPr id="169180" name="Gruppieren 169179">
            <a:extLst>
              <a:ext uri="{FF2B5EF4-FFF2-40B4-BE49-F238E27FC236}">
                <a16:creationId xmlns:a16="http://schemas.microsoft.com/office/drawing/2014/main" id="{D6D0C93B-5D06-4B47-A410-3712D6941838}"/>
              </a:ext>
            </a:extLst>
          </p:cNvPr>
          <p:cNvGrpSpPr/>
          <p:nvPr/>
        </p:nvGrpSpPr>
        <p:grpSpPr>
          <a:xfrm>
            <a:off x="331133" y="4069147"/>
            <a:ext cx="439920" cy="262440"/>
            <a:chOff x="331133" y="4069147"/>
            <a:chExt cx="439920" cy="262440"/>
          </a:xfrm>
        </p:grpSpPr>
        <mc:AlternateContent xmlns:mc="http://schemas.openxmlformats.org/markup-compatibility/2006" xmlns:p14="http://schemas.microsoft.com/office/powerpoint/2010/main">
          <mc:Choice Requires="p14">
            <p:contentPart p14:bwMode="auto" r:id="rId457">
              <p14:nvContentPartPr>
                <p14:cNvPr id="169174" name="Freihand 169173">
                  <a:extLst>
                    <a:ext uri="{FF2B5EF4-FFF2-40B4-BE49-F238E27FC236}">
                      <a16:creationId xmlns:a16="http://schemas.microsoft.com/office/drawing/2014/main" id="{975E02FA-C46E-4EAC-9DC0-9F3EDE052FEA}"/>
                    </a:ext>
                  </a:extLst>
                </p14:cNvPr>
                <p14:cNvContentPartPr/>
                <p14:nvPr/>
              </p14:nvContentPartPr>
              <p14:xfrm>
                <a:off x="331133" y="4069147"/>
                <a:ext cx="189000" cy="194400"/>
              </p14:xfrm>
            </p:contentPart>
          </mc:Choice>
          <mc:Fallback xmlns="">
            <p:pic>
              <p:nvPicPr>
                <p:cNvPr id="169174" name="Freihand 169173">
                  <a:extLst>
                    <a:ext uri="{FF2B5EF4-FFF2-40B4-BE49-F238E27FC236}">
                      <a16:creationId xmlns:a16="http://schemas.microsoft.com/office/drawing/2014/main" id="{975E02FA-C46E-4EAC-9DC0-9F3EDE052FEA}"/>
                    </a:ext>
                  </a:extLst>
                </p:cNvPr>
                <p:cNvPicPr/>
                <p:nvPr/>
              </p:nvPicPr>
              <p:blipFill>
                <a:blip r:embed="rId458"/>
                <a:stretch>
                  <a:fillRect/>
                </a:stretch>
              </p:blipFill>
              <p:spPr>
                <a:xfrm>
                  <a:off x="326813" y="4064827"/>
                  <a:ext cx="1976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169175" name="Freihand 169174">
                  <a:extLst>
                    <a:ext uri="{FF2B5EF4-FFF2-40B4-BE49-F238E27FC236}">
                      <a16:creationId xmlns:a16="http://schemas.microsoft.com/office/drawing/2014/main" id="{47CEDD7A-4BF7-494F-99C9-21BA99FD8C9E}"/>
                    </a:ext>
                  </a:extLst>
                </p14:cNvPr>
                <p14:cNvContentPartPr/>
                <p14:nvPr/>
              </p14:nvContentPartPr>
              <p14:xfrm>
                <a:off x="351293" y="4253467"/>
                <a:ext cx="206280" cy="19080"/>
              </p14:xfrm>
            </p:contentPart>
          </mc:Choice>
          <mc:Fallback xmlns="">
            <p:pic>
              <p:nvPicPr>
                <p:cNvPr id="169175" name="Freihand 169174">
                  <a:extLst>
                    <a:ext uri="{FF2B5EF4-FFF2-40B4-BE49-F238E27FC236}">
                      <a16:creationId xmlns:a16="http://schemas.microsoft.com/office/drawing/2014/main" id="{47CEDD7A-4BF7-494F-99C9-21BA99FD8C9E}"/>
                    </a:ext>
                  </a:extLst>
                </p:cNvPr>
                <p:cNvPicPr/>
                <p:nvPr/>
              </p:nvPicPr>
              <p:blipFill>
                <a:blip r:embed="rId460"/>
                <a:stretch>
                  <a:fillRect/>
                </a:stretch>
              </p:blipFill>
              <p:spPr>
                <a:xfrm>
                  <a:off x="346973" y="4249147"/>
                  <a:ext cx="214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169176" name="Freihand 169175">
                  <a:extLst>
                    <a:ext uri="{FF2B5EF4-FFF2-40B4-BE49-F238E27FC236}">
                      <a16:creationId xmlns:a16="http://schemas.microsoft.com/office/drawing/2014/main" id="{2BE6BCD8-6245-4991-BDE6-18D603ABD400}"/>
                    </a:ext>
                  </a:extLst>
                </p14:cNvPr>
                <p14:cNvContentPartPr/>
                <p14:nvPr/>
              </p14:nvContentPartPr>
              <p14:xfrm>
                <a:off x="632093" y="4151587"/>
                <a:ext cx="138960" cy="180000"/>
              </p14:xfrm>
            </p:contentPart>
          </mc:Choice>
          <mc:Fallback xmlns="">
            <p:pic>
              <p:nvPicPr>
                <p:cNvPr id="169176" name="Freihand 169175">
                  <a:extLst>
                    <a:ext uri="{FF2B5EF4-FFF2-40B4-BE49-F238E27FC236}">
                      <a16:creationId xmlns:a16="http://schemas.microsoft.com/office/drawing/2014/main" id="{2BE6BCD8-6245-4991-BDE6-18D603ABD400}"/>
                    </a:ext>
                  </a:extLst>
                </p:cNvPr>
                <p:cNvPicPr/>
                <p:nvPr/>
              </p:nvPicPr>
              <p:blipFill>
                <a:blip r:embed="rId462"/>
                <a:stretch>
                  <a:fillRect/>
                </a:stretch>
              </p:blipFill>
              <p:spPr>
                <a:xfrm>
                  <a:off x="627773" y="4147267"/>
                  <a:ext cx="147600" cy="188640"/>
                </a:xfrm>
                <a:prstGeom prst="rect">
                  <a:avLst/>
                </a:prstGeom>
              </p:spPr>
            </p:pic>
          </mc:Fallback>
        </mc:AlternateContent>
      </p:grpSp>
      <p:grpSp>
        <p:nvGrpSpPr>
          <p:cNvPr id="169204" name="Gruppieren 169203">
            <a:extLst>
              <a:ext uri="{FF2B5EF4-FFF2-40B4-BE49-F238E27FC236}">
                <a16:creationId xmlns:a16="http://schemas.microsoft.com/office/drawing/2014/main" id="{A828DF9D-AE98-4966-AEAD-496AB0DE1292}"/>
              </a:ext>
            </a:extLst>
          </p:cNvPr>
          <p:cNvGrpSpPr/>
          <p:nvPr/>
        </p:nvGrpSpPr>
        <p:grpSpPr>
          <a:xfrm>
            <a:off x="930173" y="4032067"/>
            <a:ext cx="953640" cy="258120"/>
            <a:chOff x="930173" y="4032067"/>
            <a:chExt cx="953640" cy="258120"/>
          </a:xfrm>
        </p:grpSpPr>
        <mc:AlternateContent xmlns:mc="http://schemas.openxmlformats.org/markup-compatibility/2006" xmlns:p14="http://schemas.microsoft.com/office/powerpoint/2010/main">
          <mc:Choice Requires="p14">
            <p:contentPart p14:bwMode="auto" r:id="rId463">
              <p14:nvContentPartPr>
                <p14:cNvPr id="169177" name="Freihand 169176">
                  <a:extLst>
                    <a:ext uri="{FF2B5EF4-FFF2-40B4-BE49-F238E27FC236}">
                      <a16:creationId xmlns:a16="http://schemas.microsoft.com/office/drawing/2014/main" id="{7584C0DF-F480-41EC-A02E-7059321CFB14}"/>
                    </a:ext>
                  </a:extLst>
                </p14:cNvPr>
                <p14:cNvContentPartPr/>
                <p14:nvPr/>
              </p14:nvContentPartPr>
              <p14:xfrm>
                <a:off x="930173" y="4156627"/>
                <a:ext cx="176040" cy="40320"/>
              </p14:xfrm>
            </p:contentPart>
          </mc:Choice>
          <mc:Fallback xmlns="">
            <p:pic>
              <p:nvPicPr>
                <p:cNvPr id="169177" name="Freihand 169176">
                  <a:extLst>
                    <a:ext uri="{FF2B5EF4-FFF2-40B4-BE49-F238E27FC236}">
                      <a16:creationId xmlns:a16="http://schemas.microsoft.com/office/drawing/2014/main" id="{7584C0DF-F480-41EC-A02E-7059321CFB14}"/>
                    </a:ext>
                  </a:extLst>
                </p:cNvPr>
                <p:cNvPicPr/>
                <p:nvPr/>
              </p:nvPicPr>
              <p:blipFill>
                <a:blip r:embed="rId464"/>
                <a:stretch>
                  <a:fillRect/>
                </a:stretch>
              </p:blipFill>
              <p:spPr>
                <a:xfrm>
                  <a:off x="925853" y="4152307"/>
                  <a:ext cx="18468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169178" name="Freihand 169177">
                  <a:extLst>
                    <a:ext uri="{FF2B5EF4-FFF2-40B4-BE49-F238E27FC236}">
                      <a16:creationId xmlns:a16="http://schemas.microsoft.com/office/drawing/2014/main" id="{CD7923F9-641B-4C84-BB60-FB7AF6C5407F}"/>
                    </a:ext>
                  </a:extLst>
                </p14:cNvPr>
                <p14:cNvContentPartPr/>
                <p14:nvPr/>
              </p14:nvContentPartPr>
              <p14:xfrm>
                <a:off x="968333" y="4219267"/>
                <a:ext cx="133560" cy="11880"/>
              </p14:xfrm>
            </p:contentPart>
          </mc:Choice>
          <mc:Fallback xmlns="">
            <p:pic>
              <p:nvPicPr>
                <p:cNvPr id="169178" name="Freihand 169177">
                  <a:extLst>
                    <a:ext uri="{FF2B5EF4-FFF2-40B4-BE49-F238E27FC236}">
                      <a16:creationId xmlns:a16="http://schemas.microsoft.com/office/drawing/2014/main" id="{CD7923F9-641B-4C84-BB60-FB7AF6C5407F}"/>
                    </a:ext>
                  </a:extLst>
                </p:cNvPr>
                <p:cNvPicPr/>
                <p:nvPr/>
              </p:nvPicPr>
              <p:blipFill>
                <a:blip r:embed="rId466"/>
                <a:stretch>
                  <a:fillRect/>
                </a:stretch>
              </p:blipFill>
              <p:spPr>
                <a:xfrm>
                  <a:off x="964013" y="4214947"/>
                  <a:ext cx="14220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169181" name="Freihand 169180">
                  <a:extLst>
                    <a:ext uri="{FF2B5EF4-FFF2-40B4-BE49-F238E27FC236}">
                      <a16:creationId xmlns:a16="http://schemas.microsoft.com/office/drawing/2014/main" id="{11F7E051-3789-4659-8B90-AFB387787AAB}"/>
                    </a:ext>
                  </a:extLst>
                </p14:cNvPr>
                <p14:cNvContentPartPr/>
                <p14:nvPr/>
              </p14:nvContentPartPr>
              <p14:xfrm>
                <a:off x="1226453" y="4032067"/>
                <a:ext cx="185400" cy="212040"/>
              </p14:xfrm>
            </p:contentPart>
          </mc:Choice>
          <mc:Fallback xmlns="">
            <p:pic>
              <p:nvPicPr>
                <p:cNvPr id="169181" name="Freihand 169180">
                  <a:extLst>
                    <a:ext uri="{FF2B5EF4-FFF2-40B4-BE49-F238E27FC236}">
                      <a16:creationId xmlns:a16="http://schemas.microsoft.com/office/drawing/2014/main" id="{11F7E051-3789-4659-8B90-AFB387787AAB}"/>
                    </a:ext>
                  </a:extLst>
                </p:cNvPr>
                <p:cNvPicPr/>
                <p:nvPr/>
              </p:nvPicPr>
              <p:blipFill>
                <a:blip r:embed="rId468"/>
                <a:stretch>
                  <a:fillRect/>
                </a:stretch>
              </p:blipFill>
              <p:spPr>
                <a:xfrm>
                  <a:off x="1222133" y="4027747"/>
                  <a:ext cx="19404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169182" name="Freihand 169181">
                  <a:extLst>
                    <a:ext uri="{FF2B5EF4-FFF2-40B4-BE49-F238E27FC236}">
                      <a16:creationId xmlns:a16="http://schemas.microsoft.com/office/drawing/2014/main" id="{132521D4-2DDF-4A75-99F5-35504E3C38A7}"/>
                    </a:ext>
                  </a:extLst>
                </p14:cNvPr>
                <p14:cNvContentPartPr/>
                <p14:nvPr/>
              </p14:nvContentPartPr>
              <p14:xfrm>
                <a:off x="1265333" y="4233307"/>
                <a:ext cx="135000" cy="7920"/>
              </p14:xfrm>
            </p:contentPart>
          </mc:Choice>
          <mc:Fallback xmlns="">
            <p:pic>
              <p:nvPicPr>
                <p:cNvPr id="169182" name="Freihand 169181">
                  <a:extLst>
                    <a:ext uri="{FF2B5EF4-FFF2-40B4-BE49-F238E27FC236}">
                      <a16:creationId xmlns:a16="http://schemas.microsoft.com/office/drawing/2014/main" id="{132521D4-2DDF-4A75-99F5-35504E3C38A7}"/>
                    </a:ext>
                  </a:extLst>
                </p:cNvPr>
                <p:cNvPicPr/>
                <p:nvPr/>
              </p:nvPicPr>
              <p:blipFill>
                <a:blip r:embed="rId470"/>
                <a:stretch>
                  <a:fillRect/>
                </a:stretch>
              </p:blipFill>
              <p:spPr>
                <a:xfrm>
                  <a:off x="1261013" y="4228987"/>
                  <a:ext cx="14364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169183" name="Freihand 169182">
                  <a:extLst>
                    <a:ext uri="{FF2B5EF4-FFF2-40B4-BE49-F238E27FC236}">
                      <a16:creationId xmlns:a16="http://schemas.microsoft.com/office/drawing/2014/main" id="{74579F65-5181-456A-B9DC-14200945DE76}"/>
                    </a:ext>
                  </a:extLst>
                </p14:cNvPr>
                <p14:cNvContentPartPr/>
                <p14:nvPr/>
              </p14:nvContentPartPr>
              <p14:xfrm>
                <a:off x="1516973" y="4121707"/>
                <a:ext cx="105840" cy="133560"/>
              </p14:xfrm>
            </p:contentPart>
          </mc:Choice>
          <mc:Fallback xmlns="">
            <p:pic>
              <p:nvPicPr>
                <p:cNvPr id="169183" name="Freihand 169182">
                  <a:extLst>
                    <a:ext uri="{FF2B5EF4-FFF2-40B4-BE49-F238E27FC236}">
                      <a16:creationId xmlns:a16="http://schemas.microsoft.com/office/drawing/2014/main" id="{74579F65-5181-456A-B9DC-14200945DE76}"/>
                    </a:ext>
                  </a:extLst>
                </p:cNvPr>
                <p:cNvPicPr/>
                <p:nvPr/>
              </p:nvPicPr>
              <p:blipFill>
                <a:blip r:embed="rId472"/>
                <a:stretch>
                  <a:fillRect/>
                </a:stretch>
              </p:blipFill>
              <p:spPr>
                <a:xfrm>
                  <a:off x="1512653" y="4117387"/>
                  <a:ext cx="1144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169184" name="Freihand 169183">
                  <a:extLst>
                    <a:ext uri="{FF2B5EF4-FFF2-40B4-BE49-F238E27FC236}">
                      <a16:creationId xmlns:a16="http://schemas.microsoft.com/office/drawing/2014/main" id="{745ABFDF-947B-4289-8A82-6BE4A8CFFB72}"/>
                    </a:ext>
                  </a:extLst>
                </p14:cNvPr>
                <p14:cNvContentPartPr/>
                <p14:nvPr/>
              </p14:nvContentPartPr>
              <p14:xfrm>
                <a:off x="1626053" y="4205587"/>
                <a:ext cx="69840" cy="84600"/>
              </p14:xfrm>
            </p:contentPart>
          </mc:Choice>
          <mc:Fallback xmlns="">
            <p:pic>
              <p:nvPicPr>
                <p:cNvPr id="169184" name="Freihand 169183">
                  <a:extLst>
                    <a:ext uri="{FF2B5EF4-FFF2-40B4-BE49-F238E27FC236}">
                      <a16:creationId xmlns:a16="http://schemas.microsoft.com/office/drawing/2014/main" id="{745ABFDF-947B-4289-8A82-6BE4A8CFFB72}"/>
                    </a:ext>
                  </a:extLst>
                </p:cNvPr>
                <p:cNvPicPr/>
                <p:nvPr/>
              </p:nvPicPr>
              <p:blipFill>
                <a:blip r:embed="rId474"/>
                <a:stretch>
                  <a:fillRect/>
                </a:stretch>
              </p:blipFill>
              <p:spPr>
                <a:xfrm>
                  <a:off x="1621733" y="4201267"/>
                  <a:ext cx="784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169185" name="Freihand 169184">
                  <a:extLst>
                    <a:ext uri="{FF2B5EF4-FFF2-40B4-BE49-F238E27FC236}">
                      <a16:creationId xmlns:a16="http://schemas.microsoft.com/office/drawing/2014/main" id="{41CB2E63-BAC2-4C23-B70B-970525DA548F}"/>
                    </a:ext>
                  </a:extLst>
                </p14:cNvPr>
                <p14:cNvContentPartPr/>
                <p14:nvPr/>
              </p14:nvContentPartPr>
              <p14:xfrm>
                <a:off x="1802453" y="4144027"/>
                <a:ext cx="81360" cy="90720"/>
              </p14:xfrm>
            </p:contentPart>
          </mc:Choice>
          <mc:Fallback xmlns="">
            <p:pic>
              <p:nvPicPr>
                <p:cNvPr id="169185" name="Freihand 169184">
                  <a:extLst>
                    <a:ext uri="{FF2B5EF4-FFF2-40B4-BE49-F238E27FC236}">
                      <a16:creationId xmlns:a16="http://schemas.microsoft.com/office/drawing/2014/main" id="{41CB2E63-BAC2-4C23-B70B-970525DA548F}"/>
                    </a:ext>
                  </a:extLst>
                </p:cNvPr>
                <p:cNvPicPr/>
                <p:nvPr/>
              </p:nvPicPr>
              <p:blipFill>
                <a:blip r:embed="rId476"/>
                <a:stretch>
                  <a:fillRect/>
                </a:stretch>
              </p:blipFill>
              <p:spPr>
                <a:xfrm>
                  <a:off x="1798133" y="4139707"/>
                  <a:ext cx="90000" cy="99360"/>
                </a:xfrm>
                <a:prstGeom prst="rect">
                  <a:avLst/>
                </a:prstGeom>
              </p:spPr>
            </p:pic>
          </mc:Fallback>
        </mc:AlternateContent>
      </p:grpSp>
      <p:grpSp>
        <p:nvGrpSpPr>
          <p:cNvPr id="169203" name="Gruppieren 169202">
            <a:extLst>
              <a:ext uri="{FF2B5EF4-FFF2-40B4-BE49-F238E27FC236}">
                <a16:creationId xmlns:a16="http://schemas.microsoft.com/office/drawing/2014/main" id="{2F3E823B-CCFB-4BB7-B056-0AAFBA13010E}"/>
              </a:ext>
            </a:extLst>
          </p:cNvPr>
          <p:cNvGrpSpPr/>
          <p:nvPr/>
        </p:nvGrpSpPr>
        <p:grpSpPr>
          <a:xfrm>
            <a:off x="2088293" y="4034947"/>
            <a:ext cx="1265400" cy="295200"/>
            <a:chOff x="2088293" y="4034947"/>
            <a:chExt cx="1265400" cy="295200"/>
          </a:xfrm>
        </p:grpSpPr>
        <mc:AlternateContent xmlns:mc="http://schemas.openxmlformats.org/markup-compatibility/2006" xmlns:p14="http://schemas.microsoft.com/office/powerpoint/2010/main">
          <mc:Choice Requires="p14">
            <p:contentPart p14:bwMode="auto" r:id="rId477">
              <p14:nvContentPartPr>
                <p14:cNvPr id="169186" name="Freihand 169185">
                  <a:extLst>
                    <a:ext uri="{FF2B5EF4-FFF2-40B4-BE49-F238E27FC236}">
                      <a16:creationId xmlns:a16="http://schemas.microsoft.com/office/drawing/2014/main" id="{4BBCF5EE-4EA1-4712-A919-0ADAF2B15796}"/>
                    </a:ext>
                  </a:extLst>
                </p14:cNvPr>
                <p14:cNvContentPartPr/>
                <p14:nvPr/>
              </p14:nvContentPartPr>
              <p14:xfrm>
                <a:off x="2099093" y="4069867"/>
                <a:ext cx="84960" cy="129960"/>
              </p14:xfrm>
            </p:contentPart>
          </mc:Choice>
          <mc:Fallback xmlns="">
            <p:pic>
              <p:nvPicPr>
                <p:cNvPr id="169186" name="Freihand 169185">
                  <a:extLst>
                    <a:ext uri="{FF2B5EF4-FFF2-40B4-BE49-F238E27FC236}">
                      <a16:creationId xmlns:a16="http://schemas.microsoft.com/office/drawing/2014/main" id="{4BBCF5EE-4EA1-4712-A919-0ADAF2B15796}"/>
                    </a:ext>
                  </a:extLst>
                </p:cNvPr>
                <p:cNvPicPr/>
                <p:nvPr/>
              </p:nvPicPr>
              <p:blipFill>
                <a:blip r:embed="rId478"/>
                <a:stretch>
                  <a:fillRect/>
                </a:stretch>
              </p:blipFill>
              <p:spPr>
                <a:xfrm>
                  <a:off x="2094773" y="4065547"/>
                  <a:ext cx="93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169187" name="Freihand 169186">
                  <a:extLst>
                    <a:ext uri="{FF2B5EF4-FFF2-40B4-BE49-F238E27FC236}">
                      <a16:creationId xmlns:a16="http://schemas.microsoft.com/office/drawing/2014/main" id="{41D965AA-89BB-48ED-B622-5C9AC714CFEB}"/>
                    </a:ext>
                  </a:extLst>
                </p14:cNvPr>
                <p14:cNvContentPartPr/>
                <p14:nvPr/>
              </p14:nvContentPartPr>
              <p14:xfrm>
                <a:off x="2088293" y="4198027"/>
                <a:ext cx="145440" cy="10800"/>
              </p14:xfrm>
            </p:contentPart>
          </mc:Choice>
          <mc:Fallback xmlns="">
            <p:pic>
              <p:nvPicPr>
                <p:cNvPr id="169187" name="Freihand 169186">
                  <a:extLst>
                    <a:ext uri="{FF2B5EF4-FFF2-40B4-BE49-F238E27FC236}">
                      <a16:creationId xmlns:a16="http://schemas.microsoft.com/office/drawing/2014/main" id="{41D965AA-89BB-48ED-B622-5C9AC714CFEB}"/>
                    </a:ext>
                  </a:extLst>
                </p:cNvPr>
                <p:cNvPicPr/>
                <p:nvPr/>
              </p:nvPicPr>
              <p:blipFill>
                <a:blip r:embed="rId480"/>
                <a:stretch>
                  <a:fillRect/>
                </a:stretch>
              </p:blipFill>
              <p:spPr>
                <a:xfrm>
                  <a:off x="2083973" y="4193707"/>
                  <a:ext cx="1540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169188" name="Freihand 169187">
                  <a:extLst>
                    <a:ext uri="{FF2B5EF4-FFF2-40B4-BE49-F238E27FC236}">
                      <a16:creationId xmlns:a16="http://schemas.microsoft.com/office/drawing/2014/main" id="{1CA53C80-1B70-4486-9551-FD25D4AF839C}"/>
                    </a:ext>
                  </a:extLst>
                </p14:cNvPr>
                <p14:cNvContentPartPr/>
                <p14:nvPr/>
              </p14:nvContentPartPr>
              <p14:xfrm>
                <a:off x="2279093" y="4110187"/>
                <a:ext cx="100440" cy="137160"/>
              </p14:xfrm>
            </p:contentPart>
          </mc:Choice>
          <mc:Fallback xmlns="">
            <p:pic>
              <p:nvPicPr>
                <p:cNvPr id="169188" name="Freihand 169187">
                  <a:extLst>
                    <a:ext uri="{FF2B5EF4-FFF2-40B4-BE49-F238E27FC236}">
                      <a16:creationId xmlns:a16="http://schemas.microsoft.com/office/drawing/2014/main" id="{1CA53C80-1B70-4486-9551-FD25D4AF839C}"/>
                    </a:ext>
                  </a:extLst>
                </p:cNvPr>
                <p:cNvPicPr/>
                <p:nvPr/>
              </p:nvPicPr>
              <p:blipFill>
                <a:blip r:embed="rId482"/>
                <a:stretch>
                  <a:fillRect/>
                </a:stretch>
              </p:blipFill>
              <p:spPr>
                <a:xfrm>
                  <a:off x="2274773" y="4105867"/>
                  <a:ext cx="1090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169189" name="Freihand 169188">
                  <a:extLst>
                    <a:ext uri="{FF2B5EF4-FFF2-40B4-BE49-F238E27FC236}">
                      <a16:creationId xmlns:a16="http://schemas.microsoft.com/office/drawing/2014/main" id="{B49DED39-4D83-4373-9094-9481D66E185C}"/>
                    </a:ext>
                  </a:extLst>
                </p14:cNvPr>
                <p14:cNvContentPartPr/>
                <p14:nvPr/>
              </p14:nvContentPartPr>
              <p14:xfrm>
                <a:off x="2432453" y="4194427"/>
                <a:ext cx="93600" cy="102960"/>
              </p14:xfrm>
            </p:contentPart>
          </mc:Choice>
          <mc:Fallback xmlns="">
            <p:pic>
              <p:nvPicPr>
                <p:cNvPr id="169189" name="Freihand 169188">
                  <a:extLst>
                    <a:ext uri="{FF2B5EF4-FFF2-40B4-BE49-F238E27FC236}">
                      <a16:creationId xmlns:a16="http://schemas.microsoft.com/office/drawing/2014/main" id="{B49DED39-4D83-4373-9094-9481D66E185C}"/>
                    </a:ext>
                  </a:extLst>
                </p:cNvPr>
                <p:cNvPicPr/>
                <p:nvPr/>
              </p:nvPicPr>
              <p:blipFill>
                <a:blip r:embed="rId484"/>
                <a:stretch>
                  <a:fillRect/>
                </a:stretch>
              </p:blipFill>
              <p:spPr>
                <a:xfrm>
                  <a:off x="2428133" y="4190107"/>
                  <a:ext cx="1022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169190" name="Freihand 169189">
                  <a:extLst>
                    <a:ext uri="{FF2B5EF4-FFF2-40B4-BE49-F238E27FC236}">
                      <a16:creationId xmlns:a16="http://schemas.microsoft.com/office/drawing/2014/main" id="{D349FE80-4510-4984-9E18-347A434910FB}"/>
                    </a:ext>
                  </a:extLst>
                </p14:cNvPr>
                <p14:cNvContentPartPr/>
                <p14:nvPr/>
              </p14:nvContentPartPr>
              <p14:xfrm>
                <a:off x="2620373" y="4095067"/>
                <a:ext cx="369000" cy="133200"/>
              </p14:xfrm>
            </p:contentPart>
          </mc:Choice>
          <mc:Fallback xmlns="">
            <p:pic>
              <p:nvPicPr>
                <p:cNvPr id="169190" name="Freihand 169189">
                  <a:extLst>
                    <a:ext uri="{FF2B5EF4-FFF2-40B4-BE49-F238E27FC236}">
                      <a16:creationId xmlns:a16="http://schemas.microsoft.com/office/drawing/2014/main" id="{D349FE80-4510-4984-9E18-347A434910FB}"/>
                    </a:ext>
                  </a:extLst>
                </p:cNvPr>
                <p:cNvPicPr/>
                <p:nvPr/>
              </p:nvPicPr>
              <p:blipFill>
                <a:blip r:embed="rId486"/>
                <a:stretch>
                  <a:fillRect/>
                </a:stretch>
              </p:blipFill>
              <p:spPr>
                <a:xfrm>
                  <a:off x="2616053" y="4090747"/>
                  <a:ext cx="3776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169191" name="Freihand 169190">
                  <a:extLst>
                    <a:ext uri="{FF2B5EF4-FFF2-40B4-BE49-F238E27FC236}">
                      <a16:creationId xmlns:a16="http://schemas.microsoft.com/office/drawing/2014/main" id="{CC0D2C12-7DED-4BF9-96DA-2FE706A085CB}"/>
                    </a:ext>
                  </a:extLst>
                </p14:cNvPr>
                <p14:cNvContentPartPr/>
                <p14:nvPr/>
              </p14:nvContentPartPr>
              <p14:xfrm>
                <a:off x="2958053" y="4034947"/>
                <a:ext cx="114120" cy="160200"/>
              </p14:xfrm>
            </p:contentPart>
          </mc:Choice>
          <mc:Fallback xmlns="">
            <p:pic>
              <p:nvPicPr>
                <p:cNvPr id="169191" name="Freihand 169190">
                  <a:extLst>
                    <a:ext uri="{FF2B5EF4-FFF2-40B4-BE49-F238E27FC236}">
                      <a16:creationId xmlns:a16="http://schemas.microsoft.com/office/drawing/2014/main" id="{CC0D2C12-7DED-4BF9-96DA-2FE706A085CB}"/>
                    </a:ext>
                  </a:extLst>
                </p:cNvPr>
                <p:cNvPicPr/>
                <p:nvPr/>
              </p:nvPicPr>
              <p:blipFill>
                <a:blip r:embed="rId488"/>
                <a:stretch>
                  <a:fillRect/>
                </a:stretch>
              </p:blipFill>
              <p:spPr>
                <a:xfrm>
                  <a:off x="2953733" y="4030627"/>
                  <a:ext cx="1227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169192" name="Freihand 169191">
                  <a:extLst>
                    <a:ext uri="{FF2B5EF4-FFF2-40B4-BE49-F238E27FC236}">
                      <a16:creationId xmlns:a16="http://schemas.microsoft.com/office/drawing/2014/main" id="{BE7929A0-6E01-44C4-AF89-59187CAB14C5}"/>
                    </a:ext>
                  </a:extLst>
                </p14:cNvPr>
                <p14:cNvContentPartPr/>
                <p14:nvPr/>
              </p14:nvContentPartPr>
              <p14:xfrm>
                <a:off x="2944733" y="4174267"/>
                <a:ext cx="183240" cy="17280"/>
              </p14:xfrm>
            </p:contentPart>
          </mc:Choice>
          <mc:Fallback xmlns="">
            <p:pic>
              <p:nvPicPr>
                <p:cNvPr id="169192" name="Freihand 169191">
                  <a:extLst>
                    <a:ext uri="{FF2B5EF4-FFF2-40B4-BE49-F238E27FC236}">
                      <a16:creationId xmlns:a16="http://schemas.microsoft.com/office/drawing/2014/main" id="{BE7929A0-6E01-44C4-AF89-59187CAB14C5}"/>
                    </a:ext>
                  </a:extLst>
                </p:cNvPr>
                <p:cNvPicPr/>
                <p:nvPr/>
              </p:nvPicPr>
              <p:blipFill>
                <a:blip r:embed="rId490"/>
                <a:stretch>
                  <a:fillRect/>
                </a:stretch>
              </p:blipFill>
              <p:spPr>
                <a:xfrm>
                  <a:off x="2940413" y="4169947"/>
                  <a:ext cx="1918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169193" name="Freihand 169192">
                  <a:extLst>
                    <a:ext uri="{FF2B5EF4-FFF2-40B4-BE49-F238E27FC236}">
                      <a16:creationId xmlns:a16="http://schemas.microsoft.com/office/drawing/2014/main" id="{8D0B9868-8A36-4D89-A5EA-5AE58B3172FD}"/>
                    </a:ext>
                  </a:extLst>
                </p14:cNvPr>
                <p14:cNvContentPartPr/>
                <p14:nvPr/>
              </p14:nvContentPartPr>
              <p14:xfrm>
                <a:off x="3151373" y="4093267"/>
                <a:ext cx="126720" cy="136800"/>
              </p14:xfrm>
            </p:contentPart>
          </mc:Choice>
          <mc:Fallback xmlns="">
            <p:pic>
              <p:nvPicPr>
                <p:cNvPr id="169193" name="Freihand 169192">
                  <a:extLst>
                    <a:ext uri="{FF2B5EF4-FFF2-40B4-BE49-F238E27FC236}">
                      <a16:creationId xmlns:a16="http://schemas.microsoft.com/office/drawing/2014/main" id="{8D0B9868-8A36-4D89-A5EA-5AE58B3172FD}"/>
                    </a:ext>
                  </a:extLst>
                </p:cNvPr>
                <p:cNvPicPr/>
                <p:nvPr/>
              </p:nvPicPr>
              <p:blipFill>
                <a:blip r:embed="rId492"/>
                <a:stretch>
                  <a:fillRect/>
                </a:stretch>
              </p:blipFill>
              <p:spPr>
                <a:xfrm>
                  <a:off x="3147053" y="4088947"/>
                  <a:ext cx="1353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169194" name="Freihand 169193">
                  <a:extLst>
                    <a:ext uri="{FF2B5EF4-FFF2-40B4-BE49-F238E27FC236}">
                      <a16:creationId xmlns:a16="http://schemas.microsoft.com/office/drawing/2014/main" id="{A3501DCB-08E3-484A-AB11-12F5407F0A0D}"/>
                    </a:ext>
                  </a:extLst>
                </p14:cNvPr>
                <p14:cNvContentPartPr/>
                <p14:nvPr/>
              </p14:nvContentPartPr>
              <p14:xfrm>
                <a:off x="3226613" y="4152667"/>
                <a:ext cx="127080" cy="177480"/>
              </p14:xfrm>
            </p:contentPart>
          </mc:Choice>
          <mc:Fallback xmlns="">
            <p:pic>
              <p:nvPicPr>
                <p:cNvPr id="169194" name="Freihand 169193">
                  <a:extLst>
                    <a:ext uri="{FF2B5EF4-FFF2-40B4-BE49-F238E27FC236}">
                      <a16:creationId xmlns:a16="http://schemas.microsoft.com/office/drawing/2014/main" id="{A3501DCB-08E3-484A-AB11-12F5407F0A0D}"/>
                    </a:ext>
                  </a:extLst>
                </p:cNvPr>
                <p:cNvPicPr/>
                <p:nvPr/>
              </p:nvPicPr>
              <p:blipFill>
                <a:blip r:embed="rId494"/>
                <a:stretch>
                  <a:fillRect/>
                </a:stretch>
              </p:blipFill>
              <p:spPr>
                <a:xfrm>
                  <a:off x="3222293" y="4148347"/>
                  <a:ext cx="135720" cy="186120"/>
                </a:xfrm>
                <a:prstGeom prst="rect">
                  <a:avLst/>
                </a:prstGeom>
              </p:spPr>
            </p:pic>
          </mc:Fallback>
        </mc:AlternateContent>
      </p:grpSp>
      <p:grpSp>
        <p:nvGrpSpPr>
          <p:cNvPr id="169202" name="Gruppieren 169201">
            <a:extLst>
              <a:ext uri="{FF2B5EF4-FFF2-40B4-BE49-F238E27FC236}">
                <a16:creationId xmlns:a16="http://schemas.microsoft.com/office/drawing/2014/main" id="{61FE14D0-C0E8-418F-8B26-2DC62EC18081}"/>
              </a:ext>
            </a:extLst>
          </p:cNvPr>
          <p:cNvGrpSpPr/>
          <p:nvPr/>
        </p:nvGrpSpPr>
        <p:grpSpPr>
          <a:xfrm>
            <a:off x="3543773" y="4068427"/>
            <a:ext cx="204480" cy="168480"/>
            <a:chOff x="3543773" y="4068427"/>
            <a:chExt cx="204480" cy="168480"/>
          </a:xfrm>
        </p:grpSpPr>
        <mc:AlternateContent xmlns:mc="http://schemas.openxmlformats.org/markup-compatibility/2006" xmlns:p14="http://schemas.microsoft.com/office/powerpoint/2010/main">
          <mc:Choice Requires="p14">
            <p:contentPart p14:bwMode="auto" r:id="rId495">
              <p14:nvContentPartPr>
                <p14:cNvPr id="169195" name="Freihand 169194">
                  <a:extLst>
                    <a:ext uri="{FF2B5EF4-FFF2-40B4-BE49-F238E27FC236}">
                      <a16:creationId xmlns:a16="http://schemas.microsoft.com/office/drawing/2014/main" id="{A3E56341-0FE6-4982-8FF7-D27F32B7083E}"/>
                    </a:ext>
                  </a:extLst>
                </p14:cNvPr>
                <p14:cNvContentPartPr/>
                <p14:nvPr/>
              </p14:nvContentPartPr>
              <p14:xfrm>
                <a:off x="3576893" y="4105867"/>
                <a:ext cx="140760" cy="3600"/>
              </p14:xfrm>
            </p:contentPart>
          </mc:Choice>
          <mc:Fallback xmlns="">
            <p:pic>
              <p:nvPicPr>
                <p:cNvPr id="169195" name="Freihand 169194">
                  <a:extLst>
                    <a:ext uri="{FF2B5EF4-FFF2-40B4-BE49-F238E27FC236}">
                      <a16:creationId xmlns:a16="http://schemas.microsoft.com/office/drawing/2014/main" id="{A3E56341-0FE6-4982-8FF7-D27F32B7083E}"/>
                    </a:ext>
                  </a:extLst>
                </p:cNvPr>
                <p:cNvPicPr/>
                <p:nvPr/>
              </p:nvPicPr>
              <p:blipFill>
                <a:blip r:embed="rId496"/>
                <a:stretch>
                  <a:fillRect/>
                </a:stretch>
              </p:blipFill>
              <p:spPr>
                <a:xfrm>
                  <a:off x="3572573" y="4101547"/>
                  <a:ext cx="1494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169196" name="Freihand 169195">
                  <a:extLst>
                    <a:ext uri="{FF2B5EF4-FFF2-40B4-BE49-F238E27FC236}">
                      <a16:creationId xmlns:a16="http://schemas.microsoft.com/office/drawing/2014/main" id="{D6A4755D-2D15-40C6-99CE-1E383D3AB342}"/>
                    </a:ext>
                  </a:extLst>
                </p14:cNvPr>
                <p14:cNvContentPartPr/>
                <p14:nvPr/>
              </p14:nvContentPartPr>
              <p14:xfrm>
                <a:off x="3613613" y="4172827"/>
                <a:ext cx="98280" cy="5040"/>
              </p14:xfrm>
            </p:contentPart>
          </mc:Choice>
          <mc:Fallback xmlns="">
            <p:pic>
              <p:nvPicPr>
                <p:cNvPr id="169196" name="Freihand 169195">
                  <a:extLst>
                    <a:ext uri="{FF2B5EF4-FFF2-40B4-BE49-F238E27FC236}">
                      <a16:creationId xmlns:a16="http://schemas.microsoft.com/office/drawing/2014/main" id="{D6A4755D-2D15-40C6-99CE-1E383D3AB342}"/>
                    </a:ext>
                  </a:extLst>
                </p:cNvPr>
                <p:cNvPicPr/>
                <p:nvPr/>
              </p:nvPicPr>
              <p:blipFill>
                <a:blip r:embed="rId498"/>
                <a:stretch>
                  <a:fillRect/>
                </a:stretch>
              </p:blipFill>
              <p:spPr>
                <a:xfrm>
                  <a:off x="3609293" y="4168507"/>
                  <a:ext cx="1069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169197" name="Freihand 169196">
                  <a:extLst>
                    <a:ext uri="{FF2B5EF4-FFF2-40B4-BE49-F238E27FC236}">
                      <a16:creationId xmlns:a16="http://schemas.microsoft.com/office/drawing/2014/main" id="{D61B1AFF-5325-4D5B-9056-E02969720033}"/>
                    </a:ext>
                  </a:extLst>
                </p14:cNvPr>
                <p14:cNvContentPartPr/>
                <p14:nvPr/>
              </p14:nvContentPartPr>
              <p14:xfrm>
                <a:off x="3612893" y="4068427"/>
                <a:ext cx="30960" cy="168480"/>
              </p14:xfrm>
            </p:contentPart>
          </mc:Choice>
          <mc:Fallback xmlns="">
            <p:pic>
              <p:nvPicPr>
                <p:cNvPr id="169197" name="Freihand 169196">
                  <a:extLst>
                    <a:ext uri="{FF2B5EF4-FFF2-40B4-BE49-F238E27FC236}">
                      <a16:creationId xmlns:a16="http://schemas.microsoft.com/office/drawing/2014/main" id="{D61B1AFF-5325-4D5B-9056-E02969720033}"/>
                    </a:ext>
                  </a:extLst>
                </p:cNvPr>
                <p:cNvPicPr/>
                <p:nvPr/>
              </p:nvPicPr>
              <p:blipFill>
                <a:blip r:embed="rId500"/>
                <a:stretch>
                  <a:fillRect/>
                </a:stretch>
              </p:blipFill>
              <p:spPr>
                <a:xfrm>
                  <a:off x="3608573" y="4064107"/>
                  <a:ext cx="3960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169198" name="Freihand 169197">
                  <a:extLst>
                    <a:ext uri="{FF2B5EF4-FFF2-40B4-BE49-F238E27FC236}">
                      <a16:creationId xmlns:a16="http://schemas.microsoft.com/office/drawing/2014/main" id="{9B4FF4EF-175D-4DF7-8803-E4C80FAB2E68}"/>
                    </a:ext>
                  </a:extLst>
                </p14:cNvPr>
                <p14:cNvContentPartPr/>
                <p14:nvPr/>
              </p14:nvContentPartPr>
              <p14:xfrm>
                <a:off x="3543773" y="4128547"/>
                <a:ext cx="204480" cy="27360"/>
              </p14:xfrm>
            </p:contentPart>
          </mc:Choice>
          <mc:Fallback xmlns="">
            <p:pic>
              <p:nvPicPr>
                <p:cNvPr id="169198" name="Freihand 169197">
                  <a:extLst>
                    <a:ext uri="{FF2B5EF4-FFF2-40B4-BE49-F238E27FC236}">
                      <a16:creationId xmlns:a16="http://schemas.microsoft.com/office/drawing/2014/main" id="{9B4FF4EF-175D-4DF7-8803-E4C80FAB2E68}"/>
                    </a:ext>
                  </a:extLst>
                </p:cNvPr>
                <p:cNvPicPr/>
                <p:nvPr/>
              </p:nvPicPr>
              <p:blipFill>
                <a:blip r:embed="rId502"/>
                <a:stretch>
                  <a:fillRect/>
                </a:stretch>
              </p:blipFill>
              <p:spPr>
                <a:xfrm>
                  <a:off x="3539453" y="4124227"/>
                  <a:ext cx="213120" cy="36000"/>
                </a:xfrm>
                <a:prstGeom prst="rect">
                  <a:avLst/>
                </a:prstGeom>
              </p:spPr>
            </p:pic>
          </mc:Fallback>
        </mc:AlternateContent>
      </p:grpSp>
      <p:grpSp>
        <p:nvGrpSpPr>
          <p:cNvPr id="169201" name="Gruppieren 169200">
            <a:extLst>
              <a:ext uri="{FF2B5EF4-FFF2-40B4-BE49-F238E27FC236}">
                <a16:creationId xmlns:a16="http://schemas.microsoft.com/office/drawing/2014/main" id="{1431D340-07B4-46C2-8780-2A128BA684DE}"/>
              </a:ext>
            </a:extLst>
          </p:cNvPr>
          <p:cNvGrpSpPr/>
          <p:nvPr/>
        </p:nvGrpSpPr>
        <p:grpSpPr>
          <a:xfrm>
            <a:off x="3956333" y="4138267"/>
            <a:ext cx="604800" cy="26640"/>
            <a:chOff x="3956333" y="4138267"/>
            <a:chExt cx="604800" cy="26640"/>
          </a:xfrm>
        </p:grpSpPr>
        <mc:AlternateContent xmlns:mc="http://schemas.openxmlformats.org/markup-compatibility/2006" xmlns:p14="http://schemas.microsoft.com/office/powerpoint/2010/main">
          <mc:Choice Requires="p14">
            <p:contentPart p14:bwMode="auto" r:id="rId503">
              <p14:nvContentPartPr>
                <p14:cNvPr id="169199" name="Freihand 169198">
                  <a:extLst>
                    <a:ext uri="{FF2B5EF4-FFF2-40B4-BE49-F238E27FC236}">
                      <a16:creationId xmlns:a16="http://schemas.microsoft.com/office/drawing/2014/main" id="{DF69B898-DAE8-4790-87D9-90FC8C39E68D}"/>
                    </a:ext>
                  </a:extLst>
                </p14:cNvPr>
                <p14:cNvContentPartPr/>
                <p14:nvPr/>
              </p14:nvContentPartPr>
              <p14:xfrm>
                <a:off x="3956333" y="4145827"/>
                <a:ext cx="152280" cy="19080"/>
              </p14:xfrm>
            </p:contentPart>
          </mc:Choice>
          <mc:Fallback xmlns="">
            <p:pic>
              <p:nvPicPr>
                <p:cNvPr id="169199" name="Freihand 169198">
                  <a:extLst>
                    <a:ext uri="{FF2B5EF4-FFF2-40B4-BE49-F238E27FC236}">
                      <a16:creationId xmlns:a16="http://schemas.microsoft.com/office/drawing/2014/main" id="{DF69B898-DAE8-4790-87D9-90FC8C39E68D}"/>
                    </a:ext>
                  </a:extLst>
                </p:cNvPr>
                <p:cNvPicPr/>
                <p:nvPr/>
              </p:nvPicPr>
              <p:blipFill>
                <a:blip r:embed="rId504"/>
                <a:stretch>
                  <a:fillRect/>
                </a:stretch>
              </p:blipFill>
              <p:spPr>
                <a:xfrm>
                  <a:off x="3952013" y="4141507"/>
                  <a:ext cx="160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169200" name="Freihand 169199">
                  <a:extLst>
                    <a:ext uri="{FF2B5EF4-FFF2-40B4-BE49-F238E27FC236}">
                      <a16:creationId xmlns:a16="http://schemas.microsoft.com/office/drawing/2014/main" id="{229E7F33-F8FF-40AF-9F69-43E88D590755}"/>
                    </a:ext>
                  </a:extLst>
                </p14:cNvPr>
                <p14:cNvContentPartPr/>
                <p14:nvPr/>
              </p14:nvContentPartPr>
              <p14:xfrm>
                <a:off x="4241453" y="4138267"/>
                <a:ext cx="319680" cy="16920"/>
              </p14:xfrm>
            </p:contentPart>
          </mc:Choice>
          <mc:Fallback xmlns="">
            <p:pic>
              <p:nvPicPr>
                <p:cNvPr id="169200" name="Freihand 169199">
                  <a:extLst>
                    <a:ext uri="{FF2B5EF4-FFF2-40B4-BE49-F238E27FC236}">
                      <a16:creationId xmlns:a16="http://schemas.microsoft.com/office/drawing/2014/main" id="{229E7F33-F8FF-40AF-9F69-43E88D590755}"/>
                    </a:ext>
                  </a:extLst>
                </p:cNvPr>
                <p:cNvPicPr/>
                <p:nvPr/>
              </p:nvPicPr>
              <p:blipFill>
                <a:blip r:embed="rId506"/>
                <a:stretch>
                  <a:fillRect/>
                </a:stretch>
              </p:blipFill>
              <p:spPr>
                <a:xfrm>
                  <a:off x="4237133" y="4133947"/>
                  <a:ext cx="328320" cy="25560"/>
                </a:xfrm>
                <a:prstGeom prst="rect">
                  <a:avLst/>
                </a:prstGeom>
              </p:spPr>
            </p:pic>
          </mc:Fallback>
        </mc:AlternateContent>
      </p:grpSp>
      <p:grpSp>
        <p:nvGrpSpPr>
          <p:cNvPr id="169207" name="Gruppieren 169206">
            <a:extLst>
              <a:ext uri="{FF2B5EF4-FFF2-40B4-BE49-F238E27FC236}">
                <a16:creationId xmlns:a16="http://schemas.microsoft.com/office/drawing/2014/main" id="{C0C4F223-42FE-4703-AA08-B05AFBD09371}"/>
              </a:ext>
            </a:extLst>
          </p:cNvPr>
          <p:cNvGrpSpPr/>
          <p:nvPr/>
        </p:nvGrpSpPr>
        <p:grpSpPr>
          <a:xfrm>
            <a:off x="4714493" y="3996787"/>
            <a:ext cx="244440" cy="138240"/>
            <a:chOff x="4714493" y="3996787"/>
            <a:chExt cx="244440" cy="138240"/>
          </a:xfrm>
        </p:grpSpPr>
        <mc:AlternateContent xmlns:mc="http://schemas.openxmlformats.org/markup-compatibility/2006" xmlns:p14="http://schemas.microsoft.com/office/powerpoint/2010/main">
          <mc:Choice Requires="p14">
            <p:contentPart p14:bwMode="auto" r:id="rId507">
              <p14:nvContentPartPr>
                <p14:cNvPr id="169205" name="Freihand 169204">
                  <a:extLst>
                    <a:ext uri="{FF2B5EF4-FFF2-40B4-BE49-F238E27FC236}">
                      <a16:creationId xmlns:a16="http://schemas.microsoft.com/office/drawing/2014/main" id="{7989EBC4-80BF-4583-89C0-CE56D3889267}"/>
                    </a:ext>
                  </a:extLst>
                </p14:cNvPr>
                <p14:cNvContentPartPr/>
                <p14:nvPr/>
              </p14:nvContentPartPr>
              <p14:xfrm>
                <a:off x="4714493" y="3998587"/>
                <a:ext cx="144000" cy="134640"/>
              </p14:xfrm>
            </p:contentPart>
          </mc:Choice>
          <mc:Fallback xmlns="">
            <p:pic>
              <p:nvPicPr>
                <p:cNvPr id="169205" name="Freihand 169204">
                  <a:extLst>
                    <a:ext uri="{FF2B5EF4-FFF2-40B4-BE49-F238E27FC236}">
                      <a16:creationId xmlns:a16="http://schemas.microsoft.com/office/drawing/2014/main" id="{7989EBC4-80BF-4583-89C0-CE56D3889267}"/>
                    </a:ext>
                  </a:extLst>
                </p:cNvPr>
                <p:cNvPicPr/>
                <p:nvPr/>
              </p:nvPicPr>
              <p:blipFill>
                <a:blip r:embed="rId508"/>
                <a:stretch>
                  <a:fillRect/>
                </a:stretch>
              </p:blipFill>
              <p:spPr>
                <a:xfrm>
                  <a:off x="4710173" y="3994267"/>
                  <a:ext cx="1526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169206" name="Freihand 169205">
                  <a:extLst>
                    <a:ext uri="{FF2B5EF4-FFF2-40B4-BE49-F238E27FC236}">
                      <a16:creationId xmlns:a16="http://schemas.microsoft.com/office/drawing/2014/main" id="{47EE4522-AF51-476F-90DA-EE5A9E0BA9EE}"/>
                    </a:ext>
                  </a:extLst>
                </p14:cNvPr>
                <p14:cNvContentPartPr/>
                <p14:nvPr/>
              </p14:nvContentPartPr>
              <p14:xfrm>
                <a:off x="4859573" y="3996787"/>
                <a:ext cx="99360" cy="138240"/>
              </p14:xfrm>
            </p:contentPart>
          </mc:Choice>
          <mc:Fallback xmlns="">
            <p:pic>
              <p:nvPicPr>
                <p:cNvPr id="169206" name="Freihand 169205">
                  <a:extLst>
                    <a:ext uri="{FF2B5EF4-FFF2-40B4-BE49-F238E27FC236}">
                      <a16:creationId xmlns:a16="http://schemas.microsoft.com/office/drawing/2014/main" id="{47EE4522-AF51-476F-90DA-EE5A9E0BA9EE}"/>
                    </a:ext>
                  </a:extLst>
                </p:cNvPr>
                <p:cNvPicPr/>
                <p:nvPr/>
              </p:nvPicPr>
              <p:blipFill>
                <a:blip r:embed="rId510"/>
                <a:stretch>
                  <a:fillRect/>
                </a:stretch>
              </p:blipFill>
              <p:spPr>
                <a:xfrm>
                  <a:off x="4855253" y="3992467"/>
                  <a:ext cx="108000" cy="146880"/>
                </a:xfrm>
                <a:prstGeom prst="rect">
                  <a:avLst/>
                </a:prstGeom>
              </p:spPr>
            </p:pic>
          </mc:Fallback>
        </mc:AlternateContent>
      </p:grpSp>
      <p:grpSp>
        <p:nvGrpSpPr>
          <p:cNvPr id="169210" name="Gruppieren 169209">
            <a:extLst>
              <a:ext uri="{FF2B5EF4-FFF2-40B4-BE49-F238E27FC236}">
                <a16:creationId xmlns:a16="http://schemas.microsoft.com/office/drawing/2014/main" id="{3390E0A0-C8D8-4A7E-A4C9-FE3358ECE772}"/>
              </a:ext>
            </a:extLst>
          </p:cNvPr>
          <p:cNvGrpSpPr/>
          <p:nvPr/>
        </p:nvGrpSpPr>
        <p:grpSpPr>
          <a:xfrm>
            <a:off x="950333" y="4704187"/>
            <a:ext cx="174960" cy="75600"/>
            <a:chOff x="950333" y="4704187"/>
            <a:chExt cx="174960" cy="75600"/>
          </a:xfrm>
        </p:grpSpPr>
        <mc:AlternateContent xmlns:mc="http://schemas.openxmlformats.org/markup-compatibility/2006" xmlns:p14="http://schemas.microsoft.com/office/powerpoint/2010/main">
          <mc:Choice Requires="p14">
            <p:contentPart p14:bwMode="auto" r:id="rId511">
              <p14:nvContentPartPr>
                <p14:cNvPr id="169208" name="Freihand 169207">
                  <a:extLst>
                    <a:ext uri="{FF2B5EF4-FFF2-40B4-BE49-F238E27FC236}">
                      <a16:creationId xmlns:a16="http://schemas.microsoft.com/office/drawing/2014/main" id="{7C87260E-92F6-4A83-8794-387795F8CD1B}"/>
                    </a:ext>
                  </a:extLst>
                </p14:cNvPr>
                <p14:cNvContentPartPr/>
                <p14:nvPr/>
              </p14:nvContentPartPr>
              <p14:xfrm>
                <a:off x="950333" y="4704187"/>
                <a:ext cx="163080" cy="17280"/>
              </p14:xfrm>
            </p:contentPart>
          </mc:Choice>
          <mc:Fallback xmlns="">
            <p:pic>
              <p:nvPicPr>
                <p:cNvPr id="169208" name="Freihand 169207">
                  <a:extLst>
                    <a:ext uri="{FF2B5EF4-FFF2-40B4-BE49-F238E27FC236}">
                      <a16:creationId xmlns:a16="http://schemas.microsoft.com/office/drawing/2014/main" id="{7C87260E-92F6-4A83-8794-387795F8CD1B}"/>
                    </a:ext>
                  </a:extLst>
                </p:cNvPr>
                <p:cNvPicPr/>
                <p:nvPr/>
              </p:nvPicPr>
              <p:blipFill>
                <a:blip r:embed="rId512"/>
                <a:stretch>
                  <a:fillRect/>
                </a:stretch>
              </p:blipFill>
              <p:spPr>
                <a:xfrm>
                  <a:off x="946013" y="4699867"/>
                  <a:ext cx="17172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169209" name="Freihand 169208">
                  <a:extLst>
                    <a:ext uri="{FF2B5EF4-FFF2-40B4-BE49-F238E27FC236}">
                      <a16:creationId xmlns:a16="http://schemas.microsoft.com/office/drawing/2014/main" id="{41A82D66-D0C9-48A7-8DC2-2EA43B8B0F06}"/>
                    </a:ext>
                  </a:extLst>
                </p14:cNvPr>
                <p14:cNvContentPartPr/>
                <p14:nvPr/>
              </p14:nvContentPartPr>
              <p14:xfrm>
                <a:off x="956813" y="4756387"/>
                <a:ext cx="168480" cy="23400"/>
              </p14:xfrm>
            </p:contentPart>
          </mc:Choice>
          <mc:Fallback xmlns="">
            <p:pic>
              <p:nvPicPr>
                <p:cNvPr id="169209" name="Freihand 169208">
                  <a:extLst>
                    <a:ext uri="{FF2B5EF4-FFF2-40B4-BE49-F238E27FC236}">
                      <a16:creationId xmlns:a16="http://schemas.microsoft.com/office/drawing/2014/main" id="{41A82D66-D0C9-48A7-8DC2-2EA43B8B0F06}"/>
                    </a:ext>
                  </a:extLst>
                </p:cNvPr>
                <p:cNvPicPr/>
                <p:nvPr/>
              </p:nvPicPr>
              <p:blipFill>
                <a:blip r:embed="rId514"/>
                <a:stretch>
                  <a:fillRect/>
                </a:stretch>
              </p:blipFill>
              <p:spPr>
                <a:xfrm>
                  <a:off x="952493" y="4752067"/>
                  <a:ext cx="177120" cy="32040"/>
                </a:xfrm>
                <a:prstGeom prst="rect">
                  <a:avLst/>
                </a:prstGeom>
              </p:spPr>
            </p:pic>
          </mc:Fallback>
        </mc:AlternateContent>
      </p:grpSp>
      <p:grpSp>
        <p:nvGrpSpPr>
          <p:cNvPr id="169233" name="Gruppieren 169232">
            <a:extLst>
              <a:ext uri="{FF2B5EF4-FFF2-40B4-BE49-F238E27FC236}">
                <a16:creationId xmlns:a16="http://schemas.microsoft.com/office/drawing/2014/main" id="{980EBB62-732F-48DA-A01C-38B9938A785F}"/>
              </a:ext>
            </a:extLst>
          </p:cNvPr>
          <p:cNvGrpSpPr/>
          <p:nvPr/>
        </p:nvGrpSpPr>
        <p:grpSpPr>
          <a:xfrm>
            <a:off x="1329773" y="4614907"/>
            <a:ext cx="186480" cy="189000"/>
            <a:chOff x="1329773" y="4614907"/>
            <a:chExt cx="186480" cy="189000"/>
          </a:xfrm>
        </p:grpSpPr>
        <mc:AlternateContent xmlns:mc="http://schemas.openxmlformats.org/markup-compatibility/2006" xmlns:p14="http://schemas.microsoft.com/office/powerpoint/2010/main">
          <mc:Choice Requires="p14">
            <p:contentPart p14:bwMode="auto" r:id="rId515">
              <p14:nvContentPartPr>
                <p14:cNvPr id="169211" name="Freihand 169210">
                  <a:extLst>
                    <a:ext uri="{FF2B5EF4-FFF2-40B4-BE49-F238E27FC236}">
                      <a16:creationId xmlns:a16="http://schemas.microsoft.com/office/drawing/2014/main" id="{C0DDA09A-78A4-4DE4-8FC7-5DA65A89870C}"/>
                    </a:ext>
                  </a:extLst>
                </p14:cNvPr>
                <p14:cNvContentPartPr/>
                <p14:nvPr/>
              </p14:nvContentPartPr>
              <p14:xfrm>
                <a:off x="1329773" y="4617787"/>
                <a:ext cx="117360" cy="186120"/>
              </p14:xfrm>
            </p:contentPart>
          </mc:Choice>
          <mc:Fallback xmlns="">
            <p:pic>
              <p:nvPicPr>
                <p:cNvPr id="169211" name="Freihand 169210">
                  <a:extLst>
                    <a:ext uri="{FF2B5EF4-FFF2-40B4-BE49-F238E27FC236}">
                      <a16:creationId xmlns:a16="http://schemas.microsoft.com/office/drawing/2014/main" id="{C0DDA09A-78A4-4DE4-8FC7-5DA65A89870C}"/>
                    </a:ext>
                  </a:extLst>
                </p:cNvPr>
                <p:cNvPicPr/>
                <p:nvPr/>
              </p:nvPicPr>
              <p:blipFill>
                <a:blip r:embed="rId516"/>
                <a:stretch>
                  <a:fillRect/>
                </a:stretch>
              </p:blipFill>
              <p:spPr>
                <a:xfrm>
                  <a:off x="1325453" y="4613467"/>
                  <a:ext cx="12600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169212" name="Freihand 169211">
                  <a:extLst>
                    <a:ext uri="{FF2B5EF4-FFF2-40B4-BE49-F238E27FC236}">
                      <a16:creationId xmlns:a16="http://schemas.microsoft.com/office/drawing/2014/main" id="{BCD62D56-A55A-4573-ACA5-5729E2A3EE34}"/>
                    </a:ext>
                  </a:extLst>
                </p14:cNvPr>
                <p14:cNvContentPartPr/>
                <p14:nvPr/>
              </p14:nvContentPartPr>
              <p14:xfrm>
                <a:off x="1395293" y="4614907"/>
                <a:ext cx="120960" cy="16200"/>
              </p14:xfrm>
            </p:contentPart>
          </mc:Choice>
          <mc:Fallback xmlns="">
            <p:pic>
              <p:nvPicPr>
                <p:cNvPr id="169212" name="Freihand 169211">
                  <a:extLst>
                    <a:ext uri="{FF2B5EF4-FFF2-40B4-BE49-F238E27FC236}">
                      <a16:creationId xmlns:a16="http://schemas.microsoft.com/office/drawing/2014/main" id="{BCD62D56-A55A-4573-ACA5-5729E2A3EE34}"/>
                    </a:ext>
                  </a:extLst>
                </p:cNvPr>
                <p:cNvPicPr/>
                <p:nvPr/>
              </p:nvPicPr>
              <p:blipFill>
                <a:blip r:embed="rId518"/>
                <a:stretch>
                  <a:fillRect/>
                </a:stretch>
              </p:blipFill>
              <p:spPr>
                <a:xfrm>
                  <a:off x="1390973" y="4610587"/>
                  <a:ext cx="129600" cy="24840"/>
                </a:xfrm>
                <a:prstGeom prst="rect">
                  <a:avLst/>
                </a:prstGeom>
              </p:spPr>
            </p:pic>
          </mc:Fallback>
        </mc:AlternateContent>
      </p:grpSp>
      <p:grpSp>
        <p:nvGrpSpPr>
          <p:cNvPr id="169232" name="Gruppieren 169231">
            <a:extLst>
              <a:ext uri="{FF2B5EF4-FFF2-40B4-BE49-F238E27FC236}">
                <a16:creationId xmlns:a16="http://schemas.microsoft.com/office/drawing/2014/main" id="{E0CE5BF4-3F38-4C73-9794-FA33984E3B89}"/>
              </a:ext>
            </a:extLst>
          </p:cNvPr>
          <p:cNvGrpSpPr/>
          <p:nvPr/>
        </p:nvGrpSpPr>
        <p:grpSpPr>
          <a:xfrm>
            <a:off x="1807493" y="4644427"/>
            <a:ext cx="124560" cy="126000"/>
            <a:chOff x="1807493" y="4644427"/>
            <a:chExt cx="124560" cy="126000"/>
          </a:xfrm>
        </p:grpSpPr>
        <mc:AlternateContent xmlns:mc="http://schemas.openxmlformats.org/markup-compatibility/2006" xmlns:p14="http://schemas.microsoft.com/office/powerpoint/2010/main">
          <mc:Choice Requires="p14">
            <p:contentPart p14:bwMode="auto" r:id="rId519">
              <p14:nvContentPartPr>
                <p14:cNvPr id="169213" name="Freihand 169212">
                  <a:extLst>
                    <a:ext uri="{FF2B5EF4-FFF2-40B4-BE49-F238E27FC236}">
                      <a16:creationId xmlns:a16="http://schemas.microsoft.com/office/drawing/2014/main" id="{F878A0B1-226F-407C-BBEE-029CB8A5B750}"/>
                    </a:ext>
                  </a:extLst>
                </p14:cNvPr>
                <p14:cNvContentPartPr/>
                <p14:nvPr/>
              </p14:nvContentPartPr>
              <p14:xfrm>
                <a:off x="1848533" y="4644427"/>
                <a:ext cx="9720" cy="126000"/>
              </p14:xfrm>
            </p:contentPart>
          </mc:Choice>
          <mc:Fallback xmlns="">
            <p:pic>
              <p:nvPicPr>
                <p:cNvPr id="169213" name="Freihand 169212">
                  <a:extLst>
                    <a:ext uri="{FF2B5EF4-FFF2-40B4-BE49-F238E27FC236}">
                      <a16:creationId xmlns:a16="http://schemas.microsoft.com/office/drawing/2014/main" id="{F878A0B1-226F-407C-BBEE-029CB8A5B750}"/>
                    </a:ext>
                  </a:extLst>
                </p:cNvPr>
                <p:cNvPicPr/>
                <p:nvPr/>
              </p:nvPicPr>
              <p:blipFill>
                <a:blip r:embed="rId520"/>
                <a:stretch>
                  <a:fillRect/>
                </a:stretch>
              </p:blipFill>
              <p:spPr>
                <a:xfrm>
                  <a:off x="1844213" y="4640107"/>
                  <a:ext cx="18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169214" name="Freihand 169213">
                  <a:extLst>
                    <a:ext uri="{FF2B5EF4-FFF2-40B4-BE49-F238E27FC236}">
                      <a16:creationId xmlns:a16="http://schemas.microsoft.com/office/drawing/2014/main" id="{15C87476-F21D-4B78-B39D-DCB19AA74E91}"/>
                    </a:ext>
                  </a:extLst>
                </p14:cNvPr>
                <p14:cNvContentPartPr/>
                <p14:nvPr/>
              </p14:nvContentPartPr>
              <p14:xfrm>
                <a:off x="1807493" y="4702747"/>
                <a:ext cx="124560" cy="12240"/>
              </p14:xfrm>
            </p:contentPart>
          </mc:Choice>
          <mc:Fallback xmlns="">
            <p:pic>
              <p:nvPicPr>
                <p:cNvPr id="169214" name="Freihand 169213">
                  <a:extLst>
                    <a:ext uri="{FF2B5EF4-FFF2-40B4-BE49-F238E27FC236}">
                      <a16:creationId xmlns:a16="http://schemas.microsoft.com/office/drawing/2014/main" id="{15C87476-F21D-4B78-B39D-DCB19AA74E91}"/>
                    </a:ext>
                  </a:extLst>
                </p:cNvPr>
                <p:cNvPicPr/>
                <p:nvPr/>
              </p:nvPicPr>
              <p:blipFill>
                <a:blip r:embed="rId522"/>
                <a:stretch>
                  <a:fillRect/>
                </a:stretch>
              </p:blipFill>
              <p:spPr>
                <a:xfrm>
                  <a:off x="1803173" y="4698427"/>
                  <a:ext cx="133200" cy="20880"/>
                </a:xfrm>
                <a:prstGeom prst="rect">
                  <a:avLst/>
                </a:prstGeom>
              </p:spPr>
            </p:pic>
          </mc:Fallback>
        </mc:AlternateContent>
      </p:grpSp>
      <p:grpSp>
        <p:nvGrpSpPr>
          <p:cNvPr id="169231" name="Gruppieren 169230">
            <a:extLst>
              <a:ext uri="{FF2B5EF4-FFF2-40B4-BE49-F238E27FC236}">
                <a16:creationId xmlns:a16="http://schemas.microsoft.com/office/drawing/2014/main" id="{4BDA4706-A30A-4C90-942F-919F25A735C3}"/>
              </a:ext>
            </a:extLst>
          </p:cNvPr>
          <p:cNvGrpSpPr/>
          <p:nvPr/>
        </p:nvGrpSpPr>
        <p:grpSpPr>
          <a:xfrm>
            <a:off x="2104853" y="4582147"/>
            <a:ext cx="333720" cy="218160"/>
            <a:chOff x="2104853" y="4582147"/>
            <a:chExt cx="333720" cy="218160"/>
          </a:xfrm>
        </p:grpSpPr>
        <mc:AlternateContent xmlns:mc="http://schemas.openxmlformats.org/markup-compatibility/2006" xmlns:p14="http://schemas.microsoft.com/office/powerpoint/2010/main">
          <mc:Choice Requires="p14">
            <p:contentPart p14:bwMode="auto" r:id="rId523">
              <p14:nvContentPartPr>
                <p14:cNvPr id="169215" name="Freihand 169214">
                  <a:extLst>
                    <a:ext uri="{FF2B5EF4-FFF2-40B4-BE49-F238E27FC236}">
                      <a16:creationId xmlns:a16="http://schemas.microsoft.com/office/drawing/2014/main" id="{34922C1D-3682-4970-9E49-EACC8FC2E6A0}"/>
                    </a:ext>
                  </a:extLst>
                </p14:cNvPr>
                <p14:cNvContentPartPr/>
                <p14:nvPr/>
              </p14:nvContentPartPr>
              <p14:xfrm>
                <a:off x="2104853" y="4582147"/>
                <a:ext cx="104760" cy="131400"/>
              </p14:xfrm>
            </p:contentPart>
          </mc:Choice>
          <mc:Fallback xmlns="">
            <p:pic>
              <p:nvPicPr>
                <p:cNvPr id="169215" name="Freihand 169214">
                  <a:extLst>
                    <a:ext uri="{FF2B5EF4-FFF2-40B4-BE49-F238E27FC236}">
                      <a16:creationId xmlns:a16="http://schemas.microsoft.com/office/drawing/2014/main" id="{34922C1D-3682-4970-9E49-EACC8FC2E6A0}"/>
                    </a:ext>
                  </a:extLst>
                </p:cNvPr>
                <p:cNvPicPr/>
                <p:nvPr/>
              </p:nvPicPr>
              <p:blipFill>
                <a:blip r:embed="rId524"/>
                <a:stretch>
                  <a:fillRect/>
                </a:stretch>
              </p:blipFill>
              <p:spPr>
                <a:xfrm>
                  <a:off x="2100533" y="4577827"/>
                  <a:ext cx="1134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169216" name="Freihand 169215">
                  <a:extLst>
                    <a:ext uri="{FF2B5EF4-FFF2-40B4-BE49-F238E27FC236}">
                      <a16:creationId xmlns:a16="http://schemas.microsoft.com/office/drawing/2014/main" id="{E30FFC2A-AAB2-4EA6-A73C-507D48ADD5FD}"/>
                    </a:ext>
                  </a:extLst>
                </p14:cNvPr>
                <p14:cNvContentPartPr/>
                <p14:nvPr/>
              </p14:nvContentPartPr>
              <p14:xfrm>
                <a:off x="2169653" y="4644067"/>
                <a:ext cx="104400" cy="156240"/>
              </p14:xfrm>
            </p:contentPart>
          </mc:Choice>
          <mc:Fallback xmlns="">
            <p:pic>
              <p:nvPicPr>
                <p:cNvPr id="169216" name="Freihand 169215">
                  <a:extLst>
                    <a:ext uri="{FF2B5EF4-FFF2-40B4-BE49-F238E27FC236}">
                      <a16:creationId xmlns:a16="http://schemas.microsoft.com/office/drawing/2014/main" id="{E30FFC2A-AAB2-4EA6-A73C-507D48ADD5FD}"/>
                    </a:ext>
                  </a:extLst>
                </p:cNvPr>
                <p:cNvPicPr/>
                <p:nvPr/>
              </p:nvPicPr>
              <p:blipFill>
                <a:blip r:embed="rId526"/>
                <a:stretch>
                  <a:fillRect/>
                </a:stretch>
              </p:blipFill>
              <p:spPr>
                <a:xfrm>
                  <a:off x="2165333" y="4639747"/>
                  <a:ext cx="1130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169217" name="Freihand 169216">
                  <a:extLst>
                    <a:ext uri="{FF2B5EF4-FFF2-40B4-BE49-F238E27FC236}">
                      <a16:creationId xmlns:a16="http://schemas.microsoft.com/office/drawing/2014/main" id="{36FE0901-444A-4D1B-9D5A-D314E3A74BA9}"/>
                    </a:ext>
                  </a:extLst>
                </p14:cNvPr>
                <p14:cNvContentPartPr/>
                <p14:nvPr/>
              </p14:nvContentPartPr>
              <p14:xfrm>
                <a:off x="2331653" y="4608427"/>
                <a:ext cx="106920" cy="159840"/>
              </p14:xfrm>
            </p:contentPart>
          </mc:Choice>
          <mc:Fallback xmlns="">
            <p:pic>
              <p:nvPicPr>
                <p:cNvPr id="169217" name="Freihand 169216">
                  <a:extLst>
                    <a:ext uri="{FF2B5EF4-FFF2-40B4-BE49-F238E27FC236}">
                      <a16:creationId xmlns:a16="http://schemas.microsoft.com/office/drawing/2014/main" id="{36FE0901-444A-4D1B-9D5A-D314E3A74BA9}"/>
                    </a:ext>
                  </a:extLst>
                </p:cNvPr>
                <p:cNvPicPr/>
                <p:nvPr/>
              </p:nvPicPr>
              <p:blipFill>
                <a:blip r:embed="rId528"/>
                <a:stretch>
                  <a:fillRect/>
                </a:stretch>
              </p:blipFill>
              <p:spPr>
                <a:xfrm>
                  <a:off x="2327333" y="4604107"/>
                  <a:ext cx="115560" cy="168480"/>
                </a:xfrm>
                <a:prstGeom prst="rect">
                  <a:avLst/>
                </a:prstGeom>
              </p:spPr>
            </p:pic>
          </mc:Fallback>
        </mc:AlternateContent>
      </p:grpSp>
      <p:grpSp>
        <p:nvGrpSpPr>
          <p:cNvPr id="169230" name="Gruppieren 169229">
            <a:extLst>
              <a:ext uri="{FF2B5EF4-FFF2-40B4-BE49-F238E27FC236}">
                <a16:creationId xmlns:a16="http://schemas.microsoft.com/office/drawing/2014/main" id="{EF239787-EE09-4250-9D69-CE326760BEFB}"/>
              </a:ext>
            </a:extLst>
          </p:cNvPr>
          <p:cNvGrpSpPr/>
          <p:nvPr/>
        </p:nvGrpSpPr>
        <p:grpSpPr>
          <a:xfrm>
            <a:off x="2672573" y="4549747"/>
            <a:ext cx="995400" cy="237960"/>
            <a:chOff x="2672573" y="4549747"/>
            <a:chExt cx="995400" cy="237960"/>
          </a:xfrm>
        </p:grpSpPr>
        <mc:AlternateContent xmlns:mc="http://schemas.openxmlformats.org/markup-compatibility/2006" xmlns:p14="http://schemas.microsoft.com/office/powerpoint/2010/main">
          <mc:Choice Requires="p14">
            <p:contentPart p14:bwMode="auto" r:id="rId529">
              <p14:nvContentPartPr>
                <p14:cNvPr id="169218" name="Freihand 169217">
                  <a:extLst>
                    <a:ext uri="{FF2B5EF4-FFF2-40B4-BE49-F238E27FC236}">
                      <a16:creationId xmlns:a16="http://schemas.microsoft.com/office/drawing/2014/main" id="{2471A31A-1C36-44DB-8C76-ABA13D6F0EA2}"/>
                    </a:ext>
                  </a:extLst>
                </p14:cNvPr>
                <p14:cNvContentPartPr/>
                <p14:nvPr/>
              </p14:nvContentPartPr>
              <p14:xfrm>
                <a:off x="2710733" y="4617067"/>
                <a:ext cx="11880" cy="137520"/>
              </p14:xfrm>
            </p:contentPart>
          </mc:Choice>
          <mc:Fallback xmlns="">
            <p:pic>
              <p:nvPicPr>
                <p:cNvPr id="169218" name="Freihand 169217">
                  <a:extLst>
                    <a:ext uri="{FF2B5EF4-FFF2-40B4-BE49-F238E27FC236}">
                      <a16:creationId xmlns:a16="http://schemas.microsoft.com/office/drawing/2014/main" id="{2471A31A-1C36-44DB-8C76-ABA13D6F0EA2}"/>
                    </a:ext>
                  </a:extLst>
                </p:cNvPr>
                <p:cNvPicPr/>
                <p:nvPr/>
              </p:nvPicPr>
              <p:blipFill>
                <a:blip r:embed="rId530"/>
                <a:stretch>
                  <a:fillRect/>
                </a:stretch>
              </p:blipFill>
              <p:spPr>
                <a:xfrm>
                  <a:off x="2706413" y="4612747"/>
                  <a:ext cx="205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169219" name="Freihand 169218">
                  <a:extLst>
                    <a:ext uri="{FF2B5EF4-FFF2-40B4-BE49-F238E27FC236}">
                      <a16:creationId xmlns:a16="http://schemas.microsoft.com/office/drawing/2014/main" id="{6528C53E-BD77-45A0-95DF-D7968F7D6980}"/>
                    </a:ext>
                  </a:extLst>
                </p14:cNvPr>
                <p14:cNvContentPartPr/>
                <p14:nvPr/>
              </p14:nvContentPartPr>
              <p14:xfrm>
                <a:off x="2672573" y="4670707"/>
                <a:ext cx="142920" cy="12600"/>
              </p14:xfrm>
            </p:contentPart>
          </mc:Choice>
          <mc:Fallback xmlns="">
            <p:pic>
              <p:nvPicPr>
                <p:cNvPr id="169219" name="Freihand 169218">
                  <a:extLst>
                    <a:ext uri="{FF2B5EF4-FFF2-40B4-BE49-F238E27FC236}">
                      <a16:creationId xmlns:a16="http://schemas.microsoft.com/office/drawing/2014/main" id="{6528C53E-BD77-45A0-95DF-D7968F7D6980}"/>
                    </a:ext>
                  </a:extLst>
                </p:cNvPr>
                <p:cNvPicPr/>
                <p:nvPr/>
              </p:nvPicPr>
              <p:blipFill>
                <a:blip r:embed="rId532"/>
                <a:stretch>
                  <a:fillRect/>
                </a:stretch>
              </p:blipFill>
              <p:spPr>
                <a:xfrm>
                  <a:off x="2668253" y="4666387"/>
                  <a:ext cx="1515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169220" name="Freihand 169219">
                  <a:extLst>
                    <a:ext uri="{FF2B5EF4-FFF2-40B4-BE49-F238E27FC236}">
                      <a16:creationId xmlns:a16="http://schemas.microsoft.com/office/drawing/2014/main" id="{8EF17FC2-89FD-4D4A-9878-BFB770438798}"/>
                    </a:ext>
                  </a:extLst>
                </p14:cNvPr>
                <p14:cNvContentPartPr/>
                <p14:nvPr/>
              </p14:nvContentPartPr>
              <p14:xfrm>
                <a:off x="2920973" y="4549747"/>
                <a:ext cx="108360" cy="187920"/>
              </p14:xfrm>
            </p:contentPart>
          </mc:Choice>
          <mc:Fallback xmlns="">
            <p:pic>
              <p:nvPicPr>
                <p:cNvPr id="169220" name="Freihand 169219">
                  <a:extLst>
                    <a:ext uri="{FF2B5EF4-FFF2-40B4-BE49-F238E27FC236}">
                      <a16:creationId xmlns:a16="http://schemas.microsoft.com/office/drawing/2014/main" id="{8EF17FC2-89FD-4D4A-9878-BFB770438798}"/>
                    </a:ext>
                  </a:extLst>
                </p:cNvPr>
                <p:cNvPicPr/>
                <p:nvPr/>
              </p:nvPicPr>
              <p:blipFill>
                <a:blip r:embed="rId534"/>
                <a:stretch>
                  <a:fillRect/>
                </a:stretch>
              </p:blipFill>
              <p:spPr>
                <a:xfrm>
                  <a:off x="2916653" y="4545427"/>
                  <a:ext cx="1170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169221" name="Freihand 169220">
                  <a:extLst>
                    <a:ext uri="{FF2B5EF4-FFF2-40B4-BE49-F238E27FC236}">
                      <a16:creationId xmlns:a16="http://schemas.microsoft.com/office/drawing/2014/main" id="{26327A46-7D4B-40A0-BE1F-F5546361F792}"/>
                    </a:ext>
                  </a:extLst>
                </p14:cNvPr>
                <p14:cNvContentPartPr/>
                <p14:nvPr/>
              </p14:nvContentPartPr>
              <p14:xfrm>
                <a:off x="3058133" y="4734427"/>
                <a:ext cx="14400" cy="53280"/>
              </p14:xfrm>
            </p:contentPart>
          </mc:Choice>
          <mc:Fallback xmlns="">
            <p:pic>
              <p:nvPicPr>
                <p:cNvPr id="169221" name="Freihand 169220">
                  <a:extLst>
                    <a:ext uri="{FF2B5EF4-FFF2-40B4-BE49-F238E27FC236}">
                      <a16:creationId xmlns:a16="http://schemas.microsoft.com/office/drawing/2014/main" id="{26327A46-7D4B-40A0-BE1F-F5546361F792}"/>
                    </a:ext>
                  </a:extLst>
                </p:cNvPr>
                <p:cNvPicPr/>
                <p:nvPr/>
              </p:nvPicPr>
              <p:blipFill>
                <a:blip r:embed="rId536"/>
                <a:stretch>
                  <a:fillRect/>
                </a:stretch>
              </p:blipFill>
              <p:spPr>
                <a:xfrm>
                  <a:off x="3053813" y="4730107"/>
                  <a:ext cx="230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169222" name="Freihand 169221">
                  <a:extLst>
                    <a:ext uri="{FF2B5EF4-FFF2-40B4-BE49-F238E27FC236}">
                      <a16:creationId xmlns:a16="http://schemas.microsoft.com/office/drawing/2014/main" id="{F5C7F242-42C9-4A85-B8CD-9B7799235C38}"/>
                    </a:ext>
                  </a:extLst>
                </p14:cNvPr>
                <p14:cNvContentPartPr/>
                <p14:nvPr/>
              </p14:nvContentPartPr>
              <p14:xfrm>
                <a:off x="3151733" y="4601227"/>
                <a:ext cx="121320" cy="94680"/>
              </p14:xfrm>
            </p:contentPart>
          </mc:Choice>
          <mc:Fallback xmlns="">
            <p:pic>
              <p:nvPicPr>
                <p:cNvPr id="169222" name="Freihand 169221">
                  <a:extLst>
                    <a:ext uri="{FF2B5EF4-FFF2-40B4-BE49-F238E27FC236}">
                      <a16:creationId xmlns:a16="http://schemas.microsoft.com/office/drawing/2014/main" id="{F5C7F242-42C9-4A85-B8CD-9B7799235C38}"/>
                    </a:ext>
                  </a:extLst>
                </p:cNvPr>
                <p:cNvPicPr/>
                <p:nvPr/>
              </p:nvPicPr>
              <p:blipFill>
                <a:blip r:embed="rId538"/>
                <a:stretch>
                  <a:fillRect/>
                </a:stretch>
              </p:blipFill>
              <p:spPr>
                <a:xfrm>
                  <a:off x="3147413" y="4596907"/>
                  <a:ext cx="1299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169223" name="Freihand 169222">
                  <a:extLst>
                    <a:ext uri="{FF2B5EF4-FFF2-40B4-BE49-F238E27FC236}">
                      <a16:creationId xmlns:a16="http://schemas.microsoft.com/office/drawing/2014/main" id="{C18D96C7-CC1D-4E14-B134-F208C7A33CB0}"/>
                    </a:ext>
                  </a:extLst>
                </p14:cNvPr>
                <p14:cNvContentPartPr/>
                <p14:nvPr/>
              </p14:nvContentPartPr>
              <p14:xfrm>
                <a:off x="3339653" y="4578907"/>
                <a:ext cx="139680" cy="146520"/>
              </p14:xfrm>
            </p:contentPart>
          </mc:Choice>
          <mc:Fallback xmlns="">
            <p:pic>
              <p:nvPicPr>
                <p:cNvPr id="169223" name="Freihand 169222">
                  <a:extLst>
                    <a:ext uri="{FF2B5EF4-FFF2-40B4-BE49-F238E27FC236}">
                      <a16:creationId xmlns:a16="http://schemas.microsoft.com/office/drawing/2014/main" id="{C18D96C7-CC1D-4E14-B134-F208C7A33CB0}"/>
                    </a:ext>
                  </a:extLst>
                </p:cNvPr>
                <p:cNvPicPr/>
                <p:nvPr/>
              </p:nvPicPr>
              <p:blipFill>
                <a:blip r:embed="rId540"/>
                <a:stretch>
                  <a:fillRect/>
                </a:stretch>
              </p:blipFill>
              <p:spPr>
                <a:xfrm>
                  <a:off x="3335333" y="4574587"/>
                  <a:ext cx="14832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169224" name="Freihand 169223">
                  <a:extLst>
                    <a:ext uri="{FF2B5EF4-FFF2-40B4-BE49-F238E27FC236}">
                      <a16:creationId xmlns:a16="http://schemas.microsoft.com/office/drawing/2014/main" id="{65C7A90D-9721-4969-9F76-4D7D1C12EDDF}"/>
                    </a:ext>
                  </a:extLst>
                </p14:cNvPr>
                <p14:cNvContentPartPr/>
                <p14:nvPr/>
              </p14:nvContentPartPr>
              <p14:xfrm>
                <a:off x="3577613" y="4589707"/>
                <a:ext cx="90360" cy="132840"/>
              </p14:xfrm>
            </p:contentPart>
          </mc:Choice>
          <mc:Fallback xmlns="">
            <p:pic>
              <p:nvPicPr>
                <p:cNvPr id="169224" name="Freihand 169223">
                  <a:extLst>
                    <a:ext uri="{FF2B5EF4-FFF2-40B4-BE49-F238E27FC236}">
                      <a16:creationId xmlns:a16="http://schemas.microsoft.com/office/drawing/2014/main" id="{65C7A90D-9721-4969-9F76-4D7D1C12EDDF}"/>
                    </a:ext>
                  </a:extLst>
                </p:cNvPr>
                <p:cNvPicPr/>
                <p:nvPr/>
              </p:nvPicPr>
              <p:blipFill>
                <a:blip r:embed="rId542"/>
                <a:stretch>
                  <a:fillRect/>
                </a:stretch>
              </p:blipFill>
              <p:spPr>
                <a:xfrm>
                  <a:off x="3573293" y="4585387"/>
                  <a:ext cx="99000" cy="141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43">
            <p14:nvContentPartPr>
              <p14:cNvPr id="169225" name="Freihand 169224">
                <a:extLst>
                  <a:ext uri="{FF2B5EF4-FFF2-40B4-BE49-F238E27FC236}">
                    <a16:creationId xmlns:a16="http://schemas.microsoft.com/office/drawing/2014/main" id="{4DC3E17C-F699-43EF-8F2E-717586015C07}"/>
                  </a:ext>
                </a:extLst>
              </p14:cNvPr>
              <p14:cNvContentPartPr/>
              <p14:nvPr/>
            </p14:nvContentPartPr>
            <p14:xfrm>
              <a:off x="3945173" y="4669267"/>
              <a:ext cx="164880" cy="25200"/>
            </p14:xfrm>
          </p:contentPart>
        </mc:Choice>
        <mc:Fallback xmlns="">
          <p:pic>
            <p:nvPicPr>
              <p:cNvPr id="169225" name="Freihand 169224">
                <a:extLst>
                  <a:ext uri="{FF2B5EF4-FFF2-40B4-BE49-F238E27FC236}">
                    <a16:creationId xmlns:a16="http://schemas.microsoft.com/office/drawing/2014/main" id="{4DC3E17C-F699-43EF-8F2E-717586015C07}"/>
                  </a:ext>
                </a:extLst>
              </p:cNvPr>
              <p:cNvPicPr/>
              <p:nvPr/>
            </p:nvPicPr>
            <p:blipFill>
              <a:blip r:embed="rId544"/>
              <a:stretch>
                <a:fillRect/>
              </a:stretch>
            </p:blipFill>
            <p:spPr>
              <a:xfrm>
                <a:off x="3940853" y="4664947"/>
                <a:ext cx="17352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169226" name="Freihand 169225">
                <a:extLst>
                  <a:ext uri="{FF2B5EF4-FFF2-40B4-BE49-F238E27FC236}">
                    <a16:creationId xmlns:a16="http://schemas.microsoft.com/office/drawing/2014/main" id="{E63AD57A-3BE5-490B-BFE1-415EA5EDA263}"/>
                  </a:ext>
                </a:extLst>
              </p14:cNvPr>
              <p14:cNvContentPartPr/>
              <p14:nvPr/>
            </p14:nvContentPartPr>
            <p14:xfrm>
              <a:off x="4316693" y="4674667"/>
              <a:ext cx="199800" cy="15120"/>
            </p14:xfrm>
          </p:contentPart>
        </mc:Choice>
        <mc:Fallback xmlns="">
          <p:pic>
            <p:nvPicPr>
              <p:cNvPr id="169226" name="Freihand 169225">
                <a:extLst>
                  <a:ext uri="{FF2B5EF4-FFF2-40B4-BE49-F238E27FC236}">
                    <a16:creationId xmlns:a16="http://schemas.microsoft.com/office/drawing/2014/main" id="{E63AD57A-3BE5-490B-BFE1-415EA5EDA263}"/>
                  </a:ext>
                </a:extLst>
              </p:cNvPr>
              <p:cNvPicPr/>
              <p:nvPr/>
            </p:nvPicPr>
            <p:blipFill>
              <a:blip r:embed="rId546"/>
              <a:stretch>
                <a:fillRect/>
              </a:stretch>
            </p:blipFill>
            <p:spPr>
              <a:xfrm>
                <a:off x="4312373" y="4670347"/>
                <a:ext cx="208440" cy="23760"/>
              </a:xfrm>
              <a:prstGeom prst="rect">
                <a:avLst/>
              </a:prstGeom>
            </p:spPr>
          </p:pic>
        </mc:Fallback>
      </mc:AlternateContent>
      <p:grpSp>
        <p:nvGrpSpPr>
          <p:cNvPr id="169229" name="Gruppieren 169228">
            <a:extLst>
              <a:ext uri="{FF2B5EF4-FFF2-40B4-BE49-F238E27FC236}">
                <a16:creationId xmlns:a16="http://schemas.microsoft.com/office/drawing/2014/main" id="{C6259F7C-79FB-4B7F-BA81-6E7CCC47A113}"/>
              </a:ext>
            </a:extLst>
          </p:cNvPr>
          <p:cNvGrpSpPr/>
          <p:nvPr/>
        </p:nvGrpSpPr>
        <p:grpSpPr>
          <a:xfrm>
            <a:off x="5260253" y="4571707"/>
            <a:ext cx="300240" cy="58680"/>
            <a:chOff x="5260253" y="4571707"/>
            <a:chExt cx="300240" cy="58680"/>
          </a:xfrm>
        </p:grpSpPr>
        <mc:AlternateContent xmlns:mc="http://schemas.openxmlformats.org/markup-compatibility/2006" xmlns:p14="http://schemas.microsoft.com/office/powerpoint/2010/main">
          <mc:Choice Requires="p14">
            <p:contentPart p14:bwMode="auto" r:id="rId547">
              <p14:nvContentPartPr>
                <p14:cNvPr id="169227" name="Freihand 169226">
                  <a:extLst>
                    <a:ext uri="{FF2B5EF4-FFF2-40B4-BE49-F238E27FC236}">
                      <a16:creationId xmlns:a16="http://schemas.microsoft.com/office/drawing/2014/main" id="{4727078B-7390-41F3-8D4F-6C67B8DBD5FC}"/>
                    </a:ext>
                  </a:extLst>
                </p14:cNvPr>
                <p14:cNvContentPartPr/>
                <p14:nvPr/>
              </p14:nvContentPartPr>
              <p14:xfrm>
                <a:off x="5260253" y="4571707"/>
                <a:ext cx="246600" cy="15840"/>
              </p14:xfrm>
            </p:contentPart>
          </mc:Choice>
          <mc:Fallback xmlns="">
            <p:pic>
              <p:nvPicPr>
                <p:cNvPr id="169227" name="Freihand 169226">
                  <a:extLst>
                    <a:ext uri="{FF2B5EF4-FFF2-40B4-BE49-F238E27FC236}">
                      <a16:creationId xmlns:a16="http://schemas.microsoft.com/office/drawing/2014/main" id="{4727078B-7390-41F3-8D4F-6C67B8DBD5FC}"/>
                    </a:ext>
                  </a:extLst>
                </p:cNvPr>
                <p:cNvPicPr/>
                <p:nvPr/>
              </p:nvPicPr>
              <p:blipFill>
                <a:blip r:embed="rId548"/>
                <a:stretch>
                  <a:fillRect/>
                </a:stretch>
              </p:blipFill>
              <p:spPr>
                <a:xfrm>
                  <a:off x="5255933" y="4567387"/>
                  <a:ext cx="25524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169228" name="Freihand 169227">
                  <a:extLst>
                    <a:ext uri="{FF2B5EF4-FFF2-40B4-BE49-F238E27FC236}">
                      <a16:creationId xmlns:a16="http://schemas.microsoft.com/office/drawing/2014/main" id="{4D41A024-B646-46BE-8D52-F897F9A55980}"/>
                    </a:ext>
                  </a:extLst>
                </p14:cNvPr>
                <p14:cNvContentPartPr/>
                <p14:nvPr/>
              </p14:nvContentPartPr>
              <p14:xfrm>
                <a:off x="5300213" y="4612027"/>
                <a:ext cx="260280" cy="18360"/>
              </p14:xfrm>
            </p:contentPart>
          </mc:Choice>
          <mc:Fallback xmlns="">
            <p:pic>
              <p:nvPicPr>
                <p:cNvPr id="169228" name="Freihand 169227">
                  <a:extLst>
                    <a:ext uri="{FF2B5EF4-FFF2-40B4-BE49-F238E27FC236}">
                      <a16:creationId xmlns:a16="http://schemas.microsoft.com/office/drawing/2014/main" id="{4D41A024-B646-46BE-8D52-F897F9A55980}"/>
                    </a:ext>
                  </a:extLst>
                </p:cNvPr>
                <p:cNvPicPr/>
                <p:nvPr/>
              </p:nvPicPr>
              <p:blipFill>
                <a:blip r:embed="rId550"/>
                <a:stretch>
                  <a:fillRect/>
                </a:stretch>
              </p:blipFill>
              <p:spPr>
                <a:xfrm>
                  <a:off x="5295893" y="4607707"/>
                  <a:ext cx="268920" cy="27000"/>
                </a:xfrm>
                <a:prstGeom prst="rect">
                  <a:avLst/>
                </a:prstGeom>
              </p:spPr>
            </p:pic>
          </mc:Fallback>
        </mc:AlternateContent>
      </p:grpSp>
      <p:grpSp>
        <p:nvGrpSpPr>
          <p:cNvPr id="169242" name="Gruppieren 169241">
            <a:extLst>
              <a:ext uri="{FF2B5EF4-FFF2-40B4-BE49-F238E27FC236}">
                <a16:creationId xmlns:a16="http://schemas.microsoft.com/office/drawing/2014/main" id="{07E86245-B682-4987-BE3E-E28542BBD50D}"/>
              </a:ext>
            </a:extLst>
          </p:cNvPr>
          <p:cNvGrpSpPr/>
          <p:nvPr/>
        </p:nvGrpSpPr>
        <p:grpSpPr>
          <a:xfrm>
            <a:off x="966173" y="5177587"/>
            <a:ext cx="194760" cy="64080"/>
            <a:chOff x="966173" y="5177587"/>
            <a:chExt cx="194760" cy="64080"/>
          </a:xfrm>
        </p:grpSpPr>
        <mc:AlternateContent xmlns:mc="http://schemas.openxmlformats.org/markup-compatibility/2006" xmlns:p14="http://schemas.microsoft.com/office/powerpoint/2010/main">
          <mc:Choice Requires="p14">
            <p:contentPart p14:bwMode="auto" r:id="rId551">
              <p14:nvContentPartPr>
                <p14:cNvPr id="169234" name="Freihand 169233">
                  <a:extLst>
                    <a:ext uri="{FF2B5EF4-FFF2-40B4-BE49-F238E27FC236}">
                      <a16:creationId xmlns:a16="http://schemas.microsoft.com/office/drawing/2014/main" id="{23AEC580-0D6A-4A0E-B60E-3C5BED1F2197}"/>
                    </a:ext>
                  </a:extLst>
                </p14:cNvPr>
                <p14:cNvContentPartPr/>
                <p14:nvPr/>
              </p14:nvContentPartPr>
              <p14:xfrm>
                <a:off x="966173" y="5177587"/>
                <a:ext cx="173880" cy="10080"/>
              </p14:xfrm>
            </p:contentPart>
          </mc:Choice>
          <mc:Fallback xmlns="">
            <p:pic>
              <p:nvPicPr>
                <p:cNvPr id="169234" name="Freihand 169233">
                  <a:extLst>
                    <a:ext uri="{FF2B5EF4-FFF2-40B4-BE49-F238E27FC236}">
                      <a16:creationId xmlns:a16="http://schemas.microsoft.com/office/drawing/2014/main" id="{23AEC580-0D6A-4A0E-B60E-3C5BED1F2197}"/>
                    </a:ext>
                  </a:extLst>
                </p:cNvPr>
                <p:cNvPicPr/>
                <p:nvPr/>
              </p:nvPicPr>
              <p:blipFill>
                <a:blip r:embed="rId552"/>
                <a:stretch>
                  <a:fillRect/>
                </a:stretch>
              </p:blipFill>
              <p:spPr>
                <a:xfrm>
                  <a:off x="961853" y="5173267"/>
                  <a:ext cx="1825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169235" name="Freihand 169234">
                  <a:extLst>
                    <a:ext uri="{FF2B5EF4-FFF2-40B4-BE49-F238E27FC236}">
                      <a16:creationId xmlns:a16="http://schemas.microsoft.com/office/drawing/2014/main" id="{18BEE01A-60C6-47EE-8B1D-C7C03137915D}"/>
                    </a:ext>
                  </a:extLst>
                </p14:cNvPr>
                <p14:cNvContentPartPr/>
                <p14:nvPr/>
              </p14:nvContentPartPr>
              <p14:xfrm>
                <a:off x="984533" y="5231587"/>
                <a:ext cx="176400" cy="10080"/>
              </p14:xfrm>
            </p:contentPart>
          </mc:Choice>
          <mc:Fallback xmlns="">
            <p:pic>
              <p:nvPicPr>
                <p:cNvPr id="169235" name="Freihand 169234">
                  <a:extLst>
                    <a:ext uri="{FF2B5EF4-FFF2-40B4-BE49-F238E27FC236}">
                      <a16:creationId xmlns:a16="http://schemas.microsoft.com/office/drawing/2014/main" id="{18BEE01A-60C6-47EE-8B1D-C7C03137915D}"/>
                    </a:ext>
                  </a:extLst>
                </p:cNvPr>
                <p:cNvPicPr/>
                <p:nvPr/>
              </p:nvPicPr>
              <p:blipFill>
                <a:blip r:embed="rId554"/>
                <a:stretch>
                  <a:fillRect/>
                </a:stretch>
              </p:blipFill>
              <p:spPr>
                <a:xfrm>
                  <a:off x="980213" y="5227267"/>
                  <a:ext cx="185040" cy="18720"/>
                </a:xfrm>
                <a:prstGeom prst="rect">
                  <a:avLst/>
                </a:prstGeom>
              </p:spPr>
            </p:pic>
          </mc:Fallback>
        </mc:AlternateContent>
      </p:grpSp>
      <p:grpSp>
        <p:nvGrpSpPr>
          <p:cNvPr id="169288" name="Gruppieren 169287">
            <a:extLst>
              <a:ext uri="{FF2B5EF4-FFF2-40B4-BE49-F238E27FC236}">
                <a16:creationId xmlns:a16="http://schemas.microsoft.com/office/drawing/2014/main" id="{66167BB4-144A-4312-A148-DE021FD53109}"/>
              </a:ext>
            </a:extLst>
          </p:cNvPr>
          <p:cNvGrpSpPr/>
          <p:nvPr/>
        </p:nvGrpSpPr>
        <p:grpSpPr>
          <a:xfrm>
            <a:off x="1027013" y="5563147"/>
            <a:ext cx="190440" cy="51480"/>
            <a:chOff x="1027013" y="5563147"/>
            <a:chExt cx="190440" cy="51480"/>
          </a:xfrm>
        </p:grpSpPr>
        <mc:AlternateContent xmlns:mc="http://schemas.openxmlformats.org/markup-compatibility/2006" xmlns:p14="http://schemas.microsoft.com/office/powerpoint/2010/main">
          <mc:Choice Requires="p14">
            <p:contentPart p14:bwMode="auto" r:id="rId555">
              <p14:nvContentPartPr>
                <p14:cNvPr id="169265" name="Freihand 169264">
                  <a:extLst>
                    <a:ext uri="{FF2B5EF4-FFF2-40B4-BE49-F238E27FC236}">
                      <a16:creationId xmlns:a16="http://schemas.microsoft.com/office/drawing/2014/main" id="{6101402B-DAE6-4EDF-9682-FF9684E9E01F}"/>
                    </a:ext>
                  </a:extLst>
                </p14:cNvPr>
                <p14:cNvContentPartPr/>
                <p14:nvPr/>
              </p14:nvContentPartPr>
              <p14:xfrm>
                <a:off x="1027013" y="5563147"/>
                <a:ext cx="168120" cy="9720"/>
              </p14:xfrm>
            </p:contentPart>
          </mc:Choice>
          <mc:Fallback xmlns="">
            <p:pic>
              <p:nvPicPr>
                <p:cNvPr id="169265" name="Freihand 169264">
                  <a:extLst>
                    <a:ext uri="{FF2B5EF4-FFF2-40B4-BE49-F238E27FC236}">
                      <a16:creationId xmlns:a16="http://schemas.microsoft.com/office/drawing/2014/main" id="{6101402B-DAE6-4EDF-9682-FF9684E9E01F}"/>
                    </a:ext>
                  </a:extLst>
                </p:cNvPr>
                <p:cNvPicPr/>
                <p:nvPr/>
              </p:nvPicPr>
              <p:blipFill>
                <a:blip r:embed="rId556"/>
                <a:stretch>
                  <a:fillRect/>
                </a:stretch>
              </p:blipFill>
              <p:spPr>
                <a:xfrm>
                  <a:off x="1022693" y="5558827"/>
                  <a:ext cx="1767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169266" name="Freihand 169265">
                  <a:extLst>
                    <a:ext uri="{FF2B5EF4-FFF2-40B4-BE49-F238E27FC236}">
                      <a16:creationId xmlns:a16="http://schemas.microsoft.com/office/drawing/2014/main" id="{EE1D9499-B049-4CB5-9C91-FCCE0378E244}"/>
                    </a:ext>
                  </a:extLst>
                </p14:cNvPr>
                <p14:cNvContentPartPr/>
                <p14:nvPr/>
              </p14:nvContentPartPr>
              <p14:xfrm>
                <a:off x="1066973" y="5605267"/>
                <a:ext cx="150480" cy="9360"/>
              </p14:xfrm>
            </p:contentPart>
          </mc:Choice>
          <mc:Fallback xmlns="">
            <p:pic>
              <p:nvPicPr>
                <p:cNvPr id="169266" name="Freihand 169265">
                  <a:extLst>
                    <a:ext uri="{FF2B5EF4-FFF2-40B4-BE49-F238E27FC236}">
                      <a16:creationId xmlns:a16="http://schemas.microsoft.com/office/drawing/2014/main" id="{EE1D9499-B049-4CB5-9C91-FCCE0378E244}"/>
                    </a:ext>
                  </a:extLst>
                </p:cNvPr>
                <p:cNvPicPr/>
                <p:nvPr/>
              </p:nvPicPr>
              <p:blipFill>
                <a:blip r:embed="rId558"/>
                <a:stretch>
                  <a:fillRect/>
                </a:stretch>
              </p:blipFill>
              <p:spPr>
                <a:xfrm>
                  <a:off x="1062653" y="5600947"/>
                  <a:ext cx="159120" cy="18000"/>
                </a:xfrm>
                <a:prstGeom prst="rect">
                  <a:avLst/>
                </a:prstGeom>
              </p:spPr>
            </p:pic>
          </mc:Fallback>
        </mc:AlternateContent>
      </p:grpSp>
      <p:grpSp>
        <p:nvGrpSpPr>
          <p:cNvPr id="169306" name="Gruppieren 169305">
            <a:extLst>
              <a:ext uri="{FF2B5EF4-FFF2-40B4-BE49-F238E27FC236}">
                <a16:creationId xmlns:a16="http://schemas.microsoft.com/office/drawing/2014/main" id="{32512840-3F25-4D8B-A9F4-881569E9B7A1}"/>
              </a:ext>
            </a:extLst>
          </p:cNvPr>
          <p:cNvGrpSpPr/>
          <p:nvPr/>
        </p:nvGrpSpPr>
        <p:grpSpPr>
          <a:xfrm>
            <a:off x="1368653" y="4964467"/>
            <a:ext cx="3664800" cy="1187280"/>
            <a:chOff x="1368653" y="4964467"/>
            <a:chExt cx="3664800" cy="1187280"/>
          </a:xfrm>
        </p:grpSpPr>
        <mc:AlternateContent xmlns:mc="http://schemas.openxmlformats.org/markup-compatibility/2006" xmlns:p14="http://schemas.microsoft.com/office/powerpoint/2010/main">
          <mc:Choice Requires="p14">
            <p:contentPart p14:bwMode="auto" r:id="rId559">
              <p14:nvContentPartPr>
                <p14:cNvPr id="169236" name="Freihand 169235">
                  <a:extLst>
                    <a:ext uri="{FF2B5EF4-FFF2-40B4-BE49-F238E27FC236}">
                      <a16:creationId xmlns:a16="http://schemas.microsoft.com/office/drawing/2014/main" id="{137134DF-A144-4A48-BD6A-EBD54D1C3F97}"/>
                    </a:ext>
                  </a:extLst>
                </p14:cNvPr>
                <p14:cNvContentPartPr/>
                <p14:nvPr/>
              </p14:nvContentPartPr>
              <p14:xfrm>
                <a:off x="1368653" y="5078947"/>
                <a:ext cx="107280" cy="176760"/>
              </p14:xfrm>
            </p:contentPart>
          </mc:Choice>
          <mc:Fallback xmlns="">
            <p:pic>
              <p:nvPicPr>
                <p:cNvPr id="169236" name="Freihand 169235">
                  <a:extLst>
                    <a:ext uri="{FF2B5EF4-FFF2-40B4-BE49-F238E27FC236}">
                      <a16:creationId xmlns:a16="http://schemas.microsoft.com/office/drawing/2014/main" id="{137134DF-A144-4A48-BD6A-EBD54D1C3F97}"/>
                    </a:ext>
                  </a:extLst>
                </p:cNvPr>
                <p:cNvPicPr/>
                <p:nvPr/>
              </p:nvPicPr>
              <p:blipFill>
                <a:blip r:embed="rId560"/>
                <a:stretch>
                  <a:fillRect/>
                </a:stretch>
              </p:blipFill>
              <p:spPr>
                <a:xfrm>
                  <a:off x="1364333" y="5074627"/>
                  <a:ext cx="1159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169237" name="Freihand 169236">
                  <a:extLst>
                    <a:ext uri="{FF2B5EF4-FFF2-40B4-BE49-F238E27FC236}">
                      <a16:creationId xmlns:a16="http://schemas.microsoft.com/office/drawing/2014/main" id="{5C79397A-4800-421F-86F2-7CBA3C683F65}"/>
                    </a:ext>
                  </a:extLst>
                </p14:cNvPr>
                <p14:cNvContentPartPr/>
                <p14:nvPr/>
              </p14:nvContentPartPr>
              <p14:xfrm>
                <a:off x="1416893" y="5056267"/>
                <a:ext cx="114480" cy="24120"/>
              </p14:xfrm>
            </p:contentPart>
          </mc:Choice>
          <mc:Fallback xmlns="">
            <p:pic>
              <p:nvPicPr>
                <p:cNvPr id="169237" name="Freihand 169236">
                  <a:extLst>
                    <a:ext uri="{FF2B5EF4-FFF2-40B4-BE49-F238E27FC236}">
                      <a16:creationId xmlns:a16="http://schemas.microsoft.com/office/drawing/2014/main" id="{5C79397A-4800-421F-86F2-7CBA3C683F65}"/>
                    </a:ext>
                  </a:extLst>
                </p:cNvPr>
                <p:cNvPicPr/>
                <p:nvPr/>
              </p:nvPicPr>
              <p:blipFill>
                <a:blip r:embed="rId562"/>
                <a:stretch>
                  <a:fillRect/>
                </a:stretch>
              </p:blipFill>
              <p:spPr>
                <a:xfrm>
                  <a:off x="1412573" y="5051947"/>
                  <a:ext cx="1231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169238" name="Freihand 169237">
                  <a:extLst>
                    <a:ext uri="{FF2B5EF4-FFF2-40B4-BE49-F238E27FC236}">
                      <a16:creationId xmlns:a16="http://schemas.microsoft.com/office/drawing/2014/main" id="{2F81DC7F-DBEB-432F-A168-2156D2F69DFC}"/>
                    </a:ext>
                  </a:extLst>
                </p14:cNvPr>
                <p14:cNvContentPartPr/>
                <p14:nvPr/>
              </p14:nvContentPartPr>
              <p14:xfrm>
                <a:off x="1875893" y="5097307"/>
                <a:ext cx="29160" cy="131760"/>
              </p14:xfrm>
            </p:contentPart>
          </mc:Choice>
          <mc:Fallback xmlns="">
            <p:pic>
              <p:nvPicPr>
                <p:cNvPr id="169238" name="Freihand 169237">
                  <a:extLst>
                    <a:ext uri="{FF2B5EF4-FFF2-40B4-BE49-F238E27FC236}">
                      <a16:creationId xmlns:a16="http://schemas.microsoft.com/office/drawing/2014/main" id="{2F81DC7F-DBEB-432F-A168-2156D2F69DFC}"/>
                    </a:ext>
                  </a:extLst>
                </p:cNvPr>
                <p:cNvPicPr/>
                <p:nvPr/>
              </p:nvPicPr>
              <p:blipFill>
                <a:blip r:embed="rId564"/>
                <a:stretch>
                  <a:fillRect/>
                </a:stretch>
              </p:blipFill>
              <p:spPr>
                <a:xfrm>
                  <a:off x="1871573" y="5092987"/>
                  <a:ext cx="378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169239" name="Freihand 169238">
                  <a:extLst>
                    <a:ext uri="{FF2B5EF4-FFF2-40B4-BE49-F238E27FC236}">
                      <a16:creationId xmlns:a16="http://schemas.microsoft.com/office/drawing/2014/main" id="{B4F5B731-5FAC-4CCF-9C32-CB41532C6842}"/>
                    </a:ext>
                  </a:extLst>
                </p14:cNvPr>
                <p14:cNvContentPartPr/>
                <p14:nvPr/>
              </p14:nvContentPartPr>
              <p14:xfrm>
                <a:off x="1840973" y="5158867"/>
                <a:ext cx="140400" cy="5400"/>
              </p14:xfrm>
            </p:contentPart>
          </mc:Choice>
          <mc:Fallback xmlns="">
            <p:pic>
              <p:nvPicPr>
                <p:cNvPr id="169239" name="Freihand 169238">
                  <a:extLst>
                    <a:ext uri="{FF2B5EF4-FFF2-40B4-BE49-F238E27FC236}">
                      <a16:creationId xmlns:a16="http://schemas.microsoft.com/office/drawing/2014/main" id="{B4F5B731-5FAC-4CCF-9C32-CB41532C6842}"/>
                    </a:ext>
                  </a:extLst>
                </p:cNvPr>
                <p:cNvPicPr/>
                <p:nvPr/>
              </p:nvPicPr>
              <p:blipFill>
                <a:blip r:embed="rId566"/>
                <a:stretch>
                  <a:fillRect/>
                </a:stretch>
              </p:blipFill>
              <p:spPr>
                <a:xfrm>
                  <a:off x="1836653" y="5154547"/>
                  <a:ext cx="14904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169243" name="Freihand 169242">
                  <a:extLst>
                    <a:ext uri="{FF2B5EF4-FFF2-40B4-BE49-F238E27FC236}">
                      <a16:creationId xmlns:a16="http://schemas.microsoft.com/office/drawing/2014/main" id="{170D750C-26DB-409B-B44E-D1FAB723702F}"/>
                    </a:ext>
                  </a:extLst>
                </p14:cNvPr>
                <p14:cNvContentPartPr/>
                <p14:nvPr/>
              </p14:nvContentPartPr>
              <p14:xfrm>
                <a:off x="2085413" y="5100547"/>
                <a:ext cx="76320" cy="59400"/>
              </p14:xfrm>
            </p:contentPart>
          </mc:Choice>
          <mc:Fallback xmlns="">
            <p:pic>
              <p:nvPicPr>
                <p:cNvPr id="169243" name="Freihand 169242">
                  <a:extLst>
                    <a:ext uri="{FF2B5EF4-FFF2-40B4-BE49-F238E27FC236}">
                      <a16:creationId xmlns:a16="http://schemas.microsoft.com/office/drawing/2014/main" id="{170D750C-26DB-409B-B44E-D1FAB723702F}"/>
                    </a:ext>
                  </a:extLst>
                </p:cNvPr>
                <p:cNvPicPr/>
                <p:nvPr/>
              </p:nvPicPr>
              <p:blipFill>
                <a:blip r:embed="rId568"/>
                <a:stretch>
                  <a:fillRect/>
                </a:stretch>
              </p:blipFill>
              <p:spPr>
                <a:xfrm>
                  <a:off x="2081093" y="5096227"/>
                  <a:ext cx="849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169244" name="Freihand 169243">
                  <a:extLst>
                    <a:ext uri="{FF2B5EF4-FFF2-40B4-BE49-F238E27FC236}">
                      <a16:creationId xmlns:a16="http://schemas.microsoft.com/office/drawing/2014/main" id="{E9C1F262-8F0B-42E3-A62B-09BF02C453D5}"/>
                    </a:ext>
                  </a:extLst>
                </p14:cNvPr>
                <p14:cNvContentPartPr/>
                <p14:nvPr/>
              </p14:nvContentPartPr>
              <p14:xfrm>
                <a:off x="2164613" y="5182987"/>
                <a:ext cx="21600" cy="74880"/>
              </p14:xfrm>
            </p:contentPart>
          </mc:Choice>
          <mc:Fallback xmlns="">
            <p:pic>
              <p:nvPicPr>
                <p:cNvPr id="169244" name="Freihand 169243">
                  <a:extLst>
                    <a:ext uri="{FF2B5EF4-FFF2-40B4-BE49-F238E27FC236}">
                      <a16:creationId xmlns:a16="http://schemas.microsoft.com/office/drawing/2014/main" id="{E9C1F262-8F0B-42E3-A62B-09BF02C453D5}"/>
                    </a:ext>
                  </a:extLst>
                </p:cNvPr>
                <p:cNvPicPr/>
                <p:nvPr/>
              </p:nvPicPr>
              <p:blipFill>
                <a:blip r:embed="rId570"/>
                <a:stretch>
                  <a:fillRect/>
                </a:stretch>
              </p:blipFill>
              <p:spPr>
                <a:xfrm>
                  <a:off x="2160293" y="5178667"/>
                  <a:ext cx="302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169245" name="Freihand 169244">
                  <a:extLst>
                    <a:ext uri="{FF2B5EF4-FFF2-40B4-BE49-F238E27FC236}">
                      <a16:creationId xmlns:a16="http://schemas.microsoft.com/office/drawing/2014/main" id="{EF0C4259-10D5-4354-93B7-7BAEDB419BFB}"/>
                    </a:ext>
                  </a:extLst>
                </p14:cNvPr>
                <p14:cNvContentPartPr/>
                <p14:nvPr/>
              </p14:nvContentPartPr>
              <p14:xfrm>
                <a:off x="2243453" y="5060947"/>
                <a:ext cx="162000" cy="144000"/>
              </p14:xfrm>
            </p:contentPart>
          </mc:Choice>
          <mc:Fallback xmlns="">
            <p:pic>
              <p:nvPicPr>
                <p:cNvPr id="169245" name="Freihand 169244">
                  <a:extLst>
                    <a:ext uri="{FF2B5EF4-FFF2-40B4-BE49-F238E27FC236}">
                      <a16:creationId xmlns:a16="http://schemas.microsoft.com/office/drawing/2014/main" id="{EF0C4259-10D5-4354-93B7-7BAEDB419BFB}"/>
                    </a:ext>
                  </a:extLst>
                </p:cNvPr>
                <p:cNvPicPr/>
                <p:nvPr/>
              </p:nvPicPr>
              <p:blipFill>
                <a:blip r:embed="rId572"/>
                <a:stretch>
                  <a:fillRect/>
                </a:stretch>
              </p:blipFill>
              <p:spPr>
                <a:xfrm>
                  <a:off x="2239133" y="5056627"/>
                  <a:ext cx="1706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169246" name="Freihand 169245">
                  <a:extLst>
                    <a:ext uri="{FF2B5EF4-FFF2-40B4-BE49-F238E27FC236}">
                      <a16:creationId xmlns:a16="http://schemas.microsoft.com/office/drawing/2014/main" id="{8C36D3AE-2CB4-4EE8-85BA-C3B87F85D098}"/>
                    </a:ext>
                  </a:extLst>
                </p14:cNvPr>
                <p14:cNvContentPartPr/>
                <p14:nvPr/>
              </p14:nvContentPartPr>
              <p14:xfrm>
                <a:off x="2455493" y="5060947"/>
                <a:ext cx="99720" cy="133920"/>
              </p14:xfrm>
            </p:contentPart>
          </mc:Choice>
          <mc:Fallback xmlns="">
            <p:pic>
              <p:nvPicPr>
                <p:cNvPr id="169246" name="Freihand 169245">
                  <a:extLst>
                    <a:ext uri="{FF2B5EF4-FFF2-40B4-BE49-F238E27FC236}">
                      <a16:creationId xmlns:a16="http://schemas.microsoft.com/office/drawing/2014/main" id="{8C36D3AE-2CB4-4EE8-85BA-C3B87F85D098}"/>
                    </a:ext>
                  </a:extLst>
                </p:cNvPr>
                <p:cNvPicPr/>
                <p:nvPr/>
              </p:nvPicPr>
              <p:blipFill>
                <a:blip r:embed="rId574"/>
                <a:stretch>
                  <a:fillRect/>
                </a:stretch>
              </p:blipFill>
              <p:spPr>
                <a:xfrm>
                  <a:off x="2451173" y="5056627"/>
                  <a:ext cx="10836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169247" name="Freihand 169246">
                  <a:extLst>
                    <a:ext uri="{FF2B5EF4-FFF2-40B4-BE49-F238E27FC236}">
                      <a16:creationId xmlns:a16="http://schemas.microsoft.com/office/drawing/2014/main" id="{4C2AF829-0104-4546-9D16-97B8655C475D}"/>
                    </a:ext>
                  </a:extLst>
                </p14:cNvPr>
                <p14:cNvContentPartPr/>
                <p14:nvPr/>
              </p14:nvContentPartPr>
              <p14:xfrm>
                <a:off x="2485373" y="5042947"/>
                <a:ext cx="113040" cy="20520"/>
              </p14:xfrm>
            </p:contentPart>
          </mc:Choice>
          <mc:Fallback xmlns="">
            <p:pic>
              <p:nvPicPr>
                <p:cNvPr id="169247" name="Freihand 169246">
                  <a:extLst>
                    <a:ext uri="{FF2B5EF4-FFF2-40B4-BE49-F238E27FC236}">
                      <a16:creationId xmlns:a16="http://schemas.microsoft.com/office/drawing/2014/main" id="{4C2AF829-0104-4546-9D16-97B8655C475D}"/>
                    </a:ext>
                  </a:extLst>
                </p:cNvPr>
                <p:cNvPicPr/>
                <p:nvPr/>
              </p:nvPicPr>
              <p:blipFill>
                <a:blip r:embed="rId576"/>
                <a:stretch>
                  <a:fillRect/>
                </a:stretch>
              </p:blipFill>
              <p:spPr>
                <a:xfrm>
                  <a:off x="2481053" y="5038627"/>
                  <a:ext cx="1216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169248" name="Freihand 169247">
                  <a:extLst>
                    <a:ext uri="{FF2B5EF4-FFF2-40B4-BE49-F238E27FC236}">
                      <a16:creationId xmlns:a16="http://schemas.microsoft.com/office/drawing/2014/main" id="{28423C47-2914-403E-9ABA-74AB2A0B7D5A}"/>
                    </a:ext>
                  </a:extLst>
                </p14:cNvPr>
                <p14:cNvContentPartPr/>
                <p14:nvPr/>
              </p14:nvContentPartPr>
              <p14:xfrm>
                <a:off x="2769413" y="5069587"/>
                <a:ext cx="20880" cy="92160"/>
              </p14:xfrm>
            </p:contentPart>
          </mc:Choice>
          <mc:Fallback xmlns="">
            <p:pic>
              <p:nvPicPr>
                <p:cNvPr id="169248" name="Freihand 169247">
                  <a:extLst>
                    <a:ext uri="{FF2B5EF4-FFF2-40B4-BE49-F238E27FC236}">
                      <a16:creationId xmlns:a16="http://schemas.microsoft.com/office/drawing/2014/main" id="{28423C47-2914-403E-9ABA-74AB2A0B7D5A}"/>
                    </a:ext>
                  </a:extLst>
                </p:cNvPr>
                <p:cNvPicPr/>
                <p:nvPr/>
              </p:nvPicPr>
              <p:blipFill>
                <a:blip r:embed="rId578"/>
                <a:stretch>
                  <a:fillRect/>
                </a:stretch>
              </p:blipFill>
              <p:spPr>
                <a:xfrm>
                  <a:off x="2765093" y="5065267"/>
                  <a:ext cx="2952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169249" name="Freihand 169248">
                  <a:extLst>
                    <a:ext uri="{FF2B5EF4-FFF2-40B4-BE49-F238E27FC236}">
                      <a16:creationId xmlns:a16="http://schemas.microsoft.com/office/drawing/2014/main" id="{5876C1E1-330A-4418-A4B1-9E1EC1D3E755}"/>
                    </a:ext>
                  </a:extLst>
                </p14:cNvPr>
                <p14:cNvContentPartPr/>
                <p14:nvPr/>
              </p14:nvContentPartPr>
              <p14:xfrm>
                <a:off x="2748173" y="5103427"/>
                <a:ext cx="140760" cy="18720"/>
              </p14:xfrm>
            </p:contentPart>
          </mc:Choice>
          <mc:Fallback xmlns="">
            <p:pic>
              <p:nvPicPr>
                <p:cNvPr id="169249" name="Freihand 169248">
                  <a:extLst>
                    <a:ext uri="{FF2B5EF4-FFF2-40B4-BE49-F238E27FC236}">
                      <a16:creationId xmlns:a16="http://schemas.microsoft.com/office/drawing/2014/main" id="{5876C1E1-330A-4418-A4B1-9E1EC1D3E755}"/>
                    </a:ext>
                  </a:extLst>
                </p:cNvPr>
                <p:cNvPicPr/>
                <p:nvPr/>
              </p:nvPicPr>
              <p:blipFill>
                <a:blip r:embed="rId580"/>
                <a:stretch>
                  <a:fillRect/>
                </a:stretch>
              </p:blipFill>
              <p:spPr>
                <a:xfrm>
                  <a:off x="2743853" y="5099107"/>
                  <a:ext cx="1494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169250" name="Freihand 169249">
                  <a:extLst>
                    <a:ext uri="{FF2B5EF4-FFF2-40B4-BE49-F238E27FC236}">
                      <a16:creationId xmlns:a16="http://schemas.microsoft.com/office/drawing/2014/main" id="{BF0CD0A7-CC6F-4BDD-856E-89A0357B81D5}"/>
                    </a:ext>
                  </a:extLst>
                </p14:cNvPr>
                <p14:cNvContentPartPr/>
                <p14:nvPr/>
              </p14:nvContentPartPr>
              <p14:xfrm>
                <a:off x="2969573" y="5035027"/>
                <a:ext cx="145440" cy="178920"/>
              </p14:xfrm>
            </p:contentPart>
          </mc:Choice>
          <mc:Fallback xmlns="">
            <p:pic>
              <p:nvPicPr>
                <p:cNvPr id="169250" name="Freihand 169249">
                  <a:extLst>
                    <a:ext uri="{FF2B5EF4-FFF2-40B4-BE49-F238E27FC236}">
                      <a16:creationId xmlns:a16="http://schemas.microsoft.com/office/drawing/2014/main" id="{BF0CD0A7-CC6F-4BDD-856E-89A0357B81D5}"/>
                    </a:ext>
                  </a:extLst>
                </p:cNvPr>
                <p:cNvPicPr/>
                <p:nvPr/>
              </p:nvPicPr>
              <p:blipFill>
                <a:blip r:embed="rId582"/>
                <a:stretch>
                  <a:fillRect/>
                </a:stretch>
              </p:blipFill>
              <p:spPr>
                <a:xfrm>
                  <a:off x="2965253" y="5030707"/>
                  <a:ext cx="1540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169251" name="Freihand 169250">
                  <a:extLst>
                    <a:ext uri="{FF2B5EF4-FFF2-40B4-BE49-F238E27FC236}">
                      <a16:creationId xmlns:a16="http://schemas.microsoft.com/office/drawing/2014/main" id="{73412BCD-291F-446A-81FC-C5331760D3EB}"/>
                    </a:ext>
                  </a:extLst>
                </p14:cNvPr>
                <p14:cNvContentPartPr/>
                <p14:nvPr/>
              </p14:nvContentPartPr>
              <p14:xfrm>
                <a:off x="3163253" y="5049787"/>
                <a:ext cx="82800" cy="129240"/>
              </p14:xfrm>
            </p:contentPart>
          </mc:Choice>
          <mc:Fallback xmlns="">
            <p:pic>
              <p:nvPicPr>
                <p:cNvPr id="169251" name="Freihand 169250">
                  <a:extLst>
                    <a:ext uri="{FF2B5EF4-FFF2-40B4-BE49-F238E27FC236}">
                      <a16:creationId xmlns:a16="http://schemas.microsoft.com/office/drawing/2014/main" id="{73412BCD-291F-446A-81FC-C5331760D3EB}"/>
                    </a:ext>
                  </a:extLst>
                </p:cNvPr>
                <p:cNvPicPr/>
                <p:nvPr/>
              </p:nvPicPr>
              <p:blipFill>
                <a:blip r:embed="rId584"/>
                <a:stretch>
                  <a:fillRect/>
                </a:stretch>
              </p:blipFill>
              <p:spPr>
                <a:xfrm>
                  <a:off x="3158933" y="5045467"/>
                  <a:ext cx="9144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169252" name="Freihand 169251">
                  <a:extLst>
                    <a:ext uri="{FF2B5EF4-FFF2-40B4-BE49-F238E27FC236}">
                      <a16:creationId xmlns:a16="http://schemas.microsoft.com/office/drawing/2014/main" id="{9D009FA3-AB12-41C2-AE92-71A3BF948619}"/>
                    </a:ext>
                  </a:extLst>
                </p14:cNvPr>
                <p14:cNvContentPartPr/>
                <p14:nvPr/>
              </p14:nvContentPartPr>
              <p14:xfrm>
                <a:off x="3272333" y="4964467"/>
                <a:ext cx="88560" cy="78480"/>
              </p14:xfrm>
            </p:contentPart>
          </mc:Choice>
          <mc:Fallback xmlns="">
            <p:pic>
              <p:nvPicPr>
                <p:cNvPr id="169252" name="Freihand 169251">
                  <a:extLst>
                    <a:ext uri="{FF2B5EF4-FFF2-40B4-BE49-F238E27FC236}">
                      <a16:creationId xmlns:a16="http://schemas.microsoft.com/office/drawing/2014/main" id="{9D009FA3-AB12-41C2-AE92-71A3BF948619}"/>
                    </a:ext>
                  </a:extLst>
                </p:cNvPr>
                <p:cNvPicPr/>
                <p:nvPr/>
              </p:nvPicPr>
              <p:blipFill>
                <a:blip r:embed="rId586"/>
                <a:stretch>
                  <a:fillRect/>
                </a:stretch>
              </p:blipFill>
              <p:spPr>
                <a:xfrm>
                  <a:off x="3268013" y="4960147"/>
                  <a:ext cx="972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169253" name="Freihand 169252">
                  <a:extLst>
                    <a:ext uri="{FF2B5EF4-FFF2-40B4-BE49-F238E27FC236}">
                      <a16:creationId xmlns:a16="http://schemas.microsoft.com/office/drawing/2014/main" id="{14F48838-F02E-48E0-A784-D838EFD07437}"/>
                    </a:ext>
                  </a:extLst>
                </p14:cNvPr>
                <p14:cNvContentPartPr/>
                <p14:nvPr/>
              </p14:nvContentPartPr>
              <p14:xfrm>
                <a:off x="3410933" y="5083627"/>
                <a:ext cx="45720" cy="8280"/>
              </p14:xfrm>
            </p:contentPart>
          </mc:Choice>
          <mc:Fallback xmlns="">
            <p:pic>
              <p:nvPicPr>
                <p:cNvPr id="169253" name="Freihand 169252">
                  <a:extLst>
                    <a:ext uri="{FF2B5EF4-FFF2-40B4-BE49-F238E27FC236}">
                      <a16:creationId xmlns:a16="http://schemas.microsoft.com/office/drawing/2014/main" id="{14F48838-F02E-48E0-A784-D838EFD07437}"/>
                    </a:ext>
                  </a:extLst>
                </p:cNvPr>
                <p:cNvPicPr/>
                <p:nvPr/>
              </p:nvPicPr>
              <p:blipFill>
                <a:blip r:embed="rId588"/>
                <a:stretch>
                  <a:fillRect/>
                </a:stretch>
              </p:blipFill>
              <p:spPr>
                <a:xfrm>
                  <a:off x="3406613" y="5079307"/>
                  <a:ext cx="543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169258" name="Freihand 169257">
                  <a:extLst>
                    <a:ext uri="{FF2B5EF4-FFF2-40B4-BE49-F238E27FC236}">
                      <a16:creationId xmlns:a16="http://schemas.microsoft.com/office/drawing/2014/main" id="{36D57563-DF13-467A-9C16-644730C48DA3}"/>
                    </a:ext>
                  </a:extLst>
                </p14:cNvPr>
                <p14:cNvContentPartPr/>
                <p14:nvPr/>
              </p14:nvContentPartPr>
              <p14:xfrm>
                <a:off x="3556373" y="4968787"/>
                <a:ext cx="124200" cy="189000"/>
              </p14:xfrm>
            </p:contentPart>
          </mc:Choice>
          <mc:Fallback xmlns="">
            <p:pic>
              <p:nvPicPr>
                <p:cNvPr id="169258" name="Freihand 169257">
                  <a:extLst>
                    <a:ext uri="{FF2B5EF4-FFF2-40B4-BE49-F238E27FC236}">
                      <a16:creationId xmlns:a16="http://schemas.microsoft.com/office/drawing/2014/main" id="{36D57563-DF13-467A-9C16-644730C48DA3}"/>
                    </a:ext>
                  </a:extLst>
                </p:cNvPr>
                <p:cNvPicPr/>
                <p:nvPr/>
              </p:nvPicPr>
              <p:blipFill>
                <a:blip r:embed="rId590"/>
                <a:stretch>
                  <a:fillRect/>
                </a:stretch>
              </p:blipFill>
              <p:spPr>
                <a:xfrm>
                  <a:off x="3552053" y="4964467"/>
                  <a:ext cx="1328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169259" name="Freihand 169258">
                  <a:extLst>
                    <a:ext uri="{FF2B5EF4-FFF2-40B4-BE49-F238E27FC236}">
                      <a16:creationId xmlns:a16="http://schemas.microsoft.com/office/drawing/2014/main" id="{962A8B48-E618-4A4B-906C-F4511807851B}"/>
                    </a:ext>
                  </a:extLst>
                </p14:cNvPr>
                <p14:cNvContentPartPr/>
                <p14:nvPr/>
              </p14:nvContentPartPr>
              <p14:xfrm>
                <a:off x="3622253" y="4965907"/>
                <a:ext cx="225000" cy="155520"/>
              </p14:xfrm>
            </p:contentPart>
          </mc:Choice>
          <mc:Fallback xmlns="">
            <p:pic>
              <p:nvPicPr>
                <p:cNvPr id="169259" name="Freihand 169258">
                  <a:extLst>
                    <a:ext uri="{FF2B5EF4-FFF2-40B4-BE49-F238E27FC236}">
                      <a16:creationId xmlns:a16="http://schemas.microsoft.com/office/drawing/2014/main" id="{962A8B48-E618-4A4B-906C-F4511807851B}"/>
                    </a:ext>
                  </a:extLst>
                </p:cNvPr>
                <p:cNvPicPr/>
                <p:nvPr/>
              </p:nvPicPr>
              <p:blipFill>
                <a:blip r:embed="rId592"/>
                <a:stretch>
                  <a:fillRect/>
                </a:stretch>
              </p:blipFill>
              <p:spPr>
                <a:xfrm>
                  <a:off x="3617933" y="4961587"/>
                  <a:ext cx="23364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169260" name="Freihand 169259">
                  <a:extLst>
                    <a:ext uri="{FF2B5EF4-FFF2-40B4-BE49-F238E27FC236}">
                      <a16:creationId xmlns:a16="http://schemas.microsoft.com/office/drawing/2014/main" id="{EE438460-67B4-4463-82D4-CD055757DD15}"/>
                    </a:ext>
                  </a:extLst>
                </p14:cNvPr>
                <p14:cNvContentPartPr/>
                <p14:nvPr/>
              </p14:nvContentPartPr>
              <p14:xfrm>
                <a:off x="3809453" y="5058427"/>
                <a:ext cx="96840" cy="13680"/>
              </p14:xfrm>
            </p:contentPart>
          </mc:Choice>
          <mc:Fallback xmlns="">
            <p:pic>
              <p:nvPicPr>
                <p:cNvPr id="169260" name="Freihand 169259">
                  <a:extLst>
                    <a:ext uri="{FF2B5EF4-FFF2-40B4-BE49-F238E27FC236}">
                      <a16:creationId xmlns:a16="http://schemas.microsoft.com/office/drawing/2014/main" id="{EE438460-67B4-4463-82D4-CD055757DD15}"/>
                    </a:ext>
                  </a:extLst>
                </p:cNvPr>
                <p:cNvPicPr/>
                <p:nvPr/>
              </p:nvPicPr>
              <p:blipFill>
                <a:blip r:embed="rId594"/>
                <a:stretch>
                  <a:fillRect/>
                </a:stretch>
              </p:blipFill>
              <p:spPr>
                <a:xfrm>
                  <a:off x="3805133" y="5054107"/>
                  <a:ext cx="1054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169261" name="Freihand 169260">
                  <a:extLst>
                    <a:ext uri="{FF2B5EF4-FFF2-40B4-BE49-F238E27FC236}">
                      <a16:creationId xmlns:a16="http://schemas.microsoft.com/office/drawing/2014/main" id="{3E1A390D-3A6B-4D7D-B59A-5339A758829E}"/>
                    </a:ext>
                  </a:extLst>
                </p14:cNvPr>
                <p14:cNvContentPartPr/>
                <p14:nvPr/>
              </p14:nvContentPartPr>
              <p14:xfrm>
                <a:off x="4177013" y="5090107"/>
                <a:ext cx="437760" cy="46440"/>
              </p14:xfrm>
            </p:contentPart>
          </mc:Choice>
          <mc:Fallback xmlns="">
            <p:pic>
              <p:nvPicPr>
                <p:cNvPr id="169261" name="Freihand 169260">
                  <a:extLst>
                    <a:ext uri="{FF2B5EF4-FFF2-40B4-BE49-F238E27FC236}">
                      <a16:creationId xmlns:a16="http://schemas.microsoft.com/office/drawing/2014/main" id="{3E1A390D-3A6B-4D7D-B59A-5339A758829E}"/>
                    </a:ext>
                  </a:extLst>
                </p:cNvPr>
                <p:cNvPicPr/>
                <p:nvPr/>
              </p:nvPicPr>
              <p:blipFill>
                <a:blip r:embed="rId596"/>
                <a:stretch>
                  <a:fillRect/>
                </a:stretch>
              </p:blipFill>
              <p:spPr>
                <a:xfrm>
                  <a:off x="4172693" y="5085787"/>
                  <a:ext cx="44640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169262" name="Freihand 169261">
                  <a:extLst>
                    <a:ext uri="{FF2B5EF4-FFF2-40B4-BE49-F238E27FC236}">
                      <a16:creationId xmlns:a16="http://schemas.microsoft.com/office/drawing/2014/main" id="{CDAD9F37-BFBF-4389-8135-B0491D6CB999}"/>
                    </a:ext>
                  </a:extLst>
                </p14:cNvPr>
                <p14:cNvContentPartPr/>
                <p14:nvPr/>
              </p14:nvContentPartPr>
              <p14:xfrm>
                <a:off x="4677773" y="5082907"/>
                <a:ext cx="34560" cy="21240"/>
              </p14:xfrm>
            </p:contentPart>
          </mc:Choice>
          <mc:Fallback xmlns="">
            <p:pic>
              <p:nvPicPr>
                <p:cNvPr id="169262" name="Freihand 169261">
                  <a:extLst>
                    <a:ext uri="{FF2B5EF4-FFF2-40B4-BE49-F238E27FC236}">
                      <a16:creationId xmlns:a16="http://schemas.microsoft.com/office/drawing/2014/main" id="{CDAD9F37-BFBF-4389-8135-B0491D6CB999}"/>
                    </a:ext>
                  </a:extLst>
                </p:cNvPr>
                <p:cNvPicPr/>
                <p:nvPr/>
              </p:nvPicPr>
              <p:blipFill>
                <a:blip r:embed="rId598"/>
                <a:stretch>
                  <a:fillRect/>
                </a:stretch>
              </p:blipFill>
              <p:spPr>
                <a:xfrm>
                  <a:off x="4673453" y="5078587"/>
                  <a:ext cx="432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169267" name="Freihand 169266">
                  <a:extLst>
                    <a:ext uri="{FF2B5EF4-FFF2-40B4-BE49-F238E27FC236}">
                      <a16:creationId xmlns:a16="http://schemas.microsoft.com/office/drawing/2014/main" id="{8FA6A695-BFDB-42C5-99C1-88B2AA32215F}"/>
                    </a:ext>
                  </a:extLst>
                </p14:cNvPr>
                <p14:cNvContentPartPr/>
                <p14:nvPr/>
              </p14:nvContentPartPr>
              <p14:xfrm>
                <a:off x="1407173" y="5466667"/>
                <a:ext cx="124920" cy="172800"/>
              </p14:xfrm>
            </p:contentPart>
          </mc:Choice>
          <mc:Fallback xmlns="">
            <p:pic>
              <p:nvPicPr>
                <p:cNvPr id="169267" name="Freihand 169266">
                  <a:extLst>
                    <a:ext uri="{FF2B5EF4-FFF2-40B4-BE49-F238E27FC236}">
                      <a16:creationId xmlns:a16="http://schemas.microsoft.com/office/drawing/2014/main" id="{8FA6A695-BFDB-42C5-99C1-88B2AA32215F}"/>
                    </a:ext>
                  </a:extLst>
                </p:cNvPr>
                <p:cNvPicPr/>
                <p:nvPr/>
              </p:nvPicPr>
              <p:blipFill>
                <a:blip r:embed="rId600"/>
                <a:stretch>
                  <a:fillRect/>
                </a:stretch>
              </p:blipFill>
              <p:spPr>
                <a:xfrm>
                  <a:off x="1402853" y="5462347"/>
                  <a:ext cx="1335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169268" name="Freihand 169267">
                  <a:extLst>
                    <a:ext uri="{FF2B5EF4-FFF2-40B4-BE49-F238E27FC236}">
                      <a16:creationId xmlns:a16="http://schemas.microsoft.com/office/drawing/2014/main" id="{96EC6E43-DF16-49C4-9EFD-2D9CD49391AC}"/>
                    </a:ext>
                  </a:extLst>
                </p14:cNvPr>
                <p14:cNvContentPartPr/>
                <p14:nvPr/>
              </p14:nvContentPartPr>
              <p14:xfrm>
                <a:off x="1460813" y="5461987"/>
                <a:ext cx="111960" cy="14400"/>
              </p14:xfrm>
            </p:contentPart>
          </mc:Choice>
          <mc:Fallback xmlns="">
            <p:pic>
              <p:nvPicPr>
                <p:cNvPr id="169268" name="Freihand 169267">
                  <a:extLst>
                    <a:ext uri="{FF2B5EF4-FFF2-40B4-BE49-F238E27FC236}">
                      <a16:creationId xmlns:a16="http://schemas.microsoft.com/office/drawing/2014/main" id="{96EC6E43-DF16-49C4-9EFD-2D9CD49391AC}"/>
                    </a:ext>
                  </a:extLst>
                </p:cNvPr>
                <p:cNvPicPr/>
                <p:nvPr/>
              </p:nvPicPr>
              <p:blipFill>
                <a:blip r:embed="rId602"/>
                <a:stretch>
                  <a:fillRect/>
                </a:stretch>
              </p:blipFill>
              <p:spPr>
                <a:xfrm>
                  <a:off x="1456493" y="5457667"/>
                  <a:ext cx="1206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169269" name="Freihand 169268">
                  <a:extLst>
                    <a:ext uri="{FF2B5EF4-FFF2-40B4-BE49-F238E27FC236}">
                      <a16:creationId xmlns:a16="http://schemas.microsoft.com/office/drawing/2014/main" id="{506A9329-5B66-431C-9EB1-F15A2E79C744}"/>
                    </a:ext>
                  </a:extLst>
                </p14:cNvPr>
                <p14:cNvContentPartPr/>
                <p14:nvPr/>
              </p14:nvContentPartPr>
              <p14:xfrm>
                <a:off x="1631093" y="5406187"/>
                <a:ext cx="82440" cy="217080"/>
              </p14:xfrm>
            </p:contentPart>
          </mc:Choice>
          <mc:Fallback xmlns="">
            <p:pic>
              <p:nvPicPr>
                <p:cNvPr id="169269" name="Freihand 169268">
                  <a:extLst>
                    <a:ext uri="{FF2B5EF4-FFF2-40B4-BE49-F238E27FC236}">
                      <a16:creationId xmlns:a16="http://schemas.microsoft.com/office/drawing/2014/main" id="{506A9329-5B66-431C-9EB1-F15A2E79C744}"/>
                    </a:ext>
                  </a:extLst>
                </p:cNvPr>
                <p:cNvPicPr/>
                <p:nvPr/>
              </p:nvPicPr>
              <p:blipFill>
                <a:blip r:embed="rId604"/>
                <a:stretch>
                  <a:fillRect/>
                </a:stretch>
              </p:blipFill>
              <p:spPr>
                <a:xfrm>
                  <a:off x="1626773" y="5401867"/>
                  <a:ext cx="9108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169270" name="Freihand 169269">
                  <a:extLst>
                    <a:ext uri="{FF2B5EF4-FFF2-40B4-BE49-F238E27FC236}">
                      <a16:creationId xmlns:a16="http://schemas.microsoft.com/office/drawing/2014/main" id="{D936744F-532B-4AE1-AF41-B27F9322F63E}"/>
                    </a:ext>
                  </a:extLst>
                </p14:cNvPr>
                <p14:cNvContentPartPr/>
                <p14:nvPr/>
              </p14:nvContentPartPr>
              <p14:xfrm>
                <a:off x="1843853" y="5454427"/>
                <a:ext cx="169200" cy="154800"/>
              </p14:xfrm>
            </p:contentPart>
          </mc:Choice>
          <mc:Fallback xmlns="">
            <p:pic>
              <p:nvPicPr>
                <p:cNvPr id="169270" name="Freihand 169269">
                  <a:extLst>
                    <a:ext uri="{FF2B5EF4-FFF2-40B4-BE49-F238E27FC236}">
                      <a16:creationId xmlns:a16="http://schemas.microsoft.com/office/drawing/2014/main" id="{D936744F-532B-4AE1-AF41-B27F9322F63E}"/>
                    </a:ext>
                  </a:extLst>
                </p:cNvPr>
                <p:cNvPicPr/>
                <p:nvPr/>
              </p:nvPicPr>
              <p:blipFill>
                <a:blip r:embed="rId606"/>
                <a:stretch>
                  <a:fillRect/>
                </a:stretch>
              </p:blipFill>
              <p:spPr>
                <a:xfrm>
                  <a:off x="1839533" y="5450107"/>
                  <a:ext cx="1778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169271" name="Freihand 169270">
                  <a:extLst>
                    <a:ext uri="{FF2B5EF4-FFF2-40B4-BE49-F238E27FC236}">
                      <a16:creationId xmlns:a16="http://schemas.microsoft.com/office/drawing/2014/main" id="{92A9A738-D6B1-459E-9C09-710BCB67B449}"/>
                    </a:ext>
                  </a:extLst>
                </p14:cNvPr>
                <p14:cNvContentPartPr/>
                <p14:nvPr/>
              </p14:nvContentPartPr>
              <p14:xfrm>
                <a:off x="2088293" y="5480707"/>
                <a:ext cx="104760" cy="97200"/>
              </p14:xfrm>
            </p:contentPart>
          </mc:Choice>
          <mc:Fallback xmlns="">
            <p:pic>
              <p:nvPicPr>
                <p:cNvPr id="169271" name="Freihand 169270">
                  <a:extLst>
                    <a:ext uri="{FF2B5EF4-FFF2-40B4-BE49-F238E27FC236}">
                      <a16:creationId xmlns:a16="http://schemas.microsoft.com/office/drawing/2014/main" id="{92A9A738-D6B1-459E-9C09-710BCB67B449}"/>
                    </a:ext>
                  </a:extLst>
                </p:cNvPr>
                <p:cNvPicPr/>
                <p:nvPr/>
              </p:nvPicPr>
              <p:blipFill>
                <a:blip r:embed="rId608"/>
                <a:stretch>
                  <a:fillRect/>
                </a:stretch>
              </p:blipFill>
              <p:spPr>
                <a:xfrm>
                  <a:off x="2083973" y="5476387"/>
                  <a:ext cx="1134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169272" name="Freihand 169271">
                  <a:extLst>
                    <a:ext uri="{FF2B5EF4-FFF2-40B4-BE49-F238E27FC236}">
                      <a16:creationId xmlns:a16="http://schemas.microsoft.com/office/drawing/2014/main" id="{2CA387E5-FF92-4C7F-88EF-0EF99A2FA81B}"/>
                    </a:ext>
                  </a:extLst>
                </p14:cNvPr>
                <p14:cNvContentPartPr/>
                <p14:nvPr/>
              </p14:nvContentPartPr>
              <p14:xfrm>
                <a:off x="2408333" y="5470267"/>
                <a:ext cx="77400" cy="91440"/>
              </p14:xfrm>
            </p:contentPart>
          </mc:Choice>
          <mc:Fallback xmlns="">
            <p:pic>
              <p:nvPicPr>
                <p:cNvPr id="169272" name="Freihand 169271">
                  <a:extLst>
                    <a:ext uri="{FF2B5EF4-FFF2-40B4-BE49-F238E27FC236}">
                      <a16:creationId xmlns:a16="http://schemas.microsoft.com/office/drawing/2014/main" id="{2CA387E5-FF92-4C7F-88EF-0EF99A2FA81B}"/>
                    </a:ext>
                  </a:extLst>
                </p:cNvPr>
                <p:cNvPicPr/>
                <p:nvPr/>
              </p:nvPicPr>
              <p:blipFill>
                <a:blip r:embed="rId610"/>
                <a:stretch>
                  <a:fillRect/>
                </a:stretch>
              </p:blipFill>
              <p:spPr>
                <a:xfrm>
                  <a:off x="2404013" y="5465947"/>
                  <a:ext cx="860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169273" name="Freihand 169272">
                  <a:extLst>
                    <a:ext uri="{FF2B5EF4-FFF2-40B4-BE49-F238E27FC236}">
                      <a16:creationId xmlns:a16="http://schemas.microsoft.com/office/drawing/2014/main" id="{438B933C-4CF4-4720-B05E-5B50C235CDB2}"/>
                    </a:ext>
                  </a:extLst>
                </p14:cNvPr>
                <p14:cNvContentPartPr/>
                <p14:nvPr/>
              </p14:nvContentPartPr>
              <p14:xfrm>
                <a:off x="2532173" y="5519947"/>
                <a:ext cx="47520" cy="99000"/>
              </p14:xfrm>
            </p:contentPart>
          </mc:Choice>
          <mc:Fallback xmlns="">
            <p:pic>
              <p:nvPicPr>
                <p:cNvPr id="169273" name="Freihand 169272">
                  <a:extLst>
                    <a:ext uri="{FF2B5EF4-FFF2-40B4-BE49-F238E27FC236}">
                      <a16:creationId xmlns:a16="http://schemas.microsoft.com/office/drawing/2014/main" id="{438B933C-4CF4-4720-B05E-5B50C235CDB2}"/>
                    </a:ext>
                  </a:extLst>
                </p:cNvPr>
                <p:cNvPicPr/>
                <p:nvPr/>
              </p:nvPicPr>
              <p:blipFill>
                <a:blip r:embed="rId612"/>
                <a:stretch>
                  <a:fillRect/>
                </a:stretch>
              </p:blipFill>
              <p:spPr>
                <a:xfrm>
                  <a:off x="2527853" y="5515627"/>
                  <a:ext cx="561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169274" name="Freihand 169273">
                  <a:extLst>
                    <a:ext uri="{FF2B5EF4-FFF2-40B4-BE49-F238E27FC236}">
                      <a16:creationId xmlns:a16="http://schemas.microsoft.com/office/drawing/2014/main" id="{647EDDC8-528C-4978-AB88-F48271B2D471}"/>
                    </a:ext>
                  </a:extLst>
                </p14:cNvPr>
                <p14:cNvContentPartPr/>
                <p14:nvPr/>
              </p14:nvContentPartPr>
              <p14:xfrm>
                <a:off x="2640173" y="5445067"/>
                <a:ext cx="74160" cy="139320"/>
              </p14:xfrm>
            </p:contentPart>
          </mc:Choice>
          <mc:Fallback xmlns="">
            <p:pic>
              <p:nvPicPr>
                <p:cNvPr id="169274" name="Freihand 169273">
                  <a:extLst>
                    <a:ext uri="{FF2B5EF4-FFF2-40B4-BE49-F238E27FC236}">
                      <a16:creationId xmlns:a16="http://schemas.microsoft.com/office/drawing/2014/main" id="{647EDDC8-528C-4978-AB88-F48271B2D471}"/>
                    </a:ext>
                  </a:extLst>
                </p:cNvPr>
                <p:cNvPicPr/>
                <p:nvPr/>
              </p:nvPicPr>
              <p:blipFill>
                <a:blip r:embed="rId614"/>
                <a:stretch>
                  <a:fillRect/>
                </a:stretch>
              </p:blipFill>
              <p:spPr>
                <a:xfrm>
                  <a:off x="2635853" y="5440747"/>
                  <a:ext cx="828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169275" name="Freihand 169274">
                  <a:extLst>
                    <a:ext uri="{FF2B5EF4-FFF2-40B4-BE49-F238E27FC236}">
                      <a16:creationId xmlns:a16="http://schemas.microsoft.com/office/drawing/2014/main" id="{B522359C-444E-4C5D-9A54-3882307AC38B}"/>
                    </a:ext>
                  </a:extLst>
                </p14:cNvPr>
                <p14:cNvContentPartPr/>
                <p14:nvPr/>
              </p14:nvContentPartPr>
              <p14:xfrm>
                <a:off x="2973173" y="5434627"/>
                <a:ext cx="32760" cy="120240"/>
              </p14:xfrm>
            </p:contentPart>
          </mc:Choice>
          <mc:Fallback xmlns="">
            <p:pic>
              <p:nvPicPr>
                <p:cNvPr id="169275" name="Freihand 169274">
                  <a:extLst>
                    <a:ext uri="{FF2B5EF4-FFF2-40B4-BE49-F238E27FC236}">
                      <a16:creationId xmlns:a16="http://schemas.microsoft.com/office/drawing/2014/main" id="{B522359C-444E-4C5D-9A54-3882307AC38B}"/>
                    </a:ext>
                  </a:extLst>
                </p:cNvPr>
                <p:cNvPicPr/>
                <p:nvPr/>
              </p:nvPicPr>
              <p:blipFill>
                <a:blip r:embed="rId616"/>
                <a:stretch>
                  <a:fillRect/>
                </a:stretch>
              </p:blipFill>
              <p:spPr>
                <a:xfrm>
                  <a:off x="2968853" y="5430307"/>
                  <a:ext cx="41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169276" name="Freihand 169275">
                  <a:extLst>
                    <a:ext uri="{FF2B5EF4-FFF2-40B4-BE49-F238E27FC236}">
                      <a16:creationId xmlns:a16="http://schemas.microsoft.com/office/drawing/2014/main" id="{97785826-442B-4DB8-A4DA-33E28FF9129F}"/>
                    </a:ext>
                  </a:extLst>
                </p14:cNvPr>
                <p14:cNvContentPartPr/>
                <p14:nvPr/>
              </p14:nvContentPartPr>
              <p14:xfrm>
                <a:off x="2929973" y="5487907"/>
                <a:ext cx="120600" cy="13320"/>
              </p14:xfrm>
            </p:contentPart>
          </mc:Choice>
          <mc:Fallback xmlns="">
            <p:pic>
              <p:nvPicPr>
                <p:cNvPr id="169276" name="Freihand 169275">
                  <a:extLst>
                    <a:ext uri="{FF2B5EF4-FFF2-40B4-BE49-F238E27FC236}">
                      <a16:creationId xmlns:a16="http://schemas.microsoft.com/office/drawing/2014/main" id="{97785826-442B-4DB8-A4DA-33E28FF9129F}"/>
                    </a:ext>
                  </a:extLst>
                </p:cNvPr>
                <p:cNvPicPr/>
                <p:nvPr/>
              </p:nvPicPr>
              <p:blipFill>
                <a:blip r:embed="rId618"/>
                <a:stretch>
                  <a:fillRect/>
                </a:stretch>
              </p:blipFill>
              <p:spPr>
                <a:xfrm>
                  <a:off x="2925653" y="5483587"/>
                  <a:ext cx="1292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169277" name="Freihand 169276">
                  <a:extLst>
                    <a:ext uri="{FF2B5EF4-FFF2-40B4-BE49-F238E27FC236}">
                      <a16:creationId xmlns:a16="http://schemas.microsoft.com/office/drawing/2014/main" id="{CCDDE4D4-E7C7-4EAD-B2FC-36E14EBEF54A}"/>
                    </a:ext>
                  </a:extLst>
                </p14:cNvPr>
                <p14:cNvContentPartPr/>
                <p14:nvPr/>
              </p14:nvContentPartPr>
              <p14:xfrm>
                <a:off x="3187373" y="5430667"/>
                <a:ext cx="170640" cy="153360"/>
              </p14:xfrm>
            </p:contentPart>
          </mc:Choice>
          <mc:Fallback xmlns="">
            <p:pic>
              <p:nvPicPr>
                <p:cNvPr id="169277" name="Freihand 169276">
                  <a:extLst>
                    <a:ext uri="{FF2B5EF4-FFF2-40B4-BE49-F238E27FC236}">
                      <a16:creationId xmlns:a16="http://schemas.microsoft.com/office/drawing/2014/main" id="{CCDDE4D4-E7C7-4EAD-B2FC-36E14EBEF54A}"/>
                    </a:ext>
                  </a:extLst>
                </p:cNvPr>
                <p:cNvPicPr/>
                <p:nvPr/>
              </p:nvPicPr>
              <p:blipFill>
                <a:blip r:embed="rId620"/>
                <a:stretch>
                  <a:fillRect/>
                </a:stretch>
              </p:blipFill>
              <p:spPr>
                <a:xfrm>
                  <a:off x="3183053" y="5426347"/>
                  <a:ext cx="1792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169278" name="Freihand 169277">
                  <a:extLst>
                    <a:ext uri="{FF2B5EF4-FFF2-40B4-BE49-F238E27FC236}">
                      <a16:creationId xmlns:a16="http://schemas.microsoft.com/office/drawing/2014/main" id="{5380420D-164C-4BAC-9BC7-A99DD09ED6BD}"/>
                    </a:ext>
                  </a:extLst>
                </p14:cNvPr>
                <p14:cNvContentPartPr/>
                <p14:nvPr/>
              </p14:nvContentPartPr>
              <p14:xfrm>
                <a:off x="3416693" y="5404387"/>
                <a:ext cx="97560" cy="181440"/>
              </p14:xfrm>
            </p:contentPart>
          </mc:Choice>
          <mc:Fallback xmlns="">
            <p:pic>
              <p:nvPicPr>
                <p:cNvPr id="169278" name="Freihand 169277">
                  <a:extLst>
                    <a:ext uri="{FF2B5EF4-FFF2-40B4-BE49-F238E27FC236}">
                      <a16:creationId xmlns:a16="http://schemas.microsoft.com/office/drawing/2014/main" id="{5380420D-164C-4BAC-9BC7-A99DD09ED6BD}"/>
                    </a:ext>
                  </a:extLst>
                </p:cNvPr>
                <p:cNvPicPr/>
                <p:nvPr/>
              </p:nvPicPr>
              <p:blipFill>
                <a:blip r:embed="rId622"/>
                <a:stretch>
                  <a:fillRect/>
                </a:stretch>
              </p:blipFill>
              <p:spPr>
                <a:xfrm>
                  <a:off x="3412373" y="5400067"/>
                  <a:ext cx="1062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169279" name="Freihand 169278">
                  <a:extLst>
                    <a:ext uri="{FF2B5EF4-FFF2-40B4-BE49-F238E27FC236}">
                      <a16:creationId xmlns:a16="http://schemas.microsoft.com/office/drawing/2014/main" id="{1848C6B1-937B-4FE4-BEEF-75E5B5C073EE}"/>
                    </a:ext>
                  </a:extLst>
                </p14:cNvPr>
                <p14:cNvContentPartPr/>
                <p14:nvPr/>
              </p14:nvContentPartPr>
              <p14:xfrm>
                <a:off x="3511373" y="5328787"/>
                <a:ext cx="88920" cy="91080"/>
              </p14:xfrm>
            </p:contentPart>
          </mc:Choice>
          <mc:Fallback xmlns="">
            <p:pic>
              <p:nvPicPr>
                <p:cNvPr id="169279" name="Freihand 169278">
                  <a:extLst>
                    <a:ext uri="{FF2B5EF4-FFF2-40B4-BE49-F238E27FC236}">
                      <a16:creationId xmlns:a16="http://schemas.microsoft.com/office/drawing/2014/main" id="{1848C6B1-937B-4FE4-BEEF-75E5B5C073EE}"/>
                    </a:ext>
                  </a:extLst>
                </p:cNvPr>
                <p:cNvPicPr/>
                <p:nvPr/>
              </p:nvPicPr>
              <p:blipFill>
                <a:blip r:embed="rId624"/>
                <a:stretch>
                  <a:fillRect/>
                </a:stretch>
              </p:blipFill>
              <p:spPr>
                <a:xfrm>
                  <a:off x="3507053" y="5324467"/>
                  <a:ext cx="97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169280" name="Freihand 169279">
                  <a:extLst>
                    <a:ext uri="{FF2B5EF4-FFF2-40B4-BE49-F238E27FC236}">
                      <a16:creationId xmlns:a16="http://schemas.microsoft.com/office/drawing/2014/main" id="{9DC4892D-0828-4291-BB05-6075ADBB7BA8}"/>
                    </a:ext>
                  </a:extLst>
                </p14:cNvPr>
                <p14:cNvContentPartPr/>
                <p14:nvPr/>
              </p14:nvContentPartPr>
              <p14:xfrm>
                <a:off x="3785693" y="5427067"/>
                <a:ext cx="4320" cy="146880"/>
              </p14:xfrm>
            </p:contentPart>
          </mc:Choice>
          <mc:Fallback xmlns="">
            <p:pic>
              <p:nvPicPr>
                <p:cNvPr id="169280" name="Freihand 169279">
                  <a:extLst>
                    <a:ext uri="{FF2B5EF4-FFF2-40B4-BE49-F238E27FC236}">
                      <a16:creationId xmlns:a16="http://schemas.microsoft.com/office/drawing/2014/main" id="{9DC4892D-0828-4291-BB05-6075ADBB7BA8}"/>
                    </a:ext>
                  </a:extLst>
                </p:cNvPr>
                <p:cNvPicPr/>
                <p:nvPr/>
              </p:nvPicPr>
              <p:blipFill>
                <a:blip r:embed="rId626"/>
                <a:stretch>
                  <a:fillRect/>
                </a:stretch>
              </p:blipFill>
              <p:spPr>
                <a:xfrm>
                  <a:off x="3781373" y="5422747"/>
                  <a:ext cx="1296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169281" name="Freihand 169280">
                  <a:extLst>
                    <a:ext uri="{FF2B5EF4-FFF2-40B4-BE49-F238E27FC236}">
                      <a16:creationId xmlns:a16="http://schemas.microsoft.com/office/drawing/2014/main" id="{9155DE95-15B2-4131-A1A7-358D46651786}"/>
                    </a:ext>
                  </a:extLst>
                </p14:cNvPr>
                <p14:cNvContentPartPr/>
                <p14:nvPr/>
              </p14:nvContentPartPr>
              <p14:xfrm>
                <a:off x="3743933" y="5510587"/>
                <a:ext cx="352800" cy="59400"/>
              </p14:xfrm>
            </p:contentPart>
          </mc:Choice>
          <mc:Fallback xmlns="">
            <p:pic>
              <p:nvPicPr>
                <p:cNvPr id="169281" name="Freihand 169280">
                  <a:extLst>
                    <a:ext uri="{FF2B5EF4-FFF2-40B4-BE49-F238E27FC236}">
                      <a16:creationId xmlns:a16="http://schemas.microsoft.com/office/drawing/2014/main" id="{9155DE95-15B2-4131-A1A7-358D46651786}"/>
                    </a:ext>
                  </a:extLst>
                </p:cNvPr>
                <p:cNvPicPr/>
                <p:nvPr/>
              </p:nvPicPr>
              <p:blipFill>
                <a:blip r:embed="rId628"/>
                <a:stretch>
                  <a:fillRect/>
                </a:stretch>
              </p:blipFill>
              <p:spPr>
                <a:xfrm>
                  <a:off x="3739613" y="5506267"/>
                  <a:ext cx="36144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169282" name="Freihand 169281">
                  <a:extLst>
                    <a:ext uri="{FF2B5EF4-FFF2-40B4-BE49-F238E27FC236}">
                      <a16:creationId xmlns:a16="http://schemas.microsoft.com/office/drawing/2014/main" id="{EA9596C2-FF65-45EF-A06C-02FE646FFE7E}"/>
                    </a:ext>
                  </a:extLst>
                </p14:cNvPr>
                <p14:cNvContentPartPr/>
                <p14:nvPr/>
              </p14:nvContentPartPr>
              <p14:xfrm>
                <a:off x="4200773" y="5536147"/>
                <a:ext cx="135360" cy="17640"/>
              </p14:xfrm>
            </p:contentPart>
          </mc:Choice>
          <mc:Fallback xmlns="">
            <p:pic>
              <p:nvPicPr>
                <p:cNvPr id="169282" name="Freihand 169281">
                  <a:extLst>
                    <a:ext uri="{FF2B5EF4-FFF2-40B4-BE49-F238E27FC236}">
                      <a16:creationId xmlns:a16="http://schemas.microsoft.com/office/drawing/2014/main" id="{EA9596C2-FF65-45EF-A06C-02FE646FFE7E}"/>
                    </a:ext>
                  </a:extLst>
                </p:cNvPr>
                <p:cNvPicPr/>
                <p:nvPr/>
              </p:nvPicPr>
              <p:blipFill>
                <a:blip r:embed="rId630"/>
                <a:stretch>
                  <a:fillRect/>
                </a:stretch>
              </p:blipFill>
              <p:spPr>
                <a:xfrm>
                  <a:off x="4196453" y="5531827"/>
                  <a:ext cx="1440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169283" name="Freihand 169282">
                  <a:extLst>
                    <a:ext uri="{FF2B5EF4-FFF2-40B4-BE49-F238E27FC236}">
                      <a16:creationId xmlns:a16="http://schemas.microsoft.com/office/drawing/2014/main" id="{90FC0F24-0532-4037-A4EA-7D5D0B26FA91}"/>
                    </a:ext>
                  </a:extLst>
                </p14:cNvPr>
                <p14:cNvContentPartPr/>
                <p14:nvPr/>
              </p14:nvContentPartPr>
              <p14:xfrm>
                <a:off x="4916093" y="5261107"/>
                <a:ext cx="117360" cy="412560"/>
              </p14:xfrm>
            </p:contentPart>
          </mc:Choice>
          <mc:Fallback xmlns="">
            <p:pic>
              <p:nvPicPr>
                <p:cNvPr id="169283" name="Freihand 169282">
                  <a:extLst>
                    <a:ext uri="{FF2B5EF4-FFF2-40B4-BE49-F238E27FC236}">
                      <a16:creationId xmlns:a16="http://schemas.microsoft.com/office/drawing/2014/main" id="{90FC0F24-0532-4037-A4EA-7D5D0B26FA91}"/>
                    </a:ext>
                  </a:extLst>
                </p:cNvPr>
                <p:cNvPicPr/>
                <p:nvPr/>
              </p:nvPicPr>
              <p:blipFill>
                <a:blip r:embed="rId632"/>
                <a:stretch>
                  <a:fillRect/>
                </a:stretch>
              </p:blipFill>
              <p:spPr>
                <a:xfrm>
                  <a:off x="4911773" y="5256787"/>
                  <a:ext cx="126000" cy="42120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169289" name="Freihand 169288">
                  <a:extLst>
                    <a:ext uri="{FF2B5EF4-FFF2-40B4-BE49-F238E27FC236}">
                      <a16:creationId xmlns:a16="http://schemas.microsoft.com/office/drawing/2014/main" id="{11B8D7CF-9748-4F16-9E54-27F93E11DD55}"/>
                    </a:ext>
                  </a:extLst>
                </p14:cNvPr>
                <p14:cNvContentPartPr/>
                <p14:nvPr/>
              </p14:nvContentPartPr>
              <p14:xfrm>
                <a:off x="1989653" y="5751787"/>
                <a:ext cx="1378440" cy="97200"/>
              </p14:xfrm>
            </p:contentPart>
          </mc:Choice>
          <mc:Fallback xmlns="">
            <p:pic>
              <p:nvPicPr>
                <p:cNvPr id="169289" name="Freihand 169288">
                  <a:extLst>
                    <a:ext uri="{FF2B5EF4-FFF2-40B4-BE49-F238E27FC236}">
                      <a16:creationId xmlns:a16="http://schemas.microsoft.com/office/drawing/2014/main" id="{11B8D7CF-9748-4F16-9E54-27F93E11DD55}"/>
                    </a:ext>
                  </a:extLst>
                </p:cNvPr>
                <p:cNvPicPr/>
                <p:nvPr/>
              </p:nvPicPr>
              <p:blipFill>
                <a:blip r:embed="rId634"/>
                <a:stretch>
                  <a:fillRect/>
                </a:stretch>
              </p:blipFill>
              <p:spPr>
                <a:xfrm>
                  <a:off x="1985333" y="5747467"/>
                  <a:ext cx="13870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169290" name="Freihand 169289">
                  <a:extLst>
                    <a:ext uri="{FF2B5EF4-FFF2-40B4-BE49-F238E27FC236}">
                      <a16:creationId xmlns:a16="http://schemas.microsoft.com/office/drawing/2014/main" id="{191D8D02-2322-4B42-A703-3385B6DCECCE}"/>
                    </a:ext>
                  </a:extLst>
                </p14:cNvPr>
                <p14:cNvContentPartPr/>
                <p14:nvPr/>
              </p14:nvContentPartPr>
              <p14:xfrm>
                <a:off x="3401573" y="5650267"/>
                <a:ext cx="1016640" cy="210600"/>
              </p14:xfrm>
            </p:contentPart>
          </mc:Choice>
          <mc:Fallback xmlns="">
            <p:pic>
              <p:nvPicPr>
                <p:cNvPr id="169290" name="Freihand 169289">
                  <a:extLst>
                    <a:ext uri="{FF2B5EF4-FFF2-40B4-BE49-F238E27FC236}">
                      <a16:creationId xmlns:a16="http://schemas.microsoft.com/office/drawing/2014/main" id="{191D8D02-2322-4B42-A703-3385B6DCECCE}"/>
                    </a:ext>
                  </a:extLst>
                </p:cNvPr>
                <p:cNvPicPr/>
                <p:nvPr/>
              </p:nvPicPr>
              <p:blipFill>
                <a:blip r:embed="rId636"/>
                <a:stretch>
                  <a:fillRect/>
                </a:stretch>
              </p:blipFill>
              <p:spPr>
                <a:xfrm>
                  <a:off x="3397253" y="5645947"/>
                  <a:ext cx="102528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169291" name="Freihand 169290">
                  <a:extLst>
                    <a:ext uri="{FF2B5EF4-FFF2-40B4-BE49-F238E27FC236}">
                      <a16:creationId xmlns:a16="http://schemas.microsoft.com/office/drawing/2014/main" id="{CA60CA83-A1AE-4149-B3A7-5FA947A74806}"/>
                    </a:ext>
                  </a:extLst>
                </p14:cNvPr>
                <p14:cNvContentPartPr/>
                <p14:nvPr/>
              </p14:nvContentPartPr>
              <p14:xfrm>
                <a:off x="2913773" y="5976067"/>
                <a:ext cx="80640" cy="175680"/>
              </p14:xfrm>
            </p:contentPart>
          </mc:Choice>
          <mc:Fallback xmlns="">
            <p:pic>
              <p:nvPicPr>
                <p:cNvPr id="169291" name="Freihand 169290">
                  <a:extLst>
                    <a:ext uri="{FF2B5EF4-FFF2-40B4-BE49-F238E27FC236}">
                      <a16:creationId xmlns:a16="http://schemas.microsoft.com/office/drawing/2014/main" id="{CA60CA83-A1AE-4149-B3A7-5FA947A74806}"/>
                    </a:ext>
                  </a:extLst>
                </p:cNvPr>
                <p:cNvPicPr/>
                <p:nvPr/>
              </p:nvPicPr>
              <p:blipFill>
                <a:blip r:embed="rId638"/>
                <a:stretch>
                  <a:fillRect/>
                </a:stretch>
              </p:blipFill>
              <p:spPr>
                <a:xfrm>
                  <a:off x="2909453" y="5971747"/>
                  <a:ext cx="8928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169292" name="Freihand 169291">
                  <a:extLst>
                    <a:ext uri="{FF2B5EF4-FFF2-40B4-BE49-F238E27FC236}">
                      <a16:creationId xmlns:a16="http://schemas.microsoft.com/office/drawing/2014/main" id="{463A5367-6996-4F25-8927-12486BB787D8}"/>
                    </a:ext>
                  </a:extLst>
                </p14:cNvPr>
                <p14:cNvContentPartPr/>
                <p14:nvPr/>
              </p14:nvContentPartPr>
              <p14:xfrm>
                <a:off x="3048773" y="5976787"/>
                <a:ext cx="82440" cy="75240"/>
              </p14:xfrm>
            </p:contentPart>
          </mc:Choice>
          <mc:Fallback xmlns="">
            <p:pic>
              <p:nvPicPr>
                <p:cNvPr id="169292" name="Freihand 169291">
                  <a:extLst>
                    <a:ext uri="{FF2B5EF4-FFF2-40B4-BE49-F238E27FC236}">
                      <a16:creationId xmlns:a16="http://schemas.microsoft.com/office/drawing/2014/main" id="{463A5367-6996-4F25-8927-12486BB787D8}"/>
                    </a:ext>
                  </a:extLst>
                </p:cNvPr>
                <p:cNvPicPr/>
                <p:nvPr/>
              </p:nvPicPr>
              <p:blipFill>
                <a:blip r:embed="rId640"/>
                <a:stretch>
                  <a:fillRect/>
                </a:stretch>
              </p:blipFill>
              <p:spPr>
                <a:xfrm>
                  <a:off x="3044453" y="5972467"/>
                  <a:ext cx="910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169293" name="Freihand 169292">
                  <a:extLst>
                    <a:ext uri="{FF2B5EF4-FFF2-40B4-BE49-F238E27FC236}">
                      <a16:creationId xmlns:a16="http://schemas.microsoft.com/office/drawing/2014/main" id="{331DDA40-4126-4992-A730-8E7254D362BB}"/>
                    </a:ext>
                  </a:extLst>
                </p14:cNvPr>
                <p14:cNvContentPartPr/>
                <p14:nvPr/>
              </p14:nvContentPartPr>
              <p14:xfrm>
                <a:off x="3126893" y="5990467"/>
                <a:ext cx="317520" cy="55800"/>
              </p14:xfrm>
            </p:contentPart>
          </mc:Choice>
          <mc:Fallback xmlns="">
            <p:pic>
              <p:nvPicPr>
                <p:cNvPr id="169293" name="Freihand 169292">
                  <a:extLst>
                    <a:ext uri="{FF2B5EF4-FFF2-40B4-BE49-F238E27FC236}">
                      <a16:creationId xmlns:a16="http://schemas.microsoft.com/office/drawing/2014/main" id="{331DDA40-4126-4992-A730-8E7254D362BB}"/>
                    </a:ext>
                  </a:extLst>
                </p:cNvPr>
                <p:cNvPicPr/>
                <p:nvPr/>
              </p:nvPicPr>
              <p:blipFill>
                <a:blip r:embed="rId642"/>
                <a:stretch>
                  <a:fillRect/>
                </a:stretch>
              </p:blipFill>
              <p:spPr>
                <a:xfrm>
                  <a:off x="3122573" y="5986147"/>
                  <a:ext cx="3261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169294" name="Freihand 169293">
                  <a:extLst>
                    <a:ext uri="{FF2B5EF4-FFF2-40B4-BE49-F238E27FC236}">
                      <a16:creationId xmlns:a16="http://schemas.microsoft.com/office/drawing/2014/main" id="{9D320CD0-F850-4665-A355-30B81CC7E0C8}"/>
                    </a:ext>
                  </a:extLst>
                </p14:cNvPr>
                <p14:cNvContentPartPr/>
                <p14:nvPr/>
              </p14:nvContentPartPr>
              <p14:xfrm>
                <a:off x="3489773" y="5952667"/>
                <a:ext cx="144720" cy="88560"/>
              </p14:xfrm>
            </p:contentPart>
          </mc:Choice>
          <mc:Fallback xmlns="">
            <p:pic>
              <p:nvPicPr>
                <p:cNvPr id="169294" name="Freihand 169293">
                  <a:extLst>
                    <a:ext uri="{FF2B5EF4-FFF2-40B4-BE49-F238E27FC236}">
                      <a16:creationId xmlns:a16="http://schemas.microsoft.com/office/drawing/2014/main" id="{9D320CD0-F850-4665-A355-30B81CC7E0C8}"/>
                    </a:ext>
                  </a:extLst>
                </p:cNvPr>
                <p:cNvPicPr/>
                <p:nvPr/>
              </p:nvPicPr>
              <p:blipFill>
                <a:blip r:embed="rId644"/>
                <a:stretch>
                  <a:fillRect/>
                </a:stretch>
              </p:blipFill>
              <p:spPr>
                <a:xfrm>
                  <a:off x="3485453" y="5948347"/>
                  <a:ext cx="1533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169295" name="Freihand 169294">
                  <a:extLst>
                    <a:ext uri="{FF2B5EF4-FFF2-40B4-BE49-F238E27FC236}">
                      <a16:creationId xmlns:a16="http://schemas.microsoft.com/office/drawing/2014/main" id="{A13DF1C7-2A3A-4407-AFB5-76E87581F71C}"/>
                    </a:ext>
                  </a:extLst>
                </p14:cNvPr>
                <p14:cNvContentPartPr/>
                <p14:nvPr/>
              </p14:nvContentPartPr>
              <p14:xfrm>
                <a:off x="3629453" y="5925667"/>
                <a:ext cx="192240" cy="114840"/>
              </p14:xfrm>
            </p:contentPart>
          </mc:Choice>
          <mc:Fallback xmlns="">
            <p:pic>
              <p:nvPicPr>
                <p:cNvPr id="169295" name="Freihand 169294">
                  <a:extLst>
                    <a:ext uri="{FF2B5EF4-FFF2-40B4-BE49-F238E27FC236}">
                      <a16:creationId xmlns:a16="http://schemas.microsoft.com/office/drawing/2014/main" id="{A13DF1C7-2A3A-4407-AFB5-76E87581F71C}"/>
                    </a:ext>
                  </a:extLst>
                </p:cNvPr>
                <p:cNvPicPr/>
                <p:nvPr/>
              </p:nvPicPr>
              <p:blipFill>
                <a:blip r:embed="rId646"/>
                <a:stretch>
                  <a:fillRect/>
                </a:stretch>
              </p:blipFill>
              <p:spPr>
                <a:xfrm>
                  <a:off x="3625133" y="5921347"/>
                  <a:ext cx="2008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169296" name="Freihand 169295">
                  <a:extLst>
                    <a:ext uri="{FF2B5EF4-FFF2-40B4-BE49-F238E27FC236}">
                      <a16:creationId xmlns:a16="http://schemas.microsoft.com/office/drawing/2014/main" id="{E0E04A2F-9FFE-4412-A358-66AC1858FD3C}"/>
                    </a:ext>
                  </a:extLst>
                </p14:cNvPr>
                <p14:cNvContentPartPr/>
                <p14:nvPr/>
              </p14:nvContentPartPr>
              <p14:xfrm>
                <a:off x="3827453" y="5892907"/>
                <a:ext cx="17640" cy="47880"/>
              </p14:xfrm>
            </p:contentPart>
          </mc:Choice>
          <mc:Fallback xmlns="">
            <p:pic>
              <p:nvPicPr>
                <p:cNvPr id="169296" name="Freihand 169295">
                  <a:extLst>
                    <a:ext uri="{FF2B5EF4-FFF2-40B4-BE49-F238E27FC236}">
                      <a16:creationId xmlns:a16="http://schemas.microsoft.com/office/drawing/2014/main" id="{E0E04A2F-9FFE-4412-A358-66AC1858FD3C}"/>
                    </a:ext>
                  </a:extLst>
                </p:cNvPr>
                <p:cNvPicPr/>
                <p:nvPr/>
              </p:nvPicPr>
              <p:blipFill>
                <a:blip r:embed="rId648"/>
                <a:stretch>
                  <a:fillRect/>
                </a:stretch>
              </p:blipFill>
              <p:spPr>
                <a:xfrm>
                  <a:off x="3823133" y="5888587"/>
                  <a:ext cx="2628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169297" name="Freihand 169296">
                  <a:extLst>
                    <a:ext uri="{FF2B5EF4-FFF2-40B4-BE49-F238E27FC236}">
                      <a16:creationId xmlns:a16="http://schemas.microsoft.com/office/drawing/2014/main" id="{4706CAB9-A5BE-41A8-A8C5-39EBE104C20C}"/>
                    </a:ext>
                  </a:extLst>
                </p14:cNvPr>
                <p14:cNvContentPartPr/>
                <p14:nvPr/>
              </p14:nvContentPartPr>
              <p14:xfrm>
                <a:off x="3820613" y="5947987"/>
                <a:ext cx="80280" cy="75600"/>
              </p14:xfrm>
            </p:contentPart>
          </mc:Choice>
          <mc:Fallback xmlns="">
            <p:pic>
              <p:nvPicPr>
                <p:cNvPr id="169297" name="Freihand 169296">
                  <a:extLst>
                    <a:ext uri="{FF2B5EF4-FFF2-40B4-BE49-F238E27FC236}">
                      <a16:creationId xmlns:a16="http://schemas.microsoft.com/office/drawing/2014/main" id="{4706CAB9-A5BE-41A8-A8C5-39EBE104C20C}"/>
                    </a:ext>
                  </a:extLst>
                </p:cNvPr>
                <p:cNvPicPr/>
                <p:nvPr/>
              </p:nvPicPr>
              <p:blipFill>
                <a:blip r:embed="rId650"/>
                <a:stretch>
                  <a:fillRect/>
                </a:stretch>
              </p:blipFill>
              <p:spPr>
                <a:xfrm>
                  <a:off x="3816293" y="5943667"/>
                  <a:ext cx="889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169298" name="Freihand 169297">
                  <a:extLst>
                    <a:ext uri="{FF2B5EF4-FFF2-40B4-BE49-F238E27FC236}">
                      <a16:creationId xmlns:a16="http://schemas.microsoft.com/office/drawing/2014/main" id="{D290ECBC-D1BA-4C15-98E5-AA6C47E506D0}"/>
                    </a:ext>
                  </a:extLst>
                </p14:cNvPr>
                <p14:cNvContentPartPr/>
                <p14:nvPr/>
              </p14:nvContentPartPr>
              <p14:xfrm>
                <a:off x="3904493" y="5868427"/>
                <a:ext cx="271440" cy="146520"/>
              </p14:xfrm>
            </p:contentPart>
          </mc:Choice>
          <mc:Fallback xmlns="">
            <p:pic>
              <p:nvPicPr>
                <p:cNvPr id="169298" name="Freihand 169297">
                  <a:extLst>
                    <a:ext uri="{FF2B5EF4-FFF2-40B4-BE49-F238E27FC236}">
                      <a16:creationId xmlns:a16="http://schemas.microsoft.com/office/drawing/2014/main" id="{D290ECBC-D1BA-4C15-98E5-AA6C47E506D0}"/>
                    </a:ext>
                  </a:extLst>
                </p:cNvPr>
                <p:cNvPicPr/>
                <p:nvPr/>
              </p:nvPicPr>
              <p:blipFill>
                <a:blip r:embed="rId652"/>
                <a:stretch>
                  <a:fillRect/>
                </a:stretch>
              </p:blipFill>
              <p:spPr>
                <a:xfrm>
                  <a:off x="3900173" y="5864107"/>
                  <a:ext cx="28008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169299" name="Freihand 169298">
                  <a:extLst>
                    <a:ext uri="{FF2B5EF4-FFF2-40B4-BE49-F238E27FC236}">
                      <a16:creationId xmlns:a16="http://schemas.microsoft.com/office/drawing/2014/main" id="{DC3F99E1-A4D6-4535-B9D5-FAB863F6466E}"/>
                    </a:ext>
                  </a:extLst>
                </p14:cNvPr>
                <p14:cNvContentPartPr/>
                <p14:nvPr/>
              </p14:nvContentPartPr>
              <p14:xfrm>
                <a:off x="4298693" y="5901547"/>
                <a:ext cx="20880" cy="126360"/>
              </p14:xfrm>
            </p:contentPart>
          </mc:Choice>
          <mc:Fallback xmlns="">
            <p:pic>
              <p:nvPicPr>
                <p:cNvPr id="169299" name="Freihand 169298">
                  <a:extLst>
                    <a:ext uri="{FF2B5EF4-FFF2-40B4-BE49-F238E27FC236}">
                      <a16:creationId xmlns:a16="http://schemas.microsoft.com/office/drawing/2014/main" id="{DC3F99E1-A4D6-4535-B9D5-FAB863F6466E}"/>
                    </a:ext>
                  </a:extLst>
                </p:cNvPr>
                <p:cNvPicPr/>
                <p:nvPr/>
              </p:nvPicPr>
              <p:blipFill>
                <a:blip r:embed="rId654"/>
                <a:stretch>
                  <a:fillRect/>
                </a:stretch>
              </p:blipFill>
              <p:spPr>
                <a:xfrm>
                  <a:off x="4294373" y="5897227"/>
                  <a:ext cx="2952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169300" name="Freihand 169299">
                  <a:extLst>
                    <a:ext uri="{FF2B5EF4-FFF2-40B4-BE49-F238E27FC236}">
                      <a16:creationId xmlns:a16="http://schemas.microsoft.com/office/drawing/2014/main" id="{E125B722-2B1F-4651-A6D4-8EE6AD01D18A}"/>
                    </a:ext>
                  </a:extLst>
                </p14:cNvPr>
                <p14:cNvContentPartPr/>
                <p14:nvPr/>
              </p14:nvContentPartPr>
              <p14:xfrm>
                <a:off x="4246853" y="5860147"/>
                <a:ext cx="166680" cy="146160"/>
              </p14:xfrm>
            </p:contentPart>
          </mc:Choice>
          <mc:Fallback xmlns="">
            <p:pic>
              <p:nvPicPr>
                <p:cNvPr id="169300" name="Freihand 169299">
                  <a:extLst>
                    <a:ext uri="{FF2B5EF4-FFF2-40B4-BE49-F238E27FC236}">
                      <a16:creationId xmlns:a16="http://schemas.microsoft.com/office/drawing/2014/main" id="{E125B722-2B1F-4651-A6D4-8EE6AD01D18A}"/>
                    </a:ext>
                  </a:extLst>
                </p:cNvPr>
                <p:cNvPicPr/>
                <p:nvPr/>
              </p:nvPicPr>
              <p:blipFill>
                <a:blip r:embed="rId656"/>
                <a:stretch>
                  <a:fillRect/>
                </a:stretch>
              </p:blipFill>
              <p:spPr>
                <a:xfrm>
                  <a:off x="4242533" y="5855827"/>
                  <a:ext cx="175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169301" name="Freihand 169300">
                  <a:extLst>
                    <a:ext uri="{FF2B5EF4-FFF2-40B4-BE49-F238E27FC236}">
                      <a16:creationId xmlns:a16="http://schemas.microsoft.com/office/drawing/2014/main" id="{A5820DC4-5D07-4FCA-B3AE-D292943CD4E0}"/>
                    </a:ext>
                  </a:extLst>
                </p14:cNvPr>
                <p14:cNvContentPartPr/>
                <p14:nvPr/>
              </p14:nvContentPartPr>
              <p14:xfrm>
                <a:off x="4435133" y="5906947"/>
                <a:ext cx="75240" cy="102600"/>
              </p14:xfrm>
            </p:contentPart>
          </mc:Choice>
          <mc:Fallback xmlns="">
            <p:pic>
              <p:nvPicPr>
                <p:cNvPr id="169301" name="Freihand 169300">
                  <a:extLst>
                    <a:ext uri="{FF2B5EF4-FFF2-40B4-BE49-F238E27FC236}">
                      <a16:creationId xmlns:a16="http://schemas.microsoft.com/office/drawing/2014/main" id="{A5820DC4-5D07-4FCA-B3AE-D292943CD4E0}"/>
                    </a:ext>
                  </a:extLst>
                </p:cNvPr>
                <p:cNvPicPr/>
                <p:nvPr/>
              </p:nvPicPr>
              <p:blipFill>
                <a:blip r:embed="rId658"/>
                <a:stretch>
                  <a:fillRect/>
                </a:stretch>
              </p:blipFill>
              <p:spPr>
                <a:xfrm>
                  <a:off x="4430813" y="5902627"/>
                  <a:ext cx="838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169302" name="Freihand 169301">
                  <a:extLst>
                    <a:ext uri="{FF2B5EF4-FFF2-40B4-BE49-F238E27FC236}">
                      <a16:creationId xmlns:a16="http://schemas.microsoft.com/office/drawing/2014/main" id="{EF2DD43E-2DAB-4A20-8722-B2AFF7D7246C}"/>
                    </a:ext>
                  </a:extLst>
                </p14:cNvPr>
                <p14:cNvContentPartPr/>
                <p14:nvPr/>
              </p14:nvContentPartPr>
              <p14:xfrm>
                <a:off x="4544933" y="5922427"/>
                <a:ext cx="10440" cy="85320"/>
              </p14:xfrm>
            </p:contentPart>
          </mc:Choice>
          <mc:Fallback xmlns="">
            <p:pic>
              <p:nvPicPr>
                <p:cNvPr id="169302" name="Freihand 169301">
                  <a:extLst>
                    <a:ext uri="{FF2B5EF4-FFF2-40B4-BE49-F238E27FC236}">
                      <a16:creationId xmlns:a16="http://schemas.microsoft.com/office/drawing/2014/main" id="{EF2DD43E-2DAB-4A20-8722-B2AFF7D7246C}"/>
                    </a:ext>
                  </a:extLst>
                </p:cNvPr>
                <p:cNvPicPr/>
                <p:nvPr/>
              </p:nvPicPr>
              <p:blipFill>
                <a:blip r:embed="rId660"/>
                <a:stretch>
                  <a:fillRect/>
                </a:stretch>
              </p:blipFill>
              <p:spPr>
                <a:xfrm>
                  <a:off x="4540613" y="5918107"/>
                  <a:ext cx="1908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169303" name="Freihand 169302">
                  <a:extLst>
                    <a:ext uri="{FF2B5EF4-FFF2-40B4-BE49-F238E27FC236}">
                      <a16:creationId xmlns:a16="http://schemas.microsoft.com/office/drawing/2014/main" id="{1167EB69-0C69-4291-AADF-49AFE6783658}"/>
                    </a:ext>
                  </a:extLst>
                </p14:cNvPr>
                <p14:cNvContentPartPr/>
                <p14:nvPr/>
              </p14:nvContentPartPr>
              <p14:xfrm>
                <a:off x="4598933" y="5848627"/>
                <a:ext cx="112320" cy="141120"/>
              </p14:xfrm>
            </p:contentPart>
          </mc:Choice>
          <mc:Fallback xmlns="">
            <p:pic>
              <p:nvPicPr>
                <p:cNvPr id="169303" name="Freihand 169302">
                  <a:extLst>
                    <a:ext uri="{FF2B5EF4-FFF2-40B4-BE49-F238E27FC236}">
                      <a16:creationId xmlns:a16="http://schemas.microsoft.com/office/drawing/2014/main" id="{1167EB69-0C69-4291-AADF-49AFE6783658}"/>
                    </a:ext>
                  </a:extLst>
                </p:cNvPr>
                <p:cNvPicPr/>
                <p:nvPr/>
              </p:nvPicPr>
              <p:blipFill>
                <a:blip r:embed="rId662"/>
                <a:stretch>
                  <a:fillRect/>
                </a:stretch>
              </p:blipFill>
              <p:spPr>
                <a:xfrm>
                  <a:off x="4594613" y="5844307"/>
                  <a:ext cx="1209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169304" name="Freihand 169303">
                  <a:extLst>
                    <a:ext uri="{FF2B5EF4-FFF2-40B4-BE49-F238E27FC236}">
                      <a16:creationId xmlns:a16="http://schemas.microsoft.com/office/drawing/2014/main" id="{FF5A2F36-E55B-48D9-B852-2BF1381AEA93}"/>
                    </a:ext>
                  </a:extLst>
                </p14:cNvPr>
                <p14:cNvContentPartPr/>
                <p14:nvPr/>
              </p14:nvContentPartPr>
              <p14:xfrm>
                <a:off x="4733213" y="5891827"/>
                <a:ext cx="72000" cy="90000"/>
              </p14:xfrm>
            </p:contentPart>
          </mc:Choice>
          <mc:Fallback xmlns="">
            <p:pic>
              <p:nvPicPr>
                <p:cNvPr id="169304" name="Freihand 169303">
                  <a:extLst>
                    <a:ext uri="{FF2B5EF4-FFF2-40B4-BE49-F238E27FC236}">
                      <a16:creationId xmlns:a16="http://schemas.microsoft.com/office/drawing/2014/main" id="{FF5A2F36-E55B-48D9-B852-2BF1381AEA93}"/>
                    </a:ext>
                  </a:extLst>
                </p:cNvPr>
                <p:cNvPicPr/>
                <p:nvPr/>
              </p:nvPicPr>
              <p:blipFill>
                <a:blip r:embed="rId664"/>
                <a:stretch>
                  <a:fillRect/>
                </a:stretch>
              </p:blipFill>
              <p:spPr>
                <a:xfrm>
                  <a:off x="4728893" y="5887507"/>
                  <a:ext cx="806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169305" name="Freihand 169304">
                  <a:extLst>
                    <a:ext uri="{FF2B5EF4-FFF2-40B4-BE49-F238E27FC236}">
                      <a16:creationId xmlns:a16="http://schemas.microsoft.com/office/drawing/2014/main" id="{67130923-7B35-4E9A-9320-E6E0F74DC595}"/>
                    </a:ext>
                  </a:extLst>
                </p14:cNvPr>
                <p14:cNvContentPartPr/>
                <p14:nvPr/>
              </p14:nvContentPartPr>
              <p14:xfrm>
                <a:off x="4567253" y="5774467"/>
                <a:ext cx="360" cy="360"/>
              </p14:xfrm>
            </p:contentPart>
          </mc:Choice>
          <mc:Fallback xmlns="">
            <p:pic>
              <p:nvPicPr>
                <p:cNvPr id="169305" name="Freihand 169304">
                  <a:extLst>
                    <a:ext uri="{FF2B5EF4-FFF2-40B4-BE49-F238E27FC236}">
                      <a16:creationId xmlns:a16="http://schemas.microsoft.com/office/drawing/2014/main" id="{67130923-7B35-4E9A-9320-E6E0F74DC595}"/>
                    </a:ext>
                  </a:extLst>
                </p:cNvPr>
                <p:cNvPicPr/>
                <p:nvPr/>
              </p:nvPicPr>
              <p:blipFill>
                <a:blip r:embed="rId666"/>
                <a:stretch>
                  <a:fillRect/>
                </a:stretch>
              </p:blipFill>
              <p:spPr>
                <a:xfrm>
                  <a:off x="4562933" y="5770147"/>
                  <a:ext cx="9000" cy="9000"/>
                </a:xfrm>
                <a:prstGeom prst="rect">
                  <a:avLst/>
                </a:prstGeom>
              </p:spPr>
            </p:pic>
          </mc:Fallback>
        </mc:AlternateContent>
      </p:grpSp>
      <p:grpSp>
        <p:nvGrpSpPr>
          <p:cNvPr id="169335" name="Gruppieren 169334">
            <a:extLst>
              <a:ext uri="{FF2B5EF4-FFF2-40B4-BE49-F238E27FC236}">
                <a16:creationId xmlns:a16="http://schemas.microsoft.com/office/drawing/2014/main" id="{BEC63388-2D39-499E-A183-A2DB8E49ECD6}"/>
              </a:ext>
            </a:extLst>
          </p:cNvPr>
          <p:cNvGrpSpPr/>
          <p:nvPr/>
        </p:nvGrpSpPr>
        <p:grpSpPr>
          <a:xfrm>
            <a:off x="5097893" y="4872307"/>
            <a:ext cx="3419280" cy="857520"/>
            <a:chOff x="5097893" y="4872307"/>
            <a:chExt cx="3419280" cy="857520"/>
          </a:xfrm>
        </p:grpSpPr>
        <mc:AlternateContent xmlns:mc="http://schemas.openxmlformats.org/markup-compatibility/2006" xmlns:p14="http://schemas.microsoft.com/office/powerpoint/2010/main">
          <mc:Choice Requires="p14">
            <p:contentPart p14:bwMode="auto" r:id="rId667">
              <p14:nvContentPartPr>
                <p14:cNvPr id="169307" name="Freihand 169306">
                  <a:extLst>
                    <a:ext uri="{FF2B5EF4-FFF2-40B4-BE49-F238E27FC236}">
                      <a16:creationId xmlns:a16="http://schemas.microsoft.com/office/drawing/2014/main" id="{0A593D80-785C-4A7E-9D69-190C10304556}"/>
                    </a:ext>
                  </a:extLst>
                </p14:cNvPr>
                <p14:cNvContentPartPr/>
                <p14:nvPr/>
              </p14:nvContentPartPr>
              <p14:xfrm>
                <a:off x="5140733" y="5423467"/>
                <a:ext cx="128880" cy="18720"/>
              </p14:xfrm>
            </p:contentPart>
          </mc:Choice>
          <mc:Fallback xmlns="">
            <p:pic>
              <p:nvPicPr>
                <p:cNvPr id="169307" name="Freihand 169306">
                  <a:extLst>
                    <a:ext uri="{FF2B5EF4-FFF2-40B4-BE49-F238E27FC236}">
                      <a16:creationId xmlns:a16="http://schemas.microsoft.com/office/drawing/2014/main" id="{0A593D80-785C-4A7E-9D69-190C10304556}"/>
                    </a:ext>
                  </a:extLst>
                </p:cNvPr>
                <p:cNvPicPr/>
                <p:nvPr/>
              </p:nvPicPr>
              <p:blipFill>
                <a:blip r:embed="rId668"/>
                <a:stretch>
                  <a:fillRect/>
                </a:stretch>
              </p:blipFill>
              <p:spPr>
                <a:xfrm>
                  <a:off x="5136413" y="5419147"/>
                  <a:ext cx="1375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169308" name="Freihand 169307">
                  <a:extLst>
                    <a:ext uri="{FF2B5EF4-FFF2-40B4-BE49-F238E27FC236}">
                      <a16:creationId xmlns:a16="http://schemas.microsoft.com/office/drawing/2014/main" id="{DA24E0BE-B699-4774-995D-3227C8A4ECC7}"/>
                    </a:ext>
                  </a:extLst>
                </p14:cNvPr>
                <p14:cNvContentPartPr/>
                <p14:nvPr/>
              </p14:nvContentPartPr>
              <p14:xfrm>
                <a:off x="5097893" y="5486467"/>
                <a:ext cx="210600" cy="39240"/>
              </p14:xfrm>
            </p:contentPart>
          </mc:Choice>
          <mc:Fallback xmlns="">
            <p:pic>
              <p:nvPicPr>
                <p:cNvPr id="169308" name="Freihand 169307">
                  <a:extLst>
                    <a:ext uri="{FF2B5EF4-FFF2-40B4-BE49-F238E27FC236}">
                      <a16:creationId xmlns:a16="http://schemas.microsoft.com/office/drawing/2014/main" id="{DA24E0BE-B699-4774-995D-3227C8A4ECC7}"/>
                    </a:ext>
                  </a:extLst>
                </p:cNvPr>
                <p:cNvPicPr/>
                <p:nvPr/>
              </p:nvPicPr>
              <p:blipFill>
                <a:blip r:embed="rId670"/>
                <a:stretch>
                  <a:fillRect/>
                </a:stretch>
              </p:blipFill>
              <p:spPr>
                <a:xfrm>
                  <a:off x="5093573" y="5482147"/>
                  <a:ext cx="2192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169309" name="Freihand 169308">
                  <a:extLst>
                    <a:ext uri="{FF2B5EF4-FFF2-40B4-BE49-F238E27FC236}">
                      <a16:creationId xmlns:a16="http://schemas.microsoft.com/office/drawing/2014/main" id="{64D4AC68-56EE-4D5E-AE06-D0FAA498C057}"/>
                    </a:ext>
                  </a:extLst>
                </p14:cNvPr>
                <p14:cNvContentPartPr/>
                <p14:nvPr/>
              </p14:nvContentPartPr>
              <p14:xfrm>
                <a:off x="5367173" y="5298907"/>
                <a:ext cx="196920" cy="226440"/>
              </p14:xfrm>
            </p:contentPart>
          </mc:Choice>
          <mc:Fallback xmlns="">
            <p:pic>
              <p:nvPicPr>
                <p:cNvPr id="169309" name="Freihand 169308">
                  <a:extLst>
                    <a:ext uri="{FF2B5EF4-FFF2-40B4-BE49-F238E27FC236}">
                      <a16:creationId xmlns:a16="http://schemas.microsoft.com/office/drawing/2014/main" id="{64D4AC68-56EE-4D5E-AE06-D0FAA498C057}"/>
                    </a:ext>
                  </a:extLst>
                </p:cNvPr>
                <p:cNvPicPr/>
                <p:nvPr/>
              </p:nvPicPr>
              <p:blipFill>
                <a:blip r:embed="rId672"/>
                <a:stretch>
                  <a:fillRect/>
                </a:stretch>
              </p:blipFill>
              <p:spPr>
                <a:xfrm>
                  <a:off x="5362853" y="5294587"/>
                  <a:ext cx="20556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169310" name="Freihand 169309">
                  <a:extLst>
                    <a:ext uri="{FF2B5EF4-FFF2-40B4-BE49-F238E27FC236}">
                      <a16:creationId xmlns:a16="http://schemas.microsoft.com/office/drawing/2014/main" id="{86F5B747-AEDC-4313-8545-53623E20701D}"/>
                    </a:ext>
                  </a:extLst>
                </p14:cNvPr>
                <p14:cNvContentPartPr/>
                <p14:nvPr/>
              </p14:nvContentPartPr>
              <p14:xfrm>
                <a:off x="5507573" y="5270827"/>
                <a:ext cx="106560" cy="21240"/>
              </p14:xfrm>
            </p:contentPart>
          </mc:Choice>
          <mc:Fallback xmlns="">
            <p:pic>
              <p:nvPicPr>
                <p:cNvPr id="169310" name="Freihand 169309">
                  <a:extLst>
                    <a:ext uri="{FF2B5EF4-FFF2-40B4-BE49-F238E27FC236}">
                      <a16:creationId xmlns:a16="http://schemas.microsoft.com/office/drawing/2014/main" id="{86F5B747-AEDC-4313-8545-53623E20701D}"/>
                    </a:ext>
                  </a:extLst>
                </p:cNvPr>
                <p:cNvPicPr/>
                <p:nvPr/>
              </p:nvPicPr>
              <p:blipFill>
                <a:blip r:embed="rId674"/>
                <a:stretch>
                  <a:fillRect/>
                </a:stretch>
              </p:blipFill>
              <p:spPr>
                <a:xfrm>
                  <a:off x="5503253" y="5266507"/>
                  <a:ext cx="1152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169311" name="Freihand 169310">
                  <a:extLst>
                    <a:ext uri="{FF2B5EF4-FFF2-40B4-BE49-F238E27FC236}">
                      <a16:creationId xmlns:a16="http://schemas.microsoft.com/office/drawing/2014/main" id="{FAF316C3-01AA-4E88-BC71-AE1BF0B2B65B}"/>
                    </a:ext>
                  </a:extLst>
                </p14:cNvPr>
                <p14:cNvContentPartPr/>
                <p14:nvPr/>
              </p14:nvContentPartPr>
              <p14:xfrm>
                <a:off x="5741213" y="5400427"/>
                <a:ext cx="45360" cy="25920"/>
              </p14:xfrm>
            </p:contentPart>
          </mc:Choice>
          <mc:Fallback xmlns="">
            <p:pic>
              <p:nvPicPr>
                <p:cNvPr id="169311" name="Freihand 169310">
                  <a:extLst>
                    <a:ext uri="{FF2B5EF4-FFF2-40B4-BE49-F238E27FC236}">
                      <a16:creationId xmlns:a16="http://schemas.microsoft.com/office/drawing/2014/main" id="{FAF316C3-01AA-4E88-BC71-AE1BF0B2B65B}"/>
                    </a:ext>
                  </a:extLst>
                </p:cNvPr>
                <p:cNvPicPr/>
                <p:nvPr/>
              </p:nvPicPr>
              <p:blipFill>
                <a:blip r:embed="rId676"/>
                <a:stretch>
                  <a:fillRect/>
                </a:stretch>
              </p:blipFill>
              <p:spPr>
                <a:xfrm>
                  <a:off x="5736893" y="5396107"/>
                  <a:ext cx="540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169312" name="Freihand 169311">
                  <a:extLst>
                    <a:ext uri="{FF2B5EF4-FFF2-40B4-BE49-F238E27FC236}">
                      <a16:creationId xmlns:a16="http://schemas.microsoft.com/office/drawing/2014/main" id="{B5D81213-0EEC-49C4-A200-F856BF274184}"/>
                    </a:ext>
                  </a:extLst>
                </p14:cNvPr>
                <p14:cNvContentPartPr/>
                <p14:nvPr/>
              </p14:nvContentPartPr>
              <p14:xfrm>
                <a:off x="6029213" y="5085427"/>
                <a:ext cx="194760" cy="248760"/>
              </p14:xfrm>
            </p:contentPart>
          </mc:Choice>
          <mc:Fallback xmlns="">
            <p:pic>
              <p:nvPicPr>
                <p:cNvPr id="169312" name="Freihand 169311">
                  <a:extLst>
                    <a:ext uri="{FF2B5EF4-FFF2-40B4-BE49-F238E27FC236}">
                      <a16:creationId xmlns:a16="http://schemas.microsoft.com/office/drawing/2014/main" id="{B5D81213-0EEC-49C4-A200-F856BF274184}"/>
                    </a:ext>
                  </a:extLst>
                </p:cNvPr>
                <p:cNvPicPr/>
                <p:nvPr/>
              </p:nvPicPr>
              <p:blipFill>
                <a:blip r:embed="rId678"/>
                <a:stretch>
                  <a:fillRect/>
                </a:stretch>
              </p:blipFill>
              <p:spPr>
                <a:xfrm>
                  <a:off x="6024893" y="5081107"/>
                  <a:ext cx="20340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169313" name="Freihand 169312">
                  <a:extLst>
                    <a:ext uri="{FF2B5EF4-FFF2-40B4-BE49-F238E27FC236}">
                      <a16:creationId xmlns:a16="http://schemas.microsoft.com/office/drawing/2014/main" id="{57CF834C-F076-442C-ABFE-79C56175ABA5}"/>
                    </a:ext>
                  </a:extLst>
                </p14:cNvPr>
                <p14:cNvContentPartPr/>
                <p14:nvPr/>
              </p14:nvContentPartPr>
              <p14:xfrm>
                <a:off x="5885933" y="5302507"/>
                <a:ext cx="696240" cy="99360"/>
              </p14:xfrm>
            </p:contentPart>
          </mc:Choice>
          <mc:Fallback xmlns="">
            <p:pic>
              <p:nvPicPr>
                <p:cNvPr id="169313" name="Freihand 169312">
                  <a:extLst>
                    <a:ext uri="{FF2B5EF4-FFF2-40B4-BE49-F238E27FC236}">
                      <a16:creationId xmlns:a16="http://schemas.microsoft.com/office/drawing/2014/main" id="{57CF834C-F076-442C-ABFE-79C56175ABA5}"/>
                    </a:ext>
                  </a:extLst>
                </p:cNvPr>
                <p:cNvPicPr/>
                <p:nvPr/>
              </p:nvPicPr>
              <p:blipFill>
                <a:blip r:embed="rId680"/>
                <a:stretch>
                  <a:fillRect/>
                </a:stretch>
              </p:blipFill>
              <p:spPr>
                <a:xfrm>
                  <a:off x="5881613" y="5298187"/>
                  <a:ext cx="7048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169315" name="Freihand 169314">
                  <a:extLst>
                    <a:ext uri="{FF2B5EF4-FFF2-40B4-BE49-F238E27FC236}">
                      <a16:creationId xmlns:a16="http://schemas.microsoft.com/office/drawing/2014/main" id="{084FF0CD-50FE-45C5-9B58-EF15B6E1E044}"/>
                    </a:ext>
                  </a:extLst>
                </p14:cNvPr>
                <p14:cNvContentPartPr/>
                <p14:nvPr/>
              </p14:nvContentPartPr>
              <p14:xfrm>
                <a:off x="5885573" y="5482507"/>
                <a:ext cx="164520" cy="156240"/>
              </p14:xfrm>
            </p:contentPart>
          </mc:Choice>
          <mc:Fallback xmlns="">
            <p:pic>
              <p:nvPicPr>
                <p:cNvPr id="169315" name="Freihand 169314">
                  <a:extLst>
                    <a:ext uri="{FF2B5EF4-FFF2-40B4-BE49-F238E27FC236}">
                      <a16:creationId xmlns:a16="http://schemas.microsoft.com/office/drawing/2014/main" id="{084FF0CD-50FE-45C5-9B58-EF15B6E1E044}"/>
                    </a:ext>
                  </a:extLst>
                </p:cNvPr>
                <p:cNvPicPr/>
                <p:nvPr/>
              </p:nvPicPr>
              <p:blipFill>
                <a:blip r:embed="rId682"/>
                <a:stretch>
                  <a:fillRect/>
                </a:stretch>
              </p:blipFill>
              <p:spPr>
                <a:xfrm>
                  <a:off x="5881253" y="5478187"/>
                  <a:ext cx="1731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83">
              <p14:nvContentPartPr>
                <p14:cNvPr id="169316" name="Freihand 169315">
                  <a:extLst>
                    <a:ext uri="{FF2B5EF4-FFF2-40B4-BE49-F238E27FC236}">
                      <a16:creationId xmlns:a16="http://schemas.microsoft.com/office/drawing/2014/main" id="{CD6AE7B3-10A2-4E33-A731-F9A4E8840498}"/>
                    </a:ext>
                  </a:extLst>
                </p14:cNvPr>
                <p14:cNvContentPartPr/>
                <p14:nvPr/>
              </p14:nvContentPartPr>
              <p14:xfrm>
                <a:off x="6112373" y="5561347"/>
                <a:ext cx="88560" cy="21240"/>
              </p14:xfrm>
            </p:contentPart>
          </mc:Choice>
          <mc:Fallback xmlns="">
            <p:pic>
              <p:nvPicPr>
                <p:cNvPr id="169316" name="Freihand 169315">
                  <a:extLst>
                    <a:ext uri="{FF2B5EF4-FFF2-40B4-BE49-F238E27FC236}">
                      <a16:creationId xmlns:a16="http://schemas.microsoft.com/office/drawing/2014/main" id="{CD6AE7B3-10A2-4E33-A731-F9A4E8840498}"/>
                    </a:ext>
                  </a:extLst>
                </p:cNvPr>
                <p:cNvPicPr/>
                <p:nvPr/>
              </p:nvPicPr>
              <p:blipFill>
                <a:blip r:embed="rId684"/>
                <a:stretch>
                  <a:fillRect/>
                </a:stretch>
              </p:blipFill>
              <p:spPr>
                <a:xfrm>
                  <a:off x="6108053" y="5557027"/>
                  <a:ext cx="972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685">
              <p14:nvContentPartPr>
                <p14:cNvPr id="169317" name="Freihand 169316">
                  <a:extLst>
                    <a:ext uri="{FF2B5EF4-FFF2-40B4-BE49-F238E27FC236}">
                      <a16:creationId xmlns:a16="http://schemas.microsoft.com/office/drawing/2014/main" id="{59201D6A-CBBE-4E81-AD8D-7E88B64343DC}"/>
                    </a:ext>
                  </a:extLst>
                </p14:cNvPr>
                <p14:cNvContentPartPr/>
                <p14:nvPr/>
              </p14:nvContentPartPr>
              <p14:xfrm>
                <a:off x="6255653" y="5477467"/>
                <a:ext cx="101520" cy="137160"/>
              </p14:xfrm>
            </p:contentPart>
          </mc:Choice>
          <mc:Fallback xmlns="">
            <p:pic>
              <p:nvPicPr>
                <p:cNvPr id="169317" name="Freihand 169316">
                  <a:extLst>
                    <a:ext uri="{FF2B5EF4-FFF2-40B4-BE49-F238E27FC236}">
                      <a16:creationId xmlns:a16="http://schemas.microsoft.com/office/drawing/2014/main" id="{59201D6A-CBBE-4E81-AD8D-7E88B64343DC}"/>
                    </a:ext>
                  </a:extLst>
                </p:cNvPr>
                <p:cNvPicPr/>
                <p:nvPr/>
              </p:nvPicPr>
              <p:blipFill>
                <a:blip r:embed="rId686"/>
                <a:stretch>
                  <a:fillRect/>
                </a:stretch>
              </p:blipFill>
              <p:spPr>
                <a:xfrm>
                  <a:off x="6251333" y="5473147"/>
                  <a:ext cx="1101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687">
              <p14:nvContentPartPr>
                <p14:cNvPr id="169318" name="Freihand 169317">
                  <a:extLst>
                    <a:ext uri="{FF2B5EF4-FFF2-40B4-BE49-F238E27FC236}">
                      <a16:creationId xmlns:a16="http://schemas.microsoft.com/office/drawing/2014/main" id="{6F4B5962-F43A-4E50-A229-19A37D4980A9}"/>
                    </a:ext>
                  </a:extLst>
                </p14:cNvPr>
                <p14:cNvContentPartPr/>
                <p14:nvPr/>
              </p14:nvContentPartPr>
              <p14:xfrm>
                <a:off x="6374093" y="5543347"/>
                <a:ext cx="33480" cy="134640"/>
              </p14:xfrm>
            </p:contentPart>
          </mc:Choice>
          <mc:Fallback xmlns="">
            <p:pic>
              <p:nvPicPr>
                <p:cNvPr id="169318" name="Freihand 169317">
                  <a:extLst>
                    <a:ext uri="{FF2B5EF4-FFF2-40B4-BE49-F238E27FC236}">
                      <a16:creationId xmlns:a16="http://schemas.microsoft.com/office/drawing/2014/main" id="{6F4B5962-F43A-4E50-A229-19A37D4980A9}"/>
                    </a:ext>
                  </a:extLst>
                </p:cNvPr>
                <p:cNvPicPr/>
                <p:nvPr/>
              </p:nvPicPr>
              <p:blipFill>
                <a:blip r:embed="rId688"/>
                <a:stretch>
                  <a:fillRect/>
                </a:stretch>
              </p:blipFill>
              <p:spPr>
                <a:xfrm>
                  <a:off x="6369773" y="5539027"/>
                  <a:ext cx="421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89">
              <p14:nvContentPartPr>
                <p14:cNvPr id="169319" name="Freihand 169318">
                  <a:extLst>
                    <a:ext uri="{FF2B5EF4-FFF2-40B4-BE49-F238E27FC236}">
                      <a16:creationId xmlns:a16="http://schemas.microsoft.com/office/drawing/2014/main" id="{607813F7-07E0-4947-8767-2D0AA00998FE}"/>
                    </a:ext>
                  </a:extLst>
                </p14:cNvPr>
                <p14:cNvContentPartPr/>
                <p14:nvPr/>
              </p14:nvContentPartPr>
              <p14:xfrm>
                <a:off x="6452933" y="5452267"/>
                <a:ext cx="113760" cy="177840"/>
              </p14:xfrm>
            </p:contentPart>
          </mc:Choice>
          <mc:Fallback xmlns="">
            <p:pic>
              <p:nvPicPr>
                <p:cNvPr id="169319" name="Freihand 169318">
                  <a:extLst>
                    <a:ext uri="{FF2B5EF4-FFF2-40B4-BE49-F238E27FC236}">
                      <a16:creationId xmlns:a16="http://schemas.microsoft.com/office/drawing/2014/main" id="{607813F7-07E0-4947-8767-2D0AA00998FE}"/>
                    </a:ext>
                  </a:extLst>
                </p:cNvPr>
                <p:cNvPicPr/>
                <p:nvPr/>
              </p:nvPicPr>
              <p:blipFill>
                <a:blip r:embed="rId690"/>
                <a:stretch>
                  <a:fillRect/>
                </a:stretch>
              </p:blipFill>
              <p:spPr>
                <a:xfrm>
                  <a:off x="6448613" y="5447947"/>
                  <a:ext cx="1224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691">
              <p14:nvContentPartPr>
                <p14:cNvPr id="169320" name="Freihand 169319">
                  <a:extLst>
                    <a:ext uri="{FF2B5EF4-FFF2-40B4-BE49-F238E27FC236}">
                      <a16:creationId xmlns:a16="http://schemas.microsoft.com/office/drawing/2014/main" id="{4BFA18D7-036C-41C0-BEFE-670531F586DE}"/>
                    </a:ext>
                  </a:extLst>
                </p14:cNvPr>
                <p14:cNvContentPartPr/>
                <p14:nvPr/>
              </p14:nvContentPartPr>
              <p14:xfrm>
                <a:off x="6709253" y="5317627"/>
                <a:ext cx="197640" cy="14760"/>
              </p14:xfrm>
            </p:contentPart>
          </mc:Choice>
          <mc:Fallback xmlns="">
            <p:pic>
              <p:nvPicPr>
                <p:cNvPr id="169320" name="Freihand 169319">
                  <a:extLst>
                    <a:ext uri="{FF2B5EF4-FFF2-40B4-BE49-F238E27FC236}">
                      <a16:creationId xmlns:a16="http://schemas.microsoft.com/office/drawing/2014/main" id="{4BFA18D7-036C-41C0-BEFE-670531F586DE}"/>
                    </a:ext>
                  </a:extLst>
                </p:cNvPr>
                <p:cNvPicPr/>
                <p:nvPr/>
              </p:nvPicPr>
              <p:blipFill>
                <a:blip r:embed="rId692"/>
                <a:stretch>
                  <a:fillRect/>
                </a:stretch>
              </p:blipFill>
              <p:spPr>
                <a:xfrm>
                  <a:off x="6704933" y="5313307"/>
                  <a:ext cx="2062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93">
              <p14:nvContentPartPr>
                <p14:cNvPr id="169321" name="Freihand 169320">
                  <a:extLst>
                    <a:ext uri="{FF2B5EF4-FFF2-40B4-BE49-F238E27FC236}">
                      <a16:creationId xmlns:a16="http://schemas.microsoft.com/office/drawing/2014/main" id="{1A421B05-1C10-4331-A5D0-0D092B6094B1}"/>
                    </a:ext>
                  </a:extLst>
                </p14:cNvPr>
                <p14:cNvContentPartPr/>
                <p14:nvPr/>
              </p14:nvContentPartPr>
              <p14:xfrm>
                <a:off x="6747413" y="5368027"/>
                <a:ext cx="149400" cy="8280"/>
              </p14:xfrm>
            </p:contentPart>
          </mc:Choice>
          <mc:Fallback xmlns="">
            <p:pic>
              <p:nvPicPr>
                <p:cNvPr id="169321" name="Freihand 169320">
                  <a:extLst>
                    <a:ext uri="{FF2B5EF4-FFF2-40B4-BE49-F238E27FC236}">
                      <a16:creationId xmlns:a16="http://schemas.microsoft.com/office/drawing/2014/main" id="{1A421B05-1C10-4331-A5D0-0D092B6094B1}"/>
                    </a:ext>
                  </a:extLst>
                </p:cNvPr>
                <p:cNvPicPr/>
                <p:nvPr/>
              </p:nvPicPr>
              <p:blipFill>
                <a:blip r:embed="rId694"/>
                <a:stretch>
                  <a:fillRect/>
                </a:stretch>
              </p:blipFill>
              <p:spPr>
                <a:xfrm>
                  <a:off x="6743093" y="5363707"/>
                  <a:ext cx="1580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95">
              <p14:nvContentPartPr>
                <p14:cNvPr id="169322" name="Freihand 169321">
                  <a:extLst>
                    <a:ext uri="{FF2B5EF4-FFF2-40B4-BE49-F238E27FC236}">
                      <a16:creationId xmlns:a16="http://schemas.microsoft.com/office/drawing/2014/main" id="{54BCD542-D979-47D9-B63E-69BD09CAD4D1}"/>
                    </a:ext>
                  </a:extLst>
                </p14:cNvPr>
                <p14:cNvContentPartPr/>
                <p14:nvPr/>
              </p14:nvContentPartPr>
              <p14:xfrm>
                <a:off x="6928853" y="5184427"/>
                <a:ext cx="169200" cy="234360"/>
              </p14:xfrm>
            </p:contentPart>
          </mc:Choice>
          <mc:Fallback xmlns="">
            <p:pic>
              <p:nvPicPr>
                <p:cNvPr id="169322" name="Freihand 169321">
                  <a:extLst>
                    <a:ext uri="{FF2B5EF4-FFF2-40B4-BE49-F238E27FC236}">
                      <a16:creationId xmlns:a16="http://schemas.microsoft.com/office/drawing/2014/main" id="{54BCD542-D979-47D9-B63E-69BD09CAD4D1}"/>
                    </a:ext>
                  </a:extLst>
                </p:cNvPr>
                <p:cNvPicPr/>
                <p:nvPr/>
              </p:nvPicPr>
              <p:blipFill>
                <a:blip r:embed="rId696"/>
                <a:stretch>
                  <a:fillRect/>
                </a:stretch>
              </p:blipFill>
              <p:spPr>
                <a:xfrm>
                  <a:off x="6924533" y="5180107"/>
                  <a:ext cx="17784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697">
              <p14:nvContentPartPr>
                <p14:cNvPr id="169323" name="Freihand 169322">
                  <a:extLst>
                    <a:ext uri="{FF2B5EF4-FFF2-40B4-BE49-F238E27FC236}">
                      <a16:creationId xmlns:a16="http://schemas.microsoft.com/office/drawing/2014/main" id="{2212A2F9-2045-494D-9A66-4284DEFB76FD}"/>
                    </a:ext>
                  </a:extLst>
                </p14:cNvPr>
                <p14:cNvContentPartPr/>
                <p14:nvPr/>
              </p14:nvContentPartPr>
              <p14:xfrm>
                <a:off x="7060613" y="5155627"/>
                <a:ext cx="160200" cy="13680"/>
              </p14:xfrm>
            </p:contentPart>
          </mc:Choice>
          <mc:Fallback xmlns="">
            <p:pic>
              <p:nvPicPr>
                <p:cNvPr id="169323" name="Freihand 169322">
                  <a:extLst>
                    <a:ext uri="{FF2B5EF4-FFF2-40B4-BE49-F238E27FC236}">
                      <a16:creationId xmlns:a16="http://schemas.microsoft.com/office/drawing/2014/main" id="{2212A2F9-2045-494D-9A66-4284DEFB76FD}"/>
                    </a:ext>
                  </a:extLst>
                </p:cNvPr>
                <p:cNvPicPr/>
                <p:nvPr/>
              </p:nvPicPr>
              <p:blipFill>
                <a:blip r:embed="rId698"/>
                <a:stretch>
                  <a:fillRect/>
                </a:stretch>
              </p:blipFill>
              <p:spPr>
                <a:xfrm>
                  <a:off x="7056293" y="5151307"/>
                  <a:ext cx="1688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99">
              <p14:nvContentPartPr>
                <p14:cNvPr id="169324" name="Freihand 169323">
                  <a:extLst>
                    <a:ext uri="{FF2B5EF4-FFF2-40B4-BE49-F238E27FC236}">
                      <a16:creationId xmlns:a16="http://schemas.microsoft.com/office/drawing/2014/main" id="{7E9EF91D-C089-4FAD-8E9D-F4AA6046BC63}"/>
                    </a:ext>
                  </a:extLst>
                </p14:cNvPr>
                <p14:cNvContentPartPr/>
                <p14:nvPr/>
              </p14:nvContentPartPr>
              <p14:xfrm>
                <a:off x="7238813" y="5314747"/>
                <a:ext cx="360" cy="360"/>
              </p14:xfrm>
            </p:contentPart>
          </mc:Choice>
          <mc:Fallback xmlns="">
            <p:pic>
              <p:nvPicPr>
                <p:cNvPr id="169324" name="Freihand 169323">
                  <a:extLst>
                    <a:ext uri="{FF2B5EF4-FFF2-40B4-BE49-F238E27FC236}">
                      <a16:creationId xmlns:a16="http://schemas.microsoft.com/office/drawing/2014/main" id="{7E9EF91D-C089-4FAD-8E9D-F4AA6046BC63}"/>
                    </a:ext>
                  </a:extLst>
                </p:cNvPr>
                <p:cNvPicPr/>
                <p:nvPr/>
              </p:nvPicPr>
              <p:blipFill>
                <a:blip r:embed="rId666"/>
                <a:stretch>
                  <a:fillRect/>
                </a:stretch>
              </p:blipFill>
              <p:spPr>
                <a:xfrm>
                  <a:off x="7234493" y="5310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169325" name="Freihand 169324">
                  <a:extLst>
                    <a:ext uri="{FF2B5EF4-FFF2-40B4-BE49-F238E27FC236}">
                      <a16:creationId xmlns:a16="http://schemas.microsoft.com/office/drawing/2014/main" id="{1F55BCFE-60D3-4DE4-9D91-C171E003F9CC}"/>
                    </a:ext>
                  </a:extLst>
                </p14:cNvPr>
                <p14:cNvContentPartPr/>
                <p14:nvPr/>
              </p14:nvContentPartPr>
              <p14:xfrm>
                <a:off x="7370933" y="5037187"/>
                <a:ext cx="159840" cy="211320"/>
              </p14:xfrm>
            </p:contentPart>
          </mc:Choice>
          <mc:Fallback xmlns="">
            <p:pic>
              <p:nvPicPr>
                <p:cNvPr id="169325" name="Freihand 169324">
                  <a:extLst>
                    <a:ext uri="{FF2B5EF4-FFF2-40B4-BE49-F238E27FC236}">
                      <a16:creationId xmlns:a16="http://schemas.microsoft.com/office/drawing/2014/main" id="{1F55BCFE-60D3-4DE4-9D91-C171E003F9CC}"/>
                    </a:ext>
                  </a:extLst>
                </p:cNvPr>
                <p:cNvPicPr/>
                <p:nvPr/>
              </p:nvPicPr>
              <p:blipFill>
                <a:blip r:embed="rId701"/>
                <a:stretch>
                  <a:fillRect/>
                </a:stretch>
              </p:blipFill>
              <p:spPr>
                <a:xfrm>
                  <a:off x="7366613" y="5032867"/>
                  <a:ext cx="16848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169326" name="Freihand 169325">
                  <a:extLst>
                    <a:ext uri="{FF2B5EF4-FFF2-40B4-BE49-F238E27FC236}">
                      <a16:creationId xmlns:a16="http://schemas.microsoft.com/office/drawing/2014/main" id="{12B0F3A3-8BDA-4CF9-9257-6E789C799F7B}"/>
                    </a:ext>
                  </a:extLst>
                </p14:cNvPr>
                <p14:cNvContentPartPr/>
                <p14:nvPr/>
              </p14:nvContentPartPr>
              <p14:xfrm>
                <a:off x="7351493" y="5241307"/>
                <a:ext cx="297360" cy="66240"/>
              </p14:xfrm>
            </p:contentPart>
          </mc:Choice>
          <mc:Fallback xmlns="">
            <p:pic>
              <p:nvPicPr>
                <p:cNvPr id="169326" name="Freihand 169325">
                  <a:extLst>
                    <a:ext uri="{FF2B5EF4-FFF2-40B4-BE49-F238E27FC236}">
                      <a16:creationId xmlns:a16="http://schemas.microsoft.com/office/drawing/2014/main" id="{12B0F3A3-8BDA-4CF9-9257-6E789C799F7B}"/>
                    </a:ext>
                  </a:extLst>
                </p:cNvPr>
                <p:cNvPicPr/>
                <p:nvPr/>
              </p:nvPicPr>
              <p:blipFill>
                <a:blip r:embed="rId703"/>
                <a:stretch>
                  <a:fillRect/>
                </a:stretch>
              </p:blipFill>
              <p:spPr>
                <a:xfrm>
                  <a:off x="7347173" y="5236987"/>
                  <a:ext cx="3060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169327" name="Freihand 169326">
                  <a:extLst>
                    <a:ext uri="{FF2B5EF4-FFF2-40B4-BE49-F238E27FC236}">
                      <a16:creationId xmlns:a16="http://schemas.microsoft.com/office/drawing/2014/main" id="{94D81F0B-DA8B-491C-A341-70883EF94C2D}"/>
                    </a:ext>
                  </a:extLst>
                </p14:cNvPr>
                <p14:cNvContentPartPr/>
                <p14:nvPr/>
              </p14:nvContentPartPr>
              <p14:xfrm>
                <a:off x="7306133" y="5386387"/>
                <a:ext cx="127080" cy="149040"/>
              </p14:xfrm>
            </p:contentPart>
          </mc:Choice>
          <mc:Fallback xmlns="">
            <p:pic>
              <p:nvPicPr>
                <p:cNvPr id="169327" name="Freihand 169326">
                  <a:extLst>
                    <a:ext uri="{FF2B5EF4-FFF2-40B4-BE49-F238E27FC236}">
                      <a16:creationId xmlns:a16="http://schemas.microsoft.com/office/drawing/2014/main" id="{94D81F0B-DA8B-491C-A341-70883EF94C2D}"/>
                    </a:ext>
                  </a:extLst>
                </p:cNvPr>
                <p:cNvPicPr/>
                <p:nvPr/>
              </p:nvPicPr>
              <p:blipFill>
                <a:blip r:embed="rId705"/>
                <a:stretch>
                  <a:fillRect/>
                </a:stretch>
              </p:blipFill>
              <p:spPr>
                <a:xfrm>
                  <a:off x="7301813" y="5382067"/>
                  <a:ext cx="1357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169328" name="Freihand 169327">
                  <a:extLst>
                    <a:ext uri="{FF2B5EF4-FFF2-40B4-BE49-F238E27FC236}">
                      <a16:creationId xmlns:a16="http://schemas.microsoft.com/office/drawing/2014/main" id="{D1B2891E-7FFC-4C14-A5D7-282C77355715}"/>
                    </a:ext>
                  </a:extLst>
                </p14:cNvPr>
                <p14:cNvContentPartPr/>
                <p14:nvPr/>
              </p14:nvContentPartPr>
              <p14:xfrm>
                <a:off x="7437533" y="5468107"/>
                <a:ext cx="17640" cy="105120"/>
              </p14:xfrm>
            </p:contentPart>
          </mc:Choice>
          <mc:Fallback xmlns="">
            <p:pic>
              <p:nvPicPr>
                <p:cNvPr id="169328" name="Freihand 169327">
                  <a:extLst>
                    <a:ext uri="{FF2B5EF4-FFF2-40B4-BE49-F238E27FC236}">
                      <a16:creationId xmlns:a16="http://schemas.microsoft.com/office/drawing/2014/main" id="{D1B2891E-7FFC-4C14-A5D7-282C77355715}"/>
                    </a:ext>
                  </a:extLst>
                </p:cNvPr>
                <p:cNvPicPr/>
                <p:nvPr/>
              </p:nvPicPr>
              <p:blipFill>
                <a:blip r:embed="rId707"/>
                <a:stretch>
                  <a:fillRect/>
                </a:stretch>
              </p:blipFill>
              <p:spPr>
                <a:xfrm>
                  <a:off x="7433213" y="5463787"/>
                  <a:ext cx="262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169329" name="Freihand 169328">
                  <a:extLst>
                    <a:ext uri="{FF2B5EF4-FFF2-40B4-BE49-F238E27FC236}">
                      <a16:creationId xmlns:a16="http://schemas.microsoft.com/office/drawing/2014/main" id="{15E08600-266E-4C3D-99AB-7155E67B5ABB}"/>
                    </a:ext>
                  </a:extLst>
                </p14:cNvPr>
                <p14:cNvContentPartPr/>
                <p14:nvPr/>
              </p14:nvContentPartPr>
              <p14:xfrm>
                <a:off x="7534733" y="5391067"/>
                <a:ext cx="113760" cy="111600"/>
              </p14:xfrm>
            </p:contentPart>
          </mc:Choice>
          <mc:Fallback xmlns="">
            <p:pic>
              <p:nvPicPr>
                <p:cNvPr id="169329" name="Freihand 169328">
                  <a:extLst>
                    <a:ext uri="{FF2B5EF4-FFF2-40B4-BE49-F238E27FC236}">
                      <a16:creationId xmlns:a16="http://schemas.microsoft.com/office/drawing/2014/main" id="{15E08600-266E-4C3D-99AB-7155E67B5ABB}"/>
                    </a:ext>
                  </a:extLst>
                </p:cNvPr>
                <p:cNvPicPr/>
                <p:nvPr/>
              </p:nvPicPr>
              <p:blipFill>
                <a:blip r:embed="rId709"/>
                <a:stretch>
                  <a:fillRect/>
                </a:stretch>
              </p:blipFill>
              <p:spPr>
                <a:xfrm>
                  <a:off x="7530413" y="5386747"/>
                  <a:ext cx="12240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169330" name="Freihand 169329">
                  <a:extLst>
                    <a:ext uri="{FF2B5EF4-FFF2-40B4-BE49-F238E27FC236}">
                      <a16:creationId xmlns:a16="http://schemas.microsoft.com/office/drawing/2014/main" id="{F76224EF-2C7C-472C-8DE6-5C49BD77A515}"/>
                    </a:ext>
                  </a:extLst>
                </p14:cNvPr>
                <p14:cNvContentPartPr/>
                <p14:nvPr/>
              </p14:nvContentPartPr>
              <p14:xfrm>
                <a:off x="7742813" y="5261107"/>
                <a:ext cx="204120" cy="66240"/>
              </p14:xfrm>
            </p:contentPart>
          </mc:Choice>
          <mc:Fallback xmlns="">
            <p:pic>
              <p:nvPicPr>
                <p:cNvPr id="169330" name="Freihand 169329">
                  <a:extLst>
                    <a:ext uri="{FF2B5EF4-FFF2-40B4-BE49-F238E27FC236}">
                      <a16:creationId xmlns:a16="http://schemas.microsoft.com/office/drawing/2014/main" id="{F76224EF-2C7C-472C-8DE6-5C49BD77A515}"/>
                    </a:ext>
                  </a:extLst>
                </p:cNvPr>
                <p:cNvPicPr/>
                <p:nvPr/>
              </p:nvPicPr>
              <p:blipFill>
                <a:blip r:embed="rId711"/>
                <a:stretch>
                  <a:fillRect/>
                </a:stretch>
              </p:blipFill>
              <p:spPr>
                <a:xfrm>
                  <a:off x="7738493" y="5256787"/>
                  <a:ext cx="2127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169331" name="Freihand 169330">
                  <a:extLst>
                    <a:ext uri="{FF2B5EF4-FFF2-40B4-BE49-F238E27FC236}">
                      <a16:creationId xmlns:a16="http://schemas.microsoft.com/office/drawing/2014/main" id="{22F51426-AEEA-4587-853C-11784CDB2D86}"/>
                    </a:ext>
                  </a:extLst>
                </p14:cNvPr>
                <p14:cNvContentPartPr/>
                <p14:nvPr/>
              </p14:nvContentPartPr>
              <p14:xfrm>
                <a:off x="8036213" y="5146267"/>
                <a:ext cx="205200" cy="191880"/>
              </p14:xfrm>
            </p:contentPart>
          </mc:Choice>
          <mc:Fallback xmlns="">
            <p:pic>
              <p:nvPicPr>
                <p:cNvPr id="169331" name="Freihand 169330">
                  <a:extLst>
                    <a:ext uri="{FF2B5EF4-FFF2-40B4-BE49-F238E27FC236}">
                      <a16:creationId xmlns:a16="http://schemas.microsoft.com/office/drawing/2014/main" id="{22F51426-AEEA-4587-853C-11784CDB2D86}"/>
                    </a:ext>
                  </a:extLst>
                </p:cNvPr>
                <p:cNvPicPr/>
                <p:nvPr/>
              </p:nvPicPr>
              <p:blipFill>
                <a:blip r:embed="rId713"/>
                <a:stretch>
                  <a:fillRect/>
                </a:stretch>
              </p:blipFill>
              <p:spPr>
                <a:xfrm>
                  <a:off x="8031893" y="5141947"/>
                  <a:ext cx="2138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169332" name="Freihand 169331">
                  <a:extLst>
                    <a:ext uri="{FF2B5EF4-FFF2-40B4-BE49-F238E27FC236}">
                      <a16:creationId xmlns:a16="http://schemas.microsoft.com/office/drawing/2014/main" id="{DA8A521A-076E-4A9D-A849-D81A590CB444}"/>
                    </a:ext>
                  </a:extLst>
                </p14:cNvPr>
                <p14:cNvContentPartPr/>
                <p14:nvPr/>
              </p14:nvContentPartPr>
              <p14:xfrm>
                <a:off x="8131253" y="5125027"/>
                <a:ext cx="181080" cy="11160"/>
              </p14:xfrm>
            </p:contentPart>
          </mc:Choice>
          <mc:Fallback xmlns="">
            <p:pic>
              <p:nvPicPr>
                <p:cNvPr id="169332" name="Freihand 169331">
                  <a:extLst>
                    <a:ext uri="{FF2B5EF4-FFF2-40B4-BE49-F238E27FC236}">
                      <a16:creationId xmlns:a16="http://schemas.microsoft.com/office/drawing/2014/main" id="{DA8A521A-076E-4A9D-A849-D81A590CB444}"/>
                    </a:ext>
                  </a:extLst>
                </p:cNvPr>
                <p:cNvPicPr/>
                <p:nvPr/>
              </p:nvPicPr>
              <p:blipFill>
                <a:blip r:embed="rId715"/>
                <a:stretch>
                  <a:fillRect/>
                </a:stretch>
              </p:blipFill>
              <p:spPr>
                <a:xfrm>
                  <a:off x="8126933" y="5120707"/>
                  <a:ext cx="1897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169333" name="Freihand 169332">
                  <a:extLst>
                    <a:ext uri="{FF2B5EF4-FFF2-40B4-BE49-F238E27FC236}">
                      <a16:creationId xmlns:a16="http://schemas.microsoft.com/office/drawing/2014/main" id="{E08C77EC-39BA-40A2-A63B-55A99E3C57BC}"/>
                    </a:ext>
                  </a:extLst>
                </p14:cNvPr>
                <p14:cNvContentPartPr/>
                <p14:nvPr/>
              </p14:nvContentPartPr>
              <p14:xfrm>
                <a:off x="8305853" y="5111347"/>
                <a:ext cx="211320" cy="208800"/>
              </p14:xfrm>
            </p:contentPart>
          </mc:Choice>
          <mc:Fallback xmlns="">
            <p:pic>
              <p:nvPicPr>
                <p:cNvPr id="169333" name="Freihand 169332">
                  <a:extLst>
                    <a:ext uri="{FF2B5EF4-FFF2-40B4-BE49-F238E27FC236}">
                      <a16:creationId xmlns:a16="http://schemas.microsoft.com/office/drawing/2014/main" id="{E08C77EC-39BA-40A2-A63B-55A99E3C57BC}"/>
                    </a:ext>
                  </a:extLst>
                </p:cNvPr>
                <p:cNvPicPr/>
                <p:nvPr/>
              </p:nvPicPr>
              <p:blipFill>
                <a:blip r:embed="rId717"/>
                <a:stretch>
                  <a:fillRect/>
                </a:stretch>
              </p:blipFill>
              <p:spPr>
                <a:xfrm>
                  <a:off x="8301533" y="5107027"/>
                  <a:ext cx="21996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169334" name="Freihand 169333">
                  <a:extLst>
                    <a:ext uri="{FF2B5EF4-FFF2-40B4-BE49-F238E27FC236}">
                      <a16:creationId xmlns:a16="http://schemas.microsoft.com/office/drawing/2014/main" id="{E7F8A7AB-3A11-4D16-AE77-2585FD619404}"/>
                    </a:ext>
                  </a:extLst>
                </p14:cNvPr>
                <p14:cNvContentPartPr/>
                <p14:nvPr/>
              </p14:nvContentPartPr>
              <p14:xfrm>
                <a:off x="7161773" y="4872307"/>
                <a:ext cx="623880" cy="857520"/>
              </p14:xfrm>
            </p:contentPart>
          </mc:Choice>
          <mc:Fallback xmlns="">
            <p:pic>
              <p:nvPicPr>
                <p:cNvPr id="169334" name="Freihand 169333">
                  <a:extLst>
                    <a:ext uri="{FF2B5EF4-FFF2-40B4-BE49-F238E27FC236}">
                      <a16:creationId xmlns:a16="http://schemas.microsoft.com/office/drawing/2014/main" id="{E7F8A7AB-3A11-4D16-AE77-2585FD619404}"/>
                    </a:ext>
                  </a:extLst>
                </p:cNvPr>
                <p:cNvPicPr/>
                <p:nvPr/>
              </p:nvPicPr>
              <p:blipFill>
                <a:blip r:embed="rId719"/>
                <a:stretch>
                  <a:fillRect/>
                </a:stretch>
              </p:blipFill>
              <p:spPr>
                <a:xfrm>
                  <a:off x="7157453" y="4867987"/>
                  <a:ext cx="632520" cy="866160"/>
                </a:xfrm>
                <a:prstGeom prst="rect">
                  <a:avLst/>
                </a:prstGeom>
              </p:spPr>
            </p:pic>
          </mc:Fallback>
        </mc:AlternateContent>
      </p:grpSp>
      <p:grpSp>
        <p:nvGrpSpPr>
          <p:cNvPr id="169399" name="Gruppieren 169398">
            <a:extLst>
              <a:ext uri="{FF2B5EF4-FFF2-40B4-BE49-F238E27FC236}">
                <a16:creationId xmlns:a16="http://schemas.microsoft.com/office/drawing/2014/main" id="{C3B00A6C-BEA8-4DEE-AFAB-C1585BC3FCCD}"/>
              </a:ext>
            </a:extLst>
          </p:cNvPr>
          <p:cNvGrpSpPr/>
          <p:nvPr/>
        </p:nvGrpSpPr>
        <p:grpSpPr>
          <a:xfrm>
            <a:off x="7298573" y="2565787"/>
            <a:ext cx="3665160" cy="2203920"/>
            <a:chOff x="7298573" y="2565787"/>
            <a:chExt cx="3665160" cy="2203920"/>
          </a:xfrm>
        </p:grpSpPr>
        <mc:AlternateContent xmlns:mc="http://schemas.openxmlformats.org/markup-compatibility/2006" xmlns:p14="http://schemas.microsoft.com/office/powerpoint/2010/main">
          <mc:Choice Requires="p14">
            <p:contentPart p14:bwMode="auto" r:id="rId720">
              <p14:nvContentPartPr>
                <p14:cNvPr id="169342" name="Freihand 169341">
                  <a:extLst>
                    <a:ext uri="{FF2B5EF4-FFF2-40B4-BE49-F238E27FC236}">
                      <a16:creationId xmlns:a16="http://schemas.microsoft.com/office/drawing/2014/main" id="{81CD6634-C9B0-4549-B0B5-AB2D56D70A2A}"/>
                    </a:ext>
                  </a:extLst>
                </p14:cNvPr>
                <p14:cNvContentPartPr/>
                <p14:nvPr/>
              </p14:nvContentPartPr>
              <p14:xfrm>
                <a:off x="8563973" y="3564427"/>
                <a:ext cx="425160" cy="197640"/>
              </p14:xfrm>
            </p:contentPart>
          </mc:Choice>
          <mc:Fallback xmlns="">
            <p:pic>
              <p:nvPicPr>
                <p:cNvPr id="169342" name="Freihand 169341">
                  <a:extLst>
                    <a:ext uri="{FF2B5EF4-FFF2-40B4-BE49-F238E27FC236}">
                      <a16:creationId xmlns:a16="http://schemas.microsoft.com/office/drawing/2014/main" id="{81CD6634-C9B0-4549-B0B5-AB2D56D70A2A}"/>
                    </a:ext>
                  </a:extLst>
                </p:cNvPr>
                <p:cNvPicPr/>
                <p:nvPr/>
              </p:nvPicPr>
              <p:blipFill>
                <a:blip r:embed="rId721"/>
                <a:stretch>
                  <a:fillRect/>
                </a:stretch>
              </p:blipFill>
              <p:spPr>
                <a:xfrm>
                  <a:off x="8559653" y="3560107"/>
                  <a:ext cx="43380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169343" name="Freihand 169342">
                  <a:extLst>
                    <a:ext uri="{FF2B5EF4-FFF2-40B4-BE49-F238E27FC236}">
                      <a16:creationId xmlns:a16="http://schemas.microsoft.com/office/drawing/2014/main" id="{B3C4564E-62A2-43DA-9ADF-57BE8441F965}"/>
                    </a:ext>
                  </a:extLst>
                </p14:cNvPr>
                <p14:cNvContentPartPr/>
                <p14:nvPr/>
              </p14:nvContentPartPr>
              <p14:xfrm>
                <a:off x="8919293" y="3478027"/>
                <a:ext cx="181080" cy="267840"/>
              </p14:xfrm>
            </p:contentPart>
          </mc:Choice>
          <mc:Fallback xmlns="">
            <p:pic>
              <p:nvPicPr>
                <p:cNvPr id="169343" name="Freihand 169342">
                  <a:extLst>
                    <a:ext uri="{FF2B5EF4-FFF2-40B4-BE49-F238E27FC236}">
                      <a16:creationId xmlns:a16="http://schemas.microsoft.com/office/drawing/2014/main" id="{B3C4564E-62A2-43DA-9ADF-57BE8441F965}"/>
                    </a:ext>
                  </a:extLst>
                </p:cNvPr>
                <p:cNvPicPr/>
                <p:nvPr/>
              </p:nvPicPr>
              <p:blipFill>
                <a:blip r:embed="rId723"/>
                <a:stretch>
                  <a:fillRect/>
                </a:stretch>
              </p:blipFill>
              <p:spPr>
                <a:xfrm>
                  <a:off x="8914973" y="3473707"/>
                  <a:ext cx="18972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169344" name="Freihand 169343">
                  <a:extLst>
                    <a:ext uri="{FF2B5EF4-FFF2-40B4-BE49-F238E27FC236}">
                      <a16:creationId xmlns:a16="http://schemas.microsoft.com/office/drawing/2014/main" id="{51B080B3-D056-4283-A0DD-30964C48AF2A}"/>
                    </a:ext>
                  </a:extLst>
                </p14:cNvPr>
                <p14:cNvContentPartPr/>
                <p14:nvPr/>
              </p14:nvContentPartPr>
              <p14:xfrm>
                <a:off x="9352013" y="3112267"/>
                <a:ext cx="70200" cy="178200"/>
              </p14:xfrm>
            </p:contentPart>
          </mc:Choice>
          <mc:Fallback xmlns="">
            <p:pic>
              <p:nvPicPr>
                <p:cNvPr id="169344" name="Freihand 169343">
                  <a:extLst>
                    <a:ext uri="{FF2B5EF4-FFF2-40B4-BE49-F238E27FC236}">
                      <a16:creationId xmlns:a16="http://schemas.microsoft.com/office/drawing/2014/main" id="{51B080B3-D056-4283-A0DD-30964C48AF2A}"/>
                    </a:ext>
                  </a:extLst>
                </p:cNvPr>
                <p:cNvPicPr/>
                <p:nvPr/>
              </p:nvPicPr>
              <p:blipFill>
                <a:blip r:embed="rId725"/>
                <a:stretch>
                  <a:fillRect/>
                </a:stretch>
              </p:blipFill>
              <p:spPr>
                <a:xfrm>
                  <a:off x="9347693" y="3107947"/>
                  <a:ext cx="788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169345" name="Freihand 169344">
                  <a:extLst>
                    <a:ext uri="{FF2B5EF4-FFF2-40B4-BE49-F238E27FC236}">
                      <a16:creationId xmlns:a16="http://schemas.microsoft.com/office/drawing/2014/main" id="{B265098F-3FE0-4F77-8F58-4A4980ACDE40}"/>
                    </a:ext>
                  </a:extLst>
                </p14:cNvPr>
                <p14:cNvContentPartPr/>
                <p14:nvPr/>
              </p14:nvContentPartPr>
              <p14:xfrm>
                <a:off x="9413933" y="3118387"/>
                <a:ext cx="71640" cy="159120"/>
              </p14:xfrm>
            </p:contentPart>
          </mc:Choice>
          <mc:Fallback xmlns="">
            <p:pic>
              <p:nvPicPr>
                <p:cNvPr id="169345" name="Freihand 169344">
                  <a:extLst>
                    <a:ext uri="{FF2B5EF4-FFF2-40B4-BE49-F238E27FC236}">
                      <a16:creationId xmlns:a16="http://schemas.microsoft.com/office/drawing/2014/main" id="{B265098F-3FE0-4F77-8F58-4A4980ACDE40}"/>
                    </a:ext>
                  </a:extLst>
                </p:cNvPr>
                <p:cNvPicPr/>
                <p:nvPr/>
              </p:nvPicPr>
              <p:blipFill>
                <a:blip r:embed="rId727"/>
                <a:stretch>
                  <a:fillRect/>
                </a:stretch>
              </p:blipFill>
              <p:spPr>
                <a:xfrm>
                  <a:off x="9409613" y="3114067"/>
                  <a:ext cx="802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169346" name="Freihand 169345">
                  <a:extLst>
                    <a:ext uri="{FF2B5EF4-FFF2-40B4-BE49-F238E27FC236}">
                      <a16:creationId xmlns:a16="http://schemas.microsoft.com/office/drawing/2014/main" id="{6F559F6A-5B0A-4F39-997B-213150EC41AE}"/>
                    </a:ext>
                  </a:extLst>
                </p14:cNvPr>
                <p14:cNvContentPartPr/>
                <p14:nvPr/>
              </p14:nvContentPartPr>
              <p14:xfrm>
                <a:off x="9358493" y="3257347"/>
                <a:ext cx="137160" cy="53640"/>
              </p14:xfrm>
            </p:contentPart>
          </mc:Choice>
          <mc:Fallback xmlns="">
            <p:pic>
              <p:nvPicPr>
                <p:cNvPr id="169346" name="Freihand 169345">
                  <a:extLst>
                    <a:ext uri="{FF2B5EF4-FFF2-40B4-BE49-F238E27FC236}">
                      <a16:creationId xmlns:a16="http://schemas.microsoft.com/office/drawing/2014/main" id="{6F559F6A-5B0A-4F39-997B-213150EC41AE}"/>
                    </a:ext>
                  </a:extLst>
                </p:cNvPr>
                <p:cNvPicPr/>
                <p:nvPr/>
              </p:nvPicPr>
              <p:blipFill>
                <a:blip r:embed="rId729"/>
                <a:stretch>
                  <a:fillRect/>
                </a:stretch>
              </p:blipFill>
              <p:spPr>
                <a:xfrm>
                  <a:off x="9354173" y="3253027"/>
                  <a:ext cx="14580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169347" name="Freihand 169346">
                  <a:extLst>
                    <a:ext uri="{FF2B5EF4-FFF2-40B4-BE49-F238E27FC236}">
                      <a16:creationId xmlns:a16="http://schemas.microsoft.com/office/drawing/2014/main" id="{BC7BF15B-2F1E-4737-96A3-16DFEA023E41}"/>
                    </a:ext>
                  </a:extLst>
                </p14:cNvPr>
                <p14:cNvContentPartPr/>
                <p14:nvPr/>
              </p14:nvContentPartPr>
              <p14:xfrm>
                <a:off x="9553253" y="3140707"/>
                <a:ext cx="96480" cy="40320"/>
              </p14:xfrm>
            </p:contentPart>
          </mc:Choice>
          <mc:Fallback xmlns="">
            <p:pic>
              <p:nvPicPr>
                <p:cNvPr id="169347" name="Freihand 169346">
                  <a:extLst>
                    <a:ext uri="{FF2B5EF4-FFF2-40B4-BE49-F238E27FC236}">
                      <a16:creationId xmlns:a16="http://schemas.microsoft.com/office/drawing/2014/main" id="{BC7BF15B-2F1E-4737-96A3-16DFEA023E41}"/>
                    </a:ext>
                  </a:extLst>
                </p:cNvPr>
                <p:cNvPicPr/>
                <p:nvPr/>
              </p:nvPicPr>
              <p:blipFill>
                <a:blip r:embed="rId731"/>
                <a:stretch>
                  <a:fillRect/>
                </a:stretch>
              </p:blipFill>
              <p:spPr>
                <a:xfrm>
                  <a:off x="9548933" y="3136387"/>
                  <a:ext cx="10512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169348" name="Freihand 169347">
                  <a:extLst>
                    <a:ext uri="{FF2B5EF4-FFF2-40B4-BE49-F238E27FC236}">
                      <a16:creationId xmlns:a16="http://schemas.microsoft.com/office/drawing/2014/main" id="{A993AFBB-54A2-4D1F-8EC4-29F7540855A4}"/>
                    </a:ext>
                  </a:extLst>
                </p14:cNvPr>
                <p14:cNvContentPartPr/>
                <p14:nvPr/>
              </p14:nvContentPartPr>
              <p14:xfrm>
                <a:off x="9643253" y="3108667"/>
                <a:ext cx="14040" cy="128520"/>
              </p14:xfrm>
            </p:contentPart>
          </mc:Choice>
          <mc:Fallback xmlns="">
            <p:pic>
              <p:nvPicPr>
                <p:cNvPr id="169348" name="Freihand 169347">
                  <a:extLst>
                    <a:ext uri="{FF2B5EF4-FFF2-40B4-BE49-F238E27FC236}">
                      <a16:creationId xmlns:a16="http://schemas.microsoft.com/office/drawing/2014/main" id="{A993AFBB-54A2-4D1F-8EC4-29F7540855A4}"/>
                    </a:ext>
                  </a:extLst>
                </p:cNvPr>
                <p:cNvPicPr/>
                <p:nvPr/>
              </p:nvPicPr>
              <p:blipFill>
                <a:blip r:embed="rId733"/>
                <a:stretch>
                  <a:fillRect/>
                </a:stretch>
              </p:blipFill>
              <p:spPr>
                <a:xfrm>
                  <a:off x="9638933" y="3104347"/>
                  <a:ext cx="226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169349" name="Freihand 169348">
                  <a:extLst>
                    <a:ext uri="{FF2B5EF4-FFF2-40B4-BE49-F238E27FC236}">
                      <a16:creationId xmlns:a16="http://schemas.microsoft.com/office/drawing/2014/main" id="{571814C3-A08E-41DF-BC47-511AC033BEF7}"/>
                    </a:ext>
                  </a:extLst>
                </p14:cNvPr>
                <p14:cNvContentPartPr/>
                <p14:nvPr/>
              </p14:nvContentPartPr>
              <p14:xfrm>
                <a:off x="9363173" y="3186067"/>
                <a:ext cx="418320" cy="190080"/>
              </p14:xfrm>
            </p:contentPart>
          </mc:Choice>
          <mc:Fallback xmlns="">
            <p:pic>
              <p:nvPicPr>
                <p:cNvPr id="169349" name="Freihand 169348">
                  <a:extLst>
                    <a:ext uri="{FF2B5EF4-FFF2-40B4-BE49-F238E27FC236}">
                      <a16:creationId xmlns:a16="http://schemas.microsoft.com/office/drawing/2014/main" id="{571814C3-A08E-41DF-BC47-511AC033BEF7}"/>
                    </a:ext>
                  </a:extLst>
                </p:cNvPr>
                <p:cNvPicPr/>
                <p:nvPr/>
              </p:nvPicPr>
              <p:blipFill>
                <a:blip r:embed="rId735"/>
                <a:stretch>
                  <a:fillRect/>
                </a:stretch>
              </p:blipFill>
              <p:spPr>
                <a:xfrm>
                  <a:off x="9358853" y="3181747"/>
                  <a:ext cx="4269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169350" name="Freihand 169349">
                  <a:extLst>
                    <a:ext uri="{FF2B5EF4-FFF2-40B4-BE49-F238E27FC236}">
                      <a16:creationId xmlns:a16="http://schemas.microsoft.com/office/drawing/2014/main" id="{5241C940-24AC-4577-8E0A-DBB42E644EC6}"/>
                    </a:ext>
                  </a:extLst>
                </p14:cNvPr>
                <p14:cNvContentPartPr/>
                <p14:nvPr/>
              </p14:nvContentPartPr>
              <p14:xfrm>
                <a:off x="9486653" y="3359947"/>
                <a:ext cx="101160" cy="167400"/>
              </p14:xfrm>
            </p:contentPart>
          </mc:Choice>
          <mc:Fallback xmlns="">
            <p:pic>
              <p:nvPicPr>
                <p:cNvPr id="169350" name="Freihand 169349">
                  <a:extLst>
                    <a:ext uri="{FF2B5EF4-FFF2-40B4-BE49-F238E27FC236}">
                      <a16:creationId xmlns:a16="http://schemas.microsoft.com/office/drawing/2014/main" id="{5241C940-24AC-4577-8E0A-DBB42E644EC6}"/>
                    </a:ext>
                  </a:extLst>
                </p:cNvPr>
                <p:cNvPicPr/>
                <p:nvPr/>
              </p:nvPicPr>
              <p:blipFill>
                <a:blip r:embed="rId737"/>
                <a:stretch>
                  <a:fillRect/>
                </a:stretch>
              </p:blipFill>
              <p:spPr>
                <a:xfrm>
                  <a:off x="9482333" y="3355627"/>
                  <a:ext cx="10980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169351" name="Freihand 169350">
                  <a:extLst>
                    <a:ext uri="{FF2B5EF4-FFF2-40B4-BE49-F238E27FC236}">
                      <a16:creationId xmlns:a16="http://schemas.microsoft.com/office/drawing/2014/main" id="{ACCABF9D-F78B-40BB-B5D6-4F9CEAD30583}"/>
                    </a:ext>
                  </a:extLst>
                </p14:cNvPr>
                <p14:cNvContentPartPr/>
                <p14:nvPr/>
              </p14:nvContentPartPr>
              <p14:xfrm>
                <a:off x="9485573" y="3475147"/>
                <a:ext cx="135360" cy="55440"/>
              </p14:xfrm>
            </p:contentPart>
          </mc:Choice>
          <mc:Fallback xmlns="">
            <p:pic>
              <p:nvPicPr>
                <p:cNvPr id="169351" name="Freihand 169350">
                  <a:extLst>
                    <a:ext uri="{FF2B5EF4-FFF2-40B4-BE49-F238E27FC236}">
                      <a16:creationId xmlns:a16="http://schemas.microsoft.com/office/drawing/2014/main" id="{ACCABF9D-F78B-40BB-B5D6-4F9CEAD30583}"/>
                    </a:ext>
                  </a:extLst>
                </p:cNvPr>
                <p:cNvPicPr/>
                <p:nvPr/>
              </p:nvPicPr>
              <p:blipFill>
                <a:blip r:embed="rId739"/>
                <a:stretch>
                  <a:fillRect/>
                </a:stretch>
              </p:blipFill>
              <p:spPr>
                <a:xfrm>
                  <a:off x="9481253" y="3470827"/>
                  <a:ext cx="14400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169352" name="Freihand 169351">
                  <a:extLst>
                    <a:ext uri="{FF2B5EF4-FFF2-40B4-BE49-F238E27FC236}">
                      <a16:creationId xmlns:a16="http://schemas.microsoft.com/office/drawing/2014/main" id="{B2D8373B-B154-4E59-9508-7E10BF2464A0}"/>
                    </a:ext>
                  </a:extLst>
                </p14:cNvPr>
                <p14:cNvContentPartPr/>
                <p14:nvPr/>
              </p14:nvContentPartPr>
              <p14:xfrm>
                <a:off x="9652973" y="3278947"/>
                <a:ext cx="132840" cy="187560"/>
              </p14:xfrm>
            </p:contentPart>
          </mc:Choice>
          <mc:Fallback xmlns="">
            <p:pic>
              <p:nvPicPr>
                <p:cNvPr id="169352" name="Freihand 169351">
                  <a:extLst>
                    <a:ext uri="{FF2B5EF4-FFF2-40B4-BE49-F238E27FC236}">
                      <a16:creationId xmlns:a16="http://schemas.microsoft.com/office/drawing/2014/main" id="{B2D8373B-B154-4E59-9508-7E10BF2464A0}"/>
                    </a:ext>
                  </a:extLst>
                </p:cNvPr>
                <p:cNvPicPr/>
                <p:nvPr/>
              </p:nvPicPr>
              <p:blipFill>
                <a:blip r:embed="rId741"/>
                <a:stretch>
                  <a:fillRect/>
                </a:stretch>
              </p:blipFill>
              <p:spPr>
                <a:xfrm>
                  <a:off x="9648653" y="3274627"/>
                  <a:ext cx="1414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169355" name="Freihand 169354">
                  <a:extLst>
                    <a:ext uri="{FF2B5EF4-FFF2-40B4-BE49-F238E27FC236}">
                      <a16:creationId xmlns:a16="http://schemas.microsoft.com/office/drawing/2014/main" id="{1E80BDA1-A5D6-4BF0-9C70-0DE468AA8B86}"/>
                    </a:ext>
                  </a:extLst>
                </p14:cNvPr>
                <p14:cNvContentPartPr/>
                <p14:nvPr/>
              </p14:nvContentPartPr>
              <p14:xfrm>
                <a:off x="9870773" y="3101827"/>
                <a:ext cx="106560" cy="63720"/>
              </p14:xfrm>
            </p:contentPart>
          </mc:Choice>
          <mc:Fallback xmlns="">
            <p:pic>
              <p:nvPicPr>
                <p:cNvPr id="169355" name="Freihand 169354">
                  <a:extLst>
                    <a:ext uri="{FF2B5EF4-FFF2-40B4-BE49-F238E27FC236}">
                      <a16:creationId xmlns:a16="http://schemas.microsoft.com/office/drawing/2014/main" id="{1E80BDA1-A5D6-4BF0-9C70-0DE468AA8B86}"/>
                    </a:ext>
                  </a:extLst>
                </p:cNvPr>
                <p:cNvPicPr/>
                <p:nvPr/>
              </p:nvPicPr>
              <p:blipFill>
                <a:blip r:embed="rId743"/>
                <a:stretch>
                  <a:fillRect/>
                </a:stretch>
              </p:blipFill>
              <p:spPr>
                <a:xfrm>
                  <a:off x="9866453" y="3097507"/>
                  <a:ext cx="11520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169356" name="Freihand 169355">
                  <a:extLst>
                    <a:ext uri="{FF2B5EF4-FFF2-40B4-BE49-F238E27FC236}">
                      <a16:creationId xmlns:a16="http://schemas.microsoft.com/office/drawing/2014/main" id="{BE961DA0-D585-44A0-B940-FBF3DCB72B16}"/>
                    </a:ext>
                  </a:extLst>
                </p14:cNvPr>
                <p14:cNvContentPartPr/>
                <p14:nvPr/>
              </p14:nvContentPartPr>
              <p14:xfrm>
                <a:off x="9899573" y="3112627"/>
                <a:ext cx="147240" cy="70200"/>
              </p14:xfrm>
            </p:contentPart>
          </mc:Choice>
          <mc:Fallback xmlns="">
            <p:pic>
              <p:nvPicPr>
                <p:cNvPr id="169356" name="Freihand 169355">
                  <a:extLst>
                    <a:ext uri="{FF2B5EF4-FFF2-40B4-BE49-F238E27FC236}">
                      <a16:creationId xmlns:a16="http://schemas.microsoft.com/office/drawing/2014/main" id="{BE961DA0-D585-44A0-B940-FBF3DCB72B16}"/>
                    </a:ext>
                  </a:extLst>
                </p:cNvPr>
                <p:cNvPicPr/>
                <p:nvPr/>
              </p:nvPicPr>
              <p:blipFill>
                <a:blip r:embed="rId745"/>
                <a:stretch>
                  <a:fillRect/>
                </a:stretch>
              </p:blipFill>
              <p:spPr>
                <a:xfrm>
                  <a:off x="9895253" y="3108307"/>
                  <a:ext cx="1558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169358" name="Freihand 169357">
                  <a:extLst>
                    <a:ext uri="{FF2B5EF4-FFF2-40B4-BE49-F238E27FC236}">
                      <a16:creationId xmlns:a16="http://schemas.microsoft.com/office/drawing/2014/main" id="{3B223993-1AA8-4D79-84C8-AD4A2FAB255E}"/>
                    </a:ext>
                  </a:extLst>
                </p14:cNvPr>
                <p14:cNvContentPartPr/>
                <p14:nvPr/>
              </p14:nvContentPartPr>
              <p14:xfrm>
                <a:off x="10106933" y="2790427"/>
                <a:ext cx="100800" cy="173160"/>
              </p14:xfrm>
            </p:contentPart>
          </mc:Choice>
          <mc:Fallback xmlns="">
            <p:pic>
              <p:nvPicPr>
                <p:cNvPr id="169358" name="Freihand 169357">
                  <a:extLst>
                    <a:ext uri="{FF2B5EF4-FFF2-40B4-BE49-F238E27FC236}">
                      <a16:creationId xmlns:a16="http://schemas.microsoft.com/office/drawing/2014/main" id="{3B223993-1AA8-4D79-84C8-AD4A2FAB255E}"/>
                    </a:ext>
                  </a:extLst>
                </p:cNvPr>
                <p:cNvPicPr/>
                <p:nvPr/>
              </p:nvPicPr>
              <p:blipFill>
                <a:blip r:embed="rId747"/>
                <a:stretch>
                  <a:fillRect/>
                </a:stretch>
              </p:blipFill>
              <p:spPr>
                <a:xfrm>
                  <a:off x="10102613" y="2786107"/>
                  <a:ext cx="1094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169359" name="Freihand 169358">
                  <a:extLst>
                    <a:ext uri="{FF2B5EF4-FFF2-40B4-BE49-F238E27FC236}">
                      <a16:creationId xmlns:a16="http://schemas.microsoft.com/office/drawing/2014/main" id="{D7C57AFA-3604-40D5-A4F8-8622E4888C44}"/>
                    </a:ext>
                  </a:extLst>
                </p14:cNvPr>
                <p14:cNvContentPartPr/>
                <p14:nvPr/>
              </p14:nvContentPartPr>
              <p14:xfrm>
                <a:off x="10105493" y="2766307"/>
                <a:ext cx="99000" cy="24480"/>
              </p14:xfrm>
            </p:contentPart>
          </mc:Choice>
          <mc:Fallback xmlns="">
            <p:pic>
              <p:nvPicPr>
                <p:cNvPr id="169359" name="Freihand 169358">
                  <a:extLst>
                    <a:ext uri="{FF2B5EF4-FFF2-40B4-BE49-F238E27FC236}">
                      <a16:creationId xmlns:a16="http://schemas.microsoft.com/office/drawing/2014/main" id="{D7C57AFA-3604-40D5-A4F8-8622E4888C44}"/>
                    </a:ext>
                  </a:extLst>
                </p:cNvPr>
                <p:cNvPicPr/>
                <p:nvPr/>
              </p:nvPicPr>
              <p:blipFill>
                <a:blip r:embed="rId749"/>
                <a:stretch>
                  <a:fillRect/>
                </a:stretch>
              </p:blipFill>
              <p:spPr>
                <a:xfrm>
                  <a:off x="10101173" y="2761987"/>
                  <a:ext cx="1076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169360" name="Freihand 169359">
                  <a:extLst>
                    <a:ext uri="{FF2B5EF4-FFF2-40B4-BE49-F238E27FC236}">
                      <a16:creationId xmlns:a16="http://schemas.microsoft.com/office/drawing/2014/main" id="{17A05941-A681-4BD3-BB0C-CF50743B5F54}"/>
                    </a:ext>
                  </a:extLst>
                </p14:cNvPr>
                <p14:cNvContentPartPr/>
                <p14:nvPr/>
              </p14:nvContentPartPr>
              <p14:xfrm>
                <a:off x="10123853" y="2741827"/>
                <a:ext cx="257760" cy="328680"/>
              </p14:xfrm>
            </p:contentPart>
          </mc:Choice>
          <mc:Fallback xmlns="">
            <p:pic>
              <p:nvPicPr>
                <p:cNvPr id="169360" name="Freihand 169359">
                  <a:extLst>
                    <a:ext uri="{FF2B5EF4-FFF2-40B4-BE49-F238E27FC236}">
                      <a16:creationId xmlns:a16="http://schemas.microsoft.com/office/drawing/2014/main" id="{17A05941-A681-4BD3-BB0C-CF50743B5F54}"/>
                    </a:ext>
                  </a:extLst>
                </p:cNvPr>
                <p:cNvPicPr/>
                <p:nvPr/>
              </p:nvPicPr>
              <p:blipFill>
                <a:blip r:embed="rId751"/>
                <a:stretch>
                  <a:fillRect/>
                </a:stretch>
              </p:blipFill>
              <p:spPr>
                <a:xfrm>
                  <a:off x="10119533" y="2737507"/>
                  <a:ext cx="26640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169361" name="Freihand 169360">
                  <a:extLst>
                    <a:ext uri="{FF2B5EF4-FFF2-40B4-BE49-F238E27FC236}">
                      <a16:creationId xmlns:a16="http://schemas.microsoft.com/office/drawing/2014/main" id="{B1653EE9-4EA7-457D-979B-7596CBA708FD}"/>
                    </a:ext>
                  </a:extLst>
                </p14:cNvPr>
                <p14:cNvContentPartPr/>
                <p14:nvPr/>
              </p14:nvContentPartPr>
              <p14:xfrm>
                <a:off x="10273613" y="3031987"/>
                <a:ext cx="88200" cy="176760"/>
              </p14:xfrm>
            </p:contentPart>
          </mc:Choice>
          <mc:Fallback xmlns="">
            <p:pic>
              <p:nvPicPr>
                <p:cNvPr id="169361" name="Freihand 169360">
                  <a:extLst>
                    <a:ext uri="{FF2B5EF4-FFF2-40B4-BE49-F238E27FC236}">
                      <a16:creationId xmlns:a16="http://schemas.microsoft.com/office/drawing/2014/main" id="{B1653EE9-4EA7-457D-979B-7596CBA708FD}"/>
                    </a:ext>
                  </a:extLst>
                </p:cNvPr>
                <p:cNvPicPr/>
                <p:nvPr/>
              </p:nvPicPr>
              <p:blipFill>
                <a:blip r:embed="rId753"/>
                <a:stretch>
                  <a:fillRect/>
                </a:stretch>
              </p:blipFill>
              <p:spPr>
                <a:xfrm>
                  <a:off x="10269293" y="3027667"/>
                  <a:ext cx="968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169362" name="Freihand 169361">
                  <a:extLst>
                    <a:ext uri="{FF2B5EF4-FFF2-40B4-BE49-F238E27FC236}">
                      <a16:creationId xmlns:a16="http://schemas.microsoft.com/office/drawing/2014/main" id="{23543D20-71C9-4499-B64A-643CA4A2333A}"/>
                    </a:ext>
                  </a:extLst>
                </p14:cNvPr>
                <p14:cNvContentPartPr/>
                <p14:nvPr/>
              </p14:nvContentPartPr>
              <p14:xfrm>
                <a:off x="10280453" y="2988787"/>
                <a:ext cx="88200" cy="23040"/>
              </p14:xfrm>
            </p:contentPart>
          </mc:Choice>
          <mc:Fallback xmlns="">
            <p:pic>
              <p:nvPicPr>
                <p:cNvPr id="169362" name="Freihand 169361">
                  <a:extLst>
                    <a:ext uri="{FF2B5EF4-FFF2-40B4-BE49-F238E27FC236}">
                      <a16:creationId xmlns:a16="http://schemas.microsoft.com/office/drawing/2014/main" id="{23543D20-71C9-4499-B64A-643CA4A2333A}"/>
                    </a:ext>
                  </a:extLst>
                </p:cNvPr>
                <p:cNvPicPr/>
                <p:nvPr/>
              </p:nvPicPr>
              <p:blipFill>
                <a:blip r:embed="rId755"/>
                <a:stretch>
                  <a:fillRect/>
                </a:stretch>
              </p:blipFill>
              <p:spPr>
                <a:xfrm>
                  <a:off x="10276133" y="2984467"/>
                  <a:ext cx="968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169363" name="Freihand 169362">
                  <a:extLst>
                    <a:ext uri="{FF2B5EF4-FFF2-40B4-BE49-F238E27FC236}">
                      <a16:creationId xmlns:a16="http://schemas.microsoft.com/office/drawing/2014/main" id="{03D263C9-EEA4-41C7-8A22-95BC3CFE813A}"/>
                    </a:ext>
                  </a:extLst>
                </p14:cNvPr>
                <p14:cNvContentPartPr/>
                <p14:nvPr/>
              </p14:nvContentPartPr>
              <p14:xfrm>
                <a:off x="10472333" y="2803027"/>
                <a:ext cx="138240" cy="65880"/>
              </p14:xfrm>
            </p:contentPart>
          </mc:Choice>
          <mc:Fallback xmlns="">
            <p:pic>
              <p:nvPicPr>
                <p:cNvPr id="169363" name="Freihand 169362">
                  <a:extLst>
                    <a:ext uri="{FF2B5EF4-FFF2-40B4-BE49-F238E27FC236}">
                      <a16:creationId xmlns:a16="http://schemas.microsoft.com/office/drawing/2014/main" id="{03D263C9-EEA4-41C7-8A22-95BC3CFE813A}"/>
                    </a:ext>
                  </a:extLst>
                </p:cNvPr>
                <p:cNvPicPr/>
                <p:nvPr/>
              </p:nvPicPr>
              <p:blipFill>
                <a:blip r:embed="rId757"/>
                <a:stretch>
                  <a:fillRect/>
                </a:stretch>
              </p:blipFill>
              <p:spPr>
                <a:xfrm>
                  <a:off x="10468013" y="2798707"/>
                  <a:ext cx="14688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169364" name="Freihand 169363">
                  <a:extLst>
                    <a:ext uri="{FF2B5EF4-FFF2-40B4-BE49-F238E27FC236}">
                      <a16:creationId xmlns:a16="http://schemas.microsoft.com/office/drawing/2014/main" id="{331A11BF-A1D5-4449-92D4-D28923E267DE}"/>
                    </a:ext>
                  </a:extLst>
                </p14:cNvPr>
                <p14:cNvContentPartPr/>
                <p14:nvPr/>
              </p14:nvContentPartPr>
              <p14:xfrm>
                <a:off x="10505453" y="2814907"/>
                <a:ext cx="162000" cy="78120"/>
              </p14:xfrm>
            </p:contentPart>
          </mc:Choice>
          <mc:Fallback xmlns="">
            <p:pic>
              <p:nvPicPr>
                <p:cNvPr id="169364" name="Freihand 169363">
                  <a:extLst>
                    <a:ext uri="{FF2B5EF4-FFF2-40B4-BE49-F238E27FC236}">
                      <a16:creationId xmlns:a16="http://schemas.microsoft.com/office/drawing/2014/main" id="{331A11BF-A1D5-4449-92D4-D28923E267DE}"/>
                    </a:ext>
                  </a:extLst>
                </p:cNvPr>
                <p:cNvPicPr/>
                <p:nvPr/>
              </p:nvPicPr>
              <p:blipFill>
                <a:blip r:embed="rId759"/>
                <a:stretch>
                  <a:fillRect/>
                </a:stretch>
              </p:blipFill>
              <p:spPr>
                <a:xfrm>
                  <a:off x="10501133" y="2810587"/>
                  <a:ext cx="1706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169365" name="Freihand 169364">
                  <a:extLst>
                    <a:ext uri="{FF2B5EF4-FFF2-40B4-BE49-F238E27FC236}">
                      <a16:creationId xmlns:a16="http://schemas.microsoft.com/office/drawing/2014/main" id="{73D41107-2B0B-4938-A5B0-05F7E9C601F2}"/>
                    </a:ext>
                  </a:extLst>
                </p14:cNvPr>
                <p14:cNvContentPartPr/>
                <p14:nvPr/>
              </p14:nvContentPartPr>
              <p14:xfrm>
                <a:off x="10755293" y="2659387"/>
                <a:ext cx="55080" cy="140400"/>
              </p14:xfrm>
            </p:contentPart>
          </mc:Choice>
          <mc:Fallback xmlns="">
            <p:pic>
              <p:nvPicPr>
                <p:cNvPr id="169365" name="Freihand 169364">
                  <a:extLst>
                    <a:ext uri="{FF2B5EF4-FFF2-40B4-BE49-F238E27FC236}">
                      <a16:creationId xmlns:a16="http://schemas.microsoft.com/office/drawing/2014/main" id="{73D41107-2B0B-4938-A5B0-05F7E9C601F2}"/>
                    </a:ext>
                  </a:extLst>
                </p:cNvPr>
                <p:cNvPicPr/>
                <p:nvPr/>
              </p:nvPicPr>
              <p:blipFill>
                <a:blip r:embed="rId761"/>
                <a:stretch>
                  <a:fillRect/>
                </a:stretch>
              </p:blipFill>
              <p:spPr>
                <a:xfrm>
                  <a:off x="10750973" y="2655067"/>
                  <a:ext cx="637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169366" name="Freihand 169365">
                  <a:extLst>
                    <a:ext uri="{FF2B5EF4-FFF2-40B4-BE49-F238E27FC236}">
                      <a16:creationId xmlns:a16="http://schemas.microsoft.com/office/drawing/2014/main" id="{0EFA3116-6D94-4271-8AF0-D408B63E3567}"/>
                    </a:ext>
                  </a:extLst>
                </p14:cNvPr>
                <p14:cNvContentPartPr/>
                <p14:nvPr/>
              </p14:nvContentPartPr>
              <p14:xfrm>
                <a:off x="10833773" y="2637787"/>
                <a:ext cx="129960" cy="146520"/>
              </p14:xfrm>
            </p:contentPart>
          </mc:Choice>
          <mc:Fallback xmlns="">
            <p:pic>
              <p:nvPicPr>
                <p:cNvPr id="169366" name="Freihand 169365">
                  <a:extLst>
                    <a:ext uri="{FF2B5EF4-FFF2-40B4-BE49-F238E27FC236}">
                      <a16:creationId xmlns:a16="http://schemas.microsoft.com/office/drawing/2014/main" id="{0EFA3116-6D94-4271-8AF0-D408B63E3567}"/>
                    </a:ext>
                  </a:extLst>
                </p:cNvPr>
                <p:cNvPicPr/>
                <p:nvPr/>
              </p:nvPicPr>
              <p:blipFill>
                <a:blip r:embed="rId763"/>
                <a:stretch>
                  <a:fillRect/>
                </a:stretch>
              </p:blipFill>
              <p:spPr>
                <a:xfrm>
                  <a:off x="10829453" y="2633467"/>
                  <a:ext cx="1386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169336" name="Freihand 169335">
                  <a:extLst>
                    <a:ext uri="{FF2B5EF4-FFF2-40B4-BE49-F238E27FC236}">
                      <a16:creationId xmlns:a16="http://schemas.microsoft.com/office/drawing/2014/main" id="{EB5CBAC1-1DC9-452E-97F5-7EC171B714CA}"/>
                    </a:ext>
                  </a:extLst>
                </p14:cNvPr>
                <p14:cNvContentPartPr/>
                <p14:nvPr/>
              </p14:nvContentPartPr>
              <p14:xfrm>
                <a:off x="7625093" y="4343107"/>
                <a:ext cx="126000" cy="345240"/>
              </p14:xfrm>
            </p:contentPart>
          </mc:Choice>
          <mc:Fallback xmlns="">
            <p:pic>
              <p:nvPicPr>
                <p:cNvPr id="169336" name="Freihand 169335">
                  <a:extLst>
                    <a:ext uri="{FF2B5EF4-FFF2-40B4-BE49-F238E27FC236}">
                      <a16:creationId xmlns:a16="http://schemas.microsoft.com/office/drawing/2014/main" id="{EB5CBAC1-1DC9-452E-97F5-7EC171B714CA}"/>
                    </a:ext>
                  </a:extLst>
                </p:cNvPr>
                <p:cNvPicPr/>
                <p:nvPr/>
              </p:nvPicPr>
              <p:blipFill>
                <a:blip r:embed="rId765"/>
                <a:stretch>
                  <a:fillRect/>
                </a:stretch>
              </p:blipFill>
              <p:spPr>
                <a:xfrm>
                  <a:off x="7620773" y="4338787"/>
                  <a:ext cx="134640" cy="353880"/>
                </a:xfrm>
                <a:prstGeom prst="rect">
                  <a:avLst/>
                </a:prstGeom>
              </p:spPr>
            </p:pic>
          </mc:Fallback>
        </mc:AlternateContent>
        <mc:AlternateContent xmlns:mc="http://schemas.openxmlformats.org/markup-compatibility/2006" xmlns:p14="http://schemas.microsoft.com/office/powerpoint/2010/main">
          <mc:Choice Requires="p14">
            <p:contentPart p14:bwMode="auto" r:id="rId766">
              <p14:nvContentPartPr>
                <p14:cNvPr id="169337" name="Freihand 169336">
                  <a:extLst>
                    <a:ext uri="{FF2B5EF4-FFF2-40B4-BE49-F238E27FC236}">
                      <a16:creationId xmlns:a16="http://schemas.microsoft.com/office/drawing/2014/main" id="{C10BD434-BC30-46DC-8B5C-567EEC771213}"/>
                    </a:ext>
                  </a:extLst>
                </p14:cNvPr>
                <p14:cNvContentPartPr/>
                <p14:nvPr/>
              </p14:nvContentPartPr>
              <p14:xfrm>
                <a:off x="7566053" y="4549387"/>
                <a:ext cx="229320" cy="220320"/>
              </p14:xfrm>
            </p:contentPart>
          </mc:Choice>
          <mc:Fallback xmlns="">
            <p:pic>
              <p:nvPicPr>
                <p:cNvPr id="169337" name="Freihand 169336">
                  <a:extLst>
                    <a:ext uri="{FF2B5EF4-FFF2-40B4-BE49-F238E27FC236}">
                      <a16:creationId xmlns:a16="http://schemas.microsoft.com/office/drawing/2014/main" id="{C10BD434-BC30-46DC-8B5C-567EEC771213}"/>
                    </a:ext>
                  </a:extLst>
                </p:cNvPr>
                <p:cNvPicPr/>
                <p:nvPr/>
              </p:nvPicPr>
              <p:blipFill>
                <a:blip r:embed="rId767"/>
                <a:stretch>
                  <a:fillRect/>
                </a:stretch>
              </p:blipFill>
              <p:spPr>
                <a:xfrm>
                  <a:off x="7561733" y="4545067"/>
                  <a:ext cx="23796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768">
              <p14:nvContentPartPr>
                <p14:cNvPr id="169339" name="Freihand 169338">
                  <a:extLst>
                    <a:ext uri="{FF2B5EF4-FFF2-40B4-BE49-F238E27FC236}">
                      <a16:creationId xmlns:a16="http://schemas.microsoft.com/office/drawing/2014/main" id="{C0EBE656-6BA4-41A4-9EAB-14BB6EE015AE}"/>
                    </a:ext>
                  </a:extLst>
                </p14:cNvPr>
                <p14:cNvContentPartPr/>
                <p14:nvPr/>
              </p14:nvContentPartPr>
              <p14:xfrm>
                <a:off x="7565333" y="3901747"/>
                <a:ext cx="168840" cy="249840"/>
              </p14:xfrm>
            </p:contentPart>
          </mc:Choice>
          <mc:Fallback xmlns="">
            <p:pic>
              <p:nvPicPr>
                <p:cNvPr id="169339" name="Freihand 169338">
                  <a:extLst>
                    <a:ext uri="{FF2B5EF4-FFF2-40B4-BE49-F238E27FC236}">
                      <a16:creationId xmlns:a16="http://schemas.microsoft.com/office/drawing/2014/main" id="{C0EBE656-6BA4-41A4-9EAB-14BB6EE015AE}"/>
                    </a:ext>
                  </a:extLst>
                </p:cNvPr>
                <p:cNvPicPr/>
                <p:nvPr/>
              </p:nvPicPr>
              <p:blipFill>
                <a:blip r:embed="rId769"/>
                <a:stretch>
                  <a:fillRect/>
                </a:stretch>
              </p:blipFill>
              <p:spPr>
                <a:xfrm>
                  <a:off x="7561013" y="3897427"/>
                  <a:ext cx="17748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770">
              <p14:nvContentPartPr>
                <p14:cNvPr id="169340" name="Freihand 169339">
                  <a:extLst>
                    <a:ext uri="{FF2B5EF4-FFF2-40B4-BE49-F238E27FC236}">
                      <a16:creationId xmlns:a16="http://schemas.microsoft.com/office/drawing/2014/main" id="{214E2EDA-D641-4C7C-8C68-27C7A96ACAA1}"/>
                    </a:ext>
                  </a:extLst>
                </p14:cNvPr>
                <p14:cNvContentPartPr/>
                <p14:nvPr/>
              </p14:nvContentPartPr>
              <p14:xfrm>
                <a:off x="7806893" y="3900307"/>
                <a:ext cx="175320" cy="214200"/>
              </p14:xfrm>
            </p:contentPart>
          </mc:Choice>
          <mc:Fallback xmlns="">
            <p:pic>
              <p:nvPicPr>
                <p:cNvPr id="169340" name="Freihand 169339">
                  <a:extLst>
                    <a:ext uri="{FF2B5EF4-FFF2-40B4-BE49-F238E27FC236}">
                      <a16:creationId xmlns:a16="http://schemas.microsoft.com/office/drawing/2014/main" id="{214E2EDA-D641-4C7C-8C68-27C7A96ACAA1}"/>
                    </a:ext>
                  </a:extLst>
                </p:cNvPr>
                <p:cNvPicPr/>
                <p:nvPr/>
              </p:nvPicPr>
              <p:blipFill>
                <a:blip r:embed="rId771"/>
                <a:stretch>
                  <a:fillRect/>
                </a:stretch>
              </p:blipFill>
              <p:spPr>
                <a:xfrm>
                  <a:off x="7802573" y="3895987"/>
                  <a:ext cx="1839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772">
              <p14:nvContentPartPr>
                <p14:cNvPr id="169367" name="Freihand 169366">
                  <a:extLst>
                    <a:ext uri="{FF2B5EF4-FFF2-40B4-BE49-F238E27FC236}">
                      <a16:creationId xmlns:a16="http://schemas.microsoft.com/office/drawing/2014/main" id="{DF95CB34-2316-4D6B-9DA0-C891EA69F2EA}"/>
                    </a:ext>
                  </a:extLst>
                </p14:cNvPr>
                <p14:cNvContentPartPr/>
                <p14:nvPr/>
              </p14:nvContentPartPr>
              <p14:xfrm>
                <a:off x="7480013" y="3593587"/>
                <a:ext cx="618120" cy="726120"/>
              </p14:xfrm>
            </p:contentPart>
          </mc:Choice>
          <mc:Fallback xmlns="">
            <p:pic>
              <p:nvPicPr>
                <p:cNvPr id="169367" name="Freihand 169366">
                  <a:extLst>
                    <a:ext uri="{FF2B5EF4-FFF2-40B4-BE49-F238E27FC236}">
                      <a16:creationId xmlns:a16="http://schemas.microsoft.com/office/drawing/2014/main" id="{DF95CB34-2316-4D6B-9DA0-C891EA69F2EA}"/>
                    </a:ext>
                  </a:extLst>
                </p:cNvPr>
                <p:cNvPicPr/>
                <p:nvPr/>
              </p:nvPicPr>
              <p:blipFill>
                <a:blip r:embed="rId773"/>
                <a:stretch>
                  <a:fillRect/>
                </a:stretch>
              </p:blipFill>
              <p:spPr>
                <a:xfrm>
                  <a:off x="7475693" y="3589267"/>
                  <a:ext cx="626760" cy="73476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169368" name="Freihand 169367">
                  <a:extLst>
                    <a:ext uri="{FF2B5EF4-FFF2-40B4-BE49-F238E27FC236}">
                      <a16:creationId xmlns:a16="http://schemas.microsoft.com/office/drawing/2014/main" id="{15E17825-86F5-48EE-9ADE-9CEDD8DE79FE}"/>
                    </a:ext>
                  </a:extLst>
                </p14:cNvPr>
                <p14:cNvContentPartPr/>
                <p14:nvPr/>
              </p14:nvContentPartPr>
              <p14:xfrm>
                <a:off x="7627253" y="3249787"/>
                <a:ext cx="48600" cy="206280"/>
              </p14:xfrm>
            </p:contentPart>
          </mc:Choice>
          <mc:Fallback xmlns="">
            <p:pic>
              <p:nvPicPr>
                <p:cNvPr id="169368" name="Freihand 169367">
                  <a:extLst>
                    <a:ext uri="{FF2B5EF4-FFF2-40B4-BE49-F238E27FC236}">
                      <a16:creationId xmlns:a16="http://schemas.microsoft.com/office/drawing/2014/main" id="{15E17825-86F5-48EE-9ADE-9CEDD8DE79FE}"/>
                    </a:ext>
                  </a:extLst>
                </p:cNvPr>
                <p:cNvPicPr/>
                <p:nvPr/>
              </p:nvPicPr>
              <p:blipFill>
                <a:blip r:embed="rId775"/>
                <a:stretch>
                  <a:fillRect/>
                </a:stretch>
              </p:blipFill>
              <p:spPr>
                <a:xfrm>
                  <a:off x="7622933" y="3245467"/>
                  <a:ext cx="572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169369" name="Freihand 169368">
                  <a:extLst>
                    <a:ext uri="{FF2B5EF4-FFF2-40B4-BE49-F238E27FC236}">
                      <a16:creationId xmlns:a16="http://schemas.microsoft.com/office/drawing/2014/main" id="{DE97F727-D94B-43E9-9652-1E876160EAEB}"/>
                    </a:ext>
                  </a:extLst>
                </p14:cNvPr>
                <p14:cNvContentPartPr/>
                <p14:nvPr/>
              </p14:nvContentPartPr>
              <p14:xfrm>
                <a:off x="7594853" y="3317467"/>
                <a:ext cx="166680" cy="187920"/>
              </p14:xfrm>
            </p:contentPart>
          </mc:Choice>
          <mc:Fallback xmlns="">
            <p:pic>
              <p:nvPicPr>
                <p:cNvPr id="169369" name="Freihand 169368">
                  <a:extLst>
                    <a:ext uri="{FF2B5EF4-FFF2-40B4-BE49-F238E27FC236}">
                      <a16:creationId xmlns:a16="http://schemas.microsoft.com/office/drawing/2014/main" id="{DE97F727-D94B-43E9-9652-1E876160EAEB}"/>
                    </a:ext>
                  </a:extLst>
                </p:cNvPr>
                <p:cNvPicPr/>
                <p:nvPr/>
              </p:nvPicPr>
              <p:blipFill>
                <a:blip r:embed="rId777"/>
                <a:stretch>
                  <a:fillRect/>
                </a:stretch>
              </p:blipFill>
              <p:spPr>
                <a:xfrm>
                  <a:off x="7590533" y="3313147"/>
                  <a:ext cx="1753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169373" name="Freihand 169372">
                  <a:extLst>
                    <a:ext uri="{FF2B5EF4-FFF2-40B4-BE49-F238E27FC236}">
                      <a16:creationId xmlns:a16="http://schemas.microsoft.com/office/drawing/2014/main" id="{82A66124-C131-4D67-9EE8-F8DAF9D724D9}"/>
                    </a:ext>
                  </a:extLst>
                </p14:cNvPr>
                <p14:cNvContentPartPr/>
                <p14:nvPr/>
              </p14:nvContentPartPr>
              <p14:xfrm>
                <a:off x="7298573" y="2853787"/>
                <a:ext cx="120960" cy="243360"/>
              </p14:xfrm>
            </p:contentPart>
          </mc:Choice>
          <mc:Fallback xmlns="">
            <p:pic>
              <p:nvPicPr>
                <p:cNvPr id="169373" name="Freihand 169372">
                  <a:extLst>
                    <a:ext uri="{FF2B5EF4-FFF2-40B4-BE49-F238E27FC236}">
                      <a16:creationId xmlns:a16="http://schemas.microsoft.com/office/drawing/2014/main" id="{82A66124-C131-4D67-9EE8-F8DAF9D724D9}"/>
                    </a:ext>
                  </a:extLst>
                </p:cNvPr>
                <p:cNvPicPr/>
                <p:nvPr/>
              </p:nvPicPr>
              <p:blipFill>
                <a:blip r:embed="rId779"/>
                <a:stretch>
                  <a:fillRect/>
                </a:stretch>
              </p:blipFill>
              <p:spPr>
                <a:xfrm>
                  <a:off x="7294253" y="2849467"/>
                  <a:ext cx="12960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169374" name="Freihand 169373">
                  <a:extLst>
                    <a:ext uri="{FF2B5EF4-FFF2-40B4-BE49-F238E27FC236}">
                      <a16:creationId xmlns:a16="http://schemas.microsoft.com/office/drawing/2014/main" id="{8FAA5542-ADD0-4725-B336-BA5921EDF658}"/>
                    </a:ext>
                  </a:extLst>
                </p14:cNvPr>
                <p14:cNvContentPartPr/>
                <p14:nvPr/>
              </p14:nvContentPartPr>
              <p14:xfrm>
                <a:off x="7438253" y="2816347"/>
                <a:ext cx="54720" cy="192960"/>
              </p14:xfrm>
            </p:contentPart>
          </mc:Choice>
          <mc:Fallback xmlns="">
            <p:pic>
              <p:nvPicPr>
                <p:cNvPr id="169374" name="Freihand 169373">
                  <a:extLst>
                    <a:ext uri="{FF2B5EF4-FFF2-40B4-BE49-F238E27FC236}">
                      <a16:creationId xmlns:a16="http://schemas.microsoft.com/office/drawing/2014/main" id="{8FAA5542-ADD0-4725-B336-BA5921EDF658}"/>
                    </a:ext>
                  </a:extLst>
                </p:cNvPr>
                <p:cNvPicPr/>
                <p:nvPr/>
              </p:nvPicPr>
              <p:blipFill>
                <a:blip r:embed="rId781"/>
                <a:stretch>
                  <a:fillRect/>
                </a:stretch>
              </p:blipFill>
              <p:spPr>
                <a:xfrm>
                  <a:off x="7433933" y="2812027"/>
                  <a:ext cx="6336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169375" name="Freihand 169374">
                  <a:extLst>
                    <a:ext uri="{FF2B5EF4-FFF2-40B4-BE49-F238E27FC236}">
                      <a16:creationId xmlns:a16="http://schemas.microsoft.com/office/drawing/2014/main" id="{3A7F9C0F-646C-4B25-8F34-2CF90C4801D4}"/>
                    </a:ext>
                  </a:extLst>
                </p14:cNvPr>
                <p14:cNvContentPartPr/>
                <p14:nvPr/>
              </p14:nvContentPartPr>
              <p14:xfrm>
                <a:off x="7536173" y="2888347"/>
                <a:ext cx="110880" cy="92520"/>
              </p14:xfrm>
            </p:contentPart>
          </mc:Choice>
          <mc:Fallback xmlns="">
            <p:pic>
              <p:nvPicPr>
                <p:cNvPr id="169375" name="Freihand 169374">
                  <a:extLst>
                    <a:ext uri="{FF2B5EF4-FFF2-40B4-BE49-F238E27FC236}">
                      <a16:creationId xmlns:a16="http://schemas.microsoft.com/office/drawing/2014/main" id="{3A7F9C0F-646C-4B25-8F34-2CF90C4801D4}"/>
                    </a:ext>
                  </a:extLst>
                </p:cNvPr>
                <p:cNvPicPr/>
                <p:nvPr/>
              </p:nvPicPr>
              <p:blipFill>
                <a:blip r:embed="rId783"/>
                <a:stretch>
                  <a:fillRect/>
                </a:stretch>
              </p:blipFill>
              <p:spPr>
                <a:xfrm>
                  <a:off x="7531853" y="2884027"/>
                  <a:ext cx="1195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169376" name="Freihand 169375">
                  <a:extLst>
                    <a:ext uri="{FF2B5EF4-FFF2-40B4-BE49-F238E27FC236}">
                      <a16:creationId xmlns:a16="http://schemas.microsoft.com/office/drawing/2014/main" id="{FE4C5422-C593-4E3E-AAFA-84634807C7C5}"/>
                    </a:ext>
                  </a:extLst>
                </p14:cNvPr>
                <p14:cNvContentPartPr/>
                <p14:nvPr/>
              </p14:nvContentPartPr>
              <p14:xfrm>
                <a:off x="7648493" y="2691067"/>
                <a:ext cx="288360" cy="236520"/>
              </p14:xfrm>
            </p:contentPart>
          </mc:Choice>
          <mc:Fallback xmlns="">
            <p:pic>
              <p:nvPicPr>
                <p:cNvPr id="169376" name="Freihand 169375">
                  <a:extLst>
                    <a:ext uri="{FF2B5EF4-FFF2-40B4-BE49-F238E27FC236}">
                      <a16:creationId xmlns:a16="http://schemas.microsoft.com/office/drawing/2014/main" id="{FE4C5422-C593-4E3E-AAFA-84634807C7C5}"/>
                    </a:ext>
                  </a:extLst>
                </p:cNvPr>
                <p:cNvPicPr/>
                <p:nvPr/>
              </p:nvPicPr>
              <p:blipFill>
                <a:blip r:embed="rId785"/>
                <a:stretch>
                  <a:fillRect/>
                </a:stretch>
              </p:blipFill>
              <p:spPr>
                <a:xfrm>
                  <a:off x="7644173" y="2686747"/>
                  <a:ext cx="2970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169377" name="Freihand 169376">
                  <a:extLst>
                    <a:ext uri="{FF2B5EF4-FFF2-40B4-BE49-F238E27FC236}">
                      <a16:creationId xmlns:a16="http://schemas.microsoft.com/office/drawing/2014/main" id="{C47F4878-5A5B-45E6-8568-92767FA717A9}"/>
                    </a:ext>
                  </a:extLst>
                </p14:cNvPr>
                <p14:cNvContentPartPr/>
                <p14:nvPr/>
              </p14:nvContentPartPr>
              <p14:xfrm>
                <a:off x="7962053" y="2703667"/>
                <a:ext cx="250560" cy="104760"/>
              </p14:xfrm>
            </p:contentPart>
          </mc:Choice>
          <mc:Fallback xmlns="">
            <p:pic>
              <p:nvPicPr>
                <p:cNvPr id="169377" name="Freihand 169376">
                  <a:extLst>
                    <a:ext uri="{FF2B5EF4-FFF2-40B4-BE49-F238E27FC236}">
                      <a16:creationId xmlns:a16="http://schemas.microsoft.com/office/drawing/2014/main" id="{C47F4878-5A5B-45E6-8568-92767FA717A9}"/>
                    </a:ext>
                  </a:extLst>
                </p:cNvPr>
                <p:cNvPicPr/>
                <p:nvPr/>
              </p:nvPicPr>
              <p:blipFill>
                <a:blip r:embed="rId787"/>
                <a:stretch>
                  <a:fillRect/>
                </a:stretch>
              </p:blipFill>
              <p:spPr>
                <a:xfrm>
                  <a:off x="7957733" y="2699347"/>
                  <a:ext cx="2592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169378" name="Freihand 169377">
                  <a:extLst>
                    <a:ext uri="{FF2B5EF4-FFF2-40B4-BE49-F238E27FC236}">
                      <a16:creationId xmlns:a16="http://schemas.microsoft.com/office/drawing/2014/main" id="{4BC40903-73A0-418E-91FB-C77F702259EF}"/>
                    </a:ext>
                  </a:extLst>
                </p14:cNvPr>
                <p14:cNvContentPartPr/>
                <p14:nvPr/>
              </p14:nvContentPartPr>
              <p14:xfrm>
                <a:off x="8257253" y="2657227"/>
                <a:ext cx="61920" cy="77760"/>
              </p14:xfrm>
            </p:contentPart>
          </mc:Choice>
          <mc:Fallback xmlns="">
            <p:pic>
              <p:nvPicPr>
                <p:cNvPr id="169378" name="Freihand 169377">
                  <a:extLst>
                    <a:ext uri="{FF2B5EF4-FFF2-40B4-BE49-F238E27FC236}">
                      <a16:creationId xmlns:a16="http://schemas.microsoft.com/office/drawing/2014/main" id="{4BC40903-73A0-418E-91FB-C77F702259EF}"/>
                    </a:ext>
                  </a:extLst>
                </p:cNvPr>
                <p:cNvPicPr/>
                <p:nvPr/>
              </p:nvPicPr>
              <p:blipFill>
                <a:blip r:embed="rId789"/>
                <a:stretch>
                  <a:fillRect/>
                </a:stretch>
              </p:blipFill>
              <p:spPr>
                <a:xfrm>
                  <a:off x="8252933" y="2652907"/>
                  <a:ext cx="705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169379" name="Freihand 169378">
                  <a:extLst>
                    <a:ext uri="{FF2B5EF4-FFF2-40B4-BE49-F238E27FC236}">
                      <a16:creationId xmlns:a16="http://schemas.microsoft.com/office/drawing/2014/main" id="{74E8D765-E60E-4166-862B-7CA644FEEAE2}"/>
                    </a:ext>
                  </a:extLst>
                </p14:cNvPr>
                <p14:cNvContentPartPr/>
                <p14:nvPr/>
              </p14:nvContentPartPr>
              <p14:xfrm>
                <a:off x="8318813" y="2653987"/>
                <a:ext cx="75600" cy="234360"/>
              </p14:xfrm>
            </p:contentPart>
          </mc:Choice>
          <mc:Fallback xmlns="">
            <p:pic>
              <p:nvPicPr>
                <p:cNvPr id="169379" name="Freihand 169378">
                  <a:extLst>
                    <a:ext uri="{FF2B5EF4-FFF2-40B4-BE49-F238E27FC236}">
                      <a16:creationId xmlns:a16="http://schemas.microsoft.com/office/drawing/2014/main" id="{74E8D765-E60E-4166-862B-7CA644FEEAE2}"/>
                    </a:ext>
                  </a:extLst>
                </p:cNvPr>
                <p:cNvPicPr/>
                <p:nvPr/>
              </p:nvPicPr>
              <p:blipFill>
                <a:blip r:embed="rId791"/>
                <a:stretch>
                  <a:fillRect/>
                </a:stretch>
              </p:blipFill>
              <p:spPr>
                <a:xfrm>
                  <a:off x="8314493" y="2649667"/>
                  <a:ext cx="8424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169380" name="Freihand 169379">
                  <a:extLst>
                    <a:ext uri="{FF2B5EF4-FFF2-40B4-BE49-F238E27FC236}">
                      <a16:creationId xmlns:a16="http://schemas.microsoft.com/office/drawing/2014/main" id="{C3B77888-E0B6-420A-BF15-24ECC915EEE7}"/>
                    </a:ext>
                  </a:extLst>
                </p14:cNvPr>
                <p14:cNvContentPartPr/>
                <p14:nvPr/>
              </p14:nvContentPartPr>
              <p14:xfrm>
                <a:off x="8410253" y="2645707"/>
                <a:ext cx="105840" cy="61560"/>
              </p14:xfrm>
            </p:contentPart>
          </mc:Choice>
          <mc:Fallback xmlns="">
            <p:pic>
              <p:nvPicPr>
                <p:cNvPr id="169380" name="Freihand 169379">
                  <a:extLst>
                    <a:ext uri="{FF2B5EF4-FFF2-40B4-BE49-F238E27FC236}">
                      <a16:creationId xmlns:a16="http://schemas.microsoft.com/office/drawing/2014/main" id="{C3B77888-E0B6-420A-BF15-24ECC915EEE7}"/>
                    </a:ext>
                  </a:extLst>
                </p:cNvPr>
                <p:cNvPicPr/>
                <p:nvPr/>
              </p:nvPicPr>
              <p:blipFill>
                <a:blip r:embed="rId793"/>
                <a:stretch>
                  <a:fillRect/>
                </a:stretch>
              </p:blipFill>
              <p:spPr>
                <a:xfrm>
                  <a:off x="8405933" y="2641387"/>
                  <a:ext cx="1144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169381" name="Freihand 169380">
                  <a:extLst>
                    <a:ext uri="{FF2B5EF4-FFF2-40B4-BE49-F238E27FC236}">
                      <a16:creationId xmlns:a16="http://schemas.microsoft.com/office/drawing/2014/main" id="{99E295F1-0C76-4D01-A976-DD979F2642A6}"/>
                    </a:ext>
                  </a:extLst>
                </p14:cNvPr>
                <p14:cNvContentPartPr/>
                <p14:nvPr/>
              </p14:nvContentPartPr>
              <p14:xfrm>
                <a:off x="8525093" y="2565787"/>
                <a:ext cx="70560" cy="154800"/>
              </p14:xfrm>
            </p:contentPart>
          </mc:Choice>
          <mc:Fallback xmlns="">
            <p:pic>
              <p:nvPicPr>
                <p:cNvPr id="169381" name="Freihand 169380">
                  <a:extLst>
                    <a:ext uri="{FF2B5EF4-FFF2-40B4-BE49-F238E27FC236}">
                      <a16:creationId xmlns:a16="http://schemas.microsoft.com/office/drawing/2014/main" id="{99E295F1-0C76-4D01-A976-DD979F2642A6}"/>
                    </a:ext>
                  </a:extLst>
                </p:cNvPr>
                <p:cNvPicPr/>
                <p:nvPr/>
              </p:nvPicPr>
              <p:blipFill>
                <a:blip r:embed="rId795"/>
                <a:stretch>
                  <a:fillRect/>
                </a:stretch>
              </p:blipFill>
              <p:spPr>
                <a:xfrm>
                  <a:off x="8520773" y="2561467"/>
                  <a:ext cx="792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169382" name="Freihand 169381">
                  <a:extLst>
                    <a:ext uri="{FF2B5EF4-FFF2-40B4-BE49-F238E27FC236}">
                      <a16:creationId xmlns:a16="http://schemas.microsoft.com/office/drawing/2014/main" id="{0793D5B2-6296-4350-9D20-018CA47FB58F}"/>
                    </a:ext>
                  </a:extLst>
                </p14:cNvPr>
                <p14:cNvContentPartPr/>
                <p14:nvPr/>
              </p14:nvContentPartPr>
              <p14:xfrm>
                <a:off x="8609693" y="2617987"/>
                <a:ext cx="160920" cy="76680"/>
              </p14:xfrm>
            </p:contentPart>
          </mc:Choice>
          <mc:Fallback xmlns="">
            <p:pic>
              <p:nvPicPr>
                <p:cNvPr id="169382" name="Freihand 169381">
                  <a:extLst>
                    <a:ext uri="{FF2B5EF4-FFF2-40B4-BE49-F238E27FC236}">
                      <a16:creationId xmlns:a16="http://schemas.microsoft.com/office/drawing/2014/main" id="{0793D5B2-6296-4350-9D20-018CA47FB58F}"/>
                    </a:ext>
                  </a:extLst>
                </p:cNvPr>
                <p:cNvPicPr/>
                <p:nvPr/>
              </p:nvPicPr>
              <p:blipFill>
                <a:blip r:embed="rId797"/>
                <a:stretch>
                  <a:fillRect/>
                </a:stretch>
              </p:blipFill>
              <p:spPr>
                <a:xfrm>
                  <a:off x="8605373" y="2613667"/>
                  <a:ext cx="1695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169383" name="Freihand 169382">
                  <a:extLst>
                    <a:ext uri="{FF2B5EF4-FFF2-40B4-BE49-F238E27FC236}">
                      <a16:creationId xmlns:a16="http://schemas.microsoft.com/office/drawing/2014/main" id="{A5F2B1FF-5843-44F8-BE07-22391EB2C877}"/>
                    </a:ext>
                  </a:extLst>
                </p14:cNvPr>
                <p14:cNvContentPartPr/>
                <p14:nvPr/>
              </p14:nvContentPartPr>
              <p14:xfrm>
                <a:off x="8814173" y="2629147"/>
                <a:ext cx="105480" cy="27360"/>
              </p14:xfrm>
            </p:contentPart>
          </mc:Choice>
          <mc:Fallback xmlns="">
            <p:pic>
              <p:nvPicPr>
                <p:cNvPr id="169383" name="Freihand 169382">
                  <a:extLst>
                    <a:ext uri="{FF2B5EF4-FFF2-40B4-BE49-F238E27FC236}">
                      <a16:creationId xmlns:a16="http://schemas.microsoft.com/office/drawing/2014/main" id="{A5F2B1FF-5843-44F8-BE07-22391EB2C877}"/>
                    </a:ext>
                  </a:extLst>
                </p:cNvPr>
                <p:cNvPicPr/>
                <p:nvPr/>
              </p:nvPicPr>
              <p:blipFill>
                <a:blip r:embed="rId799"/>
                <a:stretch>
                  <a:fillRect/>
                </a:stretch>
              </p:blipFill>
              <p:spPr>
                <a:xfrm>
                  <a:off x="8809853" y="2624827"/>
                  <a:ext cx="1141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169384" name="Freihand 169383">
                  <a:extLst>
                    <a:ext uri="{FF2B5EF4-FFF2-40B4-BE49-F238E27FC236}">
                      <a16:creationId xmlns:a16="http://schemas.microsoft.com/office/drawing/2014/main" id="{AFB6A443-DE72-4A0D-B5CB-B9509C74B372}"/>
                    </a:ext>
                  </a:extLst>
                </p14:cNvPr>
                <p14:cNvContentPartPr/>
                <p14:nvPr/>
              </p14:nvContentPartPr>
              <p14:xfrm>
                <a:off x="8122973" y="2984467"/>
                <a:ext cx="297720" cy="114840"/>
              </p14:xfrm>
            </p:contentPart>
          </mc:Choice>
          <mc:Fallback xmlns="">
            <p:pic>
              <p:nvPicPr>
                <p:cNvPr id="169384" name="Freihand 169383">
                  <a:extLst>
                    <a:ext uri="{FF2B5EF4-FFF2-40B4-BE49-F238E27FC236}">
                      <a16:creationId xmlns:a16="http://schemas.microsoft.com/office/drawing/2014/main" id="{AFB6A443-DE72-4A0D-B5CB-B9509C74B372}"/>
                    </a:ext>
                  </a:extLst>
                </p:cNvPr>
                <p:cNvPicPr/>
                <p:nvPr/>
              </p:nvPicPr>
              <p:blipFill>
                <a:blip r:embed="rId801"/>
                <a:stretch>
                  <a:fillRect/>
                </a:stretch>
              </p:blipFill>
              <p:spPr>
                <a:xfrm>
                  <a:off x="8118653" y="2980147"/>
                  <a:ext cx="3063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169385" name="Freihand 169384">
                  <a:extLst>
                    <a:ext uri="{FF2B5EF4-FFF2-40B4-BE49-F238E27FC236}">
                      <a16:creationId xmlns:a16="http://schemas.microsoft.com/office/drawing/2014/main" id="{868D0CF2-20C4-42AF-9248-B8D944219B9E}"/>
                    </a:ext>
                  </a:extLst>
                </p14:cNvPr>
                <p14:cNvContentPartPr/>
                <p14:nvPr/>
              </p14:nvContentPartPr>
              <p14:xfrm>
                <a:off x="8438333" y="2910667"/>
                <a:ext cx="82800" cy="133560"/>
              </p14:xfrm>
            </p:contentPart>
          </mc:Choice>
          <mc:Fallback xmlns="">
            <p:pic>
              <p:nvPicPr>
                <p:cNvPr id="169385" name="Freihand 169384">
                  <a:extLst>
                    <a:ext uri="{FF2B5EF4-FFF2-40B4-BE49-F238E27FC236}">
                      <a16:creationId xmlns:a16="http://schemas.microsoft.com/office/drawing/2014/main" id="{868D0CF2-20C4-42AF-9248-B8D944219B9E}"/>
                    </a:ext>
                  </a:extLst>
                </p:cNvPr>
                <p:cNvPicPr/>
                <p:nvPr/>
              </p:nvPicPr>
              <p:blipFill>
                <a:blip r:embed="rId803"/>
                <a:stretch>
                  <a:fillRect/>
                </a:stretch>
              </p:blipFill>
              <p:spPr>
                <a:xfrm>
                  <a:off x="8434013" y="2906347"/>
                  <a:ext cx="914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804">
              <p14:nvContentPartPr>
                <p14:cNvPr id="169386" name="Freihand 169385">
                  <a:extLst>
                    <a:ext uri="{FF2B5EF4-FFF2-40B4-BE49-F238E27FC236}">
                      <a16:creationId xmlns:a16="http://schemas.microsoft.com/office/drawing/2014/main" id="{6C466849-4C7F-46A4-8453-A750FB9B8C5A}"/>
                    </a:ext>
                  </a:extLst>
                </p14:cNvPr>
                <p14:cNvContentPartPr/>
                <p14:nvPr/>
              </p14:nvContentPartPr>
              <p14:xfrm>
                <a:off x="8517893" y="2872507"/>
                <a:ext cx="101160" cy="151920"/>
              </p14:xfrm>
            </p:contentPart>
          </mc:Choice>
          <mc:Fallback xmlns="">
            <p:pic>
              <p:nvPicPr>
                <p:cNvPr id="169386" name="Freihand 169385">
                  <a:extLst>
                    <a:ext uri="{FF2B5EF4-FFF2-40B4-BE49-F238E27FC236}">
                      <a16:creationId xmlns:a16="http://schemas.microsoft.com/office/drawing/2014/main" id="{6C466849-4C7F-46A4-8453-A750FB9B8C5A}"/>
                    </a:ext>
                  </a:extLst>
                </p:cNvPr>
                <p:cNvPicPr/>
                <p:nvPr/>
              </p:nvPicPr>
              <p:blipFill>
                <a:blip r:embed="rId805"/>
                <a:stretch>
                  <a:fillRect/>
                </a:stretch>
              </p:blipFill>
              <p:spPr>
                <a:xfrm>
                  <a:off x="8513573" y="2868187"/>
                  <a:ext cx="1098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169387" name="Freihand 169386">
                  <a:extLst>
                    <a:ext uri="{FF2B5EF4-FFF2-40B4-BE49-F238E27FC236}">
                      <a16:creationId xmlns:a16="http://schemas.microsoft.com/office/drawing/2014/main" id="{4D180482-2C55-45D9-B948-DBBA08D7C167}"/>
                    </a:ext>
                  </a:extLst>
                </p14:cNvPr>
                <p14:cNvContentPartPr/>
                <p14:nvPr/>
              </p14:nvContentPartPr>
              <p14:xfrm>
                <a:off x="8618693" y="2852347"/>
                <a:ext cx="5400" cy="30240"/>
              </p14:xfrm>
            </p:contentPart>
          </mc:Choice>
          <mc:Fallback xmlns="">
            <p:pic>
              <p:nvPicPr>
                <p:cNvPr id="169387" name="Freihand 169386">
                  <a:extLst>
                    <a:ext uri="{FF2B5EF4-FFF2-40B4-BE49-F238E27FC236}">
                      <a16:creationId xmlns:a16="http://schemas.microsoft.com/office/drawing/2014/main" id="{4D180482-2C55-45D9-B948-DBBA08D7C167}"/>
                    </a:ext>
                  </a:extLst>
                </p:cNvPr>
                <p:cNvPicPr/>
                <p:nvPr/>
              </p:nvPicPr>
              <p:blipFill>
                <a:blip r:embed="rId807"/>
                <a:stretch>
                  <a:fillRect/>
                </a:stretch>
              </p:blipFill>
              <p:spPr>
                <a:xfrm>
                  <a:off x="8614373" y="2848027"/>
                  <a:ext cx="1404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808">
              <p14:nvContentPartPr>
                <p14:cNvPr id="169388" name="Freihand 169387">
                  <a:extLst>
                    <a:ext uri="{FF2B5EF4-FFF2-40B4-BE49-F238E27FC236}">
                      <a16:creationId xmlns:a16="http://schemas.microsoft.com/office/drawing/2014/main" id="{AEFACBE1-C1E5-4D1F-9E52-47972F22743E}"/>
                    </a:ext>
                  </a:extLst>
                </p14:cNvPr>
                <p14:cNvContentPartPr/>
                <p14:nvPr/>
              </p14:nvContentPartPr>
              <p14:xfrm>
                <a:off x="8644613" y="2902387"/>
                <a:ext cx="70560" cy="208800"/>
              </p14:xfrm>
            </p:contentPart>
          </mc:Choice>
          <mc:Fallback xmlns="">
            <p:pic>
              <p:nvPicPr>
                <p:cNvPr id="169388" name="Freihand 169387">
                  <a:extLst>
                    <a:ext uri="{FF2B5EF4-FFF2-40B4-BE49-F238E27FC236}">
                      <a16:creationId xmlns:a16="http://schemas.microsoft.com/office/drawing/2014/main" id="{AEFACBE1-C1E5-4D1F-9E52-47972F22743E}"/>
                    </a:ext>
                  </a:extLst>
                </p:cNvPr>
                <p:cNvPicPr/>
                <p:nvPr/>
              </p:nvPicPr>
              <p:blipFill>
                <a:blip r:embed="rId809"/>
                <a:stretch>
                  <a:fillRect/>
                </a:stretch>
              </p:blipFill>
              <p:spPr>
                <a:xfrm>
                  <a:off x="8640293" y="2898067"/>
                  <a:ext cx="7920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810">
              <p14:nvContentPartPr>
                <p14:cNvPr id="169389" name="Freihand 169388">
                  <a:extLst>
                    <a:ext uri="{FF2B5EF4-FFF2-40B4-BE49-F238E27FC236}">
                      <a16:creationId xmlns:a16="http://schemas.microsoft.com/office/drawing/2014/main" id="{4523ADF1-EC6E-4CE5-9140-2E1CB2F44D9F}"/>
                    </a:ext>
                  </a:extLst>
                </p14:cNvPr>
                <p14:cNvContentPartPr/>
                <p14:nvPr/>
              </p14:nvContentPartPr>
              <p14:xfrm>
                <a:off x="8745053" y="2902027"/>
                <a:ext cx="11160" cy="81720"/>
              </p14:xfrm>
            </p:contentPart>
          </mc:Choice>
          <mc:Fallback xmlns="">
            <p:pic>
              <p:nvPicPr>
                <p:cNvPr id="169389" name="Freihand 169388">
                  <a:extLst>
                    <a:ext uri="{FF2B5EF4-FFF2-40B4-BE49-F238E27FC236}">
                      <a16:creationId xmlns:a16="http://schemas.microsoft.com/office/drawing/2014/main" id="{4523ADF1-EC6E-4CE5-9140-2E1CB2F44D9F}"/>
                    </a:ext>
                  </a:extLst>
                </p:cNvPr>
                <p:cNvPicPr/>
                <p:nvPr/>
              </p:nvPicPr>
              <p:blipFill>
                <a:blip r:embed="rId811"/>
                <a:stretch>
                  <a:fillRect/>
                </a:stretch>
              </p:blipFill>
              <p:spPr>
                <a:xfrm>
                  <a:off x="8740733" y="2897707"/>
                  <a:ext cx="198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812">
              <p14:nvContentPartPr>
                <p14:cNvPr id="169390" name="Freihand 169389">
                  <a:extLst>
                    <a:ext uri="{FF2B5EF4-FFF2-40B4-BE49-F238E27FC236}">
                      <a16:creationId xmlns:a16="http://schemas.microsoft.com/office/drawing/2014/main" id="{5D2AF00F-1BD2-4F5D-ADD9-884FA29F98E3}"/>
                    </a:ext>
                  </a:extLst>
                </p14:cNvPr>
                <p14:cNvContentPartPr/>
                <p14:nvPr/>
              </p14:nvContentPartPr>
              <p14:xfrm>
                <a:off x="8761613" y="2881507"/>
                <a:ext cx="360" cy="360"/>
              </p14:xfrm>
            </p:contentPart>
          </mc:Choice>
          <mc:Fallback xmlns="">
            <p:pic>
              <p:nvPicPr>
                <p:cNvPr id="169390" name="Freihand 169389">
                  <a:extLst>
                    <a:ext uri="{FF2B5EF4-FFF2-40B4-BE49-F238E27FC236}">
                      <a16:creationId xmlns:a16="http://schemas.microsoft.com/office/drawing/2014/main" id="{5D2AF00F-1BD2-4F5D-ADD9-884FA29F98E3}"/>
                    </a:ext>
                  </a:extLst>
                </p:cNvPr>
                <p:cNvPicPr/>
                <p:nvPr/>
              </p:nvPicPr>
              <p:blipFill>
                <a:blip r:embed="rId666"/>
                <a:stretch>
                  <a:fillRect/>
                </a:stretch>
              </p:blipFill>
              <p:spPr>
                <a:xfrm>
                  <a:off x="8757293" y="2877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13">
              <p14:nvContentPartPr>
                <p14:cNvPr id="169391" name="Freihand 169390">
                  <a:extLst>
                    <a:ext uri="{FF2B5EF4-FFF2-40B4-BE49-F238E27FC236}">
                      <a16:creationId xmlns:a16="http://schemas.microsoft.com/office/drawing/2014/main" id="{C23404C9-6C69-4353-B36B-4A359183C76C}"/>
                    </a:ext>
                  </a:extLst>
                </p14:cNvPr>
                <p14:cNvContentPartPr/>
                <p14:nvPr/>
              </p14:nvContentPartPr>
              <p14:xfrm>
                <a:off x="8745053" y="2791867"/>
                <a:ext cx="102960" cy="187920"/>
              </p14:xfrm>
            </p:contentPart>
          </mc:Choice>
          <mc:Fallback xmlns="">
            <p:pic>
              <p:nvPicPr>
                <p:cNvPr id="169391" name="Freihand 169390">
                  <a:extLst>
                    <a:ext uri="{FF2B5EF4-FFF2-40B4-BE49-F238E27FC236}">
                      <a16:creationId xmlns:a16="http://schemas.microsoft.com/office/drawing/2014/main" id="{C23404C9-6C69-4353-B36B-4A359183C76C}"/>
                    </a:ext>
                  </a:extLst>
                </p:cNvPr>
                <p:cNvPicPr/>
                <p:nvPr/>
              </p:nvPicPr>
              <p:blipFill>
                <a:blip r:embed="rId814"/>
                <a:stretch>
                  <a:fillRect/>
                </a:stretch>
              </p:blipFill>
              <p:spPr>
                <a:xfrm>
                  <a:off x="8740733" y="2787547"/>
                  <a:ext cx="1116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815">
              <p14:nvContentPartPr>
                <p14:cNvPr id="169392" name="Freihand 169391">
                  <a:extLst>
                    <a:ext uri="{FF2B5EF4-FFF2-40B4-BE49-F238E27FC236}">
                      <a16:creationId xmlns:a16="http://schemas.microsoft.com/office/drawing/2014/main" id="{9EF6AF32-C0FF-42ED-B28D-793833A7D153}"/>
                    </a:ext>
                  </a:extLst>
                </p14:cNvPr>
                <p14:cNvContentPartPr/>
                <p14:nvPr/>
              </p14:nvContentPartPr>
              <p14:xfrm>
                <a:off x="8833973" y="2793307"/>
                <a:ext cx="10800" cy="37800"/>
              </p14:xfrm>
            </p:contentPart>
          </mc:Choice>
          <mc:Fallback xmlns="">
            <p:pic>
              <p:nvPicPr>
                <p:cNvPr id="169392" name="Freihand 169391">
                  <a:extLst>
                    <a:ext uri="{FF2B5EF4-FFF2-40B4-BE49-F238E27FC236}">
                      <a16:creationId xmlns:a16="http://schemas.microsoft.com/office/drawing/2014/main" id="{9EF6AF32-C0FF-42ED-B28D-793833A7D153}"/>
                    </a:ext>
                  </a:extLst>
                </p:cNvPr>
                <p:cNvPicPr/>
                <p:nvPr/>
              </p:nvPicPr>
              <p:blipFill>
                <a:blip r:embed="rId816"/>
                <a:stretch>
                  <a:fillRect/>
                </a:stretch>
              </p:blipFill>
              <p:spPr>
                <a:xfrm>
                  <a:off x="8829653" y="2788987"/>
                  <a:ext cx="194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817">
              <p14:nvContentPartPr>
                <p14:cNvPr id="169393" name="Freihand 169392">
                  <a:extLst>
                    <a:ext uri="{FF2B5EF4-FFF2-40B4-BE49-F238E27FC236}">
                      <a16:creationId xmlns:a16="http://schemas.microsoft.com/office/drawing/2014/main" id="{03C14D81-2B6A-491D-A549-9AFF442B3131}"/>
                    </a:ext>
                  </a:extLst>
                </p14:cNvPr>
                <p14:cNvContentPartPr/>
                <p14:nvPr/>
              </p14:nvContentPartPr>
              <p14:xfrm>
                <a:off x="8885093" y="2864947"/>
                <a:ext cx="91080" cy="79200"/>
              </p14:xfrm>
            </p:contentPart>
          </mc:Choice>
          <mc:Fallback xmlns="">
            <p:pic>
              <p:nvPicPr>
                <p:cNvPr id="169393" name="Freihand 169392">
                  <a:extLst>
                    <a:ext uri="{FF2B5EF4-FFF2-40B4-BE49-F238E27FC236}">
                      <a16:creationId xmlns:a16="http://schemas.microsoft.com/office/drawing/2014/main" id="{03C14D81-2B6A-491D-A549-9AFF442B3131}"/>
                    </a:ext>
                  </a:extLst>
                </p:cNvPr>
                <p:cNvPicPr/>
                <p:nvPr/>
              </p:nvPicPr>
              <p:blipFill>
                <a:blip r:embed="rId818"/>
                <a:stretch>
                  <a:fillRect/>
                </a:stretch>
              </p:blipFill>
              <p:spPr>
                <a:xfrm>
                  <a:off x="8880773" y="2860627"/>
                  <a:ext cx="997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819">
              <p14:nvContentPartPr>
                <p14:cNvPr id="169394" name="Freihand 169393">
                  <a:extLst>
                    <a:ext uri="{FF2B5EF4-FFF2-40B4-BE49-F238E27FC236}">
                      <a16:creationId xmlns:a16="http://schemas.microsoft.com/office/drawing/2014/main" id="{D8A4DA54-BCED-499C-BFA7-EC09C46D3E29}"/>
                    </a:ext>
                  </a:extLst>
                </p14:cNvPr>
                <p14:cNvContentPartPr/>
                <p14:nvPr/>
              </p14:nvContentPartPr>
              <p14:xfrm>
                <a:off x="8971493" y="2843707"/>
                <a:ext cx="73080" cy="87840"/>
              </p14:xfrm>
            </p:contentPart>
          </mc:Choice>
          <mc:Fallback xmlns="">
            <p:pic>
              <p:nvPicPr>
                <p:cNvPr id="169394" name="Freihand 169393">
                  <a:extLst>
                    <a:ext uri="{FF2B5EF4-FFF2-40B4-BE49-F238E27FC236}">
                      <a16:creationId xmlns:a16="http://schemas.microsoft.com/office/drawing/2014/main" id="{D8A4DA54-BCED-499C-BFA7-EC09C46D3E29}"/>
                    </a:ext>
                  </a:extLst>
                </p:cNvPr>
                <p:cNvPicPr/>
                <p:nvPr/>
              </p:nvPicPr>
              <p:blipFill>
                <a:blip r:embed="rId820"/>
                <a:stretch>
                  <a:fillRect/>
                </a:stretch>
              </p:blipFill>
              <p:spPr>
                <a:xfrm>
                  <a:off x="8967173" y="2839387"/>
                  <a:ext cx="817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821">
              <p14:nvContentPartPr>
                <p14:cNvPr id="169395" name="Freihand 169394">
                  <a:extLst>
                    <a:ext uri="{FF2B5EF4-FFF2-40B4-BE49-F238E27FC236}">
                      <a16:creationId xmlns:a16="http://schemas.microsoft.com/office/drawing/2014/main" id="{C08C6FBA-82D1-4916-B3B8-F119967F79F9}"/>
                    </a:ext>
                  </a:extLst>
                </p14:cNvPr>
                <p14:cNvContentPartPr/>
                <p14:nvPr/>
              </p14:nvContentPartPr>
              <p14:xfrm>
                <a:off x="8861333" y="2770987"/>
                <a:ext cx="119880" cy="205200"/>
              </p14:xfrm>
            </p:contentPart>
          </mc:Choice>
          <mc:Fallback xmlns="">
            <p:pic>
              <p:nvPicPr>
                <p:cNvPr id="169395" name="Freihand 169394">
                  <a:extLst>
                    <a:ext uri="{FF2B5EF4-FFF2-40B4-BE49-F238E27FC236}">
                      <a16:creationId xmlns:a16="http://schemas.microsoft.com/office/drawing/2014/main" id="{C08C6FBA-82D1-4916-B3B8-F119967F79F9}"/>
                    </a:ext>
                  </a:extLst>
                </p:cNvPr>
                <p:cNvPicPr/>
                <p:nvPr/>
              </p:nvPicPr>
              <p:blipFill>
                <a:blip r:embed="rId822"/>
                <a:stretch>
                  <a:fillRect/>
                </a:stretch>
              </p:blipFill>
              <p:spPr>
                <a:xfrm>
                  <a:off x="8857013" y="2766667"/>
                  <a:ext cx="1285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823">
              <p14:nvContentPartPr>
                <p14:cNvPr id="169396" name="Freihand 169395">
                  <a:extLst>
                    <a:ext uri="{FF2B5EF4-FFF2-40B4-BE49-F238E27FC236}">
                      <a16:creationId xmlns:a16="http://schemas.microsoft.com/office/drawing/2014/main" id="{B64318A1-26C7-46D9-AC08-DAD91DEC76BC}"/>
                    </a:ext>
                  </a:extLst>
                </p14:cNvPr>
                <p14:cNvContentPartPr/>
                <p14:nvPr/>
              </p14:nvContentPartPr>
              <p14:xfrm>
                <a:off x="8913533" y="2887987"/>
                <a:ext cx="28440" cy="74880"/>
              </p14:xfrm>
            </p:contentPart>
          </mc:Choice>
          <mc:Fallback xmlns="">
            <p:pic>
              <p:nvPicPr>
                <p:cNvPr id="169396" name="Freihand 169395">
                  <a:extLst>
                    <a:ext uri="{FF2B5EF4-FFF2-40B4-BE49-F238E27FC236}">
                      <a16:creationId xmlns:a16="http://schemas.microsoft.com/office/drawing/2014/main" id="{B64318A1-26C7-46D9-AC08-DAD91DEC76BC}"/>
                    </a:ext>
                  </a:extLst>
                </p:cNvPr>
                <p:cNvPicPr/>
                <p:nvPr/>
              </p:nvPicPr>
              <p:blipFill>
                <a:blip r:embed="rId824"/>
                <a:stretch>
                  <a:fillRect/>
                </a:stretch>
              </p:blipFill>
              <p:spPr>
                <a:xfrm>
                  <a:off x="8909213" y="2883667"/>
                  <a:ext cx="370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825">
              <p14:nvContentPartPr>
                <p14:cNvPr id="169397" name="Freihand 169396">
                  <a:extLst>
                    <a:ext uri="{FF2B5EF4-FFF2-40B4-BE49-F238E27FC236}">
                      <a16:creationId xmlns:a16="http://schemas.microsoft.com/office/drawing/2014/main" id="{A6775EEF-1F33-452C-9C1A-139662F8EA97}"/>
                    </a:ext>
                  </a:extLst>
                </p14:cNvPr>
                <p14:cNvContentPartPr/>
                <p14:nvPr/>
              </p14:nvContentPartPr>
              <p14:xfrm>
                <a:off x="9057893" y="2742187"/>
                <a:ext cx="101880" cy="188640"/>
              </p14:xfrm>
            </p:contentPart>
          </mc:Choice>
          <mc:Fallback xmlns="">
            <p:pic>
              <p:nvPicPr>
                <p:cNvPr id="169397" name="Freihand 169396">
                  <a:extLst>
                    <a:ext uri="{FF2B5EF4-FFF2-40B4-BE49-F238E27FC236}">
                      <a16:creationId xmlns:a16="http://schemas.microsoft.com/office/drawing/2014/main" id="{A6775EEF-1F33-452C-9C1A-139662F8EA97}"/>
                    </a:ext>
                  </a:extLst>
                </p:cNvPr>
                <p:cNvPicPr/>
                <p:nvPr/>
              </p:nvPicPr>
              <p:blipFill>
                <a:blip r:embed="rId826"/>
                <a:stretch>
                  <a:fillRect/>
                </a:stretch>
              </p:blipFill>
              <p:spPr>
                <a:xfrm>
                  <a:off x="9053573" y="2737867"/>
                  <a:ext cx="1105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827">
              <p14:nvContentPartPr>
                <p14:cNvPr id="169398" name="Freihand 169397">
                  <a:extLst>
                    <a:ext uri="{FF2B5EF4-FFF2-40B4-BE49-F238E27FC236}">
                      <a16:creationId xmlns:a16="http://schemas.microsoft.com/office/drawing/2014/main" id="{FFA50186-CC68-46F2-8F4C-CED438A0D6B6}"/>
                    </a:ext>
                  </a:extLst>
                </p14:cNvPr>
                <p14:cNvContentPartPr/>
                <p14:nvPr/>
              </p14:nvContentPartPr>
              <p14:xfrm>
                <a:off x="9137813" y="2773147"/>
                <a:ext cx="184680" cy="127440"/>
              </p14:xfrm>
            </p:contentPart>
          </mc:Choice>
          <mc:Fallback xmlns="">
            <p:pic>
              <p:nvPicPr>
                <p:cNvPr id="169398" name="Freihand 169397">
                  <a:extLst>
                    <a:ext uri="{FF2B5EF4-FFF2-40B4-BE49-F238E27FC236}">
                      <a16:creationId xmlns:a16="http://schemas.microsoft.com/office/drawing/2014/main" id="{FFA50186-CC68-46F2-8F4C-CED438A0D6B6}"/>
                    </a:ext>
                  </a:extLst>
                </p:cNvPr>
                <p:cNvPicPr/>
                <p:nvPr/>
              </p:nvPicPr>
              <p:blipFill>
                <a:blip r:embed="rId828"/>
                <a:stretch>
                  <a:fillRect/>
                </a:stretch>
              </p:blipFill>
              <p:spPr>
                <a:xfrm>
                  <a:off x="9133493" y="2768827"/>
                  <a:ext cx="193320" cy="136080"/>
                </a:xfrm>
                <a:prstGeom prst="rect">
                  <a:avLst/>
                </a:prstGeom>
              </p:spPr>
            </p:pic>
          </mc:Fallback>
        </mc:AlternateContent>
      </p:grpSp>
      <p:grpSp>
        <p:nvGrpSpPr>
          <p:cNvPr id="169404" name="Gruppieren 169403">
            <a:extLst>
              <a:ext uri="{FF2B5EF4-FFF2-40B4-BE49-F238E27FC236}">
                <a16:creationId xmlns:a16="http://schemas.microsoft.com/office/drawing/2014/main" id="{0096AA78-31B1-4251-A711-FBC39E43CAA4}"/>
              </a:ext>
            </a:extLst>
          </p:cNvPr>
          <p:cNvGrpSpPr/>
          <p:nvPr/>
        </p:nvGrpSpPr>
        <p:grpSpPr>
          <a:xfrm>
            <a:off x="1332293" y="4895347"/>
            <a:ext cx="272880" cy="136800"/>
            <a:chOff x="1332293" y="4895347"/>
            <a:chExt cx="272880" cy="136800"/>
          </a:xfrm>
        </p:grpSpPr>
        <mc:AlternateContent xmlns:mc="http://schemas.openxmlformats.org/markup-compatibility/2006" xmlns:p14="http://schemas.microsoft.com/office/powerpoint/2010/main">
          <mc:Choice Requires="p14">
            <p:contentPart p14:bwMode="auto" r:id="rId829">
              <p14:nvContentPartPr>
                <p14:cNvPr id="169400" name="Freihand 169399">
                  <a:extLst>
                    <a:ext uri="{FF2B5EF4-FFF2-40B4-BE49-F238E27FC236}">
                      <a16:creationId xmlns:a16="http://schemas.microsoft.com/office/drawing/2014/main" id="{2D577E45-7728-4542-8488-986443800A31}"/>
                    </a:ext>
                  </a:extLst>
                </p14:cNvPr>
                <p14:cNvContentPartPr/>
                <p14:nvPr/>
              </p14:nvContentPartPr>
              <p14:xfrm>
                <a:off x="1332293" y="4924147"/>
                <a:ext cx="67320" cy="96480"/>
              </p14:xfrm>
            </p:contentPart>
          </mc:Choice>
          <mc:Fallback xmlns="">
            <p:pic>
              <p:nvPicPr>
                <p:cNvPr id="169400" name="Freihand 169399">
                  <a:extLst>
                    <a:ext uri="{FF2B5EF4-FFF2-40B4-BE49-F238E27FC236}">
                      <a16:creationId xmlns:a16="http://schemas.microsoft.com/office/drawing/2014/main" id="{2D577E45-7728-4542-8488-986443800A31}"/>
                    </a:ext>
                  </a:extLst>
                </p:cNvPr>
                <p:cNvPicPr/>
                <p:nvPr/>
              </p:nvPicPr>
              <p:blipFill>
                <a:blip r:embed="rId830"/>
                <a:stretch>
                  <a:fillRect/>
                </a:stretch>
              </p:blipFill>
              <p:spPr>
                <a:xfrm>
                  <a:off x="1327973" y="4919827"/>
                  <a:ext cx="759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831">
              <p14:nvContentPartPr>
                <p14:cNvPr id="169401" name="Freihand 169400">
                  <a:extLst>
                    <a:ext uri="{FF2B5EF4-FFF2-40B4-BE49-F238E27FC236}">
                      <a16:creationId xmlns:a16="http://schemas.microsoft.com/office/drawing/2014/main" id="{220D21F6-47D9-4F0E-828B-392E5DB62502}"/>
                    </a:ext>
                  </a:extLst>
                </p14:cNvPr>
                <p14:cNvContentPartPr/>
                <p14:nvPr/>
              </p14:nvContentPartPr>
              <p14:xfrm>
                <a:off x="1392413" y="4908667"/>
                <a:ext cx="27000" cy="99000"/>
              </p14:xfrm>
            </p:contentPart>
          </mc:Choice>
          <mc:Fallback xmlns="">
            <p:pic>
              <p:nvPicPr>
                <p:cNvPr id="169401" name="Freihand 169400">
                  <a:extLst>
                    <a:ext uri="{FF2B5EF4-FFF2-40B4-BE49-F238E27FC236}">
                      <a16:creationId xmlns:a16="http://schemas.microsoft.com/office/drawing/2014/main" id="{220D21F6-47D9-4F0E-828B-392E5DB62502}"/>
                    </a:ext>
                  </a:extLst>
                </p:cNvPr>
                <p:cNvPicPr/>
                <p:nvPr/>
              </p:nvPicPr>
              <p:blipFill>
                <a:blip r:embed="rId832"/>
                <a:stretch>
                  <a:fillRect/>
                </a:stretch>
              </p:blipFill>
              <p:spPr>
                <a:xfrm>
                  <a:off x="1388093" y="4904347"/>
                  <a:ext cx="356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833">
              <p14:nvContentPartPr>
                <p14:cNvPr id="169402" name="Freihand 169401">
                  <a:extLst>
                    <a:ext uri="{FF2B5EF4-FFF2-40B4-BE49-F238E27FC236}">
                      <a16:creationId xmlns:a16="http://schemas.microsoft.com/office/drawing/2014/main" id="{0EC69F4E-69D0-4DD4-93B5-C9781B1A09A9}"/>
                    </a:ext>
                  </a:extLst>
                </p14:cNvPr>
                <p14:cNvContentPartPr/>
                <p14:nvPr/>
              </p14:nvContentPartPr>
              <p14:xfrm>
                <a:off x="1351373" y="5007667"/>
                <a:ext cx="109440" cy="15480"/>
              </p14:xfrm>
            </p:contentPart>
          </mc:Choice>
          <mc:Fallback xmlns="">
            <p:pic>
              <p:nvPicPr>
                <p:cNvPr id="169402" name="Freihand 169401">
                  <a:extLst>
                    <a:ext uri="{FF2B5EF4-FFF2-40B4-BE49-F238E27FC236}">
                      <a16:creationId xmlns:a16="http://schemas.microsoft.com/office/drawing/2014/main" id="{0EC69F4E-69D0-4DD4-93B5-C9781B1A09A9}"/>
                    </a:ext>
                  </a:extLst>
                </p:cNvPr>
                <p:cNvPicPr/>
                <p:nvPr/>
              </p:nvPicPr>
              <p:blipFill>
                <a:blip r:embed="rId834"/>
                <a:stretch>
                  <a:fillRect/>
                </a:stretch>
              </p:blipFill>
              <p:spPr>
                <a:xfrm>
                  <a:off x="1347053" y="5003347"/>
                  <a:ext cx="1180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835">
              <p14:nvContentPartPr>
                <p14:cNvPr id="169403" name="Freihand 169402">
                  <a:extLst>
                    <a:ext uri="{FF2B5EF4-FFF2-40B4-BE49-F238E27FC236}">
                      <a16:creationId xmlns:a16="http://schemas.microsoft.com/office/drawing/2014/main" id="{954DF303-B275-4D43-BED2-69EE549AD9D4}"/>
                    </a:ext>
                  </a:extLst>
                </p14:cNvPr>
                <p14:cNvContentPartPr/>
                <p14:nvPr/>
              </p14:nvContentPartPr>
              <p14:xfrm>
                <a:off x="1481333" y="4895347"/>
                <a:ext cx="123840" cy="136800"/>
              </p14:xfrm>
            </p:contentPart>
          </mc:Choice>
          <mc:Fallback xmlns="">
            <p:pic>
              <p:nvPicPr>
                <p:cNvPr id="169403" name="Freihand 169402">
                  <a:extLst>
                    <a:ext uri="{FF2B5EF4-FFF2-40B4-BE49-F238E27FC236}">
                      <a16:creationId xmlns:a16="http://schemas.microsoft.com/office/drawing/2014/main" id="{954DF303-B275-4D43-BED2-69EE549AD9D4}"/>
                    </a:ext>
                  </a:extLst>
                </p:cNvPr>
                <p:cNvPicPr/>
                <p:nvPr/>
              </p:nvPicPr>
              <p:blipFill>
                <a:blip r:embed="rId836"/>
                <a:stretch>
                  <a:fillRect/>
                </a:stretch>
              </p:blipFill>
              <p:spPr>
                <a:xfrm>
                  <a:off x="1477013" y="4891027"/>
                  <a:ext cx="132480" cy="145440"/>
                </a:xfrm>
                <a:prstGeom prst="rect">
                  <a:avLst/>
                </a:prstGeom>
              </p:spPr>
            </p:pic>
          </mc:Fallback>
        </mc:AlternateContent>
      </p:grpSp>
      <p:grpSp>
        <p:nvGrpSpPr>
          <p:cNvPr id="169423" name="Gruppieren 169422">
            <a:extLst>
              <a:ext uri="{FF2B5EF4-FFF2-40B4-BE49-F238E27FC236}">
                <a16:creationId xmlns:a16="http://schemas.microsoft.com/office/drawing/2014/main" id="{FA19668A-2A2B-4136-AAC2-59B22F2A8D28}"/>
              </a:ext>
            </a:extLst>
          </p:cNvPr>
          <p:cNvGrpSpPr/>
          <p:nvPr/>
        </p:nvGrpSpPr>
        <p:grpSpPr>
          <a:xfrm>
            <a:off x="2134373" y="4899307"/>
            <a:ext cx="170280" cy="129240"/>
            <a:chOff x="2134373" y="4899307"/>
            <a:chExt cx="170280" cy="129240"/>
          </a:xfrm>
        </p:grpSpPr>
        <mc:AlternateContent xmlns:mc="http://schemas.openxmlformats.org/markup-compatibility/2006" xmlns:p14="http://schemas.microsoft.com/office/powerpoint/2010/main">
          <mc:Choice Requires="p14">
            <p:contentPart p14:bwMode="auto" r:id="rId837">
              <p14:nvContentPartPr>
                <p14:cNvPr id="169405" name="Freihand 169404">
                  <a:extLst>
                    <a:ext uri="{FF2B5EF4-FFF2-40B4-BE49-F238E27FC236}">
                      <a16:creationId xmlns:a16="http://schemas.microsoft.com/office/drawing/2014/main" id="{8FC65A42-A76F-427D-B207-8DEA7EF13638}"/>
                    </a:ext>
                  </a:extLst>
                </p14:cNvPr>
                <p14:cNvContentPartPr/>
                <p14:nvPr/>
              </p14:nvContentPartPr>
              <p14:xfrm>
                <a:off x="2134373" y="4899307"/>
                <a:ext cx="78480" cy="84960"/>
              </p14:xfrm>
            </p:contentPart>
          </mc:Choice>
          <mc:Fallback xmlns="">
            <p:pic>
              <p:nvPicPr>
                <p:cNvPr id="169405" name="Freihand 169404">
                  <a:extLst>
                    <a:ext uri="{FF2B5EF4-FFF2-40B4-BE49-F238E27FC236}">
                      <a16:creationId xmlns:a16="http://schemas.microsoft.com/office/drawing/2014/main" id="{8FC65A42-A76F-427D-B207-8DEA7EF13638}"/>
                    </a:ext>
                  </a:extLst>
                </p:cNvPr>
                <p:cNvPicPr/>
                <p:nvPr/>
              </p:nvPicPr>
              <p:blipFill>
                <a:blip r:embed="rId838"/>
                <a:stretch>
                  <a:fillRect/>
                </a:stretch>
              </p:blipFill>
              <p:spPr>
                <a:xfrm>
                  <a:off x="2130053" y="4894987"/>
                  <a:ext cx="871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839">
              <p14:nvContentPartPr>
                <p14:cNvPr id="169406" name="Freihand 169405">
                  <a:extLst>
                    <a:ext uri="{FF2B5EF4-FFF2-40B4-BE49-F238E27FC236}">
                      <a16:creationId xmlns:a16="http://schemas.microsoft.com/office/drawing/2014/main" id="{4B54F300-BB52-4E33-BC09-5EB0182BEFD9}"/>
                    </a:ext>
                  </a:extLst>
                </p14:cNvPr>
                <p14:cNvContentPartPr/>
                <p14:nvPr/>
              </p14:nvContentPartPr>
              <p14:xfrm>
                <a:off x="2226533" y="4947187"/>
                <a:ext cx="59400" cy="34560"/>
              </p14:xfrm>
            </p:contentPart>
          </mc:Choice>
          <mc:Fallback xmlns="">
            <p:pic>
              <p:nvPicPr>
                <p:cNvPr id="169406" name="Freihand 169405">
                  <a:extLst>
                    <a:ext uri="{FF2B5EF4-FFF2-40B4-BE49-F238E27FC236}">
                      <a16:creationId xmlns:a16="http://schemas.microsoft.com/office/drawing/2014/main" id="{4B54F300-BB52-4E33-BC09-5EB0182BEFD9}"/>
                    </a:ext>
                  </a:extLst>
                </p:cNvPr>
                <p:cNvPicPr/>
                <p:nvPr/>
              </p:nvPicPr>
              <p:blipFill>
                <a:blip r:embed="rId840"/>
                <a:stretch>
                  <a:fillRect/>
                </a:stretch>
              </p:blipFill>
              <p:spPr>
                <a:xfrm>
                  <a:off x="2222213" y="4942867"/>
                  <a:ext cx="680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841">
              <p14:nvContentPartPr>
                <p14:cNvPr id="169407" name="Freihand 169406">
                  <a:extLst>
                    <a:ext uri="{FF2B5EF4-FFF2-40B4-BE49-F238E27FC236}">
                      <a16:creationId xmlns:a16="http://schemas.microsoft.com/office/drawing/2014/main" id="{5A4C7951-F569-422E-A393-611BBFBE1012}"/>
                    </a:ext>
                  </a:extLst>
                </p14:cNvPr>
                <p14:cNvContentPartPr/>
                <p14:nvPr/>
              </p14:nvContentPartPr>
              <p14:xfrm>
                <a:off x="2252453" y="4945747"/>
                <a:ext cx="52200" cy="82800"/>
              </p14:xfrm>
            </p:contentPart>
          </mc:Choice>
          <mc:Fallback xmlns="">
            <p:pic>
              <p:nvPicPr>
                <p:cNvPr id="169407" name="Freihand 169406">
                  <a:extLst>
                    <a:ext uri="{FF2B5EF4-FFF2-40B4-BE49-F238E27FC236}">
                      <a16:creationId xmlns:a16="http://schemas.microsoft.com/office/drawing/2014/main" id="{5A4C7951-F569-422E-A393-611BBFBE1012}"/>
                    </a:ext>
                  </a:extLst>
                </p:cNvPr>
                <p:cNvPicPr/>
                <p:nvPr/>
              </p:nvPicPr>
              <p:blipFill>
                <a:blip r:embed="rId842"/>
                <a:stretch>
                  <a:fillRect/>
                </a:stretch>
              </p:blipFill>
              <p:spPr>
                <a:xfrm>
                  <a:off x="2248133" y="4941427"/>
                  <a:ext cx="60840" cy="91440"/>
                </a:xfrm>
                <a:prstGeom prst="rect">
                  <a:avLst/>
                </a:prstGeom>
              </p:spPr>
            </p:pic>
          </mc:Fallback>
        </mc:AlternateContent>
      </p:grpSp>
      <p:grpSp>
        <p:nvGrpSpPr>
          <p:cNvPr id="169422" name="Gruppieren 169421">
            <a:extLst>
              <a:ext uri="{FF2B5EF4-FFF2-40B4-BE49-F238E27FC236}">
                <a16:creationId xmlns:a16="http://schemas.microsoft.com/office/drawing/2014/main" id="{7B3ACFF9-239D-4089-AD6C-C9C312975474}"/>
              </a:ext>
            </a:extLst>
          </p:cNvPr>
          <p:cNvGrpSpPr/>
          <p:nvPr/>
        </p:nvGrpSpPr>
        <p:grpSpPr>
          <a:xfrm>
            <a:off x="2461973" y="4873387"/>
            <a:ext cx="223560" cy="117360"/>
            <a:chOff x="2461973" y="4873387"/>
            <a:chExt cx="223560" cy="117360"/>
          </a:xfrm>
        </p:grpSpPr>
        <mc:AlternateContent xmlns:mc="http://schemas.openxmlformats.org/markup-compatibility/2006" xmlns:p14="http://schemas.microsoft.com/office/powerpoint/2010/main">
          <mc:Choice Requires="p14">
            <p:contentPart p14:bwMode="auto" r:id="rId843">
              <p14:nvContentPartPr>
                <p14:cNvPr id="169408" name="Freihand 169407">
                  <a:extLst>
                    <a:ext uri="{FF2B5EF4-FFF2-40B4-BE49-F238E27FC236}">
                      <a16:creationId xmlns:a16="http://schemas.microsoft.com/office/drawing/2014/main" id="{48656727-421B-4E7D-831A-F6E4B9D3E570}"/>
                    </a:ext>
                  </a:extLst>
                </p14:cNvPr>
                <p14:cNvContentPartPr/>
                <p14:nvPr/>
              </p14:nvContentPartPr>
              <p14:xfrm>
                <a:off x="2461973" y="4884547"/>
                <a:ext cx="81720" cy="90720"/>
              </p14:xfrm>
            </p:contentPart>
          </mc:Choice>
          <mc:Fallback xmlns="">
            <p:pic>
              <p:nvPicPr>
                <p:cNvPr id="169408" name="Freihand 169407">
                  <a:extLst>
                    <a:ext uri="{FF2B5EF4-FFF2-40B4-BE49-F238E27FC236}">
                      <a16:creationId xmlns:a16="http://schemas.microsoft.com/office/drawing/2014/main" id="{48656727-421B-4E7D-831A-F6E4B9D3E570}"/>
                    </a:ext>
                  </a:extLst>
                </p:cNvPr>
                <p:cNvPicPr/>
                <p:nvPr/>
              </p:nvPicPr>
              <p:blipFill>
                <a:blip r:embed="rId844"/>
                <a:stretch>
                  <a:fillRect/>
                </a:stretch>
              </p:blipFill>
              <p:spPr>
                <a:xfrm>
                  <a:off x="2457653" y="4880227"/>
                  <a:ext cx="903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845">
              <p14:nvContentPartPr>
                <p14:cNvPr id="169409" name="Freihand 169408">
                  <a:extLst>
                    <a:ext uri="{FF2B5EF4-FFF2-40B4-BE49-F238E27FC236}">
                      <a16:creationId xmlns:a16="http://schemas.microsoft.com/office/drawing/2014/main" id="{681B907F-D989-493C-AB94-F439C386A6F3}"/>
                    </a:ext>
                  </a:extLst>
                </p14:cNvPr>
                <p14:cNvContentPartPr/>
                <p14:nvPr/>
              </p14:nvContentPartPr>
              <p14:xfrm>
                <a:off x="2474213" y="4958707"/>
                <a:ext cx="117720" cy="18000"/>
              </p14:xfrm>
            </p:contentPart>
          </mc:Choice>
          <mc:Fallback xmlns="">
            <p:pic>
              <p:nvPicPr>
                <p:cNvPr id="169409" name="Freihand 169408">
                  <a:extLst>
                    <a:ext uri="{FF2B5EF4-FFF2-40B4-BE49-F238E27FC236}">
                      <a16:creationId xmlns:a16="http://schemas.microsoft.com/office/drawing/2014/main" id="{681B907F-D989-493C-AB94-F439C386A6F3}"/>
                    </a:ext>
                  </a:extLst>
                </p:cNvPr>
                <p:cNvPicPr/>
                <p:nvPr/>
              </p:nvPicPr>
              <p:blipFill>
                <a:blip r:embed="rId846"/>
                <a:stretch>
                  <a:fillRect/>
                </a:stretch>
              </p:blipFill>
              <p:spPr>
                <a:xfrm>
                  <a:off x="2469893" y="4954387"/>
                  <a:ext cx="1263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847">
              <p14:nvContentPartPr>
                <p14:cNvPr id="169410" name="Freihand 169409">
                  <a:extLst>
                    <a:ext uri="{FF2B5EF4-FFF2-40B4-BE49-F238E27FC236}">
                      <a16:creationId xmlns:a16="http://schemas.microsoft.com/office/drawing/2014/main" id="{0D19568A-4BD8-439A-AC5C-B3CD4C905602}"/>
                    </a:ext>
                  </a:extLst>
                </p14:cNvPr>
                <p14:cNvContentPartPr/>
                <p14:nvPr/>
              </p14:nvContentPartPr>
              <p14:xfrm>
                <a:off x="2600573" y="4873387"/>
                <a:ext cx="84960" cy="117360"/>
              </p14:xfrm>
            </p:contentPart>
          </mc:Choice>
          <mc:Fallback xmlns="">
            <p:pic>
              <p:nvPicPr>
                <p:cNvPr id="169410" name="Freihand 169409">
                  <a:extLst>
                    <a:ext uri="{FF2B5EF4-FFF2-40B4-BE49-F238E27FC236}">
                      <a16:creationId xmlns:a16="http://schemas.microsoft.com/office/drawing/2014/main" id="{0D19568A-4BD8-439A-AC5C-B3CD4C905602}"/>
                    </a:ext>
                  </a:extLst>
                </p:cNvPr>
                <p:cNvPicPr/>
                <p:nvPr/>
              </p:nvPicPr>
              <p:blipFill>
                <a:blip r:embed="rId848"/>
                <a:stretch>
                  <a:fillRect/>
                </a:stretch>
              </p:blipFill>
              <p:spPr>
                <a:xfrm>
                  <a:off x="2596253" y="4869067"/>
                  <a:ext cx="93600" cy="126000"/>
                </a:xfrm>
                <a:prstGeom prst="rect">
                  <a:avLst/>
                </a:prstGeom>
              </p:spPr>
            </p:pic>
          </mc:Fallback>
        </mc:AlternateContent>
      </p:grpSp>
      <p:grpSp>
        <p:nvGrpSpPr>
          <p:cNvPr id="169421" name="Gruppieren 169420">
            <a:extLst>
              <a:ext uri="{FF2B5EF4-FFF2-40B4-BE49-F238E27FC236}">
                <a16:creationId xmlns:a16="http://schemas.microsoft.com/office/drawing/2014/main" id="{565530D7-869E-4233-A4AF-6B0A1A22377D}"/>
              </a:ext>
            </a:extLst>
          </p:cNvPr>
          <p:cNvGrpSpPr/>
          <p:nvPr/>
        </p:nvGrpSpPr>
        <p:grpSpPr>
          <a:xfrm>
            <a:off x="3056693" y="4795267"/>
            <a:ext cx="249480" cy="204120"/>
            <a:chOff x="3056693" y="4795267"/>
            <a:chExt cx="249480" cy="204120"/>
          </a:xfrm>
        </p:grpSpPr>
        <mc:AlternateContent xmlns:mc="http://schemas.openxmlformats.org/markup-compatibility/2006" xmlns:p14="http://schemas.microsoft.com/office/powerpoint/2010/main">
          <mc:Choice Requires="p14">
            <p:contentPart p14:bwMode="auto" r:id="rId849">
              <p14:nvContentPartPr>
                <p14:cNvPr id="169411" name="Freihand 169410">
                  <a:extLst>
                    <a:ext uri="{FF2B5EF4-FFF2-40B4-BE49-F238E27FC236}">
                      <a16:creationId xmlns:a16="http://schemas.microsoft.com/office/drawing/2014/main" id="{513CA6C1-63AB-4674-9CA0-E3A5E5799969}"/>
                    </a:ext>
                  </a:extLst>
                </p14:cNvPr>
                <p14:cNvContentPartPr/>
                <p14:nvPr/>
              </p14:nvContentPartPr>
              <p14:xfrm>
                <a:off x="3056693" y="4867987"/>
                <a:ext cx="80280" cy="78840"/>
              </p14:xfrm>
            </p:contentPart>
          </mc:Choice>
          <mc:Fallback xmlns="">
            <p:pic>
              <p:nvPicPr>
                <p:cNvPr id="169411" name="Freihand 169410">
                  <a:extLst>
                    <a:ext uri="{FF2B5EF4-FFF2-40B4-BE49-F238E27FC236}">
                      <a16:creationId xmlns:a16="http://schemas.microsoft.com/office/drawing/2014/main" id="{513CA6C1-63AB-4674-9CA0-E3A5E5799969}"/>
                    </a:ext>
                  </a:extLst>
                </p:cNvPr>
                <p:cNvPicPr/>
                <p:nvPr/>
              </p:nvPicPr>
              <p:blipFill>
                <a:blip r:embed="rId850"/>
                <a:stretch>
                  <a:fillRect/>
                </a:stretch>
              </p:blipFill>
              <p:spPr>
                <a:xfrm>
                  <a:off x="3052373" y="4863667"/>
                  <a:ext cx="889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851">
              <p14:nvContentPartPr>
                <p14:cNvPr id="169412" name="Freihand 169411">
                  <a:extLst>
                    <a:ext uri="{FF2B5EF4-FFF2-40B4-BE49-F238E27FC236}">
                      <a16:creationId xmlns:a16="http://schemas.microsoft.com/office/drawing/2014/main" id="{28C2E583-4DAA-4C2C-94FB-51D6048EF1D8}"/>
                    </a:ext>
                  </a:extLst>
                </p14:cNvPr>
                <p14:cNvContentPartPr/>
                <p14:nvPr/>
              </p14:nvContentPartPr>
              <p14:xfrm>
                <a:off x="3141293" y="4919827"/>
                <a:ext cx="52920" cy="34560"/>
              </p14:xfrm>
            </p:contentPart>
          </mc:Choice>
          <mc:Fallback xmlns="">
            <p:pic>
              <p:nvPicPr>
                <p:cNvPr id="169412" name="Freihand 169411">
                  <a:extLst>
                    <a:ext uri="{FF2B5EF4-FFF2-40B4-BE49-F238E27FC236}">
                      <a16:creationId xmlns:a16="http://schemas.microsoft.com/office/drawing/2014/main" id="{28C2E583-4DAA-4C2C-94FB-51D6048EF1D8}"/>
                    </a:ext>
                  </a:extLst>
                </p:cNvPr>
                <p:cNvPicPr/>
                <p:nvPr/>
              </p:nvPicPr>
              <p:blipFill>
                <a:blip r:embed="rId852"/>
                <a:stretch>
                  <a:fillRect/>
                </a:stretch>
              </p:blipFill>
              <p:spPr>
                <a:xfrm>
                  <a:off x="3136973" y="4915507"/>
                  <a:ext cx="615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853">
              <p14:nvContentPartPr>
                <p14:cNvPr id="169413" name="Freihand 169412">
                  <a:extLst>
                    <a:ext uri="{FF2B5EF4-FFF2-40B4-BE49-F238E27FC236}">
                      <a16:creationId xmlns:a16="http://schemas.microsoft.com/office/drawing/2014/main" id="{03986750-2228-4A0A-8718-E67A7E86753B}"/>
                    </a:ext>
                  </a:extLst>
                </p14:cNvPr>
                <p14:cNvContentPartPr/>
                <p14:nvPr/>
              </p14:nvContentPartPr>
              <p14:xfrm>
                <a:off x="3158933" y="4924867"/>
                <a:ext cx="46440" cy="74520"/>
              </p14:xfrm>
            </p:contentPart>
          </mc:Choice>
          <mc:Fallback xmlns="">
            <p:pic>
              <p:nvPicPr>
                <p:cNvPr id="169413" name="Freihand 169412">
                  <a:extLst>
                    <a:ext uri="{FF2B5EF4-FFF2-40B4-BE49-F238E27FC236}">
                      <a16:creationId xmlns:a16="http://schemas.microsoft.com/office/drawing/2014/main" id="{03986750-2228-4A0A-8718-E67A7E86753B}"/>
                    </a:ext>
                  </a:extLst>
                </p:cNvPr>
                <p:cNvPicPr/>
                <p:nvPr/>
              </p:nvPicPr>
              <p:blipFill>
                <a:blip r:embed="rId854"/>
                <a:stretch>
                  <a:fillRect/>
                </a:stretch>
              </p:blipFill>
              <p:spPr>
                <a:xfrm>
                  <a:off x="3154613" y="4920547"/>
                  <a:ext cx="550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855">
              <p14:nvContentPartPr>
                <p14:cNvPr id="169414" name="Freihand 169413">
                  <a:extLst>
                    <a:ext uri="{FF2B5EF4-FFF2-40B4-BE49-F238E27FC236}">
                      <a16:creationId xmlns:a16="http://schemas.microsoft.com/office/drawing/2014/main" id="{2EABD674-A4D2-46C1-B5D8-92B7EE136E48}"/>
                    </a:ext>
                  </a:extLst>
                </p14:cNvPr>
                <p14:cNvContentPartPr/>
                <p14:nvPr/>
              </p14:nvContentPartPr>
              <p14:xfrm>
                <a:off x="3211493" y="4795267"/>
                <a:ext cx="94680" cy="62280"/>
              </p14:xfrm>
            </p:contentPart>
          </mc:Choice>
          <mc:Fallback xmlns="">
            <p:pic>
              <p:nvPicPr>
                <p:cNvPr id="169414" name="Freihand 169413">
                  <a:extLst>
                    <a:ext uri="{FF2B5EF4-FFF2-40B4-BE49-F238E27FC236}">
                      <a16:creationId xmlns:a16="http://schemas.microsoft.com/office/drawing/2014/main" id="{2EABD674-A4D2-46C1-B5D8-92B7EE136E48}"/>
                    </a:ext>
                  </a:extLst>
                </p:cNvPr>
                <p:cNvPicPr/>
                <p:nvPr/>
              </p:nvPicPr>
              <p:blipFill>
                <a:blip r:embed="rId856"/>
                <a:stretch>
                  <a:fillRect/>
                </a:stretch>
              </p:blipFill>
              <p:spPr>
                <a:xfrm>
                  <a:off x="3207173" y="4790947"/>
                  <a:ext cx="103320" cy="70920"/>
                </a:xfrm>
                <a:prstGeom prst="rect">
                  <a:avLst/>
                </a:prstGeom>
              </p:spPr>
            </p:pic>
          </mc:Fallback>
        </mc:AlternateContent>
      </p:grpSp>
      <p:grpSp>
        <p:nvGrpSpPr>
          <p:cNvPr id="169420" name="Gruppieren 169419">
            <a:extLst>
              <a:ext uri="{FF2B5EF4-FFF2-40B4-BE49-F238E27FC236}">
                <a16:creationId xmlns:a16="http://schemas.microsoft.com/office/drawing/2014/main" id="{F064A2C7-8ED2-454F-A387-C6BB1B9DF4A6}"/>
              </a:ext>
            </a:extLst>
          </p:cNvPr>
          <p:cNvGrpSpPr/>
          <p:nvPr/>
        </p:nvGrpSpPr>
        <p:grpSpPr>
          <a:xfrm>
            <a:off x="3548453" y="4776907"/>
            <a:ext cx="228960" cy="145800"/>
            <a:chOff x="3548453" y="4776907"/>
            <a:chExt cx="228960" cy="145800"/>
          </a:xfrm>
        </p:grpSpPr>
        <mc:AlternateContent xmlns:mc="http://schemas.openxmlformats.org/markup-compatibility/2006" xmlns:p14="http://schemas.microsoft.com/office/powerpoint/2010/main">
          <mc:Choice Requires="p14">
            <p:contentPart p14:bwMode="auto" r:id="rId857">
              <p14:nvContentPartPr>
                <p14:cNvPr id="169415" name="Freihand 169414">
                  <a:extLst>
                    <a:ext uri="{FF2B5EF4-FFF2-40B4-BE49-F238E27FC236}">
                      <a16:creationId xmlns:a16="http://schemas.microsoft.com/office/drawing/2014/main" id="{62BF3FB2-57AD-48FE-9E6F-CC904C3B5AE8}"/>
                    </a:ext>
                  </a:extLst>
                </p14:cNvPr>
                <p14:cNvContentPartPr/>
                <p14:nvPr/>
              </p14:nvContentPartPr>
              <p14:xfrm>
                <a:off x="3556013" y="4809667"/>
                <a:ext cx="61560" cy="99720"/>
              </p14:xfrm>
            </p:contentPart>
          </mc:Choice>
          <mc:Fallback xmlns="">
            <p:pic>
              <p:nvPicPr>
                <p:cNvPr id="169415" name="Freihand 169414">
                  <a:extLst>
                    <a:ext uri="{FF2B5EF4-FFF2-40B4-BE49-F238E27FC236}">
                      <a16:creationId xmlns:a16="http://schemas.microsoft.com/office/drawing/2014/main" id="{62BF3FB2-57AD-48FE-9E6F-CC904C3B5AE8}"/>
                    </a:ext>
                  </a:extLst>
                </p:cNvPr>
                <p:cNvPicPr/>
                <p:nvPr/>
              </p:nvPicPr>
              <p:blipFill>
                <a:blip r:embed="rId858"/>
                <a:stretch>
                  <a:fillRect/>
                </a:stretch>
              </p:blipFill>
              <p:spPr>
                <a:xfrm>
                  <a:off x="3551693" y="4805347"/>
                  <a:ext cx="70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859">
              <p14:nvContentPartPr>
                <p14:cNvPr id="169416" name="Freihand 169415">
                  <a:extLst>
                    <a:ext uri="{FF2B5EF4-FFF2-40B4-BE49-F238E27FC236}">
                      <a16:creationId xmlns:a16="http://schemas.microsoft.com/office/drawing/2014/main" id="{68C2B45F-9D70-451A-B671-225CA1684365}"/>
                    </a:ext>
                  </a:extLst>
                </p14:cNvPr>
                <p14:cNvContentPartPr/>
                <p14:nvPr/>
              </p14:nvContentPartPr>
              <p14:xfrm>
                <a:off x="3621173" y="4790227"/>
                <a:ext cx="21960" cy="114120"/>
              </p14:xfrm>
            </p:contentPart>
          </mc:Choice>
          <mc:Fallback xmlns="">
            <p:pic>
              <p:nvPicPr>
                <p:cNvPr id="169416" name="Freihand 169415">
                  <a:extLst>
                    <a:ext uri="{FF2B5EF4-FFF2-40B4-BE49-F238E27FC236}">
                      <a16:creationId xmlns:a16="http://schemas.microsoft.com/office/drawing/2014/main" id="{68C2B45F-9D70-451A-B671-225CA1684365}"/>
                    </a:ext>
                  </a:extLst>
                </p:cNvPr>
                <p:cNvPicPr/>
                <p:nvPr/>
              </p:nvPicPr>
              <p:blipFill>
                <a:blip r:embed="rId860"/>
                <a:stretch>
                  <a:fillRect/>
                </a:stretch>
              </p:blipFill>
              <p:spPr>
                <a:xfrm>
                  <a:off x="3616853" y="4785907"/>
                  <a:ext cx="306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861">
              <p14:nvContentPartPr>
                <p14:cNvPr id="169417" name="Freihand 169416">
                  <a:extLst>
                    <a:ext uri="{FF2B5EF4-FFF2-40B4-BE49-F238E27FC236}">
                      <a16:creationId xmlns:a16="http://schemas.microsoft.com/office/drawing/2014/main" id="{B6968E04-1352-4849-A6AF-1F1D9B9C2056}"/>
                    </a:ext>
                  </a:extLst>
                </p14:cNvPr>
                <p14:cNvContentPartPr/>
                <p14:nvPr/>
              </p14:nvContentPartPr>
              <p14:xfrm>
                <a:off x="3548453" y="4902187"/>
                <a:ext cx="149040" cy="17280"/>
              </p14:xfrm>
            </p:contentPart>
          </mc:Choice>
          <mc:Fallback xmlns="">
            <p:pic>
              <p:nvPicPr>
                <p:cNvPr id="169417" name="Freihand 169416">
                  <a:extLst>
                    <a:ext uri="{FF2B5EF4-FFF2-40B4-BE49-F238E27FC236}">
                      <a16:creationId xmlns:a16="http://schemas.microsoft.com/office/drawing/2014/main" id="{B6968E04-1352-4849-A6AF-1F1D9B9C2056}"/>
                    </a:ext>
                  </a:extLst>
                </p:cNvPr>
                <p:cNvPicPr/>
                <p:nvPr/>
              </p:nvPicPr>
              <p:blipFill>
                <a:blip r:embed="rId862"/>
                <a:stretch>
                  <a:fillRect/>
                </a:stretch>
              </p:blipFill>
              <p:spPr>
                <a:xfrm>
                  <a:off x="3544133" y="4897867"/>
                  <a:ext cx="1576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863">
              <p14:nvContentPartPr>
                <p14:cNvPr id="169418" name="Freihand 169417">
                  <a:extLst>
                    <a:ext uri="{FF2B5EF4-FFF2-40B4-BE49-F238E27FC236}">
                      <a16:creationId xmlns:a16="http://schemas.microsoft.com/office/drawing/2014/main" id="{62051D0E-2240-4210-935A-E4058B76C41B}"/>
                    </a:ext>
                  </a:extLst>
                </p14:cNvPr>
                <p14:cNvContentPartPr/>
                <p14:nvPr/>
              </p14:nvContentPartPr>
              <p14:xfrm>
                <a:off x="3763373" y="4786627"/>
                <a:ext cx="9360" cy="6480"/>
              </p14:xfrm>
            </p:contentPart>
          </mc:Choice>
          <mc:Fallback xmlns="">
            <p:pic>
              <p:nvPicPr>
                <p:cNvPr id="169418" name="Freihand 169417">
                  <a:extLst>
                    <a:ext uri="{FF2B5EF4-FFF2-40B4-BE49-F238E27FC236}">
                      <a16:creationId xmlns:a16="http://schemas.microsoft.com/office/drawing/2014/main" id="{62051D0E-2240-4210-935A-E4058B76C41B}"/>
                    </a:ext>
                  </a:extLst>
                </p:cNvPr>
                <p:cNvPicPr/>
                <p:nvPr/>
              </p:nvPicPr>
              <p:blipFill>
                <a:blip r:embed="rId864"/>
                <a:stretch>
                  <a:fillRect/>
                </a:stretch>
              </p:blipFill>
              <p:spPr>
                <a:xfrm>
                  <a:off x="3759053" y="4782307"/>
                  <a:ext cx="1800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865">
              <p14:nvContentPartPr>
                <p14:cNvPr id="169419" name="Freihand 169418">
                  <a:extLst>
                    <a:ext uri="{FF2B5EF4-FFF2-40B4-BE49-F238E27FC236}">
                      <a16:creationId xmlns:a16="http://schemas.microsoft.com/office/drawing/2014/main" id="{10F89F4B-9C84-45BE-BAED-9ABEC5EED94A}"/>
                    </a:ext>
                  </a:extLst>
                </p14:cNvPr>
                <p14:cNvContentPartPr/>
                <p14:nvPr/>
              </p14:nvContentPartPr>
              <p14:xfrm>
                <a:off x="3696773" y="4776907"/>
                <a:ext cx="80640" cy="145800"/>
              </p14:xfrm>
            </p:contentPart>
          </mc:Choice>
          <mc:Fallback xmlns="">
            <p:pic>
              <p:nvPicPr>
                <p:cNvPr id="169419" name="Freihand 169418">
                  <a:extLst>
                    <a:ext uri="{FF2B5EF4-FFF2-40B4-BE49-F238E27FC236}">
                      <a16:creationId xmlns:a16="http://schemas.microsoft.com/office/drawing/2014/main" id="{10F89F4B-9C84-45BE-BAED-9ABEC5EED94A}"/>
                    </a:ext>
                  </a:extLst>
                </p:cNvPr>
                <p:cNvPicPr/>
                <p:nvPr/>
              </p:nvPicPr>
              <p:blipFill>
                <a:blip r:embed="rId866"/>
                <a:stretch>
                  <a:fillRect/>
                </a:stretch>
              </p:blipFill>
              <p:spPr>
                <a:xfrm>
                  <a:off x="3692453" y="4772587"/>
                  <a:ext cx="89280" cy="154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67">
            <p14:nvContentPartPr>
              <p14:cNvPr id="169424" name="Freihand 169423">
                <a:extLst>
                  <a:ext uri="{FF2B5EF4-FFF2-40B4-BE49-F238E27FC236}">
                    <a16:creationId xmlns:a16="http://schemas.microsoft.com/office/drawing/2014/main" id="{ACB2D2F3-4D12-4164-A507-0CC4288255BD}"/>
                  </a:ext>
                </a:extLst>
              </p14:cNvPr>
              <p14:cNvContentPartPr/>
              <p14:nvPr/>
            </p14:nvContentPartPr>
            <p14:xfrm>
              <a:off x="1926653" y="5308267"/>
              <a:ext cx="100440" cy="72360"/>
            </p14:xfrm>
          </p:contentPart>
        </mc:Choice>
        <mc:Fallback xmlns="">
          <p:pic>
            <p:nvPicPr>
              <p:cNvPr id="169424" name="Freihand 169423">
                <a:extLst>
                  <a:ext uri="{FF2B5EF4-FFF2-40B4-BE49-F238E27FC236}">
                    <a16:creationId xmlns:a16="http://schemas.microsoft.com/office/drawing/2014/main" id="{ACB2D2F3-4D12-4164-A507-0CC4288255BD}"/>
                  </a:ext>
                </a:extLst>
              </p:cNvPr>
              <p:cNvPicPr/>
              <p:nvPr/>
            </p:nvPicPr>
            <p:blipFill>
              <a:blip r:embed="rId868"/>
              <a:stretch>
                <a:fillRect/>
              </a:stretch>
            </p:blipFill>
            <p:spPr>
              <a:xfrm>
                <a:off x="1922333" y="5303947"/>
                <a:ext cx="109080" cy="81000"/>
              </a:xfrm>
              <a:prstGeom prst="rect">
                <a:avLst/>
              </a:prstGeom>
            </p:spPr>
          </p:pic>
        </mc:Fallback>
      </mc:AlternateContent>
      <p:grpSp>
        <p:nvGrpSpPr>
          <p:cNvPr id="169436" name="Gruppieren 169435">
            <a:extLst>
              <a:ext uri="{FF2B5EF4-FFF2-40B4-BE49-F238E27FC236}">
                <a16:creationId xmlns:a16="http://schemas.microsoft.com/office/drawing/2014/main" id="{09D89C12-1F30-41F1-B6E6-7D43560EFC8F}"/>
              </a:ext>
            </a:extLst>
          </p:cNvPr>
          <p:cNvGrpSpPr/>
          <p:nvPr/>
        </p:nvGrpSpPr>
        <p:grpSpPr>
          <a:xfrm>
            <a:off x="2193413" y="5278027"/>
            <a:ext cx="439920" cy="134280"/>
            <a:chOff x="2193413" y="5278027"/>
            <a:chExt cx="439920" cy="134280"/>
          </a:xfrm>
        </p:grpSpPr>
        <mc:AlternateContent xmlns:mc="http://schemas.openxmlformats.org/markup-compatibility/2006" xmlns:p14="http://schemas.microsoft.com/office/powerpoint/2010/main">
          <mc:Choice Requires="p14">
            <p:contentPart p14:bwMode="auto" r:id="rId869">
              <p14:nvContentPartPr>
                <p14:cNvPr id="169425" name="Freihand 169424">
                  <a:extLst>
                    <a:ext uri="{FF2B5EF4-FFF2-40B4-BE49-F238E27FC236}">
                      <a16:creationId xmlns:a16="http://schemas.microsoft.com/office/drawing/2014/main" id="{732C31DD-0B2C-4705-BE50-A157765960E6}"/>
                    </a:ext>
                  </a:extLst>
                </p14:cNvPr>
                <p14:cNvContentPartPr/>
                <p14:nvPr/>
              </p14:nvContentPartPr>
              <p14:xfrm>
                <a:off x="2213933" y="5331667"/>
                <a:ext cx="3960" cy="80640"/>
              </p14:xfrm>
            </p:contentPart>
          </mc:Choice>
          <mc:Fallback xmlns="">
            <p:pic>
              <p:nvPicPr>
                <p:cNvPr id="169425" name="Freihand 169424">
                  <a:extLst>
                    <a:ext uri="{FF2B5EF4-FFF2-40B4-BE49-F238E27FC236}">
                      <a16:creationId xmlns:a16="http://schemas.microsoft.com/office/drawing/2014/main" id="{732C31DD-0B2C-4705-BE50-A157765960E6}"/>
                    </a:ext>
                  </a:extLst>
                </p:cNvPr>
                <p:cNvPicPr/>
                <p:nvPr/>
              </p:nvPicPr>
              <p:blipFill>
                <a:blip r:embed="rId870"/>
                <a:stretch>
                  <a:fillRect/>
                </a:stretch>
              </p:blipFill>
              <p:spPr>
                <a:xfrm>
                  <a:off x="2209613" y="5327347"/>
                  <a:ext cx="126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871">
              <p14:nvContentPartPr>
                <p14:cNvPr id="169426" name="Freihand 169425">
                  <a:extLst>
                    <a:ext uri="{FF2B5EF4-FFF2-40B4-BE49-F238E27FC236}">
                      <a16:creationId xmlns:a16="http://schemas.microsoft.com/office/drawing/2014/main" id="{326B644B-23BF-4041-96AE-05273CB92519}"/>
                    </a:ext>
                  </a:extLst>
                </p14:cNvPr>
                <p14:cNvContentPartPr/>
                <p14:nvPr/>
              </p14:nvContentPartPr>
              <p14:xfrm>
                <a:off x="2193413" y="5355067"/>
                <a:ext cx="105480" cy="13320"/>
              </p14:xfrm>
            </p:contentPart>
          </mc:Choice>
          <mc:Fallback xmlns="">
            <p:pic>
              <p:nvPicPr>
                <p:cNvPr id="169426" name="Freihand 169425">
                  <a:extLst>
                    <a:ext uri="{FF2B5EF4-FFF2-40B4-BE49-F238E27FC236}">
                      <a16:creationId xmlns:a16="http://schemas.microsoft.com/office/drawing/2014/main" id="{326B644B-23BF-4041-96AE-05273CB92519}"/>
                    </a:ext>
                  </a:extLst>
                </p:cNvPr>
                <p:cNvPicPr/>
                <p:nvPr/>
              </p:nvPicPr>
              <p:blipFill>
                <a:blip r:embed="rId872"/>
                <a:stretch>
                  <a:fillRect/>
                </a:stretch>
              </p:blipFill>
              <p:spPr>
                <a:xfrm>
                  <a:off x="2189093" y="5350747"/>
                  <a:ext cx="1141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873">
              <p14:nvContentPartPr>
                <p14:cNvPr id="169427" name="Freihand 169426">
                  <a:extLst>
                    <a:ext uri="{FF2B5EF4-FFF2-40B4-BE49-F238E27FC236}">
                      <a16:creationId xmlns:a16="http://schemas.microsoft.com/office/drawing/2014/main" id="{4F3B2850-1E64-4B79-B10C-31A27C79FA6D}"/>
                    </a:ext>
                  </a:extLst>
                </p14:cNvPr>
                <p14:cNvContentPartPr/>
                <p14:nvPr/>
              </p14:nvContentPartPr>
              <p14:xfrm>
                <a:off x="2440373" y="5278027"/>
                <a:ext cx="87480" cy="85680"/>
              </p14:xfrm>
            </p:contentPart>
          </mc:Choice>
          <mc:Fallback xmlns="">
            <p:pic>
              <p:nvPicPr>
                <p:cNvPr id="169427" name="Freihand 169426">
                  <a:extLst>
                    <a:ext uri="{FF2B5EF4-FFF2-40B4-BE49-F238E27FC236}">
                      <a16:creationId xmlns:a16="http://schemas.microsoft.com/office/drawing/2014/main" id="{4F3B2850-1E64-4B79-B10C-31A27C79FA6D}"/>
                    </a:ext>
                  </a:extLst>
                </p:cNvPr>
                <p:cNvPicPr/>
                <p:nvPr/>
              </p:nvPicPr>
              <p:blipFill>
                <a:blip r:embed="rId874"/>
                <a:stretch>
                  <a:fillRect/>
                </a:stretch>
              </p:blipFill>
              <p:spPr>
                <a:xfrm>
                  <a:off x="2436053" y="5273707"/>
                  <a:ext cx="961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875">
              <p14:nvContentPartPr>
                <p14:cNvPr id="169428" name="Freihand 169427">
                  <a:extLst>
                    <a:ext uri="{FF2B5EF4-FFF2-40B4-BE49-F238E27FC236}">
                      <a16:creationId xmlns:a16="http://schemas.microsoft.com/office/drawing/2014/main" id="{4B846CDD-48E4-4991-9DDB-6E74E9ADB3D8}"/>
                    </a:ext>
                  </a:extLst>
                </p14:cNvPr>
                <p14:cNvContentPartPr/>
                <p14:nvPr/>
              </p14:nvContentPartPr>
              <p14:xfrm>
                <a:off x="2557373" y="5329507"/>
                <a:ext cx="75960" cy="69840"/>
              </p14:xfrm>
            </p:contentPart>
          </mc:Choice>
          <mc:Fallback xmlns="">
            <p:pic>
              <p:nvPicPr>
                <p:cNvPr id="169428" name="Freihand 169427">
                  <a:extLst>
                    <a:ext uri="{FF2B5EF4-FFF2-40B4-BE49-F238E27FC236}">
                      <a16:creationId xmlns:a16="http://schemas.microsoft.com/office/drawing/2014/main" id="{4B846CDD-48E4-4991-9DDB-6E74E9ADB3D8}"/>
                    </a:ext>
                  </a:extLst>
                </p:cNvPr>
                <p:cNvPicPr/>
                <p:nvPr/>
              </p:nvPicPr>
              <p:blipFill>
                <a:blip r:embed="rId876"/>
                <a:stretch>
                  <a:fillRect/>
                </a:stretch>
              </p:blipFill>
              <p:spPr>
                <a:xfrm>
                  <a:off x="2553053" y="5325187"/>
                  <a:ext cx="84600" cy="78480"/>
                </a:xfrm>
                <a:prstGeom prst="rect">
                  <a:avLst/>
                </a:prstGeom>
              </p:spPr>
            </p:pic>
          </mc:Fallback>
        </mc:AlternateContent>
      </p:grpSp>
      <p:grpSp>
        <p:nvGrpSpPr>
          <p:cNvPr id="169435" name="Gruppieren 169434">
            <a:extLst>
              <a:ext uri="{FF2B5EF4-FFF2-40B4-BE49-F238E27FC236}">
                <a16:creationId xmlns:a16="http://schemas.microsoft.com/office/drawing/2014/main" id="{1AF0AEF4-5F4A-4C8D-8112-5E54E496B196}"/>
              </a:ext>
            </a:extLst>
          </p:cNvPr>
          <p:cNvGrpSpPr/>
          <p:nvPr/>
        </p:nvGrpSpPr>
        <p:grpSpPr>
          <a:xfrm>
            <a:off x="2976773" y="5288107"/>
            <a:ext cx="78840" cy="90360"/>
            <a:chOff x="2976773" y="5288107"/>
            <a:chExt cx="78840" cy="90360"/>
          </a:xfrm>
        </p:grpSpPr>
        <mc:AlternateContent xmlns:mc="http://schemas.openxmlformats.org/markup-compatibility/2006" xmlns:p14="http://schemas.microsoft.com/office/powerpoint/2010/main">
          <mc:Choice Requires="p14">
            <p:contentPart p14:bwMode="auto" r:id="rId877">
              <p14:nvContentPartPr>
                <p14:cNvPr id="169429" name="Freihand 169428">
                  <a:extLst>
                    <a:ext uri="{FF2B5EF4-FFF2-40B4-BE49-F238E27FC236}">
                      <a16:creationId xmlns:a16="http://schemas.microsoft.com/office/drawing/2014/main" id="{7211DA2C-F26B-42F1-A455-56E437F2B677}"/>
                    </a:ext>
                  </a:extLst>
                </p14:cNvPr>
                <p14:cNvContentPartPr/>
                <p14:nvPr/>
              </p14:nvContentPartPr>
              <p14:xfrm>
                <a:off x="2996933" y="5288107"/>
                <a:ext cx="10800" cy="90360"/>
              </p14:xfrm>
            </p:contentPart>
          </mc:Choice>
          <mc:Fallback xmlns="">
            <p:pic>
              <p:nvPicPr>
                <p:cNvPr id="169429" name="Freihand 169428">
                  <a:extLst>
                    <a:ext uri="{FF2B5EF4-FFF2-40B4-BE49-F238E27FC236}">
                      <a16:creationId xmlns:a16="http://schemas.microsoft.com/office/drawing/2014/main" id="{7211DA2C-F26B-42F1-A455-56E437F2B677}"/>
                    </a:ext>
                  </a:extLst>
                </p:cNvPr>
                <p:cNvPicPr/>
                <p:nvPr/>
              </p:nvPicPr>
              <p:blipFill>
                <a:blip r:embed="rId878"/>
                <a:stretch>
                  <a:fillRect/>
                </a:stretch>
              </p:blipFill>
              <p:spPr>
                <a:xfrm>
                  <a:off x="2992613" y="5283787"/>
                  <a:ext cx="194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879">
              <p14:nvContentPartPr>
                <p14:cNvPr id="169430" name="Freihand 169429">
                  <a:extLst>
                    <a:ext uri="{FF2B5EF4-FFF2-40B4-BE49-F238E27FC236}">
                      <a16:creationId xmlns:a16="http://schemas.microsoft.com/office/drawing/2014/main" id="{5B2AE5AB-AA0F-4B33-964C-9C6EA14D3EE3}"/>
                    </a:ext>
                  </a:extLst>
                </p14:cNvPr>
                <p14:cNvContentPartPr/>
                <p14:nvPr/>
              </p14:nvContentPartPr>
              <p14:xfrm>
                <a:off x="2976773" y="5309707"/>
                <a:ext cx="78840" cy="3960"/>
              </p14:xfrm>
            </p:contentPart>
          </mc:Choice>
          <mc:Fallback xmlns="">
            <p:pic>
              <p:nvPicPr>
                <p:cNvPr id="169430" name="Freihand 169429">
                  <a:extLst>
                    <a:ext uri="{FF2B5EF4-FFF2-40B4-BE49-F238E27FC236}">
                      <a16:creationId xmlns:a16="http://schemas.microsoft.com/office/drawing/2014/main" id="{5B2AE5AB-AA0F-4B33-964C-9C6EA14D3EE3}"/>
                    </a:ext>
                  </a:extLst>
                </p:cNvPr>
                <p:cNvPicPr/>
                <p:nvPr/>
              </p:nvPicPr>
              <p:blipFill>
                <a:blip r:embed="rId880"/>
                <a:stretch>
                  <a:fillRect/>
                </a:stretch>
              </p:blipFill>
              <p:spPr>
                <a:xfrm>
                  <a:off x="2972453" y="5305387"/>
                  <a:ext cx="87480" cy="12600"/>
                </a:xfrm>
                <a:prstGeom prst="rect">
                  <a:avLst/>
                </a:prstGeom>
              </p:spPr>
            </p:pic>
          </mc:Fallback>
        </mc:AlternateContent>
      </p:grpSp>
      <p:grpSp>
        <p:nvGrpSpPr>
          <p:cNvPr id="169434" name="Gruppieren 169433">
            <a:extLst>
              <a:ext uri="{FF2B5EF4-FFF2-40B4-BE49-F238E27FC236}">
                <a16:creationId xmlns:a16="http://schemas.microsoft.com/office/drawing/2014/main" id="{0A901051-8812-477D-A830-F715AED2B97C}"/>
              </a:ext>
            </a:extLst>
          </p:cNvPr>
          <p:cNvGrpSpPr/>
          <p:nvPr/>
        </p:nvGrpSpPr>
        <p:grpSpPr>
          <a:xfrm>
            <a:off x="3242813" y="5147347"/>
            <a:ext cx="258840" cy="214200"/>
            <a:chOff x="3242813" y="5147347"/>
            <a:chExt cx="258840" cy="214200"/>
          </a:xfrm>
        </p:grpSpPr>
        <mc:AlternateContent xmlns:mc="http://schemas.openxmlformats.org/markup-compatibility/2006" xmlns:p14="http://schemas.microsoft.com/office/powerpoint/2010/main">
          <mc:Choice Requires="p14">
            <p:contentPart p14:bwMode="auto" r:id="rId881">
              <p14:nvContentPartPr>
                <p14:cNvPr id="169431" name="Freihand 169430">
                  <a:extLst>
                    <a:ext uri="{FF2B5EF4-FFF2-40B4-BE49-F238E27FC236}">
                      <a16:creationId xmlns:a16="http://schemas.microsoft.com/office/drawing/2014/main" id="{19F5D2E5-0382-4522-9EED-64F635E29AE8}"/>
                    </a:ext>
                  </a:extLst>
                </p14:cNvPr>
                <p14:cNvContentPartPr/>
                <p14:nvPr/>
              </p14:nvContentPartPr>
              <p14:xfrm>
                <a:off x="3242813" y="5228347"/>
                <a:ext cx="96840" cy="86760"/>
              </p14:xfrm>
            </p:contentPart>
          </mc:Choice>
          <mc:Fallback xmlns="">
            <p:pic>
              <p:nvPicPr>
                <p:cNvPr id="169431" name="Freihand 169430">
                  <a:extLst>
                    <a:ext uri="{FF2B5EF4-FFF2-40B4-BE49-F238E27FC236}">
                      <a16:creationId xmlns:a16="http://schemas.microsoft.com/office/drawing/2014/main" id="{19F5D2E5-0382-4522-9EED-64F635E29AE8}"/>
                    </a:ext>
                  </a:extLst>
                </p:cNvPr>
                <p:cNvPicPr/>
                <p:nvPr/>
              </p:nvPicPr>
              <p:blipFill>
                <a:blip r:embed="rId882"/>
                <a:stretch>
                  <a:fillRect/>
                </a:stretch>
              </p:blipFill>
              <p:spPr>
                <a:xfrm>
                  <a:off x="3238493" y="5224027"/>
                  <a:ext cx="10548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883">
              <p14:nvContentPartPr>
                <p14:cNvPr id="169432" name="Freihand 169431">
                  <a:extLst>
                    <a:ext uri="{FF2B5EF4-FFF2-40B4-BE49-F238E27FC236}">
                      <a16:creationId xmlns:a16="http://schemas.microsoft.com/office/drawing/2014/main" id="{0CF4E557-7335-4452-8103-8C05F18D79DA}"/>
                    </a:ext>
                  </a:extLst>
                </p14:cNvPr>
                <p14:cNvContentPartPr/>
                <p14:nvPr/>
              </p14:nvContentPartPr>
              <p14:xfrm>
                <a:off x="3409133" y="5272627"/>
                <a:ext cx="73080" cy="88920"/>
              </p14:xfrm>
            </p:contentPart>
          </mc:Choice>
          <mc:Fallback xmlns="">
            <p:pic>
              <p:nvPicPr>
                <p:cNvPr id="169432" name="Freihand 169431">
                  <a:extLst>
                    <a:ext uri="{FF2B5EF4-FFF2-40B4-BE49-F238E27FC236}">
                      <a16:creationId xmlns:a16="http://schemas.microsoft.com/office/drawing/2014/main" id="{0CF4E557-7335-4452-8103-8C05F18D79DA}"/>
                    </a:ext>
                  </a:extLst>
                </p:cNvPr>
                <p:cNvPicPr/>
                <p:nvPr/>
              </p:nvPicPr>
              <p:blipFill>
                <a:blip r:embed="rId884"/>
                <a:stretch>
                  <a:fillRect/>
                </a:stretch>
              </p:blipFill>
              <p:spPr>
                <a:xfrm>
                  <a:off x="3404813" y="5268307"/>
                  <a:ext cx="817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885">
              <p14:nvContentPartPr>
                <p14:cNvPr id="169433" name="Freihand 169432">
                  <a:extLst>
                    <a:ext uri="{FF2B5EF4-FFF2-40B4-BE49-F238E27FC236}">
                      <a16:creationId xmlns:a16="http://schemas.microsoft.com/office/drawing/2014/main" id="{45A08119-50A1-4601-8885-EBA71540C2D9}"/>
                    </a:ext>
                  </a:extLst>
                </p14:cNvPr>
                <p14:cNvContentPartPr/>
                <p14:nvPr/>
              </p14:nvContentPartPr>
              <p14:xfrm>
                <a:off x="3405173" y="5147347"/>
                <a:ext cx="96480" cy="81360"/>
              </p14:xfrm>
            </p:contentPart>
          </mc:Choice>
          <mc:Fallback xmlns="">
            <p:pic>
              <p:nvPicPr>
                <p:cNvPr id="169433" name="Freihand 169432">
                  <a:extLst>
                    <a:ext uri="{FF2B5EF4-FFF2-40B4-BE49-F238E27FC236}">
                      <a16:creationId xmlns:a16="http://schemas.microsoft.com/office/drawing/2014/main" id="{45A08119-50A1-4601-8885-EBA71540C2D9}"/>
                    </a:ext>
                  </a:extLst>
                </p:cNvPr>
                <p:cNvPicPr/>
                <p:nvPr/>
              </p:nvPicPr>
              <p:blipFill>
                <a:blip r:embed="rId886"/>
                <a:stretch>
                  <a:fillRect/>
                </a:stretch>
              </p:blipFill>
              <p:spPr>
                <a:xfrm>
                  <a:off x="3400853" y="5143027"/>
                  <a:ext cx="105120" cy="90000"/>
                </a:xfrm>
                <a:prstGeom prst="rect">
                  <a:avLst/>
                </a:prstGeom>
              </p:spPr>
            </p:pic>
          </mc:Fallback>
        </mc:AlternateContent>
      </p:grpSp>
      <p:grpSp>
        <p:nvGrpSpPr>
          <p:cNvPr id="169440" name="Gruppieren 169439">
            <a:extLst>
              <a:ext uri="{FF2B5EF4-FFF2-40B4-BE49-F238E27FC236}">
                <a16:creationId xmlns:a16="http://schemas.microsoft.com/office/drawing/2014/main" id="{ACB68B0E-0970-4B68-9000-7F129FAD7C23}"/>
              </a:ext>
            </a:extLst>
          </p:cNvPr>
          <p:cNvGrpSpPr/>
          <p:nvPr/>
        </p:nvGrpSpPr>
        <p:grpSpPr>
          <a:xfrm>
            <a:off x="1271813" y="5276947"/>
            <a:ext cx="308160" cy="192240"/>
            <a:chOff x="1271813" y="5276947"/>
            <a:chExt cx="308160" cy="192240"/>
          </a:xfrm>
        </p:grpSpPr>
        <mc:AlternateContent xmlns:mc="http://schemas.openxmlformats.org/markup-compatibility/2006" xmlns:p14="http://schemas.microsoft.com/office/powerpoint/2010/main">
          <mc:Choice Requires="p14">
            <p:contentPart p14:bwMode="auto" r:id="rId887">
              <p14:nvContentPartPr>
                <p14:cNvPr id="169437" name="Freihand 169436">
                  <a:extLst>
                    <a:ext uri="{FF2B5EF4-FFF2-40B4-BE49-F238E27FC236}">
                      <a16:creationId xmlns:a16="http://schemas.microsoft.com/office/drawing/2014/main" id="{BA449A22-4D99-4382-B109-6714FDB30C1E}"/>
                    </a:ext>
                  </a:extLst>
                </p14:cNvPr>
                <p14:cNvContentPartPr/>
                <p14:nvPr/>
              </p14:nvContentPartPr>
              <p14:xfrm>
                <a:off x="1271813" y="5287387"/>
                <a:ext cx="137520" cy="181800"/>
              </p14:xfrm>
            </p:contentPart>
          </mc:Choice>
          <mc:Fallback xmlns="">
            <p:pic>
              <p:nvPicPr>
                <p:cNvPr id="169437" name="Freihand 169436">
                  <a:extLst>
                    <a:ext uri="{FF2B5EF4-FFF2-40B4-BE49-F238E27FC236}">
                      <a16:creationId xmlns:a16="http://schemas.microsoft.com/office/drawing/2014/main" id="{BA449A22-4D99-4382-B109-6714FDB30C1E}"/>
                    </a:ext>
                  </a:extLst>
                </p:cNvPr>
                <p:cNvPicPr/>
                <p:nvPr/>
              </p:nvPicPr>
              <p:blipFill>
                <a:blip r:embed="rId888"/>
                <a:stretch>
                  <a:fillRect/>
                </a:stretch>
              </p:blipFill>
              <p:spPr>
                <a:xfrm>
                  <a:off x="1267493" y="5283067"/>
                  <a:ext cx="1461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889">
              <p14:nvContentPartPr>
                <p14:cNvPr id="169438" name="Freihand 169437">
                  <a:extLst>
                    <a:ext uri="{FF2B5EF4-FFF2-40B4-BE49-F238E27FC236}">
                      <a16:creationId xmlns:a16="http://schemas.microsoft.com/office/drawing/2014/main" id="{CBF8A3F7-ACF9-41D0-83B9-1B22B2F0BCF8}"/>
                    </a:ext>
                  </a:extLst>
                </p14:cNvPr>
                <p14:cNvContentPartPr/>
                <p14:nvPr/>
              </p14:nvContentPartPr>
              <p14:xfrm>
                <a:off x="1303853" y="5419867"/>
                <a:ext cx="123840" cy="10080"/>
              </p14:xfrm>
            </p:contentPart>
          </mc:Choice>
          <mc:Fallback xmlns="">
            <p:pic>
              <p:nvPicPr>
                <p:cNvPr id="169438" name="Freihand 169437">
                  <a:extLst>
                    <a:ext uri="{FF2B5EF4-FFF2-40B4-BE49-F238E27FC236}">
                      <a16:creationId xmlns:a16="http://schemas.microsoft.com/office/drawing/2014/main" id="{CBF8A3F7-ACF9-41D0-83B9-1B22B2F0BCF8}"/>
                    </a:ext>
                  </a:extLst>
                </p:cNvPr>
                <p:cNvPicPr/>
                <p:nvPr/>
              </p:nvPicPr>
              <p:blipFill>
                <a:blip r:embed="rId890"/>
                <a:stretch>
                  <a:fillRect/>
                </a:stretch>
              </p:blipFill>
              <p:spPr>
                <a:xfrm>
                  <a:off x="1299533" y="5415547"/>
                  <a:ext cx="13248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891">
              <p14:nvContentPartPr>
                <p14:cNvPr id="169439" name="Freihand 169438">
                  <a:extLst>
                    <a:ext uri="{FF2B5EF4-FFF2-40B4-BE49-F238E27FC236}">
                      <a16:creationId xmlns:a16="http://schemas.microsoft.com/office/drawing/2014/main" id="{A0C59B8D-7D0C-4EDB-AEA3-47F32C728D1F}"/>
                    </a:ext>
                  </a:extLst>
                </p14:cNvPr>
                <p14:cNvContentPartPr/>
                <p14:nvPr/>
              </p14:nvContentPartPr>
              <p14:xfrm>
                <a:off x="1484213" y="5276947"/>
                <a:ext cx="95760" cy="143640"/>
              </p14:xfrm>
            </p:contentPart>
          </mc:Choice>
          <mc:Fallback xmlns="">
            <p:pic>
              <p:nvPicPr>
                <p:cNvPr id="169439" name="Freihand 169438">
                  <a:extLst>
                    <a:ext uri="{FF2B5EF4-FFF2-40B4-BE49-F238E27FC236}">
                      <a16:creationId xmlns:a16="http://schemas.microsoft.com/office/drawing/2014/main" id="{A0C59B8D-7D0C-4EDB-AEA3-47F32C728D1F}"/>
                    </a:ext>
                  </a:extLst>
                </p:cNvPr>
                <p:cNvPicPr/>
                <p:nvPr/>
              </p:nvPicPr>
              <p:blipFill>
                <a:blip r:embed="rId892"/>
                <a:stretch>
                  <a:fillRect/>
                </a:stretch>
              </p:blipFill>
              <p:spPr>
                <a:xfrm>
                  <a:off x="1479893" y="5272627"/>
                  <a:ext cx="104400" cy="152280"/>
                </a:xfrm>
                <a:prstGeom prst="rect">
                  <a:avLst/>
                </a:prstGeom>
              </p:spPr>
            </p:pic>
          </mc:Fallback>
        </mc:AlternateContent>
      </p:grpSp>
      <p:grpSp>
        <p:nvGrpSpPr>
          <p:cNvPr id="169457" name="Gruppieren 169456">
            <a:extLst>
              <a:ext uri="{FF2B5EF4-FFF2-40B4-BE49-F238E27FC236}">
                <a16:creationId xmlns:a16="http://schemas.microsoft.com/office/drawing/2014/main" id="{02D3C791-D801-40ED-BB3C-FE0D1AE7133E}"/>
              </a:ext>
            </a:extLst>
          </p:cNvPr>
          <p:cNvGrpSpPr/>
          <p:nvPr/>
        </p:nvGrpSpPr>
        <p:grpSpPr>
          <a:xfrm>
            <a:off x="5341253" y="3309187"/>
            <a:ext cx="2066400" cy="1850400"/>
            <a:chOff x="5341253" y="3309187"/>
            <a:chExt cx="2066400" cy="1850400"/>
          </a:xfrm>
        </p:grpSpPr>
        <mc:AlternateContent xmlns:mc="http://schemas.openxmlformats.org/markup-compatibility/2006" xmlns:p14="http://schemas.microsoft.com/office/powerpoint/2010/main">
          <mc:Choice Requires="p14">
            <p:contentPart p14:bwMode="auto" r:id="rId893">
              <p14:nvContentPartPr>
                <p14:cNvPr id="169441" name="Freihand 169440">
                  <a:extLst>
                    <a:ext uri="{FF2B5EF4-FFF2-40B4-BE49-F238E27FC236}">
                      <a16:creationId xmlns:a16="http://schemas.microsoft.com/office/drawing/2014/main" id="{225C381F-F185-4B5C-8C39-C6E6D8AEE6C6}"/>
                    </a:ext>
                  </a:extLst>
                </p14:cNvPr>
                <p14:cNvContentPartPr/>
                <p14:nvPr/>
              </p14:nvContentPartPr>
              <p14:xfrm>
                <a:off x="5349173" y="4914067"/>
                <a:ext cx="120600" cy="176760"/>
              </p14:xfrm>
            </p:contentPart>
          </mc:Choice>
          <mc:Fallback xmlns="">
            <p:pic>
              <p:nvPicPr>
                <p:cNvPr id="169441" name="Freihand 169440">
                  <a:extLst>
                    <a:ext uri="{FF2B5EF4-FFF2-40B4-BE49-F238E27FC236}">
                      <a16:creationId xmlns:a16="http://schemas.microsoft.com/office/drawing/2014/main" id="{225C381F-F185-4B5C-8C39-C6E6D8AEE6C6}"/>
                    </a:ext>
                  </a:extLst>
                </p:cNvPr>
                <p:cNvPicPr/>
                <p:nvPr/>
              </p:nvPicPr>
              <p:blipFill>
                <a:blip r:embed="rId894"/>
                <a:stretch>
                  <a:fillRect/>
                </a:stretch>
              </p:blipFill>
              <p:spPr>
                <a:xfrm>
                  <a:off x="5344853" y="4909747"/>
                  <a:ext cx="1292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895">
              <p14:nvContentPartPr>
                <p14:cNvPr id="169442" name="Freihand 169441">
                  <a:extLst>
                    <a:ext uri="{FF2B5EF4-FFF2-40B4-BE49-F238E27FC236}">
                      <a16:creationId xmlns:a16="http://schemas.microsoft.com/office/drawing/2014/main" id="{B2F7607E-C169-47C2-8962-D0D43FB05F78}"/>
                    </a:ext>
                  </a:extLst>
                </p14:cNvPr>
                <p14:cNvContentPartPr/>
                <p14:nvPr/>
              </p14:nvContentPartPr>
              <p14:xfrm>
                <a:off x="5419373" y="4925947"/>
                <a:ext cx="52560" cy="195840"/>
              </p14:xfrm>
            </p:contentPart>
          </mc:Choice>
          <mc:Fallback xmlns="">
            <p:pic>
              <p:nvPicPr>
                <p:cNvPr id="169442" name="Freihand 169441">
                  <a:extLst>
                    <a:ext uri="{FF2B5EF4-FFF2-40B4-BE49-F238E27FC236}">
                      <a16:creationId xmlns:a16="http://schemas.microsoft.com/office/drawing/2014/main" id="{B2F7607E-C169-47C2-8962-D0D43FB05F78}"/>
                    </a:ext>
                  </a:extLst>
                </p:cNvPr>
                <p:cNvPicPr/>
                <p:nvPr/>
              </p:nvPicPr>
              <p:blipFill>
                <a:blip r:embed="rId896"/>
                <a:stretch>
                  <a:fillRect/>
                </a:stretch>
              </p:blipFill>
              <p:spPr>
                <a:xfrm>
                  <a:off x="5415053" y="4921627"/>
                  <a:ext cx="612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897">
              <p14:nvContentPartPr>
                <p14:cNvPr id="169443" name="Freihand 169442">
                  <a:extLst>
                    <a:ext uri="{FF2B5EF4-FFF2-40B4-BE49-F238E27FC236}">
                      <a16:creationId xmlns:a16="http://schemas.microsoft.com/office/drawing/2014/main" id="{539DB0F0-40CB-4557-8678-80CAEB84AF79}"/>
                    </a:ext>
                  </a:extLst>
                </p14:cNvPr>
                <p14:cNvContentPartPr/>
                <p14:nvPr/>
              </p14:nvContentPartPr>
              <p14:xfrm>
                <a:off x="5341253" y="5106307"/>
                <a:ext cx="147240" cy="15480"/>
              </p14:xfrm>
            </p:contentPart>
          </mc:Choice>
          <mc:Fallback xmlns="">
            <p:pic>
              <p:nvPicPr>
                <p:cNvPr id="169443" name="Freihand 169442">
                  <a:extLst>
                    <a:ext uri="{FF2B5EF4-FFF2-40B4-BE49-F238E27FC236}">
                      <a16:creationId xmlns:a16="http://schemas.microsoft.com/office/drawing/2014/main" id="{539DB0F0-40CB-4557-8678-80CAEB84AF79}"/>
                    </a:ext>
                  </a:extLst>
                </p:cNvPr>
                <p:cNvPicPr/>
                <p:nvPr/>
              </p:nvPicPr>
              <p:blipFill>
                <a:blip r:embed="rId898"/>
                <a:stretch>
                  <a:fillRect/>
                </a:stretch>
              </p:blipFill>
              <p:spPr>
                <a:xfrm>
                  <a:off x="5336933" y="5101987"/>
                  <a:ext cx="1558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899">
              <p14:nvContentPartPr>
                <p14:cNvPr id="169444" name="Freihand 169443">
                  <a:extLst>
                    <a:ext uri="{FF2B5EF4-FFF2-40B4-BE49-F238E27FC236}">
                      <a16:creationId xmlns:a16="http://schemas.microsoft.com/office/drawing/2014/main" id="{ADB116C5-C08B-4345-A28D-C004C4BE15CE}"/>
                    </a:ext>
                  </a:extLst>
                </p14:cNvPr>
                <p14:cNvContentPartPr/>
                <p14:nvPr/>
              </p14:nvContentPartPr>
              <p14:xfrm>
                <a:off x="5540693" y="4928107"/>
                <a:ext cx="151200" cy="231480"/>
              </p14:xfrm>
            </p:contentPart>
          </mc:Choice>
          <mc:Fallback xmlns="">
            <p:pic>
              <p:nvPicPr>
                <p:cNvPr id="169444" name="Freihand 169443">
                  <a:extLst>
                    <a:ext uri="{FF2B5EF4-FFF2-40B4-BE49-F238E27FC236}">
                      <a16:creationId xmlns:a16="http://schemas.microsoft.com/office/drawing/2014/main" id="{ADB116C5-C08B-4345-A28D-C004C4BE15CE}"/>
                    </a:ext>
                  </a:extLst>
                </p:cNvPr>
                <p:cNvPicPr/>
                <p:nvPr/>
              </p:nvPicPr>
              <p:blipFill>
                <a:blip r:embed="rId900"/>
                <a:stretch>
                  <a:fillRect/>
                </a:stretch>
              </p:blipFill>
              <p:spPr>
                <a:xfrm>
                  <a:off x="5536373" y="4923787"/>
                  <a:ext cx="15984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901">
              <p14:nvContentPartPr>
                <p14:cNvPr id="169445" name="Freihand 169444">
                  <a:extLst>
                    <a:ext uri="{FF2B5EF4-FFF2-40B4-BE49-F238E27FC236}">
                      <a16:creationId xmlns:a16="http://schemas.microsoft.com/office/drawing/2014/main" id="{EE3E7CF0-0254-460F-99A5-2F2781002EF1}"/>
                    </a:ext>
                  </a:extLst>
                </p14:cNvPr>
                <p14:cNvContentPartPr/>
                <p14:nvPr/>
              </p14:nvContentPartPr>
              <p14:xfrm>
                <a:off x="5852813" y="4951147"/>
                <a:ext cx="61920" cy="9360"/>
              </p14:xfrm>
            </p:contentPart>
          </mc:Choice>
          <mc:Fallback xmlns="">
            <p:pic>
              <p:nvPicPr>
                <p:cNvPr id="169445" name="Freihand 169444">
                  <a:extLst>
                    <a:ext uri="{FF2B5EF4-FFF2-40B4-BE49-F238E27FC236}">
                      <a16:creationId xmlns:a16="http://schemas.microsoft.com/office/drawing/2014/main" id="{EE3E7CF0-0254-460F-99A5-2F2781002EF1}"/>
                    </a:ext>
                  </a:extLst>
                </p:cNvPr>
                <p:cNvPicPr/>
                <p:nvPr/>
              </p:nvPicPr>
              <p:blipFill>
                <a:blip r:embed="rId902"/>
                <a:stretch>
                  <a:fillRect/>
                </a:stretch>
              </p:blipFill>
              <p:spPr>
                <a:xfrm>
                  <a:off x="5848493" y="4946827"/>
                  <a:ext cx="705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03">
              <p14:nvContentPartPr>
                <p14:cNvPr id="169446" name="Freihand 169445">
                  <a:extLst>
                    <a:ext uri="{FF2B5EF4-FFF2-40B4-BE49-F238E27FC236}">
                      <a16:creationId xmlns:a16="http://schemas.microsoft.com/office/drawing/2014/main" id="{DADF22EA-8D3B-4265-A1E8-357879CBBFA6}"/>
                    </a:ext>
                  </a:extLst>
                </p14:cNvPr>
                <p14:cNvContentPartPr/>
                <p14:nvPr/>
              </p14:nvContentPartPr>
              <p14:xfrm>
                <a:off x="6086813" y="4543267"/>
                <a:ext cx="183960" cy="232920"/>
              </p14:xfrm>
            </p:contentPart>
          </mc:Choice>
          <mc:Fallback xmlns="">
            <p:pic>
              <p:nvPicPr>
                <p:cNvPr id="169446" name="Freihand 169445">
                  <a:extLst>
                    <a:ext uri="{FF2B5EF4-FFF2-40B4-BE49-F238E27FC236}">
                      <a16:creationId xmlns:a16="http://schemas.microsoft.com/office/drawing/2014/main" id="{DADF22EA-8D3B-4265-A1E8-357879CBBFA6}"/>
                    </a:ext>
                  </a:extLst>
                </p:cNvPr>
                <p:cNvPicPr/>
                <p:nvPr/>
              </p:nvPicPr>
              <p:blipFill>
                <a:blip r:embed="rId904"/>
                <a:stretch>
                  <a:fillRect/>
                </a:stretch>
              </p:blipFill>
              <p:spPr>
                <a:xfrm>
                  <a:off x="6082493" y="4538947"/>
                  <a:ext cx="19260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905">
              <p14:nvContentPartPr>
                <p14:cNvPr id="169447" name="Freihand 169446">
                  <a:extLst>
                    <a:ext uri="{FF2B5EF4-FFF2-40B4-BE49-F238E27FC236}">
                      <a16:creationId xmlns:a16="http://schemas.microsoft.com/office/drawing/2014/main" id="{9DDD0330-5796-4B19-8B89-5AFD5D9F2C16}"/>
                    </a:ext>
                  </a:extLst>
                </p14:cNvPr>
                <p14:cNvContentPartPr/>
                <p14:nvPr/>
              </p14:nvContentPartPr>
              <p14:xfrm>
                <a:off x="5995733" y="4750627"/>
                <a:ext cx="619560" cy="123480"/>
              </p14:xfrm>
            </p:contentPart>
          </mc:Choice>
          <mc:Fallback xmlns="">
            <p:pic>
              <p:nvPicPr>
                <p:cNvPr id="169447" name="Freihand 169446">
                  <a:extLst>
                    <a:ext uri="{FF2B5EF4-FFF2-40B4-BE49-F238E27FC236}">
                      <a16:creationId xmlns:a16="http://schemas.microsoft.com/office/drawing/2014/main" id="{9DDD0330-5796-4B19-8B89-5AFD5D9F2C16}"/>
                    </a:ext>
                  </a:extLst>
                </p:cNvPr>
                <p:cNvPicPr/>
                <p:nvPr/>
              </p:nvPicPr>
              <p:blipFill>
                <a:blip r:embed="rId906"/>
                <a:stretch>
                  <a:fillRect/>
                </a:stretch>
              </p:blipFill>
              <p:spPr>
                <a:xfrm>
                  <a:off x="5991413" y="4746307"/>
                  <a:ext cx="6282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907">
              <p14:nvContentPartPr>
                <p14:cNvPr id="169448" name="Freihand 169447">
                  <a:extLst>
                    <a:ext uri="{FF2B5EF4-FFF2-40B4-BE49-F238E27FC236}">
                      <a16:creationId xmlns:a16="http://schemas.microsoft.com/office/drawing/2014/main" id="{972FAFDA-4DCC-47E3-97D1-AE1B0AEBB3D7}"/>
                    </a:ext>
                  </a:extLst>
                </p14:cNvPr>
                <p14:cNvContentPartPr/>
                <p14:nvPr/>
              </p14:nvContentPartPr>
              <p14:xfrm>
                <a:off x="6000773" y="4932067"/>
                <a:ext cx="160560" cy="133920"/>
              </p14:xfrm>
            </p:contentPart>
          </mc:Choice>
          <mc:Fallback xmlns="">
            <p:pic>
              <p:nvPicPr>
                <p:cNvPr id="169448" name="Freihand 169447">
                  <a:extLst>
                    <a:ext uri="{FF2B5EF4-FFF2-40B4-BE49-F238E27FC236}">
                      <a16:creationId xmlns:a16="http://schemas.microsoft.com/office/drawing/2014/main" id="{972FAFDA-4DCC-47E3-97D1-AE1B0AEBB3D7}"/>
                    </a:ext>
                  </a:extLst>
                </p:cNvPr>
                <p:cNvPicPr/>
                <p:nvPr/>
              </p:nvPicPr>
              <p:blipFill>
                <a:blip r:embed="rId908"/>
                <a:stretch>
                  <a:fillRect/>
                </a:stretch>
              </p:blipFill>
              <p:spPr>
                <a:xfrm>
                  <a:off x="5996453" y="4927747"/>
                  <a:ext cx="1692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909">
              <p14:nvContentPartPr>
                <p14:cNvPr id="169449" name="Freihand 169448">
                  <a:extLst>
                    <a:ext uri="{FF2B5EF4-FFF2-40B4-BE49-F238E27FC236}">
                      <a16:creationId xmlns:a16="http://schemas.microsoft.com/office/drawing/2014/main" id="{32428064-A4C4-499D-A1AD-C6AD7C0B8598}"/>
                    </a:ext>
                  </a:extLst>
                </p14:cNvPr>
                <p14:cNvContentPartPr/>
                <p14:nvPr/>
              </p14:nvContentPartPr>
              <p14:xfrm>
                <a:off x="6265733" y="4955467"/>
                <a:ext cx="68760" cy="17640"/>
              </p14:xfrm>
            </p:contentPart>
          </mc:Choice>
          <mc:Fallback xmlns="">
            <p:pic>
              <p:nvPicPr>
                <p:cNvPr id="169449" name="Freihand 169448">
                  <a:extLst>
                    <a:ext uri="{FF2B5EF4-FFF2-40B4-BE49-F238E27FC236}">
                      <a16:creationId xmlns:a16="http://schemas.microsoft.com/office/drawing/2014/main" id="{32428064-A4C4-499D-A1AD-C6AD7C0B8598}"/>
                    </a:ext>
                  </a:extLst>
                </p:cNvPr>
                <p:cNvPicPr/>
                <p:nvPr/>
              </p:nvPicPr>
              <p:blipFill>
                <a:blip r:embed="rId910"/>
                <a:stretch>
                  <a:fillRect/>
                </a:stretch>
              </p:blipFill>
              <p:spPr>
                <a:xfrm>
                  <a:off x="6261413" y="4951147"/>
                  <a:ext cx="774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911">
              <p14:nvContentPartPr>
                <p14:cNvPr id="169450" name="Freihand 169449">
                  <a:extLst>
                    <a:ext uri="{FF2B5EF4-FFF2-40B4-BE49-F238E27FC236}">
                      <a16:creationId xmlns:a16="http://schemas.microsoft.com/office/drawing/2014/main" id="{762A4C85-CB88-4596-B2F4-AF86293A08CF}"/>
                    </a:ext>
                  </a:extLst>
                </p14:cNvPr>
                <p14:cNvContentPartPr/>
                <p14:nvPr/>
              </p14:nvContentPartPr>
              <p14:xfrm>
                <a:off x="6355013" y="4905067"/>
                <a:ext cx="198360" cy="131040"/>
              </p14:xfrm>
            </p:contentPart>
          </mc:Choice>
          <mc:Fallback xmlns="">
            <p:pic>
              <p:nvPicPr>
                <p:cNvPr id="169450" name="Freihand 169449">
                  <a:extLst>
                    <a:ext uri="{FF2B5EF4-FFF2-40B4-BE49-F238E27FC236}">
                      <a16:creationId xmlns:a16="http://schemas.microsoft.com/office/drawing/2014/main" id="{762A4C85-CB88-4596-B2F4-AF86293A08CF}"/>
                    </a:ext>
                  </a:extLst>
                </p:cNvPr>
                <p:cNvPicPr/>
                <p:nvPr/>
              </p:nvPicPr>
              <p:blipFill>
                <a:blip r:embed="rId912"/>
                <a:stretch>
                  <a:fillRect/>
                </a:stretch>
              </p:blipFill>
              <p:spPr>
                <a:xfrm>
                  <a:off x="6350693" y="4900747"/>
                  <a:ext cx="2070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913">
              <p14:nvContentPartPr>
                <p14:cNvPr id="169451" name="Freihand 169450">
                  <a:extLst>
                    <a:ext uri="{FF2B5EF4-FFF2-40B4-BE49-F238E27FC236}">
                      <a16:creationId xmlns:a16="http://schemas.microsoft.com/office/drawing/2014/main" id="{BA0634D1-EDE9-4B9A-9F17-2CCD3E5F6F79}"/>
                    </a:ext>
                  </a:extLst>
                </p14:cNvPr>
                <p14:cNvContentPartPr/>
                <p14:nvPr/>
              </p14:nvContentPartPr>
              <p14:xfrm>
                <a:off x="6499373" y="4984627"/>
                <a:ext cx="68040" cy="144000"/>
              </p14:xfrm>
            </p:contentPart>
          </mc:Choice>
          <mc:Fallback xmlns="">
            <p:pic>
              <p:nvPicPr>
                <p:cNvPr id="169451" name="Freihand 169450">
                  <a:extLst>
                    <a:ext uri="{FF2B5EF4-FFF2-40B4-BE49-F238E27FC236}">
                      <a16:creationId xmlns:a16="http://schemas.microsoft.com/office/drawing/2014/main" id="{BA0634D1-EDE9-4B9A-9F17-2CCD3E5F6F79}"/>
                    </a:ext>
                  </a:extLst>
                </p:cNvPr>
                <p:cNvPicPr/>
                <p:nvPr/>
              </p:nvPicPr>
              <p:blipFill>
                <a:blip r:embed="rId914"/>
                <a:stretch>
                  <a:fillRect/>
                </a:stretch>
              </p:blipFill>
              <p:spPr>
                <a:xfrm>
                  <a:off x="6495053" y="4980307"/>
                  <a:ext cx="766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915">
              <p14:nvContentPartPr>
                <p14:cNvPr id="169453" name="Freihand 169452">
                  <a:extLst>
                    <a:ext uri="{FF2B5EF4-FFF2-40B4-BE49-F238E27FC236}">
                      <a16:creationId xmlns:a16="http://schemas.microsoft.com/office/drawing/2014/main" id="{51CCEDC1-DEE7-4267-B986-9FCBFA206625}"/>
                    </a:ext>
                  </a:extLst>
                </p14:cNvPr>
                <p14:cNvContentPartPr/>
                <p14:nvPr/>
              </p14:nvContentPartPr>
              <p14:xfrm>
                <a:off x="5848853" y="4348867"/>
                <a:ext cx="1012680" cy="769680"/>
              </p14:xfrm>
            </p:contentPart>
          </mc:Choice>
          <mc:Fallback xmlns="">
            <p:pic>
              <p:nvPicPr>
                <p:cNvPr id="169453" name="Freihand 169452">
                  <a:extLst>
                    <a:ext uri="{FF2B5EF4-FFF2-40B4-BE49-F238E27FC236}">
                      <a16:creationId xmlns:a16="http://schemas.microsoft.com/office/drawing/2014/main" id="{51CCEDC1-DEE7-4267-B986-9FCBFA206625}"/>
                    </a:ext>
                  </a:extLst>
                </p:cNvPr>
                <p:cNvPicPr/>
                <p:nvPr/>
              </p:nvPicPr>
              <p:blipFill>
                <a:blip r:embed="rId916"/>
                <a:stretch>
                  <a:fillRect/>
                </a:stretch>
              </p:blipFill>
              <p:spPr>
                <a:xfrm>
                  <a:off x="5844533" y="4344547"/>
                  <a:ext cx="1021320" cy="778320"/>
                </a:xfrm>
                <a:prstGeom prst="rect">
                  <a:avLst/>
                </a:prstGeom>
              </p:spPr>
            </p:pic>
          </mc:Fallback>
        </mc:AlternateContent>
        <mc:AlternateContent xmlns:mc="http://schemas.openxmlformats.org/markup-compatibility/2006" xmlns:p14="http://schemas.microsoft.com/office/powerpoint/2010/main">
          <mc:Choice Requires="p14">
            <p:contentPart p14:bwMode="auto" r:id="rId917">
              <p14:nvContentPartPr>
                <p14:cNvPr id="169455" name="Freihand 169454">
                  <a:extLst>
                    <a:ext uri="{FF2B5EF4-FFF2-40B4-BE49-F238E27FC236}">
                      <a16:creationId xmlns:a16="http://schemas.microsoft.com/office/drawing/2014/main" id="{D45254C9-85DC-461B-9ECC-567470C04926}"/>
                    </a:ext>
                  </a:extLst>
                </p14:cNvPr>
                <p14:cNvContentPartPr/>
                <p14:nvPr/>
              </p14:nvContentPartPr>
              <p14:xfrm>
                <a:off x="6584333" y="3519067"/>
                <a:ext cx="666000" cy="920880"/>
              </p14:xfrm>
            </p:contentPart>
          </mc:Choice>
          <mc:Fallback xmlns="">
            <p:pic>
              <p:nvPicPr>
                <p:cNvPr id="169455" name="Freihand 169454">
                  <a:extLst>
                    <a:ext uri="{FF2B5EF4-FFF2-40B4-BE49-F238E27FC236}">
                      <a16:creationId xmlns:a16="http://schemas.microsoft.com/office/drawing/2014/main" id="{D45254C9-85DC-461B-9ECC-567470C04926}"/>
                    </a:ext>
                  </a:extLst>
                </p:cNvPr>
                <p:cNvPicPr/>
                <p:nvPr/>
              </p:nvPicPr>
              <p:blipFill>
                <a:blip r:embed="rId918"/>
                <a:stretch>
                  <a:fillRect/>
                </a:stretch>
              </p:blipFill>
              <p:spPr>
                <a:xfrm>
                  <a:off x="6580013" y="3514747"/>
                  <a:ext cx="674640" cy="929520"/>
                </a:xfrm>
                <a:prstGeom prst="rect">
                  <a:avLst/>
                </a:prstGeom>
              </p:spPr>
            </p:pic>
          </mc:Fallback>
        </mc:AlternateContent>
        <mc:AlternateContent xmlns:mc="http://schemas.openxmlformats.org/markup-compatibility/2006" xmlns:p14="http://schemas.microsoft.com/office/powerpoint/2010/main">
          <mc:Choice Requires="p14">
            <p:contentPart p14:bwMode="auto" r:id="rId919">
              <p14:nvContentPartPr>
                <p14:cNvPr id="169456" name="Freihand 169455">
                  <a:extLst>
                    <a:ext uri="{FF2B5EF4-FFF2-40B4-BE49-F238E27FC236}">
                      <a16:creationId xmlns:a16="http://schemas.microsoft.com/office/drawing/2014/main" id="{2C92D069-E416-4F6A-B339-8BEEA3C4046F}"/>
                    </a:ext>
                  </a:extLst>
                </p14:cNvPr>
                <p14:cNvContentPartPr/>
                <p14:nvPr/>
              </p14:nvContentPartPr>
              <p14:xfrm>
                <a:off x="7108133" y="3309187"/>
                <a:ext cx="299520" cy="301320"/>
              </p14:xfrm>
            </p:contentPart>
          </mc:Choice>
          <mc:Fallback xmlns="">
            <p:pic>
              <p:nvPicPr>
                <p:cNvPr id="169456" name="Freihand 169455">
                  <a:extLst>
                    <a:ext uri="{FF2B5EF4-FFF2-40B4-BE49-F238E27FC236}">
                      <a16:creationId xmlns:a16="http://schemas.microsoft.com/office/drawing/2014/main" id="{2C92D069-E416-4F6A-B339-8BEEA3C4046F}"/>
                    </a:ext>
                  </a:extLst>
                </p:cNvPr>
                <p:cNvPicPr/>
                <p:nvPr/>
              </p:nvPicPr>
              <p:blipFill>
                <a:blip r:embed="rId920"/>
                <a:stretch>
                  <a:fillRect/>
                </a:stretch>
              </p:blipFill>
              <p:spPr>
                <a:xfrm>
                  <a:off x="7103813" y="3304867"/>
                  <a:ext cx="308160" cy="309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21">
            <p14:nvContentPartPr>
              <p14:cNvPr id="169458" name="Freihand 169457">
                <a:extLst>
                  <a:ext uri="{FF2B5EF4-FFF2-40B4-BE49-F238E27FC236}">
                    <a16:creationId xmlns:a16="http://schemas.microsoft.com/office/drawing/2014/main" id="{D6E6E569-FF5F-4A3E-A8C9-54864D68FEA4}"/>
                  </a:ext>
                </a:extLst>
              </p14:cNvPr>
              <p14:cNvContentPartPr/>
              <p14:nvPr/>
            </p14:nvContentPartPr>
            <p14:xfrm>
              <a:off x="6119213" y="4021267"/>
              <a:ext cx="98640" cy="164880"/>
            </p14:xfrm>
          </p:contentPart>
        </mc:Choice>
        <mc:Fallback xmlns="">
          <p:pic>
            <p:nvPicPr>
              <p:cNvPr id="169458" name="Freihand 169457">
                <a:extLst>
                  <a:ext uri="{FF2B5EF4-FFF2-40B4-BE49-F238E27FC236}">
                    <a16:creationId xmlns:a16="http://schemas.microsoft.com/office/drawing/2014/main" id="{D6E6E569-FF5F-4A3E-A8C9-54864D68FEA4}"/>
                  </a:ext>
                </a:extLst>
              </p:cNvPr>
              <p:cNvPicPr/>
              <p:nvPr/>
            </p:nvPicPr>
            <p:blipFill>
              <a:blip r:embed="rId922"/>
              <a:stretch>
                <a:fillRect/>
              </a:stretch>
            </p:blipFill>
            <p:spPr>
              <a:xfrm>
                <a:off x="6114893" y="4016947"/>
                <a:ext cx="107280" cy="173520"/>
              </a:xfrm>
              <a:prstGeom prst="rect">
                <a:avLst/>
              </a:prstGeom>
            </p:spPr>
          </p:pic>
        </mc:Fallback>
      </mc:AlternateContent>
      <p:grpSp>
        <p:nvGrpSpPr>
          <p:cNvPr id="169463" name="Gruppieren 169462">
            <a:extLst>
              <a:ext uri="{FF2B5EF4-FFF2-40B4-BE49-F238E27FC236}">
                <a16:creationId xmlns:a16="http://schemas.microsoft.com/office/drawing/2014/main" id="{064F6D23-B31E-4F97-A691-1EA318832421}"/>
              </a:ext>
            </a:extLst>
          </p:cNvPr>
          <p:cNvGrpSpPr/>
          <p:nvPr/>
        </p:nvGrpSpPr>
        <p:grpSpPr>
          <a:xfrm>
            <a:off x="5951453" y="3403507"/>
            <a:ext cx="374040" cy="415080"/>
            <a:chOff x="5951453" y="3403507"/>
            <a:chExt cx="374040" cy="415080"/>
          </a:xfrm>
        </p:grpSpPr>
        <mc:AlternateContent xmlns:mc="http://schemas.openxmlformats.org/markup-compatibility/2006" xmlns:p14="http://schemas.microsoft.com/office/powerpoint/2010/main">
          <mc:Choice Requires="p14">
            <p:contentPart p14:bwMode="auto" r:id="rId923">
              <p14:nvContentPartPr>
                <p14:cNvPr id="169459" name="Freihand 169458">
                  <a:extLst>
                    <a:ext uri="{FF2B5EF4-FFF2-40B4-BE49-F238E27FC236}">
                      <a16:creationId xmlns:a16="http://schemas.microsoft.com/office/drawing/2014/main" id="{F07E5DCB-047A-4D0B-8001-9FFDDCC9AB50}"/>
                    </a:ext>
                  </a:extLst>
                </p14:cNvPr>
                <p14:cNvContentPartPr/>
                <p14:nvPr/>
              </p14:nvContentPartPr>
              <p14:xfrm>
                <a:off x="5997533" y="3403507"/>
                <a:ext cx="99000" cy="193320"/>
              </p14:xfrm>
            </p:contentPart>
          </mc:Choice>
          <mc:Fallback xmlns="">
            <p:pic>
              <p:nvPicPr>
                <p:cNvPr id="169459" name="Freihand 169458">
                  <a:extLst>
                    <a:ext uri="{FF2B5EF4-FFF2-40B4-BE49-F238E27FC236}">
                      <a16:creationId xmlns:a16="http://schemas.microsoft.com/office/drawing/2014/main" id="{F07E5DCB-047A-4D0B-8001-9FFDDCC9AB50}"/>
                    </a:ext>
                  </a:extLst>
                </p:cNvPr>
                <p:cNvPicPr/>
                <p:nvPr/>
              </p:nvPicPr>
              <p:blipFill>
                <a:blip r:embed="rId924"/>
                <a:stretch>
                  <a:fillRect/>
                </a:stretch>
              </p:blipFill>
              <p:spPr>
                <a:xfrm>
                  <a:off x="5993213" y="3399187"/>
                  <a:ext cx="1076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925">
              <p14:nvContentPartPr>
                <p14:cNvPr id="169460" name="Freihand 169459">
                  <a:extLst>
                    <a:ext uri="{FF2B5EF4-FFF2-40B4-BE49-F238E27FC236}">
                      <a16:creationId xmlns:a16="http://schemas.microsoft.com/office/drawing/2014/main" id="{19FB6A1F-C736-47BF-BC8A-7934B4530343}"/>
                    </a:ext>
                  </a:extLst>
                </p14:cNvPr>
                <p14:cNvContentPartPr/>
                <p14:nvPr/>
              </p14:nvContentPartPr>
              <p14:xfrm>
                <a:off x="5951453" y="3476947"/>
                <a:ext cx="364680" cy="194040"/>
              </p14:xfrm>
            </p:contentPart>
          </mc:Choice>
          <mc:Fallback xmlns="">
            <p:pic>
              <p:nvPicPr>
                <p:cNvPr id="169460" name="Freihand 169459">
                  <a:extLst>
                    <a:ext uri="{FF2B5EF4-FFF2-40B4-BE49-F238E27FC236}">
                      <a16:creationId xmlns:a16="http://schemas.microsoft.com/office/drawing/2014/main" id="{19FB6A1F-C736-47BF-BC8A-7934B4530343}"/>
                    </a:ext>
                  </a:extLst>
                </p:cNvPr>
                <p:cNvPicPr/>
                <p:nvPr/>
              </p:nvPicPr>
              <p:blipFill>
                <a:blip r:embed="rId926"/>
                <a:stretch>
                  <a:fillRect/>
                </a:stretch>
              </p:blipFill>
              <p:spPr>
                <a:xfrm>
                  <a:off x="5947133" y="3472627"/>
                  <a:ext cx="3733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927">
              <p14:nvContentPartPr>
                <p14:cNvPr id="169461" name="Freihand 169460">
                  <a:extLst>
                    <a:ext uri="{FF2B5EF4-FFF2-40B4-BE49-F238E27FC236}">
                      <a16:creationId xmlns:a16="http://schemas.microsoft.com/office/drawing/2014/main" id="{BB99DA5B-BBAD-4337-8D8D-317BE26D0CC9}"/>
                    </a:ext>
                  </a:extLst>
                </p14:cNvPr>
                <p14:cNvContentPartPr/>
                <p14:nvPr/>
              </p14:nvContentPartPr>
              <p14:xfrm>
                <a:off x="6122093" y="3607267"/>
                <a:ext cx="91440" cy="140040"/>
              </p14:xfrm>
            </p:contentPart>
          </mc:Choice>
          <mc:Fallback xmlns="">
            <p:pic>
              <p:nvPicPr>
                <p:cNvPr id="169461" name="Freihand 169460">
                  <a:extLst>
                    <a:ext uri="{FF2B5EF4-FFF2-40B4-BE49-F238E27FC236}">
                      <a16:creationId xmlns:a16="http://schemas.microsoft.com/office/drawing/2014/main" id="{BB99DA5B-BBAD-4337-8D8D-317BE26D0CC9}"/>
                    </a:ext>
                  </a:extLst>
                </p:cNvPr>
                <p:cNvPicPr/>
                <p:nvPr/>
              </p:nvPicPr>
              <p:blipFill>
                <a:blip r:embed="rId928"/>
                <a:stretch>
                  <a:fillRect/>
                </a:stretch>
              </p:blipFill>
              <p:spPr>
                <a:xfrm>
                  <a:off x="6117773" y="3602947"/>
                  <a:ext cx="1000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929">
              <p14:nvContentPartPr>
                <p14:cNvPr id="169462" name="Freihand 169461">
                  <a:extLst>
                    <a:ext uri="{FF2B5EF4-FFF2-40B4-BE49-F238E27FC236}">
                      <a16:creationId xmlns:a16="http://schemas.microsoft.com/office/drawing/2014/main" id="{44430EFA-20EC-46C5-8742-C0FA8DCD3B04}"/>
                    </a:ext>
                  </a:extLst>
                </p14:cNvPr>
                <p14:cNvContentPartPr/>
                <p14:nvPr/>
              </p14:nvContentPartPr>
              <p14:xfrm>
                <a:off x="6254213" y="3659107"/>
                <a:ext cx="71280" cy="159480"/>
              </p14:xfrm>
            </p:contentPart>
          </mc:Choice>
          <mc:Fallback xmlns="">
            <p:pic>
              <p:nvPicPr>
                <p:cNvPr id="169462" name="Freihand 169461">
                  <a:extLst>
                    <a:ext uri="{FF2B5EF4-FFF2-40B4-BE49-F238E27FC236}">
                      <a16:creationId xmlns:a16="http://schemas.microsoft.com/office/drawing/2014/main" id="{44430EFA-20EC-46C5-8742-C0FA8DCD3B04}"/>
                    </a:ext>
                  </a:extLst>
                </p:cNvPr>
                <p:cNvPicPr/>
                <p:nvPr/>
              </p:nvPicPr>
              <p:blipFill>
                <a:blip r:embed="rId930"/>
                <a:stretch>
                  <a:fillRect/>
                </a:stretch>
              </p:blipFill>
              <p:spPr>
                <a:xfrm>
                  <a:off x="6249893" y="3654787"/>
                  <a:ext cx="79920" cy="168120"/>
                </a:xfrm>
                <a:prstGeom prst="rect">
                  <a:avLst/>
                </a:prstGeom>
              </p:spPr>
            </p:pic>
          </mc:Fallback>
        </mc:AlternateContent>
      </p:grpSp>
    </p:spTree>
    <p:extLst>
      <p:ext uri="{BB962C8B-B14F-4D97-AF65-F5344CB8AC3E}">
        <p14:creationId xmlns:p14="http://schemas.microsoft.com/office/powerpoint/2010/main" val="37981994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(Staatsausgaben-)Multiplikator</a:t>
            </a:r>
          </a:p>
        </p:txBody>
      </p:sp>
      <p:sp>
        <p:nvSpPr>
          <p:cNvPr id="169988" name="Text Box 4"/>
          <p:cNvSpPr txBox="1">
            <a:spLocks noChangeArrowheads="1"/>
          </p:cNvSpPr>
          <p:nvPr/>
        </p:nvSpPr>
        <p:spPr bwMode="auto">
          <a:xfrm>
            <a:off x="1524000" y="79819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Ein Multiplikator in der VWL gibt an, um wie viel sich eine </a:t>
            </a:r>
          </a:p>
          <a:p>
            <a:pPr eaLnBrk="1" hangingPunct="1">
              <a:buClrTx/>
              <a:buFontTx/>
              <a:buNone/>
            </a:pPr>
            <a:r>
              <a:rPr lang="de-DE" sz="2400" dirty="0">
                <a:solidFill>
                  <a:srgbClr val="000000"/>
                </a:solidFill>
              </a:rPr>
              <a:t>abhängige Größe ändert, wenn eine unabhängige Größe um eine</a:t>
            </a:r>
          </a:p>
          <a:p>
            <a:pPr eaLnBrk="1" hangingPunct="1">
              <a:buClrTx/>
              <a:buFontTx/>
              <a:buNone/>
            </a:pPr>
            <a:r>
              <a:rPr lang="de-DE" sz="2400" dirty="0">
                <a:solidFill>
                  <a:srgbClr val="000000"/>
                </a:solidFill>
              </a:rPr>
              <a:t>Einheit zunimmt. </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a:p>
            <a:pPr eaLnBrk="1" hangingPunct="1">
              <a:buClrTx/>
              <a:buFontTx/>
              <a:buNone/>
            </a:pPr>
            <a:r>
              <a:rPr lang="de-DE" sz="2400" u="sng" dirty="0">
                <a:solidFill>
                  <a:srgbClr val="000000"/>
                </a:solidFill>
              </a:rPr>
              <a:t>Staatsausgabenmultiplikator:</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ändert sich das gleichgewichtige Einkommen, wenn die</a:t>
            </a:r>
          </a:p>
          <a:p>
            <a:pPr eaLnBrk="1" hangingPunct="1">
              <a:buClrTx/>
              <a:buFontTx/>
              <a:buNone/>
            </a:pPr>
            <a:r>
              <a:rPr lang="de-DE" sz="2400" dirty="0">
                <a:solidFill>
                  <a:srgbClr val="000000"/>
                </a:solidFill>
              </a:rPr>
              <a:t>Staatsausgaben um eine Einheit erhöht werden.</a:t>
            </a:r>
          </a:p>
        </p:txBody>
      </p:sp>
      <p:sp>
        <p:nvSpPr>
          <p:cNvPr id="5" name="Rechteck 4">
            <a:extLst>
              <a:ext uri="{FF2B5EF4-FFF2-40B4-BE49-F238E27FC236}">
                <a16:creationId xmlns:a16="http://schemas.microsoft.com/office/drawing/2014/main" id="{0B724838-27D2-41A1-920E-3ECDE2DF2AF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2969057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(Beispiel)</a:t>
            </a:r>
          </a:p>
        </p:txBody>
      </p:sp>
      <p:sp>
        <p:nvSpPr>
          <p:cNvPr id="5" name="Text Box 4"/>
          <p:cNvSpPr txBox="1">
            <a:spLocks noChangeArrowheads="1"/>
          </p:cNvSpPr>
          <p:nvPr/>
        </p:nvSpPr>
        <p:spPr bwMode="auto">
          <a:xfrm>
            <a:off x="762001" y="1009782"/>
            <a:ext cx="9144000" cy="3601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C(Y)= 100+0,8Y;	I=400; G=200</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das gleichgewichtige Einkommen?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steigt das gleichgewichtige Einkommen, wenn die</a:t>
            </a:r>
          </a:p>
          <a:p>
            <a:pPr eaLnBrk="1" hangingPunct="1">
              <a:buClrTx/>
              <a:buFontTx/>
              <a:buNone/>
            </a:pPr>
            <a:r>
              <a:rPr lang="de-DE" sz="2400" dirty="0">
                <a:solidFill>
                  <a:srgbClr val="000000"/>
                </a:solidFill>
              </a:rPr>
              <a:t>Staatsausgaben um 100 steigen?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der Staatsausgabenmultiplikator?</a:t>
            </a:r>
          </a:p>
          <a:p>
            <a:pPr eaLnBrk="1" hangingPunct="1">
              <a:buClrTx/>
              <a:buFontTx/>
              <a:buNone/>
            </a:pPr>
            <a:endParaRPr lang="de-DE" sz="2400" dirty="0">
              <a:solidFill>
                <a:srgbClr val="000000"/>
              </a:solidFill>
            </a:endParaRPr>
          </a:p>
        </p:txBody>
      </p:sp>
      <p:sp>
        <p:nvSpPr>
          <p:cNvPr id="6" name="Rechteck 5">
            <a:extLst>
              <a:ext uri="{FF2B5EF4-FFF2-40B4-BE49-F238E27FC236}">
                <a16:creationId xmlns:a16="http://schemas.microsoft.com/office/drawing/2014/main" id="{21CBD8A8-9743-4FD4-BC6B-0E9E4B7F96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136306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Text Box 4"/>
          <p:cNvSpPr txBox="1">
            <a:spLocks noChangeArrowheads="1"/>
          </p:cNvSpPr>
          <p:nvPr/>
        </p:nvSpPr>
        <p:spPr bwMode="auto">
          <a:xfrm>
            <a:off x="0" y="59873"/>
            <a:ext cx="12192000" cy="517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200" dirty="0">
                <a:solidFill>
                  <a:srgbClr val="000000"/>
                </a:solidFill>
              </a:rPr>
              <a:t>C(Y)= 100+0,8Y;	I=400; G=200; Wie hoch ist das gleichgewichtige Einkommen? Um wie viel steigt das gleichgewichtige Einkommen, wenn die Staatsausgaben um 100 steigen?</a:t>
            </a:r>
          </a:p>
          <a:p>
            <a:pPr eaLnBrk="1" hangingPunct="1">
              <a:buClrTx/>
              <a:buFontTx/>
              <a:buNone/>
            </a:pPr>
            <a:r>
              <a:rPr lang="de-DE" sz="1200" dirty="0">
                <a:solidFill>
                  <a:srgbClr val="000000"/>
                </a:solidFill>
              </a:rPr>
              <a:t>                                                                Wie hoch ist der Staatsausgabenmultiplikator?</a:t>
            </a:r>
          </a:p>
        </p:txBody>
      </p:sp>
      <p:grpSp>
        <p:nvGrpSpPr>
          <p:cNvPr id="12" name="Gruppieren 11"/>
          <p:cNvGrpSpPr/>
          <p:nvPr/>
        </p:nvGrpSpPr>
        <p:grpSpPr>
          <a:xfrm>
            <a:off x="462015" y="987731"/>
            <a:ext cx="3300077" cy="3454221"/>
            <a:chOff x="462015" y="987731"/>
            <a:chExt cx="3300077" cy="3454221"/>
          </a:xfrm>
        </p:grpSpPr>
        <p:grpSp>
          <p:nvGrpSpPr>
            <p:cNvPr id="39" name="Group 7"/>
            <p:cNvGrpSpPr/>
            <p:nvPr/>
          </p:nvGrpSpPr>
          <p:grpSpPr>
            <a:xfrm>
              <a:off x="963382" y="1042140"/>
              <a:ext cx="2798710" cy="2904421"/>
              <a:chOff x="1187624" y="908720"/>
              <a:chExt cx="5184576" cy="4608512"/>
            </a:xfrm>
          </p:grpSpPr>
          <p:cxnSp>
            <p:nvCxnSpPr>
              <p:cNvPr id="40"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3" name="TextBox 13"/>
            <p:cNvSpPr txBox="1"/>
            <p:nvPr/>
          </p:nvSpPr>
          <p:spPr>
            <a:xfrm>
              <a:off x="3354086" y="3980287"/>
              <a:ext cx="287258" cy="461665"/>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Y</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4" name="TextBox 14"/>
            <p:cNvSpPr txBox="1"/>
            <p:nvPr/>
          </p:nvSpPr>
          <p:spPr>
            <a:xfrm>
              <a:off x="462015" y="987731"/>
              <a:ext cx="322524" cy="461665"/>
            </a:xfrm>
            <a:prstGeom prst="rect">
              <a:avLst/>
            </a:prstGeom>
            <a:noFill/>
          </p:spPr>
          <p:txBody>
            <a:bodyPr wrap="none" rtlCol="0">
              <a:spAutoFit/>
            </a:bodyPr>
            <a:lstStyle/>
            <a:p>
              <a:r>
                <a:rPr lang="de-DE" sz="1200" dirty="0">
                  <a:solidFill>
                    <a:srgbClr val="000000"/>
                  </a:solidFill>
                </a:rPr>
                <a:t>Y</a:t>
              </a:r>
              <a:r>
                <a:rPr lang="de-DE" sz="1200" baseline="30000" dirty="0">
                  <a:solidFill>
                    <a:srgbClr val="000000"/>
                  </a:solidFill>
                </a:rPr>
                <a:t>D</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615A036-56BB-48B8-8F9B-E33653BD543D}"/>
                  </a:ext>
                </a:extLst>
              </p14:cNvPr>
              <p14:cNvContentPartPr/>
              <p14:nvPr/>
            </p14:nvContentPartPr>
            <p14:xfrm>
              <a:off x="10602653" y="277267"/>
              <a:ext cx="772560" cy="38160"/>
            </p14:xfrm>
          </p:contentPart>
        </mc:Choice>
        <mc:Fallback xmlns="">
          <p:pic>
            <p:nvPicPr>
              <p:cNvPr id="2" name="Freihand 1">
                <a:extLst>
                  <a:ext uri="{FF2B5EF4-FFF2-40B4-BE49-F238E27FC236}">
                    <a16:creationId xmlns:a16="http://schemas.microsoft.com/office/drawing/2014/main" id="{5615A036-56BB-48B8-8F9B-E33653BD543D}"/>
                  </a:ext>
                </a:extLst>
              </p:cNvPr>
              <p:cNvPicPr/>
              <p:nvPr/>
            </p:nvPicPr>
            <p:blipFill>
              <a:blip r:embed="rId4"/>
              <a:stretch>
                <a:fillRect/>
              </a:stretch>
            </p:blipFill>
            <p:spPr>
              <a:xfrm>
                <a:off x="10598333" y="272947"/>
                <a:ext cx="78120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CE7E1FD8-8E06-4A2D-8A52-BF793C9C8ED5}"/>
                  </a:ext>
                </a:extLst>
              </p14:cNvPr>
              <p14:cNvContentPartPr/>
              <p14:nvPr/>
            </p14:nvContentPartPr>
            <p14:xfrm>
              <a:off x="10636853" y="243787"/>
              <a:ext cx="758520" cy="64440"/>
            </p14:xfrm>
          </p:contentPart>
        </mc:Choice>
        <mc:Fallback xmlns="">
          <p:pic>
            <p:nvPicPr>
              <p:cNvPr id="3" name="Freihand 2">
                <a:extLst>
                  <a:ext uri="{FF2B5EF4-FFF2-40B4-BE49-F238E27FC236}">
                    <a16:creationId xmlns:a16="http://schemas.microsoft.com/office/drawing/2014/main" id="{CE7E1FD8-8E06-4A2D-8A52-BF793C9C8ED5}"/>
                  </a:ext>
                </a:extLst>
              </p:cNvPr>
              <p:cNvPicPr/>
              <p:nvPr/>
            </p:nvPicPr>
            <p:blipFill>
              <a:blip r:embed="rId6"/>
              <a:stretch>
                <a:fillRect/>
              </a:stretch>
            </p:blipFill>
            <p:spPr>
              <a:xfrm>
                <a:off x="10632533" y="239467"/>
                <a:ext cx="7671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 name="Freihand 9">
                <a:extLst>
                  <a:ext uri="{FF2B5EF4-FFF2-40B4-BE49-F238E27FC236}">
                    <a16:creationId xmlns:a16="http://schemas.microsoft.com/office/drawing/2014/main" id="{D0E06BE6-8DC1-4F1F-AE78-DAE7BF7B0BCA}"/>
                  </a:ext>
                </a:extLst>
              </p14:cNvPr>
              <p14:cNvContentPartPr/>
              <p14:nvPr/>
            </p14:nvContentPartPr>
            <p14:xfrm>
              <a:off x="834053" y="315427"/>
              <a:ext cx="194400" cy="24480"/>
            </p14:xfrm>
          </p:contentPart>
        </mc:Choice>
        <mc:Fallback xmlns="">
          <p:pic>
            <p:nvPicPr>
              <p:cNvPr id="10" name="Freihand 9">
                <a:extLst>
                  <a:ext uri="{FF2B5EF4-FFF2-40B4-BE49-F238E27FC236}">
                    <a16:creationId xmlns:a16="http://schemas.microsoft.com/office/drawing/2014/main" id="{D0E06BE6-8DC1-4F1F-AE78-DAE7BF7B0BCA}"/>
                  </a:ext>
                </a:extLst>
              </p:cNvPr>
              <p:cNvPicPr/>
              <p:nvPr/>
            </p:nvPicPr>
            <p:blipFill>
              <a:blip r:embed="rId8"/>
              <a:stretch>
                <a:fillRect/>
              </a:stretch>
            </p:blipFill>
            <p:spPr>
              <a:xfrm>
                <a:off x="829733" y="311107"/>
                <a:ext cx="2030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3EE27782-922A-4D4A-90EA-B1CE26ABDED0}"/>
                  </a:ext>
                </a:extLst>
              </p14:cNvPr>
              <p14:cNvContentPartPr/>
              <p14:nvPr/>
            </p14:nvContentPartPr>
            <p14:xfrm>
              <a:off x="965093" y="1594507"/>
              <a:ext cx="2665440" cy="1616040"/>
            </p14:xfrm>
          </p:contentPart>
        </mc:Choice>
        <mc:Fallback xmlns="">
          <p:pic>
            <p:nvPicPr>
              <p:cNvPr id="11" name="Freihand 10">
                <a:extLst>
                  <a:ext uri="{FF2B5EF4-FFF2-40B4-BE49-F238E27FC236}">
                    <a16:creationId xmlns:a16="http://schemas.microsoft.com/office/drawing/2014/main" id="{3EE27782-922A-4D4A-90EA-B1CE26ABDED0}"/>
                  </a:ext>
                </a:extLst>
              </p:cNvPr>
              <p:cNvPicPr/>
              <p:nvPr/>
            </p:nvPicPr>
            <p:blipFill>
              <a:blip r:embed="rId10"/>
              <a:stretch>
                <a:fillRect/>
              </a:stretch>
            </p:blipFill>
            <p:spPr>
              <a:xfrm>
                <a:off x="960773" y="1590187"/>
                <a:ext cx="2674080" cy="1624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4" name="Freihand 13">
                <a:extLst>
                  <a:ext uri="{FF2B5EF4-FFF2-40B4-BE49-F238E27FC236}">
                    <a16:creationId xmlns:a16="http://schemas.microsoft.com/office/drawing/2014/main" id="{5264D830-DF86-4A3C-974C-6661FBDDA986}"/>
                  </a:ext>
                </a:extLst>
              </p14:cNvPr>
              <p14:cNvContentPartPr/>
              <p14:nvPr/>
            </p14:nvContentPartPr>
            <p14:xfrm>
              <a:off x="3802613" y="1535107"/>
              <a:ext cx="132480" cy="52200"/>
            </p14:xfrm>
          </p:contentPart>
        </mc:Choice>
        <mc:Fallback xmlns="">
          <p:pic>
            <p:nvPicPr>
              <p:cNvPr id="14" name="Freihand 13">
                <a:extLst>
                  <a:ext uri="{FF2B5EF4-FFF2-40B4-BE49-F238E27FC236}">
                    <a16:creationId xmlns:a16="http://schemas.microsoft.com/office/drawing/2014/main" id="{5264D830-DF86-4A3C-974C-6661FBDDA986}"/>
                  </a:ext>
                </a:extLst>
              </p:cNvPr>
              <p:cNvPicPr/>
              <p:nvPr/>
            </p:nvPicPr>
            <p:blipFill>
              <a:blip r:embed="rId12"/>
              <a:stretch>
                <a:fillRect/>
              </a:stretch>
            </p:blipFill>
            <p:spPr>
              <a:xfrm>
                <a:off x="3798293" y="1530787"/>
                <a:ext cx="1411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Freihand 14">
                <a:extLst>
                  <a:ext uri="{FF2B5EF4-FFF2-40B4-BE49-F238E27FC236}">
                    <a16:creationId xmlns:a16="http://schemas.microsoft.com/office/drawing/2014/main" id="{8D2860DC-1CE6-4335-9948-885072808E16}"/>
                  </a:ext>
                </a:extLst>
              </p14:cNvPr>
              <p14:cNvContentPartPr/>
              <p14:nvPr/>
            </p14:nvContentPartPr>
            <p14:xfrm>
              <a:off x="3912053" y="1494427"/>
              <a:ext cx="39240" cy="142560"/>
            </p14:xfrm>
          </p:contentPart>
        </mc:Choice>
        <mc:Fallback xmlns="">
          <p:pic>
            <p:nvPicPr>
              <p:cNvPr id="15" name="Freihand 14">
                <a:extLst>
                  <a:ext uri="{FF2B5EF4-FFF2-40B4-BE49-F238E27FC236}">
                    <a16:creationId xmlns:a16="http://schemas.microsoft.com/office/drawing/2014/main" id="{8D2860DC-1CE6-4335-9948-885072808E16}"/>
                  </a:ext>
                </a:extLst>
              </p:cNvPr>
              <p:cNvPicPr/>
              <p:nvPr/>
            </p:nvPicPr>
            <p:blipFill>
              <a:blip r:embed="rId14"/>
              <a:stretch>
                <a:fillRect/>
              </a:stretch>
            </p:blipFill>
            <p:spPr>
              <a:xfrm>
                <a:off x="3907733" y="1490107"/>
                <a:ext cx="478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Freihand 15">
                <a:extLst>
                  <a:ext uri="{FF2B5EF4-FFF2-40B4-BE49-F238E27FC236}">
                    <a16:creationId xmlns:a16="http://schemas.microsoft.com/office/drawing/2014/main" id="{A4A74524-01D2-43B5-9F80-4F471817C966}"/>
                  </a:ext>
                </a:extLst>
              </p14:cNvPr>
              <p14:cNvContentPartPr/>
              <p14:nvPr/>
            </p14:nvContentPartPr>
            <p14:xfrm>
              <a:off x="4066853" y="1426027"/>
              <a:ext cx="24840" cy="82080"/>
            </p14:xfrm>
          </p:contentPart>
        </mc:Choice>
        <mc:Fallback xmlns="">
          <p:pic>
            <p:nvPicPr>
              <p:cNvPr id="16" name="Freihand 15">
                <a:extLst>
                  <a:ext uri="{FF2B5EF4-FFF2-40B4-BE49-F238E27FC236}">
                    <a16:creationId xmlns:a16="http://schemas.microsoft.com/office/drawing/2014/main" id="{A4A74524-01D2-43B5-9F80-4F471817C966}"/>
                  </a:ext>
                </a:extLst>
              </p:cNvPr>
              <p:cNvPicPr/>
              <p:nvPr/>
            </p:nvPicPr>
            <p:blipFill>
              <a:blip r:embed="rId16"/>
              <a:stretch>
                <a:fillRect/>
              </a:stretch>
            </p:blipFill>
            <p:spPr>
              <a:xfrm>
                <a:off x="4062533" y="1421707"/>
                <a:ext cx="334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7" name="Freihand 16">
                <a:extLst>
                  <a:ext uri="{FF2B5EF4-FFF2-40B4-BE49-F238E27FC236}">
                    <a16:creationId xmlns:a16="http://schemas.microsoft.com/office/drawing/2014/main" id="{2D59CDF1-EE08-4E82-9680-F7B761269D29}"/>
                  </a:ext>
                </a:extLst>
              </p14:cNvPr>
              <p14:cNvContentPartPr/>
              <p14:nvPr/>
            </p14:nvContentPartPr>
            <p14:xfrm>
              <a:off x="3998093" y="1394707"/>
              <a:ext cx="121680" cy="106560"/>
            </p14:xfrm>
          </p:contentPart>
        </mc:Choice>
        <mc:Fallback xmlns="">
          <p:pic>
            <p:nvPicPr>
              <p:cNvPr id="17" name="Freihand 16">
                <a:extLst>
                  <a:ext uri="{FF2B5EF4-FFF2-40B4-BE49-F238E27FC236}">
                    <a16:creationId xmlns:a16="http://schemas.microsoft.com/office/drawing/2014/main" id="{2D59CDF1-EE08-4E82-9680-F7B761269D29}"/>
                  </a:ext>
                </a:extLst>
              </p:cNvPr>
              <p:cNvPicPr/>
              <p:nvPr/>
            </p:nvPicPr>
            <p:blipFill>
              <a:blip r:embed="rId18"/>
              <a:stretch>
                <a:fillRect/>
              </a:stretch>
            </p:blipFill>
            <p:spPr>
              <a:xfrm>
                <a:off x="3993773" y="1390387"/>
                <a:ext cx="1303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8" name="Freihand 17">
                <a:extLst>
                  <a:ext uri="{FF2B5EF4-FFF2-40B4-BE49-F238E27FC236}">
                    <a16:creationId xmlns:a16="http://schemas.microsoft.com/office/drawing/2014/main" id="{7043A930-E9B8-457F-9B61-7E317A6CA2C8}"/>
                  </a:ext>
                </a:extLst>
              </p14:cNvPr>
              <p14:cNvContentPartPr/>
              <p14:nvPr/>
            </p14:nvContentPartPr>
            <p14:xfrm>
              <a:off x="4276733" y="1486147"/>
              <a:ext cx="190440" cy="60840"/>
            </p14:xfrm>
          </p:contentPart>
        </mc:Choice>
        <mc:Fallback xmlns="">
          <p:pic>
            <p:nvPicPr>
              <p:cNvPr id="18" name="Freihand 17">
                <a:extLst>
                  <a:ext uri="{FF2B5EF4-FFF2-40B4-BE49-F238E27FC236}">
                    <a16:creationId xmlns:a16="http://schemas.microsoft.com/office/drawing/2014/main" id="{7043A930-E9B8-457F-9B61-7E317A6CA2C8}"/>
                  </a:ext>
                </a:extLst>
              </p:cNvPr>
              <p:cNvPicPr/>
              <p:nvPr/>
            </p:nvPicPr>
            <p:blipFill>
              <a:blip r:embed="rId20"/>
              <a:stretch>
                <a:fillRect/>
              </a:stretch>
            </p:blipFill>
            <p:spPr>
              <a:xfrm>
                <a:off x="4272413" y="1481827"/>
                <a:ext cx="19908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0" name="Freihand 19">
                <a:extLst>
                  <a:ext uri="{FF2B5EF4-FFF2-40B4-BE49-F238E27FC236}">
                    <a16:creationId xmlns:a16="http://schemas.microsoft.com/office/drawing/2014/main" id="{6AC6AF09-0242-4C80-899D-517412C250C7}"/>
                  </a:ext>
                </a:extLst>
              </p14:cNvPr>
              <p14:cNvContentPartPr/>
              <p14:nvPr/>
            </p14:nvContentPartPr>
            <p14:xfrm>
              <a:off x="4633493" y="1427467"/>
              <a:ext cx="125640" cy="91080"/>
            </p14:xfrm>
          </p:contentPart>
        </mc:Choice>
        <mc:Fallback xmlns="">
          <p:pic>
            <p:nvPicPr>
              <p:cNvPr id="20" name="Freihand 19">
                <a:extLst>
                  <a:ext uri="{FF2B5EF4-FFF2-40B4-BE49-F238E27FC236}">
                    <a16:creationId xmlns:a16="http://schemas.microsoft.com/office/drawing/2014/main" id="{6AC6AF09-0242-4C80-899D-517412C250C7}"/>
                  </a:ext>
                </a:extLst>
              </p:cNvPr>
              <p:cNvPicPr/>
              <p:nvPr/>
            </p:nvPicPr>
            <p:blipFill>
              <a:blip r:embed="rId22"/>
              <a:stretch>
                <a:fillRect/>
              </a:stretch>
            </p:blipFill>
            <p:spPr>
              <a:xfrm>
                <a:off x="4629173" y="1423147"/>
                <a:ext cx="1342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469549BA-74C4-4F20-A4A1-D3F67E288861}"/>
                  </a:ext>
                </a:extLst>
              </p14:cNvPr>
              <p14:cNvContentPartPr/>
              <p14:nvPr/>
            </p14:nvContentPartPr>
            <p14:xfrm>
              <a:off x="4866053" y="1427827"/>
              <a:ext cx="112680" cy="83160"/>
            </p14:xfrm>
          </p:contentPart>
        </mc:Choice>
        <mc:Fallback xmlns="">
          <p:pic>
            <p:nvPicPr>
              <p:cNvPr id="21" name="Freihand 20">
                <a:extLst>
                  <a:ext uri="{FF2B5EF4-FFF2-40B4-BE49-F238E27FC236}">
                    <a16:creationId xmlns:a16="http://schemas.microsoft.com/office/drawing/2014/main" id="{469549BA-74C4-4F20-A4A1-D3F67E288861}"/>
                  </a:ext>
                </a:extLst>
              </p:cNvPr>
              <p:cNvPicPr/>
              <p:nvPr/>
            </p:nvPicPr>
            <p:blipFill>
              <a:blip r:embed="rId24"/>
              <a:stretch>
                <a:fillRect/>
              </a:stretch>
            </p:blipFill>
            <p:spPr>
              <a:xfrm>
                <a:off x="4861733" y="1423507"/>
                <a:ext cx="1213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2" name="Freihand 21">
                <a:extLst>
                  <a:ext uri="{FF2B5EF4-FFF2-40B4-BE49-F238E27FC236}">
                    <a16:creationId xmlns:a16="http://schemas.microsoft.com/office/drawing/2014/main" id="{C8B0BD6B-41B3-4677-9462-FA59906B7BCD}"/>
                  </a:ext>
                </a:extLst>
              </p14:cNvPr>
              <p14:cNvContentPartPr/>
              <p14:nvPr/>
            </p14:nvContentPartPr>
            <p14:xfrm>
              <a:off x="5029493" y="1402267"/>
              <a:ext cx="130680" cy="98280"/>
            </p14:xfrm>
          </p:contentPart>
        </mc:Choice>
        <mc:Fallback xmlns="">
          <p:pic>
            <p:nvPicPr>
              <p:cNvPr id="22" name="Freihand 21">
                <a:extLst>
                  <a:ext uri="{FF2B5EF4-FFF2-40B4-BE49-F238E27FC236}">
                    <a16:creationId xmlns:a16="http://schemas.microsoft.com/office/drawing/2014/main" id="{C8B0BD6B-41B3-4677-9462-FA59906B7BCD}"/>
                  </a:ext>
                </a:extLst>
              </p:cNvPr>
              <p:cNvPicPr/>
              <p:nvPr/>
            </p:nvPicPr>
            <p:blipFill>
              <a:blip r:embed="rId26"/>
              <a:stretch>
                <a:fillRect/>
              </a:stretch>
            </p:blipFill>
            <p:spPr>
              <a:xfrm>
                <a:off x="5025173" y="1397947"/>
                <a:ext cx="1393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3" name="Freihand 22">
                <a:extLst>
                  <a:ext uri="{FF2B5EF4-FFF2-40B4-BE49-F238E27FC236}">
                    <a16:creationId xmlns:a16="http://schemas.microsoft.com/office/drawing/2014/main" id="{5FFCD002-F0AC-4B48-A3EA-1E99B82EB934}"/>
                  </a:ext>
                </a:extLst>
              </p14:cNvPr>
              <p14:cNvContentPartPr/>
              <p14:nvPr/>
            </p14:nvContentPartPr>
            <p14:xfrm>
              <a:off x="5073773" y="1373107"/>
              <a:ext cx="244800" cy="123840"/>
            </p14:xfrm>
          </p:contentPart>
        </mc:Choice>
        <mc:Fallback xmlns="">
          <p:pic>
            <p:nvPicPr>
              <p:cNvPr id="23" name="Freihand 22">
                <a:extLst>
                  <a:ext uri="{FF2B5EF4-FFF2-40B4-BE49-F238E27FC236}">
                    <a16:creationId xmlns:a16="http://schemas.microsoft.com/office/drawing/2014/main" id="{5FFCD002-F0AC-4B48-A3EA-1E99B82EB934}"/>
                  </a:ext>
                </a:extLst>
              </p:cNvPr>
              <p:cNvPicPr/>
              <p:nvPr/>
            </p:nvPicPr>
            <p:blipFill>
              <a:blip r:embed="rId28"/>
              <a:stretch>
                <a:fillRect/>
              </a:stretch>
            </p:blipFill>
            <p:spPr>
              <a:xfrm>
                <a:off x="5069453" y="1368787"/>
                <a:ext cx="2534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4" name="Freihand 23">
                <a:extLst>
                  <a:ext uri="{FF2B5EF4-FFF2-40B4-BE49-F238E27FC236}">
                    <a16:creationId xmlns:a16="http://schemas.microsoft.com/office/drawing/2014/main" id="{74B7C7D8-3423-4A5D-B9B5-53FF3D112B7B}"/>
                  </a:ext>
                </a:extLst>
              </p14:cNvPr>
              <p14:cNvContentPartPr/>
              <p14:nvPr/>
            </p14:nvContentPartPr>
            <p14:xfrm>
              <a:off x="5265653" y="1434307"/>
              <a:ext cx="129240" cy="12240"/>
            </p14:xfrm>
          </p:contentPart>
        </mc:Choice>
        <mc:Fallback xmlns="">
          <p:pic>
            <p:nvPicPr>
              <p:cNvPr id="24" name="Freihand 23">
                <a:extLst>
                  <a:ext uri="{FF2B5EF4-FFF2-40B4-BE49-F238E27FC236}">
                    <a16:creationId xmlns:a16="http://schemas.microsoft.com/office/drawing/2014/main" id="{74B7C7D8-3423-4A5D-B9B5-53FF3D112B7B}"/>
                  </a:ext>
                </a:extLst>
              </p:cNvPr>
              <p:cNvPicPr/>
              <p:nvPr/>
            </p:nvPicPr>
            <p:blipFill>
              <a:blip r:embed="rId30"/>
              <a:stretch>
                <a:fillRect/>
              </a:stretch>
            </p:blipFill>
            <p:spPr>
              <a:xfrm>
                <a:off x="5261333" y="1429987"/>
                <a:ext cx="1378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5" name="Freihand 24">
                <a:extLst>
                  <a:ext uri="{FF2B5EF4-FFF2-40B4-BE49-F238E27FC236}">
                    <a16:creationId xmlns:a16="http://schemas.microsoft.com/office/drawing/2014/main" id="{994330E1-F982-4DA5-B49B-144C6060D689}"/>
                  </a:ext>
                </a:extLst>
              </p14:cNvPr>
              <p14:cNvContentPartPr/>
              <p14:nvPr/>
            </p14:nvContentPartPr>
            <p14:xfrm>
              <a:off x="5473373" y="1366267"/>
              <a:ext cx="104760" cy="151200"/>
            </p14:xfrm>
          </p:contentPart>
        </mc:Choice>
        <mc:Fallback xmlns="">
          <p:pic>
            <p:nvPicPr>
              <p:cNvPr id="25" name="Freihand 24">
                <a:extLst>
                  <a:ext uri="{FF2B5EF4-FFF2-40B4-BE49-F238E27FC236}">
                    <a16:creationId xmlns:a16="http://schemas.microsoft.com/office/drawing/2014/main" id="{994330E1-F982-4DA5-B49B-144C6060D689}"/>
                  </a:ext>
                </a:extLst>
              </p:cNvPr>
              <p:cNvPicPr/>
              <p:nvPr/>
            </p:nvPicPr>
            <p:blipFill>
              <a:blip r:embed="rId32"/>
              <a:stretch>
                <a:fillRect/>
              </a:stretch>
            </p:blipFill>
            <p:spPr>
              <a:xfrm>
                <a:off x="5469053" y="1361947"/>
                <a:ext cx="1134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6" name="Freihand 25">
                <a:extLst>
                  <a:ext uri="{FF2B5EF4-FFF2-40B4-BE49-F238E27FC236}">
                    <a16:creationId xmlns:a16="http://schemas.microsoft.com/office/drawing/2014/main" id="{1AD999CA-EDFD-4F88-9088-AF735FCDCE9F}"/>
                  </a:ext>
                </a:extLst>
              </p14:cNvPr>
              <p14:cNvContentPartPr/>
              <p14:nvPr/>
            </p14:nvContentPartPr>
            <p14:xfrm>
              <a:off x="5725373" y="1388227"/>
              <a:ext cx="191160" cy="10080"/>
            </p14:xfrm>
          </p:contentPart>
        </mc:Choice>
        <mc:Fallback xmlns="">
          <p:pic>
            <p:nvPicPr>
              <p:cNvPr id="26" name="Freihand 25">
                <a:extLst>
                  <a:ext uri="{FF2B5EF4-FFF2-40B4-BE49-F238E27FC236}">
                    <a16:creationId xmlns:a16="http://schemas.microsoft.com/office/drawing/2014/main" id="{1AD999CA-EDFD-4F88-9088-AF735FCDCE9F}"/>
                  </a:ext>
                </a:extLst>
              </p:cNvPr>
              <p:cNvPicPr/>
              <p:nvPr/>
            </p:nvPicPr>
            <p:blipFill>
              <a:blip r:embed="rId34"/>
              <a:stretch>
                <a:fillRect/>
              </a:stretch>
            </p:blipFill>
            <p:spPr>
              <a:xfrm>
                <a:off x="5721053" y="1383907"/>
                <a:ext cx="1998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7" name="Freihand 26">
                <a:extLst>
                  <a:ext uri="{FF2B5EF4-FFF2-40B4-BE49-F238E27FC236}">
                    <a16:creationId xmlns:a16="http://schemas.microsoft.com/office/drawing/2014/main" id="{BFCAE475-B730-4DB2-B262-F8A0813D256D}"/>
                  </a:ext>
                </a:extLst>
              </p14:cNvPr>
              <p14:cNvContentPartPr/>
              <p14:nvPr/>
            </p14:nvContentPartPr>
            <p14:xfrm>
              <a:off x="5770373" y="1422787"/>
              <a:ext cx="145440" cy="11880"/>
            </p14:xfrm>
          </p:contentPart>
        </mc:Choice>
        <mc:Fallback xmlns="">
          <p:pic>
            <p:nvPicPr>
              <p:cNvPr id="27" name="Freihand 26">
                <a:extLst>
                  <a:ext uri="{FF2B5EF4-FFF2-40B4-BE49-F238E27FC236}">
                    <a16:creationId xmlns:a16="http://schemas.microsoft.com/office/drawing/2014/main" id="{BFCAE475-B730-4DB2-B262-F8A0813D256D}"/>
                  </a:ext>
                </a:extLst>
              </p:cNvPr>
              <p:cNvPicPr/>
              <p:nvPr/>
            </p:nvPicPr>
            <p:blipFill>
              <a:blip r:embed="rId36"/>
              <a:stretch>
                <a:fillRect/>
              </a:stretch>
            </p:blipFill>
            <p:spPr>
              <a:xfrm>
                <a:off x="5766053" y="1418467"/>
                <a:ext cx="1540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8" name="Freihand 27">
                <a:extLst>
                  <a:ext uri="{FF2B5EF4-FFF2-40B4-BE49-F238E27FC236}">
                    <a16:creationId xmlns:a16="http://schemas.microsoft.com/office/drawing/2014/main" id="{AE83E3F1-F930-40E6-9076-2FC19DDF94DB}"/>
                  </a:ext>
                </a:extLst>
              </p14:cNvPr>
              <p14:cNvContentPartPr/>
              <p14:nvPr/>
            </p14:nvContentPartPr>
            <p14:xfrm>
              <a:off x="6013013" y="1327027"/>
              <a:ext cx="109080" cy="160920"/>
            </p14:xfrm>
          </p:contentPart>
        </mc:Choice>
        <mc:Fallback xmlns="">
          <p:pic>
            <p:nvPicPr>
              <p:cNvPr id="28" name="Freihand 27">
                <a:extLst>
                  <a:ext uri="{FF2B5EF4-FFF2-40B4-BE49-F238E27FC236}">
                    <a16:creationId xmlns:a16="http://schemas.microsoft.com/office/drawing/2014/main" id="{AE83E3F1-F930-40E6-9076-2FC19DDF94DB}"/>
                  </a:ext>
                </a:extLst>
              </p:cNvPr>
              <p:cNvPicPr/>
              <p:nvPr/>
            </p:nvPicPr>
            <p:blipFill>
              <a:blip r:embed="rId38"/>
              <a:stretch>
                <a:fillRect/>
              </a:stretch>
            </p:blipFill>
            <p:spPr>
              <a:xfrm>
                <a:off x="6008693" y="1322707"/>
                <a:ext cx="1177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9" name="Freihand 28">
                <a:extLst>
                  <a:ext uri="{FF2B5EF4-FFF2-40B4-BE49-F238E27FC236}">
                    <a16:creationId xmlns:a16="http://schemas.microsoft.com/office/drawing/2014/main" id="{D7111F35-F94B-4BF0-8481-23B20BE5F733}"/>
                  </a:ext>
                </a:extLst>
              </p14:cNvPr>
              <p14:cNvContentPartPr/>
              <p14:nvPr/>
            </p14:nvContentPartPr>
            <p14:xfrm>
              <a:off x="6170333" y="1351867"/>
              <a:ext cx="101880" cy="113760"/>
            </p14:xfrm>
          </p:contentPart>
        </mc:Choice>
        <mc:Fallback xmlns="">
          <p:pic>
            <p:nvPicPr>
              <p:cNvPr id="29" name="Freihand 28">
                <a:extLst>
                  <a:ext uri="{FF2B5EF4-FFF2-40B4-BE49-F238E27FC236}">
                    <a16:creationId xmlns:a16="http://schemas.microsoft.com/office/drawing/2014/main" id="{D7111F35-F94B-4BF0-8481-23B20BE5F733}"/>
                  </a:ext>
                </a:extLst>
              </p:cNvPr>
              <p:cNvPicPr/>
              <p:nvPr/>
            </p:nvPicPr>
            <p:blipFill>
              <a:blip r:embed="rId40"/>
              <a:stretch>
                <a:fillRect/>
              </a:stretch>
            </p:blipFill>
            <p:spPr>
              <a:xfrm>
                <a:off x="6166013" y="1347547"/>
                <a:ext cx="1105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0" name="Freihand 29">
                <a:extLst>
                  <a:ext uri="{FF2B5EF4-FFF2-40B4-BE49-F238E27FC236}">
                    <a16:creationId xmlns:a16="http://schemas.microsoft.com/office/drawing/2014/main" id="{3EC60E9B-A991-4944-88A0-E5C5A7F4F680}"/>
                  </a:ext>
                </a:extLst>
              </p14:cNvPr>
              <p14:cNvContentPartPr/>
              <p14:nvPr/>
            </p14:nvContentPartPr>
            <p14:xfrm>
              <a:off x="6307493" y="1334947"/>
              <a:ext cx="93960" cy="110880"/>
            </p14:xfrm>
          </p:contentPart>
        </mc:Choice>
        <mc:Fallback xmlns="">
          <p:pic>
            <p:nvPicPr>
              <p:cNvPr id="30" name="Freihand 29">
                <a:extLst>
                  <a:ext uri="{FF2B5EF4-FFF2-40B4-BE49-F238E27FC236}">
                    <a16:creationId xmlns:a16="http://schemas.microsoft.com/office/drawing/2014/main" id="{3EC60E9B-A991-4944-88A0-E5C5A7F4F680}"/>
                  </a:ext>
                </a:extLst>
              </p:cNvPr>
              <p:cNvPicPr/>
              <p:nvPr/>
            </p:nvPicPr>
            <p:blipFill>
              <a:blip r:embed="rId42"/>
              <a:stretch>
                <a:fillRect/>
              </a:stretch>
            </p:blipFill>
            <p:spPr>
              <a:xfrm>
                <a:off x="6303173" y="1330627"/>
                <a:ext cx="1026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1" name="Freihand 30">
                <a:extLst>
                  <a:ext uri="{FF2B5EF4-FFF2-40B4-BE49-F238E27FC236}">
                    <a16:creationId xmlns:a16="http://schemas.microsoft.com/office/drawing/2014/main" id="{3AC258A0-E3FD-4AB0-9B92-CA532D75C746}"/>
                  </a:ext>
                </a:extLst>
              </p14:cNvPr>
              <p14:cNvContentPartPr/>
              <p14:nvPr/>
            </p14:nvContentPartPr>
            <p14:xfrm>
              <a:off x="6441413" y="1333147"/>
              <a:ext cx="123120" cy="107640"/>
            </p14:xfrm>
          </p:contentPart>
        </mc:Choice>
        <mc:Fallback xmlns="">
          <p:pic>
            <p:nvPicPr>
              <p:cNvPr id="31" name="Freihand 30">
                <a:extLst>
                  <a:ext uri="{FF2B5EF4-FFF2-40B4-BE49-F238E27FC236}">
                    <a16:creationId xmlns:a16="http://schemas.microsoft.com/office/drawing/2014/main" id="{3AC258A0-E3FD-4AB0-9B92-CA532D75C746}"/>
                  </a:ext>
                </a:extLst>
              </p:cNvPr>
              <p:cNvPicPr/>
              <p:nvPr/>
            </p:nvPicPr>
            <p:blipFill>
              <a:blip r:embed="rId44"/>
              <a:stretch>
                <a:fillRect/>
              </a:stretch>
            </p:blipFill>
            <p:spPr>
              <a:xfrm>
                <a:off x="6437093" y="1328827"/>
                <a:ext cx="1317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2" name="Freihand 31">
                <a:extLst>
                  <a:ext uri="{FF2B5EF4-FFF2-40B4-BE49-F238E27FC236}">
                    <a16:creationId xmlns:a16="http://schemas.microsoft.com/office/drawing/2014/main" id="{A9940033-7183-4537-82F1-253B84C8FADB}"/>
                  </a:ext>
                </a:extLst>
              </p14:cNvPr>
              <p14:cNvContentPartPr/>
              <p14:nvPr/>
            </p14:nvContentPartPr>
            <p14:xfrm>
              <a:off x="6590093" y="1311907"/>
              <a:ext cx="95040" cy="102600"/>
            </p14:xfrm>
          </p:contentPart>
        </mc:Choice>
        <mc:Fallback xmlns="">
          <p:pic>
            <p:nvPicPr>
              <p:cNvPr id="32" name="Freihand 31">
                <a:extLst>
                  <a:ext uri="{FF2B5EF4-FFF2-40B4-BE49-F238E27FC236}">
                    <a16:creationId xmlns:a16="http://schemas.microsoft.com/office/drawing/2014/main" id="{A9940033-7183-4537-82F1-253B84C8FADB}"/>
                  </a:ext>
                </a:extLst>
              </p:cNvPr>
              <p:cNvPicPr/>
              <p:nvPr/>
            </p:nvPicPr>
            <p:blipFill>
              <a:blip r:embed="rId46"/>
              <a:stretch>
                <a:fillRect/>
              </a:stretch>
            </p:blipFill>
            <p:spPr>
              <a:xfrm>
                <a:off x="6585773" y="1307587"/>
                <a:ext cx="1036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3" name="Freihand 32">
                <a:extLst>
                  <a:ext uri="{FF2B5EF4-FFF2-40B4-BE49-F238E27FC236}">
                    <a16:creationId xmlns:a16="http://schemas.microsoft.com/office/drawing/2014/main" id="{F01D977D-4524-46C9-B20D-664BFCA08CF3}"/>
                  </a:ext>
                </a:extLst>
              </p14:cNvPr>
              <p14:cNvContentPartPr/>
              <p14:nvPr/>
            </p14:nvContentPartPr>
            <p14:xfrm>
              <a:off x="6688733" y="1371307"/>
              <a:ext cx="46080" cy="95400"/>
            </p14:xfrm>
          </p:contentPart>
        </mc:Choice>
        <mc:Fallback xmlns="">
          <p:pic>
            <p:nvPicPr>
              <p:cNvPr id="33" name="Freihand 32">
                <a:extLst>
                  <a:ext uri="{FF2B5EF4-FFF2-40B4-BE49-F238E27FC236}">
                    <a16:creationId xmlns:a16="http://schemas.microsoft.com/office/drawing/2014/main" id="{F01D977D-4524-46C9-B20D-664BFCA08CF3}"/>
                  </a:ext>
                </a:extLst>
              </p:cNvPr>
              <p:cNvPicPr/>
              <p:nvPr/>
            </p:nvPicPr>
            <p:blipFill>
              <a:blip r:embed="rId48"/>
              <a:stretch>
                <a:fillRect/>
              </a:stretch>
            </p:blipFill>
            <p:spPr>
              <a:xfrm>
                <a:off x="6684413" y="1366987"/>
                <a:ext cx="547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4" name="Freihand 33">
                <a:extLst>
                  <a:ext uri="{FF2B5EF4-FFF2-40B4-BE49-F238E27FC236}">
                    <a16:creationId xmlns:a16="http://schemas.microsoft.com/office/drawing/2014/main" id="{0FD519F3-5C92-40B5-8228-DC2CDBF8D6C8}"/>
                  </a:ext>
                </a:extLst>
              </p14:cNvPr>
              <p14:cNvContentPartPr/>
              <p14:nvPr/>
            </p14:nvContentPartPr>
            <p14:xfrm>
              <a:off x="6767573" y="1280227"/>
              <a:ext cx="122760" cy="163800"/>
            </p14:xfrm>
          </p:contentPart>
        </mc:Choice>
        <mc:Fallback xmlns="">
          <p:pic>
            <p:nvPicPr>
              <p:cNvPr id="34" name="Freihand 33">
                <a:extLst>
                  <a:ext uri="{FF2B5EF4-FFF2-40B4-BE49-F238E27FC236}">
                    <a16:creationId xmlns:a16="http://schemas.microsoft.com/office/drawing/2014/main" id="{0FD519F3-5C92-40B5-8228-DC2CDBF8D6C8}"/>
                  </a:ext>
                </a:extLst>
              </p:cNvPr>
              <p:cNvPicPr/>
              <p:nvPr/>
            </p:nvPicPr>
            <p:blipFill>
              <a:blip r:embed="rId50"/>
              <a:stretch>
                <a:fillRect/>
              </a:stretch>
            </p:blipFill>
            <p:spPr>
              <a:xfrm>
                <a:off x="6763253" y="1275907"/>
                <a:ext cx="1314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7" name="Freihand 36">
                <a:extLst>
                  <a:ext uri="{FF2B5EF4-FFF2-40B4-BE49-F238E27FC236}">
                    <a16:creationId xmlns:a16="http://schemas.microsoft.com/office/drawing/2014/main" id="{51EAC5FD-CFE9-41C8-B1A3-0A84E1F14562}"/>
                  </a:ext>
                </a:extLst>
              </p14:cNvPr>
              <p14:cNvContentPartPr/>
              <p14:nvPr/>
            </p14:nvContentPartPr>
            <p14:xfrm>
              <a:off x="6950093" y="1302907"/>
              <a:ext cx="109080" cy="177480"/>
            </p14:xfrm>
          </p:contentPart>
        </mc:Choice>
        <mc:Fallback xmlns="">
          <p:pic>
            <p:nvPicPr>
              <p:cNvPr id="37" name="Freihand 36">
                <a:extLst>
                  <a:ext uri="{FF2B5EF4-FFF2-40B4-BE49-F238E27FC236}">
                    <a16:creationId xmlns:a16="http://schemas.microsoft.com/office/drawing/2014/main" id="{51EAC5FD-CFE9-41C8-B1A3-0A84E1F14562}"/>
                  </a:ext>
                </a:extLst>
              </p:cNvPr>
              <p:cNvPicPr/>
              <p:nvPr/>
            </p:nvPicPr>
            <p:blipFill>
              <a:blip r:embed="rId52"/>
              <a:stretch>
                <a:fillRect/>
              </a:stretch>
            </p:blipFill>
            <p:spPr>
              <a:xfrm>
                <a:off x="6945773" y="1298587"/>
                <a:ext cx="1177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2" name="Freihand 41">
                <a:extLst>
                  <a:ext uri="{FF2B5EF4-FFF2-40B4-BE49-F238E27FC236}">
                    <a16:creationId xmlns:a16="http://schemas.microsoft.com/office/drawing/2014/main" id="{B050DA01-1DEF-4E83-A341-8394550ED20F}"/>
                  </a:ext>
                </a:extLst>
              </p14:cNvPr>
              <p14:cNvContentPartPr/>
              <p14:nvPr/>
            </p14:nvContentPartPr>
            <p14:xfrm>
              <a:off x="7207493" y="1305787"/>
              <a:ext cx="9360" cy="104400"/>
            </p14:xfrm>
          </p:contentPart>
        </mc:Choice>
        <mc:Fallback xmlns="">
          <p:pic>
            <p:nvPicPr>
              <p:cNvPr id="42" name="Freihand 41">
                <a:extLst>
                  <a:ext uri="{FF2B5EF4-FFF2-40B4-BE49-F238E27FC236}">
                    <a16:creationId xmlns:a16="http://schemas.microsoft.com/office/drawing/2014/main" id="{B050DA01-1DEF-4E83-A341-8394550ED20F}"/>
                  </a:ext>
                </a:extLst>
              </p:cNvPr>
              <p:cNvPicPr/>
              <p:nvPr/>
            </p:nvPicPr>
            <p:blipFill>
              <a:blip r:embed="rId54"/>
              <a:stretch>
                <a:fillRect/>
              </a:stretch>
            </p:blipFill>
            <p:spPr>
              <a:xfrm>
                <a:off x="7203173" y="1301467"/>
                <a:ext cx="180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5" name="Freihand 44">
                <a:extLst>
                  <a:ext uri="{FF2B5EF4-FFF2-40B4-BE49-F238E27FC236}">
                    <a16:creationId xmlns:a16="http://schemas.microsoft.com/office/drawing/2014/main" id="{AB26891D-FC03-4661-8F0B-E86DE95750D2}"/>
                  </a:ext>
                </a:extLst>
              </p14:cNvPr>
              <p14:cNvContentPartPr/>
              <p14:nvPr/>
            </p14:nvContentPartPr>
            <p14:xfrm>
              <a:off x="7162853" y="1335667"/>
              <a:ext cx="93960" cy="7920"/>
            </p14:xfrm>
          </p:contentPart>
        </mc:Choice>
        <mc:Fallback xmlns="">
          <p:pic>
            <p:nvPicPr>
              <p:cNvPr id="45" name="Freihand 44">
                <a:extLst>
                  <a:ext uri="{FF2B5EF4-FFF2-40B4-BE49-F238E27FC236}">
                    <a16:creationId xmlns:a16="http://schemas.microsoft.com/office/drawing/2014/main" id="{AB26891D-FC03-4661-8F0B-E86DE95750D2}"/>
                  </a:ext>
                </a:extLst>
              </p:cNvPr>
              <p:cNvPicPr/>
              <p:nvPr/>
            </p:nvPicPr>
            <p:blipFill>
              <a:blip r:embed="rId56"/>
              <a:stretch>
                <a:fillRect/>
              </a:stretch>
            </p:blipFill>
            <p:spPr>
              <a:xfrm>
                <a:off x="7158533" y="1331347"/>
                <a:ext cx="10260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6" name="Freihand 45">
                <a:extLst>
                  <a:ext uri="{FF2B5EF4-FFF2-40B4-BE49-F238E27FC236}">
                    <a16:creationId xmlns:a16="http://schemas.microsoft.com/office/drawing/2014/main" id="{4F74F36D-AD10-42EA-8B44-8484160B03FE}"/>
                  </a:ext>
                </a:extLst>
              </p14:cNvPr>
              <p14:cNvContentPartPr/>
              <p14:nvPr/>
            </p14:nvContentPartPr>
            <p14:xfrm>
              <a:off x="7297853" y="1241347"/>
              <a:ext cx="97200" cy="143280"/>
            </p14:xfrm>
          </p:contentPart>
        </mc:Choice>
        <mc:Fallback xmlns="">
          <p:pic>
            <p:nvPicPr>
              <p:cNvPr id="46" name="Freihand 45">
                <a:extLst>
                  <a:ext uri="{FF2B5EF4-FFF2-40B4-BE49-F238E27FC236}">
                    <a16:creationId xmlns:a16="http://schemas.microsoft.com/office/drawing/2014/main" id="{4F74F36D-AD10-42EA-8B44-8484160B03FE}"/>
                  </a:ext>
                </a:extLst>
              </p:cNvPr>
              <p:cNvPicPr/>
              <p:nvPr/>
            </p:nvPicPr>
            <p:blipFill>
              <a:blip r:embed="rId58"/>
              <a:stretch>
                <a:fillRect/>
              </a:stretch>
            </p:blipFill>
            <p:spPr>
              <a:xfrm>
                <a:off x="7293533" y="1237027"/>
                <a:ext cx="1058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7" name="Freihand 46">
                <a:extLst>
                  <a:ext uri="{FF2B5EF4-FFF2-40B4-BE49-F238E27FC236}">
                    <a16:creationId xmlns:a16="http://schemas.microsoft.com/office/drawing/2014/main" id="{851170AD-5B9A-4EE8-AADC-DA3FAF34E033}"/>
                  </a:ext>
                </a:extLst>
              </p14:cNvPr>
              <p14:cNvContentPartPr/>
              <p14:nvPr/>
            </p14:nvContentPartPr>
            <p14:xfrm>
              <a:off x="7455173" y="1285987"/>
              <a:ext cx="92160" cy="98280"/>
            </p14:xfrm>
          </p:contentPart>
        </mc:Choice>
        <mc:Fallback xmlns="">
          <p:pic>
            <p:nvPicPr>
              <p:cNvPr id="47" name="Freihand 46">
                <a:extLst>
                  <a:ext uri="{FF2B5EF4-FFF2-40B4-BE49-F238E27FC236}">
                    <a16:creationId xmlns:a16="http://schemas.microsoft.com/office/drawing/2014/main" id="{851170AD-5B9A-4EE8-AADC-DA3FAF34E033}"/>
                  </a:ext>
                </a:extLst>
              </p:cNvPr>
              <p:cNvPicPr/>
              <p:nvPr/>
            </p:nvPicPr>
            <p:blipFill>
              <a:blip r:embed="rId60"/>
              <a:stretch>
                <a:fillRect/>
              </a:stretch>
            </p:blipFill>
            <p:spPr>
              <a:xfrm>
                <a:off x="7450853" y="1281667"/>
                <a:ext cx="1008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8" name="Freihand 47">
                <a:extLst>
                  <a:ext uri="{FF2B5EF4-FFF2-40B4-BE49-F238E27FC236}">
                    <a16:creationId xmlns:a16="http://schemas.microsoft.com/office/drawing/2014/main" id="{D5293B62-52D9-455A-A759-BAC60E0D0A5B}"/>
                  </a:ext>
                </a:extLst>
              </p14:cNvPr>
              <p14:cNvContentPartPr/>
              <p14:nvPr/>
            </p14:nvContentPartPr>
            <p14:xfrm>
              <a:off x="7584053" y="1276267"/>
              <a:ext cx="241200" cy="97560"/>
            </p14:xfrm>
          </p:contentPart>
        </mc:Choice>
        <mc:Fallback xmlns="">
          <p:pic>
            <p:nvPicPr>
              <p:cNvPr id="48" name="Freihand 47">
                <a:extLst>
                  <a:ext uri="{FF2B5EF4-FFF2-40B4-BE49-F238E27FC236}">
                    <a16:creationId xmlns:a16="http://schemas.microsoft.com/office/drawing/2014/main" id="{D5293B62-52D9-455A-A759-BAC60E0D0A5B}"/>
                  </a:ext>
                </a:extLst>
              </p:cNvPr>
              <p:cNvPicPr/>
              <p:nvPr/>
            </p:nvPicPr>
            <p:blipFill>
              <a:blip r:embed="rId62"/>
              <a:stretch>
                <a:fillRect/>
              </a:stretch>
            </p:blipFill>
            <p:spPr>
              <a:xfrm>
                <a:off x="7579733" y="1271947"/>
                <a:ext cx="24984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9" name="Freihand 48">
                <a:extLst>
                  <a:ext uri="{FF2B5EF4-FFF2-40B4-BE49-F238E27FC236}">
                    <a16:creationId xmlns:a16="http://schemas.microsoft.com/office/drawing/2014/main" id="{32FFD11A-BB78-4BAE-A821-352FBEBBDA1C}"/>
                  </a:ext>
                </a:extLst>
              </p14:cNvPr>
              <p14:cNvContentPartPr/>
              <p14:nvPr/>
            </p14:nvContentPartPr>
            <p14:xfrm>
              <a:off x="7754693" y="1319467"/>
              <a:ext cx="101160" cy="12960"/>
            </p14:xfrm>
          </p:contentPart>
        </mc:Choice>
        <mc:Fallback xmlns="">
          <p:pic>
            <p:nvPicPr>
              <p:cNvPr id="49" name="Freihand 48">
                <a:extLst>
                  <a:ext uri="{FF2B5EF4-FFF2-40B4-BE49-F238E27FC236}">
                    <a16:creationId xmlns:a16="http://schemas.microsoft.com/office/drawing/2014/main" id="{32FFD11A-BB78-4BAE-A821-352FBEBBDA1C}"/>
                  </a:ext>
                </a:extLst>
              </p:cNvPr>
              <p:cNvPicPr/>
              <p:nvPr/>
            </p:nvPicPr>
            <p:blipFill>
              <a:blip r:embed="rId64"/>
              <a:stretch>
                <a:fillRect/>
              </a:stretch>
            </p:blipFill>
            <p:spPr>
              <a:xfrm>
                <a:off x="7750373" y="1315147"/>
                <a:ext cx="1098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0" name="Freihand 49">
                <a:extLst>
                  <a:ext uri="{FF2B5EF4-FFF2-40B4-BE49-F238E27FC236}">
                    <a16:creationId xmlns:a16="http://schemas.microsoft.com/office/drawing/2014/main" id="{D4DC16D9-B4EF-4C32-850B-7DDC8C7FD285}"/>
                  </a:ext>
                </a:extLst>
              </p14:cNvPr>
              <p14:cNvContentPartPr/>
              <p14:nvPr/>
            </p14:nvContentPartPr>
            <p14:xfrm>
              <a:off x="7908053" y="1230187"/>
              <a:ext cx="124920" cy="135000"/>
            </p14:xfrm>
          </p:contentPart>
        </mc:Choice>
        <mc:Fallback xmlns="">
          <p:pic>
            <p:nvPicPr>
              <p:cNvPr id="50" name="Freihand 49">
                <a:extLst>
                  <a:ext uri="{FF2B5EF4-FFF2-40B4-BE49-F238E27FC236}">
                    <a16:creationId xmlns:a16="http://schemas.microsoft.com/office/drawing/2014/main" id="{D4DC16D9-B4EF-4C32-850B-7DDC8C7FD285}"/>
                  </a:ext>
                </a:extLst>
              </p:cNvPr>
              <p:cNvPicPr/>
              <p:nvPr/>
            </p:nvPicPr>
            <p:blipFill>
              <a:blip r:embed="rId66"/>
              <a:stretch>
                <a:fillRect/>
              </a:stretch>
            </p:blipFill>
            <p:spPr>
              <a:xfrm>
                <a:off x="7903733" y="1225867"/>
                <a:ext cx="13356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1" name="Freihand 50">
                <a:extLst>
                  <a:ext uri="{FF2B5EF4-FFF2-40B4-BE49-F238E27FC236}">
                    <a16:creationId xmlns:a16="http://schemas.microsoft.com/office/drawing/2014/main" id="{64BA2AE0-C85D-4C4B-9745-081FA4490CEA}"/>
                  </a:ext>
                </a:extLst>
              </p14:cNvPr>
              <p14:cNvContentPartPr/>
              <p14:nvPr/>
            </p14:nvContentPartPr>
            <p14:xfrm>
              <a:off x="8078693" y="1257187"/>
              <a:ext cx="71280" cy="91800"/>
            </p14:xfrm>
          </p:contentPart>
        </mc:Choice>
        <mc:Fallback xmlns="">
          <p:pic>
            <p:nvPicPr>
              <p:cNvPr id="51" name="Freihand 50">
                <a:extLst>
                  <a:ext uri="{FF2B5EF4-FFF2-40B4-BE49-F238E27FC236}">
                    <a16:creationId xmlns:a16="http://schemas.microsoft.com/office/drawing/2014/main" id="{64BA2AE0-C85D-4C4B-9745-081FA4490CEA}"/>
                  </a:ext>
                </a:extLst>
              </p:cNvPr>
              <p:cNvPicPr/>
              <p:nvPr/>
            </p:nvPicPr>
            <p:blipFill>
              <a:blip r:embed="rId68"/>
              <a:stretch>
                <a:fillRect/>
              </a:stretch>
            </p:blipFill>
            <p:spPr>
              <a:xfrm>
                <a:off x="8074373" y="1252867"/>
                <a:ext cx="7992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2" name="Freihand 51">
                <a:extLst>
                  <a:ext uri="{FF2B5EF4-FFF2-40B4-BE49-F238E27FC236}">
                    <a16:creationId xmlns:a16="http://schemas.microsoft.com/office/drawing/2014/main" id="{7C959C61-9E16-4F1B-9F3F-A1AFFC6CC6BE}"/>
                  </a:ext>
                </a:extLst>
              </p14:cNvPr>
              <p14:cNvContentPartPr/>
              <p14:nvPr/>
            </p14:nvContentPartPr>
            <p14:xfrm>
              <a:off x="8181293" y="1253587"/>
              <a:ext cx="117720" cy="80280"/>
            </p14:xfrm>
          </p:contentPart>
        </mc:Choice>
        <mc:Fallback xmlns="">
          <p:pic>
            <p:nvPicPr>
              <p:cNvPr id="52" name="Freihand 51">
                <a:extLst>
                  <a:ext uri="{FF2B5EF4-FFF2-40B4-BE49-F238E27FC236}">
                    <a16:creationId xmlns:a16="http://schemas.microsoft.com/office/drawing/2014/main" id="{7C959C61-9E16-4F1B-9F3F-A1AFFC6CC6BE}"/>
                  </a:ext>
                </a:extLst>
              </p:cNvPr>
              <p:cNvPicPr/>
              <p:nvPr/>
            </p:nvPicPr>
            <p:blipFill>
              <a:blip r:embed="rId70"/>
              <a:stretch>
                <a:fillRect/>
              </a:stretch>
            </p:blipFill>
            <p:spPr>
              <a:xfrm>
                <a:off x="8176973" y="1249267"/>
                <a:ext cx="1263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3" name="Freihand 52">
                <a:extLst>
                  <a:ext uri="{FF2B5EF4-FFF2-40B4-BE49-F238E27FC236}">
                    <a16:creationId xmlns:a16="http://schemas.microsoft.com/office/drawing/2014/main" id="{934FD144-BA0E-4C01-BFAB-94132B0471B1}"/>
                  </a:ext>
                </a:extLst>
              </p14:cNvPr>
              <p14:cNvContentPartPr/>
              <p14:nvPr/>
            </p14:nvContentPartPr>
            <p14:xfrm>
              <a:off x="8483693" y="1275547"/>
              <a:ext cx="146160" cy="1800"/>
            </p14:xfrm>
          </p:contentPart>
        </mc:Choice>
        <mc:Fallback xmlns="">
          <p:pic>
            <p:nvPicPr>
              <p:cNvPr id="53" name="Freihand 52">
                <a:extLst>
                  <a:ext uri="{FF2B5EF4-FFF2-40B4-BE49-F238E27FC236}">
                    <a16:creationId xmlns:a16="http://schemas.microsoft.com/office/drawing/2014/main" id="{934FD144-BA0E-4C01-BFAB-94132B0471B1}"/>
                  </a:ext>
                </a:extLst>
              </p:cNvPr>
              <p:cNvPicPr/>
              <p:nvPr/>
            </p:nvPicPr>
            <p:blipFill>
              <a:blip r:embed="rId72"/>
              <a:stretch>
                <a:fillRect/>
              </a:stretch>
            </p:blipFill>
            <p:spPr>
              <a:xfrm>
                <a:off x="8479373" y="1271227"/>
                <a:ext cx="1548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4" name="Freihand 53">
                <a:extLst>
                  <a:ext uri="{FF2B5EF4-FFF2-40B4-BE49-F238E27FC236}">
                    <a16:creationId xmlns:a16="http://schemas.microsoft.com/office/drawing/2014/main" id="{519B9EF6-B83D-4C5F-AAC6-A3E73C849EE5}"/>
                  </a:ext>
                </a:extLst>
              </p14:cNvPr>
              <p14:cNvContentPartPr/>
              <p14:nvPr/>
            </p14:nvContentPartPr>
            <p14:xfrm>
              <a:off x="8498453" y="1298587"/>
              <a:ext cx="149760" cy="21240"/>
            </p14:xfrm>
          </p:contentPart>
        </mc:Choice>
        <mc:Fallback xmlns="">
          <p:pic>
            <p:nvPicPr>
              <p:cNvPr id="54" name="Freihand 53">
                <a:extLst>
                  <a:ext uri="{FF2B5EF4-FFF2-40B4-BE49-F238E27FC236}">
                    <a16:creationId xmlns:a16="http://schemas.microsoft.com/office/drawing/2014/main" id="{519B9EF6-B83D-4C5F-AAC6-A3E73C849EE5}"/>
                  </a:ext>
                </a:extLst>
              </p:cNvPr>
              <p:cNvPicPr/>
              <p:nvPr/>
            </p:nvPicPr>
            <p:blipFill>
              <a:blip r:embed="rId74"/>
              <a:stretch>
                <a:fillRect/>
              </a:stretch>
            </p:blipFill>
            <p:spPr>
              <a:xfrm>
                <a:off x="8494133" y="1294267"/>
                <a:ext cx="1584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5" name="Freihand 54">
                <a:extLst>
                  <a:ext uri="{FF2B5EF4-FFF2-40B4-BE49-F238E27FC236}">
                    <a16:creationId xmlns:a16="http://schemas.microsoft.com/office/drawing/2014/main" id="{7EEF9308-F5B4-4770-8D47-034C6EC30DF3}"/>
                  </a:ext>
                </a:extLst>
              </p14:cNvPr>
              <p14:cNvContentPartPr/>
              <p14:nvPr/>
            </p14:nvContentPartPr>
            <p14:xfrm>
              <a:off x="8746853" y="1183387"/>
              <a:ext cx="144000" cy="146160"/>
            </p14:xfrm>
          </p:contentPart>
        </mc:Choice>
        <mc:Fallback xmlns="">
          <p:pic>
            <p:nvPicPr>
              <p:cNvPr id="55" name="Freihand 54">
                <a:extLst>
                  <a:ext uri="{FF2B5EF4-FFF2-40B4-BE49-F238E27FC236}">
                    <a16:creationId xmlns:a16="http://schemas.microsoft.com/office/drawing/2014/main" id="{7EEF9308-F5B4-4770-8D47-034C6EC30DF3}"/>
                  </a:ext>
                </a:extLst>
              </p:cNvPr>
              <p:cNvPicPr/>
              <p:nvPr/>
            </p:nvPicPr>
            <p:blipFill>
              <a:blip r:embed="rId76"/>
              <a:stretch>
                <a:fillRect/>
              </a:stretch>
            </p:blipFill>
            <p:spPr>
              <a:xfrm>
                <a:off x="8742533" y="1179067"/>
                <a:ext cx="1526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Freihand 55">
                <a:extLst>
                  <a:ext uri="{FF2B5EF4-FFF2-40B4-BE49-F238E27FC236}">
                    <a16:creationId xmlns:a16="http://schemas.microsoft.com/office/drawing/2014/main" id="{DA6A1343-6890-4AC3-9CBD-532E0C86243A}"/>
                  </a:ext>
                </a:extLst>
              </p14:cNvPr>
              <p14:cNvContentPartPr/>
              <p14:nvPr/>
            </p14:nvContentPartPr>
            <p14:xfrm>
              <a:off x="8773493" y="1198507"/>
              <a:ext cx="264960" cy="124920"/>
            </p14:xfrm>
          </p:contentPart>
        </mc:Choice>
        <mc:Fallback xmlns="">
          <p:pic>
            <p:nvPicPr>
              <p:cNvPr id="56" name="Freihand 55">
                <a:extLst>
                  <a:ext uri="{FF2B5EF4-FFF2-40B4-BE49-F238E27FC236}">
                    <a16:creationId xmlns:a16="http://schemas.microsoft.com/office/drawing/2014/main" id="{DA6A1343-6890-4AC3-9CBD-532E0C86243A}"/>
                  </a:ext>
                </a:extLst>
              </p:cNvPr>
              <p:cNvPicPr/>
              <p:nvPr/>
            </p:nvPicPr>
            <p:blipFill>
              <a:blip r:embed="rId78"/>
              <a:stretch>
                <a:fillRect/>
              </a:stretch>
            </p:blipFill>
            <p:spPr>
              <a:xfrm>
                <a:off x="8769173" y="1194187"/>
                <a:ext cx="2736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7" name="Freihand 56">
                <a:extLst>
                  <a:ext uri="{FF2B5EF4-FFF2-40B4-BE49-F238E27FC236}">
                    <a16:creationId xmlns:a16="http://schemas.microsoft.com/office/drawing/2014/main" id="{52CEAC32-0970-406D-9522-F8FC52914222}"/>
                  </a:ext>
                </a:extLst>
              </p14:cNvPr>
              <p14:cNvContentPartPr/>
              <p14:nvPr/>
            </p14:nvContentPartPr>
            <p14:xfrm>
              <a:off x="9087413" y="1188787"/>
              <a:ext cx="155520" cy="106920"/>
            </p14:xfrm>
          </p:contentPart>
        </mc:Choice>
        <mc:Fallback xmlns="">
          <p:pic>
            <p:nvPicPr>
              <p:cNvPr id="57" name="Freihand 56">
                <a:extLst>
                  <a:ext uri="{FF2B5EF4-FFF2-40B4-BE49-F238E27FC236}">
                    <a16:creationId xmlns:a16="http://schemas.microsoft.com/office/drawing/2014/main" id="{52CEAC32-0970-406D-9522-F8FC52914222}"/>
                  </a:ext>
                </a:extLst>
              </p:cNvPr>
              <p:cNvPicPr/>
              <p:nvPr/>
            </p:nvPicPr>
            <p:blipFill>
              <a:blip r:embed="rId80"/>
              <a:stretch>
                <a:fillRect/>
              </a:stretch>
            </p:blipFill>
            <p:spPr>
              <a:xfrm>
                <a:off x="9083093" y="1184467"/>
                <a:ext cx="1641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9" name="Freihand 58">
                <a:extLst>
                  <a:ext uri="{FF2B5EF4-FFF2-40B4-BE49-F238E27FC236}">
                    <a16:creationId xmlns:a16="http://schemas.microsoft.com/office/drawing/2014/main" id="{CBFFEAA5-93E6-485C-9BD7-F8E608AB4EAB}"/>
                  </a:ext>
                </a:extLst>
              </p14:cNvPr>
              <p14:cNvContentPartPr/>
              <p14:nvPr/>
            </p14:nvContentPartPr>
            <p14:xfrm>
              <a:off x="9372533" y="1251067"/>
              <a:ext cx="3960" cy="40680"/>
            </p14:xfrm>
          </p:contentPart>
        </mc:Choice>
        <mc:Fallback xmlns="">
          <p:pic>
            <p:nvPicPr>
              <p:cNvPr id="59" name="Freihand 58">
                <a:extLst>
                  <a:ext uri="{FF2B5EF4-FFF2-40B4-BE49-F238E27FC236}">
                    <a16:creationId xmlns:a16="http://schemas.microsoft.com/office/drawing/2014/main" id="{CBFFEAA5-93E6-485C-9BD7-F8E608AB4EAB}"/>
                  </a:ext>
                </a:extLst>
              </p:cNvPr>
              <p:cNvPicPr/>
              <p:nvPr/>
            </p:nvPicPr>
            <p:blipFill>
              <a:blip r:embed="rId82"/>
              <a:stretch>
                <a:fillRect/>
              </a:stretch>
            </p:blipFill>
            <p:spPr>
              <a:xfrm>
                <a:off x="9368213" y="1246747"/>
                <a:ext cx="1260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0" name="Freihand 59">
                <a:extLst>
                  <a:ext uri="{FF2B5EF4-FFF2-40B4-BE49-F238E27FC236}">
                    <a16:creationId xmlns:a16="http://schemas.microsoft.com/office/drawing/2014/main" id="{BEBD46BC-A4C9-41C3-B26F-8745C7E53384}"/>
                  </a:ext>
                </a:extLst>
              </p14:cNvPr>
              <p14:cNvContentPartPr/>
              <p14:nvPr/>
            </p14:nvContentPartPr>
            <p14:xfrm>
              <a:off x="9312773" y="1244227"/>
              <a:ext cx="155160" cy="19440"/>
            </p14:xfrm>
          </p:contentPart>
        </mc:Choice>
        <mc:Fallback xmlns="">
          <p:pic>
            <p:nvPicPr>
              <p:cNvPr id="60" name="Freihand 59">
                <a:extLst>
                  <a:ext uri="{FF2B5EF4-FFF2-40B4-BE49-F238E27FC236}">
                    <a16:creationId xmlns:a16="http://schemas.microsoft.com/office/drawing/2014/main" id="{BEBD46BC-A4C9-41C3-B26F-8745C7E53384}"/>
                  </a:ext>
                </a:extLst>
              </p:cNvPr>
              <p:cNvPicPr/>
              <p:nvPr/>
            </p:nvPicPr>
            <p:blipFill>
              <a:blip r:embed="rId84"/>
              <a:stretch>
                <a:fillRect/>
              </a:stretch>
            </p:blipFill>
            <p:spPr>
              <a:xfrm>
                <a:off x="9308453" y="1239907"/>
                <a:ext cx="1638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1" name="Freihand 60">
                <a:extLst>
                  <a:ext uri="{FF2B5EF4-FFF2-40B4-BE49-F238E27FC236}">
                    <a16:creationId xmlns:a16="http://schemas.microsoft.com/office/drawing/2014/main" id="{D5E9A828-92DF-428A-BAFB-93379DD413A1}"/>
                  </a:ext>
                </a:extLst>
              </p14:cNvPr>
              <p14:cNvContentPartPr/>
              <p14:nvPr/>
            </p14:nvContentPartPr>
            <p14:xfrm>
              <a:off x="9560813" y="1148107"/>
              <a:ext cx="112680" cy="137160"/>
            </p14:xfrm>
          </p:contentPart>
        </mc:Choice>
        <mc:Fallback xmlns="">
          <p:pic>
            <p:nvPicPr>
              <p:cNvPr id="61" name="Freihand 60">
                <a:extLst>
                  <a:ext uri="{FF2B5EF4-FFF2-40B4-BE49-F238E27FC236}">
                    <a16:creationId xmlns:a16="http://schemas.microsoft.com/office/drawing/2014/main" id="{D5E9A828-92DF-428A-BAFB-93379DD413A1}"/>
                  </a:ext>
                </a:extLst>
              </p:cNvPr>
              <p:cNvPicPr/>
              <p:nvPr/>
            </p:nvPicPr>
            <p:blipFill>
              <a:blip r:embed="rId86"/>
              <a:stretch>
                <a:fillRect/>
              </a:stretch>
            </p:blipFill>
            <p:spPr>
              <a:xfrm>
                <a:off x="9556493" y="1143787"/>
                <a:ext cx="1213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2" name="Freihand 61">
                <a:extLst>
                  <a:ext uri="{FF2B5EF4-FFF2-40B4-BE49-F238E27FC236}">
                    <a16:creationId xmlns:a16="http://schemas.microsoft.com/office/drawing/2014/main" id="{8080604F-C8E2-4FA3-965B-1057B169B493}"/>
                  </a:ext>
                </a:extLst>
              </p14:cNvPr>
              <p14:cNvContentPartPr/>
              <p14:nvPr/>
            </p14:nvContentPartPr>
            <p14:xfrm>
              <a:off x="9707693" y="1234867"/>
              <a:ext cx="10080" cy="102240"/>
            </p14:xfrm>
          </p:contentPart>
        </mc:Choice>
        <mc:Fallback xmlns="">
          <p:pic>
            <p:nvPicPr>
              <p:cNvPr id="62" name="Freihand 61">
                <a:extLst>
                  <a:ext uri="{FF2B5EF4-FFF2-40B4-BE49-F238E27FC236}">
                    <a16:creationId xmlns:a16="http://schemas.microsoft.com/office/drawing/2014/main" id="{8080604F-C8E2-4FA3-965B-1057B169B493}"/>
                  </a:ext>
                </a:extLst>
              </p:cNvPr>
              <p:cNvPicPr/>
              <p:nvPr/>
            </p:nvPicPr>
            <p:blipFill>
              <a:blip r:embed="rId88"/>
              <a:stretch>
                <a:fillRect/>
              </a:stretch>
            </p:blipFill>
            <p:spPr>
              <a:xfrm>
                <a:off x="9703373" y="1230547"/>
                <a:ext cx="187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3" name="Freihand 62">
                <a:extLst>
                  <a:ext uri="{FF2B5EF4-FFF2-40B4-BE49-F238E27FC236}">
                    <a16:creationId xmlns:a16="http://schemas.microsoft.com/office/drawing/2014/main" id="{3C4581A7-EFB7-4159-8296-E57E5EE9F252}"/>
                  </a:ext>
                </a:extLst>
              </p14:cNvPr>
              <p14:cNvContentPartPr/>
              <p14:nvPr/>
            </p14:nvContentPartPr>
            <p14:xfrm>
              <a:off x="9751613" y="1131907"/>
              <a:ext cx="110160" cy="168120"/>
            </p14:xfrm>
          </p:contentPart>
        </mc:Choice>
        <mc:Fallback xmlns="">
          <p:pic>
            <p:nvPicPr>
              <p:cNvPr id="63" name="Freihand 62">
                <a:extLst>
                  <a:ext uri="{FF2B5EF4-FFF2-40B4-BE49-F238E27FC236}">
                    <a16:creationId xmlns:a16="http://schemas.microsoft.com/office/drawing/2014/main" id="{3C4581A7-EFB7-4159-8296-E57E5EE9F252}"/>
                  </a:ext>
                </a:extLst>
              </p:cNvPr>
              <p:cNvPicPr/>
              <p:nvPr/>
            </p:nvPicPr>
            <p:blipFill>
              <a:blip r:embed="rId90"/>
              <a:stretch>
                <a:fillRect/>
              </a:stretch>
            </p:blipFill>
            <p:spPr>
              <a:xfrm>
                <a:off x="9747293" y="1127587"/>
                <a:ext cx="1188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71008" name="Freihand 171007">
                <a:extLst>
                  <a:ext uri="{FF2B5EF4-FFF2-40B4-BE49-F238E27FC236}">
                    <a16:creationId xmlns:a16="http://schemas.microsoft.com/office/drawing/2014/main" id="{D31023CD-8C4D-4230-91B6-3C8AC9D0784E}"/>
                  </a:ext>
                </a:extLst>
              </p14:cNvPr>
              <p14:cNvContentPartPr/>
              <p14:nvPr/>
            </p14:nvContentPartPr>
            <p14:xfrm>
              <a:off x="9923333" y="1163587"/>
              <a:ext cx="78840" cy="66240"/>
            </p14:xfrm>
          </p:contentPart>
        </mc:Choice>
        <mc:Fallback xmlns="">
          <p:pic>
            <p:nvPicPr>
              <p:cNvPr id="171008" name="Freihand 171007">
                <a:extLst>
                  <a:ext uri="{FF2B5EF4-FFF2-40B4-BE49-F238E27FC236}">
                    <a16:creationId xmlns:a16="http://schemas.microsoft.com/office/drawing/2014/main" id="{D31023CD-8C4D-4230-91B6-3C8AC9D0784E}"/>
                  </a:ext>
                </a:extLst>
              </p:cNvPr>
              <p:cNvPicPr/>
              <p:nvPr/>
            </p:nvPicPr>
            <p:blipFill>
              <a:blip r:embed="rId92"/>
              <a:stretch>
                <a:fillRect/>
              </a:stretch>
            </p:blipFill>
            <p:spPr>
              <a:xfrm>
                <a:off x="9919013" y="1159267"/>
                <a:ext cx="874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71009" name="Freihand 171008">
                <a:extLst>
                  <a:ext uri="{FF2B5EF4-FFF2-40B4-BE49-F238E27FC236}">
                    <a16:creationId xmlns:a16="http://schemas.microsoft.com/office/drawing/2014/main" id="{A36EE19A-A53C-40AE-8B84-F9D333877C29}"/>
                  </a:ext>
                </a:extLst>
              </p14:cNvPr>
              <p14:cNvContentPartPr/>
              <p14:nvPr/>
            </p14:nvContentPartPr>
            <p14:xfrm>
              <a:off x="9955373" y="1174747"/>
              <a:ext cx="84240" cy="173520"/>
            </p14:xfrm>
          </p:contentPart>
        </mc:Choice>
        <mc:Fallback xmlns="">
          <p:pic>
            <p:nvPicPr>
              <p:cNvPr id="171009" name="Freihand 171008">
                <a:extLst>
                  <a:ext uri="{FF2B5EF4-FFF2-40B4-BE49-F238E27FC236}">
                    <a16:creationId xmlns:a16="http://schemas.microsoft.com/office/drawing/2014/main" id="{A36EE19A-A53C-40AE-8B84-F9D333877C29}"/>
                  </a:ext>
                </a:extLst>
              </p:cNvPr>
              <p:cNvPicPr/>
              <p:nvPr/>
            </p:nvPicPr>
            <p:blipFill>
              <a:blip r:embed="rId94"/>
              <a:stretch>
                <a:fillRect/>
              </a:stretch>
            </p:blipFill>
            <p:spPr>
              <a:xfrm>
                <a:off x="9951053" y="1170427"/>
                <a:ext cx="9288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71011" name="Freihand 171010">
                <a:extLst>
                  <a:ext uri="{FF2B5EF4-FFF2-40B4-BE49-F238E27FC236}">
                    <a16:creationId xmlns:a16="http://schemas.microsoft.com/office/drawing/2014/main" id="{55B9F1DC-9AA7-458E-8F37-F0E6D0008860}"/>
                  </a:ext>
                </a:extLst>
              </p14:cNvPr>
              <p14:cNvContentPartPr/>
              <p14:nvPr/>
            </p14:nvContentPartPr>
            <p14:xfrm>
              <a:off x="9361373" y="1194547"/>
              <a:ext cx="18000" cy="120960"/>
            </p14:xfrm>
          </p:contentPart>
        </mc:Choice>
        <mc:Fallback xmlns="">
          <p:pic>
            <p:nvPicPr>
              <p:cNvPr id="171011" name="Freihand 171010">
                <a:extLst>
                  <a:ext uri="{FF2B5EF4-FFF2-40B4-BE49-F238E27FC236}">
                    <a16:creationId xmlns:a16="http://schemas.microsoft.com/office/drawing/2014/main" id="{55B9F1DC-9AA7-458E-8F37-F0E6D0008860}"/>
                  </a:ext>
                </a:extLst>
              </p:cNvPr>
              <p:cNvPicPr/>
              <p:nvPr/>
            </p:nvPicPr>
            <p:blipFill>
              <a:blip r:embed="rId96"/>
              <a:stretch>
                <a:fillRect/>
              </a:stretch>
            </p:blipFill>
            <p:spPr>
              <a:xfrm>
                <a:off x="9357053" y="1190227"/>
                <a:ext cx="266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71014" name="Freihand 171013">
                <a:extLst>
                  <a:ext uri="{FF2B5EF4-FFF2-40B4-BE49-F238E27FC236}">
                    <a16:creationId xmlns:a16="http://schemas.microsoft.com/office/drawing/2014/main" id="{189BF70C-F360-4662-A67E-B5880F0E5C0F}"/>
                  </a:ext>
                </a:extLst>
              </p14:cNvPr>
              <p14:cNvContentPartPr/>
              <p14:nvPr/>
            </p14:nvContentPartPr>
            <p14:xfrm>
              <a:off x="9309173" y="1259707"/>
              <a:ext cx="111600" cy="18360"/>
            </p14:xfrm>
          </p:contentPart>
        </mc:Choice>
        <mc:Fallback xmlns="">
          <p:pic>
            <p:nvPicPr>
              <p:cNvPr id="171014" name="Freihand 171013">
                <a:extLst>
                  <a:ext uri="{FF2B5EF4-FFF2-40B4-BE49-F238E27FC236}">
                    <a16:creationId xmlns:a16="http://schemas.microsoft.com/office/drawing/2014/main" id="{189BF70C-F360-4662-A67E-B5880F0E5C0F}"/>
                  </a:ext>
                </a:extLst>
              </p:cNvPr>
              <p:cNvPicPr/>
              <p:nvPr/>
            </p:nvPicPr>
            <p:blipFill>
              <a:blip r:embed="rId98"/>
              <a:stretch>
                <a:fillRect/>
              </a:stretch>
            </p:blipFill>
            <p:spPr>
              <a:xfrm>
                <a:off x="9304853" y="1255387"/>
                <a:ext cx="1202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 name="Freihand 3">
                <a:extLst>
                  <a:ext uri="{FF2B5EF4-FFF2-40B4-BE49-F238E27FC236}">
                    <a16:creationId xmlns:a16="http://schemas.microsoft.com/office/drawing/2014/main" id="{1BF95D97-36B2-46E0-ADBD-85E387AE47E7}"/>
                  </a:ext>
                </a:extLst>
              </p14:cNvPr>
              <p14:cNvContentPartPr/>
              <p14:nvPr/>
            </p14:nvContentPartPr>
            <p14:xfrm>
              <a:off x="877253" y="3210907"/>
              <a:ext cx="182520" cy="14760"/>
            </p14:xfrm>
          </p:contentPart>
        </mc:Choice>
        <mc:Fallback xmlns="">
          <p:pic>
            <p:nvPicPr>
              <p:cNvPr id="4" name="Freihand 3">
                <a:extLst>
                  <a:ext uri="{FF2B5EF4-FFF2-40B4-BE49-F238E27FC236}">
                    <a16:creationId xmlns:a16="http://schemas.microsoft.com/office/drawing/2014/main" id="{1BF95D97-36B2-46E0-ADBD-85E387AE47E7}"/>
                  </a:ext>
                </a:extLst>
              </p:cNvPr>
              <p:cNvPicPr/>
              <p:nvPr/>
            </p:nvPicPr>
            <p:blipFill>
              <a:blip r:embed="rId100"/>
              <a:stretch>
                <a:fillRect/>
              </a:stretch>
            </p:blipFill>
            <p:spPr>
              <a:xfrm>
                <a:off x="872933" y="3206587"/>
                <a:ext cx="1911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 name="Freihand 4">
                <a:extLst>
                  <a:ext uri="{FF2B5EF4-FFF2-40B4-BE49-F238E27FC236}">
                    <a16:creationId xmlns:a16="http://schemas.microsoft.com/office/drawing/2014/main" id="{AE882674-BCF8-4A2B-8C44-E16F5D2B628D}"/>
                  </a:ext>
                </a:extLst>
              </p14:cNvPr>
              <p14:cNvContentPartPr/>
              <p14:nvPr/>
            </p14:nvContentPartPr>
            <p14:xfrm>
              <a:off x="458573" y="3146107"/>
              <a:ext cx="120600" cy="183240"/>
            </p14:xfrm>
          </p:contentPart>
        </mc:Choice>
        <mc:Fallback xmlns="">
          <p:pic>
            <p:nvPicPr>
              <p:cNvPr id="5" name="Freihand 4">
                <a:extLst>
                  <a:ext uri="{FF2B5EF4-FFF2-40B4-BE49-F238E27FC236}">
                    <a16:creationId xmlns:a16="http://schemas.microsoft.com/office/drawing/2014/main" id="{AE882674-BCF8-4A2B-8C44-E16F5D2B628D}"/>
                  </a:ext>
                </a:extLst>
              </p:cNvPr>
              <p:cNvPicPr/>
              <p:nvPr/>
            </p:nvPicPr>
            <p:blipFill>
              <a:blip r:embed="rId102"/>
              <a:stretch>
                <a:fillRect/>
              </a:stretch>
            </p:blipFill>
            <p:spPr>
              <a:xfrm>
                <a:off x="454253" y="3141787"/>
                <a:ext cx="1292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 name="Freihand 5">
                <a:extLst>
                  <a:ext uri="{FF2B5EF4-FFF2-40B4-BE49-F238E27FC236}">
                    <a16:creationId xmlns:a16="http://schemas.microsoft.com/office/drawing/2014/main" id="{E16E858B-7C97-43EE-9C05-6E3199CEF7CD}"/>
                  </a:ext>
                </a:extLst>
              </p14:cNvPr>
              <p14:cNvContentPartPr/>
              <p14:nvPr/>
            </p14:nvContentPartPr>
            <p14:xfrm>
              <a:off x="480173" y="3233587"/>
              <a:ext cx="120240" cy="29160"/>
            </p14:xfrm>
          </p:contentPart>
        </mc:Choice>
        <mc:Fallback xmlns="">
          <p:pic>
            <p:nvPicPr>
              <p:cNvPr id="6" name="Freihand 5">
                <a:extLst>
                  <a:ext uri="{FF2B5EF4-FFF2-40B4-BE49-F238E27FC236}">
                    <a16:creationId xmlns:a16="http://schemas.microsoft.com/office/drawing/2014/main" id="{E16E858B-7C97-43EE-9C05-6E3199CEF7CD}"/>
                  </a:ext>
                </a:extLst>
              </p:cNvPr>
              <p:cNvPicPr/>
              <p:nvPr/>
            </p:nvPicPr>
            <p:blipFill>
              <a:blip r:embed="rId104"/>
              <a:stretch>
                <a:fillRect/>
              </a:stretch>
            </p:blipFill>
            <p:spPr>
              <a:xfrm>
                <a:off x="475853" y="3229267"/>
                <a:ext cx="12888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 name="Freihand 6">
                <a:extLst>
                  <a:ext uri="{FF2B5EF4-FFF2-40B4-BE49-F238E27FC236}">
                    <a16:creationId xmlns:a16="http://schemas.microsoft.com/office/drawing/2014/main" id="{C7281797-A79A-40F5-AF25-3783860AFDED}"/>
                  </a:ext>
                </a:extLst>
              </p14:cNvPr>
              <p14:cNvContentPartPr/>
              <p14:nvPr/>
            </p14:nvContentPartPr>
            <p14:xfrm>
              <a:off x="618773" y="3183187"/>
              <a:ext cx="70560" cy="86760"/>
            </p14:xfrm>
          </p:contentPart>
        </mc:Choice>
        <mc:Fallback xmlns="">
          <p:pic>
            <p:nvPicPr>
              <p:cNvPr id="7" name="Freihand 6">
                <a:extLst>
                  <a:ext uri="{FF2B5EF4-FFF2-40B4-BE49-F238E27FC236}">
                    <a16:creationId xmlns:a16="http://schemas.microsoft.com/office/drawing/2014/main" id="{C7281797-A79A-40F5-AF25-3783860AFDED}"/>
                  </a:ext>
                </a:extLst>
              </p:cNvPr>
              <p:cNvPicPr/>
              <p:nvPr/>
            </p:nvPicPr>
            <p:blipFill>
              <a:blip r:embed="rId106"/>
              <a:stretch>
                <a:fillRect/>
              </a:stretch>
            </p:blipFill>
            <p:spPr>
              <a:xfrm>
                <a:off x="614453" y="3178867"/>
                <a:ext cx="792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 name="Freihand 7">
                <a:extLst>
                  <a:ext uri="{FF2B5EF4-FFF2-40B4-BE49-F238E27FC236}">
                    <a16:creationId xmlns:a16="http://schemas.microsoft.com/office/drawing/2014/main" id="{497FBC12-8BD6-4FB8-B9A6-4DF9489C9740}"/>
                  </a:ext>
                </a:extLst>
              </p14:cNvPr>
              <p14:cNvContentPartPr/>
              <p14:nvPr/>
            </p14:nvContentPartPr>
            <p14:xfrm>
              <a:off x="699053" y="3171667"/>
              <a:ext cx="107640" cy="85320"/>
            </p14:xfrm>
          </p:contentPart>
        </mc:Choice>
        <mc:Fallback xmlns="">
          <p:pic>
            <p:nvPicPr>
              <p:cNvPr id="8" name="Freihand 7">
                <a:extLst>
                  <a:ext uri="{FF2B5EF4-FFF2-40B4-BE49-F238E27FC236}">
                    <a16:creationId xmlns:a16="http://schemas.microsoft.com/office/drawing/2014/main" id="{497FBC12-8BD6-4FB8-B9A6-4DF9489C9740}"/>
                  </a:ext>
                </a:extLst>
              </p:cNvPr>
              <p:cNvPicPr/>
              <p:nvPr/>
            </p:nvPicPr>
            <p:blipFill>
              <a:blip r:embed="rId108"/>
              <a:stretch>
                <a:fillRect/>
              </a:stretch>
            </p:blipFill>
            <p:spPr>
              <a:xfrm>
                <a:off x="694733" y="3167347"/>
                <a:ext cx="11628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71016" name="Freihand 171015">
                <a:extLst>
                  <a:ext uri="{FF2B5EF4-FFF2-40B4-BE49-F238E27FC236}">
                    <a16:creationId xmlns:a16="http://schemas.microsoft.com/office/drawing/2014/main" id="{BC703AE7-D777-46DB-8F11-697AA547A650}"/>
                  </a:ext>
                </a:extLst>
              </p14:cNvPr>
              <p14:cNvContentPartPr/>
              <p14:nvPr/>
            </p14:nvContentPartPr>
            <p14:xfrm>
              <a:off x="987773" y="996187"/>
              <a:ext cx="2462040" cy="2930040"/>
            </p14:xfrm>
          </p:contentPart>
        </mc:Choice>
        <mc:Fallback xmlns="">
          <p:pic>
            <p:nvPicPr>
              <p:cNvPr id="171016" name="Freihand 171015">
                <a:extLst>
                  <a:ext uri="{FF2B5EF4-FFF2-40B4-BE49-F238E27FC236}">
                    <a16:creationId xmlns:a16="http://schemas.microsoft.com/office/drawing/2014/main" id="{BC703AE7-D777-46DB-8F11-697AA547A650}"/>
                  </a:ext>
                </a:extLst>
              </p:cNvPr>
              <p:cNvPicPr/>
              <p:nvPr/>
            </p:nvPicPr>
            <p:blipFill>
              <a:blip r:embed="rId110"/>
              <a:stretch>
                <a:fillRect/>
              </a:stretch>
            </p:blipFill>
            <p:spPr>
              <a:xfrm>
                <a:off x="983453" y="991867"/>
                <a:ext cx="2470680" cy="29386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71018" name="Freihand 171017">
                <a:extLst>
                  <a:ext uri="{FF2B5EF4-FFF2-40B4-BE49-F238E27FC236}">
                    <a16:creationId xmlns:a16="http://schemas.microsoft.com/office/drawing/2014/main" id="{0AABC5A0-7B39-46E0-A8FC-AD2275B5673C}"/>
                  </a:ext>
                </a:extLst>
              </p14:cNvPr>
              <p14:cNvContentPartPr/>
              <p14:nvPr/>
            </p14:nvContentPartPr>
            <p14:xfrm>
              <a:off x="3279173" y="715387"/>
              <a:ext cx="88560" cy="55800"/>
            </p14:xfrm>
          </p:contentPart>
        </mc:Choice>
        <mc:Fallback xmlns="">
          <p:pic>
            <p:nvPicPr>
              <p:cNvPr id="171018" name="Freihand 171017">
                <a:extLst>
                  <a:ext uri="{FF2B5EF4-FFF2-40B4-BE49-F238E27FC236}">
                    <a16:creationId xmlns:a16="http://schemas.microsoft.com/office/drawing/2014/main" id="{0AABC5A0-7B39-46E0-A8FC-AD2275B5673C}"/>
                  </a:ext>
                </a:extLst>
              </p:cNvPr>
              <p:cNvPicPr/>
              <p:nvPr/>
            </p:nvPicPr>
            <p:blipFill>
              <a:blip r:embed="rId112"/>
              <a:stretch>
                <a:fillRect/>
              </a:stretch>
            </p:blipFill>
            <p:spPr>
              <a:xfrm>
                <a:off x="3274853" y="711067"/>
                <a:ext cx="972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71019" name="Freihand 171018">
                <a:extLst>
                  <a:ext uri="{FF2B5EF4-FFF2-40B4-BE49-F238E27FC236}">
                    <a16:creationId xmlns:a16="http://schemas.microsoft.com/office/drawing/2014/main" id="{CD0D9ABF-0ECA-4B3C-8B37-C8FAEFDC86AE}"/>
                  </a:ext>
                </a:extLst>
              </p14:cNvPr>
              <p14:cNvContentPartPr/>
              <p14:nvPr/>
            </p14:nvContentPartPr>
            <p14:xfrm>
              <a:off x="3323093" y="715747"/>
              <a:ext cx="73440" cy="176040"/>
            </p14:xfrm>
          </p:contentPart>
        </mc:Choice>
        <mc:Fallback xmlns="">
          <p:pic>
            <p:nvPicPr>
              <p:cNvPr id="171019" name="Freihand 171018">
                <a:extLst>
                  <a:ext uri="{FF2B5EF4-FFF2-40B4-BE49-F238E27FC236}">
                    <a16:creationId xmlns:a16="http://schemas.microsoft.com/office/drawing/2014/main" id="{CD0D9ABF-0ECA-4B3C-8B37-C8FAEFDC86AE}"/>
                  </a:ext>
                </a:extLst>
              </p:cNvPr>
              <p:cNvPicPr/>
              <p:nvPr/>
            </p:nvPicPr>
            <p:blipFill>
              <a:blip r:embed="rId114"/>
              <a:stretch>
                <a:fillRect/>
              </a:stretch>
            </p:blipFill>
            <p:spPr>
              <a:xfrm>
                <a:off x="3318773" y="711427"/>
                <a:ext cx="820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71021" name="Freihand 171020">
                <a:extLst>
                  <a:ext uri="{FF2B5EF4-FFF2-40B4-BE49-F238E27FC236}">
                    <a16:creationId xmlns:a16="http://schemas.microsoft.com/office/drawing/2014/main" id="{38BF4E33-7E15-4295-9707-6C2ED020A9DD}"/>
                  </a:ext>
                </a:extLst>
              </p14:cNvPr>
              <p14:cNvContentPartPr/>
              <p14:nvPr/>
            </p14:nvContentPartPr>
            <p14:xfrm>
              <a:off x="3445493" y="615667"/>
              <a:ext cx="12960" cy="72720"/>
            </p14:xfrm>
          </p:contentPart>
        </mc:Choice>
        <mc:Fallback xmlns="">
          <p:pic>
            <p:nvPicPr>
              <p:cNvPr id="171021" name="Freihand 171020">
                <a:extLst>
                  <a:ext uri="{FF2B5EF4-FFF2-40B4-BE49-F238E27FC236}">
                    <a16:creationId xmlns:a16="http://schemas.microsoft.com/office/drawing/2014/main" id="{38BF4E33-7E15-4295-9707-6C2ED020A9DD}"/>
                  </a:ext>
                </a:extLst>
              </p:cNvPr>
              <p:cNvPicPr/>
              <p:nvPr/>
            </p:nvPicPr>
            <p:blipFill>
              <a:blip r:embed="rId116"/>
              <a:stretch>
                <a:fillRect/>
              </a:stretch>
            </p:blipFill>
            <p:spPr>
              <a:xfrm>
                <a:off x="3441173" y="611347"/>
                <a:ext cx="216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71022" name="Freihand 171021">
                <a:extLst>
                  <a:ext uri="{FF2B5EF4-FFF2-40B4-BE49-F238E27FC236}">
                    <a16:creationId xmlns:a16="http://schemas.microsoft.com/office/drawing/2014/main" id="{F7F11751-CA24-4500-A41D-259F82845512}"/>
                  </a:ext>
                </a:extLst>
              </p14:cNvPr>
              <p14:cNvContentPartPr/>
              <p14:nvPr/>
            </p14:nvContentPartPr>
            <p14:xfrm>
              <a:off x="3385013" y="621427"/>
              <a:ext cx="141480" cy="108000"/>
            </p14:xfrm>
          </p:contentPart>
        </mc:Choice>
        <mc:Fallback xmlns="">
          <p:pic>
            <p:nvPicPr>
              <p:cNvPr id="171022" name="Freihand 171021">
                <a:extLst>
                  <a:ext uri="{FF2B5EF4-FFF2-40B4-BE49-F238E27FC236}">
                    <a16:creationId xmlns:a16="http://schemas.microsoft.com/office/drawing/2014/main" id="{F7F11751-CA24-4500-A41D-259F82845512}"/>
                  </a:ext>
                </a:extLst>
              </p:cNvPr>
              <p:cNvPicPr/>
              <p:nvPr/>
            </p:nvPicPr>
            <p:blipFill>
              <a:blip r:embed="rId118"/>
              <a:stretch>
                <a:fillRect/>
              </a:stretch>
            </p:blipFill>
            <p:spPr>
              <a:xfrm>
                <a:off x="3380693" y="617107"/>
                <a:ext cx="1501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71023" name="Freihand 171022">
                <a:extLst>
                  <a:ext uri="{FF2B5EF4-FFF2-40B4-BE49-F238E27FC236}">
                    <a16:creationId xmlns:a16="http://schemas.microsoft.com/office/drawing/2014/main" id="{BEF14576-6A50-4386-A7E1-85838DD2D100}"/>
                  </a:ext>
                </a:extLst>
              </p14:cNvPr>
              <p14:cNvContentPartPr/>
              <p14:nvPr/>
            </p14:nvContentPartPr>
            <p14:xfrm>
              <a:off x="3535853" y="754987"/>
              <a:ext cx="138600" cy="18360"/>
            </p14:xfrm>
          </p:contentPart>
        </mc:Choice>
        <mc:Fallback xmlns="">
          <p:pic>
            <p:nvPicPr>
              <p:cNvPr id="171023" name="Freihand 171022">
                <a:extLst>
                  <a:ext uri="{FF2B5EF4-FFF2-40B4-BE49-F238E27FC236}">
                    <a16:creationId xmlns:a16="http://schemas.microsoft.com/office/drawing/2014/main" id="{BEF14576-6A50-4386-A7E1-85838DD2D100}"/>
                  </a:ext>
                </a:extLst>
              </p:cNvPr>
              <p:cNvPicPr/>
              <p:nvPr/>
            </p:nvPicPr>
            <p:blipFill>
              <a:blip r:embed="rId120"/>
              <a:stretch>
                <a:fillRect/>
              </a:stretch>
            </p:blipFill>
            <p:spPr>
              <a:xfrm>
                <a:off x="3531533" y="750667"/>
                <a:ext cx="1472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71024" name="Freihand 171023">
                <a:extLst>
                  <a:ext uri="{FF2B5EF4-FFF2-40B4-BE49-F238E27FC236}">
                    <a16:creationId xmlns:a16="http://schemas.microsoft.com/office/drawing/2014/main" id="{60578249-DE71-4643-BD67-6CDDF7631574}"/>
                  </a:ext>
                </a:extLst>
              </p14:cNvPr>
              <p14:cNvContentPartPr/>
              <p14:nvPr/>
            </p14:nvContentPartPr>
            <p14:xfrm>
              <a:off x="3532613" y="735187"/>
              <a:ext cx="278280" cy="75240"/>
            </p14:xfrm>
          </p:contentPart>
        </mc:Choice>
        <mc:Fallback xmlns="">
          <p:pic>
            <p:nvPicPr>
              <p:cNvPr id="171024" name="Freihand 171023">
                <a:extLst>
                  <a:ext uri="{FF2B5EF4-FFF2-40B4-BE49-F238E27FC236}">
                    <a16:creationId xmlns:a16="http://schemas.microsoft.com/office/drawing/2014/main" id="{60578249-DE71-4643-BD67-6CDDF7631574}"/>
                  </a:ext>
                </a:extLst>
              </p:cNvPr>
              <p:cNvPicPr/>
              <p:nvPr/>
            </p:nvPicPr>
            <p:blipFill>
              <a:blip r:embed="rId122"/>
              <a:stretch>
                <a:fillRect/>
              </a:stretch>
            </p:blipFill>
            <p:spPr>
              <a:xfrm>
                <a:off x="3528293" y="730867"/>
                <a:ext cx="28692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71025" name="Freihand 171024">
                <a:extLst>
                  <a:ext uri="{FF2B5EF4-FFF2-40B4-BE49-F238E27FC236}">
                    <a16:creationId xmlns:a16="http://schemas.microsoft.com/office/drawing/2014/main" id="{E08FFE4D-70FD-4CF4-8057-FB449E89E59D}"/>
                  </a:ext>
                </a:extLst>
              </p14:cNvPr>
              <p14:cNvContentPartPr/>
              <p14:nvPr/>
            </p14:nvContentPartPr>
            <p14:xfrm>
              <a:off x="3785333" y="720787"/>
              <a:ext cx="45360" cy="187200"/>
            </p14:xfrm>
          </p:contentPart>
        </mc:Choice>
        <mc:Fallback xmlns="">
          <p:pic>
            <p:nvPicPr>
              <p:cNvPr id="171025" name="Freihand 171024">
                <a:extLst>
                  <a:ext uri="{FF2B5EF4-FFF2-40B4-BE49-F238E27FC236}">
                    <a16:creationId xmlns:a16="http://schemas.microsoft.com/office/drawing/2014/main" id="{E08FFE4D-70FD-4CF4-8057-FB449E89E59D}"/>
                  </a:ext>
                </a:extLst>
              </p:cNvPr>
              <p:cNvPicPr/>
              <p:nvPr/>
            </p:nvPicPr>
            <p:blipFill>
              <a:blip r:embed="rId124"/>
              <a:stretch>
                <a:fillRect/>
              </a:stretch>
            </p:blipFill>
            <p:spPr>
              <a:xfrm>
                <a:off x="3781013" y="716467"/>
                <a:ext cx="540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71027" name="Freihand 171026">
                <a:extLst>
                  <a:ext uri="{FF2B5EF4-FFF2-40B4-BE49-F238E27FC236}">
                    <a16:creationId xmlns:a16="http://schemas.microsoft.com/office/drawing/2014/main" id="{067A10AD-6227-4034-B987-99E810EF0DF6}"/>
                  </a:ext>
                </a:extLst>
              </p14:cNvPr>
              <p14:cNvContentPartPr/>
              <p14:nvPr/>
            </p14:nvContentPartPr>
            <p14:xfrm>
              <a:off x="2354333" y="2956027"/>
              <a:ext cx="7200" cy="165240"/>
            </p14:xfrm>
          </p:contentPart>
        </mc:Choice>
        <mc:Fallback xmlns="">
          <p:pic>
            <p:nvPicPr>
              <p:cNvPr id="171027" name="Freihand 171026">
                <a:extLst>
                  <a:ext uri="{FF2B5EF4-FFF2-40B4-BE49-F238E27FC236}">
                    <a16:creationId xmlns:a16="http://schemas.microsoft.com/office/drawing/2014/main" id="{067A10AD-6227-4034-B987-99E810EF0DF6}"/>
                  </a:ext>
                </a:extLst>
              </p:cNvPr>
              <p:cNvPicPr/>
              <p:nvPr/>
            </p:nvPicPr>
            <p:blipFill>
              <a:blip r:embed="rId126"/>
              <a:stretch>
                <a:fillRect/>
              </a:stretch>
            </p:blipFill>
            <p:spPr>
              <a:xfrm>
                <a:off x="2350013" y="2951707"/>
                <a:ext cx="1584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71028" name="Freihand 171027">
                <a:extLst>
                  <a:ext uri="{FF2B5EF4-FFF2-40B4-BE49-F238E27FC236}">
                    <a16:creationId xmlns:a16="http://schemas.microsoft.com/office/drawing/2014/main" id="{C046F81C-2F55-423C-826A-C9F3986D4B29}"/>
                  </a:ext>
                </a:extLst>
              </p14:cNvPr>
              <p14:cNvContentPartPr/>
              <p14:nvPr/>
            </p14:nvContentPartPr>
            <p14:xfrm>
              <a:off x="2298533" y="3618067"/>
              <a:ext cx="50400" cy="290520"/>
            </p14:xfrm>
          </p:contentPart>
        </mc:Choice>
        <mc:Fallback xmlns="">
          <p:pic>
            <p:nvPicPr>
              <p:cNvPr id="171028" name="Freihand 171027">
                <a:extLst>
                  <a:ext uri="{FF2B5EF4-FFF2-40B4-BE49-F238E27FC236}">
                    <a16:creationId xmlns:a16="http://schemas.microsoft.com/office/drawing/2014/main" id="{C046F81C-2F55-423C-826A-C9F3986D4B29}"/>
                  </a:ext>
                </a:extLst>
              </p:cNvPr>
              <p:cNvPicPr/>
              <p:nvPr/>
            </p:nvPicPr>
            <p:blipFill>
              <a:blip r:embed="rId128"/>
              <a:stretch>
                <a:fillRect/>
              </a:stretch>
            </p:blipFill>
            <p:spPr>
              <a:xfrm>
                <a:off x="2294213" y="3613747"/>
                <a:ext cx="5904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71029" name="Freihand 171028">
                <a:extLst>
                  <a:ext uri="{FF2B5EF4-FFF2-40B4-BE49-F238E27FC236}">
                    <a16:creationId xmlns:a16="http://schemas.microsoft.com/office/drawing/2014/main" id="{17B53F7E-1BFE-41D4-8F6A-536D794A969E}"/>
                  </a:ext>
                </a:extLst>
              </p14:cNvPr>
              <p14:cNvContentPartPr/>
              <p14:nvPr/>
            </p14:nvContentPartPr>
            <p14:xfrm>
              <a:off x="1151573" y="2438347"/>
              <a:ext cx="136080" cy="11880"/>
            </p14:xfrm>
          </p:contentPart>
        </mc:Choice>
        <mc:Fallback xmlns="">
          <p:pic>
            <p:nvPicPr>
              <p:cNvPr id="171029" name="Freihand 171028">
                <a:extLst>
                  <a:ext uri="{FF2B5EF4-FFF2-40B4-BE49-F238E27FC236}">
                    <a16:creationId xmlns:a16="http://schemas.microsoft.com/office/drawing/2014/main" id="{17B53F7E-1BFE-41D4-8F6A-536D794A969E}"/>
                  </a:ext>
                </a:extLst>
              </p:cNvPr>
              <p:cNvPicPr/>
              <p:nvPr/>
            </p:nvPicPr>
            <p:blipFill>
              <a:blip r:embed="rId130"/>
              <a:stretch>
                <a:fillRect/>
              </a:stretch>
            </p:blipFill>
            <p:spPr>
              <a:xfrm>
                <a:off x="1147253" y="2434027"/>
                <a:ext cx="1447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71026" name="Freihand 171025">
                <a:extLst>
                  <a:ext uri="{FF2B5EF4-FFF2-40B4-BE49-F238E27FC236}">
                    <a16:creationId xmlns:a16="http://schemas.microsoft.com/office/drawing/2014/main" id="{30BB4A87-26FA-4BA9-9C81-36CEEF7C5C72}"/>
                  </a:ext>
                </a:extLst>
              </p14:cNvPr>
              <p14:cNvContentPartPr/>
              <p14:nvPr/>
            </p14:nvContentPartPr>
            <p14:xfrm>
              <a:off x="2393213" y="2405227"/>
              <a:ext cx="3240" cy="186120"/>
            </p14:xfrm>
          </p:contentPart>
        </mc:Choice>
        <mc:Fallback xmlns="">
          <p:pic>
            <p:nvPicPr>
              <p:cNvPr id="171026" name="Freihand 171025">
                <a:extLst>
                  <a:ext uri="{FF2B5EF4-FFF2-40B4-BE49-F238E27FC236}">
                    <a16:creationId xmlns:a16="http://schemas.microsoft.com/office/drawing/2014/main" id="{30BB4A87-26FA-4BA9-9C81-36CEEF7C5C72}"/>
                  </a:ext>
                </a:extLst>
              </p:cNvPr>
              <p:cNvPicPr/>
              <p:nvPr/>
            </p:nvPicPr>
            <p:blipFill>
              <a:blip r:embed="rId132"/>
              <a:stretch>
                <a:fillRect/>
              </a:stretch>
            </p:blipFill>
            <p:spPr>
              <a:xfrm>
                <a:off x="2388893" y="2400907"/>
                <a:ext cx="118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71030" name="Freihand 171029">
                <a:extLst>
                  <a:ext uri="{FF2B5EF4-FFF2-40B4-BE49-F238E27FC236}">
                    <a16:creationId xmlns:a16="http://schemas.microsoft.com/office/drawing/2014/main" id="{D89AF5D9-7EFC-4C0E-9F7D-F32BDD0741D1}"/>
                  </a:ext>
                </a:extLst>
              </p14:cNvPr>
              <p14:cNvContentPartPr/>
              <p14:nvPr/>
            </p14:nvContentPartPr>
            <p14:xfrm>
              <a:off x="1627133" y="2436907"/>
              <a:ext cx="266040" cy="5040"/>
            </p14:xfrm>
          </p:contentPart>
        </mc:Choice>
        <mc:Fallback xmlns="">
          <p:pic>
            <p:nvPicPr>
              <p:cNvPr id="171030" name="Freihand 171029">
                <a:extLst>
                  <a:ext uri="{FF2B5EF4-FFF2-40B4-BE49-F238E27FC236}">
                    <a16:creationId xmlns:a16="http://schemas.microsoft.com/office/drawing/2014/main" id="{D89AF5D9-7EFC-4C0E-9F7D-F32BDD0741D1}"/>
                  </a:ext>
                </a:extLst>
              </p:cNvPr>
              <p:cNvPicPr/>
              <p:nvPr/>
            </p:nvPicPr>
            <p:blipFill>
              <a:blip r:embed="rId134"/>
              <a:stretch>
                <a:fillRect/>
              </a:stretch>
            </p:blipFill>
            <p:spPr>
              <a:xfrm>
                <a:off x="1622813" y="2432587"/>
                <a:ext cx="2746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71031" name="Freihand 171030">
                <a:extLst>
                  <a:ext uri="{FF2B5EF4-FFF2-40B4-BE49-F238E27FC236}">
                    <a16:creationId xmlns:a16="http://schemas.microsoft.com/office/drawing/2014/main" id="{F65B255C-B6C4-42C8-9640-60FDF30376B8}"/>
                  </a:ext>
                </a:extLst>
              </p14:cNvPr>
              <p14:cNvContentPartPr/>
              <p14:nvPr/>
            </p14:nvContentPartPr>
            <p14:xfrm>
              <a:off x="2109533" y="2416747"/>
              <a:ext cx="182880" cy="17640"/>
            </p14:xfrm>
          </p:contentPart>
        </mc:Choice>
        <mc:Fallback xmlns="">
          <p:pic>
            <p:nvPicPr>
              <p:cNvPr id="171031" name="Freihand 171030">
                <a:extLst>
                  <a:ext uri="{FF2B5EF4-FFF2-40B4-BE49-F238E27FC236}">
                    <a16:creationId xmlns:a16="http://schemas.microsoft.com/office/drawing/2014/main" id="{F65B255C-B6C4-42C8-9640-60FDF30376B8}"/>
                  </a:ext>
                </a:extLst>
              </p:cNvPr>
              <p:cNvPicPr/>
              <p:nvPr/>
            </p:nvPicPr>
            <p:blipFill>
              <a:blip r:embed="rId136"/>
              <a:stretch>
                <a:fillRect/>
              </a:stretch>
            </p:blipFill>
            <p:spPr>
              <a:xfrm>
                <a:off x="2105213" y="2412427"/>
                <a:ext cx="1915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71035" name="Freihand 171034">
                <a:extLst>
                  <a:ext uri="{FF2B5EF4-FFF2-40B4-BE49-F238E27FC236}">
                    <a16:creationId xmlns:a16="http://schemas.microsoft.com/office/drawing/2014/main" id="{7D1FC4C4-BC77-4DC0-92F9-A8AD51F6341B}"/>
                  </a:ext>
                </a:extLst>
              </p14:cNvPr>
              <p14:cNvContentPartPr/>
              <p14:nvPr/>
            </p14:nvContentPartPr>
            <p14:xfrm>
              <a:off x="2211053" y="4061947"/>
              <a:ext cx="82800" cy="127440"/>
            </p14:xfrm>
          </p:contentPart>
        </mc:Choice>
        <mc:Fallback xmlns="">
          <p:pic>
            <p:nvPicPr>
              <p:cNvPr id="171035" name="Freihand 171034">
                <a:extLst>
                  <a:ext uri="{FF2B5EF4-FFF2-40B4-BE49-F238E27FC236}">
                    <a16:creationId xmlns:a16="http://schemas.microsoft.com/office/drawing/2014/main" id="{7D1FC4C4-BC77-4DC0-92F9-A8AD51F6341B}"/>
                  </a:ext>
                </a:extLst>
              </p:cNvPr>
              <p:cNvPicPr/>
              <p:nvPr/>
            </p:nvPicPr>
            <p:blipFill>
              <a:blip r:embed="rId138"/>
              <a:stretch>
                <a:fillRect/>
              </a:stretch>
            </p:blipFill>
            <p:spPr>
              <a:xfrm>
                <a:off x="2206733" y="4057627"/>
                <a:ext cx="9144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71036" name="Freihand 171035">
                <a:extLst>
                  <a:ext uri="{FF2B5EF4-FFF2-40B4-BE49-F238E27FC236}">
                    <a16:creationId xmlns:a16="http://schemas.microsoft.com/office/drawing/2014/main" id="{B06EE66D-499D-4E48-9382-417605212C62}"/>
                  </a:ext>
                </a:extLst>
              </p14:cNvPr>
              <p14:cNvContentPartPr/>
              <p14:nvPr/>
            </p14:nvContentPartPr>
            <p14:xfrm>
              <a:off x="2330933" y="4012987"/>
              <a:ext cx="117720" cy="109080"/>
            </p14:xfrm>
          </p:contentPart>
        </mc:Choice>
        <mc:Fallback xmlns="">
          <p:pic>
            <p:nvPicPr>
              <p:cNvPr id="171036" name="Freihand 171035">
                <a:extLst>
                  <a:ext uri="{FF2B5EF4-FFF2-40B4-BE49-F238E27FC236}">
                    <a16:creationId xmlns:a16="http://schemas.microsoft.com/office/drawing/2014/main" id="{B06EE66D-499D-4E48-9382-417605212C62}"/>
                  </a:ext>
                </a:extLst>
              </p:cNvPr>
              <p:cNvPicPr/>
              <p:nvPr/>
            </p:nvPicPr>
            <p:blipFill>
              <a:blip r:embed="rId140"/>
              <a:stretch>
                <a:fillRect/>
              </a:stretch>
            </p:blipFill>
            <p:spPr>
              <a:xfrm>
                <a:off x="2326613" y="4008667"/>
                <a:ext cx="126360" cy="117720"/>
              </a:xfrm>
              <a:prstGeom prst="rect">
                <a:avLst/>
              </a:prstGeom>
            </p:spPr>
          </p:pic>
        </mc:Fallback>
      </mc:AlternateContent>
      <p:grpSp>
        <p:nvGrpSpPr>
          <p:cNvPr id="171047" name="Gruppieren 171046">
            <a:extLst>
              <a:ext uri="{FF2B5EF4-FFF2-40B4-BE49-F238E27FC236}">
                <a16:creationId xmlns:a16="http://schemas.microsoft.com/office/drawing/2014/main" id="{984FE5A5-C17A-4D21-B601-C29D3CAAAC25}"/>
              </a:ext>
            </a:extLst>
          </p:cNvPr>
          <p:cNvGrpSpPr/>
          <p:nvPr/>
        </p:nvGrpSpPr>
        <p:grpSpPr>
          <a:xfrm>
            <a:off x="5827973" y="1661827"/>
            <a:ext cx="771840" cy="297360"/>
            <a:chOff x="5827973" y="1661827"/>
            <a:chExt cx="771840" cy="297360"/>
          </a:xfrm>
        </p:grpSpPr>
        <mc:AlternateContent xmlns:mc="http://schemas.openxmlformats.org/markup-compatibility/2006" xmlns:p14="http://schemas.microsoft.com/office/powerpoint/2010/main">
          <mc:Choice Requires="p14">
            <p:contentPart p14:bwMode="auto" r:id="rId141">
              <p14:nvContentPartPr>
                <p14:cNvPr id="171041" name="Freihand 171040">
                  <a:extLst>
                    <a:ext uri="{FF2B5EF4-FFF2-40B4-BE49-F238E27FC236}">
                      <a16:creationId xmlns:a16="http://schemas.microsoft.com/office/drawing/2014/main" id="{C30E8FFE-C617-4559-BA1E-DB4E14AFAC1F}"/>
                    </a:ext>
                  </a:extLst>
                </p14:cNvPr>
                <p14:cNvContentPartPr/>
                <p14:nvPr/>
              </p14:nvContentPartPr>
              <p14:xfrm>
                <a:off x="5827973" y="1720867"/>
                <a:ext cx="112320" cy="108000"/>
              </p14:xfrm>
            </p:contentPart>
          </mc:Choice>
          <mc:Fallback xmlns="">
            <p:pic>
              <p:nvPicPr>
                <p:cNvPr id="171041" name="Freihand 171040">
                  <a:extLst>
                    <a:ext uri="{FF2B5EF4-FFF2-40B4-BE49-F238E27FC236}">
                      <a16:creationId xmlns:a16="http://schemas.microsoft.com/office/drawing/2014/main" id="{C30E8FFE-C617-4559-BA1E-DB4E14AFAC1F}"/>
                    </a:ext>
                  </a:extLst>
                </p:cNvPr>
                <p:cNvPicPr/>
                <p:nvPr/>
              </p:nvPicPr>
              <p:blipFill>
                <a:blip r:embed="rId142"/>
                <a:stretch>
                  <a:fillRect/>
                </a:stretch>
              </p:blipFill>
              <p:spPr>
                <a:xfrm>
                  <a:off x="5823653" y="1716547"/>
                  <a:ext cx="1209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71042" name="Freihand 171041">
                  <a:extLst>
                    <a:ext uri="{FF2B5EF4-FFF2-40B4-BE49-F238E27FC236}">
                      <a16:creationId xmlns:a16="http://schemas.microsoft.com/office/drawing/2014/main" id="{E799FEBE-A4BA-4233-9F43-81FD6D4F2E51}"/>
                    </a:ext>
                  </a:extLst>
                </p14:cNvPr>
                <p14:cNvContentPartPr/>
                <p14:nvPr/>
              </p14:nvContentPartPr>
              <p14:xfrm>
                <a:off x="5920493" y="1716907"/>
                <a:ext cx="23760" cy="242280"/>
              </p14:xfrm>
            </p:contentPart>
          </mc:Choice>
          <mc:Fallback xmlns="">
            <p:pic>
              <p:nvPicPr>
                <p:cNvPr id="171042" name="Freihand 171041">
                  <a:extLst>
                    <a:ext uri="{FF2B5EF4-FFF2-40B4-BE49-F238E27FC236}">
                      <a16:creationId xmlns:a16="http://schemas.microsoft.com/office/drawing/2014/main" id="{E799FEBE-A4BA-4233-9F43-81FD6D4F2E51}"/>
                    </a:ext>
                  </a:extLst>
                </p:cNvPr>
                <p:cNvPicPr/>
                <p:nvPr/>
              </p:nvPicPr>
              <p:blipFill>
                <a:blip r:embed="rId144"/>
                <a:stretch>
                  <a:fillRect/>
                </a:stretch>
              </p:blipFill>
              <p:spPr>
                <a:xfrm>
                  <a:off x="5916173" y="1712587"/>
                  <a:ext cx="3240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71043" name="Freihand 171042">
                  <a:extLst>
                    <a:ext uri="{FF2B5EF4-FFF2-40B4-BE49-F238E27FC236}">
                      <a16:creationId xmlns:a16="http://schemas.microsoft.com/office/drawing/2014/main" id="{738F152B-2B3C-4AD3-9251-9099A02677C2}"/>
                    </a:ext>
                  </a:extLst>
                </p14:cNvPr>
                <p14:cNvContentPartPr/>
                <p14:nvPr/>
              </p14:nvContentPartPr>
              <p14:xfrm>
                <a:off x="6065933" y="1761547"/>
                <a:ext cx="168120" cy="43200"/>
              </p14:xfrm>
            </p:contentPart>
          </mc:Choice>
          <mc:Fallback xmlns="">
            <p:pic>
              <p:nvPicPr>
                <p:cNvPr id="171043" name="Freihand 171042">
                  <a:extLst>
                    <a:ext uri="{FF2B5EF4-FFF2-40B4-BE49-F238E27FC236}">
                      <a16:creationId xmlns:a16="http://schemas.microsoft.com/office/drawing/2014/main" id="{738F152B-2B3C-4AD3-9251-9099A02677C2}"/>
                    </a:ext>
                  </a:extLst>
                </p:cNvPr>
                <p:cNvPicPr/>
                <p:nvPr/>
              </p:nvPicPr>
              <p:blipFill>
                <a:blip r:embed="rId146"/>
                <a:stretch>
                  <a:fillRect/>
                </a:stretch>
              </p:blipFill>
              <p:spPr>
                <a:xfrm>
                  <a:off x="6061613" y="1757227"/>
                  <a:ext cx="1767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71044" name="Freihand 171043">
                  <a:extLst>
                    <a:ext uri="{FF2B5EF4-FFF2-40B4-BE49-F238E27FC236}">
                      <a16:creationId xmlns:a16="http://schemas.microsoft.com/office/drawing/2014/main" id="{9FDC1909-5F84-4D49-A033-72BCC12ADBBB}"/>
                    </a:ext>
                  </a:extLst>
                </p14:cNvPr>
                <p14:cNvContentPartPr/>
                <p14:nvPr/>
              </p14:nvContentPartPr>
              <p14:xfrm>
                <a:off x="6317573" y="1723027"/>
                <a:ext cx="84960" cy="125640"/>
              </p14:xfrm>
            </p:contentPart>
          </mc:Choice>
          <mc:Fallback xmlns="">
            <p:pic>
              <p:nvPicPr>
                <p:cNvPr id="171044" name="Freihand 171043">
                  <a:extLst>
                    <a:ext uri="{FF2B5EF4-FFF2-40B4-BE49-F238E27FC236}">
                      <a16:creationId xmlns:a16="http://schemas.microsoft.com/office/drawing/2014/main" id="{9FDC1909-5F84-4D49-A033-72BCC12ADBBB}"/>
                    </a:ext>
                  </a:extLst>
                </p:cNvPr>
                <p:cNvPicPr/>
                <p:nvPr/>
              </p:nvPicPr>
              <p:blipFill>
                <a:blip r:embed="rId148"/>
                <a:stretch>
                  <a:fillRect/>
                </a:stretch>
              </p:blipFill>
              <p:spPr>
                <a:xfrm>
                  <a:off x="6313253" y="1718707"/>
                  <a:ext cx="936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71045" name="Freihand 171044">
                  <a:extLst>
                    <a:ext uri="{FF2B5EF4-FFF2-40B4-BE49-F238E27FC236}">
                      <a16:creationId xmlns:a16="http://schemas.microsoft.com/office/drawing/2014/main" id="{F4246F7A-255F-4EAB-8323-0655607E73AB}"/>
                    </a:ext>
                  </a:extLst>
                </p14:cNvPr>
                <p14:cNvContentPartPr/>
                <p14:nvPr/>
              </p14:nvContentPartPr>
              <p14:xfrm>
                <a:off x="6536093" y="1667587"/>
                <a:ext cx="3240" cy="73800"/>
              </p14:xfrm>
            </p:contentPart>
          </mc:Choice>
          <mc:Fallback xmlns="">
            <p:pic>
              <p:nvPicPr>
                <p:cNvPr id="171045" name="Freihand 171044">
                  <a:extLst>
                    <a:ext uri="{FF2B5EF4-FFF2-40B4-BE49-F238E27FC236}">
                      <a16:creationId xmlns:a16="http://schemas.microsoft.com/office/drawing/2014/main" id="{F4246F7A-255F-4EAB-8323-0655607E73AB}"/>
                    </a:ext>
                  </a:extLst>
                </p:cNvPr>
                <p:cNvPicPr/>
                <p:nvPr/>
              </p:nvPicPr>
              <p:blipFill>
                <a:blip r:embed="rId150"/>
                <a:stretch>
                  <a:fillRect/>
                </a:stretch>
              </p:blipFill>
              <p:spPr>
                <a:xfrm>
                  <a:off x="6531773" y="1663267"/>
                  <a:ext cx="118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71046" name="Freihand 171045">
                  <a:extLst>
                    <a:ext uri="{FF2B5EF4-FFF2-40B4-BE49-F238E27FC236}">
                      <a16:creationId xmlns:a16="http://schemas.microsoft.com/office/drawing/2014/main" id="{B1E3BF59-2738-411F-A70B-476EE4B3804A}"/>
                    </a:ext>
                  </a:extLst>
                </p14:cNvPr>
                <p14:cNvContentPartPr/>
                <p14:nvPr/>
              </p14:nvContentPartPr>
              <p14:xfrm>
                <a:off x="6455813" y="1661827"/>
                <a:ext cx="144000" cy="95400"/>
              </p14:xfrm>
            </p:contentPart>
          </mc:Choice>
          <mc:Fallback xmlns="">
            <p:pic>
              <p:nvPicPr>
                <p:cNvPr id="171046" name="Freihand 171045">
                  <a:extLst>
                    <a:ext uri="{FF2B5EF4-FFF2-40B4-BE49-F238E27FC236}">
                      <a16:creationId xmlns:a16="http://schemas.microsoft.com/office/drawing/2014/main" id="{B1E3BF59-2738-411F-A70B-476EE4B3804A}"/>
                    </a:ext>
                  </a:extLst>
                </p:cNvPr>
                <p:cNvPicPr/>
                <p:nvPr/>
              </p:nvPicPr>
              <p:blipFill>
                <a:blip r:embed="rId152"/>
                <a:stretch>
                  <a:fillRect/>
                </a:stretch>
              </p:blipFill>
              <p:spPr>
                <a:xfrm>
                  <a:off x="6451493" y="1657507"/>
                  <a:ext cx="152640" cy="104040"/>
                </a:xfrm>
                <a:prstGeom prst="rect">
                  <a:avLst/>
                </a:prstGeom>
              </p:spPr>
            </p:pic>
          </mc:Fallback>
        </mc:AlternateContent>
      </p:grpSp>
      <p:grpSp>
        <p:nvGrpSpPr>
          <p:cNvPr id="171061" name="Gruppieren 171060">
            <a:extLst>
              <a:ext uri="{FF2B5EF4-FFF2-40B4-BE49-F238E27FC236}">
                <a16:creationId xmlns:a16="http://schemas.microsoft.com/office/drawing/2014/main" id="{2A2CC6FC-6409-4FFD-969D-4746B673B0B9}"/>
              </a:ext>
            </a:extLst>
          </p:cNvPr>
          <p:cNvGrpSpPr/>
          <p:nvPr/>
        </p:nvGrpSpPr>
        <p:grpSpPr>
          <a:xfrm>
            <a:off x="5813213" y="2157547"/>
            <a:ext cx="120240" cy="169560"/>
            <a:chOff x="5813213" y="2157547"/>
            <a:chExt cx="120240" cy="169560"/>
          </a:xfrm>
        </p:grpSpPr>
        <mc:AlternateContent xmlns:mc="http://schemas.openxmlformats.org/markup-compatibility/2006" xmlns:p14="http://schemas.microsoft.com/office/powerpoint/2010/main">
          <mc:Choice Requires="p14">
            <p:contentPart p14:bwMode="auto" r:id="rId153">
              <p14:nvContentPartPr>
                <p14:cNvPr id="171048" name="Freihand 171047">
                  <a:extLst>
                    <a:ext uri="{FF2B5EF4-FFF2-40B4-BE49-F238E27FC236}">
                      <a16:creationId xmlns:a16="http://schemas.microsoft.com/office/drawing/2014/main" id="{D100A40F-77B9-4033-B6C7-DF976E1EA582}"/>
                    </a:ext>
                  </a:extLst>
                </p14:cNvPr>
                <p14:cNvContentPartPr/>
                <p14:nvPr/>
              </p14:nvContentPartPr>
              <p14:xfrm>
                <a:off x="5813213" y="2157547"/>
                <a:ext cx="95040" cy="55080"/>
              </p14:xfrm>
            </p:contentPart>
          </mc:Choice>
          <mc:Fallback xmlns="">
            <p:pic>
              <p:nvPicPr>
                <p:cNvPr id="171048" name="Freihand 171047">
                  <a:extLst>
                    <a:ext uri="{FF2B5EF4-FFF2-40B4-BE49-F238E27FC236}">
                      <a16:creationId xmlns:a16="http://schemas.microsoft.com/office/drawing/2014/main" id="{D100A40F-77B9-4033-B6C7-DF976E1EA582}"/>
                    </a:ext>
                  </a:extLst>
                </p:cNvPr>
                <p:cNvPicPr/>
                <p:nvPr/>
              </p:nvPicPr>
              <p:blipFill>
                <a:blip r:embed="rId154"/>
                <a:stretch>
                  <a:fillRect/>
                </a:stretch>
              </p:blipFill>
              <p:spPr>
                <a:xfrm>
                  <a:off x="5808893" y="2153227"/>
                  <a:ext cx="10368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71049" name="Freihand 171048">
                  <a:extLst>
                    <a:ext uri="{FF2B5EF4-FFF2-40B4-BE49-F238E27FC236}">
                      <a16:creationId xmlns:a16="http://schemas.microsoft.com/office/drawing/2014/main" id="{C258A87C-D8EF-421C-A3C5-E3981EC224D4}"/>
                    </a:ext>
                  </a:extLst>
                </p14:cNvPr>
                <p14:cNvContentPartPr/>
                <p14:nvPr/>
              </p14:nvContentPartPr>
              <p14:xfrm>
                <a:off x="5890253" y="2174107"/>
                <a:ext cx="43200" cy="153000"/>
              </p14:xfrm>
            </p:contentPart>
          </mc:Choice>
          <mc:Fallback xmlns="">
            <p:pic>
              <p:nvPicPr>
                <p:cNvPr id="171049" name="Freihand 171048">
                  <a:extLst>
                    <a:ext uri="{FF2B5EF4-FFF2-40B4-BE49-F238E27FC236}">
                      <a16:creationId xmlns:a16="http://schemas.microsoft.com/office/drawing/2014/main" id="{C258A87C-D8EF-421C-A3C5-E3981EC224D4}"/>
                    </a:ext>
                  </a:extLst>
                </p:cNvPr>
                <p:cNvPicPr/>
                <p:nvPr/>
              </p:nvPicPr>
              <p:blipFill>
                <a:blip r:embed="rId156"/>
                <a:stretch>
                  <a:fillRect/>
                </a:stretch>
              </p:blipFill>
              <p:spPr>
                <a:xfrm>
                  <a:off x="5885933" y="2169787"/>
                  <a:ext cx="51840" cy="161640"/>
                </a:xfrm>
                <a:prstGeom prst="rect">
                  <a:avLst/>
                </a:prstGeom>
              </p:spPr>
            </p:pic>
          </mc:Fallback>
        </mc:AlternateContent>
      </p:grpSp>
      <p:grpSp>
        <p:nvGrpSpPr>
          <p:cNvPr id="171060" name="Gruppieren 171059">
            <a:extLst>
              <a:ext uri="{FF2B5EF4-FFF2-40B4-BE49-F238E27FC236}">
                <a16:creationId xmlns:a16="http://schemas.microsoft.com/office/drawing/2014/main" id="{50E34AC7-929A-47A5-A80C-614777437426}"/>
              </a:ext>
            </a:extLst>
          </p:cNvPr>
          <p:cNvGrpSpPr/>
          <p:nvPr/>
        </p:nvGrpSpPr>
        <p:grpSpPr>
          <a:xfrm>
            <a:off x="6104813" y="2066467"/>
            <a:ext cx="1535040" cy="248040"/>
            <a:chOff x="6104813" y="2066467"/>
            <a:chExt cx="1535040" cy="248040"/>
          </a:xfrm>
        </p:grpSpPr>
        <mc:AlternateContent xmlns:mc="http://schemas.openxmlformats.org/markup-compatibility/2006" xmlns:p14="http://schemas.microsoft.com/office/powerpoint/2010/main">
          <mc:Choice Requires="p14">
            <p:contentPart p14:bwMode="auto" r:id="rId157">
              <p14:nvContentPartPr>
                <p14:cNvPr id="171050" name="Freihand 171049">
                  <a:extLst>
                    <a:ext uri="{FF2B5EF4-FFF2-40B4-BE49-F238E27FC236}">
                      <a16:creationId xmlns:a16="http://schemas.microsoft.com/office/drawing/2014/main" id="{75F7C4DC-EE6F-419D-B02C-638BAA89FD24}"/>
                    </a:ext>
                  </a:extLst>
                </p14:cNvPr>
                <p14:cNvContentPartPr/>
                <p14:nvPr/>
              </p14:nvContentPartPr>
              <p14:xfrm>
                <a:off x="6104813" y="2167627"/>
                <a:ext cx="138960" cy="52200"/>
              </p14:xfrm>
            </p:contentPart>
          </mc:Choice>
          <mc:Fallback xmlns="">
            <p:pic>
              <p:nvPicPr>
                <p:cNvPr id="171050" name="Freihand 171049">
                  <a:extLst>
                    <a:ext uri="{FF2B5EF4-FFF2-40B4-BE49-F238E27FC236}">
                      <a16:creationId xmlns:a16="http://schemas.microsoft.com/office/drawing/2014/main" id="{75F7C4DC-EE6F-419D-B02C-638BAA89FD24}"/>
                    </a:ext>
                  </a:extLst>
                </p:cNvPr>
                <p:cNvPicPr/>
                <p:nvPr/>
              </p:nvPicPr>
              <p:blipFill>
                <a:blip r:embed="rId158"/>
                <a:stretch>
                  <a:fillRect/>
                </a:stretch>
              </p:blipFill>
              <p:spPr>
                <a:xfrm>
                  <a:off x="6100493" y="2163307"/>
                  <a:ext cx="14760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71051" name="Freihand 171050">
                  <a:extLst>
                    <a:ext uri="{FF2B5EF4-FFF2-40B4-BE49-F238E27FC236}">
                      <a16:creationId xmlns:a16="http://schemas.microsoft.com/office/drawing/2014/main" id="{BDC7288F-7F37-4DE5-9600-DA5E076510B2}"/>
                    </a:ext>
                  </a:extLst>
                </p14:cNvPr>
                <p14:cNvContentPartPr/>
                <p14:nvPr/>
              </p14:nvContentPartPr>
              <p14:xfrm>
                <a:off x="6346373" y="2101027"/>
                <a:ext cx="114480" cy="158760"/>
              </p14:xfrm>
            </p:contentPart>
          </mc:Choice>
          <mc:Fallback xmlns="">
            <p:pic>
              <p:nvPicPr>
                <p:cNvPr id="171051" name="Freihand 171050">
                  <a:extLst>
                    <a:ext uri="{FF2B5EF4-FFF2-40B4-BE49-F238E27FC236}">
                      <a16:creationId xmlns:a16="http://schemas.microsoft.com/office/drawing/2014/main" id="{BDC7288F-7F37-4DE5-9600-DA5E076510B2}"/>
                    </a:ext>
                  </a:extLst>
                </p:cNvPr>
                <p:cNvPicPr/>
                <p:nvPr/>
              </p:nvPicPr>
              <p:blipFill>
                <a:blip r:embed="rId160"/>
                <a:stretch>
                  <a:fillRect/>
                </a:stretch>
              </p:blipFill>
              <p:spPr>
                <a:xfrm>
                  <a:off x="6342053" y="2096707"/>
                  <a:ext cx="12312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71052" name="Freihand 171051">
                  <a:extLst>
                    <a:ext uri="{FF2B5EF4-FFF2-40B4-BE49-F238E27FC236}">
                      <a16:creationId xmlns:a16="http://schemas.microsoft.com/office/drawing/2014/main" id="{E509D497-2C9A-40C8-96C0-5C69351E042E}"/>
                    </a:ext>
                  </a:extLst>
                </p14:cNvPr>
                <p14:cNvContentPartPr/>
                <p14:nvPr/>
              </p14:nvContentPartPr>
              <p14:xfrm>
                <a:off x="6365453" y="2131627"/>
                <a:ext cx="266400" cy="90720"/>
              </p14:xfrm>
            </p:contentPart>
          </mc:Choice>
          <mc:Fallback xmlns="">
            <p:pic>
              <p:nvPicPr>
                <p:cNvPr id="171052" name="Freihand 171051">
                  <a:extLst>
                    <a:ext uri="{FF2B5EF4-FFF2-40B4-BE49-F238E27FC236}">
                      <a16:creationId xmlns:a16="http://schemas.microsoft.com/office/drawing/2014/main" id="{E509D497-2C9A-40C8-96C0-5C69351E042E}"/>
                    </a:ext>
                  </a:extLst>
                </p:cNvPr>
                <p:cNvPicPr/>
                <p:nvPr/>
              </p:nvPicPr>
              <p:blipFill>
                <a:blip r:embed="rId162"/>
                <a:stretch>
                  <a:fillRect/>
                </a:stretch>
              </p:blipFill>
              <p:spPr>
                <a:xfrm>
                  <a:off x="6361133" y="2127307"/>
                  <a:ext cx="2750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71053" name="Freihand 171052">
                  <a:extLst>
                    <a:ext uri="{FF2B5EF4-FFF2-40B4-BE49-F238E27FC236}">
                      <a16:creationId xmlns:a16="http://schemas.microsoft.com/office/drawing/2014/main" id="{F096D33B-BC8F-4E52-A10D-27E11923D8C9}"/>
                    </a:ext>
                  </a:extLst>
                </p14:cNvPr>
                <p14:cNvContentPartPr/>
                <p14:nvPr/>
              </p14:nvContentPartPr>
              <p14:xfrm>
                <a:off x="6657773" y="2120107"/>
                <a:ext cx="153000" cy="109080"/>
              </p14:xfrm>
            </p:contentPart>
          </mc:Choice>
          <mc:Fallback xmlns="">
            <p:pic>
              <p:nvPicPr>
                <p:cNvPr id="171053" name="Freihand 171052">
                  <a:extLst>
                    <a:ext uri="{FF2B5EF4-FFF2-40B4-BE49-F238E27FC236}">
                      <a16:creationId xmlns:a16="http://schemas.microsoft.com/office/drawing/2014/main" id="{F096D33B-BC8F-4E52-A10D-27E11923D8C9}"/>
                    </a:ext>
                  </a:extLst>
                </p:cNvPr>
                <p:cNvPicPr/>
                <p:nvPr/>
              </p:nvPicPr>
              <p:blipFill>
                <a:blip r:embed="rId164"/>
                <a:stretch>
                  <a:fillRect/>
                </a:stretch>
              </p:blipFill>
              <p:spPr>
                <a:xfrm>
                  <a:off x="6653453" y="2115787"/>
                  <a:ext cx="1616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71054" name="Freihand 171053">
                  <a:extLst>
                    <a:ext uri="{FF2B5EF4-FFF2-40B4-BE49-F238E27FC236}">
                      <a16:creationId xmlns:a16="http://schemas.microsoft.com/office/drawing/2014/main" id="{9D710069-90C7-4C20-95E1-D0D50C32BFB8}"/>
                    </a:ext>
                  </a:extLst>
                </p14:cNvPr>
                <p14:cNvContentPartPr/>
                <p14:nvPr/>
              </p14:nvContentPartPr>
              <p14:xfrm>
                <a:off x="6942533" y="2141707"/>
                <a:ext cx="14760" cy="104760"/>
              </p14:xfrm>
            </p:contentPart>
          </mc:Choice>
          <mc:Fallback xmlns="">
            <p:pic>
              <p:nvPicPr>
                <p:cNvPr id="171054" name="Freihand 171053">
                  <a:extLst>
                    <a:ext uri="{FF2B5EF4-FFF2-40B4-BE49-F238E27FC236}">
                      <a16:creationId xmlns:a16="http://schemas.microsoft.com/office/drawing/2014/main" id="{9D710069-90C7-4C20-95E1-D0D50C32BFB8}"/>
                    </a:ext>
                  </a:extLst>
                </p:cNvPr>
                <p:cNvPicPr/>
                <p:nvPr/>
              </p:nvPicPr>
              <p:blipFill>
                <a:blip r:embed="rId166"/>
                <a:stretch>
                  <a:fillRect/>
                </a:stretch>
              </p:blipFill>
              <p:spPr>
                <a:xfrm>
                  <a:off x="6938213" y="2137387"/>
                  <a:ext cx="234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71055" name="Freihand 171054">
                  <a:extLst>
                    <a:ext uri="{FF2B5EF4-FFF2-40B4-BE49-F238E27FC236}">
                      <a16:creationId xmlns:a16="http://schemas.microsoft.com/office/drawing/2014/main" id="{4D8F85E0-5C88-4CFA-AC70-7FD0691517E6}"/>
                    </a:ext>
                  </a:extLst>
                </p14:cNvPr>
                <p14:cNvContentPartPr/>
                <p14:nvPr/>
              </p14:nvContentPartPr>
              <p14:xfrm>
                <a:off x="6895733" y="2193187"/>
                <a:ext cx="134640" cy="5400"/>
              </p14:xfrm>
            </p:contentPart>
          </mc:Choice>
          <mc:Fallback xmlns="">
            <p:pic>
              <p:nvPicPr>
                <p:cNvPr id="171055" name="Freihand 171054">
                  <a:extLst>
                    <a:ext uri="{FF2B5EF4-FFF2-40B4-BE49-F238E27FC236}">
                      <a16:creationId xmlns:a16="http://schemas.microsoft.com/office/drawing/2014/main" id="{4D8F85E0-5C88-4CFA-AC70-7FD0691517E6}"/>
                    </a:ext>
                  </a:extLst>
                </p:cNvPr>
                <p:cNvPicPr/>
                <p:nvPr/>
              </p:nvPicPr>
              <p:blipFill>
                <a:blip r:embed="rId168"/>
                <a:stretch>
                  <a:fillRect/>
                </a:stretch>
              </p:blipFill>
              <p:spPr>
                <a:xfrm>
                  <a:off x="6891413" y="2188867"/>
                  <a:ext cx="1432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71056" name="Freihand 171055">
                  <a:extLst>
                    <a:ext uri="{FF2B5EF4-FFF2-40B4-BE49-F238E27FC236}">
                      <a16:creationId xmlns:a16="http://schemas.microsoft.com/office/drawing/2014/main" id="{B55B5327-FEAF-473E-B677-BDC87C819FAC}"/>
                    </a:ext>
                  </a:extLst>
                </p14:cNvPr>
                <p14:cNvContentPartPr/>
                <p14:nvPr/>
              </p14:nvContentPartPr>
              <p14:xfrm>
                <a:off x="7127573" y="2095987"/>
                <a:ext cx="180000" cy="172800"/>
              </p14:xfrm>
            </p:contentPart>
          </mc:Choice>
          <mc:Fallback xmlns="">
            <p:pic>
              <p:nvPicPr>
                <p:cNvPr id="171056" name="Freihand 171055">
                  <a:extLst>
                    <a:ext uri="{FF2B5EF4-FFF2-40B4-BE49-F238E27FC236}">
                      <a16:creationId xmlns:a16="http://schemas.microsoft.com/office/drawing/2014/main" id="{B55B5327-FEAF-473E-B677-BDC87C819FAC}"/>
                    </a:ext>
                  </a:extLst>
                </p:cNvPr>
                <p:cNvPicPr/>
                <p:nvPr/>
              </p:nvPicPr>
              <p:blipFill>
                <a:blip r:embed="rId170"/>
                <a:stretch>
                  <a:fillRect/>
                </a:stretch>
              </p:blipFill>
              <p:spPr>
                <a:xfrm>
                  <a:off x="7123253" y="2091667"/>
                  <a:ext cx="1886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71057" name="Freihand 171056">
                  <a:extLst>
                    <a:ext uri="{FF2B5EF4-FFF2-40B4-BE49-F238E27FC236}">
                      <a16:creationId xmlns:a16="http://schemas.microsoft.com/office/drawing/2014/main" id="{80400CCA-1F13-43DC-8678-CB31BF2B4432}"/>
                    </a:ext>
                  </a:extLst>
                </p14:cNvPr>
                <p14:cNvContentPartPr/>
                <p14:nvPr/>
              </p14:nvContentPartPr>
              <p14:xfrm>
                <a:off x="7338533" y="2066467"/>
                <a:ext cx="134280" cy="155880"/>
              </p14:xfrm>
            </p:contentPart>
          </mc:Choice>
          <mc:Fallback xmlns="">
            <p:pic>
              <p:nvPicPr>
                <p:cNvPr id="171057" name="Freihand 171056">
                  <a:extLst>
                    <a:ext uri="{FF2B5EF4-FFF2-40B4-BE49-F238E27FC236}">
                      <a16:creationId xmlns:a16="http://schemas.microsoft.com/office/drawing/2014/main" id="{80400CCA-1F13-43DC-8678-CB31BF2B4432}"/>
                    </a:ext>
                  </a:extLst>
                </p:cNvPr>
                <p:cNvPicPr/>
                <p:nvPr/>
              </p:nvPicPr>
              <p:blipFill>
                <a:blip r:embed="rId172"/>
                <a:stretch>
                  <a:fillRect/>
                </a:stretch>
              </p:blipFill>
              <p:spPr>
                <a:xfrm>
                  <a:off x="7334213" y="2062147"/>
                  <a:ext cx="14292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71058" name="Freihand 171057">
                  <a:extLst>
                    <a:ext uri="{FF2B5EF4-FFF2-40B4-BE49-F238E27FC236}">
                      <a16:creationId xmlns:a16="http://schemas.microsoft.com/office/drawing/2014/main" id="{78DA48A4-34B0-4A2E-90AB-22242411F152}"/>
                    </a:ext>
                  </a:extLst>
                </p14:cNvPr>
                <p14:cNvContentPartPr/>
                <p14:nvPr/>
              </p14:nvContentPartPr>
              <p14:xfrm>
                <a:off x="7562453" y="2133787"/>
                <a:ext cx="71280" cy="49680"/>
              </p14:xfrm>
            </p:contentPart>
          </mc:Choice>
          <mc:Fallback xmlns="">
            <p:pic>
              <p:nvPicPr>
                <p:cNvPr id="171058" name="Freihand 171057">
                  <a:extLst>
                    <a:ext uri="{FF2B5EF4-FFF2-40B4-BE49-F238E27FC236}">
                      <a16:creationId xmlns:a16="http://schemas.microsoft.com/office/drawing/2014/main" id="{78DA48A4-34B0-4A2E-90AB-22242411F152}"/>
                    </a:ext>
                  </a:extLst>
                </p:cNvPr>
                <p:cNvPicPr/>
                <p:nvPr/>
              </p:nvPicPr>
              <p:blipFill>
                <a:blip r:embed="rId174"/>
                <a:stretch>
                  <a:fillRect/>
                </a:stretch>
              </p:blipFill>
              <p:spPr>
                <a:xfrm>
                  <a:off x="7558133" y="2129467"/>
                  <a:ext cx="7992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71059" name="Freihand 171058">
                  <a:extLst>
                    <a:ext uri="{FF2B5EF4-FFF2-40B4-BE49-F238E27FC236}">
                      <a16:creationId xmlns:a16="http://schemas.microsoft.com/office/drawing/2014/main" id="{94433DF9-4749-4CF2-9160-5352F624C128}"/>
                    </a:ext>
                  </a:extLst>
                </p14:cNvPr>
                <p14:cNvContentPartPr/>
                <p14:nvPr/>
              </p14:nvContentPartPr>
              <p14:xfrm>
                <a:off x="7590533" y="2139907"/>
                <a:ext cx="49320" cy="174600"/>
              </p14:xfrm>
            </p:contentPart>
          </mc:Choice>
          <mc:Fallback xmlns="">
            <p:pic>
              <p:nvPicPr>
                <p:cNvPr id="171059" name="Freihand 171058">
                  <a:extLst>
                    <a:ext uri="{FF2B5EF4-FFF2-40B4-BE49-F238E27FC236}">
                      <a16:creationId xmlns:a16="http://schemas.microsoft.com/office/drawing/2014/main" id="{94433DF9-4749-4CF2-9160-5352F624C128}"/>
                    </a:ext>
                  </a:extLst>
                </p:cNvPr>
                <p:cNvPicPr/>
                <p:nvPr/>
              </p:nvPicPr>
              <p:blipFill>
                <a:blip r:embed="rId176"/>
                <a:stretch>
                  <a:fillRect/>
                </a:stretch>
              </p:blipFill>
              <p:spPr>
                <a:xfrm>
                  <a:off x="7586213" y="2135587"/>
                  <a:ext cx="57960" cy="183240"/>
                </a:xfrm>
                <a:prstGeom prst="rect">
                  <a:avLst/>
                </a:prstGeom>
              </p:spPr>
            </p:pic>
          </mc:Fallback>
        </mc:AlternateContent>
      </p:grpSp>
      <p:grpSp>
        <p:nvGrpSpPr>
          <p:cNvPr id="171068" name="Gruppieren 171067">
            <a:extLst>
              <a:ext uri="{FF2B5EF4-FFF2-40B4-BE49-F238E27FC236}">
                <a16:creationId xmlns:a16="http://schemas.microsoft.com/office/drawing/2014/main" id="{8A78ABFA-B696-47FA-B490-92271A8DD38F}"/>
              </a:ext>
            </a:extLst>
          </p:cNvPr>
          <p:cNvGrpSpPr/>
          <p:nvPr/>
        </p:nvGrpSpPr>
        <p:grpSpPr>
          <a:xfrm>
            <a:off x="8063573" y="1997347"/>
            <a:ext cx="772920" cy="237240"/>
            <a:chOff x="8063573" y="1997347"/>
            <a:chExt cx="772920" cy="237240"/>
          </a:xfrm>
        </p:grpSpPr>
        <mc:AlternateContent xmlns:mc="http://schemas.openxmlformats.org/markup-compatibility/2006" xmlns:p14="http://schemas.microsoft.com/office/powerpoint/2010/main">
          <mc:Choice Requires="p14">
            <p:contentPart p14:bwMode="auto" r:id="rId177">
              <p14:nvContentPartPr>
                <p14:cNvPr id="171062" name="Freihand 171061">
                  <a:extLst>
                    <a:ext uri="{FF2B5EF4-FFF2-40B4-BE49-F238E27FC236}">
                      <a16:creationId xmlns:a16="http://schemas.microsoft.com/office/drawing/2014/main" id="{602E2DE1-759A-4989-8C42-BEF79ED5F86C}"/>
                    </a:ext>
                  </a:extLst>
                </p14:cNvPr>
                <p14:cNvContentPartPr/>
                <p14:nvPr/>
              </p14:nvContentPartPr>
              <p14:xfrm>
                <a:off x="8063573" y="2012827"/>
                <a:ext cx="10440" cy="221760"/>
              </p14:xfrm>
            </p:contentPart>
          </mc:Choice>
          <mc:Fallback xmlns="">
            <p:pic>
              <p:nvPicPr>
                <p:cNvPr id="171062" name="Freihand 171061">
                  <a:extLst>
                    <a:ext uri="{FF2B5EF4-FFF2-40B4-BE49-F238E27FC236}">
                      <a16:creationId xmlns:a16="http://schemas.microsoft.com/office/drawing/2014/main" id="{602E2DE1-759A-4989-8C42-BEF79ED5F86C}"/>
                    </a:ext>
                  </a:extLst>
                </p:cNvPr>
                <p:cNvPicPr/>
                <p:nvPr/>
              </p:nvPicPr>
              <p:blipFill>
                <a:blip r:embed="rId178"/>
                <a:stretch>
                  <a:fillRect/>
                </a:stretch>
              </p:blipFill>
              <p:spPr>
                <a:xfrm>
                  <a:off x="8059253" y="2008507"/>
                  <a:ext cx="1908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71063" name="Freihand 171062">
                  <a:extLst>
                    <a:ext uri="{FF2B5EF4-FFF2-40B4-BE49-F238E27FC236}">
                      <a16:creationId xmlns:a16="http://schemas.microsoft.com/office/drawing/2014/main" id="{469D1EC4-587F-492B-ABB8-B4467732019C}"/>
                    </a:ext>
                  </a:extLst>
                </p14:cNvPr>
                <p14:cNvContentPartPr/>
                <p14:nvPr/>
              </p14:nvContentPartPr>
              <p14:xfrm>
                <a:off x="8160413" y="2104267"/>
                <a:ext cx="131760" cy="11160"/>
              </p14:xfrm>
            </p:contentPart>
          </mc:Choice>
          <mc:Fallback xmlns="">
            <p:pic>
              <p:nvPicPr>
                <p:cNvPr id="171063" name="Freihand 171062">
                  <a:extLst>
                    <a:ext uri="{FF2B5EF4-FFF2-40B4-BE49-F238E27FC236}">
                      <a16:creationId xmlns:a16="http://schemas.microsoft.com/office/drawing/2014/main" id="{469D1EC4-587F-492B-ABB8-B4467732019C}"/>
                    </a:ext>
                  </a:extLst>
                </p:cNvPr>
                <p:cNvPicPr/>
                <p:nvPr/>
              </p:nvPicPr>
              <p:blipFill>
                <a:blip r:embed="rId180"/>
                <a:stretch>
                  <a:fillRect/>
                </a:stretch>
              </p:blipFill>
              <p:spPr>
                <a:xfrm>
                  <a:off x="8156093" y="2099947"/>
                  <a:ext cx="1404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71064" name="Freihand 171063">
                  <a:extLst>
                    <a:ext uri="{FF2B5EF4-FFF2-40B4-BE49-F238E27FC236}">
                      <a16:creationId xmlns:a16="http://schemas.microsoft.com/office/drawing/2014/main" id="{4BFAA138-4DB2-4997-817F-D01A913A572D}"/>
                    </a:ext>
                  </a:extLst>
                </p14:cNvPr>
                <p14:cNvContentPartPr/>
                <p14:nvPr/>
              </p14:nvContentPartPr>
              <p14:xfrm>
                <a:off x="8394053" y="2027947"/>
                <a:ext cx="142200" cy="119520"/>
              </p14:xfrm>
            </p:contentPart>
          </mc:Choice>
          <mc:Fallback xmlns="">
            <p:pic>
              <p:nvPicPr>
                <p:cNvPr id="171064" name="Freihand 171063">
                  <a:extLst>
                    <a:ext uri="{FF2B5EF4-FFF2-40B4-BE49-F238E27FC236}">
                      <a16:creationId xmlns:a16="http://schemas.microsoft.com/office/drawing/2014/main" id="{4BFAA138-4DB2-4997-817F-D01A913A572D}"/>
                    </a:ext>
                  </a:extLst>
                </p:cNvPr>
                <p:cNvPicPr/>
                <p:nvPr/>
              </p:nvPicPr>
              <p:blipFill>
                <a:blip r:embed="rId182"/>
                <a:stretch>
                  <a:fillRect/>
                </a:stretch>
              </p:blipFill>
              <p:spPr>
                <a:xfrm>
                  <a:off x="8389733" y="2023627"/>
                  <a:ext cx="1508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71065" name="Freihand 171064">
                  <a:extLst>
                    <a:ext uri="{FF2B5EF4-FFF2-40B4-BE49-F238E27FC236}">
                      <a16:creationId xmlns:a16="http://schemas.microsoft.com/office/drawing/2014/main" id="{85FDCC1A-BAAD-43D8-B9D5-3A71A586EDF4}"/>
                    </a:ext>
                  </a:extLst>
                </p14:cNvPr>
                <p14:cNvContentPartPr/>
                <p14:nvPr/>
              </p14:nvContentPartPr>
              <p14:xfrm>
                <a:off x="8531933" y="2119387"/>
                <a:ext cx="30600" cy="97200"/>
              </p14:xfrm>
            </p:contentPart>
          </mc:Choice>
          <mc:Fallback xmlns="">
            <p:pic>
              <p:nvPicPr>
                <p:cNvPr id="171065" name="Freihand 171064">
                  <a:extLst>
                    <a:ext uri="{FF2B5EF4-FFF2-40B4-BE49-F238E27FC236}">
                      <a16:creationId xmlns:a16="http://schemas.microsoft.com/office/drawing/2014/main" id="{85FDCC1A-BAAD-43D8-B9D5-3A71A586EDF4}"/>
                    </a:ext>
                  </a:extLst>
                </p:cNvPr>
                <p:cNvPicPr/>
                <p:nvPr/>
              </p:nvPicPr>
              <p:blipFill>
                <a:blip r:embed="rId184"/>
                <a:stretch>
                  <a:fillRect/>
                </a:stretch>
              </p:blipFill>
              <p:spPr>
                <a:xfrm>
                  <a:off x="8527613" y="2115067"/>
                  <a:ext cx="392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71066" name="Freihand 171065">
                  <a:extLst>
                    <a:ext uri="{FF2B5EF4-FFF2-40B4-BE49-F238E27FC236}">
                      <a16:creationId xmlns:a16="http://schemas.microsoft.com/office/drawing/2014/main" id="{61189917-F0B3-442C-89B7-297C397CA97B}"/>
                    </a:ext>
                  </a:extLst>
                </p14:cNvPr>
                <p14:cNvContentPartPr/>
                <p14:nvPr/>
              </p14:nvContentPartPr>
              <p14:xfrm>
                <a:off x="8589173" y="1997347"/>
                <a:ext cx="114480" cy="179280"/>
              </p14:xfrm>
            </p:contentPart>
          </mc:Choice>
          <mc:Fallback xmlns="">
            <p:pic>
              <p:nvPicPr>
                <p:cNvPr id="171066" name="Freihand 171065">
                  <a:extLst>
                    <a:ext uri="{FF2B5EF4-FFF2-40B4-BE49-F238E27FC236}">
                      <a16:creationId xmlns:a16="http://schemas.microsoft.com/office/drawing/2014/main" id="{61189917-F0B3-442C-89B7-297C397CA97B}"/>
                    </a:ext>
                  </a:extLst>
                </p:cNvPr>
                <p:cNvPicPr/>
                <p:nvPr/>
              </p:nvPicPr>
              <p:blipFill>
                <a:blip r:embed="rId186"/>
                <a:stretch>
                  <a:fillRect/>
                </a:stretch>
              </p:blipFill>
              <p:spPr>
                <a:xfrm>
                  <a:off x="8584853" y="1993027"/>
                  <a:ext cx="1231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71067" name="Freihand 171066">
                  <a:extLst>
                    <a:ext uri="{FF2B5EF4-FFF2-40B4-BE49-F238E27FC236}">
                      <a16:creationId xmlns:a16="http://schemas.microsoft.com/office/drawing/2014/main" id="{16A53843-FE64-41C8-BE67-BAE27A77CF93}"/>
                    </a:ext>
                  </a:extLst>
                </p14:cNvPr>
                <p14:cNvContentPartPr/>
                <p14:nvPr/>
              </p14:nvContentPartPr>
              <p14:xfrm>
                <a:off x="8750453" y="2060707"/>
                <a:ext cx="86040" cy="143280"/>
              </p14:xfrm>
            </p:contentPart>
          </mc:Choice>
          <mc:Fallback xmlns="">
            <p:pic>
              <p:nvPicPr>
                <p:cNvPr id="171067" name="Freihand 171066">
                  <a:extLst>
                    <a:ext uri="{FF2B5EF4-FFF2-40B4-BE49-F238E27FC236}">
                      <a16:creationId xmlns:a16="http://schemas.microsoft.com/office/drawing/2014/main" id="{16A53843-FE64-41C8-BE67-BAE27A77CF93}"/>
                    </a:ext>
                  </a:extLst>
                </p:cNvPr>
                <p:cNvPicPr/>
                <p:nvPr/>
              </p:nvPicPr>
              <p:blipFill>
                <a:blip r:embed="rId188"/>
                <a:stretch>
                  <a:fillRect/>
                </a:stretch>
              </p:blipFill>
              <p:spPr>
                <a:xfrm>
                  <a:off x="8746133" y="2056387"/>
                  <a:ext cx="94680" cy="151920"/>
                </a:xfrm>
                <a:prstGeom prst="rect">
                  <a:avLst/>
                </a:prstGeom>
              </p:spPr>
            </p:pic>
          </mc:Fallback>
        </mc:AlternateContent>
      </p:grpSp>
      <p:grpSp>
        <p:nvGrpSpPr>
          <p:cNvPr id="171081" name="Gruppieren 171080">
            <a:extLst>
              <a:ext uri="{FF2B5EF4-FFF2-40B4-BE49-F238E27FC236}">
                <a16:creationId xmlns:a16="http://schemas.microsoft.com/office/drawing/2014/main" id="{F24915B8-350E-4F52-8743-D29DF0B43CE1}"/>
              </a:ext>
            </a:extLst>
          </p:cNvPr>
          <p:cNvGrpSpPr/>
          <p:nvPr/>
        </p:nvGrpSpPr>
        <p:grpSpPr>
          <a:xfrm>
            <a:off x="5173133" y="2536987"/>
            <a:ext cx="1744200" cy="370800"/>
            <a:chOff x="5173133" y="2536987"/>
            <a:chExt cx="1744200" cy="370800"/>
          </a:xfrm>
        </p:grpSpPr>
        <mc:AlternateContent xmlns:mc="http://schemas.openxmlformats.org/markup-compatibility/2006" xmlns:p14="http://schemas.microsoft.com/office/powerpoint/2010/main">
          <mc:Choice Requires="p14">
            <p:contentPart p14:bwMode="auto" r:id="rId189">
              <p14:nvContentPartPr>
                <p14:cNvPr id="171069" name="Freihand 171068">
                  <a:extLst>
                    <a:ext uri="{FF2B5EF4-FFF2-40B4-BE49-F238E27FC236}">
                      <a16:creationId xmlns:a16="http://schemas.microsoft.com/office/drawing/2014/main" id="{489A6FEB-DF53-447E-BE39-C698FD37771E}"/>
                    </a:ext>
                  </a:extLst>
                </p14:cNvPr>
                <p14:cNvContentPartPr/>
                <p14:nvPr/>
              </p14:nvContentPartPr>
              <p14:xfrm>
                <a:off x="5329733" y="2628427"/>
                <a:ext cx="132480" cy="173880"/>
              </p14:xfrm>
            </p:contentPart>
          </mc:Choice>
          <mc:Fallback xmlns="">
            <p:pic>
              <p:nvPicPr>
                <p:cNvPr id="171069" name="Freihand 171068">
                  <a:extLst>
                    <a:ext uri="{FF2B5EF4-FFF2-40B4-BE49-F238E27FC236}">
                      <a16:creationId xmlns:a16="http://schemas.microsoft.com/office/drawing/2014/main" id="{489A6FEB-DF53-447E-BE39-C698FD37771E}"/>
                    </a:ext>
                  </a:extLst>
                </p:cNvPr>
                <p:cNvPicPr/>
                <p:nvPr/>
              </p:nvPicPr>
              <p:blipFill>
                <a:blip r:embed="rId190"/>
                <a:stretch>
                  <a:fillRect/>
                </a:stretch>
              </p:blipFill>
              <p:spPr>
                <a:xfrm>
                  <a:off x="5325413" y="2624107"/>
                  <a:ext cx="14112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71070" name="Freihand 171069">
                  <a:extLst>
                    <a:ext uri="{FF2B5EF4-FFF2-40B4-BE49-F238E27FC236}">
                      <a16:creationId xmlns:a16="http://schemas.microsoft.com/office/drawing/2014/main" id="{9B0F207B-EA40-43D1-A1FF-E2742A52BEBF}"/>
                    </a:ext>
                  </a:extLst>
                </p14:cNvPr>
                <p14:cNvContentPartPr/>
                <p14:nvPr/>
              </p14:nvContentPartPr>
              <p14:xfrm>
                <a:off x="5505773" y="2714467"/>
                <a:ext cx="77040" cy="29520"/>
              </p14:xfrm>
            </p:contentPart>
          </mc:Choice>
          <mc:Fallback xmlns="">
            <p:pic>
              <p:nvPicPr>
                <p:cNvPr id="171070" name="Freihand 171069">
                  <a:extLst>
                    <a:ext uri="{FF2B5EF4-FFF2-40B4-BE49-F238E27FC236}">
                      <a16:creationId xmlns:a16="http://schemas.microsoft.com/office/drawing/2014/main" id="{9B0F207B-EA40-43D1-A1FF-E2742A52BEBF}"/>
                    </a:ext>
                  </a:extLst>
                </p:cNvPr>
                <p:cNvPicPr/>
                <p:nvPr/>
              </p:nvPicPr>
              <p:blipFill>
                <a:blip r:embed="rId192"/>
                <a:stretch>
                  <a:fillRect/>
                </a:stretch>
              </p:blipFill>
              <p:spPr>
                <a:xfrm>
                  <a:off x="5501453" y="2710147"/>
                  <a:ext cx="856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71071" name="Freihand 171070">
                  <a:extLst>
                    <a:ext uri="{FF2B5EF4-FFF2-40B4-BE49-F238E27FC236}">
                      <a16:creationId xmlns:a16="http://schemas.microsoft.com/office/drawing/2014/main" id="{2052A425-E94C-4BA8-B1C2-7882B09B8B59}"/>
                    </a:ext>
                  </a:extLst>
                </p14:cNvPr>
                <p14:cNvContentPartPr/>
                <p14:nvPr/>
              </p14:nvContentPartPr>
              <p14:xfrm>
                <a:off x="5622053" y="2648227"/>
                <a:ext cx="138600" cy="160200"/>
              </p14:xfrm>
            </p:contentPart>
          </mc:Choice>
          <mc:Fallback xmlns="">
            <p:pic>
              <p:nvPicPr>
                <p:cNvPr id="171071" name="Freihand 171070">
                  <a:extLst>
                    <a:ext uri="{FF2B5EF4-FFF2-40B4-BE49-F238E27FC236}">
                      <a16:creationId xmlns:a16="http://schemas.microsoft.com/office/drawing/2014/main" id="{2052A425-E94C-4BA8-B1C2-7882B09B8B59}"/>
                    </a:ext>
                  </a:extLst>
                </p:cNvPr>
                <p:cNvPicPr/>
                <p:nvPr/>
              </p:nvPicPr>
              <p:blipFill>
                <a:blip r:embed="rId194"/>
                <a:stretch>
                  <a:fillRect/>
                </a:stretch>
              </p:blipFill>
              <p:spPr>
                <a:xfrm>
                  <a:off x="5617733" y="2643907"/>
                  <a:ext cx="1472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71072" name="Freihand 171071">
                  <a:extLst>
                    <a:ext uri="{FF2B5EF4-FFF2-40B4-BE49-F238E27FC236}">
                      <a16:creationId xmlns:a16="http://schemas.microsoft.com/office/drawing/2014/main" id="{449A4FD3-0080-4920-8F29-67A8D114C33C}"/>
                    </a:ext>
                  </a:extLst>
                </p14:cNvPr>
                <p14:cNvContentPartPr/>
                <p14:nvPr/>
              </p14:nvContentPartPr>
              <p14:xfrm>
                <a:off x="5778293" y="2594947"/>
                <a:ext cx="118440" cy="180720"/>
              </p14:xfrm>
            </p:contentPart>
          </mc:Choice>
          <mc:Fallback xmlns="">
            <p:pic>
              <p:nvPicPr>
                <p:cNvPr id="171072" name="Freihand 171071">
                  <a:extLst>
                    <a:ext uri="{FF2B5EF4-FFF2-40B4-BE49-F238E27FC236}">
                      <a16:creationId xmlns:a16="http://schemas.microsoft.com/office/drawing/2014/main" id="{449A4FD3-0080-4920-8F29-67A8D114C33C}"/>
                    </a:ext>
                  </a:extLst>
                </p:cNvPr>
                <p:cNvPicPr/>
                <p:nvPr/>
              </p:nvPicPr>
              <p:blipFill>
                <a:blip r:embed="rId196"/>
                <a:stretch>
                  <a:fillRect/>
                </a:stretch>
              </p:blipFill>
              <p:spPr>
                <a:xfrm>
                  <a:off x="5773973" y="2590627"/>
                  <a:ext cx="1270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71073" name="Freihand 171072">
                  <a:extLst>
                    <a:ext uri="{FF2B5EF4-FFF2-40B4-BE49-F238E27FC236}">
                      <a16:creationId xmlns:a16="http://schemas.microsoft.com/office/drawing/2014/main" id="{E22986CB-74B2-4E91-8655-D0790B4FDDB6}"/>
                    </a:ext>
                  </a:extLst>
                </p14:cNvPr>
                <p14:cNvContentPartPr/>
                <p14:nvPr/>
              </p14:nvContentPartPr>
              <p14:xfrm>
                <a:off x="5801333" y="2536987"/>
                <a:ext cx="162360" cy="335160"/>
              </p14:xfrm>
            </p:contentPart>
          </mc:Choice>
          <mc:Fallback xmlns="">
            <p:pic>
              <p:nvPicPr>
                <p:cNvPr id="171073" name="Freihand 171072">
                  <a:extLst>
                    <a:ext uri="{FF2B5EF4-FFF2-40B4-BE49-F238E27FC236}">
                      <a16:creationId xmlns:a16="http://schemas.microsoft.com/office/drawing/2014/main" id="{E22986CB-74B2-4E91-8655-D0790B4FDDB6}"/>
                    </a:ext>
                  </a:extLst>
                </p:cNvPr>
                <p:cNvPicPr/>
                <p:nvPr/>
              </p:nvPicPr>
              <p:blipFill>
                <a:blip r:embed="rId198"/>
                <a:stretch>
                  <a:fillRect/>
                </a:stretch>
              </p:blipFill>
              <p:spPr>
                <a:xfrm>
                  <a:off x="5797013" y="2532667"/>
                  <a:ext cx="171000" cy="3438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71074" name="Freihand 171073">
                  <a:extLst>
                    <a:ext uri="{FF2B5EF4-FFF2-40B4-BE49-F238E27FC236}">
                      <a16:creationId xmlns:a16="http://schemas.microsoft.com/office/drawing/2014/main" id="{88366DB4-3A99-4E2D-93A4-966FE8F83D0B}"/>
                    </a:ext>
                  </a:extLst>
                </p14:cNvPr>
                <p14:cNvContentPartPr/>
                <p14:nvPr/>
              </p14:nvContentPartPr>
              <p14:xfrm>
                <a:off x="5173133" y="2547787"/>
                <a:ext cx="153360" cy="360000"/>
              </p14:xfrm>
            </p:contentPart>
          </mc:Choice>
          <mc:Fallback xmlns="">
            <p:pic>
              <p:nvPicPr>
                <p:cNvPr id="171074" name="Freihand 171073">
                  <a:extLst>
                    <a:ext uri="{FF2B5EF4-FFF2-40B4-BE49-F238E27FC236}">
                      <a16:creationId xmlns:a16="http://schemas.microsoft.com/office/drawing/2014/main" id="{88366DB4-3A99-4E2D-93A4-966FE8F83D0B}"/>
                    </a:ext>
                  </a:extLst>
                </p:cNvPr>
                <p:cNvPicPr/>
                <p:nvPr/>
              </p:nvPicPr>
              <p:blipFill>
                <a:blip r:embed="rId200"/>
                <a:stretch>
                  <a:fillRect/>
                </a:stretch>
              </p:blipFill>
              <p:spPr>
                <a:xfrm>
                  <a:off x="5168813" y="2543467"/>
                  <a:ext cx="162000" cy="3686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71075" name="Freihand 171074">
                  <a:extLst>
                    <a:ext uri="{FF2B5EF4-FFF2-40B4-BE49-F238E27FC236}">
                      <a16:creationId xmlns:a16="http://schemas.microsoft.com/office/drawing/2014/main" id="{224235E0-DB99-420A-9717-DE8D9786C561}"/>
                    </a:ext>
                  </a:extLst>
                </p14:cNvPr>
                <p14:cNvContentPartPr/>
                <p14:nvPr/>
              </p14:nvContentPartPr>
              <p14:xfrm>
                <a:off x="5993933" y="2667667"/>
                <a:ext cx="94680" cy="153720"/>
              </p14:xfrm>
            </p:contentPart>
          </mc:Choice>
          <mc:Fallback xmlns="">
            <p:pic>
              <p:nvPicPr>
                <p:cNvPr id="171075" name="Freihand 171074">
                  <a:extLst>
                    <a:ext uri="{FF2B5EF4-FFF2-40B4-BE49-F238E27FC236}">
                      <a16:creationId xmlns:a16="http://schemas.microsoft.com/office/drawing/2014/main" id="{224235E0-DB99-420A-9717-DE8D9786C561}"/>
                    </a:ext>
                  </a:extLst>
                </p:cNvPr>
                <p:cNvPicPr/>
                <p:nvPr/>
              </p:nvPicPr>
              <p:blipFill>
                <a:blip r:embed="rId202"/>
                <a:stretch>
                  <a:fillRect/>
                </a:stretch>
              </p:blipFill>
              <p:spPr>
                <a:xfrm>
                  <a:off x="5989613" y="2663347"/>
                  <a:ext cx="10332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71076" name="Freihand 171075">
                  <a:extLst>
                    <a:ext uri="{FF2B5EF4-FFF2-40B4-BE49-F238E27FC236}">
                      <a16:creationId xmlns:a16="http://schemas.microsoft.com/office/drawing/2014/main" id="{61FD9B75-F54E-4834-A8FA-BBE945049741}"/>
                    </a:ext>
                  </a:extLst>
                </p14:cNvPr>
                <p14:cNvContentPartPr/>
                <p14:nvPr/>
              </p14:nvContentPartPr>
              <p14:xfrm>
                <a:off x="6211373" y="2651467"/>
                <a:ext cx="132480" cy="17280"/>
              </p14:xfrm>
            </p:contentPart>
          </mc:Choice>
          <mc:Fallback xmlns="">
            <p:pic>
              <p:nvPicPr>
                <p:cNvPr id="171076" name="Freihand 171075">
                  <a:extLst>
                    <a:ext uri="{FF2B5EF4-FFF2-40B4-BE49-F238E27FC236}">
                      <a16:creationId xmlns:a16="http://schemas.microsoft.com/office/drawing/2014/main" id="{61FD9B75-F54E-4834-A8FA-BBE945049741}"/>
                    </a:ext>
                  </a:extLst>
                </p:cNvPr>
                <p:cNvPicPr/>
                <p:nvPr/>
              </p:nvPicPr>
              <p:blipFill>
                <a:blip r:embed="rId204"/>
                <a:stretch>
                  <a:fillRect/>
                </a:stretch>
              </p:blipFill>
              <p:spPr>
                <a:xfrm>
                  <a:off x="6207053" y="2647147"/>
                  <a:ext cx="14112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71077" name="Freihand 171076">
                  <a:extLst>
                    <a:ext uri="{FF2B5EF4-FFF2-40B4-BE49-F238E27FC236}">
                      <a16:creationId xmlns:a16="http://schemas.microsoft.com/office/drawing/2014/main" id="{E14CE83B-D75D-4C46-B03F-5553E14BE455}"/>
                    </a:ext>
                  </a:extLst>
                </p14:cNvPr>
                <p14:cNvContentPartPr/>
                <p14:nvPr/>
              </p14:nvContentPartPr>
              <p14:xfrm>
                <a:off x="6245933" y="2688547"/>
                <a:ext cx="110520" cy="23040"/>
              </p14:xfrm>
            </p:contentPart>
          </mc:Choice>
          <mc:Fallback xmlns="">
            <p:pic>
              <p:nvPicPr>
                <p:cNvPr id="171077" name="Freihand 171076">
                  <a:extLst>
                    <a:ext uri="{FF2B5EF4-FFF2-40B4-BE49-F238E27FC236}">
                      <a16:creationId xmlns:a16="http://schemas.microsoft.com/office/drawing/2014/main" id="{E14CE83B-D75D-4C46-B03F-5553E14BE455}"/>
                    </a:ext>
                  </a:extLst>
                </p:cNvPr>
                <p:cNvPicPr/>
                <p:nvPr/>
              </p:nvPicPr>
              <p:blipFill>
                <a:blip r:embed="rId206"/>
                <a:stretch>
                  <a:fillRect/>
                </a:stretch>
              </p:blipFill>
              <p:spPr>
                <a:xfrm>
                  <a:off x="6241613" y="2684227"/>
                  <a:ext cx="1191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71078" name="Freihand 171077">
                  <a:extLst>
                    <a:ext uri="{FF2B5EF4-FFF2-40B4-BE49-F238E27FC236}">
                      <a16:creationId xmlns:a16="http://schemas.microsoft.com/office/drawing/2014/main" id="{1D7A4A73-CCFF-45AF-B235-3A922DA03019}"/>
                    </a:ext>
                  </a:extLst>
                </p14:cNvPr>
                <p14:cNvContentPartPr/>
                <p14:nvPr/>
              </p14:nvContentPartPr>
              <p14:xfrm>
                <a:off x="6436373" y="2574787"/>
                <a:ext cx="119880" cy="174960"/>
              </p14:xfrm>
            </p:contentPart>
          </mc:Choice>
          <mc:Fallback xmlns="">
            <p:pic>
              <p:nvPicPr>
                <p:cNvPr id="171078" name="Freihand 171077">
                  <a:extLst>
                    <a:ext uri="{FF2B5EF4-FFF2-40B4-BE49-F238E27FC236}">
                      <a16:creationId xmlns:a16="http://schemas.microsoft.com/office/drawing/2014/main" id="{1D7A4A73-CCFF-45AF-B235-3A922DA03019}"/>
                    </a:ext>
                  </a:extLst>
                </p:cNvPr>
                <p:cNvPicPr/>
                <p:nvPr/>
              </p:nvPicPr>
              <p:blipFill>
                <a:blip r:embed="rId208"/>
                <a:stretch>
                  <a:fillRect/>
                </a:stretch>
              </p:blipFill>
              <p:spPr>
                <a:xfrm>
                  <a:off x="6432053" y="2570467"/>
                  <a:ext cx="1285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71079" name="Freihand 171078">
                  <a:extLst>
                    <a:ext uri="{FF2B5EF4-FFF2-40B4-BE49-F238E27FC236}">
                      <a16:creationId xmlns:a16="http://schemas.microsoft.com/office/drawing/2014/main" id="{29F3DB37-BA86-4E07-A9DE-3AE38423605E}"/>
                    </a:ext>
                  </a:extLst>
                </p14:cNvPr>
                <p14:cNvContentPartPr/>
                <p14:nvPr/>
              </p14:nvContentPartPr>
              <p14:xfrm>
                <a:off x="6597653" y="2593507"/>
                <a:ext cx="110160" cy="119520"/>
              </p14:xfrm>
            </p:contentPart>
          </mc:Choice>
          <mc:Fallback xmlns="">
            <p:pic>
              <p:nvPicPr>
                <p:cNvPr id="171079" name="Freihand 171078">
                  <a:extLst>
                    <a:ext uri="{FF2B5EF4-FFF2-40B4-BE49-F238E27FC236}">
                      <a16:creationId xmlns:a16="http://schemas.microsoft.com/office/drawing/2014/main" id="{29F3DB37-BA86-4E07-A9DE-3AE38423605E}"/>
                    </a:ext>
                  </a:extLst>
                </p:cNvPr>
                <p:cNvPicPr/>
                <p:nvPr/>
              </p:nvPicPr>
              <p:blipFill>
                <a:blip r:embed="rId210"/>
                <a:stretch>
                  <a:fillRect/>
                </a:stretch>
              </p:blipFill>
              <p:spPr>
                <a:xfrm>
                  <a:off x="6593333" y="2589187"/>
                  <a:ext cx="11880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71080" name="Freihand 171079">
                  <a:extLst>
                    <a:ext uri="{FF2B5EF4-FFF2-40B4-BE49-F238E27FC236}">
                      <a16:creationId xmlns:a16="http://schemas.microsoft.com/office/drawing/2014/main" id="{A5D021D0-4259-48D2-B8B0-9D4C418CF556}"/>
                    </a:ext>
                  </a:extLst>
                </p14:cNvPr>
                <p14:cNvContentPartPr/>
                <p14:nvPr/>
              </p14:nvContentPartPr>
              <p14:xfrm>
                <a:off x="6756053" y="2574067"/>
                <a:ext cx="161280" cy="105840"/>
              </p14:xfrm>
            </p:contentPart>
          </mc:Choice>
          <mc:Fallback xmlns="">
            <p:pic>
              <p:nvPicPr>
                <p:cNvPr id="171080" name="Freihand 171079">
                  <a:extLst>
                    <a:ext uri="{FF2B5EF4-FFF2-40B4-BE49-F238E27FC236}">
                      <a16:creationId xmlns:a16="http://schemas.microsoft.com/office/drawing/2014/main" id="{A5D021D0-4259-48D2-B8B0-9D4C418CF556}"/>
                    </a:ext>
                  </a:extLst>
                </p:cNvPr>
                <p:cNvPicPr/>
                <p:nvPr/>
              </p:nvPicPr>
              <p:blipFill>
                <a:blip r:embed="rId212"/>
                <a:stretch>
                  <a:fillRect/>
                </a:stretch>
              </p:blipFill>
              <p:spPr>
                <a:xfrm>
                  <a:off x="6751733" y="2569747"/>
                  <a:ext cx="169920" cy="114480"/>
                </a:xfrm>
                <a:prstGeom prst="rect">
                  <a:avLst/>
                </a:prstGeom>
              </p:spPr>
            </p:pic>
          </mc:Fallback>
        </mc:AlternateContent>
      </p:grpSp>
      <p:grpSp>
        <p:nvGrpSpPr>
          <p:cNvPr id="171103" name="Gruppieren 171102">
            <a:extLst>
              <a:ext uri="{FF2B5EF4-FFF2-40B4-BE49-F238E27FC236}">
                <a16:creationId xmlns:a16="http://schemas.microsoft.com/office/drawing/2014/main" id="{3AC2604E-6263-4651-BE80-DF65BB79A9B5}"/>
              </a:ext>
            </a:extLst>
          </p:cNvPr>
          <p:cNvGrpSpPr/>
          <p:nvPr/>
        </p:nvGrpSpPr>
        <p:grpSpPr>
          <a:xfrm>
            <a:off x="7232333" y="2530867"/>
            <a:ext cx="351000" cy="143640"/>
            <a:chOff x="7232333" y="2530867"/>
            <a:chExt cx="351000" cy="143640"/>
          </a:xfrm>
        </p:grpSpPr>
        <mc:AlternateContent xmlns:mc="http://schemas.openxmlformats.org/markup-compatibility/2006" xmlns:p14="http://schemas.microsoft.com/office/powerpoint/2010/main">
          <mc:Choice Requires="p14">
            <p:contentPart p14:bwMode="auto" r:id="rId213">
              <p14:nvContentPartPr>
                <p14:cNvPr id="171082" name="Freihand 171081">
                  <a:extLst>
                    <a:ext uri="{FF2B5EF4-FFF2-40B4-BE49-F238E27FC236}">
                      <a16:creationId xmlns:a16="http://schemas.microsoft.com/office/drawing/2014/main" id="{07650A23-B1B9-4C4A-9D84-2E184F2C1F06}"/>
                    </a:ext>
                  </a:extLst>
                </p14:cNvPr>
                <p14:cNvContentPartPr/>
                <p14:nvPr/>
              </p14:nvContentPartPr>
              <p14:xfrm>
                <a:off x="7232333" y="2566507"/>
                <a:ext cx="202320" cy="40680"/>
              </p14:xfrm>
            </p:contentPart>
          </mc:Choice>
          <mc:Fallback xmlns="">
            <p:pic>
              <p:nvPicPr>
                <p:cNvPr id="171082" name="Freihand 171081">
                  <a:extLst>
                    <a:ext uri="{FF2B5EF4-FFF2-40B4-BE49-F238E27FC236}">
                      <a16:creationId xmlns:a16="http://schemas.microsoft.com/office/drawing/2014/main" id="{07650A23-B1B9-4C4A-9D84-2E184F2C1F06}"/>
                    </a:ext>
                  </a:extLst>
                </p:cNvPr>
                <p:cNvPicPr/>
                <p:nvPr/>
              </p:nvPicPr>
              <p:blipFill>
                <a:blip r:embed="rId214"/>
                <a:stretch>
                  <a:fillRect/>
                </a:stretch>
              </p:blipFill>
              <p:spPr>
                <a:xfrm>
                  <a:off x="7228013" y="2562187"/>
                  <a:ext cx="21096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71083" name="Freihand 171082">
                  <a:extLst>
                    <a:ext uri="{FF2B5EF4-FFF2-40B4-BE49-F238E27FC236}">
                      <a16:creationId xmlns:a16="http://schemas.microsoft.com/office/drawing/2014/main" id="{418ED414-9E30-4632-9846-8F378826D29C}"/>
                    </a:ext>
                  </a:extLst>
                </p14:cNvPr>
                <p14:cNvContentPartPr/>
                <p14:nvPr/>
              </p14:nvContentPartPr>
              <p14:xfrm>
                <a:off x="7260413" y="2630227"/>
                <a:ext cx="217800" cy="44280"/>
              </p14:xfrm>
            </p:contentPart>
          </mc:Choice>
          <mc:Fallback xmlns="">
            <p:pic>
              <p:nvPicPr>
                <p:cNvPr id="171083" name="Freihand 171082">
                  <a:extLst>
                    <a:ext uri="{FF2B5EF4-FFF2-40B4-BE49-F238E27FC236}">
                      <a16:creationId xmlns:a16="http://schemas.microsoft.com/office/drawing/2014/main" id="{418ED414-9E30-4632-9846-8F378826D29C}"/>
                    </a:ext>
                  </a:extLst>
                </p:cNvPr>
                <p:cNvPicPr/>
                <p:nvPr/>
              </p:nvPicPr>
              <p:blipFill>
                <a:blip r:embed="rId216"/>
                <a:stretch>
                  <a:fillRect/>
                </a:stretch>
              </p:blipFill>
              <p:spPr>
                <a:xfrm>
                  <a:off x="7256093" y="2625907"/>
                  <a:ext cx="2264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71084" name="Freihand 171083">
                  <a:extLst>
                    <a:ext uri="{FF2B5EF4-FFF2-40B4-BE49-F238E27FC236}">
                      <a16:creationId xmlns:a16="http://schemas.microsoft.com/office/drawing/2014/main" id="{96AF6318-E5D9-48EE-B249-1CD7EAC03BDE}"/>
                    </a:ext>
                  </a:extLst>
                </p14:cNvPr>
                <p14:cNvContentPartPr/>
                <p14:nvPr/>
              </p14:nvContentPartPr>
              <p14:xfrm>
                <a:off x="7480733" y="2530867"/>
                <a:ext cx="102600" cy="140400"/>
              </p14:xfrm>
            </p:contentPart>
          </mc:Choice>
          <mc:Fallback xmlns="">
            <p:pic>
              <p:nvPicPr>
                <p:cNvPr id="171084" name="Freihand 171083">
                  <a:extLst>
                    <a:ext uri="{FF2B5EF4-FFF2-40B4-BE49-F238E27FC236}">
                      <a16:creationId xmlns:a16="http://schemas.microsoft.com/office/drawing/2014/main" id="{96AF6318-E5D9-48EE-B249-1CD7EAC03BDE}"/>
                    </a:ext>
                  </a:extLst>
                </p:cNvPr>
                <p:cNvPicPr/>
                <p:nvPr/>
              </p:nvPicPr>
              <p:blipFill>
                <a:blip r:embed="rId218"/>
                <a:stretch>
                  <a:fillRect/>
                </a:stretch>
              </p:blipFill>
              <p:spPr>
                <a:xfrm>
                  <a:off x="7476413" y="2526547"/>
                  <a:ext cx="111240" cy="149040"/>
                </a:xfrm>
                <a:prstGeom prst="rect">
                  <a:avLst/>
                </a:prstGeom>
              </p:spPr>
            </p:pic>
          </mc:Fallback>
        </mc:AlternateContent>
      </p:grpSp>
      <p:grpSp>
        <p:nvGrpSpPr>
          <p:cNvPr id="171102" name="Gruppieren 171101">
            <a:extLst>
              <a:ext uri="{FF2B5EF4-FFF2-40B4-BE49-F238E27FC236}">
                <a16:creationId xmlns:a16="http://schemas.microsoft.com/office/drawing/2014/main" id="{85D189E1-FC41-4209-A120-13E2161C39FD}"/>
              </a:ext>
            </a:extLst>
          </p:cNvPr>
          <p:cNvGrpSpPr/>
          <p:nvPr/>
        </p:nvGrpSpPr>
        <p:grpSpPr>
          <a:xfrm>
            <a:off x="7892933" y="2351587"/>
            <a:ext cx="1573920" cy="489600"/>
            <a:chOff x="7892933" y="2351587"/>
            <a:chExt cx="1573920" cy="489600"/>
          </a:xfrm>
        </p:grpSpPr>
        <mc:AlternateContent xmlns:mc="http://schemas.openxmlformats.org/markup-compatibility/2006" xmlns:p14="http://schemas.microsoft.com/office/powerpoint/2010/main">
          <mc:Choice Requires="p14">
            <p:contentPart p14:bwMode="auto" r:id="rId219">
              <p14:nvContentPartPr>
                <p14:cNvPr id="171085" name="Freihand 171084">
                  <a:extLst>
                    <a:ext uri="{FF2B5EF4-FFF2-40B4-BE49-F238E27FC236}">
                      <a16:creationId xmlns:a16="http://schemas.microsoft.com/office/drawing/2014/main" id="{DBAC8782-81AB-439F-A847-02BA00E1180C}"/>
                    </a:ext>
                  </a:extLst>
                </p14:cNvPr>
                <p14:cNvContentPartPr/>
                <p14:nvPr/>
              </p14:nvContentPartPr>
              <p14:xfrm>
                <a:off x="7892933" y="2555347"/>
                <a:ext cx="119880" cy="162360"/>
              </p14:xfrm>
            </p:contentPart>
          </mc:Choice>
          <mc:Fallback xmlns="">
            <p:pic>
              <p:nvPicPr>
                <p:cNvPr id="171085" name="Freihand 171084">
                  <a:extLst>
                    <a:ext uri="{FF2B5EF4-FFF2-40B4-BE49-F238E27FC236}">
                      <a16:creationId xmlns:a16="http://schemas.microsoft.com/office/drawing/2014/main" id="{DBAC8782-81AB-439F-A847-02BA00E1180C}"/>
                    </a:ext>
                  </a:extLst>
                </p:cNvPr>
                <p:cNvPicPr/>
                <p:nvPr/>
              </p:nvPicPr>
              <p:blipFill>
                <a:blip r:embed="rId220"/>
                <a:stretch>
                  <a:fillRect/>
                </a:stretch>
              </p:blipFill>
              <p:spPr>
                <a:xfrm>
                  <a:off x="7888613" y="2551027"/>
                  <a:ext cx="1285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71086" name="Freihand 171085">
                  <a:extLst>
                    <a:ext uri="{FF2B5EF4-FFF2-40B4-BE49-F238E27FC236}">
                      <a16:creationId xmlns:a16="http://schemas.microsoft.com/office/drawing/2014/main" id="{AB9295C1-ED96-48A4-B94B-6BF1A7D8B04B}"/>
                    </a:ext>
                  </a:extLst>
                </p14:cNvPr>
                <p14:cNvContentPartPr/>
                <p14:nvPr/>
              </p14:nvContentPartPr>
              <p14:xfrm>
                <a:off x="8062133" y="2431867"/>
                <a:ext cx="110160" cy="147240"/>
              </p14:xfrm>
            </p:contentPart>
          </mc:Choice>
          <mc:Fallback xmlns="">
            <p:pic>
              <p:nvPicPr>
                <p:cNvPr id="171086" name="Freihand 171085">
                  <a:extLst>
                    <a:ext uri="{FF2B5EF4-FFF2-40B4-BE49-F238E27FC236}">
                      <a16:creationId xmlns:a16="http://schemas.microsoft.com/office/drawing/2014/main" id="{AB9295C1-ED96-48A4-B94B-6BF1A7D8B04B}"/>
                    </a:ext>
                  </a:extLst>
                </p:cNvPr>
                <p:cNvPicPr/>
                <p:nvPr/>
              </p:nvPicPr>
              <p:blipFill>
                <a:blip r:embed="rId222"/>
                <a:stretch>
                  <a:fillRect/>
                </a:stretch>
              </p:blipFill>
              <p:spPr>
                <a:xfrm>
                  <a:off x="8057813" y="2427547"/>
                  <a:ext cx="1188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71087" name="Freihand 171086">
                  <a:extLst>
                    <a:ext uri="{FF2B5EF4-FFF2-40B4-BE49-F238E27FC236}">
                      <a16:creationId xmlns:a16="http://schemas.microsoft.com/office/drawing/2014/main" id="{6D82A52E-3908-4546-AF6F-EB07E422C151}"/>
                    </a:ext>
                  </a:extLst>
                </p14:cNvPr>
                <p14:cNvContentPartPr/>
                <p14:nvPr/>
              </p14:nvContentPartPr>
              <p14:xfrm>
                <a:off x="8271293" y="2570107"/>
                <a:ext cx="129960" cy="13320"/>
              </p14:xfrm>
            </p:contentPart>
          </mc:Choice>
          <mc:Fallback xmlns="">
            <p:pic>
              <p:nvPicPr>
                <p:cNvPr id="171087" name="Freihand 171086">
                  <a:extLst>
                    <a:ext uri="{FF2B5EF4-FFF2-40B4-BE49-F238E27FC236}">
                      <a16:creationId xmlns:a16="http://schemas.microsoft.com/office/drawing/2014/main" id="{6D82A52E-3908-4546-AF6F-EB07E422C151}"/>
                    </a:ext>
                  </a:extLst>
                </p:cNvPr>
                <p:cNvPicPr/>
                <p:nvPr/>
              </p:nvPicPr>
              <p:blipFill>
                <a:blip r:embed="rId224"/>
                <a:stretch>
                  <a:fillRect/>
                </a:stretch>
              </p:blipFill>
              <p:spPr>
                <a:xfrm>
                  <a:off x="8266973" y="2565787"/>
                  <a:ext cx="13860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71088" name="Freihand 171087">
                  <a:extLst>
                    <a:ext uri="{FF2B5EF4-FFF2-40B4-BE49-F238E27FC236}">
                      <a16:creationId xmlns:a16="http://schemas.microsoft.com/office/drawing/2014/main" id="{DF6271C7-01FE-4430-8102-7AAA5A7A8141}"/>
                    </a:ext>
                  </a:extLst>
                </p14:cNvPr>
                <p14:cNvContentPartPr/>
                <p14:nvPr/>
              </p14:nvContentPartPr>
              <p14:xfrm>
                <a:off x="8266973" y="2621227"/>
                <a:ext cx="146880" cy="10800"/>
              </p14:xfrm>
            </p:contentPart>
          </mc:Choice>
          <mc:Fallback xmlns="">
            <p:pic>
              <p:nvPicPr>
                <p:cNvPr id="171088" name="Freihand 171087">
                  <a:extLst>
                    <a:ext uri="{FF2B5EF4-FFF2-40B4-BE49-F238E27FC236}">
                      <a16:creationId xmlns:a16="http://schemas.microsoft.com/office/drawing/2014/main" id="{DF6271C7-01FE-4430-8102-7AAA5A7A8141}"/>
                    </a:ext>
                  </a:extLst>
                </p:cNvPr>
                <p:cNvPicPr/>
                <p:nvPr/>
              </p:nvPicPr>
              <p:blipFill>
                <a:blip r:embed="rId36"/>
                <a:stretch>
                  <a:fillRect/>
                </a:stretch>
              </p:blipFill>
              <p:spPr>
                <a:xfrm>
                  <a:off x="8262653" y="2616907"/>
                  <a:ext cx="1555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71089" name="Freihand 171088">
                  <a:extLst>
                    <a:ext uri="{FF2B5EF4-FFF2-40B4-BE49-F238E27FC236}">
                      <a16:creationId xmlns:a16="http://schemas.microsoft.com/office/drawing/2014/main" id="{897ED71D-182C-4B7D-9435-ED48498D105B}"/>
                    </a:ext>
                  </a:extLst>
                </p14:cNvPr>
                <p14:cNvContentPartPr/>
                <p14:nvPr/>
              </p14:nvContentPartPr>
              <p14:xfrm>
                <a:off x="8565053" y="2351587"/>
                <a:ext cx="167040" cy="180360"/>
              </p14:xfrm>
            </p:contentPart>
          </mc:Choice>
          <mc:Fallback xmlns="">
            <p:pic>
              <p:nvPicPr>
                <p:cNvPr id="171089" name="Freihand 171088">
                  <a:extLst>
                    <a:ext uri="{FF2B5EF4-FFF2-40B4-BE49-F238E27FC236}">
                      <a16:creationId xmlns:a16="http://schemas.microsoft.com/office/drawing/2014/main" id="{897ED71D-182C-4B7D-9435-ED48498D105B}"/>
                    </a:ext>
                  </a:extLst>
                </p:cNvPr>
                <p:cNvPicPr/>
                <p:nvPr/>
              </p:nvPicPr>
              <p:blipFill>
                <a:blip r:embed="rId227"/>
                <a:stretch>
                  <a:fillRect/>
                </a:stretch>
              </p:blipFill>
              <p:spPr>
                <a:xfrm>
                  <a:off x="8560733" y="2347267"/>
                  <a:ext cx="17568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71090" name="Freihand 171089">
                  <a:extLst>
                    <a:ext uri="{FF2B5EF4-FFF2-40B4-BE49-F238E27FC236}">
                      <a16:creationId xmlns:a16="http://schemas.microsoft.com/office/drawing/2014/main" id="{8D4EC904-89B1-4123-A0B1-55193615636D}"/>
                    </a:ext>
                  </a:extLst>
                </p14:cNvPr>
                <p14:cNvContentPartPr/>
                <p14:nvPr/>
              </p14:nvContentPartPr>
              <p14:xfrm>
                <a:off x="8603933" y="2436907"/>
                <a:ext cx="127440" cy="21240"/>
              </p14:xfrm>
            </p:contentPart>
          </mc:Choice>
          <mc:Fallback xmlns="">
            <p:pic>
              <p:nvPicPr>
                <p:cNvPr id="171090" name="Freihand 171089">
                  <a:extLst>
                    <a:ext uri="{FF2B5EF4-FFF2-40B4-BE49-F238E27FC236}">
                      <a16:creationId xmlns:a16="http://schemas.microsoft.com/office/drawing/2014/main" id="{8D4EC904-89B1-4123-A0B1-55193615636D}"/>
                    </a:ext>
                  </a:extLst>
                </p:cNvPr>
                <p:cNvPicPr/>
                <p:nvPr/>
              </p:nvPicPr>
              <p:blipFill>
                <a:blip r:embed="rId229"/>
                <a:stretch>
                  <a:fillRect/>
                </a:stretch>
              </p:blipFill>
              <p:spPr>
                <a:xfrm>
                  <a:off x="8599613" y="2432587"/>
                  <a:ext cx="1360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71091" name="Freihand 171090">
                  <a:extLst>
                    <a:ext uri="{FF2B5EF4-FFF2-40B4-BE49-F238E27FC236}">
                      <a16:creationId xmlns:a16="http://schemas.microsoft.com/office/drawing/2014/main" id="{E7C9DD0D-85FC-4507-BE7A-078F367CBA5F}"/>
                    </a:ext>
                  </a:extLst>
                </p14:cNvPr>
                <p14:cNvContentPartPr/>
                <p14:nvPr/>
              </p14:nvContentPartPr>
              <p14:xfrm>
                <a:off x="8754413" y="2376067"/>
                <a:ext cx="254160" cy="118800"/>
              </p14:xfrm>
            </p:contentPart>
          </mc:Choice>
          <mc:Fallback xmlns="">
            <p:pic>
              <p:nvPicPr>
                <p:cNvPr id="171091" name="Freihand 171090">
                  <a:extLst>
                    <a:ext uri="{FF2B5EF4-FFF2-40B4-BE49-F238E27FC236}">
                      <a16:creationId xmlns:a16="http://schemas.microsoft.com/office/drawing/2014/main" id="{E7C9DD0D-85FC-4507-BE7A-078F367CBA5F}"/>
                    </a:ext>
                  </a:extLst>
                </p:cNvPr>
                <p:cNvPicPr/>
                <p:nvPr/>
              </p:nvPicPr>
              <p:blipFill>
                <a:blip r:embed="rId231"/>
                <a:stretch>
                  <a:fillRect/>
                </a:stretch>
              </p:blipFill>
              <p:spPr>
                <a:xfrm>
                  <a:off x="8750093" y="2371747"/>
                  <a:ext cx="2628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71092" name="Freihand 171091">
                  <a:extLst>
                    <a:ext uri="{FF2B5EF4-FFF2-40B4-BE49-F238E27FC236}">
                      <a16:creationId xmlns:a16="http://schemas.microsoft.com/office/drawing/2014/main" id="{B5DCCB87-9D86-4A15-B471-42C9CB0A2501}"/>
                    </a:ext>
                  </a:extLst>
                </p14:cNvPr>
                <p14:cNvContentPartPr/>
                <p14:nvPr/>
              </p14:nvContentPartPr>
              <p14:xfrm>
                <a:off x="8592053" y="2516467"/>
                <a:ext cx="495000" cy="73800"/>
              </p14:xfrm>
            </p:contentPart>
          </mc:Choice>
          <mc:Fallback xmlns="">
            <p:pic>
              <p:nvPicPr>
                <p:cNvPr id="171092" name="Freihand 171091">
                  <a:extLst>
                    <a:ext uri="{FF2B5EF4-FFF2-40B4-BE49-F238E27FC236}">
                      <a16:creationId xmlns:a16="http://schemas.microsoft.com/office/drawing/2014/main" id="{B5DCCB87-9D86-4A15-B471-42C9CB0A2501}"/>
                    </a:ext>
                  </a:extLst>
                </p:cNvPr>
                <p:cNvPicPr/>
                <p:nvPr/>
              </p:nvPicPr>
              <p:blipFill>
                <a:blip r:embed="rId233"/>
                <a:stretch>
                  <a:fillRect/>
                </a:stretch>
              </p:blipFill>
              <p:spPr>
                <a:xfrm>
                  <a:off x="8587733" y="2512147"/>
                  <a:ext cx="5036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71093" name="Freihand 171092">
                  <a:extLst>
                    <a:ext uri="{FF2B5EF4-FFF2-40B4-BE49-F238E27FC236}">
                      <a16:creationId xmlns:a16="http://schemas.microsoft.com/office/drawing/2014/main" id="{EBC3E48B-6DC3-49D1-9E46-7EBFA3A770F0}"/>
                    </a:ext>
                  </a:extLst>
                </p14:cNvPr>
                <p14:cNvContentPartPr/>
                <p14:nvPr/>
              </p14:nvContentPartPr>
              <p14:xfrm>
                <a:off x="8673053" y="2672347"/>
                <a:ext cx="127080" cy="87480"/>
              </p14:xfrm>
            </p:contentPart>
          </mc:Choice>
          <mc:Fallback xmlns="">
            <p:pic>
              <p:nvPicPr>
                <p:cNvPr id="171093" name="Freihand 171092">
                  <a:extLst>
                    <a:ext uri="{FF2B5EF4-FFF2-40B4-BE49-F238E27FC236}">
                      <a16:creationId xmlns:a16="http://schemas.microsoft.com/office/drawing/2014/main" id="{EBC3E48B-6DC3-49D1-9E46-7EBFA3A770F0}"/>
                    </a:ext>
                  </a:extLst>
                </p:cNvPr>
                <p:cNvPicPr/>
                <p:nvPr/>
              </p:nvPicPr>
              <p:blipFill>
                <a:blip r:embed="rId235"/>
                <a:stretch>
                  <a:fillRect/>
                </a:stretch>
              </p:blipFill>
              <p:spPr>
                <a:xfrm>
                  <a:off x="8668733" y="2668027"/>
                  <a:ext cx="1357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71094" name="Freihand 171093">
                  <a:extLst>
                    <a:ext uri="{FF2B5EF4-FFF2-40B4-BE49-F238E27FC236}">
                      <a16:creationId xmlns:a16="http://schemas.microsoft.com/office/drawing/2014/main" id="{58961EB9-0ABD-4AE9-8F68-428A00C9214A}"/>
                    </a:ext>
                  </a:extLst>
                </p14:cNvPr>
                <p14:cNvContentPartPr/>
                <p14:nvPr/>
              </p14:nvContentPartPr>
              <p14:xfrm>
                <a:off x="8819573" y="2733907"/>
                <a:ext cx="15120" cy="107280"/>
              </p14:xfrm>
            </p:contentPart>
          </mc:Choice>
          <mc:Fallback xmlns="">
            <p:pic>
              <p:nvPicPr>
                <p:cNvPr id="171094" name="Freihand 171093">
                  <a:extLst>
                    <a:ext uri="{FF2B5EF4-FFF2-40B4-BE49-F238E27FC236}">
                      <a16:creationId xmlns:a16="http://schemas.microsoft.com/office/drawing/2014/main" id="{58961EB9-0ABD-4AE9-8F68-428A00C9214A}"/>
                    </a:ext>
                  </a:extLst>
                </p:cNvPr>
                <p:cNvPicPr/>
                <p:nvPr/>
              </p:nvPicPr>
              <p:blipFill>
                <a:blip r:embed="rId237"/>
                <a:stretch>
                  <a:fillRect/>
                </a:stretch>
              </p:blipFill>
              <p:spPr>
                <a:xfrm>
                  <a:off x="8815253" y="2729587"/>
                  <a:ext cx="237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71095" name="Freihand 171094">
                  <a:extLst>
                    <a:ext uri="{FF2B5EF4-FFF2-40B4-BE49-F238E27FC236}">
                      <a16:creationId xmlns:a16="http://schemas.microsoft.com/office/drawing/2014/main" id="{705C6ABA-FE16-40FC-81A8-B50F988DCB6C}"/>
                    </a:ext>
                  </a:extLst>
                </p14:cNvPr>
                <p14:cNvContentPartPr/>
                <p14:nvPr/>
              </p14:nvContentPartPr>
              <p14:xfrm>
                <a:off x="8881133" y="2524747"/>
                <a:ext cx="568440" cy="221040"/>
              </p14:xfrm>
            </p:contentPart>
          </mc:Choice>
          <mc:Fallback xmlns="">
            <p:pic>
              <p:nvPicPr>
                <p:cNvPr id="171095" name="Freihand 171094">
                  <a:extLst>
                    <a:ext uri="{FF2B5EF4-FFF2-40B4-BE49-F238E27FC236}">
                      <a16:creationId xmlns:a16="http://schemas.microsoft.com/office/drawing/2014/main" id="{705C6ABA-FE16-40FC-81A8-B50F988DCB6C}"/>
                    </a:ext>
                  </a:extLst>
                </p:cNvPr>
                <p:cNvPicPr/>
                <p:nvPr/>
              </p:nvPicPr>
              <p:blipFill>
                <a:blip r:embed="rId239"/>
                <a:stretch>
                  <a:fillRect/>
                </a:stretch>
              </p:blipFill>
              <p:spPr>
                <a:xfrm>
                  <a:off x="8876813" y="2520427"/>
                  <a:ext cx="57708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71096" name="Freihand 171095">
                  <a:extLst>
                    <a:ext uri="{FF2B5EF4-FFF2-40B4-BE49-F238E27FC236}">
                      <a16:creationId xmlns:a16="http://schemas.microsoft.com/office/drawing/2014/main" id="{6D1D823F-181D-4564-9800-EACDE1769B12}"/>
                    </a:ext>
                  </a:extLst>
                </p14:cNvPr>
                <p14:cNvContentPartPr/>
                <p14:nvPr/>
              </p14:nvContentPartPr>
              <p14:xfrm>
                <a:off x="9283613" y="2571547"/>
                <a:ext cx="183240" cy="4680"/>
              </p14:xfrm>
            </p:contentPart>
          </mc:Choice>
          <mc:Fallback xmlns="">
            <p:pic>
              <p:nvPicPr>
                <p:cNvPr id="171096" name="Freihand 171095">
                  <a:extLst>
                    <a:ext uri="{FF2B5EF4-FFF2-40B4-BE49-F238E27FC236}">
                      <a16:creationId xmlns:a16="http://schemas.microsoft.com/office/drawing/2014/main" id="{6D1D823F-181D-4564-9800-EACDE1769B12}"/>
                    </a:ext>
                  </a:extLst>
                </p:cNvPr>
                <p:cNvPicPr/>
                <p:nvPr/>
              </p:nvPicPr>
              <p:blipFill>
                <a:blip r:embed="rId241"/>
                <a:stretch>
                  <a:fillRect/>
                </a:stretch>
              </p:blipFill>
              <p:spPr>
                <a:xfrm>
                  <a:off x="9279293" y="2567227"/>
                  <a:ext cx="191880" cy="13320"/>
                </a:xfrm>
                <a:prstGeom prst="rect">
                  <a:avLst/>
                </a:prstGeom>
              </p:spPr>
            </p:pic>
          </mc:Fallback>
        </mc:AlternateContent>
      </p:grpSp>
      <p:grpSp>
        <p:nvGrpSpPr>
          <p:cNvPr id="171101" name="Gruppieren 171100">
            <a:extLst>
              <a:ext uri="{FF2B5EF4-FFF2-40B4-BE49-F238E27FC236}">
                <a16:creationId xmlns:a16="http://schemas.microsoft.com/office/drawing/2014/main" id="{15A27396-9F32-430C-9D3B-B50C9FB6B83C}"/>
              </a:ext>
            </a:extLst>
          </p:cNvPr>
          <p:cNvGrpSpPr/>
          <p:nvPr/>
        </p:nvGrpSpPr>
        <p:grpSpPr>
          <a:xfrm>
            <a:off x="9642173" y="2359867"/>
            <a:ext cx="709920" cy="244440"/>
            <a:chOff x="9642173" y="2359867"/>
            <a:chExt cx="709920" cy="244440"/>
          </a:xfrm>
        </p:grpSpPr>
        <mc:AlternateContent xmlns:mc="http://schemas.openxmlformats.org/markup-compatibility/2006" xmlns:p14="http://schemas.microsoft.com/office/powerpoint/2010/main">
          <mc:Choice Requires="p14">
            <p:contentPart p14:bwMode="auto" r:id="rId242">
              <p14:nvContentPartPr>
                <p14:cNvPr id="171097" name="Freihand 171096">
                  <a:extLst>
                    <a:ext uri="{FF2B5EF4-FFF2-40B4-BE49-F238E27FC236}">
                      <a16:creationId xmlns:a16="http://schemas.microsoft.com/office/drawing/2014/main" id="{52EDF208-1203-4ACF-91B5-66E2577FB6BD}"/>
                    </a:ext>
                  </a:extLst>
                </p14:cNvPr>
                <p14:cNvContentPartPr/>
                <p14:nvPr/>
              </p14:nvContentPartPr>
              <p14:xfrm>
                <a:off x="9642173" y="2409547"/>
                <a:ext cx="116280" cy="194760"/>
              </p14:xfrm>
            </p:contentPart>
          </mc:Choice>
          <mc:Fallback xmlns="">
            <p:pic>
              <p:nvPicPr>
                <p:cNvPr id="171097" name="Freihand 171096">
                  <a:extLst>
                    <a:ext uri="{FF2B5EF4-FFF2-40B4-BE49-F238E27FC236}">
                      <a16:creationId xmlns:a16="http://schemas.microsoft.com/office/drawing/2014/main" id="{52EDF208-1203-4ACF-91B5-66E2577FB6BD}"/>
                    </a:ext>
                  </a:extLst>
                </p:cNvPr>
                <p:cNvPicPr/>
                <p:nvPr/>
              </p:nvPicPr>
              <p:blipFill>
                <a:blip r:embed="rId243"/>
                <a:stretch>
                  <a:fillRect/>
                </a:stretch>
              </p:blipFill>
              <p:spPr>
                <a:xfrm>
                  <a:off x="9637853" y="2405227"/>
                  <a:ext cx="12492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71098" name="Freihand 171097">
                  <a:extLst>
                    <a:ext uri="{FF2B5EF4-FFF2-40B4-BE49-F238E27FC236}">
                      <a16:creationId xmlns:a16="http://schemas.microsoft.com/office/drawing/2014/main" id="{0FB0332D-3C40-4304-8F0F-470D237B8991}"/>
                    </a:ext>
                  </a:extLst>
                </p14:cNvPr>
                <p14:cNvContentPartPr/>
                <p14:nvPr/>
              </p14:nvContentPartPr>
              <p14:xfrm>
                <a:off x="9825413" y="2368147"/>
                <a:ext cx="113400" cy="182880"/>
              </p14:xfrm>
            </p:contentPart>
          </mc:Choice>
          <mc:Fallback xmlns="">
            <p:pic>
              <p:nvPicPr>
                <p:cNvPr id="171098" name="Freihand 171097">
                  <a:extLst>
                    <a:ext uri="{FF2B5EF4-FFF2-40B4-BE49-F238E27FC236}">
                      <a16:creationId xmlns:a16="http://schemas.microsoft.com/office/drawing/2014/main" id="{0FB0332D-3C40-4304-8F0F-470D237B8991}"/>
                    </a:ext>
                  </a:extLst>
                </p:cNvPr>
                <p:cNvPicPr/>
                <p:nvPr/>
              </p:nvPicPr>
              <p:blipFill>
                <a:blip r:embed="rId245"/>
                <a:stretch>
                  <a:fillRect/>
                </a:stretch>
              </p:blipFill>
              <p:spPr>
                <a:xfrm>
                  <a:off x="9821093" y="2363827"/>
                  <a:ext cx="12204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71099" name="Freihand 171098">
                  <a:extLst>
                    <a:ext uri="{FF2B5EF4-FFF2-40B4-BE49-F238E27FC236}">
                      <a16:creationId xmlns:a16="http://schemas.microsoft.com/office/drawing/2014/main" id="{DBC933BC-86F8-41E2-9C30-23251ECD469B}"/>
                    </a:ext>
                  </a:extLst>
                </p14:cNvPr>
                <p14:cNvContentPartPr/>
                <p14:nvPr/>
              </p14:nvContentPartPr>
              <p14:xfrm>
                <a:off x="9916493" y="2359867"/>
                <a:ext cx="223560" cy="142920"/>
              </p14:xfrm>
            </p:contentPart>
          </mc:Choice>
          <mc:Fallback xmlns="">
            <p:pic>
              <p:nvPicPr>
                <p:cNvPr id="171099" name="Freihand 171098">
                  <a:extLst>
                    <a:ext uri="{FF2B5EF4-FFF2-40B4-BE49-F238E27FC236}">
                      <a16:creationId xmlns:a16="http://schemas.microsoft.com/office/drawing/2014/main" id="{DBC933BC-86F8-41E2-9C30-23251ECD469B}"/>
                    </a:ext>
                  </a:extLst>
                </p:cNvPr>
                <p:cNvPicPr/>
                <p:nvPr/>
              </p:nvPicPr>
              <p:blipFill>
                <a:blip r:embed="rId247"/>
                <a:stretch>
                  <a:fillRect/>
                </a:stretch>
              </p:blipFill>
              <p:spPr>
                <a:xfrm>
                  <a:off x="9912173" y="2355547"/>
                  <a:ext cx="2322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71100" name="Freihand 171099">
                  <a:extLst>
                    <a:ext uri="{FF2B5EF4-FFF2-40B4-BE49-F238E27FC236}">
                      <a16:creationId xmlns:a16="http://schemas.microsoft.com/office/drawing/2014/main" id="{F418FB24-9C89-4F3B-A7ED-FAB83753A063}"/>
                    </a:ext>
                  </a:extLst>
                </p14:cNvPr>
                <p14:cNvContentPartPr/>
                <p14:nvPr/>
              </p14:nvContentPartPr>
              <p14:xfrm>
                <a:off x="10189733" y="2373187"/>
                <a:ext cx="162360" cy="122040"/>
              </p14:xfrm>
            </p:contentPart>
          </mc:Choice>
          <mc:Fallback xmlns="">
            <p:pic>
              <p:nvPicPr>
                <p:cNvPr id="171100" name="Freihand 171099">
                  <a:extLst>
                    <a:ext uri="{FF2B5EF4-FFF2-40B4-BE49-F238E27FC236}">
                      <a16:creationId xmlns:a16="http://schemas.microsoft.com/office/drawing/2014/main" id="{F418FB24-9C89-4F3B-A7ED-FAB83753A063}"/>
                    </a:ext>
                  </a:extLst>
                </p:cNvPr>
                <p:cNvPicPr/>
                <p:nvPr/>
              </p:nvPicPr>
              <p:blipFill>
                <a:blip r:embed="rId249"/>
                <a:stretch>
                  <a:fillRect/>
                </a:stretch>
              </p:blipFill>
              <p:spPr>
                <a:xfrm>
                  <a:off x="10185413" y="2368867"/>
                  <a:ext cx="171000" cy="130680"/>
                </a:xfrm>
                <a:prstGeom prst="rect">
                  <a:avLst/>
                </a:prstGeom>
              </p:spPr>
            </p:pic>
          </mc:Fallback>
        </mc:AlternateContent>
      </p:grpSp>
      <p:grpSp>
        <p:nvGrpSpPr>
          <p:cNvPr id="171113" name="Gruppieren 171112">
            <a:extLst>
              <a:ext uri="{FF2B5EF4-FFF2-40B4-BE49-F238E27FC236}">
                <a16:creationId xmlns:a16="http://schemas.microsoft.com/office/drawing/2014/main" id="{36349412-BE36-4AE7-BC9A-23148C53542D}"/>
              </a:ext>
            </a:extLst>
          </p:cNvPr>
          <p:cNvGrpSpPr/>
          <p:nvPr/>
        </p:nvGrpSpPr>
        <p:grpSpPr>
          <a:xfrm>
            <a:off x="1990733" y="4315747"/>
            <a:ext cx="547200" cy="207720"/>
            <a:chOff x="1990733" y="4315747"/>
            <a:chExt cx="547200" cy="207720"/>
          </a:xfrm>
        </p:grpSpPr>
        <mc:AlternateContent xmlns:mc="http://schemas.openxmlformats.org/markup-compatibility/2006" xmlns:p14="http://schemas.microsoft.com/office/powerpoint/2010/main">
          <mc:Choice Requires="p14">
            <p:contentPart p14:bwMode="auto" r:id="rId250">
              <p14:nvContentPartPr>
                <p14:cNvPr id="171104" name="Freihand 171103">
                  <a:extLst>
                    <a:ext uri="{FF2B5EF4-FFF2-40B4-BE49-F238E27FC236}">
                      <a16:creationId xmlns:a16="http://schemas.microsoft.com/office/drawing/2014/main" id="{700A4B33-A046-41A2-A1FB-03F34687FAAC}"/>
                    </a:ext>
                  </a:extLst>
                </p14:cNvPr>
                <p14:cNvContentPartPr/>
                <p14:nvPr/>
              </p14:nvContentPartPr>
              <p14:xfrm>
                <a:off x="1990733" y="4315747"/>
                <a:ext cx="127440" cy="207720"/>
              </p14:xfrm>
            </p:contentPart>
          </mc:Choice>
          <mc:Fallback xmlns="">
            <p:pic>
              <p:nvPicPr>
                <p:cNvPr id="171104" name="Freihand 171103">
                  <a:extLst>
                    <a:ext uri="{FF2B5EF4-FFF2-40B4-BE49-F238E27FC236}">
                      <a16:creationId xmlns:a16="http://schemas.microsoft.com/office/drawing/2014/main" id="{700A4B33-A046-41A2-A1FB-03F34687FAAC}"/>
                    </a:ext>
                  </a:extLst>
                </p:cNvPr>
                <p:cNvPicPr/>
                <p:nvPr/>
              </p:nvPicPr>
              <p:blipFill>
                <a:blip r:embed="rId251"/>
                <a:stretch>
                  <a:fillRect/>
                </a:stretch>
              </p:blipFill>
              <p:spPr>
                <a:xfrm>
                  <a:off x="1986413" y="4311427"/>
                  <a:ext cx="1360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71105" name="Freihand 171104">
                  <a:extLst>
                    <a:ext uri="{FF2B5EF4-FFF2-40B4-BE49-F238E27FC236}">
                      <a16:creationId xmlns:a16="http://schemas.microsoft.com/office/drawing/2014/main" id="{B3B0F8AC-F4C4-48ED-80D9-525DA44B8192}"/>
                    </a:ext>
                  </a:extLst>
                </p14:cNvPr>
                <p14:cNvContentPartPr/>
                <p14:nvPr/>
              </p14:nvContentPartPr>
              <p14:xfrm>
                <a:off x="2175413" y="4349227"/>
                <a:ext cx="94320" cy="144000"/>
              </p14:xfrm>
            </p:contentPart>
          </mc:Choice>
          <mc:Fallback xmlns="">
            <p:pic>
              <p:nvPicPr>
                <p:cNvPr id="171105" name="Freihand 171104">
                  <a:extLst>
                    <a:ext uri="{FF2B5EF4-FFF2-40B4-BE49-F238E27FC236}">
                      <a16:creationId xmlns:a16="http://schemas.microsoft.com/office/drawing/2014/main" id="{B3B0F8AC-F4C4-48ED-80D9-525DA44B8192}"/>
                    </a:ext>
                  </a:extLst>
                </p:cNvPr>
                <p:cNvPicPr/>
                <p:nvPr/>
              </p:nvPicPr>
              <p:blipFill>
                <a:blip r:embed="rId253"/>
                <a:stretch>
                  <a:fillRect/>
                </a:stretch>
              </p:blipFill>
              <p:spPr>
                <a:xfrm>
                  <a:off x="2171093" y="4344907"/>
                  <a:ext cx="1029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71106" name="Freihand 171105">
                  <a:extLst>
                    <a:ext uri="{FF2B5EF4-FFF2-40B4-BE49-F238E27FC236}">
                      <a16:creationId xmlns:a16="http://schemas.microsoft.com/office/drawing/2014/main" id="{925A2DB9-E062-4B9B-A43F-F1B5E52DC563}"/>
                    </a:ext>
                  </a:extLst>
                </p14:cNvPr>
                <p14:cNvContentPartPr/>
                <p14:nvPr/>
              </p14:nvContentPartPr>
              <p14:xfrm>
                <a:off x="2243453" y="4342387"/>
                <a:ext cx="64080" cy="3960"/>
              </p14:xfrm>
            </p:contentPart>
          </mc:Choice>
          <mc:Fallback xmlns="">
            <p:pic>
              <p:nvPicPr>
                <p:cNvPr id="171106" name="Freihand 171105">
                  <a:extLst>
                    <a:ext uri="{FF2B5EF4-FFF2-40B4-BE49-F238E27FC236}">
                      <a16:creationId xmlns:a16="http://schemas.microsoft.com/office/drawing/2014/main" id="{925A2DB9-E062-4B9B-A43F-F1B5E52DC563}"/>
                    </a:ext>
                  </a:extLst>
                </p:cNvPr>
                <p:cNvPicPr/>
                <p:nvPr/>
              </p:nvPicPr>
              <p:blipFill>
                <a:blip r:embed="rId255"/>
                <a:stretch>
                  <a:fillRect/>
                </a:stretch>
              </p:blipFill>
              <p:spPr>
                <a:xfrm>
                  <a:off x="2239133" y="4338067"/>
                  <a:ext cx="7272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71107" name="Freihand 171106">
                  <a:extLst>
                    <a:ext uri="{FF2B5EF4-FFF2-40B4-BE49-F238E27FC236}">
                      <a16:creationId xmlns:a16="http://schemas.microsoft.com/office/drawing/2014/main" id="{5F4E5EC7-E00C-411B-8A9A-E0256882E59F}"/>
                    </a:ext>
                  </a:extLst>
                </p14:cNvPr>
                <p14:cNvContentPartPr/>
                <p14:nvPr/>
              </p14:nvContentPartPr>
              <p14:xfrm>
                <a:off x="2295293" y="4339867"/>
                <a:ext cx="242640" cy="124200"/>
              </p14:xfrm>
            </p:contentPart>
          </mc:Choice>
          <mc:Fallback xmlns="">
            <p:pic>
              <p:nvPicPr>
                <p:cNvPr id="171107" name="Freihand 171106">
                  <a:extLst>
                    <a:ext uri="{FF2B5EF4-FFF2-40B4-BE49-F238E27FC236}">
                      <a16:creationId xmlns:a16="http://schemas.microsoft.com/office/drawing/2014/main" id="{5F4E5EC7-E00C-411B-8A9A-E0256882E59F}"/>
                    </a:ext>
                  </a:extLst>
                </p:cNvPr>
                <p:cNvPicPr/>
                <p:nvPr/>
              </p:nvPicPr>
              <p:blipFill>
                <a:blip r:embed="rId257"/>
                <a:stretch>
                  <a:fillRect/>
                </a:stretch>
              </p:blipFill>
              <p:spPr>
                <a:xfrm>
                  <a:off x="2290973" y="4335547"/>
                  <a:ext cx="251280" cy="132840"/>
                </a:xfrm>
                <a:prstGeom prst="rect">
                  <a:avLst/>
                </a:prstGeom>
              </p:spPr>
            </p:pic>
          </mc:Fallback>
        </mc:AlternateContent>
      </p:grpSp>
      <p:grpSp>
        <p:nvGrpSpPr>
          <p:cNvPr id="171115" name="Gruppieren 171114">
            <a:extLst>
              <a:ext uri="{FF2B5EF4-FFF2-40B4-BE49-F238E27FC236}">
                <a16:creationId xmlns:a16="http://schemas.microsoft.com/office/drawing/2014/main" id="{41A6B873-6E42-4385-87F0-32ADA935AC2B}"/>
              </a:ext>
            </a:extLst>
          </p:cNvPr>
          <p:cNvGrpSpPr/>
          <p:nvPr/>
        </p:nvGrpSpPr>
        <p:grpSpPr>
          <a:xfrm>
            <a:off x="148613" y="2284267"/>
            <a:ext cx="700200" cy="236880"/>
            <a:chOff x="148613" y="2284267"/>
            <a:chExt cx="700200" cy="236880"/>
          </a:xfrm>
        </p:grpSpPr>
        <mc:AlternateContent xmlns:mc="http://schemas.openxmlformats.org/markup-compatibility/2006" xmlns:p14="http://schemas.microsoft.com/office/powerpoint/2010/main">
          <mc:Choice Requires="p14">
            <p:contentPart p14:bwMode="auto" r:id="rId258">
              <p14:nvContentPartPr>
                <p14:cNvPr id="171032" name="Freihand 171031">
                  <a:extLst>
                    <a:ext uri="{FF2B5EF4-FFF2-40B4-BE49-F238E27FC236}">
                      <a16:creationId xmlns:a16="http://schemas.microsoft.com/office/drawing/2014/main" id="{C27AC914-06B9-4494-A151-E32731CD57B7}"/>
                    </a:ext>
                  </a:extLst>
                </p14:cNvPr>
                <p14:cNvContentPartPr/>
                <p14:nvPr/>
              </p14:nvContentPartPr>
              <p14:xfrm>
                <a:off x="658733" y="2380027"/>
                <a:ext cx="90360" cy="48240"/>
              </p14:xfrm>
            </p:contentPart>
          </mc:Choice>
          <mc:Fallback xmlns="">
            <p:pic>
              <p:nvPicPr>
                <p:cNvPr id="171032" name="Freihand 171031">
                  <a:extLst>
                    <a:ext uri="{FF2B5EF4-FFF2-40B4-BE49-F238E27FC236}">
                      <a16:creationId xmlns:a16="http://schemas.microsoft.com/office/drawing/2014/main" id="{C27AC914-06B9-4494-A151-E32731CD57B7}"/>
                    </a:ext>
                  </a:extLst>
                </p:cNvPr>
                <p:cNvPicPr/>
                <p:nvPr/>
              </p:nvPicPr>
              <p:blipFill>
                <a:blip r:embed="rId259"/>
                <a:stretch>
                  <a:fillRect/>
                </a:stretch>
              </p:blipFill>
              <p:spPr>
                <a:xfrm>
                  <a:off x="654413" y="2375707"/>
                  <a:ext cx="990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71033" name="Freihand 171032">
                  <a:extLst>
                    <a:ext uri="{FF2B5EF4-FFF2-40B4-BE49-F238E27FC236}">
                      <a16:creationId xmlns:a16="http://schemas.microsoft.com/office/drawing/2014/main" id="{5F6FEAB0-28A6-4D5F-8B51-2C3FA995B6E0}"/>
                    </a:ext>
                  </a:extLst>
                </p14:cNvPr>
                <p14:cNvContentPartPr/>
                <p14:nvPr/>
              </p14:nvContentPartPr>
              <p14:xfrm>
                <a:off x="722453" y="2394787"/>
                <a:ext cx="44640" cy="126360"/>
              </p14:xfrm>
            </p:contentPart>
          </mc:Choice>
          <mc:Fallback xmlns="">
            <p:pic>
              <p:nvPicPr>
                <p:cNvPr id="171033" name="Freihand 171032">
                  <a:extLst>
                    <a:ext uri="{FF2B5EF4-FFF2-40B4-BE49-F238E27FC236}">
                      <a16:creationId xmlns:a16="http://schemas.microsoft.com/office/drawing/2014/main" id="{5F6FEAB0-28A6-4D5F-8B51-2C3FA995B6E0}"/>
                    </a:ext>
                  </a:extLst>
                </p:cNvPr>
                <p:cNvPicPr/>
                <p:nvPr/>
              </p:nvPicPr>
              <p:blipFill>
                <a:blip r:embed="rId261"/>
                <a:stretch>
                  <a:fillRect/>
                </a:stretch>
              </p:blipFill>
              <p:spPr>
                <a:xfrm>
                  <a:off x="718133" y="2390467"/>
                  <a:ext cx="532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71034" name="Freihand 171033">
                  <a:extLst>
                    <a:ext uri="{FF2B5EF4-FFF2-40B4-BE49-F238E27FC236}">
                      <a16:creationId xmlns:a16="http://schemas.microsoft.com/office/drawing/2014/main" id="{653F65BC-8A52-42A3-B273-9A14561A722F}"/>
                    </a:ext>
                  </a:extLst>
                </p14:cNvPr>
                <p14:cNvContentPartPr/>
                <p14:nvPr/>
              </p14:nvContentPartPr>
              <p14:xfrm>
                <a:off x="772133" y="2284267"/>
                <a:ext cx="76680" cy="116640"/>
              </p14:xfrm>
            </p:contentPart>
          </mc:Choice>
          <mc:Fallback xmlns="">
            <p:pic>
              <p:nvPicPr>
                <p:cNvPr id="171034" name="Freihand 171033">
                  <a:extLst>
                    <a:ext uri="{FF2B5EF4-FFF2-40B4-BE49-F238E27FC236}">
                      <a16:creationId xmlns:a16="http://schemas.microsoft.com/office/drawing/2014/main" id="{653F65BC-8A52-42A3-B273-9A14561A722F}"/>
                    </a:ext>
                  </a:extLst>
                </p:cNvPr>
                <p:cNvPicPr/>
                <p:nvPr/>
              </p:nvPicPr>
              <p:blipFill>
                <a:blip r:embed="rId263"/>
                <a:stretch>
                  <a:fillRect/>
                </a:stretch>
              </p:blipFill>
              <p:spPr>
                <a:xfrm>
                  <a:off x="767813" y="2279947"/>
                  <a:ext cx="853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71108" name="Freihand 171107">
                  <a:extLst>
                    <a:ext uri="{FF2B5EF4-FFF2-40B4-BE49-F238E27FC236}">
                      <a16:creationId xmlns:a16="http://schemas.microsoft.com/office/drawing/2014/main" id="{6EFC5F35-5FD8-443D-828A-EE41D03B0867}"/>
                    </a:ext>
                  </a:extLst>
                </p14:cNvPr>
                <p14:cNvContentPartPr/>
                <p14:nvPr/>
              </p14:nvContentPartPr>
              <p14:xfrm>
                <a:off x="148613" y="2338627"/>
                <a:ext cx="94320" cy="156960"/>
              </p14:xfrm>
            </p:contentPart>
          </mc:Choice>
          <mc:Fallback xmlns="">
            <p:pic>
              <p:nvPicPr>
                <p:cNvPr id="171108" name="Freihand 171107">
                  <a:extLst>
                    <a:ext uri="{FF2B5EF4-FFF2-40B4-BE49-F238E27FC236}">
                      <a16:creationId xmlns:a16="http://schemas.microsoft.com/office/drawing/2014/main" id="{6EFC5F35-5FD8-443D-828A-EE41D03B0867}"/>
                    </a:ext>
                  </a:extLst>
                </p:cNvPr>
                <p:cNvPicPr/>
                <p:nvPr/>
              </p:nvPicPr>
              <p:blipFill>
                <a:blip r:embed="rId265"/>
                <a:stretch>
                  <a:fillRect/>
                </a:stretch>
              </p:blipFill>
              <p:spPr>
                <a:xfrm>
                  <a:off x="144293" y="2334307"/>
                  <a:ext cx="10296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71109" name="Freihand 171108">
                  <a:extLst>
                    <a:ext uri="{FF2B5EF4-FFF2-40B4-BE49-F238E27FC236}">
                      <a16:creationId xmlns:a16="http://schemas.microsoft.com/office/drawing/2014/main" id="{08DC2079-DE04-439C-8BAC-669C3189B5BE}"/>
                    </a:ext>
                  </a:extLst>
                </p14:cNvPr>
                <p14:cNvContentPartPr/>
                <p14:nvPr/>
              </p14:nvContentPartPr>
              <p14:xfrm>
                <a:off x="245093" y="2300827"/>
                <a:ext cx="81000" cy="186120"/>
              </p14:xfrm>
            </p:contentPart>
          </mc:Choice>
          <mc:Fallback xmlns="">
            <p:pic>
              <p:nvPicPr>
                <p:cNvPr id="171109" name="Freihand 171108">
                  <a:extLst>
                    <a:ext uri="{FF2B5EF4-FFF2-40B4-BE49-F238E27FC236}">
                      <a16:creationId xmlns:a16="http://schemas.microsoft.com/office/drawing/2014/main" id="{08DC2079-DE04-439C-8BAC-669C3189B5BE}"/>
                    </a:ext>
                  </a:extLst>
                </p:cNvPr>
                <p:cNvPicPr/>
                <p:nvPr/>
              </p:nvPicPr>
              <p:blipFill>
                <a:blip r:embed="rId267"/>
                <a:stretch>
                  <a:fillRect/>
                </a:stretch>
              </p:blipFill>
              <p:spPr>
                <a:xfrm>
                  <a:off x="240773" y="2296507"/>
                  <a:ext cx="8964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71110" name="Freihand 171109">
                  <a:extLst>
                    <a:ext uri="{FF2B5EF4-FFF2-40B4-BE49-F238E27FC236}">
                      <a16:creationId xmlns:a16="http://schemas.microsoft.com/office/drawing/2014/main" id="{8D95982E-B37C-4427-A4FE-A50D6A9941ED}"/>
                    </a:ext>
                  </a:extLst>
                </p14:cNvPr>
                <p14:cNvContentPartPr/>
                <p14:nvPr/>
              </p14:nvContentPartPr>
              <p14:xfrm>
                <a:off x="269213" y="2301547"/>
                <a:ext cx="87840" cy="15480"/>
              </p14:xfrm>
            </p:contentPart>
          </mc:Choice>
          <mc:Fallback xmlns="">
            <p:pic>
              <p:nvPicPr>
                <p:cNvPr id="171110" name="Freihand 171109">
                  <a:extLst>
                    <a:ext uri="{FF2B5EF4-FFF2-40B4-BE49-F238E27FC236}">
                      <a16:creationId xmlns:a16="http://schemas.microsoft.com/office/drawing/2014/main" id="{8D95982E-B37C-4427-A4FE-A50D6A9941ED}"/>
                    </a:ext>
                  </a:extLst>
                </p:cNvPr>
                <p:cNvPicPr/>
                <p:nvPr/>
              </p:nvPicPr>
              <p:blipFill>
                <a:blip r:embed="rId269"/>
                <a:stretch>
                  <a:fillRect/>
                </a:stretch>
              </p:blipFill>
              <p:spPr>
                <a:xfrm>
                  <a:off x="264893" y="2297227"/>
                  <a:ext cx="96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71111" name="Freihand 171110">
                  <a:extLst>
                    <a:ext uri="{FF2B5EF4-FFF2-40B4-BE49-F238E27FC236}">
                      <a16:creationId xmlns:a16="http://schemas.microsoft.com/office/drawing/2014/main" id="{01B8F83A-ECFD-46F5-806C-78AB5F50A9C9}"/>
                    </a:ext>
                  </a:extLst>
                </p14:cNvPr>
                <p14:cNvContentPartPr/>
                <p14:nvPr/>
              </p14:nvContentPartPr>
              <p14:xfrm>
                <a:off x="382253" y="2305147"/>
                <a:ext cx="139320" cy="127800"/>
              </p14:xfrm>
            </p:contentPart>
          </mc:Choice>
          <mc:Fallback xmlns="">
            <p:pic>
              <p:nvPicPr>
                <p:cNvPr id="171111" name="Freihand 171110">
                  <a:extLst>
                    <a:ext uri="{FF2B5EF4-FFF2-40B4-BE49-F238E27FC236}">
                      <a16:creationId xmlns:a16="http://schemas.microsoft.com/office/drawing/2014/main" id="{01B8F83A-ECFD-46F5-806C-78AB5F50A9C9}"/>
                    </a:ext>
                  </a:extLst>
                </p:cNvPr>
                <p:cNvPicPr/>
                <p:nvPr/>
              </p:nvPicPr>
              <p:blipFill>
                <a:blip r:embed="rId271"/>
                <a:stretch>
                  <a:fillRect/>
                </a:stretch>
              </p:blipFill>
              <p:spPr>
                <a:xfrm>
                  <a:off x="377933" y="2300827"/>
                  <a:ext cx="1479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71114" name="Freihand 171113">
                  <a:extLst>
                    <a:ext uri="{FF2B5EF4-FFF2-40B4-BE49-F238E27FC236}">
                      <a16:creationId xmlns:a16="http://schemas.microsoft.com/office/drawing/2014/main" id="{73C087B4-48C2-46EB-88E7-7064762EF500}"/>
                    </a:ext>
                  </a:extLst>
                </p14:cNvPr>
                <p14:cNvContentPartPr/>
                <p14:nvPr/>
              </p14:nvContentPartPr>
              <p14:xfrm>
                <a:off x="480533" y="2321347"/>
                <a:ext cx="86760" cy="82800"/>
              </p14:xfrm>
            </p:contentPart>
          </mc:Choice>
          <mc:Fallback xmlns="">
            <p:pic>
              <p:nvPicPr>
                <p:cNvPr id="171114" name="Freihand 171113">
                  <a:extLst>
                    <a:ext uri="{FF2B5EF4-FFF2-40B4-BE49-F238E27FC236}">
                      <a16:creationId xmlns:a16="http://schemas.microsoft.com/office/drawing/2014/main" id="{73C087B4-48C2-46EB-88E7-7064762EF500}"/>
                    </a:ext>
                  </a:extLst>
                </p:cNvPr>
                <p:cNvPicPr/>
                <p:nvPr/>
              </p:nvPicPr>
              <p:blipFill>
                <a:blip r:embed="rId273"/>
                <a:stretch>
                  <a:fillRect/>
                </a:stretch>
              </p:blipFill>
              <p:spPr>
                <a:xfrm>
                  <a:off x="476213" y="2317027"/>
                  <a:ext cx="95400" cy="91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4">
            <p14:nvContentPartPr>
              <p14:cNvPr id="171116" name="Freihand 171115">
                <a:extLst>
                  <a:ext uri="{FF2B5EF4-FFF2-40B4-BE49-F238E27FC236}">
                    <a16:creationId xmlns:a16="http://schemas.microsoft.com/office/drawing/2014/main" id="{0F0FA557-CA5E-43BB-9A9B-94FB0084B17C}"/>
                  </a:ext>
                </a:extLst>
              </p14:cNvPr>
              <p14:cNvContentPartPr/>
              <p14:nvPr/>
            </p14:nvContentPartPr>
            <p14:xfrm>
              <a:off x="10596533" y="275467"/>
              <a:ext cx="771120" cy="74160"/>
            </p14:xfrm>
          </p:contentPart>
        </mc:Choice>
        <mc:Fallback xmlns="">
          <p:pic>
            <p:nvPicPr>
              <p:cNvPr id="171116" name="Freihand 171115">
                <a:extLst>
                  <a:ext uri="{FF2B5EF4-FFF2-40B4-BE49-F238E27FC236}">
                    <a16:creationId xmlns:a16="http://schemas.microsoft.com/office/drawing/2014/main" id="{0F0FA557-CA5E-43BB-9A9B-94FB0084B17C}"/>
                  </a:ext>
                </a:extLst>
              </p:cNvPr>
              <p:cNvPicPr/>
              <p:nvPr/>
            </p:nvPicPr>
            <p:blipFill>
              <a:blip r:embed="rId275"/>
              <a:stretch>
                <a:fillRect/>
              </a:stretch>
            </p:blipFill>
            <p:spPr>
              <a:xfrm>
                <a:off x="10592213" y="271147"/>
                <a:ext cx="7797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71340" name="Freihand 171339">
                <a:extLst>
                  <a:ext uri="{FF2B5EF4-FFF2-40B4-BE49-F238E27FC236}">
                    <a16:creationId xmlns:a16="http://schemas.microsoft.com/office/drawing/2014/main" id="{0F529D29-D615-4E27-B51A-CDD080F3C520}"/>
                  </a:ext>
                </a:extLst>
              </p14:cNvPr>
              <p14:cNvContentPartPr/>
              <p14:nvPr/>
            </p14:nvContentPartPr>
            <p14:xfrm>
              <a:off x="3038693" y="1442227"/>
              <a:ext cx="12240" cy="25200"/>
            </p14:xfrm>
          </p:contentPart>
        </mc:Choice>
        <mc:Fallback xmlns="">
          <p:pic>
            <p:nvPicPr>
              <p:cNvPr id="171340" name="Freihand 171339">
                <a:extLst>
                  <a:ext uri="{FF2B5EF4-FFF2-40B4-BE49-F238E27FC236}">
                    <a16:creationId xmlns:a16="http://schemas.microsoft.com/office/drawing/2014/main" id="{0F529D29-D615-4E27-B51A-CDD080F3C520}"/>
                  </a:ext>
                </a:extLst>
              </p:cNvPr>
              <p:cNvPicPr/>
              <p:nvPr/>
            </p:nvPicPr>
            <p:blipFill>
              <a:blip r:embed="rId277"/>
              <a:stretch>
                <a:fillRect/>
              </a:stretch>
            </p:blipFill>
            <p:spPr>
              <a:xfrm>
                <a:off x="3034373" y="1437907"/>
                <a:ext cx="208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71341" name="Freihand 171340">
                <a:extLst>
                  <a:ext uri="{FF2B5EF4-FFF2-40B4-BE49-F238E27FC236}">
                    <a16:creationId xmlns:a16="http://schemas.microsoft.com/office/drawing/2014/main" id="{F161BB38-48A8-4D0B-9966-443D6C5EA68F}"/>
                  </a:ext>
                </a:extLst>
              </p14:cNvPr>
              <p14:cNvContentPartPr/>
              <p14:nvPr/>
            </p14:nvContentPartPr>
            <p14:xfrm>
              <a:off x="7045133" y="2877907"/>
              <a:ext cx="206640" cy="49320"/>
            </p14:xfrm>
          </p:contentPart>
        </mc:Choice>
        <mc:Fallback xmlns="">
          <p:pic>
            <p:nvPicPr>
              <p:cNvPr id="171341" name="Freihand 171340">
                <a:extLst>
                  <a:ext uri="{FF2B5EF4-FFF2-40B4-BE49-F238E27FC236}">
                    <a16:creationId xmlns:a16="http://schemas.microsoft.com/office/drawing/2014/main" id="{F161BB38-48A8-4D0B-9966-443D6C5EA68F}"/>
                  </a:ext>
                </a:extLst>
              </p:cNvPr>
              <p:cNvPicPr/>
              <p:nvPr/>
            </p:nvPicPr>
            <p:blipFill>
              <a:blip r:embed="rId279"/>
              <a:stretch>
                <a:fillRect/>
              </a:stretch>
            </p:blipFill>
            <p:spPr>
              <a:xfrm>
                <a:off x="7040813" y="2873587"/>
                <a:ext cx="21528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71342" name="Freihand 171341">
                <a:extLst>
                  <a:ext uri="{FF2B5EF4-FFF2-40B4-BE49-F238E27FC236}">
                    <a16:creationId xmlns:a16="http://schemas.microsoft.com/office/drawing/2014/main" id="{6E834391-F4CA-4979-A0CF-5456710D4015}"/>
                  </a:ext>
                </a:extLst>
              </p14:cNvPr>
              <p14:cNvContentPartPr/>
              <p14:nvPr/>
            </p14:nvContentPartPr>
            <p14:xfrm>
              <a:off x="6393173" y="3316027"/>
              <a:ext cx="302040" cy="45720"/>
            </p14:xfrm>
          </p:contentPart>
        </mc:Choice>
        <mc:Fallback xmlns="">
          <p:pic>
            <p:nvPicPr>
              <p:cNvPr id="171342" name="Freihand 171341">
                <a:extLst>
                  <a:ext uri="{FF2B5EF4-FFF2-40B4-BE49-F238E27FC236}">
                    <a16:creationId xmlns:a16="http://schemas.microsoft.com/office/drawing/2014/main" id="{6E834391-F4CA-4979-A0CF-5456710D4015}"/>
                  </a:ext>
                </a:extLst>
              </p:cNvPr>
              <p:cNvPicPr/>
              <p:nvPr/>
            </p:nvPicPr>
            <p:blipFill>
              <a:blip r:embed="rId281"/>
              <a:stretch>
                <a:fillRect/>
              </a:stretch>
            </p:blipFill>
            <p:spPr>
              <a:xfrm>
                <a:off x="6388853" y="3311707"/>
                <a:ext cx="310680" cy="54360"/>
              </a:xfrm>
              <a:prstGeom prst="rect">
                <a:avLst/>
              </a:prstGeom>
            </p:spPr>
          </p:pic>
        </mc:Fallback>
      </mc:AlternateContent>
      <p:grpSp>
        <p:nvGrpSpPr>
          <p:cNvPr id="171348" name="Gruppieren 171347">
            <a:extLst>
              <a:ext uri="{FF2B5EF4-FFF2-40B4-BE49-F238E27FC236}">
                <a16:creationId xmlns:a16="http://schemas.microsoft.com/office/drawing/2014/main" id="{AB11CE29-D7C5-4421-B334-545FEFC68E87}"/>
              </a:ext>
            </a:extLst>
          </p:cNvPr>
          <p:cNvGrpSpPr/>
          <p:nvPr/>
        </p:nvGrpSpPr>
        <p:grpSpPr>
          <a:xfrm>
            <a:off x="111533" y="603787"/>
            <a:ext cx="11857680" cy="4479840"/>
            <a:chOff x="111533" y="603787"/>
            <a:chExt cx="11857680" cy="4479840"/>
          </a:xfrm>
        </p:grpSpPr>
        <mc:AlternateContent xmlns:mc="http://schemas.openxmlformats.org/markup-compatibility/2006" xmlns:p14="http://schemas.microsoft.com/office/powerpoint/2010/main">
          <mc:Choice Requires="p14">
            <p:contentPart p14:bwMode="auto" r:id="rId282">
              <p14:nvContentPartPr>
                <p14:cNvPr id="171117" name="Freihand 171116">
                  <a:extLst>
                    <a:ext uri="{FF2B5EF4-FFF2-40B4-BE49-F238E27FC236}">
                      <a16:creationId xmlns:a16="http://schemas.microsoft.com/office/drawing/2014/main" id="{38B00728-E918-4733-B51A-37187FA4C507}"/>
                    </a:ext>
                  </a:extLst>
                </p14:cNvPr>
                <p14:cNvContentPartPr/>
                <p14:nvPr/>
              </p14:nvContentPartPr>
              <p14:xfrm>
                <a:off x="983453" y="1311547"/>
                <a:ext cx="2715480" cy="1632240"/>
              </p14:xfrm>
            </p:contentPart>
          </mc:Choice>
          <mc:Fallback xmlns="">
            <p:pic>
              <p:nvPicPr>
                <p:cNvPr id="171117" name="Freihand 171116">
                  <a:extLst>
                    <a:ext uri="{FF2B5EF4-FFF2-40B4-BE49-F238E27FC236}">
                      <a16:creationId xmlns:a16="http://schemas.microsoft.com/office/drawing/2014/main" id="{38B00728-E918-4733-B51A-37187FA4C507}"/>
                    </a:ext>
                  </a:extLst>
                </p:cNvPr>
                <p:cNvPicPr/>
                <p:nvPr/>
              </p:nvPicPr>
              <p:blipFill>
                <a:blip r:embed="rId283"/>
                <a:stretch>
                  <a:fillRect/>
                </a:stretch>
              </p:blipFill>
              <p:spPr>
                <a:xfrm>
                  <a:off x="979133" y="1307227"/>
                  <a:ext cx="2724120" cy="164088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1118" name="Freihand 171117">
                  <a:extLst>
                    <a:ext uri="{FF2B5EF4-FFF2-40B4-BE49-F238E27FC236}">
                      <a16:creationId xmlns:a16="http://schemas.microsoft.com/office/drawing/2014/main" id="{256F15B0-7BBB-4374-86B0-F9EBCD4C7822}"/>
                    </a:ext>
                  </a:extLst>
                </p14:cNvPr>
                <p14:cNvContentPartPr/>
                <p14:nvPr/>
              </p14:nvContentPartPr>
              <p14:xfrm>
                <a:off x="3747893" y="1157107"/>
                <a:ext cx="66960" cy="45720"/>
              </p14:xfrm>
            </p:contentPart>
          </mc:Choice>
          <mc:Fallback xmlns="">
            <p:pic>
              <p:nvPicPr>
                <p:cNvPr id="171118" name="Freihand 171117">
                  <a:extLst>
                    <a:ext uri="{FF2B5EF4-FFF2-40B4-BE49-F238E27FC236}">
                      <a16:creationId xmlns:a16="http://schemas.microsoft.com/office/drawing/2014/main" id="{256F15B0-7BBB-4374-86B0-F9EBCD4C7822}"/>
                    </a:ext>
                  </a:extLst>
                </p:cNvPr>
                <p:cNvPicPr/>
                <p:nvPr/>
              </p:nvPicPr>
              <p:blipFill>
                <a:blip r:embed="rId285"/>
                <a:stretch>
                  <a:fillRect/>
                </a:stretch>
              </p:blipFill>
              <p:spPr>
                <a:xfrm>
                  <a:off x="3743573" y="1152787"/>
                  <a:ext cx="7560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1119" name="Freihand 171118">
                  <a:extLst>
                    <a:ext uri="{FF2B5EF4-FFF2-40B4-BE49-F238E27FC236}">
                      <a16:creationId xmlns:a16="http://schemas.microsoft.com/office/drawing/2014/main" id="{D24C4B04-0DCF-4CD4-80F5-57DA7147B10C}"/>
                    </a:ext>
                  </a:extLst>
                </p14:cNvPr>
                <p14:cNvContentPartPr/>
                <p14:nvPr/>
              </p14:nvContentPartPr>
              <p14:xfrm>
                <a:off x="3829613" y="1153507"/>
                <a:ext cx="16200" cy="140760"/>
              </p14:xfrm>
            </p:contentPart>
          </mc:Choice>
          <mc:Fallback xmlns="">
            <p:pic>
              <p:nvPicPr>
                <p:cNvPr id="171119" name="Freihand 171118">
                  <a:extLst>
                    <a:ext uri="{FF2B5EF4-FFF2-40B4-BE49-F238E27FC236}">
                      <a16:creationId xmlns:a16="http://schemas.microsoft.com/office/drawing/2014/main" id="{D24C4B04-0DCF-4CD4-80F5-57DA7147B10C}"/>
                    </a:ext>
                  </a:extLst>
                </p:cNvPr>
                <p:cNvPicPr/>
                <p:nvPr/>
              </p:nvPicPr>
              <p:blipFill>
                <a:blip r:embed="rId287"/>
                <a:stretch>
                  <a:fillRect/>
                </a:stretch>
              </p:blipFill>
              <p:spPr>
                <a:xfrm>
                  <a:off x="3825293" y="1149187"/>
                  <a:ext cx="2484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1120" name="Freihand 171119">
                  <a:extLst>
                    <a:ext uri="{FF2B5EF4-FFF2-40B4-BE49-F238E27FC236}">
                      <a16:creationId xmlns:a16="http://schemas.microsoft.com/office/drawing/2014/main" id="{C8FBB02E-8751-4E54-9B59-5262C131F43D}"/>
                    </a:ext>
                  </a:extLst>
                </p14:cNvPr>
                <p14:cNvContentPartPr/>
                <p14:nvPr/>
              </p14:nvContentPartPr>
              <p14:xfrm>
                <a:off x="3900173" y="1043347"/>
                <a:ext cx="22320" cy="56520"/>
              </p14:xfrm>
            </p:contentPart>
          </mc:Choice>
          <mc:Fallback xmlns="">
            <p:pic>
              <p:nvPicPr>
                <p:cNvPr id="171120" name="Freihand 171119">
                  <a:extLst>
                    <a:ext uri="{FF2B5EF4-FFF2-40B4-BE49-F238E27FC236}">
                      <a16:creationId xmlns:a16="http://schemas.microsoft.com/office/drawing/2014/main" id="{C8FBB02E-8751-4E54-9B59-5262C131F43D}"/>
                    </a:ext>
                  </a:extLst>
                </p:cNvPr>
                <p:cNvPicPr/>
                <p:nvPr/>
              </p:nvPicPr>
              <p:blipFill>
                <a:blip r:embed="rId289"/>
                <a:stretch>
                  <a:fillRect/>
                </a:stretch>
              </p:blipFill>
              <p:spPr>
                <a:xfrm>
                  <a:off x="3895853" y="1039027"/>
                  <a:ext cx="309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1121" name="Freihand 171120">
                  <a:extLst>
                    <a:ext uri="{FF2B5EF4-FFF2-40B4-BE49-F238E27FC236}">
                      <a16:creationId xmlns:a16="http://schemas.microsoft.com/office/drawing/2014/main" id="{45C8EE1F-C28F-4BF3-9E89-27B7766DA5FF}"/>
                    </a:ext>
                  </a:extLst>
                </p14:cNvPr>
                <p14:cNvContentPartPr/>
                <p14:nvPr/>
              </p14:nvContentPartPr>
              <p14:xfrm>
                <a:off x="3835373" y="1041187"/>
                <a:ext cx="145080" cy="102960"/>
              </p14:xfrm>
            </p:contentPart>
          </mc:Choice>
          <mc:Fallback xmlns="">
            <p:pic>
              <p:nvPicPr>
                <p:cNvPr id="171121" name="Freihand 171120">
                  <a:extLst>
                    <a:ext uri="{FF2B5EF4-FFF2-40B4-BE49-F238E27FC236}">
                      <a16:creationId xmlns:a16="http://schemas.microsoft.com/office/drawing/2014/main" id="{45C8EE1F-C28F-4BF3-9E89-27B7766DA5FF}"/>
                    </a:ext>
                  </a:extLst>
                </p:cNvPr>
                <p:cNvPicPr/>
                <p:nvPr/>
              </p:nvPicPr>
              <p:blipFill>
                <a:blip r:embed="rId291"/>
                <a:stretch>
                  <a:fillRect/>
                </a:stretch>
              </p:blipFill>
              <p:spPr>
                <a:xfrm>
                  <a:off x="3831053" y="1036867"/>
                  <a:ext cx="15372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1123" name="Freihand 171122">
                  <a:extLst>
                    <a:ext uri="{FF2B5EF4-FFF2-40B4-BE49-F238E27FC236}">
                      <a16:creationId xmlns:a16="http://schemas.microsoft.com/office/drawing/2014/main" id="{18261017-C357-475C-B47F-90FAAF9C511E}"/>
                    </a:ext>
                  </a:extLst>
                </p14:cNvPr>
                <p14:cNvContentPartPr/>
                <p14:nvPr/>
              </p14:nvContentPartPr>
              <p14:xfrm>
                <a:off x="3854093" y="1220827"/>
                <a:ext cx="75960" cy="92880"/>
              </p14:xfrm>
            </p:contentPart>
          </mc:Choice>
          <mc:Fallback xmlns="">
            <p:pic>
              <p:nvPicPr>
                <p:cNvPr id="171123" name="Freihand 171122">
                  <a:extLst>
                    <a:ext uri="{FF2B5EF4-FFF2-40B4-BE49-F238E27FC236}">
                      <a16:creationId xmlns:a16="http://schemas.microsoft.com/office/drawing/2014/main" id="{18261017-C357-475C-B47F-90FAAF9C511E}"/>
                    </a:ext>
                  </a:extLst>
                </p:cNvPr>
                <p:cNvPicPr/>
                <p:nvPr/>
              </p:nvPicPr>
              <p:blipFill>
                <a:blip r:embed="rId293"/>
                <a:stretch>
                  <a:fillRect/>
                </a:stretch>
              </p:blipFill>
              <p:spPr>
                <a:xfrm>
                  <a:off x="3849773" y="1216507"/>
                  <a:ext cx="846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1125" name="Freihand 171124">
                  <a:extLst>
                    <a:ext uri="{FF2B5EF4-FFF2-40B4-BE49-F238E27FC236}">
                      <a16:creationId xmlns:a16="http://schemas.microsoft.com/office/drawing/2014/main" id="{F0D22108-80DD-4DFC-A195-00D6388CC08D}"/>
                    </a:ext>
                  </a:extLst>
                </p14:cNvPr>
                <p14:cNvContentPartPr/>
                <p14:nvPr/>
              </p14:nvContentPartPr>
              <p14:xfrm>
                <a:off x="4027973" y="1092307"/>
                <a:ext cx="126000" cy="64800"/>
              </p14:xfrm>
            </p:contentPart>
          </mc:Choice>
          <mc:Fallback xmlns="">
            <p:pic>
              <p:nvPicPr>
                <p:cNvPr id="171125" name="Freihand 171124">
                  <a:extLst>
                    <a:ext uri="{FF2B5EF4-FFF2-40B4-BE49-F238E27FC236}">
                      <a16:creationId xmlns:a16="http://schemas.microsoft.com/office/drawing/2014/main" id="{F0D22108-80DD-4DFC-A195-00D6388CC08D}"/>
                    </a:ext>
                  </a:extLst>
                </p:cNvPr>
                <p:cNvPicPr/>
                <p:nvPr/>
              </p:nvPicPr>
              <p:blipFill>
                <a:blip r:embed="rId295"/>
                <a:stretch>
                  <a:fillRect/>
                </a:stretch>
              </p:blipFill>
              <p:spPr>
                <a:xfrm>
                  <a:off x="4023653" y="1087987"/>
                  <a:ext cx="1346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1126" name="Freihand 171125">
                  <a:extLst>
                    <a:ext uri="{FF2B5EF4-FFF2-40B4-BE49-F238E27FC236}">
                      <a16:creationId xmlns:a16="http://schemas.microsoft.com/office/drawing/2014/main" id="{261F7AC9-A843-4EAD-B205-AF843AF56A4D}"/>
                    </a:ext>
                  </a:extLst>
                </p14:cNvPr>
                <p14:cNvContentPartPr/>
                <p14:nvPr/>
              </p14:nvContentPartPr>
              <p14:xfrm>
                <a:off x="4042373" y="1131187"/>
                <a:ext cx="124920" cy="63000"/>
              </p14:xfrm>
            </p:contentPart>
          </mc:Choice>
          <mc:Fallback xmlns="">
            <p:pic>
              <p:nvPicPr>
                <p:cNvPr id="171126" name="Freihand 171125">
                  <a:extLst>
                    <a:ext uri="{FF2B5EF4-FFF2-40B4-BE49-F238E27FC236}">
                      <a16:creationId xmlns:a16="http://schemas.microsoft.com/office/drawing/2014/main" id="{261F7AC9-A843-4EAD-B205-AF843AF56A4D}"/>
                    </a:ext>
                  </a:extLst>
                </p:cNvPr>
                <p:cNvPicPr/>
                <p:nvPr/>
              </p:nvPicPr>
              <p:blipFill>
                <a:blip r:embed="rId297"/>
                <a:stretch>
                  <a:fillRect/>
                </a:stretch>
              </p:blipFill>
              <p:spPr>
                <a:xfrm>
                  <a:off x="4038053" y="1126867"/>
                  <a:ext cx="1335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1127" name="Freihand 171126">
                  <a:extLst>
                    <a:ext uri="{FF2B5EF4-FFF2-40B4-BE49-F238E27FC236}">
                      <a16:creationId xmlns:a16="http://schemas.microsoft.com/office/drawing/2014/main" id="{81E8E044-BB35-4A30-AB94-F991E078F231}"/>
                    </a:ext>
                  </a:extLst>
                </p14:cNvPr>
                <p14:cNvContentPartPr/>
                <p14:nvPr/>
              </p14:nvContentPartPr>
              <p14:xfrm>
                <a:off x="3858413" y="1242787"/>
                <a:ext cx="123840" cy="68760"/>
              </p14:xfrm>
            </p:contentPart>
          </mc:Choice>
          <mc:Fallback xmlns="">
            <p:pic>
              <p:nvPicPr>
                <p:cNvPr id="171127" name="Freihand 171126">
                  <a:extLst>
                    <a:ext uri="{FF2B5EF4-FFF2-40B4-BE49-F238E27FC236}">
                      <a16:creationId xmlns:a16="http://schemas.microsoft.com/office/drawing/2014/main" id="{81E8E044-BB35-4A30-AB94-F991E078F231}"/>
                    </a:ext>
                  </a:extLst>
                </p:cNvPr>
                <p:cNvPicPr/>
                <p:nvPr/>
              </p:nvPicPr>
              <p:blipFill>
                <a:blip r:embed="rId299"/>
                <a:stretch>
                  <a:fillRect/>
                </a:stretch>
              </p:blipFill>
              <p:spPr>
                <a:xfrm>
                  <a:off x="3854093" y="1238467"/>
                  <a:ext cx="1324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71129" name="Freihand 171128">
                  <a:extLst>
                    <a:ext uri="{FF2B5EF4-FFF2-40B4-BE49-F238E27FC236}">
                      <a16:creationId xmlns:a16="http://schemas.microsoft.com/office/drawing/2014/main" id="{5FE0AAA3-FFC7-4799-871F-1CCE39F3650B}"/>
                    </a:ext>
                  </a:extLst>
                </p14:cNvPr>
                <p14:cNvContentPartPr/>
                <p14:nvPr/>
              </p14:nvContentPartPr>
              <p14:xfrm>
                <a:off x="4244333" y="942907"/>
                <a:ext cx="118800" cy="200160"/>
              </p14:xfrm>
            </p:contentPart>
          </mc:Choice>
          <mc:Fallback xmlns="">
            <p:pic>
              <p:nvPicPr>
                <p:cNvPr id="171129" name="Freihand 171128">
                  <a:extLst>
                    <a:ext uri="{FF2B5EF4-FFF2-40B4-BE49-F238E27FC236}">
                      <a16:creationId xmlns:a16="http://schemas.microsoft.com/office/drawing/2014/main" id="{5FE0AAA3-FFC7-4799-871F-1CCE39F3650B}"/>
                    </a:ext>
                  </a:extLst>
                </p:cNvPr>
                <p:cNvPicPr/>
                <p:nvPr/>
              </p:nvPicPr>
              <p:blipFill>
                <a:blip r:embed="rId301"/>
                <a:stretch>
                  <a:fillRect/>
                </a:stretch>
              </p:blipFill>
              <p:spPr>
                <a:xfrm>
                  <a:off x="4240013" y="938587"/>
                  <a:ext cx="1274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71130" name="Freihand 171129">
                  <a:extLst>
                    <a:ext uri="{FF2B5EF4-FFF2-40B4-BE49-F238E27FC236}">
                      <a16:creationId xmlns:a16="http://schemas.microsoft.com/office/drawing/2014/main" id="{BD813F78-1D3D-4AAA-B776-F7EBD5E0D4FD}"/>
                    </a:ext>
                  </a:extLst>
                </p14:cNvPr>
                <p14:cNvContentPartPr/>
                <p14:nvPr/>
              </p14:nvContentPartPr>
              <p14:xfrm>
                <a:off x="4388333" y="923827"/>
                <a:ext cx="86400" cy="158040"/>
              </p14:xfrm>
            </p:contentPart>
          </mc:Choice>
          <mc:Fallback xmlns="">
            <p:pic>
              <p:nvPicPr>
                <p:cNvPr id="171130" name="Freihand 171129">
                  <a:extLst>
                    <a:ext uri="{FF2B5EF4-FFF2-40B4-BE49-F238E27FC236}">
                      <a16:creationId xmlns:a16="http://schemas.microsoft.com/office/drawing/2014/main" id="{BD813F78-1D3D-4AAA-B776-F7EBD5E0D4FD}"/>
                    </a:ext>
                  </a:extLst>
                </p:cNvPr>
                <p:cNvPicPr/>
                <p:nvPr/>
              </p:nvPicPr>
              <p:blipFill>
                <a:blip r:embed="rId303"/>
                <a:stretch>
                  <a:fillRect/>
                </a:stretch>
              </p:blipFill>
              <p:spPr>
                <a:xfrm>
                  <a:off x="4384013" y="919507"/>
                  <a:ext cx="950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71131" name="Freihand 171130">
                  <a:extLst>
                    <a:ext uri="{FF2B5EF4-FFF2-40B4-BE49-F238E27FC236}">
                      <a16:creationId xmlns:a16="http://schemas.microsoft.com/office/drawing/2014/main" id="{45BB9500-9DB9-4B89-A8E7-736198B0DC06}"/>
                    </a:ext>
                  </a:extLst>
                </p14:cNvPr>
                <p14:cNvContentPartPr/>
                <p14:nvPr/>
              </p14:nvContentPartPr>
              <p14:xfrm>
                <a:off x="4485173" y="910147"/>
                <a:ext cx="78840" cy="127080"/>
              </p14:xfrm>
            </p:contentPart>
          </mc:Choice>
          <mc:Fallback xmlns="">
            <p:pic>
              <p:nvPicPr>
                <p:cNvPr id="171131" name="Freihand 171130">
                  <a:extLst>
                    <a:ext uri="{FF2B5EF4-FFF2-40B4-BE49-F238E27FC236}">
                      <a16:creationId xmlns:a16="http://schemas.microsoft.com/office/drawing/2014/main" id="{45BB9500-9DB9-4B89-A8E7-736198B0DC06}"/>
                    </a:ext>
                  </a:extLst>
                </p:cNvPr>
                <p:cNvPicPr/>
                <p:nvPr/>
              </p:nvPicPr>
              <p:blipFill>
                <a:blip r:embed="rId305"/>
                <a:stretch>
                  <a:fillRect/>
                </a:stretch>
              </p:blipFill>
              <p:spPr>
                <a:xfrm>
                  <a:off x="4480853" y="905827"/>
                  <a:ext cx="874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71132" name="Freihand 171131">
                  <a:extLst>
                    <a:ext uri="{FF2B5EF4-FFF2-40B4-BE49-F238E27FC236}">
                      <a16:creationId xmlns:a16="http://schemas.microsoft.com/office/drawing/2014/main" id="{FC712A3F-39C1-4339-A050-44E5AB276730}"/>
                    </a:ext>
                  </a:extLst>
                </p14:cNvPr>
                <p14:cNvContentPartPr/>
                <p14:nvPr/>
              </p14:nvContentPartPr>
              <p14:xfrm>
                <a:off x="4613333" y="875947"/>
                <a:ext cx="105480" cy="120960"/>
              </p14:xfrm>
            </p:contentPart>
          </mc:Choice>
          <mc:Fallback xmlns="">
            <p:pic>
              <p:nvPicPr>
                <p:cNvPr id="171132" name="Freihand 171131">
                  <a:extLst>
                    <a:ext uri="{FF2B5EF4-FFF2-40B4-BE49-F238E27FC236}">
                      <a16:creationId xmlns:a16="http://schemas.microsoft.com/office/drawing/2014/main" id="{FC712A3F-39C1-4339-A050-44E5AB276730}"/>
                    </a:ext>
                  </a:extLst>
                </p:cNvPr>
                <p:cNvPicPr/>
                <p:nvPr/>
              </p:nvPicPr>
              <p:blipFill>
                <a:blip r:embed="rId307"/>
                <a:stretch>
                  <a:fillRect/>
                </a:stretch>
              </p:blipFill>
              <p:spPr>
                <a:xfrm>
                  <a:off x="4609013" y="871627"/>
                  <a:ext cx="114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71133" name="Freihand 171132">
                  <a:extLst>
                    <a:ext uri="{FF2B5EF4-FFF2-40B4-BE49-F238E27FC236}">
                      <a16:creationId xmlns:a16="http://schemas.microsoft.com/office/drawing/2014/main" id="{79C2F7C0-BAAB-4A0F-A34A-0FB1E8ABBE0D}"/>
                    </a:ext>
                  </a:extLst>
                </p14:cNvPr>
                <p14:cNvContentPartPr/>
                <p14:nvPr/>
              </p14:nvContentPartPr>
              <p14:xfrm>
                <a:off x="4748333" y="838867"/>
                <a:ext cx="78120" cy="85320"/>
              </p14:xfrm>
            </p:contentPart>
          </mc:Choice>
          <mc:Fallback xmlns="">
            <p:pic>
              <p:nvPicPr>
                <p:cNvPr id="171133" name="Freihand 171132">
                  <a:extLst>
                    <a:ext uri="{FF2B5EF4-FFF2-40B4-BE49-F238E27FC236}">
                      <a16:creationId xmlns:a16="http://schemas.microsoft.com/office/drawing/2014/main" id="{79C2F7C0-BAAB-4A0F-A34A-0FB1E8ABBE0D}"/>
                    </a:ext>
                  </a:extLst>
                </p:cNvPr>
                <p:cNvPicPr/>
                <p:nvPr/>
              </p:nvPicPr>
              <p:blipFill>
                <a:blip r:embed="rId309"/>
                <a:stretch>
                  <a:fillRect/>
                </a:stretch>
              </p:blipFill>
              <p:spPr>
                <a:xfrm>
                  <a:off x="4744013" y="834547"/>
                  <a:ext cx="867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71134" name="Freihand 171133">
                  <a:extLst>
                    <a:ext uri="{FF2B5EF4-FFF2-40B4-BE49-F238E27FC236}">
                      <a16:creationId xmlns:a16="http://schemas.microsoft.com/office/drawing/2014/main" id="{8311A4F9-28BC-4A55-88EF-E736CABEFB3D}"/>
                    </a:ext>
                  </a:extLst>
                </p14:cNvPr>
                <p14:cNvContentPartPr/>
                <p14:nvPr/>
              </p14:nvContentPartPr>
              <p14:xfrm>
                <a:off x="4862453" y="899347"/>
                <a:ext cx="23400" cy="69480"/>
              </p14:xfrm>
            </p:contentPart>
          </mc:Choice>
          <mc:Fallback xmlns="">
            <p:pic>
              <p:nvPicPr>
                <p:cNvPr id="171134" name="Freihand 171133">
                  <a:extLst>
                    <a:ext uri="{FF2B5EF4-FFF2-40B4-BE49-F238E27FC236}">
                      <a16:creationId xmlns:a16="http://schemas.microsoft.com/office/drawing/2014/main" id="{8311A4F9-28BC-4A55-88EF-E736CABEFB3D}"/>
                    </a:ext>
                  </a:extLst>
                </p:cNvPr>
                <p:cNvPicPr/>
                <p:nvPr/>
              </p:nvPicPr>
              <p:blipFill>
                <a:blip r:embed="rId311"/>
                <a:stretch>
                  <a:fillRect/>
                </a:stretch>
              </p:blipFill>
              <p:spPr>
                <a:xfrm>
                  <a:off x="4858133" y="895027"/>
                  <a:ext cx="320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71135" name="Freihand 171134">
                  <a:extLst>
                    <a:ext uri="{FF2B5EF4-FFF2-40B4-BE49-F238E27FC236}">
                      <a16:creationId xmlns:a16="http://schemas.microsoft.com/office/drawing/2014/main" id="{6BF82AC5-348E-41CC-8525-0BB85B8832F8}"/>
                    </a:ext>
                  </a:extLst>
                </p14:cNvPr>
                <p14:cNvContentPartPr/>
                <p14:nvPr/>
              </p14:nvContentPartPr>
              <p14:xfrm>
                <a:off x="4904933" y="740227"/>
                <a:ext cx="94680" cy="190800"/>
              </p14:xfrm>
            </p:contentPart>
          </mc:Choice>
          <mc:Fallback xmlns="">
            <p:pic>
              <p:nvPicPr>
                <p:cNvPr id="171135" name="Freihand 171134">
                  <a:extLst>
                    <a:ext uri="{FF2B5EF4-FFF2-40B4-BE49-F238E27FC236}">
                      <a16:creationId xmlns:a16="http://schemas.microsoft.com/office/drawing/2014/main" id="{6BF82AC5-348E-41CC-8525-0BB85B8832F8}"/>
                    </a:ext>
                  </a:extLst>
                </p:cNvPr>
                <p:cNvPicPr/>
                <p:nvPr/>
              </p:nvPicPr>
              <p:blipFill>
                <a:blip r:embed="rId313"/>
                <a:stretch>
                  <a:fillRect/>
                </a:stretch>
              </p:blipFill>
              <p:spPr>
                <a:xfrm>
                  <a:off x="4900613" y="735907"/>
                  <a:ext cx="10332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71136" name="Freihand 171135">
                  <a:extLst>
                    <a:ext uri="{FF2B5EF4-FFF2-40B4-BE49-F238E27FC236}">
                      <a16:creationId xmlns:a16="http://schemas.microsoft.com/office/drawing/2014/main" id="{81A78EC4-2454-4CE6-9991-A3B3B8ABAB01}"/>
                    </a:ext>
                  </a:extLst>
                </p14:cNvPr>
                <p14:cNvContentPartPr/>
                <p14:nvPr/>
              </p14:nvContentPartPr>
              <p14:xfrm>
                <a:off x="5048933" y="793507"/>
                <a:ext cx="100800" cy="163800"/>
              </p14:xfrm>
            </p:contentPart>
          </mc:Choice>
          <mc:Fallback xmlns="">
            <p:pic>
              <p:nvPicPr>
                <p:cNvPr id="171136" name="Freihand 171135">
                  <a:extLst>
                    <a:ext uri="{FF2B5EF4-FFF2-40B4-BE49-F238E27FC236}">
                      <a16:creationId xmlns:a16="http://schemas.microsoft.com/office/drawing/2014/main" id="{81A78EC4-2454-4CE6-9991-A3B3B8ABAB01}"/>
                    </a:ext>
                  </a:extLst>
                </p:cNvPr>
                <p:cNvPicPr/>
                <p:nvPr/>
              </p:nvPicPr>
              <p:blipFill>
                <a:blip r:embed="rId315"/>
                <a:stretch>
                  <a:fillRect/>
                </a:stretch>
              </p:blipFill>
              <p:spPr>
                <a:xfrm>
                  <a:off x="5044613" y="789187"/>
                  <a:ext cx="109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71137" name="Freihand 171136">
                  <a:extLst>
                    <a:ext uri="{FF2B5EF4-FFF2-40B4-BE49-F238E27FC236}">
                      <a16:creationId xmlns:a16="http://schemas.microsoft.com/office/drawing/2014/main" id="{A5953DD3-981A-4C80-B3FE-D83638A6DE74}"/>
                    </a:ext>
                  </a:extLst>
                </p14:cNvPr>
                <p14:cNvContentPartPr/>
                <p14:nvPr/>
              </p14:nvContentPartPr>
              <p14:xfrm>
                <a:off x="845573" y="2925067"/>
                <a:ext cx="106200" cy="227520"/>
              </p14:xfrm>
            </p:contentPart>
          </mc:Choice>
          <mc:Fallback xmlns="">
            <p:pic>
              <p:nvPicPr>
                <p:cNvPr id="171137" name="Freihand 171136">
                  <a:extLst>
                    <a:ext uri="{FF2B5EF4-FFF2-40B4-BE49-F238E27FC236}">
                      <a16:creationId xmlns:a16="http://schemas.microsoft.com/office/drawing/2014/main" id="{A5953DD3-981A-4C80-B3FE-D83638A6DE74}"/>
                    </a:ext>
                  </a:extLst>
                </p:cNvPr>
                <p:cNvPicPr/>
                <p:nvPr/>
              </p:nvPicPr>
              <p:blipFill>
                <a:blip r:embed="rId317"/>
                <a:stretch>
                  <a:fillRect/>
                </a:stretch>
              </p:blipFill>
              <p:spPr>
                <a:xfrm>
                  <a:off x="841253" y="2920747"/>
                  <a:ext cx="1148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71139" name="Freihand 171138">
                  <a:extLst>
                    <a:ext uri="{FF2B5EF4-FFF2-40B4-BE49-F238E27FC236}">
                      <a16:creationId xmlns:a16="http://schemas.microsoft.com/office/drawing/2014/main" id="{31CBBC33-F2D4-4809-A869-2EC38EBA960C}"/>
                    </a:ext>
                  </a:extLst>
                </p14:cNvPr>
                <p14:cNvContentPartPr/>
                <p14:nvPr/>
              </p14:nvContentPartPr>
              <p14:xfrm>
                <a:off x="122693" y="2973307"/>
                <a:ext cx="85320" cy="119160"/>
              </p14:xfrm>
            </p:contentPart>
          </mc:Choice>
          <mc:Fallback xmlns="">
            <p:pic>
              <p:nvPicPr>
                <p:cNvPr id="171139" name="Freihand 171138">
                  <a:extLst>
                    <a:ext uri="{FF2B5EF4-FFF2-40B4-BE49-F238E27FC236}">
                      <a16:creationId xmlns:a16="http://schemas.microsoft.com/office/drawing/2014/main" id="{31CBBC33-F2D4-4809-A869-2EC38EBA960C}"/>
                    </a:ext>
                  </a:extLst>
                </p:cNvPr>
                <p:cNvPicPr/>
                <p:nvPr/>
              </p:nvPicPr>
              <p:blipFill>
                <a:blip r:embed="rId319"/>
                <a:stretch>
                  <a:fillRect/>
                </a:stretch>
              </p:blipFill>
              <p:spPr>
                <a:xfrm>
                  <a:off x="118373" y="2968987"/>
                  <a:ext cx="939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71140" name="Freihand 171139">
                  <a:extLst>
                    <a:ext uri="{FF2B5EF4-FFF2-40B4-BE49-F238E27FC236}">
                      <a16:creationId xmlns:a16="http://schemas.microsoft.com/office/drawing/2014/main" id="{824E5F92-323D-4D6A-AC9A-EB832E855F27}"/>
                    </a:ext>
                  </a:extLst>
                </p14:cNvPr>
                <p14:cNvContentPartPr/>
                <p14:nvPr/>
              </p14:nvContentPartPr>
              <p14:xfrm>
                <a:off x="111533" y="2992387"/>
                <a:ext cx="111240" cy="127800"/>
              </p14:xfrm>
            </p:contentPart>
          </mc:Choice>
          <mc:Fallback xmlns="">
            <p:pic>
              <p:nvPicPr>
                <p:cNvPr id="171140" name="Freihand 171139">
                  <a:extLst>
                    <a:ext uri="{FF2B5EF4-FFF2-40B4-BE49-F238E27FC236}">
                      <a16:creationId xmlns:a16="http://schemas.microsoft.com/office/drawing/2014/main" id="{824E5F92-323D-4D6A-AC9A-EB832E855F27}"/>
                    </a:ext>
                  </a:extLst>
                </p:cNvPr>
                <p:cNvPicPr/>
                <p:nvPr/>
              </p:nvPicPr>
              <p:blipFill>
                <a:blip r:embed="rId321"/>
                <a:stretch>
                  <a:fillRect/>
                </a:stretch>
              </p:blipFill>
              <p:spPr>
                <a:xfrm>
                  <a:off x="107213" y="2988067"/>
                  <a:ext cx="1198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71141" name="Freihand 171140">
                  <a:extLst>
                    <a:ext uri="{FF2B5EF4-FFF2-40B4-BE49-F238E27FC236}">
                      <a16:creationId xmlns:a16="http://schemas.microsoft.com/office/drawing/2014/main" id="{93C9CB52-EB8F-4E0C-8707-AFD856A04874}"/>
                    </a:ext>
                  </a:extLst>
                </p14:cNvPr>
                <p14:cNvContentPartPr/>
                <p14:nvPr/>
              </p14:nvContentPartPr>
              <p14:xfrm>
                <a:off x="241493" y="2980147"/>
                <a:ext cx="98640" cy="132840"/>
              </p14:xfrm>
            </p:contentPart>
          </mc:Choice>
          <mc:Fallback xmlns="">
            <p:pic>
              <p:nvPicPr>
                <p:cNvPr id="171141" name="Freihand 171140">
                  <a:extLst>
                    <a:ext uri="{FF2B5EF4-FFF2-40B4-BE49-F238E27FC236}">
                      <a16:creationId xmlns:a16="http://schemas.microsoft.com/office/drawing/2014/main" id="{93C9CB52-EB8F-4E0C-8707-AFD856A04874}"/>
                    </a:ext>
                  </a:extLst>
                </p:cNvPr>
                <p:cNvPicPr/>
                <p:nvPr/>
              </p:nvPicPr>
              <p:blipFill>
                <a:blip r:embed="rId323"/>
                <a:stretch>
                  <a:fillRect/>
                </a:stretch>
              </p:blipFill>
              <p:spPr>
                <a:xfrm>
                  <a:off x="237173" y="2975827"/>
                  <a:ext cx="1072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71142" name="Freihand 171141">
                  <a:extLst>
                    <a:ext uri="{FF2B5EF4-FFF2-40B4-BE49-F238E27FC236}">
                      <a16:creationId xmlns:a16="http://schemas.microsoft.com/office/drawing/2014/main" id="{58A68E34-18CB-4140-BAA0-5ABB95EFF198}"/>
                    </a:ext>
                  </a:extLst>
                </p14:cNvPr>
                <p14:cNvContentPartPr/>
                <p14:nvPr/>
              </p14:nvContentPartPr>
              <p14:xfrm>
                <a:off x="386213" y="3048907"/>
                <a:ext cx="72360" cy="39240"/>
              </p14:xfrm>
            </p:contentPart>
          </mc:Choice>
          <mc:Fallback xmlns="">
            <p:pic>
              <p:nvPicPr>
                <p:cNvPr id="171142" name="Freihand 171141">
                  <a:extLst>
                    <a:ext uri="{FF2B5EF4-FFF2-40B4-BE49-F238E27FC236}">
                      <a16:creationId xmlns:a16="http://schemas.microsoft.com/office/drawing/2014/main" id="{58A68E34-18CB-4140-BAA0-5ABB95EFF198}"/>
                    </a:ext>
                  </a:extLst>
                </p:cNvPr>
                <p:cNvPicPr/>
                <p:nvPr/>
              </p:nvPicPr>
              <p:blipFill>
                <a:blip r:embed="rId325"/>
                <a:stretch>
                  <a:fillRect/>
                </a:stretch>
              </p:blipFill>
              <p:spPr>
                <a:xfrm>
                  <a:off x="381893" y="3044587"/>
                  <a:ext cx="810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71143" name="Freihand 171142">
                  <a:extLst>
                    <a:ext uri="{FF2B5EF4-FFF2-40B4-BE49-F238E27FC236}">
                      <a16:creationId xmlns:a16="http://schemas.microsoft.com/office/drawing/2014/main" id="{32350D41-5BCC-46A0-A78C-D388FAC76902}"/>
                    </a:ext>
                  </a:extLst>
                </p14:cNvPr>
                <p14:cNvContentPartPr/>
                <p14:nvPr/>
              </p14:nvContentPartPr>
              <p14:xfrm>
                <a:off x="514013" y="3001387"/>
                <a:ext cx="77040" cy="83520"/>
              </p14:xfrm>
            </p:contentPart>
          </mc:Choice>
          <mc:Fallback xmlns="">
            <p:pic>
              <p:nvPicPr>
                <p:cNvPr id="171143" name="Freihand 171142">
                  <a:extLst>
                    <a:ext uri="{FF2B5EF4-FFF2-40B4-BE49-F238E27FC236}">
                      <a16:creationId xmlns:a16="http://schemas.microsoft.com/office/drawing/2014/main" id="{32350D41-5BCC-46A0-A78C-D388FAC76902}"/>
                    </a:ext>
                  </a:extLst>
                </p:cNvPr>
                <p:cNvPicPr/>
                <p:nvPr/>
              </p:nvPicPr>
              <p:blipFill>
                <a:blip r:embed="rId327"/>
                <a:stretch>
                  <a:fillRect/>
                </a:stretch>
              </p:blipFill>
              <p:spPr>
                <a:xfrm>
                  <a:off x="509693" y="2997067"/>
                  <a:ext cx="856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71144" name="Freihand 171143">
                  <a:extLst>
                    <a:ext uri="{FF2B5EF4-FFF2-40B4-BE49-F238E27FC236}">
                      <a16:creationId xmlns:a16="http://schemas.microsoft.com/office/drawing/2014/main" id="{9A22A953-13C5-4020-9D3D-3620F4FF7C40}"/>
                    </a:ext>
                  </a:extLst>
                </p14:cNvPr>
                <p14:cNvContentPartPr/>
                <p14:nvPr/>
              </p14:nvContentPartPr>
              <p14:xfrm>
                <a:off x="604733" y="2988427"/>
                <a:ext cx="84600" cy="93600"/>
              </p14:xfrm>
            </p:contentPart>
          </mc:Choice>
          <mc:Fallback xmlns="">
            <p:pic>
              <p:nvPicPr>
                <p:cNvPr id="171144" name="Freihand 171143">
                  <a:extLst>
                    <a:ext uri="{FF2B5EF4-FFF2-40B4-BE49-F238E27FC236}">
                      <a16:creationId xmlns:a16="http://schemas.microsoft.com/office/drawing/2014/main" id="{9A22A953-13C5-4020-9D3D-3620F4FF7C40}"/>
                    </a:ext>
                  </a:extLst>
                </p:cNvPr>
                <p:cNvPicPr/>
                <p:nvPr/>
              </p:nvPicPr>
              <p:blipFill>
                <a:blip r:embed="rId329"/>
                <a:stretch>
                  <a:fillRect/>
                </a:stretch>
              </p:blipFill>
              <p:spPr>
                <a:xfrm>
                  <a:off x="600413" y="2984107"/>
                  <a:ext cx="932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71145" name="Freihand 171144">
                  <a:extLst>
                    <a:ext uri="{FF2B5EF4-FFF2-40B4-BE49-F238E27FC236}">
                      <a16:creationId xmlns:a16="http://schemas.microsoft.com/office/drawing/2014/main" id="{2F300502-DE29-47DE-BE66-E43E4EC4258E}"/>
                    </a:ext>
                  </a:extLst>
                </p14:cNvPr>
                <p14:cNvContentPartPr/>
                <p14:nvPr/>
              </p14:nvContentPartPr>
              <p14:xfrm>
                <a:off x="684293" y="2991667"/>
                <a:ext cx="104040" cy="98280"/>
              </p14:xfrm>
            </p:contentPart>
          </mc:Choice>
          <mc:Fallback xmlns="">
            <p:pic>
              <p:nvPicPr>
                <p:cNvPr id="171145" name="Freihand 171144">
                  <a:extLst>
                    <a:ext uri="{FF2B5EF4-FFF2-40B4-BE49-F238E27FC236}">
                      <a16:creationId xmlns:a16="http://schemas.microsoft.com/office/drawing/2014/main" id="{2F300502-DE29-47DE-BE66-E43E4EC4258E}"/>
                    </a:ext>
                  </a:extLst>
                </p:cNvPr>
                <p:cNvPicPr/>
                <p:nvPr/>
              </p:nvPicPr>
              <p:blipFill>
                <a:blip r:embed="rId331"/>
                <a:stretch>
                  <a:fillRect/>
                </a:stretch>
              </p:blipFill>
              <p:spPr>
                <a:xfrm>
                  <a:off x="679973" y="2987347"/>
                  <a:ext cx="1126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71147" name="Freihand 171146">
                  <a:extLst>
                    <a:ext uri="{FF2B5EF4-FFF2-40B4-BE49-F238E27FC236}">
                      <a16:creationId xmlns:a16="http://schemas.microsoft.com/office/drawing/2014/main" id="{4B83B519-9D0B-466E-9316-2D9BE3152684}"/>
                    </a:ext>
                  </a:extLst>
                </p14:cNvPr>
                <p14:cNvContentPartPr/>
                <p14:nvPr/>
              </p14:nvContentPartPr>
              <p14:xfrm>
                <a:off x="2755373" y="2442667"/>
                <a:ext cx="13680" cy="961200"/>
              </p14:xfrm>
            </p:contentPart>
          </mc:Choice>
          <mc:Fallback xmlns="">
            <p:pic>
              <p:nvPicPr>
                <p:cNvPr id="171147" name="Freihand 171146">
                  <a:extLst>
                    <a:ext uri="{FF2B5EF4-FFF2-40B4-BE49-F238E27FC236}">
                      <a16:creationId xmlns:a16="http://schemas.microsoft.com/office/drawing/2014/main" id="{4B83B519-9D0B-466E-9316-2D9BE3152684}"/>
                    </a:ext>
                  </a:extLst>
                </p:cNvPr>
                <p:cNvPicPr/>
                <p:nvPr/>
              </p:nvPicPr>
              <p:blipFill>
                <a:blip r:embed="rId333"/>
                <a:stretch>
                  <a:fillRect/>
                </a:stretch>
              </p:blipFill>
              <p:spPr>
                <a:xfrm>
                  <a:off x="2751053" y="2438347"/>
                  <a:ext cx="22320" cy="96984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71148" name="Freihand 171147">
                  <a:extLst>
                    <a:ext uri="{FF2B5EF4-FFF2-40B4-BE49-F238E27FC236}">
                      <a16:creationId xmlns:a16="http://schemas.microsoft.com/office/drawing/2014/main" id="{9BF24AA2-B177-4977-91AD-B939375BAD73}"/>
                    </a:ext>
                  </a:extLst>
                </p14:cNvPr>
                <p14:cNvContentPartPr/>
                <p14:nvPr/>
              </p14:nvContentPartPr>
              <p14:xfrm>
                <a:off x="2758973" y="3677107"/>
                <a:ext cx="7920" cy="236160"/>
              </p14:xfrm>
            </p:contentPart>
          </mc:Choice>
          <mc:Fallback xmlns="">
            <p:pic>
              <p:nvPicPr>
                <p:cNvPr id="171148" name="Freihand 171147">
                  <a:extLst>
                    <a:ext uri="{FF2B5EF4-FFF2-40B4-BE49-F238E27FC236}">
                      <a16:creationId xmlns:a16="http://schemas.microsoft.com/office/drawing/2014/main" id="{9BF24AA2-B177-4977-91AD-B939375BAD73}"/>
                    </a:ext>
                  </a:extLst>
                </p:cNvPr>
                <p:cNvPicPr/>
                <p:nvPr/>
              </p:nvPicPr>
              <p:blipFill>
                <a:blip r:embed="rId335"/>
                <a:stretch>
                  <a:fillRect/>
                </a:stretch>
              </p:blipFill>
              <p:spPr>
                <a:xfrm>
                  <a:off x="2754653" y="3672787"/>
                  <a:ext cx="1656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171150" name="Freihand 171149">
                  <a:extLst>
                    <a:ext uri="{FF2B5EF4-FFF2-40B4-BE49-F238E27FC236}">
                      <a16:creationId xmlns:a16="http://schemas.microsoft.com/office/drawing/2014/main" id="{E2B42FFD-697A-437E-B3EB-DFDEAE7E6004}"/>
                    </a:ext>
                  </a:extLst>
                </p14:cNvPr>
                <p14:cNvContentPartPr/>
                <p14:nvPr/>
              </p14:nvContentPartPr>
              <p14:xfrm>
                <a:off x="994253" y="2028307"/>
                <a:ext cx="313920" cy="30240"/>
              </p14:xfrm>
            </p:contentPart>
          </mc:Choice>
          <mc:Fallback xmlns="">
            <p:pic>
              <p:nvPicPr>
                <p:cNvPr id="171150" name="Freihand 171149">
                  <a:extLst>
                    <a:ext uri="{FF2B5EF4-FFF2-40B4-BE49-F238E27FC236}">
                      <a16:creationId xmlns:a16="http://schemas.microsoft.com/office/drawing/2014/main" id="{E2B42FFD-697A-437E-B3EB-DFDEAE7E6004}"/>
                    </a:ext>
                  </a:extLst>
                </p:cNvPr>
                <p:cNvPicPr/>
                <p:nvPr/>
              </p:nvPicPr>
              <p:blipFill>
                <a:blip r:embed="rId337"/>
                <a:stretch>
                  <a:fillRect/>
                </a:stretch>
              </p:blipFill>
              <p:spPr>
                <a:xfrm>
                  <a:off x="989933" y="2023987"/>
                  <a:ext cx="3225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171151" name="Freihand 171150">
                  <a:extLst>
                    <a:ext uri="{FF2B5EF4-FFF2-40B4-BE49-F238E27FC236}">
                      <a16:creationId xmlns:a16="http://schemas.microsoft.com/office/drawing/2014/main" id="{16183AE9-3F93-4144-9A92-F5102F1C3A2D}"/>
                    </a:ext>
                  </a:extLst>
                </p14:cNvPr>
                <p14:cNvContentPartPr/>
                <p14:nvPr/>
              </p14:nvContentPartPr>
              <p14:xfrm>
                <a:off x="1741253" y="1962427"/>
                <a:ext cx="408600" cy="20520"/>
              </p14:xfrm>
            </p:contentPart>
          </mc:Choice>
          <mc:Fallback xmlns="">
            <p:pic>
              <p:nvPicPr>
                <p:cNvPr id="171151" name="Freihand 171150">
                  <a:extLst>
                    <a:ext uri="{FF2B5EF4-FFF2-40B4-BE49-F238E27FC236}">
                      <a16:creationId xmlns:a16="http://schemas.microsoft.com/office/drawing/2014/main" id="{16183AE9-3F93-4144-9A92-F5102F1C3A2D}"/>
                    </a:ext>
                  </a:extLst>
                </p:cNvPr>
                <p:cNvPicPr/>
                <p:nvPr/>
              </p:nvPicPr>
              <p:blipFill>
                <a:blip r:embed="rId339"/>
                <a:stretch>
                  <a:fillRect/>
                </a:stretch>
              </p:blipFill>
              <p:spPr>
                <a:xfrm>
                  <a:off x="1736933" y="1958107"/>
                  <a:ext cx="4172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171146" name="Freihand 171145">
                  <a:extLst>
                    <a:ext uri="{FF2B5EF4-FFF2-40B4-BE49-F238E27FC236}">
                      <a16:creationId xmlns:a16="http://schemas.microsoft.com/office/drawing/2014/main" id="{7DE141F8-FF55-491B-A858-90EEE5369F35}"/>
                    </a:ext>
                  </a:extLst>
                </p14:cNvPr>
                <p14:cNvContentPartPr/>
                <p14:nvPr/>
              </p14:nvContentPartPr>
              <p14:xfrm>
                <a:off x="2779133" y="1823467"/>
                <a:ext cx="9000" cy="285480"/>
              </p14:xfrm>
            </p:contentPart>
          </mc:Choice>
          <mc:Fallback xmlns="">
            <p:pic>
              <p:nvPicPr>
                <p:cNvPr id="171146" name="Freihand 171145">
                  <a:extLst>
                    <a:ext uri="{FF2B5EF4-FFF2-40B4-BE49-F238E27FC236}">
                      <a16:creationId xmlns:a16="http://schemas.microsoft.com/office/drawing/2014/main" id="{7DE141F8-FF55-491B-A858-90EEE5369F35}"/>
                    </a:ext>
                  </a:extLst>
                </p:cNvPr>
                <p:cNvPicPr/>
                <p:nvPr/>
              </p:nvPicPr>
              <p:blipFill>
                <a:blip r:embed="rId341"/>
                <a:stretch>
                  <a:fillRect/>
                </a:stretch>
              </p:blipFill>
              <p:spPr>
                <a:xfrm>
                  <a:off x="2774813" y="1819147"/>
                  <a:ext cx="1764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171152" name="Freihand 171151">
                  <a:extLst>
                    <a:ext uri="{FF2B5EF4-FFF2-40B4-BE49-F238E27FC236}">
                      <a16:creationId xmlns:a16="http://schemas.microsoft.com/office/drawing/2014/main" id="{7C79D18C-A963-484E-A9E9-C7A1723E0456}"/>
                    </a:ext>
                  </a:extLst>
                </p14:cNvPr>
                <p14:cNvContentPartPr/>
                <p14:nvPr/>
              </p14:nvContentPartPr>
              <p14:xfrm>
                <a:off x="2463053" y="1887907"/>
                <a:ext cx="326520" cy="41400"/>
              </p14:xfrm>
            </p:contentPart>
          </mc:Choice>
          <mc:Fallback xmlns="">
            <p:pic>
              <p:nvPicPr>
                <p:cNvPr id="171152" name="Freihand 171151">
                  <a:extLst>
                    <a:ext uri="{FF2B5EF4-FFF2-40B4-BE49-F238E27FC236}">
                      <a16:creationId xmlns:a16="http://schemas.microsoft.com/office/drawing/2014/main" id="{7C79D18C-A963-484E-A9E9-C7A1723E0456}"/>
                    </a:ext>
                  </a:extLst>
                </p:cNvPr>
                <p:cNvPicPr/>
                <p:nvPr/>
              </p:nvPicPr>
              <p:blipFill>
                <a:blip r:embed="rId343"/>
                <a:stretch>
                  <a:fillRect/>
                </a:stretch>
              </p:blipFill>
              <p:spPr>
                <a:xfrm>
                  <a:off x="2458733" y="1883587"/>
                  <a:ext cx="33516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171163" name="Freihand 171162">
                  <a:extLst>
                    <a:ext uri="{FF2B5EF4-FFF2-40B4-BE49-F238E27FC236}">
                      <a16:creationId xmlns:a16="http://schemas.microsoft.com/office/drawing/2014/main" id="{B55CB7DF-4260-4BFE-9EC5-2BAABBDFAA17}"/>
                    </a:ext>
                  </a:extLst>
                </p14:cNvPr>
                <p14:cNvContentPartPr/>
                <p14:nvPr/>
              </p14:nvContentPartPr>
              <p14:xfrm>
                <a:off x="7865573" y="1018867"/>
                <a:ext cx="80640" cy="128520"/>
              </p14:xfrm>
            </p:contentPart>
          </mc:Choice>
          <mc:Fallback xmlns="">
            <p:pic>
              <p:nvPicPr>
                <p:cNvPr id="171163" name="Freihand 171162">
                  <a:extLst>
                    <a:ext uri="{FF2B5EF4-FFF2-40B4-BE49-F238E27FC236}">
                      <a16:creationId xmlns:a16="http://schemas.microsoft.com/office/drawing/2014/main" id="{B55CB7DF-4260-4BFE-9EC5-2BAABBDFAA17}"/>
                    </a:ext>
                  </a:extLst>
                </p:cNvPr>
                <p:cNvPicPr/>
                <p:nvPr/>
              </p:nvPicPr>
              <p:blipFill>
                <a:blip r:embed="rId345"/>
                <a:stretch>
                  <a:fillRect/>
                </a:stretch>
              </p:blipFill>
              <p:spPr>
                <a:xfrm>
                  <a:off x="7861253" y="1014547"/>
                  <a:ext cx="892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171164" name="Freihand 171163">
                  <a:extLst>
                    <a:ext uri="{FF2B5EF4-FFF2-40B4-BE49-F238E27FC236}">
                      <a16:creationId xmlns:a16="http://schemas.microsoft.com/office/drawing/2014/main" id="{28B0DFD7-F4BD-4C94-9EA3-A3B02B7CE4A5}"/>
                    </a:ext>
                  </a:extLst>
                </p14:cNvPr>
                <p14:cNvContentPartPr/>
                <p14:nvPr/>
              </p14:nvContentPartPr>
              <p14:xfrm>
                <a:off x="8025053" y="1037947"/>
                <a:ext cx="100440" cy="101160"/>
              </p14:xfrm>
            </p:contentPart>
          </mc:Choice>
          <mc:Fallback xmlns="">
            <p:pic>
              <p:nvPicPr>
                <p:cNvPr id="171164" name="Freihand 171163">
                  <a:extLst>
                    <a:ext uri="{FF2B5EF4-FFF2-40B4-BE49-F238E27FC236}">
                      <a16:creationId xmlns:a16="http://schemas.microsoft.com/office/drawing/2014/main" id="{28B0DFD7-F4BD-4C94-9EA3-A3B02B7CE4A5}"/>
                    </a:ext>
                  </a:extLst>
                </p:cNvPr>
                <p:cNvPicPr/>
                <p:nvPr/>
              </p:nvPicPr>
              <p:blipFill>
                <a:blip r:embed="rId347"/>
                <a:stretch>
                  <a:fillRect/>
                </a:stretch>
              </p:blipFill>
              <p:spPr>
                <a:xfrm>
                  <a:off x="8020733" y="1033627"/>
                  <a:ext cx="1090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171165" name="Freihand 171164">
                  <a:extLst>
                    <a:ext uri="{FF2B5EF4-FFF2-40B4-BE49-F238E27FC236}">
                      <a16:creationId xmlns:a16="http://schemas.microsoft.com/office/drawing/2014/main" id="{1B41DE78-ED81-4218-AC89-BB477F93FEEA}"/>
                    </a:ext>
                  </a:extLst>
                </p14:cNvPr>
                <p14:cNvContentPartPr/>
                <p14:nvPr/>
              </p14:nvContentPartPr>
              <p14:xfrm>
                <a:off x="8155733" y="1033987"/>
                <a:ext cx="88200" cy="100440"/>
              </p14:xfrm>
            </p:contentPart>
          </mc:Choice>
          <mc:Fallback xmlns="">
            <p:pic>
              <p:nvPicPr>
                <p:cNvPr id="171165" name="Freihand 171164">
                  <a:extLst>
                    <a:ext uri="{FF2B5EF4-FFF2-40B4-BE49-F238E27FC236}">
                      <a16:creationId xmlns:a16="http://schemas.microsoft.com/office/drawing/2014/main" id="{1B41DE78-ED81-4218-AC89-BB477F93FEEA}"/>
                    </a:ext>
                  </a:extLst>
                </p:cNvPr>
                <p:cNvPicPr/>
                <p:nvPr/>
              </p:nvPicPr>
              <p:blipFill>
                <a:blip r:embed="rId349"/>
                <a:stretch>
                  <a:fillRect/>
                </a:stretch>
              </p:blipFill>
              <p:spPr>
                <a:xfrm>
                  <a:off x="8151413" y="1029667"/>
                  <a:ext cx="9684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71166" name="Freihand 171165">
                  <a:extLst>
                    <a:ext uri="{FF2B5EF4-FFF2-40B4-BE49-F238E27FC236}">
                      <a16:creationId xmlns:a16="http://schemas.microsoft.com/office/drawing/2014/main" id="{DA790968-50C9-4C43-97E3-04017F43BAE1}"/>
                    </a:ext>
                  </a:extLst>
                </p14:cNvPr>
                <p14:cNvContentPartPr/>
                <p14:nvPr/>
              </p14:nvContentPartPr>
              <p14:xfrm>
                <a:off x="8786453" y="961267"/>
                <a:ext cx="93600" cy="161640"/>
              </p14:xfrm>
            </p:contentPart>
          </mc:Choice>
          <mc:Fallback xmlns="">
            <p:pic>
              <p:nvPicPr>
                <p:cNvPr id="171166" name="Freihand 171165">
                  <a:extLst>
                    <a:ext uri="{FF2B5EF4-FFF2-40B4-BE49-F238E27FC236}">
                      <a16:creationId xmlns:a16="http://schemas.microsoft.com/office/drawing/2014/main" id="{DA790968-50C9-4C43-97E3-04017F43BAE1}"/>
                    </a:ext>
                  </a:extLst>
                </p:cNvPr>
                <p:cNvPicPr/>
                <p:nvPr/>
              </p:nvPicPr>
              <p:blipFill>
                <a:blip r:embed="rId351"/>
                <a:stretch>
                  <a:fillRect/>
                </a:stretch>
              </p:blipFill>
              <p:spPr>
                <a:xfrm>
                  <a:off x="8782133" y="956947"/>
                  <a:ext cx="10224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71167" name="Freihand 171166">
                  <a:extLst>
                    <a:ext uri="{FF2B5EF4-FFF2-40B4-BE49-F238E27FC236}">
                      <a16:creationId xmlns:a16="http://schemas.microsoft.com/office/drawing/2014/main" id="{722C0CC5-846F-456E-B005-7F595B9299E0}"/>
                    </a:ext>
                  </a:extLst>
                </p14:cNvPr>
                <p14:cNvContentPartPr/>
                <p14:nvPr/>
              </p14:nvContentPartPr>
              <p14:xfrm>
                <a:off x="8990213" y="954787"/>
                <a:ext cx="98280" cy="145440"/>
              </p14:xfrm>
            </p:contentPart>
          </mc:Choice>
          <mc:Fallback xmlns="">
            <p:pic>
              <p:nvPicPr>
                <p:cNvPr id="171167" name="Freihand 171166">
                  <a:extLst>
                    <a:ext uri="{FF2B5EF4-FFF2-40B4-BE49-F238E27FC236}">
                      <a16:creationId xmlns:a16="http://schemas.microsoft.com/office/drawing/2014/main" id="{722C0CC5-846F-456E-B005-7F595B9299E0}"/>
                    </a:ext>
                  </a:extLst>
                </p:cNvPr>
                <p:cNvPicPr/>
                <p:nvPr/>
              </p:nvPicPr>
              <p:blipFill>
                <a:blip r:embed="rId353"/>
                <a:stretch>
                  <a:fillRect/>
                </a:stretch>
              </p:blipFill>
              <p:spPr>
                <a:xfrm>
                  <a:off x="8985893" y="950467"/>
                  <a:ext cx="1069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71168" name="Freihand 171167">
                  <a:extLst>
                    <a:ext uri="{FF2B5EF4-FFF2-40B4-BE49-F238E27FC236}">
                      <a16:creationId xmlns:a16="http://schemas.microsoft.com/office/drawing/2014/main" id="{E4F8012C-2E16-483D-8948-A303EB9D1A50}"/>
                    </a:ext>
                  </a:extLst>
                </p14:cNvPr>
                <p14:cNvContentPartPr/>
                <p14:nvPr/>
              </p14:nvContentPartPr>
              <p14:xfrm>
                <a:off x="9150773" y="956587"/>
                <a:ext cx="124560" cy="120240"/>
              </p14:xfrm>
            </p:contentPart>
          </mc:Choice>
          <mc:Fallback xmlns="">
            <p:pic>
              <p:nvPicPr>
                <p:cNvPr id="171168" name="Freihand 171167">
                  <a:extLst>
                    <a:ext uri="{FF2B5EF4-FFF2-40B4-BE49-F238E27FC236}">
                      <a16:creationId xmlns:a16="http://schemas.microsoft.com/office/drawing/2014/main" id="{E4F8012C-2E16-483D-8948-A303EB9D1A50}"/>
                    </a:ext>
                  </a:extLst>
                </p:cNvPr>
                <p:cNvPicPr/>
                <p:nvPr/>
              </p:nvPicPr>
              <p:blipFill>
                <a:blip r:embed="rId355"/>
                <a:stretch>
                  <a:fillRect/>
                </a:stretch>
              </p:blipFill>
              <p:spPr>
                <a:xfrm>
                  <a:off x="9146453" y="952267"/>
                  <a:ext cx="1332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71171" name="Freihand 171170">
                  <a:extLst>
                    <a:ext uri="{FF2B5EF4-FFF2-40B4-BE49-F238E27FC236}">
                      <a16:creationId xmlns:a16="http://schemas.microsoft.com/office/drawing/2014/main" id="{58AFC688-5477-4426-9B3E-718EA4A933FC}"/>
                    </a:ext>
                  </a:extLst>
                </p14:cNvPr>
                <p14:cNvContentPartPr/>
                <p14:nvPr/>
              </p14:nvContentPartPr>
              <p14:xfrm>
                <a:off x="6364013" y="1917427"/>
                <a:ext cx="113760" cy="144720"/>
              </p14:xfrm>
            </p:contentPart>
          </mc:Choice>
          <mc:Fallback xmlns="">
            <p:pic>
              <p:nvPicPr>
                <p:cNvPr id="171171" name="Freihand 171170">
                  <a:extLst>
                    <a:ext uri="{FF2B5EF4-FFF2-40B4-BE49-F238E27FC236}">
                      <a16:creationId xmlns:a16="http://schemas.microsoft.com/office/drawing/2014/main" id="{58AFC688-5477-4426-9B3E-718EA4A933FC}"/>
                    </a:ext>
                  </a:extLst>
                </p:cNvPr>
                <p:cNvPicPr/>
                <p:nvPr/>
              </p:nvPicPr>
              <p:blipFill>
                <a:blip r:embed="rId357"/>
                <a:stretch>
                  <a:fillRect/>
                </a:stretch>
              </p:blipFill>
              <p:spPr>
                <a:xfrm>
                  <a:off x="6359693" y="1913107"/>
                  <a:ext cx="12240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71172" name="Freihand 171171">
                  <a:extLst>
                    <a:ext uri="{FF2B5EF4-FFF2-40B4-BE49-F238E27FC236}">
                      <a16:creationId xmlns:a16="http://schemas.microsoft.com/office/drawing/2014/main" id="{0966E866-1B83-4B6D-A5C5-8444410F3007}"/>
                    </a:ext>
                  </a:extLst>
                </p14:cNvPr>
                <p14:cNvContentPartPr/>
                <p14:nvPr/>
              </p14:nvContentPartPr>
              <p14:xfrm>
                <a:off x="6560573" y="1917067"/>
                <a:ext cx="80280" cy="110520"/>
              </p14:xfrm>
            </p:contentPart>
          </mc:Choice>
          <mc:Fallback xmlns="">
            <p:pic>
              <p:nvPicPr>
                <p:cNvPr id="171172" name="Freihand 171171">
                  <a:extLst>
                    <a:ext uri="{FF2B5EF4-FFF2-40B4-BE49-F238E27FC236}">
                      <a16:creationId xmlns:a16="http://schemas.microsoft.com/office/drawing/2014/main" id="{0966E866-1B83-4B6D-A5C5-8444410F3007}"/>
                    </a:ext>
                  </a:extLst>
                </p:cNvPr>
                <p:cNvPicPr/>
                <p:nvPr/>
              </p:nvPicPr>
              <p:blipFill>
                <a:blip r:embed="rId359"/>
                <a:stretch>
                  <a:fillRect/>
                </a:stretch>
              </p:blipFill>
              <p:spPr>
                <a:xfrm>
                  <a:off x="6556253" y="1912747"/>
                  <a:ext cx="889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171173" name="Freihand 171172">
                  <a:extLst>
                    <a:ext uri="{FF2B5EF4-FFF2-40B4-BE49-F238E27FC236}">
                      <a16:creationId xmlns:a16="http://schemas.microsoft.com/office/drawing/2014/main" id="{C418474E-6898-471B-A167-5BD4A435250A}"/>
                    </a:ext>
                  </a:extLst>
                </p14:cNvPr>
                <p14:cNvContentPartPr/>
                <p14:nvPr/>
              </p14:nvContentPartPr>
              <p14:xfrm>
                <a:off x="6691973" y="1933627"/>
                <a:ext cx="81360" cy="98280"/>
              </p14:xfrm>
            </p:contentPart>
          </mc:Choice>
          <mc:Fallback xmlns="">
            <p:pic>
              <p:nvPicPr>
                <p:cNvPr id="171173" name="Freihand 171172">
                  <a:extLst>
                    <a:ext uri="{FF2B5EF4-FFF2-40B4-BE49-F238E27FC236}">
                      <a16:creationId xmlns:a16="http://schemas.microsoft.com/office/drawing/2014/main" id="{C418474E-6898-471B-A167-5BD4A435250A}"/>
                    </a:ext>
                  </a:extLst>
                </p:cNvPr>
                <p:cNvPicPr/>
                <p:nvPr/>
              </p:nvPicPr>
              <p:blipFill>
                <a:blip r:embed="rId361"/>
                <a:stretch>
                  <a:fillRect/>
                </a:stretch>
              </p:blipFill>
              <p:spPr>
                <a:xfrm>
                  <a:off x="6687653" y="1929307"/>
                  <a:ext cx="90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171174" name="Freihand 171173">
                  <a:extLst>
                    <a:ext uri="{FF2B5EF4-FFF2-40B4-BE49-F238E27FC236}">
                      <a16:creationId xmlns:a16="http://schemas.microsoft.com/office/drawing/2014/main" id="{04300369-9139-49C4-8331-5F8D9E05E30D}"/>
                    </a:ext>
                  </a:extLst>
                </p14:cNvPr>
                <p14:cNvContentPartPr/>
                <p14:nvPr/>
              </p14:nvContentPartPr>
              <p14:xfrm>
                <a:off x="6464453" y="2370307"/>
                <a:ext cx="115920" cy="138960"/>
              </p14:xfrm>
            </p:contentPart>
          </mc:Choice>
          <mc:Fallback xmlns="">
            <p:pic>
              <p:nvPicPr>
                <p:cNvPr id="171174" name="Freihand 171173">
                  <a:extLst>
                    <a:ext uri="{FF2B5EF4-FFF2-40B4-BE49-F238E27FC236}">
                      <a16:creationId xmlns:a16="http://schemas.microsoft.com/office/drawing/2014/main" id="{04300369-9139-49C4-8331-5F8D9E05E30D}"/>
                    </a:ext>
                  </a:extLst>
                </p:cNvPr>
                <p:cNvPicPr/>
                <p:nvPr/>
              </p:nvPicPr>
              <p:blipFill>
                <a:blip r:embed="rId363"/>
                <a:stretch>
                  <a:fillRect/>
                </a:stretch>
              </p:blipFill>
              <p:spPr>
                <a:xfrm>
                  <a:off x="6460133" y="2365987"/>
                  <a:ext cx="1245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171175" name="Freihand 171174">
                  <a:extLst>
                    <a:ext uri="{FF2B5EF4-FFF2-40B4-BE49-F238E27FC236}">
                      <a16:creationId xmlns:a16="http://schemas.microsoft.com/office/drawing/2014/main" id="{D20BFD87-E81C-42A7-902F-B89DE465B480}"/>
                    </a:ext>
                  </a:extLst>
                </p14:cNvPr>
                <p14:cNvContentPartPr/>
                <p14:nvPr/>
              </p14:nvContentPartPr>
              <p14:xfrm>
                <a:off x="6641213" y="2400907"/>
                <a:ext cx="70560" cy="97920"/>
              </p14:xfrm>
            </p:contentPart>
          </mc:Choice>
          <mc:Fallback xmlns="">
            <p:pic>
              <p:nvPicPr>
                <p:cNvPr id="171175" name="Freihand 171174">
                  <a:extLst>
                    <a:ext uri="{FF2B5EF4-FFF2-40B4-BE49-F238E27FC236}">
                      <a16:creationId xmlns:a16="http://schemas.microsoft.com/office/drawing/2014/main" id="{D20BFD87-E81C-42A7-902F-B89DE465B480}"/>
                    </a:ext>
                  </a:extLst>
                </p:cNvPr>
                <p:cNvPicPr/>
                <p:nvPr/>
              </p:nvPicPr>
              <p:blipFill>
                <a:blip r:embed="rId365"/>
                <a:stretch>
                  <a:fillRect/>
                </a:stretch>
              </p:blipFill>
              <p:spPr>
                <a:xfrm>
                  <a:off x="6636893" y="2396587"/>
                  <a:ext cx="792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171176" name="Freihand 171175">
                  <a:extLst>
                    <a:ext uri="{FF2B5EF4-FFF2-40B4-BE49-F238E27FC236}">
                      <a16:creationId xmlns:a16="http://schemas.microsoft.com/office/drawing/2014/main" id="{94CEF48A-9974-4F4C-BD60-6AFCED489068}"/>
                    </a:ext>
                  </a:extLst>
                </p14:cNvPr>
                <p14:cNvContentPartPr/>
                <p14:nvPr/>
              </p14:nvContentPartPr>
              <p14:xfrm>
                <a:off x="6763253" y="2399827"/>
                <a:ext cx="96480" cy="76320"/>
              </p14:xfrm>
            </p:contentPart>
          </mc:Choice>
          <mc:Fallback xmlns="">
            <p:pic>
              <p:nvPicPr>
                <p:cNvPr id="171176" name="Freihand 171175">
                  <a:extLst>
                    <a:ext uri="{FF2B5EF4-FFF2-40B4-BE49-F238E27FC236}">
                      <a16:creationId xmlns:a16="http://schemas.microsoft.com/office/drawing/2014/main" id="{94CEF48A-9974-4F4C-BD60-6AFCED489068}"/>
                    </a:ext>
                  </a:extLst>
                </p:cNvPr>
                <p:cNvPicPr/>
                <p:nvPr/>
              </p:nvPicPr>
              <p:blipFill>
                <a:blip r:embed="rId367"/>
                <a:stretch>
                  <a:fillRect/>
                </a:stretch>
              </p:blipFill>
              <p:spPr>
                <a:xfrm>
                  <a:off x="6758933" y="2395507"/>
                  <a:ext cx="1051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171179" name="Freihand 171178">
                  <a:extLst>
                    <a:ext uri="{FF2B5EF4-FFF2-40B4-BE49-F238E27FC236}">
                      <a16:creationId xmlns:a16="http://schemas.microsoft.com/office/drawing/2014/main" id="{8A01D983-2A75-4C15-AB4D-73E9DBBA14FE}"/>
                    </a:ext>
                  </a:extLst>
                </p14:cNvPr>
                <p14:cNvContentPartPr/>
                <p14:nvPr/>
              </p14:nvContentPartPr>
              <p14:xfrm>
                <a:off x="8545613" y="2221987"/>
                <a:ext cx="156600" cy="148680"/>
              </p14:xfrm>
            </p:contentPart>
          </mc:Choice>
          <mc:Fallback xmlns="">
            <p:pic>
              <p:nvPicPr>
                <p:cNvPr id="171179" name="Freihand 171178">
                  <a:extLst>
                    <a:ext uri="{FF2B5EF4-FFF2-40B4-BE49-F238E27FC236}">
                      <a16:creationId xmlns:a16="http://schemas.microsoft.com/office/drawing/2014/main" id="{8A01D983-2A75-4C15-AB4D-73E9DBBA14FE}"/>
                    </a:ext>
                  </a:extLst>
                </p:cNvPr>
                <p:cNvPicPr/>
                <p:nvPr/>
              </p:nvPicPr>
              <p:blipFill>
                <a:blip r:embed="rId369"/>
                <a:stretch>
                  <a:fillRect/>
                </a:stretch>
              </p:blipFill>
              <p:spPr>
                <a:xfrm>
                  <a:off x="8541293" y="2217667"/>
                  <a:ext cx="16524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171180" name="Freihand 171179">
                  <a:extLst>
                    <a:ext uri="{FF2B5EF4-FFF2-40B4-BE49-F238E27FC236}">
                      <a16:creationId xmlns:a16="http://schemas.microsoft.com/office/drawing/2014/main" id="{58809799-625B-4525-A208-7C4B0CF48104}"/>
                    </a:ext>
                  </a:extLst>
                </p14:cNvPr>
                <p14:cNvContentPartPr/>
                <p14:nvPr/>
              </p14:nvContentPartPr>
              <p14:xfrm>
                <a:off x="8750453" y="2200027"/>
                <a:ext cx="112680" cy="104040"/>
              </p14:xfrm>
            </p:contentPart>
          </mc:Choice>
          <mc:Fallback xmlns="">
            <p:pic>
              <p:nvPicPr>
                <p:cNvPr id="171180" name="Freihand 171179">
                  <a:extLst>
                    <a:ext uri="{FF2B5EF4-FFF2-40B4-BE49-F238E27FC236}">
                      <a16:creationId xmlns:a16="http://schemas.microsoft.com/office/drawing/2014/main" id="{58809799-625B-4525-A208-7C4B0CF48104}"/>
                    </a:ext>
                  </a:extLst>
                </p:cNvPr>
                <p:cNvPicPr/>
                <p:nvPr/>
              </p:nvPicPr>
              <p:blipFill>
                <a:blip r:embed="rId371"/>
                <a:stretch>
                  <a:fillRect/>
                </a:stretch>
              </p:blipFill>
              <p:spPr>
                <a:xfrm>
                  <a:off x="8746133" y="2195707"/>
                  <a:ext cx="1213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171181" name="Freihand 171180">
                  <a:extLst>
                    <a:ext uri="{FF2B5EF4-FFF2-40B4-BE49-F238E27FC236}">
                      <a16:creationId xmlns:a16="http://schemas.microsoft.com/office/drawing/2014/main" id="{886E3AAC-69CF-4CB1-A77E-DEF14029287C}"/>
                    </a:ext>
                  </a:extLst>
                </p14:cNvPr>
                <p14:cNvContentPartPr/>
                <p14:nvPr/>
              </p14:nvContentPartPr>
              <p14:xfrm>
                <a:off x="8899133" y="2195347"/>
                <a:ext cx="110520" cy="117720"/>
              </p14:xfrm>
            </p:contentPart>
          </mc:Choice>
          <mc:Fallback xmlns="">
            <p:pic>
              <p:nvPicPr>
                <p:cNvPr id="171181" name="Freihand 171180">
                  <a:extLst>
                    <a:ext uri="{FF2B5EF4-FFF2-40B4-BE49-F238E27FC236}">
                      <a16:creationId xmlns:a16="http://schemas.microsoft.com/office/drawing/2014/main" id="{886E3AAC-69CF-4CB1-A77E-DEF14029287C}"/>
                    </a:ext>
                  </a:extLst>
                </p:cNvPr>
                <p:cNvPicPr/>
                <p:nvPr/>
              </p:nvPicPr>
              <p:blipFill>
                <a:blip r:embed="rId373"/>
                <a:stretch>
                  <a:fillRect/>
                </a:stretch>
              </p:blipFill>
              <p:spPr>
                <a:xfrm>
                  <a:off x="8894813" y="2191027"/>
                  <a:ext cx="1191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171183" name="Freihand 171182">
                  <a:extLst>
                    <a:ext uri="{FF2B5EF4-FFF2-40B4-BE49-F238E27FC236}">
                      <a16:creationId xmlns:a16="http://schemas.microsoft.com/office/drawing/2014/main" id="{59C5279F-9227-4B77-9426-5CEFFC433117}"/>
                    </a:ext>
                  </a:extLst>
                </p14:cNvPr>
                <p14:cNvContentPartPr/>
                <p14:nvPr/>
              </p14:nvContentPartPr>
              <p14:xfrm>
                <a:off x="9585653" y="2111107"/>
                <a:ext cx="105120" cy="116640"/>
              </p14:xfrm>
            </p:contentPart>
          </mc:Choice>
          <mc:Fallback xmlns="">
            <p:pic>
              <p:nvPicPr>
                <p:cNvPr id="171183" name="Freihand 171182">
                  <a:extLst>
                    <a:ext uri="{FF2B5EF4-FFF2-40B4-BE49-F238E27FC236}">
                      <a16:creationId xmlns:a16="http://schemas.microsoft.com/office/drawing/2014/main" id="{59C5279F-9227-4B77-9426-5CEFFC433117}"/>
                    </a:ext>
                  </a:extLst>
                </p:cNvPr>
                <p:cNvPicPr/>
                <p:nvPr/>
              </p:nvPicPr>
              <p:blipFill>
                <a:blip r:embed="rId375"/>
                <a:stretch>
                  <a:fillRect/>
                </a:stretch>
              </p:blipFill>
              <p:spPr>
                <a:xfrm>
                  <a:off x="9581333" y="2106787"/>
                  <a:ext cx="1137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171184" name="Freihand 171183">
                  <a:extLst>
                    <a:ext uri="{FF2B5EF4-FFF2-40B4-BE49-F238E27FC236}">
                      <a16:creationId xmlns:a16="http://schemas.microsoft.com/office/drawing/2014/main" id="{40AAA372-585B-4015-9792-B62634B98BC3}"/>
                    </a:ext>
                  </a:extLst>
                </p14:cNvPr>
                <p14:cNvContentPartPr/>
                <p14:nvPr/>
              </p14:nvContentPartPr>
              <p14:xfrm>
                <a:off x="9664133" y="2156107"/>
                <a:ext cx="48240" cy="93960"/>
              </p14:xfrm>
            </p:contentPart>
          </mc:Choice>
          <mc:Fallback xmlns="">
            <p:pic>
              <p:nvPicPr>
                <p:cNvPr id="171184" name="Freihand 171183">
                  <a:extLst>
                    <a:ext uri="{FF2B5EF4-FFF2-40B4-BE49-F238E27FC236}">
                      <a16:creationId xmlns:a16="http://schemas.microsoft.com/office/drawing/2014/main" id="{40AAA372-585B-4015-9792-B62634B98BC3}"/>
                    </a:ext>
                  </a:extLst>
                </p:cNvPr>
                <p:cNvPicPr/>
                <p:nvPr/>
              </p:nvPicPr>
              <p:blipFill>
                <a:blip r:embed="rId377"/>
                <a:stretch>
                  <a:fillRect/>
                </a:stretch>
              </p:blipFill>
              <p:spPr>
                <a:xfrm>
                  <a:off x="9659813" y="2151787"/>
                  <a:ext cx="568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171185" name="Freihand 171184">
                  <a:extLst>
                    <a:ext uri="{FF2B5EF4-FFF2-40B4-BE49-F238E27FC236}">
                      <a16:creationId xmlns:a16="http://schemas.microsoft.com/office/drawing/2014/main" id="{6D55D7C2-A2CC-459B-BA78-B74D2FCBEBC3}"/>
                    </a:ext>
                  </a:extLst>
                </p14:cNvPr>
                <p14:cNvContentPartPr/>
                <p14:nvPr/>
              </p14:nvContentPartPr>
              <p14:xfrm>
                <a:off x="9763133" y="2121547"/>
                <a:ext cx="95400" cy="125640"/>
              </p14:xfrm>
            </p:contentPart>
          </mc:Choice>
          <mc:Fallback xmlns="">
            <p:pic>
              <p:nvPicPr>
                <p:cNvPr id="171185" name="Freihand 171184">
                  <a:extLst>
                    <a:ext uri="{FF2B5EF4-FFF2-40B4-BE49-F238E27FC236}">
                      <a16:creationId xmlns:a16="http://schemas.microsoft.com/office/drawing/2014/main" id="{6D55D7C2-A2CC-459B-BA78-B74D2FCBEBC3}"/>
                    </a:ext>
                  </a:extLst>
                </p:cNvPr>
                <p:cNvPicPr/>
                <p:nvPr/>
              </p:nvPicPr>
              <p:blipFill>
                <a:blip r:embed="rId379"/>
                <a:stretch>
                  <a:fillRect/>
                </a:stretch>
              </p:blipFill>
              <p:spPr>
                <a:xfrm>
                  <a:off x="9758813" y="2117227"/>
                  <a:ext cx="10404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171186" name="Freihand 171185">
                  <a:extLst>
                    <a:ext uri="{FF2B5EF4-FFF2-40B4-BE49-F238E27FC236}">
                      <a16:creationId xmlns:a16="http://schemas.microsoft.com/office/drawing/2014/main" id="{512F7098-0583-4A4E-BF65-CEA5121D08B8}"/>
                    </a:ext>
                  </a:extLst>
                </p14:cNvPr>
                <p14:cNvContentPartPr/>
                <p14:nvPr/>
              </p14:nvContentPartPr>
              <p14:xfrm>
                <a:off x="9897773" y="2122627"/>
                <a:ext cx="122400" cy="101160"/>
              </p14:xfrm>
            </p:contentPart>
          </mc:Choice>
          <mc:Fallback xmlns="">
            <p:pic>
              <p:nvPicPr>
                <p:cNvPr id="171186" name="Freihand 171185">
                  <a:extLst>
                    <a:ext uri="{FF2B5EF4-FFF2-40B4-BE49-F238E27FC236}">
                      <a16:creationId xmlns:a16="http://schemas.microsoft.com/office/drawing/2014/main" id="{512F7098-0583-4A4E-BF65-CEA5121D08B8}"/>
                    </a:ext>
                  </a:extLst>
                </p:cNvPr>
                <p:cNvPicPr/>
                <p:nvPr/>
              </p:nvPicPr>
              <p:blipFill>
                <a:blip r:embed="rId381"/>
                <a:stretch>
                  <a:fillRect/>
                </a:stretch>
              </p:blipFill>
              <p:spPr>
                <a:xfrm>
                  <a:off x="9893453" y="2118307"/>
                  <a:ext cx="1310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171187" name="Freihand 171186">
                  <a:extLst>
                    <a:ext uri="{FF2B5EF4-FFF2-40B4-BE49-F238E27FC236}">
                      <a16:creationId xmlns:a16="http://schemas.microsoft.com/office/drawing/2014/main" id="{0771C737-E14B-4174-BA5A-897B9A70E9D2}"/>
                    </a:ext>
                  </a:extLst>
                </p14:cNvPr>
                <p14:cNvContentPartPr/>
                <p14:nvPr/>
              </p14:nvContentPartPr>
              <p14:xfrm>
                <a:off x="10010093" y="2116507"/>
                <a:ext cx="172800" cy="105480"/>
              </p14:xfrm>
            </p:contentPart>
          </mc:Choice>
          <mc:Fallback xmlns="">
            <p:pic>
              <p:nvPicPr>
                <p:cNvPr id="171187" name="Freihand 171186">
                  <a:extLst>
                    <a:ext uri="{FF2B5EF4-FFF2-40B4-BE49-F238E27FC236}">
                      <a16:creationId xmlns:a16="http://schemas.microsoft.com/office/drawing/2014/main" id="{0771C737-E14B-4174-BA5A-897B9A70E9D2}"/>
                    </a:ext>
                  </a:extLst>
                </p:cNvPr>
                <p:cNvPicPr/>
                <p:nvPr/>
              </p:nvPicPr>
              <p:blipFill>
                <a:blip r:embed="rId383"/>
                <a:stretch>
                  <a:fillRect/>
                </a:stretch>
              </p:blipFill>
              <p:spPr>
                <a:xfrm>
                  <a:off x="10005773" y="2112187"/>
                  <a:ext cx="1814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171154" name="Freihand 171153">
                  <a:extLst>
                    <a:ext uri="{FF2B5EF4-FFF2-40B4-BE49-F238E27FC236}">
                      <a16:creationId xmlns:a16="http://schemas.microsoft.com/office/drawing/2014/main" id="{99BB49B5-527A-40F8-AB1B-3DBB9E8AF687}"/>
                    </a:ext>
                  </a:extLst>
                </p14:cNvPr>
                <p14:cNvContentPartPr/>
                <p14:nvPr/>
              </p14:nvContentPartPr>
              <p14:xfrm>
                <a:off x="2695973" y="4078867"/>
                <a:ext cx="84960" cy="56880"/>
              </p14:xfrm>
            </p:contentPart>
          </mc:Choice>
          <mc:Fallback xmlns="">
            <p:pic>
              <p:nvPicPr>
                <p:cNvPr id="171154" name="Freihand 171153">
                  <a:extLst>
                    <a:ext uri="{FF2B5EF4-FFF2-40B4-BE49-F238E27FC236}">
                      <a16:creationId xmlns:a16="http://schemas.microsoft.com/office/drawing/2014/main" id="{99BB49B5-527A-40F8-AB1B-3DBB9E8AF687}"/>
                    </a:ext>
                  </a:extLst>
                </p:cNvPr>
                <p:cNvPicPr/>
                <p:nvPr/>
              </p:nvPicPr>
              <p:blipFill>
                <a:blip r:embed="rId385"/>
                <a:stretch>
                  <a:fillRect/>
                </a:stretch>
              </p:blipFill>
              <p:spPr>
                <a:xfrm>
                  <a:off x="2691653" y="4074547"/>
                  <a:ext cx="936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171155" name="Freihand 171154">
                  <a:extLst>
                    <a:ext uri="{FF2B5EF4-FFF2-40B4-BE49-F238E27FC236}">
                      <a16:creationId xmlns:a16="http://schemas.microsoft.com/office/drawing/2014/main" id="{5E7E068C-4CE5-4E33-8B2E-8529B64E883C}"/>
                    </a:ext>
                  </a:extLst>
                </p14:cNvPr>
                <p14:cNvContentPartPr/>
                <p14:nvPr/>
              </p14:nvContentPartPr>
              <p14:xfrm>
                <a:off x="2756813" y="4078147"/>
                <a:ext cx="35640" cy="143640"/>
              </p14:xfrm>
            </p:contentPart>
          </mc:Choice>
          <mc:Fallback xmlns="">
            <p:pic>
              <p:nvPicPr>
                <p:cNvPr id="171155" name="Freihand 171154">
                  <a:extLst>
                    <a:ext uri="{FF2B5EF4-FFF2-40B4-BE49-F238E27FC236}">
                      <a16:creationId xmlns:a16="http://schemas.microsoft.com/office/drawing/2014/main" id="{5E7E068C-4CE5-4E33-8B2E-8529B64E883C}"/>
                    </a:ext>
                  </a:extLst>
                </p:cNvPr>
                <p:cNvPicPr/>
                <p:nvPr/>
              </p:nvPicPr>
              <p:blipFill>
                <a:blip r:embed="rId387"/>
                <a:stretch>
                  <a:fillRect/>
                </a:stretch>
              </p:blipFill>
              <p:spPr>
                <a:xfrm>
                  <a:off x="2752493" y="4073827"/>
                  <a:ext cx="4428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171156" name="Freihand 171155">
                  <a:extLst>
                    <a:ext uri="{FF2B5EF4-FFF2-40B4-BE49-F238E27FC236}">
                      <a16:creationId xmlns:a16="http://schemas.microsoft.com/office/drawing/2014/main" id="{DB34A03E-50BC-48F3-86AE-B2CFB9CEAB21}"/>
                    </a:ext>
                  </a:extLst>
                </p14:cNvPr>
                <p14:cNvContentPartPr/>
                <p14:nvPr/>
              </p14:nvContentPartPr>
              <p14:xfrm>
                <a:off x="2807213" y="4154107"/>
                <a:ext cx="75240" cy="48960"/>
              </p14:xfrm>
            </p:contentPart>
          </mc:Choice>
          <mc:Fallback xmlns="">
            <p:pic>
              <p:nvPicPr>
                <p:cNvPr id="171156" name="Freihand 171155">
                  <a:extLst>
                    <a:ext uri="{FF2B5EF4-FFF2-40B4-BE49-F238E27FC236}">
                      <a16:creationId xmlns:a16="http://schemas.microsoft.com/office/drawing/2014/main" id="{DB34A03E-50BC-48F3-86AE-B2CFB9CEAB21}"/>
                    </a:ext>
                  </a:extLst>
                </p:cNvPr>
                <p:cNvPicPr/>
                <p:nvPr/>
              </p:nvPicPr>
              <p:blipFill>
                <a:blip r:embed="rId389"/>
                <a:stretch>
                  <a:fillRect/>
                </a:stretch>
              </p:blipFill>
              <p:spPr>
                <a:xfrm>
                  <a:off x="2802893" y="4149787"/>
                  <a:ext cx="838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171157" name="Freihand 171156">
                  <a:extLst>
                    <a:ext uri="{FF2B5EF4-FFF2-40B4-BE49-F238E27FC236}">
                      <a16:creationId xmlns:a16="http://schemas.microsoft.com/office/drawing/2014/main" id="{5D93B3BA-9495-4ADF-85F6-F58F12F5DE54}"/>
                    </a:ext>
                  </a:extLst>
                </p14:cNvPr>
                <p14:cNvContentPartPr/>
                <p14:nvPr/>
              </p14:nvContentPartPr>
              <p14:xfrm>
                <a:off x="2850773" y="4020547"/>
                <a:ext cx="81720" cy="81360"/>
              </p14:xfrm>
            </p:contentPart>
          </mc:Choice>
          <mc:Fallback xmlns="">
            <p:pic>
              <p:nvPicPr>
                <p:cNvPr id="171157" name="Freihand 171156">
                  <a:extLst>
                    <a:ext uri="{FF2B5EF4-FFF2-40B4-BE49-F238E27FC236}">
                      <a16:creationId xmlns:a16="http://schemas.microsoft.com/office/drawing/2014/main" id="{5D93B3BA-9495-4ADF-85F6-F58F12F5DE54}"/>
                    </a:ext>
                  </a:extLst>
                </p:cNvPr>
                <p:cNvPicPr/>
                <p:nvPr/>
              </p:nvPicPr>
              <p:blipFill>
                <a:blip r:embed="rId391"/>
                <a:stretch>
                  <a:fillRect/>
                </a:stretch>
              </p:blipFill>
              <p:spPr>
                <a:xfrm>
                  <a:off x="2846453" y="4016227"/>
                  <a:ext cx="9036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171188" name="Freihand 171187">
                  <a:extLst>
                    <a:ext uri="{FF2B5EF4-FFF2-40B4-BE49-F238E27FC236}">
                      <a16:creationId xmlns:a16="http://schemas.microsoft.com/office/drawing/2014/main" id="{BF6949FB-244D-4C3E-96E6-6B16A197E6C3}"/>
                    </a:ext>
                  </a:extLst>
                </p14:cNvPr>
                <p14:cNvContentPartPr/>
                <p14:nvPr/>
              </p14:nvContentPartPr>
              <p14:xfrm>
                <a:off x="2717213" y="4294867"/>
                <a:ext cx="61920" cy="69480"/>
              </p14:xfrm>
            </p:contentPart>
          </mc:Choice>
          <mc:Fallback xmlns="">
            <p:pic>
              <p:nvPicPr>
                <p:cNvPr id="171188" name="Freihand 171187">
                  <a:extLst>
                    <a:ext uri="{FF2B5EF4-FFF2-40B4-BE49-F238E27FC236}">
                      <a16:creationId xmlns:a16="http://schemas.microsoft.com/office/drawing/2014/main" id="{BF6949FB-244D-4C3E-96E6-6B16A197E6C3}"/>
                    </a:ext>
                  </a:extLst>
                </p:cNvPr>
                <p:cNvPicPr/>
                <p:nvPr/>
              </p:nvPicPr>
              <p:blipFill>
                <a:blip r:embed="rId393"/>
                <a:stretch>
                  <a:fillRect/>
                </a:stretch>
              </p:blipFill>
              <p:spPr>
                <a:xfrm>
                  <a:off x="2712893" y="4290547"/>
                  <a:ext cx="705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171189" name="Freihand 171188">
                  <a:extLst>
                    <a:ext uri="{FF2B5EF4-FFF2-40B4-BE49-F238E27FC236}">
                      <a16:creationId xmlns:a16="http://schemas.microsoft.com/office/drawing/2014/main" id="{B1CD1D3B-9C31-43F3-9D29-AA60751AEA58}"/>
                    </a:ext>
                  </a:extLst>
                </p14:cNvPr>
                <p14:cNvContentPartPr/>
                <p14:nvPr/>
              </p14:nvContentPartPr>
              <p14:xfrm>
                <a:off x="2763293" y="4343107"/>
                <a:ext cx="28440" cy="73440"/>
              </p14:xfrm>
            </p:contentPart>
          </mc:Choice>
          <mc:Fallback xmlns="">
            <p:pic>
              <p:nvPicPr>
                <p:cNvPr id="171189" name="Freihand 171188">
                  <a:extLst>
                    <a:ext uri="{FF2B5EF4-FFF2-40B4-BE49-F238E27FC236}">
                      <a16:creationId xmlns:a16="http://schemas.microsoft.com/office/drawing/2014/main" id="{B1CD1D3B-9C31-43F3-9D29-AA60751AEA58}"/>
                    </a:ext>
                  </a:extLst>
                </p:cNvPr>
                <p:cNvPicPr/>
                <p:nvPr/>
              </p:nvPicPr>
              <p:blipFill>
                <a:blip r:embed="rId395"/>
                <a:stretch>
                  <a:fillRect/>
                </a:stretch>
              </p:blipFill>
              <p:spPr>
                <a:xfrm>
                  <a:off x="2758973" y="4338787"/>
                  <a:ext cx="3708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171190" name="Freihand 171189">
                  <a:extLst>
                    <a:ext uri="{FF2B5EF4-FFF2-40B4-BE49-F238E27FC236}">
                      <a16:creationId xmlns:a16="http://schemas.microsoft.com/office/drawing/2014/main" id="{D074D3C3-9811-4357-86F4-F42045DF5183}"/>
                    </a:ext>
                  </a:extLst>
                </p14:cNvPr>
                <p14:cNvContentPartPr/>
                <p14:nvPr/>
              </p14:nvContentPartPr>
              <p14:xfrm>
                <a:off x="2833853" y="4327987"/>
                <a:ext cx="57600" cy="74160"/>
              </p14:xfrm>
            </p:contentPart>
          </mc:Choice>
          <mc:Fallback xmlns="">
            <p:pic>
              <p:nvPicPr>
                <p:cNvPr id="171190" name="Freihand 171189">
                  <a:extLst>
                    <a:ext uri="{FF2B5EF4-FFF2-40B4-BE49-F238E27FC236}">
                      <a16:creationId xmlns:a16="http://schemas.microsoft.com/office/drawing/2014/main" id="{D074D3C3-9811-4357-86F4-F42045DF5183}"/>
                    </a:ext>
                  </a:extLst>
                </p:cNvPr>
                <p:cNvPicPr/>
                <p:nvPr/>
              </p:nvPicPr>
              <p:blipFill>
                <a:blip r:embed="rId397"/>
                <a:stretch>
                  <a:fillRect/>
                </a:stretch>
              </p:blipFill>
              <p:spPr>
                <a:xfrm>
                  <a:off x="2829533" y="4323667"/>
                  <a:ext cx="662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171191" name="Freihand 171190">
                  <a:extLst>
                    <a:ext uri="{FF2B5EF4-FFF2-40B4-BE49-F238E27FC236}">
                      <a16:creationId xmlns:a16="http://schemas.microsoft.com/office/drawing/2014/main" id="{B7DB66C1-B41E-467C-B610-814E7EF7D9BF}"/>
                    </a:ext>
                  </a:extLst>
                </p14:cNvPr>
                <p14:cNvContentPartPr/>
                <p14:nvPr/>
              </p14:nvContentPartPr>
              <p14:xfrm>
                <a:off x="2918453" y="4306387"/>
                <a:ext cx="168480" cy="93960"/>
              </p14:xfrm>
            </p:contentPart>
          </mc:Choice>
          <mc:Fallback xmlns="">
            <p:pic>
              <p:nvPicPr>
                <p:cNvPr id="171191" name="Freihand 171190">
                  <a:extLst>
                    <a:ext uri="{FF2B5EF4-FFF2-40B4-BE49-F238E27FC236}">
                      <a16:creationId xmlns:a16="http://schemas.microsoft.com/office/drawing/2014/main" id="{B7DB66C1-B41E-467C-B610-814E7EF7D9BF}"/>
                    </a:ext>
                  </a:extLst>
                </p:cNvPr>
                <p:cNvPicPr/>
                <p:nvPr/>
              </p:nvPicPr>
              <p:blipFill>
                <a:blip r:embed="rId399"/>
                <a:stretch>
                  <a:fillRect/>
                </a:stretch>
              </p:blipFill>
              <p:spPr>
                <a:xfrm>
                  <a:off x="2914133" y="4302067"/>
                  <a:ext cx="1771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171159" name="Freihand 171158">
                  <a:extLst>
                    <a:ext uri="{FF2B5EF4-FFF2-40B4-BE49-F238E27FC236}">
                      <a16:creationId xmlns:a16="http://schemas.microsoft.com/office/drawing/2014/main" id="{FD2B9660-B1C6-48CF-8FF1-199D1CA4F3DE}"/>
                    </a:ext>
                  </a:extLst>
                </p14:cNvPr>
                <p14:cNvContentPartPr/>
                <p14:nvPr/>
              </p14:nvContentPartPr>
              <p14:xfrm>
                <a:off x="633533" y="2020027"/>
                <a:ext cx="108360" cy="106920"/>
              </p14:xfrm>
            </p:contentPart>
          </mc:Choice>
          <mc:Fallback xmlns="">
            <p:pic>
              <p:nvPicPr>
                <p:cNvPr id="171159" name="Freihand 171158">
                  <a:extLst>
                    <a:ext uri="{FF2B5EF4-FFF2-40B4-BE49-F238E27FC236}">
                      <a16:creationId xmlns:a16="http://schemas.microsoft.com/office/drawing/2014/main" id="{FD2B9660-B1C6-48CF-8FF1-199D1CA4F3DE}"/>
                    </a:ext>
                  </a:extLst>
                </p:cNvPr>
                <p:cNvPicPr/>
                <p:nvPr/>
              </p:nvPicPr>
              <p:blipFill>
                <a:blip r:embed="rId401"/>
                <a:stretch>
                  <a:fillRect/>
                </a:stretch>
              </p:blipFill>
              <p:spPr>
                <a:xfrm>
                  <a:off x="629213" y="2015707"/>
                  <a:ext cx="117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171160" name="Freihand 171159">
                  <a:extLst>
                    <a:ext uri="{FF2B5EF4-FFF2-40B4-BE49-F238E27FC236}">
                      <a16:creationId xmlns:a16="http://schemas.microsoft.com/office/drawing/2014/main" id="{42659972-D372-4E7C-959D-FA6A5F9975B5}"/>
                    </a:ext>
                  </a:extLst>
                </p14:cNvPr>
                <p14:cNvContentPartPr/>
                <p14:nvPr/>
              </p14:nvContentPartPr>
              <p14:xfrm>
                <a:off x="724613" y="2099587"/>
                <a:ext cx="98280" cy="73440"/>
              </p14:xfrm>
            </p:contentPart>
          </mc:Choice>
          <mc:Fallback xmlns="">
            <p:pic>
              <p:nvPicPr>
                <p:cNvPr id="171160" name="Freihand 171159">
                  <a:extLst>
                    <a:ext uri="{FF2B5EF4-FFF2-40B4-BE49-F238E27FC236}">
                      <a16:creationId xmlns:a16="http://schemas.microsoft.com/office/drawing/2014/main" id="{42659972-D372-4E7C-959D-FA6A5F9975B5}"/>
                    </a:ext>
                  </a:extLst>
                </p:cNvPr>
                <p:cNvPicPr/>
                <p:nvPr/>
              </p:nvPicPr>
              <p:blipFill>
                <a:blip r:embed="rId403"/>
                <a:stretch>
                  <a:fillRect/>
                </a:stretch>
              </p:blipFill>
              <p:spPr>
                <a:xfrm>
                  <a:off x="720293" y="2095267"/>
                  <a:ext cx="1069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171161" name="Freihand 171160">
                  <a:extLst>
                    <a:ext uri="{FF2B5EF4-FFF2-40B4-BE49-F238E27FC236}">
                      <a16:creationId xmlns:a16="http://schemas.microsoft.com/office/drawing/2014/main" id="{68C7B3B4-DF90-4830-B27F-652126B21DD1}"/>
                    </a:ext>
                  </a:extLst>
                </p14:cNvPr>
                <p14:cNvContentPartPr/>
                <p14:nvPr/>
              </p14:nvContentPartPr>
              <p14:xfrm>
                <a:off x="791933" y="1918507"/>
                <a:ext cx="102960" cy="105120"/>
              </p14:xfrm>
            </p:contentPart>
          </mc:Choice>
          <mc:Fallback xmlns="">
            <p:pic>
              <p:nvPicPr>
                <p:cNvPr id="171161" name="Freihand 171160">
                  <a:extLst>
                    <a:ext uri="{FF2B5EF4-FFF2-40B4-BE49-F238E27FC236}">
                      <a16:creationId xmlns:a16="http://schemas.microsoft.com/office/drawing/2014/main" id="{68C7B3B4-DF90-4830-B27F-652126B21DD1}"/>
                    </a:ext>
                  </a:extLst>
                </p:cNvPr>
                <p:cNvPicPr/>
                <p:nvPr/>
              </p:nvPicPr>
              <p:blipFill>
                <a:blip r:embed="rId405"/>
                <a:stretch>
                  <a:fillRect/>
                </a:stretch>
              </p:blipFill>
              <p:spPr>
                <a:xfrm>
                  <a:off x="787613" y="1914187"/>
                  <a:ext cx="1116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171194" name="Freihand 171193">
                  <a:extLst>
                    <a:ext uri="{FF2B5EF4-FFF2-40B4-BE49-F238E27FC236}">
                      <a16:creationId xmlns:a16="http://schemas.microsoft.com/office/drawing/2014/main" id="{E1AC7D31-ACD2-4410-A101-715D721CB64F}"/>
                    </a:ext>
                  </a:extLst>
                </p14:cNvPr>
                <p14:cNvContentPartPr/>
                <p14:nvPr/>
              </p14:nvContentPartPr>
              <p14:xfrm>
                <a:off x="147173" y="1953067"/>
                <a:ext cx="57960" cy="120600"/>
              </p14:xfrm>
            </p:contentPart>
          </mc:Choice>
          <mc:Fallback xmlns="">
            <p:pic>
              <p:nvPicPr>
                <p:cNvPr id="171194" name="Freihand 171193">
                  <a:extLst>
                    <a:ext uri="{FF2B5EF4-FFF2-40B4-BE49-F238E27FC236}">
                      <a16:creationId xmlns:a16="http://schemas.microsoft.com/office/drawing/2014/main" id="{E1AC7D31-ACD2-4410-A101-715D721CB64F}"/>
                    </a:ext>
                  </a:extLst>
                </p:cNvPr>
                <p:cNvPicPr/>
                <p:nvPr/>
              </p:nvPicPr>
              <p:blipFill>
                <a:blip r:embed="rId407"/>
                <a:stretch>
                  <a:fillRect/>
                </a:stretch>
              </p:blipFill>
              <p:spPr>
                <a:xfrm>
                  <a:off x="142853" y="1948747"/>
                  <a:ext cx="666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171195" name="Freihand 171194">
                  <a:extLst>
                    <a:ext uri="{FF2B5EF4-FFF2-40B4-BE49-F238E27FC236}">
                      <a16:creationId xmlns:a16="http://schemas.microsoft.com/office/drawing/2014/main" id="{5BE92BFE-A621-4FF9-BECF-A08FDBE63A90}"/>
                    </a:ext>
                  </a:extLst>
                </p14:cNvPr>
                <p14:cNvContentPartPr/>
                <p14:nvPr/>
              </p14:nvContentPartPr>
              <p14:xfrm>
                <a:off x="191813" y="2031187"/>
                <a:ext cx="15120" cy="76680"/>
              </p14:xfrm>
            </p:contentPart>
          </mc:Choice>
          <mc:Fallback xmlns="">
            <p:pic>
              <p:nvPicPr>
                <p:cNvPr id="171195" name="Freihand 171194">
                  <a:extLst>
                    <a:ext uri="{FF2B5EF4-FFF2-40B4-BE49-F238E27FC236}">
                      <a16:creationId xmlns:a16="http://schemas.microsoft.com/office/drawing/2014/main" id="{5BE92BFE-A621-4FF9-BECF-A08FDBE63A90}"/>
                    </a:ext>
                  </a:extLst>
                </p:cNvPr>
                <p:cNvPicPr/>
                <p:nvPr/>
              </p:nvPicPr>
              <p:blipFill>
                <a:blip r:embed="rId409"/>
                <a:stretch>
                  <a:fillRect/>
                </a:stretch>
              </p:blipFill>
              <p:spPr>
                <a:xfrm>
                  <a:off x="187493" y="2026867"/>
                  <a:ext cx="237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171196" name="Freihand 171195">
                  <a:extLst>
                    <a:ext uri="{FF2B5EF4-FFF2-40B4-BE49-F238E27FC236}">
                      <a16:creationId xmlns:a16="http://schemas.microsoft.com/office/drawing/2014/main" id="{C8FFC8C8-227C-4C7E-9572-60F7B07612B1}"/>
                    </a:ext>
                  </a:extLst>
                </p14:cNvPr>
                <p14:cNvContentPartPr/>
                <p14:nvPr/>
              </p14:nvContentPartPr>
              <p14:xfrm>
                <a:off x="258053" y="1990867"/>
                <a:ext cx="50760" cy="82080"/>
              </p14:xfrm>
            </p:contentPart>
          </mc:Choice>
          <mc:Fallback xmlns="">
            <p:pic>
              <p:nvPicPr>
                <p:cNvPr id="171196" name="Freihand 171195">
                  <a:extLst>
                    <a:ext uri="{FF2B5EF4-FFF2-40B4-BE49-F238E27FC236}">
                      <a16:creationId xmlns:a16="http://schemas.microsoft.com/office/drawing/2014/main" id="{C8FFC8C8-227C-4C7E-9572-60F7B07612B1}"/>
                    </a:ext>
                  </a:extLst>
                </p:cNvPr>
                <p:cNvPicPr/>
                <p:nvPr/>
              </p:nvPicPr>
              <p:blipFill>
                <a:blip r:embed="rId411"/>
                <a:stretch>
                  <a:fillRect/>
                </a:stretch>
              </p:blipFill>
              <p:spPr>
                <a:xfrm>
                  <a:off x="253733" y="1986547"/>
                  <a:ext cx="594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171197" name="Freihand 171196">
                  <a:extLst>
                    <a:ext uri="{FF2B5EF4-FFF2-40B4-BE49-F238E27FC236}">
                      <a16:creationId xmlns:a16="http://schemas.microsoft.com/office/drawing/2014/main" id="{6386BAEC-78CC-4F9D-B44C-DDE965FB7A84}"/>
                    </a:ext>
                  </a:extLst>
                </p14:cNvPr>
                <p14:cNvContentPartPr/>
                <p14:nvPr/>
              </p14:nvContentPartPr>
              <p14:xfrm>
                <a:off x="321053" y="1963867"/>
                <a:ext cx="89640" cy="90000"/>
              </p14:xfrm>
            </p:contentPart>
          </mc:Choice>
          <mc:Fallback xmlns="">
            <p:pic>
              <p:nvPicPr>
                <p:cNvPr id="171197" name="Freihand 171196">
                  <a:extLst>
                    <a:ext uri="{FF2B5EF4-FFF2-40B4-BE49-F238E27FC236}">
                      <a16:creationId xmlns:a16="http://schemas.microsoft.com/office/drawing/2014/main" id="{6386BAEC-78CC-4F9D-B44C-DDE965FB7A84}"/>
                    </a:ext>
                  </a:extLst>
                </p:cNvPr>
                <p:cNvPicPr/>
                <p:nvPr/>
              </p:nvPicPr>
              <p:blipFill>
                <a:blip r:embed="rId413"/>
                <a:stretch>
                  <a:fillRect/>
                </a:stretch>
              </p:blipFill>
              <p:spPr>
                <a:xfrm>
                  <a:off x="316733" y="1959547"/>
                  <a:ext cx="982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171198" name="Freihand 171197">
                  <a:extLst>
                    <a:ext uri="{FF2B5EF4-FFF2-40B4-BE49-F238E27FC236}">
                      <a16:creationId xmlns:a16="http://schemas.microsoft.com/office/drawing/2014/main" id="{A1D8E817-E6F5-45B4-AB46-BEBD9BC64185}"/>
                    </a:ext>
                  </a:extLst>
                </p14:cNvPr>
                <p14:cNvContentPartPr/>
                <p14:nvPr/>
              </p14:nvContentPartPr>
              <p14:xfrm>
                <a:off x="433733" y="1946227"/>
                <a:ext cx="92880" cy="108720"/>
              </p14:xfrm>
            </p:contentPart>
          </mc:Choice>
          <mc:Fallback xmlns="">
            <p:pic>
              <p:nvPicPr>
                <p:cNvPr id="171198" name="Freihand 171197">
                  <a:extLst>
                    <a:ext uri="{FF2B5EF4-FFF2-40B4-BE49-F238E27FC236}">
                      <a16:creationId xmlns:a16="http://schemas.microsoft.com/office/drawing/2014/main" id="{A1D8E817-E6F5-45B4-AB46-BEBD9BC64185}"/>
                    </a:ext>
                  </a:extLst>
                </p:cNvPr>
                <p:cNvPicPr/>
                <p:nvPr/>
              </p:nvPicPr>
              <p:blipFill>
                <a:blip r:embed="rId415"/>
                <a:stretch>
                  <a:fillRect/>
                </a:stretch>
              </p:blipFill>
              <p:spPr>
                <a:xfrm>
                  <a:off x="429413" y="1941907"/>
                  <a:ext cx="1015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171218" name="Freihand 171217">
                  <a:extLst>
                    <a:ext uri="{FF2B5EF4-FFF2-40B4-BE49-F238E27FC236}">
                      <a16:creationId xmlns:a16="http://schemas.microsoft.com/office/drawing/2014/main" id="{A9758C61-7813-404F-A36B-F1B8F8F2D709}"/>
                    </a:ext>
                  </a:extLst>
                </p14:cNvPr>
                <p14:cNvContentPartPr/>
                <p14:nvPr/>
              </p14:nvContentPartPr>
              <p14:xfrm>
                <a:off x="7561013" y="3107227"/>
                <a:ext cx="187560" cy="15480"/>
              </p14:xfrm>
            </p:contentPart>
          </mc:Choice>
          <mc:Fallback xmlns="">
            <p:pic>
              <p:nvPicPr>
                <p:cNvPr id="171218" name="Freihand 171217">
                  <a:extLst>
                    <a:ext uri="{FF2B5EF4-FFF2-40B4-BE49-F238E27FC236}">
                      <a16:creationId xmlns:a16="http://schemas.microsoft.com/office/drawing/2014/main" id="{A9758C61-7813-404F-A36B-F1B8F8F2D709}"/>
                    </a:ext>
                  </a:extLst>
                </p:cNvPr>
                <p:cNvPicPr/>
                <p:nvPr/>
              </p:nvPicPr>
              <p:blipFill>
                <a:blip r:embed="rId417"/>
                <a:stretch>
                  <a:fillRect/>
                </a:stretch>
              </p:blipFill>
              <p:spPr>
                <a:xfrm>
                  <a:off x="7556693" y="3102907"/>
                  <a:ext cx="1962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171219" name="Freihand 171218">
                  <a:extLst>
                    <a:ext uri="{FF2B5EF4-FFF2-40B4-BE49-F238E27FC236}">
                      <a16:creationId xmlns:a16="http://schemas.microsoft.com/office/drawing/2014/main" id="{90D9072C-3409-458A-BE5B-B296C0D7E2FD}"/>
                    </a:ext>
                  </a:extLst>
                </p14:cNvPr>
                <p14:cNvContentPartPr/>
                <p14:nvPr/>
              </p14:nvContentPartPr>
              <p14:xfrm>
                <a:off x="7576493" y="3141787"/>
                <a:ext cx="192240" cy="24120"/>
              </p14:xfrm>
            </p:contentPart>
          </mc:Choice>
          <mc:Fallback xmlns="">
            <p:pic>
              <p:nvPicPr>
                <p:cNvPr id="171219" name="Freihand 171218">
                  <a:extLst>
                    <a:ext uri="{FF2B5EF4-FFF2-40B4-BE49-F238E27FC236}">
                      <a16:creationId xmlns:a16="http://schemas.microsoft.com/office/drawing/2014/main" id="{90D9072C-3409-458A-BE5B-B296C0D7E2FD}"/>
                    </a:ext>
                  </a:extLst>
                </p:cNvPr>
                <p:cNvPicPr/>
                <p:nvPr/>
              </p:nvPicPr>
              <p:blipFill>
                <a:blip r:embed="rId419"/>
                <a:stretch>
                  <a:fillRect/>
                </a:stretch>
              </p:blipFill>
              <p:spPr>
                <a:xfrm>
                  <a:off x="7572173" y="3137467"/>
                  <a:ext cx="2008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171221" name="Freihand 171220">
                  <a:extLst>
                    <a:ext uri="{FF2B5EF4-FFF2-40B4-BE49-F238E27FC236}">
                      <a16:creationId xmlns:a16="http://schemas.microsoft.com/office/drawing/2014/main" id="{79901367-DA7E-4E07-AA90-446506D9148F}"/>
                    </a:ext>
                  </a:extLst>
                </p14:cNvPr>
                <p14:cNvContentPartPr/>
                <p14:nvPr/>
              </p14:nvContentPartPr>
              <p14:xfrm>
                <a:off x="7931093" y="3010387"/>
                <a:ext cx="108720" cy="102960"/>
              </p14:xfrm>
            </p:contentPart>
          </mc:Choice>
          <mc:Fallback xmlns="">
            <p:pic>
              <p:nvPicPr>
                <p:cNvPr id="171221" name="Freihand 171220">
                  <a:extLst>
                    <a:ext uri="{FF2B5EF4-FFF2-40B4-BE49-F238E27FC236}">
                      <a16:creationId xmlns:a16="http://schemas.microsoft.com/office/drawing/2014/main" id="{79901367-DA7E-4E07-AA90-446506D9148F}"/>
                    </a:ext>
                  </a:extLst>
                </p:cNvPr>
                <p:cNvPicPr/>
                <p:nvPr/>
              </p:nvPicPr>
              <p:blipFill>
                <a:blip r:embed="rId421"/>
                <a:stretch>
                  <a:fillRect/>
                </a:stretch>
              </p:blipFill>
              <p:spPr>
                <a:xfrm>
                  <a:off x="7926773" y="3006067"/>
                  <a:ext cx="1173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171222" name="Freihand 171221">
                  <a:extLst>
                    <a:ext uri="{FF2B5EF4-FFF2-40B4-BE49-F238E27FC236}">
                      <a16:creationId xmlns:a16="http://schemas.microsoft.com/office/drawing/2014/main" id="{C2987097-48A2-4E91-943D-20ACD1F7E862}"/>
                    </a:ext>
                  </a:extLst>
                </p14:cNvPr>
                <p14:cNvContentPartPr/>
                <p14:nvPr/>
              </p14:nvContentPartPr>
              <p14:xfrm>
                <a:off x="8069333" y="2996347"/>
                <a:ext cx="83880" cy="128520"/>
              </p14:xfrm>
            </p:contentPart>
          </mc:Choice>
          <mc:Fallback xmlns="">
            <p:pic>
              <p:nvPicPr>
                <p:cNvPr id="171222" name="Freihand 171221">
                  <a:extLst>
                    <a:ext uri="{FF2B5EF4-FFF2-40B4-BE49-F238E27FC236}">
                      <a16:creationId xmlns:a16="http://schemas.microsoft.com/office/drawing/2014/main" id="{C2987097-48A2-4E91-943D-20ACD1F7E862}"/>
                    </a:ext>
                  </a:extLst>
                </p:cNvPr>
                <p:cNvPicPr/>
                <p:nvPr/>
              </p:nvPicPr>
              <p:blipFill>
                <a:blip r:embed="rId423"/>
                <a:stretch>
                  <a:fillRect/>
                </a:stretch>
              </p:blipFill>
              <p:spPr>
                <a:xfrm>
                  <a:off x="8065013" y="2992027"/>
                  <a:ext cx="925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171223" name="Freihand 171222">
                  <a:extLst>
                    <a:ext uri="{FF2B5EF4-FFF2-40B4-BE49-F238E27FC236}">
                      <a16:creationId xmlns:a16="http://schemas.microsoft.com/office/drawing/2014/main" id="{3EA2859A-0110-49B9-AFDD-68A45FFF8771}"/>
                    </a:ext>
                  </a:extLst>
                </p14:cNvPr>
                <p14:cNvContentPartPr/>
                <p14:nvPr/>
              </p14:nvContentPartPr>
              <p14:xfrm>
                <a:off x="8174093" y="3023707"/>
                <a:ext cx="160560" cy="110880"/>
              </p14:xfrm>
            </p:contentPart>
          </mc:Choice>
          <mc:Fallback xmlns="">
            <p:pic>
              <p:nvPicPr>
                <p:cNvPr id="171223" name="Freihand 171222">
                  <a:extLst>
                    <a:ext uri="{FF2B5EF4-FFF2-40B4-BE49-F238E27FC236}">
                      <a16:creationId xmlns:a16="http://schemas.microsoft.com/office/drawing/2014/main" id="{3EA2859A-0110-49B9-AFDD-68A45FFF8771}"/>
                    </a:ext>
                  </a:extLst>
                </p:cNvPr>
                <p:cNvPicPr/>
                <p:nvPr/>
              </p:nvPicPr>
              <p:blipFill>
                <a:blip r:embed="rId425"/>
                <a:stretch>
                  <a:fillRect/>
                </a:stretch>
              </p:blipFill>
              <p:spPr>
                <a:xfrm>
                  <a:off x="8169773" y="3019387"/>
                  <a:ext cx="1692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171224" name="Freihand 171223">
                  <a:extLst>
                    <a:ext uri="{FF2B5EF4-FFF2-40B4-BE49-F238E27FC236}">
                      <a16:creationId xmlns:a16="http://schemas.microsoft.com/office/drawing/2014/main" id="{C66E8EF3-3FA9-4147-AACC-8FB6B8ED5C56}"/>
                    </a:ext>
                  </a:extLst>
                </p14:cNvPr>
                <p14:cNvContentPartPr/>
                <p14:nvPr/>
              </p14:nvContentPartPr>
              <p14:xfrm>
                <a:off x="8480093" y="3072307"/>
                <a:ext cx="29520" cy="10080"/>
              </p14:xfrm>
            </p:contentPart>
          </mc:Choice>
          <mc:Fallback xmlns="">
            <p:pic>
              <p:nvPicPr>
                <p:cNvPr id="171224" name="Freihand 171223">
                  <a:extLst>
                    <a:ext uri="{FF2B5EF4-FFF2-40B4-BE49-F238E27FC236}">
                      <a16:creationId xmlns:a16="http://schemas.microsoft.com/office/drawing/2014/main" id="{C66E8EF3-3FA9-4147-AACC-8FB6B8ED5C56}"/>
                    </a:ext>
                  </a:extLst>
                </p:cNvPr>
                <p:cNvPicPr/>
                <p:nvPr/>
              </p:nvPicPr>
              <p:blipFill>
                <a:blip r:embed="rId427"/>
                <a:stretch>
                  <a:fillRect/>
                </a:stretch>
              </p:blipFill>
              <p:spPr>
                <a:xfrm>
                  <a:off x="8475773" y="3067987"/>
                  <a:ext cx="381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171226" name="Freihand 171225">
                  <a:extLst>
                    <a:ext uri="{FF2B5EF4-FFF2-40B4-BE49-F238E27FC236}">
                      <a16:creationId xmlns:a16="http://schemas.microsoft.com/office/drawing/2014/main" id="{1A01471E-2BE8-4E6F-80B5-B905895A038A}"/>
                    </a:ext>
                  </a:extLst>
                </p14:cNvPr>
                <p14:cNvContentPartPr/>
                <p14:nvPr/>
              </p14:nvContentPartPr>
              <p14:xfrm>
                <a:off x="8752613" y="2891947"/>
                <a:ext cx="130320" cy="82800"/>
              </p14:xfrm>
            </p:contentPart>
          </mc:Choice>
          <mc:Fallback xmlns="">
            <p:pic>
              <p:nvPicPr>
                <p:cNvPr id="171226" name="Freihand 171225">
                  <a:extLst>
                    <a:ext uri="{FF2B5EF4-FFF2-40B4-BE49-F238E27FC236}">
                      <a16:creationId xmlns:a16="http://schemas.microsoft.com/office/drawing/2014/main" id="{1A01471E-2BE8-4E6F-80B5-B905895A038A}"/>
                    </a:ext>
                  </a:extLst>
                </p:cNvPr>
                <p:cNvPicPr/>
                <p:nvPr/>
              </p:nvPicPr>
              <p:blipFill>
                <a:blip r:embed="rId429"/>
                <a:stretch>
                  <a:fillRect/>
                </a:stretch>
              </p:blipFill>
              <p:spPr>
                <a:xfrm>
                  <a:off x="8748293" y="2887627"/>
                  <a:ext cx="1389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171227" name="Freihand 171226">
                  <a:extLst>
                    <a:ext uri="{FF2B5EF4-FFF2-40B4-BE49-F238E27FC236}">
                      <a16:creationId xmlns:a16="http://schemas.microsoft.com/office/drawing/2014/main" id="{64615CCF-5FEC-4196-B805-4EF4201E9C4B}"/>
                    </a:ext>
                  </a:extLst>
                </p14:cNvPr>
                <p14:cNvContentPartPr/>
                <p14:nvPr/>
              </p14:nvContentPartPr>
              <p14:xfrm>
                <a:off x="8706173" y="2968987"/>
                <a:ext cx="292320" cy="64080"/>
              </p14:xfrm>
            </p:contentPart>
          </mc:Choice>
          <mc:Fallback xmlns="">
            <p:pic>
              <p:nvPicPr>
                <p:cNvPr id="171227" name="Freihand 171226">
                  <a:extLst>
                    <a:ext uri="{FF2B5EF4-FFF2-40B4-BE49-F238E27FC236}">
                      <a16:creationId xmlns:a16="http://schemas.microsoft.com/office/drawing/2014/main" id="{64615CCF-5FEC-4196-B805-4EF4201E9C4B}"/>
                    </a:ext>
                  </a:extLst>
                </p:cNvPr>
                <p:cNvPicPr/>
                <p:nvPr/>
              </p:nvPicPr>
              <p:blipFill>
                <a:blip r:embed="rId431"/>
                <a:stretch>
                  <a:fillRect/>
                </a:stretch>
              </p:blipFill>
              <p:spPr>
                <a:xfrm>
                  <a:off x="8701853" y="2964667"/>
                  <a:ext cx="3009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171228" name="Freihand 171227">
                  <a:extLst>
                    <a:ext uri="{FF2B5EF4-FFF2-40B4-BE49-F238E27FC236}">
                      <a16:creationId xmlns:a16="http://schemas.microsoft.com/office/drawing/2014/main" id="{1C064151-F0FF-4CB9-BABA-DAE5100BB5FF}"/>
                    </a:ext>
                  </a:extLst>
                </p14:cNvPr>
                <p14:cNvContentPartPr/>
                <p14:nvPr/>
              </p14:nvContentPartPr>
              <p14:xfrm>
                <a:off x="8607893" y="3138907"/>
                <a:ext cx="94680" cy="133920"/>
              </p14:xfrm>
            </p:contentPart>
          </mc:Choice>
          <mc:Fallback xmlns="">
            <p:pic>
              <p:nvPicPr>
                <p:cNvPr id="171228" name="Freihand 171227">
                  <a:extLst>
                    <a:ext uri="{FF2B5EF4-FFF2-40B4-BE49-F238E27FC236}">
                      <a16:creationId xmlns:a16="http://schemas.microsoft.com/office/drawing/2014/main" id="{1C064151-F0FF-4CB9-BABA-DAE5100BB5FF}"/>
                    </a:ext>
                  </a:extLst>
                </p:cNvPr>
                <p:cNvPicPr/>
                <p:nvPr/>
              </p:nvPicPr>
              <p:blipFill>
                <a:blip r:embed="rId433"/>
                <a:stretch>
                  <a:fillRect/>
                </a:stretch>
              </p:blipFill>
              <p:spPr>
                <a:xfrm>
                  <a:off x="8603573" y="3134587"/>
                  <a:ext cx="1033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171229" name="Freihand 171228">
                  <a:extLst>
                    <a:ext uri="{FF2B5EF4-FFF2-40B4-BE49-F238E27FC236}">
                      <a16:creationId xmlns:a16="http://schemas.microsoft.com/office/drawing/2014/main" id="{AFF79715-9ADE-4E01-B909-C157540AB75F}"/>
                    </a:ext>
                  </a:extLst>
                </p14:cNvPr>
                <p14:cNvContentPartPr/>
                <p14:nvPr/>
              </p14:nvContentPartPr>
              <p14:xfrm>
                <a:off x="8741093" y="3186427"/>
                <a:ext cx="76320" cy="17640"/>
              </p14:xfrm>
            </p:contentPart>
          </mc:Choice>
          <mc:Fallback xmlns="">
            <p:pic>
              <p:nvPicPr>
                <p:cNvPr id="171229" name="Freihand 171228">
                  <a:extLst>
                    <a:ext uri="{FF2B5EF4-FFF2-40B4-BE49-F238E27FC236}">
                      <a16:creationId xmlns:a16="http://schemas.microsoft.com/office/drawing/2014/main" id="{AFF79715-9ADE-4E01-B909-C157540AB75F}"/>
                    </a:ext>
                  </a:extLst>
                </p:cNvPr>
                <p:cNvPicPr/>
                <p:nvPr/>
              </p:nvPicPr>
              <p:blipFill>
                <a:blip r:embed="rId435"/>
                <a:stretch>
                  <a:fillRect/>
                </a:stretch>
              </p:blipFill>
              <p:spPr>
                <a:xfrm>
                  <a:off x="8736773" y="3182107"/>
                  <a:ext cx="849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171230" name="Freihand 171229">
                  <a:extLst>
                    <a:ext uri="{FF2B5EF4-FFF2-40B4-BE49-F238E27FC236}">
                      <a16:creationId xmlns:a16="http://schemas.microsoft.com/office/drawing/2014/main" id="{829B6F20-7A02-4859-ACEE-9F1E3F01C0A5}"/>
                    </a:ext>
                  </a:extLst>
                </p14:cNvPr>
                <p14:cNvContentPartPr/>
                <p14:nvPr/>
              </p14:nvContentPartPr>
              <p14:xfrm>
                <a:off x="8865653" y="3124147"/>
                <a:ext cx="78840" cy="102960"/>
              </p14:xfrm>
            </p:contentPart>
          </mc:Choice>
          <mc:Fallback xmlns="">
            <p:pic>
              <p:nvPicPr>
                <p:cNvPr id="171230" name="Freihand 171229">
                  <a:extLst>
                    <a:ext uri="{FF2B5EF4-FFF2-40B4-BE49-F238E27FC236}">
                      <a16:creationId xmlns:a16="http://schemas.microsoft.com/office/drawing/2014/main" id="{829B6F20-7A02-4859-ACEE-9F1E3F01C0A5}"/>
                    </a:ext>
                  </a:extLst>
                </p:cNvPr>
                <p:cNvPicPr/>
                <p:nvPr/>
              </p:nvPicPr>
              <p:blipFill>
                <a:blip r:embed="rId437"/>
                <a:stretch>
                  <a:fillRect/>
                </a:stretch>
              </p:blipFill>
              <p:spPr>
                <a:xfrm>
                  <a:off x="8861333" y="3119827"/>
                  <a:ext cx="87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171231" name="Freihand 171230">
                  <a:extLst>
                    <a:ext uri="{FF2B5EF4-FFF2-40B4-BE49-F238E27FC236}">
                      <a16:creationId xmlns:a16="http://schemas.microsoft.com/office/drawing/2014/main" id="{B9EC23BF-20E7-4DD7-A37E-D962A3B59F92}"/>
                    </a:ext>
                  </a:extLst>
                </p14:cNvPr>
                <p14:cNvContentPartPr/>
                <p14:nvPr/>
              </p14:nvContentPartPr>
              <p14:xfrm>
                <a:off x="8924333" y="3208747"/>
                <a:ext cx="26640" cy="94680"/>
              </p14:xfrm>
            </p:contentPart>
          </mc:Choice>
          <mc:Fallback xmlns="">
            <p:pic>
              <p:nvPicPr>
                <p:cNvPr id="171231" name="Freihand 171230">
                  <a:extLst>
                    <a:ext uri="{FF2B5EF4-FFF2-40B4-BE49-F238E27FC236}">
                      <a16:creationId xmlns:a16="http://schemas.microsoft.com/office/drawing/2014/main" id="{B9EC23BF-20E7-4DD7-A37E-D962A3B59F92}"/>
                    </a:ext>
                  </a:extLst>
                </p:cNvPr>
                <p:cNvPicPr/>
                <p:nvPr/>
              </p:nvPicPr>
              <p:blipFill>
                <a:blip r:embed="rId439"/>
                <a:stretch>
                  <a:fillRect/>
                </a:stretch>
              </p:blipFill>
              <p:spPr>
                <a:xfrm>
                  <a:off x="8920013" y="3204427"/>
                  <a:ext cx="352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171232" name="Freihand 171231">
                  <a:extLst>
                    <a:ext uri="{FF2B5EF4-FFF2-40B4-BE49-F238E27FC236}">
                      <a16:creationId xmlns:a16="http://schemas.microsoft.com/office/drawing/2014/main" id="{5CFCE77C-94C3-4793-A895-55F251DC6E57}"/>
                    </a:ext>
                  </a:extLst>
                </p14:cNvPr>
                <p14:cNvContentPartPr/>
                <p14:nvPr/>
              </p14:nvContentPartPr>
              <p14:xfrm>
                <a:off x="8991653" y="3097507"/>
                <a:ext cx="84240" cy="132840"/>
              </p14:xfrm>
            </p:contentPart>
          </mc:Choice>
          <mc:Fallback xmlns="">
            <p:pic>
              <p:nvPicPr>
                <p:cNvPr id="171232" name="Freihand 171231">
                  <a:extLst>
                    <a:ext uri="{FF2B5EF4-FFF2-40B4-BE49-F238E27FC236}">
                      <a16:creationId xmlns:a16="http://schemas.microsoft.com/office/drawing/2014/main" id="{5CFCE77C-94C3-4793-A895-55F251DC6E57}"/>
                    </a:ext>
                  </a:extLst>
                </p:cNvPr>
                <p:cNvPicPr/>
                <p:nvPr/>
              </p:nvPicPr>
              <p:blipFill>
                <a:blip r:embed="rId441"/>
                <a:stretch>
                  <a:fillRect/>
                </a:stretch>
              </p:blipFill>
              <p:spPr>
                <a:xfrm>
                  <a:off x="8987333" y="3093187"/>
                  <a:ext cx="928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171233" name="Freihand 171232">
                  <a:extLst>
                    <a:ext uri="{FF2B5EF4-FFF2-40B4-BE49-F238E27FC236}">
                      <a16:creationId xmlns:a16="http://schemas.microsoft.com/office/drawing/2014/main" id="{08A0B22C-6E36-49EF-8BDA-F1994B9A3754}"/>
                    </a:ext>
                  </a:extLst>
                </p14:cNvPr>
                <p14:cNvContentPartPr/>
                <p14:nvPr/>
              </p14:nvContentPartPr>
              <p14:xfrm>
                <a:off x="9206573" y="2994547"/>
                <a:ext cx="174960" cy="70200"/>
              </p14:xfrm>
            </p:contentPart>
          </mc:Choice>
          <mc:Fallback xmlns="">
            <p:pic>
              <p:nvPicPr>
                <p:cNvPr id="171233" name="Freihand 171232">
                  <a:extLst>
                    <a:ext uri="{FF2B5EF4-FFF2-40B4-BE49-F238E27FC236}">
                      <a16:creationId xmlns:a16="http://schemas.microsoft.com/office/drawing/2014/main" id="{08A0B22C-6E36-49EF-8BDA-F1994B9A3754}"/>
                    </a:ext>
                  </a:extLst>
                </p:cNvPr>
                <p:cNvPicPr/>
                <p:nvPr/>
              </p:nvPicPr>
              <p:blipFill>
                <a:blip r:embed="rId443"/>
                <a:stretch>
                  <a:fillRect/>
                </a:stretch>
              </p:blipFill>
              <p:spPr>
                <a:xfrm>
                  <a:off x="9202253" y="2990227"/>
                  <a:ext cx="1836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171234" name="Freihand 171233">
                  <a:extLst>
                    <a:ext uri="{FF2B5EF4-FFF2-40B4-BE49-F238E27FC236}">
                      <a16:creationId xmlns:a16="http://schemas.microsoft.com/office/drawing/2014/main" id="{A5EC43CE-08D9-457C-813F-C683F2C07943}"/>
                    </a:ext>
                  </a:extLst>
                </p14:cNvPr>
                <p14:cNvContentPartPr/>
                <p14:nvPr/>
              </p14:nvContentPartPr>
              <p14:xfrm>
                <a:off x="9518333" y="2911027"/>
                <a:ext cx="134640" cy="160920"/>
              </p14:xfrm>
            </p:contentPart>
          </mc:Choice>
          <mc:Fallback xmlns="">
            <p:pic>
              <p:nvPicPr>
                <p:cNvPr id="171234" name="Freihand 171233">
                  <a:extLst>
                    <a:ext uri="{FF2B5EF4-FFF2-40B4-BE49-F238E27FC236}">
                      <a16:creationId xmlns:a16="http://schemas.microsoft.com/office/drawing/2014/main" id="{A5EC43CE-08D9-457C-813F-C683F2C07943}"/>
                    </a:ext>
                  </a:extLst>
                </p:cNvPr>
                <p:cNvPicPr/>
                <p:nvPr/>
              </p:nvPicPr>
              <p:blipFill>
                <a:blip r:embed="rId445"/>
                <a:stretch>
                  <a:fillRect/>
                </a:stretch>
              </p:blipFill>
              <p:spPr>
                <a:xfrm>
                  <a:off x="9514013" y="2906707"/>
                  <a:ext cx="14328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171235" name="Freihand 171234">
                  <a:extLst>
                    <a:ext uri="{FF2B5EF4-FFF2-40B4-BE49-F238E27FC236}">
                      <a16:creationId xmlns:a16="http://schemas.microsoft.com/office/drawing/2014/main" id="{8AB8676C-B019-490D-9043-18EF32296C88}"/>
                    </a:ext>
                  </a:extLst>
                </p14:cNvPr>
                <p14:cNvContentPartPr/>
                <p14:nvPr/>
              </p14:nvContentPartPr>
              <p14:xfrm>
                <a:off x="9544973" y="2913547"/>
                <a:ext cx="110160" cy="11160"/>
              </p14:xfrm>
            </p:contentPart>
          </mc:Choice>
          <mc:Fallback xmlns="">
            <p:pic>
              <p:nvPicPr>
                <p:cNvPr id="171235" name="Freihand 171234">
                  <a:extLst>
                    <a:ext uri="{FF2B5EF4-FFF2-40B4-BE49-F238E27FC236}">
                      <a16:creationId xmlns:a16="http://schemas.microsoft.com/office/drawing/2014/main" id="{8AB8676C-B019-490D-9043-18EF32296C88}"/>
                    </a:ext>
                  </a:extLst>
                </p:cNvPr>
                <p:cNvPicPr/>
                <p:nvPr/>
              </p:nvPicPr>
              <p:blipFill>
                <a:blip r:embed="rId447"/>
                <a:stretch>
                  <a:fillRect/>
                </a:stretch>
              </p:blipFill>
              <p:spPr>
                <a:xfrm>
                  <a:off x="9540653" y="2909227"/>
                  <a:ext cx="1188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171236" name="Freihand 171235">
                  <a:extLst>
                    <a:ext uri="{FF2B5EF4-FFF2-40B4-BE49-F238E27FC236}">
                      <a16:creationId xmlns:a16="http://schemas.microsoft.com/office/drawing/2014/main" id="{3CFAAF44-1DC7-4CC8-8609-798D33D5DF94}"/>
                    </a:ext>
                  </a:extLst>
                </p14:cNvPr>
                <p14:cNvContentPartPr/>
                <p14:nvPr/>
              </p14:nvContentPartPr>
              <p14:xfrm>
                <a:off x="9721373" y="2875027"/>
                <a:ext cx="114120" cy="124560"/>
              </p14:xfrm>
            </p:contentPart>
          </mc:Choice>
          <mc:Fallback xmlns="">
            <p:pic>
              <p:nvPicPr>
                <p:cNvPr id="171236" name="Freihand 171235">
                  <a:extLst>
                    <a:ext uri="{FF2B5EF4-FFF2-40B4-BE49-F238E27FC236}">
                      <a16:creationId xmlns:a16="http://schemas.microsoft.com/office/drawing/2014/main" id="{3CFAAF44-1DC7-4CC8-8609-798D33D5DF94}"/>
                    </a:ext>
                  </a:extLst>
                </p:cNvPr>
                <p:cNvPicPr/>
                <p:nvPr/>
              </p:nvPicPr>
              <p:blipFill>
                <a:blip r:embed="rId449"/>
                <a:stretch>
                  <a:fillRect/>
                </a:stretch>
              </p:blipFill>
              <p:spPr>
                <a:xfrm>
                  <a:off x="9717053" y="2870707"/>
                  <a:ext cx="1227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171237" name="Freihand 171236">
                  <a:extLst>
                    <a:ext uri="{FF2B5EF4-FFF2-40B4-BE49-F238E27FC236}">
                      <a16:creationId xmlns:a16="http://schemas.microsoft.com/office/drawing/2014/main" id="{C4CA3226-9284-49E5-872B-043C017A4B2B}"/>
                    </a:ext>
                  </a:extLst>
                </p14:cNvPr>
                <p14:cNvContentPartPr/>
                <p14:nvPr/>
              </p14:nvContentPartPr>
              <p14:xfrm>
                <a:off x="9821813" y="2869267"/>
                <a:ext cx="167040" cy="136440"/>
              </p14:xfrm>
            </p:contentPart>
          </mc:Choice>
          <mc:Fallback xmlns="">
            <p:pic>
              <p:nvPicPr>
                <p:cNvPr id="171237" name="Freihand 171236">
                  <a:extLst>
                    <a:ext uri="{FF2B5EF4-FFF2-40B4-BE49-F238E27FC236}">
                      <a16:creationId xmlns:a16="http://schemas.microsoft.com/office/drawing/2014/main" id="{C4CA3226-9284-49E5-872B-043C017A4B2B}"/>
                    </a:ext>
                  </a:extLst>
                </p:cNvPr>
                <p:cNvPicPr/>
                <p:nvPr/>
              </p:nvPicPr>
              <p:blipFill>
                <a:blip r:embed="rId451"/>
                <a:stretch>
                  <a:fillRect/>
                </a:stretch>
              </p:blipFill>
              <p:spPr>
                <a:xfrm>
                  <a:off x="9817493" y="2864947"/>
                  <a:ext cx="1756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171238" name="Freihand 171237">
                  <a:extLst>
                    <a:ext uri="{FF2B5EF4-FFF2-40B4-BE49-F238E27FC236}">
                      <a16:creationId xmlns:a16="http://schemas.microsoft.com/office/drawing/2014/main" id="{B9F8662C-98B7-42A4-8078-78E28BAEFCA6}"/>
                    </a:ext>
                  </a:extLst>
                </p14:cNvPr>
                <p14:cNvContentPartPr/>
                <p14:nvPr/>
              </p14:nvContentPartPr>
              <p14:xfrm>
                <a:off x="9420413" y="3249067"/>
                <a:ext cx="198000" cy="25560"/>
              </p14:xfrm>
            </p:contentPart>
          </mc:Choice>
          <mc:Fallback xmlns="">
            <p:pic>
              <p:nvPicPr>
                <p:cNvPr id="171238" name="Freihand 171237">
                  <a:extLst>
                    <a:ext uri="{FF2B5EF4-FFF2-40B4-BE49-F238E27FC236}">
                      <a16:creationId xmlns:a16="http://schemas.microsoft.com/office/drawing/2014/main" id="{B9F8662C-98B7-42A4-8078-78E28BAEFCA6}"/>
                    </a:ext>
                  </a:extLst>
                </p:cNvPr>
                <p:cNvPicPr/>
                <p:nvPr/>
              </p:nvPicPr>
              <p:blipFill>
                <a:blip r:embed="rId453"/>
                <a:stretch>
                  <a:fillRect/>
                </a:stretch>
              </p:blipFill>
              <p:spPr>
                <a:xfrm>
                  <a:off x="9416093" y="3244747"/>
                  <a:ext cx="2066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171239" name="Freihand 171238">
                  <a:extLst>
                    <a:ext uri="{FF2B5EF4-FFF2-40B4-BE49-F238E27FC236}">
                      <a16:creationId xmlns:a16="http://schemas.microsoft.com/office/drawing/2014/main" id="{0E14B03C-4B8E-4F37-8C3F-DCDD2178DF89}"/>
                    </a:ext>
                  </a:extLst>
                </p14:cNvPr>
                <p14:cNvContentPartPr/>
                <p14:nvPr/>
              </p14:nvContentPartPr>
              <p14:xfrm>
                <a:off x="9431573" y="3307747"/>
                <a:ext cx="150120" cy="21600"/>
              </p14:xfrm>
            </p:contentPart>
          </mc:Choice>
          <mc:Fallback xmlns="">
            <p:pic>
              <p:nvPicPr>
                <p:cNvPr id="171239" name="Freihand 171238">
                  <a:extLst>
                    <a:ext uri="{FF2B5EF4-FFF2-40B4-BE49-F238E27FC236}">
                      <a16:creationId xmlns:a16="http://schemas.microsoft.com/office/drawing/2014/main" id="{0E14B03C-4B8E-4F37-8C3F-DCDD2178DF89}"/>
                    </a:ext>
                  </a:extLst>
                </p:cNvPr>
                <p:cNvPicPr/>
                <p:nvPr/>
              </p:nvPicPr>
              <p:blipFill>
                <a:blip r:embed="rId455"/>
                <a:stretch>
                  <a:fillRect/>
                </a:stretch>
              </p:blipFill>
              <p:spPr>
                <a:xfrm>
                  <a:off x="9427253" y="3303427"/>
                  <a:ext cx="15876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171240" name="Freihand 171239">
                  <a:extLst>
                    <a:ext uri="{FF2B5EF4-FFF2-40B4-BE49-F238E27FC236}">
                      <a16:creationId xmlns:a16="http://schemas.microsoft.com/office/drawing/2014/main" id="{E5314DBC-3501-4BEF-864D-FF83AEE1BB3F}"/>
                    </a:ext>
                  </a:extLst>
                </p14:cNvPr>
                <p14:cNvContentPartPr/>
                <p14:nvPr/>
              </p14:nvContentPartPr>
              <p14:xfrm>
                <a:off x="9595373" y="3201187"/>
                <a:ext cx="127080" cy="171360"/>
              </p14:xfrm>
            </p:contentPart>
          </mc:Choice>
          <mc:Fallback xmlns="">
            <p:pic>
              <p:nvPicPr>
                <p:cNvPr id="171240" name="Freihand 171239">
                  <a:extLst>
                    <a:ext uri="{FF2B5EF4-FFF2-40B4-BE49-F238E27FC236}">
                      <a16:creationId xmlns:a16="http://schemas.microsoft.com/office/drawing/2014/main" id="{E5314DBC-3501-4BEF-864D-FF83AEE1BB3F}"/>
                    </a:ext>
                  </a:extLst>
                </p:cNvPr>
                <p:cNvPicPr/>
                <p:nvPr/>
              </p:nvPicPr>
              <p:blipFill>
                <a:blip r:embed="rId457"/>
                <a:stretch>
                  <a:fillRect/>
                </a:stretch>
              </p:blipFill>
              <p:spPr>
                <a:xfrm>
                  <a:off x="9591053" y="3196867"/>
                  <a:ext cx="1357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171243" name="Freihand 171242">
                  <a:extLst>
                    <a:ext uri="{FF2B5EF4-FFF2-40B4-BE49-F238E27FC236}">
                      <a16:creationId xmlns:a16="http://schemas.microsoft.com/office/drawing/2014/main" id="{2A04ED47-67B9-441A-8FA0-F265D9CE14B7}"/>
                    </a:ext>
                  </a:extLst>
                </p14:cNvPr>
                <p14:cNvContentPartPr/>
                <p14:nvPr/>
              </p14:nvContentPartPr>
              <p14:xfrm>
                <a:off x="9883373" y="3185707"/>
                <a:ext cx="79200" cy="155160"/>
              </p14:xfrm>
            </p:contentPart>
          </mc:Choice>
          <mc:Fallback xmlns="">
            <p:pic>
              <p:nvPicPr>
                <p:cNvPr id="171243" name="Freihand 171242">
                  <a:extLst>
                    <a:ext uri="{FF2B5EF4-FFF2-40B4-BE49-F238E27FC236}">
                      <a16:creationId xmlns:a16="http://schemas.microsoft.com/office/drawing/2014/main" id="{2A04ED47-67B9-441A-8FA0-F265D9CE14B7}"/>
                    </a:ext>
                  </a:extLst>
                </p:cNvPr>
                <p:cNvPicPr/>
                <p:nvPr/>
              </p:nvPicPr>
              <p:blipFill>
                <a:blip r:embed="rId459"/>
                <a:stretch>
                  <a:fillRect/>
                </a:stretch>
              </p:blipFill>
              <p:spPr>
                <a:xfrm>
                  <a:off x="9879053" y="3181387"/>
                  <a:ext cx="878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171244" name="Freihand 171243">
                  <a:extLst>
                    <a:ext uri="{FF2B5EF4-FFF2-40B4-BE49-F238E27FC236}">
                      <a16:creationId xmlns:a16="http://schemas.microsoft.com/office/drawing/2014/main" id="{252897FC-EF2F-4F0C-B1F0-D5E4B20C1F15}"/>
                    </a:ext>
                  </a:extLst>
                </p14:cNvPr>
                <p14:cNvContentPartPr/>
                <p14:nvPr/>
              </p14:nvContentPartPr>
              <p14:xfrm>
                <a:off x="9994973" y="3183187"/>
                <a:ext cx="90360" cy="140400"/>
              </p14:xfrm>
            </p:contentPart>
          </mc:Choice>
          <mc:Fallback xmlns="">
            <p:pic>
              <p:nvPicPr>
                <p:cNvPr id="171244" name="Freihand 171243">
                  <a:extLst>
                    <a:ext uri="{FF2B5EF4-FFF2-40B4-BE49-F238E27FC236}">
                      <a16:creationId xmlns:a16="http://schemas.microsoft.com/office/drawing/2014/main" id="{252897FC-EF2F-4F0C-B1F0-D5E4B20C1F15}"/>
                    </a:ext>
                  </a:extLst>
                </p:cNvPr>
                <p:cNvPicPr/>
                <p:nvPr/>
              </p:nvPicPr>
              <p:blipFill>
                <a:blip r:embed="rId461"/>
                <a:stretch>
                  <a:fillRect/>
                </a:stretch>
              </p:blipFill>
              <p:spPr>
                <a:xfrm>
                  <a:off x="9990653" y="3178867"/>
                  <a:ext cx="990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171245" name="Freihand 171244">
                  <a:extLst>
                    <a:ext uri="{FF2B5EF4-FFF2-40B4-BE49-F238E27FC236}">
                      <a16:creationId xmlns:a16="http://schemas.microsoft.com/office/drawing/2014/main" id="{055B8DD3-224C-4DEC-8333-3B984001B0E5}"/>
                    </a:ext>
                  </a:extLst>
                </p14:cNvPr>
                <p14:cNvContentPartPr/>
                <p14:nvPr/>
              </p14:nvContentPartPr>
              <p14:xfrm>
                <a:off x="10063733" y="3168067"/>
                <a:ext cx="36360" cy="17280"/>
              </p14:xfrm>
            </p:contentPart>
          </mc:Choice>
          <mc:Fallback xmlns="">
            <p:pic>
              <p:nvPicPr>
                <p:cNvPr id="171245" name="Freihand 171244">
                  <a:extLst>
                    <a:ext uri="{FF2B5EF4-FFF2-40B4-BE49-F238E27FC236}">
                      <a16:creationId xmlns:a16="http://schemas.microsoft.com/office/drawing/2014/main" id="{055B8DD3-224C-4DEC-8333-3B984001B0E5}"/>
                    </a:ext>
                  </a:extLst>
                </p:cNvPr>
                <p:cNvPicPr/>
                <p:nvPr/>
              </p:nvPicPr>
              <p:blipFill>
                <a:blip r:embed="rId463"/>
                <a:stretch>
                  <a:fillRect/>
                </a:stretch>
              </p:blipFill>
              <p:spPr>
                <a:xfrm>
                  <a:off x="10059413" y="3163747"/>
                  <a:ext cx="4500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171246" name="Freihand 171245">
                  <a:extLst>
                    <a:ext uri="{FF2B5EF4-FFF2-40B4-BE49-F238E27FC236}">
                      <a16:creationId xmlns:a16="http://schemas.microsoft.com/office/drawing/2014/main" id="{D9558468-C5B0-43F1-97DB-1B29E964DCD7}"/>
                    </a:ext>
                  </a:extLst>
                </p14:cNvPr>
                <p14:cNvContentPartPr/>
                <p14:nvPr/>
              </p14:nvContentPartPr>
              <p14:xfrm>
                <a:off x="10114493" y="3178147"/>
                <a:ext cx="179280" cy="117360"/>
              </p14:xfrm>
            </p:contentPart>
          </mc:Choice>
          <mc:Fallback xmlns="">
            <p:pic>
              <p:nvPicPr>
                <p:cNvPr id="171246" name="Freihand 171245">
                  <a:extLst>
                    <a:ext uri="{FF2B5EF4-FFF2-40B4-BE49-F238E27FC236}">
                      <a16:creationId xmlns:a16="http://schemas.microsoft.com/office/drawing/2014/main" id="{D9558468-C5B0-43F1-97DB-1B29E964DCD7}"/>
                    </a:ext>
                  </a:extLst>
                </p:cNvPr>
                <p:cNvPicPr/>
                <p:nvPr/>
              </p:nvPicPr>
              <p:blipFill>
                <a:blip r:embed="rId465"/>
                <a:stretch>
                  <a:fillRect/>
                </a:stretch>
              </p:blipFill>
              <p:spPr>
                <a:xfrm>
                  <a:off x="10110173" y="3173827"/>
                  <a:ext cx="1879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171247" name="Freihand 171246">
                  <a:extLst>
                    <a:ext uri="{FF2B5EF4-FFF2-40B4-BE49-F238E27FC236}">
                      <a16:creationId xmlns:a16="http://schemas.microsoft.com/office/drawing/2014/main" id="{77F59019-5C36-4BE5-9504-CD4EB4B65EEF}"/>
                    </a:ext>
                  </a:extLst>
                </p14:cNvPr>
                <p14:cNvContentPartPr/>
                <p14:nvPr/>
              </p14:nvContentPartPr>
              <p14:xfrm>
                <a:off x="10336973" y="3174547"/>
                <a:ext cx="164520" cy="124920"/>
              </p14:xfrm>
            </p:contentPart>
          </mc:Choice>
          <mc:Fallback xmlns="">
            <p:pic>
              <p:nvPicPr>
                <p:cNvPr id="171247" name="Freihand 171246">
                  <a:extLst>
                    <a:ext uri="{FF2B5EF4-FFF2-40B4-BE49-F238E27FC236}">
                      <a16:creationId xmlns:a16="http://schemas.microsoft.com/office/drawing/2014/main" id="{77F59019-5C36-4BE5-9504-CD4EB4B65EEF}"/>
                    </a:ext>
                  </a:extLst>
                </p:cNvPr>
                <p:cNvPicPr/>
                <p:nvPr/>
              </p:nvPicPr>
              <p:blipFill>
                <a:blip r:embed="rId467"/>
                <a:stretch>
                  <a:fillRect/>
                </a:stretch>
              </p:blipFill>
              <p:spPr>
                <a:xfrm>
                  <a:off x="10332653" y="3170227"/>
                  <a:ext cx="1731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71248" name="Freihand 171247">
                  <a:extLst>
                    <a:ext uri="{FF2B5EF4-FFF2-40B4-BE49-F238E27FC236}">
                      <a16:creationId xmlns:a16="http://schemas.microsoft.com/office/drawing/2014/main" id="{48C196C2-6AB2-44E4-BEC4-24AD3553A4CB}"/>
                    </a:ext>
                  </a:extLst>
                </p14:cNvPr>
                <p14:cNvContentPartPr/>
                <p14:nvPr/>
              </p14:nvContentPartPr>
              <p14:xfrm>
                <a:off x="10507613" y="3142867"/>
                <a:ext cx="106200" cy="131040"/>
              </p14:xfrm>
            </p:contentPart>
          </mc:Choice>
          <mc:Fallback xmlns="">
            <p:pic>
              <p:nvPicPr>
                <p:cNvPr id="171248" name="Freihand 171247">
                  <a:extLst>
                    <a:ext uri="{FF2B5EF4-FFF2-40B4-BE49-F238E27FC236}">
                      <a16:creationId xmlns:a16="http://schemas.microsoft.com/office/drawing/2014/main" id="{48C196C2-6AB2-44E4-BEC4-24AD3553A4CB}"/>
                    </a:ext>
                  </a:extLst>
                </p:cNvPr>
                <p:cNvPicPr/>
                <p:nvPr/>
              </p:nvPicPr>
              <p:blipFill>
                <a:blip r:embed="rId469"/>
                <a:stretch>
                  <a:fillRect/>
                </a:stretch>
              </p:blipFill>
              <p:spPr>
                <a:xfrm>
                  <a:off x="10503293" y="3138547"/>
                  <a:ext cx="1148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71249" name="Freihand 171248">
                  <a:extLst>
                    <a:ext uri="{FF2B5EF4-FFF2-40B4-BE49-F238E27FC236}">
                      <a16:creationId xmlns:a16="http://schemas.microsoft.com/office/drawing/2014/main" id="{DC705BD8-625D-470F-9654-FD9EA71B903D}"/>
                    </a:ext>
                  </a:extLst>
                </p14:cNvPr>
                <p14:cNvContentPartPr/>
                <p14:nvPr/>
              </p14:nvContentPartPr>
              <p14:xfrm>
                <a:off x="10581413" y="3124147"/>
                <a:ext cx="158040" cy="101520"/>
              </p14:xfrm>
            </p:contentPart>
          </mc:Choice>
          <mc:Fallback xmlns="">
            <p:pic>
              <p:nvPicPr>
                <p:cNvPr id="171249" name="Freihand 171248">
                  <a:extLst>
                    <a:ext uri="{FF2B5EF4-FFF2-40B4-BE49-F238E27FC236}">
                      <a16:creationId xmlns:a16="http://schemas.microsoft.com/office/drawing/2014/main" id="{DC705BD8-625D-470F-9654-FD9EA71B903D}"/>
                    </a:ext>
                  </a:extLst>
                </p:cNvPr>
                <p:cNvPicPr/>
                <p:nvPr/>
              </p:nvPicPr>
              <p:blipFill>
                <a:blip r:embed="rId471"/>
                <a:stretch>
                  <a:fillRect/>
                </a:stretch>
              </p:blipFill>
              <p:spPr>
                <a:xfrm>
                  <a:off x="10577093" y="3119827"/>
                  <a:ext cx="1666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71250" name="Freihand 171249">
                  <a:extLst>
                    <a:ext uri="{FF2B5EF4-FFF2-40B4-BE49-F238E27FC236}">
                      <a16:creationId xmlns:a16="http://schemas.microsoft.com/office/drawing/2014/main" id="{F958AEF4-7157-4209-BA4F-0153187A460C}"/>
                    </a:ext>
                  </a:extLst>
                </p14:cNvPr>
                <p14:cNvContentPartPr/>
                <p14:nvPr/>
              </p14:nvContentPartPr>
              <p14:xfrm>
                <a:off x="10744853" y="3140707"/>
                <a:ext cx="136800" cy="82440"/>
              </p14:xfrm>
            </p:contentPart>
          </mc:Choice>
          <mc:Fallback xmlns="">
            <p:pic>
              <p:nvPicPr>
                <p:cNvPr id="171250" name="Freihand 171249">
                  <a:extLst>
                    <a:ext uri="{FF2B5EF4-FFF2-40B4-BE49-F238E27FC236}">
                      <a16:creationId xmlns:a16="http://schemas.microsoft.com/office/drawing/2014/main" id="{F958AEF4-7157-4209-BA4F-0153187A460C}"/>
                    </a:ext>
                  </a:extLst>
                </p:cNvPr>
                <p:cNvPicPr/>
                <p:nvPr/>
              </p:nvPicPr>
              <p:blipFill>
                <a:blip r:embed="rId473"/>
                <a:stretch>
                  <a:fillRect/>
                </a:stretch>
              </p:blipFill>
              <p:spPr>
                <a:xfrm>
                  <a:off x="10740533" y="3136387"/>
                  <a:ext cx="1454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71251" name="Freihand 171250">
                  <a:extLst>
                    <a:ext uri="{FF2B5EF4-FFF2-40B4-BE49-F238E27FC236}">
                      <a16:creationId xmlns:a16="http://schemas.microsoft.com/office/drawing/2014/main" id="{2B9825D6-DBA9-446F-B59C-B8DEF1F992F6}"/>
                    </a:ext>
                  </a:extLst>
                </p14:cNvPr>
                <p14:cNvContentPartPr/>
                <p14:nvPr/>
              </p14:nvContentPartPr>
              <p14:xfrm>
                <a:off x="11032493" y="3134227"/>
                <a:ext cx="187560" cy="8640"/>
              </p14:xfrm>
            </p:contentPart>
          </mc:Choice>
          <mc:Fallback xmlns="">
            <p:pic>
              <p:nvPicPr>
                <p:cNvPr id="171251" name="Freihand 171250">
                  <a:extLst>
                    <a:ext uri="{FF2B5EF4-FFF2-40B4-BE49-F238E27FC236}">
                      <a16:creationId xmlns:a16="http://schemas.microsoft.com/office/drawing/2014/main" id="{2B9825D6-DBA9-446F-B59C-B8DEF1F992F6}"/>
                    </a:ext>
                  </a:extLst>
                </p:cNvPr>
                <p:cNvPicPr/>
                <p:nvPr/>
              </p:nvPicPr>
              <p:blipFill>
                <a:blip r:embed="rId475"/>
                <a:stretch>
                  <a:fillRect/>
                </a:stretch>
              </p:blipFill>
              <p:spPr>
                <a:xfrm>
                  <a:off x="11028173" y="3129907"/>
                  <a:ext cx="1962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71252" name="Freihand 171251">
                  <a:extLst>
                    <a:ext uri="{FF2B5EF4-FFF2-40B4-BE49-F238E27FC236}">
                      <a16:creationId xmlns:a16="http://schemas.microsoft.com/office/drawing/2014/main" id="{57A86B4E-9180-42BD-8CEC-C25BB4EAFE99}"/>
                    </a:ext>
                  </a:extLst>
                </p14:cNvPr>
                <p14:cNvContentPartPr/>
                <p14:nvPr/>
              </p14:nvContentPartPr>
              <p14:xfrm>
                <a:off x="11044013" y="3161227"/>
                <a:ext cx="187200" cy="32040"/>
              </p14:xfrm>
            </p:contentPart>
          </mc:Choice>
          <mc:Fallback xmlns="">
            <p:pic>
              <p:nvPicPr>
                <p:cNvPr id="171252" name="Freihand 171251">
                  <a:extLst>
                    <a:ext uri="{FF2B5EF4-FFF2-40B4-BE49-F238E27FC236}">
                      <a16:creationId xmlns:a16="http://schemas.microsoft.com/office/drawing/2014/main" id="{57A86B4E-9180-42BD-8CEC-C25BB4EAFE99}"/>
                    </a:ext>
                  </a:extLst>
                </p:cNvPr>
                <p:cNvPicPr/>
                <p:nvPr/>
              </p:nvPicPr>
              <p:blipFill>
                <a:blip r:embed="rId477"/>
                <a:stretch>
                  <a:fillRect/>
                </a:stretch>
              </p:blipFill>
              <p:spPr>
                <a:xfrm>
                  <a:off x="11039693" y="3156907"/>
                  <a:ext cx="1958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171253" name="Freihand 171252">
                  <a:extLst>
                    <a:ext uri="{FF2B5EF4-FFF2-40B4-BE49-F238E27FC236}">
                      <a16:creationId xmlns:a16="http://schemas.microsoft.com/office/drawing/2014/main" id="{670E9B78-DC66-40D2-8053-8981ABDD90E2}"/>
                    </a:ext>
                  </a:extLst>
                </p14:cNvPr>
                <p14:cNvContentPartPr/>
                <p14:nvPr/>
              </p14:nvContentPartPr>
              <p14:xfrm>
                <a:off x="11289173" y="3016147"/>
                <a:ext cx="117000" cy="147600"/>
              </p14:xfrm>
            </p:contentPart>
          </mc:Choice>
          <mc:Fallback xmlns="">
            <p:pic>
              <p:nvPicPr>
                <p:cNvPr id="171253" name="Freihand 171252">
                  <a:extLst>
                    <a:ext uri="{FF2B5EF4-FFF2-40B4-BE49-F238E27FC236}">
                      <a16:creationId xmlns:a16="http://schemas.microsoft.com/office/drawing/2014/main" id="{670E9B78-DC66-40D2-8053-8981ABDD90E2}"/>
                    </a:ext>
                  </a:extLst>
                </p:cNvPr>
                <p:cNvPicPr/>
                <p:nvPr/>
              </p:nvPicPr>
              <p:blipFill>
                <a:blip r:embed="rId479"/>
                <a:stretch>
                  <a:fillRect/>
                </a:stretch>
              </p:blipFill>
              <p:spPr>
                <a:xfrm>
                  <a:off x="11284853" y="3011827"/>
                  <a:ext cx="1256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171254" name="Freihand 171253">
                  <a:extLst>
                    <a:ext uri="{FF2B5EF4-FFF2-40B4-BE49-F238E27FC236}">
                      <a16:creationId xmlns:a16="http://schemas.microsoft.com/office/drawing/2014/main" id="{DE2A10CF-F751-4DA6-B23C-1455AA94DBFF}"/>
                    </a:ext>
                  </a:extLst>
                </p14:cNvPr>
                <p14:cNvContentPartPr/>
                <p14:nvPr/>
              </p14:nvContentPartPr>
              <p14:xfrm>
                <a:off x="11402573" y="3053587"/>
                <a:ext cx="92520" cy="89280"/>
              </p14:xfrm>
            </p:contentPart>
          </mc:Choice>
          <mc:Fallback xmlns="">
            <p:pic>
              <p:nvPicPr>
                <p:cNvPr id="171254" name="Freihand 171253">
                  <a:extLst>
                    <a:ext uri="{FF2B5EF4-FFF2-40B4-BE49-F238E27FC236}">
                      <a16:creationId xmlns:a16="http://schemas.microsoft.com/office/drawing/2014/main" id="{DE2A10CF-F751-4DA6-B23C-1455AA94DBFF}"/>
                    </a:ext>
                  </a:extLst>
                </p:cNvPr>
                <p:cNvPicPr/>
                <p:nvPr/>
              </p:nvPicPr>
              <p:blipFill>
                <a:blip r:embed="rId481"/>
                <a:stretch>
                  <a:fillRect/>
                </a:stretch>
              </p:blipFill>
              <p:spPr>
                <a:xfrm>
                  <a:off x="11398253" y="3049267"/>
                  <a:ext cx="1011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171255" name="Freihand 171254">
                  <a:extLst>
                    <a:ext uri="{FF2B5EF4-FFF2-40B4-BE49-F238E27FC236}">
                      <a16:creationId xmlns:a16="http://schemas.microsoft.com/office/drawing/2014/main" id="{23F928EB-BC3B-4301-A3DE-DE24CA960FD0}"/>
                    </a:ext>
                  </a:extLst>
                </p14:cNvPr>
                <p14:cNvContentPartPr/>
                <p14:nvPr/>
              </p14:nvContentPartPr>
              <p14:xfrm>
                <a:off x="11509493" y="3054667"/>
                <a:ext cx="115920" cy="75960"/>
              </p14:xfrm>
            </p:contentPart>
          </mc:Choice>
          <mc:Fallback xmlns="">
            <p:pic>
              <p:nvPicPr>
                <p:cNvPr id="171255" name="Freihand 171254">
                  <a:extLst>
                    <a:ext uri="{FF2B5EF4-FFF2-40B4-BE49-F238E27FC236}">
                      <a16:creationId xmlns:a16="http://schemas.microsoft.com/office/drawing/2014/main" id="{23F928EB-BC3B-4301-A3DE-DE24CA960FD0}"/>
                    </a:ext>
                  </a:extLst>
                </p:cNvPr>
                <p:cNvPicPr/>
                <p:nvPr/>
              </p:nvPicPr>
              <p:blipFill>
                <a:blip r:embed="rId483"/>
                <a:stretch>
                  <a:fillRect/>
                </a:stretch>
              </p:blipFill>
              <p:spPr>
                <a:xfrm>
                  <a:off x="11505173" y="3050347"/>
                  <a:ext cx="1245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171256" name="Freihand 171255">
                  <a:extLst>
                    <a:ext uri="{FF2B5EF4-FFF2-40B4-BE49-F238E27FC236}">
                      <a16:creationId xmlns:a16="http://schemas.microsoft.com/office/drawing/2014/main" id="{D59ED75D-D815-4E5A-961C-74DD431D1F16}"/>
                    </a:ext>
                  </a:extLst>
                </p14:cNvPr>
                <p14:cNvContentPartPr/>
                <p14:nvPr/>
              </p14:nvContentPartPr>
              <p14:xfrm>
                <a:off x="11634773" y="3043507"/>
                <a:ext cx="158760" cy="88200"/>
              </p14:xfrm>
            </p:contentPart>
          </mc:Choice>
          <mc:Fallback xmlns="">
            <p:pic>
              <p:nvPicPr>
                <p:cNvPr id="171256" name="Freihand 171255">
                  <a:extLst>
                    <a:ext uri="{FF2B5EF4-FFF2-40B4-BE49-F238E27FC236}">
                      <a16:creationId xmlns:a16="http://schemas.microsoft.com/office/drawing/2014/main" id="{D59ED75D-D815-4E5A-961C-74DD431D1F16}"/>
                    </a:ext>
                  </a:extLst>
                </p:cNvPr>
                <p:cNvPicPr/>
                <p:nvPr/>
              </p:nvPicPr>
              <p:blipFill>
                <a:blip r:embed="rId485"/>
                <a:stretch>
                  <a:fillRect/>
                </a:stretch>
              </p:blipFill>
              <p:spPr>
                <a:xfrm>
                  <a:off x="11630453" y="3039187"/>
                  <a:ext cx="1674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171257" name="Freihand 171256">
                  <a:extLst>
                    <a:ext uri="{FF2B5EF4-FFF2-40B4-BE49-F238E27FC236}">
                      <a16:creationId xmlns:a16="http://schemas.microsoft.com/office/drawing/2014/main" id="{CA91B661-2A5E-42E1-A228-C34A184F12DA}"/>
                    </a:ext>
                  </a:extLst>
                </p14:cNvPr>
                <p14:cNvContentPartPr/>
                <p14:nvPr/>
              </p14:nvContentPartPr>
              <p14:xfrm>
                <a:off x="9798413" y="3412147"/>
                <a:ext cx="1087200" cy="129600"/>
              </p14:xfrm>
            </p:contentPart>
          </mc:Choice>
          <mc:Fallback xmlns="">
            <p:pic>
              <p:nvPicPr>
                <p:cNvPr id="171257" name="Freihand 171256">
                  <a:extLst>
                    <a:ext uri="{FF2B5EF4-FFF2-40B4-BE49-F238E27FC236}">
                      <a16:creationId xmlns:a16="http://schemas.microsoft.com/office/drawing/2014/main" id="{CA91B661-2A5E-42E1-A228-C34A184F12DA}"/>
                    </a:ext>
                  </a:extLst>
                </p:cNvPr>
                <p:cNvPicPr/>
                <p:nvPr/>
              </p:nvPicPr>
              <p:blipFill>
                <a:blip r:embed="rId487"/>
                <a:stretch>
                  <a:fillRect/>
                </a:stretch>
              </p:blipFill>
              <p:spPr>
                <a:xfrm>
                  <a:off x="9794093" y="3407827"/>
                  <a:ext cx="10958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171258" name="Freihand 171257">
                  <a:extLst>
                    <a:ext uri="{FF2B5EF4-FFF2-40B4-BE49-F238E27FC236}">
                      <a16:creationId xmlns:a16="http://schemas.microsoft.com/office/drawing/2014/main" id="{B59EA7E5-DBA4-4033-98F3-1737163BFCE5}"/>
                    </a:ext>
                  </a:extLst>
                </p14:cNvPr>
                <p14:cNvContentPartPr/>
                <p14:nvPr/>
              </p14:nvContentPartPr>
              <p14:xfrm>
                <a:off x="11102693" y="3277867"/>
                <a:ext cx="866520" cy="108720"/>
              </p14:xfrm>
            </p:contentPart>
          </mc:Choice>
          <mc:Fallback xmlns="">
            <p:pic>
              <p:nvPicPr>
                <p:cNvPr id="171258" name="Freihand 171257">
                  <a:extLst>
                    <a:ext uri="{FF2B5EF4-FFF2-40B4-BE49-F238E27FC236}">
                      <a16:creationId xmlns:a16="http://schemas.microsoft.com/office/drawing/2014/main" id="{B59EA7E5-DBA4-4033-98F3-1737163BFCE5}"/>
                    </a:ext>
                  </a:extLst>
                </p:cNvPr>
                <p:cNvPicPr/>
                <p:nvPr/>
              </p:nvPicPr>
              <p:blipFill>
                <a:blip r:embed="rId489"/>
                <a:stretch>
                  <a:fillRect/>
                </a:stretch>
              </p:blipFill>
              <p:spPr>
                <a:xfrm>
                  <a:off x="11098373" y="3273547"/>
                  <a:ext cx="8751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171260" name="Freihand 171259">
                  <a:extLst>
                    <a:ext uri="{FF2B5EF4-FFF2-40B4-BE49-F238E27FC236}">
                      <a16:creationId xmlns:a16="http://schemas.microsoft.com/office/drawing/2014/main" id="{6BDED50C-4AE3-459B-9646-F8824A3312DD}"/>
                    </a:ext>
                  </a:extLst>
                </p14:cNvPr>
                <p14:cNvContentPartPr/>
                <p14:nvPr/>
              </p14:nvContentPartPr>
              <p14:xfrm>
                <a:off x="5103293" y="3268507"/>
                <a:ext cx="424800" cy="522360"/>
              </p14:xfrm>
            </p:contentPart>
          </mc:Choice>
          <mc:Fallback xmlns="">
            <p:pic>
              <p:nvPicPr>
                <p:cNvPr id="171260" name="Freihand 171259">
                  <a:extLst>
                    <a:ext uri="{FF2B5EF4-FFF2-40B4-BE49-F238E27FC236}">
                      <a16:creationId xmlns:a16="http://schemas.microsoft.com/office/drawing/2014/main" id="{6BDED50C-4AE3-459B-9646-F8824A3312DD}"/>
                    </a:ext>
                  </a:extLst>
                </p:cNvPr>
                <p:cNvPicPr/>
                <p:nvPr/>
              </p:nvPicPr>
              <p:blipFill>
                <a:blip r:embed="rId491"/>
                <a:stretch>
                  <a:fillRect/>
                </a:stretch>
              </p:blipFill>
              <p:spPr>
                <a:xfrm>
                  <a:off x="5098973" y="3264187"/>
                  <a:ext cx="433440" cy="5310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171261" name="Freihand 171260">
                  <a:extLst>
                    <a:ext uri="{FF2B5EF4-FFF2-40B4-BE49-F238E27FC236}">
                      <a16:creationId xmlns:a16="http://schemas.microsoft.com/office/drawing/2014/main" id="{ACE2155A-7005-48BE-B80E-83C76900A8D9}"/>
                    </a:ext>
                  </a:extLst>
                </p14:cNvPr>
                <p14:cNvContentPartPr/>
                <p14:nvPr/>
              </p14:nvContentPartPr>
              <p14:xfrm>
                <a:off x="5498213" y="3676747"/>
                <a:ext cx="159480" cy="171000"/>
              </p14:xfrm>
            </p:contentPart>
          </mc:Choice>
          <mc:Fallback xmlns="">
            <p:pic>
              <p:nvPicPr>
                <p:cNvPr id="171261" name="Freihand 171260">
                  <a:extLst>
                    <a:ext uri="{FF2B5EF4-FFF2-40B4-BE49-F238E27FC236}">
                      <a16:creationId xmlns:a16="http://schemas.microsoft.com/office/drawing/2014/main" id="{ACE2155A-7005-48BE-B80E-83C76900A8D9}"/>
                    </a:ext>
                  </a:extLst>
                </p:cNvPr>
                <p:cNvPicPr/>
                <p:nvPr/>
              </p:nvPicPr>
              <p:blipFill>
                <a:blip r:embed="rId493"/>
                <a:stretch>
                  <a:fillRect/>
                </a:stretch>
              </p:blipFill>
              <p:spPr>
                <a:xfrm>
                  <a:off x="5493893" y="3672427"/>
                  <a:ext cx="1681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171262" name="Freihand 171261">
                  <a:extLst>
                    <a:ext uri="{FF2B5EF4-FFF2-40B4-BE49-F238E27FC236}">
                      <a16:creationId xmlns:a16="http://schemas.microsoft.com/office/drawing/2014/main" id="{035A377E-83B1-492D-9E2F-4E36A5DB223E}"/>
                    </a:ext>
                  </a:extLst>
                </p14:cNvPr>
                <p14:cNvContentPartPr/>
                <p14:nvPr/>
              </p14:nvContentPartPr>
              <p14:xfrm>
                <a:off x="5902493" y="3660187"/>
                <a:ext cx="11520" cy="136440"/>
              </p14:xfrm>
            </p:contentPart>
          </mc:Choice>
          <mc:Fallback xmlns="">
            <p:pic>
              <p:nvPicPr>
                <p:cNvPr id="171262" name="Freihand 171261">
                  <a:extLst>
                    <a:ext uri="{FF2B5EF4-FFF2-40B4-BE49-F238E27FC236}">
                      <a16:creationId xmlns:a16="http://schemas.microsoft.com/office/drawing/2014/main" id="{035A377E-83B1-492D-9E2F-4E36A5DB223E}"/>
                    </a:ext>
                  </a:extLst>
                </p:cNvPr>
                <p:cNvPicPr/>
                <p:nvPr/>
              </p:nvPicPr>
              <p:blipFill>
                <a:blip r:embed="rId495"/>
                <a:stretch>
                  <a:fillRect/>
                </a:stretch>
              </p:blipFill>
              <p:spPr>
                <a:xfrm>
                  <a:off x="5898173" y="3655867"/>
                  <a:ext cx="201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171263" name="Freihand 171262">
                  <a:extLst>
                    <a:ext uri="{FF2B5EF4-FFF2-40B4-BE49-F238E27FC236}">
                      <a16:creationId xmlns:a16="http://schemas.microsoft.com/office/drawing/2014/main" id="{1752774D-10E3-467C-83B4-E3D8570B607A}"/>
                    </a:ext>
                  </a:extLst>
                </p14:cNvPr>
                <p14:cNvContentPartPr/>
                <p14:nvPr/>
              </p14:nvContentPartPr>
              <p14:xfrm>
                <a:off x="5793773" y="3643987"/>
                <a:ext cx="168480" cy="153000"/>
              </p14:xfrm>
            </p:contentPart>
          </mc:Choice>
          <mc:Fallback xmlns="">
            <p:pic>
              <p:nvPicPr>
                <p:cNvPr id="171263" name="Freihand 171262">
                  <a:extLst>
                    <a:ext uri="{FF2B5EF4-FFF2-40B4-BE49-F238E27FC236}">
                      <a16:creationId xmlns:a16="http://schemas.microsoft.com/office/drawing/2014/main" id="{1752774D-10E3-467C-83B4-E3D8570B607A}"/>
                    </a:ext>
                  </a:extLst>
                </p:cNvPr>
                <p:cNvPicPr/>
                <p:nvPr/>
              </p:nvPicPr>
              <p:blipFill>
                <a:blip r:embed="rId497"/>
                <a:stretch>
                  <a:fillRect/>
                </a:stretch>
              </p:blipFill>
              <p:spPr>
                <a:xfrm>
                  <a:off x="5789453" y="3639667"/>
                  <a:ext cx="1771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171264" name="Freihand 171263">
                  <a:extLst>
                    <a:ext uri="{FF2B5EF4-FFF2-40B4-BE49-F238E27FC236}">
                      <a16:creationId xmlns:a16="http://schemas.microsoft.com/office/drawing/2014/main" id="{8099B350-9B29-40BA-83EB-DDA1E0C6B4E7}"/>
                    </a:ext>
                  </a:extLst>
                </p14:cNvPr>
                <p14:cNvContentPartPr/>
                <p14:nvPr/>
              </p14:nvContentPartPr>
              <p14:xfrm>
                <a:off x="5976293" y="3700147"/>
                <a:ext cx="42840" cy="98640"/>
              </p14:xfrm>
            </p:contentPart>
          </mc:Choice>
          <mc:Fallback xmlns="">
            <p:pic>
              <p:nvPicPr>
                <p:cNvPr id="171264" name="Freihand 171263">
                  <a:extLst>
                    <a:ext uri="{FF2B5EF4-FFF2-40B4-BE49-F238E27FC236}">
                      <a16:creationId xmlns:a16="http://schemas.microsoft.com/office/drawing/2014/main" id="{8099B350-9B29-40BA-83EB-DDA1E0C6B4E7}"/>
                    </a:ext>
                  </a:extLst>
                </p:cNvPr>
                <p:cNvPicPr/>
                <p:nvPr/>
              </p:nvPicPr>
              <p:blipFill>
                <a:blip r:embed="rId499"/>
                <a:stretch>
                  <a:fillRect/>
                </a:stretch>
              </p:blipFill>
              <p:spPr>
                <a:xfrm>
                  <a:off x="5971973" y="3695827"/>
                  <a:ext cx="514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171265" name="Freihand 171264">
                  <a:extLst>
                    <a:ext uri="{FF2B5EF4-FFF2-40B4-BE49-F238E27FC236}">
                      <a16:creationId xmlns:a16="http://schemas.microsoft.com/office/drawing/2014/main" id="{A5C22E83-1F57-414B-AB68-5A538369033A}"/>
                    </a:ext>
                  </a:extLst>
                </p14:cNvPr>
                <p14:cNvContentPartPr/>
                <p14:nvPr/>
              </p14:nvContentPartPr>
              <p14:xfrm>
                <a:off x="6028493" y="3614107"/>
                <a:ext cx="113400" cy="178560"/>
              </p14:xfrm>
            </p:contentPart>
          </mc:Choice>
          <mc:Fallback xmlns="">
            <p:pic>
              <p:nvPicPr>
                <p:cNvPr id="171265" name="Freihand 171264">
                  <a:extLst>
                    <a:ext uri="{FF2B5EF4-FFF2-40B4-BE49-F238E27FC236}">
                      <a16:creationId xmlns:a16="http://schemas.microsoft.com/office/drawing/2014/main" id="{A5C22E83-1F57-414B-AB68-5A538369033A}"/>
                    </a:ext>
                  </a:extLst>
                </p:cNvPr>
                <p:cNvPicPr/>
                <p:nvPr/>
              </p:nvPicPr>
              <p:blipFill>
                <a:blip r:embed="rId501"/>
                <a:stretch>
                  <a:fillRect/>
                </a:stretch>
              </p:blipFill>
              <p:spPr>
                <a:xfrm>
                  <a:off x="6024173" y="3609787"/>
                  <a:ext cx="12204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171266" name="Freihand 171265">
                  <a:extLst>
                    <a:ext uri="{FF2B5EF4-FFF2-40B4-BE49-F238E27FC236}">
                      <a16:creationId xmlns:a16="http://schemas.microsoft.com/office/drawing/2014/main" id="{C4A9DCCC-14C6-4BAE-B397-63B729C93D94}"/>
                    </a:ext>
                  </a:extLst>
                </p14:cNvPr>
                <p14:cNvContentPartPr/>
                <p14:nvPr/>
              </p14:nvContentPartPr>
              <p14:xfrm>
                <a:off x="6160973" y="3673147"/>
                <a:ext cx="43200" cy="107280"/>
              </p14:xfrm>
            </p:contentPart>
          </mc:Choice>
          <mc:Fallback xmlns="">
            <p:pic>
              <p:nvPicPr>
                <p:cNvPr id="171266" name="Freihand 171265">
                  <a:extLst>
                    <a:ext uri="{FF2B5EF4-FFF2-40B4-BE49-F238E27FC236}">
                      <a16:creationId xmlns:a16="http://schemas.microsoft.com/office/drawing/2014/main" id="{C4A9DCCC-14C6-4BAE-B397-63B729C93D94}"/>
                    </a:ext>
                  </a:extLst>
                </p:cNvPr>
                <p:cNvPicPr/>
                <p:nvPr/>
              </p:nvPicPr>
              <p:blipFill>
                <a:blip r:embed="rId503"/>
                <a:stretch>
                  <a:fillRect/>
                </a:stretch>
              </p:blipFill>
              <p:spPr>
                <a:xfrm>
                  <a:off x="6156653" y="3668827"/>
                  <a:ext cx="518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171267" name="Freihand 171266">
                  <a:extLst>
                    <a:ext uri="{FF2B5EF4-FFF2-40B4-BE49-F238E27FC236}">
                      <a16:creationId xmlns:a16="http://schemas.microsoft.com/office/drawing/2014/main" id="{9B7DA907-5342-4D85-BA2F-24E93D6C5E73}"/>
                    </a:ext>
                  </a:extLst>
                </p14:cNvPr>
                <p14:cNvContentPartPr/>
                <p14:nvPr/>
              </p14:nvContentPartPr>
              <p14:xfrm>
                <a:off x="6430253" y="3549667"/>
                <a:ext cx="289440" cy="272880"/>
              </p14:xfrm>
            </p:contentPart>
          </mc:Choice>
          <mc:Fallback xmlns="">
            <p:pic>
              <p:nvPicPr>
                <p:cNvPr id="171267" name="Freihand 171266">
                  <a:extLst>
                    <a:ext uri="{FF2B5EF4-FFF2-40B4-BE49-F238E27FC236}">
                      <a16:creationId xmlns:a16="http://schemas.microsoft.com/office/drawing/2014/main" id="{9B7DA907-5342-4D85-BA2F-24E93D6C5E73}"/>
                    </a:ext>
                  </a:extLst>
                </p:cNvPr>
                <p:cNvPicPr/>
                <p:nvPr/>
              </p:nvPicPr>
              <p:blipFill>
                <a:blip r:embed="rId505"/>
                <a:stretch>
                  <a:fillRect/>
                </a:stretch>
              </p:blipFill>
              <p:spPr>
                <a:xfrm>
                  <a:off x="6425933" y="3545347"/>
                  <a:ext cx="29808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171268" name="Freihand 171267">
                  <a:extLst>
                    <a:ext uri="{FF2B5EF4-FFF2-40B4-BE49-F238E27FC236}">
                      <a16:creationId xmlns:a16="http://schemas.microsoft.com/office/drawing/2014/main" id="{552037F8-ECA1-4621-8A52-1711B92B896E}"/>
                    </a:ext>
                  </a:extLst>
                </p14:cNvPr>
                <p14:cNvContentPartPr/>
                <p14:nvPr/>
              </p14:nvContentPartPr>
              <p14:xfrm>
                <a:off x="6745973" y="3561187"/>
                <a:ext cx="82440" cy="165960"/>
              </p14:xfrm>
            </p:contentPart>
          </mc:Choice>
          <mc:Fallback xmlns="">
            <p:pic>
              <p:nvPicPr>
                <p:cNvPr id="171268" name="Freihand 171267">
                  <a:extLst>
                    <a:ext uri="{FF2B5EF4-FFF2-40B4-BE49-F238E27FC236}">
                      <a16:creationId xmlns:a16="http://schemas.microsoft.com/office/drawing/2014/main" id="{552037F8-ECA1-4621-8A52-1711B92B896E}"/>
                    </a:ext>
                  </a:extLst>
                </p:cNvPr>
                <p:cNvPicPr/>
                <p:nvPr/>
              </p:nvPicPr>
              <p:blipFill>
                <a:blip r:embed="rId507"/>
                <a:stretch>
                  <a:fillRect/>
                </a:stretch>
              </p:blipFill>
              <p:spPr>
                <a:xfrm>
                  <a:off x="6741653" y="3556867"/>
                  <a:ext cx="9108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171269" name="Freihand 171268">
                  <a:extLst>
                    <a:ext uri="{FF2B5EF4-FFF2-40B4-BE49-F238E27FC236}">
                      <a16:creationId xmlns:a16="http://schemas.microsoft.com/office/drawing/2014/main" id="{C5454422-E29E-445F-8654-24E891729851}"/>
                    </a:ext>
                  </a:extLst>
                </p14:cNvPr>
                <p14:cNvContentPartPr/>
                <p14:nvPr/>
              </p14:nvContentPartPr>
              <p14:xfrm>
                <a:off x="6777293" y="3691147"/>
                <a:ext cx="38160" cy="51120"/>
              </p14:xfrm>
            </p:contentPart>
          </mc:Choice>
          <mc:Fallback xmlns="">
            <p:pic>
              <p:nvPicPr>
                <p:cNvPr id="171269" name="Freihand 171268">
                  <a:extLst>
                    <a:ext uri="{FF2B5EF4-FFF2-40B4-BE49-F238E27FC236}">
                      <a16:creationId xmlns:a16="http://schemas.microsoft.com/office/drawing/2014/main" id="{C5454422-E29E-445F-8654-24E891729851}"/>
                    </a:ext>
                  </a:extLst>
                </p:cNvPr>
                <p:cNvPicPr/>
                <p:nvPr/>
              </p:nvPicPr>
              <p:blipFill>
                <a:blip r:embed="rId509"/>
                <a:stretch>
                  <a:fillRect/>
                </a:stretch>
              </p:blipFill>
              <p:spPr>
                <a:xfrm>
                  <a:off x="6772973" y="3686827"/>
                  <a:ext cx="468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171270" name="Freihand 171269">
                  <a:extLst>
                    <a:ext uri="{FF2B5EF4-FFF2-40B4-BE49-F238E27FC236}">
                      <a16:creationId xmlns:a16="http://schemas.microsoft.com/office/drawing/2014/main" id="{E9EF3B24-9628-40CC-9B27-6A5794B19FBE}"/>
                    </a:ext>
                  </a:extLst>
                </p14:cNvPr>
                <p14:cNvContentPartPr/>
                <p14:nvPr/>
              </p14:nvContentPartPr>
              <p14:xfrm>
                <a:off x="6861533" y="3595027"/>
                <a:ext cx="163080" cy="139320"/>
              </p14:xfrm>
            </p:contentPart>
          </mc:Choice>
          <mc:Fallback xmlns="">
            <p:pic>
              <p:nvPicPr>
                <p:cNvPr id="171270" name="Freihand 171269">
                  <a:extLst>
                    <a:ext uri="{FF2B5EF4-FFF2-40B4-BE49-F238E27FC236}">
                      <a16:creationId xmlns:a16="http://schemas.microsoft.com/office/drawing/2014/main" id="{E9EF3B24-9628-40CC-9B27-6A5794B19FBE}"/>
                    </a:ext>
                  </a:extLst>
                </p:cNvPr>
                <p:cNvPicPr/>
                <p:nvPr/>
              </p:nvPicPr>
              <p:blipFill>
                <a:blip r:embed="rId511"/>
                <a:stretch>
                  <a:fillRect/>
                </a:stretch>
              </p:blipFill>
              <p:spPr>
                <a:xfrm>
                  <a:off x="6857213" y="3590707"/>
                  <a:ext cx="1717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171271" name="Freihand 171270">
                  <a:extLst>
                    <a:ext uri="{FF2B5EF4-FFF2-40B4-BE49-F238E27FC236}">
                      <a16:creationId xmlns:a16="http://schemas.microsoft.com/office/drawing/2014/main" id="{B75E9109-C247-483B-9756-2A5DBF8CA444}"/>
                    </a:ext>
                  </a:extLst>
                </p14:cNvPr>
                <p14:cNvContentPartPr/>
                <p14:nvPr/>
              </p14:nvContentPartPr>
              <p14:xfrm>
                <a:off x="7004453" y="3631387"/>
                <a:ext cx="195840" cy="77040"/>
              </p14:xfrm>
            </p:contentPart>
          </mc:Choice>
          <mc:Fallback xmlns="">
            <p:pic>
              <p:nvPicPr>
                <p:cNvPr id="171271" name="Freihand 171270">
                  <a:extLst>
                    <a:ext uri="{FF2B5EF4-FFF2-40B4-BE49-F238E27FC236}">
                      <a16:creationId xmlns:a16="http://schemas.microsoft.com/office/drawing/2014/main" id="{B75E9109-C247-483B-9756-2A5DBF8CA444}"/>
                    </a:ext>
                  </a:extLst>
                </p:cNvPr>
                <p:cNvPicPr/>
                <p:nvPr/>
              </p:nvPicPr>
              <p:blipFill>
                <a:blip r:embed="rId513"/>
                <a:stretch>
                  <a:fillRect/>
                </a:stretch>
              </p:blipFill>
              <p:spPr>
                <a:xfrm>
                  <a:off x="7000133" y="3627067"/>
                  <a:ext cx="2044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171272" name="Freihand 171271">
                  <a:extLst>
                    <a:ext uri="{FF2B5EF4-FFF2-40B4-BE49-F238E27FC236}">
                      <a16:creationId xmlns:a16="http://schemas.microsoft.com/office/drawing/2014/main" id="{238912DD-C974-4E01-8A6A-30F9851FC62C}"/>
                    </a:ext>
                  </a:extLst>
                </p14:cNvPr>
                <p14:cNvContentPartPr/>
                <p14:nvPr/>
              </p14:nvContentPartPr>
              <p14:xfrm>
                <a:off x="7228013" y="3532387"/>
                <a:ext cx="41760" cy="164520"/>
              </p14:xfrm>
            </p:contentPart>
          </mc:Choice>
          <mc:Fallback xmlns="">
            <p:pic>
              <p:nvPicPr>
                <p:cNvPr id="171272" name="Freihand 171271">
                  <a:extLst>
                    <a:ext uri="{FF2B5EF4-FFF2-40B4-BE49-F238E27FC236}">
                      <a16:creationId xmlns:a16="http://schemas.microsoft.com/office/drawing/2014/main" id="{238912DD-C974-4E01-8A6A-30F9851FC62C}"/>
                    </a:ext>
                  </a:extLst>
                </p:cNvPr>
                <p:cNvPicPr/>
                <p:nvPr/>
              </p:nvPicPr>
              <p:blipFill>
                <a:blip r:embed="rId515"/>
                <a:stretch>
                  <a:fillRect/>
                </a:stretch>
              </p:blipFill>
              <p:spPr>
                <a:xfrm>
                  <a:off x="7223693" y="3528067"/>
                  <a:ext cx="5040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171273" name="Freihand 171272">
                  <a:extLst>
                    <a:ext uri="{FF2B5EF4-FFF2-40B4-BE49-F238E27FC236}">
                      <a16:creationId xmlns:a16="http://schemas.microsoft.com/office/drawing/2014/main" id="{4FB3A4DB-F4E5-4988-81CC-CBA848106C26}"/>
                    </a:ext>
                  </a:extLst>
                </p14:cNvPr>
                <p14:cNvContentPartPr/>
                <p14:nvPr/>
              </p14:nvContentPartPr>
              <p14:xfrm>
                <a:off x="7177973" y="3663427"/>
                <a:ext cx="360" cy="360"/>
              </p14:xfrm>
            </p:contentPart>
          </mc:Choice>
          <mc:Fallback xmlns="">
            <p:pic>
              <p:nvPicPr>
                <p:cNvPr id="171273" name="Freihand 171272">
                  <a:extLst>
                    <a:ext uri="{FF2B5EF4-FFF2-40B4-BE49-F238E27FC236}">
                      <a16:creationId xmlns:a16="http://schemas.microsoft.com/office/drawing/2014/main" id="{4FB3A4DB-F4E5-4988-81CC-CBA848106C26}"/>
                    </a:ext>
                  </a:extLst>
                </p:cNvPr>
                <p:cNvPicPr/>
                <p:nvPr/>
              </p:nvPicPr>
              <p:blipFill>
                <a:blip r:embed="rId517"/>
                <a:stretch>
                  <a:fillRect/>
                </a:stretch>
              </p:blipFill>
              <p:spPr>
                <a:xfrm>
                  <a:off x="7173653" y="3659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171274" name="Freihand 171273">
                  <a:extLst>
                    <a:ext uri="{FF2B5EF4-FFF2-40B4-BE49-F238E27FC236}">
                      <a16:creationId xmlns:a16="http://schemas.microsoft.com/office/drawing/2014/main" id="{86567BD7-D051-456A-8D80-7CDA3FB8D7CE}"/>
                    </a:ext>
                  </a:extLst>
                </p14:cNvPr>
                <p14:cNvContentPartPr/>
                <p14:nvPr/>
              </p14:nvContentPartPr>
              <p14:xfrm>
                <a:off x="7177973" y="3521947"/>
                <a:ext cx="195480" cy="200160"/>
              </p14:xfrm>
            </p:contentPart>
          </mc:Choice>
          <mc:Fallback xmlns="">
            <p:pic>
              <p:nvPicPr>
                <p:cNvPr id="171274" name="Freihand 171273">
                  <a:extLst>
                    <a:ext uri="{FF2B5EF4-FFF2-40B4-BE49-F238E27FC236}">
                      <a16:creationId xmlns:a16="http://schemas.microsoft.com/office/drawing/2014/main" id="{86567BD7-D051-456A-8D80-7CDA3FB8D7CE}"/>
                    </a:ext>
                  </a:extLst>
                </p:cNvPr>
                <p:cNvPicPr/>
                <p:nvPr/>
              </p:nvPicPr>
              <p:blipFill>
                <a:blip r:embed="rId519"/>
                <a:stretch>
                  <a:fillRect/>
                </a:stretch>
              </p:blipFill>
              <p:spPr>
                <a:xfrm>
                  <a:off x="7173653" y="3517627"/>
                  <a:ext cx="20412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171275" name="Freihand 171274">
                  <a:extLst>
                    <a:ext uri="{FF2B5EF4-FFF2-40B4-BE49-F238E27FC236}">
                      <a16:creationId xmlns:a16="http://schemas.microsoft.com/office/drawing/2014/main" id="{040A506A-0493-414D-8675-0692E6EF91A9}"/>
                    </a:ext>
                  </a:extLst>
                </p14:cNvPr>
                <p14:cNvContentPartPr/>
                <p14:nvPr/>
              </p14:nvContentPartPr>
              <p14:xfrm>
                <a:off x="7093013" y="3482347"/>
                <a:ext cx="55080" cy="14760"/>
              </p14:xfrm>
            </p:contentPart>
          </mc:Choice>
          <mc:Fallback xmlns="">
            <p:pic>
              <p:nvPicPr>
                <p:cNvPr id="171275" name="Freihand 171274">
                  <a:extLst>
                    <a:ext uri="{FF2B5EF4-FFF2-40B4-BE49-F238E27FC236}">
                      <a16:creationId xmlns:a16="http://schemas.microsoft.com/office/drawing/2014/main" id="{040A506A-0493-414D-8675-0692E6EF91A9}"/>
                    </a:ext>
                  </a:extLst>
                </p:cNvPr>
                <p:cNvPicPr/>
                <p:nvPr/>
              </p:nvPicPr>
              <p:blipFill>
                <a:blip r:embed="rId521"/>
                <a:stretch>
                  <a:fillRect/>
                </a:stretch>
              </p:blipFill>
              <p:spPr>
                <a:xfrm>
                  <a:off x="7088693" y="3478027"/>
                  <a:ext cx="637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171276" name="Freihand 171275">
                  <a:extLst>
                    <a:ext uri="{FF2B5EF4-FFF2-40B4-BE49-F238E27FC236}">
                      <a16:creationId xmlns:a16="http://schemas.microsoft.com/office/drawing/2014/main" id="{5B6A48E5-3F72-40FD-B668-23541D98BBA2}"/>
                    </a:ext>
                  </a:extLst>
                </p14:cNvPr>
                <p14:cNvContentPartPr/>
                <p14:nvPr/>
              </p14:nvContentPartPr>
              <p14:xfrm>
                <a:off x="7580093" y="3554707"/>
                <a:ext cx="157680" cy="161640"/>
              </p14:xfrm>
            </p:contentPart>
          </mc:Choice>
          <mc:Fallback xmlns="">
            <p:pic>
              <p:nvPicPr>
                <p:cNvPr id="171276" name="Freihand 171275">
                  <a:extLst>
                    <a:ext uri="{FF2B5EF4-FFF2-40B4-BE49-F238E27FC236}">
                      <a16:creationId xmlns:a16="http://schemas.microsoft.com/office/drawing/2014/main" id="{5B6A48E5-3F72-40FD-B668-23541D98BBA2}"/>
                    </a:ext>
                  </a:extLst>
                </p:cNvPr>
                <p:cNvPicPr/>
                <p:nvPr/>
              </p:nvPicPr>
              <p:blipFill>
                <a:blip r:embed="rId523"/>
                <a:stretch>
                  <a:fillRect/>
                </a:stretch>
              </p:blipFill>
              <p:spPr>
                <a:xfrm>
                  <a:off x="7575773" y="3550387"/>
                  <a:ext cx="16632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171277" name="Freihand 171276">
                  <a:extLst>
                    <a:ext uri="{FF2B5EF4-FFF2-40B4-BE49-F238E27FC236}">
                      <a16:creationId xmlns:a16="http://schemas.microsoft.com/office/drawing/2014/main" id="{1E870F9A-4A4D-4EE3-8BAE-DA9698D38893}"/>
                    </a:ext>
                  </a:extLst>
                </p14:cNvPr>
                <p14:cNvContentPartPr/>
                <p14:nvPr/>
              </p14:nvContentPartPr>
              <p14:xfrm>
                <a:off x="7729133" y="3601867"/>
                <a:ext cx="84960" cy="119880"/>
              </p14:xfrm>
            </p:contentPart>
          </mc:Choice>
          <mc:Fallback xmlns="">
            <p:pic>
              <p:nvPicPr>
                <p:cNvPr id="171277" name="Freihand 171276">
                  <a:extLst>
                    <a:ext uri="{FF2B5EF4-FFF2-40B4-BE49-F238E27FC236}">
                      <a16:creationId xmlns:a16="http://schemas.microsoft.com/office/drawing/2014/main" id="{1E870F9A-4A4D-4EE3-8BAE-DA9698D38893}"/>
                    </a:ext>
                  </a:extLst>
                </p:cNvPr>
                <p:cNvPicPr/>
                <p:nvPr/>
              </p:nvPicPr>
              <p:blipFill>
                <a:blip r:embed="rId525"/>
                <a:stretch>
                  <a:fillRect/>
                </a:stretch>
              </p:blipFill>
              <p:spPr>
                <a:xfrm>
                  <a:off x="7724813" y="3597547"/>
                  <a:ext cx="936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171289" name="Freihand 171288">
                  <a:extLst>
                    <a:ext uri="{FF2B5EF4-FFF2-40B4-BE49-F238E27FC236}">
                      <a16:creationId xmlns:a16="http://schemas.microsoft.com/office/drawing/2014/main" id="{2DA5AF81-11C7-4F36-9DB9-9DDE2769B364}"/>
                    </a:ext>
                  </a:extLst>
                </p14:cNvPr>
                <p14:cNvContentPartPr/>
                <p14:nvPr/>
              </p14:nvContentPartPr>
              <p14:xfrm>
                <a:off x="10139693" y="3581347"/>
                <a:ext cx="219600" cy="154440"/>
              </p14:xfrm>
            </p:contentPart>
          </mc:Choice>
          <mc:Fallback xmlns="">
            <p:pic>
              <p:nvPicPr>
                <p:cNvPr id="171289" name="Freihand 171288">
                  <a:extLst>
                    <a:ext uri="{FF2B5EF4-FFF2-40B4-BE49-F238E27FC236}">
                      <a16:creationId xmlns:a16="http://schemas.microsoft.com/office/drawing/2014/main" id="{2DA5AF81-11C7-4F36-9DB9-9DDE2769B364}"/>
                    </a:ext>
                  </a:extLst>
                </p:cNvPr>
                <p:cNvPicPr/>
                <p:nvPr/>
              </p:nvPicPr>
              <p:blipFill>
                <a:blip r:embed="rId527"/>
                <a:stretch>
                  <a:fillRect/>
                </a:stretch>
              </p:blipFill>
              <p:spPr>
                <a:xfrm>
                  <a:off x="10135373" y="3577027"/>
                  <a:ext cx="2282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171290" name="Freihand 171289">
                  <a:extLst>
                    <a:ext uri="{FF2B5EF4-FFF2-40B4-BE49-F238E27FC236}">
                      <a16:creationId xmlns:a16="http://schemas.microsoft.com/office/drawing/2014/main" id="{72EF3600-94E3-4353-BBBB-D28C549DB77D}"/>
                    </a:ext>
                  </a:extLst>
                </p14:cNvPr>
                <p14:cNvContentPartPr/>
                <p14:nvPr/>
              </p14:nvContentPartPr>
              <p14:xfrm>
                <a:off x="10382693" y="3595027"/>
                <a:ext cx="152280" cy="118440"/>
              </p14:xfrm>
            </p:contentPart>
          </mc:Choice>
          <mc:Fallback xmlns="">
            <p:pic>
              <p:nvPicPr>
                <p:cNvPr id="171290" name="Freihand 171289">
                  <a:extLst>
                    <a:ext uri="{FF2B5EF4-FFF2-40B4-BE49-F238E27FC236}">
                      <a16:creationId xmlns:a16="http://schemas.microsoft.com/office/drawing/2014/main" id="{72EF3600-94E3-4353-BBBB-D28C549DB77D}"/>
                    </a:ext>
                  </a:extLst>
                </p:cNvPr>
                <p:cNvPicPr/>
                <p:nvPr/>
              </p:nvPicPr>
              <p:blipFill>
                <a:blip r:embed="rId529"/>
                <a:stretch>
                  <a:fillRect/>
                </a:stretch>
              </p:blipFill>
              <p:spPr>
                <a:xfrm>
                  <a:off x="10378373" y="3590707"/>
                  <a:ext cx="160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171291" name="Freihand 171290">
                  <a:extLst>
                    <a:ext uri="{FF2B5EF4-FFF2-40B4-BE49-F238E27FC236}">
                      <a16:creationId xmlns:a16="http://schemas.microsoft.com/office/drawing/2014/main" id="{9A31085F-11ED-492B-A653-864586E9405A}"/>
                    </a:ext>
                  </a:extLst>
                </p14:cNvPr>
                <p14:cNvContentPartPr/>
                <p14:nvPr/>
              </p14:nvContentPartPr>
              <p14:xfrm>
                <a:off x="10553333" y="3615547"/>
                <a:ext cx="113040" cy="102600"/>
              </p14:xfrm>
            </p:contentPart>
          </mc:Choice>
          <mc:Fallback xmlns="">
            <p:pic>
              <p:nvPicPr>
                <p:cNvPr id="171291" name="Freihand 171290">
                  <a:extLst>
                    <a:ext uri="{FF2B5EF4-FFF2-40B4-BE49-F238E27FC236}">
                      <a16:creationId xmlns:a16="http://schemas.microsoft.com/office/drawing/2014/main" id="{9A31085F-11ED-492B-A653-864586E9405A}"/>
                    </a:ext>
                  </a:extLst>
                </p:cNvPr>
                <p:cNvPicPr/>
                <p:nvPr/>
              </p:nvPicPr>
              <p:blipFill>
                <a:blip r:embed="rId531"/>
                <a:stretch>
                  <a:fillRect/>
                </a:stretch>
              </p:blipFill>
              <p:spPr>
                <a:xfrm>
                  <a:off x="10549013" y="3611227"/>
                  <a:ext cx="1216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171292" name="Freihand 171291">
                  <a:extLst>
                    <a:ext uri="{FF2B5EF4-FFF2-40B4-BE49-F238E27FC236}">
                      <a16:creationId xmlns:a16="http://schemas.microsoft.com/office/drawing/2014/main" id="{AA1FA1CB-5D43-4C75-89E2-520BA7547263}"/>
                    </a:ext>
                  </a:extLst>
                </p14:cNvPr>
                <p14:cNvContentPartPr/>
                <p14:nvPr/>
              </p14:nvContentPartPr>
              <p14:xfrm>
                <a:off x="10673213" y="3543187"/>
                <a:ext cx="146160" cy="167400"/>
              </p14:xfrm>
            </p:contentPart>
          </mc:Choice>
          <mc:Fallback xmlns="">
            <p:pic>
              <p:nvPicPr>
                <p:cNvPr id="171292" name="Freihand 171291">
                  <a:extLst>
                    <a:ext uri="{FF2B5EF4-FFF2-40B4-BE49-F238E27FC236}">
                      <a16:creationId xmlns:a16="http://schemas.microsoft.com/office/drawing/2014/main" id="{AA1FA1CB-5D43-4C75-89E2-520BA7547263}"/>
                    </a:ext>
                  </a:extLst>
                </p:cNvPr>
                <p:cNvPicPr/>
                <p:nvPr/>
              </p:nvPicPr>
              <p:blipFill>
                <a:blip r:embed="rId533"/>
                <a:stretch>
                  <a:fillRect/>
                </a:stretch>
              </p:blipFill>
              <p:spPr>
                <a:xfrm>
                  <a:off x="10668893" y="3538867"/>
                  <a:ext cx="15480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171293" name="Freihand 171292">
                  <a:extLst>
                    <a:ext uri="{FF2B5EF4-FFF2-40B4-BE49-F238E27FC236}">
                      <a16:creationId xmlns:a16="http://schemas.microsoft.com/office/drawing/2014/main" id="{37CB0EC9-DB60-44EE-B472-39BDFAAE2DA5}"/>
                    </a:ext>
                  </a:extLst>
                </p14:cNvPr>
                <p14:cNvContentPartPr/>
                <p14:nvPr/>
              </p14:nvContentPartPr>
              <p14:xfrm>
                <a:off x="10946093" y="3501787"/>
                <a:ext cx="238320" cy="199800"/>
              </p14:xfrm>
            </p:contentPart>
          </mc:Choice>
          <mc:Fallback xmlns="">
            <p:pic>
              <p:nvPicPr>
                <p:cNvPr id="171293" name="Freihand 171292">
                  <a:extLst>
                    <a:ext uri="{FF2B5EF4-FFF2-40B4-BE49-F238E27FC236}">
                      <a16:creationId xmlns:a16="http://schemas.microsoft.com/office/drawing/2014/main" id="{37CB0EC9-DB60-44EE-B472-39BDFAAE2DA5}"/>
                    </a:ext>
                  </a:extLst>
                </p:cNvPr>
                <p:cNvPicPr/>
                <p:nvPr/>
              </p:nvPicPr>
              <p:blipFill>
                <a:blip r:embed="rId535"/>
                <a:stretch>
                  <a:fillRect/>
                </a:stretch>
              </p:blipFill>
              <p:spPr>
                <a:xfrm>
                  <a:off x="10941773" y="3497467"/>
                  <a:ext cx="2469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171294" name="Freihand 171293">
                  <a:extLst>
                    <a:ext uri="{FF2B5EF4-FFF2-40B4-BE49-F238E27FC236}">
                      <a16:creationId xmlns:a16="http://schemas.microsoft.com/office/drawing/2014/main" id="{218285A2-82C4-41C1-87F9-4A0CBC38F242}"/>
                    </a:ext>
                  </a:extLst>
                </p14:cNvPr>
                <p14:cNvContentPartPr/>
                <p14:nvPr/>
              </p14:nvContentPartPr>
              <p14:xfrm>
                <a:off x="11194493" y="3468667"/>
                <a:ext cx="124560" cy="200880"/>
              </p14:xfrm>
            </p:contentPart>
          </mc:Choice>
          <mc:Fallback xmlns="">
            <p:pic>
              <p:nvPicPr>
                <p:cNvPr id="171294" name="Freihand 171293">
                  <a:extLst>
                    <a:ext uri="{FF2B5EF4-FFF2-40B4-BE49-F238E27FC236}">
                      <a16:creationId xmlns:a16="http://schemas.microsoft.com/office/drawing/2014/main" id="{218285A2-82C4-41C1-87F9-4A0CBC38F242}"/>
                    </a:ext>
                  </a:extLst>
                </p:cNvPr>
                <p:cNvPicPr/>
                <p:nvPr/>
              </p:nvPicPr>
              <p:blipFill>
                <a:blip r:embed="rId537"/>
                <a:stretch>
                  <a:fillRect/>
                </a:stretch>
              </p:blipFill>
              <p:spPr>
                <a:xfrm>
                  <a:off x="11190173" y="3464347"/>
                  <a:ext cx="13320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71295" name="Freihand 171294">
                  <a:extLst>
                    <a:ext uri="{FF2B5EF4-FFF2-40B4-BE49-F238E27FC236}">
                      <a16:creationId xmlns:a16="http://schemas.microsoft.com/office/drawing/2014/main" id="{37A36508-F83C-4F37-9A11-3B0C54D051C9}"/>
                    </a:ext>
                  </a:extLst>
                </p14:cNvPr>
                <p14:cNvContentPartPr/>
                <p14:nvPr/>
              </p14:nvContentPartPr>
              <p14:xfrm>
                <a:off x="11348933" y="3534547"/>
                <a:ext cx="291240" cy="139680"/>
              </p14:xfrm>
            </p:contentPart>
          </mc:Choice>
          <mc:Fallback xmlns="">
            <p:pic>
              <p:nvPicPr>
                <p:cNvPr id="171295" name="Freihand 171294">
                  <a:extLst>
                    <a:ext uri="{FF2B5EF4-FFF2-40B4-BE49-F238E27FC236}">
                      <a16:creationId xmlns:a16="http://schemas.microsoft.com/office/drawing/2014/main" id="{37A36508-F83C-4F37-9A11-3B0C54D051C9}"/>
                    </a:ext>
                  </a:extLst>
                </p:cNvPr>
                <p:cNvPicPr/>
                <p:nvPr/>
              </p:nvPicPr>
              <p:blipFill>
                <a:blip r:embed="rId539"/>
                <a:stretch>
                  <a:fillRect/>
                </a:stretch>
              </p:blipFill>
              <p:spPr>
                <a:xfrm>
                  <a:off x="11344613" y="3530227"/>
                  <a:ext cx="2998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71296" name="Freihand 171295">
                  <a:extLst>
                    <a:ext uri="{FF2B5EF4-FFF2-40B4-BE49-F238E27FC236}">
                      <a16:creationId xmlns:a16="http://schemas.microsoft.com/office/drawing/2014/main" id="{400B9D0E-A7CA-48BF-8C99-54CB5FE967D0}"/>
                    </a:ext>
                  </a:extLst>
                </p14:cNvPr>
                <p14:cNvContentPartPr/>
                <p14:nvPr/>
              </p14:nvContentPartPr>
              <p14:xfrm>
                <a:off x="11695253" y="3457147"/>
                <a:ext cx="53280" cy="187920"/>
              </p14:xfrm>
            </p:contentPart>
          </mc:Choice>
          <mc:Fallback xmlns="">
            <p:pic>
              <p:nvPicPr>
                <p:cNvPr id="171296" name="Freihand 171295">
                  <a:extLst>
                    <a:ext uri="{FF2B5EF4-FFF2-40B4-BE49-F238E27FC236}">
                      <a16:creationId xmlns:a16="http://schemas.microsoft.com/office/drawing/2014/main" id="{400B9D0E-A7CA-48BF-8C99-54CB5FE967D0}"/>
                    </a:ext>
                  </a:extLst>
                </p:cNvPr>
                <p:cNvPicPr/>
                <p:nvPr/>
              </p:nvPicPr>
              <p:blipFill>
                <a:blip r:embed="rId541"/>
                <a:stretch>
                  <a:fillRect/>
                </a:stretch>
              </p:blipFill>
              <p:spPr>
                <a:xfrm>
                  <a:off x="11690933" y="3452827"/>
                  <a:ext cx="619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71278" name="Freihand 171277">
                  <a:extLst>
                    <a:ext uri="{FF2B5EF4-FFF2-40B4-BE49-F238E27FC236}">
                      <a16:creationId xmlns:a16="http://schemas.microsoft.com/office/drawing/2014/main" id="{23BCFC86-1D83-4DDF-BBC4-4FFF09DDB82E}"/>
                    </a:ext>
                  </a:extLst>
                </p14:cNvPr>
                <p14:cNvContentPartPr/>
                <p14:nvPr/>
              </p14:nvContentPartPr>
              <p14:xfrm>
                <a:off x="8013533" y="3610147"/>
                <a:ext cx="367920" cy="120960"/>
              </p14:xfrm>
            </p:contentPart>
          </mc:Choice>
          <mc:Fallback xmlns="">
            <p:pic>
              <p:nvPicPr>
                <p:cNvPr id="171278" name="Freihand 171277">
                  <a:extLst>
                    <a:ext uri="{FF2B5EF4-FFF2-40B4-BE49-F238E27FC236}">
                      <a16:creationId xmlns:a16="http://schemas.microsoft.com/office/drawing/2014/main" id="{23BCFC86-1D83-4DDF-BBC4-4FFF09DDB82E}"/>
                    </a:ext>
                  </a:extLst>
                </p:cNvPr>
                <p:cNvPicPr/>
                <p:nvPr/>
              </p:nvPicPr>
              <p:blipFill>
                <a:blip r:embed="rId543"/>
                <a:stretch>
                  <a:fillRect/>
                </a:stretch>
              </p:blipFill>
              <p:spPr>
                <a:xfrm>
                  <a:off x="8009213" y="3605827"/>
                  <a:ext cx="3765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171279" name="Freihand 171278">
                  <a:extLst>
                    <a:ext uri="{FF2B5EF4-FFF2-40B4-BE49-F238E27FC236}">
                      <a16:creationId xmlns:a16="http://schemas.microsoft.com/office/drawing/2014/main" id="{41046C33-18AF-458D-B528-3090FBBC2543}"/>
                    </a:ext>
                  </a:extLst>
                </p14:cNvPr>
                <p14:cNvContentPartPr/>
                <p14:nvPr/>
              </p14:nvContentPartPr>
              <p14:xfrm>
                <a:off x="8374973" y="3517267"/>
                <a:ext cx="360" cy="360"/>
              </p14:xfrm>
            </p:contentPart>
          </mc:Choice>
          <mc:Fallback xmlns="">
            <p:pic>
              <p:nvPicPr>
                <p:cNvPr id="171279" name="Freihand 171278">
                  <a:extLst>
                    <a:ext uri="{FF2B5EF4-FFF2-40B4-BE49-F238E27FC236}">
                      <a16:creationId xmlns:a16="http://schemas.microsoft.com/office/drawing/2014/main" id="{41046C33-18AF-458D-B528-3090FBBC2543}"/>
                    </a:ext>
                  </a:extLst>
                </p:cNvPr>
                <p:cNvPicPr/>
                <p:nvPr/>
              </p:nvPicPr>
              <p:blipFill>
                <a:blip r:embed="rId517"/>
                <a:stretch>
                  <a:fillRect/>
                </a:stretch>
              </p:blipFill>
              <p:spPr>
                <a:xfrm>
                  <a:off x="8370653" y="3512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171280" name="Freihand 171279">
                  <a:extLst>
                    <a:ext uri="{FF2B5EF4-FFF2-40B4-BE49-F238E27FC236}">
                      <a16:creationId xmlns:a16="http://schemas.microsoft.com/office/drawing/2014/main" id="{6655C1C5-E623-402A-90D3-894B382AA466}"/>
                    </a:ext>
                  </a:extLst>
                </p14:cNvPr>
                <p14:cNvContentPartPr/>
                <p14:nvPr/>
              </p14:nvContentPartPr>
              <p14:xfrm>
                <a:off x="8556773" y="3595027"/>
                <a:ext cx="327240" cy="135360"/>
              </p14:xfrm>
            </p:contentPart>
          </mc:Choice>
          <mc:Fallback xmlns="">
            <p:pic>
              <p:nvPicPr>
                <p:cNvPr id="171280" name="Freihand 171279">
                  <a:extLst>
                    <a:ext uri="{FF2B5EF4-FFF2-40B4-BE49-F238E27FC236}">
                      <a16:creationId xmlns:a16="http://schemas.microsoft.com/office/drawing/2014/main" id="{6655C1C5-E623-402A-90D3-894B382AA466}"/>
                    </a:ext>
                  </a:extLst>
                </p:cNvPr>
                <p:cNvPicPr/>
                <p:nvPr/>
              </p:nvPicPr>
              <p:blipFill>
                <a:blip r:embed="rId546"/>
                <a:stretch>
                  <a:fillRect/>
                </a:stretch>
              </p:blipFill>
              <p:spPr>
                <a:xfrm>
                  <a:off x="8552453" y="3590707"/>
                  <a:ext cx="3358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171281" name="Freihand 171280">
                  <a:extLst>
                    <a:ext uri="{FF2B5EF4-FFF2-40B4-BE49-F238E27FC236}">
                      <a16:creationId xmlns:a16="http://schemas.microsoft.com/office/drawing/2014/main" id="{7489286E-77AB-4CB5-B870-FEE55F1F976D}"/>
                    </a:ext>
                  </a:extLst>
                </p14:cNvPr>
                <p14:cNvContentPartPr/>
                <p14:nvPr/>
              </p14:nvContentPartPr>
              <p14:xfrm>
                <a:off x="8895533" y="3585667"/>
                <a:ext cx="360" cy="360"/>
              </p14:xfrm>
            </p:contentPart>
          </mc:Choice>
          <mc:Fallback xmlns="">
            <p:pic>
              <p:nvPicPr>
                <p:cNvPr id="171281" name="Freihand 171280">
                  <a:extLst>
                    <a:ext uri="{FF2B5EF4-FFF2-40B4-BE49-F238E27FC236}">
                      <a16:creationId xmlns:a16="http://schemas.microsoft.com/office/drawing/2014/main" id="{7489286E-77AB-4CB5-B870-FEE55F1F976D}"/>
                    </a:ext>
                  </a:extLst>
                </p:cNvPr>
                <p:cNvPicPr/>
                <p:nvPr/>
              </p:nvPicPr>
              <p:blipFill>
                <a:blip r:embed="rId517"/>
                <a:stretch>
                  <a:fillRect/>
                </a:stretch>
              </p:blipFill>
              <p:spPr>
                <a:xfrm>
                  <a:off x="8891213" y="3581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171282" name="Freihand 171281">
                  <a:extLst>
                    <a:ext uri="{FF2B5EF4-FFF2-40B4-BE49-F238E27FC236}">
                      <a16:creationId xmlns:a16="http://schemas.microsoft.com/office/drawing/2014/main" id="{858DD479-29A8-4A90-B76E-E7EE63E09309}"/>
                    </a:ext>
                  </a:extLst>
                </p14:cNvPr>
                <p14:cNvContentPartPr/>
                <p14:nvPr/>
              </p14:nvContentPartPr>
              <p14:xfrm>
                <a:off x="9043133" y="3518707"/>
                <a:ext cx="232200" cy="240120"/>
              </p14:xfrm>
            </p:contentPart>
          </mc:Choice>
          <mc:Fallback xmlns="">
            <p:pic>
              <p:nvPicPr>
                <p:cNvPr id="171282" name="Freihand 171281">
                  <a:extLst>
                    <a:ext uri="{FF2B5EF4-FFF2-40B4-BE49-F238E27FC236}">
                      <a16:creationId xmlns:a16="http://schemas.microsoft.com/office/drawing/2014/main" id="{858DD479-29A8-4A90-B76E-E7EE63E09309}"/>
                    </a:ext>
                  </a:extLst>
                </p:cNvPr>
                <p:cNvPicPr/>
                <p:nvPr/>
              </p:nvPicPr>
              <p:blipFill>
                <a:blip r:embed="rId549"/>
                <a:stretch>
                  <a:fillRect/>
                </a:stretch>
              </p:blipFill>
              <p:spPr>
                <a:xfrm>
                  <a:off x="9038813" y="3514387"/>
                  <a:ext cx="24084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171283" name="Freihand 171282">
                  <a:extLst>
                    <a:ext uri="{FF2B5EF4-FFF2-40B4-BE49-F238E27FC236}">
                      <a16:creationId xmlns:a16="http://schemas.microsoft.com/office/drawing/2014/main" id="{BECD7044-FFBC-4F49-9D4F-96DE3FDE36FE}"/>
                    </a:ext>
                  </a:extLst>
                </p14:cNvPr>
                <p14:cNvContentPartPr/>
                <p14:nvPr/>
              </p14:nvContentPartPr>
              <p14:xfrm>
                <a:off x="9267413" y="3596467"/>
                <a:ext cx="360" cy="360"/>
              </p14:xfrm>
            </p:contentPart>
          </mc:Choice>
          <mc:Fallback xmlns="">
            <p:pic>
              <p:nvPicPr>
                <p:cNvPr id="171283" name="Freihand 171282">
                  <a:extLst>
                    <a:ext uri="{FF2B5EF4-FFF2-40B4-BE49-F238E27FC236}">
                      <a16:creationId xmlns:a16="http://schemas.microsoft.com/office/drawing/2014/main" id="{BECD7044-FFBC-4F49-9D4F-96DE3FDE36FE}"/>
                    </a:ext>
                  </a:extLst>
                </p:cNvPr>
                <p:cNvPicPr/>
                <p:nvPr/>
              </p:nvPicPr>
              <p:blipFill>
                <a:blip r:embed="rId517"/>
                <a:stretch>
                  <a:fillRect/>
                </a:stretch>
              </p:blipFill>
              <p:spPr>
                <a:xfrm>
                  <a:off x="9263093" y="3592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171284" name="Freihand 171283">
                  <a:extLst>
                    <a:ext uri="{FF2B5EF4-FFF2-40B4-BE49-F238E27FC236}">
                      <a16:creationId xmlns:a16="http://schemas.microsoft.com/office/drawing/2014/main" id="{C1F85C94-9755-4168-87AD-44B5B0AAB1F0}"/>
                    </a:ext>
                  </a:extLst>
                </p14:cNvPr>
                <p14:cNvContentPartPr/>
                <p14:nvPr/>
              </p14:nvContentPartPr>
              <p14:xfrm>
                <a:off x="9353093" y="3668107"/>
                <a:ext cx="118800" cy="122400"/>
              </p14:xfrm>
            </p:contentPart>
          </mc:Choice>
          <mc:Fallback xmlns="">
            <p:pic>
              <p:nvPicPr>
                <p:cNvPr id="171284" name="Freihand 171283">
                  <a:extLst>
                    <a:ext uri="{FF2B5EF4-FFF2-40B4-BE49-F238E27FC236}">
                      <a16:creationId xmlns:a16="http://schemas.microsoft.com/office/drawing/2014/main" id="{C1F85C94-9755-4168-87AD-44B5B0AAB1F0}"/>
                    </a:ext>
                  </a:extLst>
                </p:cNvPr>
                <p:cNvPicPr/>
                <p:nvPr/>
              </p:nvPicPr>
              <p:blipFill>
                <a:blip r:embed="rId552"/>
                <a:stretch>
                  <a:fillRect/>
                </a:stretch>
              </p:blipFill>
              <p:spPr>
                <a:xfrm>
                  <a:off x="9348773" y="3663787"/>
                  <a:ext cx="1274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171285" name="Freihand 171284">
                  <a:extLst>
                    <a:ext uri="{FF2B5EF4-FFF2-40B4-BE49-F238E27FC236}">
                      <a16:creationId xmlns:a16="http://schemas.microsoft.com/office/drawing/2014/main" id="{DEB1360A-A572-46C4-A5DD-FB765B590A76}"/>
                    </a:ext>
                  </a:extLst>
                </p14:cNvPr>
                <p14:cNvContentPartPr/>
                <p14:nvPr/>
              </p14:nvContentPartPr>
              <p14:xfrm>
                <a:off x="9484493" y="3681427"/>
                <a:ext cx="166320" cy="102240"/>
              </p14:xfrm>
            </p:contentPart>
          </mc:Choice>
          <mc:Fallback xmlns="">
            <p:pic>
              <p:nvPicPr>
                <p:cNvPr id="171285" name="Freihand 171284">
                  <a:extLst>
                    <a:ext uri="{FF2B5EF4-FFF2-40B4-BE49-F238E27FC236}">
                      <a16:creationId xmlns:a16="http://schemas.microsoft.com/office/drawing/2014/main" id="{DEB1360A-A572-46C4-A5DD-FB765B590A76}"/>
                    </a:ext>
                  </a:extLst>
                </p:cNvPr>
                <p:cNvPicPr/>
                <p:nvPr/>
              </p:nvPicPr>
              <p:blipFill>
                <a:blip r:embed="rId554"/>
                <a:stretch>
                  <a:fillRect/>
                </a:stretch>
              </p:blipFill>
              <p:spPr>
                <a:xfrm>
                  <a:off x="9480173" y="3677107"/>
                  <a:ext cx="1749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171286" name="Freihand 171285">
                  <a:extLst>
                    <a:ext uri="{FF2B5EF4-FFF2-40B4-BE49-F238E27FC236}">
                      <a16:creationId xmlns:a16="http://schemas.microsoft.com/office/drawing/2014/main" id="{05A8003A-EC8D-4E6A-98AC-7D82B27A8177}"/>
                    </a:ext>
                  </a:extLst>
                </p14:cNvPr>
                <p14:cNvContentPartPr/>
                <p14:nvPr/>
              </p14:nvContentPartPr>
              <p14:xfrm>
                <a:off x="9657653" y="3717427"/>
                <a:ext cx="90720" cy="49320"/>
              </p14:xfrm>
            </p:contentPart>
          </mc:Choice>
          <mc:Fallback xmlns="">
            <p:pic>
              <p:nvPicPr>
                <p:cNvPr id="171286" name="Freihand 171285">
                  <a:extLst>
                    <a:ext uri="{FF2B5EF4-FFF2-40B4-BE49-F238E27FC236}">
                      <a16:creationId xmlns:a16="http://schemas.microsoft.com/office/drawing/2014/main" id="{05A8003A-EC8D-4E6A-98AC-7D82B27A8177}"/>
                    </a:ext>
                  </a:extLst>
                </p:cNvPr>
                <p:cNvPicPr/>
                <p:nvPr/>
              </p:nvPicPr>
              <p:blipFill>
                <a:blip r:embed="rId556"/>
                <a:stretch>
                  <a:fillRect/>
                </a:stretch>
              </p:blipFill>
              <p:spPr>
                <a:xfrm>
                  <a:off x="9653333" y="3713107"/>
                  <a:ext cx="9936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171287" name="Freihand 171286">
                  <a:extLst>
                    <a:ext uri="{FF2B5EF4-FFF2-40B4-BE49-F238E27FC236}">
                      <a16:creationId xmlns:a16="http://schemas.microsoft.com/office/drawing/2014/main" id="{49EA4095-DEEC-4EBD-B032-BCC7DC3B73D7}"/>
                    </a:ext>
                  </a:extLst>
                </p14:cNvPr>
                <p14:cNvContentPartPr/>
                <p14:nvPr/>
              </p14:nvContentPartPr>
              <p14:xfrm>
                <a:off x="9671333" y="3689707"/>
                <a:ext cx="102240" cy="83520"/>
              </p14:xfrm>
            </p:contentPart>
          </mc:Choice>
          <mc:Fallback xmlns="">
            <p:pic>
              <p:nvPicPr>
                <p:cNvPr id="171287" name="Freihand 171286">
                  <a:extLst>
                    <a:ext uri="{FF2B5EF4-FFF2-40B4-BE49-F238E27FC236}">
                      <a16:creationId xmlns:a16="http://schemas.microsoft.com/office/drawing/2014/main" id="{49EA4095-DEEC-4EBD-B032-BCC7DC3B73D7}"/>
                    </a:ext>
                  </a:extLst>
                </p:cNvPr>
                <p:cNvPicPr/>
                <p:nvPr/>
              </p:nvPicPr>
              <p:blipFill>
                <a:blip r:embed="rId558"/>
                <a:stretch>
                  <a:fillRect/>
                </a:stretch>
              </p:blipFill>
              <p:spPr>
                <a:xfrm>
                  <a:off x="9667013" y="3685387"/>
                  <a:ext cx="1108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171288" name="Freihand 171287">
                  <a:extLst>
                    <a:ext uri="{FF2B5EF4-FFF2-40B4-BE49-F238E27FC236}">
                      <a16:creationId xmlns:a16="http://schemas.microsoft.com/office/drawing/2014/main" id="{AE564AB8-9253-4F61-A4F7-EA6E8D5E1F10}"/>
                    </a:ext>
                  </a:extLst>
                </p14:cNvPr>
                <p14:cNvContentPartPr/>
                <p14:nvPr/>
              </p14:nvContentPartPr>
              <p14:xfrm>
                <a:off x="9797333" y="3689347"/>
                <a:ext cx="77760" cy="104760"/>
              </p14:xfrm>
            </p:contentPart>
          </mc:Choice>
          <mc:Fallback xmlns="">
            <p:pic>
              <p:nvPicPr>
                <p:cNvPr id="171288" name="Freihand 171287">
                  <a:extLst>
                    <a:ext uri="{FF2B5EF4-FFF2-40B4-BE49-F238E27FC236}">
                      <a16:creationId xmlns:a16="http://schemas.microsoft.com/office/drawing/2014/main" id="{AE564AB8-9253-4F61-A4F7-EA6E8D5E1F10}"/>
                    </a:ext>
                  </a:extLst>
                </p:cNvPr>
                <p:cNvPicPr/>
                <p:nvPr/>
              </p:nvPicPr>
              <p:blipFill>
                <a:blip r:embed="rId560"/>
                <a:stretch>
                  <a:fillRect/>
                </a:stretch>
              </p:blipFill>
              <p:spPr>
                <a:xfrm>
                  <a:off x="9793013" y="3685027"/>
                  <a:ext cx="864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171297" name="Freihand 171296">
                  <a:extLst>
                    <a:ext uri="{FF2B5EF4-FFF2-40B4-BE49-F238E27FC236}">
                      <a16:creationId xmlns:a16="http://schemas.microsoft.com/office/drawing/2014/main" id="{7F5335AF-5CEA-4317-83FB-7A09F5C7341E}"/>
                    </a:ext>
                  </a:extLst>
                </p14:cNvPr>
                <p14:cNvContentPartPr/>
                <p14:nvPr/>
              </p14:nvContentPartPr>
              <p14:xfrm>
                <a:off x="8862053" y="3820027"/>
                <a:ext cx="1096200" cy="148320"/>
              </p14:xfrm>
            </p:contentPart>
          </mc:Choice>
          <mc:Fallback xmlns="">
            <p:pic>
              <p:nvPicPr>
                <p:cNvPr id="171297" name="Freihand 171296">
                  <a:extLst>
                    <a:ext uri="{FF2B5EF4-FFF2-40B4-BE49-F238E27FC236}">
                      <a16:creationId xmlns:a16="http://schemas.microsoft.com/office/drawing/2014/main" id="{7F5335AF-5CEA-4317-83FB-7A09F5C7341E}"/>
                    </a:ext>
                  </a:extLst>
                </p:cNvPr>
                <p:cNvPicPr/>
                <p:nvPr/>
              </p:nvPicPr>
              <p:blipFill>
                <a:blip r:embed="rId562"/>
                <a:stretch>
                  <a:fillRect/>
                </a:stretch>
              </p:blipFill>
              <p:spPr>
                <a:xfrm>
                  <a:off x="8857733" y="3815707"/>
                  <a:ext cx="11048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171317" name="Freihand 171316">
                  <a:extLst>
                    <a:ext uri="{FF2B5EF4-FFF2-40B4-BE49-F238E27FC236}">
                      <a16:creationId xmlns:a16="http://schemas.microsoft.com/office/drawing/2014/main" id="{640C5823-783C-43AE-BDB5-C557F99AB83A}"/>
                    </a:ext>
                  </a:extLst>
                </p14:cNvPr>
                <p14:cNvContentPartPr/>
                <p14:nvPr/>
              </p14:nvContentPartPr>
              <p14:xfrm>
                <a:off x="4709453" y="4142227"/>
                <a:ext cx="184680" cy="173160"/>
              </p14:xfrm>
            </p:contentPart>
          </mc:Choice>
          <mc:Fallback xmlns="">
            <p:pic>
              <p:nvPicPr>
                <p:cNvPr id="171317" name="Freihand 171316">
                  <a:extLst>
                    <a:ext uri="{FF2B5EF4-FFF2-40B4-BE49-F238E27FC236}">
                      <a16:creationId xmlns:a16="http://schemas.microsoft.com/office/drawing/2014/main" id="{640C5823-783C-43AE-BDB5-C557F99AB83A}"/>
                    </a:ext>
                  </a:extLst>
                </p:cNvPr>
                <p:cNvPicPr/>
                <p:nvPr/>
              </p:nvPicPr>
              <p:blipFill>
                <a:blip r:embed="rId564"/>
                <a:stretch>
                  <a:fillRect/>
                </a:stretch>
              </p:blipFill>
              <p:spPr>
                <a:xfrm>
                  <a:off x="4705133" y="4137907"/>
                  <a:ext cx="1933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171318" name="Freihand 171317">
                  <a:extLst>
                    <a:ext uri="{FF2B5EF4-FFF2-40B4-BE49-F238E27FC236}">
                      <a16:creationId xmlns:a16="http://schemas.microsoft.com/office/drawing/2014/main" id="{FD3CA51C-C3CA-42AC-B9BB-E433F768D2EF}"/>
                    </a:ext>
                  </a:extLst>
                </p14:cNvPr>
                <p14:cNvContentPartPr/>
                <p14:nvPr/>
              </p14:nvContentPartPr>
              <p14:xfrm>
                <a:off x="4931933" y="4144027"/>
                <a:ext cx="130680" cy="213840"/>
              </p14:xfrm>
            </p:contentPart>
          </mc:Choice>
          <mc:Fallback xmlns="">
            <p:pic>
              <p:nvPicPr>
                <p:cNvPr id="171318" name="Freihand 171317">
                  <a:extLst>
                    <a:ext uri="{FF2B5EF4-FFF2-40B4-BE49-F238E27FC236}">
                      <a16:creationId xmlns:a16="http://schemas.microsoft.com/office/drawing/2014/main" id="{FD3CA51C-C3CA-42AC-B9BB-E433F768D2EF}"/>
                    </a:ext>
                  </a:extLst>
                </p:cNvPr>
                <p:cNvPicPr/>
                <p:nvPr/>
              </p:nvPicPr>
              <p:blipFill>
                <a:blip r:embed="rId566"/>
                <a:stretch>
                  <a:fillRect/>
                </a:stretch>
              </p:blipFill>
              <p:spPr>
                <a:xfrm>
                  <a:off x="4927613" y="4139707"/>
                  <a:ext cx="13932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171319" name="Freihand 171318">
                  <a:extLst>
                    <a:ext uri="{FF2B5EF4-FFF2-40B4-BE49-F238E27FC236}">
                      <a16:creationId xmlns:a16="http://schemas.microsoft.com/office/drawing/2014/main" id="{0BBAA4CD-8489-4F48-AFF8-39CCBF0DAE3E}"/>
                    </a:ext>
                  </a:extLst>
                </p14:cNvPr>
                <p14:cNvContentPartPr/>
                <p14:nvPr/>
              </p14:nvContentPartPr>
              <p14:xfrm>
                <a:off x="4718453" y="4363627"/>
                <a:ext cx="370800" cy="63720"/>
              </p14:xfrm>
            </p:contentPart>
          </mc:Choice>
          <mc:Fallback xmlns="">
            <p:pic>
              <p:nvPicPr>
                <p:cNvPr id="171319" name="Freihand 171318">
                  <a:extLst>
                    <a:ext uri="{FF2B5EF4-FFF2-40B4-BE49-F238E27FC236}">
                      <a16:creationId xmlns:a16="http://schemas.microsoft.com/office/drawing/2014/main" id="{0BBAA4CD-8489-4F48-AFF8-39CCBF0DAE3E}"/>
                    </a:ext>
                  </a:extLst>
                </p:cNvPr>
                <p:cNvPicPr/>
                <p:nvPr/>
              </p:nvPicPr>
              <p:blipFill>
                <a:blip r:embed="rId568"/>
                <a:stretch>
                  <a:fillRect/>
                </a:stretch>
              </p:blipFill>
              <p:spPr>
                <a:xfrm>
                  <a:off x="4714133" y="4359307"/>
                  <a:ext cx="3794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171320" name="Freihand 171319">
                  <a:extLst>
                    <a:ext uri="{FF2B5EF4-FFF2-40B4-BE49-F238E27FC236}">
                      <a16:creationId xmlns:a16="http://schemas.microsoft.com/office/drawing/2014/main" id="{67073D42-FFEF-4DF3-B692-C88F5E26A3E8}"/>
                    </a:ext>
                  </a:extLst>
                </p14:cNvPr>
                <p14:cNvContentPartPr/>
                <p14:nvPr/>
              </p14:nvContentPartPr>
              <p14:xfrm>
                <a:off x="4733933" y="4428427"/>
                <a:ext cx="151560" cy="145440"/>
              </p14:xfrm>
            </p:contentPart>
          </mc:Choice>
          <mc:Fallback xmlns="">
            <p:pic>
              <p:nvPicPr>
                <p:cNvPr id="171320" name="Freihand 171319">
                  <a:extLst>
                    <a:ext uri="{FF2B5EF4-FFF2-40B4-BE49-F238E27FC236}">
                      <a16:creationId xmlns:a16="http://schemas.microsoft.com/office/drawing/2014/main" id="{67073D42-FFEF-4DF3-B692-C88F5E26A3E8}"/>
                    </a:ext>
                  </a:extLst>
                </p:cNvPr>
                <p:cNvPicPr/>
                <p:nvPr/>
              </p:nvPicPr>
              <p:blipFill>
                <a:blip r:embed="rId570"/>
                <a:stretch>
                  <a:fillRect/>
                </a:stretch>
              </p:blipFill>
              <p:spPr>
                <a:xfrm>
                  <a:off x="4729613" y="4424107"/>
                  <a:ext cx="1602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171321" name="Freihand 171320">
                  <a:extLst>
                    <a:ext uri="{FF2B5EF4-FFF2-40B4-BE49-F238E27FC236}">
                      <a16:creationId xmlns:a16="http://schemas.microsoft.com/office/drawing/2014/main" id="{05A56A89-2090-43B2-A703-3A2262A10531}"/>
                    </a:ext>
                  </a:extLst>
                </p14:cNvPr>
                <p14:cNvContentPartPr/>
                <p14:nvPr/>
              </p14:nvContentPartPr>
              <p14:xfrm>
                <a:off x="4930493" y="4498267"/>
                <a:ext cx="69840" cy="36000"/>
              </p14:xfrm>
            </p:contentPart>
          </mc:Choice>
          <mc:Fallback xmlns="">
            <p:pic>
              <p:nvPicPr>
                <p:cNvPr id="171321" name="Freihand 171320">
                  <a:extLst>
                    <a:ext uri="{FF2B5EF4-FFF2-40B4-BE49-F238E27FC236}">
                      <a16:creationId xmlns:a16="http://schemas.microsoft.com/office/drawing/2014/main" id="{05A56A89-2090-43B2-A703-3A2262A10531}"/>
                    </a:ext>
                  </a:extLst>
                </p:cNvPr>
                <p:cNvPicPr/>
                <p:nvPr/>
              </p:nvPicPr>
              <p:blipFill>
                <a:blip r:embed="rId572"/>
                <a:stretch>
                  <a:fillRect/>
                </a:stretch>
              </p:blipFill>
              <p:spPr>
                <a:xfrm>
                  <a:off x="4926173" y="4493947"/>
                  <a:ext cx="784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171322" name="Freihand 171321">
                  <a:extLst>
                    <a:ext uri="{FF2B5EF4-FFF2-40B4-BE49-F238E27FC236}">
                      <a16:creationId xmlns:a16="http://schemas.microsoft.com/office/drawing/2014/main" id="{398500AC-8EA9-44AD-A292-1EBFB37A0A68}"/>
                    </a:ext>
                  </a:extLst>
                </p14:cNvPr>
                <p14:cNvContentPartPr/>
                <p14:nvPr/>
              </p14:nvContentPartPr>
              <p14:xfrm>
                <a:off x="4944533" y="4484227"/>
                <a:ext cx="81720" cy="187920"/>
              </p14:xfrm>
            </p:contentPart>
          </mc:Choice>
          <mc:Fallback xmlns="">
            <p:pic>
              <p:nvPicPr>
                <p:cNvPr id="171322" name="Freihand 171321">
                  <a:extLst>
                    <a:ext uri="{FF2B5EF4-FFF2-40B4-BE49-F238E27FC236}">
                      <a16:creationId xmlns:a16="http://schemas.microsoft.com/office/drawing/2014/main" id="{398500AC-8EA9-44AD-A292-1EBFB37A0A68}"/>
                    </a:ext>
                  </a:extLst>
                </p:cNvPr>
                <p:cNvPicPr/>
                <p:nvPr/>
              </p:nvPicPr>
              <p:blipFill>
                <a:blip r:embed="rId574"/>
                <a:stretch>
                  <a:fillRect/>
                </a:stretch>
              </p:blipFill>
              <p:spPr>
                <a:xfrm>
                  <a:off x="4940213" y="4479907"/>
                  <a:ext cx="903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171323" name="Freihand 171322">
                  <a:extLst>
                    <a:ext uri="{FF2B5EF4-FFF2-40B4-BE49-F238E27FC236}">
                      <a16:creationId xmlns:a16="http://schemas.microsoft.com/office/drawing/2014/main" id="{D3055D1C-2A4B-4F7E-932E-CC12F76A34B8}"/>
                    </a:ext>
                  </a:extLst>
                </p14:cNvPr>
                <p14:cNvContentPartPr/>
                <p14:nvPr/>
              </p14:nvContentPartPr>
              <p14:xfrm>
                <a:off x="4513613" y="3999307"/>
                <a:ext cx="807480" cy="684000"/>
              </p14:xfrm>
            </p:contentPart>
          </mc:Choice>
          <mc:Fallback xmlns="">
            <p:pic>
              <p:nvPicPr>
                <p:cNvPr id="171323" name="Freihand 171322">
                  <a:extLst>
                    <a:ext uri="{FF2B5EF4-FFF2-40B4-BE49-F238E27FC236}">
                      <a16:creationId xmlns:a16="http://schemas.microsoft.com/office/drawing/2014/main" id="{D3055D1C-2A4B-4F7E-932E-CC12F76A34B8}"/>
                    </a:ext>
                  </a:extLst>
                </p:cNvPr>
                <p:cNvPicPr/>
                <p:nvPr/>
              </p:nvPicPr>
              <p:blipFill>
                <a:blip r:embed="rId576"/>
                <a:stretch>
                  <a:fillRect/>
                </a:stretch>
              </p:blipFill>
              <p:spPr>
                <a:xfrm>
                  <a:off x="4509293" y="3994987"/>
                  <a:ext cx="816120" cy="69264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171324" name="Freihand 171323">
                  <a:extLst>
                    <a:ext uri="{FF2B5EF4-FFF2-40B4-BE49-F238E27FC236}">
                      <a16:creationId xmlns:a16="http://schemas.microsoft.com/office/drawing/2014/main" id="{69FC5038-1276-4F1C-AAB9-53E58D36107F}"/>
                    </a:ext>
                  </a:extLst>
                </p14:cNvPr>
                <p14:cNvContentPartPr/>
                <p14:nvPr/>
              </p14:nvContentPartPr>
              <p14:xfrm>
                <a:off x="4198613" y="4536787"/>
                <a:ext cx="227160" cy="133560"/>
              </p14:xfrm>
            </p:contentPart>
          </mc:Choice>
          <mc:Fallback xmlns="">
            <p:pic>
              <p:nvPicPr>
                <p:cNvPr id="171324" name="Freihand 171323">
                  <a:extLst>
                    <a:ext uri="{FF2B5EF4-FFF2-40B4-BE49-F238E27FC236}">
                      <a16:creationId xmlns:a16="http://schemas.microsoft.com/office/drawing/2014/main" id="{69FC5038-1276-4F1C-AAB9-53E58D36107F}"/>
                    </a:ext>
                  </a:extLst>
                </p:cNvPr>
                <p:cNvPicPr/>
                <p:nvPr/>
              </p:nvPicPr>
              <p:blipFill>
                <a:blip r:embed="rId578"/>
                <a:stretch>
                  <a:fillRect/>
                </a:stretch>
              </p:blipFill>
              <p:spPr>
                <a:xfrm>
                  <a:off x="4194293" y="4532467"/>
                  <a:ext cx="2358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171325" name="Freihand 171324">
                  <a:extLst>
                    <a:ext uri="{FF2B5EF4-FFF2-40B4-BE49-F238E27FC236}">
                      <a16:creationId xmlns:a16="http://schemas.microsoft.com/office/drawing/2014/main" id="{1C8D1019-9310-49D0-A29D-258924B6FB00}"/>
                    </a:ext>
                  </a:extLst>
                </p14:cNvPr>
                <p14:cNvContentPartPr/>
                <p14:nvPr/>
              </p14:nvContentPartPr>
              <p14:xfrm>
                <a:off x="4383293" y="4490347"/>
                <a:ext cx="115200" cy="187560"/>
              </p14:xfrm>
            </p:contentPart>
          </mc:Choice>
          <mc:Fallback xmlns="">
            <p:pic>
              <p:nvPicPr>
                <p:cNvPr id="171325" name="Freihand 171324">
                  <a:extLst>
                    <a:ext uri="{FF2B5EF4-FFF2-40B4-BE49-F238E27FC236}">
                      <a16:creationId xmlns:a16="http://schemas.microsoft.com/office/drawing/2014/main" id="{1C8D1019-9310-49D0-A29D-258924B6FB00}"/>
                    </a:ext>
                  </a:extLst>
                </p:cNvPr>
                <p:cNvPicPr/>
                <p:nvPr/>
              </p:nvPicPr>
              <p:blipFill>
                <a:blip r:embed="rId580"/>
                <a:stretch>
                  <a:fillRect/>
                </a:stretch>
              </p:blipFill>
              <p:spPr>
                <a:xfrm>
                  <a:off x="4378973" y="4486027"/>
                  <a:ext cx="1238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171326" name="Freihand 171325">
                  <a:extLst>
                    <a:ext uri="{FF2B5EF4-FFF2-40B4-BE49-F238E27FC236}">
                      <a16:creationId xmlns:a16="http://schemas.microsoft.com/office/drawing/2014/main" id="{AA18AFB0-8D27-4E83-BD22-0C66D8B34A34}"/>
                    </a:ext>
                  </a:extLst>
                </p14:cNvPr>
                <p14:cNvContentPartPr/>
                <p14:nvPr/>
              </p14:nvContentPartPr>
              <p14:xfrm>
                <a:off x="3603173" y="4728307"/>
                <a:ext cx="97920" cy="191160"/>
              </p14:xfrm>
            </p:contentPart>
          </mc:Choice>
          <mc:Fallback xmlns="">
            <p:pic>
              <p:nvPicPr>
                <p:cNvPr id="171326" name="Freihand 171325">
                  <a:extLst>
                    <a:ext uri="{FF2B5EF4-FFF2-40B4-BE49-F238E27FC236}">
                      <a16:creationId xmlns:a16="http://schemas.microsoft.com/office/drawing/2014/main" id="{AA18AFB0-8D27-4E83-BD22-0C66D8B34A34}"/>
                    </a:ext>
                  </a:extLst>
                </p:cNvPr>
                <p:cNvPicPr/>
                <p:nvPr/>
              </p:nvPicPr>
              <p:blipFill>
                <a:blip r:embed="rId582"/>
                <a:stretch>
                  <a:fillRect/>
                </a:stretch>
              </p:blipFill>
              <p:spPr>
                <a:xfrm>
                  <a:off x="3598853" y="4723987"/>
                  <a:ext cx="1065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171327" name="Freihand 171326">
                  <a:extLst>
                    <a:ext uri="{FF2B5EF4-FFF2-40B4-BE49-F238E27FC236}">
                      <a16:creationId xmlns:a16="http://schemas.microsoft.com/office/drawing/2014/main" id="{1017A3BE-B5A7-4F84-9237-E92ECCAD21F8}"/>
                    </a:ext>
                  </a:extLst>
                </p14:cNvPr>
                <p14:cNvContentPartPr/>
                <p14:nvPr/>
              </p14:nvContentPartPr>
              <p14:xfrm>
                <a:off x="3603533" y="4730107"/>
                <a:ext cx="133200" cy="232920"/>
              </p14:xfrm>
            </p:contentPart>
          </mc:Choice>
          <mc:Fallback xmlns="">
            <p:pic>
              <p:nvPicPr>
                <p:cNvPr id="171327" name="Freihand 171326">
                  <a:extLst>
                    <a:ext uri="{FF2B5EF4-FFF2-40B4-BE49-F238E27FC236}">
                      <a16:creationId xmlns:a16="http://schemas.microsoft.com/office/drawing/2014/main" id="{1017A3BE-B5A7-4F84-9237-E92ECCAD21F8}"/>
                    </a:ext>
                  </a:extLst>
                </p:cNvPr>
                <p:cNvPicPr/>
                <p:nvPr/>
              </p:nvPicPr>
              <p:blipFill>
                <a:blip r:embed="rId584"/>
                <a:stretch>
                  <a:fillRect/>
                </a:stretch>
              </p:blipFill>
              <p:spPr>
                <a:xfrm>
                  <a:off x="3599213" y="4725787"/>
                  <a:ext cx="14184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171328" name="Freihand 171327">
                  <a:extLst>
                    <a:ext uri="{FF2B5EF4-FFF2-40B4-BE49-F238E27FC236}">
                      <a16:creationId xmlns:a16="http://schemas.microsoft.com/office/drawing/2014/main" id="{3EDCFD66-0673-4C3D-9791-6504B5773888}"/>
                    </a:ext>
                  </a:extLst>
                </p14:cNvPr>
                <p14:cNvContentPartPr/>
                <p14:nvPr/>
              </p14:nvContentPartPr>
              <p14:xfrm>
                <a:off x="3756533" y="4718587"/>
                <a:ext cx="133920" cy="207000"/>
              </p14:xfrm>
            </p:contentPart>
          </mc:Choice>
          <mc:Fallback xmlns="">
            <p:pic>
              <p:nvPicPr>
                <p:cNvPr id="171328" name="Freihand 171327">
                  <a:extLst>
                    <a:ext uri="{FF2B5EF4-FFF2-40B4-BE49-F238E27FC236}">
                      <a16:creationId xmlns:a16="http://schemas.microsoft.com/office/drawing/2014/main" id="{3EDCFD66-0673-4C3D-9791-6504B5773888}"/>
                    </a:ext>
                  </a:extLst>
                </p:cNvPr>
                <p:cNvPicPr/>
                <p:nvPr/>
              </p:nvPicPr>
              <p:blipFill>
                <a:blip r:embed="rId586"/>
                <a:stretch>
                  <a:fillRect/>
                </a:stretch>
              </p:blipFill>
              <p:spPr>
                <a:xfrm>
                  <a:off x="3752213" y="4714267"/>
                  <a:ext cx="14256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171329" name="Freihand 171328">
                  <a:extLst>
                    <a:ext uri="{FF2B5EF4-FFF2-40B4-BE49-F238E27FC236}">
                      <a16:creationId xmlns:a16="http://schemas.microsoft.com/office/drawing/2014/main" id="{A103425C-D0B1-4CC5-A312-812EAE1576BD}"/>
                    </a:ext>
                  </a:extLst>
                </p14:cNvPr>
                <p14:cNvContentPartPr/>
                <p14:nvPr/>
              </p14:nvContentPartPr>
              <p14:xfrm>
                <a:off x="3890813" y="4725787"/>
                <a:ext cx="38520" cy="172080"/>
              </p14:xfrm>
            </p:contentPart>
          </mc:Choice>
          <mc:Fallback xmlns="">
            <p:pic>
              <p:nvPicPr>
                <p:cNvPr id="171329" name="Freihand 171328">
                  <a:extLst>
                    <a:ext uri="{FF2B5EF4-FFF2-40B4-BE49-F238E27FC236}">
                      <a16:creationId xmlns:a16="http://schemas.microsoft.com/office/drawing/2014/main" id="{A103425C-D0B1-4CC5-A312-812EAE1576BD}"/>
                    </a:ext>
                  </a:extLst>
                </p:cNvPr>
                <p:cNvPicPr/>
                <p:nvPr/>
              </p:nvPicPr>
              <p:blipFill>
                <a:blip r:embed="rId588"/>
                <a:stretch>
                  <a:fillRect/>
                </a:stretch>
              </p:blipFill>
              <p:spPr>
                <a:xfrm>
                  <a:off x="3886493" y="4721467"/>
                  <a:ext cx="4716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171330" name="Freihand 171329">
                  <a:extLst>
                    <a:ext uri="{FF2B5EF4-FFF2-40B4-BE49-F238E27FC236}">
                      <a16:creationId xmlns:a16="http://schemas.microsoft.com/office/drawing/2014/main" id="{318C2ACB-5812-4CDC-B772-5F5CB712D507}"/>
                    </a:ext>
                  </a:extLst>
                </p14:cNvPr>
                <p14:cNvContentPartPr/>
                <p14:nvPr/>
              </p14:nvContentPartPr>
              <p14:xfrm>
                <a:off x="3938333" y="4814707"/>
                <a:ext cx="123480" cy="92880"/>
              </p14:xfrm>
            </p:contentPart>
          </mc:Choice>
          <mc:Fallback xmlns="">
            <p:pic>
              <p:nvPicPr>
                <p:cNvPr id="171330" name="Freihand 171329">
                  <a:extLst>
                    <a:ext uri="{FF2B5EF4-FFF2-40B4-BE49-F238E27FC236}">
                      <a16:creationId xmlns:a16="http://schemas.microsoft.com/office/drawing/2014/main" id="{318C2ACB-5812-4CDC-B772-5F5CB712D507}"/>
                    </a:ext>
                  </a:extLst>
                </p:cNvPr>
                <p:cNvPicPr/>
                <p:nvPr/>
              </p:nvPicPr>
              <p:blipFill>
                <a:blip r:embed="rId590"/>
                <a:stretch>
                  <a:fillRect/>
                </a:stretch>
              </p:blipFill>
              <p:spPr>
                <a:xfrm>
                  <a:off x="3934013" y="4810387"/>
                  <a:ext cx="1321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171331" name="Freihand 171330">
                  <a:extLst>
                    <a:ext uri="{FF2B5EF4-FFF2-40B4-BE49-F238E27FC236}">
                      <a16:creationId xmlns:a16="http://schemas.microsoft.com/office/drawing/2014/main" id="{D73BAAAE-EF74-44FB-B536-984C4D71A5F7}"/>
                    </a:ext>
                  </a:extLst>
                </p14:cNvPr>
                <p14:cNvContentPartPr/>
                <p14:nvPr/>
              </p14:nvContentPartPr>
              <p14:xfrm>
                <a:off x="4093133" y="4720027"/>
                <a:ext cx="308160" cy="363600"/>
              </p14:xfrm>
            </p:contentPart>
          </mc:Choice>
          <mc:Fallback xmlns="">
            <p:pic>
              <p:nvPicPr>
                <p:cNvPr id="171331" name="Freihand 171330">
                  <a:extLst>
                    <a:ext uri="{FF2B5EF4-FFF2-40B4-BE49-F238E27FC236}">
                      <a16:creationId xmlns:a16="http://schemas.microsoft.com/office/drawing/2014/main" id="{D73BAAAE-EF74-44FB-B536-984C4D71A5F7}"/>
                    </a:ext>
                  </a:extLst>
                </p:cNvPr>
                <p:cNvPicPr/>
                <p:nvPr/>
              </p:nvPicPr>
              <p:blipFill>
                <a:blip r:embed="rId592"/>
                <a:stretch>
                  <a:fillRect/>
                </a:stretch>
              </p:blipFill>
              <p:spPr>
                <a:xfrm>
                  <a:off x="4088813" y="4715707"/>
                  <a:ext cx="316800" cy="37224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171334" name="Freihand 171333">
                  <a:extLst>
                    <a:ext uri="{FF2B5EF4-FFF2-40B4-BE49-F238E27FC236}">
                      <a16:creationId xmlns:a16="http://schemas.microsoft.com/office/drawing/2014/main" id="{CFB98888-F5C5-42CF-B2FA-6C9458095DCB}"/>
                    </a:ext>
                  </a:extLst>
                </p14:cNvPr>
                <p14:cNvContentPartPr/>
                <p14:nvPr/>
              </p14:nvContentPartPr>
              <p14:xfrm>
                <a:off x="1015493" y="2875747"/>
                <a:ext cx="63360" cy="49680"/>
              </p14:xfrm>
            </p:contentPart>
          </mc:Choice>
          <mc:Fallback xmlns="">
            <p:pic>
              <p:nvPicPr>
                <p:cNvPr id="171334" name="Freihand 171333">
                  <a:extLst>
                    <a:ext uri="{FF2B5EF4-FFF2-40B4-BE49-F238E27FC236}">
                      <a16:creationId xmlns:a16="http://schemas.microsoft.com/office/drawing/2014/main" id="{CFB98888-F5C5-42CF-B2FA-6C9458095DCB}"/>
                    </a:ext>
                  </a:extLst>
                </p:cNvPr>
                <p:cNvPicPr/>
                <p:nvPr/>
              </p:nvPicPr>
              <p:blipFill>
                <a:blip r:embed="rId594"/>
                <a:stretch>
                  <a:fillRect/>
                </a:stretch>
              </p:blipFill>
              <p:spPr>
                <a:xfrm>
                  <a:off x="1011173" y="2871427"/>
                  <a:ext cx="7200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171333" name="Freihand 171332">
                  <a:extLst>
                    <a:ext uri="{FF2B5EF4-FFF2-40B4-BE49-F238E27FC236}">
                      <a16:creationId xmlns:a16="http://schemas.microsoft.com/office/drawing/2014/main" id="{16C5D92C-66DD-498B-83F6-2F504DD2DFB3}"/>
                    </a:ext>
                  </a:extLst>
                </p14:cNvPr>
                <p14:cNvContentPartPr/>
                <p14:nvPr/>
              </p14:nvContentPartPr>
              <p14:xfrm>
                <a:off x="3547373" y="1399027"/>
                <a:ext cx="29880" cy="15480"/>
              </p14:xfrm>
            </p:contentPart>
          </mc:Choice>
          <mc:Fallback xmlns="">
            <p:pic>
              <p:nvPicPr>
                <p:cNvPr id="171333" name="Freihand 171332">
                  <a:extLst>
                    <a:ext uri="{FF2B5EF4-FFF2-40B4-BE49-F238E27FC236}">
                      <a16:creationId xmlns:a16="http://schemas.microsoft.com/office/drawing/2014/main" id="{16C5D92C-66DD-498B-83F6-2F504DD2DFB3}"/>
                    </a:ext>
                  </a:extLst>
                </p:cNvPr>
                <p:cNvPicPr/>
                <p:nvPr/>
              </p:nvPicPr>
              <p:blipFill>
                <a:blip r:embed="rId596"/>
                <a:stretch>
                  <a:fillRect/>
                </a:stretch>
              </p:blipFill>
              <p:spPr>
                <a:xfrm>
                  <a:off x="3543053" y="1394707"/>
                  <a:ext cx="38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171335" name="Freihand 171334">
                  <a:extLst>
                    <a:ext uri="{FF2B5EF4-FFF2-40B4-BE49-F238E27FC236}">
                      <a16:creationId xmlns:a16="http://schemas.microsoft.com/office/drawing/2014/main" id="{01ED69A1-8690-41D8-8923-D973AF77FA95}"/>
                    </a:ext>
                  </a:extLst>
                </p14:cNvPr>
                <p14:cNvContentPartPr/>
                <p14:nvPr/>
              </p14:nvContentPartPr>
              <p14:xfrm>
                <a:off x="3583013" y="1349707"/>
                <a:ext cx="24840" cy="9720"/>
              </p14:xfrm>
            </p:contentPart>
          </mc:Choice>
          <mc:Fallback xmlns="">
            <p:pic>
              <p:nvPicPr>
                <p:cNvPr id="171335" name="Freihand 171334">
                  <a:extLst>
                    <a:ext uri="{FF2B5EF4-FFF2-40B4-BE49-F238E27FC236}">
                      <a16:creationId xmlns:a16="http://schemas.microsoft.com/office/drawing/2014/main" id="{01ED69A1-8690-41D8-8923-D973AF77FA95}"/>
                    </a:ext>
                  </a:extLst>
                </p:cNvPr>
                <p:cNvPicPr/>
                <p:nvPr/>
              </p:nvPicPr>
              <p:blipFill>
                <a:blip r:embed="rId598"/>
                <a:stretch>
                  <a:fillRect/>
                </a:stretch>
              </p:blipFill>
              <p:spPr>
                <a:xfrm>
                  <a:off x="3578693" y="1345387"/>
                  <a:ext cx="334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171337" name="Freihand 171336">
                  <a:extLst>
                    <a:ext uri="{FF2B5EF4-FFF2-40B4-BE49-F238E27FC236}">
                      <a16:creationId xmlns:a16="http://schemas.microsoft.com/office/drawing/2014/main" id="{8ABE605C-C838-437A-A04B-E0B3E2495375}"/>
                    </a:ext>
                  </a:extLst>
                </p14:cNvPr>
                <p14:cNvContentPartPr/>
                <p14:nvPr/>
              </p14:nvContentPartPr>
              <p14:xfrm>
                <a:off x="2305373" y="2388667"/>
                <a:ext cx="79560" cy="72720"/>
              </p14:xfrm>
            </p:contentPart>
          </mc:Choice>
          <mc:Fallback xmlns="">
            <p:pic>
              <p:nvPicPr>
                <p:cNvPr id="171337" name="Freihand 171336">
                  <a:extLst>
                    <a:ext uri="{FF2B5EF4-FFF2-40B4-BE49-F238E27FC236}">
                      <a16:creationId xmlns:a16="http://schemas.microsoft.com/office/drawing/2014/main" id="{8ABE605C-C838-437A-A04B-E0B3E2495375}"/>
                    </a:ext>
                  </a:extLst>
                </p:cNvPr>
                <p:cNvPicPr/>
                <p:nvPr/>
              </p:nvPicPr>
              <p:blipFill>
                <a:blip r:embed="rId600"/>
                <a:stretch>
                  <a:fillRect/>
                </a:stretch>
              </p:blipFill>
              <p:spPr>
                <a:xfrm>
                  <a:off x="2301053" y="2384347"/>
                  <a:ext cx="882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171300" name="Freihand 171299">
                  <a:extLst>
                    <a:ext uri="{FF2B5EF4-FFF2-40B4-BE49-F238E27FC236}">
                      <a16:creationId xmlns:a16="http://schemas.microsoft.com/office/drawing/2014/main" id="{84C1650E-0C7C-4DF7-B64E-4B924133A3AE}"/>
                    </a:ext>
                  </a:extLst>
                </p14:cNvPr>
                <p14:cNvContentPartPr/>
                <p14:nvPr/>
              </p14:nvContentPartPr>
              <p14:xfrm>
                <a:off x="5593613" y="4105507"/>
                <a:ext cx="86760" cy="116280"/>
              </p14:xfrm>
            </p:contentPart>
          </mc:Choice>
          <mc:Fallback xmlns="">
            <p:pic>
              <p:nvPicPr>
                <p:cNvPr id="171300" name="Freihand 171299">
                  <a:extLst>
                    <a:ext uri="{FF2B5EF4-FFF2-40B4-BE49-F238E27FC236}">
                      <a16:creationId xmlns:a16="http://schemas.microsoft.com/office/drawing/2014/main" id="{84C1650E-0C7C-4DF7-B64E-4B924133A3AE}"/>
                    </a:ext>
                  </a:extLst>
                </p:cNvPr>
                <p:cNvPicPr/>
                <p:nvPr/>
              </p:nvPicPr>
              <p:blipFill>
                <a:blip r:embed="rId602"/>
                <a:stretch>
                  <a:fillRect/>
                </a:stretch>
              </p:blipFill>
              <p:spPr>
                <a:xfrm>
                  <a:off x="5589293" y="4101187"/>
                  <a:ext cx="95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171301" name="Freihand 171300">
                  <a:extLst>
                    <a:ext uri="{FF2B5EF4-FFF2-40B4-BE49-F238E27FC236}">
                      <a16:creationId xmlns:a16="http://schemas.microsoft.com/office/drawing/2014/main" id="{68BCA81D-1DDB-4D5E-A701-D1F804951074}"/>
                    </a:ext>
                  </a:extLst>
                </p14:cNvPr>
                <p14:cNvContentPartPr/>
                <p14:nvPr/>
              </p14:nvContentPartPr>
              <p14:xfrm>
                <a:off x="5606213" y="4091827"/>
                <a:ext cx="123840" cy="140400"/>
              </p14:xfrm>
            </p:contentPart>
          </mc:Choice>
          <mc:Fallback xmlns="">
            <p:pic>
              <p:nvPicPr>
                <p:cNvPr id="171301" name="Freihand 171300">
                  <a:extLst>
                    <a:ext uri="{FF2B5EF4-FFF2-40B4-BE49-F238E27FC236}">
                      <a16:creationId xmlns:a16="http://schemas.microsoft.com/office/drawing/2014/main" id="{68BCA81D-1DDB-4D5E-A701-D1F804951074}"/>
                    </a:ext>
                  </a:extLst>
                </p:cNvPr>
                <p:cNvPicPr/>
                <p:nvPr/>
              </p:nvPicPr>
              <p:blipFill>
                <a:blip r:embed="rId604"/>
                <a:stretch>
                  <a:fillRect/>
                </a:stretch>
              </p:blipFill>
              <p:spPr>
                <a:xfrm>
                  <a:off x="5601893" y="4087507"/>
                  <a:ext cx="1324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171302" name="Freihand 171301">
                  <a:extLst>
                    <a:ext uri="{FF2B5EF4-FFF2-40B4-BE49-F238E27FC236}">
                      <a16:creationId xmlns:a16="http://schemas.microsoft.com/office/drawing/2014/main" id="{D477C296-D21A-4CD7-8F0B-36B1161A9268}"/>
                    </a:ext>
                  </a:extLst>
                </p14:cNvPr>
                <p14:cNvContentPartPr/>
                <p14:nvPr/>
              </p14:nvContentPartPr>
              <p14:xfrm>
                <a:off x="5754893" y="4158787"/>
                <a:ext cx="91440" cy="129240"/>
              </p14:xfrm>
            </p:contentPart>
          </mc:Choice>
          <mc:Fallback xmlns="">
            <p:pic>
              <p:nvPicPr>
                <p:cNvPr id="171302" name="Freihand 171301">
                  <a:extLst>
                    <a:ext uri="{FF2B5EF4-FFF2-40B4-BE49-F238E27FC236}">
                      <a16:creationId xmlns:a16="http://schemas.microsoft.com/office/drawing/2014/main" id="{D477C296-D21A-4CD7-8F0B-36B1161A9268}"/>
                    </a:ext>
                  </a:extLst>
                </p:cNvPr>
                <p:cNvPicPr/>
                <p:nvPr/>
              </p:nvPicPr>
              <p:blipFill>
                <a:blip r:embed="rId606"/>
                <a:stretch>
                  <a:fillRect/>
                </a:stretch>
              </p:blipFill>
              <p:spPr>
                <a:xfrm>
                  <a:off x="5750573" y="4154467"/>
                  <a:ext cx="10008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171303" name="Freihand 171302">
                  <a:extLst>
                    <a:ext uri="{FF2B5EF4-FFF2-40B4-BE49-F238E27FC236}">
                      <a16:creationId xmlns:a16="http://schemas.microsoft.com/office/drawing/2014/main" id="{94D97526-0FFB-4C60-81A2-CDACC7CFE5E4}"/>
                    </a:ext>
                  </a:extLst>
                </p14:cNvPr>
                <p14:cNvContentPartPr/>
                <p14:nvPr/>
              </p14:nvContentPartPr>
              <p14:xfrm>
                <a:off x="5508293" y="4280827"/>
                <a:ext cx="454320" cy="74160"/>
              </p14:xfrm>
            </p:contentPart>
          </mc:Choice>
          <mc:Fallback xmlns="">
            <p:pic>
              <p:nvPicPr>
                <p:cNvPr id="171303" name="Freihand 171302">
                  <a:extLst>
                    <a:ext uri="{FF2B5EF4-FFF2-40B4-BE49-F238E27FC236}">
                      <a16:creationId xmlns:a16="http://schemas.microsoft.com/office/drawing/2014/main" id="{94D97526-0FFB-4C60-81A2-CDACC7CFE5E4}"/>
                    </a:ext>
                  </a:extLst>
                </p:cNvPr>
                <p:cNvPicPr/>
                <p:nvPr/>
              </p:nvPicPr>
              <p:blipFill>
                <a:blip r:embed="rId608"/>
                <a:stretch>
                  <a:fillRect/>
                </a:stretch>
              </p:blipFill>
              <p:spPr>
                <a:xfrm>
                  <a:off x="5503973" y="4276507"/>
                  <a:ext cx="4629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171304" name="Freihand 171303">
                  <a:extLst>
                    <a:ext uri="{FF2B5EF4-FFF2-40B4-BE49-F238E27FC236}">
                      <a16:creationId xmlns:a16="http://schemas.microsoft.com/office/drawing/2014/main" id="{EE2CD91D-76F8-4700-BE08-A5CB592DE243}"/>
                    </a:ext>
                  </a:extLst>
                </p14:cNvPr>
                <p14:cNvContentPartPr/>
                <p14:nvPr/>
              </p14:nvContentPartPr>
              <p14:xfrm>
                <a:off x="5600813" y="4373347"/>
                <a:ext cx="82800" cy="110880"/>
              </p14:xfrm>
            </p:contentPart>
          </mc:Choice>
          <mc:Fallback xmlns="">
            <p:pic>
              <p:nvPicPr>
                <p:cNvPr id="171304" name="Freihand 171303">
                  <a:extLst>
                    <a:ext uri="{FF2B5EF4-FFF2-40B4-BE49-F238E27FC236}">
                      <a16:creationId xmlns:a16="http://schemas.microsoft.com/office/drawing/2014/main" id="{EE2CD91D-76F8-4700-BE08-A5CB592DE243}"/>
                    </a:ext>
                  </a:extLst>
                </p:cNvPr>
                <p:cNvPicPr/>
                <p:nvPr/>
              </p:nvPicPr>
              <p:blipFill>
                <a:blip r:embed="rId610"/>
                <a:stretch>
                  <a:fillRect/>
                </a:stretch>
              </p:blipFill>
              <p:spPr>
                <a:xfrm>
                  <a:off x="5596493" y="4369027"/>
                  <a:ext cx="914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171305" name="Freihand 171304">
                  <a:extLst>
                    <a:ext uri="{FF2B5EF4-FFF2-40B4-BE49-F238E27FC236}">
                      <a16:creationId xmlns:a16="http://schemas.microsoft.com/office/drawing/2014/main" id="{C9DDD6B1-5CC8-4554-A002-18DE939EF74D}"/>
                    </a:ext>
                  </a:extLst>
                </p14:cNvPr>
                <p14:cNvContentPartPr/>
                <p14:nvPr/>
              </p14:nvContentPartPr>
              <p14:xfrm>
                <a:off x="5620973" y="4363987"/>
                <a:ext cx="124200" cy="124920"/>
              </p14:xfrm>
            </p:contentPart>
          </mc:Choice>
          <mc:Fallback xmlns="">
            <p:pic>
              <p:nvPicPr>
                <p:cNvPr id="171305" name="Freihand 171304">
                  <a:extLst>
                    <a:ext uri="{FF2B5EF4-FFF2-40B4-BE49-F238E27FC236}">
                      <a16:creationId xmlns:a16="http://schemas.microsoft.com/office/drawing/2014/main" id="{C9DDD6B1-5CC8-4554-A002-18DE939EF74D}"/>
                    </a:ext>
                  </a:extLst>
                </p:cNvPr>
                <p:cNvPicPr/>
                <p:nvPr/>
              </p:nvPicPr>
              <p:blipFill>
                <a:blip r:embed="rId612"/>
                <a:stretch>
                  <a:fillRect/>
                </a:stretch>
              </p:blipFill>
              <p:spPr>
                <a:xfrm>
                  <a:off x="5616653" y="4359667"/>
                  <a:ext cx="1328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171306" name="Freihand 171305">
                  <a:extLst>
                    <a:ext uri="{FF2B5EF4-FFF2-40B4-BE49-F238E27FC236}">
                      <a16:creationId xmlns:a16="http://schemas.microsoft.com/office/drawing/2014/main" id="{C0768B7F-B33A-4A4B-A15F-EE1913AFE6BA}"/>
                    </a:ext>
                  </a:extLst>
                </p14:cNvPr>
                <p14:cNvContentPartPr/>
                <p14:nvPr/>
              </p14:nvContentPartPr>
              <p14:xfrm>
                <a:off x="5780813" y="4378747"/>
                <a:ext cx="135720" cy="121680"/>
              </p14:xfrm>
            </p:contentPart>
          </mc:Choice>
          <mc:Fallback xmlns="">
            <p:pic>
              <p:nvPicPr>
                <p:cNvPr id="171306" name="Freihand 171305">
                  <a:extLst>
                    <a:ext uri="{FF2B5EF4-FFF2-40B4-BE49-F238E27FC236}">
                      <a16:creationId xmlns:a16="http://schemas.microsoft.com/office/drawing/2014/main" id="{C0768B7F-B33A-4A4B-A15F-EE1913AFE6BA}"/>
                    </a:ext>
                  </a:extLst>
                </p:cNvPr>
                <p:cNvPicPr/>
                <p:nvPr/>
              </p:nvPicPr>
              <p:blipFill>
                <a:blip r:embed="rId614"/>
                <a:stretch>
                  <a:fillRect/>
                </a:stretch>
              </p:blipFill>
              <p:spPr>
                <a:xfrm>
                  <a:off x="5776493" y="4374427"/>
                  <a:ext cx="1443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171307" name="Freihand 171306">
                  <a:extLst>
                    <a:ext uri="{FF2B5EF4-FFF2-40B4-BE49-F238E27FC236}">
                      <a16:creationId xmlns:a16="http://schemas.microsoft.com/office/drawing/2014/main" id="{E8387D5F-5D7D-4E80-A535-9A938788EAD1}"/>
                    </a:ext>
                  </a:extLst>
                </p14:cNvPr>
                <p14:cNvContentPartPr/>
                <p14:nvPr/>
              </p14:nvContentPartPr>
              <p14:xfrm>
                <a:off x="6056573" y="4292707"/>
                <a:ext cx="117720" cy="6840"/>
              </p14:xfrm>
            </p:contentPart>
          </mc:Choice>
          <mc:Fallback xmlns="">
            <p:pic>
              <p:nvPicPr>
                <p:cNvPr id="171307" name="Freihand 171306">
                  <a:extLst>
                    <a:ext uri="{FF2B5EF4-FFF2-40B4-BE49-F238E27FC236}">
                      <a16:creationId xmlns:a16="http://schemas.microsoft.com/office/drawing/2014/main" id="{E8387D5F-5D7D-4E80-A535-9A938788EAD1}"/>
                    </a:ext>
                  </a:extLst>
                </p:cNvPr>
                <p:cNvPicPr/>
                <p:nvPr/>
              </p:nvPicPr>
              <p:blipFill>
                <a:blip r:embed="rId616"/>
                <a:stretch>
                  <a:fillRect/>
                </a:stretch>
              </p:blipFill>
              <p:spPr>
                <a:xfrm>
                  <a:off x="6052253" y="4288387"/>
                  <a:ext cx="1263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171308" name="Freihand 171307">
                  <a:extLst>
                    <a:ext uri="{FF2B5EF4-FFF2-40B4-BE49-F238E27FC236}">
                      <a16:creationId xmlns:a16="http://schemas.microsoft.com/office/drawing/2014/main" id="{676FFF1D-B06B-4258-A517-730F506F6CF0}"/>
                    </a:ext>
                  </a:extLst>
                </p14:cNvPr>
                <p14:cNvContentPartPr/>
                <p14:nvPr/>
              </p14:nvContentPartPr>
              <p14:xfrm>
                <a:off x="6061973" y="4337707"/>
                <a:ext cx="120960" cy="20160"/>
              </p14:xfrm>
            </p:contentPart>
          </mc:Choice>
          <mc:Fallback xmlns="">
            <p:pic>
              <p:nvPicPr>
                <p:cNvPr id="171308" name="Freihand 171307">
                  <a:extLst>
                    <a:ext uri="{FF2B5EF4-FFF2-40B4-BE49-F238E27FC236}">
                      <a16:creationId xmlns:a16="http://schemas.microsoft.com/office/drawing/2014/main" id="{676FFF1D-B06B-4258-A517-730F506F6CF0}"/>
                    </a:ext>
                  </a:extLst>
                </p:cNvPr>
                <p:cNvPicPr/>
                <p:nvPr/>
              </p:nvPicPr>
              <p:blipFill>
                <a:blip r:embed="rId618"/>
                <a:stretch>
                  <a:fillRect/>
                </a:stretch>
              </p:blipFill>
              <p:spPr>
                <a:xfrm>
                  <a:off x="6057653" y="4333387"/>
                  <a:ext cx="12960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171309" name="Freihand 171308">
                  <a:extLst>
                    <a:ext uri="{FF2B5EF4-FFF2-40B4-BE49-F238E27FC236}">
                      <a16:creationId xmlns:a16="http://schemas.microsoft.com/office/drawing/2014/main" id="{DA999C43-7498-4D24-AFD0-AD239CB6085C}"/>
                    </a:ext>
                  </a:extLst>
                </p14:cNvPr>
                <p14:cNvContentPartPr/>
                <p14:nvPr/>
              </p14:nvContentPartPr>
              <p14:xfrm>
                <a:off x="6342053" y="4055107"/>
                <a:ext cx="120600" cy="146880"/>
              </p14:xfrm>
            </p:contentPart>
          </mc:Choice>
          <mc:Fallback xmlns="">
            <p:pic>
              <p:nvPicPr>
                <p:cNvPr id="171309" name="Freihand 171308">
                  <a:extLst>
                    <a:ext uri="{FF2B5EF4-FFF2-40B4-BE49-F238E27FC236}">
                      <a16:creationId xmlns:a16="http://schemas.microsoft.com/office/drawing/2014/main" id="{DA999C43-7498-4D24-AFD0-AD239CB6085C}"/>
                    </a:ext>
                  </a:extLst>
                </p:cNvPr>
                <p:cNvPicPr/>
                <p:nvPr/>
              </p:nvPicPr>
              <p:blipFill>
                <a:blip r:embed="rId620"/>
                <a:stretch>
                  <a:fillRect/>
                </a:stretch>
              </p:blipFill>
              <p:spPr>
                <a:xfrm>
                  <a:off x="6337733" y="4050787"/>
                  <a:ext cx="129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171310" name="Freihand 171309">
                  <a:extLst>
                    <a:ext uri="{FF2B5EF4-FFF2-40B4-BE49-F238E27FC236}">
                      <a16:creationId xmlns:a16="http://schemas.microsoft.com/office/drawing/2014/main" id="{43496412-C50C-4EB5-976A-5E9CC120719B}"/>
                    </a:ext>
                  </a:extLst>
                </p14:cNvPr>
                <p14:cNvContentPartPr/>
                <p14:nvPr/>
              </p14:nvContentPartPr>
              <p14:xfrm>
                <a:off x="6317213" y="4200547"/>
                <a:ext cx="290880" cy="51120"/>
              </p14:xfrm>
            </p:contentPart>
          </mc:Choice>
          <mc:Fallback xmlns="">
            <p:pic>
              <p:nvPicPr>
                <p:cNvPr id="171310" name="Freihand 171309">
                  <a:extLst>
                    <a:ext uri="{FF2B5EF4-FFF2-40B4-BE49-F238E27FC236}">
                      <a16:creationId xmlns:a16="http://schemas.microsoft.com/office/drawing/2014/main" id="{43496412-C50C-4EB5-976A-5E9CC120719B}"/>
                    </a:ext>
                  </a:extLst>
                </p:cNvPr>
                <p:cNvPicPr/>
                <p:nvPr/>
              </p:nvPicPr>
              <p:blipFill>
                <a:blip r:embed="rId622"/>
                <a:stretch>
                  <a:fillRect/>
                </a:stretch>
              </p:blipFill>
              <p:spPr>
                <a:xfrm>
                  <a:off x="6312893" y="4196227"/>
                  <a:ext cx="29952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171311" name="Freihand 171310">
                  <a:extLst>
                    <a:ext uri="{FF2B5EF4-FFF2-40B4-BE49-F238E27FC236}">
                      <a16:creationId xmlns:a16="http://schemas.microsoft.com/office/drawing/2014/main" id="{77C35CEF-9574-46CE-A20F-EB1FA47D1107}"/>
                    </a:ext>
                  </a:extLst>
                </p14:cNvPr>
                <p14:cNvContentPartPr/>
                <p14:nvPr/>
              </p14:nvContentPartPr>
              <p14:xfrm>
                <a:off x="6263573" y="4345267"/>
                <a:ext cx="120960" cy="127800"/>
              </p14:xfrm>
            </p:contentPart>
          </mc:Choice>
          <mc:Fallback xmlns="">
            <p:pic>
              <p:nvPicPr>
                <p:cNvPr id="171311" name="Freihand 171310">
                  <a:extLst>
                    <a:ext uri="{FF2B5EF4-FFF2-40B4-BE49-F238E27FC236}">
                      <a16:creationId xmlns:a16="http://schemas.microsoft.com/office/drawing/2014/main" id="{77C35CEF-9574-46CE-A20F-EB1FA47D1107}"/>
                    </a:ext>
                  </a:extLst>
                </p:cNvPr>
                <p:cNvPicPr/>
                <p:nvPr/>
              </p:nvPicPr>
              <p:blipFill>
                <a:blip r:embed="rId624"/>
                <a:stretch>
                  <a:fillRect/>
                </a:stretch>
              </p:blipFill>
              <p:spPr>
                <a:xfrm>
                  <a:off x="6259253" y="4340947"/>
                  <a:ext cx="1296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171312" name="Freihand 171311">
                  <a:extLst>
                    <a:ext uri="{FF2B5EF4-FFF2-40B4-BE49-F238E27FC236}">
                      <a16:creationId xmlns:a16="http://schemas.microsoft.com/office/drawing/2014/main" id="{5FBBA614-0653-44DB-A273-CAA9BF3EC2CD}"/>
                    </a:ext>
                  </a:extLst>
                </p14:cNvPr>
                <p14:cNvContentPartPr/>
                <p14:nvPr/>
              </p14:nvContentPartPr>
              <p14:xfrm>
                <a:off x="6420173" y="4345267"/>
                <a:ext cx="192240" cy="91080"/>
              </p14:xfrm>
            </p:contentPart>
          </mc:Choice>
          <mc:Fallback xmlns="">
            <p:pic>
              <p:nvPicPr>
                <p:cNvPr id="171312" name="Freihand 171311">
                  <a:extLst>
                    <a:ext uri="{FF2B5EF4-FFF2-40B4-BE49-F238E27FC236}">
                      <a16:creationId xmlns:a16="http://schemas.microsoft.com/office/drawing/2014/main" id="{5FBBA614-0653-44DB-A273-CAA9BF3EC2CD}"/>
                    </a:ext>
                  </a:extLst>
                </p:cNvPr>
                <p:cNvPicPr/>
                <p:nvPr/>
              </p:nvPicPr>
              <p:blipFill>
                <a:blip r:embed="rId626"/>
                <a:stretch>
                  <a:fillRect/>
                </a:stretch>
              </p:blipFill>
              <p:spPr>
                <a:xfrm>
                  <a:off x="6415853" y="4340947"/>
                  <a:ext cx="2008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171313" name="Freihand 171312">
                  <a:extLst>
                    <a:ext uri="{FF2B5EF4-FFF2-40B4-BE49-F238E27FC236}">
                      <a16:creationId xmlns:a16="http://schemas.microsoft.com/office/drawing/2014/main" id="{16CA2189-67B4-4704-ADBF-4E25893791C9}"/>
                    </a:ext>
                  </a:extLst>
                </p14:cNvPr>
                <p14:cNvContentPartPr/>
                <p14:nvPr/>
              </p14:nvContentPartPr>
              <p14:xfrm>
                <a:off x="6604133" y="4408627"/>
                <a:ext cx="89640" cy="111240"/>
              </p14:xfrm>
            </p:contentPart>
          </mc:Choice>
          <mc:Fallback xmlns="">
            <p:pic>
              <p:nvPicPr>
                <p:cNvPr id="171313" name="Freihand 171312">
                  <a:extLst>
                    <a:ext uri="{FF2B5EF4-FFF2-40B4-BE49-F238E27FC236}">
                      <a16:creationId xmlns:a16="http://schemas.microsoft.com/office/drawing/2014/main" id="{16CA2189-67B4-4704-ADBF-4E25893791C9}"/>
                    </a:ext>
                  </a:extLst>
                </p:cNvPr>
                <p:cNvPicPr/>
                <p:nvPr/>
              </p:nvPicPr>
              <p:blipFill>
                <a:blip r:embed="rId628"/>
                <a:stretch>
                  <a:fillRect/>
                </a:stretch>
              </p:blipFill>
              <p:spPr>
                <a:xfrm>
                  <a:off x="6599813" y="4404307"/>
                  <a:ext cx="982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171315" name="Freihand 171314">
                  <a:extLst>
                    <a:ext uri="{FF2B5EF4-FFF2-40B4-BE49-F238E27FC236}">
                      <a16:creationId xmlns:a16="http://schemas.microsoft.com/office/drawing/2014/main" id="{C08FECAC-31E2-4217-99EC-C81A441D9665}"/>
                    </a:ext>
                  </a:extLst>
                </p14:cNvPr>
                <p14:cNvContentPartPr/>
                <p14:nvPr/>
              </p14:nvContentPartPr>
              <p14:xfrm>
                <a:off x="5325773" y="3974107"/>
                <a:ext cx="677880" cy="689400"/>
              </p14:xfrm>
            </p:contentPart>
          </mc:Choice>
          <mc:Fallback xmlns="">
            <p:pic>
              <p:nvPicPr>
                <p:cNvPr id="171315" name="Freihand 171314">
                  <a:extLst>
                    <a:ext uri="{FF2B5EF4-FFF2-40B4-BE49-F238E27FC236}">
                      <a16:creationId xmlns:a16="http://schemas.microsoft.com/office/drawing/2014/main" id="{C08FECAC-31E2-4217-99EC-C81A441D9665}"/>
                    </a:ext>
                  </a:extLst>
                </p:cNvPr>
                <p:cNvPicPr/>
                <p:nvPr/>
              </p:nvPicPr>
              <p:blipFill>
                <a:blip r:embed="rId630"/>
                <a:stretch>
                  <a:fillRect/>
                </a:stretch>
              </p:blipFill>
              <p:spPr>
                <a:xfrm>
                  <a:off x="5321453" y="3969787"/>
                  <a:ext cx="686520" cy="69804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171338" name="Freihand 171337">
                  <a:extLst>
                    <a:ext uri="{FF2B5EF4-FFF2-40B4-BE49-F238E27FC236}">
                      <a16:creationId xmlns:a16="http://schemas.microsoft.com/office/drawing/2014/main" id="{B39DDB5F-3521-46F7-ABE1-D2FA743A144D}"/>
                    </a:ext>
                  </a:extLst>
                </p14:cNvPr>
                <p14:cNvContentPartPr/>
                <p14:nvPr/>
              </p14:nvContentPartPr>
              <p14:xfrm>
                <a:off x="6136133" y="3903547"/>
                <a:ext cx="729360" cy="814680"/>
              </p14:xfrm>
            </p:contentPart>
          </mc:Choice>
          <mc:Fallback xmlns="">
            <p:pic>
              <p:nvPicPr>
                <p:cNvPr id="171338" name="Freihand 171337">
                  <a:extLst>
                    <a:ext uri="{FF2B5EF4-FFF2-40B4-BE49-F238E27FC236}">
                      <a16:creationId xmlns:a16="http://schemas.microsoft.com/office/drawing/2014/main" id="{B39DDB5F-3521-46F7-ABE1-D2FA743A144D}"/>
                    </a:ext>
                  </a:extLst>
                </p:cNvPr>
                <p:cNvPicPr/>
                <p:nvPr/>
              </p:nvPicPr>
              <p:blipFill>
                <a:blip r:embed="rId632"/>
                <a:stretch>
                  <a:fillRect/>
                </a:stretch>
              </p:blipFill>
              <p:spPr>
                <a:xfrm>
                  <a:off x="6131813" y="3899227"/>
                  <a:ext cx="738000" cy="82332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171203" name="Freihand 171202">
                  <a:extLst>
                    <a:ext uri="{FF2B5EF4-FFF2-40B4-BE49-F238E27FC236}">
                      <a16:creationId xmlns:a16="http://schemas.microsoft.com/office/drawing/2014/main" id="{4C4B2CDB-BB61-446F-9080-43C2406B75D0}"/>
                    </a:ext>
                  </a:extLst>
                </p14:cNvPr>
                <p14:cNvContentPartPr/>
                <p14:nvPr/>
              </p14:nvContentPartPr>
              <p14:xfrm>
                <a:off x="6045773" y="3199387"/>
                <a:ext cx="215280" cy="22680"/>
              </p14:xfrm>
            </p:contentPart>
          </mc:Choice>
          <mc:Fallback xmlns="">
            <p:pic>
              <p:nvPicPr>
                <p:cNvPr id="171203" name="Freihand 171202">
                  <a:extLst>
                    <a:ext uri="{FF2B5EF4-FFF2-40B4-BE49-F238E27FC236}">
                      <a16:creationId xmlns:a16="http://schemas.microsoft.com/office/drawing/2014/main" id="{4C4B2CDB-BB61-446F-9080-43C2406B75D0}"/>
                    </a:ext>
                  </a:extLst>
                </p:cNvPr>
                <p:cNvPicPr/>
                <p:nvPr/>
              </p:nvPicPr>
              <p:blipFill>
                <a:blip r:embed="rId634"/>
                <a:stretch>
                  <a:fillRect/>
                </a:stretch>
              </p:blipFill>
              <p:spPr>
                <a:xfrm>
                  <a:off x="6041453" y="3195067"/>
                  <a:ext cx="22392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171204" name="Freihand 171203">
                  <a:extLst>
                    <a:ext uri="{FF2B5EF4-FFF2-40B4-BE49-F238E27FC236}">
                      <a16:creationId xmlns:a16="http://schemas.microsoft.com/office/drawing/2014/main" id="{C5009778-0E93-4566-821D-8C3F7A2BE81A}"/>
                    </a:ext>
                  </a:extLst>
                </p14:cNvPr>
                <p14:cNvContentPartPr/>
                <p14:nvPr/>
              </p14:nvContentPartPr>
              <p14:xfrm>
                <a:off x="6078893" y="3243307"/>
                <a:ext cx="201240" cy="23040"/>
              </p14:xfrm>
            </p:contentPart>
          </mc:Choice>
          <mc:Fallback xmlns="">
            <p:pic>
              <p:nvPicPr>
                <p:cNvPr id="171204" name="Freihand 171203">
                  <a:extLst>
                    <a:ext uri="{FF2B5EF4-FFF2-40B4-BE49-F238E27FC236}">
                      <a16:creationId xmlns:a16="http://schemas.microsoft.com/office/drawing/2014/main" id="{C5009778-0E93-4566-821D-8C3F7A2BE81A}"/>
                    </a:ext>
                  </a:extLst>
                </p:cNvPr>
                <p:cNvPicPr/>
                <p:nvPr/>
              </p:nvPicPr>
              <p:blipFill>
                <a:blip r:embed="rId636"/>
                <a:stretch>
                  <a:fillRect/>
                </a:stretch>
              </p:blipFill>
              <p:spPr>
                <a:xfrm>
                  <a:off x="6074573" y="3238987"/>
                  <a:ext cx="2098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171207" name="Freihand 171206">
                  <a:extLst>
                    <a:ext uri="{FF2B5EF4-FFF2-40B4-BE49-F238E27FC236}">
                      <a16:creationId xmlns:a16="http://schemas.microsoft.com/office/drawing/2014/main" id="{0B8F79AF-E0FA-4CD5-8742-FFC40E360E13}"/>
                    </a:ext>
                  </a:extLst>
                </p14:cNvPr>
                <p14:cNvContentPartPr/>
                <p14:nvPr/>
              </p14:nvContentPartPr>
              <p14:xfrm>
                <a:off x="6396773" y="3116947"/>
                <a:ext cx="85320" cy="127800"/>
              </p14:xfrm>
            </p:contentPart>
          </mc:Choice>
          <mc:Fallback xmlns="">
            <p:pic>
              <p:nvPicPr>
                <p:cNvPr id="171207" name="Freihand 171206">
                  <a:extLst>
                    <a:ext uri="{FF2B5EF4-FFF2-40B4-BE49-F238E27FC236}">
                      <a16:creationId xmlns:a16="http://schemas.microsoft.com/office/drawing/2014/main" id="{0B8F79AF-E0FA-4CD5-8742-FFC40E360E13}"/>
                    </a:ext>
                  </a:extLst>
                </p:cNvPr>
                <p:cNvPicPr/>
                <p:nvPr/>
              </p:nvPicPr>
              <p:blipFill>
                <a:blip r:embed="rId638"/>
                <a:stretch>
                  <a:fillRect/>
                </a:stretch>
              </p:blipFill>
              <p:spPr>
                <a:xfrm>
                  <a:off x="6392453" y="3112627"/>
                  <a:ext cx="939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171208" name="Freihand 171207">
                  <a:extLst>
                    <a:ext uri="{FF2B5EF4-FFF2-40B4-BE49-F238E27FC236}">
                      <a16:creationId xmlns:a16="http://schemas.microsoft.com/office/drawing/2014/main" id="{A8E472D7-325C-451B-8265-D558E4B0CCF3}"/>
                    </a:ext>
                  </a:extLst>
                </p14:cNvPr>
                <p14:cNvContentPartPr/>
                <p14:nvPr/>
              </p14:nvContentPartPr>
              <p14:xfrm>
                <a:off x="6478493" y="3095707"/>
                <a:ext cx="31680" cy="126360"/>
              </p14:xfrm>
            </p:contentPart>
          </mc:Choice>
          <mc:Fallback xmlns="">
            <p:pic>
              <p:nvPicPr>
                <p:cNvPr id="171208" name="Freihand 171207">
                  <a:extLst>
                    <a:ext uri="{FF2B5EF4-FFF2-40B4-BE49-F238E27FC236}">
                      <a16:creationId xmlns:a16="http://schemas.microsoft.com/office/drawing/2014/main" id="{A8E472D7-325C-451B-8265-D558E4B0CCF3}"/>
                    </a:ext>
                  </a:extLst>
                </p:cNvPr>
                <p:cNvPicPr/>
                <p:nvPr/>
              </p:nvPicPr>
              <p:blipFill>
                <a:blip r:embed="rId640"/>
                <a:stretch>
                  <a:fillRect/>
                </a:stretch>
              </p:blipFill>
              <p:spPr>
                <a:xfrm>
                  <a:off x="6474173" y="3091387"/>
                  <a:ext cx="4032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171209" name="Freihand 171208">
                  <a:extLst>
                    <a:ext uri="{FF2B5EF4-FFF2-40B4-BE49-F238E27FC236}">
                      <a16:creationId xmlns:a16="http://schemas.microsoft.com/office/drawing/2014/main" id="{7FC29A0E-F3D0-4AED-93DA-DE9F526AA28B}"/>
                    </a:ext>
                  </a:extLst>
                </p14:cNvPr>
                <p14:cNvContentPartPr/>
                <p14:nvPr/>
              </p14:nvContentPartPr>
              <p14:xfrm>
                <a:off x="6387053" y="3196147"/>
                <a:ext cx="206280" cy="59040"/>
              </p14:xfrm>
            </p:contentPart>
          </mc:Choice>
          <mc:Fallback xmlns="">
            <p:pic>
              <p:nvPicPr>
                <p:cNvPr id="171209" name="Freihand 171208">
                  <a:extLst>
                    <a:ext uri="{FF2B5EF4-FFF2-40B4-BE49-F238E27FC236}">
                      <a16:creationId xmlns:a16="http://schemas.microsoft.com/office/drawing/2014/main" id="{7FC29A0E-F3D0-4AED-93DA-DE9F526AA28B}"/>
                    </a:ext>
                  </a:extLst>
                </p:cNvPr>
                <p:cNvPicPr/>
                <p:nvPr/>
              </p:nvPicPr>
              <p:blipFill>
                <a:blip r:embed="rId642"/>
                <a:stretch>
                  <a:fillRect/>
                </a:stretch>
              </p:blipFill>
              <p:spPr>
                <a:xfrm>
                  <a:off x="6382733" y="3191827"/>
                  <a:ext cx="21492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171210" name="Freihand 171209">
                  <a:extLst>
                    <a:ext uri="{FF2B5EF4-FFF2-40B4-BE49-F238E27FC236}">
                      <a16:creationId xmlns:a16="http://schemas.microsoft.com/office/drawing/2014/main" id="{E46A78BB-92A0-4F0B-9B85-DA232000126D}"/>
                    </a:ext>
                  </a:extLst>
                </p14:cNvPr>
                <p14:cNvContentPartPr/>
                <p14:nvPr/>
              </p14:nvContentPartPr>
              <p14:xfrm>
                <a:off x="6568853" y="3108667"/>
                <a:ext cx="107280" cy="174960"/>
              </p14:xfrm>
            </p:contentPart>
          </mc:Choice>
          <mc:Fallback xmlns="">
            <p:pic>
              <p:nvPicPr>
                <p:cNvPr id="171210" name="Freihand 171209">
                  <a:extLst>
                    <a:ext uri="{FF2B5EF4-FFF2-40B4-BE49-F238E27FC236}">
                      <a16:creationId xmlns:a16="http://schemas.microsoft.com/office/drawing/2014/main" id="{E46A78BB-92A0-4F0B-9B85-DA232000126D}"/>
                    </a:ext>
                  </a:extLst>
                </p:cNvPr>
                <p:cNvPicPr/>
                <p:nvPr/>
              </p:nvPicPr>
              <p:blipFill>
                <a:blip r:embed="rId644"/>
                <a:stretch>
                  <a:fillRect/>
                </a:stretch>
              </p:blipFill>
              <p:spPr>
                <a:xfrm>
                  <a:off x="6564533" y="3104347"/>
                  <a:ext cx="1159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171211" name="Freihand 171210">
                  <a:extLst>
                    <a:ext uri="{FF2B5EF4-FFF2-40B4-BE49-F238E27FC236}">
                      <a16:creationId xmlns:a16="http://schemas.microsoft.com/office/drawing/2014/main" id="{C4356CD6-2B04-46D7-8E55-B7C85AC21107}"/>
                    </a:ext>
                  </a:extLst>
                </p14:cNvPr>
                <p14:cNvContentPartPr/>
                <p14:nvPr/>
              </p14:nvContentPartPr>
              <p14:xfrm>
                <a:off x="6789173" y="3161947"/>
                <a:ext cx="30960" cy="10080"/>
              </p14:xfrm>
            </p:contentPart>
          </mc:Choice>
          <mc:Fallback xmlns="">
            <p:pic>
              <p:nvPicPr>
                <p:cNvPr id="171211" name="Freihand 171210">
                  <a:extLst>
                    <a:ext uri="{FF2B5EF4-FFF2-40B4-BE49-F238E27FC236}">
                      <a16:creationId xmlns:a16="http://schemas.microsoft.com/office/drawing/2014/main" id="{C4356CD6-2B04-46D7-8E55-B7C85AC21107}"/>
                    </a:ext>
                  </a:extLst>
                </p:cNvPr>
                <p:cNvPicPr/>
                <p:nvPr/>
              </p:nvPicPr>
              <p:blipFill>
                <a:blip r:embed="rId646"/>
                <a:stretch>
                  <a:fillRect/>
                </a:stretch>
              </p:blipFill>
              <p:spPr>
                <a:xfrm>
                  <a:off x="6784853" y="3157627"/>
                  <a:ext cx="396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171212" name="Freihand 171211">
                  <a:extLst>
                    <a:ext uri="{FF2B5EF4-FFF2-40B4-BE49-F238E27FC236}">
                      <a16:creationId xmlns:a16="http://schemas.microsoft.com/office/drawing/2014/main" id="{A31C2355-5F5E-4124-9406-5CCCD04FA907}"/>
                    </a:ext>
                  </a:extLst>
                </p14:cNvPr>
                <p14:cNvContentPartPr/>
                <p14:nvPr/>
              </p14:nvContentPartPr>
              <p14:xfrm>
                <a:off x="6983213" y="2959987"/>
                <a:ext cx="145080" cy="136800"/>
              </p14:xfrm>
            </p:contentPart>
          </mc:Choice>
          <mc:Fallback xmlns="">
            <p:pic>
              <p:nvPicPr>
                <p:cNvPr id="171212" name="Freihand 171211">
                  <a:extLst>
                    <a:ext uri="{FF2B5EF4-FFF2-40B4-BE49-F238E27FC236}">
                      <a16:creationId xmlns:a16="http://schemas.microsoft.com/office/drawing/2014/main" id="{A31C2355-5F5E-4124-9406-5CCCD04FA907}"/>
                    </a:ext>
                  </a:extLst>
                </p:cNvPr>
                <p:cNvPicPr/>
                <p:nvPr/>
              </p:nvPicPr>
              <p:blipFill>
                <a:blip r:embed="rId648"/>
                <a:stretch>
                  <a:fillRect/>
                </a:stretch>
              </p:blipFill>
              <p:spPr>
                <a:xfrm>
                  <a:off x="6978893" y="2955667"/>
                  <a:ext cx="1537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171213" name="Freihand 171212">
                  <a:extLst>
                    <a:ext uri="{FF2B5EF4-FFF2-40B4-BE49-F238E27FC236}">
                      <a16:creationId xmlns:a16="http://schemas.microsoft.com/office/drawing/2014/main" id="{79BE9850-EC7B-4E78-9707-9CC6668B061C}"/>
                    </a:ext>
                  </a:extLst>
                </p14:cNvPr>
                <p14:cNvContentPartPr/>
                <p14:nvPr/>
              </p14:nvContentPartPr>
              <p14:xfrm>
                <a:off x="6964493" y="3098947"/>
                <a:ext cx="346680" cy="45000"/>
              </p14:xfrm>
            </p:contentPart>
          </mc:Choice>
          <mc:Fallback xmlns="">
            <p:pic>
              <p:nvPicPr>
                <p:cNvPr id="171213" name="Freihand 171212">
                  <a:extLst>
                    <a:ext uri="{FF2B5EF4-FFF2-40B4-BE49-F238E27FC236}">
                      <a16:creationId xmlns:a16="http://schemas.microsoft.com/office/drawing/2014/main" id="{79BE9850-EC7B-4E78-9707-9CC6668B061C}"/>
                    </a:ext>
                  </a:extLst>
                </p:cNvPr>
                <p:cNvPicPr/>
                <p:nvPr/>
              </p:nvPicPr>
              <p:blipFill>
                <a:blip r:embed="rId650"/>
                <a:stretch>
                  <a:fillRect/>
                </a:stretch>
              </p:blipFill>
              <p:spPr>
                <a:xfrm>
                  <a:off x="6960173" y="3094627"/>
                  <a:ext cx="35532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171214" name="Freihand 171213">
                  <a:extLst>
                    <a:ext uri="{FF2B5EF4-FFF2-40B4-BE49-F238E27FC236}">
                      <a16:creationId xmlns:a16="http://schemas.microsoft.com/office/drawing/2014/main" id="{71C5D31A-1A13-477F-BFB9-FB08F16D34EF}"/>
                    </a:ext>
                  </a:extLst>
                </p14:cNvPr>
                <p14:cNvContentPartPr/>
                <p14:nvPr/>
              </p14:nvContentPartPr>
              <p14:xfrm>
                <a:off x="6876293" y="3240067"/>
                <a:ext cx="131400" cy="126360"/>
              </p14:xfrm>
            </p:contentPart>
          </mc:Choice>
          <mc:Fallback xmlns="">
            <p:pic>
              <p:nvPicPr>
                <p:cNvPr id="171214" name="Freihand 171213">
                  <a:extLst>
                    <a:ext uri="{FF2B5EF4-FFF2-40B4-BE49-F238E27FC236}">
                      <a16:creationId xmlns:a16="http://schemas.microsoft.com/office/drawing/2014/main" id="{71C5D31A-1A13-477F-BFB9-FB08F16D34EF}"/>
                    </a:ext>
                  </a:extLst>
                </p:cNvPr>
                <p:cNvPicPr/>
                <p:nvPr/>
              </p:nvPicPr>
              <p:blipFill>
                <a:blip r:embed="rId652"/>
                <a:stretch>
                  <a:fillRect/>
                </a:stretch>
              </p:blipFill>
              <p:spPr>
                <a:xfrm>
                  <a:off x="6871973" y="3235747"/>
                  <a:ext cx="1400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171215" name="Freihand 171214">
                  <a:extLst>
                    <a:ext uri="{FF2B5EF4-FFF2-40B4-BE49-F238E27FC236}">
                      <a16:creationId xmlns:a16="http://schemas.microsoft.com/office/drawing/2014/main" id="{D6210E9C-F47D-4394-B52D-2B22B61615C5}"/>
                    </a:ext>
                  </a:extLst>
                </p14:cNvPr>
                <p14:cNvContentPartPr/>
                <p14:nvPr/>
              </p14:nvContentPartPr>
              <p14:xfrm>
                <a:off x="7051613" y="3230347"/>
                <a:ext cx="208080" cy="87840"/>
              </p14:xfrm>
            </p:contentPart>
          </mc:Choice>
          <mc:Fallback xmlns="">
            <p:pic>
              <p:nvPicPr>
                <p:cNvPr id="171215" name="Freihand 171214">
                  <a:extLst>
                    <a:ext uri="{FF2B5EF4-FFF2-40B4-BE49-F238E27FC236}">
                      <a16:creationId xmlns:a16="http://schemas.microsoft.com/office/drawing/2014/main" id="{D6210E9C-F47D-4394-B52D-2B22B61615C5}"/>
                    </a:ext>
                  </a:extLst>
                </p:cNvPr>
                <p:cNvPicPr/>
                <p:nvPr/>
              </p:nvPicPr>
              <p:blipFill>
                <a:blip r:embed="rId654"/>
                <a:stretch>
                  <a:fillRect/>
                </a:stretch>
              </p:blipFill>
              <p:spPr>
                <a:xfrm>
                  <a:off x="7047293" y="3226027"/>
                  <a:ext cx="2167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171216" name="Freihand 171215">
                  <a:extLst>
                    <a:ext uri="{FF2B5EF4-FFF2-40B4-BE49-F238E27FC236}">
                      <a16:creationId xmlns:a16="http://schemas.microsoft.com/office/drawing/2014/main" id="{E6B705C6-EF03-44F3-9E88-43398C5E1AB5}"/>
                    </a:ext>
                  </a:extLst>
                </p14:cNvPr>
                <p14:cNvContentPartPr/>
                <p14:nvPr/>
              </p14:nvContentPartPr>
              <p14:xfrm>
                <a:off x="7281653" y="3277147"/>
                <a:ext cx="69840" cy="94680"/>
              </p14:xfrm>
            </p:contentPart>
          </mc:Choice>
          <mc:Fallback xmlns="">
            <p:pic>
              <p:nvPicPr>
                <p:cNvPr id="171216" name="Freihand 171215">
                  <a:extLst>
                    <a:ext uri="{FF2B5EF4-FFF2-40B4-BE49-F238E27FC236}">
                      <a16:creationId xmlns:a16="http://schemas.microsoft.com/office/drawing/2014/main" id="{E6B705C6-EF03-44F3-9E88-43398C5E1AB5}"/>
                    </a:ext>
                  </a:extLst>
                </p:cNvPr>
                <p:cNvPicPr/>
                <p:nvPr/>
              </p:nvPicPr>
              <p:blipFill>
                <a:blip r:embed="rId656"/>
                <a:stretch>
                  <a:fillRect/>
                </a:stretch>
              </p:blipFill>
              <p:spPr>
                <a:xfrm>
                  <a:off x="7277333" y="3272827"/>
                  <a:ext cx="784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171200" name="Freihand 171199">
                  <a:extLst>
                    <a:ext uri="{FF2B5EF4-FFF2-40B4-BE49-F238E27FC236}">
                      <a16:creationId xmlns:a16="http://schemas.microsoft.com/office/drawing/2014/main" id="{AC55988D-891B-4BAE-9FDA-B31E3262EDB8}"/>
                    </a:ext>
                  </a:extLst>
                </p14:cNvPr>
                <p14:cNvContentPartPr/>
                <p14:nvPr/>
              </p14:nvContentPartPr>
              <p14:xfrm>
                <a:off x="5489213" y="3166627"/>
                <a:ext cx="116280" cy="152280"/>
              </p14:xfrm>
            </p:contentPart>
          </mc:Choice>
          <mc:Fallback xmlns="">
            <p:pic>
              <p:nvPicPr>
                <p:cNvPr id="171200" name="Freihand 171199">
                  <a:extLst>
                    <a:ext uri="{FF2B5EF4-FFF2-40B4-BE49-F238E27FC236}">
                      <a16:creationId xmlns:a16="http://schemas.microsoft.com/office/drawing/2014/main" id="{AC55988D-891B-4BAE-9FDA-B31E3262EDB8}"/>
                    </a:ext>
                  </a:extLst>
                </p:cNvPr>
                <p:cNvPicPr/>
                <p:nvPr/>
              </p:nvPicPr>
              <p:blipFill>
                <a:blip r:embed="rId658"/>
                <a:stretch>
                  <a:fillRect/>
                </a:stretch>
              </p:blipFill>
              <p:spPr>
                <a:xfrm>
                  <a:off x="5484893" y="3162307"/>
                  <a:ext cx="12492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171201" name="Freihand 171200">
                  <a:extLst>
                    <a:ext uri="{FF2B5EF4-FFF2-40B4-BE49-F238E27FC236}">
                      <a16:creationId xmlns:a16="http://schemas.microsoft.com/office/drawing/2014/main" id="{7DB4023B-5F79-4062-B51F-D9CAA78ADDAD}"/>
                    </a:ext>
                  </a:extLst>
                </p14:cNvPr>
                <p14:cNvContentPartPr/>
                <p14:nvPr/>
              </p14:nvContentPartPr>
              <p14:xfrm>
                <a:off x="5469773" y="3137467"/>
                <a:ext cx="192600" cy="182520"/>
              </p14:xfrm>
            </p:contentPart>
          </mc:Choice>
          <mc:Fallback xmlns="">
            <p:pic>
              <p:nvPicPr>
                <p:cNvPr id="171201" name="Freihand 171200">
                  <a:extLst>
                    <a:ext uri="{FF2B5EF4-FFF2-40B4-BE49-F238E27FC236}">
                      <a16:creationId xmlns:a16="http://schemas.microsoft.com/office/drawing/2014/main" id="{7DB4023B-5F79-4062-B51F-D9CAA78ADDAD}"/>
                    </a:ext>
                  </a:extLst>
                </p:cNvPr>
                <p:cNvPicPr/>
                <p:nvPr/>
              </p:nvPicPr>
              <p:blipFill>
                <a:blip r:embed="rId660"/>
                <a:stretch>
                  <a:fillRect/>
                </a:stretch>
              </p:blipFill>
              <p:spPr>
                <a:xfrm>
                  <a:off x="5465453" y="3133147"/>
                  <a:ext cx="2012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171202" name="Freihand 171201">
                  <a:extLst>
                    <a:ext uri="{FF2B5EF4-FFF2-40B4-BE49-F238E27FC236}">
                      <a16:creationId xmlns:a16="http://schemas.microsoft.com/office/drawing/2014/main" id="{C68AC3A2-5961-4F5E-A9C4-688C466E67E0}"/>
                    </a:ext>
                  </a:extLst>
                </p14:cNvPr>
                <p14:cNvContentPartPr/>
                <p14:nvPr/>
              </p14:nvContentPartPr>
              <p14:xfrm>
                <a:off x="5741213" y="3198307"/>
                <a:ext cx="110880" cy="163800"/>
              </p14:xfrm>
            </p:contentPart>
          </mc:Choice>
          <mc:Fallback xmlns="">
            <p:pic>
              <p:nvPicPr>
                <p:cNvPr id="171202" name="Freihand 171201">
                  <a:extLst>
                    <a:ext uri="{FF2B5EF4-FFF2-40B4-BE49-F238E27FC236}">
                      <a16:creationId xmlns:a16="http://schemas.microsoft.com/office/drawing/2014/main" id="{C68AC3A2-5961-4F5E-A9C4-688C466E67E0}"/>
                    </a:ext>
                  </a:extLst>
                </p:cNvPr>
                <p:cNvPicPr/>
                <p:nvPr/>
              </p:nvPicPr>
              <p:blipFill>
                <a:blip r:embed="rId662"/>
                <a:stretch>
                  <a:fillRect/>
                </a:stretch>
              </p:blipFill>
              <p:spPr>
                <a:xfrm>
                  <a:off x="5736893" y="3193987"/>
                  <a:ext cx="1195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171344" name="Freihand 171343">
                  <a:extLst>
                    <a:ext uri="{FF2B5EF4-FFF2-40B4-BE49-F238E27FC236}">
                      <a16:creationId xmlns:a16="http://schemas.microsoft.com/office/drawing/2014/main" id="{D6415B1B-14CF-48F4-8EFE-30545BC1BCBB}"/>
                    </a:ext>
                  </a:extLst>
                </p14:cNvPr>
                <p14:cNvContentPartPr/>
                <p14:nvPr/>
              </p14:nvContentPartPr>
              <p14:xfrm>
                <a:off x="5431973" y="3363907"/>
                <a:ext cx="432000" cy="47880"/>
              </p14:xfrm>
            </p:contentPart>
          </mc:Choice>
          <mc:Fallback xmlns="">
            <p:pic>
              <p:nvPicPr>
                <p:cNvPr id="171344" name="Freihand 171343">
                  <a:extLst>
                    <a:ext uri="{FF2B5EF4-FFF2-40B4-BE49-F238E27FC236}">
                      <a16:creationId xmlns:a16="http://schemas.microsoft.com/office/drawing/2014/main" id="{D6415B1B-14CF-48F4-8EFE-30545BC1BCBB}"/>
                    </a:ext>
                  </a:extLst>
                </p:cNvPr>
                <p:cNvPicPr/>
                <p:nvPr/>
              </p:nvPicPr>
              <p:blipFill>
                <a:blip r:embed="rId664"/>
                <a:stretch>
                  <a:fillRect/>
                </a:stretch>
              </p:blipFill>
              <p:spPr>
                <a:xfrm>
                  <a:off x="5427653" y="3359587"/>
                  <a:ext cx="4406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171346" name="Freihand 171345">
                  <a:extLst>
                    <a:ext uri="{FF2B5EF4-FFF2-40B4-BE49-F238E27FC236}">
                      <a16:creationId xmlns:a16="http://schemas.microsoft.com/office/drawing/2014/main" id="{545AE4BB-9F50-4C2E-AD7E-20691CA95EEB}"/>
                    </a:ext>
                  </a:extLst>
                </p14:cNvPr>
                <p14:cNvContentPartPr/>
                <p14:nvPr/>
              </p14:nvContentPartPr>
              <p14:xfrm>
                <a:off x="10102613" y="2423227"/>
                <a:ext cx="360" cy="360"/>
              </p14:xfrm>
            </p:contentPart>
          </mc:Choice>
          <mc:Fallback xmlns="">
            <p:pic>
              <p:nvPicPr>
                <p:cNvPr id="171346" name="Freihand 171345">
                  <a:extLst>
                    <a:ext uri="{FF2B5EF4-FFF2-40B4-BE49-F238E27FC236}">
                      <a16:creationId xmlns:a16="http://schemas.microsoft.com/office/drawing/2014/main" id="{545AE4BB-9F50-4C2E-AD7E-20691CA95EEB}"/>
                    </a:ext>
                  </a:extLst>
                </p:cNvPr>
                <p:cNvPicPr/>
                <p:nvPr/>
              </p:nvPicPr>
              <p:blipFill>
                <a:blip r:embed="rId517"/>
                <a:stretch>
                  <a:fillRect/>
                </a:stretch>
              </p:blipFill>
              <p:spPr>
                <a:xfrm>
                  <a:off x="10098293" y="2418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171347" name="Freihand 171346">
                  <a:extLst>
                    <a:ext uri="{FF2B5EF4-FFF2-40B4-BE49-F238E27FC236}">
                      <a16:creationId xmlns:a16="http://schemas.microsoft.com/office/drawing/2014/main" id="{D52CDE06-86DE-4B33-B9DF-55B8C284C95C}"/>
                    </a:ext>
                  </a:extLst>
                </p14:cNvPr>
                <p14:cNvContentPartPr/>
                <p14:nvPr/>
              </p14:nvContentPartPr>
              <p14:xfrm>
                <a:off x="3755093" y="603787"/>
                <a:ext cx="7249680" cy="2529000"/>
              </p14:xfrm>
            </p:contentPart>
          </mc:Choice>
          <mc:Fallback xmlns="">
            <p:pic>
              <p:nvPicPr>
                <p:cNvPr id="171347" name="Freihand 171346">
                  <a:extLst>
                    <a:ext uri="{FF2B5EF4-FFF2-40B4-BE49-F238E27FC236}">
                      <a16:creationId xmlns:a16="http://schemas.microsoft.com/office/drawing/2014/main" id="{D52CDE06-86DE-4B33-B9DF-55B8C284C95C}"/>
                    </a:ext>
                  </a:extLst>
                </p:cNvPr>
                <p:cNvPicPr/>
                <p:nvPr/>
              </p:nvPicPr>
              <p:blipFill>
                <a:blip r:embed="rId667"/>
                <a:stretch>
                  <a:fillRect/>
                </a:stretch>
              </p:blipFill>
              <p:spPr>
                <a:xfrm>
                  <a:off x="3750773" y="599467"/>
                  <a:ext cx="7258320" cy="2537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68">
            <p14:nvContentPartPr>
              <p14:cNvPr id="9" name="Freihand 8">
                <a:extLst>
                  <a:ext uri="{FF2B5EF4-FFF2-40B4-BE49-F238E27FC236}">
                    <a16:creationId xmlns:a16="http://schemas.microsoft.com/office/drawing/2014/main" id="{797218C9-A9DE-4CEF-B2AD-C122041A60BE}"/>
                  </a:ext>
                </a:extLst>
              </p14:cNvPr>
              <p14:cNvContentPartPr/>
              <p14:nvPr/>
            </p14:nvContentPartPr>
            <p14:xfrm>
              <a:off x="1760693" y="4208467"/>
              <a:ext cx="1627560" cy="560160"/>
            </p14:xfrm>
          </p:contentPart>
        </mc:Choice>
        <mc:Fallback>
          <p:pic>
            <p:nvPicPr>
              <p:cNvPr id="9" name="Freihand 8">
                <a:extLst>
                  <a:ext uri="{FF2B5EF4-FFF2-40B4-BE49-F238E27FC236}">
                    <a16:creationId xmlns:a16="http://schemas.microsoft.com/office/drawing/2014/main" id="{797218C9-A9DE-4CEF-B2AD-C122041A60BE}"/>
                  </a:ext>
                </a:extLst>
              </p:cNvPr>
              <p:cNvPicPr/>
              <p:nvPr/>
            </p:nvPicPr>
            <p:blipFill>
              <a:blip r:embed="rId669"/>
              <a:stretch>
                <a:fillRect/>
              </a:stretch>
            </p:blipFill>
            <p:spPr>
              <a:xfrm>
                <a:off x="1756373" y="4204147"/>
                <a:ext cx="1636200" cy="568800"/>
              </a:xfrm>
              <a:prstGeom prst="rect">
                <a:avLst/>
              </a:prstGeom>
            </p:spPr>
          </p:pic>
        </mc:Fallback>
      </mc:AlternateContent>
    </p:spTree>
    <p:extLst>
      <p:ext uri="{BB962C8B-B14F-4D97-AF65-F5344CB8AC3E}">
        <p14:creationId xmlns:p14="http://schemas.microsoft.com/office/powerpoint/2010/main" val="81953768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ChangeArrowheads="1"/>
          </p:cNvSpPr>
          <p:nvPr/>
        </p:nvSpPr>
        <p:spPr bwMode="auto">
          <a:xfrm>
            <a:off x="4224338" y="18559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Konsequenzen aus dem Keynesianismus </a:t>
            </a:r>
          </a:p>
        </p:txBody>
      </p:sp>
      <p:sp>
        <p:nvSpPr>
          <p:cNvPr id="172036" name="Text Box 4"/>
          <p:cNvSpPr txBox="1">
            <a:spLocks noChangeArrowheads="1"/>
          </p:cNvSpPr>
          <p:nvPr/>
        </p:nvSpPr>
        <p:spPr bwMode="auto">
          <a:xfrm>
            <a:off x="0" y="98107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Dauerhafte ungewollte Unterbeschäftigung ist möglich</a:t>
            </a:r>
          </a:p>
          <a:p>
            <a:pPr eaLnBrk="1" hangingPunct="1">
              <a:buClrTx/>
              <a:buFontTx/>
              <a:buNone/>
            </a:pPr>
            <a:r>
              <a:rPr lang="de-DE" sz="2400">
                <a:solidFill>
                  <a:srgbClr val="000000"/>
                </a:solidFill>
              </a:rPr>
              <a:t>→ deflatorische Lücke: Die Nachfrage ist zu gering, um das vorhandene</a:t>
            </a:r>
          </a:p>
          <a:p>
            <a:pPr eaLnBrk="1" hangingPunct="1">
              <a:buClrTx/>
              <a:buFontTx/>
              <a:buNone/>
            </a:pPr>
            <a:r>
              <a:rPr lang="de-DE" sz="2400">
                <a:solidFill>
                  <a:srgbClr val="000000"/>
                </a:solidFill>
              </a:rPr>
              <a:t>					 	 Arbeitsangebot voll auszulasten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Überhitzung der Wirtschaft</a:t>
            </a:r>
          </a:p>
          <a:p>
            <a:pPr eaLnBrk="1" hangingPunct="1">
              <a:buClrTx/>
              <a:buFontTx/>
              <a:buNone/>
            </a:pPr>
            <a:r>
              <a:rPr lang="de-DE" sz="2400">
                <a:solidFill>
                  <a:srgbClr val="000000"/>
                </a:solidFill>
              </a:rPr>
              <a:t>→ inflatorische Lücke: Die Nachfrage übersteigt die vorhandenen</a:t>
            </a:r>
          </a:p>
          <a:p>
            <a:pPr eaLnBrk="1" hangingPunct="1">
              <a:buClrTx/>
              <a:buFontTx/>
              <a:buNone/>
            </a:pPr>
            <a:r>
              <a:rPr lang="de-DE" sz="2400">
                <a:solidFill>
                  <a:srgbClr val="000000"/>
                </a:solidFill>
              </a:rPr>
              <a:t>						 Produktionskapazitäten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Ein Vollbeschäftigungsgleichgewicht liegt nur bei spezieller </a:t>
            </a:r>
          </a:p>
          <a:p>
            <a:pPr eaLnBrk="1" hangingPunct="1">
              <a:buClrTx/>
              <a:buFontTx/>
              <a:buNone/>
            </a:pPr>
            <a:r>
              <a:rPr lang="de-DE" sz="2400">
                <a:solidFill>
                  <a:srgbClr val="000000"/>
                </a:solidFill>
              </a:rPr>
              <a:t>Parameterkonstellation vor. Es muss sich nicht automatisch einstellen, </a:t>
            </a:r>
          </a:p>
          <a:p>
            <a:pPr eaLnBrk="1" hangingPunct="1">
              <a:buClrTx/>
              <a:buFontTx/>
              <a:buNone/>
            </a:pPr>
            <a:r>
              <a:rPr lang="de-DE" sz="2400">
                <a:solidFill>
                  <a:srgbClr val="000000"/>
                </a:solidFill>
              </a:rPr>
              <a:t>sondern bedarf externer Eingriffe.</a:t>
            </a: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5" name="Rechteck 4">
            <a:extLst>
              <a:ext uri="{FF2B5EF4-FFF2-40B4-BE49-F238E27FC236}">
                <a16:creationId xmlns:a16="http://schemas.microsoft.com/office/drawing/2014/main" id="{4ABC7385-D6AE-4A00-AE87-5E73AF386EB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302736EC-1CEC-41AD-940F-740FF6DE2B62}"/>
                  </a:ext>
                </a:extLst>
              </p14:cNvPr>
              <p14:cNvContentPartPr/>
              <p14:nvPr/>
            </p14:nvContentPartPr>
            <p14:xfrm>
              <a:off x="670973" y="4684027"/>
              <a:ext cx="4120920" cy="106200"/>
            </p14:xfrm>
          </p:contentPart>
        </mc:Choice>
        <mc:Fallback xmlns="">
          <p:pic>
            <p:nvPicPr>
              <p:cNvPr id="2" name="Freihand 1">
                <a:extLst>
                  <a:ext uri="{FF2B5EF4-FFF2-40B4-BE49-F238E27FC236}">
                    <a16:creationId xmlns:a16="http://schemas.microsoft.com/office/drawing/2014/main" id="{302736EC-1CEC-41AD-940F-740FF6DE2B62}"/>
                  </a:ext>
                </a:extLst>
              </p:cNvPr>
              <p:cNvPicPr/>
              <p:nvPr/>
            </p:nvPicPr>
            <p:blipFill>
              <a:blip r:embed="rId4"/>
              <a:stretch>
                <a:fillRect/>
              </a:stretch>
            </p:blipFill>
            <p:spPr>
              <a:xfrm>
                <a:off x="666653" y="4679707"/>
                <a:ext cx="4129560" cy="114840"/>
              </a:xfrm>
              <a:prstGeom prst="rect">
                <a:avLst/>
              </a:prstGeom>
            </p:spPr>
          </p:pic>
        </mc:Fallback>
      </mc:AlternateContent>
    </p:spTree>
    <p:extLst>
      <p:ext uri="{BB962C8B-B14F-4D97-AF65-F5344CB8AC3E}">
        <p14:creationId xmlns:p14="http://schemas.microsoft.com/office/powerpoint/2010/main" val="372642069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680487" y="891257"/>
            <a:ext cx="11072241" cy="1286271"/>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Gütermarktmodell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tauchen</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keine</a:t>
            </a:r>
            <a:r>
              <a:rPr lang="en-US" b="1"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Preise</a:t>
            </a:r>
            <a:r>
              <a:rPr lang="en-US" b="1"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a:t>
            </a:r>
            <a:r>
              <a:rPr lang="en-US" dirty="0" err="1">
                <a:solidFill>
                  <a:prstClr val="black"/>
                </a:solidFill>
                <a:latin typeface="Arial" panose="020B0604020202020204" pitchFamily="34" charset="0"/>
                <a:cs typeface="Arial" panose="020B0604020202020204" pitchFamily="34" charset="0"/>
              </a:rPr>
              <a:t>bzw</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aggregierte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Preisniveau</a:t>
            </a:r>
            <a:r>
              <a:rPr lang="en-US" dirty="0">
                <a:solidFill>
                  <a:prstClr val="black"/>
                </a:solidFill>
                <a:latin typeface="Arial" panose="020B0604020202020204" pitchFamily="34" charset="0"/>
                <a:cs typeface="Arial" panose="020B0604020202020204" pitchFamily="34" charset="0"/>
              </a:rPr>
              <a:t> auf P=1 </a:t>
            </a:r>
            <a:r>
              <a:rPr lang="en-US" dirty="0" err="1">
                <a:solidFill>
                  <a:prstClr val="black"/>
                </a:solidFill>
                <a:latin typeface="Arial" panose="020B0604020202020204" pitchFamily="34" charset="0"/>
                <a:cs typeface="Arial" panose="020B0604020202020204" pitchFamily="34" charset="0"/>
              </a:rPr>
              <a:t>normiert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kürzt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damit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Gleichungen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heraus</a:t>
            </a:r>
            <a:r>
              <a:rPr lang="en-US" dirty="0">
                <a:solidFill>
                  <a:prstClr val="black"/>
                </a:solidFill>
                <a:latin typeface="Arial" panose="020B0604020202020204" pitchFamily="34" charset="0"/>
                <a:cs typeface="Arial" panose="020B0604020202020204" pitchFamily="34" charset="0"/>
              </a:rPr>
              <a:t>) auf, was auf die </a:t>
            </a:r>
            <a:r>
              <a:rPr lang="en-US" dirty="0" err="1">
                <a:solidFill>
                  <a:prstClr val="black"/>
                </a:solidFill>
                <a:latin typeface="Arial" panose="020B0604020202020204" pitchFamily="34" charset="0"/>
                <a:cs typeface="Arial" panose="020B0604020202020204" pitchFamily="34" charset="0"/>
              </a:rPr>
              <a:t>Nachfrageorientierung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zurückzuführen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ausschließlich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Mengenanpassungen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seitens</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Produzenten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Ausgleich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gebracht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632074" y="2652657"/>
            <a:ext cx="11072241" cy="946673"/>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Für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Beschreibung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einer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modernen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Volkswirtschaft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fehlt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aber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auch</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Verknüpfung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realen</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nominalen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Größen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letztlich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der Wert der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in Geld </a:t>
            </a:r>
            <a:r>
              <a:rPr lang="en-US" dirty="0" err="1">
                <a:solidFill>
                  <a:prstClr val="black"/>
                </a:solidFill>
                <a:latin typeface="Arial" panose="020B0604020202020204" pitchFamily="34" charset="0"/>
                <a:cs typeface="Arial" panose="020B0604020202020204" pitchFamily="34" charset="0"/>
              </a:rPr>
              <a:t>gemessen</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5" name="Textfeld 4"/>
          <p:cNvSpPr txBox="1"/>
          <p:nvPr/>
        </p:nvSpPr>
        <p:spPr>
          <a:xfrm>
            <a:off x="632075" y="3889787"/>
            <a:ext cx="7719445"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dirty="0" err="1">
                <a:solidFill>
                  <a:prstClr val="black"/>
                </a:solidFill>
                <a:latin typeface="Arial" panose="020B0604020202020204" pitchFamily="34" charset="0"/>
                <a:cs typeface="Arial" panose="020B0604020202020204" pitchFamily="34" charset="0"/>
              </a:rPr>
              <a:t>Verbindung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über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Zinsen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welche</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Investitionsnachfrage</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steuern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erreicht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7" name="Textfeld 6"/>
          <p:cNvSpPr txBox="1"/>
          <p:nvPr/>
        </p:nvSpPr>
        <p:spPr>
          <a:xfrm>
            <a:off x="632075" y="5021133"/>
            <a:ext cx="7719446"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Das </a:t>
            </a:r>
            <a:r>
              <a:rPr lang="en-US" dirty="0" err="1">
                <a:solidFill>
                  <a:prstClr val="black"/>
                </a:solidFill>
                <a:latin typeface="Arial" panose="020B0604020202020204" pitchFamily="34" charset="0"/>
                <a:cs typeface="Arial" panose="020B0604020202020204" pitchFamily="34" charset="0"/>
              </a:rPr>
              <a:t>resultierende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weiterhin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nachfrageorientierte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a:t>
            </a:r>
            <a:r>
              <a:rPr lang="en-US" dirty="0">
                <a:solidFill>
                  <a:prstClr val="black"/>
                </a:solidFill>
                <a:latin typeface="Arial" panose="020B0604020202020204" pitchFamily="34" charset="0"/>
                <a:cs typeface="Arial" panose="020B0604020202020204" pitchFamily="34" charset="0"/>
              </a:rPr>
              <a:t> Modell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IS/LM-Modell </a:t>
            </a:r>
            <a:r>
              <a:rPr lang="en-US" dirty="0" err="1">
                <a:solidFill>
                  <a:prstClr val="black"/>
                </a:solidFill>
                <a:latin typeface="Arial" panose="020B0604020202020204" pitchFamily="34" charset="0"/>
                <a:cs typeface="Arial" panose="020B0604020202020204" pitchFamily="34" charset="0"/>
              </a:rPr>
              <a:t>bezeichnet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E2B58769-46D6-40C6-8555-C9580F67648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1036263-9365-4D15-A545-A7C8756F98B4}"/>
                  </a:ext>
                </a:extLst>
              </p14:cNvPr>
              <p14:cNvContentPartPr/>
              <p14:nvPr/>
            </p14:nvContentPartPr>
            <p14:xfrm>
              <a:off x="4166213" y="698827"/>
              <a:ext cx="2520360" cy="65160"/>
            </p14:xfrm>
          </p:contentPart>
        </mc:Choice>
        <mc:Fallback xmlns="">
          <p:pic>
            <p:nvPicPr>
              <p:cNvPr id="2" name="Freihand 1">
                <a:extLst>
                  <a:ext uri="{FF2B5EF4-FFF2-40B4-BE49-F238E27FC236}">
                    <a16:creationId xmlns:a16="http://schemas.microsoft.com/office/drawing/2014/main" id="{D1036263-9365-4D15-A545-A7C8756F98B4}"/>
                  </a:ext>
                </a:extLst>
              </p:cNvPr>
              <p:cNvPicPr/>
              <p:nvPr/>
            </p:nvPicPr>
            <p:blipFill>
              <a:blip r:embed="rId4"/>
              <a:stretch>
                <a:fillRect/>
              </a:stretch>
            </p:blipFill>
            <p:spPr>
              <a:xfrm>
                <a:off x="4161893" y="694507"/>
                <a:ext cx="2529000" cy="73800"/>
              </a:xfrm>
              <a:prstGeom prst="rect">
                <a:avLst/>
              </a:prstGeom>
            </p:spPr>
          </p:pic>
        </mc:Fallback>
      </mc:AlternateContent>
      <p:grpSp>
        <p:nvGrpSpPr>
          <p:cNvPr id="13" name="Gruppieren 12">
            <a:extLst>
              <a:ext uri="{FF2B5EF4-FFF2-40B4-BE49-F238E27FC236}">
                <a16:creationId xmlns:a16="http://schemas.microsoft.com/office/drawing/2014/main" id="{4722EEB3-DD53-422F-8E7A-5550FC70ADCB}"/>
              </a:ext>
            </a:extLst>
          </p:cNvPr>
          <p:cNvGrpSpPr/>
          <p:nvPr/>
        </p:nvGrpSpPr>
        <p:grpSpPr>
          <a:xfrm>
            <a:off x="11030693" y="938947"/>
            <a:ext cx="651600" cy="548280"/>
            <a:chOff x="11030693" y="938947"/>
            <a:chExt cx="651600" cy="548280"/>
          </a:xfrm>
        </p:grpSpPr>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FE30805-5855-41EF-A94A-8EE7D3412756}"/>
                    </a:ext>
                  </a:extLst>
                </p14:cNvPr>
                <p14:cNvContentPartPr/>
                <p14:nvPr/>
              </p14:nvContentPartPr>
              <p14:xfrm>
                <a:off x="11179013" y="1309747"/>
                <a:ext cx="360" cy="360"/>
              </p14:xfrm>
            </p:contentPart>
          </mc:Choice>
          <mc:Fallback xmlns="">
            <p:pic>
              <p:nvPicPr>
                <p:cNvPr id="3" name="Freihand 2">
                  <a:extLst>
                    <a:ext uri="{FF2B5EF4-FFF2-40B4-BE49-F238E27FC236}">
                      <a16:creationId xmlns:a16="http://schemas.microsoft.com/office/drawing/2014/main" id="{FFE30805-5855-41EF-A94A-8EE7D3412756}"/>
                    </a:ext>
                  </a:extLst>
                </p:cNvPr>
                <p:cNvPicPr/>
                <p:nvPr/>
              </p:nvPicPr>
              <p:blipFill>
                <a:blip r:embed="rId6"/>
                <a:stretch>
                  <a:fillRect/>
                </a:stretch>
              </p:blipFill>
              <p:spPr>
                <a:xfrm>
                  <a:off x="11174693" y="1305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 name="Freihand 9">
                  <a:extLst>
                    <a:ext uri="{FF2B5EF4-FFF2-40B4-BE49-F238E27FC236}">
                      <a16:creationId xmlns:a16="http://schemas.microsoft.com/office/drawing/2014/main" id="{0DB42403-891A-4124-979B-542F727E80A5}"/>
                    </a:ext>
                  </a:extLst>
                </p14:cNvPr>
                <p14:cNvContentPartPr/>
                <p14:nvPr/>
              </p14:nvContentPartPr>
              <p14:xfrm>
                <a:off x="11111693" y="1292107"/>
                <a:ext cx="528120" cy="61560"/>
              </p14:xfrm>
            </p:contentPart>
          </mc:Choice>
          <mc:Fallback xmlns="">
            <p:pic>
              <p:nvPicPr>
                <p:cNvPr id="10" name="Freihand 9">
                  <a:extLst>
                    <a:ext uri="{FF2B5EF4-FFF2-40B4-BE49-F238E27FC236}">
                      <a16:creationId xmlns:a16="http://schemas.microsoft.com/office/drawing/2014/main" id="{0DB42403-891A-4124-979B-542F727E80A5}"/>
                    </a:ext>
                  </a:extLst>
                </p:cNvPr>
                <p:cNvPicPr/>
                <p:nvPr/>
              </p:nvPicPr>
              <p:blipFill>
                <a:blip r:embed="rId8"/>
                <a:stretch>
                  <a:fillRect/>
                </a:stretch>
              </p:blipFill>
              <p:spPr>
                <a:xfrm>
                  <a:off x="11107373" y="1287787"/>
                  <a:ext cx="53676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 name="Freihand 11">
                  <a:extLst>
                    <a:ext uri="{FF2B5EF4-FFF2-40B4-BE49-F238E27FC236}">
                      <a16:creationId xmlns:a16="http://schemas.microsoft.com/office/drawing/2014/main" id="{F58B3A8C-A191-450A-A7F2-05273B8815AF}"/>
                    </a:ext>
                  </a:extLst>
                </p14:cNvPr>
                <p14:cNvContentPartPr/>
                <p14:nvPr/>
              </p14:nvContentPartPr>
              <p14:xfrm>
                <a:off x="11030693" y="938947"/>
                <a:ext cx="651600" cy="548280"/>
              </p14:xfrm>
            </p:contentPart>
          </mc:Choice>
          <mc:Fallback xmlns="">
            <p:pic>
              <p:nvPicPr>
                <p:cNvPr id="12" name="Freihand 11">
                  <a:extLst>
                    <a:ext uri="{FF2B5EF4-FFF2-40B4-BE49-F238E27FC236}">
                      <a16:creationId xmlns:a16="http://schemas.microsoft.com/office/drawing/2014/main" id="{F58B3A8C-A191-450A-A7F2-05273B8815AF}"/>
                    </a:ext>
                  </a:extLst>
                </p:cNvPr>
                <p:cNvPicPr/>
                <p:nvPr/>
              </p:nvPicPr>
              <p:blipFill>
                <a:blip r:embed="rId10"/>
                <a:stretch>
                  <a:fillRect/>
                </a:stretch>
              </p:blipFill>
              <p:spPr>
                <a:xfrm>
                  <a:off x="11026373" y="934627"/>
                  <a:ext cx="660240" cy="556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14" name="Freihand 13">
                <a:extLst>
                  <a:ext uri="{FF2B5EF4-FFF2-40B4-BE49-F238E27FC236}">
                    <a16:creationId xmlns:a16="http://schemas.microsoft.com/office/drawing/2014/main" id="{E60DB65C-38E0-4A9C-9D04-D64FA0CFCDA6}"/>
                  </a:ext>
                </a:extLst>
              </p14:cNvPr>
              <p14:cNvContentPartPr/>
              <p14:nvPr/>
            </p14:nvContentPartPr>
            <p14:xfrm>
              <a:off x="6026693" y="2625187"/>
              <a:ext cx="734400" cy="546120"/>
            </p14:xfrm>
          </p:contentPart>
        </mc:Choice>
        <mc:Fallback xmlns="">
          <p:pic>
            <p:nvPicPr>
              <p:cNvPr id="14" name="Freihand 13">
                <a:extLst>
                  <a:ext uri="{FF2B5EF4-FFF2-40B4-BE49-F238E27FC236}">
                    <a16:creationId xmlns:a16="http://schemas.microsoft.com/office/drawing/2014/main" id="{E60DB65C-38E0-4A9C-9D04-D64FA0CFCDA6}"/>
                  </a:ext>
                </a:extLst>
              </p:cNvPr>
              <p:cNvPicPr/>
              <p:nvPr/>
            </p:nvPicPr>
            <p:blipFill>
              <a:blip r:embed="rId12"/>
              <a:stretch>
                <a:fillRect/>
              </a:stretch>
            </p:blipFill>
            <p:spPr>
              <a:xfrm>
                <a:off x="6022373" y="2620867"/>
                <a:ext cx="743040" cy="554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Freihand 14">
                <a:extLst>
                  <a:ext uri="{FF2B5EF4-FFF2-40B4-BE49-F238E27FC236}">
                    <a16:creationId xmlns:a16="http://schemas.microsoft.com/office/drawing/2014/main" id="{0669A816-A3F0-4103-AAD2-76C60245B57A}"/>
                  </a:ext>
                </a:extLst>
              </p14:cNvPr>
              <p14:cNvContentPartPr/>
              <p14:nvPr/>
            </p14:nvContentPartPr>
            <p14:xfrm>
              <a:off x="8121173" y="2976547"/>
              <a:ext cx="1096920" cy="154800"/>
            </p14:xfrm>
          </p:contentPart>
        </mc:Choice>
        <mc:Fallback xmlns="">
          <p:pic>
            <p:nvPicPr>
              <p:cNvPr id="15" name="Freihand 14">
                <a:extLst>
                  <a:ext uri="{FF2B5EF4-FFF2-40B4-BE49-F238E27FC236}">
                    <a16:creationId xmlns:a16="http://schemas.microsoft.com/office/drawing/2014/main" id="{0669A816-A3F0-4103-AAD2-76C60245B57A}"/>
                  </a:ext>
                </a:extLst>
              </p:cNvPr>
              <p:cNvPicPr/>
              <p:nvPr/>
            </p:nvPicPr>
            <p:blipFill>
              <a:blip r:embed="rId14"/>
              <a:stretch>
                <a:fillRect/>
              </a:stretch>
            </p:blipFill>
            <p:spPr>
              <a:xfrm>
                <a:off x="8116853" y="2972227"/>
                <a:ext cx="110556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Freihand 15">
                <a:extLst>
                  <a:ext uri="{FF2B5EF4-FFF2-40B4-BE49-F238E27FC236}">
                    <a16:creationId xmlns:a16="http://schemas.microsoft.com/office/drawing/2014/main" id="{7AA42678-9D90-4CDD-ADF7-1927D3011A57}"/>
                  </a:ext>
                </a:extLst>
              </p14:cNvPr>
              <p14:cNvContentPartPr/>
              <p14:nvPr/>
            </p14:nvContentPartPr>
            <p14:xfrm>
              <a:off x="6880253" y="3940987"/>
              <a:ext cx="1034280" cy="439200"/>
            </p14:xfrm>
          </p:contentPart>
        </mc:Choice>
        <mc:Fallback xmlns="">
          <p:pic>
            <p:nvPicPr>
              <p:cNvPr id="16" name="Freihand 15">
                <a:extLst>
                  <a:ext uri="{FF2B5EF4-FFF2-40B4-BE49-F238E27FC236}">
                    <a16:creationId xmlns:a16="http://schemas.microsoft.com/office/drawing/2014/main" id="{7AA42678-9D90-4CDD-ADF7-1927D3011A57}"/>
                  </a:ext>
                </a:extLst>
              </p:cNvPr>
              <p:cNvPicPr/>
              <p:nvPr/>
            </p:nvPicPr>
            <p:blipFill>
              <a:blip r:embed="rId16"/>
              <a:stretch>
                <a:fillRect/>
              </a:stretch>
            </p:blipFill>
            <p:spPr>
              <a:xfrm>
                <a:off x="6875933" y="3936667"/>
                <a:ext cx="1042920" cy="447840"/>
              </a:xfrm>
              <a:prstGeom prst="rect">
                <a:avLst/>
              </a:prstGeom>
            </p:spPr>
          </p:pic>
        </mc:Fallback>
      </mc:AlternateContent>
      <p:grpSp>
        <p:nvGrpSpPr>
          <p:cNvPr id="20" name="Gruppieren 19">
            <a:extLst>
              <a:ext uri="{FF2B5EF4-FFF2-40B4-BE49-F238E27FC236}">
                <a16:creationId xmlns:a16="http://schemas.microsoft.com/office/drawing/2014/main" id="{28996FD1-471F-401A-9D9B-2B64756222C8}"/>
              </a:ext>
            </a:extLst>
          </p:cNvPr>
          <p:cNvGrpSpPr/>
          <p:nvPr/>
        </p:nvGrpSpPr>
        <p:grpSpPr>
          <a:xfrm>
            <a:off x="5719973" y="4192627"/>
            <a:ext cx="1385640" cy="310680"/>
            <a:chOff x="5719973" y="4192627"/>
            <a:chExt cx="1385640" cy="310680"/>
          </a:xfrm>
        </p:grpSpPr>
        <mc:AlternateContent xmlns:mc="http://schemas.openxmlformats.org/markup-compatibility/2006" xmlns:p14="http://schemas.microsoft.com/office/powerpoint/2010/main">
          <mc:Choice Requires="p14">
            <p:contentPart p14:bwMode="auto" r:id="rId17">
              <p14:nvContentPartPr>
                <p14:cNvPr id="17" name="Freihand 16">
                  <a:extLst>
                    <a:ext uri="{FF2B5EF4-FFF2-40B4-BE49-F238E27FC236}">
                      <a16:creationId xmlns:a16="http://schemas.microsoft.com/office/drawing/2014/main" id="{89D81CBD-666B-4C5B-8E38-1958769E27C1}"/>
                    </a:ext>
                  </a:extLst>
                </p14:cNvPr>
                <p14:cNvContentPartPr/>
                <p14:nvPr/>
              </p14:nvContentPartPr>
              <p14:xfrm>
                <a:off x="5886293" y="4231147"/>
                <a:ext cx="1133640" cy="182880"/>
              </p14:xfrm>
            </p:contentPart>
          </mc:Choice>
          <mc:Fallback xmlns="">
            <p:pic>
              <p:nvPicPr>
                <p:cNvPr id="17" name="Freihand 16">
                  <a:extLst>
                    <a:ext uri="{FF2B5EF4-FFF2-40B4-BE49-F238E27FC236}">
                      <a16:creationId xmlns:a16="http://schemas.microsoft.com/office/drawing/2014/main" id="{89D81CBD-666B-4C5B-8E38-1958769E27C1}"/>
                    </a:ext>
                  </a:extLst>
                </p:cNvPr>
                <p:cNvPicPr/>
                <p:nvPr/>
              </p:nvPicPr>
              <p:blipFill>
                <a:blip r:embed="rId18"/>
                <a:stretch>
                  <a:fillRect/>
                </a:stretch>
              </p:blipFill>
              <p:spPr>
                <a:xfrm>
                  <a:off x="5881973" y="4226827"/>
                  <a:ext cx="114228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8" name="Freihand 17">
                  <a:extLst>
                    <a:ext uri="{FF2B5EF4-FFF2-40B4-BE49-F238E27FC236}">
                      <a16:creationId xmlns:a16="http://schemas.microsoft.com/office/drawing/2014/main" id="{2B5E5D4F-8A72-46D3-9367-E879329F2F52}"/>
                    </a:ext>
                  </a:extLst>
                </p14:cNvPr>
                <p14:cNvContentPartPr/>
                <p14:nvPr/>
              </p14:nvContentPartPr>
              <p14:xfrm>
                <a:off x="5719973" y="4284427"/>
                <a:ext cx="519840" cy="218880"/>
              </p14:xfrm>
            </p:contentPart>
          </mc:Choice>
          <mc:Fallback xmlns="">
            <p:pic>
              <p:nvPicPr>
                <p:cNvPr id="18" name="Freihand 17">
                  <a:extLst>
                    <a:ext uri="{FF2B5EF4-FFF2-40B4-BE49-F238E27FC236}">
                      <a16:creationId xmlns:a16="http://schemas.microsoft.com/office/drawing/2014/main" id="{2B5E5D4F-8A72-46D3-9367-E879329F2F52}"/>
                    </a:ext>
                  </a:extLst>
                </p:cNvPr>
                <p:cNvPicPr/>
                <p:nvPr/>
              </p:nvPicPr>
              <p:blipFill>
                <a:blip r:embed="rId20"/>
                <a:stretch>
                  <a:fillRect/>
                </a:stretch>
              </p:blipFill>
              <p:spPr>
                <a:xfrm>
                  <a:off x="5715653" y="4280107"/>
                  <a:ext cx="52848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9" name="Freihand 18">
                  <a:extLst>
                    <a:ext uri="{FF2B5EF4-FFF2-40B4-BE49-F238E27FC236}">
                      <a16:creationId xmlns:a16="http://schemas.microsoft.com/office/drawing/2014/main" id="{A365E5FF-BA99-4C82-A834-CE361E080F80}"/>
                    </a:ext>
                  </a:extLst>
                </p14:cNvPr>
                <p14:cNvContentPartPr/>
                <p14:nvPr/>
              </p14:nvContentPartPr>
              <p14:xfrm>
                <a:off x="6843893" y="4192627"/>
                <a:ext cx="261720" cy="195840"/>
              </p14:xfrm>
            </p:contentPart>
          </mc:Choice>
          <mc:Fallback xmlns="">
            <p:pic>
              <p:nvPicPr>
                <p:cNvPr id="19" name="Freihand 18">
                  <a:extLst>
                    <a:ext uri="{FF2B5EF4-FFF2-40B4-BE49-F238E27FC236}">
                      <a16:creationId xmlns:a16="http://schemas.microsoft.com/office/drawing/2014/main" id="{A365E5FF-BA99-4C82-A834-CE361E080F80}"/>
                    </a:ext>
                  </a:extLst>
                </p:cNvPr>
                <p:cNvPicPr/>
                <p:nvPr/>
              </p:nvPicPr>
              <p:blipFill>
                <a:blip r:embed="rId22"/>
                <a:stretch>
                  <a:fillRect/>
                </a:stretch>
              </p:blipFill>
              <p:spPr>
                <a:xfrm>
                  <a:off x="6839573" y="4188307"/>
                  <a:ext cx="270360" cy="204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3696E2F8-A3A2-49A4-8687-46C3754C6037}"/>
                  </a:ext>
                </a:extLst>
              </p14:cNvPr>
              <p14:cNvContentPartPr/>
              <p14:nvPr/>
            </p14:nvContentPartPr>
            <p14:xfrm>
              <a:off x="1400693" y="4283347"/>
              <a:ext cx="2810160" cy="568800"/>
            </p14:xfrm>
          </p:contentPart>
        </mc:Choice>
        <mc:Fallback xmlns="">
          <p:pic>
            <p:nvPicPr>
              <p:cNvPr id="21" name="Freihand 20">
                <a:extLst>
                  <a:ext uri="{FF2B5EF4-FFF2-40B4-BE49-F238E27FC236}">
                    <a16:creationId xmlns:a16="http://schemas.microsoft.com/office/drawing/2014/main" id="{3696E2F8-A3A2-49A4-8687-46C3754C6037}"/>
                  </a:ext>
                </a:extLst>
              </p:cNvPr>
              <p:cNvPicPr/>
              <p:nvPr/>
            </p:nvPicPr>
            <p:blipFill>
              <a:blip r:embed="rId24"/>
              <a:stretch>
                <a:fillRect/>
              </a:stretch>
            </p:blipFill>
            <p:spPr>
              <a:xfrm>
                <a:off x="1396373" y="4279027"/>
                <a:ext cx="2818800" cy="577440"/>
              </a:xfrm>
              <a:prstGeom prst="rect">
                <a:avLst/>
              </a:prstGeom>
            </p:spPr>
          </p:pic>
        </mc:Fallback>
      </mc:AlternateContent>
    </p:spTree>
    <p:extLst>
      <p:ext uri="{BB962C8B-B14F-4D97-AF65-F5344CB8AC3E}">
        <p14:creationId xmlns:p14="http://schemas.microsoft.com/office/powerpoint/2010/main" val="337981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130066" y="741477"/>
            <a:ext cx="9068213" cy="5029975"/>
          </a:xfrm>
          <a:prstGeom prst="rect">
            <a:avLst/>
          </a:prstGeom>
          <a:noFill/>
        </p:spPr>
        <p:txBody>
          <a:bodyPr wrap="square" rtlCol="0">
            <a:noAutofit/>
          </a:bodyPr>
          <a:lstStyle/>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IS: Investment = Saving (</a:t>
            </a:r>
            <a:r>
              <a:rPr lang="en-US" sz="2449" dirty="0" err="1">
                <a:solidFill>
                  <a:prstClr val="black"/>
                </a:solidFill>
                <a:latin typeface="Arial" panose="020B0604020202020204" pitchFamily="34" charset="0"/>
                <a:cs typeface="Arial" panose="020B0604020202020204" pitchFamily="34" charset="0"/>
              </a:rPr>
              <a:t>entspricht</a:t>
            </a:r>
            <a:r>
              <a:rPr lang="en-US" sz="2449" dirty="0">
                <a:solidFill>
                  <a:prstClr val="black"/>
                </a:solidFill>
                <a:latin typeface="Arial" panose="020B0604020202020204" pitchFamily="34" charset="0"/>
                <a:cs typeface="Arial" panose="020B0604020202020204" pitchFamily="34" charset="0"/>
              </a:rPr>
              <a:t> </a:t>
            </a:r>
            <a:r>
              <a:rPr lang="en-US" sz="2449" dirty="0" err="1">
                <a:solidFill>
                  <a:prstClr val="black"/>
                </a:solidFill>
                <a:latin typeface="Arial" panose="020B0604020202020204" pitchFamily="34" charset="0"/>
                <a:cs typeface="Arial" panose="020B0604020202020204" pitchFamily="34" charset="0"/>
              </a:rPr>
              <a:t>Einkommen</a:t>
            </a: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Ausgaben</a:t>
            </a:r>
            <a:r>
              <a:rPr lang="en-US" sz="2449" dirty="0">
                <a:solidFill>
                  <a:prstClr val="black"/>
                </a:solidFill>
                <a:latin typeface="Arial" panose="020B0604020202020204" pitchFamily="34" charset="0"/>
                <a:cs typeface="Arial" panose="020B0604020202020204" pitchFamily="34" charset="0"/>
              </a:rPr>
              <a:t>)</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Gütermarkt</a:t>
            </a: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LM: Liquidity Preference = Money Supply</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Geldmarkt</a:t>
            </a: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5257625" y="1402245"/>
            <a:ext cx="6546027" cy="883755"/>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b="1" dirty="0">
                <a:solidFill>
                  <a:prstClr val="black"/>
                </a:solidFill>
                <a:latin typeface="Arial" panose="020B0604020202020204" pitchFamily="34" charset="0"/>
                <a:cs typeface="Arial" panose="020B0604020202020204" pitchFamily="34" charset="0"/>
              </a:rPr>
              <a:t>IS-</a:t>
            </a:r>
            <a:r>
              <a:rPr lang="en-US" b="1" dirty="0" err="1">
                <a:solidFill>
                  <a:prstClr val="black"/>
                </a:solidFill>
                <a:latin typeface="Arial" panose="020B0604020202020204" pitchFamily="34" charset="0"/>
                <a:cs typeface="Arial" panose="020B0604020202020204" pitchFamily="34" charset="0"/>
              </a:rPr>
              <a:t>Kurve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repräsentiert</a:t>
            </a:r>
            <a:r>
              <a:rPr lang="en-US" dirty="0">
                <a:solidFill>
                  <a:prstClr val="black"/>
                </a:solidFill>
                <a:latin typeface="Arial" panose="020B0604020202020204" pitchFamily="34" charset="0"/>
                <a:cs typeface="Arial" panose="020B0604020202020204" pitchFamily="34" charset="0"/>
              </a:rPr>
              <a:t> den </a:t>
            </a:r>
            <a:r>
              <a:rPr lang="en-US" dirty="0" err="1">
                <a:solidFill>
                  <a:prstClr val="black"/>
                </a:solidFill>
                <a:latin typeface="Arial" panose="020B0604020202020204" pitchFamily="34" charset="0"/>
                <a:cs typeface="Arial" panose="020B0604020202020204" pitchFamily="34" charset="0"/>
              </a:rPr>
              <a:t>Güternmarkt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unter</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dass</a:t>
            </a:r>
            <a:r>
              <a:rPr lang="en-US" dirty="0">
                <a:solidFill>
                  <a:prstClr val="black"/>
                </a:solidFill>
                <a:latin typeface="Arial" panose="020B0604020202020204" pitchFamily="34" charset="0"/>
                <a:cs typeface="Arial" panose="020B0604020202020204" pitchFamily="34" charset="0"/>
              </a:rPr>
              <a:t> I=S</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5" name="Textfeld 4"/>
          <p:cNvSpPr txBox="1"/>
          <p:nvPr/>
        </p:nvSpPr>
        <p:spPr>
          <a:xfrm>
            <a:off x="5257624" y="2286000"/>
            <a:ext cx="6546027" cy="883755"/>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Achtung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Hier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Modell. In der VGR war dies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ex post </a:t>
            </a:r>
            <a:r>
              <a:rPr lang="en-US" dirty="0" err="1">
                <a:solidFill>
                  <a:prstClr val="black"/>
                </a:solidFill>
                <a:latin typeface="Arial" panose="020B0604020202020204" pitchFamily="34" charset="0"/>
                <a:cs typeface="Arial" panose="020B0604020202020204" pitchFamily="34" charset="0"/>
              </a:rPr>
              <a:t>Identität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7" name="Textfeld 6"/>
          <p:cNvSpPr txBox="1"/>
          <p:nvPr/>
        </p:nvSpPr>
        <p:spPr>
          <a:xfrm>
            <a:off x="3114937" y="3889055"/>
            <a:ext cx="5114664" cy="1753331"/>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Auf </a:t>
            </a:r>
            <a:r>
              <a:rPr lang="en-US" dirty="0" err="1">
                <a:solidFill>
                  <a:prstClr val="black"/>
                </a:solidFill>
                <a:latin typeface="Arial" panose="020B0604020202020204" pitchFamily="34" charset="0"/>
                <a:cs typeface="Arial" panose="020B0604020202020204" pitchFamily="34" charset="0"/>
              </a:rPr>
              <a:t>dem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ganz</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klassisch</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Geldangebot</a:t>
            </a:r>
            <a:r>
              <a:rPr lang="en-US" dirty="0">
                <a:solidFill>
                  <a:prstClr val="black"/>
                </a:solidFill>
                <a:latin typeface="Arial" panose="020B0604020202020204" pitchFamily="34" charset="0"/>
                <a:cs typeface="Arial" panose="020B0604020202020204" pitchFamily="34" charset="0"/>
              </a:rPr>
              <a:t> = </a:t>
            </a:r>
            <a:r>
              <a:rPr lang="en-US" dirty="0" err="1">
                <a:solidFill>
                  <a:prstClr val="black"/>
                </a:solidFill>
                <a:latin typeface="Arial" panose="020B0604020202020204" pitchFamily="34" charset="0"/>
                <a:cs typeface="Arial" panose="020B0604020202020204" pitchFamily="34" charset="0"/>
              </a:rPr>
              <a:t>Geldnachfrage</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gesetzt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mit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der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schon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vorher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keynesianischen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Geldnachfragefunktion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2" name="Rechteck 1"/>
          <p:cNvSpPr/>
          <p:nvPr/>
        </p:nvSpPr>
        <p:spPr>
          <a:xfrm>
            <a:off x="3172310" y="5589722"/>
            <a:ext cx="5046604" cy="823559"/>
          </a:xfrm>
          <a:prstGeom prst="rect">
            <a:avLst/>
          </a:prstGeom>
        </p:spPr>
        <p:txBody>
          <a:bodyPr wrap="square">
            <a:sp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Aus</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dieser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wird</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b="1" dirty="0">
                <a:solidFill>
                  <a:prstClr val="black"/>
                </a:solidFill>
                <a:latin typeface="Arial" panose="020B0604020202020204" pitchFamily="34" charset="0"/>
                <a:cs typeface="Arial" panose="020B0604020202020204" pitchFamily="34" charset="0"/>
                <a:sym typeface="Wingdings" panose="05000000000000000000" pitchFamily="2" charset="2"/>
              </a:rPr>
              <a:t>LM-</a:t>
            </a:r>
            <a:r>
              <a:rPr lang="en-US" b="1" dirty="0" err="1">
                <a:solidFill>
                  <a:prstClr val="black"/>
                </a:solidFill>
                <a:latin typeface="Arial" panose="020B0604020202020204" pitchFamily="34" charset="0"/>
                <a:cs typeface="Arial" panose="020B0604020202020204" pitchFamily="34" charset="0"/>
                <a:sym typeface="Wingdings" panose="05000000000000000000" pitchFamily="2" charset="2"/>
              </a:rPr>
              <a:t>Kurve</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BBE32273-C7DA-46EE-9083-C9A4834E8F5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F63150E8-055A-4F4C-B9C0-29CEE6267310}"/>
                  </a:ext>
                </a:extLst>
              </p14:cNvPr>
              <p14:cNvContentPartPr/>
              <p14:nvPr/>
            </p14:nvContentPartPr>
            <p14:xfrm>
              <a:off x="711293" y="1244227"/>
              <a:ext cx="2755080" cy="35640"/>
            </p14:xfrm>
          </p:contentPart>
        </mc:Choice>
        <mc:Fallback xmlns="">
          <p:pic>
            <p:nvPicPr>
              <p:cNvPr id="3" name="Freihand 2">
                <a:extLst>
                  <a:ext uri="{FF2B5EF4-FFF2-40B4-BE49-F238E27FC236}">
                    <a16:creationId xmlns:a16="http://schemas.microsoft.com/office/drawing/2014/main" id="{F63150E8-055A-4F4C-B9C0-29CEE6267310}"/>
                  </a:ext>
                </a:extLst>
              </p:cNvPr>
              <p:cNvPicPr/>
              <p:nvPr/>
            </p:nvPicPr>
            <p:blipFill>
              <a:blip r:embed="rId4"/>
              <a:stretch>
                <a:fillRect/>
              </a:stretch>
            </p:blipFill>
            <p:spPr>
              <a:xfrm>
                <a:off x="706973" y="1239907"/>
                <a:ext cx="2763720" cy="44280"/>
              </a:xfrm>
              <a:prstGeom prst="rect">
                <a:avLst/>
              </a:prstGeom>
            </p:spPr>
          </p:pic>
        </mc:Fallback>
      </mc:AlternateContent>
      <p:grpSp>
        <p:nvGrpSpPr>
          <p:cNvPr id="24" name="Gruppieren 23">
            <a:extLst>
              <a:ext uri="{FF2B5EF4-FFF2-40B4-BE49-F238E27FC236}">
                <a16:creationId xmlns:a16="http://schemas.microsoft.com/office/drawing/2014/main" id="{59332F0A-6D0A-417C-B3EE-2FAB332C84C7}"/>
              </a:ext>
            </a:extLst>
          </p:cNvPr>
          <p:cNvGrpSpPr/>
          <p:nvPr/>
        </p:nvGrpSpPr>
        <p:grpSpPr>
          <a:xfrm>
            <a:off x="7749293" y="730867"/>
            <a:ext cx="263160" cy="129240"/>
            <a:chOff x="7749293" y="730867"/>
            <a:chExt cx="263160" cy="129240"/>
          </a:xfrm>
        </p:grpSpPr>
        <mc:AlternateContent xmlns:mc="http://schemas.openxmlformats.org/markup-compatibility/2006" xmlns:p14="http://schemas.microsoft.com/office/powerpoint/2010/main">
          <mc:Choice Requires="p14">
            <p:contentPart p14:bwMode="auto" r:id="rId5">
              <p14:nvContentPartPr>
                <p14:cNvPr id="21" name="Freihand 20">
                  <a:extLst>
                    <a:ext uri="{FF2B5EF4-FFF2-40B4-BE49-F238E27FC236}">
                      <a16:creationId xmlns:a16="http://schemas.microsoft.com/office/drawing/2014/main" id="{B5F4068E-96FF-40B5-B2A5-92C888007E19}"/>
                    </a:ext>
                  </a:extLst>
                </p14:cNvPr>
                <p14:cNvContentPartPr/>
                <p14:nvPr/>
              </p14:nvContentPartPr>
              <p14:xfrm>
                <a:off x="7786373" y="761467"/>
                <a:ext cx="129960" cy="14400"/>
              </p14:xfrm>
            </p:contentPart>
          </mc:Choice>
          <mc:Fallback xmlns="">
            <p:pic>
              <p:nvPicPr>
                <p:cNvPr id="21" name="Freihand 20">
                  <a:extLst>
                    <a:ext uri="{FF2B5EF4-FFF2-40B4-BE49-F238E27FC236}">
                      <a16:creationId xmlns:a16="http://schemas.microsoft.com/office/drawing/2014/main" id="{B5F4068E-96FF-40B5-B2A5-92C888007E19}"/>
                    </a:ext>
                  </a:extLst>
                </p:cNvPr>
                <p:cNvPicPr/>
                <p:nvPr/>
              </p:nvPicPr>
              <p:blipFill>
                <a:blip r:embed="rId6"/>
                <a:stretch>
                  <a:fillRect/>
                </a:stretch>
              </p:blipFill>
              <p:spPr>
                <a:xfrm>
                  <a:off x="7782053" y="757147"/>
                  <a:ext cx="1386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 name="Freihand 21">
                  <a:extLst>
                    <a:ext uri="{FF2B5EF4-FFF2-40B4-BE49-F238E27FC236}">
                      <a16:creationId xmlns:a16="http://schemas.microsoft.com/office/drawing/2014/main" id="{44DC470F-AE44-47B0-B693-C8A78337884C}"/>
                    </a:ext>
                  </a:extLst>
                </p14:cNvPr>
                <p14:cNvContentPartPr/>
                <p14:nvPr/>
              </p14:nvContentPartPr>
              <p14:xfrm>
                <a:off x="7749293" y="803587"/>
                <a:ext cx="163440" cy="15840"/>
              </p14:xfrm>
            </p:contentPart>
          </mc:Choice>
          <mc:Fallback xmlns="">
            <p:pic>
              <p:nvPicPr>
                <p:cNvPr id="22" name="Freihand 21">
                  <a:extLst>
                    <a:ext uri="{FF2B5EF4-FFF2-40B4-BE49-F238E27FC236}">
                      <a16:creationId xmlns:a16="http://schemas.microsoft.com/office/drawing/2014/main" id="{44DC470F-AE44-47B0-B693-C8A78337884C}"/>
                    </a:ext>
                  </a:extLst>
                </p:cNvPr>
                <p:cNvPicPr/>
                <p:nvPr/>
              </p:nvPicPr>
              <p:blipFill>
                <a:blip r:embed="rId8"/>
                <a:stretch>
                  <a:fillRect/>
                </a:stretch>
              </p:blipFill>
              <p:spPr>
                <a:xfrm>
                  <a:off x="7744973" y="799267"/>
                  <a:ext cx="1720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3" name="Freihand 22">
                  <a:extLst>
                    <a:ext uri="{FF2B5EF4-FFF2-40B4-BE49-F238E27FC236}">
                      <a16:creationId xmlns:a16="http://schemas.microsoft.com/office/drawing/2014/main" id="{9610E7E3-9647-402F-8CE6-C47DBD8B931A}"/>
                    </a:ext>
                  </a:extLst>
                </p14:cNvPr>
                <p14:cNvContentPartPr/>
                <p14:nvPr/>
              </p14:nvContentPartPr>
              <p14:xfrm>
                <a:off x="7912373" y="730867"/>
                <a:ext cx="100080" cy="129240"/>
              </p14:xfrm>
            </p:contentPart>
          </mc:Choice>
          <mc:Fallback xmlns="">
            <p:pic>
              <p:nvPicPr>
                <p:cNvPr id="23" name="Freihand 22">
                  <a:extLst>
                    <a:ext uri="{FF2B5EF4-FFF2-40B4-BE49-F238E27FC236}">
                      <a16:creationId xmlns:a16="http://schemas.microsoft.com/office/drawing/2014/main" id="{9610E7E3-9647-402F-8CE6-C47DBD8B931A}"/>
                    </a:ext>
                  </a:extLst>
                </p:cNvPr>
                <p:cNvPicPr/>
                <p:nvPr/>
              </p:nvPicPr>
              <p:blipFill>
                <a:blip r:embed="rId10"/>
                <a:stretch>
                  <a:fillRect/>
                </a:stretch>
              </p:blipFill>
              <p:spPr>
                <a:xfrm>
                  <a:off x="7908053" y="726547"/>
                  <a:ext cx="108720" cy="137880"/>
                </a:xfrm>
                <a:prstGeom prst="rect">
                  <a:avLst/>
                </a:prstGeom>
              </p:spPr>
            </p:pic>
          </mc:Fallback>
        </mc:AlternateContent>
      </p:grpSp>
      <p:grpSp>
        <p:nvGrpSpPr>
          <p:cNvPr id="96" name="Gruppieren 95">
            <a:extLst>
              <a:ext uri="{FF2B5EF4-FFF2-40B4-BE49-F238E27FC236}">
                <a16:creationId xmlns:a16="http://schemas.microsoft.com/office/drawing/2014/main" id="{8BC7EA3A-A41B-4F13-8641-001470232817}"/>
              </a:ext>
            </a:extLst>
          </p:cNvPr>
          <p:cNvGrpSpPr/>
          <p:nvPr/>
        </p:nvGrpSpPr>
        <p:grpSpPr>
          <a:xfrm>
            <a:off x="11086853" y="60187"/>
            <a:ext cx="952560" cy="411840"/>
            <a:chOff x="11086853" y="60187"/>
            <a:chExt cx="952560" cy="411840"/>
          </a:xfrm>
        </p:grpSpPr>
        <mc:AlternateContent xmlns:mc="http://schemas.openxmlformats.org/markup-compatibility/2006" xmlns:p14="http://schemas.microsoft.com/office/powerpoint/2010/main">
          <mc:Choice Requires="p14">
            <p:contentPart p14:bwMode="auto" r:id="rId11">
              <p14:nvContentPartPr>
                <p14:cNvPr id="82" name="Freihand 81">
                  <a:extLst>
                    <a:ext uri="{FF2B5EF4-FFF2-40B4-BE49-F238E27FC236}">
                      <a16:creationId xmlns:a16="http://schemas.microsoft.com/office/drawing/2014/main" id="{A6E12E77-CEC3-49E9-87F3-2BE94BAAF937}"/>
                    </a:ext>
                  </a:extLst>
                </p14:cNvPr>
                <p14:cNvContentPartPr/>
                <p14:nvPr/>
              </p14:nvContentPartPr>
              <p14:xfrm>
                <a:off x="11086853" y="153067"/>
                <a:ext cx="108720" cy="86400"/>
              </p14:xfrm>
            </p:contentPart>
          </mc:Choice>
          <mc:Fallback xmlns="">
            <p:pic>
              <p:nvPicPr>
                <p:cNvPr id="82" name="Freihand 81">
                  <a:extLst>
                    <a:ext uri="{FF2B5EF4-FFF2-40B4-BE49-F238E27FC236}">
                      <a16:creationId xmlns:a16="http://schemas.microsoft.com/office/drawing/2014/main" id="{A6E12E77-CEC3-49E9-87F3-2BE94BAAF937}"/>
                    </a:ext>
                  </a:extLst>
                </p:cNvPr>
                <p:cNvPicPr/>
                <p:nvPr/>
              </p:nvPicPr>
              <p:blipFill>
                <a:blip r:embed="rId12"/>
                <a:stretch>
                  <a:fillRect/>
                </a:stretch>
              </p:blipFill>
              <p:spPr>
                <a:xfrm>
                  <a:off x="11082533" y="148747"/>
                  <a:ext cx="1173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3" name="Freihand 82">
                  <a:extLst>
                    <a:ext uri="{FF2B5EF4-FFF2-40B4-BE49-F238E27FC236}">
                      <a16:creationId xmlns:a16="http://schemas.microsoft.com/office/drawing/2014/main" id="{53143833-7806-4F92-B457-AEA100C9196E}"/>
                    </a:ext>
                  </a:extLst>
                </p14:cNvPr>
                <p14:cNvContentPartPr/>
                <p14:nvPr/>
              </p14:nvContentPartPr>
              <p14:xfrm>
                <a:off x="11160293" y="146947"/>
                <a:ext cx="75240" cy="215640"/>
              </p14:xfrm>
            </p:contentPart>
          </mc:Choice>
          <mc:Fallback xmlns="">
            <p:pic>
              <p:nvPicPr>
                <p:cNvPr id="83" name="Freihand 82">
                  <a:extLst>
                    <a:ext uri="{FF2B5EF4-FFF2-40B4-BE49-F238E27FC236}">
                      <a16:creationId xmlns:a16="http://schemas.microsoft.com/office/drawing/2014/main" id="{53143833-7806-4F92-B457-AEA100C9196E}"/>
                    </a:ext>
                  </a:extLst>
                </p:cNvPr>
                <p:cNvPicPr/>
                <p:nvPr/>
              </p:nvPicPr>
              <p:blipFill>
                <a:blip r:embed="rId14"/>
                <a:stretch>
                  <a:fillRect/>
                </a:stretch>
              </p:blipFill>
              <p:spPr>
                <a:xfrm>
                  <a:off x="11155973" y="142627"/>
                  <a:ext cx="838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4" name="Freihand 83">
                  <a:extLst>
                    <a:ext uri="{FF2B5EF4-FFF2-40B4-BE49-F238E27FC236}">
                      <a16:creationId xmlns:a16="http://schemas.microsoft.com/office/drawing/2014/main" id="{6F1A8C28-7BE8-44B0-9505-4C492D0309DA}"/>
                    </a:ext>
                  </a:extLst>
                </p14:cNvPr>
                <p14:cNvContentPartPr/>
                <p14:nvPr/>
              </p14:nvContentPartPr>
              <p14:xfrm>
                <a:off x="11342813" y="110587"/>
                <a:ext cx="196200" cy="102240"/>
              </p14:xfrm>
            </p:contentPart>
          </mc:Choice>
          <mc:Fallback xmlns="">
            <p:pic>
              <p:nvPicPr>
                <p:cNvPr id="84" name="Freihand 83">
                  <a:extLst>
                    <a:ext uri="{FF2B5EF4-FFF2-40B4-BE49-F238E27FC236}">
                      <a16:creationId xmlns:a16="http://schemas.microsoft.com/office/drawing/2014/main" id="{6F1A8C28-7BE8-44B0-9505-4C492D0309DA}"/>
                    </a:ext>
                  </a:extLst>
                </p:cNvPr>
                <p:cNvPicPr/>
                <p:nvPr/>
              </p:nvPicPr>
              <p:blipFill>
                <a:blip r:embed="rId16"/>
                <a:stretch>
                  <a:fillRect/>
                </a:stretch>
              </p:blipFill>
              <p:spPr>
                <a:xfrm>
                  <a:off x="11338493" y="106267"/>
                  <a:ext cx="2048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5" name="Freihand 84">
                  <a:extLst>
                    <a:ext uri="{FF2B5EF4-FFF2-40B4-BE49-F238E27FC236}">
                      <a16:creationId xmlns:a16="http://schemas.microsoft.com/office/drawing/2014/main" id="{65ABBBD4-42F7-4F79-94EC-9F4C94E30C92}"/>
                    </a:ext>
                  </a:extLst>
                </p14:cNvPr>
                <p14:cNvContentPartPr/>
                <p14:nvPr/>
              </p14:nvContentPartPr>
              <p14:xfrm>
                <a:off x="11482133" y="79987"/>
                <a:ext cx="99360" cy="91800"/>
              </p14:xfrm>
            </p:contentPart>
          </mc:Choice>
          <mc:Fallback xmlns="">
            <p:pic>
              <p:nvPicPr>
                <p:cNvPr id="85" name="Freihand 84">
                  <a:extLst>
                    <a:ext uri="{FF2B5EF4-FFF2-40B4-BE49-F238E27FC236}">
                      <a16:creationId xmlns:a16="http://schemas.microsoft.com/office/drawing/2014/main" id="{65ABBBD4-42F7-4F79-94EC-9F4C94E30C92}"/>
                    </a:ext>
                  </a:extLst>
                </p:cNvPr>
                <p:cNvPicPr/>
                <p:nvPr/>
              </p:nvPicPr>
              <p:blipFill>
                <a:blip r:embed="rId18"/>
                <a:stretch>
                  <a:fillRect/>
                </a:stretch>
              </p:blipFill>
              <p:spPr>
                <a:xfrm>
                  <a:off x="11477813" y="75667"/>
                  <a:ext cx="1080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6" name="Freihand 85">
                  <a:extLst>
                    <a:ext uri="{FF2B5EF4-FFF2-40B4-BE49-F238E27FC236}">
                      <a16:creationId xmlns:a16="http://schemas.microsoft.com/office/drawing/2014/main" id="{D94EFE34-7C90-4F0B-8346-91A1B5E2AEED}"/>
                    </a:ext>
                  </a:extLst>
                </p14:cNvPr>
                <p14:cNvContentPartPr/>
                <p14:nvPr/>
              </p14:nvContentPartPr>
              <p14:xfrm>
                <a:off x="11324093" y="292027"/>
                <a:ext cx="207720" cy="75240"/>
              </p14:xfrm>
            </p:contentPart>
          </mc:Choice>
          <mc:Fallback xmlns="">
            <p:pic>
              <p:nvPicPr>
                <p:cNvPr id="86" name="Freihand 85">
                  <a:extLst>
                    <a:ext uri="{FF2B5EF4-FFF2-40B4-BE49-F238E27FC236}">
                      <a16:creationId xmlns:a16="http://schemas.microsoft.com/office/drawing/2014/main" id="{D94EFE34-7C90-4F0B-8346-91A1B5E2AEED}"/>
                    </a:ext>
                  </a:extLst>
                </p:cNvPr>
                <p:cNvPicPr/>
                <p:nvPr/>
              </p:nvPicPr>
              <p:blipFill>
                <a:blip r:embed="rId20"/>
                <a:stretch>
                  <a:fillRect/>
                </a:stretch>
              </p:blipFill>
              <p:spPr>
                <a:xfrm>
                  <a:off x="11319773" y="287707"/>
                  <a:ext cx="2163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7" name="Freihand 86">
                  <a:extLst>
                    <a:ext uri="{FF2B5EF4-FFF2-40B4-BE49-F238E27FC236}">
                      <a16:creationId xmlns:a16="http://schemas.microsoft.com/office/drawing/2014/main" id="{F4494BDD-8D7E-45CA-9084-B54B900CBBAB}"/>
                    </a:ext>
                  </a:extLst>
                </p14:cNvPr>
                <p14:cNvContentPartPr/>
                <p14:nvPr/>
              </p14:nvContentPartPr>
              <p14:xfrm>
                <a:off x="11528213" y="333067"/>
                <a:ext cx="91800" cy="109080"/>
              </p14:xfrm>
            </p:contentPart>
          </mc:Choice>
          <mc:Fallback xmlns="">
            <p:pic>
              <p:nvPicPr>
                <p:cNvPr id="87" name="Freihand 86">
                  <a:extLst>
                    <a:ext uri="{FF2B5EF4-FFF2-40B4-BE49-F238E27FC236}">
                      <a16:creationId xmlns:a16="http://schemas.microsoft.com/office/drawing/2014/main" id="{F4494BDD-8D7E-45CA-9084-B54B900CBBAB}"/>
                    </a:ext>
                  </a:extLst>
                </p:cNvPr>
                <p:cNvPicPr/>
                <p:nvPr/>
              </p:nvPicPr>
              <p:blipFill>
                <a:blip r:embed="rId22"/>
                <a:stretch>
                  <a:fillRect/>
                </a:stretch>
              </p:blipFill>
              <p:spPr>
                <a:xfrm>
                  <a:off x="11523893" y="328747"/>
                  <a:ext cx="1004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89" name="Freihand 88">
                  <a:extLst>
                    <a:ext uri="{FF2B5EF4-FFF2-40B4-BE49-F238E27FC236}">
                      <a16:creationId xmlns:a16="http://schemas.microsoft.com/office/drawing/2014/main" id="{37029260-A3BB-4D64-B77A-97216E089BA6}"/>
                    </a:ext>
                  </a:extLst>
                </p14:cNvPr>
                <p14:cNvContentPartPr/>
                <p14:nvPr/>
              </p14:nvContentPartPr>
              <p14:xfrm>
                <a:off x="11624333" y="60187"/>
                <a:ext cx="106920" cy="74160"/>
              </p14:xfrm>
            </p:contentPart>
          </mc:Choice>
          <mc:Fallback xmlns="">
            <p:pic>
              <p:nvPicPr>
                <p:cNvPr id="89" name="Freihand 88">
                  <a:extLst>
                    <a:ext uri="{FF2B5EF4-FFF2-40B4-BE49-F238E27FC236}">
                      <a16:creationId xmlns:a16="http://schemas.microsoft.com/office/drawing/2014/main" id="{37029260-A3BB-4D64-B77A-97216E089BA6}"/>
                    </a:ext>
                  </a:extLst>
                </p:cNvPr>
                <p:cNvPicPr/>
                <p:nvPr/>
              </p:nvPicPr>
              <p:blipFill>
                <a:blip r:embed="rId24"/>
                <a:stretch>
                  <a:fillRect/>
                </a:stretch>
              </p:blipFill>
              <p:spPr>
                <a:xfrm>
                  <a:off x="11620013" y="55867"/>
                  <a:ext cx="1155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90" name="Freihand 89">
                  <a:extLst>
                    <a:ext uri="{FF2B5EF4-FFF2-40B4-BE49-F238E27FC236}">
                      <a16:creationId xmlns:a16="http://schemas.microsoft.com/office/drawing/2014/main" id="{6821EAF1-AA97-4C07-BAE4-3CDE49BF2FCC}"/>
                    </a:ext>
                  </a:extLst>
                </p14:cNvPr>
                <p14:cNvContentPartPr/>
                <p14:nvPr/>
              </p14:nvContentPartPr>
              <p14:xfrm>
                <a:off x="11689133" y="105907"/>
                <a:ext cx="38880" cy="36000"/>
              </p14:xfrm>
            </p:contentPart>
          </mc:Choice>
          <mc:Fallback xmlns="">
            <p:pic>
              <p:nvPicPr>
                <p:cNvPr id="90" name="Freihand 89">
                  <a:extLst>
                    <a:ext uri="{FF2B5EF4-FFF2-40B4-BE49-F238E27FC236}">
                      <a16:creationId xmlns:a16="http://schemas.microsoft.com/office/drawing/2014/main" id="{6821EAF1-AA97-4C07-BAE4-3CDE49BF2FCC}"/>
                    </a:ext>
                  </a:extLst>
                </p:cNvPr>
                <p:cNvPicPr/>
                <p:nvPr/>
              </p:nvPicPr>
              <p:blipFill>
                <a:blip r:embed="rId26"/>
                <a:stretch>
                  <a:fillRect/>
                </a:stretch>
              </p:blipFill>
              <p:spPr>
                <a:xfrm>
                  <a:off x="11684813" y="101587"/>
                  <a:ext cx="4752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91" name="Freihand 90">
                  <a:extLst>
                    <a:ext uri="{FF2B5EF4-FFF2-40B4-BE49-F238E27FC236}">
                      <a16:creationId xmlns:a16="http://schemas.microsoft.com/office/drawing/2014/main" id="{04E53C42-D6BD-4A43-BD89-F29CD4814EB6}"/>
                    </a:ext>
                  </a:extLst>
                </p14:cNvPr>
                <p14:cNvContentPartPr/>
                <p14:nvPr/>
              </p14:nvContentPartPr>
              <p14:xfrm>
                <a:off x="11756093" y="99787"/>
                <a:ext cx="151200" cy="76320"/>
              </p14:xfrm>
            </p:contentPart>
          </mc:Choice>
          <mc:Fallback xmlns="">
            <p:pic>
              <p:nvPicPr>
                <p:cNvPr id="91" name="Freihand 90">
                  <a:extLst>
                    <a:ext uri="{FF2B5EF4-FFF2-40B4-BE49-F238E27FC236}">
                      <a16:creationId xmlns:a16="http://schemas.microsoft.com/office/drawing/2014/main" id="{04E53C42-D6BD-4A43-BD89-F29CD4814EB6}"/>
                    </a:ext>
                  </a:extLst>
                </p:cNvPr>
                <p:cNvPicPr/>
                <p:nvPr/>
              </p:nvPicPr>
              <p:blipFill>
                <a:blip r:embed="rId28"/>
                <a:stretch>
                  <a:fillRect/>
                </a:stretch>
              </p:blipFill>
              <p:spPr>
                <a:xfrm>
                  <a:off x="11751773" y="95467"/>
                  <a:ext cx="1598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92" name="Freihand 91">
                  <a:extLst>
                    <a:ext uri="{FF2B5EF4-FFF2-40B4-BE49-F238E27FC236}">
                      <a16:creationId xmlns:a16="http://schemas.microsoft.com/office/drawing/2014/main" id="{4AB84D3C-3B4C-4221-A69B-5B9A17A04A55}"/>
                    </a:ext>
                  </a:extLst>
                </p14:cNvPr>
                <p14:cNvContentPartPr/>
                <p14:nvPr/>
              </p14:nvContentPartPr>
              <p14:xfrm>
                <a:off x="11942573" y="119947"/>
                <a:ext cx="96840" cy="26280"/>
              </p14:xfrm>
            </p:contentPart>
          </mc:Choice>
          <mc:Fallback xmlns="">
            <p:pic>
              <p:nvPicPr>
                <p:cNvPr id="92" name="Freihand 91">
                  <a:extLst>
                    <a:ext uri="{FF2B5EF4-FFF2-40B4-BE49-F238E27FC236}">
                      <a16:creationId xmlns:a16="http://schemas.microsoft.com/office/drawing/2014/main" id="{4AB84D3C-3B4C-4221-A69B-5B9A17A04A55}"/>
                    </a:ext>
                  </a:extLst>
                </p:cNvPr>
                <p:cNvPicPr/>
                <p:nvPr/>
              </p:nvPicPr>
              <p:blipFill>
                <a:blip r:embed="rId30"/>
                <a:stretch>
                  <a:fillRect/>
                </a:stretch>
              </p:blipFill>
              <p:spPr>
                <a:xfrm>
                  <a:off x="11938253" y="115627"/>
                  <a:ext cx="1054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93" name="Freihand 92">
                  <a:extLst>
                    <a:ext uri="{FF2B5EF4-FFF2-40B4-BE49-F238E27FC236}">
                      <a16:creationId xmlns:a16="http://schemas.microsoft.com/office/drawing/2014/main" id="{7EA35FAA-2710-4A92-BB75-B45EB57A55F9}"/>
                    </a:ext>
                  </a:extLst>
                </p14:cNvPr>
                <p14:cNvContentPartPr/>
                <p14:nvPr/>
              </p14:nvContentPartPr>
              <p14:xfrm>
                <a:off x="11642333" y="309667"/>
                <a:ext cx="70920" cy="115920"/>
              </p14:xfrm>
            </p:contentPart>
          </mc:Choice>
          <mc:Fallback xmlns="">
            <p:pic>
              <p:nvPicPr>
                <p:cNvPr id="93" name="Freihand 92">
                  <a:extLst>
                    <a:ext uri="{FF2B5EF4-FFF2-40B4-BE49-F238E27FC236}">
                      <a16:creationId xmlns:a16="http://schemas.microsoft.com/office/drawing/2014/main" id="{7EA35FAA-2710-4A92-BB75-B45EB57A55F9}"/>
                    </a:ext>
                  </a:extLst>
                </p:cNvPr>
                <p:cNvPicPr/>
                <p:nvPr/>
              </p:nvPicPr>
              <p:blipFill>
                <a:blip r:embed="rId32"/>
                <a:stretch>
                  <a:fillRect/>
                </a:stretch>
              </p:blipFill>
              <p:spPr>
                <a:xfrm>
                  <a:off x="11638013" y="305347"/>
                  <a:ext cx="795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94" name="Freihand 93">
                  <a:extLst>
                    <a:ext uri="{FF2B5EF4-FFF2-40B4-BE49-F238E27FC236}">
                      <a16:creationId xmlns:a16="http://schemas.microsoft.com/office/drawing/2014/main" id="{11FFE952-2D90-42BE-9161-1C5174AFAB55}"/>
                    </a:ext>
                  </a:extLst>
                </p14:cNvPr>
                <p14:cNvContentPartPr/>
                <p14:nvPr/>
              </p14:nvContentPartPr>
              <p14:xfrm>
                <a:off x="11675093" y="364027"/>
                <a:ext cx="69480" cy="108000"/>
              </p14:xfrm>
            </p:contentPart>
          </mc:Choice>
          <mc:Fallback xmlns="">
            <p:pic>
              <p:nvPicPr>
                <p:cNvPr id="94" name="Freihand 93">
                  <a:extLst>
                    <a:ext uri="{FF2B5EF4-FFF2-40B4-BE49-F238E27FC236}">
                      <a16:creationId xmlns:a16="http://schemas.microsoft.com/office/drawing/2014/main" id="{11FFE952-2D90-42BE-9161-1C5174AFAB55}"/>
                    </a:ext>
                  </a:extLst>
                </p:cNvPr>
                <p:cNvPicPr/>
                <p:nvPr/>
              </p:nvPicPr>
              <p:blipFill>
                <a:blip r:embed="rId34"/>
                <a:stretch>
                  <a:fillRect/>
                </a:stretch>
              </p:blipFill>
              <p:spPr>
                <a:xfrm>
                  <a:off x="11670773" y="359707"/>
                  <a:ext cx="781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95" name="Freihand 94">
                  <a:extLst>
                    <a:ext uri="{FF2B5EF4-FFF2-40B4-BE49-F238E27FC236}">
                      <a16:creationId xmlns:a16="http://schemas.microsoft.com/office/drawing/2014/main" id="{A19E94B2-26EA-43B1-B27B-3E32585B65F4}"/>
                    </a:ext>
                  </a:extLst>
                </p14:cNvPr>
                <p14:cNvContentPartPr/>
                <p14:nvPr/>
              </p14:nvContentPartPr>
              <p14:xfrm>
                <a:off x="11771213" y="365467"/>
                <a:ext cx="252720" cy="39600"/>
              </p14:xfrm>
            </p:contentPart>
          </mc:Choice>
          <mc:Fallback xmlns="">
            <p:pic>
              <p:nvPicPr>
                <p:cNvPr id="95" name="Freihand 94">
                  <a:extLst>
                    <a:ext uri="{FF2B5EF4-FFF2-40B4-BE49-F238E27FC236}">
                      <a16:creationId xmlns:a16="http://schemas.microsoft.com/office/drawing/2014/main" id="{A19E94B2-26EA-43B1-B27B-3E32585B65F4}"/>
                    </a:ext>
                  </a:extLst>
                </p:cNvPr>
                <p:cNvPicPr/>
                <p:nvPr/>
              </p:nvPicPr>
              <p:blipFill>
                <a:blip r:embed="rId36"/>
                <a:stretch>
                  <a:fillRect/>
                </a:stretch>
              </p:blipFill>
              <p:spPr>
                <a:xfrm>
                  <a:off x="11766893" y="361147"/>
                  <a:ext cx="261360" cy="48240"/>
                </a:xfrm>
                <a:prstGeom prst="rect">
                  <a:avLst/>
                </a:prstGeom>
              </p:spPr>
            </p:pic>
          </mc:Fallback>
        </mc:AlternateContent>
      </p:grpSp>
      <p:grpSp>
        <p:nvGrpSpPr>
          <p:cNvPr id="102" name="Gruppieren 101">
            <a:extLst>
              <a:ext uri="{FF2B5EF4-FFF2-40B4-BE49-F238E27FC236}">
                <a16:creationId xmlns:a16="http://schemas.microsoft.com/office/drawing/2014/main" id="{52B93DD6-A403-42DC-80FF-0EFD3EF2941C}"/>
              </a:ext>
            </a:extLst>
          </p:cNvPr>
          <p:cNvGrpSpPr/>
          <p:nvPr/>
        </p:nvGrpSpPr>
        <p:grpSpPr>
          <a:xfrm>
            <a:off x="5655173" y="685147"/>
            <a:ext cx="1805400" cy="299520"/>
            <a:chOff x="5655173" y="685147"/>
            <a:chExt cx="1805400" cy="299520"/>
          </a:xfrm>
        </p:grpSpPr>
        <mc:AlternateContent xmlns:mc="http://schemas.openxmlformats.org/markup-compatibility/2006" xmlns:p14="http://schemas.microsoft.com/office/powerpoint/2010/main">
          <mc:Choice Requires="p14">
            <p:contentPart p14:bwMode="auto" r:id="rId37">
              <p14:nvContentPartPr>
                <p14:cNvPr id="10" name="Freihand 9">
                  <a:extLst>
                    <a:ext uri="{FF2B5EF4-FFF2-40B4-BE49-F238E27FC236}">
                      <a16:creationId xmlns:a16="http://schemas.microsoft.com/office/drawing/2014/main" id="{A779D37E-A338-4673-908D-CDCD85C32C0F}"/>
                    </a:ext>
                  </a:extLst>
                </p14:cNvPr>
                <p14:cNvContentPartPr/>
                <p14:nvPr/>
              </p14:nvContentPartPr>
              <p14:xfrm>
                <a:off x="5914373" y="751027"/>
                <a:ext cx="80640" cy="78840"/>
              </p14:xfrm>
            </p:contentPart>
          </mc:Choice>
          <mc:Fallback xmlns="">
            <p:pic>
              <p:nvPicPr>
                <p:cNvPr id="10" name="Freihand 9">
                  <a:extLst>
                    <a:ext uri="{FF2B5EF4-FFF2-40B4-BE49-F238E27FC236}">
                      <a16:creationId xmlns:a16="http://schemas.microsoft.com/office/drawing/2014/main" id="{A779D37E-A338-4673-908D-CDCD85C32C0F}"/>
                    </a:ext>
                  </a:extLst>
                </p:cNvPr>
                <p:cNvPicPr/>
                <p:nvPr/>
              </p:nvPicPr>
              <p:blipFill>
                <a:blip r:embed="rId38"/>
                <a:stretch>
                  <a:fillRect/>
                </a:stretch>
              </p:blipFill>
              <p:spPr>
                <a:xfrm>
                  <a:off x="5910053" y="746707"/>
                  <a:ext cx="892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1" name="Freihand 10">
                  <a:extLst>
                    <a:ext uri="{FF2B5EF4-FFF2-40B4-BE49-F238E27FC236}">
                      <a16:creationId xmlns:a16="http://schemas.microsoft.com/office/drawing/2014/main" id="{BD201DD1-F891-4416-8AE2-A87DB7903F0C}"/>
                    </a:ext>
                  </a:extLst>
                </p14:cNvPr>
                <p14:cNvContentPartPr/>
                <p14:nvPr/>
              </p14:nvContentPartPr>
              <p14:xfrm>
                <a:off x="5947493" y="745267"/>
                <a:ext cx="79200" cy="164160"/>
              </p14:xfrm>
            </p:contentPart>
          </mc:Choice>
          <mc:Fallback xmlns="">
            <p:pic>
              <p:nvPicPr>
                <p:cNvPr id="11" name="Freihand 10">
                  <a:extLst>
                    <a:ext uri="{FF2B5EF4-FFF2-40B4-BE49-F238E27FC236}">
                      <a16:creationId xmlns:a16="http://schemas.microsoft.com/office/drawing/2014/main" id="{BD201DD1-F891-4416-8AE2-A87DB7903F0C}"/>
                    </a:ext>
                  </a:extLst>
                </p:cNvPr>
                <p:cNvPicPr/>
                <p:nvPr/>
              </p:nvPicPr>
              <p:blipFill>
                <a:blip r:embed="rId40"/>
                <a:stretch>
                  <a:fillRect/>
                </a:stretch>
              </p:blipFill>
              <p:spPr>
                <a:xfrm>
                  <a:off x="5943173" y="740947"/>
                  <a:ext cx="8784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2" name="Freihand 11">
                  <a:extLst>
                    <a:ext uri="{FF2B5EF4-FFF2-40B4-BE49-F238E27FC236}">
                      <a16:creationId xmlns:a16="http://schemas.microsoft.com/office/drawing/2014/main" id="{26303A03-285C-411F-85F4-568428DCA542}"/>
                    </a:ext>
                  </a:extLst>
                </p14:cNvPr>
                <p14:cNvContentPartPr/>
                <p14:nvPr/>
              </p14:nvContentPartPr>
              <p14:xfrm>
                <a:off x="6077093" y="685147"/>
                <a:ext cx="33120" cy="91080"/>
              </p14:xfrm>
            </p:contentPart>
          </mc:Choice>
          <mc:Fallback xmlns="">
            <p:pic>
              <p:nvPicPr>
                <p:cNvPr id="12" name="Freihand 11">
                  <a:extLst>
                    <a:ext uri="{FF2B5EF4-FFF2-40B4-BE49-F238E27FC236}">
                      <a16:creationId xmlns:a16="http://schemas.microsoft.com/office/drawing/2014/main" id="{26303A03-285C-411F-85F4-568428DCA542}"/>
                    </a:ext>
                  </a:extLst>
                </p:cNvPr>
                <p:cNvPicPr/>
                <p:nvPr/>
              </p:nvPicPr>
              <p:blipFill>
                <a:blip r:embed="rId42"/>
                <a:stretch>
                  <a:fillRect/>
                </a:stretch>
              </p:blipFill>
              <p:spPr>
                <a:xfrm>
                  <a:off x="6072773" y="680827"/>
                  <a:ext cx="417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3" name="Freihand 12">
                  <a:extLst>
                    <a:ext uri="{FF2B5EF4-FFF2-40B4-BE49-F238E27FC236}">
                      <a16:creationId xmlns:a16="http://schemas.microsoft.com/office/drawing/2014/main" id="{0CA5D819-2FEC-42AE-B48D-873513641113}"/>
                    </a:ext>
                  </a:extLst>
                </p14:cNvPr>
                <p14:cNvContentPartPr/>
                <p14:nvPr/>
              </p14:nvContentPartPr>
              <p14:xfrm>
                <a:off x="6036053" y="691987"/>
                <a:ext cx="144720" cy="105120"/>
              </p14:xfrm>
            </p:contentPart>
          </mc:Choice>
          <mc:Fallback xmlns="">
            <p:pic>
              <p:nvPicPr>
                <p:cNvPr id="13" name="Freihand 12">
                  <a:extLst>
                    <a:ext uri="{FF2B5EF4-FFF2-40B4-BE49-F238E27FC236}">
                      <a16:creationId xmlns:a16="http://schemas.microsoft.com/office/drawing/2014/main" id="{0CA5D819-2FEC-42AE-B48D-873513641113}"/>
                    </a:ext>
                  </a:extLst>
                </p:cNvPr>
                <p:cNvPicPr/>
                <p:nvPr/>
              </p:nvPicPr>
              <p:blipFill>
                <a:blip r:embed="rId44"/>
                <a:stretch>
                  <a:fillRect/>
                </a:stretch>
              </p:blipFill>
              <p:spPr>
                <a:xfrm>
                  <a:off x="6031733" y="687667"/>
                  <a:ext cx="1533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4" name="Freihand 13">
                  <a:extLst>
                    <a:ext uri="{FF2B5EF4-FFF2-40B4-BE49-F238E27FC236}">
                      <a16:creationId xmlns:a16="http://schemas.microsoft.com/office/drawing/2014/main" id="{2102226A-33A1-4D46-A175-0971AD37765E}"/>
                    </a:ext>
                  </a:extLst>
                </p14:cNvPr>
                <p14:cNvContentPartPr/>
                <p14:nvPr/>
              </p14:nvContentPartPr>
              <p14:xfrm>
                <a:off x="6892493" y="759307"/>
                <a:ext cx="156600" cy="1080"/>
              </p14:xfrm>
            </p:contentPart>
          </mc:Choice>
          <mc:Fallback xmlns="">
            <p:pic>
              <p:nvPicPr>
                <p:cNvPr id="14" name="Freihand 13">
                  <a:extLst>
                    <a:ext uri="{FF2B5EF4-FFF2-40B4-BE49-F238E27FC236}">
                      <a16:creationId xmlns:a16="http://schemas.microsoft.com/office/drawing/2014/main" id="{2102226A-33A1-4D46-A175-0971AD37765E}"/>
                    </a:ext>
                  </a:extLst>
                </p:cNvPr>
                <p:cNvPicPr/>
                <p:nvPr/>
              </p:nvPicPr>
              <p:blipFill>
                <a:blip r:embed="rId46"/>
                <a:stretch>
                  <a:fillRect/>
                </a:stretch>
              </p:blipFill>
              <p:spPr>
                <a:xfrm>
                  <a:off x="6888173" y="754987"/>
                  <a:ext cx="16524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5" name="Freihand 14">
                  <a:extLst>
                    <a:ext uri="{FF2B5EF4-FFF2-40B4-BE49-F238E27FC236}">
                      <a16:creationId xmlns:a16="http://schemas.microsoft.com/office/drawing/2014/main" id="{FD5B6D16-E7CB-4A32-A5D8-93D6C67D44D5}"/>
                    </a:ext>
                  </a:extLst>
                </p14:cNvPr>
                <p14:cNvContentPartPr/>
                <p14:nvPr/>
              </p14:nvContentPartPr>
              <p14:xfrm>
                <a:off x="6892493" y="799987"/>
                <a:ext cx="198000" cy="16560"/>
              </p14:xfrm>
            </p:contentPart>
          </mc:Choice>
          <mc:Fallback xmlns="">
            <p:pic>
              <p:nvPicPr>
                <p:cNvPr id="15" name="Freihand 14">
                  <a:extLst>
                    <a:ext uri="{FF2B5EF4-FFF2-40B4-BE49-F238E27FC236}">
                      <a16:creationId xmlns:a16="http://schemas.microsoft.com/office/drawing/2014/main" id="{FD5B6D16-E7CB-4A32-A5D8-93D6C67D44D5}"/>
                    </a:ext>
                  </a:extLst>
                </p:cNvPr>
                <p:cNvPicPr/>
                <p:nvPr/>
              </p:nvPicPr>
              <p:blipFill>
                <a:blip r:embed="rId48"/>
                <a:stretch>
                  <a:fillRect/>
                </a:stretch>
              </p:blipFill>
              <p:spPr>
                <a:xfrm>
                  <a:off x="6888173" y="795667"/>
                  <a:ext cx="2066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6" name="Freihand 15">
                  <a:extLst>
                    <a:ext uri="{FF2B5EF4-FFF2-40B4-BE49-F238E27FC236}">
                      <a16:creationId xmlns:a16="http://schemas.microsoft.com/office/drawing/2014/main" id="{F39F5371-C295-464C-B12D-9E35A4BED749}"/>
                    </a:ext>
                  </a:extLst>
                </p14:cNvPr>
                <p14:cNvContentPartPr/>
                <p14:nvPr/>
              </p14:nvContentPartPr>
              <p14:xfrm>
                <a:off x="7324493" y="730507"/>
                <a:ext cx="81720" cy="68040"/>
              </p14:xfrm>
            </p:contentPart>
          </mc:Choice>
          <mc:Fallback xmlns="">
            <p:pic>
              <p:nvPicPr>
                <p:cNvPr id="16" name="Freihand 15">
                  <a:extLst>
                    <a:ext uri="{FF2B5EF4-FFF2-40B4-BE49-F238E27FC236}">
                      <a16:creationId xmlns:a16="http://schemas.microsoft.com/office/drawing/2014/main" id="{F39F5371-C295-464C-B12D-9E35A4BED749}"/>
                    </a:ext>
                  </a:extLst>
                </p:cNvPr>
                <p:cNvPicPr/>
                <p:nvPr/>
              </p:nvPicPr>
              <p:blipFill>
                <a:blip r:embed="rId50"/>
                <a:stretch>
                  <a:fillRect/>
                </a:stretch>
              </p:blipFill>
              <p:spPr>
                <a:xfrm>
                  <a:off x="7320173" y="726187"/>
                  <a:ext cx="903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7" name="Freihand 16">
                  <a:extLst>
                    <a:ext uri="{FF2B5EF4-FFF2-40B4-BE49-F238E27FC236}">
                      <a16:creationId xmlns:a16="http://schemas.microsoft.com/office/drawing/2014/main" id="{36C4573B-9F19-4EA6-AE4C-934885831E97}"/>
                    </a:ext>
                  </a:extLst>
                </p14:cNvPr>
                <p14:cNvContentPartPr/>
                <p14:nvPr/>
              </p14:nvContentPartPr>
              <p14:xfrm>
                <a:off x="7381733" y="739867"/>
                <a:ext cx="78840" cy="137880"/>
              </p14:xfrm>
            </p:contentPart>
          </mc:Choice>
          <mc:Fallback xmlns="">
            <p:pic>
              <p:nvPicPr>
                <p:cNvPr id="17" name="Freihand 16">
                  <a:extLst>
                    <a:ext uri="{FF2B5EF4-FFF2-40B4-BE49-F238E27FC236}">
                      <a16:creationId xmlns:a16="http://schemas.microsoft.com/office/drawing/2014/main" id="{36C4573B-9F19-4EA6-AE4C-934885831E97}"/>
                    </a:ext>
                  </a:extLst>
                </p:cNvPr>
                <p:cNvPicPr/>
                <p:nvPr/>
              </p:nvPicPr>
              <p:blipFill>
                <a:blip r:embed="rId52"/>
                <a:stretch>
                  <a:fillRect/>
                </a:stretch>
              </p:blipFill>
              <p:spPr>
                <a:xfrm>
                  <a:off x="7377413" y="735547"/>
                  <a:ext cx="874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01" name="Freihand 100">
                  <a:extLst>
                    <a:ext uri="{FF2B5EF4-FFF2-40B4-BE49-F238E27FC236}">
                      <a16:creationId xmlns:a16="http://schemas.microsoft.com/office/drawing/2014/main" id="{655B0248-9267-464B-8568-F56AF2DE6272}"/>
                    </a:ext>
                  </a:extLst>
                </p14:cNvPr>
                <p14:cNvContentPartPr/>
                <p14:nvPr/>
              </p14:nvContentPartPr>
              <p14:xfrm>
                <a:off x="5655173" y="886027"/>
                <a:ext cx="1794600" cy="98640"/>
              </p14:xfrm>
            </p:contentPart>
          </mc:Choice>
          <mc:Fallback xmlns="">
            <p:pic>
              <p:nvPicPr>
                <p:cNvPr id="101" name="Freihand 100">
                  <a:extLst>
                    <a:ext uri="{FF2B5EF4-FFF2-40B4-BE49-F238E27FC236}">
                      <a16:creationId xmlns:a16="http://schemas.microsoft.com/office/drawing/2014/main" id="{655B0248-9267-464B-8568-F56AF2DE6272}"/>
                    </a:ext>
                  </a:extLst>
                </p:cNvPr>
                <p:cNvPicPr/>
                <p:nvPr/>
              </p:nvPicPr>
              <p:blipFill>
                <a:blip r:embed="rId54"/>
                <a:stretch>
                  <a:fillRect/>
                </a:stretch>
              </p:blipFill>
              <p:spPr>
                <a:xfrm>
                  <a:off x="5650853" y="881707"/>
                  <a:ext cx="1803240" cy="107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5">
            <p14:nvContentPartPr>
              <p14:cNvPr id="107" name="Freihand 106">
                <a:extLst>
                  <a:ext uri="{FF2B5EF4-FFF2-40B4-BE49-F238E27FC236}">
                    <a16:creationId xmlns:a16="http://schemas.microsoft.com/office/drawing/2014/main" id="{F8779FD0-B7DA-49C1-B931-75378419F234}"/>
                  </a:ext>
                </a:extLst>
              </p14:cNvPr>
              <p14:cNvContentPartPr/>
              <p14:nvPr/>
            </p14:nvContentPartPr>
            <p14:xfrm>
              <a:off x="112253" y="758227"/>
              <a:ext cx="493920" cy="592920"/>
            </p14:xfrm>
          </p:contentPart>
        </mc:Choice>
        <mc:Fallback xmlns="">
          <p:pic>
            <p:nvPicPr>
              <p:cNvPr id="107" name="Freihand 106">
                <a:extLst>
                  <a:ext uri="{FF2B5EF4-FFF2-40B4-BE49-F238E27FC236}">
                    <a16:creationId xmlns:a16="http://schemas.microsoft.com/office/drawing/2014/main" id="{F8779FD0-B7DA-49C1-B931-75378419F234}"/>
                  </a:ext>
                </a:extLst>
              </p:cNvPr>
              <p:cNvPicPr/>
              <p:nvPr/>
            </p:nvPicPr>
            <p:blipFill>
              <a:blip r:embed="rId56"/>
              <a:stretch>
                <a:fillRect/>
              </a:stretch>
            </p:blipFill>
            <p:spPr>
              <a:xfrm>
                <a:off x="107933" y="753907"/>
                <a:ext cx="502560" cy="6015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29" name="Freihand 128">
                <a:extLst>
                  <a:ext uri="{FF2B5EF4-FFF2-40B4-BE49-F238E27FC236}">
                    <a16:creationId xmlns:a16="http://schemas.microsoft.com/office/drawing/2014/main" id="{DC3887C0-2810-46EC-ADD2-2750AF6B46B0}"/>
                  </a:ext>
                </a:extLst>
              </p14:cNvPr>
              <p14:cNvContentPartPr/>
              <p14:nvPr/>
            </p14:nvContentPartPr>
            <p14:xfrm>
              <a:off x="630293" y="822667"/>
              <a:ext cx="143640" cy="442440"/>
            </p14:xfrm>
          </p:contentPart>
        </mc:Choice>
        <mc:Fallback xmlns="">
          <p:pic>
            <p:nvPicPr>
              <p:cNvPr id="129" name="Freihand 128">
                <a:extLst>
                  <a:ext uri="{FF2B5EF4-FFF2-40B4-BE49-F238E27FC236}">
                    <a16:creationId xmlns:a16="http://schemas.microsoft.com/office/drawing/2014/main" id="{DC3887C0-2810-46EC-ADD2-2750AF6B46B0}"/>
                  </a:ext>
                </a:extLst>
              </p:cNvPr>
              <p:cNvPicPr/>
              <p:nvPr/>
            </p:nvPicPr>
            <p:blipFill>
              <a:blip r:embed="rId58"/>
              <a:stretch>
                <a:fillRect/>
              </a:stretch>
            </p:blipFill>
            <p:spPr>
              <a:xfrm>
                <a:off x="625973" y="818347"/>
                <a:ext cx="152280" cy="4510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30" name="Freihand 129">
                <a:extLst>
                  <a:ext uri="{FF2B5EF4-FFF2-40B4-BE49-F238E27FC236}">
                    <a16:creationId xmlns:a16="http://schemas.microsoft.com/office/drawing/2014/main" id="{E1A38B2A-0DBC-4404-B225-AA1A41597AE0}"/>
                  </a:ext>
                </a:extLst>
              </p14:cNvPr>
              <p14:cNvContentPartPr/>
              <p14:nvPr/>
            </p14:nvContentPartPr>
            <p14:xfrm>
              <a:off x="2489333" y="779107"/>
              <a:ext cx="308160" cy="534960"/>
            </p14:xfrm>
          </p:contentPart>
        </mc:Choice>
        <mc:Fallback xmlns="">
          <p:pic>
            <p:nvPicPr>
              <p:cNvPr id="130" name="Freihand 129">
                <a:extLst>
                  <a:ext uri="{FF2B5EF4-FFF2-40B4-BE49-F238E27FC236}">
                    <a16:creationId xmlns:a16="http://schemas.microsoft.com/office/drawing/2014/main" id="{E1A38B2A-0DBC-4404-B225-AA1A41597AE0}"/>
                  </a:ext>
                </a:extLst>
              </p:cNvPr>
              <p:cNvPicPr/>
              <p:nvPr/>
            </p:nvPicPr>
            <p:blipFill>
              <a:blip r:embed="rId60"/>
              <a:stretch>
                <a:fillRect/>
              </a:stretch>
            </p:blipFill>
            <p:spPr>
              <a:xfrm>
                <a:off x="2485013" y="774787"/>
                <a:ext cx="316800" cy="543600"/>
              </a:xfrm>
              <a:prstGeom prst="rect">
                <a:avLst/>
              </a:prstGeom>
            </p:spPr>
          </p:pic>
        </mc:Fallback>
      </mc:AlternateContent>
      <p:grpSp>
        <p:nvGrpSpPr>
          <p:cNvPr id="135" name="Gruppieren 134">
            <a:extLst>
              <a:ext uri="{FF2B5EF4-FFF2-40B4-BE49-F238E27FC236}">
                <a16:creationId xmlns:a16="http://schemas.microsoft.com/office/drawing/2014/main" id="{F021F6A0-9472-45B2-9CCA-8063B4964360}"/>
              </a:ext>
            </a:extLst>
          </p:cNvPr>
          <p:cNvGrpSpPr/>
          <p:nvPr/>
        </p:nvGrpSpPr>
        <p:grpSpPr>
          <a:xfrm>
            <a:off x="384773" y="2888707"/>
            <a:ext cx="4885560" cy="1300320"/>
            <a:chOff x="384773" y="2888707"/>
            <a:chExt cx="4885560" cy="1300320"/>
          </a:xfrm>
        </p:grpSpPr>
        <mc:AlternateContent xmlns:mc="http://schemas.openxmlformats.org/markup-compatibility/2006" xmlns:p14="http://schemas.microsoft.com/office/powerpoint/2010/main">
          <mc:Choice Requires="p14">
            <p:contentPart p14:bwMode="auto" r:id="rId61">
              <p14:nvContentPartPr>
                <p14:cNvPr id="108" name="Freihand 107">
                  <a:extLst>
                    <a:ext uri="{FF2B5EF4-FFF2-40B4-BE49-F238E27FC236}">
                      <a16:creationId xmlns:a16="http://schemas.microsoft.com/office/drawing/2014/main" id="{158CA7B3-66C4-4260-91C7-24BCC74F3FD2}"/>
                    </a:ext>
                  </a:extLst>
                </p14:cNvPr>
                <p14:cNvContentPartPr/>
                <p14:nvPr/>
              </p14:nvContentPartPr>
              <p14:xfrm>
                <a:off x="1278293" y="2940547"/>
                <a:ext cx="186480" cy="194040"/>
              </p14:xfrm>
            </p:contentPart>
          </mc:Choice>
          <mc:Fallback xmlns="">
            <p:pic>
              <p:nvPicPr>
                <p:cNvPr id="108" name="Freihand 107">
                  <a:extLst>
                    <a:ext uri="{FF2B5EF4-FFF2-40B4-BE49-F238E27FC236}">
                      <a16:creationId xmlns:a16="http://schemas.microsoft.com/office/drawing/2014/main" id="{158CA7B3-66C4-4260-91C7-24BCC74F3FD2}"/>
                    </a:ext>
                  </a:extLst>
                </p:cNvPr>
                <p:cNvPicPr/>
                <p:nvPr/>
              </p:nvPicPr>
              <p:blipFill>
                <a:blip r:embed="rId62"/>
                <a:stretch>
                  <a:fillRect/>
                </a:stretch>
              </p:blipFill>
              <p:spPr>
                <a:xfrm>
                  <a:off x="1273973" y="2936227"/>
                  <a:ext cx="1951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09" name="Freihand 108">
                  <a:extLst>
                    <a:ext uri="{FF2B5EF4-FFF2-40B4-BE49-F238E27FC236}">
                      <a16:creationId xmlns:a16="http://schemas.microsoft.com/office/drawing/2014/main" id="{E0E048E9-E7C5-4797-A963-4F6EE0A10B9E}"/>
                    </a:ext>
                  </a:extLst>
                </p14:cNvPr>
                <p14:cNvContentPartPr/>
                <p14:nvPr/>
              </p14:nvContentPartPr>
              <p14:xfrm>
                <a:off x="1563413" y="2901307"/>
                <a:ext cx="249840" cy="189000"/>
              </p14:xfrm>
            </p:contentPart>
          </mc:Choice>
          <mc:Fallback xmlns="">
            <p:pic>
              <p:nvPicPr>
                <p:cNvPr id="109" name="Freihand 108">
                  <a:extLst>
                    <a:ext uri="{FF2B5EF4-FFF2-40B4-BE49-F238E27FC236}">
                      <a16:creationId xmlns:a16="http://schemas.microsoft.com/office/drawing/2014/main" id="{E0E048E9-E7C5-4797-A963-4F6EE0A10B9E}"/>
                    </a:ext>
                  </a:extLst>
                </p:cNvPr>
                <p:cNvPicPr/>
                <p:nvPr/>
              </p:nvPicPr>
              <p:blipFill>
                <a:blip r:embed="rId64"/>
                <a:stretch>
                  <a:fillRect/>
                </a:stretch>
              </p:blipFill>
              <p:spPr>
                <a:xfrm>
                  <a:off x="1559093" y="2896987"/>
                  <a:ext cx="25848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10" name="Freihand 109">
                  <a:extLst>
                    <a:ext uri="{FF2B5EF4-FFF2-40B4-BE49-F238E27FC236}">
                      <a16:creationId xmlns:a16="http://schemas.microsoft.com/office/drawing/2014/main" id="{9A97063A-B773-4657-867F-7FB681C01344}"/>
                    </a:ext>
                  </a:extLst>
                </p14:cNvPr>
                <p14:cNvContentPartPr/>
                <p14:nvPr/>
              </p14:nvContentPartPr>
              <p14:xfrm>
                <a:off x="1780493" y="2924707"/>
                <a:ext cx="148320" cy="153000"/>
              </p14:xfrm>
            </p:contentPart>
          </mc:Choice>
          <mc:Fallback xmlns="">
            <p:pic>
              <p:nvPicPr>
                <p:cNvPr id="110" name="Freihand 109">
                  <a:extLst>
                    <a:ext uri="{FF2B5EF4-FFF2-40B4-BE49-F238E27FC236}">
                      <a16:creationId xmlns:a16="http://schemas.microsoft.com/office/drawing/2014/main" id="{9A97063A-B773-4657-867F-7FB681C01344}"/>
                    </a:ext>
                  </a:extLst>
                </p:cNvPr>
                <p:cNvPicPr/>
                <p:nvPr/>
              </p:nvPicPr>
              <p:blipFill>
                <a:blip r:embed="rId66"/>
                <a:stretch>
                  <a:fillRect/>
                </a:stretch>
              </p:blipFill>
              <p:spPr>
                <a:xfrm>
                  <a:off x="1776173" y="2920387"/>
                  <a:ext cx="15696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11" name="Freihand 110">
                  <a:extLst>
                    <a:ext uri="{FF2B5EF4-FFF2-40B4-BE49-F238E27FC236}">
                      <a16:creationId xmlns:a16="http://schemas.microsoft.com/office/drawing/2014/main" id="{E0ED20B2-EAC8-4CE4-B225-960EDA3D108F}"/>
                    </a:ext>
                  </a:extLst>
                </p14:cNvPr>
                <p14:cNvContentPartPr/>
                <p14:nvPr/>
              </p14:nvContentPartPr>
              <p14:xfrm>
                <a:off x="1951133" y="2988427"/>
                <a:ext cx="164160" cy="84960"/>
              </p14:xfrm>
            </p:contentPart>
          </mc:Choice>
          <mc:Fallback xmlns="">
            <p:pic>
              <p:nvPicPr>
                <p:cNvPr id="111" name="Freihand 110">
                  <a:extLst>
                    <a:ext uri="{FF2B5EF4-FFF2-40B4-BE49-F238E27FC236}">
                      <a16:creationId xmlns:a16="http://schemas.microsoft.com/office/drawing/2014/main" id="{E0ED20B2-EAC8-4CE4-B225-960EDA3D108F}"/>
                    </a:ext>
                  </a:extLst>
                </p:cNvPr>
                <p:cNvPicPr/>
                <p:nvPr/>
              </p:nvPicPr>
              <p:blipFill>
                <a:blip r:embed="rId68"/>
                <a:stretch>
                  <a:fillRect/>
                </a:stretch>
              </p:blipFill>
              <p:spPr>
                <a:xfrm>
                  <a:off x="1946813" y="2984107"/>
                  <a:ext cx="1728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12" name="Freihand 111">
                  <a:extLst>
                    <a:ext uri="{FF2B5EF4-FFF2-40B4-BE49-F238E27FC236}">
                      <a16:creationId xmlns:a16="http://schemas.microsoft.com/office/drawing/2014/main" id="{4F067B93-DE74-4D27-9D3F-DF11EE2EA728}"/>
                    </a:ext>
                  </a:extLst>
                </p14:cNvPr>
                <p14:cNvContentPartPr/>
                <p14:nvPr/>
              </p14:nvContentPartPr>
              <p14:xfrm>
                <a:off x="2087213" y="2989867"/>
                <a:ext cx="93960" cy="93960"/>
              </p14:xfrm>
            </p:contentPart>
          </mc:Choice>
          <mc:Fallback xmlns="">
            <p:pic>
              <p:nvPicPr>
                <p:cNvPr id="112" name="Freihand 111">
                  <a:extLst>
                    <a:ext uri="{FF2B5EF4-FFF2-40B4-BE49-F238E27FC236}">
                      <a16:creationId xmlns:a16="http://schemas.microsoft.com/office/drawing/2014/main" id="{4F067B93-DE74-4D27-9D3F-DF11EE2EA728}"/>
                    </a:ext>
                  </a:extLst>
                </p:cNvPr>
                <p:cNvPicPr/>
                <p:nvPr/>
              </p:nvPicPr>
              <p:blipFill>
                <a:blip r:embed="rId70"/>
                <a:stretch>
                  <a:fillRect/>
                </a:stretch>
              </p:blipFill>
              <p:spPr>
                <a:xfrm>
                  <a:off x="2082893" y="2985547"/>
                  <a:ext cx="1026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13" name="Freihand 112">
                  <a:extLst>
                    <a:ext uri="{FF2B5EF4-FFF2-40B4-BE49-F238E27FC236}">
                      <a16:creationId xmlns:a16="http://schemas.microsoft.com/office/drawing/2014/main" id="{0EE1B976-747B-4D76-A6C3-525ABA23DCEE}"/>
                    </a:ext>
                  </a:extLst>
                </p14:cNvPr>
                <p14:cNvContentPartPr/>
                <p14:nvPr/>
              </p14:nvContentPartPr>
              <p14:xfrm>
                <a:off x="2235533" y="2908867"/>
                <a:ext cx="154800" cy="147960"/>
              </p14:xfrm>
            </p:contentPart>
          </mc:Choice>
          <mc:Fallback xmlns="">
            <p:pic>
              <p:nvPicPr>
                <p:cNvPr id="113" name="Freihand 112">
                  <a:extLst>
                    <a:ext uri="{FF2B5EF4-FFF2-40B4-BE49-F238E27FC236}">
                      <a16:creationId xmlns:a16="http://schemas.microsoft.com/office/drawing/2014/main" id="{0EE1B976-747B-4D76-A6C3-525ABA23DCEE}"/>
                    </a:ext>
                  </a:extLst>
                </p:cNvPr>
                <p:cNvPicPr/>
                <p:nvPr/>
              </p:nvPicPr>
              <p:blipFill>
                <a:blip r:embed="rId72"/>
                <a:stretch>
                  <a:fillRect/>
                </a:stretch>
              </p:blipFill>
              <p:spPr>
                <a:xfrm>
                  <a:off x="2231213" y="2904547"/>
                  <a:ext cx="1634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14" name="Freihand 113">
                  <a:extLst>
                    <a:ext uri="{FF2B5EF4-FFF2-40B4-BE49-F238E27FC236}">
                      <a16:creationId xmlns:a16="http://schemas.microsoft.com/office/drawing/2014/main" id="{896F15EB-FCE1-436C-A732-AFFFD458C7B8}"/>
                    </a:ext>
                  </a:extLst>
                </p14:cNvPr>
                <p14:cNvContentPartPr/>
                <p14:nvPr/>
              </p14:nvContentPartPr>
              <p14:xfrm>
                <a:off x="2398253" y="2981587"/>
                <a:ext cx="23760" cy="126360"/>
              </p14:xfrm>
            </p:contentPart>
          </mc:Choice>
          <mc:Fallback xmlns="">
            <p:pic>
              <p:nvPicPr>
                <p:cNvPr id="114" name="Freihand 113">
                  <a:extLst>
                    <a:ext uri="{FF2B5EF4-FFF2-40B4-BE49-F238E27FC236}">
                      <a16:creationId xmlns:a16="http://schemas.microsoft.com/office/drawing/2014/main" id="{896F15EB-FCE1-436C-A732-AFFFD458C7B8}"/>
                    </a:ext>
                  </a:extLst>
                </p:cNvPr>
                <p:cNvPicPr/>
                <p:nvPr/>
              </p:nvPicPr>
              <p:blipFill>
                <a:blip r:embed="rId74"/>
                <a:stretch>
                  <a:fillRect/>
                </a:stretch>
              </p:blipFill>
              <p:spPr>
                <a:xfrm>
                  <a:off x="2393933" y="2977267"/>
                  <a:ext cx="324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15" name="Freihand 114">
                  <a:extLst>
                    <a:ext uri="{FF2B5EF4-FFF2-40B4-BE49-F238E27FC236}">
                      <a16:creationId xmlns:a16="http://schemas.microsoft.com/office/drawing/2014/main" id="{75F0FB71-9495-4634-B64E-55B4D70EB5B5}"/>
                    </a:ext>
                  </a:extLst>
                </p14:cNvPr>
                <p14:cNvContentPartPr/>
                <p14:nvPr/>
              </p14:nvContentPartPr>
              <p14:xfrm>
                <a:off x="2439293" y="2888707"/>
                <a:ext cx="479520" cy="279000"/>
              </p14:xfrm>
            </p:contentPart>
          </mc:Choice>
          <mc:Fallback xmlns="">
            <p:pic>
              <p:nvPicPr>
                <p:cNvPr id="115" name="Freihand 114">
                  <a:extLst>
                    <a:ext uri="{FF2B5EF4-FFF2-40B4-BE49-F238E27FC236}">
                      <a16:creationId xmlns:a16="http://schemas.microsoft.com/office/drawing/2014/main" id="{75F0FB71-9495-4634-B64E-55B4D70EB5B5}"/>
                    </a:ext>
                  </a:extLst>
                </p:cNvPr>
                <p:cNvPicPr/>
                <p:nvPr/>
              </p:nvPicPr>
              <p:blipFill>
                <a:blip r:embed="rId76"/>
                <a:stretch>
                  <a:fillRect/>
                </a:stretch>
              </p:blipFill>
              <p:spPr>
                <a:xfrm>
                  <a:off x="2434973" y="2884387"/>
                  <a:ext cx="488160" cy="2876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26" name="Freihand 125">
                  <a:extLst>
                    <a:ext uri="{FF2B5EF4-FFF2-40B4-BE49-F238E27FC236}">
                      <a16:creationId xmlns:a16="http://schemas.microsoft.com/office/drawing/2014/main" id="{22B20814-77B0-43F8-B695-B91167FB40D3}"/>
                    </a:ext>
                  </a:extLst>
                </p14:cNvPr>
                <p14:cNvContentPartPr/>
                <p14:nvPr/>
              </p14:nvContentPartPr>
              <p14:xfrm>
                <a:off x="773573" y="3237187"/>
                <a:ext cx="249480" cy="431280"/>
              </p14:xfrm>
            </p:contentPart>
          </mc:Choice>
          <mc:Fallback xmlns="">
            <p:pic>
              <p:nvPicPr>
                <p:cNvPr id="126" name="Freihand 125">
                  <a:extLst>
                    <a:ext uri="{FF2B5EF4-FFF2-40B4-BE49-F238E27FC236}">
                      <a16:creationId xmlns:a16="http://schemas.microsoft.com/office/drawing/2014/main" id="{22B20814-77B0-43F8-B695-B91167FB40D3}"/>
                    </a:ext>
                  </a:extLst>
                </p:cNvPr>
                <p:cNvPicPr/>
                <p:nvPr/>
              </p:nvPicPr>
              <p:blipFill>
                <a:blip r:embed="rId78"/>
                <a:stretch>
                  <a:fillRect/>
                </a:stretch>
              </p:blipFill>
              <p:spPr>
                <a:xfrm>
                  <a:off x="769253" y="3232867"/>
                  <a:ext cx="258120" cy="439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17" name="Freihand 116">
                  <a:extLst>
                    <a:ext uri="{FF2B5EF4-FFF2-40B4-BE49-F238E27FC236}">
                      <a16:creationId xmlns:a16="http://schemas.microsoft.com/office/drawing/2014/main" id="{F0E7D920-9690-40A8-98D9-383F979A9BC9}"/>
                    </a:ext>
                  </a:extLst>
                </p14:cNvPr>
                <p14:cNvContentPartPr/>
                <p14:nvPr/>
              </p14:nvContentPartPr>
              <p14:xfrm>
                <a:off x="3949493" y="2933707"/>
                <a:ext cx="177120" cy="208080"/>
              </p14:xfrm>
            </p:contentPart>
          </mc:Choice>
          <mc:Fallback xmlns="">
            <p:pic>
              <p:nvPicPr>
                <p:cNvPr id="117" name="Freihand 116">
                  <a:extLst>
                    <a:ext uri="{FF2B5EF4-FFF2-40B4-BE49-F238E27FC236}">
                      <a16:creationId xmlns:a16="http://schemas.microsoft.com/office/drawing/2014/main" id="{F0E7D920-9690-40A8-98D9-383F979A9BC9}"/>
                    </a:ext>
                  </a:extLst>
                </p:cNvPr>
                <p:cNvPicPr/>
                <p:nvPr/>
              </p:nvPicPr>
              <p:blipFill>
                <a:blip r:embed="rId80"/>
                <a:stretch>
                  <a:fillRect/>
                </a:stretch>
              </p:blipFill>
              <p:spPr>
                <a:xfrm>
                  <a:off x="3945173" y="2929387"/>
                  <a:ext cx="1857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18" name="Freihand 117">
                  <a:extLst>
                    <a:ext uri="{FF2B5EF4-FFF2-40B4-BE49-F238E27FC236}">
                      <a16:creationId xmlns:a16="http://schemas.microsoft.com/office/drawing/2014/main" id="{DE0175DE-B7C5-4D45-9438-753BDACAC3F8}"/>
                    </a:ext>
                  </a:extLst>
                </p14:cNvPr>
                <p14:cNvContentPartPr/>
                <p14:nvPr/>
              </p14:nvContentPartPr>
              <p14:xfrm>
                <a:off x="4170893" y="2943427"/>
                <a:ext cx="189000" cy="163080"/>
              </p14:xfrm>
            </p:contentPart>
          </mc:Choice>
          <mc:Fallback xmlns="">
            <p:pic>
              <p:nvPicPr>
                <p:cNvPr id="118" name="Freihand 117">
                  <a:extLst>
                    <a:ext uri="{FF2B5EF4-FFF2-40B4-BE49-F238E27FC236}">
                      <a16:creationId xmlns:a16="http://schemas.microsoft.com/office/drawing/2014/main" id="{DE0175DE-B7C5-4D45-9438-753BDACAC3F8}"/>
                    </a:ext>
                  </a:extLst>
                </p:cNvPr>
                <p:cNvPicPr/>
                <p:nvPr/>
              </p:nvPicPr>
              <p:blipFill>
                <a:blip r:embed="rId82"/>
                <a:stretch>
                  <a:fillRect/>
                </a:stretch>
              </p:blipFill>
              <p:spPr>
                <a:xfrm>
                  <a:off x="4166573" y="2939107"/>
                  <a:ext cx="1976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19" name="Freihand 118">
                  <a:extLst>
                    <a:ext uri="{FF2B5EF4-FFF2-40B4-BE49-F238E27FC236}">
                      <a16:creationId xmlns:a16="http://schemas.microsoft.com/office/drawing/2014/main" id="{B1BD55E1-BBC9-479A-ADFC-39A3A6300662}"/>
                    </a:ext>
                  </a:extLst>
                </p14:cNvPr>
                <p14:cNvContentPartPr/>
                <p14:nvPr/>
              </p14:nvContentPartPr>
              <p14:xfrm>
                <a:off x="4362053" y="2959267"/>
                <a:ext cx="140760" cy="143640"/>
              </p14:xfrm>
            </p:contentPart>
          </mc:Choice>
          <mc:Fallback xmlns="">
            <p:pic>
              <p:nvPicPr>
                <p:cNvPr id="119" name="Freihand 118">
                  <a:extLst>
                    <a:ext uri="{FF2B5EF4-FFF2-40B4-BE49-F238E27FC236}">
                      <a16:creationId xmlns:a16="http://schemas.microsoft.com/office/drawing/2014/main" id="{B1BD55E1-BBC9-479A-ADFC-39A3A6300662}"/>
                    </a:ext>
                  </a:extLst>
                </p:cNvPr>
                <p:cNvPicPr/>
                <p:nvPr/>
              </p:nvPicPr>
              <p:blipFill>
                <a:blip r:embed="rId84"/>
                <a:stretch>
                  <a:fillRect/>
                </a:stretch>
              </p:blipFill>
              <p:spPr>
                <a:xfrm>
                  <a:off x="4357733" y="2954947"/>
                  <a:ext cx="149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20" name="Freihand 119">
                  <a:extLst>
                    <a:ext uri="{FF2B5EF4-FFF2-40B4-BE49-F238E27FC236}">
                      <a16:creationId xmlns:a16="http://schemas.microsoft.com/office/drawing/2014/main" id="{02156CD5-8FD4-45CD-9FA0-12C4A48DAE4E}"/>
                    </a:ext>
                  </a:extLst>
                </p14:cNvPr>
                <p14:cNvContentPartPr/>
                <p14:nvPr/>
              </p14:nvContentPartPr>
              <p14:xfrm>
                <a:off x="4561493" y="3048547"/>
                <a:ext cx="214560" cy="59040"/>
              </p14:xfrm>
            </p:contentPart>
          </mc:Choice>
          <mc:Fallback xmlns="">
            <p:pic>
              <p:nvPicPr>
                <p:cNvPr id="120" name="Freihand 119">
                  <a:extLst>
                    <a:ext uri="{FF2B5EF4-FFF2-40B4-BE49-F238E27FC236}">
                      <a16:creationId xmlns:a16="http://schemas.microsoft.com/office/drawing/2014/main" id="{02156CD5-8FD4-45CD-9FA0-12C4A48DAE4E}"/>
                    </a:ext>
                  </a:extLst>
                </p:cNvPr>
                <p:cNvPicPr/>
                <p:nvPr/>
              </p:nvPicPr>
              <p:blipFill>
                <a:blip r:embed="rId86"/>
                <a:stretch>
                  <a:fillRect/>
                </a:stretch>
              </p:blipFill>
              <p:spPr>
                <a:xfrm>
                  <a:off x="4557173" y="3044227"/>
                  <a:ext cx="2232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21" name="Freihand 120">
                  <a:extLst>
                    <a:ext uri="{FF2B5EF4-FFF2-40B4-BE49-F238E27FC236}">
                      <a16:creationId xmlns:a16="http://schemas.microsoft.com/office/drawing/2014/main" id="{5937C00A-C772-4EB3-8F7D-49F8723C5BAC}"/>
                    </a:ext>
                  </a:extLst>
                </p14:cNvPr>
                <p14:cNvContentPartPr/>
                <p14:nvPr/>
              </p14:nvContentPartPr>
              <p14:xfrm>
                <a:off x="4766333" y="3048187"/>
                <a:ext cx="97200" cy="149760"/>
              </p14:xfrm>
            </p:contentPart>
          </mc:Choice>
          <mc:Fallback xmlns="">
            <p:pic>
              <p:nvPicPr>
                <p:cNvPr id="121" name="Freihand 120">
                  <a:extLst>
                    <a:ext uri="{FF2B5EF4-FFF2-40B4-BE49-F238E27FC236}">
                      <a16:creationId xmlns:a16="http://schemas.microsoft.com/office/drawing/2014/main" id="{5937C00A-C772-4EB3-8F7D-49F8723C5BAC}"/>
                    </a:ext>
                  </a:extLst>
                </p:cNvPr>
                <p:cNvPicPr/>
                <p:nvPr/>
              </p:nvPicPr>
              <p:blipFill>
                <a:blip r:embed="rId88"/>
                <a:stretch>
                  <a:fillRect/>
                </a:stretch>
              </p:blipFill>
              <p:spPr>
                <a:xfrm>
                  <a:off x="4762013" y="3043867"/>
                  <a:ext cx="1058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22" name="Freihand 121">
                  <a:extLst>
                    <a:ext uri="{FF2B5EF4-FFF2-40B4-BE49-F238E27FC236}">
                      <a16:creationId xmlns:a16="http://schemas.microsoft.com/office/drawing/2014/main" id="{83352CD0-6AC6-4034-BC5F-B3F992446589}"/>
                    </a:ext>
                  </a:extLst>
                </p14:cNvPr>
                <p14:cNvContentPartPr/>
                <p14:nvPr/>
              </p14:nvContentPartPr>
              <p14:xfrm>
                <a:off x="4844093" y="3009307"/>
                <a:ext cx="85320" cy="95040"/>
              </p14:xfrm>
            </p:contentPart>
          </mc:Choice>
          <mc:Fallback xmlns="">
            <p:pic>
              <p:nvPicPr>
                <p:cNvPr id="122" name="Freihand 121">
                  <a:extLst>
                    <a:ext uri="{FF2B5EF4-FFF2-40B4-BE49-F238E27FC236}">
                      <a16:creationId xmlns:a16="http://schemas.microsoft.com/office/drawing/2014/main" id="{83352CD0-6AC6-4034-BC5F-B3F992446589}"/>
                    </a:ext>
                  </a:extLst>
                </p:cNvPr>
                <p:cNvPicPr/>
                <p:nvPr/>
              </p:nvPicPr>
              <p:blipFill>
                <a:blip r:embed="rId90"/>
                <a:stretch>
                  <a:fillRect/>
                </a:stretch>
              </p:blipFill>
              <p:spPr>
                <a:xfrm>
                  <a:off x="4839773" y="3004987"/>
                  <a:ext cx="939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23" name="Freihand 122">
                  <a:extLst>
                    <a:ext uri="{FF2B5EF4-FFF2-40B4-BE49-F238E27FC236}">
                      <a16:creationId xmlns:a16="http://schemas.microsoft.com/office/drawing/2014/main" id="{660506C8-8E85-4637-9641-1B3281DECB39}"/>
                    </a:ext>
                  </a:extLst>
                </p14:cNvPr>
                <p14:cNvContentPartPr/>
                <p14:nvPr/>
              </p14:nvContentPartPr>
              <p14:xfrm>
                <a:off x="4927253" y="2972587"/>
                <a:ext cx="80280" cy="141840"/>
              </p14:xfrm>
            </p:contentPart>
          </mc:Choice>
          <mc:Fallback xmlns="">
            <p:pic>
              <p:nvPicPr>
                <p:cNvPr id="123" name="Freihand 122">
                  <a:extLst>
                    <a:ext uri="{FF2B5EF4-FFF2-40B4-BE49-F238E27FC236}">
                      <a16:creationId xmlns:a16="http://schemas.microsoft.com/office/drawing/2014/main" id="{660506C8-8E85-4637-9641-1B3281DECB39}"/>
                    </a:ext>
                  </a:extLst>
                </p:cNvPr>
                <p:cNvPicPr/>
                <p:nvPr/>
              </p:nvPicPr>
              <p:blipFill>
                <a:blip r:embed="rId92"/>
                <a:stretch>
                  <a:fillRect/>
                </a:stretch>
              </p:blipFill>
              <p:spPr>
                <a:xfrm>
                  <a:off x="4922933" y="2968267"/>
                  <a:ext cx="8892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24" name="Freihand 123">
                  <a:extLst>
                    <a:ext uri="{FF2B5EF4-FFF2-40B4-BE49-F238E27FC236}">
                      <a16:creationId xmlns:a16="http://schemas.microsoft.com/office/drawing/2014/main" id="{B8E3D376-C491-495D-BF42-11C68E92CA00}"/>
                    </a:ext>
                  </a:extLst>
                </p14:cNvPr>
                <p14:cNvContentPartPr/>
                <p14:nvPr/>
              </p14:nvContentPartPr>
              <p14:xfrm>
                <a:off x="5020133" y="2967907"/>
                <a:ext cx="250200" cy="144000"/>
              </p14:xfrm>
            </p:contentPart>
          </mc:Choice>
          <mc:Fallback xmlns="">
            <p:pic>
              <p:nvPicPr>
                <p:cNvPr id="124" name="Freihand 123">
                  <a:extLst>
                    <a:ext uri="{FF2B5EF4-FFF2-40B4-BE49-F238E27FC236}">
                      <a16:creationId xmlns:a16="http://schemas.microsoft.com/office/drawing/2014/main" id="{B8E3D376-C491-495D-BF42-11C68E92CA00}"/>
                    </a:ext>
                  </a:extLst>
                </p:cNvPr>
                <p:cNvPicPr/>
                <p:nvPr/>
              </p:nvPicPr>
              <p:blipFill>
                <a:blip r:embed="rId94"/>
                <a:stretch>
                  <a:fillRect/>
                </a:stretch>
              </p:blipFill>
              <p:spPr>
                <a:xfrm>
                  <a:off x="5015813" y="2963587"/>
                  <a:ext cx="2588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27" name="Freihand 126">
                  <a:extLst>
                    <a:ext uri="{FF2B5EF4-FFF2-40B4-BE49-F238E27FC236}">
                      <a16:creationId xmlns:a16="http://schemas.microsoft.com/office/drawing/2014/main" id="{D2283386-F927-404C-A909-07F1C2ECAB3D}"/>
                    </a:ext>
                  </a:extLst>
                </p14:cNvPr>
                <p14:cNvContentPartPr/>
                <p14:nvPr/>
              </p14:nvContentPartPr>
              <p14:xfrm>
                <a:off x="3842933" y="3186067"/>
                <a:ext cx="384840" cy="483120"/>
              </p14:xfrm>
            </p:contentPart>
          </mc:Choice>
          <mc:Fallback xmlns="">
            <p:pic>
              <p:nvPicPr>
                <p:cNvPr id="127" name="Freihand 126">
                  <a:extLst>
                    <a:ext uri="{FF2B5EF4-FFF2-40B4-BE49-F238E27FC236}">
                      <a16:creationId xmlns:a16="http://schemas.microsoft.com/office/drawing/2014/main" id="{D2283386-F927-404C-A909-07F1C2ECAB3D}"/>
                    </a:ext>
                  </a:extLst>
                </p:cNvPr>
                <p:cNvPicPr/>
                <p:nvPr/>
              </p:nvPicPr>
              <p:blipFill>
                <a:blip r:embed="rId96"/>
                <a:stretch>
                  <a:fillRect/>
                </a:stretch>
              </p:blipFill>
              <p:spPr>
                <a:xfrm>
                  <a:off x="3838613" y="3181747"/>
                  <a:ext cx="393480" cy="4917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31" name="Freihand 130">
                  <a:extLst>
                    <a:ext uri="{FF2B5EF4-FFF2-40B4-BE49-F238E27FC236}">
                      <a16:creationId xmlns:a16="http://schemas.microsoft.com/office/drawing/2014/main" id="{C81ADFFE-58BD-43F0-B941-B673A06AABB0}"/>
                    </a:ext>
                  </a:extLst>
                </p14:cNvPr>
                <p14:cNvContentPartPr/>
                <p14:nvPr/>
              </p14:nvContentPartPr>
              <p14:xfrm>
                <a:off x="919373" y="3676027"/>
                <a:ext cx="3100320" cy="221040"/>
              </p14:xfrm>
            </p:contentPart>
          </mc:Choice>
          <mc:Fallback xmlns="">
            <p:pic>
              <p:nvPicPr>
                <p:cNvPr id="131" name="Freihand 130">
                  <a:extLst>
                    <a:ext uri="{FF2B5EF4-FFF2-40B4-BE49-F238E27FC236}">
                      <a16:creationId xmlns:a16="http://schemas.microsoft.com/office/drawing/2014/main" id="{C81ADFFE-58BD-43F0-B941-B673A06AABB0}"/>
                    </a:ext>
                  </a:extLst>
                </p:cNvPr>
                <p:cNvPicPr/>
                <p:nvPr/>
              </p:nvPicPr>
              <p:blipFill>
                <a:blip r:embed="rId98"/>
                <a:stretch>
                  <a:fillRect/>
                </a:stretch>
              </p:blipFill>
              <p:spPr>
                <a:xfrm>
                  <a:off x="915053" y="3671707"/>
                  <a:ext cx="310896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32" name="Freihand 131">
                  <a:extLst>
                    <a:ext uri="{FF2B5EF4-FFF2-40B4-BE49-F238E27FC236}">
                      <a16:creationId xmlns:a16="http://schemas.microsoft.com/office/drawing/2014/main" id="{F3BCC7BE-AC79-4EF0-AFE5-7FC109496E57}"/>
                    </a:ext>
                  </a:extLst>
                </p14:cNvPr>
                <p14:cNvContentPartPr/>
                <p14:nvPr/>
              </p14:nvContentPartPr>
              <p14:xfrm>
                <a:off x="876893" y="3672427"/>
                <a:ext cx="57600" cy="104040"/>
              </p14:xfrm>
            </p:contentPart>
          </mc:Choice>
          <mc:Fallback xmlns="">
            <p:pic>
              <p:nvPicPr>
                <p:cNvPr id="132" name="Freihand 131">
                  <a:extLst>
                    <a:ext uri="{FF2B5EF4-FFF2-40B4-BE49-F238E27FC236}">
                      <a16:creationId xmlns:a16="http://schemas.microsoft.com/office/drawing/2014/main" id="{F3BCC7BE-AC79-4EF0-AFE5-7FC109496E57}"/>
                    </a:ext>
                  </a:extLst>
                </p:cNvPr>
                <p:cNvPicPr/>
                <p:nvPr/>
              </p:nvPicPr>
              <p:blipFill>
                <a:blip r:embed="rId100"/>
                <a:stretch>
                  <a:fillRect/>
                </a:stretch>
              </p:blipFill>
              <p:spPr>
                <a:xfrm>
                  <a:off x="872573" y="3668107"/>
                  <a:ext cx="662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33" name="Freihand 132">
                  <a:extLst>
                    <a:ext uri="{FF2B5EF4-FFF2-40B4-BE49-F238E27FC236}">
                      <a16:creationId xmlns:a16="http://schemas.microsoft.com/office/drawing/2014/main" id="{0E8E346D-671D-407D-809B-C7B95DA99FDF}"/>
                    </a:ext>
                  </a:extLst>
                </p14:cNvPr>
                <p14:cNvContentPartPr/>
                <p14:nvPr/>
              </p14:nvContentPartPr>
              <p14:xfrm>
                <a:off x="472253" y="3649027"/>
                <a:ext cx="1285920" cy="540000"/>
              </p14:xfrm>
            </p:contentPart>
          </mc:Choice>
          <mc:Fallback xmlns="">
            <p:pic>
              <p:nvPicPr>
                <p:cNvPr id="133" name="Freihand 132">
                  <a:extLst>
                    <a:ext uri="{FF2B5EF4-FFF2-40B4-BE49-F238E27FC236}">
                      <a16:creationId xmlns:a16="http://schemas.microsoft.com/office/drawing/2014/main" id="{0E8E346D-671D-407D-809B-C7B95DA99FDF}"/>
                    </a:ext>
                  </a:extLst>
                </p:cNvPr>
                <p:cNvPicPr/>
                <p:nvPr/>
              </p:nvPicPr>
              <p:blipFill>
                <a:blip r:embed="rId102"/>
                <a:stretch>
                  <a:fillRect/>
                </a:stretch>
              </p:blipFill>
              <p:spPr>
                <a:xfrm>
                  <a:off x="467933" y="3644707"/>
                  <a:ext cx="1294560" cy="5486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34" name="Freihand 133">
                  <a:extLst>
                    <a:ext uri="{FF2B5EF4-FFF2-40B4-BE49-F238E27FC236}">
                      <a16:creationId xmlns:a16="http://schemas.microsoft.com/office/drawing/2014/main" id="{7F0C2369-8937-4B43-A9AD-58BF20440F06}"/>
                    </a:ext>
                  </a:extLst>
                </p14:cNvPr>
                <p14:cNvContentPartPr/>
                <p14:nvPr/>
              </p14:nvContentPartPr>
              <p14:xfrm>
                <a:off x="384773" y="3630307"/>
                <a:ext cx="258840" cy="99720"/>
              </p14:xfrm>
            </p:contentPart>
          </mc:Choice>
          <mc:Fallback xmlns="">
            <p:pic>
              <p:nvPicPr>
                <p:cNvPr id="134" name="Freihand 133">
                  <a:extLst>
                    <a:ext uri="{FF2B5EF4-FFF2-40B4-BE49-F238E27FC236}">
                      <a16:creationId xmlns:a16="http://schemas.microsoft.com/office/drawing/2014/main" id="{7F0C2369-8937-4B43-A9AD-58BF20440F06}"/>
                    </a:ext>
                  </a:extLst>
                </p:cNvPr>
                <p:cNvPicPr/>
                <p:nvPr/>
              </p:nvPicPr>
              <p:blipFill>
                <a:blip r:embed="rId104"/>
                <a:stretch>
                  <a:fillRect/>
                </a:stretch>
              </p:blipFill>
              <p:spPr>
                <a:xfrm>
                  <a:off x="380453" y="3625987"/>
                  <a:ext cx="267480" cy="108360"/>
                </a:xfrm>
                <a:prstGeom prst="rect">
                  <a:avLst/>
                </a:prstGeom>
              </p:spPr>
            </p:pic>
          </mc:Fallback>
        </mc:AlternateContent>
      </p:grpSp>
      <p:grpSp>
        <p:nvGrpSpPr>
          <p:cNvPr id="145" name="Gruppieren 144">
            <a:extLst>
              <a:ext uri="{FF2B5EF4-FFF2-40B4-BE49-F238E27FC236}">
                <a16:creationId xmlns:a16="http://schemas.microsoft.com/office/drawing/2014/main" id="{05CCC6F6-80EB-4C78-B8B6-71CC241836FB}"/>
              </a:ext>
            </a:extLst>
          </p:cNvPr>
          <p:cNvGrpSpPr/>
          <p:nvPr/>
        </p:nvGrpSpPr>
        <p:grpSpPr>
          <a:xfrm>
            <a:off x="8326733" y="518107"/>
            <a:ext cx="3712320" cy="1125720"/>
            <a:chOff x="8326733" y="518107"/>
            <a:chExt cx="3712320" cy="1125720"/>
          </a:xfrm>
        </p:grpSpPr>
        <mc:AlternateContent xmlns:mc="http://schemas.openxmlformats.org/markup-compatibility/2006" xmlns:p14="http://schemas.microsoft.com/office/powerpoint/2010/main">
          <mc:Choice Requires="p14">
            <p:contentPart p14:bwMode="auto" r:id="rId105">
              <p14:nvContentPartPr>
                <p14:cNvPr id="44" name="Freihand 43">
                  <a:extLst>
                    <a:ext uri="{FF2B5EF4-FFF2-40B4-BE49-F238E27FC236}">
                      <a16:creationId xmlns:a16="http://schemas.microsoft.com/office/drawing/2014/main" id="{E97521D1-2DAE-41ED-94A1-44FCEF79D3B2}"/>
                    </a:ext>
                  </a:extLst>
                </p14:cNvPr>
                <p14:cNvContentPartPr/>
                <p14:nvPr/>
              </p14:nvContentPartPr>
              <p14:xfrm>
                <a:off x="8961053" y="1027147"/>
                <a:ext cx="4320" cy="118440"/>
              </p14:xfrm>
            </p:contentPart>
          </mc:Choice>
          <mc:Fallback xmlns="">
            <p:pic>
              <p:nvPicPr>
                <p:cNvPr id="44" name="Freihand 43">
                  <a:extLst>
                    <a:ext uri="{FF2B5EF4-FFF2-40B4-BE49-F238E27FC236}">
                      <a16:creationId xmlns:a16="http://schemas.microsoft.com/office/drawing/2014/main" id="{E97521D1-2DAE-41ED-94A1-44FCEF79D3B2}"/>
                    </a:ext>
                  </a:extLst>
                </p:cNvPr>
                <p:cNvPicPr/>
                <p:nvPr/>
              </p:nvPicPr>
              <p:blipFill>
                <a:blip r:embed="rId106"/>
                <a:stretch>
                  <a:fillRect/>
                </a:stretch>
              </p:blipFill>
              <p:spPr>
                <a:xfrm>
                  <a:off x="8956733" y="1022827"/>
                  <a:ext cx="1296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5" name="Freihand 44">
                  <a:extLst>
                    <a:ext uri="{FF2B5EF4-FFF2-40B4-BE49-F238E27FC236}">
                      <a16:creationId xmlns:a16="http://schemas.microsoft.com/office/drawing/2014/main" id="{AE970168-45DC-44B7-9B15-81420F02B08A}"/>
                    </a:ext>
                  </a:extLst>
                </p14:cNvPr>
                <p14:cNvContentPartPr/>
                <p14:nvPr/>
              </p14:nvContentPartPr>
              <p14:xfrm>
                <a:off x="8887973" y="1135507"/>
                <a:ext cx="144360" cy="17280"/>
              </p14:xfrm>
            </p:contentPart>
          </mc:Choice>
          <mc:Fallback xmlns="">
            <p:pic>
              <p:nvPicPr>
                <p:cNvPr id="45" name="Freihand 44">
                  <a:extLst>
                    <a:ext uri="{FF2B5EF4-FFF2-40B4-BE49-F238E27FC236}">
                      <a16:creationId xmlns:a16="http://schemas.microsoft.com/office/drawing/2014/main" id="{AE970168-45DC-44B7-9B15-81420F02B08A}"/>
                    </a:ext>
                  </a:extLst>
                </p:cNvPr>
                <p:cNvPicPr/>
                <p:nvPr/>
              </p:nvPicPr>
              <p:blipFill>
                <a:blip r:embed="rId108"/>
                <a:stretch>
                  <a:fillRect/>
                </a:stretch>
              </p:blipFill>
              <p:spPr>
                <a:xfrm>
                  <a:off x="8883653" y="1131187"/>
                  <a:ext cx="15300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6" name="Freihand 45">
                  <a:extLst>
                    <a:ext uri="{FF2B5EF4-FFF2-40B4-BE49-F238E27FC236}">
                      <a16:creationId xmlns:a16="http://schemas.microsoft.com/office/drawing/2014/main" id="{1CCDE6C4-8CA8-483E-9083-8D5EC972B6A0}"/>
                    </a:ext>
                  </a:extLst>
                </p14:cNvPr>
                <p14:cNvContentPartPr/>
                <p14:nvPr/>
              </p14:nvContentPartPr>
              <p14:xfrm>
                <a:off x="8863133" y="1015267"/>
                <a:ext cx="205920" cy="17640"/>
              </p14:xfrm>
            </p:contentPart>
          </mc:Choice>
          <mc:Fallback xmlns="">
            <p:pic>
              <p:nvPicPr>
                <p:cNvPr id="46" name="Freihand 45">
                  <a:extLst>
                    <a:ext uri="{FF2B5EF4-FFF2-40B4-BE49-F238E27FC236}">
                      <a16:creationId xmlns:a16="http://schemas.microsoft.com/office/drawing/2014/main" id="{1CCDE6C4-8CA8-483E-9083-8D5EC972B6A0}"/>
                    </a:ext>
                  </a:extLst>
                </p:cNvPr>
                <p:cNvPicPr/>
                <p:nvPr/>
              </p:nvPicPr>
              <p:blipFill>
                <a:blip r:embed="rId110"/>
                <a:stretch>
                  <a:fillRect/>
                </a:stretch>
              </p:blipFill>
              <p:spPr>
                <a:xfrm>
                  <a:off x="8858813" y="1010947"/>
                  <a:ext cx="2145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33" name="Freihand 32">
                  <a:extLst>
                    <a:ext uri="{FF2B5EF4-FFF2-40B4-BE49-F238E27FC236}">
                      <a16:creationId xmlns:a16="http://schemas.microsoft.com/office/drawing/2014/main" id="{4FEEFC9B-4394-4E77-9109-4BE4936A2433}"/>
                    </a:ext>
                  </a:extLst>
                </p14:cNvPr>
                <p14:cNvContentPartPr/>
                <p14:nvPr/>
              </p14:nvContentPartPr>
              <p14:xfrm>
                <a:off x="9469373" y="686587"/>
                <a:ext cx="148320" cy="720"/>
              </p14:xfrm>
            </p:contentPart>
          </mc:Choice>
          <mc:Fallback xmlns="">
            <p:pic>
              <p:nvPicPr>
                <p:cNvPr id="33" name="Freihand 32">
                  <a:extLst>
                    <a:ext uri="{FF2B5EF4-FFF2-40B4-BE49-F238E27FC236}">
                      <a16:creationId xmlns:a16="http://schemas.microsoft.com/office/drawing/2014/main" id="{4FEEFC9B-4394-4E77-9109-4BE4936A2433}"/>
                    </a:ext>
                  </a:extLst>
                </p:cNvPr>
                <p:cNvPicPr/>
                <p:nvPr/>
              </p:nvPicPr>
              <p:blipFill>
                <a:blip r:embed="rId112"/>
                <a:stretch>
                  <a:fillRect/>
                </a:stretch>
              </p:blipFill>
              <p:spPr>
                <a:xfrm>
                  <a:off x="9465053" y="682267"/>
                  <a:ext cx="15696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34" name="Freihand 33">
                  <a:extLst>
                    <a:ext uri="{FF2B5EF4-FFF2-40B4-BE49-F238E27FC236}">
                      <a16:creationId xmlns:a16="http://schemas.microsoft.com/office/drawing/2014/main" id="{C4766CB8-52F3-467F-8CE1-0E12D5866EF5}"/>
                    </a:ext>
                  </a:extLst>
                </p14:cNvPr>
                <p14:cNvContentPartPr/>
                <p14:nvPr/>
              </p14:nvContentPartPr>
              <p14:xfrm>
                <a:off x="9468293" y="728707"/>
                <a:ext cx="182160" cy="8280"/>
              </p14:xfrm>
            </p:contentPart>
          </mc:Choice>
          <mc:Fallback xmlns="">
            <p:pic>
              <p:nvPicPr>
                <p:cNvPr id="34" name="Freihand 33">
                  <a:extLst>
                    <a:ext uri="{FF2B5EF4-FFF2-40B4-BE49-F238E27FC236}">
                      <a16:creationId xmlns:a16="http://schemas.microsoft.com/office/drawing/2014/main" id="{C4766CB8-52F3-467F-8CE1-0E12D5866EF5}"/>
                    </a:ext>
                  </a:extLst>
                </p:cNvPr>
                <p:cNvPicPr/>
                <p:nvPr/>
              </p:nvPicPr>
              <p:blipFill>
                <a:blip r:embed="rId114"/>
                <a:stretch>
                  <a:fillRect/>
                </a:stretch>
              </p:blipFill>
              <p:spPr>
                <a:xfrm>
                  <a:off x="9463973" y="724387"/>
                  <a:ext cx="1908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35" name="Freihand 34">
                  <a:extLst>
                    <a:ext uri="{FF2B5EF4-FFF2-40B4-BE49-F238E27FC236}">
                      <a16:creationId xmlns:a16="http://schemas.microsoft.com/office/drawing/2014/main" id="{4FDAFEAD-4E99-4F37-BE5F-FCE0A4BABAD8}"/>
                    </a:ext>
                  </a:extLst>
                </p14:cNvPr>
                <p14:cNvContentPartPr/>
                <p14:nvPr/>
              </p14:nvContentPartPr>
              <p14:xfrm>
                <a:off x="9723533" y="659947"/>
                <a:ext cx="92160" cy="177840"/>
              </p14:xfrm>
            </p:contentPart>
          </mc:Choice>
          <mc:Fallback xmlns="">
            <p:pic>
              <p:nvPicPr>
                <p:cNvPr id="35" name="Freihand 34">
                  <a:extLst>
                    <a:ext uri="{FF2B5EF4-FFF2-40B4-BE49-F238E27FC236}">
                      <a16:creationId xmlns:a16="http://schemas.microsoft.com/office/drawing/2014/main" id="{4FDAFEAD-4E99-4F37-BE5F-FCE0A4BABAD8}"/>
                    </a:ext>
                  </a:extLst>
                </p:cNvPr>
                <p:cNvPicPr/>
                <p:nvPr/>
              </p:nvPicPr>
              <p:blipFill>
                <a:blip r:embed="rId116"/>
                <a:stretch>
                  <a:fillRect/>
                </a:stretch>
              </p:blipFill>
              <p:spPr>
                <a:xfrm>
                  <a:off x="9719213" y="655627"/>
                  <a:ext cx="1008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37" name="Freihand 36">
                  <a:extLst>
                    <a:ext uri="{FF2B5EF4-FFF2-40B4-BE49-F238E27FC236}">
                      <a16:creationId xmlns:a16="http://schemas.microsoft.com/office/drawing/2014/main" id="{75BE7439-BB99-4C14-BE87-81392B00500B}"/>
                    </a:ext>
                  </a:extLst>
                </p14:cNvPr>
                <p14:cNvContentPartPr/>
                <p14:nvPr/>
              </p14:nvContentPartPr>
              <p14:xfrm>
                <a:off x="10474493" y="518107"/>
                <a:ext cx="17640" cy="204480"/>
              </p14:xfrm>
            </p:contentPart>
          </mc:Choice>
          <mc:Fallback xmlns="">
            <p:pic>
              <p:nvPicPr>
                <p:cNvPr id="37" name="Freihand 36">
                  <a:extLst>
                    <a:ext uri="{FF2B5EF4-FFF2-40B4-BE49-F238E27FC236}">
                      <a16:creationId xmlns:a16="http://schemas.microsoft.com/office/drawing/2014/main" id="{75BE7439-BB99-4C14-BE87-81392B00500B}"/>
                    </a:ext>
                  </a:extLst>
                </p:cNvPr>
                <p:cNvPicPr/>
                <p:nvPr/>
              </p:nvPicPr>
              <p:blipFill>
                <a:blip r:embed="rId118"/>
                <a:stretch>
                  <a:fillRect/>
                </a:stretch>
              </p:blipFill>
              <p:spPr>
                <a:xfrm>
                  <a:off x="10470173" y="513787"/>
                  <a:ext cx="262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38" name="Freihand 37">
                  <a:extLst>
                    <a:ext uri="{FF2B5EF4-FFF2-40B4-BE49-F238E27FC236}">
                      <a16:creationId xmlns:a16="http://schemas.microsoft.com/office/drawing/2014/main" id="{373ADF0C-519E-49CD-84CD-09EF624DB8EC}"/>
                    </a:ext>
                  </a:extLst>
                </p14:cNvPr>
                <p14:cNvContentPartPr/>
                <p14:nvPr/>
              </p14:nvContentPartPr>
              <p14:xfrm>
                <a:off x="10594373" y="621787"/>
                <a:ext cx="106560" cy="13680"/>
              </p14:xfrm>
            </p:contentPart>
          </mc:Choice>
          <mc:Fallback xmlns="">
            <p:pic>
              <p:nvPicPr>
                <p:cNvPr id="38" name="Freihand 37">
                  <a:extLst>
                    <a:ext uri="{FF2B5EF4-FFF2-40B4-BE49-F238E27FC236}">
                      <a16:creationId xmlns:a16="http://schemas.microsoft.com/office/drawing/2014/main" id="{373ADF0C-519E-49CD-84CD-09EF624DB8EC}"/>
                    </a:ext>
                  </a:extLst>
                </p:cNvPr>
                <p:cNvPicPr/>
                <p:nvPr/>
              </p:nvPicPr>
              <p:blipFill>
                <a:blip r:embed="rId120"/>
                <a:stretch>
                  <a:fillRect/>
                </a:stretch>
              </p:blipFill>
              <p:spPr>
                <a:xfrm>
                  <a:off x="10590053" y="617467"/>
                  <a:ext cx="1152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40" name="Freihand 39">
                  <a:extLst>
                    <a:ext uri="{FF2B5EF4-FFF2-40B4-BE49-F238E27FC236}">
                      <a16:creationId xmlns:a16="http://schemas.microsoft.com/office/drawing/2014/main" id="{D788033E-2591-4412-81A2-90ECC199C0DE}"/>
                    </a:ext>
                  </a:extLst>
                </p14:cNvPr>
                <p14:cNvContentPartPr/>
                <p14:nvPr/>
              </p14:nvContentPartPr>
              <p14:xfrm>
                <a:off x="10771853" y="587947"/>
                <a:ext cx="169920" cy="104760"/>
              </p14:xfrm>
            </p:contentPart>
          </mc:Choice>
          <mc:Fallback xmlns="">
            <p:pic>
              <p:nvPicPr>
                <p:cNvPr id="40" name="Freihand 39">
                  <a:extLst>
                    <a:ext uri="{FF2B5EF4-FFF2-40B4-BE49-F238E27FC236}">
                      <a16:creationId xmlns:a16="http://schemas.microsoft.com/office/drawing/2014/main" id="{D788033E-2591-4412-81A2-90ECC199C0DE}"/>
                    </a:ext>
                  </a:extLst>
                </p:cNvPr>
                <p:cNvPicPr/>
                <p:nvPr/>
              </p:nvPicPr>
              <p:blipFill>
                <a:blip r:embed="rId122"/>
                <a:stretch>
                  <a:fillRect/>
                </a:stretch>
              </p:blipFill>
              <p:spPr>
                <a:xfrm>
                  <a:off x="10767533" y="583627"/>
                  <a:ext cx="1785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41" name="Freihand 40">
                  <a:extLst>
                    <a:ext uri="{FF2B5EF4-FFF2-40B4-BE49-F238E27FC236}">
                      <a16:creationId xmlns:a16="http://schemas.microsoft.com/office/drawing/2014/main" id="{BBD2C15C-F484-4E96-88A9-5D51D5D83681}"/>
                    </a:ext>
                  </a:extLst>
                </p14:cNvPr>
                <p14:cNvContentPartPr/>
                <p14:nvPr/>
              </p14:nvContentPartPr>
              <p14:xfrm>
                <a:off x="11062373" y="640507"/>
                <a:ext cx="105480" cy="7560"/>
              </p14:xfrm>
            </p:contentPart>
          </mc:Choice>
          <mc:Fallback xmlns="">
            <p:pic>
              <p:nvPicPr>
                <p:cNvPr id="41" name="Freihand 40">
                  <a:extLst>
                    <a:ext uri="{FF2B5EF4-FFF2-40B4-BE49-F238E27FC236}">
                      <a16:creationId xmlns:a16="http://schemas.microsoft.com/office/drawing/2014/main" id="{BBD2C15C-F484-4E96-88A9-5D51D5D83681}"/>
                    </a:ext>
                  </a:extLst>
                </p:cNvPr>
                <p:cNvPicPr/>
                <p:nvPr/>
              </p:nvPicPr>
              <p:blipFill>
                <a:blip r:embed="rId124"/>
                <a:stretch>
                  <a:fillRect/>
                </a:stretch>
              </p:blipFill>
              <p:spPr>
                <a:xfrm>
                  <a:off x="11058053" y="636187"/>
                  <a:ext cx="1141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42" name="Freihand 41">
                  <a:extLst>
                    <a:ext uri="{FF2B5EF4-FFF2-40B4-BE49-F238E27FC236}">
                      <a16:creationId xmlns:a16="http://schemas.microsoft.com/office/drawing/2014/main" id="{FE701484-7B2C-4E33-8F60-35AD90C18E9A}"/>
                    </a:ext>
                  </a:extLst>
                </p14:cNvPr>
                <p14:cNvContentPartPr/>
                <p14:nvPr/>
              </p14:nvContentPartPr>
              <p14:xfrm>
                <a:off x="11199893" y="569227"/>
                <a:ext cx="148320" cy="177840"/>
              </p14:xfrm>
            </p:contentPart>
          </mc:Choice>
          <mc:Fallback xmlns="">
            <p:pic>
              <p:nvPicPr>
                <p:cNvPr id="42" name="Freihand 41">
                  <a:extLst>
                    <a:ext uri="{FF2B5EF4-FFF2-40B4-BE49-F238E27FC236}">
                      <a16:creationId xmlns:a16="http://schemas.microsoft.com/office/drawing/2014/main" id="{FE701484-7B2C-4E33-8F60-35AD90C18E9A}"/>
                    </a:ext>
                  </a:extLst>
                </p:cNvPr>
                <p:cNvPicPr/>
                <p:nvPr/>
              </p:nvPicPr>
              <p:blipFill>
                <a:blip r:embed="rId126"/>
                <a:stretch>
                  <a:fillRect/>
                </a:stretch>
              </p:blipFill>
              <p:spPr>
                <a:xfrm>
                  <a:off x="11195573" y="564907"/>
                  <a:ext cx="1569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7" name="Freihand 46">
                  <a:extLst>
                    <a:ext uri="{FF2B5EF4-FFF2-40B4-BE49-F238E27FC236}">
                      <a16:creationId xmlns:a16="http://schemas.microsoft.com/office/drawing/2014/main" id="{8F9A7036-9F84-406F-8275-73DC67FD6D7D}"/>
                    </a:ext>
                  </a:extLst>
                </p14:cNvPr>
                <p14:cNvContentPartPr/>
                <p14:nvPr/>
              </p14:nvContentPartPr>
              <p14:xfrm>
                <a:off x="9415373" y="1054147"/>
                <a:ext cx="190080" cy="62640"/>
              </p14:xfrm>
            </p:contentPart>
          </mc:Choice>
          <mc:Fallback xmlns="">
            <p:pic>
              <p:nvPicPr>
                <p:cNvPr id="47" name="Freihand 46">
                  <a:extLst>
                    <a:ext uri="{FF2B5EF4-FFF2-40B4-BE49-F238E27FC236}">
                      <a16:creationId xmlns:a16="http://schemas.microsoft.com/office/drawing/2014/main" id="{8F9A7036-9F84-406F-8275-73DC67FD6D7D}"/>
                    </a:ext>
                  </a:extLst>
                </p:cNvPr>
                <p:cNvPicPr/>
                <p:nvPr/>
              </p:nvPicPr>
              <p:blipFill>
                <a:blip r:embed="rId128"/>
                <a:stretch>
                  <a:fillRect/>
                </a:stretch>
              </p:blipFill>
              <p:spPr>
                <a:xfrm>
                  <a:off x="9411053" y="1049827"/>
                  <a:ext cx="1987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8" name="Freihand 47">
                  <a:extLst>
                    <a:ext uri="{FF2B5EF4-FFF2-40B4-BE49-F238E27FC236}">
                      <a16:creationId xmlns:a16="http://schemas.microsoft.com/office/drawing/2014/main" id="{A42889A5-8900-46E8-B9AA-DAB45C39DDF6}"/>
                    </a:ext>
                  </a:extLst>
                </p14:cNvPr>
                <p14:cNvContentPartPr/>
                <p14:nvPr/>
              </p14:nvContentPartPr>
              <p14:xfrm>
                <a:off x="9701213" y="1042627"/>
                <a:ext cx="115920" cy="45360"/>
              </p14:xfrm>
            </p:contentPart>
          </mc:Choice>
          <mc:Fallback xmlns="">
            <p:pic>
              <p:nvPicPr>
                <p:cNvPr id="48" name="Freihand 47">
                  <a:extLst>
                    <a:ext uri="{FF2B5EF4-FFF2-40B4-BE49-F238E27FC236}">
                      <a16:creationId xmlns:a16="http://schemas.microsoft.com/office/drawing/2014/main" id="{A42889A5-8900-46E8-B9AA-DAB45C39DDF6}"/>
                    </a:ext>
                  </a:extLst>
                </p:cNvPr>
                <p:cNvPicPr/>
                <p:nvPr/>
              </p:nvPicPr>
              <p:blipFill>
                <a:blip r:embed="rId130"/>
                <a:stretch>
                  <a:fillRect/>
                </a:stretch>
              </p:blipFill>
              <p:spPr>
                <a:xfrm>
                  <a:off x="9696893" y="1038307"/>
                  <a:ext cx="1245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9" name="Freihand 48">
                  <a:extLst>
                    <a:ext uri="{FF2B5EF4-FFF2-40B4-BE49-F238E27FC236}">
                      <a16:creationId xmlns:a16="http://schemas.microsoft.com/office/drawing/2014/main" id="{5A3F6CB0-3F10-4790-9A71-21BC1DEE655F}"/>
                    </a:ext>
                  </a:extLst>
                </p14:cNvPr>
                <p14:cNvContentPartPr/>
                <p14:nvPr/>
              </p14:nvContentPartPr>
              <p14:xfrm>
                <a:off x="9759173" y="1043707"/>
                <a:ext cx="66960" cy="147600"/>
              </p14:xfrm>
            </p:contentPart>
          </mc:Choice>
          <mc:Fallback xmlns="">
            <p:pic>
              <p:nvPicPr>
                <p:cNvPr id="49" name="Freihand 48">
                  <a:extLst>
                    <a:ext uri="{FF2B5EF4-FFF2-40B4-BE49-F238E27FC236}">
                      <a16:creationId xmlns:a16="http://schemas.microsoft.com/office/drawing/2014/main" id="{5A3F6CB0-3F10-4790-9A71-21BC1DEE655F}"/>
                    </a:ext>
                  </a:extLst>
                </p:cNvPr>
                <p:cNvPicPr/>
                <p:nvPr/>
              </p:nvPicPr>
              <p:blipFill>
                <a:blip r:embed="rId132"/>
                <a:stretch>
                  <a:fillRect/>
                </a:stretch>
              </p:blipFill>
              <p:spPr>
                <a:xfrm>
                  <a:off x="9754853" y="1039387"/>
                  <a:ext cx="756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50" name="Freihand 49">
                  <a:extLst>
                    <a:ext uri="{FF2B5EF4-FFF2-40B4-BE49-F238E27FC236}">
                      <a16:creationId xmlns:a16="http://schemas.microsoft.com/office/drawing/2014/main" id="{7F23FDD9-73AE-442D-8F1E-8128506CEFFA}"/>
                    </a:ext>
                  </a:extLst>
                </p14:cNvPr>
                <p14:cNvContentPartPr/>
                <p14:nvPr/>
              </p14:nvContentPartPr>
              <p14:xfrm>
                <a:off x="9958613" y="1068907"/>
                <a:ext cx="134280" cy="22320"/>
              </p14:xfrm>
            </p:contentPart>
          </mc:Choice>
          <mc:Fallback xmlns="">
            <p:pic>
              <p:nvPicPr>
                <p:cNvPr id="50" name="Freihand 49">
                  <a:extLst>
                    <a:ext uri="{FF2B5EF4-FFF2-40B4-BE49-F238E27FC236}">
                      <a16:creationId xmlns:a16="http://schemas.microsoft.com/office/drawing/2014/main" id="{7F23FDD9-73AE-442D-8F1E-8128506CEFFA}"/>
                    </a:ext>
                  </a:extLst>
                </p:cNvPr>
                <p:cNvPicPr/>
                <p:nvPr/>
              </p:nvPicPr>
              <p:blipFill>
                <a:blip r:embed="rId134"/>
                <a:stretch>
                  <a:fillRect/>
                </a:stretch>
              </p:blipFill>
              <p:spPr>
                <a:xfrm>
                  <a:off x="9954293" y="1064587"/>
                  <a:ext cx="14292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1" name="Freihand 50">
                  <a:extLst>
                    <a:ext uri="{FF2B5EF4-FFF2-40B4-BE49-F238E27FC236}">
                      <a16:creationId xmlns:a16="http://schemas.microsoft.com/office/drawing/2014/main" id="{EB321FD6-6F56-49E2-8405-21D13BA86D22}"/>
                    </a:ext>
                  </a:extLst>
                </p14:cNvPr>
                <p14:cNvContentPartPr/>
                <p14:nvPr/>
              </p14:nvContentPartPr>
              <p14:xfrm>
                <a:off x="10160573" y="1017427"/>
                <a:ext cx="145800" cy="95760"/>
              </p14:xfrm>
            </p:contentPart>
          </mc:Choice>
          <mc:Fallback xmlns="">
            <p:pic>
              <p:nvPicPr>
                <p:cNvPr id="51" name="Freihand 50">
                  <a:extLst>
                    <a:ext uri="{FF2B5EF4-FFF2-40B4-BE49-F238E27FC236}">
                      <a16:creationId xmlns:a16="http://schemas.microsoft.com/office/drawing/2014/main" id="{EB321FD6-6F56-49E2-8405-21D13BA86D22}"/>
                    </a:ext>
                  </a:extLst>
                </p:cNvPr>
                <p:cNvPicPr/>
                <p:nvPr/>
              </p:nvPicPr>
              <p:blipFill>
                <a:blip r:embed="rId136"/>
                <a:stretch>
                  <a:fillRect/>
                </a:stretch>
              </p:blipFill>
              <p:spPr>
                <a:xfrm>
                  <a:off x="10156253" y="1013107"/>
                  <a:ext cx="1544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4" name="Freihand 53">
                  <a:extLst>
                    <a:ext uri="{FF2B5EF4-FFF2-40B4-BE49-F238E27FC236}">
                      <a16:creationId xmlns:a16="http://schemas.microsoft.com/office/drawing/2014/main" id="{35605C39-D193-46F2-8515-26A7126F6CEE}"/>
                    </a:ext>
                  </a:extLst>
                </p14:cNvPr>
                <p14:cNvContentPartPr/>
                <p14:nvPr/>
              </p14:nvContentPartPr>
              <p14:xfrm>
                <a:off x="10396733" y="1073587"/>
                <a:ext cx="129600" cy="10080"/>
              </p14:xfrm>
            </p:contentPart>
          </mc:Choice>
          <mc:Fallback xmlns="">
            <p:pic>
              <p:nvPicPr>
                <p:cNvPr id="54" name="Freihand 53">
                  <a:extLst>
                    <a:ext uri="{FF2B5EF4-FFF2-40B4-BE49-F238E27FC236}">
                      <a16:creationId xmlns:a16="http://schemas.microsoft.com/office/drawing/2014/main" id="{35605C39-D193-46F2-8515-26A7126F6CEE}"/>
                    </a:ext>
                  </a:extLst>
                </p:cNvPr>
                <p:cNvPicPr/>
                <p:nvPr/>
              </p:nvPicPr>
              <p:blipFill>
                <a:blip r:embed="rId138"/>
                <a:stretch>
                  <a:fillRect/>
                </a:stretch>
              </p:blipFill>
              <p:spPr>
                <a:xfrm>
                  <a:off x="10392413" y="1069267"/>
                  <a:ext cx="138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55" name="Freihand 54">
                  <a:extLst>
                    <a:ext uri="{FF2B5EF4-FFF2-40B4-BE49-F238E27FC236}">
                      <a16:creationId xmlns:a16="http://schemas.microsoft.com/office/drawing/2014/main" id="{B03E355B-FA97-49CF-AA1C-CBC002E58E59}"/>
                    </a:ext>
                  </a:extLst>
                </p14:cNvPr>
                <p14:cNvContentPartPr/>
                <p14:nvPr/>
              </p14:nvContentPartPr>
              <p14:xfrm>
                <a:off x="10592213" y="999787"/>
                <a:ext cx="137880" cy="163800"/>
              </p14:xfrm>
            </p:contentPart>
          </mc:Choice>
          <mc:Fallback xmlns="">
            <p:pic>
              <p:nvPicPr>
                <p:cNvPr id="55" name="Freihand 54">
                  <a:extLst>
                    <a:ext uri="{FF2B5EF4-FFF2-40B4-BE49-F238E27FC236}">
                      <a16:creationId xmlns:a16="http://schemas.microsoft.com/office/drawing/2014/main" id="{B03E355B-FA97-49CF-AA1C-CBC002E58E59}"/>
                    </a:ext>
                  </a:extLst>
                </p:cNvPr>
                <p:cNvPicPr/>
                <p:nvPr/>
              </p:nvPicPr>
              <p:blipFill>
                <a:blip r:embed="rId140"/>
                <a:stretch>
                  <a:fillRect/>
                </a:stretch>
              </p:blipFill>
              <p:spPr>
                <a:xfrm>
                  <a:off x="10587893" y="995467"/>
                  <a:ext cx="1465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57" name="Freihand 56">
                  <a:extLst>
                    <a:ext uri="{FF2B5EF4-FFF2-40B4-BE49-F238E27FC236}">
                      <a16:creationId xmlns:a16="http://schemas.microsoft.com/office/drawing/2014/main" id="{80289644-A4F1-4166-A4B4-CC6555749F0C}"/>
                    </a:ext>
                  </a:extLst>
                </p14:cNvPr>
                <p14:cNvContentPartPr/>
                <p14:nvPr/>
              </p14:nvContentPartPr>
              <p14:xfrm>
                <a:off x="10113413" y="1168627"/>
                <a:ext cx="18360" cy="37080"/>
              </p14:xfrm>
            </p:contentPart>
          </mc:Choice>
          <mc:Fallback xmlns="">
            <p:pic>
              <p:nvPicPr>
                <p:cNvPr id="57" name="Freihand 56">
                  <a:extLst>
                    <a:ext uri="{FF2B5EF4-FFF2-40B4-BE49-F238E27FC236}">
                      <a16:creationId xmlns:a16="http://schemas.microsoft.com/office/drawing/2014/main" id="{80289644-A4F1-4166-A4B4-CC6555749F0C}"/>
                    </a:ext>
                  </a:extLst>
                </p:cNvPr>
                <p:cNvPicPr/>
                <p:nvPr/>
              </p:nvPicPr>
              <p:blipFill>
                <a:blip r:embed="rId142"/>
                <a:stretch>
                  <a:fillRect/>
                </a:stretch>
              </p:blipFill>
              <p:spPr>
                <a:xfrm>
                  <a:off x="10109093" y="1164307"/>
                  <a:ext cx="270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58" name="Freihand 57">
                  <a:extLst>
                    <a:ext uri="{FF2B5EF4-FFF2-40B4-BE49-F238E27FC236}">
                      <a16:creationId xmlns:a16="http://schemas.microsoft.com/office/drawing/2014/main" id="{0D3F5473-A15E-4AFC-99DE-D291CF5C6D32}"/>
                    </a:ext>
                  </a:extLst>
                </p14:cNvPr>
                <p14:cNvContentPartPr/>
                <p14:nvPr/>
              </p14:nvContentPartPr>
              <p14:xfrm>
                <a:off x="10129253" y="1193107"/>
                <a:ext cx="7560" cy="15480"/>
              </p14:xfrm>
            </p:contentPart>
          </mc:Choice>
          <mc:Fallback xmlns="">
            <p:pic>
              <p:nvPicPr>
                <p:cNvPr id="58" name="Freihand 57">
                  <a:extLst>
                    <a:ext uri="{FF2B5EF4-FFF2-40B4-BE49-F238E27FC236}">
                      <a16:creationId xmlns:a16="http://schemas.microsoft.com/office/drawing/2014/main" id="{0D3F5473-A15E-4AFC-99DE-D291CF5C6D32}"/>
                    </a:ext>
                  </a:extLst>
                </p:cNvPr>
                <p:cNvPicPr/>
                <p:nvPr/>
              </p:nvPicPr>
              <p:blipFill>
                <a:blip r:embed="rId144"/>
                <a:stretch>
                  <a:fillRect/>
                </a:stretch>
              </p:blipFill>
              <p:spPr>
                <a:xfrm>
                  <a:off x="10124933" y="1188787"/>
                  <a:ext cx="162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59" name="Freihand 58">
                  <a:extLst>
                    <a:ext uri="{FF2B5EF4-FFF2-40B4-BE49-F238E27FC236}">
                      <a16:creationId xmlns:a16="http://schemas.microsoft.com/office/drawing/2014/main" id="{DDEEC6D7-851E-4B01-B09D-66914AD92E14}"/>
                    </a:ext>
                  </a:extLst>
                </p14:cNvPr>
                <p14:cNvContentPartPr/>
                <p14:nvPr/>
              </p14:nvContentPartPr>
              <p14:xfrm>
                <a:off x="10097213" y="1173307"/>
                <a:ext cx="348840" cy="113760"/>
              </p14:xfrm>
            </p:contentPart>
          </mc:Choice>
          <mc:Fallback xmlns="">
            <p:pic>
              <p:nvPicPr>
                <p:cNvPr id="59" name="Freihand 58">
                  <a:extLst>
                    <a:ext uri="{FF2B5EF4-FFF2-40B4-BE49-F238E27FC236}">
                      <a16:creationId xmlns:a16="http://schemas.microsoft.com/office/drawing/2014/main" id="{DDEEC6D7-851E-4B01-B09D-66914AD92E14}"/>
                    </a:ext>
                  </a:extLst>
                </p:cNvPr>
                <p:cNvPicPr/>
                <p:nvPr/>
              </p:nvPicPr>
              <p:blipFill>
                <a:blip r:embed="rId146"/>
                <a:stretch>
                  <a:fillRect/>
                </a:stretch>
              </p:blipFill>
              <p:spPr>
                <a:xfrm>
                  <a:off x="10092893" y="1168987"/>
                  <a:ext cx="357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60" name="Freihand 59">
                  <a:extLst>
                    <a:ext uri="{FF2B5EF4-FFF2-40B4-BE49-F238E27FC236}">
                      <a16:creationId xmlns:a16="http://schemas.microsoft.com/office/drawing/2014/main" id="{C32120A9-6713-4603-B57F-414EA4710A8D}"/>
                    </a:ext>
                  </a:extLst>
                </p14:cNvPr>
                <p14:cNvContentPartPr/>
                <p14:nvPr/>
              </p14:nvContentPartPr>
              <p14:xfrm>
                <a:off x="10449653" y="1226587"/>
                <a:ext cx="324360" cy="64800"/>
              </p14:xfrm>
            </p:contentPart>
          </mc:Choice>
          <mc:Fallback xmlns="">
            <p:pic>
              <p:nvPicPr>
                <p:cNvPr id="60" name="Freihand 59">
                  <a:extLst>
                    <a:ext uri="{FF2B5EF4-FFF2-40B4-BE49-F238E27FC236}">
                      <a16:creationId xmlns:a16="http://schemas.microsoft.com/office/drawing/2014/main" id="{C32120A9-6713-4603-B57F-414EA4710A8D}"/>
                    </a:ext>
                  </a:extLst>
                </p:cNvPr>
                <p:cNvPicPr/>
                <p:nvPr/>
              </p:nvPicPr>
              <p:blipFill>
                <a:blip r:embed="rId148"/>
                <a:stretch>
                  <a:fillRect/>
                </a:stretch>
              </p:blipFill>
              <p:spPr>
                <a:xfrm>
                  <a:off x="10445333" y="1222267"/>
                  <a:ext cx="3330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62" name="Freihand 61">
                  <a:extLst>
                    <a:ext uri="{FF2B5EF4-FFF2-40B4-BE49-F238E27FC236}">
                      <a16:creationId xmlns:a16="http://schemas.microsoft.com/office/drawing/2014/main" id="{C3927CC4-D1BC-4906-91D4-1300CF7CE816}"/>
                    </a:ext>
                  </a:extLst>
                </p14:cNvPr>
                <p14:cNvContentPartPr/>
                <p14:nvPr/>
              </p14:nvContentPartPr>
              <p14:xfrm>
                <a:off x="10150853" y="1369147"/>
                <a:ext cx="78840" cy="124920"/>
              </p14:xfrm>
            </p:contentPart>
          </mc:Choice>
          <mc:Fallback xmlns="">
            <p:pic>
              <p:nvPicPr>
                <p:cNvPr id="62" name="Freihand 61">
                  <a:extLst>
                    <a:ext uri="{FF2B5EF4-FFF2-40B4-BE49-F238E27FC236}">
                      <a16:creationId xmlns:a16="http://schemas.microsoft.com/office/drawing/2014/main" id="{C3927CC4-D1BC-4906-91D4-1300CF7CE816}"/>
                    </a:ext>
                  </a:extLst>
                </p:cNvPr>
                <p:cNvPicPr/>
                <p:nvPr/>
              </p:nvPicPr>
              <p:blipFill>
                <a:blip r:embed="rId150"/>
                <a:stretch>
                  <a:fillRect/>
                </a:stretch>
              </p:blipFill>
              <p:spPr>
                <a:xfrm>
                  <a:off x="10146533" y="1364827"/>
                  <a:ext cx="874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3" name="Freihand 62">
                  <a:extLst>
                    <a:ext uri="{FF2B5EF4-FFF2-40B4-BE49-F238E27FC236}">
                      <a16:creationId xmlns:a16="http://schemas.microsoft.com/office/drawing/2014/main" id="{A0EC4E58-6A64-48A2-9656-A56DF24716BE}"/>
                    </a:ext>
                  </a:extLst>
                </p14:cNvPr>
                <p14:cNvContentPartPr/>
                <p14:nvPr/>
              </p14:nvContentPartPr>
              <p14:xfrm>
                <a:off x="10255613" y="1372387"/>
                <a:ext cx="118440" cy="77400"/>
              </p14:xfrm>
            </p:contentPart>
          </mc:Choice>
          <mc:Fallback xmlns="">
            <p:pic>
              <p:nvPicPr>
                <p:cNvPr id="63" name="Freihand 62">
                  <a:extLst>
                    <a:ext uri="{FF2B5EF4-FFF2-40B4-BE49-F238E27FC236}">
                      <a16:creationId xmlns:a16="http://schemas.microsoft.com/office/drawing/2014/main" id="{A0EC4E58-6A64-48A2-9656-A56DF24716BE}"/>
                    </a:ext>
                  </a:extLst>
                </p:cNvPr>
                <p:cNvPicPr/>
                <p:nvPr/>
              </p:nvPicPr>
              <p:blipFill>
                <a:blip r:embed="rId152"/>
                <a:stretch>
                  <a:fillRect/>
                </a:stretch>
              </p:blipFill>
              <p:spPr>
                <a:xfrm>
                  <a:off x="10251293" y="1368067"/>
                  <a:ext cx="12708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64" name="Freihand 63">
                  <a:extLst>
                    <a:ext uri="{FF2B5EF4-FFF2-40B4-BE49-F238E27FC236}">
                      <a16:creationId xmlns:a16="http://schemas.microsoft.com/office/drawing/2014/main" id="{2B1535CE-CAE2-44E2-97A7-1CA504323A46}"/>
                    </a:ext>
                  </a:extLst>
                </p14:cNvPr>
                <p14:cNvContentPartPr/>
                <p14:nvPr/>
              </p14:nvContentPartPr>
              <p14:xfrm>
                <a:off x="10353533" y="1366267"/>
                <a:ext cx="19440" cy="360"/>
              </p14:xfrm>
            </p:contentPart>
          </mc:Choice>
          <mc:Fallback xmlns="">
            <p:pic>
              <p:nvPicPr>
                <p:cNvPr id="64" name="Freihand 63">
                  <a:extLst>
                    <a:ext uri="{FF2B5EF4-FFF2-40B4-BE49-F238E27FC236}">
                      <a16:creationId xmlns:a16="http://schemas.microsoft.com/office/drawing/2014/main" id="{2B1535CE-CAE2-44E2-97A7-1CA504323A46}"/>
                    </a:ext>
                  </a:extLst>
                </p:cNvPr>
                <p:cNvPicPr/>
                <p:nvPr/>
              </p:nvPicPr>
              <p:blipFill>
                <a:blip r:embed="rId154"/>
                <a:stretch>
                  <a:fillRect/>
                </a:stretch>
              </p:blipFill>
              <p:spPr>
                <a:xfrm>
                  <a:off x="10349213" y="1361947"/>
                  <a:ext cx="280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65" name="Freihand 64">
                  <a:extLst>
                    <a:ext uri="{FF2B5EF4-FFF2-40B4-BE49-F238E27FC236}">
                      <a16:creationId xmlns:a16="http://schemas.microsoft.com/office/drawing/2014/main" id="{35362D6A-9C79-475D-B45B-526484A810DC}"/>
                    </a:ext>
                  </a:extLst>
                </p14:cNvPr>
                <p14:cNvContentPartPr/>
                <p14:nvPr/>
              </p14:nvContentPartPr>
              <p14:xfrm>
                <a:off x="10399253" y="1341067"/>
                <a:ext cx="233640" cy="115920"/>
              </p14:xfrm>
            </p:contentPart>
          </mc:Choice>
          <mc:Fallback xmlns="">
            <p:pic>
              <p:nvPicPr>
                <p:cNvPr id="65" name="Freihand 64">
                  <a:extLst>
                    <a:ext uri="{FF2B5EF4-FFF2-40B4-BE49-F238E27FC236}">
                      <a16:creationId xmlns:a16="http://schemas.microsoft.com/office/drawing/2014/main" id="{35362D6A-9C79-475D-B45B-526484A810DC}"/>
                    </a:ext>
                  </a:extLst>
                </p:cNvPr>
                <p:cNvPicPr/>
                <p:nvPr/>
              </p:nvPicPr>
              <p:blipFill>
                <a:blip r:embed="rId156"/>
                <a:stretch>
                  <a:fillRect/>
                </a:stretch>
              </p:blipFill>
              <p:spPr>
                <a:xfrm>
                  <a:off x="10394933" y="1336747"/>
                  <a:ext cx="2422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66" name="Freihand 65">
                  <a:extLst>
                    <a:ext uri="{FF2B5EF4-FFF2-40B4-BE49-F238E27FC236}">
                      <a16:creationId xmlns:a16="http://schemas.microsoft.com/office/drawing/2014/main" id="{B3425997-DEF7-428C-8B5D-EA74265CD14D}"/>
                    </a:ext>
                  </a:extLst>
                </p14:cNvPr>
                <p14:cNvContentPartPr/>
                <p14:nvPr/>
              </p14:nvContentPartPr>
              <p14:xfrm>
                <a:off x="10708493" y="1378147"/>
                <a:ext cx="5400" cy="102600"/>
              </p14:xfrm>
            </p:contentPart>
          </mc:Choice>
          <mc:Fallback xmlns="">
            <p:pic>
              <p:nvPicPr>
                <p:cNvPr id="66" name="Freihand 65">
                  <a:extLst>
                    <a:ext uri="{FF2B5EF4-FFF2-40B4-BE49-F238E27FC236}">
                      <a16:creationId xmlns:a16="http://schemas.microsoft.com/office/drawing/2014/main" id="{B3425997-DEF7-428C-8B5D-EA74265CD14D}"/>
                    </a:ext>
                  </a:extLst>
                </p:cNvPr>
                <p:cNvPicPr/>
                <p:nvPr/>
              </p:nvPicPr>
              <p:blipFill>
                <a:blip r:embed="rId158"/>
                <a:stretch>
                  <a:fillRect/>
                </a:stretch>
              </p:blipFill>
              <p:spPr>
                <a:xfrm>
                  <a:off x="10704173" y="1373827"/>
                  <a:ext cx="140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67" name="Freihand 66">
                  <a:extLst>
                    <a:ext uri="{FF2B5EF4-FFF2-40B4-BE49-F238E27FC236}">
                      <a16:creationId xmlns:a16="http://schemas.microsoft.com/office/drawing/2014/main" id="{EB503C05-251B-4873-A5D8-5A015C4FFA39}"/>
                    </a:ext>
                  </a:extLst>
                </p14:cNvPr>
                <p14:cNvContentPartPr/>
                <p14:nvPr/>
              </p14:nvContentPartPr>
              <p14:xfrm>
                <a:off x="10681853" y="1419187"/>
                <a:ext cx="79200" cy="10800"/>
              </p14:xfrm>
            </p:contentPart>
          </mc:Choice>
          <mc:Fallback xmlns="">
            <p:pic>
              <p:nvPicPr>
                <p:cNvPr id="67" name="Freihand 66">
                  <a:extLst>
                    <a:ext uri="{FF2B5EF4-FFF2-40B4-BE49-F238E27FC236}">
                      <a16:creationId xmlns:a16="http://schemas.microsoft.com/office/drawing/2014/main" id="{EB503C05-251B-4873-A5D8-5A015C4FFA39}"/>
                    </a:ext>
                  </a:extLst>
                </p:cNvPr>
                <p:cNvPicPr/>
                <p:nvPr/>
              </p:nvPicPr>
              <p:blipFill>
                <a:blip r:embed="rId160"/>
                <a:stretch>
                  <a:fillRect/>
                </a:stretch>
              </p:blipFill>
              <p:spPr>
                <a:xfrm>
                  <a:off x="10677533" y="1414867"/>
                  <a:ext cx="8784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68" name="Freihand 67">
                  <a:extLst>
                    <a:ext uri="{FF2B5EF4-FFF2-40B4-BE49-F238E27FC236}">
                      <a16:creationId xmlns:a16="http://schemas.microsoft.com/office/drawing/2014/main" id="{63C7F3C7-C203-49D9-A736-82229D666FB9}"/>
                    </a:ext>
                  </a:extLst>
                </p14:cNvPr>
                <p14:cNvContentPartPr/>
                <p14:nvPr/>
              </p14:nvContentPartPr>
              <p14:xfrm>
                <a:off x="10771493" y="1363747"/>
                <a:ext cx="70560" cy="126000"/>
              </p14:xfrm>
            </p:contentPart>
          </mc:Choice>
          <mc:Fallback xmlns="">
            <p:pic>
              <p:nvPicPr>
                <p:cNvPr id="68" name="Freihand 67">
                  <a:extLst>
                    <a:ext uri="{FF2B5EF4-FFF2-40B4-BE49-F238E27FC236}">
                      <a16:creationId xmlns:a16="http://schemas.microsoft.com/office/drawing/2014/main" id="{63C7F3C7-C203-49D9-A736-82229D666FB9}"/>
                    </a:ext>
                  </a:extLst>
                </p:cNvPr>
                <p:cNvPicPr/>
                <p:nvPr/>
              </p:nvPicPr>
              <p:blipFill>
                <a:blip r:embed="rId162"/>
                <a:stretch>
                  <a:fillRect/>
                </a:stretch>
              </p:blipFill>
              <p:spPr>
                <a:xfrm>
                  <a:off x="10767173" y="1359427"/>
                  <a:ext cx="792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69" name="Freihand 68">
                  <a:extLst>
                    <a:ext uri="{FF2B5EF4-FFF2-40B4-BE49-F238E27FC236}">
                      <a16:creationId xmlns:a16="http://schemas.microsoft.com/office/drawing/2014/main" id="{C025D394-389E-4D99-983D-4FE00E304027}"/>
                    </a:ext>
                  </a:extLst>
                </p14:cNvPr>
                <p14:cNvContentPartPr/>
                <p14:nvPr/>
              </p14:nvContentPartPr>
              <p14:xfrm>
                <a:off x="10857533" y="1302907"/>
                <a:ext cx="108000" cy="151560"/>
              </p14:xfrm>
            </p:contentPart>
          </mc:Choice>
          <mc:Fallback xmlns="">
            <p:pic>
              <p:nvPicPr>
                <p:cNvPr id="69" name="Freihand 68">
                  <a:extLst>
                    <a:ext uri="{FF2B5EF4-FFF2-40B4-BE49-F238E27FC236}">
                      <a16:creationId xmlns:a16="http://schemas.microsoft.com/office/drawing/2014/main" id="{C025D394-389E-4D99-983D-4FE00E304027}"/>
                    </a:ext>
                  </a:extLst>
                </p:cNvPr>
                <p:cNvPicPr/>
                <p:nvPr/>
              </p:nvPicPr>
              <p:blipFill>
                <a:blip r:embed="rId164"/>
                <a:stretch>
                  <a:fillRect/>
                </a:stretch>
              </p:blipFill>
              <p:spPr>
                <a:xfrm>
                  <a:off x="10853213" y="1298587"/>
                  <a:ext cx="1166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70" name="Freihand 69">
                  <a:extLst>
                    <a:ext uri="{FF2B5EF4-FFF2-40B4-BE49-F238E27FC236}">
                      <a16:creationId xmlns:a16="http://schemas.microsoft.com/office/drawing/2014/main" id="{FA4C1D6E-1555-48D1-ABFD-1423161730A1}"/>
                    </a:ext>
                  </a:extLst>
                </p14:cNvPr>
                <p14:cNvContentPartPr/>
                <p14:nvPr/>
              </p14:nvContentPartPr>
              <p14:xfrm>
                <a:off x="11009453" y="1416307"/>
                <a:ext cx="360" cy="360"/>
              </p14:xfrm>
            </p:contentPart>
          </mc:Choice>
          <mc:Fallback xmlns="">
            <p:pic>
              <p:nvPicPr>
                <p:cNvPr id="70" name="Freihand 69">
                  <a:extLst>
                    <a:ext uri="{FF2B5EF4-FFF2-40B4-BE49-F238E27FC236}">
                      <a16:creationId xmlns:a16="http://schemas.microsoft.com/office/drawing/2014/main" id="{FA4C1D6E-1555-48D1-ABFD-1423161730A1}"/>
                    </a:ext>
                  </a:extLst>
                </p:cNvPr>
                <p:cNvPicPr/>
                <p:nvPr/>
              </p:nvPicPr>
              <p:blipFill>
                <a:blip r:embed="rId166"/>
                <a:stretch>
                  <a:fillRect/>
                </a:stretch>
              </p:blipFill>
              <p:spPr>
                <a:xfrm>
                  <a:off x="11005133" y="1411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71" name="Freihand 70">
                  <a:extLst>
                    <a:ext uri="{FF2B5EF4-FFF2-40B4-BE49-F238E27FC236}">
                      <a16:creationId xmlns:a16="http://schemas.microsoft.com/office/drawing/2014/main" id="{2B1AEB71-1FA8-4D0D-AEF4-706E40AF3E8B}"/>
                    </a:ext>
                  </a:extLst>
                </p14:cNvPr>
                <p14:cNvContentPartPr/>
                <p14:nvPr/>
              </p14:nvContentPartPr>
              <p14:xfrm>
                <a:off x="10984973" y="1383547"/>
                <a:ext cx="84600" cy="84600"/>
              </p14:xfrm>
            </p:contentPart>
          </mc:Choice>
          <mc:Fallback xmlns="">
            <p:pic>
              <p:nvPicPr>
                <p:cNvPr id="71" name="Freihand 70">
                  <a:extLst>
                    <a:ext uri="{FF2B5EF4-FFF2-40B4-BE49-F238E27FC236}">
                      <a16:creationId xmlns:a16="http://schemas.microsoft.com/office/drawing/2014/main" id="{2B1AEB71-1FA8-4D0D-AEF4-706E40AF3E8B}"/>
                    </a:ext>
                  </a:extLst>
                </p:cNvPr>
                <p:cNvPicPr/>
                <p:nvPr/>
              </p:nvPicPr>
              <p:blipFill>
                <a:blip r:embed="rId168"/>
                <a:stretch>
                  <a:fillRect/>
                </a:stretch>
              </p:blipFill>
              <p:spPr>
                <a:xfrm>
                  <a:off x="10980653" y="1379227"/>
                  <a:ext cx="932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72" name="Freihand 71">
                  <a:extLst>
                    <a:ext uri="{FF2B5EF4-FFF2-40B4-BE49-F238E27FC236}">
                      <a16:creationId xmlns:a16="http://schemas.microsoft.com/office/drawing/2014/main" id="{6CE04E55-25EE-4FCC-B86E-FE6F9046EF4A}"/>
                    </a:ext>
                  </a:extLst>
                </p14:cNvPr>
                <p14:cNvContentPartPr/>
                <p14:nvPr/>
              </p14:nvContentPartPr>
              <p14:xfrm>
                <a:off x="11087933" y="1309747"/>
                <a:ext cx="163800" cy="128520"/>
              </p14:xfrm>
            </p:contentPart>
          </mc:Choice>
          <mc:Fallback xmlns="">
            <p:pic>
              <p:nvPicPr>
                <p:cNvPr id="72" name="Freihand 71">
                  <a:extLst>
                    <a:ext uri="{FF2B5EF4-FFF2-40B4-BE49-F238E27FC236}">
                      <a16:creationId xmlns:a16="http://schemas.microsoft.com/office/drawing/2014/main" id="{6CE04E55-25EE-4FCC-B86E-FE6F9046EF4A}"/>
                    </a:ext>
                  </a:extLst>
                </p:cNvPr>
                <p:cNvPicPr/>
                <p:nvPr/>
              </p:nvPicPr>
              <p:blipFill>
                <a:blip r:embed="rId170"/>
                <a:stretch>
                  <a:fillRect/>
                </a:stretch>
              </p:blipFill>
              <p:spPr>
                <a:xfrm>
                  <a:off x="11083613" y="1305427"/>
                  <a:ext cx="1724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73" name="Freihand 72">
                  <a:extLst>
                    <a:ext uri="{FF2B5EF4-FFF2-40B4-BE49-F238E27FC236}">
                      <a16:creationId xmlns:a16="http://schemas.microsoft.com/office/drawing/2014/main" id="{EC7F4871-002D-44B8-8258-04215F5335E0}"/>
                    </a:ext>
                  </a:extLst>
                </p14:cNvPr>
                <p14:cNvContentPartPr/>
                <p14:nvPr/>
              </p14:nvContentPartPr>
              <p14:xfrm>
                <a:off x="11249213" y="1329907"/>
                <a:ext cx="21240" cy="52560"/>
              </p14:xfrm>
            </p:contentPart>
          </mc:Choice>
          <mc:Fallback xmlns="">
            <p:pic>
              <p:nvPicPr>
                <p:cNvPr id="73" name="Freihand 72">
                  <a:extLst>
                    <a:ext uri="{FF2B5EF4-FFF2-40B4-BE49-F238E27FC236}">
                      <a16:creationId xmlns:a16="http://schemas.microsoft.com/office/drawing/2014/main" id="{EC7F4871-002D-44B8-8258-04215F5335E0}"/>
                    </a:ext>
                  </a:extLst>
                </p:cNvPr>
                <p:cNvPicPr/>
                <p:nvPr/>
              </p:nvPicPr>
              <p:blipFill>
                <a:blip r:embed="rId172"/>
                <a:stretch>
                  <a:fillRect/>
                </a:stretch>
              </p:blipFill>
              <p:spPr>
                <a:xfrm>
                  <a:off x="11244893" y="1325587"/>
                  <a:ext cx="298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74" name="Freihand 73">
                  <a:extLst>
                    <a:ext uri="{FF2B5EF4-FFF2-40B4-BE49-F238E27FC236}">
                      <a16:creationId xmlns:a16="http://schemas.microsoft.com/office/drawing/2014/main" id="{9FA638CA-0833-47C2-A8D3-31756B43E77A}"/>
                    </a:ext>
                  </a:extLst>
                </p14:cNvPr>
                <p14:cNvContentPartPr/>
                <p14:nvPr/>
              </p14:nvContentPartPr>
              <p14:xfrm>
                <a:off x="11286293" y="1319107"/>
                <a:ext cx="83520" cy="102240"/>
              </p14:xfrm>
            </p:contentPart>
          </mc:Choice>
          <mc:Fallback xmlns="">
            <p:pic>
              <p:nvPicPr>
                <p:cNvPr id="74" name="Freihand 73">
                  <a:extLst>
                    <a:ext uri="{FF2B5EF4-FFF2-40B4-BE49-F238E27FC236}">
                      <a16:creationId xmlns:a16="http://schemas.microsoft.com/office/drawing/2014/main" id="{9FA638CA-0833-47C2-A8D3-31756B43E77A}"/>
                    </a:ext>
                  </a:extLst>
                </p:cNvPr>
                <p:cNvPicPr/>
                <p:nvPr/>
              </p:nvPicPr>
              <p:blipFill>
                <a:blip r:embed="rId174"/>
                <a:stretch>
                  <a:fillRect/>
                </a:stretch>
              </p:blipFill>
              <p:spPr>
                <a:xfrm>
                  <a:off x="11281973" y="1314787"/>
                  <a:ext cx="921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75" name="Freihand 74">
                  <a:extLst>
                    <a:ext uri="{FF2B5EF4-FFF2-40B4-BE49-F238E27FC236}">
                      <a16:creationId xmlns:a16="http://schemas.microsoft.com/office/drawing/2014/main" id="{DEBD8F35-61DA-40EB-A738-A0E09605C1CB}"/>
                    </a:ext>
                  </a:extLst>
                </p14:cNvPr>
                <p14:cNvContentPartPr/>
                <p14:nvPr/>
              </p14:nvContentPartPr>
              <p14:xfrm>
                <a:off x="11388533" y="1365907"/>
                <a:ext cx="96840" cy="38880"/>
              </p14:xfrm>
            </p:contentPart>
          </mc:Choice>
          <mc:Fallback xmlns="">
            <p:pic>
              <p:nvPicPr>
                <p:cNvPr id="75" name="Freihand 74">
                  <a:extLst>
                    <a:ext uri="{FF2B5EF4-FFF2-40B4-BE49-F238E27FC236}">
                      <a16:creationId xmlns:a16="http://schemas.microsoft.com/office/drawing/2014/main" id="{DEBD8F35-61DA-40EB-A738-A0E09605C1CB}"/>
                    </a:ext>
                  </a:extLst>
                </p:cNvPr>
                <p:cNvPicPr/>
                <p:nvPr/>
              </p:nvPicPr>
              <p:blipFill>
                <a:blip r:embed="rId176"/>
                <a:stretch>
                  <a:fillRect/>
                </a:stretch>
              </p:blipFill>
              <p:spPr>
                <a:xfrm>
                  <a:off x="11384213" y="1361587"/>
                  <a:ext cx="1054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76" name="Freihand 75">
                  <a:extLst>
                    <a:ext uri="{FF2B5EF4-FFF2-40B4-BE49-F238E27FC236}">
                      <a16:creationId xmlns:a16="http://schemas.microsoft.com/office/drawing/2014/main" id="{6AF8F5DF-06AD-4A71-BB35-AB263DCB51F6}"/>
                    </a:ext>
                  </a:extLst>
                </p14:cNvPr>
                <p14:cNvContentPartPr/>
                <p14:nvPr/>
              </p14:nvContentPartPr>
              <p14:xfrm>
                <a:off x="11550533" y="1274107"/>
                <a:ext cx="130680" cy="127800"/>
              </p14:xfrm>
            </p:contentPart>
          </mc:Choice>
          <mc:Fallback xmlns="">
            <p:pic>
              <p:nvPicPr>
                <p:cNvPr id="76" name="Freihand 75">
                  <a:extLst>
                    <a:ext uri="{FF2B5EF4-FFF2-40B4-BE49-F238E27FC236}">
                      <a16:creationId xmlns:a16="http://schemas.microsoft.com/office/drawing/2014/main" id="{6AF8F5DF-06AD-4A71-BB35-AB263DCB51F6}"/>
                    </a:ext>
                  </a:extLst>
                </p:cNvPr>
                <p:cNvPicPr/>
                <p:nvPr/>
              </p:nvPicPr>
              <p:blipFill>
                <a:blip r:embed="rId178"/>
                <a:stretch>
                  <a:fillRect/>
                </a:stretch>
              </p:blipFill>
              <p:spPr>
                <a:xfrm>
                  <a:off x="11546213" y="1269787"/>
                  <a:ext cx="1393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77" name="Freihand 76">
                  <a:extLst>
                    <a:ext uri="{FF2B5EF4-FFF2-40B4-BE49-F238E27FC236}">
                      <a16:creationId xmlns:a16="http://schemas.microsoft.com/office/drawing/2014/main" id="{19586E52-06D5-4CF7-8DA5-E622F57E328C}"/>
                    </a:ext>
                  </a:extLst>
                </p14:cNvPr>
                <p14:cNvContentPartPr/>
                <p14:nvPr/>
              </p14:nvContentPartPr>
              <p14:xfrm>
                <a:off x="11612813" y="1359427"/>
                <a:ext cx="27360" cy="44280"/>
              </p14:xfrm>
            </p:contentPart>
          </mc:Choice>
          <mc:Fallback xmlns="">
            <p:pic>
              <p:nvPicPr>
                <p:cNvPr id="77" name="Freihand 76">
                  <a:extLst>
                    <a:ext uri="{FF2B5EF4-FFF2-40B4-BE49-F238E27FC236}">
                      <a16:creationId xmlns:a16="http://schemas.microsoft.com/office/drawing/2014/main" id="{19586E52-06D5-4CF7-8DA5-E622F57E328C}"/>
                    </a:ext>
                  </a:extLst>
                </p:cNvPr>
                <p:cNvPicPr/>
                <p:nvPr/>
              </p:nvPicPr>
              <p:blipFill>
                <a:blip r:embed="rId180"/>
                <a:stretch>
                  <a:fillRect/>
                </a:stretch>
              </p:blipFill>
              <p:spPr>
                <a:xfrm>
                  <a:off x="11608493" y="1355107"/>
                  <a:ext cx="360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78" name="Freihand 77">
                  <a:extLst>
                    <a:ext uri="{FF2B5EF4-FFF2-40B4-BE49-F238E27FC236}">
                      <a16:creationId xmlns:a16="http://schemas.microsoft.com/office/drawing/2014/main" id="{3020E28D-E5A9-4FCC-95D3-341FD8EC036B}"/>
                    </a:ext>
                  </a:extLst>
                </p14:cNvPr>
                <p14:cNvContentPartPr/>
                <p14:nvPr/>
              </p14:nvContentPartPr>
              <p14:xfrm>
                <a:off x="11679773" y="1351507"/>
                <a:ext cx="128160" cy="73800"/>
              </p14:xfrm>
            </p:contentPart>
          </mc:Choice>
          <mc:Fallback xmlns="">
            <p:pic>
              <p:nvPicPr>
                <p:cNvPr id="78" name="Freihand 77">
                  <a:extLst>
                    <a:ext uri="{FF2B5EF4-FFF2-40B4-BE49-F238E27FC236}">
                      <a16:creationId xmlns:a16="http://schemas.microsoft.com/office/drawing/2014/main" id="{3020E28D-E5A9-4FCC-95D3-341FD8EC036B}"/>
                    </a:ext>
                  </a:extLst>
                </p:cNvPr>
                <p:cNvPicPr/>
                <p:nvPr/>
              </p:nvPicPr>
              <p:blipFill>
                <a:blip r:embed="rId182"/>
                <a:stretch>
                  <a:fillRect/>
                </a:stretch>
              </p:blipFill>
              <p:spPr>
                <a:xfrm>
                  <a:off x="11675453" y="1347187"/>
                  <a:ext cx="1368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79" name="Freihand 78">
                  <a:extLst>
                    <a:ext uri="{FF2B5EF4-FFF2-40B4-BE49-F238E27FC236}">
                      <a16:creationId xmlns:a16="http://schemas.microsoft.com/office/drawing/2014/main" id="{A6CEAAA7-B772-4BB2-B964-071DE9BF89E7}"/>
                    </a:ext>
                  </a:extLst>
                </p14:cNvPr>
                <p14:cNvContentPartPr/>
                <p14:nvPr/>
              </p14:nvContentPartPr>
              <p14:xfrm>
                <a:off x="11818013" y="1353307"/>
                <a:ext cx="221040" cy="69120"/>
              </p14:xfrm>
            </p:contentPart>
          </mc:Choice>
          <mc:Fallback xmlns="">
            <p:pic>
              <p:nvPicPr>
                <p:cNvPr id="79" name="Freihand 78">
                  <a:extLst>
                    <a:ext uri="{FF2B5EF4-FFF2-40B4-BE49-F238E27FC236}">
                      <a16:creationId xmlns:a16="http://schemas.microsoft.com/office/drawing/2014/main" id="{A6CEAAA7-B772-4BB2-B964-071DE9BF89E7}"/>
                    </a:ext>
                  </a:extLst>
                </p:cNvPr>
                <p:cNvPicPr/>
                <p:nvPr/>
              </p:nvPicPr>
              <p:blipFill>
                <a:blip r:embed="rId184"/>
                <a:stretch>
                  <a:fillRect/>
                </a:stretch>
              </p:blipFill>
              <p:spPr>
                <a:xfrm>
                  <a:off x="11813693" y="1348987"/>
                  <a:ext cx="2296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81" name="Freihand 80">
                  <a:extLst>
                    <a:ext uri="{FF2B5EF4-FFF2-40B4-BE49-F238E27FC236}">
                      <a16:creationId xmlns:a16="http://schemas.microsoft.com/office/drawing/2014/main" id="{7A4EE874-82E2-4854-95C5-00FDC834F321}"/>
                    </a:ext>
                  </a:extLst>
                </p14:cNvPr>
                <p14:cNvContentPartPr/>
                <p14:nvPr/>
              </p14:nvContentPartPr>
              <p14:xfrm>
                <a:off x="9778253" y="1221187"/>
                <a:ext cx="360" cy="360"/>
              </p14:xfrm>
            </p:contentPart>
          </mc:Choice>
          <mc:Fallback xmlns="">
            <p:pic>
              <p:nvPicPr>
                <p:cNvPr id="81" name="Freihand 80">
                  <a:extLst>
                    <a:ext uri="{FF2B5EF4-FFF2-40B4-BE49-F238E27FC236}">
                      <a16:creationId xmlns:a16="http://schemas.microsoft.com/office/drawing/2014/main" id="{7A4EE874-82E2-4854-95C5-00FDC834F321}"/>
                    </a:ext>
                  </a:extLst>
                </p:cNvPr>
                <p:cNvPicPr/>
                <p:nvPr/>
              </p:nvPicPr>
              <p:blipFill>
                <a:blip r:embed="rId166"/>
                <a:stretch>
                  <a:fillRect/>
                </a:stretch>
              </p:blipFill>
              <p:spPr>
                <a:xfrm>
                  <a:off x="9773933" y="1216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97" name="Freihand 96">
                  <a:extLst>
                    <a:ext uri="{FF2B5EF4-FFF2-40B4-BE49-F238E27FC236}">
                      <a16:creationId xmlns:a16="http://schemas.microsoft.com/office/drawing/2014/main" id="{53C186D6-02D2-452E-B8CC-AD713D634924}"/>
                    </a:ext>
                  </a:extLst>
                </p14:cNvPr>
                <p14:cNvContentPartPr/>
                <p14:nvPr/>
              </p14:nvContentPartPr>
              <p14:xfrm>
                <a:off x="9704453" y="877387"/>
                <a:ext cx="572040" cy="114480"/>
              </p14:xfrm>
            </p:contentPart>
          </mc:Choice>
          <mc:Fallback xmlns="">
            <p:pic>
              <p:nvPicPr>
                <p:cNvPr id="97" name="Freihand 96">
                  <a:extLst>
                    <a:ext uri="{FF2B5EF4-FFF2-40B4-BE49-F238E27FC236}">
                      <a16:creationId xmlns:a16="http://schemas.microsoft.com/office/drawing/2014/main" id="{53C186D6-02D2-452E-B8CC-AD713D634924}"/>
                    </a:ext>
                  </a:extLst>
                </p:cNvPr>
                <p:cNvPicPr/>
                <p:nvPr/>
              </p:nvPicPr>
              <p:blipFill>
                <a:blip r:embed="rId187"/>
                <a:stretch>
                  <a:fillRect/>
                </a:stretch>
              </p:blipFill>
              <p:spPr>
                <a:xfrm>
                  <a:off x="9700133" y="873067"/>
                  <a:ext cx="5806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98" name="Freihand 97">
                  <a:extLst>
                    <a:ext uri="{FF2B5EF4-FFF2-40B4-BE49-F238E27FC236}">
                      <a16:creationId xmlns:a16="http://schemas.microsoft.com/office/drawing/2014/main" id="{2D550CD9-6BCA-4BF8-B819-4FE785C90D81}"/>
                    </a:ext>
                  </a:extLst>
                </p14:cNvPr>
                <p14:cNvContentPartPr/>
                <p14:nvPr/>
              </p14:nvContentPartPr>
              <p14:xfrm>
                <a:off x="10265693" y="874867"/>
                <a:ext cx="446040" cy="60480"/>
              </p14:xfrm>
            </p:contentPart>
          </mc:Choice>
          <mc:Fallback xmlns="">
            <p:pic>
              <p:nvPicPr>
                <p:cNvPr id="98" name="Freihand 97">
                  <a:extLst>
                    <a:ext uri="{FF2B5EF4-FFF2-40B4-BE49-F238E27FC236}">
                      <a16:creationId xmlns:a16="http://schemas.microsoft.com/office/drawing/2014/main" id="{2D550CD9-6BCA-4BF8-B819-4FE785C90D81}"/>
                    </a:ext>
                  </a:extLst>
                </p:cNvPr>
                <p:cNvPicPr/>
                <p:nvPr/>
              </p:nvPicPr>
              <p:blipFill>
                <a:blip r:embed="rId189"/>
                <a:stretch>
                  <a:fillRect/>
                </a:stretch>
              </p:blipFill>
              <p:spPr>
                <a:xfrm>
                  <a:off x="10261373" y="870547"/>
                  <a:ext cx="4546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99" name="Freihand 98">
                  <a:extLst>
                    <a:ext uri="{FF2B5EF4-FFF2-40B4-BE49-F238E27FC236}">
                      <a16:creationId xmlns:a16="http://schemas.microsoft.com/office/drawing/2014/main" id="{ACB1F49B-B9B4-4DA5-AE8B-9BFDA4FF69CC}"/>
                    </a:ext>
                  </a:extLst>
                </p14:cNvPr>
                <p14:cNvContentPartPr/>
                <p14:nvPr/>
              </p14:nvContentPartPr>
              <p14:xfrm>
                <a:off x="10102253" y="730507"/>
                <a:ext cx="133920" cy="120960"/>
              </p14:xfrm>
            </p:contentPart>
          </mc:Choice>
          <mc:Fallback xmlns="">
            <p:pic>
              <p:nvPicPr>
                <p:cNvPr id="99" name="Freihand 98">
                  <a:extLst>
                    <a:ext uri="{FF2B5EF4-FFF2-40B4-BE49-F238E27FC236}">
                      <a16:creationId xmlns:a16="http://schemas.microsoft.com/office/drawing/2014/main" id="{ACB1F49B-B9B4-4DA5-AE8B-9BFDA4FF69CC}"/>
                    </a:ext>
                  </a:extLst>
                </p:cNvPr>
                <p:cNvPicPr/>
                <p:nvPr/>
              </p:nvPicPr>
              <p:blipFill>
                <a:blip r:embed="rId191"/>
                <a:stretch>
                  <a:fillRect/>
                </a:stretch>
              </p:blipFill>
              <p:spPr>
                <a:xfrm>
                  <a:off x="10097933" y="726187"/>
                  <a:ext cx="1425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03" name="Freihand 102">
                  <a:extLst>
                    <a:ext uri="{FF2B5EF4-FFF2-40B4-BE49-F238E27FC236}">
                      <a16:creationId xmlns:a16="http://schemas.microsoft.com/office/drawing/2014/main" id="{EE1BA754-0D83-47B3-ADEE-05F481056EC2}"/>
                    </a:ext>
                  </a:extLst>
                </p14:cNvPr>
                <p14:cNvContentPartPr/>
                <p14:nvPr/>
              </p14:nvContentPartPr>
              <p14:xfrm>
                <a:off x="8751533" y="889267"/>
                <a:ext cx="67680" cy="387000"/>
              </p14:xfrm>
            </p:contentPart>
          </mc:Choice>
          <mc:Fallback xmlns="">
            <p:pic>
              <p:nvPicPr>
                <p:cNvPr id="103" name="Freihand 102">
                  <a:extLst>
                    <a:ext uri="{FF2B5EF4-FFF2-40B4-BE49-F238E27FC236}">
                      <a16:creationId xmlns:a16="http://schemas.microsoft.com/office/drawing/2014/main" id="{EE1BA754-0D83-47B3-ADEE-05F481056EC2}"/>
                    </a:ext>
                  </a:extLst>
                </p:cNvPr>
                <p:cNvPicPr/>
                <p:nvPr/>
              </p:nvPicPr>
              <p:blipFill>
                <a:blip r:embed="rId193"/>
                <a:stretch>
                  <a:fillRect/>
                </a:stretch>
              </p:blipFill>
              <p:spPr>
                <a:xfrm>
                  <a:off x="8747213" y="884947"/>
                  <a:ext cx="7632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04" name="Freihand 103">
                  <a:extLst>
                    <a:ext uri="{FF2B5EF4-FFF2-40B4-BE49-F238E27FC236}">
                      <a16:creationId xmlns:a16="http://schemas.microsoft.com/office/drawing/2014/main" id="{961FC3B1-57E0-432B-924C-8DA4DD4180FD}"/>
                    </a:ext>
                  </a:extLst>
                </p14:cNvPr>
                <p14:cNvContentPartPr/>
                <p14:nvPr/>
              </p14:nvContentPartPr>
              <p14:xfrm>
                <a:off x="8776013" y="1230187"/>
                <a:ext cx="1029960" cy="24120"/>
              </p14:xfrm>
            </p:contentPart>
          </mc:Choice>
          <mc:Fallback xmlns="">
            <p:pic>
              <p:nvPicPr>
                <p:cNvPr id="104" name="Freihand 103">
                  <a:extLst>
                    <a:ext uri="{FF2B5EF4-FFF2-40B4-BE49-F238E27FC236}">
                      <a16:creationId xmlns:a16="http://schemas.microsoft.com/office/drawing/2014/main" id="{961FC3B1-57E0-432B-924C-8DA4DD4180FD}"/>
                    </a:ext>
                  </a:extLst>
                </p:cNvPr>
                <p:cNvPicPr/>
                <p:nvPr/>
              </p:nvPicPr>
              <p:blipFill>
                <a:blip r:embed="rId195"/>
                <a:stretch>
                  <a:fillRect/>
                </a:stretch>
              </p:blipFill>
              <p:spPr>
                <a:xfrm>
                  <a:off x="8771693" y="1225867"/>
                  <a:ext cx="10386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05" name="Freihand 104">
                  <a:extLst>
                    <a:ext uri="{FF2B5EF4-FFF2-40B4-BE49-F238E27FC236}">
                      <a16:creationId xmlns:a16="http://schemas.microsoft.com/office/drawing/2014/main" id="{D5482B9F-27AD-422B-A975-34325791AAA6}"/>
                    </a:ext>
                  </a:extLst>
                </p14:cNvPr>
                <p14:cNvContentPartPr/>
                <p14:nvPr/>
              </p14:nvContentPartPr>
              <p14:xfrm>
                <a:off x="8670533" y="739867"/>
                <a:ext cx="3365640" cy="903960"/>
              </p14:xfrm>
            </p:contentPart>
          </mc:Choice>
          <mc:Fallback xmlns="">
            <p:pic>
              <p:nvPicPr>
                <p:cNvPr id="105" name="Freihand 104">
                  <a:extLst>
                    <a:ext uri="{FF2B5EF4-FFF2-40B4-BE49-F238E27FC236}">
                      <a16:creationId xmlns:a16="http://schemas.microsoft.com/office/drawing/2014/main" id="{D5482B9F-27AD-422B-A975-34325791AAA6}"/>
                    </a:ext>
                  </a:extLst>
                </p:cNvPr>
                <p:cNvPicPr/>
                <p:nvPr/>
              </p:nvPicPr>
              <p:blipFill>
                <a:blip r:embed="rId197"/>
                <a:stretch>
                  <a:fillRect/>
                </a:stretch>
              </p:blipFill>
              <p:spPr>
                <a:xfrm>
                  <a:off x="8666213" y="735547"/>
                  <a:ext cx="3374280" cy="9126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5" name="Freihand 24">
                  <a:extLst>
                    <a:ext uri="{FF2B5EF4-FFF2-40B4-BE49-F238E27FC236}">
                      <a16:creationId xmlns:a16="http://schemas.microsoft.com/office/drawing/2014/main" id="{1485FAAC-D510-4168-A860-AEFF463C1BF0}"/>
                    </a:ext>
                  </a:extLst>
                </p14:cNvPr>
                <p14:cNvContentPartPr/>
                <p14:nvPr/>
              </p14:nvContentPartPr>
              <p14:xfrm>
                <a:off x="8326733" y="689467"/>
                <a:ext cx="114840" cy="109440"/>
              </p14:xfrm>
            </p:contentPart>
          </mc:Choice>
          <mc:Fallback xmlns="">
            <p:pic>
              <p:nvPicPr>
                <p:cNvPr id="25" name="Freihand 24">
                  <a:extLst>
                    <a:ext uri="{FF2B5EF4-FFF2-40B4-BE49-F238E27FC236}">
                      <a16:creationId xmlns:a16="http://schemas.microsoft.com/office/drawing/2014/main" id="{1485FAAC-D510-4168-A860-AEFF463C1BF0}"/>
                    </a:ext>
                  </a:extLst>
                </p:cNvPr>
                <p:cNvPicPr/>
                <p:nvPr/>
              </p:nvPicPr>
              <p:blipFill>
                <a:blip r:embed="rId199"/>
                <a:stretch>
                  <a:fillRect/>
                </a:stretch>
              </p:blipFill>
              <p:spPr>
                <a:xfrm>
                  <a:off x="8322413" y="685147"/>
                  <a:ext cx="1234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6" name="Freihand 25">
                  <a:extLst>
                    <a:ext uri="{FF2B5EF4-FFF2-40B4-BE49-F238E27FC236}">
                      <a16:creationId xmlns:a16="http://schemas.microsoft.com/office/drawing/2014/main" id="{A6F1DDA3-5932-4192-8A0D-EF1932DF8A30}"/>
                    </a:ext>
                  </a:extLst>
                </p14:cNvPr>
                <p14:cNvContentPartPr/>
                <p14:nvPr/>
              </p14:nvContentPartPr>
              <p14:xfrm>
                <a:off x="8576573" y="693427"/>
                <a:ext cx="11880" cy="104760"/>
              </p14:xfrm>
            </p:contentPart>
          </mc:Choice>
          <mc:Fallback xmlns="">
            <p:pic>
              <p:nvPicPr>
                <p:cNvPr id="26" name="Freihand 25">
                  <a:extLst>
                    <a:ext uri="{FF2B5EF4-FFF2-40B4-BE49-F238E27FC236}">
                      <a16:creationId xmlns:a16="http://schemas.microsoft.com/office/drawing/2014/main" id="{A6F1DDA3-5932-4192-8A0D-EF1932DF8A30}"/>
                    </a:ext>
                  </a:extLst>
                </p:cNvPr>
                <p:cNvPicPr/>
                <p:nvPr/>
              </p:nvPicPr>
              <p:blipFill>
                <a:blip r:embed="rId201"/>
                <a:stretch>
                  <a:fillRect/>
                </a:stretch>
              </p:blipFill>
              <p:spPr>
                <a:xfrm>
                  <a:off x="8572253" y="689107"/>
                  <a:ext cx="2052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7" name="Freihand 26">
                  <a:extLst>
                    <a:ext uri="{FF2B5EF4-FFF2-40B4-BE49-F238E27FC236}">
                      <a16:creationId xmlns:a16="http://schemas.microsoft.com/office/drawing/2014/main" id="{3197F100-F096-40AE-9017-ED47E44F03C1}"/>
                    </a:ext>
                  </a:extLst>
                </p14:cNvPr>
                <p14:cNvContentPartPr/>
                <p14:nvPr/>
              </p14:nvContentPartPr>
              <p14:xfrm>
                <a:off x="8547413" y="741667"/>
                <a:ext cx="108000" cy="3240"/>
              </p14:xfrm>
            </p:contentPart>
          </mc:Choice>
          <mc:Fallback xmlns="">
            <p:pic>
              <p:nvPicPr>
                <p:cNvPr id="27" name="Freihand 26">
                  <a:extLst>
                    <a:ext uri="{FF2B5EF4-FFF2-40B4-BE49-F238E27FC236}">
                      <a16:creationId xmlns:a16="http://schemas.microsoft.com/office/drawing/2014/main" id="{3197F100-F096-40AE-9017-ED47E44F03C1}"/>
                    </a:ext>
                  </a:extLst>
                </p:cNvPr>
                <p:cNvPicPr/>
                <p:nvPr/>
              </p:nvPicPr>
              <p:blipFill>
                <a:blip r:embed="rId203"/>
                <a:stretch>
                  <a:fillRect/>
                </a:stretch>
              </p:blipFill>
              <p:spPr>
                <a:xfrm>
                  <a:off x="8543093" y="737347"/>
                  <a:ext cx="11664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8" name="Freihand 27">
                  <a:extLst>
                    <a:ext uri="{FF2B5EF4-FFF2-40B4-BE49-F238E27FC236}">
                      <a16:creationId xmlns:a16="http://schemas.microsoft.com/office/drawing/2014/main" id="{7A84365F-4A0D-489C-8132-B7B8BEE3CAF6}"/>
                    </a:ext>
                  </a:extLst>
                </p14:cNvPr>
                <p14:cNvContentPartPr/>
                <p14:nvPr/>
              </p14:nvContentPartPr>
              <p14:xfrm>
                <a:off x="8716973" y="667147"/>
                <a:ext cx="144360" cy="112320"/>
              </p14:xfrm>
            </p:contentPart>
          </mc:Choice>
          <mc:Fallback xmlns="">
            <p:pic>
              <p:nvPicPr>
                <p:cNvPr id="28" name="Freihand 27">
                  <a:extLst>
                    <a:ext uri="{FF2B5EF4-FFF2-40B4-BE49-F238E27FC236}">
                      <a16:creationId xmlns:a16="http://schemas.microsoft.com/office/drawing/2014/main" id="{7A84365F-4A0D-489C-8132-B7B8BEE3CAF6}"/>
                    </a:ext>
                  </a:extLst>
                </p:cNvPr>
                <p:cNvPicPr/>
                <p:nvPr/>
              </p:nvPicPr>
              <p:blipFill>
                <a:blip r:embed="rId205"/>
                <a:stretch>
                  <a:fillRect/>
                </a:stretch>
              </p:blipFill>
              <p:spPr>
                <a:xfrm>
                  <a:off x="8712653" y="662827"/>
                  <a:ext cx="1530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9" name="Freihand 28">
                  <a:extLst>
                    <a:ext uri="{FF2B5EF4-FFF2-40B4-BE49-F238E27FC236}">
                      <a16:creationId xmlns:a16="http://schemas.microsoft.com/office/drawing/2014/main" id="{5BC5D110-40CD-4AD5-A8A2-DA2BDD942834}"/>
                    </a:ext>
                  </a:extLst>
                </p14:cNvPr>
                <p14:cNvContentPartPr/>
                <p14:nvPr/>
              </p14:nvContentPartPr>
              <p14:xfrm>
                <a:off x="8983013" y="683347"/>
                <a:ext cx="7200" cy="94320"/>
              </p14:xfrm>
            </p:contentPart>
          </mc:Choice>
          <mc:Fallback xmlns="">
            <p:pic>
              <p:nvPicPr>
                <p:cNvPr id="29" name="Freihand 28">
                  <a:extLst>
                    <a:ext uri="{FF2B5EF4-FFF2-40B4-BE49-F238E27FC236}">
                      <a16:creationId xmlns:a16="http://schemas.microsoft.com/office/drawing/2014/main" id="{5BC5D110-40CD-4AD5-A8A2-DA2BDD942834}"/>
                    </a:ext>
                  </a:extLst>
                </p:cNvPr>
                <p:cNvPicPr/>
                <p:nvPr/>
              </p:nvPicPr>
              <p:blipFill>
                <a:blip r:embed="rId207"/>
                <a:stretch>
                  <a:fillRect/>
                </a:stretch>
              </p:blipFill>
              <p:spPr>
                <a:xfrm>
                  <a:off x="8978693" y="679027"/>
                  <a:ext cx="158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30" name="Freihand 29">
                  <a:extLst>
                    <a:ext uri="{FF2B5EF4-FFF2-40B4-BE49-F238E27FC236}">
                      <a16:creationId xmlns:a16="http://schemas.microsoft.com/office/drawing/2014/main" id="{771DBF6A-DF9A-4FBA-8019-34C395C221D1}"/>
                    </a:ext>
                  </a:extLst>
                </p14:cNvPr>
                <p14:cNvContentPartPr/>
                <p14:nvPr/>
              </p14:nvContentPartPr>
              <p14:xfrm>
                <a:off x="8917853" y="726547"/>
                <a:ext cx="106560" cy="7560"/>
              </p14:xfrm>
            </p:contentPart>
          </mc:Choice>
          <mc:Fallback xmlns="">
            <p:pic>
              <p:nvPicPr>
                <p:cNvPr id="30" name="Freihand 29">
                  <a:extLst>
                    <a:ext uri="{FF2B5EF4-FFF2-40B4-BE49-F238E27FC236}">
                      <a16:creationId xmlns:a16="http://schemas.microsoft.com/office/drawing/2014/main" id="{771DBF6A-DF9A-4FBA-8019-34C395C221D1}"/>
                    </a:ext>
                  </a:extLst>
                </p:cNvPr>
                <p:cNvPicPr/>
                <p:nvPr/>
              </p:nvPicPr>
              <p:blipFill>
                <a:blip r:embed="rId209"/>
                <a:stretch>
                  <a:fillRect/>
                </a:stretch>
              </p:blipFill>
              <p:spPr>
                <a:xfrm>
                  <a:off x="8913533" y="722227"/>
                  <a:ext cx="1152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31" name="Freihand 30">
                  <a:extLst>
                    <a:ext uri="{FF2B5EF4-FFF2-40B4-BE49-F238E27FC236}">
                      <a16:creationId xmlns:a16="http://schemas.microsoft.com/office/drawing/2014/main" id="{A9F71BAB-9B06-4220-AFA8-A123ED3997D5}"/>
                    </a:ext>
                  </a:extLst>
                </p14:cNvPr>
                <p14:cNvContentPartPr/>
                <p14:nvPr/>
              </p14:nvContentPartPr>
              <p14:xfrm>
                <a:off x="9123053" y="626827"/>
                <a:ext cx="112320" cy="170640"/>
              </p14:xfrm>
            </p:contentPart>
          </mc:Choice>
          <mc:Fallback xmlns="">
            <p:pic>
              <p:nvPicPr>
                <p:cNvPr id="31" name="Freihand 30">
                  <a:extLst>
                    <a:ext uri="{FF2B5EF4-FFF2-40B4-BE49-F238E27FC236}">
                      <a16:creationId xmlns:a16="http://schemas.microsoft.com/office/drawing/2014/main" id="{A9F71BAB-9B06-4220-AFA8-A123ED3997D5}"/>
                    </a:ext>
                  </a:extLst>
                </p:cNvPr>
                <p:cNvPicPr/>
                <p:nvPr/>
              </p:nvPicPr>
              <p:blipFill>
                <a:blip r:embed="rId211"/>
                <a:stretch>
                  <a:fillRect/>
                </a:stretch>
              </p:blipFill>
              <p:spPr>
                <a:xfrm>
                  <a:off x="9118733" y="622507"/>
                  <a:ext cx="12096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6" name="Freihand 135">
                  <a:extLst>
                    <a:ext uri="{FF2B5EF4-FFF2-40B4-BE49-F238E27FC236}">
                      <a16:creationId xmlns:a16="http://schemas.microsoft.com/office/drawing/2014/main" id="{2D243016-C0F7-467E-BCD6-52F799B489D0}"/>
                    </a:ext>
                  </a:extLst>
                </p14:cNvPr>
                <p14:cNvContentPartPr/>
                <p14:nvPr/>
              </p14:nvContentPartPr>
              <p14:xfrm>
                <a:off x="8818853" y="595867"/>
                <a:ext cx="48960" cy="217080"/>
              </p14:xfrm>
            </p:contentPart>
          </mc:Choice>
          <mc:Fallback xmlns="">
            <p:pic>
              <p:nvPicPr>
                <p:cNvPr id="136" name="Freihand 135">
                  <a:extLst>
                    <a:ext uri="{FF2B5EF4-FFF2-40B4-BE49-F238E27FC236}">
                      <a16:creationId xmlns:a16="http://schemas.microsoft.com/office/drawing/2014/main" id="{2D243016-C0F7-467E-BCD6-52F799B489D0}"/>
                    </a:ext>
                  </a:extLst>
                </p:cNvPr>
                <p:cNvPicPr/>
                <p:nvPr/>
              </p:nvPicPr>
              <p:blipFill>
                <a:blip r:embed="rId213"/>
                <a:stretch>
                  <a:fillRect/>
                </a:stretch>
              </p:blipFill>
              <p:spPr>
                <a:xfrm>
                  <a:off x="8814533" y="591547"/>
                  <a:ext cx="5760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8" name="Freihand 137">
                  <a:extLst>
                    <a:ext uri="{FF2B5EF4-FFF2-40B4-BE49-F238E27FC236}">
                      <a16:creationId xmlns:a16="http://schemas.microsoft.com/office/drawing/2014/main" id="{34439378-8045-4ECD-9AE2-5CE96F23CA65}"/>
                    </a:ext>
                  </a:extLst>
                </p14:cNvPr>
                <p14:cNvContentPartPr/>
                <p14:nvPr/>
              </p14:nvContentPartPr>
              <p14:xfrm>
                <a:off x="8845853" y="699187"/>
                <a:ext cx="26640" cy="52920"/>
              </p14:xfrm>
            </p:contentPart>
          </mc:Choice>
          <mc:Fallback xmlns="">
            <p:pic>
              <p:nvPicPr>
                <p:cNvPr id="138" name="Freihand 137">
                  <a:extLst>
                    <a:ext uri="{FF2B5EF4-FFF2-40B4-BE49-F238E27FC236}">
                      <a16:creationId xmlns:a16="http://schemas.microsoft.com/office/drawing/2014/main" id="{34439378-8045-4ECD-9AE2-5CE96F23CA65}"/>
                    </a:ext>
                  </a:extLst>
                </p:cNvPr>
                <p:cNvPicPr/>
                <p:nvPr/>
              </p:nvPicPr>
              <p:blipFill>
                <a:blip r:embed="rId215"/>
                <a:stretch>
                  <a:fillRect/>
                </a:stretch>
              </p:blipFill>
              <p:spPr>
                <a:xfrm>
                  <a:off x="8841533" y="694867"/>
                  <a:ext cx="3528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9" name="Freihand 138">
                  <a:extLst>
                    <a:ext uri="{FF2B5EF4-FFF2-40B4-BE49-F238E27FC236}">
                      <a16:creationId xmlns:a16="http://schemas.microsoft.com/office/drawing/2014/main" id="{67E4AACD-C00A-479D-BA80-1681B5B6FE27}"/>
                    </a:ext>
                  </a:extLst>
                </p14:cNvPr>
                <p14:cNvContentPartPr/>
                <p14:nvPr/>
              </p14:nvContentPartPr>
              <p14:xfrm>
                <a:off x="8876093" y="636547"/>
                <a:ext cx="8640" cy="19800"/>
              </p14:xfrm>
            </p:contentPart>
          </mc:Choice>
          <mc:Fallback xmlns="">
            <p:pic>
              <p:nvPicPr>
                <p:cNvPr id="139" name="Freihand 138">
                  <a:extLst>
                    <a:ext uri="{FF2B5EF4-FFF2-40B4-BE49-F238E27FC236}">
                      <a16:creationId xmlns:a16="http://schemas.microsoft.com/office/drawing/2014/main" id="{67E4AACD-C00A-479D-BA80-1681B5B6FE27}"/>
                    </a:ext>
                  </a:extLst>
                </p:cNvPr>
                <p:cNvPicPr/>
                <p:nvPr/>
              </p:nvPicPr>
              <p:blipFill>
                <a:blip r:embed="rId217"/>
                <a:stretch>
                  <a:fillRect/>
                </a:stretch>
              </p:blipFill>
              <p:spPr>
                <a:xfrm>
                  <a:off x="8871773" y="632227"/>
                  <a:ext cx="172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0" name="Freihand 139">
                  <a:extLst>
                    <a:ext uri="{FF2B5EF4-FFF2-40B4-BE49-F238E27FC236}">
                      <a16:creationId xmlns:a16="http://schemas.microsoft.com/office/drawing/2014/main" id="{811F7FE3-A85B-4047-811E-AAFA3FEB58CE}"/>
                    </a:ext>
                  </a:extLst>
                </p14:cNvPr>
                <p14:cNvContentPartPr/>
                <p14:nvPr/>
              </p14:nvContentPartPr>
              <p14:xfrm>
                <a:off x="8855933" y="615307"/>
                <a:ext cx="46080" cy="177120"/>
              </p14:xfrm>
            </p:contentPart>
          </mc:Choice>
          <mc:Fallback xmlns="">
            <p:pic>
              <p:nvPicPr>
                <p:cNvPr id="140" name="Freihand 139">
                  <a:extLst>
                    <a:ext uri="{FF2B5EF4-FFF2-40B4-BE49-F238E27FC236}">
                      <a16:creationId xmlns:a16="http://schemas.microsoft.com/office/drawing/2014/main" id="{811F7FE3-A85B-4047-811E-AAFA3FEB58CE}"/>
                    </a:ext>
                  </a:extLst>
                </p:cNvPr>
                <p:cNvPicPr/>
                <p:nvPr/>
              </p:nvPicPr>
              <p:blipFill>
                <a:blip r:embed="rId219"/>
                <a:stretch>
                  <a:fillRect/>
                </a:stretch>
              </p:blipFill>
              <p:spPr>
                <a:xfrm>
                  <a:off x="8851613" y="610987"/>
                  <a:ext cx="5472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2" name="Freihand 141">
                  <a:extLst>
                    <a:ext uri="{FF2B5EF4-FFF2-40B4-BE49-F238E27FC236}">
                      <a16:creationId xmlns:a16="http://schemas.microsoft.com/office/drawing/2014/main" id="{6DA36D1B-97F6-4368-8F7B-101DD9ED03CA}"/>
                    </a:ext>
                  </a:extLst>
                </p14:cNvPr>
                <p14:cNvContentPartPr/>
                <p14:nvPr/>
              </p14:nvContentPartPr>
              <p14:xfrm>
                <a:off x="9066173" y="967027"/>
                <a:ext cx="51840" cy="147600"/>
              </p14:xfrm>
            </p:contentPart>
          </mc:Choice>
          <mc:Fallback xmlns="">
            <p:pic>
              <p:nvPicPr>
                <p:cNvPr id="142" name="Freihand 141">
                  <a:extLst>
                    <a:ext uri="{FF2B5EF4-FFF2-40B4-BE49-F238E27FC236}">
                      <a16:creationId xmlns:a16="http://schemas.microsoft.com/office/drawing/2014/main" id="{6DA36D1B-97F6-4368-8F7B-101DD9ED03CA}"/>
                    </a:ext>
                  </a:extLst>
                </p:cNvPr>
                <p:cNvPicPr/>
                <p:nvPr/>
              </p:nvPicPr>
              <p:blipFill>
                <a:blip r:embed="rId221"/>
                <a:stretch>
                  <a:fillRect/>
                </a:stretch>
              </p:blipFill>
              <p:spPr>
                <a:xfrm>
                  <a:off x="9061853" y="962707"/>
                  <a:ext cx="604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43" name="Freihand 142">
                  <a:extLst>
                    <a:ext uri="{FF2B5EF4-FFF2-40B4-BE49-F238E27FC236}">
                      <a16:creationId xmlns:a16="http://schemas.microsoft.com/office/drawing/2014/main" id="{DC7CEE7D-3FE0-457A-8EB1-2D3170FB109D}"/>
                    </a:ext>
                  </a:extLst>
                </p14:cNvPr>
                <p14:cNvContentPartPr/>
                <p14:nvPr/>
              </p14:nvContentPartPr>
              <p14:xfrm>
                <a:off x="9155813" y="980347"/>
                <a:ext cx="27720" cy="117000"/>
              </p14:xfrm>
            </p:contentPart>
          </mc:Choice>
          <mc:Fallback xmlns="">
            <p:pic>
              <p:nvPicPr>
                <p:cNvPr id="143" name="Freihand 142">
                  <a:extLst>
                    <a:ext uri="{FF2B5EF4-FFF2-40B4-BE49-F238E27FC236}">
                      <a16:creationId xmlns:a16="http://schemas.microsoft.com/office/drawing/2014/main" id="{DC7CEE7D-3FE0-457A-8EB1-2D3170FB109D}"/>
                    </a:ext>
                  </a:extLst>
                </p:cNvPr>
                <p:cNvPicPr/>
                <p:nvPr/>
              </p:nvPicPr>
              <p:blipFill>
                <a:blip r:embed="rId223"/>
                <a:stretch>
                  <a:fillRect/>
                </a:stretch>
              </p:blipFill>
              <p:spPr>
                <a:xfrm>
                  <a:off x="9151493" y="976027"/>
                  <a:ext cx="363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44" name="Freihand 143">
                  <a:extLst>
                    <a:ext uri="{FF2B5EF4-FFF2-40B4-BE49-F238E27FC236}">
                      <a16:creationId xmlns:a16="http://schemas.microsoft.com/office/drawing/2014/main" id="{194C4CAF-D0E6-4ED3-9268-846E3024EAB6}"/>
                    </a:ext>
                  </a:extLst>
                </p14:cNvPr>
                <p14:cNvContentPartPr/>
                <p14:nvPr/>
              </p14:nvContentPartPr>
              <p14:xfrm>
                <a:off x="9137093" y="953707"/>
                <a:ext cx="78840" cy="189000"/>
              </p14:xfrm>
            </p:contentPart>
          </mc:Choice>
          <mc:Fallback xmlns="">
            <p:pic>
              <p:nvPicPr>
                <p:cNvPr id="144" name="Freihand 143">
                  <a:extLst>
                    <a:ext uri="{FF2B5EF4-FFF2-40B4-BE49-F238E27FC236}">
                      <a16:creationId xmlns:a16="http://schemas.microsoft.com/office/drawing/2014/main" id="{194C4CAF-D0E6-4ED3-9268-846E3024EAB6}"/>
                    </a:ext>
                  </a:extLst>
                </p:cNvPr>
                <p:cNvPicPr/>
                <p:nvPr/>
              </p:nvPicPr>
              <p:blipFill>
                <a:blip r:embed="rId225"/>
                <a:stretch>
                  <a:fillRect/>
                </a:stretch>
              </p:blipFill>
              <p:spPr>
                <a:xfrm>
                  <a:off x="9132773" y="949387"/>
                  <a:ext cx="87480" cy="197640"/>
                </a:xfrm>
                <a:prstGeom prst="rect">
                  <a:avLst/>
                </a:prstGeom>
              </p:spPr>
            </p:pic>
          </mc:Fallback>
        </mc:AlternateContent>
      </p:grpSp>
      <p:grpSp>
        <p:nvGrpSpPr>
          <p:cNvPr id="155" name="Gruppieren 154">
            <a:extLst>
              <a:ext uri="{FF2B5EF4-FFF2-40B4-BE49-F238E27FC236}">
                <a16:creationId xmlns:a16="http://schemas.microsoft.com/office/drawing/2014/main" id="{72B4A851-0868-4FC1-A40B-17BAF2851906}"/>
              </a:ext>
            </a:extLst>
          </p:cNvPr>
          <p:cNvGrpSpPr/>
          <p:nvPr/>
        </p:nvGrpSpPr>
        <p:grpSpPr>
          <a:xfrm>
            <a:off x="8728133" y="88267"/>
            <a:ext cx="1032840" cy="408960"/>
            <a:chOff x="8728133" y="88267"/>
            <a:chExt cx="1032840" cy="408960"/>
          </a:xfrm>
        </p:grpSpPr>
        <mc:AlternateContent xmlns:mc="http://schemas.openxmlformats.org/markup-compatibility/2006" xmlns:p14="http://schemas.microsoft.com/office/powerpoint/2010/main">
          <mc:Choice Requires="p14">
            <p:contentPart p14:bwMode="auto" r:id="rId226">
              <p14:nvContentPartPr>
                <p14:cNvPr id="146" name="Freihand 145">
                  <a:extLst>
                    <a:ext uri="{FF2B5EF4-FFF2-40B4-BE49-F238E27FC236}">
                      <a16:creationId xmlns:a16="http://schemas.microsoft.com/office/drawing/2014/main" id="{6709F876-75D6-48A3-86CD-5CDA331BD119}"/>
                    </a:ext>
                  </a:extLst>
                </p14:cNvPr>
                <p14:cNvContentPartPr/>
                <p14:nvPr/>
              </p14:nvContentPartPr>
              <p14:xfrm>
                <a:off x="8803373" y="324787"/>
                <a:ext cx="21240" cy="141120"/>
              </p14:xfrm>
            </p:contentPart>
          </mc:Choice>
          <mc:Fallback xmlns="">
            <p:pic>
              <p:nvPicPr>
                <p:cNvPr id="146" name="Freihand 145">
                  <a:extLst>
                    <a:ext uri="{FF2B5EF4-FFF2-40B4-BE49-F238E27FC236}">
                      <a16:creationId xmlns:a16="http://schemas.microsoft.com/office/drawing/2014/main" id="{6709F876-75D6-48A3-86CD-5CDA331BD119}"/>
                    </a:ext>
                  </a:extLst>
                </p:cNvPr>
                <p:cNvPicPr/>
                <p:nvPr/>
              </p:nvPicPr>
              <p:blipFill>
                <a:blip r:embed="rId227"/>
                <a:stretch>
                  <a:fillRect/>
                </a:stretch>
              </p:blipFill>
              <p:spPr>
                <a:xfrm>
                  <a:off x="8799053" y="320467"/>
                  <a:ext cx="298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47" name="Freihand 146">
                  <a:extLst>
                    <a:ext uri="{FF2B5EF4-FFF2-40B4-BE49-F238E27FC236}">
                      <a16:creationId xmlns:a16="http://schemas.microsoft.com/office/drawing/2014/main" id="{246B9E08-93F1-4EDC-B418-C180EECFDE58}"/>
                    </a:ext>
                  </a:extLst>
                </p14:cNvPr>
                <p14:cNvContentPartPr/>
                <p14:nvPr/>
              </p14:nvContentPartPr>
              <p14:xfrm>
                <a:off x="8756213" y="404347"/>
                <a:ext cx="120600" cy="92880"/>
              </p14:xfrm>
            </p:contentPart>
          </mc:Choice>
          <mc:Fallback xmlns="">
            <p:pic>
              <p:nvPicPr>
                <p:cNvPr id="147" name="Freihand 146">
                  <a:extLst>
                    <a:ext uri="{FF2B5EF4-FFF2-40B4-BE49-F238E27FC236}">
                      <a16:creationId xmlns:a16="http://schemas.microsoft.com/office/drawing/2014/main" id="{246B9E08-93F1-4EDC-B418-C180EECFDE58}"/>
                    </a:ext>
                  </a:extLst>
                </p:cNvPr>
                <p:cNvPicPr/>
                <p:nvPr/>
              </p:nvPicPr>
              <p:blipFill>
                <a:blip r:embed="rId229"/>
                <a:stretch>
                  <a:fillRect/>
                </a:stretch>
              </p:blipFill>
              <p:spPr>
                <a:xfrm>
                  <a:off x="8751893" y="400027"/>
                  <a:ext cx="1292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8" name="Freihand 147">
                  <a:extLst>
                    <a:ext uri="{FF2B5EF4-FFF2-40B4-BE49-F238E27FC236}">
                      <a16:creationId xmlns:a16="http://schemas.microsoft.com/office/drawing/2014/main" id="{5539ABDC-46FD-4780-84DD-4388D17233C4}"/>
                    </a:ext>
                  </a:extLst>
                </p14:cNvPr>
                <p14:cNvContentPartPr/>
                <p14:nvPr/>
              </p14:nvContentPartPr>
              <p14:xfrm>
                <a:off x="8728133" y="96547"/>
                <a:ext cx="105480" cy="164520"/>
              </p14:xfrm>
            </p:contentPart>
          </mc:Choice>
          <mc:Fallback xmlns="">
            <p:pic>
              <p:nvPicPr>
                <p:cNvPr id="148" name="Freihand 147">
                  <a:extLst>
                    <a:ext uri="{FF2B5EF4-FFF2-40B4-BE49-F238E27FC236}">
                      <a16:creationId xmlns:a16="http://schemas.microsoft.com/office/drawing/2014/main" id="{5539ABDC-46FD-4780-84DD-4388D17233C4}"/>
                    </a:ext>
                  </a:extLst>
                </p:cNvPr>
                <p:cNvPicPr/>
                <p:nvPr/>
              </p:nvPicPr>
              <p:blipFill>
                <a:blip r:embed="rId231"/>
                <a:stretch>
                  <a:fillRect/>
                </a:stretch>
              </p:blipFill>
              <p:spPr>
                <a:xfrm>
                  <a:off x="8723813" y="92227"/>
                  <a:ext cx="1141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49" name="Freihand 148">
                  <a:extLst>
                    <a:ext uri="{FF2B5EF4-FFF2-40B4-BE49-F238E27FC236}">
                      <a16:creationId xmlns:a16="http://schemas.microsoft.com/office/drawing/2014/main" id="{6601F70E-7C00-4CEF-8A1E-DD2D452471ED}"/>
                    </a:ext>
                  </a:extLst>
                </p14:cNvPr>
                <p14:cNvContentPartPr/>
                <p14:nvPr/>
              </p14:nvContentPartPr>
              <p14:xfrm>
                <a:off x="8746133" y="171787"/>
                <a:ext cx="257760" cy="66600"/>
              </p14:xfrm>
            </p:contentPart>
          </mc:Choice>
          <mc:Fallback xmlns="">
            <p:pic>
              <p:nvPicPr>
                <p:cNvPr id="149" name="Freihand 148">
                  <a:extLst>
                    <a:ext uri="{FF2B5EF4-FFF2-40B4-BE49-F238E27FC236}">
                      <a16:creationId xmlns:a16="http://schemas.microsoft.com/office/drawing/2014/main" id="{6601F70E-7C00-4CEF-8A1E-DD2D452471ED}"/>
                    </a:ext>
                  </a:extLst>
                </p:cNvPr>
                <p:cNvPicPr/>
                <p:nvPr/>
              </p:nvPicPr>
              <p:blipFill>
                <a:blip r:embed="rId233"/>
                <a:stretch>
                  <a:fillRect/>
                </a:stretch>
              </p:blipFill>
              <p:spPr>
                <a:xfrm>
                  <a:off x="8741813" y="167467"/>
                  <a:ext cx="26640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50" name="Freihand 149">
                  <a:extLst>
                    <a:ext uri="{FF2B5EF4-FFF2-40B4-BE49-F238E27FC236}">
                      <a16:creationId xmlns:a16="http://schemas.microsoft.com/office/drawing/2014/main" id="{01FAEF8B-45C5-4EFD-B0C3-F255A0445C2D}"/>
                    </a:ext>
                  </a:extLst>
                </p14:cNvPr>
                <p14:cNvContentPartPr/>
                <p14:nvPr/>
              </p14:nvContentPartPr>
              <p14:xfrm>
                <a:off x="9029453" y="122827"/>
                <a:ext cx="64080" cy="105120"/>
              </p14:xfrm>
            </p:contentPart>
          </mc:Choice>
          <mc:Fallback xmlns="">
            <p:pic>
              <p:nvPicPr>
                <p:cNvPr id="150" name="Freihand 149">
                  <a:extLst>
                    <a:ext uri="{FF2B5EF4-FFF2-40B4-BE49-F238E27FC236}">
                      <a16:creationId xmlns:a16="http://schemas.microsoft.com/office/drawing/2014/main" id="{01FAEF8B-45C5-4EFD-B0C3-F255A0445C2D}"/>
                    </a:ext>
                  </a:extLst>
                </p:cNvPr>
                <p:cNvPicPr/>
                <p:nvPr/>
              </p:nvPicPr>
              <p:blipFill>
                <a:blip r:embed="rId235"/>
                <a:stretch>
                  <a:fillRect/>
                </a:stretch>
              </p:blipFill>
              <p:spPr>
                <a:xfrm>
                  <a:off x="9025133" y="118507"/>
                  <a:ext cx="727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1" name="Freihand 150">
                  <a:extLst>
                    <a:ext uri="{FF2B5EF4-FFF2-40B4-BE49-F238E27FC236}">
                      <a16:creationId xmlns:a16="http://schemas.microsoft.com/office/drawing/2014/main" id="{9DA29269-17AD-4F8C-AEB6-BC10D95BC3C0}"/>
                    </a:ext>
                  </a:extLst>
                </p14:cNvPr>
                <p14:cNvContentPartPr/>
                <p14:nvPr/>
              </p14:nvContentPartPr>
              <p14:xfrm>
                <a:off x="9123053" y="147667"/>
                <a:ext cx="91080" cy="73440"/>
              </p14:xfrm>
            </p:contentPart>
          </mc:Choice>
          <mc:Fallback xmlns="">
            <p:pic>
              <p:nvPicPr>
                <p:cNvPr id="151" name="Freihand 150">
                  <a:extLst>
                    <a:ext uri="{FF2B5EF4-FFF2-40B4-BE49-F238E27FC236}">
                      <a16:creationId xmlns:a16="http://schemas.microsoft.com/office/drawing/2014/main" id="{9DA29269-17AD-4F8C-AEB6-BC10D95BC3C0}"/>
                    </a:ext>
                  </a:extLst>
                </p:cNvPr>
                <p:cNvPicPr/>
                <p:nvPr/>
              </p:nvPicPr>
              <p:blipFill>
                <a:blip r:embed="rId237"/>
                <a:stretch>
                  <a:fillRect/>
                </a:stretch>
              </p:blipFill>
              <p:spPr>
                <a:xfrm>
                  <a:off x="9118733" y="143347"/>
                  <a:ext cx="997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2" name="Freihand 151">
                  <a:extLst>
                    <a:ext uri="{FF2B5EF4-FFF2-40B4-BE49-F238E27FC236}">
                      <a16:creationId xmlns:a16="http://schemas.microsoft.com/office/drawing/2014/main" id="{5D144281-A7C7-430E-97A8-E878FD099FBC}"/>
                    </a:ext>
                  </a:extLst>
                </p14:cNvPr>
                <p14:cNvContentPartPr/>
                <p14:nvPr/>
              </p14:nvContentPartPr>
              <p14:xfrm>
                <a:off x="9218453" y="108427"/>
                <a:ext cx="91800" cy="122040"/>
              </p14:xfrm>
            </p:contentPart>
          </mc:Choice>
          <mc:Fallback xmlns="">
            <p:pic>
              <p:nvPicPr>
                <p:cNvPr id="152" name="Freihand 151">
                  <a:extLst>
                    <a:ext uri="{FF2B5EF4-FFF2-40B4-BE49-F238E27FC236}">
                      <a16:creationId xmlns:a16="http://schemas.microsoft.com/office/drawing/2014/main" id="{5D144281-A7C7-430E-97A8-E878FD099FBC}"/>
                    </a:ext>
                  </a:extLst>
                </p:cNvPr>
                <p:cNvPicPr/>
                <p:nvPr/>
              </p:nvPicPr>
              <p:blipFill>
                <a:blip r:embed="rId239"/>
                <a:stretch>
                  <a:fillRect/>
                </a:stretch>
              </p:blipFill>
              <p:spPr>
                <a:xfrm>
                  <a:off x="9214133" y="104107"/>
                  <a:ext cx="1004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53" name="Freihand 152">
                  <a:extLst>
                    <a:ext uri="{FF2B5EF4-FFF2-40B4-BE49-F238E27FC236}">
                      <a16:creationId xmlns:a16="http://schemas.microsoft.com/office/drawing/2014/main" id="{854C72E6-BF7F-48A5-8EE9-21DD789416E5}"/>
                    </a:ext>
                  </a:extLst>
                </p14:cNvPr>
                <p14:cNvContentPartPr/>
                <p14:nvPr/>
              </p14:nvContentPartPr>
              <p14:xfrm>
                <a:off x="9339053" y="88267"/>
                <a:ext cx="347400" cy="201240"/>
              </p14:xfrm>
            </p:contentPart>
          </mc:Choice>
          <mc:Fallback xmlns="">
            <p:pic>
              <p:nvPicPr>
                <p:cNvPr id="153" name="Freihand 152">
                  <a:extLst>
                    <a:ext uri="{FF2B5EF4-FFF2-40B4-BE49-F238E27FC236}">
                      <a16:creationId xmlns:a16="http://schemas.microsoft.com/office/drawing/2014/main" id="{854C72E6-BF7F-48A5-8EE9-21DD789416E5}"/>
                    </a:ext>
                  </a:extLst>
                </p:cNvPr>
                <p:cNvPicPr/>
                <p:nvPr/>
              </p:nvPicPr>
              <p:blipFill>
                <a:blip r:embed="rId241"/>
                <a:stretch>
                  <a:fillRect/>
                </a:stretch>
              </p:blipFill>
              <p:spPr>
                <a:xfrm>
                  <a:off x="9334733" y="83947"/>
                  <a:ext cx="35604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54" name="Freihand 153">
                  <a:extLst>
                    <a:ext uri="{FF2B5EF4-FFF2-40B4-BE49-F238E27FC236}">
                      <a16:creationId xmlns:a16="http://schemas.microsoft.com/office/drawing/2014/main" id="{F398C484-32C9-4E2D-9EE7-B584F3129EEC}"/>
                    </a:ext>
                  </a:extLst>
                </p14:cNvPr>
                <p14:cNvContentPartPr/>
                <p14:nvPr/>
              </p14:nvContentPartPr>
              <p14:xfrm>
                <a:off x="9668453" y="143347"/>
                <a:ext cx="92520" cy="156240"/>
              </p14:xfrm>
            </p:contentPart>
          </mc:Choice>
          <mc:Fallback xmlns="">
            <p:pic>
              <p:nvPicPr>
                <p:cNvPr id="154" name="Freihand 153">
                  <a:extLst>
                    <a:ext uri="{FF2B5EF4-FFF2-40B4-BE49-F238E27FC236}">
                      <a16:creationId xmlns:a16="http://schemas.microsoft.com/office/drawing/2014/main" id="{F398C484-32C9-4E2D-9EE7-B584F3129EEC}"/>
                    </a:ext>
                  </a:extLst>
                </p:cNvPr>
                <p:cNvPicPr/>
                <p:nvPr/>
              </p:nvPicPr>
              <p:blipFill>
                <a:blip r:embed="rId243"/>
                <a:stretch>
                  <a:fillRect/>
                </a:stretch>
              </p:blipFill>
              <p:spPr>
                <a:xfrm>
                  <a:off x="9664133" y="139027"/>
                  <a:ext cx="101160" cy="164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4">
            <p14:nvContentPartPr>
              <p14:cNvPr id="156" name="Freihand 155">
                <a:extLst>
                  <a:ext uri="{FF2B5EF4-FFF2-40B4-BE49-F238E27FC236}">
                    <a16:creationId xmlns:a16="http://schemas.microsoft.com/office/drawing/2014/main" id="{07A7C4C1-84D2-4DF8-BEAB-FD06AF77F25C}"/>
                  </a:ext>
                </a:extLst>
              </p14:cNvPr>
              <p14:cNvContentPartPr/>
              <p14:nvPr/>
            </p14:nvContentPartPr>
            <p14:xfrm>
              <a:off x="6965573" y="1810507"/>
              <a:ext cx="643320" cy="424080"/>
            </p14:xfrm>
          </p:contentPart>
        </mc:Choice>
        <mc:Fallback xmlns="">
          <p:pic>
            <p:nvPicPr>
              <p:cNvPr id="156" name="Freihand 155">
                <a:extLst>
                  <a:ext uri="{FF2B5EF4-FFF2-40B4-BE49-F238E27FC236}">
                    <a16:creationId xmlns:a16="http://schemas.microsoft.com/office/drawing/2014/main" id="{07A7C4C1-84D2-4DF8-BEAB-FD06AF77F25C}"/>
                  </a:ext>
                </a:extLst>
              </p:cNvPr>
              <p:cNvPicPr/>
              <p:nvPr/>
            </p:nvPicPr>
            <p:blipFill>
              <a:blip r:embed="rId245"/>
              <a:stretch>
                <a:fillRect/>
              </a:stretch>
            </p:blipFill>
            <p:spPr>
              <a:xfrm>
                <a:off x="6961253" y="1806187"/>
                <a:ext cx="651960" cy="4327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57" name="Freihand 156">
                <a:extLst>
                  <a:ext uri="{FF2B5EF4-FFF2-40B4-BE49-F238E27FC236}">
                    <a16:creationId xmlns:a16="http://schemas.microsoft.com/office/drawing/2014/main" id="{9142DE77-9AA8-474C-8EC4-64B8D58417B9}"/>
                  </a:ext>
                </a:extLst>
              </p14:cNvPr>
              <p14:cNvContentPartPr/>
              <p14:nvPr/>
            </p14:nvContentPartPr>
            <p14:xfrm>
              <a:off x="7774133" y="1988707"/>
              <a:ext cx="68400" cy="110520"/>
            </p14:xfrm>
          </p:contentPart>
        </mc:Choice>
        <mc:Fallback xmlns="">
          <p:pic>
            <p:nvPicPr>
              <p:cNvPr id="157" name="Freihand 156">
                <a:extLst>
                  <a:ext uri="{FF2B5EF4-FFF2-40B4-BE49-F238E27FC236}">
                    <a16:creationId xmlns:a16="http://schemas.microsoft.com/office/drawing/2014/main" id="{9142DE77-9AA8-474C-8EC4-64B8D58417B9}"/>
                  </a:ext>
                </a:extLst>
              </p:cNvPr>
              <p:cNvPicPr/>
              <p:nvPr/>
            </p:nvPicPr>
            <p:blipFill>
              <a:blip r:embed="rId247"/>
              <a:stretch>
                <a:fillRect/>
              </a:stretch>
            </p:blipFill>
            <p:spPr>
              <a:xfrm>
                <a:off x="7769813" y="1984387"/>
                <a:ext cx="770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58" name="Freihand 157">
                <a:extLst>
                  <a:ext uri="{FF2B5EF4-FFF2-40B4-BE49-F238E27FC236}">
                    <a16:creationId xmlns:a16="http://schemas.microsoft.com/office/drawing/2014/main" id="{4B7F226B-9FEB-47ED-A690-3FC7686151C4}"/>
                  </a:ext>
                </a:extLst>
              </p14:cNvPr>
              <p14:cNvContentPartPr/>
              <p14:nvPr/>
            </p14:nvContentPartPr>
            <p14:xfrm>
              <a:off x="7881053" y="1919947"/>
              <a:ext cx="395280" cy="137160"/>
            </p14:xfrm>
          </p:contentPart>
        </mc:Choice>
        <mc:Fallback xmlns="">
          <p:pic>
            <p:nvPicPr>
              <p:cNvPr id="158" name="Freihand 157">
                <a:extLst>
                  <a:ext uri="{FF2B5EF4-FFF2-40B4-BE49-F238E27FC236}">
                    <a16:creationId xmlns:a16="http://schemas.microsoft.com/office/drawing/2014/main" id="{4B7F226B-9FEB-47ED-A690-3FC7686151C4}"/>
                  </a:ext>
                </a:extLst>
              </p:cNvPr>
              <p:cNvPicPr/>
              <p:nvPr/>
            </p:nvPicPr>
            <p:blipFill>
              <a:blip r:embed="rId249"/>
              <a:stretch>
                <a:fillRect/>
              </a:stretch>
            </p:blipFill>
            <p:spPr>
              <a:xfrm>
                <a:off x="7876733" y="1915627"/>
                <a:ext cx="4039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59" name="Freihand 158">
                <a:extLst>
                  <a:ext uri="{FF2B5EF4-FFF2-40B4-BE49-F238E27FC236}">
                    <a16:creationId xmlns:a16="http://schemas.microsoft.com/office/drawing/2014/main" id="{E016DABE-C613-4C31-BC76-689319282CEE}"/>
                  </a:ext>
                </a:extLst>
              </p14:cNvPr>
              <p14:cNvContentPartPr/>
              <p14:nvPr/>
            </p14:nvContentPartPr>
            <p14:xfrm>
              <a:off x="8344733" y="1954867"/>
              <a:ext cx="285480" cy="81720"/>
            </p14:xfrm>
          </p:contentPart>
        </mc:Choice>
        <mc:Fallback xmlns="">
          <p:pic>
            <p:nvPicPr>
              <p:cNvPr id="159" name="Freihand 158">
                <a:extLst>
                  <a:ext uri="{FF2B5EF4-FFF2-40B4-BE49-F238E27FC236}">
                    <a16:creationId xmlns:a16="http://schemas.microsoft.com/office/drawing/2014/main" id="{E016DABE-C613-4C31-BC76-689319282CEE}"/>
                  </a:ext>
                </a:extLst>
              </p:cNvPr>
              <p:cNvPicPr/>
              <p:nvPr/>
            </p:nvPicPr>
            <p:blipFill>
              <a:blip r:embed="rId251"/>
              <a:stretch>
                <a:fillRect/>
              </a:stretch>
            </p:blipFill>
            <p:spPr>
              <a:xfrm>
                <a:off x="8340413" y="1950547"/>
                <a:ext cx="2941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60" name="Freihand 159">
                <a:extLst>
                  <a:ext uri="{FF2B5EF4-FFF2-40B4-BE49-F238E27FC236}">
                    <a16:creationId xmlns:a16="http://schemas.microsoft.com/office/drawing/2014/main" id="{594E9701-4416-4DBE-BCDD-8F7FA4823366}"/>
                  </a:ext>
                </a:extLst>
              </p14:cNvPr>
              <p14:cNvContentPartPr/>
              <p14:nvPr/>
            </p14:nvContentPartPr>
            <p14:xfrm>
              <a:off x="8634533" y="1933987"/>
              <a:ext cx="360" cy="360"/>
            </p14:xfrm>
          </p:contentPart>
        </mc:Choice>
        <mc:Fallback xmlns="">
          <p:pic>
            <p:nvPicPr>
              <p:cNvPr id="160" name="Freihand 159">
                <a:extLst>
                  <a:ext uri="{FF2B5EF4-FFF2-40B4-BE49-F238E27FC236}">
                    <a16:creationId xmlns:a16="http://schemas.microsoft.com/office/drawing/2014/main" id="{594E9701-4416-4DBE-BCDD-8F7FA4823366}"/>
                  </a:ext>
                </a:extLst>
              </p:cNvPr>
              <p:cNvPicPr/>
              <p:nvPr/>
            </p:nvPicPr>
            <p:blipFill>
              <a:blip r:embed="rId166"/>
              <a:stretch>
                <a:fillRect/>
              </a:stretch>
            </p:blipFill>
            <p:spPr>
              <a:xfrm>
                <a:off x="8630213" y="1929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1" name="Freihand 160">
                <a:extLst>
                  <a:ext uri="{FF2B5EF4-FFF2-40B4-BE49-F238E27FC236}">
                    <a16:creationId xmlns:a16="http://schemas.microsoft.com/office/drawing/2014/main" id="{6E69B511-79F0-4547-8942-D9FCF52CB696}"/>
                  </a:ext>
                </a:extLst>
              </p14:cNvPr>
              <p14:cNvContentPartPr/>
              <p14:nvPr/>
            </p14:nvContentPartPr>
            <p14:xfrm>
              <a:off x="8676653" y="1983667"/>
              <a:ext cx="243000" cy="60480"/>
            </p14:xfrm>
          </p:contentPart>
        </mc:Choice>
        <mc:Fallback xmlns="">
          <p:pic>
            <p:nvPicPr>
              <p:cNvPr id="161" name="Freihand 160">
                <a:extLst>
                  <a:ext uri="{FF2B5EF4-FFF2-40B4-BE49-F238E27FC236}">
                    <a16:creationId xmlns:a16="http://schemas.microsoft.com/office/drawing/2014/main" id="{6E69B511-79F0-4547-8942-D9FCF52CB696}"/>
                  </a:ext>
                </a:extLst>
              </p:cNvPr>
              <p:cNvPicPr/>
              <p:nvPr/>
            </p:nvPicPr>
            <p:blipFill>
              <a:blip r:embed="rId254"/>
              <a:stretch>
                <a:fillRect/>
              </a:stretch>
            </p:blipFill>
            <p:spPr>
              <a:xfrm>
                <a:off x="8672333" y="1979347"/>
                <a:ext cx="2516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2" name="Freihand 161">
                <a:extLst>
                  <a:ext uri="{FF2B5EF4-FFF2-40B4-BE49-F238E27FC236}">
                    <a16:creationId xmlns:a16="http://schemas.microsoft.com/office/drawing/2014/main" id="{DF75BC6D-9C12-4654-AA3B-C2B98C77A3E6}"/>
                  </a:ext>
                </a:extLst>
              </p14:cNvPr>
              <p14:cNvContentPartPr/>
              <p14:nvPr/>
            </p14:nvContentPartPr>
            <p14:xfrm>
              <a:off x="9004253" y="1924267"/>
              <a:ext cx="99000" cy="124560"/>
            </p14:xfrm>
          </p:contentPart>
        </mc:Choice>
        <mc:Fallback xmlns="">
          <p:pic>
            <p:nvPicPr>
              <p:cNvPr id="162" name="Freihand 161">
                <a:extLst>
                  <a:ext uri="{FF2B5EF4-FFF2-40B4-BE49-F238E27FC236}">
                    <a16:creationId xmlns:a16="http://schemas.microsoft.com/office/drawing/2014/main" id="{DF75BC6D-9C12-4654-AA3B-C2B98C77A3E6}"/>
                  </a:ext>
                </a:extLst>
              </p:cNvPr>
              <p:cNvPicPr/>
              <p:nvPr/>
            </p:nvPicPr>
            <p:blipFill>
              <a:blip r:embed="rId256"/>
              <a:stretch>
                <a:fillRect/>
              </a:stretch>
            </p:blipFill>
            <p:spPr>
              <a:xfrm>
                <a:off x="8999933" y="1919947"/>
                <a:ext cx="1076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3" name="Freihand 162">
                <a:extLst>
                  <a:ext uri="{FF2B5EF4-FFF2-40B4-BE49-F238E27FC236}">
                    <a16:creationId xmlns:a16="http://schemas.microsoft.com/office/drawing/2014/main" id="{3C55A55A-8654-455A-ACA5-A267E42BF181}"/>
                  </a:ext>
                </a:extLst>
              </p14:cNvPr>
              <p14:cNvContentPartPr/>
              <p14:nvPr/>
            </p14:nvContentPartPr>
            <p14:xfrm>
              <a:off x="9020093" y="1981867"/>
              <a:ext cx="87120" cy="12600"/>
            </p14:xfrm>
          </p:contentPart>
        </mc:Choice>
        <mc:Fallback xmlns="">
          <p:pic>
            <p:nvPicPr>
              <p:cNvPr id="163" name="Freihand 162">
                <a:extLst>
                  <a:ext uri="{FF2B5EF4-FFF2-40B4-BE49-F238E27FC236}">
                    <a16:creationId xmlns:a16="http://schemas.microsoft.com/office/drawing/2014/main" id="{3C55A55A-8654-455A-ACA5-A267E42BF181}"/>
                  </a:ext>
                </a:extLst>
              </p:cNvPr>
              <p:cNvPicPr/>
              <p:nvPr/>
            </p:nvPicPr>
            <p:blipFill>
              <a:blip r:embed="rId258"/>
              <a:stretch>
                <a:fillRect/>
              </a:stretch>
            </p:blipFill>
            <p:spPr>
              <a:xfrm>
                <a:off x="9015773" y="1977547"/>
                <a:ext cx="957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4" name="Freihand 163">
                <a:extLst>
                  <a:ext uri="{FF2B5EF4-FFF2-40B4-BE49-F238E27FC236}">
                    <a16:creationId xmlns:a16="http://schemas.microsoft.com/office/drawing/2014/main" id="{EB313808-AD7F-4D7C-8122-A0D5D1910C1E}"/>
                  </a:ext>
                </a:extLst>
              </p14:cNvPr>
              <p14:cNvContentPartPr/>
              <p14:nvPr/>
            </p14:nvContentPartPr>
            <p14:xfrm>
              <a:off x="9124133" y="1914907"/>
              <a:ext cx="191880" cy="132480"/>
            </p14:xfrm>
          </p:contentPart>
        </mc:Choice>
        <mc:Fallback xmlns="">
          <p:pic>
            <p:nvPicPr>
              <p:cNvPr id="164" name="Freihand 163">
                <a:extLst>
                  <a:ext uri="{FF2B5EF4-FFF2-40B4-BE49-F238E27FC236}">
                    <a16:creationId xmlns:a16="http://schemas.microsoft.com/office/drawing/2014/main" id="{EB313808-AD7F-4D7C-8122-A0D5D1910C1E}"/>
                  </a:ext>
                </a:extLst>
              </p:cNvPr>
              <p:cNvPicPr/>
              <p:nvPr/>
            </p:nvPicPr>
            <p:blipFill>
              <a:blip r:embed="rId260"/>
              <a:stretch>
                <a:fillRect/>
              </a:stretch>
            </p:blipFill>
            <p:spPr>
              <a:xfrm>
                <a:off x="9119813" y="1910587"/>
                <a:ext cx="2005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5" name="Freihand 164">
                <a:extLst>
                  <a:ext uri="{FF2B5EF4-FFF2-40B4-BE49-F238E27FC236}">
                    <a16:creationId xmlns:a16="http://schemas.microsoft.com/office/drawing/2014/main" id="{60253F03-48AD-45F1-96AE-1861A598BCEA}"/>
                  </a:ext>
                </a:extLst>
              </p14:cNvPr>
              <p14:cNvContentPartPr/>
              <p14:nvPr/>
            </p14:nvContentPartPr>
            <p14:xfrm>
              <a:off x="9365333" y="2020747"/>
              <a:ext cx="360" cy="360"/>
            </p14:xfrm>
          </p:contentPart>
        </mc:Choice>
        <mc:Fallback xmlns="">
          <p:pic>
            <p:nvPicPr>
              <p:cNvPr id="165" name="Freihand 164">
                <a:extLst>
                  <a:ext uri="{FF2B5EF4-FFF2-40B4-BE49-F238E27FC236}">
                    <a16:creationId xmlns:a16="http://schemas.microsoft.com/office/drawing/2014/main" id="{60253F03-48AD-45F1-96AE-1861A598BCEA}"/>
                  </a:ext>
                </a:extLst>
              </p:cNvPr>
              <p:cNvPicPr/>
              <p:nvPr/>
            </p:nvPicPr>
            <p:blipFill>
              <a:blip r:embed="rId166"/>
              <a:stretch>
                <a:fillRect/>
              </a:stretch>
            </p:blipFill>
            <p:spPr>
              <a:xfrm>
                <a:off x="9361013" y="2016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67" name="Freihand 166">
                <a:extLst>
                  <a:ext uri="{FF2B5EF4-FFF2-40B4-BE49-F238E27FC236}">
                    <a16:creationId xmlns:a16="http://schemas.microsoft.com/office/drawing/2014/main" id="{F64D3775-D9F0-4D68-9D79-D530E9E6E49A}"/>
                  </a:ext>
                </a:extLst>
              </p14:cNvPr>
              <p14:cNvContentPartPr/>
              <p14:nvPr/>
            </p14:nvContentPartPr>
            <p14:xfrm>
              <a:off x="9362093" y="2039827"/>
              <a:ext cx="15120" cy="9360"/>
            </p14:xfrm>
          </p:contentPart>
        </mc:Choice>
        <mc:Fallback xmlns="">
          <p:pic>
            <p:nvPicPr>
              <p:cNvPr id="167" name="Freihand 166">
                <a:extLst>
                  <a:ext uri="{FF2B5EF4-FFF2-40B4-BE49-F238E27FC236}">
                    <a16:creationId xmlns:a16="http://schemas.microsoft.com/office/drawing/2014/main" id="{F64D3775-D9F0-4D68-9D79-D530E9E6E49A}"/>
                  </a:ext>
                </a:extLst>
              </p:cNvPr>
              <p:cNvPicPr/>
              <p:nvPr/>
            </p:nvPicPr>
            <p:blipFill>
              <a:blip r:embed="rId263"/>
              <a:stretch>
                <a:fillRect/>
              </a:stretch>
            </p:blipFill>
            <p:spPr>
              <a:xfrm>
                <a:off x="9357773" y="2035507"/>
                <a:ext cx="237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69" name="Freihand 168">
                <a:extLst>
                  <a:ext uri="{FF2B5EF4-FFF2-40B4-BE49-F238E27FC236}">
                    <a16:creationId xmlns:a16="http://schemas.microsoft.com/office/drawing/2014/main" id="{E22C52BD-89A7-46F0-85F4-846305B5FA69}"/>
                  </a:ext>
                </a:extLst>
              </p14:cNvPr>
              <p14:cNvContentPartPr/>
              <p14:nvPr/>
            </p14:nvContentPartPr>
            <p14:xfrm>
              <a:off x="9524813" y="1964947"/>
              <a:ext cx="309240" cy="93960"/>
            </p14:xfrm>
          </p:contentPart>
        </mc:Choice>
        <mc:Fallback xmlns="">
          <p:pic>
            <p:nvPicPr>
              <p:cNvPr id="169" name="Freihand 168">
                <a:extLst>
                  <a:ext uri="{FF2B5EF4-FFF2-40B4-BE49-F238E27FC236}">
                    <a16:creationId xmlns:a16="http://schemas.microsoft.com/office/drawing/2014/main" id="{E22C52BD-89A7-46F0-85F4-846305B5FA69}"/>
                  </a:ext>
                </a:extLst>
              </p:cNvPr>
              <p:cNvPicPr/>
              <p:nvPr/>
            </p:nvPicPr>
            <p:blipFill>
              <a:blip r:embed="rId265"/>
              <a:stretch>
                <a:fillRect/>
              </a:stretch>
            </p:blipFill>
            <p:spPr>
              <a:xfrm>
                <a:off x="9520493" y="1960627"/>
                <a:ext cx="3178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70" name="Freihand 169">
                <a:extLst>
                  <a:ext uri="{FF2B5EF4-FFF2-40B4-BE49-F238E27FC236}">
                    <a16:creationId xmlns:a16="http://schemas.microsoft.com/office/drawing/2014/main" id="{5664320C-83AF-468E-917B-3B32C42C96F8}"/>
                  </a:ext>
                </a:extLst>
              </p14:cNvPr>
              <p14:cNvContentPartPr/>
              <p14:nvPr/>
            </p14:nvContentPartPr>
            <p14:xfrm>
              <a:off x="9839453" y="1918147"/>
              <a:ext cx="22320" cy="45360"/>
            </p14:xfrm>
          </p:contentPart>
        </mc:Choice>
        <mc:Fallback xmlns="">
          <p:pic>
            <p:nvPicPr>
              <p:cNvPr id="170" name="Freihand 169">
                <a:extLst>
                  <a:ext uri="{FF2B5EF4-FFF2-40B4-BE49-F238E27FC236}">
                    <a16:creationId xmlns:a16="http://schemas.microsoft.com/office/drawing/2014/main" id="{5664320C-83AF-468E-917B-3B32C42C96F8}"/>
                  </a:ext>
                </a:extLst>
              </p:cNvPr>
              <p:cNvPicPr/>
              <p:nvPr/>
            </p:nvPicPr>
            <p:blipFill>
              <a:blip r:embed="rId267"/>
              <a:stretch>
                <a:fillRect/>
              </a:stretch>
            </p:blipFill>
            <p:spPr>
              <a:xfrm>
                <a:off x="9835133" y="1913827"/>
                <a:ext cx="309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71" name="Freihand 170">
                <a:extLst>
                  <a:ext uri="{FF2B5EF4-FFF2-40B4-BE49-F238E27FC236}">
                    <a16:creationId xmlns:a16="http://schemas.microsoft.com/office/drawing/2014/main" id="{300C8B37-D92D-4B8C-B63C-8F61F7A27320}"/>
                  </a:ext>
                </a:extLst>
              </p14:cNvPr>
              <p14:cNvContentPartPr/>
              <p14:nvPr/>
            </p14:nvContentPartPr>
            <p14:xfrm>
              <a:off x="9852773" y="1955947"/>
              <a:ext cx="58320" cy="81720"/>
            </p14:xfrm>
          </p:contentPart>
        </mc:Choice>
        <mc:Fallback xmlns="">
          <p:pic>
            <p:nvPicPr>
              <p:cNvPr id="171" name="Freihand 170">
                <a:extLst>
                  <a:ext uri="{FF2B5EF4-FFF2-40B4-BE49-F238E27FC236}">
                    <a16:creationId xmlns:a16="http://schemas.microsoft.com/office/drawing/2014/main" id="{300C8B37-D92D-4B8C-B63C-8F61F7A27320}"/>
                  </a:ext>
                </a:extLst>
              </p:cNvPr>
              <p:cNvPicPr/>
              <p:nvPr/>
            </p:nvPicPr>
            <p:blipFill>
              <a:blip r:embed="rId269"/>
              <a:stretch>
                <a:fillRect/>
              </a:stretch>
            </p:blipFill>
            <p:spPr>
              <a:xfrm>
                <a:off x="9848453" y="1951627"/>
                <a:ext cx="669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72" name="Freihand 171">
                <a:extLst>
                  <a:ext uri="{FF2B5EF4-FFF2-40B4-BE49-F238E27FC236}">
                    <a16:creationId xmlns:a16="http://schemas.microsoft.com/office/drawing/2014/main" id="{9101EB8F-C6C3-40DF-ACF3-DB2B4CD14453}"/>
                  </a:ext>
                </a:extLst>
              </p14:cNvPr>
              <p14:cNvContentPartPr/>
              <p14:nvPr/>
            </p14:nvContentPartPr>
            <p14:xfrm>
              <a:off x="9952133" y="1900867"/>
              <a:ext cx="128520" cy="127080"/>
            </p14:xfrm>
          </p:contentPart>
        </mc:Choice>
        <mc:Fallback xmlns="">
          <p:pic>
            <p:nvPicPr>
              <p:cNvPr id="172" name="Freihand 171">
                <a:extLst>
                  <a:ext uri="{FF2B5EF4-FFF2-40B4-BE49-F238E27FC236}">
                    <a16:creationId xmlns:a16="http://schemas.microsoft.com/office/drawing/2014/main" id="{9101EB8F-C6C3-40DF-ACF3-DB2B4CD14453}"/>
                  </a:ext>
                </a:extLst>
              </p:cNvPr>
              <p:cNvPicPr/>
              <p:nvPr/>
            </p:nvPicPr>
            <p:blipFill>
              <a:blip r:embed="rId271"/>
              <a:stretch>
                <a:fillRect/>
              </a:stretch>
            </p:blipFill>
            <p:spPr>
              <a:xfrm>
                <a:off x="9947813" y="1896547"/>
                <a:ext cx="137160" cy="135720"/>
              </a:xfrm>
              <a:prstGeom prst="rect">
                <a:avLst/>
              </a:prstGeom>
            </p:spPr>
          </p:pic>
        </mc:Fallback>
      </mc:AlternateContent>
      <p:grpSp>
        <p:nvGrpSpPr>
          <p:cNvPr id="200" name="Gruppieren 199">
            <a:extLst>
              <a:ext uri="{FF2B5EF4-FFF2-40B4-BE49-F238E27FC236}">
                <a16:creationId xmlns:a16="http://schemas.microsoft.com/office/drawing/2014/main" id="{B8967760-88F8-4E0A-9BC6-ACCF0B3FF3CE}"/>
              </a:ext>
            </a:extLst>
          </p:cNvPr>
          <p:cNvGrpSpPr/>
          <p:nvPr/>
        </p:nvGrpSpPr>
        <p:grpSpPr>
          <a:xfrm>
            <a:off x="10269653" y="1860907"/>
            <a:ext cx="1680120" cy="451800"/>
            <a:chOff x="10269653" y="1860907"/>
            <a:chExt cx="1680120" cy="451800"/>
          </a:xfrm>
        </p:grpSpPr>
        <mc:AlternateContent xmlns:mc="http://schemas.openxmlformats.org/markup-compatibility/2006" xmlns:p14="http://schemas.microsoft.com/office/powerpoint/2010/main">
          <mc:Choice Requires="p14">
            <p:contentPart p14:bwMode="auto" r:id="rId272">
              <p14:nvContentPartPr>
                <p14:cNvPr id="174" name="Freihand 173">
                  <a:extLst>
                    <a:ext uri="{FF2B5EF4-FFF2-40B4-BE49-F238E27FC236}">
                      <a16:creationId xmlns:a16="http://schemas.microsoft.com/office/drawing/2014/main" id="{14FD36CA-8659-4ABE-B5D0-E224B42363B9}"/>
                    </a:ext>
                  </a:extLst>
                </p14:cNvPr>
                <p14:cNvContentPartPr/>
                <p14:nvPr/>
              </p14:nvContentPartPr>
              <p14:xfrm>
                <a:off x="10269653" y="1951267"/>
                <a:ext cx="132120" cy="154440"/>
              </p14:xfrm>
            </p:contentPart>
          </mc:Choice>
          <mc:Fallback xmlns="">
            <p:pic>
              <p:nvPicPr>
                <p:cNvPr id="174" name="Freihand 173">
                  <a:extLst>
                    <a:ext uri="{FF2B5EF4-FFF2-40B4-BE49-F238E27FC236}">
                      <a16:creationId xmlns:a16="http://schemas.microsoft.com/office/drawing/2014/main" id="{14FD36CA-8659-4ABE-B5D0-E224B42363B9}"/>
                    </a:ext>
                  </a:extLst>
                </p:cNvPr>
                <p:cNvPicPr/>
                <p:nvPr/>
              </p:nvPicPr>
              <p:blipFill>
                <a:blip r:embed="rId273"/>
                <a:stretch>
                  <a:fillRect/>
                </a:stretch>
              </p:blipFill>
              <p:spPr>
                <a:xfrm>
                  <a:off x="10265333" y="1946947"/>
                  <a:ext cx="1407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76" name="Freihand 175">
                  <a:extLst>
                    <a:ext uri="{FF2B5EF4-FFF2-40B4-BE49-F238E27FC236}">
                      <a16:creationId xmlns:a16="http://schemas.microsoft.com/office/drawing/2014/main" id="{D0CA27E5-C6DA-4FF2-9249-7D50942DE20E}"/>
                    </a:ext>
                  </a:extLst>
                </p14:cNvPr>
                <p14:cNvContentPartPr/>
                <p14:nvPr/>
              </p14:nvContentPartPr>
              <p14:xfrm>
                <a:off x="10496093" y="1961707"/>
                <a:ext cx="15120" cy="6840"/>
              </p14:xfrm>
            </p:contentPart>
          </mc:Choice>
          <mc:Fallback xmlns="">
            <p:pic>
              <p:nvPicPr>
                <p:cNvPr id="176" name="Freihand 175">
                  <a:extLst>
                    <a:ext uri="{FF2B5EF4-FFF2-40B4-BE49-F238E27FC236}">
                      <a16:creationId xmlns:a16="http://schemas.microsoft.com/office/drawing/2014/main" id="{D0CA27E5-C6DA-4FF2-9249-7D50942DE20E}"/>
                    </a:ext>
                  </a:extLst>
                </p:cNvPr>
                <p:cNvPicPr/>
                <p:nvPr/>
              </p:nvPicPr>
              <p:blipFill>
                <a:blip r:embed="rId275"/>
                <a:stretch>
                  <a:fillRect/>
                </a:stretch>
              </p:blipFill>
              <p:spPr>
                <a:xfrm>
                  <a:off x="10491773" y="1957387"/>
                  <a:ext cx="237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77" name="Freihand 176">
                  <a:extLst>
                    <a:ext uri="{FF2B5EF4-FFF2-40B4-BE49-F238E27FC236}">
                      <a16:creationId xmlns:a16="http://schemas.microsoft.com/office/drawing/2014/main" id="{05782D4D-D3EC-4663-A82E-E8A91B5017E0}"/>
                    </a:ext>
                  </a:extLst>
                </p14:cNvPr>
                <p14:cNvContentPartPr/>
                <p14:nvPr/>
              </p14:nvContentPartPr>
              <p14:xfrm>
                <a:off x="10490693" y="2013547"/>
                <a:ext cx="15120" cy="21240"/>
              </p14:xfrm>
            </p:contentPart>
          </mc:Choice>
          <mc:Fallback xmlns="">
            <p:pic>
              <p:nvPicPr>
                <p:cNvPr id="177" name="Freihand 176">
                  <a:extLst>
                    <a:ext uri="{FF2B5EF4-FFF2-40B4-BE49-F238E27FC236}">
                      <a16:creationId xmlns:a16="http://schemas.microsoft.com/office/drawing/2014/main" id="{05782D4D-D3EC-4663-A82E-E8A91B5017E0}"/>
                    </a:ext>
                  </a:extLst>
                </p:cNvPr>
                <p:cNvPicPr/>
                <p:nvPr/>
              </p:nvPicPr>
              <p:blipFill>
                <a:blip r:embed="rId277"/>
                <a:stretch>
                  <a:fillRect/>
                </a:stretch>
              </p:blipFill>
              <p:spPr>
                <a:xfrm>
                  <a:off x="10486373" y="2009227"/>
                  <a:ext cx="237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78" name="Freihand 177">
                  <a:extLst>
                    <a:ext uri="{FF2B5EF4-FFF2-40B4-BE49-F238E27FC236}">
                      <a16:creationId xmlns:a16="http://schemas.microsoft.com/office/drawing/2014/main" id="{AED23FF8-534E-47A6-AACA-602E7792B4F5}"/>
                    </a:ext>
                  </a:extLst>
                </p14:cNvPr>
                <p14:cNvContentPartPr/>
                <p14:nvPr/>
              </p14:nvContentPartPr>
              <p14:xfrm>
                <a:off x="10592573" y="1923907"/>
                <a:ext cx="64800" cy="90720"/>
              </p14:xfrm>
            </p:contentPart>
          </mc:Choice>
          <mc:Fallback xmlns="">
            <p:pic>
              <p:nvPicPr>
                <p:cNvPr id="178" name="Freihand 177">
                  <a:extLst>
                    <a:ext uri="{FF2B5EF4-FFF2-40B4-BE49-F238E27FC236}">
                      <a16:creationId xmlns:a16="http://schemas.microsoft.com/office/drawing/2014/main" id="{AED23FF8-534E-47A6-AACA-602E7792B4F5}"/>
                    </a:ext>
                  </a:extLst>
                </p:cNvPr>
                <p:cNvPicPr/>
                <p:nvPr/>
              </p:nvPicPr>
              <p:blipFill>
                <a:blip r:embed="rId279"/>
                <a:stretch>
                  <a:fillRect/>
                </a:stretch>
              </p:blipFill>
              <p:spPr>
                <a:xfrm>
                  <a:off x="10588253" y="1919587"/>
                  <a:ext cx="734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79" name="Freihand 178">
                  <a:extLst>
                    <a:ext uri="{FF2B5EF4-FFF2-40B4-BE49-F238E27FC236}">
                      <a16:creationId xmlns:a16="http://schemas.microsoft.com/office/drawing/2014/main" id="{4E9BE3E8-7E8A-44D1-9743-C471A7CCC168}"/>
                    </a:ext>
                  </a:extLst>
                </p14:cNvPr>
                <p14:cNvContentPartPr/>
                <p14:nvPr/>
              </p14:nvContentPartPr>
              <p14:xfrm>
                <a:off x="10600133" y="1968907"/>
                <a:ext cx="59400" cy="50040"/>
              </p14:xfrm>
            </p:contentPart>
          </mc:Choice>
          <mc:Fallback xmlns="">
            <p:pic>
              <p:nvPicPr>
                <p:cNvPr id="179" name="Freihand 178">
                  <a:extLst>
                    <a:ext uri="{FF2B5EF4-FFF2-40B4-BE49-F238E27FC236}">
                      <a16:creationId xmlns:a16="http://schemas.microsoft.com/office/drawing/2014/main" id="{4E9BE3E8-7E8A-44D1-9743-C471A7CCC168}"/>
                    </a:ext>
                  </a:extLst>
                </p:cNvPr>
                <p:cNvPicPr/>
                <p:nvPr/>
              </p:nvPicPr>
              <p:blipFill>
                <a:blip r:embed="rId281"/>
                <a:stretch>
                  <a:fillRect/>
                </a:stretch>
              </p:blipFill>
              <p:spPr>
                <a:xfrm>
                  <a:off x="10595813" y="1964587"/>
                  <a:ext cx="6804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80" name="Freihand 179">
                  <a:extLst>
                    <a:ext uri="{FF2B5EF4-FFF2-40B4-BE49-F238E27FC236}">
                      <a16:creationId xmlns:a16="http://schemas.microsoft.com/office/drawing/2014/main" id="{232D7761-5945-4C29-9D70-B17D1C4C9366}"/>
                    </a:ext>
                  </a:extLst>
                </p14:cNvPr>
                <p14:cNvContentPartPr/>
                <p14:nvPr/>
              </p14:nvContentPartPr>
              <p14:xfrm>
                <a:off x="10678253" y="1888627"/>
                <a:ext cx="131400" cy="124200"/>
              </p14:xfrm>
            </p:contentPart>
          </mc:Choice>
          <mc:Fallback xmlns="">
            <p:pic>
              <p:nvPicPr>
                <p:cNvPr id="180" name="Freihand 179">
                  <a:extLst>
                    <a:ext uri="{FF2B5EF4-FFF2-40B4-BE49-F238E27FC236}">
                      <a16:creationId xmlns:a16="http://schemas.microsoft.com/office/drawing/2014/main" id="{232D7761-5945-4C29-9D70-B17D1C4C9366}"/>
                    </a:ext>
                  </a:extLst>
                </p:cNvPr>
                <p:cNvPicPr/>
                <p:nvPr/>
              </p:nvPicPr>
              <p:blipFill>
                <a:blip r:embed="rId283"/>
                <a:stretch>
                  <a:fillRect/>
                </a:stretch>
              </p:blipFill>
              <p:spPr>
                <a:xfrm>
                  <a:off x="10673933" y="1884307"/>
                  <a:ext cx="1400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81" name="Freihand 180">
                  <a:extLst>
                    <a:ext uri="{FF2B5EF4-FFF2-40B4-BE49-F238E27FC236}">
                      <a16:creationId xmlns:a16="http://schemas.microsoft.com/office/drawing/2014/main" id="{DE8A630A-01DC-47C9-B4FD-6DB63E1AFCCD}"/>
                    </a:ext>
                  </a:extLst>
                </p14:cNvPr>
                <p14:cNvContentPartPr/>
                <p14:nvPr/>
              </p14:nvContentPartPr>
              <p14:xfrm>
                <a:off x="10838813" y="1860907"/>
                <a:ext cx="112680" cy="136080"/>
              </p14:xfrm>
            </p:contentPart>
          </mc:Choice>
          <mc:Fallback xmlns="">
            <p:pic>
              <p:nvPicPr>
                <p:cNvPr id="181" name="Freihand 180">
                  <a:extLst>
                    <a:ext uri="{FF2B5EF4-FFF2-40B4-BE49-F238E27FC236}">
                      <a16:creationId xmlns:a16="http://schemas.microsoft.com/office/drawing/2014/main" id="{DE8A630A-01DC-47C9-B4FD-6DB63E1AFCCD}"/>
                    </a:ext>
                  </a:extLst>
                </p:cNvPr>
                <p:cNvPicPr/>
                <p:nvPr/>
              </p:nvPicPr>
              <p:blipFill>
                <a:blip r:embed="rId285"/>
                <a:stretch>
                  <a:fillRect/>
                </a:stretch>
              </p:blipFill>
              <p:spPr>
                <a:xfrm>
                  <a:off x="10834493" y="1856587"/>
                  <a:ext cx="1213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82" name="Freihand 181">
                  <a:extLst>
                    <a:ext uri="{FF2B5EF4-FFF2-40B4-BE49-F238E27FC236}">
                      <a16:creationId xmlns:a16="http://schemas.microsoft.com/office/drawing/2014/main" id="{E0544691-C55B-4CB4-AF10-7FD6F49F920B}"/>
                    </a:ext>
                  </a:extLst>
                </p14:cNvPr>
                <p14:cNvContentPartPr/>
                <p14:nvPr/>
              </p14:nvContentPartPr>
              <p14:xfrm>
                <a:off x="10885253" y="1953067"/>
                <a:ext cx="41400" cy="37440"/>
              </p14:xfrm>
            </p:contentPart>
          </mc:Choice>
          <mc:Fallback xmlns="">
            <p:pic>
              <p:nvPicPr>
                <p:cNvPr id="182" name="Freihand 181">
                  <a:extLst>
                    <a:ext uri="{FF2B5EF4-FFF2-40B4-BE49-F238E27FC236}">
                      <a16:creationId xmlns:a16="http://schemas.microsoft.com/office/drawing/2014/main" id="{E0544691-C55B-4CB4-AF10-7FD6F49F920B}"/>
                    </a:ext>
                  </a:extLst>
                </p:cNvPr>
                <p:cNvPicPr/>
                <p:nvPr/>
              </p:nvPicPr>
              <p:blipFill>
                <a:blip r:embed="rId287"/>
                <a:stretch>
                  <a:fillRect/>
                </a:stretch>
              </p:blipFill>
              <p:spPr>
                <a:xfrm>
                  <a:off x="10880933" y="1948747"/>
                  <a:ext cx="5004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83" name="Freihand 182">
                  <a:extLst>
                    <a:ext uri="{FF2B5EF4-FFF2-40B4-BE49-F238E27FC236}">
                      <a16:creationId xmlns:a16="http://schemas.microsoft.com/office/drawing/2014/main" id="{4EA7C16E-D8C6-4AD7-B9FE-ACCCC3B94946}"/>
                    </a:ext>
                  </a:extLst>
                </p14:cNvPr>
                <p14:cNvContentPartPr/>
                <p14:nvPr/>
              </p14:nvContentPartPr>
              <p14:xfrm>
                <a:off x="10957253" y="1930747"/>
                <a:ext cx="252360" cy="52560"/>
              </p14:xfrm>
            </p:contentPart>
          </mc:Choice>
          <mc:Fallback xmlns="">
            <p:pic>
              <p:nvPicPr>
                <p:cNvPr id="183" name="Freihand 182">
                  <a:extLst>
                    <a:ext uri="{FF2B5EF4-FFF2-40B4-BE49-F238E27FC236}">
                      <a16:creationId xmlns:a16="http://schemas.microsoft.com/office/drawing/2014/main" id="{4EA7C16E-D8C6-4AD7-B9FE-ACCCC3B94946}"/>
                    </a:ext>
                  </a:extLst>
                </p:cNvPr>
                <p:cNvPicPr/>
                <p:nvPr/>
              </p:nvPicPr>
              <p:blipFill>
                <a:blip r:embed="rId289"/>
                <a:stretch>
                  <a:fillRect/>
                </a:stretch>
              </p:blipFill>
              <p:spPr>
                <a:xfrm>
                  <a:off x="10952933" y="1926427"/>
                  <a:ext cx="26100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84" name="Freihand 183">
                  <a:extLst>
                    <a:ext uri="{FF2B5EF4-FFF2-40B4-BE49-F238E27FC236}">
                      <a16:creationId xmlns:a16="http://schemas.microsoft.com/office/drawing/2014/main" id="{E9D92028-83A7-4BDD-A451-650E113915DB}"/>
                    </a:ext>
                  </a:extLst>
                </p14:cNvPr>
                <p14:cNvContentPartPr/>
                <p14:nvPr/>
              </p14:nvContentPartPr>
              <p14:xfrm>
                <a:off x="11231573" y="1932547"/>
                <a:ext cx="155160" cy="44640"/>
              </p14:xfrm>
            </p:contentPart>
          </mc:Choice>
          <mc:Fallback xmlns="">
            <p:pic>
              <p:nvPicPr>
                <p:cNvPr id="184" name="Freihand 183">
                  <a:extLst>
                    <a:ext uri="{FF2B5EF4-FFF2-40B4-BE49-F238E27FC236}">
                      <a16:creationId xmlns:a16="http://schemas.microsoft.com/office/drawing/2014/main" id="{E9D92028-83A7-4BDD-A451-650E113915DB}"/>
                    </a:ext>
                  </a:extLst>
                </p:cNvPr>
                <p:cNvPicPr/>
                <p:nvPr/>
              </p:nvPicPr>
              <p:blipFill>
                <a:blip r:embed="rId291"/>
                <a:stretch>
                  <a:fillRect/>
                </a:stretch>
              </p:blipFill>
              <p:spPr>
                <a:xfrm>
                  <a:off x="11227253" y="1928227"/>
                  <a:ext cx="1638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85" name="Freihand 184">
                  <a:extLst>
                    <a:ext uri="{FF2B5EF4-FFF2-40B4-BE49-F238E27FC236}">
                      <a16:creationId xmlns:a16="http://schemas.microsoft.com/office/drawing/2014/main" id="{292E4409-822C-4C8A-9E42-4CB8ABE337B5}"/>
                    </a:ext>
                  </a:extLst>
                </p14:cNvPr>
                <p14:cNvContentPartPr/>
                <p14:nvPr/>
              </p14:nvContentPartPr>
              <p14:xfrm>
                <a:off x="11415893" y="1927867"/>
                <a:ext cx="181080" cy="49320"/>
              </p14:xfrm>
            </p:contentPart>
          </mc:Choice>
          <mc:Fallback xmlns="">
            <p:pic>
              <p:nvPicPr>
                <p:cNvPr id="185" name="Freihand 184">
                  <a:extLst>
                    <a:ext uri="{FF2B5EF4-FFF2-40B4-BE49-F238E27FC236}">
                      <a16:creationId xmlns:a16="http://schemas.microsoft.com/office/drawing/2014/main" id="{292E4409-822C-4C8A-9E42-4CB8ABE337B5}"/>
                    </a:ext>
                  </a:extLst>
                </p:cNvPr>
                <p:cNvPicPr/>
                <p:nvPr/>
              </p:nvPicPr>
              <p:blipFill>
                <a:blip r:embed="rId293"/>
                <a:stretch>
                  <a:fillRect/>
                </a:stretch>
              </p:blipFill>
              <p:spPr>
                <a:xfrm>
                  <a:off x="11411573" y="1923547"/>
                  <a:ext cx="1897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86" name="Freihand 185">
                  <a:extLst>
                    <a:ext uri="{FF2B5EF4-FFF2-40B4-BE49-F238E27FC236}">
                      <a16:creationId xmlns:a16="http://schemas.microsoft.com/office/drawing/2014/main" id="{272ED0BF-969B-4E64-A810-233E720FDDB8}"/>
                    </a:ext>
                  </a:extLst>
                </p14:cNvPr>
                <p14:cNvContentPartPr/>
                <p14:nvPr/>
              </p14:nvContentPartPr>
              <p14:xfrm>
                <a:off x="11675453" y="1926067"/>
                <a:ext cx="174240" cy="45000"/>
              </p14:xfrm>
            </p:contentPart>
          </mc:Choice>
          <mc:Fallback xmlns="">
            <p:pic>
              <p:nvPicPr>
                <p:cNvPr id="186" name="Freihand 185">
                  <a:extLst>
                    <a:ext uri="{FF2B5EF4-FFF2-40B4-BE49-F238E27FC236}">
                      <a16:creationId xmlns:a16="http://schemas.microsoft.com/office/drawing/2014/main" id="{272ED0BF-969B-4E64-A810-233E720FDDB8}"/>
                    </a:ext>
                  </a:extLst>
                </p:cNvPr>
                <p:cNvPicPr/>
                <p:nvPr/>
              </p:nvPicPr>
              <p:blipFill>
                <a:blip r:embed="rId295"/>
                <a:stretch>
                  <a:fillRect/>
                </a:stretch>
              </p:blipFill>
              <p:spPr>
                <a:xfrm>
                  <a:off x="11671133" y="1921747"/>
                  <a:ext cx="18288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87" name="Freihand 186">
                  <a:extLst>
                    <a:ext uri="{FF2B5EF4-FFF2-40B4-BE49-F238E27FC236}">
                      <a16:creationId xmlns:a16="http://schemas.microsoft.com/office/drawing/2014/main" id="{734803C2-08B8-42C8-A991-79F66948BE53}"/>
                    </a:ext>
                  </a:extLst>
                </p14:cNvPr>
                <p14:cNvContentPartPr/>
                <p14:nvPr/>
              </p14:nvContentPartPr>
              <p14:xfrm>
                <a:off x="11863373" y="1869907"/>
                <a:ext cx="86400" cy="91080"/>
              </p14:xfrm>
            </p:contentPart>
          </mc:Choice>
          <mc:Fallback xmlns="">
            <p:pic>
              <p:nvPicPr>
                <p:cNvPr id="187" name="Freihand 186">
                  <a:extLst>
                    <a:ext uri="{FF2B5EF4-FFF2-40B4-BE49-F238E27FC236}">
                      <a16:creationId xmlns:a16="http://schemas.microsoft.com/office/drawing/2014/main" id="{734803C2-08B8-42C8-A991-79F66948BE53}"/>
                    </a:ext>
                  </a:extLst>
                </p:cNvPr>
                <p:cNvPicPr/>
                <p:nvPr/>
              </p:nvPicPr>
              <p:blipFill>
                <a:blip r:embed="rId297"/>
                <a:stretch>
                  <a:fillRect/>
                </a:stretch>
              </p:blipFill>
              <p:spPr>
                <a:xfrm>
                  <a:off x="11859053" y="1865587"/>
                  <a:ext cx="950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8" name="Freihand 187">
                  <a:extLst>
                    <a:ext uri="{FF2B5EF4-FFF2-40B4-BE49-F238E27FC236}">
                      <a16:creationId xmlns:a16="http://schemas.microsoft.com/office/drawing/2014/main" id="{E1AD7C65-F8E9-4008-B08D-619A8072749C}"/>
                    </a:ext>
                  </a:extLst>
                </p14:cNvPr>
                <p14:cNvContentPartPr/>
                <p14:nvPr/>
              </p14:nvContentPartPr>
              <p14:xfrm>
                <a:off x="10282613" y="2232427"/>
                <a:ext cx="38160" cy="80280"/>
              </p14:xfrm>
            </p:contentPart>
          </mc:Choice>
          <mc:Fallback xmlns="">
            <p:pic>
              <p:nvPicPr>
                <p:cNvPr id="188" name="Freihand 187">
                  <a:extLst>
                    <a:ext uri="{FF2B5EF4-FFF2-40B4-BE49-F238E27FC236}">
                      <a16:creationId xmlns:a16="http://schemas.microsoft.com/office/drawing/2014/main" id="{E1AD7C65-F8E9-4008-B08D-619A8072749C}"/>
                    </a:ext>
                  </a:extLst>
                </p:cNvPr>
                <p:cNvPicPr/>
                <p:nvPr/>
              </p:nvPicPr>
              <p:blipFill>
                <a:blip r:embed="rId299"/>
                <a:stretch>
                  <a:fillRect/>
                </a:stretch>
              </p:blipFill>
              <p:spPr>
                <a:xfrm>
                  <a:off x="10278293" y="2228107"/>
                  <a:ext cx="46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9" name="Freihand 188">
                  <a:extLst>
                    <a:ext uri="{FF2B5EF4-FFF2-40B4-BE49-F238E27FC236}">
                      <a16:creationId xmlns:a16="http://schemas.microsoft.com/office/drawing/2014/main" id="{C20DB67C-1927-49F0-B9EC-37B5A0811939}"/>
                    </a:ext>
                  </a:extLst>
                </p14:cNvPr>
                <p14:cNvContentPartPr/>
                <p14:nvPr/>
              </p14:nvContentPartPr>
              <p14:xfrm>
                <a:off x="10294493" y="2161867"/>
                <a:ext cx="133200" cy="67680"/>
              </p14:xfrm>
            </p:contentPart>
          </mc:Choice>
          <mc:Fallback xmlns="">
            <p:pic>
              <p:nvPicPr>
                <p:cNvPr id="189" name="Freihand 188">
                  <a:extLst>
                    <a:ext uri="{FF2B5EF4-FFF2-40B4-BE49-F238E27FC236}">
                      <a16:creationId xmlns:a16="http://schemas.microsoft.com/office/drawing/2014/main" id="{C20DB67C-1927-49F0-B9EC-37B5A0811939}"/>
                    </a:ext>
                  </a:extLst>
                </p:cNvPr>
                <p:cNvPicPr/>
                <p:nvPr/>
              </p:nvPicPr>
              <p:blipFill>
                <a:blip r:embed="rId301"/>
                <a:stretch>
                  <a:fillRect/>
                </a:stretch>
              </p:blipFill>
              <p:spPr>
                <a:xfrm>
                  <a:off x="10290173" y="2157547"/>
                  <a:ext cx="1418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90" name="Freihand 189">
                  <a:extLst>
                    <a:ext uri="{FF2B5EF4-FFF2-40B4-BE49-F238E27FC236}">
                      <a16:creationId xmlns:a16="http://schemas.microsoft.com/office/drawing/2014/main" id="{32366B6F-6248-45D5-A390-C786D61DB3EA}"/>
                    </a:ext>
                  </a:extLst>
                </p14:cNvPr>
                <p14:cNvContentPartPr/>
                <p14:nvPr/>
              </p14:nvContentPartPr>
              <p14:xfrm>
                <a:off x="10459733" y="2270947"/>
                <a:ext cx="32400" cy="20520"/>
              </p14:xfrm>
            </p:contentPart>
          </mc:Choice>
          <mc:Fallback xmlns="">
            <p:pic>
              <p:nvPicPr>
                <p:cNvPr id="190" name="Freihand 189">
                  <a:extLst>
                    <a:ext uri="{FF2B5EF4-FFF2-40B4-BE49-F238E27FC236}">
                      <a16:creationId xmlns:a16="http://schemas.microsoft.com/office/drawing/2014/main" id="{32366B6F-6248-45D5-A390-C786D61DB3EA}"/>
                    </a:ext>
                  </a:extLst>
                </p:cNvPr>
                <p:cNvPicPr/>
                <p:nvPr/>
              </p:nvPicPr>
              <p:blipFill>
                <a:blip r:embed="rId303"/>
                <a:stretch>
                  <a:fillRect/>
                </a:stretch>
              </p:blipFill>
              <p:spPr>
                <a:xfrm>
                  <a:off x="10455413" y="2266627"/>
                  <a:ext cx="410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91" name="Freihand 190">
                  <a:extLst>
                    <a:ext uri="{FF2B5EF4-FFF2-40B4-BE49-F238E27FC236}">
                      <a16:creationId xmlns:a16="http://schemas.microsoft.com/office/drawing/2014/main" id="{A6BE7EEA-A432-4D1F-9CBC-C3779E2B598E}"/>
                    </a:ext>
                  </a:extLst>
                </p14:cNvPr>
                <p14:cNvContentPartPr/>
                <p14:nvPr/>
              </p14:nvContentPartPr>
              <p14:xfrm>
                <a:off x="10629293" y="2178427"/>
                <a:ext cx="103680" cy="106920"/>
              </p14:xfrm>
            </p:contentPart>
          </mc:Choice>
          <mc:Fallback xmlns="">
            <p:pic>
              <p:nvPicPr>
                <p:cNvPr id="191" name="Freihand 190">
                  <a:extLst>
                    <a:ext uri="{FF2B5EF4-FFF2-40B4-BE49-F238E27FC236}">
                      <a16:creationId xmlns:a16="http://schemas.microsoft.com/office/drawing/2014/main" id="{A6BE7EEA-A432-4D1F-9CBC-C3779E2B598E}"/>
                    </a:ext>
                  </a:extLst>
                </p:cNvPr>
                <p:cNvPicPr/>
                <p:nvPr/>
              </p:nvPicPr>
              <p:blipFill>
                <a:blip r:embed="rId305"/>
                <a:stretch>
                  <a:fillRect/>
                </a:stretch>
              </p:blipFill>
              <p:spPr>
                <a:xfrm>
                  <a:off x="10624973" y="2174107"/>
                  <a:ext cx="1123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92" name="Freihand 191">
                  <a:extLst>
                    <a:ext uri="{FF2B5EF4-FFF2-40B4-BE49-F238E27FC236}">
                      <a16:creationId xmlns:a16="http://schemas.microsoft.com/office/drawing/2014/main" id="{69C04CF4-5290-40A3-A03E-A10544A53517}"/>
                    </a:ext>
                  </a:extLst>
                </p14:cNvPr>
                <p14:cNvContentPartPr/>
                <p14:nvPr/>
              </p14:nvContentPartPr>
              <p14:xfrm>
                <a:off x="10740893" y="2219107"/>
                <a:ext cx="151560" cy="44280"/>
              </p14:xfrm>
            </p:contentPart>
          </mc:Choice>
          <mc:Fallback xmlns="">
            <p:pic>
              <p:nvPicPr>
                <p:cNvPr id="192" name="Freihand 191">
                  <a:extLst>
                    <a:ext uri="{FF2B5EF4-FFF2-40B4-BE49-F238E27FC236}">
                      <a16:creationId xmlns:a16="http://schemas.microsoft.com/office/drawing/2014/main" id="{69C04CF4-5290-40A3-A03E-A10544A53517}"/>
                    </a:ext>
                  </a:extLst>
                </p:cNvPr>
                <p:cNvPicPr/>
                <p:nvPr/>
              </p:nvPicPr>
              <p:blipFill>
                <a:blip r:embed="rId307"/>
                <a:stretch>
                  <a:fillRect/>
                </a:stretch>
              </p:blipFill>
              <p:spPr>
                <a:xfrm>
                  <a:off x="10736573" y="2214787"/>
                  <a:ext cx="1602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93" name="Freihand 192">
                  <a:extLst>
                    <a:ext uri="{FF2B5EF4-FFF2-40B4-BE49-F238E27FC236}">
                      <a16:creationId xmlns:a16="http://schemas.microsoft.com/office/drawing/2014/main" id="{206DC281-B4F3-4D8B-B928-0B2C3DB1CA98}"/>
                    </a:ext>
                  </a:extLst>
                </p14:cNvPr>
                <p14:cNvContentPartPr/>
                <p14:nvPr/>
              </p14:nvContentPartPr>
              <p14:xfrm>
                <a:off x="10890653" y="2194987"/>
                <a:ext cx="50040" cy="8640"/>
              </p14:xfrm>
            </p:contentPart>
          </mc:Choice>
          <mc:Fallback xmlns="">
            <p:pic>
              <p:nvPicPr>
                <p:cNvPr id="193" name="Freihand 192">
                  <a:extLst>
                    <a:ext uri="{FF2B5EF4-FFF2-40B4-BE49-F238E27FC236}">
                      <a16:creationId xmlns:a16="http://schemas.microsoft.com/office/drawing/2014/main" id="{206DC281-B4F3-4D8B-B928-0B2C3DB1CA98}"/>
                    </a:ext>
                  </a:extLst>
                </p:cNvPr>
                <p:cNvPicPr/>
                <p:nvPr/>
              </p:nvPicPr>
              <p:blipFill>
                <a:blip r:embed="rId309"/>
                <a:stretch>
                  <a:fillRect/>
                </a:stretch>
              </p:blipFill>
              <p:spPr>
                <a:xfrm>
                  <a:off x="10886333" y="2190667"/>
                  <a:ext cx="586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94" name="Freihand 193">
                  <a:extLst>
                    <a:ext uri="{FF2B5EF4-FFF2-40B4-BE49-F238E27FC236}">
                      <a16:creationId xmlns:a16="http://schemas.microsoft.com/office/drawing/2014/main" id="{55506692-DC56-46D0-909D-C507D61E6DDE}"/>
                    </a:ext>
                  </a:extLst>
                </p14:cNvPr>
                <p14:cNvContentPartPr/>
                <p14:nvPr/>
              </p14:nvContentPartPr>
              <p14:xfrm>
                <a:off x="10936013" y="2199667"/>
                <a:ext cx="50040" cy="74520"/>
              </p14:xfrm>
            </p:contentPart>
          </mc:Choice>
          <mc:Fallback xmlns="">
            <p:pic>
              <p:nvPicPr>
                <p:cNvPr id="194" name="Freihand 193">
                  <a:extLst>
                    <a:ext uri="{FF2B5EF4-FFF2-40B4-BE49-F238E27FC236}">
                      <a16:creationId xmlns:a16="http://schemas.microsoft.com/office/drawing/2014/main" id="{55506692-DC56-46D0-909D-C507D61E6DDE}"/>
                    </a:ext>
                  </a:extLst>
                </p:cNvPr>
                <p:cNvPicPr/>
                <p:nvPr/>
              </p:nvPicPr>
              <p:blipFill>
                <a:blip r:embed="rId311"/>
                <a:stretch>
                  <a:fillRect/>
                </a:stretch>
              </p:blipFill>
              <p:spPr>
                <a:xfrm>
                  <a:off x="10931693" y="2195347"/>
                  <a:ext cx="586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5" name="Freihand 194">
                  <a:extLst>
                    <a:ext uri="{FF2B5EF4-FFF2-40B4-BE49-F238E27FC236}">
                      <a16:creationId xmlns:a16="http://schemas.microsoft.com/office/drawing/2014/main" id="{0651E9FD-0723-4551-9757-03E5BB4C0F88}"/>
                    </a:ext>
                  </a:extLst>
                </p14:cNvPr>
                <p14:cNvContentPartPr/>
                <p14:nvPr/>
              </p14:nvContentPartPr>
              <p14:xfrm>
                <a:off x="11016293" y="2201467"/>
                <a:ext cx="253800" cy="63000"/>
              </p14:xfrm>
            </p:contentPart>
          </mc:Choice>
          <mc:Fallback xmlns="">
            <p:pic>
              <p:nvPicPr>
                <p:cNvPr id="195" name="Freihand 194">
                  <a:extLst>
                    <a:ext uri="{FF2B5EF4-FFF2-40B4-BE49-F238E27FC236}">
                      <a16:creationId xmlns:a16="http://schemas.microsoft.com/office/drawing/2014/main" id="{0651E9FD-0723-4551-9757-03E5BB4C0F88}"/>
                    </a:ext>
                  </a:extLst>
                </p:cNvPr>
                <p:cNvPicPr/>
                <p:nvPr/>
              </p:nvPicPr>
              <p:blipFill>
                <a:blip r:embed="rId313"/>
                <a:stretch>
                  <a:fillRect/>
                </a:stretch>
              </p:blipFill>
              <p:spPr>
                <a:xfrm>
                  <a:off x="11011973" y="2197147"/>
                  <a:ext cx="26244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6" name="Freihand 195">
                  <a:extLst>
                    <a:ext uri="{FF2B5EF4-FFF2-40B4-BE49-F238E27FC236}">
                      <a16:creationId xmlns:a16="http://schemas.microsoft.com/office/drawing/2014/main" id="{F46D8B30-DF7A-4BD9-971C-16EE5D8D1E53}"/>
                    </a:ext>
                  </a:extLst>
                </p14:cNvPr>
                <p14:cNvContentPartPr/>
                <p14:nvPr/>
              </p14:nvContentPartPr>
              <p14:xfrm>
                <a:off x="11457293" y="2122987"/>
                <a:ext cx="123480" cy="120960"/>
              </p14:xfrm>
            </p:contentPart>
          </mc:Choice>
          <mc:Fallback xmlns="">
            <p:pic>
              <p:nvPicPr>
                <p:cNvPr id="196" name="Freihand 195">
                  <a:extLst>
                    <a:ext uri="{FF2B5EF4-FFF2-40B4-BE49-F238E27FC236}">
                      <a16:creationId xmlns:a16="http://schemas.microsoft.com/office/drawing/2014/main" id="{F46D8B30-DF7A-4BD9-971C-16EE5D8D1E53}"/>
                    </a:ext>
                  </a:extLst>
                </p:cNvPr>
                <p:cNvPicPr/>
                <p:nvPr/>
              </p:nvPicPr>
              <p:blipFill>
                <a:blip r:embed="rId315"/>
                <a:stretch>
                  <a:fillRect/>
                </a:stretch>
              </p:blipFill>
              <p:spPr>
                <a:xfrm>
                  <a:off x="11452973" y="2118667"/>
                  <a:ext cx="13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97" name="Freihand 196">
                  <a:extLst>
                    <a:ext uri="{FF2B5EF4-FFF2-40B4-BE49-F238E27FC236}">
                      <a16:creationId xmlns:a16="http://schemas.microsoft.com/office/drawing/2014/main" id="{C6C85E4A-3783-4B8E-99D9-89A4203F3105}"/>
                    </a:ext>
                  </a:extLst>
                </p14:cNvPr>
                <p14:cNvContentPartPr/>
                <p14:nvPr/>
              </p14:nvContentPartPr>
              <p14:xfrm>
                <a:off x="11574293" y="2170507"/>
                <a:ext cx="242280" cy="66600"/>
              </p14:xfrm>
            </p:contentPart>
          </mc:Choice>
          <mc:Fallback xmlns="">
            <p:pic>
              <p:nvPicPr>
                <p:cNvPr id="197" name="Freihand 196">
                  <a:extLst>
                    <a:ext uri="{FF2B5EF4-FFF2-40B4-BE49-F238E27FC236}">
                      <a16:creationId xmlns:a16="http://schemas.microsoft.com/office/drawing/2014/main" id="{C6C85E4A-3783-4B8E-99D9-89A4203F3105}"/>
                    </a:ext>
                  </a:extLst>
                </p:cNvPr>
                <p:cNvPicPr/>
                <p:nvPr/>
              </p:nvPicPr>
              <p:blipFill>
                <a:blip r:embed="rId317"/>
                <a:stretch>
                  <a:fillRect/>
                </a:stretch>
              </p:blipFill>
              <p:spPr>
                <a:xfrm>
                  <a:off x="11569973" y="2166187"/>
                  <a:ext cx="250920" cy="7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8">
            <p14:nvContentPartPr>
              <p14:cNvPr id="201" name="Freihand 200">
                <a:extLst>
                  <a:ext uri="{FF2B5EF4-FFF2-40B4-BE49-F238E27FC236}">
                    <a16:creationId xmlns:a16="http://schemas.microsoft.com/office/drawing/2014/main" id="{AB763C52-15A7-4468-81AE-6EFAA8359729}"/>
                  </a:ext>
                </a:extLst>
              </p14:cNvPr>
              <p14:cNvContentPartPr/>
              <p14:nvPr/>
            </p14:nvContentPartPr>
            <p14:xfrm>
              <a:off x="5526653" y="1369867"/>
              <a:ext cx="1279440" cy="536040"/>
            </p14:xfrm>
          </p:contentPart>
        </mc:Choice>
        <mc:Fallback xmlns="">
          <p:pic>
            <p:nvPicPr>
              <p:cNvPr id="201" name="Freihand 200">
                <a:extLst>
                  <a:ext uri="{FF2B5EF4-FFF2-40B4-BE49-F238E27FC236}">
                    <a16:creationId xmlns:a16="http://schemas.microsoft.com/office/drawing/2014/main" id="{AB763C52-15A7-4468-81AE-6EFAA8359729}"/>
                  </a:ext>
                </a:extLst>
              </p:cNvPr>
              <p:cNvPicPr/>
              <p:nvPr/>
            </p:nvPicPr>
            <p:blipFill>
              <a:blip r:embed="rId319"/>
              <a:stretch>
                <a:fillRect/>
              </a:stretch>
            </p:blipFill>
            <p:spPr>
              <a:xfrm>
                <a:off x="5522333" y="1365547"/>
                <a:ext cx="1288080" cy="54468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14" name="Freihand 213">
                <a:extLst>
                  <a:ext uri="{FF2B5EF4-FFF2-40B4-BE49-F238E27FC236}">
                    <a16:creationId xmlns:a16="http://schemas.microsoft.com/office/drawing/2014/main" id="{5218844F-A138-4027-B361-0F3ED50556B6}"/>
                  </a:ext>
                </a:extLst>
              </p14:cNvPr>
              <p14:cNvContentPartPr/>
              <p14:nvPr/>
            </p14:nvContentPartPr>
            <p14:xfrm>
              <a:off x="5655533" y="4235107"/>
              <a:ext cx="132840" cy="118800"/>
            </p14:xfrm>
          </p:contentPart>
        </mc:Choice>
        <mc:Fallback xmlns="">
          <p:pic>
            <p:nvPicPr>
              <p:cNvPr id="214" name="Freihand 213">
                <a:extLst>
                  <a:ext uri="{FF2B5EF4-FFF2-40B4-BE49-F238E27FC236}">
                    <a16:creationId xmlns:a16="http://schemas.microsoft.com/office/drawing/2014/main" id="{5218844F-A138-4027-B361-0F3ED50556B6}"/>
                  </a:ext>
                </a:extLst>
              </p:cNvPr>
              <p:cNvPicPr/>
              <p:nvPr/>
            </p:nvPicPr>
            <p:blipFill>
              <a:blip r:embed="rId321"/>
              <a:stretch>
                <a:fillRect/>
              </a:stretch>
            </p:blipFill>
            <p:spPr>
              <a:xfrm>
                <a:off x="5651213" y="4230787"/>
                <a:ext cx="141480" cy="127440"/>
              </a:xfrm>
              <a:prstGeom prst="rect">
                <a:avLst/>
              </a:prstGeom>
            </p:spPr>
          </p:pic>
        </mc:Fallback>
      </mc:AlternateContent>
      <p:grpSp>
        <p:nvGrpSpPr>
          <p:cNvPr id="252" name="Gruppieren 251">
            <a:extLst>
              <a:ext uri="{FF2B5EF4-FFF2-40B4-BE49-F238E27FC236}">
                <a16:creationId xmlns:a16="http://schemas.microsoft.com/office/drawing/2014/main" id="{5883693E-0BDF-487B-9DF3-207C41214476}"/>
              </a:ext>
            </a:extLst>
          </p:cNvPr>
          <p:cNvGrpSpPr/>
          <p:nvPr/>
        </p:nvGrpSpPr>
        <p:grpSpPr>
          <a:xfrm>
            <a:off x="3755813" y="3276787"/>
            <a:ext cx="7876800" cy="3295800"/>
            <a:chOff x="3755813" y="3276787"/>
            <a:chExt cx="7876800" cy="3295800"/>
          </a:xfrm>
        </p:grpSpPr>
        <mc:AlternateContent xmlns:mc="http://schemas.openxmlformats.org/markup-compatibility/2006" xmlns:p14="http://schemas.microsoft.com/office/powerpoint/2010/main">
          <mc:Choice Requires="p14">
            <p:contentPart p14:bwMode="auto" r:id="rId322">
              <p14:nvContentPartPr>
                <p14:cNvPr id="202" name="Freihand 201">
                  <a:extLst>
                    <a:ext uri="{FF2B5EF4-FFF2-40B4-BE49-F238E27FC236}">
                      <a16:creationId xmlns:a16="http://schemas.microsoft.com/office/drawing/2014/main" id="{7D917326-A980-4734-981C-D429DB4D6D69}"/>
                    </a:ext>
                  </a:extLst>
                </p14:cNvPr>
                <p14:cNvContentPartPr/>
                <p14:nvPr/>
              </p14:nvContentPartPr>
              <p14:xfrm>
                <a:off x="6897173" y="4275787"/>
                <a:ext cx="143640" cy="147240"/>
              </p14:xfrm>
            </p:contentPart>
          </mc:Choice>
          <mc:Fallback xmlns="">
            <p:pic>
              <p:nvPicPr>
                <p:cNvPr id="202" name="Freihand 201">
                  <a:extLst>
                    <a:ext uri="{FF2B5EF4-FFF2-40B4-BE49-F238E27FC236}">
                      <a16:creationId xmlns:a16="http://schemas.microsoft.com/office/drawing/2014/main" id="{7D917326-A980-4734-981C-D429DB4D6D69}"/>
                    </a:ext>
                  </a:extLst>
                </p:cNvPr>
                <p:cNvPicPr/>
                <p:nvPr/>
              </p:nvPicPr>
              <p:blipFill>
                <a:blip r:embed="rId323"/>
                <a:stretch>
                  <a:fillRect/>
                </a:stretch>
              </p:blipFill>
              <p:spPr>
                <a:xfrm>
                  <a:off x="6892853" y="4271467"/>
                  <a:ext cx="1522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03" name="Freihand 202">
                  <a:extLst>
                    <a:ext uri="{FF2B5EF4-FFF2-40B4-BE49-F238E27FC236}">
                      <a16:creationId xmlns:a16="http://schemas.microsoft.com/office/drawing/2014/main" id="{77B8E795-1B9D-467E-8F5A-28BF1648183F}"/>
                    </a:ext>
                  </a:extLst>
                </p14:cNvPr>
                <p14:cNvContentPartPr/>
                <p14:nvPr/>
              </p14:nvContentPartPr>
              <p14:xfrm>
                <a:off x="7088333" y="4272907"/>
                <a:ext cx="81000" cy="146520"/>
              </p14:xfrm>
            </p:contentPart>
          </mc:Choice>
          <mc:Fallback xmlns="">
            <p:pic>
              <p:nvPicPr>
                <p:cNvPr id="203" name="Freihand 202">
                  <a:extLst>
                    <a:ext uri="{FF2B5EF4-FFF2-40B4-BE49-F238E27FC236}">
                      <a16:creationId xmlns:a16="http://schemas.microsoft.com/office/drawing/2014/main" id="{77B8E795-1B9D-467E-8F5A-28BF1648183F}"/>
                    </a:ext>
                  </a:extLst>
                </p:cNvPr>
                <p:cNvPicPr/>
                <p:nvPr/>
              </p:nvPicPr>
              <p:blipFill>
                <a:blip r:embed="rId325"/>
                <a:stretch>
                  <a:fillRect/>
                </a:stretch>
              </p:blipFill>
              <p:spPr>
                <a:xfrm>
                  <a:off x="7084013" y="4268587"/>
                  <a:ext cx="896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04" name="Freihand 203">
                  <a:extLst>
                    <a:ext uri="{FF2B5EF4-FFF2-40B4-BE49-F238E27FC236}">
                      <a16:creationId xmlns:a16="http://schemas.microsoft.com/office/drawing/2014/main" id="{27DCFBF0-A90B-40D1-93A4-E49A4DDC71E7}"/>
                    </a:ext>
                  </a:extLst>
                </p14:cNvPr>
                <p14:cNvContentPartPr/>
                <p14:nvPr/>
              </p14:nvContentPartPr>
              <p14:xfrm>
                <a:off x="7260413" y="4316827"/>
                <a:ext cx="15480" cy="70560"/>
              </p14:xfrm>
            </p:contentPart>
          </mc:Choice>
          <mc:Fallback xmlns="">
            <p:pic>
              <p:nvPicPr>
                <p:cNvPr id="204" name="Freihand 203">
                  <a:extLst>
                    <a:ext uri="{FF2B5EF4-FFF2-40B4-BE49-F238E27FC236}">
                      <a16:creationId xmlns:a16="http://schemas.microsoft.com/office/drawing/2014/main" id="{27DCFBF0-A90B-40D1-93A4-E49A4DDC71E7}"/>
                    </a:ext>
                  </a:extLst>
                </p:cNvPr>
                <p:cNvPicPr/>
                <p:nvPr/>
              </p:nvPicPr>
              <p:blipFill>
                <a:blip r:embed="rId327"/>
                <a:stretch>
                  <a:fillRect/>
                </a:stretch>
              </p:blipFill>
              <p:spPr>
                <a:xfrm>
                  <a:off x="7256093" y="4312507"/>
                  <a:ext cx="241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05" name="Freihand 204">
                  <a:extLst>
                    <a:ext uri="{FF2B5EF4-FFF2-40B4-BE49-F238E27FC236}">
                      <a16:creationId xmlns:a16="http://schemas.microsoft.com/office/drawing/2014/main" id="{3F6C7EEC-1107-48DF-BBCF-35D27A6617A0}"/>
                    </a:ext>
                  </a:extLst>
                </p14:cNvPr>
                <p14:cNvContentPartPr/>
                <p14:nvPr/>
              </p14:nvContentPartPr>
              <p14:xfrm>
                <a:off x="7298933" y="4232227"/>
                <a:ext cx="2880" cy="1440"/>
              </p14:xfrm>
            </p:contentPart>
          </mc:Choice>
          <mc:Fallback xmlns="">
            <p:pic>
              <p:nvPicPr>
                <p:cNvPr id="205" name="Freihand 204">
                  <a:extLst>
                    <a:ext uri="{FF2B5EF4-FFF2-40B4-BE49-F238E27FC236}">
                      <a16:creationId xmlns:a16="http://schemas.microsoft.com/office/drawing/2014/main" id="{3F6C7EEC-1107-48DF-BBCF-35D27A6617A0}"/>
                    </a:ext>
                  </a:extLst>
                </p:cNvPr>
                <p:cNvPicPr/>
                <p:nvPr/>
              </p:nvPicPr>
              <p:blipFill>
                <a:blip r:embed="rId329"/>
                <a:stretch>
                  <a:fillRect/>
                </a:stretch>
              </p:blipFill>
              <p:spPr>
                <a:xfrm>
                  <a:off x="7294613" y="4227907"/>
                  <a:ext cx="1152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06" name="Freihand 205">
                  <a:extLst>
                    <a:ext uri="{FF2B5EF4-FFF2-40B4-BE49-F238E27FC236}">
                      <a16:creationId xmlns:a16="http://schemas.microsoft.com/office/drawing/2014/main" id="{6DDE88D8-F6C3-4CC9-B8BE-39A20957F299}"/>
                    </a:ext>
                  </a:extLst>
                </p14:cNvPr>
                <p14:cNvContentPartPr/>
                <p14:nvPr/>
              </p14:nvContentPartPr>
              <p14:xfrm>
                <a:off x="7344653" y="4336627"/>
                <a:ext cx="70920" cy="79560"/>
              </p14:xfrm>
            </p:contentPart>
          </mc:Choice>
          <mc:Fallback xmlns="">
            <p:pic>
              <p:nvPicPr>
                <p:cNvPr id="206" name="Freihand 205">
                  <a:extLst>
                    <a:ext uri="{FF2B5EF4-FFF2-40B4-BE49-F238E27FC236}">
                      <a16:creationId xmlns:a16="http://schemas.microsoft.com/office/drawing/2014/main" id="{6DDE88D8-F6C3-4CC9-B8BE-39A20957F299}"/>
                    </a:ext>
                  </a:extLst>
                </p:cNvPr>
                <p:cNvPicPr/>
                <p:nvPr/>
              </p:nvPicPr>
              <p:blipFill>
                <a:blip r:embed="rId331"/>
                <a:stretch>
                  <a:fillRect/>
                </a:stretch>
              </p:blipFill>
              <p:spPr>
                <a:xfrm>
                  <a:off x="7340333" y="4332307"/>
                  <a:ext cx="7956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07" name="Freihand 206">
                  <a:extLst>
                    <a:ext uri="{FF2B5EF4-FFF2-40B4-BE49-F238E27FC236}">
                      <a16:creationId xmlns:a16="http://schemas.microsoft.com/office/drawing/2014/main" id="{96D64363-F82B-4E17-9E75-02E327A8FF2B}"/>
                    </a:ext>
                  </a:extLst>
                </p14:cNvPr>
                <p14:cNvContentPartPr/>
                <p14:nvPr/>
              </p14:nvContentPartPr>
              <p14:xfrm>
                <a:off x="7363733" y="4326547"/>
                <a:ext cx="48600" cy="117720"/>
              </p14:xfrm>
            </p:contentPart>
          </mc:Choice>
          <mc:Fallback xmlns="">
            <p:pic>
              <p:nvPicPr>
                <p:cNvPr id="207" name="Freihand 206">
                  <a:extLst>
                    <a:ext uri="{FF2B5EF4-FFF2-40B4-BE49-F238E27FC236}">
                      <a16:creationId xmlns:a16="http://schemas.microsoft.com/office/drawing/2014/main" id="{96D64363-F82B-4E17-9E75-02E327A8FF2B}"/>
                    </a:ext>
                  </a:extLst>
                </p:cNvPr>
                <p:cNvPicPr/>
                <p:nvPr/>
              </p:nvPicPr>
              <p:blipFill>
                <a:blip r:embed="rId333"/>
                <a:stretch>
                  <a:fillRect/>
                </a:stretch>
              </p:blipFill>
              <p:spPr>
                <a:xfrm>
                  <a:off x="7359413" y="4322227"/>
                  <a:ext cx="5724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08" name="Freihand 207">
                  <a:extLst>
                    <a:ext uri="{FF2B5EF4-FFF2-40B4-BE49-F238E27FC236}">
                      <a16:creationId xmlns:a16="http://schemas.microsoft.com/office/drawing/2014/main" id="{5DAD503E-711D-4A8E-8296-1AE1D15C0394}"/>
                    </a:ext>
                  </a:extLst>
                </p14:cNvPr>
                <p14:cNvContentPartPr/>
                <p14:nvPr/>
              </p14:nvContentPartPr>
              <p14:xfrm>
                <a:off x="7465613" y="4307467"/>
                <a:ext cx="74520" cy="58680"/>
              </p14:xfrm>
            </p:contentPart>
          </mc:Choice>
          <mc:Fallback xmlns="">
            <p:pic>
              <p:nvPicPr>
                <p:cNvPr id="208" name="Freihand 207">
                  <a:extLst>
                    <a:ext uri="{FF2B5EF4-FFF2-40B4-BE49-F238E27FC236}">
                      <a16:creationId xmlns:a16="http://schemas.microsoft.com/office/drawing/2014/main" id="{5DAD503E-711D-4A8E-8296-1AE1D15C0394}"/>
                    </a:ext>
                  </a:extLst>
                </p:cNvPr>
                <p:cNvPicPr/>
                <p:nvPr/>
              </p:nvPicPr>
              <p:blipFill>
                <a:blip r:embed="rId335"/>
                <a:stretch>
                  <a:fillRect/>
                </a:stretch>
              </p:blipFill>
              <p:spPr>
                <a:xfrm>
                  <a:off x="7461293" y="4303147"/>
                  <a:ext cx="831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9" name="Freihand 208">
                  <a:extLst>
                    <a:ext uri="{FF2B5EF4-FFF2-40B4-BE49-F238E27FC236}">
                      <a16:creationId xmlns:a16="http://schemas.microsoft.com/office/drawing/2014/main" id="{6B68C41B-43AF-4060-83A0-33AC8D9E420E}"/>
                    </a:ext>
                  </a:extLst>
                </p14:cNvPr>
                <p14:cNvContentPartPr/>
                <p14:nvPr/>
              </p14:nvContentPartPr>
              <p14:xfrm>
                <a:off x="7501613" y="4257067"/>
                <a:ext cx="160920" cy="235080"/>
              </p14:xfrm>
            </p:contentPart>
          </mc:Choice>
          <mc:Fallback xmlns="">
            <p:pic>
              <p:nvPicPr>
                <p:cNvPr id="209" name="Freihand 208">
                  <a:extLst>
                    <a:ext uri="{FF2B5EF4-FFF2-40B4-BE49-F238E27FC236}">
                      <a16:creationId xmlns:a16="http://schemas.microsoft.com/office/drawing/2014/main" id="{6B68C41B-43AF-4060-83A0-33AC8D9E420E}"/>
                    </a:ext>
                  </a:extLst>
                </p:cNvPr>
                <p:cNvPicPr/>
                <p:nvPr/>
              </p:nvPicPr>
              <p:blipFill>
                <a:blip r:embed="rId337"/>
                <a:stretch>
                  <a:fillRect/>
                </a:stretch>
              </p:blipFill>
              <p:spPr>
                <a:xfrm>
                  <a:off x="7497293" y="4252747"/>
                  <a:ext cx="16956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11" name="Freihand 210">
                  <a:extLst>
                    <a:ext uri="{FF2B5EF4-FFF2-40B4-BE49-F238E27FC236}">
                      <a16:creationId xmlns:a16="http://schemas.microsoft.com/office/drawing/2014/main" id="{39710E2E-B9C1-49E1-AC49-317B023D3F59}"/>
                    </a:ext>
                  </a:extLst>
                </p14:cNvPr>
                <p14:cNvContentPartPr/>
                <p14:nvPr/>
              </p14:nvContentPartPr>
              <p14:xfrm>
                <a:off x="6403613" y="4350307"/>
                <a:ext cx="125280" cy="10800"/>
              </p14:xfrm>
            </p:contentPart>
          </mc:Choice>
          <mc:Fallback xmlns="">
            <p:pic>
              <p:nvPicPr>
                <p:cNvPr id="211" name="Freihand 210">
                  <a:extLst>
                    <a:ext uri="{FF2B5EF4-FFF2-40B4-BE49-F238E27FC236}">
                      <a16:creationId xmlns:a16="http://schemas.microsoft.com/office/drawing/2014/main" id="{39710E2E-B9C1-49E1-AC49-317B023D3F59}"/>
                    </a:ext>
                  </a:extLst>
                </p:cNvPr>
                <p:cNvPicPr/>
                <p:nvPr/>
              </p:nvPicPr>
              <p:blipFill>
                <a:blip r:embed="rId339"/>
                <a:stretch>
                  <a:fillRect/>
                </a:stretch>
              </p:blipFill>
              <p:spPr>
                <a:xfrm>
                  <a:off x="6399293" y="4345987"/>
                  <a:ext cx="1339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12" name="Freihand 211">
                  <a:extLst>
                    <a:ext uri="{FF2B5EF4-FFF2-40B4-BE49-F238E27FC236}">
                      <a16:creationId xmlns:a16="http://schemas.microsoft.com/office/drawing/2014/main" id="{29DB28F6-3FB6-452C-911B-EC7467332E54}"/>
                    </a:ext>
                  </a:extLst>
                </p14:cNvPr>
                <p14:cNvContentPartPr/>
                <p14:nvPr/>
              </p14:nvContentPartPr>
              <p14:xfrm>
                <a:off x="6401093" y="4401427"/>
                <a:ext cx="138600" cy="11160"/>
              </p14:xfrm>
            </p:contentPart>
          </mc:Choice>
          <mc:Fallback xmlns="">
            <p:pic>
              <p:nvPicPr>
                <p:cNvPr id="212" name="Freihand 211">
                  <a:extLst>
                    <a:ext uri="{FF2B5EF4-FFF2-40B4-BE49-F238E27FC236}">
                      <a16:creationId xmlns:a16="http://schemas.microsoft.com/office/drawing/2014/main" id="{29DB28F6-3FB6-452C-911B-EC7467332E54}"/>
                    </a:ext>
                  </a:extLst>
                </p:cNvPr>
                <p:cNvPicPr/>
                <p:nvPr/>
              </p:nvPicPr>
              <p:blipFill>
                <a:blip r:embed="rId341"/>
                <a:stretch>
                  <a:fillRect/>
                </a:stretch>
              </p:blipFill>
              <p:spPr>
                <a:xfrm>
                  <a:off x="6396773" y="4397107"/>
                  <a:ext cx="1472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15" name="Freihand 214">
                  <a:extLst>
                    <a:ext uri="{FF2B5EF4-FFF2-40B4-BE49-F238E27FC236}">
                      <a16:creationId xmlns:a16="http://schemas.microsoft.com/office/drawing/2014/main" id="{E89451B4-7620-4FC3-9724-D9CFC662E367}"/>
                    </a:ext>
                  </a:extLst>
                </p14:cNvPr>
                <p14:cNvContentPartPr/>
                <p14:nvPr/>
              </p14:nvContentPartPr>
              <p14:xfrm>
                <a:off x="5655173" y="4269307"/>
                <a:ext cx="150120" cy="72000"/>
              </p14:xfrm>
            </p:contentPart>
          </mc:Choice>
          <mc:Fallback xmlns="">
            <p:pic>
              <p:nvPicPr>
                <p:cNvPr id="215" name="Freihand 214">
                  <a:extLst>
                    <a:ext uri="{FF2B5EF4-FFF2-40B4-BE49-F238E27FC236}">
                      <a16:creationId xmlns:a16="http://schemas.microsoft.com/office/drawing/2014/main" id="{E89451B4-7620-4FC3-9724-D9CFC662E367}"/>
                    </a:ext>
                  </a:extLst>
                </p:cNvPr>
                <p:cNvPicPr/>
                <p:nvPr/>
              </p:nvPicPr>
              <p:blipFill>
                <a:blip r:embed="rId343"/>
                <a:stretch>
                  <a:fillRect/>
                </a:stretch>
              </p:blipFill>
              <p:spPr>
                <a:xfrm>
                  <a:off x="5650853" y="4264987"/>
                  <a:ext cx="1587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16" name="Freihand 215">
                  <a:extLst>
                    <a:ext uri="{FF2B5EF4-FFF2-40B4-BE49-F238E27FC236}">
                      <a16:creationId xmlns:a16="http://schemas.microsoft.com/office/drawing/2014/main" id="{98EEB9A3-1207-402E-932A-84A7E6D0D8BB}"/>
                    </a:ext>
                  </a:extLst>
                </p14:cNvPr>
                <p14:cNvContentPartPr/>
                <p14:nvPr/>
              </p14:nvContentPartPr>
              <p14:xfrm>
                <a:off x="5878733" y="4072027"/>
                <a:ext cx="232920" cy="213480"/>
              </p14:xfrm>
            </p:contentPart>
          </mc:Choice>
          <mc:Fallback xmlns="">
            <p:pic>
              <p:nvPicPr>
                <p:cNvPr id="216" name="Freihand 215">
                  <a:extLst>
                    <a:ext uri="{FF2B5EF4-FFF2-40B4-BE49-F238E27FC236}">
                      <a16:creationId xmlns:a16="http://schemas.microsoft.com/office/drawing/2014/main" id="{98EEB9A3-1207-402E-932A-84A7E6D0D8BB}"/>
                    </a:ext>
                  </a:extLst>
                </p:cNvPr>
                <p:cNvPicPr/>
                <p:nvPr/>
              </p:nvPicPr>
              <p:blipFill>
                <a:blip r:embed="rId345"/>
                <a:stretch>
                  <a:fillRect/>
                </a:stretch>
              </p:blipFill>
              <p:spPr>
                <a:xfrm>
                  <a:off x="5874413" y="4067707"/>
                  <a:ext cx="24156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17" name="Freihand 216">
                  <a:extLst>
                    <a:ext uri="{FF2B5EF4-FFF2-40B4-BE49-F238E27FC236}">
                      <a16:creationId xmlns:a16="http://schemas.microsoft.com/office/drawing/2014/main" id="{F6CE017F-9E4D-4875-8956-5A2EF6D580C1}"/>
                    </a:ext>
                  </a:extLst>
                </p14:cNvPr>
                <p14:cNvContentPartPr/>
                <p14:nvPr/>
              </p14:nvContentPartPr>
              <p14:xfrm>
                <a:off x="5865773" y="4147627"/>
                <a:ext cx="122760" cy="162720"/>
              </p14:xfrm>
            </p:contentPart>
          </mc:Choice>
          <mc:Fallback xmlns="">
            <p:pic>
              <p:nvPicPr>
                <p:cNvPr id="217" name="Freihand 216">
                  <a:extLst>
                    <a:ext uri="{FF2B5EF4-FFF2-40B4-BE49-F238E27FC236}">
                      <a16:creationId xmlns:a16="http://schemas.microsoft.com/office/drawing/2014/main" id="{F6CE017F-9E4D-4875-8956-5A2EF6D580C1}"/>
                    </a:ext>
                  </a:extLst>
                </p:cNvPr>
                <p:cNvPicPr/>
                <p:nvPr/>
              </p:nvPicPr>
              <p:blipFill>
                <a:blip r:embed="rId347"/>
                <a:stretch>
                  <a:fillRect/>
                </a:stretch>
              </p:blipFill>
              <p:spPr>
                <a:xfrm>
                  <a:off x="5861453" y="4143307"/>
                  <a:ext cx="1314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18" name="Freihand 217">
                  <a:extLst>
                    <a:ext uri="{FF2B5EF4-FFF2-40B4-BE49-F238E27FC236}">
                      <a16:creationId xmlns:a16="http://schemas.microsoft.com/office/drawing/2014/main" id="{15222B61-CE76-4088-A8E1-5C39C829D37A}"/>
                    </a:ext>
                  </a:extLst>
                </p14:cNvPr>
                <p14:cNvContentPartPr/>
                <p14:nvPr/>
              </p14:nvContentPartPr>
              <p14:xfrm>
                <a:off x="6176813" y="3860707"/>
                <a:ext cx="165960" cy="221400"/>
              </p14:xfrm>
            </p:contentPart>
          </mc:Choice>
          <mc:Fallback xmlns="">
            <p:pic>
              <p:nvPicPr>
                <p:cNvPr id="218" name="Freihand 217">
                  <a:extLst>
                    <a:ext uri="{FF2B5EF4-FFF2-40B4-BE49-F238E27FC236}">
                      <a16:creationId xmlns:a16="http://schemas.microsoft.com/office/drawing/2014/main" id="{15222B61-CE76-4088-A8E1-5C39C829D37A}"/>
                    </a:ext>
                  </a:extLst>
                </p:cNvPr>
                <p:cNvPicPr/>
                <p:nvPr/>
              </p:nvPicPr>
              <p:blipFill>
                <a:blip r:embed="rId349"/>
                <a:stretch>
                  <a:fillRect/>
                </a:stretch>
              </p:blipFill>
              <p:spPr>
                <a:xfrm>
                  <a:off x="6172493" y="3856387"/>
                  <a:ext cx="17460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19" name="Freihand 218">
                  <a:extLst>
                    <a:ext uri="{FF2B5EF4-FFF2-40B4-BE49-F238E27FC236}">
                      <a16:creationId xmlns:a16="http://schemas.microsoft.com/office/drawing/2014/main" id="{69EB36B1-E851-47D3-9DD0-AB621AB543C3}"/>
                    </a:ext>
                  </a:extLst>
                </p14:cNvPr>
                <p14:cNvContentPartPr/>
                <p14:nvPr/>
              </p14:nvContentPartPr>
              <p14:xfrm>
                <a:off x="6385613" y="3822907"/>
                <a:ext cx="145800" cy="175320"/>
              </p14:xfrm>
            </p:contentPart>
          </mc:Choice>
          <mc:Fallback xmlns="">
            <p:pic>
              <p:nvPicPr>
                <p:cNvPr id="219" name="Freihand 218">
                  <a:extLst>
                    <a:ext uri="{FF2B5EF4-FFF2-40B4-BE49-F238E27FC236}">
                      <a16:creationId xmlns:a16="http://schemas.microsoft.com/office/drawing/2014/main" id="{69EB36B1-E851-47D3-9DD0-AB621AB543C3}"/>
                    </a:ext>
                  </a:extLst>
                </p:cNvPr>
                <p:cNvPicPr/>
                <p:nvPr/>
              </p:nvPicPr>
              <p:blipFill>
                <a:blip r:embed="rId351"/>
                <a:stretch>
                  <a:fillRect/>
                </a:stretch>
              </p:blipFill>
              <p:spPr>
                <a:xfrm>
                  <a:off x="6381293" y="3818587"/>
                  <a:ext cx="15444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20" name="Freihand 219">
                  <a:extLst>
                    <a:ext uri="{FF2B5EF4-FFF2-40B4-BE49-F238E27FC236}">
                      <a16:creationId xmlns:a16="http://schemas.microsoft.com/office/drawing/2014/main" id="{BEC1017D-B3F6-409C-BB20-5574A53D1C33}"/>
                    </a:ext>
                  </a:extLst>
                </p14:cNvPr>
                <p14:cNvContentPartPr/>
                <p14:nvPr/>
              </p14:nvContentPartPr>
              <p14:xfrm>
                <a:off x="6521333" y="3741187"/>
                <a:ext cx="95040" cy="130680"/>
              </p14:xfrm>
            </p:contentPart>
          </mc:Choice>
          <mc:Fallback xmlns="">
            <p:pic>
              <p:nvPicPr>
                <p:cNvPr id="220" name="Freihand 219">
                  <a:extLst>
                    <a:ext uri="{FF2B5EF4-FFF2-40B4-BE49-F238E27FC236}">
                      <a16:creationId xmlns:a16="http://schemas.microsoft.com/office/drawing/2014/main" id="{BEC1017D-B3F6-409C-BB20-5574A53D1C33}"/>
                    </a:ext>
                  </a:extLst>
                </p:cNvPr>
                <p:cNvPicPr/>
                <p:nvPr/>
              </p:nvPicPr>
              <p:blipFill>
                <a:blip r:embed="rId353"/>
                <a:stretch>
                  <a:fillRect/>
                </a:stretch>
              </p:blipFill>
              <p:spPr>
                <a:xfrm>
                  <a:off x="6517013" y="3736867"/>
                  <a:ext cx="1036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21" name="Freihand 220">
                  <a:extLst>
                    <a:ext uri="{FF2B5EF4-FFF2-40B4-BE49-F238E27FC236}">
                      <a16:creationId xmlns:a16="http://schemas.microsoft.com/office/drawing/2014/main" id="{F1398482-E9A3-455F-95E5-830CF3CE80A6}"/>
                    </a:ext>
                  </a:extLst>
                </p14:cNvPr>
                <p14:cNvContentPartPr/>
                <p14:nvPr/>
              </p14:nvContentPartPr>
              <p14:xfrm>
                <a:off x="6640133" y="3812107"/>
                <a:ext cx="225000" cy="44280"/>
              </p14:xfrm>
            </p:contentPart>
          </mc:Choice>
          <mc:Fallback xmlns="">
            <p:pic>
              <p:nvPicPr>
                <p:cNvPr id="221" name="Freihand 220">
                  <a:extLst>
                    <a:ext uri="{FF2B5EF4-FFF2-40B4-BE49-F238E27FC236}">
                      <a16:creationId xmlns:a16="http://schemas.microsoft.com/office/drawing/2014/main" id="{F1398482-E9A3-455F-95E5-830CF3CE80A6}"/>
                    </a:ext>
                  </a:extLst>
                </p:cNvPr>
                <p:cNvPicPr/>
                <p:nvPr/>
              </p:nvPicPr>
              <p:blipFill>
                <a:blip r:embed="rId355"/>
                <a:stretch>
                  <a:fillRect/>
                </a:stretch>
              </p:blipFill>
              <p:spPr>
                <a:xfrm>
                  <a:off x="6635813" y="3807787"/>
                  <a:ext cx="2336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23" name="Freihand 222">
                  <a:extLst>
                    <a:ext uri="{FF2B5EF4-FFF2-40B4-BE49-F238E27FC236}">
                      <a16:creationId xmlns:a16="http://schemas.microsoft.com/office/drawing/2014/main" id="{A29C6897-C91B-43C8-AD1F-9AE744B6FB69}"/>
                    </a:ext>
                  </a:extLst>
                </p14:cNvPr>
                <p14:cNvContentPartPr/>
                <p14:nvPr/>
              </p14:nvContentPartPr>
              <p14:xfrm>
                <a:off x="5624573" y="4411147"/>
                <a:ext cx="5040" cy="8280"/>
              </p14:xfrm>
            </p:contentPart>
          </mc:Choice>
          <mc:Fallback xmlns="">
            <p:pic>
              <p:nvPicPr>
                <p:cNvPr id="223" name="Freihand 222">
                  <a:extLst>
                    <a:ext uri="{FF2B5EF4-FFF2-40B4-BE49-F238E27FC236}">
                      <a16:creationId xmlns:a16="http://schemas.microsoft.com/office/drawing/2014/main" id="{A29C6897-C91B-43C8-AD1F-9AE744B6FB69}"/>
                    </a:ext>
                  </a:extLst>
                </p:cNvPr>
                <p:cNvPicPr/>
                <p:nvPr/>
              </p:nvPicPr>
              <p:blipFill>
                <a:blip r:embed="rId357"/>
                <a:stretch>
                  <a:fillRect/>
                </a:stretch>
              </p:blipFill>
              <p:spPr>
                <a:xfrm>
                  <a:off x="5620253" y="4406827"/>
                  <a:ext cx="136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24" name="Freihand 223">
                  <a:extLst>
                    <a:ext uri="{FF2B5EF4-FFF2-40B4-BE49-F238E27FC236}">
                      <a16:creationId xmlns:a16="http://schemas.microsoft.com/office/drawing/2014/main" id="{2B900494-64CC-4294-ADC1-68A98BDD6B0D}"/>
                    </a:ext>
                  </a:extLst>
                </p14:cNvPr>
                <p14:cNvContentPartPr/>
                <p14:nvPr/>
              </p14:nvContentPartPr>
              <p14:xfrm>
                <a:off x="7192733" y="3731827"/>
                <a:ext cx="368640" cy="265680"/>
              </p14:xfrm>
            </p:contentPart>
          </mc:Choice>
          <mc:Fallback xmlns="">
            <p:pic>
              <p:nvPicPr>
                <p:cNvPr id="224" name="Freihand 223">
                  <a:extLst>
                    <a:ext uri="{FF2B5EF4-FFF2-40B4-BE49-F238E27FC236}">
                      <a16:creationId xmlns:a16="http://schemas.microsoft.com/office/drawing/2014/main" id="{2B900494-64CC-4294-ADC1-68A98BDD6B0D}"/>
                    </a:ext>
                  </a:extLst>
                </p:cNvPr>
                <p:cNvPicPr/>
                <p:nvPr/>
              </p:nvPicPr>
              <p:blipFill>
                <a:blip r:embed="rId359"/>
                <a:stretch>
                  <a:fillRect/>
                </a:stretch>
              </p:blipFill>
              <p:spPr>
                <a:xfrm>
                  <a:off x="7188413" y="3727507"/>
                  <a:ext cx="37728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25" name="Freihand 224">
                  <a:extLst>
                    <a:ext uri="{FF2B5EF4-FFF2-40B4-BE49-F238E27FC236}">
                      <a16:creationId xmlns:a16="http://schemas.microsoft.com/office/drawing/2014/main" id="{D9FE0D43-F0E9-4C13-91DB-E5AB24F38BE7}"/>
                    </a:ext>
                  </a:extLst>
                </p14:cNvPr>
                <p14:cNvContentPartPr/>
                <p14:nvPr/>
              </p14:nvContentPartPr>
              <p14:xfrm>
                <a:off x="7122173" y="3821827"/>
                <a:ext cx="302400" cy="223920"/>
              </p14:xfrm>
            </p:contentPart>
          </mc:Choice>
          <mc:Fallback xmlns="">
            <p:pic>
              <p:nvPicPr>
                <p:cNvPr id="225" name="Freihand 224">
                  <a:extLst>
                    <a:ext uri="{FF2B5EF4-FFF2-40B4-BE49-F238E27FC236}">
                      <a16:creationId xmlns:a16="http://schemas.microsoft.com/office/drawing/2014/main" id="{D9FE0D43-F0E9-4C13-91DB-E5AB24F38BE7}"/>
                    </a:ext>
                  </a:extLst>
                </p:cNvPr>
                <p:cNvPicPr/>
                <p:nvPr/>
              </p:nvPicPr>
              <p:blipFill>
                <a:blip r:embed="rId361"/>
                <a:stretch>
                  <a:fillRect/>
                </a:stretch>
              </p:blipFill>
              <p:spPr>
                <a:xfrm>
                  <a:off x="7117853" y="3817507"/>
                  <a:ext cx="31104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26" name="Freihand 225">
                  <a:extLst>
                    <a:ext uri="{FF2B5EF4-FFF2-40B4-BE49-F238E27FC236}">
                      <a16:creationId xmlns:a16="http://schemas.microsoft.com/office/drawing/2014/main" id="{222FF89F-D344-4836-A060-FEAC57DE0069}"/>
                    </a:ext>
                  </a:extLst>
                </p14:cNvPr>
                <p14:cNvContentPartPr/>
                <p14:nvPr/>
              </p14:nvContentPartPr>
              <p14:xfrm>
                <a:off x="7697453" y="3623107"/>
                <a:ext cx="211320" cy="95760"/>
              </p14:xfrm>
            </p:contentPart>
          </mc:Choice>
          <mc:Fallback xmlns="">
            <p:pic>
              <p:nvPicPr>
                <p:cNvPr id="226" name="Freihand 225">
                  <a:extLst>
                    <a:ext uri="{FF2B5EF4-FFF2-40B4-BE49-F238E27FC236}">
                      <a16:creationId xmlns:a16="http://schemas.microsoft.com/office/drawing/2014/main" id="{222FF89F-D344-4836-A060-FEAC57DE0069}"/>
                    </a:ext>
                  </a:extLst>
                </p:cNvPr>
                <p:cNvPicPr/>
                <p:nvPr/>
              </p:nvPicPr>
              <p:blipFill>
                <a:blip r:embed="rId363"/>
                <a:stretch>
                  <a:fillRect/>
                </a:stretch>
              </p:blipFill>
              <p:spPr>
                <a:xfrm>
                  <a:off x="7693133" y="3618787"/>
                  <a:ext cx="2199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27" name="Freihand 226">
                  <a:extLst>
                    <a:ext uri="{FF2B5EF4-FFF2-40B4-BE49-F238E27FC236}">
                      <a16:creationId xmlns:a16="http://schemas.microsoft.com/office/drawing/2014/main" id="{5D2296B0-EE2A-43CA-849F-6B0CE434E50B}"/>
                    </a:ext>
                  </a:extLst>
                </p14:cNvPr>
                <p14:cNvContentPartPr/>
                <p14:nvPr/>
              </p14:nvContentPartPr>
              <p14:xfrm>
                <a:off x="7971773" y="3466507"/>
                <a:ext cx="367200" cy="364680"/>
              </p14:xfrm>
            </p:contentPart>
          </mc:Choice>
          <mc:Fallback xmlns="">
            <p:pic>
              <p:nvPicPr>
                <p:cNvPr id="227" name="Freihand 226">
                  <a:extLst>
                    <a:ext uri="{FF2B5EF4-FFF2-40B4-BE49-F238E27FC236}">
                      <a16:creationId xmlns:a16="http://schemas.microsoft.com/office/drawing/2014/main" id="{5D2296B0-EE2A-43CA-849F-6B0CE434E50B}"/>
                    </a:ext>
                  </a:extLst>
                </p:cNvPr>
                <p:cNvPicPr/>
                <p:nvPr/>
              </p:nvPicPr>
              <p:blipFill>
                <a:blip r:embed="rId365"/>
                <a:stretch>
                  <a:fillRect/>
                </a:stretch>
              </p:blipFill>
              <p:spPr>
                <a:xfrm>
                  <a:off x="7967453" y="3462187"/>
                  <a:ext cx="375840" cy="37332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28" name="Freihand 227">
                  <a:extLst>
                    <a:ext uri="{FF2B5EF4-FFF2-40B4-BE49-F238E27FC236}">
                      <a16:creationId xmlns:a16="http://schemas.microsoft.com/office/drawing/2014/main" id="{5BF51488-C8D8-4B59-9152-F43D0B9DA0DE}"/>
                    </a:ext>
                  </a:extLst>
                </p14:cNvPr>
                <p14:cNvContentPartPr/>
                <p14:nvPr/>
              </p14:nvContentPartPr>
              <p14:xfrm>
                <a:off x="8185253" y="3429427"/>
                <a:ext cx="16200" cy="4680"/>
              </p14:xfrm>
            </p:contentPart>
          </mc:Choice>
          <mc:Fallback xmlns="">
            <p:pic>
              <p:nvPicPr>
                <p:cNvPr id="228" name="Freihand 227">
                  <a:extLst>
                    <a:ext uri="{FF2B5EF4-FFF2-40B4-BE49-F238E27FC236}">
                      <a16:creationId xmlns:a16="http://schemas.microsoft.com/office/drawing/2014/main" id="{5BF51488-C8D8-4B59-9152-F43D0B9DA0DE}"/>
                    </a:ext>
                  </a:extLst>
                </p:cNvPr>
                <p:cNvPicPr/>
                <p:nvPr/>
              </p:nvPicPr>
              <p:blipFill>
                <a:blip r:embed="rId367"/>
                <a:stretch>
                  <a:fillRect/>
                </a:stretch>
              </p:blipFill>
              <p:spPr>
                <a:xfrm>
                  <a:off x="8180933" y="3425107"/>
                  <a:ext cx="24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29" name="Freihand 228">
                  <a:extLst>
                    <a:ext uri="{FF2B5EF4-FFF2-40B4-BE49-F238E27FC236}">
                      <a16:creationId xmlns:a16="http://schemas.microsoft.com/office/drawing/2014/main" id="{88D15C5C-79BA-41E0-9D61-A16DBED94905}"/>
                    </a:ext>
                  </a:extLst>
                </p14:cNvPr>
                <p14:cNvContentPartPr/>
                <p14:nvPr/>
              </p14:nvContentPartPr>
              <p14:xfrm>
                <a:off x="8456693" y="3500347"/>
                <a:ext cx="273960" cy="110880"/>
              </p14:xfrm>
            </p:contentPart>
          </mc:Choice>
          <mc:Fallback xmlns="">
            <p:pic>
              <p:nvPicPr>
                <p:cNvPr id="229" name="Freihand 228">
                  <a:extLst>
                    <a:ext uri="{FF2B5EF4-FFF2-40B4-BE49-F238E27FC236}">
                      <a16:creationId xmlns:a16="http://schemas.microsoft.com/office/drawing/2014/main" id="{88D15C5C-79BA-41E0-9D61-A16DBED94905}"/>
                    </a:ext>
                  </a:extLst>
                </p:cNvPr>
                <p:cNvPicPr/>
                <p:nvPr/>
              </p:nvPicPr>
              <p:blipFill>
                <a:blip r:embed="rId369"/>
                <a:stretch>
                  <a:fillRect/>
                </a:stretch>
              </p:blipFill>
              <p:spPr>
                <a:xfrm>
                  <a:off x="8452373" y="3496027"/>
                  <a:ext cx="2826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30" name="Freihand 229">
                  <a:extLst>
                    <a:ext uri="{FF2B5EF4-FFF2-40B4-BE49-F238E27FC236}">
                      <a16:creationId xmlns:a16="http://schemas.microsoft.com/office/drawing/2014/main" id="{D9DEB6B4-5D61-4643-BD82-01142825EE76}"/>
                    </a:ext>
                  </a:extLst>
                </p14:cNvPr>
                <p14:cNvContentPartPr/>
                <p14:nvPr/>
              </p14:nvContentPartPr>
              <p14:xfrm>
                <a:off x="8717333" y="3455707"/>
                <a:ext cx="16560" cy="40680"/>
              </p14:xfrm>
            </p:contentPart>
          </mc:Choice>
          <mc:Fallback xmlns="">
            <p:pic>
              <p:nvPicPr>
                <p:cNvPr id="230" name="Freihand 229">
                  <a:extLst>
                    <a:ext uri="{FF2B5EF4-FFF2-40B4-BE49-F238E27FC236}">
                      <a16:creationId xmlns:a16="http://schemas.microsoft.com/office/drawing/2014/main" id="{D9DEB6B4-5D61-4643-BD82-01142825EE76}"/>
                    </a:ext>
                  </a:extLst>
                </p:cNvPr>
                <p:cNvPicPr/>
                <p:nvPr/>
              </p:nvPicPr>
              <p:blipFill>
                <a:blip r:embed="rId371"/>
                <a:stretch>
                  <a:fillRect/>
                </a:stretch>
              </p:blipFill>
              <p:spPr>
                <a:xfrm>
                  <a:off x="8713013" y="3451387"/>
                  <a:ext cx="2520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31" name="Freihand 230">
                  <a:extLst>
                    <a:ext uri="{FF2B5EF4-FFF2-40B4-BE49-F238E27FC236}">
                      <a16:creationId xmlns:a16="http://schemas.microsoft.com/office/drawing/2014/main" id="{FC0C7153-9DD5-483B-A2E8-23501C45451F}"/>
                    </a:ext>
                  </a:extLst>
                </p14:cNvPr>
                <p14:cNvContentPartPr/>
                <p14:nvPr/>
              </p14:nvContentPartPr>
              <p14:xfrm>
                <a:off x="8788253" y="3516907"/>
                <a:ext cx="201240" cy="62280"/>
              </p14:xfrm>
            </p:contentPart>
          </mc:Choice>
          <mc:Fallback xmlns="">
            <p:pic>
              <p:nvPicPr>
                <p:cNvPr id="231" name="Freihand 230">
                  <a:extLst>
                    <a:ext uri="{FF2B5EF4-FFF2-40B4-BE49-F238E27FC236}">
                      <a16:creationId xmlns:a16="http://schemas.microsoft.com/office/drawing/2014/main" id="{FC0C7153-9DD5-483B-A2E8-23501C45451F}"/>
                    </a:ext>
                  </a:extLst>
                </p:cNvPr>
                <p:cNvPicPr/>
                <p:nvPr/>
              </p:nvPicPr>
              <p:blipFill>
                <a:blip r:embed="rId373"/>
                <a:stretch>
                  <a:fillRect/>
                </a:stretch>
              </p:blipFill>
              <p:spPr>
                <a:xfrm>
                  <a:off x="8783933" y="3512587"/>
                  <a:ext cx="20988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32" name="Freihand 231">
                  <a:extLst>
                    <a:ext uri="{FF2B5EF4-FFF2-40B4-BE49-F238E27FC236}">
                      <a16:creationId xmlns:a16="http://schemas.microsoft.com/office/drawing/2014/main" id="{6A1C4FFC-F6F2-4B92-9671-019957960FB5}"/>
                    </a:ext>
                  </a:extLst>
                </p14:cNvPr>
                <p14:cNvContentPartPr/>
                <p14:nvPr/>
              </p14:nvContentPartPr>
              <p14:xfrm>
                <a:off x="9174173" y="3357067"/>
                <a:ext cx="138600" cy="184680"/>
              </p14:xfrm>
            </p:contentPart>
          </mc:Choice>
          <mc:Fallback xmlns="">
            <p:pic>
              <p:nvPicPr>
                <p:cNvPr id="232" name="Freihand 231">
                  <a:extLst>
                    <a:ext uri="{FF2B5EF4-FFF2-40B4-BE49-F238E27FC236}">
                      <a16:creationId xmlns:a16="http://schemas.microsoft.com/office/drawing/2014/main" id="{6A1C4FFC-F6F2-4B92-9671-019957960FB5}"/>
                    </a:ext>
                  </a:extLst>
                </p:cNvPr>
                <p:cNvPicPr/>
                <p:nvPr/>
              </p:nvPicPr>
              <p:blipFill>
                <a:blip r:embed="rId375"/>
                <a:stretch>
                  <a:fillRect/>
                </a:stretch>
              </p:blipFill>
              <p:spPr>
                <a:xfrm>
                  <a:off x="9169853" y="3352747"/>
                  <a:ext cx="14724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33" name="Freihand 232">
                  <a:extLst>
                    <a:ext uri="{FF2B5EF4-FFF2-40B4-BE49-F238E27FC236}">
                      <a16:creationId xmlns:a16="http://schemas.microsoft.com/office/drawing/2014/main" id="{0DDC723F-9502-4F93-9EF3-DBE0CA0D495E}"/>
                    </a:ext>
                  </a:extLst>
                </p14:cNvPr>
                <p14:cNvContentPartPr/>
                <p14:nvPr/>
              </p14:nvContentPartPr>
              <p14:xfrm>
                <a:off x="9179933" y="3437707"/>
                <a:ext cx="122040" cy="8280"/>
              </p14:xfrm>
            </p:contentPart>
          </mc:Choice>
          <mc:Fallback xmlns="">
            <p:pic>
              <p:nvPicPr>
                <p:cNvPr id="233" name="Freihand 232">
                  <a:extLst>
                    <a:ext uri="{FF2B5EF4-FFF2-40B4-BE49-F238E27FC236}">
                      <a16:creationId xmlns:a16="http://schemas.microsoft.com/office/drawing/2014/main" id="{0DDC723F-9502-4F93-9EF3-DBE0CA0D495E}"/>
                    </a:ext>
                  </a:extLst>
                </p:cNvPr>
                <p:cNvPicPr/>
                <p:nvPr/>
              </p:nvPicPr>
              <p:blipFill>
                <a:blip r:embed="rId377"/>
                <a:stretch>
                  <a:fillRect/>
                </a:stretch>
              </p:blipFill>
              <p:spPr>
                <a:xfrm>
                  <a:off x="9175613" y="3433387"/>
                  <a:ext cx="1306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34" name="Freihand 233">
                  <a:extLst>
                    <a:ext uri="{FF2B5EF4-FFF2-40B4-BE49-F238E27FC236}">
                      <a16:creationId xmlns:a16="http://schemas.microsoft.com/office/drawing/2014/main" id="{3A0ECF4C-EF00-4FF8-83CB-9120F69DBD6E}"/>
                    </a:ext>
                  </a:extLst>
                </p14:cNvPr>
                <p14:cNvContentPartPr/>
                <p14:nvPr/>
              </p14:nvContentPartPr>
              <p14:xfrm>
                <a:off x="9316373" y="3437707"/>
                <a:ext cx="79920" cy="123840"/>
              </p14:xfrm>
            </p:contentPart>
          </mc:Choice>
          <mc:Fallback xmlns="">
            <p:pic>
              <p:nvPicPr>
                <p:cNvPr id="234" name="Freihand 233">
                  <a:extLst>
                    <a:ext uri="{FF2B5EF4-FFF2-40B4-BE49-F238E27FC236}">
                      <a16:creationId xmlns:a16="http://schemas.microsoft.com/office/drawing/2014/main" id="{3A0ECF4C-EF00-4FF8-83CB-9120F69DBD6E}"/>
                    </a:ext>
                  </a:extLst>
                </p:cNvPr>
                <p:cNvPicPr/>
                <p:nvPr/>
              </p:nvPicPr>
              <p:blipFill>
                <a:blip r:embed="rId379"/>
                <a:stretch>
                  <a:fillRect/>
                </a:stretch>
              </p:blipFill>
              <p:spPr>
                <a:xfrm>
                  <a:off x="9312053" y="3433387"/>
                  <a:ext cx="885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35" name="Freihand 234">
                  <a:extLst>
                    <a:ext uri="{FF2B5EF4-FFF2-40B4-BE49-F238E27FC236}">
                      <a16:creationId xmlns:a16="http://schemas.microsoft.com/office/drawing/2014/main" id="{60304F22-1C9C-45FF-BDC3-80B2D57A9891}"/>
                    </a:ext>
                  </a:extLst>
                </p14:cNvPr>
                <p14:cNvContentPartPr/>
                <p14:nvPr/>
              </p14:nvContentPartPr>
              <p14:xfrm>
                <a:off x="9403493" y="3363907"/>
                <a:ext cx="161640" cy="186480"/>
              </p14:xfrm>
            </p:contentPart>
          </mc:Choice>
          <mc:Fallback xmlns="">
            <p:pic>
              <p:nvPicPr>
                <p:cNvPr id="235" name="Freihand 234">
                  <a:extLst>
                    <a:ext uri="{FF2B5EF4-FFF2-40B4-BE49-F238E27FC236}">
                      <a16:creationId xmlns:a16="http://schemas.microsoft.com/office/drawing/2014/main" id="{60304F22-1C9C-45FF-BDC3-80B2D57A9891}"/>
                    </a:ext>
                  </a:extLst>
                </p:cNvPr>
                <p:cNvPicPr/>
                <p:nvPr/>
              </p:nvPicPr>
              <p:blipFill>
                <a:blip r:embed="rId381"/>
                <a:stretch>
                  <a:fillRect/>
                </a:stretch>
              </p:blipFill>
              <p:spPr>
                <a:xfrm>
                  <a:off x="9399173" y="3359587"/>
                  <a:ext cx="1702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36" name="Freihand 235">
                  <a:extLst>
                    <a:ext uri="{FF2B5EF4-FFF2-40B4-BE49-F238E27FC236}">
                      <a16:creationId xmlns:a16="http://schemas.microsoft.com/office/drawing/2014/main" id="{DEA89701-BD7A-4B91-B0B2-2A5B0A42026B}"/>
                    </a:ext>
                  </a:extLst>
                </p14:cNvPr>
                <p14:cNvContentPartPr/>
                <p14:nvPr/>
              </p14:nvContentPartPr>
              <p14:xfrm>
                <a:off x="9600413" y="3508627"/>
                <a:ext cx="65880" cy="27000"/>
              </p14:xfrm>
            </p:contentPart>
          </mc:Choice>
          <mc:Fallback xmlns="">
            <p:pic>
              <p:nvPicPr>
                <p:cNvPr id="236" name="Freihand 235">
                  <a:extLst>
                    <a:ext uri="{FF2B5EF4-FFF2-40B4-BE49-F238E27FC236}">
                      <a16:creationId xmlns:a16="http://schemas.microsoft.com/office/drawing/2014/main" id="{DEA89701-BD7A-4B91-B0B2-2A5B0A42026B}"/>
                    </a:ext>
                  </a:extLst>
                </p:cNvPr>
                <p:cNvPicPr/>
                <p:nvPr/>
              </p:nvPicPr>
              <p:blipFill>
                <a:blip r:embed="rId383"/>
                <a:stretch>
                  <a:fillRect/>
                </a:stretch>
              </p:blipFill>
              <p:spPr>
                <a:xfrm>
                  <a:off x="9596093" y="3504307"/>
                  <a:ext cx="7452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37" name="Freihand 236">
                  <a:extLst>
                    <a:ext uri="{FF2B5EF4-FFF2-40B4-BE49-F238E27FC236}">
                      <a16:creationId xmlns:a16="http://schemas.microsoft.com/office/drawing/2014/main" id="{3E67894D-C5E6-49A2-9009-8D7B2E93A78C}"/>
                    </a:ext>
                  </a:extLst>
                </p14:cNvPr>
                <p14:cNvContentPartPr/>
                <p14:nvPr/>
              </p14:nvContentPartPr>
              <p14:xfrm>
                <a:off x="9824693" y="3393067"/>
                <a:ext cx="336960" cy="131040"/>
              </p14:xfrm>
            </p:contentPart>
          </mc:Choice>
          <mc:Fallback xmlns="">
            <p:pic>
              <p:nvPicPr>
                <p:cNvPr id="237" name="Freihand 236">
                  <a:extLst>
                    <a:ext uri="{FF2B5EF4-FFF2-40B4-BE49-F238E27FC236}">
                      <a16:creationId xmlns:a16="http://schemas.microsoft.com/office/drawing/2014/main" id="{3E67894D-C5E6-49A2-9009-8D7B2E93A78C}"/>
                    </a:ext>
                  </a:extLst>
                </p:cNvPr>
                <p:cNvPicPr/>
                <p:nvPr/>
              </p:nvPicPr>
              <p:blipFill>
                <a:blip r:embed="rId385"/>
                <a:stretch>
                  <a:fillRect/>
                </a:stretch>
              </p:blipFill>
              <p:spPr>
                <a:xfrm>
                  <a:off x="9820373" y="3388747"/>
                  <a:ext cx="3456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38" name="Freihand 237">
                  <a:extLst>
                    <a:ext uri="{FF2B5EF4-FFF2-40B4-BE49-F238E27FC236}">
                      <a16:creationId xmlns:a16="http://schemas.microsoft.com/office/drawing/2014/main" id="{7BD19984-D448-42A1-8E16-450621DC9158}"/>
                    </a:ext>
                  </a:extLst>
                </p14:cNvPr>
                <p14:cNvContentPartPr/>
                <p14:nvPr/>
              </p14:nvContentPartPr>
              <p14:xfrm>
                <a:off x="10171733" y="3317827"/>
                <a:ext cx="45360" cy="54000"/>
              </p14:xfrm>
            </p:contentPart>
          </mc:Choice>
          <mc:Fallback xmlns="">
            <p:pic>
              <p:nvPicPr>
                <p:cNvPr id="238" name="Freihand 237">
                  <a:extLst>
                    <a:ext uri="{FF2B5EF4-FFF2-40B4-BE49-F238E27FC236}">
                      <a16:creationId xmlns:a16="http://schemas.microsoft.com/office/drawing/2014/main" id="{7BD19984-D448-42A1-8E16-450621DC9158}"/>
                    </a:ext>
                  </a:extLst>
                </p:cNvPr>
                <p:cNvPicPr/>
                <p:nvPr/>
              </p:nvPicPr>
              <p:blipFill>
                <a:blip r:embed="rId387"/>
                <a:stretch>
                  <a:fillRect/>
                </a:stretch>
              </p:blipFill>
              <p:spPr>
                <a:xfrm>
                  <a:off x="10167413" y="3313507"/>
                  <a:ext cx="5400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9" name="Freihand 238">
                  <a:extLst>
                    <a:ext uri="{FF2B5EF4-FFF2-40B4-BE49-F238E27FC236}">
                      <a16:creationId xmlns:a16="http://schemas.microsoft.com/office/drawing/2014/main" id="{6C4A5068-6C2A-477D-B4AF-951281F9B829}"/>
                    </a:ext>
                  </a:extLst>
                </p14:cNvPr>
                <p14:cNvContentPartPr/>
                <p14:nvPr/>
              </p14:nvContentPartPr>
              <p14:xfrm>
                <a:off x="10188293" y="3371107"/>
                <a:ext cx="74520" cy="115200"/>
              </p14:xfrm>
            </p:contentPart>
          </mc:Choice>
          <mc:Fallback xmlns="">
            <p:pic>
              <p:nvPicPr>
                <p:cNvPr id="239" name="Freihand 238">
                  <a:extLst>
                    <a:ext uri="{FF2B5EF4-FFF2-40B4-BE49-F238E27FC236}">
                      <a16:creationId xmlns:a16="http://schemas.microsoft.com/office/drawing/2014/main" id="{6C4A5068-6C2A-477D-B4AF-951281F9B829}"/>
                    </a:ext>
                  </a:extLst>
                </p:cNvPr>
                <p:cNvPicPr/>
                <p:nvPr/>
              </p:nvPicPr>
              <p:blipFill>
                <a:blip r:embed="rId389"/>
                <a:stretch>
                  <a:fillRect/>
                </a:stretch>
              </p:blipFill>
              <p:spPr>
                <a:xfrm>
                  <a:off x="10183973" y="3366787"/>
                  <a:ext cx="831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40" name="Freihand 239">
                  <a:extLst>
                    <a:ext uri="{FF2B5EF4-FFF2-40B4-BE49-F238E27FC236}">
                      <a16:creationId xmlns:a16="http://schemas.microsoft.com/office/drawing/2014/main" id="{F0BC1B0A-C990-4EE1-8EDC-23C9C2978A29}"/>
                    </a:ext>
                  </a:extLst>
                </p14:cNvPr>
                <p14:cNvContentPartPr/>
                <p14:nvPr/>
              </p14:nvContentPartPr>
              <p14:xfrm>
                <a:off x="10275413" y="3297307"/>
                <a:ext cx="172080" cy="159480"/>
              </p14:xfrm>
            </p:contentPart>
          </mc:Choice>
          <mc:Fallback xmlns="">
            <p:pic>
              <p:nvPicPr>
                <p:cNvPr id="240" name="Freihand 239">
                  <a:extLst>
                    <a:ext uri="{FF2B5EF4-FFF2-40B4-BE49-F238E27FC236}">
                      <a16:creationId xmlns:a16="http://schemas.microsoft.com/office/drawing/2014/main" id="{F0BC1B0A-C990-4EE1-8EDC-23C9C2978A29}"/>
                    </a:ext>
                  </a:extLst>
                </p:cNvPr>
                <p:cNvPicPr/>
                <p:nvPr/>
              </p:nvPicPr>
              <p:blipFill>
                <a:blip r:embed="rId391"/>
                <a:stretch>
                  <a:fillRect/>
                </a:stretch>
              </p:blipFill>
              <p:spPr>
                <a:xfrm>
                  <a:off x="10271093" y="3292987"/>
                  <a:ext cx="1807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41" name="Freihand 240">
                  <a:extLst>
                    <a:ext uri="{FF2B5EF4-FFF2-40B4-BE49-F238E27FC236}">
                      <a16:creationId xmlns:a16="http://schemas.microsoft.com/office/drawing/2014/main" id="{C14A0526-48E8-43DD-AF6B-7A1F3FA559B2}"/>
                    </a:ext>
                  </a:extLst>
                </p14:cNvPr>
                <p14:cNvContentPartPr/>
                <p14:nvPr/>
              </p14:nvContentPartPr>
              <p14:xfrm>
                <a:off x="10458653" y="3373987"/>
                <a:ext cx="205560" cy="79560"/>
              </p14:xfrm>
            </p:contentPart>
          </mc:Choice>
          <mc:Fallback xmlns="">
            <p:pic>
              <p:nvPicPr>
                <p:cNvPr id="241" name="Freihand 240">
                  <a:extLst>
                    <a:ext uri="{FF2B5EF4-FFF2-40B4-BE49-F238E27FC236}">
                      <a16:creationId xmlns:a16="http://schemas.microsoft.com/office/drawing/2014/main" id="{C14A0526-48E8-43DD-AF6B-7A1F3FA559B2}"/>
                    </a:ext>
                  </a:extLst>
                </p:cNvPr>
                <p:cNvPicPr/>
                <p:nvPr/>
              </p:nvPicPr>
              <p:blipFill>
                <a:blip r:embed="rId393"/>
                <a:stretch>
                  <a:fillRect/>
                </a:stretch>
              </p:blipFill>
              <p:spPr>
                <a:xfrm>
                  <a:off x="10454333" y="3369667"/>
                  <a:ext cx="2142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44" name="Freihand 243">
                  <a:extLst>
                    <a:ext uri="{FF2B5EF4-FFF2-40B4-BE49-F238E27FC236}">
                      <a16:creationId xmlns:a16="http://schemas.microsoft.com/office/drawing/2014/main" id="{4737FFD4-CE92-4282-82EB-A030CD220236}"/>
                    </a:ext>
                  </a:extLst>
                </p14:cNvPr>
                <p14:cNvContentPartPr/>
                <p14:nvPr/>
              </p14:nvContentPartPr>
              <p14:xfrm>
                <a:off x="10798853" y="3355987"/>
                <a:ext cx="68400" cy="86040"/>
              </p14:xfrm>
            </p:contentPart>
          </mc:Choice>
          <mc:Fallback xmlns="">
            <p:pic>
              <p:nvPicPr>
                <p:cNvPr id="244" name="Freihand 243">
                  <a:extLst>
                    <a:ext uri="{FF2B5EF4-FFF2-40B4-BE49-F238E27FC236}">
                      <a16:creationId xmlns:a16="http://schemas.microsoft.com/office/drawing/2014/main" id="{4737FFD4-CE92-4282-82EB-A030CD220236}"/>
                    </a:ext>
                  </a:extLst>
                </p:cNvPr>
                <p:cNvPicPr/>
                <p:nvPr/>
              </p:nvPicPr>
              <p:blipFill>
                <a:blip r:embed="rId395"/>
                <a:stretch>
                  <a:fillRect/>
                </a:stretch>
              </p:blipFill>
              <p:spPr>
                <a:xfrm>
                  <a:off x="10794533" y="3351667"/>
                  <a:ext cx="770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45" name="Freihand 244">
                  <a:extLst>
                    <a:ext uri="{FF2B5EF4-FFF2-40B4-BE49-F238E27FC236}">
                      <a16:creationId xmlns:a16="http://schemas.microsoft.com/office/drawing/2014/main" id="{D348CF1F-B80E-40D4-81EB-AFDCF21C6542}"/>
                    </a:ext>
                  </a:extLst>
                </p14:cNvPr>
                <p14:cNvContentPartPr/>
                <p14:nvPr/>
              </p14:nvContentPartPr>
              <p14:xfrm>
                <a:off x="10835213" y="3276787"/>
                <a:ext cx="10800" cy="8280"/>
              </p14:xfrm>
            </p:contentPart>
          </mc:Choice>
          <mc:Fallback xmlns="">
            <p:pic>
              <p:nvPicPr>
                <p:cNvPr id="245" name="Freihand 244">
                  <a:extLst>
                    <a:ext uri="{FF2B5EF4-FFF2-40B4-BE49-F238E27FC236}">
                      <a16:creationId xmlns:a16="http://schemas.microsoft.com/office/drawing/2014/main" id="{D348CF1F-B80E-40D4-81EB-AFDCF21C6542}"/>
                    </a:ext>
                  </a:extLst>
                </p:cNvPr>
                <p:cNvPicPr/>
                <p:nvPr/>
              </p:nvPicPr>
              <p:blipFill>
                <a:blip r:embed="rId397"/>
                <a:stretch>
                  <a:fillRect/>
                </a:stretch>
              </p:blipFill>
              <p:spPr>
                <a:xfrm>
                  <a:off x="10830893" y="3272467"/>
                  <a:ext cx="194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46" name="Freihand 245">
                  <a:extLst>
                    <a:ext uri="{FF2B5EF4-FFF2-40B4-BE49-F238E27FC236}">
                      <a16:creationId xmlns:a16="http://schemas.microsoft.com/office/drawing/2014/main" id="{43E98396-9924-4B3D-9725-E3A65F0418E4}"/>
                    </a:ext>
                  </a:extLst>
                </p14:cNvPr>
                <p14:cNvContentPartPr/>
                <p14:nvPr/>
              </p14:nvContentPartPr>
              <p14:xfrm>
                <a:off x="10999373" y="3344827"/>
                <a:ext cx="137160" cy="46800"/>
              </p14:xfrm>
            </p:contentPart>
          </mc:Choice>
          <mc:Fallback xmlns="">
            <p:pic>
              <p:nvPicPr>
                <p:cNvPr id="246" name="Freihand 245">
                  <a:extLst>
                    <a:ext uri="{FF2B5EF4-FFF2-40B4-BE49-F238E27FC236}">
                      <a16:creationId xmlns:a16="http://schemas.microsoft.com/office/drawing/2014/main" id="{43E98396-9924-4B3D-9725-E3A65F0418E4}"/>
                    </a:ext>
                  </a:extLst>
                </p:cNvPr>
                <p:cNvPicPr/>
                <p:nvPr/>
              </p:nvPicPr>
              <p:blipFill>
                <a:blip r:embed="rId399"/>
                <a:stretch>
                  <a:fillRect/>
                </a:stretch>
              </p:blipFill>
              <p:spPr>
                <a:xfrm>
                  <a:off x="10995053" y="3340507"/>
                  <a:ext cx="14580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47" name="Freihand 246">
                  <a:extLst>
                    <a:ext uri="{FF2B5EF4-FFF2-40B4-BE49-F238E27FC236}">
                      <a16:creationId xmlns:a16="http://schemas.microsoft.com/office/drawing/2014/main" id="{C6113255-2FEB-46D6-9E3F-3D94CB3EA1ED}"/>
                    </a:ext>
                  </a:extLst>
                </p14:cNvPr>
                <p14:cNvContentPartPr/>
                <p14:nvPr/>
              </p14:nvContentPartPr>
              <p14:xfrm>
                <a:off x="11166773" y="3285427"/>
                <a:ext cx="181080" cy="113400"/>
              </p14:xfrm>
            </p:contentPart>
          </mc:Choice>
          <mc:Fallback xmlns="">
            <p:pic>
              <p:nvPicPr>
                <p:cNvPr id="247" name="Freihand 246">
                  <a:extLst>
                    <a:ext uri="{FF2B5EF4-FFF2-40B4-BE49-F238E27FC236}">
                      <a16:creationId xmlns:a16="http://schemas.microsoft.com/office/drawing/2014/main" id="{C6113255-2FEB-46D6-9E3F-3D94CB3EA1ED}"/>
                    </a:ext>
                  </a:extLst>
                </p:cNvPr>
                <p:cNvPicPr/>
                <p:nvPr/>
              </p:nvPicPr>
              <p:blipFill>
                <a:blip r:embed="rId401"/>
                <a:stretch>
                  <a:fillRect/>
                </a:stretch>
              </p:blipFill>
              <p:spPr>
                <a:xfrm>
                  <a:off x="11162453" y="3281107"/>
                  <a:ext cx="1897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48" name="Freihand 247">
                  <a:extLst>
                    <a:ext uri="{FF2B5EF4-FFF2-40B4-BE49-F238E27FC236}">
                      <a16:creationId xmlns:a16="http://schemas.microsoft.com/office/drawing/2014/main" id="{01812EDD-9764-4C07-B83E-9644A6762D56}"/>
                    </a:ext>
                  </a:extLst>
                </p14:cNvPr>
                <p14:cNvContentPartPr/>
                <p14:nvPr/>
              </p14:nvContentPartPr>
              <p14:xfrm>
                <a:off x="11368013" y="3310987"/>
                <a:ext cx="112320" cy="183240"/>
              </p14:xfrm>
            </p:contentPart>
          </mc:Choice>
          <mc:Fallback xmlns="">
            <p:pic>
              <p:nvPicPr>
                <p:cNvPr id="248" name="Freihand 247">
                  <a:extLst>
                    <a:ext uri="{FF2B5EF4-FFF2-40B4-BE49-F238E27FC236}">
                      <a16:creationId xmlns:a16="http://schemas.microsoft.com/office/drawing/2014/main" id="{01812EDD-9764-4C07-B83E-9644A6762D56}"/>
                    </a:ext>
                  </a:extLst>
                </p:cNvPr>
                <p:cNvPicPr/>
                <p:nvPr/>
              </p:nvPicPr>
              <p:blipFill>
                <a:blip r:embed="rId403"/>
                <a:stretch>
                  <a:fillRect/>
                </a:stretch>
              </p:blipFill>
              <p:spPr>
                <a:xfrm>
                  <a:off x="11363693" y="3306667"/>
                  <a:ext cx="12096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50" name="Freihand 249">
                  <a:extLst>
                    <a:ext uri="{FF2B5EF4-FFF2-40B4-BE49-F238E27FC236}">
                      <a16:creationId xmlns:a16="http://schemas.microsoft.com/office/drawing/2014/main" id="{F6F3381D-E4D9-415C-A125-1A5560920555}"/>
                    </a:ext>
                  </a:extLst>
                </p14:cNvPr>
                <p14:cNvContentPartPr/>
                <p14:nvPr/>
              </p14:nvContentPartPr>
              <p14:xfrm>
                <a:off x="3889013" y="3384427"/>
                <a:ext cx="7743600" cy="3188160"/>
              </p14:xfrm>
            </p:contentPart>
          </mc:Choice>
          <mc:Fallback xmlns="">
            <p:pic>
              <p:nvPicPr>
                <p:cNvPr id="250" name="Freihand 249">
                  <a:extLst>
                    <a:ext uri="{FF2B5EF4-FFF2-40B4-BE49-F238E27FC236}">
                      <a16:creationId xmlns:a16="http://schemas.microsoft.com/office/drawing/2014/main" id="{F6F3381D-E4D9-415C-A125-1A5560920555}"/>
                    </a:ext>
                  </a:extLst>
                </p:cNvPr>
                <p:cNvPicPr/>
                <p:nvPr/>
              </p:nvPicPr>
              <p:blipFill>
                <a:blip r:embed="rId405"/>
                <a:stretch>
                  <a:fillRect/>
                </a:stretch>
              </p:blipFill>
              <p:spPr>
                <a:xfrm>
                  <a:off x="3884693" y="3380107"/>
                  <a:ext cx="7752240" cy="31968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51" name="Freihand 250">
                  <a:extLst>
                    <a:ext uri="{FF2B5EF4-FFF2-40B4-BE49-F238E27FC236}">
                      <a16:creationId xmlns:a16="http://schemas.microsoft.com/office/drawing/2014/main" id="{2E97DDFC-30C9-40E5-86F9-BCE3A6A2B362}"/>
                    </a:ext>
                  </a:extLst>
                </p14:cNvPr>
                <p14:cNvContentPartPr/>
                <p14:nvPr/>
              </p14:nvContentPartPr>
              <p14:xfrm>
                <a:off x="3755813" y="6364507"/>
                <a:ext cx="375480" cy="193320"/>
              </p14:xfrm>
            </p:contentPart>
          </mc:Choice>
          <mc:Fallback xmlns="">
            <p:pic>
              <p:nvPicPr>
                <p:cNvPr id="251" name="Freihand 250">
                  <a:extLst>
                    <a:ext uri="{FF2B5EF4-FFF2-40B4-BE49-F238E27FC236}">
                      <a16:creationId xmlns:a16="http://schemas.microsoft.com/office/drawing/2014/main" id="{2E97DDFC-30C9-40E5-86F9-BCE3A6A2B362}"/>
                    </a:ext>
                  </a:extLst>
                </p:cNvPr>
                <p:cNvPicPr/>
                <p:nvPr/>
              </p:nvPicPr>
              <p:blipFill>
                <a:blip r:embed="rId407"/>
                <a:stretch>
                  <a:fillRect/>
                </a:stretch>
              </p:blipFill>
              <p:spPr>
                <a:xfrm>
                  <a:off x="3751493" y="6360187"/>
                  <a:ext cx="384120" cy="201960"/>
                </a:xfrm>
                <a:prstGeom prst="rect">
                  <a:avLst/>
                </a:prstGeom>
              </p:spPr>
            </p:pic>
          </mc:Fallback>
        </mc:AlternateContent>
      </p:grpSp>
    </p:spTree>
    <p:extLst>
      <p:ext uri="{BB962C8B-B14F-4D97-AF65-F5344CB8AC3E}">
        <p14:creationId xmlns:p14="http://schemas.microsoft.com/office/powerpoint/2010/main" val="206029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50607" y="0"/>
            <a:ext cx="12080838" cy="552094"/>
          </a:xfrm>
          <a:prstGeom prst="rect">
            <a:avLst/>
          </a:prstGeom>
          <a:noFill/>
          <a:ln>
            <a:noFill/>
          </a:ln>
        </p:spPr>
        <p:txBody>
          <a:bodyPr lIns="81646" tIns="40823" rIns="81646" bIns="40823" anchor="ctr" anchorCtr="1"/>
          <a:lstStyle/>
          <a:p>
            <a:r>
              <a:rPr lang="de-DE" sz="2903" b="1" dirty="0"/>
              <a:t>Zinsabhängigkeit der Investitionen (</a:t>
            </a:r>
            <a:r>
              <a:rPr lang="de-DE" sz="2903" b="1" dirty="0" err="1"/>
              <a:t>Keynesianische</a:t>
            </a:r>
            <a:r>
              <a:rPr lang="de-DE" sz="2903" b="1" dirty="0"/>
              <a:t> Investitionshypothese)</a:t>
            </a:r>
          </a:p>
        </p:txBody>
      </p:sp>
      <p:sp>
        <p:nvSpPr>
          <p:cNvPr id="7" name="Content Placeholder 2"/>
          <p:cNvSpPr txBox="1">
            <a:spLocks/>
          </p:cNvSpPr>
          <p:nvPr/>
        </p:nvSpPr>
        <p:spPr>
          <a:xfrm>
            <a:off x="85164" y="436972"/>
            <a:ext cx="7873305" cy="5944516"/>
          </a:xfrm>
          <a:prstGeom prst="rect">
            <a:avLst/>
          </a:prstGeom>
        </p:spPr>
        <p:txBody>
          <a:bodyPr>
            <a:normAutofit fontScale="25000" lnSpcReduction="20000"/>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pt-BR" sz="7200" dirty="0"/>
              <a:t>Investitionen sind vom Zinssatz abhängig:</a:t>
            </a:r>
          </a:p>
          <a:p>
            <a:r>
              <a:rPr lang="pt-BR" sz="7200" dirty="0"/>
              <a:t>		</a:t>
            </a:r>
          </a:p>
          <a:p>
            <a:r>
              <a:rPr lang="pt-BR" sz="7200" dirty="0"/>
              <a:t>			I(i)=I</a:t>
            </a:r>
            <a:r>
              <a:rPr lang="pt-BR" sz="7200" baseline="-25000" dirty="0"/>
              <a:t>0</a:t>
            </a:r>
            <a:r>
              <a:rPr lang="pt-BR" sz="7200" dirty="0"/>
              <a:t>+i</a:t>
            </a:r>
            <a:r>
              <a:rPr lang="pt-BR" sz="7200" baseline="-25000" dirty="0"/>
              <a:t>i</a:t>
            </a:r>
            <a:r>
              <a:rPr lang="pt-BR" sz="7200" dirty="0"/>
              <a:t>∙i	 mit  i</a:t>
            </a:r>
            <a:r>
              <a:rPr lang="pt-BR" sz="7200" baseline="-25000" dirty="0"/>
              <a:t>i </a:t>
            </a:r>
            <a:r>
              <a:rPr lang="pt-BR" sz="7200" dirty="0"/>
              <a:t>&lt;0   I</a:t>
            </a:r>
            <a:r>
              <a:rPr lang="pt-BR" sz="7200" baseline="-25000" dirty="0"/>
              <a:t>0&gt;0</a:t>
            </a:r>
            <a:r>
              <a:rPr lang="pt-BR" sz="7200" dirty="0"/>
              <a:t> Autonome Investitionen </a:t>
            </a:r>
            <a:r>
              <a:rPr lang="de-DE" sz="7200" dirty="0"/>
              <a:t>Warum </a:t>
            </a:r>
            <a:r>
              <a:rPr lang="pt-BR" sz="7200" dirty="0"/>
              <a:t>i</a:t>
            </a:r>
            <a:r>
              <a:rPr lang="pt-BR" sz="7200" baseline="-25000" dirty="0"/>
              <a:t>i </a:t>
            </a:r>
            <a:r>
              <a:rPr lang="pt-BR" sz="7200" dirty="0"/>
              <a:t>&lt;0</a:t>
            </a:r>
            <a:r>
              <a:rPr lang="de-DE" sz="7200" dirty="0"/>
              <a:t>?</a:t>
            </a:r>
          </a:p>
          <a:p>
            <a:pPr marL="1244316" indent="-1244316">
              <a:buFont typeface="+mj-lt"/>
              <a:buAutoNum type="alphaLcPeriod"/>
            </a:pPr>
            <a:r>
              <a:rPr lang="de-DE" sz="7200" dirty="0"/>
              <a:t>Die Rendite i* eines Investitionsobjektes                                          wird mit dem Kapitalmarktzins i verglichen (Grenzleistungsfähigkeit des Kapitals)                                         → </a:t>
            </a:r>
            <a:r>
              <a:rPr lang="de-DE" sz="7200" dirty="0" err="1"/>
              <a:t>Keynesianische</a:t>
            </a:r>
            <a:r>
              <a:rPr lang="de-DE" sz="7200" dirty="0"/>
              <a:t>                                                  Investitionshypothese.</a:t>
            </a:r>
          </a:p>
          <a:p>
            <a:endParaRPr lang="de-DE" sz="7200" dirty="0"/>
          </a:p>
          <a:p>
            <a:endParaRPr lang="de-DE" sz="7200" dirty="0"/>
          </a:p>
          <a:p>
            <a:endParaRPr lang="de-DE" sz="7200" dirty="0"/>
          </a:p>
          <a:p>
            <a:r>
              <a:rPr lang="de-DE" sz="7200" dirty="0">
                <a:latin typeface="Arial Unicode MS"/>
                <a:ea typeface="Arial Unicode MS"/>
                <a:cs typeface="Arial Unicode MS"/>
              </a:rPr>
              <a:t>	⇒	Eine Investition wird durchgeführt wenn i*&gt;i</a:t>
            </a:r>
            <a:endParaRPr lang="de-DE" sz="7200" dirty="0"/>
          </a:p>
          <a:p>
            <a:r>
              <a:rPr lang="de-DE" sz="7200" dirty="0">
                <a:latin typeface="Arial Unicode MS"/>
                <a:ea typeface="Arial Unicode MS"/>
                <a:cs typeface="Arial Unicode MS"/>
              </a:rPr>
              <a:t>	⇒	Das aggregierte Investitionsvolumen entspricht 			der Summe aller Investitionsobjekt mit i*&gt;i.</a:t>
            </a:r>
          </a:p>
          <a:p>
            <a:endParaRPr lang="de-DE" sz="7200" dirty="0">
              <a:latin typeface="Arial Unicode MS"/>
              <a:ea typeface="Arial Unicode MS"/>
              <a:cs typeface="Arial Unicode MS"/>
            </a:endParaRPr>
          </a:p>
          <a:p>
            <a:pPr marL="1244316" indent="-1244316">
              <a:buFont typeface="+mj-lt"/>
              <a:buAutoNum type="alphaLcPeriod" startAt="2"/>
            </a:pPr>
            <a:r>
              <a:rPr lang="de-DE" sz="7200" dirty="0">
                <a:latin typeface="Arial Unicode MS"/>
                <a:ea typeface="Arial Unicode MS"/>
                <a:cs typeface="Arial Unicode MS"/>
              </a:rPr>
              <a:t>Der Zins wiederspiegelt die Opportunitätskosten einer Investition</a:t>
            </a:r>
          </a:p>
          <a:p>
            <a:endParaRPr lang="de-DE" sz="8709" dirty="0">
              <a:latin typeface="Arial Unicode MS"/>
              <a:ea typeface="Arial Unicode MS"/>
              <a:cs typeface="Arial Unicode MS"/>
            </a:endParaRPr>
          </a:p>
          <a:p>
            <a:endParaRPr lang="de-DE" sz="8709" dirty="0">
              <a:latin typeface="Arial Unicode MS"/>
              <a:ea typeface="Arial Unicode MS"/>
              <a:cs typeface="Arial Unicode MS"/>
            </a:endParaRPr>
          </a:p>
          <a:p>
            <a:endParaRPr lang="de-DE" sz="8709" dirty="0"/>
          </a:p>
          <a:p>
            <a:endParaRPr lang="en-US" sz="2903" dirty="0">
              <a:solidFill>
                <a:sysClr val="windowText" lastClr="000000"/>
              </a:solidFill>
            </a:endParaRPr>
          </a:p>
          <a:p>
            <a:endParaRPr lang="en-US" sz="2903" dirty="0">
              <a:solidFill>
                <a:sysClr val="windowText" lastClr="000000"/>
              </a:solidFill>
            </a:endParaRPr>
          </a:p>
        </p:txBody>
      </p:sp>
      <mc:AlternateContent xmlns:mc="http://schemas.openxmlformats.org/markup-compatibility/2006" xmlns:a14="http://schemas.microsoft.com/office/drawing/2010/main">
        <mc:Choice Requires="a14">
          <p:sp>
            <p:nvSpPr>
              <p:cNvPr id="9" name="Textfeld 8"/>
              <p:cNvSpPr txBox="1"/>
              <p:nvPr/>
            </p:nvSpPr>
            <p:spPr>
              <a:xfrm>
                <a:off x="85165" y="3350306"/>
                <a:ext cx="3351904" cy="791388"/>
              </a:xfrm>
              <a:prstGeom prst="rect">
                <a:avLst/>
              </a:prstGeom>
              <a:noFill/>
            </p:spPr>
            <p:txBody>
              <a:bodyPr wrap="square" rtlCol="0">
                <a:noAutofit/>
              </a:bodyPr>
              <a:lstStyle/>
              <a:p>
                <a:pPr lvl="0">
                  <a:lnSpc>
                    <a:spcPct val="140000"/>
                  </a:lnSpc>
                  <a:spcBef>
                    <a:spcPct val="20000"/>
                  </a:spcBef>
                </a:pPr>
                <a14:m>
                  <m:oMathPara xmlns:m="http://schemas.openxmlformats.org/officeDocument/2006/math">
                    <m:oMathParaPr>
                      <m:jc m:val="centerGroup"/>
                    </m:oMathParaPr>
                    <m:oMath xmlns:m="http://schemas.openxmlformats.org/officeDocument/2006/math">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𝐴</m:t>
                      </m:r>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ub>
                          </m:sSub>
                        </m:num>
                        <m:den>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b>
                          </m:sSub>
                        </m:num>
                        <m:den>
                          <m:sSup>
                            <m:sSup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p>
                          </m:sSup>
                        </m:den>
                      </m:f>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b>
                          </m:sSub>
                        </m:num>
                        <m:den>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oMath>
                  </m:oMathPara>
                </a14:m>
                <a:endParaRPr lang="en-US" sz="14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mc:Choice>
        <mc:Fallback xmlns="">
          <p:sp>
            <p:nvSpPr>
              <p:cNvPr id="9" name="Textfeld 8"/>
              <p:cNvSpPr txBox="1">
                <a:spLocks noRot="1" noChangeAspect="1" noMove="1" noResize="1" noEditPoints="1" noAdjustHandles="1" noChangeArrowheads="1" noChangeShapeType="1" noTextEdit="1"/>
              </p:cNvSpPr>
              <p:nvPr/>
            </p:nvSpPr>
            <p:spPr>
              <a:xfrm>
                <a:off x="85165" y="3350306"/>
                <a:ext cx="3351904" cy="791388"/>
              </a:xfrm>
              <a:prstGeom prst="rect">
                <a:avLst/>
              </a:prstGeom>
              <a:blipFill>
                <a:blip r:embed="rId4"/>
                <a:stretch>
                  <a:fillRect/>
                </a:stretch>
              </a:blipFill>
            </p:spPr>
            <p:txBody>
              <a:bodyPr/>
              <a:lstStyle/>
              <a:p>
                <a:r>
                  <a:rPr lang="de-DE">
                    <a:noFill/>
                  </a:rPr>
                  <a:t> </a:t>
                </a:r>
              </a:p>
            </p:txBody>
          </p:sp>
        </mc:Fallback>
      </mc:AlternateContent>
      <p:sp>
        <p:nvSpPr>
          <p:cNvPr id="13" name="Rechteck 12">
            <a:extLst>
              <a:ext uri="{FF2B5EF4-FFF2-40B4-BE49-F238E27FC236}">
                <a16:creationId xmlns:a16="http://schemas.microsoft.com/office/drawing/2014/main" id="{2963DC5A-2E71-4622-8C44-42AF5F11B2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D9767AF6-1254-46E5-BC45-EE0AB675A17E}"/>
                  </a:ext>
                </a:extLst>
              </p14:cNvPr>
              <p14:cNvContentPartPr/>
              <p14:nvPr/>
            </p14:nvContentPartPr>
            <p14:xfrm>
              <a:off x="2773013" y="1101840"/>
              <a:ext cx="465840" cy="542520"/>
            </p14:xfrm>
          </p:contentPart>
        </mc:Choice>
        <mc:Fallback xmlns="">
          <p:pic>
            <p:nvPicPr>
              <p:cNvPr id="2" name="Freihand 1">
                <a:extLst>
                  <a:ext uri="{FF2B5EF4-FFF2-40B4-BE49-F238E27FC236}">
                    <a16:creationId xmlns:a16="http://schemas.microsoft.com/office/drawing/2014/main" id="{D9767AF6-1254-46E5-BC45-EE0AB675A17E}"/>
                  </a:ext>
                </a:extLst>
              </p:cNvPr>
              <p:cNvPicPr/>
              <p:nvPr/>
            </p:nvPicPr>
            <p:blipFill>
              <a:blip r:embed="rId6"/>
              <a:stretch>
                <a:fillRect/>
              </a:stretch>
            </p:blipFill>
            <p:spPr>
              <a:xfrm>
                <a:off x="2768693" y="1097520"/>
                <a:ext cx="474480" cy="551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C8AD3E44-B5C7-4714-A903-DF4EA7155DEB}"/>
                  </a:ext>
                </a:extLst>
              </p14:cNvPr>
              <p14:cNvContentPartPr/>
              <p14:nvPr/>
            </p14:nvContentPartPr>
            <p14:xfrm>
              <a:off x="3266213" y="1132800"/>
              <a:ext cx="227880" cy="471600"/>
            </p14:xfrm>
          </p:contentPart>
        </mc:Choice>
        <mc:Fallback xmlns="">
          <p:pic>
            <p:nvPicPr>
              <p:cNvPr id="3" name="Freihand 2">
                <a:extLst>
                  <a:ext uri="{FF2B5EF4-FFF2-40B4-BE49-F238E27FC236}">
                    <a16:creationId xmlns:a16="http://schemas.microsoft.com/office/drawing/2014/main" id="{C8AD3E44-B5C7-4714-A903-DF4EA7155DEB}"/>
                  </a:ext>
                </a:extLst>
              </p:cNvPr>
              <p:cNvPicPr/>
              <p:nvPr/>
            </p:nvPicPr>
            <p:blipFill>
              <a:blip r:embed="rId8"/>
              <a:stretch>
                <a:fillRect/>
              </a:stretch>
            </p:blipFill>
            <p:spPr>
              <a:xfrm>
                <a:off x="3261893" y="1128480"/>
                <a:ext cx="236520" cy="480240"/>
              </a:xfrm>
              <a:prstGeom prst="rect">
                <a:avLst/>
              </a:prstGeom>
            </p:spPr>
          </p:pic>
        </mc:Fallback>
      </mc:AlternateContent>
      <p:grpSp>
        <p:nvGrpSpPr>
          <p:cNvPr id="11" name="Gruppieren 10">
            <a:extLst>
              <a:ext uri="{FF2B5EF4-FFF2-40B4-BE49-F238E27FC236}">
                <a16:creationId xmlns:a16="http://schemas.microsoft.com/office/drawing/2014/main" id="{7F22104B-CE99-4446-941A-2B78CB1E6D2F}"/>
              </a:ext>
            </a:extLst>
          </p:cNvPr>
          <p:cNvGrpSpPr/>
          <p:nvPr/>
        </p:nvGrpSpPr>
        <p:grpSpPr>
          <a:xfrm>
            <a:off x="3257573" y="1119120"/>
            <a:ext cx="548640" cy="495360"/>
            <a:chOff x="3257573" y="1119120"/>
            <a:chExt cx="548640" cy="495360"/>
          </a:xfrm>
        </p:grpSpPr>
        <mc:AlternateContent xmlns:mc="http://schemas.openxmlformats.org/markup-compatibility/2006" xmlns:p14="http://schemas.microsoft.com/office/powerpoint/2010/main">
          <mc:Choice Requires="p14">
            <p:contentPart p14:bwMode="auto" r:id="rId9">
              <p14:nvContentPartPr>
                <p14:cNvPr id="4" name="Freihand 3">
                  <a:extLst>
                    <a:ext uri="{FF2B5EF4-FFF2-40B4-BE49-F238E27FC236}">
                      <a16:creationId xmlns:a16="http://schemas.microsoft.com/office/drawing/2014/main" id="{4AAD4283-AFB2-4BBB-BDD6-C83380A1F841}"/>
                    </a:ext>
                  </a:extLst>
                </p14:cNvPr>
                <p14:cNvContentPartPr/>
                <p14:nvPr/>
              </p14:nvContentPartPr>
              <p14:xfrm>
                <a:off x="3257573" y="1119120"/>
                <a:ext cx="240840" cy="495360"/>
              </p14:xfrm>
            </p:contentPart>
          </mc:Choice>
          <mc:Fallback xmlns="">
            <p:pic>
              <p:nvPicPr>
                <p:cNvPr id="4" name="Freihand 3">
                  <a:extLst>
                    <a:ext uri="{FF2B5EF4-FFF2-40B4-BE49-F238E27FC236}">
                      <a16:creationId xmlns:a16="http://schemas.microsoft.com/office/drawing/2014/main" id="{4AAD4283-AFB2-4BBB-BDD6-C83380A1F841}"/>
                    </a:ext>
                  </a:extLst>
                </p:cNvPr>
                <p:cNvPicPr/>
                <p:nvPr/>
              </p:nvPicPr>
              <p:blipFill>
                <a:blip r:embed="rId10"/>
                <a:stretch>
                  <a:fillRect/>
                </a:stretch>
              </p:blipFill>
              <p:spPr>
                <a:xfrm>
                  <a:off x="3253253" y="1114800"/>
                  <a:ext cx="249480" cy="504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 name="Freihand 4">
                  <a:extLst>
                    <a:ext uri="{FF2B5EF4-FFF2-40B4-BE49-F238E27FC236}">
                      <a16:creationId xmlns:a16="http://schemas.microsoft.com/office/drawing/2014/main" id="{FEC855DE-5856-4BD8-A553-C1E2FD10F6F9}"/>
                    </a:ext>
                  </a:extLst>
                </p14:cNvPr>
                <p14:cNvContentPartPr/>
                <p14:nvPr/>
              </p14:nvContentPartPr>
              <p14:xfrm>
                <a:off x="3573293" y="1149720"/>
                <a:ext cx="121320" cy="408960"/>
              </p14:xfrm>
            </p:contentPart>
          </mc:Choice>
          <mc:Fallback xmlns="">
            <p:pic>
              <p:nvPicPr>
                <p:cNvPr id="5" name="Freihand 4">
                  <a:extLst>
                    <a:ext uri="{FF2B5EF4-FFF2-40B4-BE49-F238E27FC236}">
                      <a16:creationId xmlns:a16="http://schemas.microsoft.com/office/drawing/2014/main" id="{FEC855DE-5856-4BD8-A553-C1E2FD10F6F9}"/>
                    </a:ext>
                  </a:extLst>
                </p:cNvPr>
                <p:cNvPicPr/>
                <p:nvPr/>
              </p:nvPicPr>
              <p:blipFill>
                <a:blip r:embed="rId12"/>
                <a:stretch>
                  <a:fillRect/>
                </a:stretch>
              </p:blipFill>
              <p:spPr>
                <a:xfrm>
                  <a:off x="3568973" y="1145400"/>
                  <a:ext cx="129960" cy="417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C1DCC2EC-FBB2-4845-A070-69D1A1A6E8B1}"/>
                    </a:ext>
                  </a:extLst>
                </p14:cNvPr>
                <p14:cNvContentPartPr/>
                <p14:nvPr/>
              </p14:nvContentPartPr>
              <p14:xfrm>
                <a:off x="3546293" y="1524840"/>
                <a:ext cx="259920" cy="62280"/>
              </p14:xfrm>
            </p:contentPart>
          </mc:Choice>
          <mc:Fallback xmlns="">
            <p:pic>
              <p:nvPicPr>
                <p:cNvPr id="10" name="Freihand 9">
                  <a:extLst>
                    <a:ext uri="{FF2B5EF4-FFF2-40B4-BE49-F238E27FC236}">
                      <a16:creationId xmlns:a16="http://schemas.microsoft.com/office/drawing/2014/main" id="{C1DCC2EC-FBB2-4845-A070-69D1A1A6E8B1}"/>
                    </a:ext>
                  </a:extLst>
                </p:cNvPr>
                <p:cNvPicPr/>
                <p:nvPr/>
              </p:nvPicPr>
              <p:blipFill>
                <a:blip r:embed="rId14"/>
                <a:stretch>
                  <a:fillRect/>
                </a:stretch>
              </p:blipFill>
              <p:spPr>
                <a:xfrm>
                  <a:off x="3541973" y="1520520"/>
                  <a:ext cx="268560" cy="70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744C1F98-238A-457D-A676-8C5E2AF34210}"/>
                  </a:ext>
                </a:extLst>
              </p14:cNvPr>
              <p14:cNvContentPartPr/>
              <p14:nvPr/>
            </p14:nvContentPartPr>
            <p14:xfrm>
              <a:off x="921893" y="1708440"/>
              <a:ext cx="390600" cy="117000"/>
            </p14:xfrm>
          </p:contentPart>
        </mc:Choice>
        <mc:Fallback xmlns="">
          <p:pic>
            <p:nvPicPr>
              <p:cNvPr id="12" name="Freihand 11">
                <a:extLst>
                  <a:ext uri="{FF2B5EF4-FFF2-40B4-BE49-F238E27FC236}">
                    <a16:creationId xmlns:a16="http://schemas.microsoft.com/office/drawing/2014/main" id="{744C1F98-238A-457D-A676-8C5E2AF34210}"/>
                  </a:ext>
                </a:extLst>
              </p:cNvPr>
              <p:cNvPicPr/>
              <p:nvPr/>
            </p:nvPicPr>
            <p:blipFill>
              <a:blip r:embed="rId16"/>
              <a:stretch>
                <a:fillRect/>
              </a:stretch>
            </p:blipFill>
            <p:spPr>
              <a:xfrm>
                <a:off x="917573" y="1704120"/>
                <a:ext cx="3992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Freihand 18">
                <a:extLst>
                  <a:ext uri="{FF2B5EF4-FFF2-40B4-BE49-F238E27FC236}">
                    <a16:creationId xmlns:a16="http://schemas.microsoft.com/office/drawing/2014/main" id="{C8F5F04F-1CE1-4753-9DE7-708FDF515916}"/>
                  </a:ext>
                </a:extLst>
              </p14:cNvPr>
              <p14:cNvContentPartPr/>
              <p14:nvPr/>
            </p14:nvContentPartPr>
            <p14:xfrm>
              <a:off x="1575653" y="2479560"/>
              <a:ext cx="2347920" cy="87480"/>
            </p14:xfrm>
          </p:contentPart>
        </mc:Choice>
        <mc:Fallback xmlns="">
          <p:pic>
            <p:nvPicPr>
              <p:cNvPr id="19" name="Freihand 18">
                <a:extLst>
                  <a:ext uri="{FF2B5EF4-FFF2-40B4-BE49-F238E27FC236}">
                    <a16:creationId xmlns:a16="http://schemas.microsoft.com/office/drawing/2014/main" id="{C8F5F04F-1CE1-4753-9DE7-708FDF515916}"/>
                  </a:ext>
                </a:extLst>
              </p:cNvPr>
              <p:cNvPicPr/>
              <p:nvPr/>
            </p:nvPicPr>
            <p:blipFill>
              <a:blip r:embed="rId18"/>
              <a:stretch>
                <a:fillRect/>
              </a:stretch>
            </p:blipFill>
            <p:spPr>
              <a:xfrm>
                <a:off x="1571333" y="2475240"/>
                <a:ext cx="2356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3" name="Freihand 132">
                <a:extLst>
                  <a:ext uri="{FF2B5EF4-FFF2-40B4-BE49-F238E27FC236}">
                    <a16:creationId xmlns:a16="http://schemas.microsoft.com/office/drawing/2014/main" id="{363161AB-6DC2-4483-B6D9-ADF5CE126932}"/>
                  </a:ext>
                </a:extLst>
              </p14:cNvPr>
              <p14:cNvContentPartPr/>
              <p14:nvPr/>
            </p14:nvContentPartPr>
            <p14:xfrm>
              <a:off x="169853" y="3409440"/>
              <a:ext cx="3237120" cy="887760"/>
            </p14:xfrm>
          </p:contentPart>
        </mc:Choice>
        <mc:Fallback xmlns="">
          <p:pic>
            <p:nvPicPr>
              <p:cNvPr id="133" name="Freihand 132">
                <a:extLst>
                  <a:ext uri="{FF2B5EF4-FFF2-40B4-BE49-F238E27FC236}">
                    <a16:creationId xmlns:a16="http://schemas.microsoft.com/office/drawing/2014/main" id="{363161AB-6DC2-4483-B6D9-ADF5CE126932}"/>
                  </a:ext>
                </a:extLst>
              </p:cNvPr>
              <p:cNvPicPr/>
              <p:nvPr/>
            </p:nvPicPr>
            <p:blipFill>
              <a:blip r:embed="rId20"/>
              <a:stretch>
                <a:fillRect/>
              </a:stretch>
            </p:blipFill>
            <p:spPr>
              <a:xfrm>
                <a:off x="165533" y="3405120"/>
                <a:ext cx="3245760" cy="896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5" name="Freihand 144">
                <a:extLst>
                  <a:ext uri="{FF2B5EF4-FFF2-40B4-BE49-F238E27FC236}">
                    <a16:creationId xmlns:a16="http://schemas.microsoft.com/office/drawing/2014/main" id="{0FAE18A1-CBFF-4B2A-991F-15EB504BDE77}"/>
                  </a:ext>
                </a:extLst>
              </p14:cNvPr>
              <p14:cNvContentPartPr/>
              <p14:nvPr/>
            </p14:nvContentPartPr>
            <p14:xfrm>
              <a:off x="687173" y="4037280"/>
              <a:ext cx="2264760" cy="78120"/>
            </p14:xfrm>
          </p:contentPart>
        </mc:Choice>
        <mc:Fallback xmlns="">
          <p:pic>
            <p:nvPicPr>
              <p:cNvPr id="145" name="Freihand 144">
                <a:extLst>
                  <a:ext uri="{FF2B5EF4-FFF2-40B4-BE49-F238E27FC236}">
                    <a16:creationId xmlns:a16="http://schemas.microsoft.com/office/drawing/2014/main" id="{0FAE18A1-CBFF-4B2A-991F-15EB504BDE77}"/>
                  </a:ext>
                </a:extLst>
              </p:cNvPr>
              <p:cNvPicPr/>
              <p:nvPr/>
            </p:nvPicPr>
            <p:blipFill>
              <a:blip r:embed="rId22"/>
              <a:stretch>
                <a:fillRect/>
              </a:stretch>
            </p:blipFill>
            <p:spPr>
              <a:xfrm>
                <a:off x="682853" y="4032960"/>
                <a:ext cx="2273400" cy="86760"/>
              </a:xfrm>
              <a:prstGeom prst="rect">
                <a:avLst/>
              </a:prstGeom>
            </p:spPr>
          </p:pic>
        </mc:Fallback>
      </mc:AlternateContent>
      <p:grpSp>
        <p:nvGrpSpPr>
          <p:cNvPr id="176" name="Gruppieren 175">
            <a:extLst>
              <a:ext uri="{FF2B5EF4-FFF2-40B4-BE49-F238E27FC236}">
                <a16:creationId xmlns:a16="http://schemas.microsoft.com/office/drawing/2014/main" id="{EED65B13-9226-4943-ACDC-3453BF82240A}"/>
              </a:ext>
            </a:extLst>
          </p:cNvPr>
          <p:cNvGrpSpPr/>
          <p:nvPr/>
        </p:nvGrpSpPr>
        <p:grpSpPr>
          <a:xfrm>
            <a:off x="280013" y="3682680"/>
            <a:ext cx="418680" cy="244440"/>
            <a:chOff x="280013" y="3682680"/>
            <a:chExt cx="418680" cy="244440"/>
          </a:xfrm>
        </p:grpSpPr>
        <mc:AlternateContent xmlns:mc="http://schemas.openxmlformats.org/markup-compatibility/2006" xmlns:p14="http://schemas.microsoft.com/office/powerpoint/2010/main">
          <mc:Choice Requires="p14">
            <p:contentPart p14:bwMode="auto" r:id="rId23">
              <p14:nvContentPartPr>
                <p14:cNvPr id="174" name="Freihand 173">
                  <a:extLst>
                    <a:ext uri="{FF2B5EF4-FFF2-40B4-BE49-F238E27FC236}">
                      <a16:creationId xmlns:a16="http://schemas.microsoft.com/office/drawing/2014/main" id="{B40EAA73-DF78-475C-AF25-0E0E8A36F37D}"/>
                    </a:ext>
                  </a:extLst>
                </p14:cNvPr>
                <p14:cNvContentPartPr/>
                <p14:nvPr/>
              </p14:nvContentPartPr>
              <p14:xfrm>
                <a:off x="280013" y="3901560"/>
                <a:ext cx="205920" cy="25560"/>
              </p14:xfrm>
            </p:contentPart>
          </mc:Choice>
          <mc:Fallback xmlns="">
            <p:pic>
              <p:nvPicPr>
                <p:cNvPr id="174" name="Freihand 173">
                  <a:extLst>
                    <a:ext uri="{FF2B5EF4-FFF2-40B4-BE49-F238E27FC236}">
                      <a16:creationId xmlns:a16="http://schemas.microsoft.com/office/drawing/2014/main" id="{B40EAA73-DF78-475C-AF25-0E0E8A36F37D}"/>
                    </a:ext>
                  </a:extLst>
                </p:cNvPr>
                <p:cNvPicPr/>
                <p:nvPr/>
              </p:nvPicPr>
              <p:blipFill>
                <a:blip r:embed="rId24"/>
                <a:stretch>
                  <a:fillRect/>
                </a:stretch>
              </p:blipFill>
              <p:spPr>
                <a:xfrm>
                  <a:off x="275693" y="3897240"/>
                  <a:ext cx="2145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5" name="Freihand 174">
                  <a:extLst>
                    <a:ext uri="{FF2B5EF4-FFF2-40B4-BE49-F238E27FC236}">
                      <a16:creationId xmlns:a16="http://schemas.microsoft.com/office/drawing/2014/main" id="{029E94C4-D1BC-4B56-B1C6-4D9B28DB21E2}"/>
                    </a:ext>
                  </a:extLst>
                </p14:cNvPr>
                <p14:cNvContentPartPr/>
                <p14:nvPr/>
              </p14:nvContentPartPr>
              <p14:xfrm>
                <a:off x="471893" y="3682680"/>
                <a:ext cx="226800" cy="226440"/>
              </p14:xfrm>
            </p:contentPart>
          </mc:Choice>
          <mc:Fallback xmlns="">
            <p:pic>
              <p:nvPicPr>
                <p:cNvPr id="175" name="Freihand 174">
                  <a:extLst>
                    <a:ext uri="{FF2B5EF4-FFF2-40B4-BE49-F238E27FC236}">
                      <a16:creationId xmlns:a16="http://schemas.microsoft.com/office/drawing/2014/main" id="{029E94C4-D1BC-4B56-B1C6-4D9B28DB21E2}"/>
                    </a:ext>
                  </a:extLst>
                </p:cNvPr>
                <p:cNvPicPr/>
                <p:nvPr/>
              </p:nvPicPr>
              <p:blipFill>
                <a:blip r:embed="rId26"/>
                <a:stretch>
                  <a:fillRect/>
                </a:stretch>
              </p:blipFill>
              <p:spPr>
                <a:xfrm>
                  <a:off x="467573" y="3678360"/>
                  <a:ext cx="235440" cy="235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67" name="Freihand 66">
                <a:extLst>
                  <a:ext uri="{FF2B5EF4-FFF2-40B4-BE49-F238E27FC236}">
                    <a16:creationId xmlns:a16="http://schemas.microsoft.com/office/drawing/2014/main" id="{ED301EE6-08C9-4444-BD15-EF81969F6A07}"/>
                  </a:ext>
                </a:extLst>
              </p14:cNvPr>
              <p14:cNvContentPartPr/>
              <p14:nvPr/>
            </p14:nvContentPartPr>
            <p14:xfrm>
              <a:off x="10131773" y="2232600"/>
              <a:ext cx="217440" cy="134280"/>
            </p14:xfrm>
          </p:contentPart>
        </mc:Choice>
        <mc:Fallback xmlns="">
          <p:pic>
            <p:nvPicPr>
              <p:cNvPr id="67" name="Freihand 66">
                <a:extLst>
                  <a:ext uri="{FF2B5EF4-FFF2-40B4-BE49-F238E27FC236}">
                    <a16:creationId xmlns:a16="http://schemas.microsoft.com/office/drawing/2014/main" id="{ED301EE6-08C9-4444-BD15-EF81969F6A07}"/>
                  </a:ext>
                </a:extLst>
              </p:cNvPr>
              <p:cNvPicPr/>
              <p:nvPr/>
            </p:nvPicPr>
            <p:blipFill>
              <a:blip r:embed="rId28"/>
              <a:stretch>
                <a:fillRect/>
              </a:stretch>
            </p:blipFill>
            <p:spPr>
              <a:xfrm>
                <a:off x="10127453" y="2228280"/>
                <a:ext cx="2260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68" name="Freihand 67">
                <a:extLst>
                  <a:ext uri="{FF2B5EF4-FFF2-40B4-BE49-F238E27FC236}">
                    <a16:creationId xmlns:a16="http://schemas.microsoft.com/office/drawing/2014/main" id="{C1C84318-6EB3-40D9-94D7-0039CFFBE819}"/>
                  </a:ext>
                </a:extLst>
              </p14:cNvPr>
              <p14:cNvContentPartPr/>
              <p14:nvPr/>
            </p14:nvContentPartPr>
            <p14:xfrm>
              <a:off x="10336613" y="2255640"/>
              <a:ext cx="95760" cy="100080"/>
            </p14:xfrm>
          </p:contentPart>
        </mc:Choice>
        <mc:Fallback xmlns="">
          <p:pic>
            <p:nvPicPr>
              <p:cNvPr id="68" name="Freihand 67">
                <a:extLst>
                  <a:ext uri="{FF2B5EF4-FFF2-40B4-BE49-F238E27FC236}">
                    <a16:creationId xmlns:a16="http://schemas.microsoft.com/office/drawing/2014/main" id="{C1C84318-6EB3-40D9-94D7-0039CFFBE819}"/>
                  </a:ext>
                </a:extLst>
              </p:cNvPr>
              <p:cNvPicPr/>
              <p:nvPr/>
            </p:nvPicPr>
            <p:blipFill>
              <a:blip r:embed="rId30"/>
              <a:stretch>
                <a:fillRect/>
              </a:stretch>
            </p:blipFill>
            <p:spPr>
              <a:xfrm>
                <a:off x="10332293" y="2251320"/>
                <a:ext cx="1044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9" name="Freihand 68">
                <a:extLst>
                  <a:ext uri="{FF2B5EF4-FFF2-40B4-BE49-F238E27FC236}">
                    <a16:creationId xmlns:a16="http://schemas.microsoft.com/office/drawing/2014/main" id="{679328F4-73A9-49AD-A5F0-8B8B1AEAAAB9}"/>
                  </a:ext>
                </a:extLst>
              </p14:cNvPr>
              <p14:cNvContentPartPr/>
              <p14:nvPr/>
            </p14:nvContentPartPr>
            <p14:xfrm>
              <a:off x="10441373" y="2252760"/>
              <a:ext cx="82800" cy="87480"/>
            </p14:xfrm>
          </p:contentPart>
        </mc:Choice>
        <mc:Fallback xmlns="">
          <p:pic>
            <p:nvPicPr>
              <p:cNvPr id="69" name="Freihand 68">
                <a:extLst>
                  <a:ext uri="{FF2B5EF4-FFF2-40B4-BE49-F238E27FC236}">
                    <a16:creationId xmlns:a16="http://schemas.microsoft.com/office/drawing/2014/main" id="{679328F4-73A9-49AD-A5F0-8B8B1AEAAAB9}"/>
                  </a:ext>
                </a:extLst>
              </p:cNvPr>
              <p:cNvPicPr/>
              <p:nvPr/>
            </p:nvPicPr>
            <p:blipFill>
              <a:blip r:embed="rId32"/>
              <a:stretch>
                <a:fillRect/>
              </a:stretch>
            </p:blipFill>
            <p:spPr>
              <a:xfrm>
                <a:off x="10437053" y="2248440"/>
                <a:ext cx="914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70" name="Freihand 69">
                <a:extLst>
                  <a:ext uri="{FF2B5EF4-FFF2-40B4-BE49-F238E27FC236}">
                    <a16:creationId xmlns:a16="http://schemas.microsoft.com/office/drawing/2014/main" id="{8144C9BE-A843-4D14-992F-1AAB6E33F559}"/>
                  </a:ext>
                </a:extLst>
              </p14:cNvPr>
              <p14:cNvContentPartPr/>
              <p14:nvPr/>
            </p14:nvContentPartPr>
            <p14:xfrm>
              <a:off x="10526693" y="2257440"/>
              <a:ext cx="83520" cy="95760"/>
            </p14:xfrm>
          </p:contentPart>
        </mc:Choice>
        <mc:Fallback xmlns="">
          <p:pic>
            <p:nvPicPr>
              <p:cNvPr id="70" name="Freihand 69">
                <a:extLst>
                  <a:ext uri="{FF2B5EF4-FFF2-40B4-BE49-F238E27FC236}">
                    <a16:creationId xmlns:a16="http://schemas.microsoft.com/office/drawing/2014/main" id="{8144C9BE-A843-4D14-992F-1AAB6E33F559}"/>
                  </a:ext>
                </a:extLst>
              </p:cNvPr>
              <p:cNvPicPr/>
              <p:nvPr/>
            </p:nvPicPr>
            <p:blipFill>
              <a:blip r:embed="rId34"/>
              <a:stretch>
                <a:fillRect/>
              </a:stretch>
            </p:blipFill>
            <p:spPr>
              <a:xfrm>
                <a:off x="10522373" y="2253120"/>
                <a:ext cx="921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71" name="Freihand 70">
                <a:extLst>
                  <a:ext uri="{FF2B5EF4-FFF2-40B4-BE49-F238E27FC236}">
                    <a16:creationId xmlns:a16="http://schemas.microsoft.com/office/drawing/2014/main" id="{C9FDB488-69EB-4FE1-89E7-BD1F62B3F5FE}"/>
                  </a:ext>
                </a:extLst>
              </p14:cNvPr>
              <p14:cNvContentPartPr/>
              <p14:nvPr/>
            </p14:nvContentPartPr>
            <p14:xfrm>
              <a:off x="10604093" y="2161680"/>
              <a:ext cx="225000" cy="158400"/>
            </p14:xfrm>
          </p:contentPart>
        </mc:Choice>
        <mc:Fallback xmlns="">
          <p:pic>
            <p:nvPicPr>
              <p:cNvPr id="71" name="Freihand 70">
                <a:extLst>
                  <a:ext uri="{FF2B5EF4-FFF2-40B4-BE49-F238E27FC236}">
                    <a16:creationId xmlns:a16="http://schemas.microsoft.com/office/drawing/2014/main" id="{C9FDB488-69EB-4FE1-89E7-BD1F62B3F5FE}"/>
                  </a:ext>
                </a:extLst>
              </p:cNvPr>
              <p:cNvPicPr/>
              <p:nvPr/>
            </p:nvPicPr>
            <p:blipFill>
              <a:blip r:embed="rId36"/>
              <a:stretch>
                <a:fillRect/>
              </a:stretch>
            </p:blipFill>
            <p:spPr>
              <a:xfrm>
                <a:off x="10599773" y="2157360"/>
                <a:ext cx="2336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72" name="Freihand 71">
                <a:extLst>
                  <a:ext uri="{FF2B5EF4-FFF2-40B4-BE49-F238E27FC236}">
                    <a16:creationId xmlns:a16="http://schemas.microsoft.com/office/drawing/2014/main" id="{F16B1E90-8C79-4CD4-A9CB-47FD8CF93B70}"/>
                  </a:ext>
                </a:extLst>
              </p14:cNvPr>
              <p14:cNvContentPartPr/>
              <p14:nvPr/>
            </p14:nvContentPartPr>
            <p14:xfrm>
              <a:off x="10886333" y="2120280"/>
              <a:ext cx="489600" cy="275040"/>
            </p14:xfrm>
          </p:contentPart>
        </mc:Choice>
        <mc:Fallback xmlns="">
          <p:pic>
            <p:nvPicPr>
              <p:cNvPr id="72" name="Freihand 71">
                <a:extLst>
                  <a:ext uri="{FF2B5EF4-FFF2-40B4-BE49-F238E27FC236}">
                    <a16:creationId xmlns:a16="http://schemas.microsoft.com/office/drawing/2014/main" id="{F16B1E90-8C79-4CD4-A9CB-47FD8CF93B70}"/>
                  </a:ext>
                </a:extLst>
              </p:cNvPr>
              <p:cNvPicPr/>
              <p:nvPr/>
            </p:nvPicPr>
            <p:blipFill>
              <a:blip r:embed="rId38"/>
              <a:stretch>
                <a:fillRect/>
              </a:stretch>
            </p:blipFill>
            <p:spPr>
              <a:xfrm>
                <a:off x="10882013" y="2115960"/>
                <a:ext cx="49824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9" name="Freihand 58">
                <a:extLst>
                  <a:ext uri="{FF2B5EF4-FFF2-40B4-BE49-F238E27FC236}">
                    <a16:creationId xmlns:a16="http://schemas.microsoft.com/office/drawing/2014/main" id="{A2D79001-3B44-4CFC-BB4E-002E2362F6FB}"/>
                  </a:ext>
                </a:extLst>
              </p14:cNvPr>
              <p14:cNvContentPartPr/>
              <p14:nvPr/>
            </p14:nvContentPartPr>
            <p14:xfrm>
              <a:off x="8377853" y="2396760"/>
              <a:ext cx="248040" cy="106200"/>
            </p14:xfrm>
          </p:contentPart>
        </mc:Choice>
        <mc:Fallback xmlns="">
          <p:pic>
            <p:nvPicPr>
              <p:cNvPr id="59" name="Freihand 58">
                <a:extLst>
                  <a:ext uri="{FF2B5EF4-FFF2-40B4-BE49-F238E27FC236}">
                    <a16:creationId xmlns:a16="http://schemas.microsoft.com/office/drawing/2014/main" id="{A2D79001-3B44-4CFC-BB4E-002E2362F6FB}"/>
                  </a:ext>
                </a:extLst>
              </p:cNvPr>
              <p:cNvPicPr/>
              <p:nvPr/>
            </p:nvPicPr>
            <p:blipFill>
              <a:blip r:embed="rId40"/>
              <a:stretch>
                <a:fillRect/>
              </a:stretch>
            </p:blipFill>
            <p:spPr>
              <a:xfrm>
                <a:off x="8373533" y="2392440"/>
                <a:ext cx="2566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60" name="Freihand 59">
                <a:extLst>
                  <a:ext uri="{FF2B5EF4-FFF2-40B4-BE49-F238E27FC236}">
                    <a16:creationId xmlns:a16="http://schemas.microsoft.com/office/drawing/2014/main" id="{64CD294B-BA76-47F0-B396-13516F0C07D8}"/>
                  </a:ext>
                </a:extLst>
              </p14:cNvPr>
              <p14:cNvContentPartPr/>
              <p14:nvPr/>
            </p14:nvContentPartPr>
            <p14:xfrm>
              <a:off x="8676293" y="2368680"/>
              <a:ext cx="108720" cy="125280"/>
            </p14:xfrm>
          </p:contentPart>
        </mc:Choice>
        <mc:Fallback xmlns="">
          <p:pic>
            <p:nvPicPr>
              <p:cNvPr id="60" name="Freihand 59">
                <a:extLst>
                  <a:ext uri="{FF2B5EF4-FFF2-40B4-BE49-F238E27FC236}">
                    <a16:creationId xmlns:a16="http://schemas.microsoft.com/office/drawing/2014/main" id="{64CD294B-BA76-47F0-B396-13516F0C07D8}"/>
                  </a:ext>
                </a:extLst>
              </p:cNvPr>
              <p:cNvPicPr/>
              <p:nvPr/>
            </p:nvPicPr>
            <p:blipFill>
              <a:blip r:embed="rId42"/>
              <a:stretch>
                <a:fillRect/>
              </a:stretch>
            </p:blipFill>
            <p:spPr>
              <a:xfrm>
                <a:off x="8671973" y="2364360"/>
                <a:ext cx="1173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2" name="Freihand 61">
                <a:extLst>
                  <a:ext uri="{FF2B5EF4-FFF2-40B4-BE49-F238E27FC236}">
                    <a16:creationId xmlns:a16="http://schemas.microsoft.com/office/drawing/2014/main" id="{883DA44D-389E-4066-8067-8D333CB9A0B4}"/>
                  </a:ext>
                </a:extLst>
              </p14:cNvPr>
              <p14:cNvContentPartPr/>
              <p14:nvPr/>
            </p14:nvContentPartPr>
            <p14:xfrm>
              <a:off x="8918933" y="2412960"/>
              <a:ext cx="226800" cy="112320"/>
            </p14:xfrm>
          </p:contentPart>
        </mc:Choice>
        <mc:Fallback xmlns="">
          <p:pic>
            <p:nvPicPr>
              <p:cNvPr id="62" name="Freihand 61">
                <a:extLst>
                  <a:ext uri="{FF2B5EF4-FFF2-40B4-BE49-F238E27FC236}">
                    <a16:creationId xmlns:a16="http://schemas.microsoft.com/office/drawing/2014/main" id="{883DA44D-389E-4066-8067-8D333CB9A0B4}"/>
                  </a:ext>
                </a:extLst>
              </p:cNvPr>
              <p:cNvPicPr/>
              <p:nvPr/>
            </p:nvPicPr>
            <p:blipFill>
              <a:blip r:embed="rId44"/>
              <a:stretch>
                <a:fillRect/>
              </a:stretch>
            </p:blipFill>
            <p:spPr>
              <a:xfrm>
                <a:off x="8914613" y="2408640"/>
                <a:ext cx="2354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64" name="Freihand 63">
                <a:extLst>
                  <a:ext uri="{FF2B5EF4-FFF2-40B4-BE49-F238E27FC236}">
                    <a16:creationId xmlns:a16="http://schemas.microsoft.com/office/drawing/2014/main" id="{BF0B04C5-E709-4908-BFB1-9BBD11122345}"/>
                  </a:ext>
                </a:extLst>
              </p14:cNvPr>
              <p14:cNvContentPartPr/>
              <p14:nvPr/>
            </p14:nvContentPartPr>
            <p14:xfrm>
              <a:off x="9171293" y="2407200"/>
              <a:ext cx="173160" cy="128520"/>
            </p14:xfrm>
          </p:contentPart>
        </mc:Choice>
        <mc:Fallback xmlns="">
          <p:pic>
            <p:nvPicPr>
              <p:cNvPr id="64" name="Freihand 63">
                <a:extLst>
                  <a:ext uri="{FF2B5EF4-FFF2-40B4-BE49-F238E27FC236}">
                    <a16:creationId xmlns:a16="http://schemas.microsoft.com/office/drawing/2014/main" id="{BF0B04C5-E709-4908-BFB1-9BBD11122345}"/>
                  </a:ext>
                </a:extLst>
              </p:cNvPr>
              <p:cNvPicPr/>
              <p:nvPr/>
            </p:nvPicPr>
            <p:blipFill>
              <a:blip r:embed="rId46"/>
              <a:stretch>
                <a:fillRect/>
              </a:stretch>
            </p:blipFill>
            <p:spPr>
              <a:xfrm>
                <a:off x="9166973" y="2402880"/>
                <a:ext cx="181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5" name="Freihand 64">
                <a:extLst>
                  <a:ext uri="{FF2B5EF4-FFF2-40B4-BE49-F238E27FC236}">
                    <a16:creationId xmlns:a16="http://schemas.microsoft.com/office/drawing/2014/main" id="{DB730731-2F7E-4126-A5C7-C6CE7287B614}"/>
                  </a:ext>
                </a:extLst>
              </p14:cNvPr>
              <p14:cNvContentPartPr/>
              <p14:nvPr/>
            </p14:nvContentPartPr>
            <p14:xfrm>
              <a:off x="9384413" y="2412240"/>
              <a:ext cx="174960" cy="69840"/>
            </p14:xfrm>
          </p:contentPart>
        </mc:Choice>
        <mc:Fallback xmlns="">
          <p:pic>
            <p:nvPicPr>
              <p:cNvPr id="65" name="Freihand 64">
                <a:extLst>
                  <a:ext uri="{FF2B5EF4-FFF2-40B4-BE49-F238E27FC236}">
                    <a16:creationId xmlns:a16="http://schemas.microsoft.com/office/drawing/2014/main" id="{DB730731-2F7E-4126-A5C7-C6CE7287B614}"/>
                  </a:ext>
                </a:extLst>
              </p:cNvPr>
              <p:cNvPicPr/>
              <p:nvPr/>
            </p:nvPicPr>
            <p:blipFill>
              <a:blip r:embed="rId48"/>
              <a:stretch>
                <a:fillRect/>
              </a:stretch>
            </p:blipFill>
            <p:spPr>
              <a:xfrm>
                <a:off x="9380093" y="2407920"/>
                <a:ext cx="18360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66" name="Freihand 65">
                <a:extLst>
                  <a:ext uri="{FF2B5EF4-FFF2-40B4-BE49-F238E27FC236}">
                    <a16:creationId xmlns:a16="http://schemas.microsoft.com/office/drawing/2014/main" id="{F493DBCC-AF82-465C-85DF-E4213658E1B0}"/>
                  </a:ext>
                </a:extLst>
              </p14:cNvPr>
              <p14:cNvContentPartPr/>
              <p14:nvPr/>
            </p14:nvContentPartPr>
            <p14:xfrm>
              <a:off x="9586373" y="2260320"/>
              <a:ext cx="357480" cy="189360"/>
            </p14:xfrm>
          </p:contentPart>
        </mc:Choice>
        <mc:Fallback xmlns="">
          <p:pic>
            <p:nvPicPr>
              <p:cNvPr id="66" name="Freihand 65">
                <a:extLst>
                  <a:ext uri="{FF2B5EF4-FFF2-40B4-BE49-F238E27FC236}">
                    <a16:creationId xmlns:a16="http://schemas.microsoft.com/office/drawing/2014/main" id="{F493DBCC-AF82-465C-85DF-E4213658E1B0}"/>
                  </a:ext>
                </a:extLst>
              </p:cNvPr>
              <p:cNvPicPr/>
              <p:nvPr/>
            </p:nvPicPr>
            <p:blipFill>
              <a:blip r:embed="rId50"/>
              <a:stretch>
                <a:fillRect/>
              </a:stretch>
            </p:blipFill>
            <p:spPr>
              <a:xfrm>
                <a:off x="9582053" y="2256000"/>
                <a:ext cx="366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0" name="Freihand 19">
                <a:extLst>
                  <a:ext uri="{FF2B5EF4-FFF2-40B4-BE49-F238E27FC236}">
                    <a16:creationId xmlns:a16="http://schemas.microsoft.com/office/drawing/2014/main" id="{4D673372-B8BD-4861-8CA4-D9E7B703C9C9}"/>
                  </a:ext>
                </a:extLst>
              </p14:cNvPr>
              <p14:cNvContentPartPr/>
              <p14:nvPr/>
            </p14:nvContentPartPr>
            <p14:xfrm>
              <a:off x="4110413" y="2707080"/>
              <a:ext cx="13680" cy="119160"/>
            </p14:xfrm>
          </p:contentPart>
        </mc:Choice>
        <mc:Fallback xmlns="">
          <p:pic>
            <p:nvPicPr>
              <p:cNvPr id="20" name="Freihand 19">
                <a:extLst>
                  <a:ext uri="{FF2B5EF4-FFF2-40B4-BE49-F238E27FC236}">
                    <a16:creationId xmlns:a16="http://schemas.microsoft.com/office/drawing/2014/main" id="{4D673372-B8BD-4861-8CA4-D9E7B703C9C9}"/>
                  </a:ext>
                </a:extLst>
              </p:cNvPr>
              <p:cNvPicPr/>
              <p:nvPr/>
            </p:nvPicPr>
            <p:blipFill>
              <a:blip r:embed="rId52"/>
              <a:stretch>
                <a:fillRect/>
              </a:stretch>
            </p:blipFill>
            <p:spPr>
              <a:xfrm>
                <a:off x="4106093" y="2702760"/>
                <a:ext cx="223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1" name="Freihand 20">
                <a:extLst>
                  <a:ext uri="{FF2B5EF4-FFF2-40B4-BE49-F238E27FC236}">
                    <a16:creationId xmlns:a16="http://schemas.microsoft.com/office/drawing/2014/main" id="{EEB753F2-410A-402C-B29F-121E9A59DFD1}"/>
                  </a:ext>
                </a:extLst>
              </p14:cNvPr>
              <p14:cNvContentPartPr/>
              <p14:nvPr/>
            </p14:nvContentPartPr>
            <p14:xfrm>
              <a:off x="4022573" y="2650200"/>
              <a:ext cx="176760" cy="172080"/>
            </p14:xfrm>
          </p:contentPart>
        </mc:Choice>
        <mc:Fallback xmlns="">
          <p:pic>
            <p:nvPicPr>
              <p:cNvPr id="21" name="Freihand 20">
                <a:extLst>
                  <a:ext uri="{FF2B5EF4-FFF2-40B4-BE49-F238E27FC236}">
                    <a16:creationId xmlns:a16="http://schemas.microsoft.com/office/drawing/2014/main" id="{EEB753F2-410A-402C-B29F-121E9A59DFD1}"/>
                  </a:ext>
                </a:extLst>
              </p:cNvPr>
              <p:cNvPicPr/>
              <p:nvPr/>
            </p:nvPicPr>
            <p:blipFill>
              <a:blip r:embed="rId54"/>
              <a:stretch>
                <a:fillRect/>
              </a:stretch>
            </p:blipFill>
            <p:spPr>
              <a:xfrm>
                <a:off x="4018253" y="2645880"/>
                <a:ext cx="1854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2" name="Freihand 21">
                <a:extLst>
                  <a:ext uri="{FF2B5EF4-FFF2-40B4-BE49-F238E27FC236}">
                    <a16:creationId xmlns:a16="http://schemas.microsoft.com/office/drawing/2014/main" id="{D23C18F4-5B0C-47BA-9EBD-36B4A9B28D77}"/>
                  </a:ext>
                </a:extLst>
              </p14:cNvPr>
              <p14:cNvContentPartPr/>
              <p14:nvPr/>
            </p14:nvContentPartPr>
            <p14:xfrm>
              <a:off x="4232453" y="2739840"/>
              <a:ext cx="91440" cy="79560"/>
            </p14:xfrm>
          </p:contentPart>
        </mc:Choice>
        <mc:Fallback xmlns="">
          <p:pic>
            <p:nvPicPr>
              <p:cNvPr id="22" name="Freihand 21">
                <a:extLst>
                  <a:ext uri="{FF2B5EF4-FFF2-40B4-BE49-F238E27FC236}">
                    <a16:creationId xmlns:a16="http://schemas.microsoft.com/office/drawing/2014/main" id="{D23C18F4-5B0C-47BA-9EBD-36B4A9B28D77}"/>
                  </a:ext>
                </a:extLst>
              </p:cNvPr>
              <p:cNvPicPr/>
              <p:nvPr/>
            </p:nvPicPr>
            <p:blipFill>
              <a:blip r:embed="rId56"/>
              <a:stretch>
                <a:fillRect/>
              </a:stretch>
            </p:blipFill>
            <p:spPr>
              <a:xfrm>
                <a:off x="4228133" y="2735520"/>
                <a:ext cx="1000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3" name="Freihand 22">
                <a:extLst>
                  <a:ext uri="{FF2B5EF4-FFF2-40B4-BE49-F238E27FC236}">
                    <a16:creationId xmlns:a16="http://schemas.microsoft.com/office/drawing/2014/main" id="{9222B76F-107C-4100-89A3-96CE4B1172D2}"/>
                  </a:ext>
                </a:extLst>
              </p14:cNvPr>
              <p14:cNvContentPartPr/>
              <p14:nvPr/>
            </p14:nvContentPartPr>
            <p14:xfrm>
              <a:off x="4350173" y="2728680"/>
              <a:ext cx="88920" cy="165240"/>
            </p14:xfrm>
          </p:contentPart>
        </mc:Choice>
        <mc:Fallback xmlns="">
          <p:pic>
            <p:nvPicPr>
              <p:cNvPr id="23" name="Freihand 22">
                <a:extLst>
                  <a:ext uri="{FF2B5EF4-FFF2-40B4-BE49-F238E27FC236}">
                    <a16:creationId xmlns:a16="http://schemas.microsoft.com/office/drawing/2014/main" id="{9222B76F-107C-4100-89A3-96CE4B1172D2}"/>
                  </a:ext>
                </a:extLst>
              </p:cNvPr>
              <p:cNvPicPr/>
              <p:nvPr/>
            </p:nvPicPr>
            <p:blipFill>
              <a:blip r:embed="rId58"/>
              <a:stretch>
                <a:fillRect/>
              </a:stretch>
            </p:blipFill>
            <p:spPr>
              <a:xfrm>
                <a:off x="4345853" y="2724360"/>
                <a:ext cx="975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4" name="Freihand 23">
                <a:extLst>
                  <a:ext uri="{FF2B5EF4-FFF2-40B4-BE49-F238E27FC236}">
                    <a16:creationId xmlns:a16="http://schemas.microsoft.com/office/drawing/2014/main" id="{320268F2-F97B-4326-8BF6-911BAF895B1F}"/>
                  </a:ext>
                </a:extLst>
              </p14:cNvPr>
              <p14:cNvContentPartPr/>
              <p14:nvPr/>
            </p14:nvContentPartPr>
            <p14:xfrm>
              <a:off x="4520453" y="2834160"/>
              <a:ext cx="360" cy="360"/>
            </p14:xfrm>
          </p:contentPart>
        </mc:Choice>
        <mc:Fallback xmlns="">
          <p:pic>
            <p:nvPicPr>
              <p:cNvPr id="24" name="Freihand 23">
                <a:extLst>
                  <a:ext uri="{FF2B5EF4-FFF2-40B4-BE49-F238E27FC236}">
                    <a16:creationId xmlns:a16="http://schemas.microsoft.com/office/drawing/2014/main" id="{320268F2-F97B-4326-8BF6-911BAF895B1F}"/>
                  </a:ext>
                </a:extLst>
              </p:cNvPr>
              <p:cNvPicPr/>
              <p:nvPr/>
            </p:nvPicPr>
            <p:blipFill>
              <a:blip r:embed="rId60"/>
              <a:stretch>
                <a:fillRect/>
              </a:stretch>
            </p:blipFill>
            <p:spPr>
              <a:xfrm>
                <a:off x="4516133" y="28298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5" name="Freihand 24">
                <a:extLst>
                  <a:ext uri="{FF2B5EF4-FFF2-40B4-BE49-F238E27FC236}">
                    <a16:creationId xmlns:a16="http://schemas.microsoft.com/office/drawing/2014/main" id="{A6701E86-C606-4F47-A7BF-170326108FCD}"/>
                  </a:ext>
                </a:extLst>
              </p14:cNvPr>
              <p14:cNvContentPartPr/>
              <p14:nvPr/>
            </p14:nvContentPartPr>
            <p14:xfrm>
              <a:off x="4738973" y="2670360"/>
              <a:ext cx="22320" cy="116280"/>
            </p14:xfrm>
          </p:contentPart>
        </mc:Choice>
        <mc:Fallback xmlns="">
          <p:pic>
            <p:nvPicPr>
              <p:cNvPr id="25" name="Freihand 24">
                <a:extLst>
                  <a:ext uri="{FF2B5EF4-FFF2-40B4-BE49-F238E27FC236}">
                    <a16:creationId xmlns:a16="http://schemas.microsoft.com/office/drawing/2014/main" id="{A6701E86-C606-4F47-A7BF-170326108FCD}"/>
                  </a:ext>
                </a:extLst>
              </p:cNvPr>
              <p:cNvPicPr/>
              <p:nvPr/>
            </p:nvPicPr>
            <p:blipFill>
              <a:blip r:embed="rId62"/>
              <a:stretch>
                <a:fillRect/>
              </a:stretch>
            </p:blipFill>
            <p:spPr>
              <a:xfrm>
                <a:off x="4734653" y="2666040"/>
                <a:ext cx="309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6" name="Freihand 25">
                <a:extLst>
                  <a:ext uri="{FF2B5EF4-FFF2-40B4-BE49-F238E27FC236}">
                    <a16:creationId xmlns:a16="http://schemas.microsoft.com/office/drawing/2014/main" id="{1B839C82-C5D6-42D8-9255-EC5C6685BED5}"/>
                  </a:ext>
                </a:extLst>
              </p14:cNvPr>
              <p14:cNvContentPartPr/>
              <p14:nvPr/>
            </p14:nvContentPartPr>
            <p14:xfrm>
              <a:off x="4655813" y="2668200"/>
              <a:ext cx="167400" cy="132120"/>
            </p14:xfrm>
          </p:contentPart>
        </mc:Choice>
        <mc:Fallback xmlns="">
          <p:pic>
            <p:nvPicPr>
              <p:cNvPr id="26" name="Freihand 25">
                <a:extLst>
                  <a:ext uri="{FF2B5EF4-FFF2-40B4-BE49-F238E27FC236}">
                    <a16:creationId xmlns:a16="http://schemas.microsoft.com/office/drawing/2014/main" id="{1B839C82-C5D6-42D8-9255-EC5C6685BED5}"/>
                  </a:ext>
                </a:extLst>
              </p:cNvPr>
              <p:cNvPicPr/>
              <p:nvPr/>
            </p:nvPicPr>
            <p:blipFill>
              <a:blip r:embed="rId64"/>
              <a:stretch>
                <a:fillRect/>
              </a:stretch>
            </p:blipFill>
            <p:spPr>
              <a:xfrm>
                <a:off x="4651493" y="2663880"/>
                <a:ext cx="17604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7" name="Freihand 26">
                <a:extLst>
                  <a:ext uri="{FF2B5EF4-FFF2-40B4-BE49-F238E27FC236}">
                    <a16:creationId xmlns:a16="http://schemas.microsoft.com/office/drawing/2014/main" id="{A06CC0E7-7D78-4A9B-9514-19A3D58ECC53}"/>
                  </a:ext>
                </a:extLst>
              </p14:cNvPr>
              <p14:cNvContentPartPr/>
              <p14:nvPr/>
            </p14:nvContentPartPr>
            <p14:xfrm>
              <a:off x="4826453" y="2713560"/>
              <a:ext cx="135360" cy="79560"/>
            </p14:xfrm>
          </p:contentPart>
        </mc:Choice>
        <mc:Fallback xmlns="">
          <p:pic>
            <p:nvPicPr>
              <p:cNvPr id="27" name="Freihand 26">
                <a:extLst>
                  <a:ext uri="{FF2B5EF4-FFF2-40B4-BE49-F238E27FC236}">
                    <a16:creationId xmlns:a16="http://schemas.microsoft.com/office/drawing/2014/main" id="{A06CC0E7-7D78-4A9B-9514-19A3D58ECC53}"/>
                  </a:ext>
                </a:extLst>
              </p:cNvPr>
              <p:cNvPicPr/>
              <p:nvPr/>
            </p:nvPicPr>
            <p:blipFill>
              <a:blip r:embed="rId66"/>
              <a:stretch>
                <a:fillRect/>
              </a:stretch>
            </p:blipFill>
            <p:spPr>
              <a:xfrm>
                <a:off x="4822133" y="2709240"/>
                <a:ext cx="144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9" name="Freihand 28">
                <a:extLst>
                  <a:ext uri="{FF2B5EF4-FFF2-40B4-BE49-F238E27FC236}">
                    <a16:creationId xmlns:a16="http://schemas.microsoft.com/office/drawing/2014/main" id="{1932B59B-0334-4825-BCFA-E23297E14DBE}"/>
                  </a:ext>
                </a:extLst>
              </p14:cNvPr>
              <p14:cNvContentPartPr/>
              <p14:nvPr/>
            </p14:nvContentPartPr>
            <p14:xfrm>
              <a:off x="5010053" y="2730840"/>
              <a:ext cx="115560" cy="54360"/>
            </p14:xfrm>
          </p:contentPart>
        </mc:Choice>
        <mc:Fallback xmlns="">
          <p:pic>
            <p:nvPicPr>
              <p:cNvPr id="29" name="Freihand 28">
                <a:extLst>
                  <a:ext uri="{FF2B5EF4-FFF2-40B4-BE49-F238E27FC236}">
                    <a16:creationId xmlns:a16="http://schemas.microsoft.com/office/drawing/2014/main" id="{1932B59B-0334-4825-BCFA-E23297E14DBE}"/>
                  </a:ext>
                </a:extLst>
              </p:cNvPr>
              <p:cNvPicPr/>
              <p:nvPr/>
            </p:nvPicPr>
            <p:blipFill>
              <a:blip r:embed="rId68"/>
              <a:stretch>
                <a:fillRect/>
              </a:stretch>
            </p:blipFill>
            <p:spPr>
              <a:xfrm>
                <a:off x="5005733" y="2726520"/>
                <a:ext cx="1242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1" name="Freihand 30">
                <a:extLst>
                  <a:ext uri="{FF2B5EF4-FFF2-40B4-BE49-F238E27FC236}">
                    <a16:creationId xmlns:a16="http://schemas.microsoft.com/office/drawing/2014/main" id="{4C4996A9-81A6-4232-A407-319F631FE527}"/>
                  </a:ext>
                </a:extLst>
              </p14:cNvPr>
              <p14:cNvContentPartPr/>
              <p14:nvPr/>
            </p14:nvContentPartPr>
            <p14:xfrm>
              <a:off x="5114453" y="2709600"/>
              <a:ext cx="81360" cy="71280"/>
            </p14:xfrm>
          </p:contentPart>
        </mc:Choice>
        <mc:Fallback xmlns="">
          <p:pic>
            <p:nvPicPr>
              <p:cNvPr id="31" name="Freihand 30">
                <a:extLst>
                  <a:ext uri="{FF2B5EF4-FFF2-40B4-BE49-F238E27FC236}">
                    <a16:creationId xmlns:a16="http://schemas.microsoft.com/office/drawing/2014/main" id="{4C4996A9-81A6-4232-A407-319F631FE527}"/>
                  </a:ext>
                </a:extLst>
              </p:cNvPr>
              <p:cNvPicPr/>
              <p:nvPr/>
            </p:nvPicPr>
            <p:blipFill>
              <a:blip r:embed="rId70"/>
              <a:stretch>
                <a:fillRect/>
              </a:stretch>
            </p:blipFill>
            <p:spPr>
              <a:xfrm>
                <a:off x="5110133" y="2705280"/>
                <a:ext cx="9000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2" name="Freihand 31">
                <a:extLst>
                  <a:ext uri="{FF2B5EF4-FFF2-40B4-BE49-F238E27FC236}">
                    <a16:creationId xmlns:a16="http://schemas.microsoft.com/office/drawing/2014/main" id="{5577D10C-2557-4ED1-9568-FE9177EC5A78}"/>
                  </a:ext>
                </a:extLst>
              </p14:cNvPr>
              <p14:cNvContentPartPr/>
              <p14:nvPr/>
            </p14:nvContentPartPr>
            <p14:xfrm>
              <a:off x="5209133" y="2718600"/>
              <a:ext cx="70200" cy="84960"/>
            </p14:xfrm>
          </p:contentPart>
        </mc:Choice>
        <mc:Fallback xmlns="">
          <p:pic>
            <p:nvPicPr>
              <p:cNvPr id="32" name="Freihand 31">
                <a:extLst>
                  <a:ext uri="{FF2B5EF4-FFF2-40B4-BE49-F238E27FC236}">
                    <a16:creationId xmlns:a16="http://schemas.microsoft.com/office/drawing/2014/main" id="{5577D10C-2557-4ED1-9568-FE9177EC5A78}"/>
                  </a:ext>
                </a:extLst>
              </p:cNvPr>
              <p:cNvPicPr/>
              <p:nvPr/>
            </p:nvPicPr>
            <p:blipFill>
              <a:blip r:embed="rId72"/>
              <a:stretch>
                <a:fillRect/>
              </a:stretch>
            </p:blipFill>
            <p:spPr>
              <a:xfrm>
                <a:off x="5204813" y="2714280"/>
                <a:ext cx="788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3" name="Freihand 32">
                <a:extLst>
                  <a:ext uri="{FF2B5EF4-FFF2-40B4-BE49-F238E27FC236}">
                    <a16:creationId xmlns:a16="http://schemas.microsoft.com/office/drawing/2014/main" id="{D460CBD3-2FF6-423C-A147-2FA5A6D31679}"/>
                  </a:ext>
                </a:extLst>
              </p14:cNvPr>
              <p14:cNvContentPartPr/>
              <p14:nvPr/>
            </p14:nvContentPartPr>
            <p14:xfrm>
              <a:off x="5283293" y="2636160"/>
              <a:ext cx="114120" cy="134640"/>
            </p14:xfrm>
          </p:contentPart>
        </mc:Choice>
        <mc:Fallback xmlns="">
          <p:pic>
            <p:nvPicPr>
              <p:cNvPr id="33" name="Freihand 32">
                <a:extLst>
                  <a:ext uri="{FF2B5EF4-FFF2-40B4-BE49-F238E27FC236}">
                    <a16:creationId xmlns:a16="http://schemas.microsoft.com/office/drawing/2014/main" id="{D460CBD3-2FF6-423C-A147-2FA5A6D31679}"/>
                  </a:ext>
                </a:extLst>
              </p:cNvPr>
              <p:cNvPicPr/>
              <p:nvPr/>
            </p:nvPicPr>
            <p:blipFill>
              <a:blip r:embed="rId74"/>
              <a:stretch>
                <a:fillRect/>
              </a:stretch>
            </p:blipFill>
            <p:spPr>
              <a:xfrm>
                <a:off x="5278973" y="2631840"/>
                <a:ext cx="12276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4" name="Freihand 33">
                <a:extLst>
                  <a:ext uri="{FF2B5EF4-FFF2-40B4-BE49-F238E27FC236}">
                    <a16:creationId xmlns:a16="http://schemas.microsoft.com/office/drawing/2014/main" id="{64A51744-CABE-493D-9B2F-46B00B849C17}"/>
                  </a:ext>
                </a:extLst>
              </p14:cNvPr>
              <p14:cNvContentPartPr/>
              <p14:nvPr/>
            </p14:nvContentPartPr>
            <p14:xfrm>
              <a:off x="5374373" y="2608440"/>
              <a:ext cx="360" cy="360"/>
            </p14:xfrm>
          </p:contentPart>
        </mc:Choice>
        <mc:Fallback xmlns="">
          <p:pic>
            <p:nvPicPr>
              <p:cNvPr id="34" name="Freihand 33">
                <a:extLst>
                  <a:ext uri="{FF2B5EF4-FFF2-40B4-BE49-F238E27FC236}">
                    <a16:creationId xmlns:a16="http://schemas.microsoft.com/office/drawing/2014/main" id="{64A51744-CABE-493D-9B2F-46B00B849C17}"/>
                  </a:ext>
                </a:extLst>
              </p:cNvPr>
              <p:cNvPicPr/>
              <p:nvPr/>
            </p:nvPicPr>
            <p:blipFill>
              <a:blip r:embed="rId60"/>
              <a:stretch>
                <a:fillRect/>
              </a:stretch>
            </p:blipFill>
            <p:spPr>
              <a:xfrm>
                <a:off x="5370053" y="26041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6" name="Freihand 35">
                <a:extLst>
                  <a:ext uri="{FF2B5EF4-FFF2-40B4-BE49-F238E27FC236}">
                    <a16:creationId xmlns:a16="http://schemas.microsoft.com/office/drawing/2014/main" id="{61AF4097-F2E6-4395-9E09-68C8CC17F5F7}"/>
                  </a:ext>
                </a:extLst>
              </p14:cNvPr>
              <p14:cNvContentPartPr/>
              <p14:nvPr/>
            </p14:nvContentPartPr>
            <p14:xfrm>
              <a:off x="5466533" y="2597640"/>
              <a:ext cx="104760" cy="151920"/>
            </p14:xfrm>
          </p:contentPart>
        </mc:Choice>
        <mc:Fallback xmlns="">
          <p:pic>
            <p:nvPicPr>
              <p:cNvPr id="36" name="Freihand 35">
                <a:extLst>
                  <a:ext uri="{FF2B5EF4-FFF2-40B4-BE49-F238E27FC236}">
                    <a16:creationId xmlns:a16="http://schemas.microsoft.com/office/drawing/2014/main" id="{61AF4097-F2E6-4395-9E09-68C8CC17F5F7}"/>
                  </a:ext>
                </a:extLst>
              </p:cNvPr>
              <p:cNvPicPr/>
              <p:nvPr/>
            </p:nvPicPr>
            <p:blipFill>
              <a:blip r:embed="rId77"/>
              <a:stretch>
                <a:fillRect/>
              </a:stretch>
            </p:blipFill>
            <p:spPr>
              <a:xfrm>
                <a:off x="5462213" y="2593320"/>
                <a:ext cx="1134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7" name="Freihand 36">
                <a:extLst>
                  <a:ext uri="{FF2B5EF4-FFF2-40B4-BE49-F238E27FC236}">
                    <a16:creationId xmlns:a16="http://schemas.microsoft.com/office/drawing/2014/main" id="{EE45D7E2-DA04-4575-A188-74F95AE06441}"/>
                  </a:ext>
                </a:extLst>
              </p14:cNvPr>
              <p14:cNvContentPartPr/>
              <p14:nvPr/>
            </p14:nvContentPartPr>
            <p14:xfrm>
              <a:off x="5573093" y="2617080"/>
              <a:ext cx="43920" cy="64800"/>
            </p14:xfrm>
          </p:contentPart>
        </mc:Choice>
        <mc:Fallback xmlns="">
          <p:pic>
            <p:nvPicPr>
              <p:cNvPr id="37" name="Freihand 36">
                <a:extLst>
                  <a:ext uri="{FF2B5EF4-FFF2-40B4-BE49-F238E27FC236}">
                    <a16:creationId xmlns:a16="http://schemas.microsoft.com/office/drawing/2014/main" id="{EE45D7E2-DA04-4575-A188-74F95AE06441}"/>
                  </a:ext>
                </a:extLst>
              </p:cNvPr>
              <p:cNvPicPr/>
              <p:nvPr/>
            </p:nvPicPr>
            <p:blipFill>
              <a:blip r:embed="rId79"/>
              <a:stretch>
                <a:fillRect/>
              </a:stretch>
            </p:blipFill>
            <p:spPr>
              <a:xfrm>
                <a:off x="5568773" y="2612760"/>
                <a:ext cx="5256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38" name="Freihand 37">
                <a:extLst>
                  <a:ext uri="{FF2B5EF4-FFF2-40B4-BE49-F238E27FC236}">
                    <a16:creationId xmlns:a16="http://schemas.microsoft.com/office/drawing/2014/main" id="{373FBDC6-D24C-4C2D-AC64-0E4E9E17E6BC}"/>
                  </a:ext>
                </a:extLst>
              </p14:cNvPr>
              <p14:cNvContentPartPr/>
              <p14:nvPr/>
            </p14:nvContentPartPr>
            <p14:xfrm>
              <a:off x="5626733" y="2666760"/>
              <a:ext cx="177840" cy="79200"/>
            </p14:xfrm>
          </p:contentPart>
        </mc:Choice>
        <mc:Fallback xmlns="">
          <p:pic>
            <p:nvPicPr>
              <p:cNvPr id="38" name="Freihand 37">
                <a:extLst>
                  <a:ext uri="{FF2B5EF4-FFF2-40B4-BE49-F238E27FC236}">
                    <a16:creationId xmlns:a16="http://schemas.microsoft.com/office/drawing/2014/main" id="{373FBDC6-D24C-4C2D-AC64-0E4E9E17E6BC}"/>
                  </a:ext>
                </a:extLst>
              </p:cNvPr>
              <p:cNvPicPr/>
              <p:nvPr/>
            </p:nvPicPr>
            <p:blipFill>
              <a:blip r:embed="rId81"/>
              <a:stretch>
                <a:fillRect/>
              </a:stretch>
            </p:blipFill>
            <p:spPr>
              <a:xfrm>
                <a:off x="5622413" y="2662440"/>
                <a:ext cx="1864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39" name="Freihand 38">
                <a:extLst>
                  <a:ext uri="{FF2B5EF4-FFF2-40B4-BE49-F238E27FC236}">
                    <a16:creationId xmlns:a16="http://schemas.microsoft.com/office/drawing/2014/main" id="{2E5BEC1C-D0E4-437B-81A5-6BA584F38522}"/>
                  </a:ext>
                </a:extLst>
              </p14:cNvPr>
              <p14:cNvContentPartPr/>
              <p14:nvPr/>
            </p14:nvContentPartPr>
            <p14:xfrm>
              <a:off x="5821853" y="2674320"/>
              <a:ext cx="57960" cy="64800"/>
            </p14:xfrm>
          </p:contentPart>
        </mc:Choice>
        <mc:Fallback xmlns="">
          <p:pic>
            <p:nvPicPr>
              <p:cNvPr id="39" name="Freihand 38">
                <a:extLst>
                  <a:ext uri="{FF2B5EF4-FFF2-40B4-BE49-F238E27FC236}">
                    <a16:creationId xmlns:a16="http://schemas.microsoft.com/office/drawing/2014/main" id="{2E5BEC1C-D0E4-437B-81A5-6BA584F38522}"/>
                  </a:ext>
                </a:extLst>
              </p:cNvPr>
              <p:cNvPicPr/>
              <p:nvPr/>
            </p:nvPicPr>
            <p:blipFill>
              <a:blip r:embed="rId83"/>
              <a:stretch>
                <a:fillRect/>
              </a:stretch>
            </p:blipFill>
            <p:spPr>
              <a:xfrm>
                <a:off x="5817533" y="2670000"/>
                <a:ext cx="666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0" name="Freihand 39">
                <a:extLst>
                  <a:ext uri="{FF2B5EF4-FFF2-40B4-BE49-F238E27FC236}">
                    <a16:creationId xmlns:a16="http://schemas.microsoft.com/office/drawing/2014/main" id="{45DABF6F-BD30-4F2A-98B5-B6851690248A}"/>
                  </a:ext>
                </a:extLst>
              </p14:cNvPr>
              <p14:cNvContentPartPr/>
              <p14:nvPr/>
            </p14:nvContentPartPr>
            <p14:xfrm>
              <a:off x="5873693" y="2606640"/>
              <a:ext cx="75240" cy="137160"/>
            </p14:xfrm>
          </p:contentPart>
        </mc:Choice>
        <mc:Fallback xmlns="">
          <p:pic>
            <p:nvPicPr>
              <p:cNvPr id="40" name="Freihand 39">
                <a:extLst>
                  <a:ext uri="{FF2B5EF4-FFF2-40B4-BE49-F238E27FC236}">
                    <a16:creationId xmlns:a16="http://schemas.microsoft.com/office/drawing/2014/main" id="{45DABF6F-BD30-4F2A-98B5-B6851690248A}"/>
                  </a:ext>
                </a:extLst>
              </p:cNvPr>
              <p:cNvPicPr/>
              <p:nvPr/>
            </p:nvPicPr>
            <p:blipFill>
              <a:blip r:embed="rId85"/>
              <a:stretch>
                <a:fillRect/>
              </a:stretch>
            </p:blipFill>
            <p:spPr>
              <a:xfrm>
                <a:off x="5869373" y="2602320"/>
                <a:ext cx="838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1" name="Freihand 40">
                <a:extLst>
                  <a:ext uri="{FF2B5EF4-FFF2-40B4-BE49-F238E27FC236}">
                    <a16:creationId xmlns:a16="http://schemas.microsoft.com/office/drawing/2014/main" id="{C65525B9-CAB6-4970-8228-2EAB01759508}"/>
                  </a:ext>
                </a:extLst>
              </p14:cNvPr>
              <p14:cNvContentPartPr/>
              <p14:nvPr/>
            </p14:nvContentPartPr>
            <p14:xfrm>
              <a:off x="5952533" y="2659920"/>
              <a:ext cx="110160" cy="167400"/>
            </p14:xfrm>
          </p:contentPart>
        </mc:Choice>
        <mc:Fallback xmlns="">
          <p:pic>
            <p:nvPicPr>
              <p:cNvPr id="41" name="Freihand 40">
                <a:extLst>
                  <a:ext uri="{FF2B5EF4-FFF2-40B4-BE49-F238E27FC236}">
                    <a16:creationId xmlns:a16="http://schemas.microsoft.com/office/drawing/2014/main" id="{C65525B9-CAB6-4970-8228-2EAB01759508}"/>
                  </a:ext>
                </a:extLst>
              </p:cNvPr>
              <p:cNvPicPr/>
              <p:nvPr/>
            </p:nvPicPr>
            <p:blipFill>
              <a:blip r:embed="rId87"/>
              <a:stretch>
                <a:fillRect/>
              </a:stretch>
            </p:blipFill>
            <p:spPr>
              <a:xfrm>
                <a:off x="5948213" y="2655600"/>
                <a:ext cx="11880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42" name="Freihand 41">
                <a:extLst>
                  <a:ext uri="{FF2B5EF4-FFF2-40B4-BE49-F238E27FC236}">
                    <a16:creationId xmlns:a16="http://schemas.microsoft.com/office/drawing/2014/main" id="{6985109B-0B01-4E0E-A4E5-A8E227FC3216}"/>
                  </a:ext>
                </a:extLst>
              </p14:cNvPr>
              <p14:cNvContentPartPr/>
              <p14:nvPr/>
            </p14:nvContentPartPr>
            <p14:xfrm>
              <a:off x="6097973" y="2565960"/>
              <a:ext cx="101880" cy="139320"/>
            </p14:xfrm>
          </p:contentPart>
        </mc:Choice>
        <mc:Fallback xmlns="">
          <p:pic>
            <p:nvPicPr>
              <p:cNvPr id="42" name="Freihand 41">
                <a:extLst>
                  <a:ext uri="{FF2B5EF4-FFF2-40B4-BE49-F238E27FC236}">
                    <a16:creationId xmlns:a16="http://schemas.microsoft.com/office/drawing/2014/main" id="{6985109B-0B01-4E0E-A4E5-A8E227FC3216}"/>
                  </a:ext>
                </a:extLst>
              </p:cNvPr>
              <p:cNvPicPr/>
              <p:nvPr/>
            </p:nvPicPr>
            <p:blipFill>
              <a:blip r:embed="rId89"/>
              <a:stretch>
                <a:fillRect/>
              </a:stretch>
            </p:blipFill>
            <p:spPr>
              <a:xfrm>
                <a:off x="6093653" y="2561640"/>
                <a:ext cx="1105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43" name="Freihand 42">
                <a:extLst>
                  <a:ext uri="{FF2B5EF4-FFF2-40B4-BE49-F238E27FC236}">
                    <a16:creationId xmlns:a16="http://schemas.microsoft.com/office/drawing/2014/main" id="{1072AC0A-A9E0-4023-A3FE-686294EC3F07}"/>
                  </a:ext>
                </a:extLst>
              </p14:cNvPr>
              <p14:cNvContentPartPr/>
              <p14:nvPr/>
            </p14:nvContentPartPr>
            <p14:xfrm>
              <a:off x="6157373" y="2542200"/>
              <a:ext cx="88560" cy="172080"/>
            </p14:xfrm>
          </p:contentPart>
        </mc:Choice>
        <mc:Fallback xmlns="">
          <p:pic>
            <p:nvPicPr>
              <p:cNvPr id="43" name="Freihand 42">
                <a:extLst>
                  <a:ext uri="{FF2B5EF4-FFF2-40B4-BE49-F238E27FC236}">
                    <a16:creationId xmlns:a16="http://schemas.microsoft.com/office/drawing/2014/main" id="{1072AC0A-A9E0-4023-A3FE-686294EC3F07}"/>
                  </a:ext>
                </a:extLst>
              </p:cNvPr>
              <p:cNvPicPr/>
              <p:nvPr/>
            </p:nvPicPr>
            <p:blipFill>
              <a:blip r:embed="rId91"/>
              <a:stretch>
                <a:fillRect/>
              </a:stretch>
            </p:blipFill>
            <p:spPr>
              <a:xfrm>
                <a:off x="6153053" y="2537880"/>
                <a:ext cx="972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44" name="Freihand 43">
                <a:extLst>
                  <a:ext uri="{FF2B5EF4-FFF2-40B4-BE49-F238E27FC236}">
                    <a16:creationId xmlns:a16="http://schemas.microsoft.com/office/drawing/2014/main" id="{F141A309-53D0-40B6-80F6-063004E6C521}"/>
                  </a:ext>
                </a:extLst>
              </p14:cNvPr>
              <p14:cNvContentPartPr/>
              <p14:nvPr/>
            </p14:nvContentPartPr>
            <p14:xfrm>
              <a:off x="6199493" y="2626440"/>
              <a:ext cx="139680" cy="25920"/>
            </p14:xfrm>
          </p:contentPart>
        </mc:Choice>
        <mc:Fallback xmlns="">
          <p:pic>
            <p:nvPicPr>
              <p:cNvPr id="44" name="Freihand 43">
                <a:extLst>
                  <a:ext uri="{FF2B5EF4-FFF2-40B4-BE49-F238E27FC236}">
                    <a16:creationId xmlns:a16="http://schemas.microsoft.com/office/drawing/2014/main" id="{F141A309-53D0-40B6-80F6-063004E6C521}"/>
                  </a:ext>
                </a:extLst>
              </p:cNvPr>
              <p:cNvPicPr/>
              <p:nvPr/>
            </p:nvPicPr>
            <p:blipFill>
              <a:blip r:embed="rId93"/>
              <a:stretch>
                <a:fillRect/>
              </a:stretch>
            </p:blipFill>
            <p:spPr>
              <a:xfrm>
                <a:off x="6195173" y="2622120"/>
                <a:ext cx="1483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46" name="Freihand 45">
                <a:extLst>
                  <a:ext uri="{FF2B5EF4-FFF2-40B4-BE49-F238E27FC236}">
                    <a16:creationId xmlns:a16="http://schemas.microsoft.com/office/drawing/2014/main" id="{C53369F3-72D3-4583-873D-780905374868}"/>
                  </a:ext>
                </a:extLst>
              </p14:cNvPr>
              <p14:cNvContentPartPr/>
              <p14:nvPr/>
            </p14:nvContentPartPr>
            <p14:xfrm>
              <a:off x="6411893" y="2500080"/>
              <a:ext cx="266040" cy="177120"/>
            </p14:xfrm>
          </p:contentPart>
        </mc:Choice>
        <mc:Fallback xmlns="">
          <p:pic>
            <p:nvPicPr>
              <p:cNvPr id="46" name="Freihand 45">
                <a:extLst>
                  <a:ext uri="{FF2B5EF4-FFF2-40B4-BE49-F238E27FC236}">
                    <a16:creationId xmlns:a16="http://schemas.microsoft.com/office/drawing/2014/main" id="{C53369F3-72D3-4583-873D-780905374868}"/>
                  </a:ext>
                </a:extLst>
              </p:cNvPr>
              <p:cNvPicPr/>
              <p:nvPr/>
            </p:nvPicPr>
            <p:blipFill>
              <a:blip r:embed="rId95"/>
              <a:stretch>
                <a:fillRect/>
              </a:stretch>
            </p:blipFill>
            <p:spPr>
              <a:xfrm>
                <a:off x="6407573" y="2495760"/>
                <a:ext cx="2746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47" name="Freihand 46">
                <a:extLst>
                  <a:ext uri="{FF2B5EF4-FFF2-40B4-BE49-F238E27FC236}">
                    <a16:creationId xmlns:a16="http://schemas.microsoft.com/office/drawing/2014/main" id="{3A290BEF-3C94-4192-8400-DF49A107C83D}"/>
                  </a:ext>
                </a:extLst>
              </p14:cNvPr>
              <p14:cNvContentPartPr/>
              <p14:nvPr/>
            </p14:nvContentPartPr>
            <p14:xfrm>
              <a:off x="6606653" y="2465880"/>
              <a:ext cx="360" cy="360"/>
            </p14:xfrm>
          </p:contentPart>
        </mc:Choice>
        <mc:Fallback xmlns="">
          <p:pic>
            <p:nvPicPr>
              <p:cNvPr id="47" name="Freihand 46">
                <a:extLst>
                  <a:ext uri="{FF2B5EF4-FFF2-40B4-BE49-F238E27FC236}">
                    <a16:creationId xmlns:a16="http://schemas.microsoft.com/office/drawing/2014/main" id="{3A290BEF-3C94-4192-8400-DF49A107C83D}"/>
                  </a:ext>
                </a:extLst>
              </p:cNvPr>
              <p:cNvPicPr/>
              <p:nvPr/>
            </p:nvPicPr>
            <p:blipFill>
              <a:blip r:embed="rId60"/>
              <a:stretch>
                <a:fillRect/>
              </a:stretch>
            </p:blipFill>
            <p:spPr>
              <a:xfrm>
                <a:off x="6602333" y="24615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8" name="Freihand 47">
                <a:extLst>
                  <a:ext uri="{FF2B5EF4-FFF2-40B4-BE49-F238E27FC236}">
                    <a16:creationId xmlns:a16="http://schemas.microsoft.com/office/drawing/2014/main" id="{0F99A15A-A4C9-4C1E-9319-37A91716EF8B}"/>
                  </a:ext>
                </a:extLst>
              </p14:cNvPr>
              <p14:cNvContentPartPr/>
              <p14:nvPr/>
            </p14:nvContentPartPr>
            <p14:xfrm>
              <a:off x="6810053" y="2451120"/>
              <a:ext cx="287640" cy="207720"/>
            </p14:xfrm>
          </p:contentPart>
        </mc:Choice>
        <mc:Fallback xmlns="">
          <p:pic>
            <p:nvPicPr>
              <p:cNvPr id="48" name="Freihand 47">
                <a:extLst>
                  <a:ext uri="{FF2B5EF4-FFF2-40B4-BE49-F238E27FC236}">
                    <a16:creationId xmlns:a16="http://schemas.microsoft.com/office/drawing/2014/main" id="{0F99A15A-A4C9-4C1E-9319-37A91716EF8B}"/>
                  </a:ext>
                </a:extLst>
              </p:cNvPr>
              <p:cNvPicPr/>
              <p:nvPr/>
            </p:nvPicPr>
            <p:blipFill>
              <a:blip r:embed="rId98"/>
              <a:stretch>
                <a:fillRect/>
              </a:stretch>
            </p:blipFill>
            <p:spPr>
              <a:xfrm>
                <a:off x="6805733" y="2446800"/>
                <a:ext cx="2962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9" name="Freihand 48">
                <a:extLst>
                  <a:ext uri="{FF2B5EF4-FFF2-40B4-BE49-F238E27FC236}">
                    <a16:creationId xmlns:a16="http://schemas.microsoft.com/office/drawing/2014/main" id="{2816A65F-FB48-4A53-93A4-39AF63BDF78E}"/>
                  </a:ext>
                </a:extLst>
              </p14:cNvPr>
              <p14:cNvContentPartPr/>
              <p14:nvPr/>
            </p14:nvContentPartPr>
            <p14:xfrm>
              <a:off x="7078613" y="2429160"/>
              <a:ext cx="174600" cy="294120"/>
            </p14:xfrm>
          </p:contentPart>
        </mc:Choice>
        <mc:Fallback xmlns="">
          <p:pic>
            <p:nvPicPr>
              <p:cNvPr id="49" name="Freihand 48">
                <a:extLst>
                  <a:ext uri="{FF2B5EF4-FFF2-40B4-BE49-F238E27FC236}">
                    <a16:creationId xmlns:a16="http://schemas.microsoft.com/office/drawing/2014/main" id="{2816A65F-FB48-4A53-93A4-39AF63BDF78E}"/>
                  </a:ext>
                </a:extLst>
              </p:cNvPr>
              <p:cNvPicPr/>
              <p:nvPr/>
            </p:nvPicPr>
            <p:blipFill>
              <a:blip r:embed="rId100"/>
              <a:stretch>
                <a:fillRect/>
              </a:stretch>
            </p:blipFill>
            <p:spPr>
              <a:xfrm>
                <a:off x="7074293" y="2424840"/>
                <a:ext cx="18324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0" name="Freihand 49">
                <a:extLst>
                  <a:ext uri="{FF2B5EF4-FFF2-40B4-BE49-F238E27FC236}">
                    <a16:creationId xmlns:a16="http://schemas.microsoft.com/office/drawing/2014/main" id="{67DF99AC-2E8D-4226-BFD3-4A6C865A79D4}"/>
                  </a:ext>
                </a:extLst>
              </p14:cNvPr>
              <p14:cNvContentPartPr/>
              <p14:nvPr/>
            </p14:nvContentPartPr>
            <p14:xfrm>
              <a:off x="7273373" y="2512320"/>
              <a:ext cx="80280" cy="83520"/>
            </p14:xfrm>
          </p:contentPart>
        </mc:Choice>
        <mc:Fallback xmlns="">
          <p:pic>
            <p:nvPicPr>
              <p:cNvPr id="50" name="Freihand 49">
                <a:extLst>
                  <a:ext uri="{FF2B5EF4-FFF2-40B4-BE49-F238E27FC236}">
                    <a16:creationId xmlns:a16="http://schemas.microsoft.com/office/drawing/2014/main" id="{67DF99AC-2E8D-4226-BFD3-4A6C865A79D4}"/>
                  </a:ext>
                </a:extLst>
              </p:cNvPr>
              <p:cNvPicPr/>
              <p:nvPr/>
            </p:nvPicPr>
            <p:blipFill>
              <a:blip r:embed="rId102"/>
              <a:stretch>
                <a:fillRect/>
              </a:stretch>
            </p:blipFill>
            <p:spPr>
              <a:xfrm>
                <a:off x="7269053" y="2508000"/>
                <a:ext cx="889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1" name="Freihand 50">
                <a:extLst>
                  <a:ext uri="{FF2B5EF4-FFF2-40B4-BE49-F238E27FC236}">
                    <a16:creationId xmlns:a16="http://schemas.microsoft.com/office/drawing/2014/main" id="{388DA736-296F-4611-A4A9-19C41822A745}"/>
                  </a:ext>
                </a:extLst>
              </p14:cNvPr>
              <p14:cNvContentPartPr/>
              <p14:nvPr/>
            </p14:nvContentPartPr>
            <p14:xfrm>
              <a:off x="7352213" y="2517720"/>
              <a:ext cx="176400" cy="60840"/>
            </p14:xfrm>
          </p:contentPart>
        </mc:Choice>
        <mc:Fallback xmlns="">
          <p:pic>
            <p:nvPicPr>
              <p:cNvPr id="51" name="Freihand 50">
                <a:extLst>
                  <a:ext uri="{FF2B5EF4-FFF2-40B4-BE49-F238E27FC236}">
                    <a16:creationId xmlns:a16="http://schemas.microsoft.com/office/drawing/2014/main" id="{388DA736-296F-4611-A4A9-19C41822A745}"/>
                  </a:ext>
                </a:extLst>
              </p:cNvPr>
              <p:cNvPicPr/>
              <p:nvPr/>
            </p:nvPicPr>
            <p:blipFill>
              <a:blip r:embed="rId104"/>
              <a:stretch>
                <a:fillRect/>
              </a:stretch>
            </p:blipFill>
            <p:spPr>
              <a:xfrm>
                <a:off x="7347893" y="2513400"/>
                <a:ext cx="18504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2" name="Freihand 51">
                <a:extLst>
                  <a:ext uri="{FF2B5EF4-FFF2-40B4-BE49-F238E27FC236}">
                    <a16:creationId xmlns:a16="http://schemas.microsoft.com/office/drawing/2014/main" id="{E8D377A3-B457-4AA3-8FDE-15C9A0570CD8}"/>
                  </a:ext>
                </a:extLst>
              </p14:cNvPr>
              <p14:cNvContentPartPr/>
              <p14:nvPr/>
            </p14:nvContentPartPr>
            <p14:xfrm>
              <a:off x="7541933" y="2493240"/>
              <a:ext cx="56880" cy="66960"/>
            </p14:xfrm>
          </p:contentPart>
        </mc:Choice>
        <mc:Fallback xmlns="">
          <p:pic>
            <p:nvPicPr>
              <p:cNvPr id="52" name="Freihand 51">
                <a:extLst>
                  <a:ext uri="{FF2B5EF4-FFF2-40B4-BE49-F238E27FC236}">
                    <a16:creationId xmlns:a16="http://schemas.microsoft.com/office/drawing/2014/main" id="{E8D377A3-B457-4AA3-8FDE-15C9A0570CD8}"/>
                  </a:ext>
                </a:extLst>
              </p:cNvPr>
              <p:cNvPicPr/>
              <p:nvPr/>
            </p:nvPicPr>
            <p:blipFill>
              <a:blip r:embed="rId106"/>
              <a:stretch>
                <a:fillRect/>
              </a:stretch>
            </p:blipFill>
            <p:spPr>
              <a:xfrm>
                <a:off x="7537613" y="2488920"/>
                <a:ext cx="655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3" name="Freihand 52">
                <a:extLst>
                  <a:ext uri="{FF2B5EF4-FFF2-40B4-BE49-F238E27FC236}">
                    <a16:creationId xmlns:a16="http://schemas.microsoft.com/office/drawing/2014/main" id="{3394C790-0792-4590-8480-D6458D060967}"/>
                  </a:ext>
                </a:extLst>
              </p14:cNvPr>
              <p14:cNvContentPartPr/>
              <p14:nvPr/>
            </p14:nvContentPartPr>
            <p14:xfrm>
              <a:off x="7608893" y="2491800"/>
              <a:ext cx="60840" cy="165240"/>
            </p14:xfrm>
          </p:contentPart>
        </mc:Choice>
        <mc:Fallback xmlns="">
          <p:pic>
            <p:nvPicPr>
              <p:cNvPr id="53" name="Freihand 52">
                <a:extLst>
                  <a:ext uri="{FF2B5EF4-FFF2-40B4-BE49-F238E27FC236}">
                    <a16:creationId xmlns:a16="http://schemas.microsoft.com/office/drawing/2014/main" id="{3394C790-0792-4590-8480-D6458D060967}"/>
                  </a:ext>
                </a:extLst>
              </p:cNvPr>
              <p:cNvPicPr/>
              <p:nvPr/>
            </p:nvPicPr>
            <p:blipFill>
              <a:blip r:embed="rId108"/>
              <a:stretch>
                <a:fillRect/>
              </a:stretch>
            </p:blipFill>
            <p:spPr>
              <a:xfrm>
                <a:off x="7604573" y="2487480"/>
                <a:ext cx="694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4" name="Freihand 53">
                <a:extLst>
                  <a:ext uri="{FF2B5EF4-FFF2-40B4-BE49-F238E27FC236}">
                    <a16:creationId xmlns:a16="http://schemas.microsoft.com/office/drawing/2014/main" id="{694106C2-F9DC-4AD6-AFB9-B98C7E500730}"/>
                  </a:ext>
                </a:extLst>
              </p14:cNvPr>
              <p14:cNvContentPartPr/>
              <p14:nvPr/>
            </p14:nvContentPartPr>
            <p14:xfrm>
              <a:off x="7692413" y="2479200"/>
              <a:ext cx="92520" cy="84240"/>
            </p14:xfrm>
          </p:contentPart>
        </mc:Choice>
        <mc:Fallback xmlns="">
          <p:pic>
            <p:nvPicPr>
              <p:cNvPr id="54" name="Freihand 53">
                <a:extLst>
                  <a:ext uri="{FF2B5EF4-FFF2-40B4-BE49-F238E27FC236}">
                    <a16:creationId xmlns:a16="http://schemas.microsoft.com/office/drawing/2014/main" id="{694106C2-F9DC-4AD6-AFB9-B98C7E500730}"/>
                  </a:ext>
                </a:extLst>
              </p:cNvPr>
              <p:cNvPicPr/>
              <p:nvPr/>
            </p:nvPicPr>
            <p:blipFill>
              <a:blip r:embed="rId110"/>
              <a:stretch>
                <a:fillRect/>
              </a:stretch>
            </p:blipFill>
            <p:spPr>
              <a:xfrm>
                <a:off x="7688093" y="2474880"/>
                <a:ext cx="1011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5" name="Freihand 54">
                <a:extLst>
                  <a:ext uri="{FF2B5EF4-FFF2-40B4-BE49-F238E27FC236}">
                    <a16:creationId xmlns:a16="http://schemas.microsoft.com/office/drawing/2014/main" id="{13C3EFE4-8D09-4F60-B6B5-92E395095552}"/>
                  </a:ext>
                </a:extLst>
              </p14:cNvPr>
              <p14:cNvContentPartPr/>
              <p14:nvPr/>
            </p14:nvContentPartPr>
            <p14:xfrm>
              <a:off x="7781693" y="2397840"/>
              <a:ext cx="60120" cy="148680"/>
            </p14:xfrm>
          </p:contentPart>
        </mc:Choice>
        <mc:Fallback xmlns="">
          <p:pic>
            <p:nvPicPr>
              <p:cNvPr id="55" name="Freihand 54">
                <a:extLst>
                  <a:ext uri="{FF2B5EF4-FFF2-40B4-BE49-F238E27FC236}">
                    <a16:creationId xmlns:a16="http://schemas.microsoft.com/office/drawing/2014/main" id="{13C3EFE4-8D09-4F60-B6B5-92E395095552}"/>
                  </a:ext>
                </a:extLst>
              </p:cNvPr>
              <p:cNvPicPr/>
              <p:nvPr/>
            </p:nvPicPr>
            <p:blipFill>
              <a:blip r:embed="rId112"/>
              <a:stretch>
                <a:fillRect/>
              </a:stretch>
            </p:blipFill>
            <p:spPr>
              <a:xfrm>
                <a:off x="7777373" y="2393520"/>
                <a:ext cx="68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6" name="Freihand 55">
                <a:extLst>
                  <a:ext uri="{FF2B5EF4-FFF2-40B4-BE49-F238E27FC236}">
                    <a16:creationId xmlns:a16="http://schemas.microsoft.com/office/drawing/2014/main" id="{52A391E9-9D97-4713-A36F-9B887E0863D1}"/>
                  </a:ext>
                </a:extLst>
              </p14:cNvPr>
              <p14:cNvContentPartPr/>
              <p14:nvPr/>
            </p14:nvContentPartPr>
            <p14:xfrm>
              <a:off x="7957013" y="2374080"/>
              <a:ext cx="184680" cy="195120"/>
            </p14:xfrm>
          </p:contentPart>
        </mc:Choice>
        <mc:Fallback xmlns="">
          <p:pic>
            <p:nvPicPr>
              <p:cNvPr id="56" name="Freihand 55">
                <a:extLst>
                  <a:ext uri="{FF2B5EF4-FFF2-40B4-BE49-F238E27FC236}">
                    <a16:creationId xmlns:a16="http://schemas.microsoft.com/office/drawing/2014/main" id="{52A391E9-9D97-4713-A36F-9B887E0863D1}"/>
                  </a:ext>
                </a:extLst>
              </p:cNvPr>
              <p:cNvPicPr/>
              <p:nvPr/>
            </p:nvPicPr>
            <p:blipFill>
              <a:blip r:embed="rId114"/>
              <a:stretch>
                <a:fillRect/>
              </a:stretch>
            </p:blipFill>
            <p:spPr>
              <a:xfrm>
                <a:off x="7952693" y="2369760"/>
                <a:ext cx="1933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7" name="Freihand 56">
                <a:extLst>
                  <a:ext uri="{FF2B5EF4-FFF2-40B4-BE49-F238E27FC236}">
                    <a16:creationId xmlns:a16="http://schemas.microsoft.com/office/drawing/2014/main" id="{769649CC-F723-4F7E-9A24-50BC0100B9C1}"/>
                  </a:ext>
                </a:extLst>
              </p14:cNvPr>
              <p14:cNvContentPartPr/>
              <p14:nvPr/>
            </p14:nvContentPartPr>
            <p14:xfrm>
              <a:off x="8039813" y="2489640"/>
              <a:ext cx="100800" cy="16560"/>
            </p14:xfrm>
          </p:contentPart>
        </mc:Choice>
        <mc:Fallback xmlns="">
          <p:pic>
            <p:nvPicPr>
              <p:cNvPr id="57" name="Freihand 56">
                <a:extLst>
                  <a:ext uri="{FF2B5EF4-FFF2-40B4-BE49-F238E27FC236}">
                    <a16:creationId xmlns:a16="http://schemas.microsoft.com/office/drawing/2014/main" id="{769649CC-F723-4F7E-9A24-50BC0100B9C1}"/>
                  </a:ext>
                </a:extLst>
              </p:cNvPr>
              <p:cNvPicPr/>
              <p:nvPr/>
            </p:nvPicPr>
            <p:blipFill>
              <a:blip r:embed="rId116"/>
              <a:stretch>
                <a:fillRect/>
              </a:stretch>
            </p:blipFill>
            <p:spPr>
              <a:xfrm>
                <a:off x="8035493" y="2485320"/>
                <a:ext cx="1094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4" name="Freihand 73">
                <a:extLst>
                  <a:ext uri="{FF2B5EF4-FFF2-40B4-BE49-F238E27FC236}">
                    <a16:creationId xmlns:a16="http://schemas.microsoft.com/office/drawing/2014/main" id="{622F11CF-C218-475D-B968-25D63BE735AC}"/>
                  </a:ext>
                </a:extLst>
              </p14:cNvPr>
              <p14:cNvContentPartPr/>
              <p14:nvPr/>
            </p14:nvContentPartPr>
            <p14:xfrm>
              <a:off x="4696133" y="2960160"/>
              <a:ext cx="140400" cy="94680"/>
            </p14:xfrm>
          </p:contentPart>
        </mc:Choice>
        <mc:Fallback xmlns="">
          <p:pic>
            <p:nvPicPr>
              <p:cNvPr id="74" name="Freihand 73">
                <a:extLst>
                  <a:ext uri="{FF2B5EF4-FFF2-40B4-BE49-F238E27FC236}">
                    <a16:creationId xmlns:a16="http://schemas.microsoft.com/office/drawing/2014/main" id="{622F11CF-C218-475D-B968-25D63BE735AC}"/>
                  </a:ext>
                </a:extLst>
              </p:cNvPr>
              <p:cNvPicPr/>
              <p:nvPr/>
            </p:nvPicPr>
            <p:blipFill>
              <a:blip r:embed="rId118"/>
              <a:stretch>
                <a:fillRect/>
              </a:stretch>
            </p:blipFill>
            <p:spPr>
              <a:xfrm>
                <a:off x="4691813" y="2955840"/>
                <a:ext cx="1490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5" name="Freihand 74">
                <a:extLst>
                  <a:ext uri="{FF2B5EF4-FFF2-40B4-BE49-F238E27FC236}">
                    <a16:creationId xmlns:a16="http://schemas.microsoft.com/office/drawing/2014/main" id="{79AB3DBF-1B9E-49C2-ACF0-695B828D0188}"/>
                  </a:ext>
                </a:extLst>
              </p14:cNvPr>
              <p14:cNvContentPartPr/>
              <p14:nvPr/>
            </p14:nvContentPartPr>
            <p14:xfrm>
              <a:off x="4817813" y="2946840"/>
              <a:ext cx="8280" cy="1800"/>
            </p14:xfrm>
          </p:contentPart>
        </mc:Choice>
        <mc:Fallback xmlns="">
          <p:pic>
            <p:nvPicPr>
              <p:cNvPr id="75" name="Freihand 74">
                <a:extLst>
                  <a:ext uri="{FF2B5EF4-FFF2-40B4-BE49-F238E27FC236}">
                    <a16:creationId xmlns:a16="http://schemas.microsoft.com/office/drawing/2014/main" id="{79AB3DBF-1B9E-49C2-ACF0-695B828D0188}"/>
                  </a:ext>
                </a:extLst>
              </p:cNvPr>
              <p:cNvPicPr/>
              <p:nvPr/>
            </p:nvPicPr>
            <p:blipFill>
              <a:blip r:embed="rId120"/>
              <a:stretch>
                <a:fillRect/>
              </a:stretch>
            </p:blipFill>
            <p:spPr>
              <a:xfrm>
                <a:off x="4813493" y="2942520"/>
                <a:ext cx="1692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6" name="Freihand 75">
                <a:extLst>
                  <a:ext uri="{FF2B5EF4-FFF2-40B4-BE49-F238E27FC236}">
                    <a16:creationId xmlns:a16="http://schemas.microsoft.com/office/drawing/2014/main" id="{7F99AC60-D2D9-46A7-8C1D-06D167ADA7E4}"/>
                  </a:ext>
                </a:extLst>
              </p14:cNvPr>
              <p14:cNvContentPartPr/>
              <p14:nvPr/>
            </p14:nvContentPartPr>
            <p14:xfrm>
              <a:off x="4971533" y="2900400"/>
              <a:ext cx="289440" cy="131760"/>
            </p14:xfrm>
          </p:contentPart>
        </mc:Choice>
        <mc:Fallback xmlns="">
          <p:pic>
            <p:nvPicPr>
              <p:cNvPr id="76" name="Freihand 75">
                <a:extLst>
                  <a:ext uri="{FF2B5EF4-FFF2-40B4-BE49-F238E27FC236}">
                    <a16:creationId xmlns:a16="http://schemas.microsoft.com/office/drawing/2014/main" id="{7F99AC60-D2D9-46A7-8C1D-06D167ADA7E4}"/>
                  </a:ext>
                </a:extLst>
              </p:cNvPr>
              <p:cNvPicPr/>
              <p:nvPr/>
            </p:nvPicPr>
            <p:blipFill>
              <a:blip r:embed="rId122"/>
              <a:stretch>
                <a:fillRect/>
              </a:stretch>
            </p:blipFill>
            <p:spPr>
              <a:xfrm>
                <a:off x="4966853" y="2896080"/>
                <a:ext cx="2980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7" name="Freihand 76">
                <a:extLst>
                  <a:ext uri="{FF2B5EF4-FFF2-40B4-BE49-F238E27FC236}">
                    <a16:creationId xmlns:a16="http://schemas.microsoft.com/office/drawing/2014/main" id="{B0BBA8BA-27DD-4EBA-980E-8F7736315BEB}"/>
                  </a:ext>
                </a:extLst>
              </p14:cNvPr>
              <p14:cNvContentPartPr/>
              <p14:nvPr/>
            </p14:nvContentPartPr>
            <p14:xfrm>
              <a:off x="5520173" y="2886000"/>
              <a:ext cx="245160" cy="131040"/>
            </p14:xfrm>
          </p:contentPart>
        </mc:Choice>
        <mc:Fallback xmlns="">
          <p:pic>
            <p:nvPicPr>
              <p:cNvPr id="77" name="Freihand 76">
                <a:extLst>
                  <a:ext uri="{FF2B5EF4-FFF2-40B4-BE49-F238E27FC236}">
                    <a16:creationId xmlns:a16="http://schemas.microsoft.com/office/drawing/2014/main" id="{B0BBA8BA-27DD-4EBA-980E-8F7736315BEB}"/>
                  </a:ext>
                </a:extLst>
              </p:cNvPr>
              <p:cNvPicPr/>
              <p:nvPr/>
            </p:nvPicPr>
            <p:blipFill>
              <a:blip r:embed="rId124"/>
              <a:stretch>
                <a:fillRect/>
              </a:stretch>
            </p:blipFill>
            <p:spPr>
              <a:xfrm>
                <a:off x="5515853" y="2881680"/>
                <a:ext cx="2538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8" name="Freihand 77">
                <a:extLst>
                  <a:ext uri="{FF2B5EF4-FFF2-40B4-BE49-F238E27FC236}">
                    <a16:creationId xmlns:a16="http://schemas.microsoft.com/office/drawing/2014/main" id="{6CDB4DB9-AB09-4D98-B52A-A816250F658E}"/>
                  </a:ext>
                </a:extLst>
              </p14:cNvPr>
              <p14:cNvContentPartPr/>
              <p14:nvPr/>
            </p14:nvContentPartPr>
            <p14:xfrm>
              <a:off x="5814653" y="2831640"/>
              <a:ext cx="126000" cy="150480"/>
            </p14:xfrm>
          </p:contentPart>
        </mc:Choice>
        <mc:Fallback xmlns="">
          <p:pic>
            <p:nvPicPr>
              <p:cNvPr id="78" name="Freihand 77">
                <a:extLst>
                  <a:ext uri="{FF2B5EF4-FFF2-40B4-BE49-F238E27FC236}">
                    <a16:creationId xmlns:a16="http://schemas.microsoft.com/office/drawing/2014/main" id="{6CDB4DB9-AB09-4D98-B52A-A816250F658E}"/>
                  </a:ext>
                </a:extLst>
              </p:cNvPr>
              <p:cNvPicPr/>
              <p:nvPr/>
            </p:nvPicPr>
            <p:blipFill>
              <a:blip r:embed="rId126"/>
              <a:stretch>
                <a:fillRect/>
              </a:stretch>
            </p:blipFill>
            <p:spPr>
              <a:xfrm>
                <a:off x="5810333" y="2827320"/>
                <a:ext cx="13464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9" name="Freihand 78">
                <a:extLst>
                  <a:ext uri="{FF2B5EF4-FFF2-40B4-BE49-F238E27FC236}">
                    <a16:creationId xmlns:a16="http://schemas.microsoft.com/office/drawing/2014/main" id="{37A3B967-E33C-40C5-809E-75FAC2080F79}"/>
                  </a:ext>
                </a:extLst>
              </p14:cNvPr>
              <p14:cNvContentPartPr/>
              <p14:nvPr/>
            </p14:nvContentPartPr>
            <p14:xfrm>
              <a:off x="5878373" y="2936040"/>
              <a:ext cx="66240" cy="30960"/>
            </p14:xfrm>
          </p:contentPart>
        </mc:Choice>
        <mc:Fallback xmlns="">
          <p:pic>
            <p:nvPicPr>
              <p:cNvPr id="79" name="Freihand 78">
                <a:extLst>
                  <a:ext uri="{FF2B5EF4-FFF2-40B4-BE49-F238E27FC236}">
                    <a16:creationId xmlns:a16="http://schemas.microsoft.com/office/drawing/2014/main" id="{37A3B967-E33C-40C5-809E-75FAC2080F79}"/>
                  </a:ext>
                </a:extLst>
              </p:cNvPr>
              <p:cNvPicPr/>
              <p:nvPr/>
            </p:nvPicPr>
            <p:blipFill>
              <a:blip r:embed="rId128"/>
              <a:stretch>
                <a:fillRect/>
              </a:stretch>
            </p:blipFill>
            <p:spPr>
              <a:xfrm>
                <a:off x="5874053" y="2931720"/>
                <a:ext cx="7488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0" name="Freihand 79">
                <a:extLst>
                  <a:ext uri="{FF2B5EF4-FFF2-40B4-BE49-F238E27FC236}">
                    <a16:creationId xmlns:a16="http://schemas.microsoft.com/office/drawing/2014/main" id="{05B66EED-45B7-456D-B177-9FEC6D0DC5E8}"/>
                  </a:ext>
                </a:extLst>
              </p14:cNvPr>
              <p14:cNvContentPartPr/>
              <p14:nvPr/>
            </p14:nvContentPartPr>
            <p14:xfrm>
              <a:off x="5981693" y="2872320"/>
              <a:ext cx="243360" cy="87480"/>
            </p14:xfrm>
          </p:contentPart>
        </mc:Choice>
        <mc:Fallback xmlns="">
          <p:pic>
            <p:nvPicPr>
              <p:cNvPr id="80" name="Freihand 79">
                <a:extLst>
                  <a:ext uri="{FF2B5EF4-FFF2-40B4-BE49-F238E27FC236}">
                    <a16:creationId xmlns:a16="http://schemas.microsoft.com/office/drawing/2014/main" id="{05B66EED-45B7-456D-B177-9FEC6D0DC5E8}"/>
                  </a:ext>
                </a:extLst>
              </p:cNvPr>
              <p:cNvPicPr/>
              <p:nvPr/>
            </p:nvPicPr>
            <p:blipFill>
              <a:blip r:embed="rId130"/>
              <a:stretch>
                <a:fillRect/>
              </a:stretch>
            </p:blipFill>
            <p:spPr>
              <a:xfrm>
                <a:off x="5977373" y="2868000"/>
                <a:ext cx="2520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1" name="Freihand 80">
                <a:extLst>
                  <a:ext uri="{FF2B5EF4-FFF2-40B4-BE49-F238E27FC236}">
                    <a16:creationId xmlns:a16="http://schemas.microsoft.com/office/drawing/2014/main" id="{87D32E0A-30C6-4527-9262-19F5057AD8C6}"/>
                  </a:ext>
                </a:extLst>
              </p14:cNvPr>
              <p14:cNvContentPartPr/>
              <p14:nvPr/>
            </p14:nvContentPartPr>
            <p14:xfrm>
              <a:off x="6199493" y="2821920"/>
              <a:ext cx="109800" cy="223560"/>
            </p14:xfrm>
          </p:contentPart>
        </mc:Choice>
        <mc:Fallback xmlns="">
          <p:pic>
            <p:nvPicPr>
              <p:cNvPr id="81" name="Freihand 80">
                <a:extLst>
                  <a:ext uri="{FF2B5EF4-FFF2-40B4-BE49-F238E27FC236}">
                    <a16:creationId xmlns:a16="http://schemas.microsoft.com/office/drawing/2014/main" id="{87D32E0A-30C6-4527-9262-19F5057AD8C6}"/>
                  </a:ext>
                </a:extLst>
              </p:cNvPr>
              <p:cNvPicPr/>
              <p:nvPr/>
            </p:nvPicPr>
            <p:blipFill>
              <a:blip r:embed="rId132"/>
              <a:stretch>
                <a:fillRect/>
              </a:stretch>
            </p:blipFill>
            <p:spPr>
              <a:xfrm>
                <a:off x="6195173" y="2817600"/>
                <a:ext cx="11844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2" name="Freihand 81">
                <a:extLst>
                  <a:ext uri="{FF2B5EF4-FFF2-40B4-BE49-F238E27FC236}">
                    <a16:creationId xmlns:a16="http://schemas.microsoft.com/office/drawing/2014/main" id="{3F4D00E9-41CA-4662-BA04-DAB85A32DE0A}"/>
                  </a:ext>
                </a:extLst>
              </p14:cNvPr>
              <p14:cNvContentPartPr/>
              <p14:nvPr/>
            </p14:nvContentPartPr>
            <p14:xfrm>
              <a:off x="6329093" y="2788800"/>
              <a:ext cx="120960" cy="152280"/>
            </p14:xfrm>
          </p:contentPart>
        </mc:Choice>
        <mc:Fallback xmlns="">
          <p:pic>
            <p:nvPicPr>
              <p:cNvPr id="82" name="Freihand 81">
                <a:extLst>
                  <a:ext uri="{FF2B5EF4-FFF2-40B4-BE49-F238E27FC236}">
                    <a16:creationId xmlns:a16="http://schemas.microsoft.com/office/drawing/2014/main" id="{3F4D00E9-41CA-4662-BA04-DAB85A32DE0A}"/>
                  </a:ext>
                </a:extLst>
              </p:cNvPr>
              <p:cNvPicPr/>
              <p:nvPr/>
            </p:nvPicPr>
            <p:blipFill>
              <a:blip r:embed="rId134"/>
              <a:stretch>
                <a:fillRect/>
              </a:stretch>
            </p:blipFill>
            <p:spPr>
              <a:xfrm>
                <a:off x="6324773" y="2784480"/>
                <a:ext cx="1296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4" name="Freihand 83">
                <a:extLst>
                  <a:ext uri="{FF2B5EF4-FFF2-40B4-BE49-F238E27FC236}">
                    <a16:creationId xmlns:a16="http://schemas.microsoft.com/office/drawing/2014/main" id="{1BE3F953-CFE8-4352-8843-971F5F2B3D8F}"/>
                  </a:ext>
                </a:extLst>
              </p14:cNvPr>
              <p14:cNvContentPartPr/>
              <p14:nvPr/>
            </p14:nvContentPartPr>
            <p14:xfrm>
              <a:off x="6680453" y="2831280"/>
              <a:ext cx="137160" cy="122040"/>
            </p14:xfrm>
          </p:contentPart>
        </mc:Choice>
        <mc:Fallback xmlns="">
          <p:pic>
            <p:nvPicPr>
              <p:cNvPr id="84" name="Freihand 83">
                <a:extLst>
                  <a:ext uri="{FF2B5EF4-FFF2-40B4-BE49-F238E27FC236}">
                    <a16:creationId xmlns:a16="http://schemas.microsoft.com/office/drawing/2014/main" id="{1BE3F953-CFE8-4352-8843-971F5F2B3D8F}"/>
                  </a:ext>
                </a:extLst>
              </p:cNvPr>
              <p:cNvPicPr/>
              <p:nvPr/>
            </p:nvPicPr>
            <p:blipFill>
              <a:blip r:embed="rId136"/>
              <a:stretch>
                <a:fillRect/>
              </a:stretch>
            </p:blipFill>
            <p:spPr>
              <a:xfrm>
                <a:off x="6676133" y="2826960"/>
                <a:ext cx="1458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5" name="Freihand 84">
                <a:extLst>
                  <a:ext uri="{FF2B5EF4-FFF2-40B4-BE49-F238E27FC236}">
                    <a16:creationId xmlns:a16="http://schemas.microsoft.com/office/drawing/2014/main" id="{8B316CB6-1CA6-4FDD-B532-470023D93B22}"/>
                  </a:ext>
                </a:extLst>
              </p14:cNvPr>
              <p14:cNvContentPartPr/>
              <p14:nvPr/>
            </p14:nvContentPartPr>
            <p14:xfrm>
              <a:off x="6872333" y="2841720"/>
              <a:ext cx="197640" cy="87120"/>
            </p14:xfrm>
          </p:contentPart>
        </mc:Choice>
        <mc:Fallback xmlns="">
          <p:pic>
            <p:nvPicPr>
              <p:cNvPr id="85" name="Freihand 84">
                <a:extLst>
                  <a:ext uri="{FF2B5EF4-FFF2-40B4-BE49-F238E27FC236}">
                    <a16:creationId xmlns:a16="http://schemas.microsoft.com/office/drawing/2014/main" id="{8B316CB6-1CA6-4FDD-B532-470023D93B22}"/>
                  </a:ext>
                </a:extLst>
              </p:cNvPr>
              <p:cNvPicPr/>
              <p:nvPr/>
            </p:nvPicPr>
            <p:blipFill>
              <a:blip r:embed="rId138"/>
              <a:stretch>
                <a:fillRect/>
              </a:stretch>
            </p:blipFill>
            <p:spPr>
              <a:xfrm>
                <a:off x="6868013" y="2837400"/>
                <a:ext cx="2062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6" name="Freihand 85">
                <a:extLst>
                  <a:ext uri="{FF2B5EF4-FFF2-40B4-BE49-F238E27FC236}">
                    <a16:creationId xmlns:a16="http://schemas.microsoft.com/office/drawing/2014/main" id="{218F2B09-2536-4053-8649-DB830FA94565}"/>
                  </a:ext>
                </a:extLst>
              </p14:cNvPr>
              <p14:cNvContentPartPr/>
              <p14:nvPr/>
            </p14:nvContentPartPr>
            <p14:xfrm>
              <a:off x="7412333" y="2790600"/>
              <a:ext cx="15120" cy="109440"/>
            </p14:xfrm>
          </p:contentPart>
        </mc:Choice>
        <mc:Fallback xmlns="">
          <p:pic>
            <p:nvPicPr>
              <p:cNvPr id="86" name="Freihand 85">
                <a:extLst>
                  <a:ext uri="{FF2B5EF4-FFF2-40B4-BE49-F238E27FC236}">
                    <a16:creationId xmlns:a16="http://schemas.microsoft.com/office/drawing/2014/main" id="{218F2B09-2536-4053-8649-DB830FA94565}"/>
                  </a:ext>
                </a:extLst>
              </p:cNvPr>
              <p:cNvPicPr/>
              <p:nvPr/>
            </p:nvPicPr>
            <p:blipFill>
              <a:blip r:embed="rId140"/>
              <a:stretch>
                <a:fillRect/>
              </a:stretch>
            </p:blipFill>
            <p:spPr>
              <a:xfrm>
                <a:off x="7408013" y="2786280"/>
                <a:ext cx="237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7" name="Freihand 86">
                <a:extLst>
                  <a:ext uri="{FF2B5EF4-FFF2-40B4-BE49-F238E27FC236}">
                    <a16:creationId xmlns:a16="http://schemas.microsoft.com/office/drawing/2014/main" id="{53A46D7F-1C5F-4B30-BC46-26AE3EDA441B}"/>
                  </a:ext>
                </a:extLst>
              </p14:cNvPr>
              <p14:cNvContentPartPr/>
              <p14:nvPr/>
            </p14:nvContentPartPr>
            <p14:xfrm>
              <a:off x="7424573" y="2764320"/>
              <a:ext cx="125640" cy="63720"/>
            </p14:xfrm>
          </p:contentPart>
        </mc:Choice>
        <mc:Fallback xmlns="">
          <p:pic>
            <p:nvPicPr>
              <p:cNvPr id="87" name="Freihand 86">
                <a:extLst>
                  <a:ext uri="{FF2B5EF4-FFF2-40B4-BE49-F238E27FC236}">
                    <a16:creationId xmlns:a16="http://schemas.microsoft.com/office/drawing/2014/main" id="{53A46D7F-1C5F-4B30-BC46-26AE3EDA441B}"/>
                  </a:ext>
                </a:extLst>
              </p:cNvPr>
              <p:cNvPicPr/>
              <p:nvPr/>
            </p:nvPicPr>
            <p:blipFill>
              <a:blip r:embed="rId142"/>
              <a:stretch>
                <a:fillRect/>
              </a:stretch>
            </p:blipFill>
            <p:spPr>
              <a:xfrm>
                <a:off x="7420253" y="2760000"/>
                <a:ext cx="1342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8" name="Freihand 87">
                <a:extLst>
                  <a:ext uri="{FF2B5EF4-FFF2-40B4-BE49-F238E27FC236}">
                    <a16:creationId xmlns:a16="http://schemas.microsoft.com/office/drawing/2014/main" id="{98C6813A-A50E-4EE9-A650-433BF13C38C9}"/>
                  </a:ext>
                </a:extLst>
              </p14:cNvPr>
              <p14:cNvContentPartPr/>
              <p14:nvPr/>
            </p14:nvContentPartPr>
            <p14:xfrm>
              <a:off x="7420613" y="2881320"/>
              <a:ext cx="110160" cy="21240"/>
            </p14:xfrm>
          </p:contentPart>
        </mc:Choice>
        <mc:Fallback xmlns="">
          <p:pic>
            <p:nvPicPr>
              <p:cNvPr id="88" name="Freihand 87">
                <a:extLst>
                  <a:ext uri="{FF2B5EF4-FFF2-40B4-BE49-F238E27FC236}">
                    <a16:creationId xmlns:a16="http://schemas.microsoft.com/office/drawing/2014/main" id="{98C6813A-A50E-4EE9-A650-433BF13C38C9}"/>
                  </a:ext>
                </a:extLst>
              </p:cNvPr>
              <p:cNvPicPr/>
              <p:nvPr/>
            </p:nvPicPr>
            <p:blipFill>
              <a:blip r:embed="rId144"/>
              <a:stretch>
                <a:fillRect/>
              </a:stretch>
            </p:blipFill>
            <p:spPr>
              <a:xfrm>
                <a:off x="7416293" y="2877000"/>
                <a:ext cx="1188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9" name="Freihand 88">
                <a:extLst>
                  <a:ext uri="{FF2B5EF4-FFF2-40B4-BE49-F238E27FC236}">
                    <a16:creationId xmlns:a16="http://schemas.microsoft.com/office/drawing/2014/main" id="{9A1CD686-D565-492B-A635-90BD9B60792D}"/>
                  </a:ext>
                </a:extLst>
              </p14:cNvPr>
              <p14:cNvContentPartPr/>
              <p14:nvPr/>
            </p14:nvContentPartPr>
            <p14:xfrm>
              <a:off x="7587653" y="2871600"/>
              <a:ext cx="85320" cy="74520"/>
            </p14:xfrm>
          </p:contentPart>
        </mc:Choice>
        <mc:Fallback xmlns="">
          <p:pic>
            <p:nvPicPr>
              <p:cNvPr id="89" name="Freihand 88">
                <a:extLst>
                  <a:ext uri="{FF2B5EF4-FFF2-40B4-BE49-F238E27FC236}">
                    <a16:creationId xmlns:a16="http://schemas.microsoft.com/office/drawing/2014/main" id="{9A1CD686-D565-492B-A635-90BD9B60792D}"/>
                  </a:ext>
                </a:extLst>
              </p:cNvPr>
              <p:cNvPicPr/>
              <p:nvPr/>
            </p:nvPicPr>
            <p:blipFill>
              <a:blip r:embed="rId146"/>
              <a:stretch>
                <a:fillRect/>
              </a:stretch>
            </p:blipFill>
            <p:spPr>
              <a:xfrm>
                <a:off x="7583333" y="2867280"/>
                <a:ext cx="93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0" name="Freihand 89">
                <a:extLst>
                  <a:ext uri="{FF2B5EF4-FFF2-40B4-BE49-F238E27FC236}">
                    <a16:creationId xmlns:a16="http://schemas.microsoft.com/office/drawing/2014/main" id="{040EC762-AFF1-41C9-AA0A-5A9B582253C5}"/>
                  </a:ext>
                </a:extLst>
              </p14:cNvPr>
              <p14:cNvContentPartPr/>
              <p14:nvPr/>
            </p14:nvContentPartPr>
            <p14:xfrm>
              <a:off x="7895093" y="2874840"/>
              <a:ext cx="7560" cy="79560"/>
            </p14:xfrm>
          </p:contentPart>
        </mc:Choice>
        <mc:Fallback xmlns="">
          <p:pic>
            <p:nvPicPr>
              <p:cNvPr id="90" name="Freihand 89">
                <a:extLst>
                  <a:ext uri="{FF2B5EF4-FFF2-40B4-BE49-F238E27FC236}">
                    <a16:creationId xmlns:a16="http://schemas.microsoft.com/office/drawing/2014/main" id="{040EC762-AFF1-41C9-AA0A-5A9B582253C5}"/>
                  </a:ext>
                </a:extLst>
              </p:cNvPr>
              <p:cNvPicPr/>
              <p:nvPr/>
            </p:nvPicPr>
            <p:blipFill>
              <a:blip r:embed="rId148"/>
              <a:stretch>
                <a:fillRect/>
              </a:stretch>
            </p:blipFill>
            <p:spPr>
              <a:xfrm>
                <a:off x="7890773" y="2870520"/>
                <a:ext cx="162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1" name="Freihand 90">
                <a:extLst>
                  <a:ext uri="{FF2B5EF4-FFF2-40B4-BE49-F238E27FC236}">
                    <a16:creationId xmlns:a16="http://schemas.microsoft.com/office/drawing/2014/main" id="{ADC9CAB9-379F-41D3-9240-5FAB9F53A6B9}"/>
                  </a:ext>
                </a:extLst>
              </p14:cNvPr>
              <p14:cNvContentPartPr/>
              <p14:nvPr/>
            </p14:nvContentPartPr>
            <p14:xfrm>
              <a:off x="8075813" y="2756040"/>
              <a:ext cx="25200" cy="120240"/>
            </p14:xfrm>
          </p:contentPart>
        </mc:Choice>
        <mc:Fallback xmlns="">
          <p:pic>
            <p:nvPicPr>
              <p:cNvPr id="91" name="Freihand 90">
                <a:extLst>
                  <a:ext uri="{FF2B5EF4-FFF2-40B4-BE49-F238E27FC236}">
                    <a16:creationId xmlns:a16="http://schemas.microsoft.com/office/drawing/2014/main" id="{ADC9CAB9-379F-41D3-9240-5FAB9F53A6B9}"/>
                  </a:ext>
                </a:extLst>
              </p:cNvPr>
              <p:cNvPicPr/>
              <p:nvPr/>
            </p:nvPicPr>
            <p:blipFill>
              <a:blip r:embed="rId150"/>
              <a:stretch>
                <a:fillRect/>
              </a:stretch>
            </p:blipFill>
            <p:spPr>
              <a:xfrm>
                <a:off x="8071493" y="2751720"/>
                <a:ext cx="338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2" name="Freihand 91">
                <a:extLst>
                  <a:ext uri="{FF2B5EF4-FFF2-40B4-BE49-F238E27FC236}">
                    <a16:creationId xmlns:a16="http://schemas.microsoft.com/office/drawing/2014/main" id="{20EADC27-E154-4A0B-8FB2-7069091EC7D0}"/>
                  </a:ext>
                </a:extLst>
              </p14:cNvPr>
              <p14:cNvContentPartPr/>
              <p14:nvPr/>
            </p14:nvContentPartPr>
            <p14:xfrm>
              <a:off x="8068613" y="2748120"/>
              <a:ext cx="127800" cy="80640"/>
            </p14:xfrm>
          </p:contentPart>
        </mc:Choice>
        <mc:Fallback xmlns="">
          <p:pic>
            <p:nvPicPr>
              <p:cNvPr id="92" name="Freihand 91">
                <a:extLst>
                  <a:ext uri="{FF2B5EF4-FFF2-40B4-BE49-F238E27FC236}">
                    <a16:creationId xmlns:a16="http://schemas.microsoft.com/office/drawing/2014/main" id="{20EADC27-E154-4A0B-8FB2-7069091EC7D0}"/>
                  </a:ext>
                </a:extLst>
              </p:cNvPr>
              <p:cNvPicPr/>
              <p:nvPr/>
            </p:nvPicPr>
            <p:blipFill>
              <a:blip r:embed="rId152"/>
              <a:stretch>
                <a:fillRect/>
              </a:stretch>
            </p:blipFill>
            <p:spPr>
              <a:xfrm>
                <a:off x="8064293" y="2743800"/>
                <a:ext cx="1364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3" name="Freihand 92">
                <a:extLst>
                  <a:ext uri="{FF2B5EF4-FFF2-40B4-BE49-F238E27FC236}">
                    <a16:creationId xmlns:a16="http://schemas.microsoft.com/office/drawing/2014/main" id="{E8D64B99-31D5-441D-B278-34086103F769}"/>
                  </a:ext>
                </a:extLst>
              </p14:cNvPr>
              <p14:cNvContentPartPr/>
              <p14:nvPr/>
            </p14:nvContentPartPr>
            <p14:xfrm>
              <a:off x="8090573" y="2850000"/>
              <a:ext cx="243360" cy="90360"/>
            </p14:xfrm>
          </p:contentPart>
        </mc:Choice>
        <mc:Fallback xmlns="">
          <p:pic>
            <p:nvPicPr>
              <p:cNvPr id="93" name="Freihand 92">
                <a:extLst>
                  <a:ext uri="{FF2B5EF4-FFF2-40B4-BE49-F238E27FC236}">
                    <a16:creationId xmlns:a16="http://schemas.microsoft.com/office/drawing/2014/main" id="{E8D64B99-31D5-441D-B278-34086103F769}"/>
                  </a:ext>
                </a:extLst>
              </p:cNvPr>
              <p:cNvPicPr/>
              <p:nvPr/>
            </p:nvPicPr>
            <p:blipFill>
              <a:blip r:embed="rId154"/>
              <a:stretch>
                <a:fillRect/>
              </a:stretch>
            </p:blipFill>
            <p:spPr>
              <a:xfrm>
                <a:off x="8086253" y="2845680"/>
                <a:ext cx="2520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4" name="Freihand 93">
                <a:extLst>
                  <a:ext uri="{FF2B5EF4-FFF2-40B4-BE49-F238E27FC236}">
                    <a16:creationId xmlns:a16="http://schemas.microsoft.com/office/drawing/2014/main" id="{AE7B83F0-61A7-4CC2-8EC5-137A08D2D8F1}"/>
                  </a:ext>
                </a:extLst>
              </p14:cNvPr>
              <p14:cNvContentPartPr/>
              <p14:nvPr/>
            </p14:nvContentPartPr>
            <p14:xfrm>
              <a:off x="8422853" y="2860440"/>
              <a:ext cx="11160" cy="58680"/>
            </p14:xfrm>
          </p:contentPart>
        </mc:Choice>
        <mc:Fallback xmlns="">
          <p:pic>
            <p:nvPicPr>
              <p:cNvPr id="94" name="Freihand 93">
                <a:extLst>
                  <a:ext uri="{FF2B5EF4-FFF2-40B4-BE49-F238E27FC236}">
                    <a16:creationId xmlns:a16="http://schemas.microsoft.com/office/drawing/2014/main" id="{AE7B83F0-61A7-4CC2-8EC5-137A08D2D8F1}"/>
                  </a:ext>
                </a:extLst>
              </p:cNvPr>
              <p:cNvPicPr/>
              <p:nvPr/>
            </p:nvPicPr>
            <p:blipFill>
              <a:blip r:embed="rId156"/>
              <a:stretch>
                <a:fillRect/>
              </a:stretch>
            </p:blipFill>
            <p:spPr>
              <a:xfrm>
                <a:off x="8418533" y="2856120"/>
                <a:ext cx="198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5" name="Freihand 94">
                <a:extLst>
                  <a:ext uri="{FF2B5EF4-FFF2-40B4-BE49-F238E27FC236}">
                    <a16:creationId xmlns:a16="http://schemas.microsoft.com/office/drawing/2014/main" id="{C3204860-6633-4941-BF27-F483092CC738}"/>
                  </a:ext>
                </a:extLst>
              </p14:cNvPr>
              <p14:cNvContentPartPr/>
              <p14:nvPr/>
            </p14:nvContentPartPr>
            <p14:xfrm>
              <a:off x="8571533" y="2742360"/>
              <a:ext cx="17280" cy="113760"/>
            </p14:xfrm>
          </p:contentPart>
        </mc:Choice>
        <mc:Fallback xmlns="">
          <p:pic>
            <p:nvPicPr>
              <p:cNvPr id="95" name="Freihand 94">
                <a:extLst>
                  <a:ext uri="{FF2B5EF4-FFF2-40B4-BE49-F238E27FC236}">
                    <a16:creationId xmlns:a16="http://schemas.microsoft.com/office/drawing/2014/main" id="{C3204860-6633-4941-BF27-F483092CC738}"/>
                  </a:ext>
                </a:extLst>
              </p:cNvPr>
              <p:cNvPicPr/>
              <p:nvPr/>
            </p:nvPicPr>
            <p:blipFill>
              <a:blip r:embed="rId158"/>
              <a:stretch>
                <a:fillRect/>
              </a:stretch>
            </p:blipFill>
            <p:spPr>
              <a:xfrm>
                <a:off x="8567213" y="2738040"/>
                <a:ext cx="259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6" name="Freihand 95">
                <a:extLst>
                  <a:ext uri="{FF2B5EF4-FFF2-40B4-BE49-F238E27FC236}">
                    <a16:creationId xmlns:a16="http://schemas.microsoft.com/office/drawing/2014/main" id="{79773258-5D17-4680-B498-09A0644FF045}"/>
                  </a:ext>
                </a:extLst>
              </p14:cNvPr>
              <p14:cNvContentPartPr/>
              <p14:nvPr/>
            </p14:nvContentPartPr>
            <p14:xfrm>
              <a:off x="8566853" y="2720400"/>
              <a:ext cx="144360" cy="79920"/>
            </p14:xfrm>
          </p:contentPart>
        </mc:Choice>
        <mc:Fallback xmlns="">
          <p:pic>
            <p:nvPicPr>
              <p:cNvPr id="96" name="Freihand 95">
                <a:extLst>
                  <a:ext uri="{FF2B5EF4-FFF2-40B4-BE49-F238E27FC236}">
                    <a16:creationId xmlns:a16="http://schemas.microsoft.com/office/drawing/2014/main" id="{79773258-5D17-4680-B498-09A0644FF045}"/>
                  </a:ext>
                </a:extLst>
              </p:cNvPr>
              <p:cNvPicPr/>
              <p:nvPr/>
            </p:nvPicPr>
            <p:blipFill>
              <a:blip r:embed="rId160"/>
              <a:stretch>
                <a:fillRect/>
              </a:stretch>
            </p:blipFill>
            <p:spPr>
              <a:xfrm>
                <a:off x="8562533" y="2716080"/>
                <a:ext cx="1530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7" name="Freihand 96">
                <a:extLst>
                  <a:ext uri="{FF2B5EF4-FFF2-40B4-BE49-F238E27FC236}">
                    <a16:creationId xmlns:a16="http://schemas.microsoft.com/office/drawing/2014/main" id="{E86FD615-A2CB-4843-8A0A-F8420B95E0CF}"/>
                  </a:ext>
                </a:extLst>
              </p14:cNvPr>
              <p14:cNvContentPartPr/>
              <p14:nvPr/>
            </p14:nvContentPartPr>
            <p14:xfrm>
              <a:off x="8588813" y="2842080"/>
              <a:ext cx="115560" cy="30240"/>
            </p14:xfrm>
          </p:contentPart>
        </mc:Choice>
        <mc:Fallback xmlns="">
          <p:pic>
            <p:nvPicPr>
              <p:cNvPr id="97" name="Freihand 96">
                <a:extLst>
                  <a:ext uri="{FF2B5EF4-FFF2-40B4-BE49-F238E27FC236}">
                    <a16:creationId xmlns:a16="http://schemas.microsoft.com/office/drawing/2014/main" id="{E86FD615-A2CB-4843-8A0A-F8420B95E0CF}"/>
                  </a:ext>
                </a:extLst>
              </p:cNvPr>
              <p:cNvPicPr/>
              <p:nvPr/>
            </p:nvPicPr>
            <p:blipFill>
              <a:blip r:embed="rId162"/>
              <a:stretch>
                <a:fillRect/>
              </a:stretch>
            </p:blipFill>
            <p:spPr>
              <a:xfrm>
                <a:off x="8584493" y="2837760"/>
                <a:ext cx="12420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8" name="Freihand 97">
                <a:extLst>
                  <a:ext uri="{FF2B5EF4-FFF2-40B4-BE49-F238E27FC236}">
                    <a16:creationId xmlns:a16="http://schemas.microsoft.com/office/drawing/2014/main" id="{3BD27FA8-A4A8-4BA6-9B48-17D6646F415A}"/>
                  </a:ext>
                </a:extLst>
              </p14:cNvPr>
              <p14:cNvContentPartPr/>
              <p14:nvPr/>
            </p14:nvContentPartPr>
            <p14:xfrm>
              <a:off x="8722733" y="2825520"/>
              <a:ext cx="113400" cy="141840"/>
            </p14:xfrm>
          </p:contentPart>
        </mc:Choice>
        <mc:Fallback xmlns="">
          <p:pic>
            <p:nvPicPr>
              <p:cNvPr id="98" name="Freihand 97">
                <a:extLst>
                  <a:ext uri="{FF2B5EF4-FFF2-40B4-BE49-F238E27FC236}">
                    <a16:creationId xmlns:a16="http://schemas.microsoft.com/office/drawing/2014/main" id="{3BD27FA8-A4A8-4BA6-9B48-17D6646F415A}"/>
                  </a:ext>
                </a:extLst>
              </p:cNvPr>
              <p:cNvPicPr/>
              <p:nvPr/>
            </p:nvPicPr>
            <p:blipFill>
              <a:blip r:embed="rId164"/>
              <a:stretch>
                <a:fillRect/>
              </a:stretch>
            </p:blipFill>
            <p:spPr>
              <a:xfrm>
                <a:off x="8718413" y="2821200"/>
                <a:ext cx="1220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2" name="Freihand 101">
                <a:extLst>
                  <a:ext uri="{FF2B5EF4-FFF2-40B4-BE49-F238E27FC236}">
                    <a16:creationId xmlns:a16="http://schemas.microsoft.com/office/drawing/2014/main" id="{77DA6044-AE61-41BA-A1FD-F44D4B054624}"/>
                  </a:ext>
                </a:extLst>
              </p14:cNvPr>
              <p14:cNvContentPartPr/>
              <p14:nvPr/>
            </p14:nvContentPartPr>
            <p14:xfrm>
              <a:off x="9054293" y="2855760"/>
              <a:ext cx="124560" cy="31320"/>
            </p14:xfrm>
          </p:contentPart>
        </mc:Choice>
        <mc:Fallback xmlns="">
          <p:pic>
            <p:nvPicPr>
              <p:cNvPr id="102" name="Freihand 101">
                <a:extLst>
                  <a:ext uri="{FF2B5EF4-FFF2-40B4-BE49-F238E27FC236}">
                    <a16:creationId xmlns:a16="http://schemas.microsoft.com/office/drawing/2014/main" id="{77DA6044-AE61-41BA-A1FD-F44D4B054624}"/>
                  </a:ext>
                </a:extLst>
              </p:cNvPr>
              <p:cNvPicPr/>
              <p:nvPr/>
            </p:nvPicPr>
            <p:blipFill>
              <a:blip r:embed="rId166"/>
              <a:stretch>
                <a:fillRect/>
              </a:stretch>
            </p:blipFill>
            <p:spPr>
              <a:xfrm>
                <a:off x="9049973" y="2851440"/>
                <a:ext cx="13320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3" name="Freihand 102">
                <a:extLst>
                  <a:ext uri="{FF2B5EF4-FFF2-40B4-BE49-F238E27FC236}">
                    <a16:creationId xmlns:a16="http://schemas.microsoft.com/office/drawing/2014/main" id="{32C1CBA2-F2C9-4515-AF6D-E240E7DAA704}"/>
                  </a:ext>
                </a:extLst>
              </p14:cNvPr>
              <p14:cNvContentPartPr/>
              <p14:nvPr/>
            </p14:nvContentPartPr>
            <p14:xfrm>
              <a:off x="9291533" y="2803920"/>
              <a:ext cx="233640" cy="45360"/>
            </p14:xfrm>
          </p:contentPart>
        </mc:Choice>
        <mc:Fallback xmlns="">
          <p:pic>
            <p:nvPicPr>
              <p:cNvPr id="103" name="Freihand 102">
                <a:extLst>
                  <a:ext uri="{FF2B5EF4-FFF2-40B4-BE49-F238E27FC236}">
                    <a16:creationId xmlns:a16="http://schemas.microsoft.com/office/drawing/2014/main" id="{32C1CBA2-F2C9-4515-AF6D-E240E7DAA704}"/>
                  </a:ext>
                </a:extLst>
              </p:cNvPr>
              <p:cNvPicPr/>
              <p:nvPr/>
            </p:nvPicPr>
            <p:blipFill>
              <a:blip r:embed="rId168"/>
              <a:stretch>
                <a:fillRect/>
              </a:stretch>
            </p:blipFill>
            <p:spPr>
              <a:xfrm>
                <a:off x="9287213" y="2799600"/>
                <a:ext cx="2422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5" name="Freihand 104">
                <a:extLst>
                  <a:ext uri="{FF2B5EF4-FFF2-40B4-BE49-F238E27FC236}">
                    <a16:creationId xmlns:a16="http://schemas.microsoft.com/office/drawing/2014/main" id="{51B7F8CB-93F3-4F55-B7DA-7B2A4B3E7DBC}"/>
                  </a:ext>
                </a:extLst>
              </p14:cNvPr>
              <p14:cNvContentPartPr/>
              <p14:nvPr/>
            </p14:nvContentPartPr>
            <p14:xfrm>
              <a:off x="7502693" y="2316840"/>
              <a:ext cx="16920" cy="261360"/>
            </p14:xfrm>
          </p:contentPart>
        </mc:Choice>
        <mc:Fallback xmlns="">
          <p:pic>
            <p:nvPicPr>
              <p:cNvPr id="105" name="Freihand 104">
                <a:extLst>
                  <a:ext uri="{FF2B5EF4-FFF2-40B4-BE49-F238E27FC236}">
                    <a16:creationId xmlns:a16="http://schemas.microsoft.com/office/drawing/2014/main" id="{51B7F8CB-93F3-4F55-B7DA-7B2A4B3E7DBC}"/>
                  </a:ext>
                </a:extLst>
              </p:cNvPr>
              <p:cNvPicPr/>
              <p:nvPr/>
            </p:nvPicPr>
            <p:blipFill>
              <a:blip r:embed="rId170"/>
              <a:stretch>
                <a:fillRect/>
              </a:stretch>
            </p:blipFill>
            <p:spPr>
              <a:xfrm>
                <a:off x="7498373" y="2312520"/>
                <a:ext cx="2556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6" name="Freihand 105">
                <a:extLst>
                  <a:ext uri="{FF2B5EF4-FFF2-40B4-BE49-F238E27FC236}">
                    <a16:creationId xmlns:a16="http://schemas.microsoft.com/office/drawing/2014/main" id="{1ABC5F27-A6AA-4450-B028-F6EB4D9B6719}"/>
                  </a:ext>
                </a:extLst>
              </p14:cNvPr>
              <p14:cNvContentPartPr/>
              <p14:nvPr/>
            </p14:nvContentPartPr>
            <p14:xfrm>
              <a:off x="7447253" y="2512680"/>
              <a:ext cx="146160" cy="178920"/>
            </p14:xfrm>
          </p:contentPart>
        </mc:Choice>
        <mc:Fallback xmlns="">
          <p:pic>
            <p:nvPicPr>
              <p:cNvPr id="106" name="Freihand 105">
                <a:extLst>
                  <a:ext uri="{FF2B5EF4-FFF2-40B4-BE49-F238E27FC236}">
                    <a16:creationId xmlns:a16="http://schemas.microsoft.com/office/drawing/2014/main" id="{1ABC5F27-A6AA-4450-B028-F6EB4D9B6719}"/>
                  </a:ext>
                </a:extLst>
              </p:cNvPr>
              <p:cNvPicPr/>
              <p:nvPr/>
            </p:nvPicPr>
            <p:blipFill>
              <a:blip r:embed="rId172"/>
              <a:stretch>
                <a:fillRect/>
              </a:stretch>
            </p:blipFill>
            <p:spPr>
              <a:xfrm>
                <a:off x="7442933" y="2508360"/>
                <a:ext cx="1548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7" name="Freihand 106">
                <a:extLst>
                  <a:ext uri="{FF2B5EF4-FFF2-40B4-BE49-F238E27FC236}">
                    <a16:creationId xmlns:a16="http://schemas.microsoft.com/office/drawing/2014/main" id="{23D6258C-E85E-43B1-B38C-DAE51C84CE6D}"/>
                  </a:ext>
                </a:extLst>
              </p14:cNvPr>
              <p14:cNvContentPartPr/>
              <p14:nvPr/>
            </p14:nvContentPartPr>
            <p14:xfrm>
              <a:off x="7319093" y="2077080"/>
              <a:ext cx="100800" cy="136080"/>
            </p14:xfrm>
          </p:contentPart>
        </mc:Choice>
        <mc:Fallback xmlns="">
          <p:pic>
            <p:nvPicPr>
              <p:cNvPr id="107" name="Freihand 106">
                <a:extLst>
                  <a:ext uri="{FF2B5EF4-FFF2-40B4-BE49-F238E27FC236}">
                    <a16:creationId xmlns:a16="http://schemas.microsoft.com/office/drawing/2014/main" id="{23D6258C-E85E-43B1-B38C-DAE51C84CE6D}"/>
                  </a:ext>
                </a:extLst>
              </p:cNvPr>
              <p:cNvPicPr/>
              <p:nvPr/>
            </p:nvPicPr>
            <p:blipFill>
              <a:blip r:embed="rId174"/>
              <a:stretch>
                <a:fillRect/>
              </a:stretch>
            </p:blipFill>
            <p:spPr>
              <a:xfrm>
                <a:off x="7314773" y="2072760"/>
                <a:ext cx="1094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8" name="Freihand 107">
                <a:extLst>
                  <a:ext uri="{FF2B5EF4-FFF2-40B4-BE49-F238E27FC236}">
                    <a16:creationId xmlns:a16="http://schemas.microsoft.com/office/drawing/2014/main" id="{0149A0B0-5B68-4471-B1C5-BB2783192C8E}"/>
                  </a:ext>
                </a:extLst>
              </p14:cNvPr>
              <p14:cNvContentPartPr/>
              <p14:nvPr/>
            </p14:nvContentPartPr>
            <p14:xfrm>
              <a:off x="7464173" y="2055480"/>
              <a:ext cx="58320" cy="159480"/>
            </p14:xfrm>
          </p:contentPart>
        </mc:Choice>
        <mc:Fallback xmlns="">
          <p:pic>
            <p:nvPicPr>
              <p:cNvPr id="108" name="Freihand 107">
                <a:extLst>
                  <a:ext uri="{FF2B5EF4-FFF2-40B4-BE49-F238E27FC236}">
                    <a16:creationId xmlns:a16="http://schemas.microsoft.com/office/drawing/2014/main" id="{0149A0B0-5B68-4471-B1C5-BB2783192C8E}"/>
                  </a:ext>
                </a:extLst>
              </p:cNvPr>
              <p:cNvPicPr/>
              <p:nvPr/>
            </p:nvPicPr>
            <p:blipFill>
              <a:blip r:embed="rId176"/>
              <a:stretch>
                <a:fillRect/>
              </a:stretch>
            </p:blipFill>
            <p:spPr>
              <a:xfrm>
                <a:off x="7459853" y="2051160"/>
                <a:ext cx="669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9" name="Freihand 108">
                <a:extLst>
                  <a:ext uri="{FF2B5EF4-FFF2-40B4-BE49-F238E27FC236}">
                    <a16:creationId xmlns:a16="http://schemas.microsoft.com/office/drawing/2014/main" id="{46D11C4C-9338-412D-849D-6A9347CA4B02}"/>
                  </a:ext>
                </a:extLst>
              </p14:cNvPr>
              <p14:cNvContentPartPr/>
              <p14:nvPr/>
            </p14:nvContentPartPr>
            <p14:xfrm>
              <a:off x="7570733" y="2114160"/>
              <a:ext cx="63360" cy="55800"/>
            </p14:xfrm>
          </p:contentPart>
        </mc:Choice>
        <mc:Fallback xmlns="">
          <p:pic>
            <p:nvPicPr>
              <p:cNvPr id="109" name="Freihand 108">
                <a:extLst>
                  <a:ext uri="{FF2B5EF4-FFF2-40B4-BE49-F238E27FC236}">
                    <a16:creationId xmlns:a16="http://schemas.microsoft.com/office/drawing/2014/main" id="{46D11C4C-9338-412D-849D-6A9347CA4B02}"/>
                  </a:ext>
                </a:extLst>
              </p:cNvPr>
              <p:cNvPicPr/>
              <p:nvPr/>
            </p:nvPicPr>
            <p:blipFill>
              <a:blip r:embed="rId178"/>
              <a:stretch>
                <a:fillRect/>
              </a:stretch>
            </p:blipFill>
            <p:spPr>
              <a:xfrm>
                <a:off x="7566413" y="2109840"/>
                <a:ext cx="720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0" name="Freihand 109">
                <a:extLst>
                  <a:ext uri="{FF2B5EF4-FFF2-40B4-BE49-F238E27FC236}">
                    <a16:creationId xmlns:a16="http://schemas.microsoft.com/office/drawing/2014/main" id="{D42BDDF5-BF4F-4CD7-98A2-65BCEA7E601C}"/>
                  </a:ext>
                </a:extLst>
              </p14:cNvPr>
              <p14:cNvContentPartPr/>
              <p14:nvPr/>
            </p14:nvContentPartPr>
            <p14:xfrm>
              <a:off x="7658573" y="2053680"/>
              <a:ext cx="151200" cy="111600"/>
            </p14:xfrm>
          </p:contentPart>
        </mc:Choice>
        <mc:Fallback xmlns="">
          <p:pic>
            <p:nvPicPr>
              <p:cNvPr id="110" name="Freihand 109">
                <a:extLst>
                  <a:ext uri="{FF2B5EF4-FFF2-40B4-BE49-F238E27FC236}">
                    <a16:creationId xmlns:a16="http://schemas.microsoft.com/office/drawing/2014/main" id="{D42BDDF5-BF4F-4CD7-98A2-65BCEA7E601C}"/>
                  </a:ext>
                </a:extLst>
              </p:cNvPr>
              <p:cNvPicPr/>
              <p:nvPr/>
            </p:nvPicPr>
            <p:blipFill>
              <a:blip r:embed="rId180"/>
              <a:stretch>
                <a:fillRect/>
              </a:stretch>
            </p:blipFill>
            <p:spPr>
              <a:xfrm>
                <a:off x="7654253" y="2049360"/>
                <a:ext cx="1598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1" name="Freihand 110">
                <a:extLst>
                  <a:ext uri="{FF2B5EF4-FFF2-40B4-BE49-F238E27FC236}">
                    <a16:creationId xmlns:a16="http://schemas.microsoft.com/office/drawing/2014/main" id="{5AA8413B-4F7C-4584-90D1-9AB7E9B71405}"/>
                  </a:ext>
                </a:extLst>
              </p14:cNvPr>
              <p14:cNvContentPartPr/>
              <p14:nvPr/>
            </p14:nvContentPartPr>
            <p14:xfrm>
              <a:off x="8180933" y="2096160"/>
              <a:ext cx="26280" cy="305280"/>
            </p14:xfrm>
          </p:contentPart>
        </mc:Choice>
        <mc:Fallback xmlns="">
          <p:pic>
            <p:nvPicPr>
              <p:cNvPr id="111" name="Freihand 110">
                <a:extLst>
                  <a:ext uri="{FF2B5EF4-FFF2-40B4-BE49-F238E27FC236}">
                    <a16:creationId xmlns:a16="http://schemas.microsoft.com/office/drawing/2014/main" id="{5AA8413B-4F7C-4584-90D1-9AB7E9B71405}"/>
                  </a:ext>
                </a:extLst>
              </p:cNvPr>
              <p:cNvPicPr/>
              <p:nvPr/>
            </p:nvPicPr>
            <p:blipFill>
              <a:blip r:embed="rId182"/>
              <a:stretch>
                <a:fillRect/>
              </a:stretch>
            </p:blipFill>
            <p:spPr>
              <a:xfrm>
                <a:off x="8176613" y="2091840"/>
                <a:ext cx="34920" cy="3139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2" name="Freihand 111">
                <a:extLst>
                  <a:ext uri="{FF2B5EF4-FFF2-40B4-BE49-F238E27FC236}">
                    <a16:creationId xmlns:a16="http://schemas.microsoft.com/office/drawing/2014/main" id="{596D9173-5EDF-47A1-A90C-204F885DDE6D}"/>
                  </a:ext>
                </a:extLst>
              </p14:cNvPr>
              <p14:cNvContentPartPr/>
              <p14:nvPr/>
            </p14:nvContentPartPr>
            <p14:xfrm>
              <a:off x="8132333" y="2494680"/>
              <a:ext cx="77760" cy="192600"/>
            </p14:xfrm>
          </p:contentPart>
        </mc:Choice>
        <mc:Fallback xmlns="">
          <p:pic>
            <p:nvPicPr>
              <p:cNvPr id="112" name="Freihand 111">
                <a:extLst>
                  <a:ext uri="{FF2B5EF4-FFF2-40B4-BE49-F238E27FC236}">
                    <a16:creationId xmlns:a16="http://schemas.microsoft.com/office/drawing/2014/main" id="{596D9173-5EDF-47A1-A90C-204F885DDE6D}"/>
                  </a:ext>
                </a:extLst>
              </p:cNvPr>
              <p:cNvPicPr/>
              <p:nvPr/>
            </p:nvPicPr>
            <p:blipFill>
              <a:blip r:embed="rId184"/>
              <a:stretch>
                <a:fillRect/>
              </a:stretch>
            </p:blipFill>
            <p:spPr>
              <a:xfrm>
                <a:off x="8128013" y="2490360"/>
                <a:ext cx="864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3" name="Freihand 112">
                <a:extLst>
                  <a:ext uri="{FF2B5EF4-FFF2-40B4-BE49-F238E27FC236}">
                    <a16:creationId xmlns:a16="http://schemas.microsoft.com/office/drawing/2014/main" id="{C687D14F-DCA6-414A-AB35-63FF2F93EDC7}"/>
                  </a:ext>
                </a:extLst>
              </p14:cNvPr>
              <p14:cNvContentPartPr/>
              <p14:nvPr/>
            </p14:nvContentPartPr>
            <p14:xfrm>
              <a:off x="8034773" y="2075640"/>
              <a:ext cx="18720" cy="201960"/>
            </p14:xfrm>
          </p:contentPart>
        </mc:Choice>
        <mc:Fallback xmlns="">
          <p:pic>
            <p:nvPicPr>
              <p:cNvPr id="113" name="Freihand 112">
                <a:extLst>
                  <a:ext uri="{FF2B5EF4-FFF2-40B4-BE49-F238E27FC236}">
                    <a16:creationId xmlns:a16="http://schemas.microsoft.com/office/drawing/2014/main" id="{C687D14F-DCA6-414A-AB35-63FF2F93EDC7}"/>
                  </a:ext>
                </a:extLst>
              </p:cNvPr>
              <p:cNvPicPr/>
              <p:nvPr/>
            </p:nvPicPr>
            <p:blipFill>
              <a:blip r:embed="rId186"/>
              <a:stretch>
                <a:fillRect/>
              </a:stretch>
            </p:blipFill>
            <p:spPr>
              <a:xfrm>
                <a:off x="8030453" y="2071320"/>
                <a:ext cx="273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4" name="Freihand 113">
                <a:extLst>
                  <a:ext uri="{FF2B5EF4-FFF2-40B4-BE49-F238E27FC236}">
                    <a16:creationId xmlns:a16="http://schemas.microsoft.com/office/drawing/2014/main" id="{0B41B1CA-65CB-4533-B063-CFA44CA6D6EB}"/>
                  </a:ext>
                </a:extLst>
              </p14:cNvPr>
              <p14:cNvContentPartPr/>
              <p14:nvPr/>
            </p14:nvContentPartPr>
            <p14:xfrm>
              <a:off x="7987253" y="2211360"/>
              <a:ext cx="108360" cy="118080"/>
            </p14:xfrm>
          </p:contentPart>
        </mc:Choice>
        <mc:Fallback xmlns="">
          <p:pic>
            <p:nvPicPr>
              <p:cNvPr id="114" name="Freihand 113">
                <a:extLst>
                  <a:ext uri="{FF2B5EF4-FFF2-40B4-BE49-F238E27FC236}">
                    <a16:creationId xmlns:a16="http://schemas.microsoft.com/office/drawing/2014/main" id="{0B41B1CA-65CB-4533-B063-CFA44CA6D6EB}"/>
                  </a:ext>
                </a:extLst>
              </p:cNvPr>
              <p:cNvPicPr/>
              <p:nvPr/>
            </p:nvPicPr>
            <p:blipFill>
              <a:blip r:embed="rId188"/>
              <a:stretch>
                <a:fillRect/>
              </a:stretch>
            </p:blipFill>
            <p:spPr>
              <a:xfrm>
                <a:off x="7982933" y="2207040"/>
                <a:ext cx="117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5" name="Freihand 114">
                <a:extLst>
                  <a:ext uri="{FF2B5EF4-FFF2-40B4-BE49-F238E27FC236}">
                    <a16:creationId xmlns:a16="http://schemas.microsoft.com/office/drawing/2014/main" id="{77D7BB9C-A99F-4AC0-8FD0-5AB96E04B13E}"/>
                  </a:ext>
                </a:extLst>
              </p14:cNvPr>
              <p14:cNvContentPartPr/>
              <p14:nvPr/>
            </p14:nvContentPartPr>
            <p14:xfrm>
              <a:off x="7905893" y="1800240"/>
              <a:ext cx="83520" cy="165600"/>
            </p14:xfrm>
          </p:contentPart>
        </mc:Choice>
        <mc:Fallback xmlns="">
          <p:pic>
            <p:nvPicPr>
              <p:cNvPr id="115" name="Freihand 114">
                <a:extLst>
                  <a:ext uri="{FF2B5EF4-FFF2-40B4-BE49-F238E27FC236}">
                    <a16:creationId xmlns:a16="http://schemas.microsoft.com/office/drawing/2014/main" id="{77D7BB9C-A99F-4AC0-8FD0-5AB96E04B13E}"/>
                  </a:ext>
                </a:extLst>
              </p:cNvPr>
              <p:cNvPicPr/>
              <p:nvPr/>
            </p:nvPicPr>
            <p:blipFill>
              <a:blip r:embed="rId190"/>
              <a:stretch>
                <a:fillRect/>
              </a:stretch>
            </p:blipFill>
            <p:spPr>
              <a:xfrm>
                <a:off x="7901573" y="1795920"/>
                <a:ext cx="921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6" name="Freihand 115">
                <a:extLst>
                  <a:ext uri="{FF2B5EF4-FFF2-40B4-BE49-F238E27FC236}">
                    <a16:creationId xmlns:a16="http://schemas.microsoft.com/office/drawing/2014/main" id="{B7088422-7970-408A-8749-5AE3EDCC30B6}"/>
                  </a:ext>
                </a:extLst>
              </p14:cNvPr>
              <p14:cNvContentPartPr/>
              <p14:nvPr/>
            </p14:nvContentPartPr>
            <p14:xfrm>
              <a:off x="7991933" y="1779360"/>
              <a:ext cx="187560" cy="158760"/>
            </p14:xfrm>
          </p:contentPart>
        </mc:Choice>
        <mc:Fallback xmlns="">
          <p:pic>
            <p:nvPicPr>
              <p:cNvPr id="116" name="Freihand 115">
                <a:extLst>
                  <a:ext uri="{FF2B5EF4-FFF2-40B4-BE49-F238E27FC236}">
                    <a16:creationId xmlns:a16="http://schemas.microsoft.com/office/drawing/2014/main" id="{B7088422-7970-408A-8749-5AE3EDCC30B6}"/>
                  </a:ext>
                </a:extLst>
              </p:cNvPr>
              <p:cNvPicPr/>
              <p:nvPr/>
            </p:nvPicPr>
            <p:blipFill>
              <a:blip r:embed="rId192"/>
              <a:stretch>
                <a:fillRect/>
              </a:stretch>
            </p:blipFill>
            <p:spPr>
              <a:xfrm>
                <a:off x="7987613" y="1775040"/>
                <a:ext cx="19620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9" name="Freihand 118">
                <a:extLst>
                  <a:ext uri="{FF2B5EF4-FFF2-40B4-BE49-F238E27FC236}">
                    <a16:creationId xmlns:a16="http://schemas.microsoft.com/office/drawing/2014/main" id="{6FC7D25F-AD4E-4333-A59C-376699674E16}"/>
                  </a:ext>
                </a:extLst>
              </p14:cNvPr>
              <p14:cNvContentPartPr/>
              <p14:nvPr/>
            </p14:nvContentPartPr>
            <p14:xfrm>
              <a:off x="8237453" y="1926600"/>
              <a:ext cx="61200" cy="104760"/>
            </p14:xfrm>
          </p:contentPart>
        </mc:Choice>
        <mc:Fallback xmlns="">
          <p:pic>
            <p:nvPicPr>
              <p:cNvPr id="119" name="Freihand 118">
                <a:extLst>
                  <a:ext uri="{FF2B5EF4-FFF2-40B4-BE49-F238E27FC236}">
                    <a16:creationId xmlns:a16="http://schemas.microsoft.com/office/drawing/2014/main" id="{6FC7D25F-AD4E-4333-A59C-376699674E16}"/>
                  </a:ext>
                </a:extLst>
              </p:cNvPr>
              <p:cNvPicPr/>
              <p:nvPr/>
            </p:nvPicPr>
            <p:blipFill>
              <a:blip r:embed="rId194"/>
              <a:stretch>
                <a:fillRect/>
              </a:stretch>
            </p:blipFill>
            <p:spPr>
              <a:xfrm>
                <a:off x="8233133" y="1922280"/>
                <a:ext cx="698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0" name="Freihand 119">
                <a:extLst>
                  <a:ext uri="{FF2B5EF4-FFF2-40B4-BE49-F238E27FC236}">
                    <a16:creationId xmlns:a16="http://schemas.microsoft.com/office/drawing/2014/main" id="{9E6BD56F-AB30-48FE-A58A-AED214C8054F}"/>
                  </a:ext>
                </a:extLst>
              </p14:cNvPr>
              <p14:cNvContentPartPr/>
              <p14:nvPr/>
            </p14:nvContentPartPr>
            <p14:xfrm>
              <a:off x="8355533" y="1890960"/>
              <a:ext cx="49680" cy="203760"/>
            </p14:xfrm>
          </p:contentPart>
        </mc:Choice>
        <mc:Fallback xmlns="">
          <p:pic>
            <p:nvPicPr>
              <p:cNvPr id="120" name="Freihand 119">
                <a:extLst>
                  <a:ext uri="{FF2B5EF4-FFF2-40B4-BE49-F238E27FC236}">
                    <a16:creationId xmlns:a16="http://schemas.microsoft.com/office/drawing/2014/main" id="{9E6BD56F-AB30-48FE-A58A-AED214C8054F}"/>
                  </a:ext>
                </a:extLst>
              </p:cNvPr>
              <p:cNvPicPr/>
              <p:nvPr/>
            </p:nvPicPr>
            <p:blipFill>
              <a:blip r:embed="rId196"/>
              <a:stretch>
                <a:fillRect/>
              </a:stretch>
            </p:blipFill>
            <p:spPr>
              <a:xfrm>
                <a:off x="8351213" y="1886640"/>
                <a:ext cx="5832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1" name="Freihand 120">
                <a:extLst>
                  <a:ext uri="{FF2B5EF4-FFF2-40B4-BE49-F238E27FC236}">
                    <a16:creationId xmlns:a16="http://schemas.microsoft.com/office/drawing/2014/main" id="{C3CE1896-BE19-4EEE-B116-7E781A4E8CF5}"/>
                  </a:ext>
                </a:extLst>
              </p14:cNvPr>
              <p14:cNvContentPartPr/>
              <p14:nvPr/>
            </p14:nvContentPartPr>
            <p14:xfrm>
              <a:off x="8410253" y="1970520"/>
              <a:ext cx="62640" cy="59040"/>
            </p14:xfrm>
          </p:contentPart>
        </mc:Choice>
        <mc:Fallback xmlns="">
          <p:pic>
            <p:nvPicPr>
              <p:cNvPr id="121" name="Freihand 120">
                <a:extLst>
                  <a:ext uri="{FF2B5EF4-FFF2-40B4-BE49-F238E27FC236}">
                    <a16:creationId xmlns:a16="http://schemas.microsoft.com/office/drawing/2014/main" id="{C3CE1896-BE19-4EEE-B116-7E781A4E8CF5}"/>
                  </a:ext>
                </a:extLst>
              </p:cNvPr>
              <p:cNvPicPr/>
              <p:nvPr/>
            </p:nvPicPr>
            <p:blipFill>
              <a:blip r:embed="rId198"/>
              <a:stretch>
                <a:fillRect/>
              </a:stretch>
            </p:blipFill>
            <p:spPr>
              <a:xfrm>
                <a:off x="8405933" y="1966200"/>
                <a:ext cx="712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2" name="Freihand 121">
                <a:extLst>
                  <a:ext uri="{FF2B5EF4-FFF2-40B4-BE49-F238E27FC236}">
                    <a16:creationId xmlns:a16="http://schemas.microsoft.com/office/drawing/2014/main" id="{E342627F-81CA-4F85-9AA4-29D583EF5B9C}"/>
                  </a:ext>
                </a:extLst>
              </p14:cNvPr>
              <p14:cNvContentPartPr/>
              <p14:nvPr/>
            </p14:nvContentPartPr>
            <p14:xfrm>
              <a:off x="8474333" y="1883040"/>
              <a:ext cx="173520" cy="150840"/>
            </p14:xfrm>
          </p:contentPart>
        </mc:Choice>
        <mc:Fallback xmlns="">
          <p:pic>
            <p:nvPicPr>
              <p:cNvPr id="122" name="Freihand 121">
                <a:extLst>
                  <a:ext uri="{FF2B5EF4-FFF2-40B4-BE49-F238E27FC236}">
                    <a16:creationId xmlns:a16="http://schemas.microsoft.com/office/drawing/2014/main" id="{E342627F-81CA-4F85-9AA4-29D583EF5B9C}"/>
                  </a:ext>
                </a:extLst>
              </p:cNvPr>
              <p:cNvPicPr/>
              <p:nvPr/>
            </p:nvPicPr>
            <p:blipFill>
              <a:blip r:embed="rId200"/>
              <a:stretch>
                <a:fillRect/>
              </a:stretch>
            </p:blipFill>
            <p:spPr>
              <a:xfrm>
                <a:off x="8470013" y="1878720"/>
                <a:ext cx="18216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3" name="Freihand 122">
                <a:extLst>
                  <a:ext uri="{FF2B5EF4-FFF2-40B4-BE49-F238E27FC236}">
                    <a16:creationId xmlns:a16="http://schemas.microsoft.com/office/drawing/2014/main" id="{5EFB5ECA-61F3-41FC-9C62-A489C9312BC5}"/>
                  </a:ext>
                </a:extLst>
              </p14:cNvPr>
              <p14:cNvContentPartPr/>
              <p14:nvPr/>
            </p14:nvContentPartPr>
            <p14:xfrm>
              <a:off x="8693933" y="2048640"/>
              <a:ext cx="159120" cy="522000"/>
            </p14:xfrm>
          </p:contentPart>
        </mc:Choice>
        <mc:Fallback xmlns="">
          <p:pic>
            <p:nvPicPr>
              <p:cNvPr id="123" name="Freihand 122">
                <a:extLst>
                  <a:ext uri="{FF2B5EF4-FFF2-40B4-BE49-F238E27FC236}">
                    <a16:creationId xmlns:a16="http://schemas.microsoft.com/office/drawing/2014/main" id="{5EFB5ECA-61F3-41FC-9C62-A489C9312BC5}"/>
                  </a:ext>
                </a:extLst>
              </p:cNvPr>
              <p:cNvPicPr/>
              <p:nvPr/>
            </p:nvPicPr>
            <p:blipFill>
              <a:blip r:embed="rId202"/>
              <a:stretch>
                <a:fillRect/>
              </a:stretch>
            </p:blipFill>
            <p:spPr>
              <a:xfrm>
                <a:off x="8689613" y="2044320"/>
                <a:ext cx="167760" cy="5306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4" name="Freihand 123">
                <a:extLst>
                  <a:ext uri="{FF2B5EF4-FFF2-40B4-BE49-F238E27FC236}">
                    <a16:creationId xmlns:a16="http://schemas.microsoft.com/office/drawing/2014/main" id="{ECA6C175-0722-4FF9-AB92-03C30346EED3}"/>
                  </a:ext>
                </a:extLst>
              </p14:cNvPr>
              <p14:cNvContentPartPr/>
              <p14:nvPr/>
            </p14:nvContentPartPr>
            <p14:xfrm>
              <a:off x="8633813" y="2427000"/>
              <a:ext cx="165960" cy="177840"/>
            </p14:xfrm>
          </p:contentPart>
        </mc:Choice>
        <mc:Fallback xmlns="">
          <p:pic>
            <p:nvPicPr>
              <p:cNvPr id="124" name="Freihand 123">
                <a:extLst>
                  <a:ext uri="{FF2B5EF4-FFF2-40B4-BE49-F238E27FC236}">
                    <a16:creationId xmlns:a16="http://schemas.microsoft.com/office/drawing/2014/main" id="{ECA6C175-0722-4FF9-AB92-03C30346EED3}"/>
                  </a:ext>
                </a:extLst>
              </p:cNvPr>
              <p:cNvPicPr/>
              <p:nvPr/>
            </p:nvPicPr>
            <p:blipFill>
              <a:blip r:embed="rId204"/>
              <a:stretch>
                <a:fillRect/>
              </a:stretch>
            </p:blipFill>
            <p:spPr>
              <a:xfrm>
                <a:off x="8629493" y="2422680"/>
                <a:ext cx="1746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5" name="Freihand 124">
                <a:extLst>
                  <a:ext uri="{FF2B5EF4-FFF2-40B4-BE49-F238E27FC236}">
                    <a16:creationId xmlns:a16="http://schemas.microsoft.com/office/drawing/2014/main" id="{755C6DE1-FFD3-4C48-A786-F9743CDF1BAB}"/>
                  </a:ext>
                </a:extLst>
              </p14:cNvPr>
              <p14:cNvContentPartPr/>
              <p14:nvPr/>
            </p14:nvContentPartPr>
            <p14:xfrm>
              <a:off x="8809133" y="1797360"/>
              <a:ext cx="65520" cy="156960"/>
            </p14:xfrm>
          </p:contentPart>
        </mc:Choice>
        <mc:Fallback xmlns="">
          <p:pic>
            <p:nvPicPr>
              <p:cNvPr id="125" name="Freihand 124">
                <a:extLst>
                  <a:ext uri="{FF2B5EF4-FFF2-40B4-BE49-F238E27FC236}">
                    <a16:creationId xmlns:a16="http://schemas.microsoft.com/office/drawing/2014/main" id="{755C6DE1-FFD3-4C48-A786-F9743CDF1BAB}"/>
                  </a:ext>
                </a:extLst>
              </p:cNvPr>
              <p:cNvPicPr/>
              <p:nvPr/>
            </p:nvPicPr>
            <p:blipFill>
              <a:blip r:embed="rId206"/>
              <a:stretch>
                <a:fillRect/>
              </a:stretch>
            </p:blipFill>
            <p:spPr>
              <a:xfrm>
                <a:off x="8804813" y="1793040"/>
                <a:ext cx="7416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6" name="Freihand 125">
                <a:extLst>
                  <a:ext uri="{FF2B5EF4-FFF2-40B4-BE49-F238E27FC236}">
                    <a16:creationId xmlns:a16="http://schemas.microsoft.com/office/drawing/2014/main" id="{41973DF0-A59D-4AA2-B481-043FDEC68C62}"/>
                  </a:ext>
                </a:extLst>
              </p14:cNvPr>
              <p14:cNvContentPartPr/>
              <p14:nvPr/>
            </p14:nvContentPartPr>
            <p14:xfrm>
              <a:off x="8931533" y="1912920"/>
              <a:ext cx="360" cy="360"/>
            </p14:xfrm>
          </p:contentPart>
        </mc:Choice>
        <mc:Fallback xmlns="">
          <p:pic>
            <p:nvPicPr>
              <p:cNvPr id="126" name="Freihand 125">
                <a:extLst>
                  <a:ext uri="{FF2B5EF4-FFF2-40B4-BE49-F238E27FC236}">
                    <a16:creationId xmlns:a16="http://schemas.microsoft.com/office/drawing/2014/main" id="{41973DF0-A59D-4AA2-B481-043FDEC68C62}"/>
                  </a:ext>
                </a:extLst>
              </p:cNvPr>
              <p:cNvPicPr/>
              <p:nvPr/>
            </p:nvPicPr>
            <p:blipFill>
              <a:blip r:embed="rId60"/>
              <a:stretch>
                <a:fillRect/>
              </a:stretch>
            </p:blipFill>
            <p:spPr>
              <a:xfrm>
                <a:off x="8927213" y="19086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7" name="Freihand 126">
                <a:extLst>
                  <a:ext uri="{FF2B5EF4-FFF2-40B4-BE49-F238E27FC236}">
                    <a16:creationId xmlns:a16="http://schemas.microsoft.com/office/drawing/2014/main" id="{D39FBD1D-A72B-4D63-9817-58B72DB0CD56}"/>
                  </a:ext>
                </a:extLst>
              </p14:cNvPr>
              <p14:cNvContentPartPr/>
              <p14:nvPr/>
            </p14:nvContentPartPr>
            <p14:xfrm>
              <a:off x="8941613" y="1746960"/>
              <a:ext cx="106200" cy="268920"/>
            </p14:xfrm>
          </p:contentPart>
        </mc:Choice>
        <mc:Fallback xmlns="">
          <p:pic>
            <p:nvPicPr>
              <p:cNvPr id="127" name="Freihand 126">
                <a:extLst>
                  <a:ext uri="{FF2B5EF4-FFF2-40B4-BE49-F238E27FC236}">
                    <a16:creationId xmlns:a16="http://schemas.microsoft.com/office/drawing/2014/main" id="{D39FBD1D-A72B-4D63-9817-58B72DB0CD56}"/>
                  </a:ext>
                </a:extLst>
              </p:cNvPr>
              <p:cNvPicPr/>
              <p:nvPr/>
            </p:nvPicPr>
            <p:blipFill>
              <a:blip r:embed="rId209"/>
              <a:stretch>
                <a:fillRect/>
              </a:stretch>
            </p:blipFill>
            <p:spPr>
              <a:xfrm>
                <a:off x="8937293" y="1742640"/>
                <a:ext cx="11484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8" name="Freihand 127">
                <a:extLst>
                  <a:ext uri="{FF2B5EF4-FFF2-40B4-BE49-F238E27FC236}">
                    <a16:creationId xmlns:a16="http://schemas.microsoft.com/office/drawing/2014/main" id="{AF890E0B-66F3-4153-A21E-2D70D1AA4ADB}"/>
                  </a:ext>
                </a:extLst>
              </p14:cNvPr>
              <p14:cNvContentPartPr/>
              <p14:nvPr/>
            </p14:nvContentPartPr>
            <p14:xfrm>
              <a:off x="9053213" y="1846680"/>
              <a:ext cx="62640" cy="58680"/>
            </p14:xfrm>
          </p:contentPart>
        </mc:Choice>
        <mc:Fallback xmlns="">
          <p:pic>
            <p:nvPicPr>
              <p:cNvPr id="128" name="Freihand 127">
                <a:extLst>
                  <a:ext uri="{FF2B5EF4-FFF2-40B4-BE49-F238E27FC236}">
                    <a16:creationId xmlns:a16="http://schemas.microsoft.com/office/drawing/2014/main" id="{AF890E0B-66F3-4153-A21E-2D70D1AA4ADB}"/>
                  </a:ext>
                </a:extLst>
              </p:cNvPr>
              <p:cNvPicPr/>
              <p:nvPr/>
            </p:nvPicPr>
            <p:blipFill>
              <a:blip r:embed="rId211"/>
              <a:stretch>
                <a:fillRect/>
              </a:stretch>
            </p:blipFill>
            <p:spPr>
              <a:xfrm>
                <a:off x="9048893" y="1842360"/>
                <a:ext cx="71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9" name="Freihand 128">
                <a:extLst>
                  <a:ext uri="{FF2B5EF4-FFF2-40B4-BE49-F238E27FC236}">
                    <a16:creationId xmlns:a16="http://schemas.microsoft.com/office/drawing/2014/main" id="{BFE85E6C-6E38-4E2D-8671-56E0FE880709}"/>
                  </a:ext>
                </a:extLst>
              </p14:cNvPr>
              <p14:cNvContentPartPr/>
              <p14:nvPr/>
            </p14:nvContentPartPr>
            <p14:xfrm>
              <a:off x="9146453" y="1745520"/>
              <a:ext cx="183960" cy="169560"/>
            </p14:xfrm>
          </p:contentPart>
        </mc:Choice>
        <mc:Fallback xmlns="">
          <p:pic>
            <p:nvPicPr>
              <p:cNvPr id="129" name="Freihand 128">
                <a:extLst>
                  <a:ext uri="{FF2B5EF4-FFF2-40B4-BE49-F238E27FC236}">
                    <a16:creationId xmlns:a16="http://schemas.microsoft.com/office/drawing/2014/main" id="{BFE85E6C-6E38-4E2D-8671-56E0FE880709}"/>
                  </a:ext>
                </a:extLst>
              </p:cNvPr>
              <p:cNvPicPr/>
              <p:nvPr/>
            </p:nvPicPr>
            <p:blipFill>
              <a:blip r:embed="rId213"/>
              <a:stretch>
                <a:fillRect/>
              </a:stretch>
            </p:blipFill>
            <p:spPr>
              <a:xfrm>
                <a:off x="9142133" y="1741200"/>
                <a:ext cx="1926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0" name="Freihand 129">
                <a:extLst>
                  <a:ext uri="{FF2B5EF4-FFF2-40B4-BE49-F238E27FC236}">
                    <a16:creationId xmlns:a16="http://schemas.microsoft.com/office/drawing/2014/main" id="{DC222EEA-2FDF-4D3A-A4A4-134181DC8711}"/>
                  </a:ext>
                </a:extLst>
              </p14:cNvPr>
              <p14:cNvContentPartPr/>
              <p14:nvPr/>
            </p14:nvContentPartPr>
            <p14:xfrm>
              <a:off x="9294773" y="1851360"/>
              <a:ext cx="360" cy="360"/>
            </p14:xfrm>
          </p:contentPart>
        </mc:Choice>
        <mc:Fallback xmlns="">
          <p:pic>
            <p:nvPicPr>
              <p:cNvPr id="130" name="Freihand 129">
                <a:extLst>
                  <a:ext uri="{FF2B5EF4-FFF2-40B4-BE49-F238E27FC236}">
                    <a16:creationId xmlns:a16="http://schemas.microsoft.com/office/drawing/2014/main" id="{DC222EEA-2FDF-4D3A-A4A4-134181DC8711}"/>
                  </a:ext>
                </a:extLst>
              </p:cNvPr>
              <p:cNvPicPr/>
              <p:nvPr/>
            </p:nvPicPr>
            <p:blipFill>
              <a:blip r:embed="rId60"/>
              <a:stretch>
                <a:fillRect/>
              </a:stretch>
            </p:blipFill>
            <p:spPr>
              <a:xfrm>
                <a:off x="9290453" y="18470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1" name="Freihand 130">
                <a:extLst>
                  <a:ext uri="{FF2B5EF4-FFF2-40B4-BE49-F238E27FC236}">
                    <a16:creationId xmlns:a16="http://schemas.microsoft.com/office/drawing/2014/main" id="{CB8A175F-BF66-459C-AC89-3A7AB2739085}"/>
                  </a:ext>
                </a:extLst>
              </p14:cNvPr>
              <p14:cNvContentPartPr/>
              <p14:nvPr/>
            </p14:nvContentPartPr>
            <p14:xfrm>
              <a:off x="9283613" y="1789800"/>
              <a:ext cx="136800" cy="104760"/>
            </p14:xfrm>
          </p:contentPart>
        </mc:Choice>
        <mc:Fallback xmlns="">
          <p:pic>
            <p:nvPicPr>
              <p:cNvPr id="131" name="Freihand 130">
                <a:extLst>
                  <a:ext uri="{FF2B5EF4-FFF2-40B4-BE49-F238E27FC236}">
                    <a16:creationId xmlns:a16="http://schemas.microsoft.com/office/drawing/2014/main" id="{CB8A175F-BF66-459C-AC89-3A7AB2739085}"/>
                  </a:ext>
                </a:extLst>
              </p:cNvPr>
              <p:cNvPicPr/>
              <p:nvPr/>
            </p:nvPicPr>
            <p:blipFill>
              <a:blip r:embed="rId216"/>
              <a:stretch>
                <a:fillRect/>
              </a:stretch>
            </p:blipFill>
            <p:spPr>
              <a:xfrm>
                <a:off x="9279293" y="1785480"/>
                <a:ext cx="1454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77" name="Freihand 176">
                <a:extLst>
                  <a:ext uri="{FF2B5EF4-FFF2-40B4-BE49-F238E27FC236}">
                    <a16:creationId xmlns:a16="http://schemas.microsoft.com/office/drawing/2014/main" id="{3B7C6A5A-F0A1-43B5-9AFA-813EA2A83762}"/>
                  </a:ext>
                </a:extLst>
              </p14:cNvPr>
              <p14:cNvContentPartPr/>
              <p14:nvPr/>
            </p14:nvContentPartPr>
            <p14:xfrm>
              <a:off x="3606053" y="2491800"/>
              <a:ext cx="334080" cy="852840"/>
            </p14:xfrm>
          </p:contentPart>
        </mc:Choice>
        <mc:Fallback xmlns="">
          <p:pic>
            <p:nvPicPr>
              <p:cNvPr id="177" name="Freihand 176">
                <a:extLst>
                  <a:ext uri="{FF2B5EF4-FFF2-40B4-BE49-F238E27FC236}">
                    <a16:creationId xmlns:a16="http://schemas.microsoft.com/office/drawing/2014/main" id="{3B7C6A5A-F0A1-43B5-9AFA-813EA2A83762}"/>
                  </a:ext>
                </a:extLst>
              </p:cNvPr>
              <p:cNvPicPr/>
              <p:nvPr/>
            </p:nvPicPr>
            <p:blipFill>
              <a:blip r:embed="rId218"/>
              <a:stretch>
                <a:fillRect/>
              </a:stretch>
            </p:blipFill>
            <p:spPr>
              <a:xfrm>
                <a:off x="3601733" y="2487480"/>
                <a:ext cx="342720" cy="861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79" name="Freihand 178">
                <a:extLst>
                  <a:ext uri="{FF2B5EF4-FFF2-40B4-BE49-F238E27FC236}">
                    <a16:creationId xmlns:a16="http://schemas.microsoft.com/office/drawing/2014/main" id="{9DDA1DEB-5AEC-42B4-A9A5-37243089D8C9}"/>
                  </a:ext>
                </a:extLst>
              </p14:cNvPr>
              <p14:cNvContentPartPr/>
              <p14:nvPr/>
            </p14:nvContentPartPr>
            <p14:xfrm>
              <a:off x="5943173" y="4585920"/>
              <a:ext cx="191520" cy="34560"/>
            </p14:xfrm>
          </p:contentPart>
        </mc:Choice>
        <mc:Fallback xmlns="">
          <p:pic>
            <p:nvPicPr>
              <p:cNvPr id="179" name="Freihand 178">
                <a:extLst>
                  <a:ext uri="{FF2B5EF4-FFF2-40B4-BE49-F238E27FC236}">
                    <a16:creationId xmlns:a16="http://schemas.microsoft.com/office/drawing/2014/main" id="{9DDA1DEB-5AEC-42B4-A9A5-37243089D8C9}"/>
                  </a:ext>
                </a:extLst>
              </p:cNvPr>
              <p:cNvPicPr/>
              <p:nvPr/>
            </p:nvPicPr>
            <p:blipFill>
              <a:blip r:embed="rId220"/>
              <a:stretch>
                <a:fillRect/>
              </a:stretch>
            </p:blipFill>
            <p:spPr>
              <a:xfrm>
                <a:off x="5938853" y="4581600"/>
                <a:ext cx="2001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80" name="Freihand 179">
                <a:extLst>
                  <a:ext uri="{FF2B5EF4-FFF2-40B4-BE49-F238E27FC236}">
                    <a16:creationId xmlns:a16="http://schemas.microsoft.com/office/drawing/2014/main" id="{CA1CC622-D9DC-467B-A6C0-E1407F194564}"/>
                  </a:ext>
                </a:extLst>
              </p14:cNvPr>
              <p14:cNvContentPartPr/>
              <p14:nvPr/>
            </p14:nvContentPartPr>
            <p14:xfrm>
              <a:off x="6279773" y="4565760"/>
              <a:ext cx="213480" cy="36360"/>
            </p14:xfrm>
          </p:contentPart>
        </mc:Choice>
        <mc:Fallback xmlns="">
          <p:pic>
            <p:nvPicPr>
              <p:cNvPr id="180" name="Freihand 179">
                <a:extLst>
                  <a:ext uri="{FF2B5EF4-FFF2-40B4-BE49-F238E27FC236}">
                    <a16:creationId xmlns:a16="http://schemas.microsoft.com/office/drawing/2014/main" id="{CA1CC622-D9DC-467B-A6C0-E1407F194564}"/>
                  </a:ext>
                </a:extLst>
              </p:cNvPr>
              <p:cNvPicPr/>
              <p:nvPr/>
            </p:nvPicPr>
            <p:blipFill>
              <a:blip r:embed="rId222"/>
              <a:stretch>
                <a:fillRect/>
              </a:stretch>
            </p:blipFill>
            <p:spPr>
              <a:xfrm>
                <a:off x="6275453" y="4561440"/>
                <a:ext cx="222120" cy="45000"/>
              </a:xfrm>
              <a:prstGeom prst="rect">
                <a:avLst/>
              </a:prstGeom>
            </p:spPr>
          </p:pic>
        </mc:Fallback>
      </mc:AlternateContent>
      <p:grpSp>
        <p:nvGrpSpPr>
          <p:cNvPr id="226" name="Gruppieren 225">
            <a:extLst>
              <a:ext uri="{FF2B5EF4-FFF2-40B4-BE49-F238E27FC236}">
                <a16:creationId xmlns:a16="http://schemas.microsoft.com/office/drawing/2014/main" id="{83F6E982-8F30-40B4-B138-2EA2BFE0C738}"/>
              </a:ext>
            </a:extLst>
          </p:cNvPr>
          <p:cNvGrpSpPr/>
          <p:nvPr/>
        </p:nvGrpSpPr>
        <p:grpSpPr>
          <a:xfrm>
            <a:off x="2390333" y="3318360"/>
            <a:ext cx="6166080" cy="1136520"/>
            <a:chOff x="2390333" y="3318360"/>
            <a:chExt cx="6166080" cy="1136520"/>
          </a:xfrm>
        </p:grpSpPr>
        <mc:AlternateContent xmlns:mc="http://schemas.openxmlformats.org/markup-compatibility/2006" xmlns:p14="http://schemas.microsoft.com/office/powerpoint/2010/main">
          <mc:Choice Requires="p14">
            <p:contentPart p14:bwMode="auto" r:id="rId223">
              <p14:nvContentPartPr>
                <p14:cNvPr id="134" name="Freihand 133">
                  <a:extLst>
                    <a:ext uri="{FF2B5EF4-FFF2-40B4-BE49-F238E27FC236}">
                      <a16:creationId xmlns:a16="http://schemas.microsoft.com/office/drawing/2014/main" id="{5E39D83D-2690-4679-929C-0C23688A7966}"/>
                    </a:ext>
                  </a:extLst>
                </p14:cNvPr>
                <p14:cNvContentPartPr/>
                <p14:nvPr/>
              </p14:nvContentPartPr>
              <p14:xfrm>
                <a:off x="4063253" y="3561000"/>
                <a:ext cx="81720" cy="127080"/>
              </p14:xfrm>
            </p:contentPart>
          </mc:Choice>
          <mc:Fallback xmlns="">
            <p:pic>
              <p:nvPicPr>
                <p:cNvPr id="134" name="Freihand 133">
                  <a:extLst>
                    <a:ext uri="{FF2B5EF4-FFF2-40B4-BE49-F238E27FC236}">
                      <a16:creationId xmlns:a16="http://schemas.microsoft.com/office/drawing/2014/main" id="{5E39D83D-2690-4679-929C-0C23688A7966}"/>
                    </a:ext>
                  </a:extLst>
                </p:cNvPr>
                <p:cNvPicPr/>
                <p:nvPr/>
              </p:nvPicPr>
              <p:blipFill>
                <a:blip r:embed="rId224"/>
                <a:stretch>
                  <a:fillRect/>
                </a:stretch>
              </p:blipFill>
              <p:spPr>
                <a:xfrm>
                  <a:off x="4058933" y="3556680"/>
                  <a:ext cx="903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5" name="Freihand 134">
                  <a:extLst>
                    <a:ext uri="{FF2B5EF4-FFF2-40B4-BE49-F238E27FC236}">
                      <a16:creationId xmlns:a16="http://schemas.microsoft.com/office/drawing/2014/main" id="{DD49AB39-8F0F-4644-8E6C-F73D38C61F3E}"/>
                    </a:ext>
                  </a:extLst>
                </p14:cNvPr>
                <p14:cNvContentPartPr/>
                <p14:nvPr/>
              </p14:nvContentPartPr>
              <p14:xfrm>
                <a:off x="4107173" y="3467040"/>
                <a:ext cx="43200" cy="34200"/>
              </p14:xfrm>
            </p:contentPart>
          </mc:Choice>
          <mc:Fallback xmlns="">
            <p:pic>
              <p:nvPicPr>
                <p:cNvPr id="135" name="Freihand 134">
                  <a:extLst>
                    <a:ext uri="{FF2B5EF4-FFF2-40B4-BE49-F238E27FC236}">
                      <a16:creationId xmlns:a16="http://schemas.microsoft.com/office/drawing/2014/main" id="{DD49AB39-8F0F-4644-8E6C-F73D38C61F3E}"/>
                    </a:ext>
                  </a:extLst>
                </p:cNvPr>
                <p:cNvPicPr/>
                <p:nvPr/>
              </p:nvPicPr>
              <p:blipFill>
                <a:blip r:embed="rId226"/>
                <a:stretch>
                  <a:fillRect/>
                </a:stretch>
              </p:blipFill>
              <p:spPr>
                <a:xfrm>
                  <a:off x="4102853" y="3462720"/>
                  <a:ext cx="5184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6" name="Freihand 135">
                  <a:extLst>
                    <a:ext uri="{FF2B5EF4-FFF2-40B4-BE49-F238E27FC236}">
                      <a16:creationId xmlns:a16="http://schemas.microsoft.com/office/drawing/2014/main" id="{3E864A9C-1881-4B57-AEE2-379EA2CF0E21}"/>
                    </a:ext>
                  </a:extLst>
                </p14:cNvPr>
                <p14:cNvContentPartPr/>
                <p14:nvPr/>
              </p14:nvContentPartPr>
              <p14:xfrm>
                <a:off x="4219853" y="3426720"/>
                <a:ext cx="115200" cy="155880"/>
              </p14:xfrm>
            </p:contentPart>
          </mc:Choice>
          <mc:Fallback xmlns="">
            <p:pic>
              <p:nvPicPr>
                <p:cNvPr id="136" name="Freihand 135">
                  <a:extLst>
                    <a:ext uri="{FF2B5EF4-FFF2-40B4-BE49-F238E27FC236}">
                      <a16:creationId xmlns:a16="http://schemas.microsoft.com/office/drawing/2014/main" id="{3E864A9C-1881-4B57-AEE2-379EA2CF0E21}"/>
                    </a:ext>
                  </a:extLst>
                </p:cNvPr>
                <p:cNvPicPr/>
                <p:nvPr/>
              </p:nvPicPr>
              <p:blipFill>
                <a:blip r:embed="rId228"/>
                <a:stretch>
                  <a:fillRect/>
                </a:stretch>
              </p:blipFill>
              <p:spPr>
                <a:xfrm>
                  <a:off x="4215533" y="3422400"/>
                  <a:ext cx="1238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7" name="Freihand 136">
                  <a:extLst>
                    <a:ext uri="{FF2B5EF4-FFF2-40B4-BE49-F238E27FC236}">
                      <a16:creationId xmlns:a16="http://schemas.microsoft.com/office/drawing/2014/main" id="{A740A634-6314-4344-AF7B-184838FB1A4C}"/>
                    </a:ext>
                  </a:extLst>
                </p14:cNvPr>
                <p14:cNvContentPartPr/>
                <p14:nvPr/>
              </p14:nvContentPartPr>
              <p14:xfrm>
                <a:off x="4531973" y="3568200"/>
                <a:ext cx="169200" cy="86400"/>
              </p14:xfrm>
            </p:contentPart>
          </mc:Choice>
          <mc:Fallback xmlns="">
            <p:pic>
              <p:nvPicPr>
                <p:cNvPr id="137" name="Freihand 136">
                  <a:extLst>
                    <a:ext uri="{FF2B5EF4-FFF2-40B4-BE49-F238E27FC236}">
                      <a16:creationId xmlns:a16="http://schemas.microsoft.com/office/drawing/2014/main" id="{A740A634-6314-4344-AF7B-184838FB1A4C}"/>
                    </a:ext>
                  </a:extLst>
                </p:cNvPr>
                <p:cNvPicPr/>
                <p:nvPr/>
              </p:nvPicPr>
              <p:blipFill>
                <a:blip r:embed="rId230"/>
                <a:stretch>
                  <a:fillRect/>
                </a:stretch>
              </p:blipFill>
              <p:spPr>
                <a:xfrm>
                  <a:off x="4527653" y="3563880"/>
                  <a:ext cx="1778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39" name="Freihand 138">
                  <a:extLst>
                    <a:ext uri="{FF2B5EF4-FFF2-40B4-BE49-F238E27FC236}">
                      <a16:creationId xmlns:a16="http://schemas.microsoft.com/office/drawing/2014/main" id="{86BABAFF-323E-4FB5-A989-37A834476DD1}"/>
                    </a:ext>
                  </a:extLst>
                </p14:cNvPr>
                <p14:cNvContentPartPr/>
                <p14:nvPr/>
              </p14:nvContentPartPr>
              <p14:xfrm>
                <a:off x="4731053" y="3438960"/>
                <a:ext cx="423000" cy="177840"/>
              </p14:xfrm>
            </p:contentPart>
          </mc:Choice>
          <mc:Fallback xmlns="">
            <p:pic>
              <p:nvPicPr>
                <p:cNvPr id="139" name="Freihand 138">
                  <a:extLst>
                    <a:ext uri="{FF2B5EF4-FFF2-40B4-BE49-F238E27FC236}">
                      <a16:creationId xmlns:a16="http://schemas.microsoft.com/office/drawing/2014/main" id="{86BABAFF-323E-4FB5-A989-37A834476DD1}"/>
                    </a:ext>
                  </a:extLst>
                </p:cNvPr>
                <p:cNvPicPr/>
                <p:nvPr/>
              </p:nvPicPr>
              <p:blipFill>
                <a:blip r:embed="rId232"/>
                <a:stretch>
                  <a:fillRect/>
                </a:stretch>
              </p:blipFill>
              <p:spPr>
                <a:xfrm>
                  <a:off x="4726733" y="3434640"/>
                  <a:ext cx="43164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0" name="Freihand 139">
                  <a:extLst>
                    <a:ext uri="{FF2B5EF4-FFF2-40B4-BE49-F238E27FC236}">
                      <a16:creationId xmlns:a16="http://schemas.microsoft.com/office/drawing/2014/main" id="{534B8585-E85E-43EF-9273-2E37E60950F0}"/>
                    </a:ext>
                  </a:extLst>
                </p14:cNvPr>
                <p14:cNvContentPartPr/>
                <p14:nvPr/>
              </p14:nvContentPartPr>
              <p14:xfrm>
                <a:off x="5293733" y="3388560"/>
                <a:ext cx="117360" cy="182520"/>
              </p14:xfrm>
            </p:contentPart>
          </mc:Choice>
          <mc:Fallback xmlns="">
            <p:pic>
              <p:nvPicPr>
                <p:cNvPr id="140" name="Freihand 139">
                  <a:extLst>
                    <a:ext uri="{FF2B5EF4-FFF2-40B4-BE49-F238E27FC236}">
                      <a16:creationId xmlns:a16="http://schemas.microsoft.com/office/drawing/2014/main" id="{534B8585-E85E-43EF-9273-2E37E60950F0}"/>
                    </a:ext>
                  </a:extLst>
                </p:cNvPr>
                <p:cNvPicPr/>
                <p:nvPr/>
              </p:nvPicPr>
              <p:blipFill>
                <a:blip r:embed="rId234"/>
                <a:stretch>
                  <a:fillRect/>
                </a:stretch>
              </p:blipFill>
              <p:spPr>
                <a:xfrm>
                  <a:off x="5289413" y="3384240"/>
                  <a:ext cx="1260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1" name="Freihand 140">
                  <a:extLst>
                    <a:ext uri="{FF2B5EF4-FFF2-40B4-BE49-F238E27FC236}">
                      <a16:creationId xmlns:a16="http://schemas.microsoft.com/office/drawing/2014/main" id="{5204397E-2F25-430F-816B-99765A09A9E7}"/>
                    </a:ext>
                  </a:extLst>
                </p14:cNvPr>
                <p14:cNvContentPartPr/>
                <p14:nvPr/>
              </p14:nvContentPartPr>
              <p14:xfrm>
                <a:off x="5290493" y="3489000"/>
                <a:ext cx="263520" cy="85680"/>
              </p14:xfrm>
            </p:contentPart>
          </mc:Choice>
          <mc:Fallback xmlns="">
            <p:pic>
              <p:nvPicPr>
                <p:cNvPr id="141" name="Freihand 140">
                  <a:extLst>
                    <a:ext uri="{FF2B5EF4-FFF2-40B4-BE49-F238E27FC236}">
                      <a16:creationId xmlns:a16="http://schemas.microsoft.com/office/drawing/2014/main" id="{5204397E-2F25-430F-816B-99765A09A9E7}"/>
                    </a:ext>
                  </a:extLst>
                </p:cNvPr>
                <p:cNvPicPr/>
                <p:nvPr/>
              </p:nvPicPr>
              <p:blipFill>
                <a:blip r:embed="rId236"/>
                <a:stretch>
                  <a:fillRect/>
                </a:stretch>
              </p:blipFill>
              <p:spPr>
                <a:xfrm>
                  <a:off x="5286173" y="3484680"/>
                  <a:ext cx="272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2" name="Freihand 141">
                  <a:extLst>
                    <a:ext uri="{FF2B5EF4-FFF2-40B4-BE49-F238E27FC236}">
                      <a16:creationId xmlns:a16="http://schemas.microsoft.com/office/drawing/2014/main" id="{4D09FF85-E227-43CA-BB5C-7933D70E4A47}"/>
                    </a:ext>
                  </a:extLst>
                </p14:cNvPr>
                <p14:cNvContentPartPr/>
                <p14:nvPr/>
              </p14:nvContentPartPr>
              <p14:xfrm>
                <a:off x="5559053" y="3430680"/>
                <a:ext cx="97920" cy="130680"/>
              </p14:xfrm>
            </p:contentPart>
          </mc:Choice>
          <mc:Fallback xmlns="">
            <p:pic>
              <p:nvPicPr>
                <p:cNvPr id="142" name="Freihand 141">
                  <a:extLst>
                    <a:ext uri="{FF2B5EF4-FFF2-40B4-BE49-F238E27FC236}">
                      <a16:creationId xmlns:a16="http://schemas.microsoft.com/office/drawing/2014/main" id="{4D09FF85-E227-43CA-BB5C-7933D70E4A47}"/>
                    </a:ext>
                  </a:extLst>
                </p:cNvPr>
                <p:cNvPicPr/>
                <p:nvPr/>
              </p:nvPicPr>
              <p:blipFill>
                <a:blip r:embed="rId238"/>
                <a:stretch>
                  <a:fillRect/>
                </a:stretch>
              </p:blipFill>
              <p:spPr>
                <a:xfrm>
                  <a:off x="5554733" y="3426360"/>
                  <a:ext cx="1065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3" name="Freihand 142">
                  <a:extLst>
                    <a:ext uri="{FF2B5EF4-FFF2-40B4-BE49-F238E27FC236}">
                      <a16:creationId xmlns:a16="http://schemas.microsoft.com/office/drawing/2014/main" id="{83CA98A7-5830-48D8-8461-93C3B4CFEAF2}"/>
                    </a:ext>
                  </a:extLst>
                </p14:cNvPr>
                <p14:cNvContentPartPr/>
                <p14:nvPr/>
              </p14:nvContentPartPr>
              <p14:xfrm>
                <a:off x="5709533" y="3318360"/>
                <a:ext cx="390240" cy="313200"/>
              </p14:xfrm>
            </p:contentPart>
          </mc:Choice>
          <mc:Fallback xmlns="">
            <p:pic>
              <p:nvPicPr>
                <p:cNvPr id="143" name="Freihand 142">
                  <a:extLst>
                    <a:ext uri="{FF2B5EF4-FFF2-40B4-BE49-F238E27FC236}">
                      <a16:creationId xmlns:a16="http://schemas.microsoft.com/office/drawing/2014/main" id="{83CA98A7-5830-48D8-8461-93C3B4CFEAF2}"/>
                    </a:ext>
                  </a:extLst>
                </p:cNvPr>
                <p:cNvPicPr/>
                <p:nvPr/>
              </p:nvPicPr>
              <p:blipFill>
                <a:blip r:embed="rId240"/>
                <a:stretch>
                  <a:fillRect/>
                </a:stretch>
              </p:blipFill>
              <p:spPr>
                <a:xfrm>
                  <a:off x="5705213" y="3314040"/>
                  <a:ext cx="39888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6" name="Freihand 145">
                  <a:extLst>
                    <a:ext uri="{FF2B5EF4-FFF2-40B4-BE49-F238E27FC236}">
                      <a16:creationId xmlns:a16="http://schemas.microsoft.com/office/drawing/2014/main" id="{6B559C17-4D10-4291-9E7B-7CFCF9B54E9D}"/>
                    </a:ext>
                  </a:extLst>
                </p14:cNvPr>
                <p14:cNvContentPartPr/>
                <p14:nvPr/>
              </p14:nvContentPartPr>
              <p14:xfrm>
                <a:off x="2390333" y="4121520"/>
                <a:ext cx="1293840" cy="185760"/>
              </p14:xfrm>
            </p:contentPart>
          </mc:Choice>
          <mc:Fallback xmlns="">
            <p:pic>
              <p:nvPicPr>
                <p:cNvPr id="146" name="Freihand 145">
                  <a:extLst>
                    <a:ext uri="{FF2B5EF4-FFF2-40B4-BE49-F238E27FC236}">
                      <a16:creationId xmlns:a16="http://schemas.microsoft.com/office/drawing/2014/main" id="{6B559C17-4D10-4291-9E7B-7CFCF9B54E9D}"/>
                    </a:ext>
                  </a:extLst>
                </p:cNvPr>
                <p:cNvPicPr/>
                <p:nvPr/>
              </p:nvPicPr>
              <p:blipFill>
                <a:blip r:embed="rId242"/>
                <a:stretch>
                  <a:fillRect/>
                </a:stretch>
              </p:blipFill>
              <p:spPr>
                <a:xfrm>
                  <a:off x="2386013" y="4117200"/>
                  <a:ext cx="130248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7" name="Freihand 146">
                  <a:extLst>
                    <a:ext uri="{FF2B5EF4-FFF2-40B4-BE49-F238E27FC236}">
                      <a16:creationId xmlns:a16="http://schemas.microsoft.com/office/drawing/2014/main" id="{8248F937-F3F4-402F-85CE-9FF4566F3E82}"/>
                    </a:ext>
                  </a:extLst>
                </p14:cNvPr>
                <p14:cNvContentPartPr/>
                <p14:nvPr/>
              </p14:nvContentPartPr>
              <p14:xfrm>
                <a:off x="3597773" y="4147080"/>
                <a:ext cx="174960" cy="129240"/>
              </p14:xfrm>
            </p:contentPart>
          </mc:Choice>
          <mc:Fallback xmlns="">
            <p:pic>
              <p:nvPicPr>
                <p:cNvPr id="147" name="Freihand 146">
                  <a:extLst>
                    <a:ext uri="{FF2B5EF4-FFF2-40B4-BE49-F238E27FC236}">
                      <a16:creationId xmlns:a16="http://schemas.microsoft.com/office/drawing/2014/main" id="{8248F937-F3F4-402F-85CE-9FF4566F3E82}"/>
                    </a:ext>
                  </a:extLst>
                </p:cNvPr>
                <p:cNvPicPr/>
                <p:nvPr/>
              </p:nvPicPr>
              <p:blipFill>
                <a:blip r:embed="rId244"/>
                <a:stretch>
                  <a:fillRect/>
                </a:stretch>
              </p:blipFill>
              <p:spPr>
                <a:xfrm>
                  <a:off x="3593453" y="4142760"/>
                  <a:ext cx="1836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9" name="Freihand 148">
                  <a:extLst>
                    <a:ext uri="{FF2B5EF4-FFF2-40B4-BE49-F238E27FC236}">
                      <a16:creationId xmlns:a16="http://schemas.microsoft.com/office/drawing/2014/main" id="{4E3FA5BE-4FEF-4687-954D-31865FDB1A1F}"/>
                    </a:ext>
                  </a:extLst>
                </p14:cNvPr>
                <p14:cNvContentPartPr/>
                <p14:nvPr/>
              </p14:nvContentPartPr>
              <p14:xfrm>
                <a:off x="3845813" y="4041600"/>
                <a:ext cx="165600" cy="158040"/>
              </p14:xfrm>
            </p:contentPart>
          </mc:Choice>
          <mc:Fallback xmlns="">
            <p:pic>
              <p:nvPicPr>
                <p:cNvPr id="149" name="Freihand 148">
                  <a:extLst>
                    <a:ext uri="{FF2B5EF4-FFF2-40B4-BE49-F238E27FC236}">
                      <a16:creationId xmlns:a16="http://schemas.microsoft.com/office/drawing/2014/main" id="{4E3FA5BE-4FEF-4687-954D-31865FDB1A1F}"/>
                    </a:ext>
                  </a:extLst>
                </p:cNvPr>
                <p:cNvPicPr/>
                <p:nvPr/>
              </p:nvPicPr>
              <p:blipFill>
                <a:blip r:embed="rId246"/>
                <a:stretch>
                  <a:fillRect/>
                </a:stretch>
              </p:blipFill>
              <p:spPr>
                <a:xfrm>
                  <a:off x="3841493" y="4037280"/>
                  <a:ext cx="1742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0" name="Freihand 149">
                  <a:extLst>
                    <a:ext uri="{FF2B5EF4-FFF2-40B4-BE49-F238E27FC236}">
                      <a16:creationId xmlns:a16="http://schemas.microsoft.com/office/drawing/2014/main" id="{A957527F-32E7-462B-8A2B-623DF1F29954}"/>
                    </a:ext>
                  </a:extLst>
                </p14:cNvPr>
                <p14:cNvContentPartPr/>
                <p14:nvPr/>
              </p14:nvContentPartPr>
              <p14:xfrm>
                <a:off x="4063973" y="4029360"/>
                <a:ext cx="93960" cy="132480"/>
              </p14:xfrm>
            </p:contentPart>
          </mc:Choice>
          <mc:Fallback xmlns="">
            <p:pic>
              <p:nvPicPr>
                <p:cNvPr id="150" name="Freihand 149">
                  <a:extLst>
                    <a:ext uri="{FF2B5EF4-FFF2-40B4-BE49-F238E27FC236}">
                      <a16:creationId xmlns:a16="http://schemas.microsoft.com/office/drawing/2014/main" id="{A957527F-32E7-462B-8A2B-623DF1F29954}"/>
                    </a:ext>
                  </a:extLst>
                </p:cNvPr>
                <p:cNvPicPr/>
                <p:nvPr/>
              </p:nvPicPr>
              <p:blipFill>
                <a:blip r:embed="rId248"/>
                <a:stretch>
                  <a:fillRect/>
                </a:stretch>
              </p:blipFill>
              <p:spPr>
                <a:xfrm>
                  <a:off x="4059653" y="4025040"/>
                  <a:ext cx="1026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1" name="Freihand 150">
                  <a:extLst>
                    <a:ext uri="{FF2B5EF4-FFF2-40B4-BE49-F238E27FC236}">
                      <a16:creationId xmlns:a16="http://schemas.microsoft.com/office/drawing/2014/main" id="{96C120CC-8BCA-4595-B273-5270EFFA5771}"/>
                    </a:ext>
                  </a:extLst>
                </p14:cNvPr>
                <p14:cNvContentPartPr/>
                <p14:nvPr/>
              </p14:nvContentPartPr>
              <p14:xfrm>
                <a:off x="4108613" y="4107840"/>
                <a:ext cx="155520" cy="45360"/>
              </p14:xfrm>
            </p:contentPart>
          </mc:Choice>
          <mc:Fallback xmlns="">
            <p:pic>
              <p:nvPicPr>
                <p:cNvPr id="151" name="Freihand 150">
                  <a:extLst>
                    <a:ext uri="{FF2B5EF4-FFF2-40B4-BE49-F238E27FC236}">
                      <a16:creationId xmlns:a16="http://schemas.microsoft.com/office/drawing/2014/main" id="{96C120CC-8BCA-4595-B273-5270EFFA5771}"/>
                    </a:ext>
                  </a:extLst>
                </p:cNvPr>
                <p:cNvPicPr/>
                <p:nvPr/>
              </p:nvPicPr>
              <p:blipFill>
                <a:blip r:embed="rId250"/>
                <a:stretch>
                  <a:fillRect/>
                </a:stretch>
              </p:blipFill>
              <p:spPr>
                <a:xfrm>
                  <a:off x="4104293" y="4103520"/>
                  <a:ext cx="1641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2" name="Freihand 151">
                  <a:extLst>
                    <a:ext uri="{FF2B5EF4-FFF2-40B4-BE49-F238E27FC236}">
                      <a16:creationId xmlns:a16="http://schemas.microsoft.com/office/drawing/2014/main" id="{B059DEA4-41FA-4681-B9CD-0A7A435FCAED}"/>
                    </a:ext>
                  </a:extLst>
                </p14:cNvPr>
                <p14:cNvContentPartPr/>
                <p14:nvPr/>
              </p14:nvContentPartPr>
              <p14:xfrm>
                <a:off x="4314893" y="3992280"/>
                <a:ext cx="193680" cy="185040"/>
              </p14:xfrm>
            </p:contentPart>
          </mc:Choice>
          <mc:Fallback xmlns="">
            <p:pic>
              <p:nvPicPr>
                <p:cNvPr id="152" name="Freihand 151">
                  <a:extLst>
                    <a:ext uri="{FF2B5EF4-FFF2-40B4-BE49-F238E27FC236}">
                      <a16:creationId xmlns:a16="http://schemas.microsoft.com/office/drawing/2014/main" id="{B059DEA4-41FA-4681-B9CD-0A7A435FCAED}"/>
                    </a:ext>
                  </a:extLst>
                </p:cNvPr>
                <p:cNvPicPr/>
                <p:nvPr/>
              </p:nvPicPr>
              <p:blipFill>
                <a:blip r:embed="rId252"/>
                <a:stretch>
                  <a:fillRect/>
                </a:stretch>
              </p:blipFill>
              <p:spPr>
                <a:xfrm>
                  <a:off x="4310573" y="3987960"/>
                  <a:ext cx="202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3" name="Freihand 152">
                  <a:extLst>
                    <a:ext uri="{FF2B5EF4-FFF2-40B4-BE49-F238E27FC236}">
                      <a16:creationId xmlns:a16="http://schemas.microsoft.com/office/drawing/2014/main" id="{72590288-0778-4B36-A542-2F666E654496}"/>
                    </a:ext>
                  </a:extLst>
                </p14:cNvPr>
                <p14:cNvContentPartPr/>
                <p14:nvPr/>
              </p14:nvContentPartPr>
              <p14:xfrm>
                <a:off x="4007813" y="3967440"/>
                <a:ext cx="60480" cy="8280"/>
              </p14:xfrm>
            </p:contentPart>
          </mc:Choice>
          <mc:Fallback xmlns="">
            <p:pic>
              <p:nvPicPr>
                <p:cNvPr id="153" name="Freihand 152">
                  <a:extLst>
                    <a:ext uri="{FF2B5EF4-FFF2-40B4-BE49-F238E27FC236}">
                      <a16:creationId xmlns:a16="http://schemas.microsoft.com/office/drawing/2014/main" id="{72590288-0778-4B36-A542-2F666E654496}"/>
                    </a:ext>
                  </a:extLst>
                </p:cNvPr>
                <p:cNvPicPr/>
                <p:nvPr/>
              </p:nvPicPr>
              <p:blipFill>
                <a:blip r:embed="rId254"/>
                <a:stretch>
                  <a:fillRect/>
                </a:stretch>
              </p:blipFill>
              <p:spPr>
                <a:xfrm>
                  <a:off x="4003493" y="3963120"/>
                  <a:ext cx="691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4" name="Freihand 153">
                  <a:extLst>
                    <a:ext uri="{FF2B5EF4-FFF2-40B4-BE49-F238E27FC236}">
                      <a16:creationId xmlns:a16="http://schemas.microsoft.com/office/drawing/2014/main" id="{5DAAFC01-F036-49B2-865C-DE6FA39B77DD}"/>
                    </a:ext>
                  </a:extLst>
                </p14:cNvPr>
                <p14:cNvContentPartPr/>
                <p14:nvPr/>
              </p14:nvContentPartPr>
              <p14:xfrm>
                <a:off x="4610453" y="4018920"/>
                <a:ext cx="187200" cy="83160"/>
              </p14:xfrm>
            </p:contentPart>
          </mc:Choice>
          <mc:Fallback xmlns="">
            <p:pic>
              <p:nvPicPr>
                <p:cNvPr id="154" name="Freihand 153">
                  <a:extLst>
                    <a:ext uri="{FF2B5EF4-FFF2-40B4-BE49-F238E27FC236}">
                      <a16:creationId xmlns:a16="http://schemas.microsoft.com/office/drawing/2014/main" id="{5DAAFC01-F036-49B2-865C-DE6FA39B77DD}"/>
                    </a:ext>
                  </a:extLst>
                </p:cNvPr>
                <p:cNvPicPr/>
                <p:nvPr/>
              </p:nvPicPr>
              <p:blipFill>
                <a:blip r:embed="rId256"/>
                <a:stretch>
                  <a:fillRect/>
                </a:stretch>
              </p:blipFill>
              <p:spPr>
                <a:xfrm>
                  <a:off x="4606133" y="4014600"/>
                  <a:ext cx="1958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5" name="Freihand 154">
                  <a:extLst>
                    <a:ext uri="{FF2B5EF4-FFF2-40B4-BE49-F238E27FC236}">
                      <a16:creationId xmlns:a16="http://schemas.microsoft.com/office/drawing/2014/main" id="{93B0268E-6FCB-4853-B5C2-26CA00773460}"/>
                    </a:ext>
                  </a:extLst>
                </p14:cNvPr>
                <p14:cNvContentPartPr/>
                <p14:nvPr/>
              </p14:nvContentPartPr>
              <p14:xfrm>
                <a:off x="4832213" y="3996960"/>
                <a:ext cx="76320" cy="92160"/>
              </p14:xfrm>
            </p:contentPart>
          </mc:Choice>
          <mc:Fallback xmlns="">
            <p:pic>
              <p:nvPicPr>
                <p:cNvPr id="155" name="Freihand 154">
                  <a:extLst>
                    <a:ext uri="{FF2B5EF4-FFF2-40B4-BE49-F238E27FC236}">
                      <a16:creationId xmlns:a16="http://schemas.microsoft.com/office/drawing/2014/main" id="{93B0268E-6FCB-4853-B5C2-26CA00773460}"/>
                    </a:ext>
                  </a:extLst>
                </p:cNvPr>
                <p:cNvPicPr/>
                <p:nvPr/>
              </p:nvPicPr>
              <p:blipFill>
                <a:blip r:embed="rId258"/>
                <a:stretch>
                  <a:fillRect/>
                </a:stretch>
              </p:blipFill>
              <p:spPr>
                <a:xfrm>
                  <a:off x="4827893" y="3992640"/>
                  <a:ext cx="849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6" name="Freihand 155">
                  <a:extLst>
                    <a:ext uri="{FF2B5EF4-FFF2-40B4-BE49-F238E27FC236}">
                      <a16:creationId xmlns:a16="http://schemas.microsoft.com/office/drawing/2014/main" id="{F1A4DB30-DFA2-485A-BC54-96F3DF8E2444}"/>
                    </a:ext>
                  </a:extLst>
                </p14:cNvPr>
                <p14:cNvContentPartPr/>
                <p14:nvPr/>
              </p14:nvContentPartPr>
              <p14:xfrm>
                <a:off x="4520093" y="3901200"/>
                <a:ext cx="132480" cy="252720"/>
              </p14:xfrm>
            </p:contentPart>
          </mc:Choice>
          <mc:Fallback xmlns="">
            <p:pic>
              <p:nvPicPr>
                <p:cNvPr id="156" name="Freihand 155">
                  <a:extLst>
                    <a:ext uri="{FF2B5EF4-FFF2-40B4-BE49-F238E27FC236}">
                      <a16:creationId xmlns:a16="http://schemas.microsoft.com/office/drawing/2014/main" id="{F1A4DB30-DFA2-485A-BC54-96F3DF8E2444}"/>
                    </a:ext>
                  </a:extLst>
                </p:cNvPr>
                <p:cNvPicPr/>
                <p:nvPr/>
              </p:nvPicPr>
              <p:blipFill>
                <a:blip r:embed="rId260"/>
                <a:stretch>
                  <a:fillRect/>
                </a:stretch>
              </p:blipFill>
              <p:spPr>
                <a:xfrm>
                  <a:off x="4515773" y="3896880"/>
                  <a:ext cx="14112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8" name="Freihand 157">
                  <a:extLst>
                    <a:ext uri="{FF2B5EF4-FFF2-40B4-BE49-F238E27FC236}">
                      <a16:creationId xmlns:a16="http://schemas.microsoft.com/office/drawing/2014/main" id="{93425B8F-B39F-4D43-80BD-008B43BAB02E}"/>
                    </a:ext>
                  </a:extLst>
                </p14:cNvPr>
                <p14:cNvContentPartPr/>
                <p14:nvPr/>
              </p14:nvContentPartPr>
              <p14:xfrm>
                <a:off x="4934813" y="4013160"/>
                <a:ext cx="66600" cy="75600"/>
              </p14:xfrm>
            </p:contentPart>
          </mc:Choice>
          <mc:Fallback xmlns="">
            <p:pic>
              <p:nvPicPr>
                <p:cNvPr id="158" name="Freihand 157">
                  <a:extLst>
                    <a:ext uri="{FF2B5EF4-FFF2-40B4-BE49-F238E27FC236}">
                      <a16:creationId xmlns:a16="http://schemas.microsoft.com/office/drawing/2014/main" id="{93425B8F-B39F-4D43-80BD-008B43BAB02E}"/>
                    </a:ext>
                  </a:extLst>
                </p:cNvPr>
                <p:cNvPicPr/>
                <p:nvPr/>
              </p:nvPicPr>
              <p:blipFill>
                <a:blip r:embed="rId262"/>
                <a:stretch>
                  <a:fillRect/>
                </a:stretch>
              </p:blipFill>
              <p:spPr>
                <a:xfrm>
                  <a:off x="4930493" y="4008840"/>
                  <a:ext cx="752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59" name="Freihand 158">
                  <a:extLst>
                    <a:ext uri="{FF2B5EF4-FFF2-40B4-BE49-F238E27FC236}">
                      <a16:creationId xmlns:a16="http://schemas.microsoft.com/office/drawing/2014/main" id="{B01A041D-553E-4181-88DD-934D603F43F5}"/>
                    </a:ext>
                  </a:extLst>
                </p14:cNvPr>
                <p14:cNvContentPartPr/>
                <p14:nvPr/>
              </p14:nvContentPartPr>
              <p14:xfrm>
                <a:off x="5042453" y="3907680"/>
                <a:ext cx="218160" cy="142200"/>
              </p14:xfrm>
            </p:contentPart>
          </mc:Choice>
          <mc:Fallback xmlns="">
            <p:pic>
              <p:nvPicPr>
                <p:cNvPr id="159" name="Freihand 158">
                  <a:extLst>
                    <a:ext uri="{FF2B5EF4-FFF2-40B4-BE49-F238E27FC236}">
                      <a16:creationId xmlns:a16="http://schemas.microsoft.com/office/drawing/2014/main" id="{B01A041D-553E-4181-88DD-934D603F43F5}"/>
                    </a:ext>
                  </a:extLst>
                </p:cNvPr>
                <p:cNvPicPr/>
                <p:nvPr/>
              </p:nvPicPr>
              <p:blipFill>
                <a:blip r:embed="rId264"/>
                <a:stretch>
                  <a:fillRect/>
                </a:stretch>
              </p:blipFill>
              <p:spPr>
                <a:xfrm>
                  <a:off x="5038133" y="3903360"/>
                  <a:ext cx="2268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0" name="Freihand 159">
                  <a:extLst>
                    <a:ext uri="{FF2B5EF4-FFF2-40B4-BE49-F238E27FC236}">
                      <a16:creationId xmlns:a16="http://schemas.microsoft.com/office/drawing/2014/main" id="{2FD8745D-28B3-4D50-A0E6-76421578408A}"/>
                    </a:ext>
                  </a:extLst>
                </p14:cNvPr>
                <p14:cNvContentPartPr/>
                <p14:nvPr/>
              </p14:nvContentPartPr>
              <p14:xfrm>
                <a:off x="5295173" y="3849720"/>
                <a:ext cx="402840" cy="234720"/>
              </p14:xfrm>
            </p:contentPart>
          </mc:Choice>
          <mc:Fallback xmlns="">
            <p:pic>
              <p:nvPicPr>
                <p:cNvPr id="160" name="Freihand 159">
                  <a:extLst>
                    <a:ext uri="{FF2B5EF4-FFF2-40B4-BE49-F238E27FC236}">
                      <a16:creationId xmlns:a16="http://schemas.microsoft.com/office/drawing/2014/main" id="{2FD8745D-28B3-4D50-A0E6-76421578408A}"/>
                    </a:ext>
                  </a:extLst>
                </p:cNvPr>
                <p:cNvPicPr/>
                <p:nvPr/>
              </p:nvPicPr>
              <p:blipFill>
                <a:blip r:embed="rId266"/>
                <a:stretch>
                  <a:fillRect/>
                </a:stretch>
              </p:blipFill>
              <p:spPr>
                <a:xfrm>
                  <a:off x="5290853" y="3845400"/>
                  <a:ext cx="4114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1" name="Freihand 160">
                  <a:extLst>
                    <a:ext uri="{FF2B5EF4-FFF2-40B4-BE49-F238E27FC236}">
                      <a16:creationId xmlns:a16="http://schemas.microsoft.com/office/drawing/2014/main" id="{7B12A6F1-43FC-4A5A-B30C-A062DEB75FF9}"/>
                    </a:ext>
                  </a:extLst>
                </p14:cNvPr>
                <p14:cNvContentPartPr/>
                <p14:nvPr/>
              </p14:nvContentPartPr>
              <p14:xfrm>
                <a:off x="5839853" y="3796440"/>
                <a:ext cx="216360" cy="151920"/>
              </p14:xfrm>
            </p:contentPart>
          </mc:Choice>
          <mc:Fallback xmlns="">
            <p:pic>
              <p:nvPicPr>
                <p:cNvPr id="161" name="Freihand 160">
                  <a:extLst>
                    <a:ext uri="{FF2B5EF4-FFF2-40B4-BE49-F238E27FC236}">
                      <a16:creationId xmlns:a16="http://schemas.microsoft.com/office/drawing/2014/main" id="{7B12A6F1-43FC-4A5A-B30C-A062DEB75FF9}"/>
                    </a:ext>
                  </a:extLst>
                </p:cNvPr>
                <p:cNvPicPr/>
                <p:nvPr/>
              </p:nvPicPr>
              <p:blipFill>
                <a:blip r:embed="rId268"/>
                <a:stretch>
                  <a:fillRect/>
                </a:stretch>
              </p:blipFill>
              <p:spPr>
                <a:xfrm>
                  <a:off x="5835533" y="3792120"/>
                  <a:ext cx="2250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2" name="Freihand 161">
                  <a:extLst>
                    <a:ext uri="{FF2B5EF4-FFF2-40B4-BE49-F238E27FC236}">
                      <a16:creationId xmlns:a16="http://schemas.microsoft.com/office/drawing/2014/main" id="{3D6ABC75-EB26-4BE5-8A6A-4D0BEF681D1F}"/>
                    </a:ext>
                  </a:extLst>
                </p14:cNvPr>
                <p14:cNvContentPartPr/>
                <p14:nvPr/>
              </p14:nvContentPartPr>
              <p14:xfrm>
                <a:off x="6086093" y="3829200"/>
                <a:ext cx="181440" cy="196920"/>
              </p14:xfrm>
            </p:contentPart>
          </mc:Choice>
          <mc:Fallback xmlns="">
            <p:pic>
              <p:nvPicPr>
                <p:cNvPr id="162" name="Freihand 161">
                  <a:extLst>
                    <a:ext uri="{FF2B5EF4-FFF2-40B4-BE49-F238E27FC236}">
                      <a16:creationId xmlns:a16="http://schemas.microsoft.com/office/drawing/2014/main" id="{3D6ABC75-EB26-4BE5-8A6A-4D0BEF681D1F}"/>
                    </a:ext>
                  </a:extLst>
                </p:cNvPr>
                <p:cNvPicPr/>
                <p:nvPr/>
              </p:nvPicPr>
              <p:blipFill>
                <a:blip r:embed="rId270"/>
                <a:stretch>
                  <a:fillRect/>
                </a:stretch>
              </p:blipFill>
              <p:spPr>
                <a:xfrm>
                  <a:off x="6081773" y="3824880"/>
                  <a:ext cx="19008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3" name="Freihand 162">
                  <a:extLst>
                    <a:ext uri="{FF2B5EF4-FFF2-40B4-BE49-F238E27FC236}">
                      <a16:creationId xmlns:a16="http://schemas.microsoft.com/office/drawing/2014/main" id="{E51337A2-325E-4B46-B414-8FF4275FDBED}"/>
                    </a:ext>
                  </a:extLst>
                </p14:cNvPr>
                <p14:cNvContentPartPr/>
                <p14:nvPr/>
              </p14:nvContentPartPr>
              <p14:xfrm>
                <a:off x="6309653" y="3797520"/>
                <a:ext cx="134280" cy="104400"/>
              </p14:xfrm>
            </p:contentPart>
          </mc:Choice>
          <mc:Fallback xmlns="">
            <p:pic>
              <p:nvPicPr>
                <p:cNvPr id="163" name="Freihand 162">
                  <a:extLst>
                    <a:ext uri="{FF2B5EF4-FFF2-40B4-BE49-F238E27FC236}">
                      <a16:creationId xmlns:a16="http://schemas.microsoft.com/office/drawing/2014/main" id="{E51337A2-325E-4B46-B414-8FF4275FDBED}"/>
                    </a:ext>
                  </a:extLst>
                </p:cNvPr>
                <p:cNvPicPr/>
                <p:nvPr/>
              </p:nvPicPr>
              <p:blipFill>
                <a:blip r:embed="rId272"/>
                <a:stretch>
                  <a:fillRect/>
                </a:stretch>
              </p:blipFill>
              <p:spPr>
                <a:xfrm>
                  <a:off x="6305333" y="3793200"/>
                  <a:ext cx="1429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4" name="Freihand 163">
                  <a:extLst>
                    <a:ext uri="{FF2B5EF4-FFF2-40B4-BE49-F238E27FC236}">
                      <a16:creationId xmlns:a16="http://schemas.microsoft.com/office/drawing/2014/main" id="{30B0F9A5-9F0A-4C57-BC30-0DF8AEEB05E2}"/>
                    </a:ext>
                  </a:extLst>
                </p14:cNvPr>
                <p14:cNvContentPartPr/>
                <p14:nvPr/>
              </p14:nvContentPartPr>
              <p14:xfrm>
                <a:off x="6306773" y="3833160"/>
                <a:ext cx="128880" cy="8280"/>
              </p14:xfrm>
            </p:contentPart>
          </mc:Choice>
          <mc:Fallback xmlns="">
            <p:pic>
              <p:nvPicPr>
                <p:cNvPr id="164" name="Freihand 163">
                  <a:extLst>
                    <a:ext uri="{FF2B5EF4-FFF2-40B4-BE49-F238E27FC236}">
                      <a16:creationId xmlns:a16="http://schemas.microsoft.com/office/drawing/2014/main" id="{30B0F9A5-9F0A-4C57-BC30-0DF8AEEB05E2}"/>
                    </a:ext>
                  </a:extLst>
                </p:cNvPr>
                <p:cNvPicPr/>
                <p:nvPr/>
              </p:nvPicPr>
              <p:blipFill>
                <a:blip r:embed="rId274"/>
                <a:stretch>
                  <a:fillRect/>
                </a:stretch>
              </p:blipFill>
              <p:spPr>
                <a:xfrm>
                  <a:off x="6302453" y="3828840"/>
                  <a:ext cx="1375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5" name="Freihand 164">
                  <a:extLst>
                    <a:ext uri="{FF2B5EF4-FFF2-40B4-BE49-F238E27FC236}">
                      <a16:creationId xmlns:a16="http://schemas.microsoft.com/office/drawing/2014/main" id="{6AB409D9-C840-4E18-9548-D037F70EA97B}"/>
                    </a:ext>
                  </a:extLst>
                </p14:cNvPr>
                <p14:cNvContentPartPr/>
                <p14:nvPr/>
              </p14:nvContentPartPr>
              <p14:xfrm>
                <a:off x="6447893" y="3750360"/>
                <a:ext cx="183960" cy="109800"/>
              </p14:xfrm>
            </p:contentPart>
          </mc:Choice>
          <mc:Fallback xmlns="">
            <p:pic>
              <p:nvPicPr>
                <p:cNvPr id="165" name="Freihand 164">
                  <a:extLst>
                    <a:ext uri="{FF2B5EF4-FFF2-40B4-BE49-F238E27FC236}">
                      <a16:creationId xmlns:a16="http://schemas.microsoft.com/office/drawing/2014/main" id="{6AB409D9-C840-4E18-9548-D037F70EA97B}"/>
                    </a:ext>
                  </a:extLst>
                </p:cNvPr>
                <p:cNvPicPr/>
                <p:nvPr/>
              </p:nvPicPr>
              <p:blipFill>
                <a:blip r:embed="rId276"/>
                <a:stretch>
                  <a:fillRect/>
                </a:stretch>
              </p:blipFill>
              <p:spPr>
                <a:xfrm>
                  <a:off x="6443573" y="3746040"/>
                  <a:ext cx="1926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6" name="Freihand 165">
                  <a:extLst>
                    <a:ext uri="{FF2B5EF4-FFF2-40B4-BE49-F238E27FC236}">
                      <a16:creationId xmlns:a16="http://schemas.microsoft.com/office/drawing/2014/main" id="{C9BA46AB-0BD8-4D7C-B6B6-62A67C9B3406}"/>
                    </a:ext>
                  </a:extLst>
                </p14:cNvPr>
                <p14:cNvContentPartPr/>
                <p14:nvPr/>
              </p14:nvContentPartPr>
              <p14:xfrm>
                <a:off x="6626453" y="3669720"/>
                <a:ext cx="193680" cy="186480"/>
              </p14:xfrm>
            </p:contentPart>
          </mc:Choice>
          <mc:Fallback xmlns="">
            <p:pic>
              <p:nvPicPr>
                <p:cNvPr id="166" name="Freihand 165">
                  <a:extLst>
                    <a:ext uri="{FF2B5EF4-FFF2-40B4-BE49-F238E27FC236}">
                      <a16:creationId xmlns:a16="http://schemas.microsoft.com/office/drawing/2014/main" id="{C9BA46AB-0BD8-4D7C-B6B6-62A67C9B3406}"/>
                    </a:ext>
                  </a:extLst>
                </p:cNvPr>
                <p:cNvPicPr/>
                <p:nvPr/>
              </p:nvPicPr>
              <p:blipFill>
                <a:blip r:embed="rId278"/>
                <a:stretch>
                  <a:fillRect/>
                </a:stretch>
              </p:blipFill>
              <p:spPr>
                <a:xfrm>
                  <a:off x="6622133" y="3665400"/>
                  <a:ext cx="20232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7" name="Freihand 166">
                  <a:extLst>
                    <a:ext uri="{FF2B5EF4-FFF2-40B4-BE49-F238E27FC236}">
                      <a16:creationId xmlns:a16="http://schemas.microsoft.com/office/drawing/2014/main" id="{D5C27D43-1C6A-49DD-9B37-68368349D9E0}"/>
                    </a:ext>
                  </a:extLst>
                </p14:cNvPr>
                <p14:cNvContentPartPr/>
                <p14:nvPr/>
              </p14:nvContentPartPr>
              <p14:xfrm>
                <a:off x="6896093" y="3623640"/>
                <a:ext cx="292680" cy="163440"/>
              </p14:xfrm>
            </p:contentPart>
          </mc:Choice>
          <mc:Fallback xmlns="">
            <p:pic>
              <p:nvPicPr>
                <p:cNvPr id="167" name="Freihand 166">
                  <a:extLst>
                    <a:ext uri="{FF2B5EF4-FFF2-40B4-BE49-F238E27FC236}">
                      <a16:creationId xmlns:a16="http://schemas.microsoft.com/office/drawing/2014/main" id="{D5C27D43-1C6A-49DD-9B37-68368349D9E0}"/>
                    </a:ext>
                  </a:extLst>
                </p:cNvPr>
                <p:cNvPicPr/>
                <p:nvPr/>
              </p:nvPicPr>
              <p:blipFill>
                <a:blip r:embed="rId280"/>
                <a:stretch>
                  <a:fillRect/>
                </a:stretch>
              </p:blipFill>
              <p:spPr>
                <a:xfrm>
                  <a:off x="6891773" y="3619320"/>
                  <a:ext cx="3013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68" name="Freihand 167">
                  <a:extLst>
                    <a:ext uri="{FF2B5EF4-FFF2-40B4-BE49-F238E27FC236}">
                      <a16:creationId xmlns:a16="http://schemas.microsoft.com/office/drawing/2014/main" id="{7CD9C2A7-994B-4625-878F-D90DAE2E1610}"/>
                    </a:ext>
                  </a:extLst>
                </p14:cNvPr>
                <p14:cNvContentPartPr/>
                <p14:nvPr/>
              </p14:nvContentPartPr>
              <p14:xfrm>
                <a:off x="7120733" y="3619320"/>
                <a:ext cx="360" cy="360"/>
              </p14:xfrm>
            </p:contentPart>
          </mc:Choice>
          <mc:Fallback xmlns="">
            <p:pic>
              <p:nvPicPr>
                <p:cNvPr id="168" name="Freihand 167">
                  <a:extLst>
                    <a:ext uri="{FF2B5EF4-FFF2-40B4-BE49-F238E27FC236}">
                      <a16:creationId xmlns:a16="http://schemas.microsoft.com/office/drawing/2014/main" id="{7CD9C2A7-994B-4625-878F-D90DAE2E1610}"/>
                    </a:ext>
                  </a:extLst>
                </p:cNvPr>
                <p:cNvPicPr/>
                <p:nvPr/>
              </p:nvPicPr>
              <p:blipFill>
                <a:blip r:embed="rId60"/>
                <a:stretch>
                  <a:fillRect/>
                </a:stretch>
              </p:blipFill>
              <p:spPr>
                <a:xfrm>
                  <a:off x="7116413" y="36150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69" name="Freihand 168">
                  <a:extLst>
                    <a:ext uri="{FF2B5EF4-FFF2-40B4-BE49-F238E27FC236}">
                      <a16:creationId xmlns:a16="http://schemas.microsoft.com/office/drawing/2014/main" id="{1F88FE5E-AF0A-44A9-8ABC-8D37C0B3B021}"/>
                    </a:ext>
                  </a:extLst>
                </p14:cNvPr>
                <p14:cNvContentPartPr/>
                <p14:nvPr/>
              </p14:nvContentPartPr>
              <p14:xfrm>
                <a:off x="7405493" y="3612840"/>
                <a:ext cx="66600" cy="93240"/>
              </p14:xfrm>
            </p:contentPart>
          </mc:Choice>
          <mc:Fallback xmlns="">
            <p:pic>
              <p:nvPicPr>
                <p:cNvPr id="169" name="Freihand 168">
                  <a:extLst>
                    <a:ext uri="{FF2B5EF4-FFF2-40B4-BE49-F238E27FC236}">
                      <a16:creationId xmlns:a16="http://schemas.microsoft.com/office/drawing/2014/main" id="{1F88FE5E-AF0A-44A9-8ABC-8D37C0B3B021}"/>
                    </a:ext>
                  </a:extLst>
                </p:cNvPr>
                <p:cNvPicPr/>
                <p:nvPr/>
              </p:nvPicPr>
              <p:blipFill>
                <a:blip r:embed="rId283"/>
                <a:stretch>
                  <a:fillRect/>
                </a:stretch>
              </p:blipFill>
              <p:spPr>
                <a:xfrm>
                  <a:off x="7401173" y="3608520"/>
                  <a:ext cx="752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0" name="Freihand 169">
                  <a:extLst>
                    <a:ext uri="{FF2B5EF4-FFF2-40B4-BE49-F238E27FC236}">
                      <a16:creationId xmlns:a16="http://schemas.microsoft.com/office/drawing/2014/main" id="{0E3B2B41-D49F-4BD0-93D4-7FC8D257A1FF}"/>
                    </a:ext>
                  </a:extLst>
                </p14:cNvPr>
                <p14:cNvContentPartPr/>
                <p14:nvPr/>
              </p14:nvContentPartPr>
              <p14:xfrm>
                <a:off x="7399373" y="3498720"/>
                <a:ext cx="54720" cy="33480"/>
              </p14:xfrm>
            </p:contentPart>
          </mc:Choice>
          <mc:Fallback xmlns="">
            <p:pic>
              <p:nvPicPr>
                <p:cNvPr id="170" name="Freihand 169">
                  <a:extLst>
                    <a:ext uri="{FF2B5EF4-FFF2-40B4-BE49-F238E27FC236}">
                      <a16:creationId xmlns:a16="http://schemas.microsoft.com/office/drawing/2014/main" id="{0E3B2B41-D49F-4BD0-93D4-7FC8D257A1FF}"/>
                    </a:ext>
                  </a:extLst>
                </p:cNvPr>
                <p:cNvPicPr/>
                <p:nvPr/>
              </p:nvPicPr>
              <p:blipFill>
                <a:blip r:embed="rId285"/>
                <a:stretch>
                  <a:fillRect/>
                </a:stretch>
              </p:blipFill>
              <p:spPr>
                <a:xfrm>
                  <a:off x="7395053" y="3494400"/>
                  <a:ext cx="633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1" name="Freihand 170">
                  <a:extLst>
                    <a:ext uri="{FF2B5EF4-FFF2-40B4-BE49-F238E27FC236}">
                      <a16:creationId xmlns:a16="http://schemas.microsoft.com/office/drawing/2014/main" id="{6F4AAF46-4C6C-45B5-920B-573B62B852A3}"/>
                    </a:ext>
                  </a:extLst>
                </p14:cNvPr>
                <p14:cNvContentPartPr/>
                <p14:nvPr/>
              </p14:nvContentPartPr>
              <p14:xfrm>
                <a:off x="7491893" y="3473160"/>
                <a:ext cx="89280" cy="131040"/>
              </p14:xfrm>
            </p:contentPart>
          </mc:Choice>
          <mc:Fallback xmlns="">
            <p:pic>
              <p:nvPicPr>
                <p:cNvPr id="171" name="Freihand 170">
                  <a:extLst>
                    <a:ext uri="{FF2B5EF4-FFF2-40B4-BE49-F238E27FC236}">
                      <a16:creationId xmlns:a16="http://schemas.microsoft.com/office/drawing/2014/main" id="{6F4AAF46-4C6C-45B5-920B-573B62B852A3}"/>
                    </a:ext>
                  </a:extLst>
                </p:cNvPr>
                <p:cNvPicPr/>
                <p:nvPr/>
              </p:nvPicPr>
              <p:blipFill>
                <a:blip r:embed="rId287"/>
                <a:stretch>
                  <a:fillRect/>
                </a:stretch>
              </p:blipFill>
              <p:spPr>
                <a:xfrm>
                  <a:off x="7487573" y="3468840"/>
                  <a:ext cx="979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81" name="Freihand 180">
                  <a:extLst>
                    <a:ext uri="{FF2B5EF4-FFF2-40B4-BE49-F238E27FC236}">
                      <a16:creationId xmlns:a16="http://schemas.microsoft.com/office/drawing/2014/main" id="{90CEFBFB-0B24-446C-A728-529AA9ACF2E2}"/>
                    </a:ext>
                  </a:extLst>
                </p14:cNvPr>
                <p14:cNvContentPartPr/>
                <p14:nvPr/>
              </p14:nvContentPartPr>
              <p14:xfrm>
                <a:off x="6455813" y="4238880"/>
                <a:ext cx="212760" cy="189360"/>
              </p14:xfrm>
            </p:contentPart>
          </mc:Choice>
          <mc:Fallback xmlns="">
            <p:pic>
              <p:nvPicPr>
                <p:cNvPr id="181" name="Freihand 180">
                  <a:extLst>
                    <a:ext uri="{FF2B5EF4-FFF2-40B4-BE49-F238E27FC236}">
                      <a16:creationId xmlns:a16="http://schemas.microsoft.com/office/drawing/2014/main" id="{90CEFBFB-0B24-446C-A728-529AA9ACF2E2}"/>
                    </a:ext>
                  </a:extLst>
                </p:cNvPr>
                <p:cNvPicPr/>
                <p:nvPr/>
              </p:nvPicPr>
              <p:blipFill>
                <a:blip r:embed="rId289"/>
                <a:stretch>
                  <a:fillRect/>
                </a:stretch>
              </p:blipFill>
              <p:spPr>
                <a:xfrm>
                  <a:off x="6451493" y="4234560"/>
                  <a:ext cx="2214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82" name="Freihand 181">
                  <a:extLst>
                    <a:ext uri="{FF2B5EF4-FFF2-40B4-BE49-F238E27FC236}">
                      <a16:creationId xmlns:a16="http://schemas.microsoft.com/office/drawing/2014/main" id="{38CA701D-F0D3-4D36-8667-E14547F990C7}"/>
                    </a:ext>
                  </a:extLst>
                </p14:cNvPr>
                <p14:cNvContentPartPr/>
                <p14:nvPr/>
              </p14:nvContentPartPr>
              <p14:xfrm>
                <a:off x="6423053" y="4301520"/>
                <a:ext cx="178560" cy="153360"/>
              </p14:xfrm>
            </p:contentPart>
          </mc:Choice>
          <mc:Fallback xmlns="">
            <p:pic>
              <p:nvPicPr>
                <p:cNvPr id="182" name="Freihand 181">
                  <a:extLst>
                    <a:ext uri="{FF2B5EF4-FFF2-40B4-BE49-F238E27FC236}">
                      <a16:creationId xmlns:a16="http://schemas.microsoft.com/office/drawing/2014/main" id="{38CA701D-F0D3-4D36-8667-E14547F990C7}"/>
                    </a:ext>
                  </a:extLst>
                </p:cNvPr>
                <p:cNvPicPr/>
                <p:nvPr/>
              </p:nvPicPr>
              <p:blipFill>
                <a:blip r:embed="rId291"/>
                <a:stretch>
                  <a:fillRect/>
                </a:stretch>
              </p:blipFill>
              <p:spPr>
                <a:xfrm>
                  <a:off x="6418733" y="4297200"/>
                  <a:ext cx="1872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83" name="Freihand 182">
                  <a:extLst>
                    <a:ext uri="{FF2B5EF4-FFF2-40B4-BE49-F238E27FC236}">
                      <a16:creationId xmlns:a16="http://schemas.microsoft.com/office/drawing/2014/main" id="{8CB0A059-F2A7-4FF5-B655-B69B7BFCD15C}"/>
                    </a:ext>
                  </a:extLst>
                </p14:cNvPr>
                <p14:cNvContentPartPr/>
                <p14:nvPr/>
              </p14:nvContentPartPr>
              <p14:xfrm>
                <a:off x="6780173" y="4085160"/>
                <a:ext cx="128880" cy="154440"/>
              </p14:xfrm>
            </p:contentPart>
          </mc:Choice>
          <mc:Fallback xmlns="">
            <p:pic>
              <p:nvPicPr>
                <p:cNvPr id="183" name="Freihand 182">
                  <a:extLst>
                    <a:ext uri="{FF2B5EF4-FFF2-40B4-BE49-F238E27FC236}">
                      <a16:creationId xmlns:a16="http://schemas.microsoft.com/office/drawing/2014/main" id="{8CB0A059-F2A7-4FF5-B655-B69B7BFCD15C}"/>
                    </a:ext>
                  </a:extLst>
                </p:cNvPr>
                <p:cNvPicPr/>
                <p:nvPr/>
              </p:nvPicPr>
              <p:blipFill>
                <a:blip r:embed="rId293"/>
                <a:stretch>
                  <a:fillRect/>
                </a:stretch>
              </p:blipFill>
              <p:spPr>
                <a:xfrm>
                  <a:off x="6775853" y="4080840"/>
                  <a:ext cx="1375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84" name="Freihand 183">
                  <a:extLst>
                    <a:ext uri="{FF2B5EF4-FFF2-40B4-BE49-F238E27FC236}">
                      <a16:creationId xmlns:a16="http://schemas.microsoft.com/office/drawing/2014/main" id="{403D95A4-0719-40C1-930D-82822F7CA3C6}"/>
                    </a:ext>
                  </a:extLst>
                </p14:cNvPr>
                <p14:cNvContentPartPr/>
                <p14:nvPr/>
              </p14:nvContentPartPr>
              <p14:xfrm>
                <a:off x="6857933" y="4183440"/>
                <a:ext cx="70200" cy="23400"/>
              </p14:xfrm>
            </p:contentPart>
          </mc:Choice>
          <mc:Fallback xmlns="">
            <p:pic>
              <p:nvPicPr>
                <p:cNvPr id="184" name="Freihand 183">
                  <a:extLst>
                    <a:ext uri="{FF2B5EF4-FFF2-40B4-BE49-F238E27FC236}">
                      <a16:creationId xmlns:a16="http://schemas.microsoft.com/office/drawing/2014/main" id="{403D95A4-0719-40C1-930D-82822F7CA3C6}"/>
                    </a:ext>
                  </a:extLst>
                </p:cNvPr>
                <p:cNvPicPr/>
                <p:nvPr/>
              </p:nvPicPr>
              <p:blipFill>
                <a:blip r:embed="rId295"/>
                <a:stretch>
                  <a:fillRect/>
                </a:stretch>
              </p:blipFill>
              <p:spPr>
                <a:xfrm>
                  <a:off x="6853613" y="4179120"/>
                  <a:ext cx="788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85" name="Freihand 184">
                  <a:extLst>
                    <a:ext uri="{FF2B5EF4-FFF2-40B4-BE49-F238E27FC236}">
                      <a16:creationId xmlns:a16="http://schemas.microsoft.com/office/drawing/2014/main" id="{9D4AC329-D96A-4BAC-965C-F182AC34A323}"/>
                    </a:ext>
                  </a:extLst>
                </p14:cNvPr>
                <p14:cNvContentPartPr/>
                <p14:nvPr/>
              </p14:nvContentPartPr>
              <p14:xfrm>
                <a:off x="6932093" y="4154640"/>
                <a:ext cx="54360" cy="50040"/>
              </p14:xfrm>
            </p:contentPart>
          </mc:Choice>
          <mc:Fallback xmlns="">
            <p:pic>
              <p:nvPicPr>
                <p:cNvPr id="185" name="Freihand 184">
                  <a:extLst>
                    <a:ext uri="{FF2B5EF4-FFF2-40B4-BE49-F238E27FC236}">
                      <a16:creationId xmlns:a16="http://schemas.microsoft.com/office/drawing/2014/main" id="{9D4AC329-D96A-4BAC-965C-F182AC34A323}"/>
                    </a:ext>
                  </a:extLst>
                </p:cNvPr>
                <p:cNvPicPr/>
                <p:nvPr/>
              </p:nvPicPr>
              <p:blipFill>
                <a:blip r:embed="rId297"/>
                <a:stretch>
                  <a:fillRect/>
                </a:stretch>
              </p:blipFill>
              <p:spPr>
                <a:xfrm>
                  <a:off x="6927773" y="4150320"/>
                  <a:ext cx="630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6" name="Freihand 185">
                  <a:extLst>
                    <a:ext uri="{FF2B5EF4-FFF2-40B4-BE49-F238E27FC236}">
                      <a16:creationId xmlns:a16="http://schemas.microsoft.com/office/drawing/2014/main" id="{9B594E9E-9907-48A7-BC57-4195183C4A13}"/>
                    </a:ext>
                  </a:extLst>
                </p14:cNvPr>
                <p14:cNvContentPartPr/>
                <p14:nvPr/>
              </p14:nvContentPartPr>
              <p14:xfrm>
                <a:off x="7013813" y="4122600"/>
                <a:ext cx="61560" cy="133560"/>
              </p14:xfrm>
            </p:contentPart>
          </mc:Choice>
          <mc:Fallback xmlns="">
            <p:pic>
              <p:nvPicPr>
                <p:cNvPr id="186" name="Freihand 185">
                  <a:extLst>
                    <a:ext uri="{FF2B5EF4-FFF2-40B4-BE49-F238E27FC236}">
                      <a16:creationId xmlns:a16="http://schemas.microsoft.com/office/drawing/2014/main" id="{9B594E9E-9907-48A7-BC57-4195183C4A13}"/>
                    </a:ext>
                  </a:extLst>
                </p:cNvPr>
                <p:cNvPicPr/>
                <p:nvPr/>
              </p:nvPicPr>
              <p:blipFill>
                <a:blip r:embed="rId299"/>
                <a:stretch>
                  <a:fillRect/>
                </a:stretch>
              </p:blipFill>
              <p:spPr>
                <a:xfrm>
                  <a:off x="7009493" y="4118280"/>
                  <a:ext cx="702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7" name="Freihand 186">
                  <a:extLst>
                    <a:ext uri="{FF2B5EF4-FFF2-40B4-BE49-F238E27FC236}">
                      <a16:creationId xmlns:a16="http://schemas.microsoft.com/office/drawing/2014/main" id="{85DF5DAE-4EDC-4F88-8786-C2A65E61FC72}"/>
                    </a:ext>
                  </a:extLst>
                </p14:cNvPr>
                <p14:cNvContentPartPr/>
                <p14:nvPr/>
              </p14:nvContentPartPr>
              <p14:xfrm>
                <a:off x="7109933" y="4007760"/>
                <a:ext cx="114480" cy="163080"/>
              </p14:xfrm>
            </p:contentPart>
          </mc:Choice>
          <mc:Fallback xmlns="">
            <p:pic>
              <p:nvPicPr>
                <p:cNvPr id="187" name="Freihand 186">
                  <a:extLst>
                    <a:ext uri="{FF2B5EF4-FFF2-40B4-BE49-F238E27FC236}">
                      <a16:creationId xmlns:a16="http://schemas.microsoft.com/office/drawing/2014/main" id="{85DF5DAE-4EDC-4F88-8786-C2A65E61FC72}"/>
                    </a:ext>
                  </a:extLst>
                </p:cNvPr>
                <p:cNvPicPr/>
                <p:nvPr/>
              </p:nvPicPr>
              <p:blipFill>
                <a:blip r:embed="rId301"/>
                <a:stretch>
                  <a:fillRect/>
                </a:stretch>
              </p:blipFill>
              <p:spPr>
                <a:xfrm>
                  <a:off x="7105613" y="4003440"/>
                  <a:ext cx="1231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8" name="Freihand 187">
                  <a:extLst>
                    <a:ext uri="{FF2B5EF4-FFF2-40B4-BE49-F238E27FC236}">
                      <a16:creationId xmlns:a16="http://schemas.microsoft.com/office/drawing/2014/main" id="{F1829C88-99E5-439C-A15C-7A14AF36F7AC}"/>
                    </a:ext>
                  </a:extLst>
                </p14:cNvPr>
                <p14:cNvContentPartPr/>
                <p14:nvPr/>
              </p14:nvContentPartPr>
              <p14:xfrm>
                <a:off x="7258973" y="3968880"/>
                <a:ext cx="2520" cy="5400"/>
              </p14:xfrm>
            </p:contentPart>
          </mc:Choice>
          <mc:Fallback xmlns="">
            <p:pic>
              <p:nvPicPr>
                <p:cNvPr id="188" name="Freihand 187">
                  <a:extLst>
                    <a:ext uri="{FF2B5EF4-FFF2-40B4-BE49-F238E27FC236}">
                      <a16:creationId xmlns:a16="http://schemas.microsoft.com/office/drawing/2014/main" id="{F1829C88-99E5-439C-A15C-7A14AF36F7AC}"/>
                    </a:ext>
                  </a:extLst>
                </p:cNvPr>
                <p:cNvPicPr/>
                <p:nvPr/>
              </p:nvPicPr>
              <p:blipFill>
                <a:blip r:embed="rId303"/>
                <a:stretch>
                  <a:fillRect/>
                </a:stretch>
              </p:blipFill>
              <p:spPr>
                <a:xfrm>
                  <a:off x="7254653" y="3964560"/>
                  <a:ext cx="1116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9" name="Freihand 188">
                  <a:extLst>
                    <a:ext uri="{FF2B5EF4-FFF2-40B4-BE49-F238E27FC236}">
                      <a16:creationId xmlns:a16="http://schemas.microsoft.com/office/drawing/2014/main" id="{767F2ABD-D96C-4073-86CC-2FBFB8CB21FB}"/>
                    </a:ext>
                  </a:extLst>
                </p14:cNvPr>
                <p14:cNvContentPartPr/>
                <p14:nvPr/>
              </p14:nvContentPartPr>
              <p14:xfrm>
                <a:off x="7218293" y="4122960"/>
                <a:ext cx="16920" cy="17640"/>
              </p14:xfrm>
            </p:contentPart>
          </mc:Choice>
          <mc:Fallback xmlns="">
            <p:pic>
              <p:nvPicPr>
                <p:cNvPr id="189" name="Freihand 188">
                  <a:extLst>
                    <a:ext uri="{FF2B5EF4-FFF2-40B4-BE49-F238E27FC236}">
                      <a16:creationId xmlns:a16="http://schemas.microsoft.com/office/drawing/2014/main" id="{767F2ABD-D96C-4073-86CC-2FBFB8CB21FB}"/>
                    </a:ext>
                  </a:extLst>
                </p:cNvPr>
                <p:cNvPicPr/>
                <p:nvPr/>
              </p:nvPicPr>
              <p:blipFill>
                <a:blip r:embed="rId305"/>
                <a:stretch>
                  <a:fillRect/>
                </a:stretch>
              </p:blipFill>
              <p:spPr>
                <a:xfrm>
                  <a:off x="7213973" y="4118640"/>
                  <a:ext cx="255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91" name="Freihand 190">
                  <a:extLst>
                    <a:ext uri="{FF2B5EF4-FFF2-40B4-BE49-F238E27FC236}">
                      <a16:creationId xmlns:a16="http://schemas.microsoft.com/office/drawing/2014/main" id="{9D490531-40E0-4864-A099-E15AD02ACB7E}"/>
                    </a:ext>
                  </a:extLst>
                </p14:cNvPr>
                <p14:cNvContentPartPr/>
                <p14:nvPr/>
              </p14:nvContentPartPr>
              <p14:xfrm>
                <a:off x="7113533" y="4034400"/>
                <a:ext cx="35280" cy="160200"/>
              </p14:xfrm>
            </p:contentPart>
          </mc:Choice>
          <mc:Fallback xmlns="">
            <p:pic>
              <p:nvPicPr>
                <p:cNvPr id="191" name="Freihand 190">
                  <a:extLst>
                    <a:ext uri="{FF2B5EF4-FFF2-40B4-BE49-F238E27FC236}">
                      <a16:creationId xmlns:a16="http://schemas.microsoft.com/office/drawing/2014/main" id="{9D490531-40E0-4864-A099-E15AD02ACB7E}"/>
                    </a:ext>
                  </a:extLst>
                </p:cNvPr>
                <p:cNvPicPr/>
                <p:nvPr/>
              </p:nvPicPr>
              <p:blipFill>
                <a:blip r:embed="rId307"/>
                <a:stretch>
                  <a:fillRect/>
                </a:stretch>
              </p:blipFill>
              <p:spPr>
                <a:xfrm>
                  <a:off x="7109213" y="4030080"/>
                  <a:ext cx="439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93" name="Freihand 192">
                  <a:extLst>
                    <a:ext uri="{FF2B5EF4-FFF2-40B4-BE49-F238E27FC236}">
                      <a16:creationId xmlns:a16="http://schemas.microsoft.com/office/drawing/2014/main" id="{41514C67-A99B-47E1-AE45-61D6B134CEE0}"/>
                    </a:ext>
                  </a:extLst>
                </p14:cNvPr>
                <p14:cNvContentPartPr/>
                <p14:nvPr/>
              </p14:nvContentPartPr>
              <p14:xfrm>
                <a:off x="7184453" y="3973560"/>
                <a:ext cx="81720" cy="192240"/>
              </p14:xfrm>
            </p:contentPart>
          </mc:Choice>
          <mc:Fallback xmlns="">
            <p:pic>
              <p:nvPicPr>
                <p:cNvPr id="193" name="Freihand 192">
                  <a:extLst>
                    <a:ext uri="{FF2B5EF4-FFF2-40B4-BE49-F238E27FC236}">
                      <a16:creationId xmlns:a16="http://schemas.microsoft.com/office/drawing/2014/main" id="{41514C67-A99B-47E1-AE45-61D6B134CEE0}"/>
                    </a:ext>
                  </a:extLst>
                </p:cNvPr>
                <p:cNvPicPr/>
                <p:nvPr/>
              </p:nvPicPr>
              <p:blipFill>
                <a:blip r:embed="rId309"/>
                <a:stretch>
                  <a:fillRect/>
                </a:stretch>
              </p:blipFill>
              <p:spPr>
                <a:xfrm>
                  <a:off x="7180133" y="3969240"/>
                  <a:ext cx="903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94" name="Freihand 193">
                  <a:extLst>
                    <a:ext uri="{FF2B5EF4-FFF2-40B4-BE49-F238E27FC236}">
                      <a16:creationId xmlns:a16="http://schemas.microsoft.com/office/drawing/2014/main" id="{7AFF22E5-F260-4848-A67B-AB660F984610}"/>
                    </a:ext>
                  </a:extLst>
                </p14:cNvPr>
                <p14:cNvContentPartPr/>
                <p14:nvPr/>
              </p14:nvContentPartPr>
              <p14:xfrm>
                <a:off x="7245293" y="3931440"/>
                <a:ext cx="182520" cy="215640"/>
              </p14:xfrm>
            </p:contentPart>
          </mc:Choice>
          <mc:Fallback xmlns="">
            <p:pic>
              <p:nvPicPr>
                <p:cNvPr id="194" name="Freihand 193">
                  <a:extLst>
                    <a:ext uri="{FF2B5EF4-FFF2-40B4-BE49-F238E27FC236}">
                      <a16:creationId xmlns:a16="http://schemas.microsoft.com/office/drawing/2014/main" id="{7AFF22E5-F260-4848-A67B-AB660F984610}"/>
                    </a:ext>
                  </a:extLst>
                </p:cNvPr>
                <p:cNvPicPr/>
                <p:nvPr/>
              </p:nvPicPr>
              <p:blipFill>
                <a:blip r:embed="rId311"/>
                <a:stretch>
                  <a:fillRect/>
                </a:stretch>
              </p:blipFill>
              <p:spPr>
                <a:xfrm>
                  <a:off x="7240973" y="3927120"/>
                  <a:ext cx="19116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5" name="Freihand 194">
                  <a:extLst>
                    <a:ext uri="{FF2B5EF4-FFF2-40B4-BE49-F238E27FC236}">
                      <a16:creationId xmlns:a16="http://schemas.microsoft.com/office/drawing/2014/main" id="{A389EF10-AB54-44B2-BED1-1839DDD72506}"/>
                    </a:ext>
                  </a:extLst>
                </p14:cNvPr>
                <p14:cNvContentPartPr/>
                <p14:nvPr/>
              </p14:nvContentPartPr>
              <p14:xfrm>
                <a:off x="7089773" y="3892200"/>
                <a:ext cx="40680" cy="65880"/>
              </p14:xfrm>
            </p:contentPart>
          </mc:Choice>
          <mc:Fallback xmlns="">
            <p:pic>
              <p:nvPicPr>
                <p:cNvPr id="195" name="Freihand 194">
                  <a:extLst>
                    <a:ext uri="{FF2B5EF4-FFF2-40B4-BE49-F238E27FC236}">
                      <a16:creationId xmlns:a16="http://schemas.microsoft.com/office/drawing/2014/main" id="{A389EF10-AB54-44B2-BED1-1839DDD72506}"/>
                    </a:ext>
                  </a:extLst>
                </p:cNvPr>
                <p:cNvPicPr/>
                <p:nvPr/>
              </p:nvPicPr>
              <p:blipFill>
                <a:blip r:embed="rId313"/>
                <a:stretch>
                  <a:fillRect/>
                </a:stretch>
              </p:blipFill>
              <p:spPr>
                <a:xfrm>
                  <a:off x="7085453" y="3887880"/>
                  <a:ext cx="493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6" name="Freihand 195">
                  <a:extLst>
                    <a:ext uri="{FF2B5EF4-FFF2-40B4-BE49-F238E27FC236}">
                      <a16:creationId xmlns:a16="http://schemas.microsoft.com/office/drawing/2014/main" id="{72CEC1AF-1F4A-46CE-88F7-044BA653D688}"/>
                    </a:ext>
                  </a:extLst>
                </p14:cNvPr>
                <p14:cNvContentPartPr/>
                <p14:nvPr/>
              </p14:nvContentPartPr>
              <p14:xfrm>
                <a:off x="7416293" y="3989400"/>
                <a:ext cx="356400" cy="97920"/>
              </p14:xfrm>
            </p:contentPart>
          </mc:Choice>
          <mc:Fallback xmlns="">
            <p:pic>
              <p:nvPicPr>
                <p:cNvPr id="196" name="Freihand 195">
                  <a:extLst>
                    <a:ext uri="{FF2B5EF4-FFF2-40B4-BE49-F238E27FC236}">
                      <a16:creationId xmlns:a16="http://schemas.microsoft.com/office/drawing/2014/main" id="{72CEC1AF-1F4A-46CE-88F7-044BA653D688}"/>
                    </a:ext>
                  </a:extLst>
                </p:cNvPr>
                <p:cNvPicPr/>
                <p:nvPr/>
              </p:nvPicPr>
              <p:blipFill>
                <a:blip r:embed="rId315"/>
                <a:stretch>
                  <a:fillRect/>
                </a:stretch>
              </p:blipFill>
              <p:spPr>
                <a:xfrm>
                  <a:off x="7411973" y="3985080"/>
                  <a:ext cx="3650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97" name="Freihand 196">
                  <a:extLst>
                    <a:ext uri="{FF2B5EF4-FFF2-40B4-BE49-F238E27FC236}">
                      <a16:creationId xmlns:a16="http://schemas.microsoft.com/office/drawing/2014/main" id="{7D3689C8-EB79-4A12-A8C4-B28E6369A825}"/>
                    </a:ext>
                  </a:extLst>
                </p14:cNvPr>
                <p14:cNvContentPartPr/>
                <p14:nvPr/>
              </p14:nvContentPartPr>
              <p14:xfrm>
                <a:off x="7784213" y="3873480"/>
                <a:ext cx="100800" cy="132120"/>
              </p14:xfrm>
            </p:contentPart>
          </mc:Choice>
          <mc:Fallback xmlns="">
            <p:pic>
              <p:nvPicPr>
                <p:cNvPr id="197" name="Freihand 196">
                  <a:extLst>
                    <a:ext uri="{FF2B5EF4-FFF2-40B4-BE49-F238E27FC236}">
                      <a16:creationId xmlns:a16="http://schemas.microsoft.com/office/drawing/2014/main" id="{7D3689C8-EB79-4A12-A8C4-B28E6369A825}"/>
                    </a:ext>
                  </a:extLst>
                </p:cNvPr>
                <p:cNvPicPr/>
                <p:nvPr/>
              </p:nvPicPr>
              <p:blipFill>
                <a:blip r:embed="rId317"/>
                <a:stretch>
                  <a:fillRect/>
                </a:stretch>
              </p:blipFill>
              <p:spPr>
                <a:xfrm>
                  <a:off x="7779893" y="3869160"/>
                  <a:ext cx="10944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8" name="Freihand 197">
                  <a:extLst>
                    <a:ext uri="{FF2B5EF4-FFF2-40B4-BE49-F238E27FC236}">
                      <a16:creationId xmlns:a16="http://schemas.microsoft.com/office/drawing/2014/main" id="{6CA31534-2459-4CB0-B01B-0578D5B282D4}"/>
                    </a:ext>
                  </a:extLst>
                </p14:cNvPr>
                <p14:cNvContentPartPr/>
                <p14:nvPr/>
              </p14:nvContentPartPr>
              <p14:xfrm>
                <a:off x="7858733" y="3956280"/>
                <a:ext cx="83160" cy="53280"/>
              </p14:xfrm>
            </p:contentPart>
          </mc:Choice>
          <mc:Fallback xmlns="">
            <p:pic>
              <p:nvPicPr>
                <p:cNvPr id="198" name="Freihand 197">
                  <a:extLst>
                    <a:ext uri="{FF2B5EF4-FFF2-40B4-BE49-F238E27FC236}">
                      <a16:creationId xmlns:a16="http://schemas.microsoft.com/office/drawing/2014/main" id="{6CA31534-2459-4CB0-B01B-0578D5B282D4}"/>
                    </a:ext>
                  </a:extLst>
                </p:cNvPr>
                <p:cNvPicPr/>
                <p:nvPr/>
              </p:nvPicPr>
              <p:blipFill>
                <a:blip r:embed="rId319"/>
                <a:stretch>
                  <a:fillRect/>
                </a:stretch>
              </p:blipFill>
              <p:spPr>
                <a:xfrm>
                  <a:off x="7854413" y="3951960"/>
                  <a:ext cx="918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9" name="Freihand 198">
                  <a:extLst>
                    <a:ext uri="{FF2B5EF4-FFF2-40B4-BE49-F238E27FC236}">
                      <a16:creationId xmlns:a16="http://schemas.microsoft.com/office/drawing/2014/main" id="{D569F27F-F2FD-49D7-B6CE-DC52E7A3A3ED}"/>
                    </a:ext>
                  </a:extLst>
                </p14:cNvPr>
                <p14:cNvContentPartPr/>
                <p14:nvPr/>
              </p14:nvContentPartPr>
              <p14:xfrm>
                <a:off x="7922813" y="3840360"/>
                <a:ext cx="219960" cy="163800"/>
              </p14:xfrm>
            </p:contentPart>
          </mc:Choice>
          <mc:Fallback xmlns="">
            <p:pic>
              <p:nvPicPr>
                <p:cNvPr id="199" name="Freihand 198">
                  <a:extLst>
                    <a:ext uri="{FF2B5EF4-FFF2-40B4-BE49-F238E27FC236}">
                      <a16:creationId xmlns:a16="http://schemas.microsoft.com/office/drawing/2014/main" id="{D569F27F-F2FD-49D7-B6CE-DC52E7A3A3ED}"/>
                    </a:ext>
                  </a:extLst>
                </p:cNvPr>
                <p:cNvPicPr/>
                <p:nvPr/>
              </p:nvPicPr>
              <p:blipFill>
                <a:blip r:embed="rId321"/>
                <a:stretch>
                  <a:fillRect/>
                </a:stretch>
              </p:blipFill>
              <p:spPr>
                <a:xfrm>
                  <a:off x="7918493" y="3836040"/>
                  <a:ext cx="2286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0" name="Freihand 199">
                  <a:extLst>
                    <a:ext uri="{FF2B5EF4-FFF2-40B4-BE49-F238E27FC236}">
                      <a16:creationId xmlns:a16="http://schemas.microsoft.com/office/drawing/2014/main" id="{E2E35488-B66F-4853-902B-F8304F55495D}"/>
                    </a:ext>
                  </a:extLst>
                </p14:cNvPr>
                <p14:cNvContentPartPr/>
                <p14:nvPr/>
              </p14:nvContentPartPr>
              <p14:xfrm>
                <a:off x="8107853" y="3848640"/>
                <a:ext cx="352080" cy="121320"/>
              </p14:xfrm>
            </p:contentPart>
          </mc:Choice>
          <mc:Fallback xmlns="">
            <p:pic>
              <p:nvPicPr>
                <p:cNvPr id="200" name="Freihand 199">
                  <a:extLst>
                    <a:ext uri="{FF2B5EF4-FFF2-40B4-BE49-F238E27FC236}">
                      <a16:creationId xmlns:a16="http://schemas.microsoft.com/office/drawing/2014/main" id="{E2E35488-B66F-4853-902B-F8304F55495D}"/>
                    </a:ext>
                  </a:extLst>
                </p:cNvPr>
                <p:cNvPicPr/>
                <p:nvPr/>
              </p:nvPicPr>
              <p:blipFill>
                <a:blip r:embed="rId323"/>
                <a:stretch>
                  <a:fillRect/>
                </a:stretch>
              </p:blipFill>
              <p:spPr>
                <a:xfrm>
                  <a:off x="8103533" y="3844320"/>
                  <a:ext cx="3607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01" name="Freihand 200">
                  <a:extLst>
                    <a:ext uri="{FF2B5EF4-FFF2-40B4-BE49-F238E27FC236}">
                      <a16:creationId xmlns:a16="http://schemas.microsoft.com/office/drawing/2014/main" id="{49DB84CC-1B2D-4F10-BC99-BA0FD101338D}"/>
                    </a:ext>
                  </a:extLst>
                </p14:cNvPr>
                <p14:cNvContentPartPr/>
                <p14:nvPr/>
              </p14:nvContentPartPr>
              <p14:xfrm>
                <a:off x="8402693" y="3778080"/>
                <a:ext cx="68400" cy="12600"/>
              </p14:xfrm>
            </p:contentPart>
          </mc:Choice>
          <mc:Fallback xmlns="">
            <p:pic>
              <p:nvPicPr>
                <p:cNvPr id="201" name="Freihand 200">
                  <a:extLst>
                    <a:ext uri="{FF2B5EF4-FFF2-40B4-BE49-F238E27FC236}">
                      <a16:creationId xmlns:a16="http://schemas.microsoft.com/office/drawing/2014/main" id="{49DB84CC-1B2D-4F10-BC99-BA0FD101338D}"/>
                    </a:ext>
                  </a:extLst>
                </p:cNvPr>
                <p:cNvPicPr/>
                <p:nvPr/>
              </p:nvPicPr>
              <p:blipFill>
                <a:blip r:embed="rId325"/>
                <a:stretch>
                  <a:fillRect/>
                </a:stretch>
              </p:blipFill>
              <p:spPr>
                <a:xfrm>
                  <a:off x="8398373" y="3773760"/>
                  <a:ext cx="7704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02" name="Freihand 201">
                  <a:extLst>
                    <a:ext uri="{FF2B5EF4-FFF2-40B4-BE49-F238E27FC236}">
                      <a16:creationId xmlns:a16="http://schemas.microsoft.com/office/drawing/2014/main" id="{B786C999-741B-4407-938B-E46DD0F4B5E4}"/>
                    </a:ext>
                  </a:extLst>
                </p14:cNvPr>
                <p14:cNvContentPartPr/>
                <p14:nvPr/>
              </p14:nvContentPartPr>
              <p14:xfrm>
                <a:off x="8470013" y="3809040"/>
                <a:ext cx="86400" cy="106920"/>
              </p14:xfrm>
            </p:contentPart>
          </mc:Choice>
          <mc:Fallback xmlns="">
            <p:pic>
              <p:nvPicPr>
                <p:cNvPr id="202" name="Freihand 201">
                  <a:extLst>
                    <a:ext uri="{FF2B5EF4-FFF2-40B4-BE49-F238E27FC236}">
                      <a16:creationId xmlns:a16="http://schemas.microsoft.com/office/drawing/2014/main" id="{B786C999-741B-4407-938B-E46DD0F4B5E4}"/>
                    </a:ext>
                  </a:extLst>
                </p:cNvPr>
                <p:cNvPicPr/>
                <p:nvPr/>
              </p:nvPicPr>
              <p:blipFill>
                <a:blip r:embed="rId327"/>
                <a:stretch>
                  <a:fillRect/>
                </a:stretch>
              </p:blipFill>
              <p:spPr>
                <a:xfrm>
                  <a:off x="8465693" y="3804720"/>
                  <a:ext cx="95040" cy="115560"/>
                </a:xfrm>
                <a:prstGeom prst="rect">
                  <a:avLst/>
                </a:prstGeom>
              </p:spPr>
            </p:pic>
          </mc:Fallback>
        </mc:AlternateContent>
      </p:grpSp>
      <p:grpSp>
        <p:nvGrpSpPr>
          <p:cNvPr id="225" name="Gruppieren 224">
            <a:extLst>
              <a:ext uri="{FF2B5EF4-FFF2-40B4-BE49-F238E27FC236}">
                <a16:creationId xmlns:a16="http://schemas.microsoft.com/office/drawing/2014/main" id="{1A1AF029-864E-40AA-91AE-33C31CD81D39}"/>
              </a:ext>
            </a:extLst>
          </p:cNvPr>
          <p:cNvGrpSpPr/>
          <p:nvPr/>
        </p:nvGrpSpPr>
        <p:grpSpPr>
          <a:xfrm>
            <a:off x="8795813" y="3572880"/>
            <a:ext cx="584640" cy="294840"/>
            <a:chOff x="8795813" y="3572880"/>
            <a:chExt cx="584640" cy="294840"/>
          </a:xfrm>
        </p:grpSpPr>
        <mc:AlternateContent xmlns:mc="http://schemas.openxmlformats.org/markup-compatibility/2006" xmlns:p14="http://schemas.microsoft.com/office/powerpoint/2010/main">
          <mc:Choice Requires="p14">
            <p:contentPart p14:bwMode="auto" r:id="rId328">
              <p14:nvContentPartPr>
                <p14:cNvPr id="203" name="Freihand 202">
                  <a:extLst>
                    <a:ext uri="{FF2B5EF4-FFF2-40B4-BE49-F238E27FC236}">
                      <a16:creationId xmlns:a16="http://schemas.microsoft.com/office/drawing/2014/main" id="{09DFC6B3-2FBF-4B3B-90B9-86BFB4BD6EE1}"/>
                    </a:ext>
                  </a:extLst>
                </p14:cNvPr>
                <p14:cNvContentPartPr/>
                <p14:nvPr/>
              </p14:nvContentPartPr>
              <p14:xfrm>
                <a:off x="8795813" y="3621120"/>
                <a:ext cx="106560" cy="246600"/>
              </p14:xfrm>
            </p:contentPart>
          </mc:Choice>
          <mc:Fallback xmlns="">
            <p:pic>
              <p:nvPicPr>
                <p:cNvPr id="203" name="Freihand 202">
                  <a:extLst>
                    <a:ext uri="{FF2B5EF4-FFF2-40B4-BE49-F238E27FC236}">
                      <a16:creationId xmlns:a16="http://schemas.microsoft.com/office/drawing/2014/main" id="{09DFC6B3-2FBF-4B3B-90B9-86BFB4BD6EE1}"/>
                    </a:ext>
                  </a:extLst>
                </p:cNvPr>
                <p:cNvPicPr/>
                <p:nvPr/>
              </p:nvPicPr>
              <p:blipFill>
                <a:blip r:embed="rId329"/>
                <a:stretch>
                  <a:fillRect/>
                </a:stretch>
              </p:blipFill>
              <p:spPr>
                <a:xfrm>
                  <a:off x="8791493" y="3616800"/>
                  <a:ext cx="11520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04" name="Freihand 203">
                  <a:extLst>
                    <a:ext uri="{FF2B5EF4-FFF2-40B4-BE49-F238E27FC236}">
                      <a16:creationId xmlns:a16="http://schemas.microsoft.com/office/drawing/2014/main" id="{B4388B9B-0FF2-4F8A-8CB5-A3DC3AFBB5E4}"/>
                    </a:ext>
                  </a:extLst>
                </p14:cNvPr>
                <p14:cNvContentPartPr/>
                <p14:nvPr/>
              </p14:nvContentPartPr>
              <p14:xfrm>
                <a:off x="8943413" y="3684120"/>
                <a:ext cx="85680" cy="105840"/>
              </p14:xfrm>
            </p:contentPart>
          </mc:Choice>
          <mc:Fallback xmlns="">
            <p:pic>
              <p:nvPicPr>
                <p:cNvPr id="204" name="Freihand 203">
                  <a:extLst>
                    <a:ext uri="{FF2B5EF4-FFF2-40B4-BE49-F238E27FC236}">
                      <a16:creationId xmlns:a16="http://schemas.microsoft.com/office/drawing/2014/main" id="{B4388B9B-0FF2-4F8A-8CB5-A3DC3AFBB5E4}"/>
                    </a:ext>
                  </a:extLst>
                </p:cNvPr>
                <p:cNvPicPr/>
                <p:nvPr/>
              </p:nvPicPr>
              <p:blipFill>
                <a:blip r:embed="rId331"/>
                <a:stretch>
                  <a:fillRect/>
                </a:stretch>
              </p:blipFill>
              <p:spPr>
                <a:xfrm>
                  <a:off x="8939093" y="3679800"/>
                  <a:ext cx="943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05" name="Freihand 204">
                  <a:extLst>
                    <a:ext uri="{FF2B5EF4-FFF2-40B4-BE49-F238E27FC236}">
                      <a16:creationId xmlns:a16="http://schemas.microsoft.com/office/drawing/2014/main" id="{840816B7-8A15-43B9-9FFF-7FB0C0E496CA}"/>
                    </a:ext>
                  </a:extLst>
                </p14:cNvPr>
                <p14:cNvContentPartPr/>
                <p14:nvPr/>
              </p14:nvContentPartPr>
              <p14:xfrm>
                <a:off x="8968973" y="3742440"/>
                <a:ext cx="184320" cy="29520"/>
              </p14:xfrm>
            </p:contentPart>
          </mc:Choice>
          <mc:Fallback xmlns="">
            <p:pic>
              <p:nvPicPr>
                <p:cNvPr id="205" name="Freihand 204">
                  <a:extLst>
                    <a:ext uri="{FF2B5EF4-FFF2-40B4-BE49-F238E27FC236}">
                      <a16:creationId xmlns:a16="http://schemas.microsoft.com/office/drawing/2014/main" id="{840816B7-8A15-43B9-9FFF-7FB0C0E496CA}"/>
                    </a:ext>
                  </a:extLst>
                </p:cNvPr>
                <p:cNvPicPr/>
                <p:nvPr/>
              </p:nvPicPr>
              <p:blipFill>
                <a:blip r:embed="rId333"/>
                <a:stretch>
                  <a:fillRect/>
                </a:stretch>
              </p:blipFill>
              <p:spPr>
                <a:xfrm>
                  <a:off x="8964653" y="3738120"/>
                  <a:ext cx="1929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06" name="Freihand 205">
                  <a:extLst>
                    <a:ext uri="{FF2B5EF4-FFF2-40B4-BE49-F238E27FC236}">
                      <a16:creationId xmlns:a16="http://schemas.microsoft.com/office/drawing/2014/main" id="{050A7AC5-1BA9-463B-A223-20147551AF00}"/>
                    </a:ext>
                  </a:extLst>
                </p14:cNvPr>
                <p14:cNvContentPartPr/>
                <p14:nvPr/>
              </p14:nvContentPartPr>
              <p14:xfrm>
                <a:off x="9213773" y="3595200"/>
                <a:ext cx="28080" cy="160560"/>
              </p14:xfrm>
            </p:contentPart>
          </mc:Choice>
          <mc:Fallback xmlns="">
            <p:pic>
              <p:nvPicPr>
                <p:cNvPr id="206" name="Freihand 205">
                  <a:extLst>
                    <a:ext uri="{FF2B5EF4-FFF2-40B4-BE49-F238E27FC236}">
                      <a16:creationId xmlns:a16="http://schemas.microsoft.com/office/drawing/2014/main" id="{050A7AC5-1BA9-463B-A223-20147551AF00}"/>
                    </a:ext>
                  </a:extLst>
                </p:cNvPr>
                <p:cNvPicPr/>
                <p:nvPr/>
              </p:nvPicPr>
              <p:blipFill>
                <a:blip r:embed="rId335"/>
                <a:stretch>
                  <a:fillRect/>
                </a:stretch>
              </p:blipFill>
              <p:spPr>
                <a:xfrm>
                  <a:off x="9209453" y="3590880"/>
                  <a:ext cx="367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7" name="Freihand 206">
                  <a:extLst>
                    <a:ext uri="{FF2B5EF4-FFF2-40B4-BE49-F238E27FC236}">
                      <a16:creationId xmlns:a16="http://schemas.microsoft.com/office/drawing/2014/main" id="{41D472A6-50E2-4C27-AF2A-58C660049FA4}"/>
                    </a:ext>
                  </a:extLst>
                </p14:cNvPr>
                <p14:cNvContentPartPr/>
                <p14:nvPr/>
              </p14:nvContentPartPr>
              <p14:xfrm>
                <a:off x="9165533" y="3572880"/>
                <a:ext cx="214920" cy="204840"/>
              </p14:xfrm>
            </p:contentPart>
          </mc:Choice>
          <mc:Fallback xmlns="">
            <p:pic>
              <p:nvPicPr>
                <p:cNvPr id="207" name="Freihand 206">
                  <a:extLst>
                    <a:ext uri="{FF2B5EF4-FFF2-40B4-BE49-F238E27FC236}">
                      <a16:creationId xmlns:a16="http://schemas.microsoft.com/office/drawing/2014/main" id="{41D472A6-50E2-4C27-AF2A-58C660049FA4}"/>
                    </a:ext>
                  </a:extLst>
                </p:cNvPr>
                <p:cNvPicPr/>
                <p:nvPr/>
              </p:nvPicPr>
              <p:blipFill>
                <a:blip r:embed="rId337"/>
                <a:stretch>
                  <a:fillRect/>
                </a:stretch>
              </p:blipFill>
              <p:spPr>
                <a:xfrm>
                  <a:off x="9161213" y="3568560"/>
                  <a:ext cx="223560" cy="213480"/>
                </a:xfrm>
                <a:prstGeom prst="rect">
                  <a:avLst/>
                </a:prstGeom>
              </p:spPr>
            </p:pic>
          </mc:Fallback>
        </mc:AlternateContent>
      </p:grpSp>
      <p:grpSp>
        <p:nvGrpSpPr>
          <p:cNvPr id="224" name="Gruppieren 223">
            <a:extLst>
              <a:ext uri="{FF2B5EF4-FFF2-40B4-BE49-F238E27FC236}">
                <a16:creationId xmlns:a16="http://schemas.microsoft.com/office/drawing/2014/main" id="{9B2C9A27-A40E-4B7D-9A45-D1500A47AC52}"/>
              </a:ext>
            </a:extLst>
          </p:cNvPr>
          <p:cNvGrpSpPr/>
          <p:nvPr/>
        </p:nvGrpSpPr>
        <p:grpSpPr>
          <a:xfrm>
            <a:off x="9554333" y="2890680"/>
            <a:ext cx="2242440" cy="896400"/>
            <a:chOff x="9554333" y="2890680"/>
            <a:chExt cx="2242440" cy="896400"/>
          </a:xfrm>
        </p:grpSpPr>
        <mc:AlternateContent xmlns:mc="http://schemas.openxmlformats.org/markup-compatibility/2006" xmlns:p14="http://schemas.microsoft.com/office/powerpoint/2010/main">
          <mc:Choice Requires="p14">
            <p:contentPart p14:bwMode="auto" r:id="rId338">
              <p14:nvContentPartPr>
                <p14:cNvPr id="208" name="Freihand 207">
                  <a:extLst>
                    <a:ext uri="{FF2B5EF4-FFF2-40B4-BE49-F238E27FC236}">
                      <a16:creationId xmlns:a16="http://schemas.microsoft.com/office/drawing/2014/main" id="{2F79C09C-1201-49ED-B8DC-85F3E6E8B444}"/>
                    </a:ext>
                  </a:extLst>
                </p14:cNvPr>
                <p14:cNvContentPartPr/>
                <p14:nvPr/>
              </p14:nvContentPartPr>
              <p14:xfrm>
                <a:off x="9554333" y="3410160"/>
                <a:ext cx="174600" cy="251280"/>
              </p14:xfrm>
            </p:contentPart>
          </mc:Choice>
          <mc:Fallback xmlns="">
            <p:pic>
              <p:nvPicPr>
                <p:cNvPr id="208" name="Freihand 207">
                  <a:extLst>
                    <a:ext uri="{FF2B5EF4-FFF2-40B4-BE49-F238E27FC236}">
                      <a16:creationId xmlns:a16="http://schemas.microsoft.com/office/drawing/2014/main" id="{2F79C09C-1201-49ED-B8DC-85F3E6E8B444}"/>
                    </a:ext>
                  </a:extLst>
                </p:cNvPr>
                <p:cNvPicPr/>
                <p:nvPr/>
              </p:nvPicPr>
              <p:blipFill>
                <a:blip r:embed="rId339"/>
                <a:stretch>
                  <a:fillRect/>
                </a:stretch>
              </p:blipFill>
              <p:spPr>
                <a:xfrm>
                  <a:off x="9550013" y="3405840"/>
                  <a:ext cx="18324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09" name="Freihand 208">
                  <a:extLst>
                    <a:ext uri="{FF2B5EF4-FFF2-40B4-BE49-F238E27FC236}">
                      <a16:creationId xmlns:a16="http://schemas.microsoft.com/office/drawing/2014/main" id="{70F5D966-893A-4813-8362-39D7C5AB865E}"/>
                    </a:ext>
                  </a:extLst>
                </p14:cNvPr>
                <p14:cNvContentPartPr/>
                <p14:nvPr/>
              </p14:nvContentPartPr>
              <p14:xfrm>
                <a:off x="9741893" y="3408000"/>
                <a:ext cx="106200" cy="222480"/>
              </p14:xfrm>
            </p:contentPart>
          </mc:Choice>
          <mc:Fallback xmlns="">
            <p:pic>
              <p:nvPicPr>
                <p:cNvPr id="209" name="Freihand 208">
                  <a:extLst>
                    <a:ext uri="{FF2B5EF4-FFF2-40B4-BE49-F238E27FC236}">
                      <a16:creationId xmlns:a16="http://schemas.microsoft.com/office/drawing/2014/main" id="{70F5D966-893A-4813-8362-39D7C5AB865E}"/>
                    </a:ext>
                  </a:extLst>
                </p:cNvPr>
                <p:cNvPicPr/>
                <p:nvPr/>
              </p:nvPicPr>
              <p:blipFill>
                <a:blip r:embed="rId341"/>
                <a:stretch>
                  <a:fillRect/>
                </a:stretch>
              </p:blipFill>
              <p:spPr>
                <a:xfrm>
                  <a:off x="9737573" y="3403680"/>
                  <a:ext cx="11484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10" name="Freihand 209">
                  <a:extLst>
                    <a:ext uri="{FF2B5EF4-FFF2-40B4-BE49-F238E27FC236}">
                      <a16:creationId xmlns:a16="http://schemas.microsoft.com/office/drawing/2014/main" id="{B5461623-9458-4F77-8ABB-1C877C78FA80}"/>
                    </a:ext>
                  </a:extLst>
                </p14:cNvPr>
                <p14:cNvContentPartPr/>
                <p14:nvPr/>
              </p14:nvContentPartPr>
              <p14:xfrm>
                <a:off x="9867893" y="3437520"/>
                <a:ext cx="118440" cy="349560"/>
              </p14:xfrm>
            </p:contentPart>
          </mc:Choice>
          <mc:Fallback xmlns="">
            <p:pic>
              <p:nvPicPr>
                <p:cNvPr id="210" name="Freihand 209">
                  <a:extLst>
                    <a:ext uri="{FF2B5EF4-FFF2-40B4-BE49-F238E27FC236}">
                      <a16:creationId xmlns:a16="http://schemas.microsoft.com/office/drawing/2014/main" id="{B5461623-9458-4F77-8ABB-1C877C78FA80}"/>
                    </a:ext>
                  </a:extLst>
                </p:cNvPr>
                <p:cNvPicPr/>
                <p:nvPr/>
              </p:nvPicPr>
              <p:blipFill>
                <a:blip r:embed="rId343"/>
                <a:stretch>
                  <a:fillRect/>
                </a:stretch>
              </p:blipFill>
              <p:spPr>
                <a:xfrm>
                  <a:off x="9863573" y="3433200"/>
                  <a:ext cx="127080" cy="35820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11" name="Freihand 210">
                  <a:extLst>
                    <a:ext uri="{FF2B5EF4-FFF2-40B4-BE49-F238E27FC236}">
                      <a16:creationId xmlns:a16="http://schemas.microsoft.com/office/drawing/2014/main" id="{794AF5E8-37A0-4BF2-96D9-6BA049D90B80}"/>
                    </a:ext>
                  </a:extLst>
                </p14:cNvPr>
                <p14:cNvContentPartPr/>
                <p14:nvPr/>
              </p14:nvContentPartPr>
              <p14:xfrm>
                <a:off x="9975533" y="3341760"/>
                <a:ext cx="8280" cy="37800"/>
              </p14:xfrm>
            </p:contentPart>
          </mc:Choice>
          <mc:Fallback xmlns="">
            <p:pic>
              <p:nvPicPr>
                <p:cNvPr id="211" name="Freihand 210">
                  <a:extLst>
                    <a:ext uri="{FF2B5EF4-FFF2-40B4-BE49-F238E27FC236}">
                      <a16:creationId xmlns:a16="http://schemas.microsoft.com/office/drawing/2014/main" id="{794AF5E8-37A0-4BF2-96D9-6BA049D90B80}"/>
                    </a:ext>
                  </a:extLst>
                </p:cNvPr>
                <p:cNvPicPr/>
                <p:nvPr/>
              </p:nvPicPr>
              <p:blipFill>
                <a:blip r:embed="rId345"/>
                <a:stretch>
                  <a:fillRect/>
                </a:stretch>
              </p:blipFill>
              <p:spPr>
                <a:xfrm>
                  <a:off x="9971213" y="3337440"/>
                  <a:ext cx="1692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12" name="Freihand 211">
                  <a:extLst>
                    <a:ext uri="{FF2B5EF4-FFF2-40B4-BE49-F238E27FC236}">
                      <a16:creationId xmlns:a16="http://schemas.microsoft.com/office/drawing/2014/main" id="{6E58E6AD-955B-4FEA-B735-D85D81C1103A}"/>
                    </a:ext>
                  </a:extLst>
                </p14:cNvPr>
                <p14:cNvContentPartPr/>
                <p14:nvPr/>
              </p14:nvContentPartPr>
              <p14:xfrm>
                <a:off x="10063733" y="3424560"/>
                <a:ext cx="129960" cy="43560"/>
              </p14:xfrm>
            </p:contentPart>
          </mc:Choice>
          <mc:Fallback xmlns="">
            <p:pic>
              <p:nvPicPr>
                <p:cNvPr id="212" name="Freihand 211">
                  <a:extLst>
                    <a:ext uri="{FF2B5EF4-FFF2-40B4-BE49-F238E27FC236}">
                      <a16:creationId xmlns:a16="http://schemas.microsoft.com/office/drawing/2014/main" id="{6E58E6AD-955B-4FEA-B735-D85D81C1103A}"/>
                    </a:ext>
                  </a:extLst>
                </p:cNvPr>
                <p:cNvPicPr/>
                <p:nvPr/>
              </p:nvPicPr>
              <p:blipFill>
                <a:blip r:embed="rId347"/>
                <a:stretch>
                  <a:fillRect/>
                </a:stretch>
              </p:blipFill>
              <p:spPr>
                <a:xfrm>
                  <a:off x="10059413" y="3420240"/>
                  <a:ext cx="13860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13" name="Freihand 212">
                  <a:extLst>
                    <a:ext uri="{FF2B5EF4-FFF2-40B4-BE49-F238E27FC236}">
                      <a16:creationId xmlns:a16="http://schemas.microsoft.com/office/drawing/2014/main" id="{1CFC295F-F713-44B1-811F-8DD211CB328F}"/>
                    </a:ext>
                  </a:extLst>
                </p14:cNvPr>
                <p14:cNvContentPartPr/>
                <p14:nvPr/>
              </p14:nvContentPartPr>
              <p14:xfrm>
                <a:off x="10378373" y="3276960"/>
                <a:ext cx="6480" cy="193320"/>
              </p14:xfrm>
            </p:contentPart>
          </mc:Choice>
          <mc:Fallback xmlns="">
            <p:pic>
              <p:nvPicPr>
                <p:cNvPr id="213" name="Freihand 212">
                  <a:extLst>
                    <a:ext uri="{FF2B5EF4-FFF2-40B4-BE49-F238E27FC236}">
                      <a16:creationId xmlns:a16="http://schemas.microsoft.com/office/drawing/2014/main" id="{1CFC295F-F713-44B1-811F-8DD211CB328F}"/>
                    </a:ext>
                  </a:extLst>
                </p:cNvPr>
                <p:cNvPicPr/>
                <p:nvPr/>
              </p:nvPicPr>
              <p:blipFill>
                <a:blip r:embed="rId349"/>
                <a:stretch>
                  <a:fillRect/>
                </a:stretch>
              </p:blipFill>
              <p:spPr>
                <a:xfrm>
                  <a:off x="10374053" y="3272640"/>
                  <a:ext cx="151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14" name="Freihand 213">
                  <a:extLst>
                    <a:ext uri="{FF2B5EF4-FFF2-40B4-BE49-F238E27FC236}">
                      <a16:creationId xmlns:a16="http://schemas.microsoft.com/office/drawing/2014/main" id="{F508C7F8-F71A-4C77-80E6-8FA37ECF6ED6}"/>
                    </a:ext>
                  </a:extLst>
                </p14:cNvPr>
                <p14:cNvContentPartPr/>
                <p14:nvPr/>
              </p14:nvContentPartPr>
              <p14:xfrm>
                <a:off x="10258493" y="3247080"/>
                <a:ext cx="179280" cy="263160"/>
              </p14:xfrm>
            </p:contentPart>
          </mc:Choice>
          <mc:Fallback xmlns="">
            <p:pic>
              <p:nvPicPr>
                <p:cNvPr id="214" name="Freihand 213">
                  <a:extLst>
                    <a:ext uri="{FF2B5EF4-FFF2-40B4-BE49-F238E27FC236}">
                      <a16:creationId xmlns:a16="http://schemas.microsoft.com/office/drawing/2014/main" id="{F508C7F8-F71A-4C77-80E6-8FA37ECF6ED6}"/>
                    </a:ext>
                  </a:extLst>
                </p:cNvPr>
                <p:cNvPicPr/>
                <p:nvPr/>
              </p:nvPicPr>
              <p:blipFill>
                <a:blip r:embed="rId351"/>
                <a:stretch>
                  <a:fillRect/>
                </a:stretch>
              </p:blipFill>
              <p:spPr>
                <a:xfrm>
                  <a:off x="10254173" y="3242760"/>
                  <a:ext cx="18792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15" name="Freihand 214">
                  <a:extLst>
                    <a:ext uri="{FF2B5EF4-FFF2-40B4-BE49-F238E27FC236}">
                      <a16:creationId xmlns:a16="http://schemas.microsoft.com/office/drawing/2014/main" id="{9D7C8175-FC14-4FE2-94CF-6BD7613D41C8}"/>
                    </a:ext>
                  </a:extLst>
                </p14:cNvPr>
                <p14:cNvContentPartPr/>
                <p14:nvPr/>
              </p14:nvContentPartPr>
              <p14:xfrm>
                <a:off x="10476293" y="3233040"/>
                <a:ext cx="374400" cy="183960"/>
              </p14:xfrm>
            </p:contentPart>
          </mc:Choice>
          <mc:Fallback xmlns="">
            <p:pic>
              <p:nvPicPr>
                <p:cNvPr id="215" name="Freihand 214">
                  <a:extLst>
                    <a:ext uri="{FF2B5EF4-FFF2-40B4-BE49-F238E27FC236}">
                      <a16:creationId xmlns:a16="http://schemas.microsoft.com/office/drawing/2014/main" id="{9D7C8175-FC14-4FE2-94CF-6BD7613D41C8}"/>
                    </a:ext>
                  </a:extLst>
                </p:cNvPr>
                <p:cNvPicPr/>
                <p:nvPr/>
              </p:nvPicPr>
              <p:blipFill>
                <a:blip r:embed="rId353"/>
                <a:stretch>
                  <a:fillRect/>
                </a:stretch>
              </p:blipFill>
              <p:spPr>
                <a:xfrm>
                  <a:off x="10471973" y="3228720"/>
                  <a:ext cx="3830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6" name="Freihand 215">
                  <a:extLst>
                    <a:ext uri="{FF2B5EF4-FFF2-40B4-BE49-F238E27FC236}">
                      <a16:creationId xmlns:a16="http://schemas.microsoft.com/office/drawing/2014/main" id="{D4854D51-CAEB-40AF-92C4-E9409F39C9B7}"/>
                    </a:ext>
                  </a:extLst>
                </p14:cNvPr>
                <p14:cNvContentPartPr/>
                <p14:nvPr/>
              </p14:nvContentPartPr>
              <p14:xfrm>
                <a:off x="10873733" y="3249600"/>
                <a:ext cx="86760" cy="131040"/>
              </p14:xfrm>
            </p:contentPart>
          </mc:Choice>
          <mc:Fallback xmlns="">
            <p:pic>
              <p:nvPicPr>
                <p:cNvPr id="216" name="Freihand 215">
                  <a:extLst>
                    <a:ext uri="{FF2B5EF4-FFF2-40B4-BE49-F238E27FC236}">
                      <a16:creationId xmlns:a16="http://schemas.microsoft.com/office/drawing/2014/main" id="{D4854D51-CAEB-40AF-92C4-E9409F39C9B7}"/>
                    </a:ext>
                  </a:extLst>
                </p:cNvPr>
                <p:cNvPicPr/>
                <p:nvPr/>
              </p:nvPicPr>
              <p:blipFill>
                <a:blip r:embed="rId355"/>
                <a:stretch>
                  <a:fillRect/>
                </a:stretch>
              </p:blipFill>
              <p:spPr>
                <a:xfrm>
                  <a:off x="10869413" y="3245280"/>
                  <a:ext cx="954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7" name="Freihand 216">
                  <a:extLst>
                    <a:ext uri="{FF2B5EF4-FFF2-40B4-BE49-F238E27FC236}">
                      <a16:creationId xmlns:a16="http://schemas.microsoft.com/office/drawing/2014/main" id="{4D07CFDC-5E3B-4721-9D23-D36B0C6CBF37}"/>
                    </a:ext>
                  </a:extLst>
                </p14:cNvPr>
                <p14:cNvContentPartPr/>
                <p14:nvPr/>
              </p14:nvContentPartPr>
              <p14:xfrm>
                <a:off x="10987133" y="3241320"/>
                <a:ext cx="159480" cy="75600"/>
              </p14:xfrm>
            </p:contentPart>
          </mc:Choice>
          <mc:Fallback xmlns="">
            <p:pic>
              <p:nvPicPr>
                <p:cNvPr id="217" name="Freihand 216">
                  <a:extLst>
                    <a:ext uri="{FF2B5EF4-FFF2-40B4-BE49-F238E27FC236}">
                      <a16:creationId xmlns:a16="http://schemas.microsoft.com/office/drawing/2014/main" id="{4D07CFDC-5E3B-4721-9D23-D36B0C6CBF37}"/>
                    </a:ext>
                  </a:extLst>
                </p:cNvPr>
                <p:cNvPicPr/>
                <p:nvPr/>
              </p:nvPicPr>
              <p:blipFill>
                <a:blip r:embed="rId357"/>
                <a:stretch>
                  <a:fillRect/>
                </a:stretch>
              </p:blipFill>
              <p:spPr>
                <a:xfrm>
                  <a:off x="10982813" y="3237000"/>
                  <a:ext cx="1681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18" name="Freihand 217">
                  <a:extLst>
                    <a:ext uri="{FF2B5EF4-FFF2-40B4-BE49-F238E27FC236}">
                      <a16:creationId xmlns:a16="http://schemas.microsoft.com/office/drawing/2014/main" id="{DCA6665D-2A48-4DEA-A11F-A67BD1C2FDE8}"/>
                    </a:ext>
                  </a:extLst>
                </p14:cNvPr>
                <p14:cNvContentPartPr/>
                <p14:nvPr/>
              </p14:nvContentPartPr>
              <p14:xfrm>
                <a:off x="11194493" y="3093720"/>
                <a:ext cx="147240" cy="192960"/>
              </p14:xfrm>
            </p:contentPart>
          </mc:Choice>
          <mc:Fallback xmlns="">
            <p:pic>
              <p:nvPicPr>
                <p:cNvPr id="218" name="Freihand 217">
                  <a:extLst>
                    <a:ext uri="{FF2B5EF4-FFF2-40B4-BE49-F238E27FC236}">
                      <a16:creationId xmlns:a16="http://schemas.microsoft.com/office/drawing/2014/main" id="{DCA6665D-2A48-4DEA-A11F-A67BD1C2FDE8}"/>
                    </a:ext>
                  </a:extLst>
                </p:cNvPr>
                <p:cNvPicPr/>
                <p:nvPr/>
              </p:nvPicPr>
              <p:blipFill>
                <a:blip r:embed="rId359"/>
                <a:stretch>
                  <a:fillRect/>
                </a:stretch>
              </p:blipFill>
              <p:spPr>
                <a:xfrm>
                  <a:off x="11190173" y="3089400"/>
                  <a:ext cx="15588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19" name="Freihand 218">
                  <a:extLst>
                    <a:ext uri="{FF2B5EF4-FFF2-40B4-BE49-F238E27FC236}">
                      <a16:creationId xmlns:a16="http://schemas.microsoft.com/office/drawing/2014/main" id="{DF99EC19-033C-4A6B-8DB2-775418ECEF82}"/>
                    </a:ext>
                  </a:extLst>
                </p14:cNvPr>
                <p14:cNvContentPartPr/>
                <p14:nvPr/>
              </p14:nvContentPartPr>
              <p14:xfrm>
                <a:off x="11369453" y="3033600"/>
                <a:ext cx="5760" cy="18000"/>
              </p14:xfrm>
            </p:contentPart>
          </mc:Choice>
          <mc:Fallback xmlns="">
            <p:pic>
              <p:nvPicPr>
                <p:cNvPr id="219" name="Freihand 218">
                  <a:extLst>
                    <a:ext uri="{FF2B5EF4-FFF2-40B4-BE49-F238E27FC236}">
                      <a16:creationId xmlns:a16="http://schemas.microsoft.com/office/drawing/2014/main" id="{DF99EC19-033C-4A6B-8DB2-775418ECEF82}"/>
                    </a:ext>
                  </a:extLst>
                </p:cNvPr>
                <p:cNvPicPr/>
                <p:nvPr/>
              </p:nvPicPr>
              <p:blipFill>
                <a:blip r:embed="rId361"/>
                <a:stretch>
                  <a:fillRect/>
                </a:stretch>
              </p:blipFill>
              <p:spPr>
                <a:xfrm>
                  <a:off x="11365133" y="3029280"/>
                  <a:ext cx="144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20" name="Freihand 219">
                  <a:extLst>
                    <a:ext uri="{FF2B5EF4-FFF2-40B4-BE49-F238E27FC236}">
                      <a16:creationId xmlns:a16="http://schemas.microsoft.com/office/drawing/2014/main" id="{39CDDFEB-BCF8-42DD-8F8D-B9E07788DAC1}"/>
                    </a:ext>
                  </a:extLst>
                </p14:cNvPr>
                <p14:cNvContentPartPr/>
                <p14:nvPr/>
              </p14:nvContentPartPr>
              <p14:xfrm>
                <a:off x="11356493" y="3008760"/>
                <a:ext cx="100080" cy="230400"/>
              </p14:xfrm>
            </p:contentPart>
          </mc:Choice>
          <mc:Fallback xmlns="">
            <p:pic>
              <p:nvPicPr>
                <p:cNvPr id="220" name="Freihand 219">
                  <a:extLst>
                    <a:ext uri="{FF2B5EF4-FFF2-40B4-BE49-F238E27FC236}">
                      <a16:creationId xmlns:a16="http://schemas.microsoft.com/office/drawing/2014/main" id="{39CDDFEB-BCF8-42DD-8F8D-B9E07788DAC1}"/>
                    </a:ext>
                  </a:extLst>
                </p:cNvPr>
                <p:cNvPicPr/>
                <p:nvPr/>
              </p:nvPicPr>
              <p:blipFill>
                <a:blip r:embed="rId363"/>
                <a:stretch>
                  <a:fillRect/>
                </a:stretch>
              </p:blipFill>
              <p:spPr>
                <a:xfrm>
                  <a:off x="11352173" y="3004440"/>
                  <a:ext cx="10872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21" name="Freihand 220">
                  <a:extLst>
                    <a:ext uri="{FF2B5EF4-FFF2-40B4-BE49-F238E27FC236}">
                      <a16:creationId xmlns:a16="http://schemas.microsoft.com/office/drawing/2014/main" id="{5F9DCE53-F2E6-4CD7-BA1E-5E060E217B94}"/>
                    </a:ext>
                  </a:extLst>
                </p14:cNvPr>
                <p14:cNvContentPartPr/>
                <p14:nvPr/>
              </p14:nvContentPartPr>
              <p14:xfrm>
                <a:off x="11480693" y="2933160"/>
                <a:ext cx="181080" cy="283320"/>
              </p14:xfrm>
            </p:contentPart>
          </mc:Choice>
          <mc:Fallback xmlns="">
            <p:pic>
              <p:nvPicPr>
                <p:cNvPr id="221" name="Freihand 220">
                  <a:extLst>
                    <a:ext uri="{FF2B5EF4-FFF2-40B4-BE49-F238E27FC236}">
                      <a16:creationId xmlns:a16="http://schemas.microsoft.com/office/drawing/2014/main" id="{5F9DCE53-F2E6-4CD7-BA1E-5E060E217B94}"/>
                    </a:ext>
                  </a:extLst>
                </p:cNvPr>
                <p:cNvPicPr/>
                <p:nvPr/>
              </p:nvPicPr>
              <p:blipFill>
                <a:blip r:embed="rId365"/>
                <a:stretch>
                  <a:fillRect/>
                </a:stretch>
              </p:blipFill>
              <p:spPr>
                <a:xfrm>
                  <a:off x="11476373" y="2928840"/>
                  <a:ext cx="189720" cy="29196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22" name="Freihand 221">
                  <a:extLst>
                    <a:ext uri="{FF2B5EF4-FFF2-40B4-BE49-F238E27FC236}">
                      <a16:creationId xmlns:a16="http://schemas.microsoft.com/office/drawing/2014/main" id="{8DFF3FC8-BAAF-4939-BCF9-F3C974F5DA67}"/>
                    </a:ext>
                  </a:extLst>
                </p14:cNvPr>
                <p14:cNvContentPartPr/>
                <p14:nvPr/>
              </p14:nvContentPartPr>
              <p14:xfrm>
                <a:off x="11652773" y="3186960"/>
                <a:ext cx="3240" cy="4320"/>
              </p14:xfrm>
            </p:contentPart>
          </mc:Choice>
          <mc:Fallback xmlns="">
            <p:pic>
              <p:nvPicPr>
                <p:cNvPr id="222" name="Freihand 221">
                  <a:extLst>
                    <a:ext uri="{FF2B5EF4-FFF2-40B4-BE49-F238E27FC236}">
                      <a16:creationId xmlns:a16="http://schemas.microsoft.com/office/drawing/2014/main" id="{8DFF3FC8-BAAF-4939-BCF9-F3C974F5DA67}"/>
                    </a:ext>
                  </a:extLst>
                </p:cNvPr>
                <p:cNvPicPr/>
                <p:nvPr/>
              </p:nvPicPr>
              <p:blipFill>
                <a:blip r:embed="rId303"/>
                <a:stretch>
                  <a:fillRect/>
                </a:stretch>
              </p:blipFill>
              <p:spPr>
                <a:xfrm>
                  <a:off x="11648453" y="3182640"/>
                  <a:ext cx="1188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3" name="Freihand 222">
                  <a:extLst>
                    <a:ext uri="{FF2B5EF4-FFF2-40B4-BE49-F238E27FC236}">
                      <a16:creationId xmlns:a16="http://schemas.microsoft.com/office/drawing/2014/main" id="{0B6D6EB9-1537-45B1-BBFB-4640B1054640}"/>
                    </a:ext>
                  </a:extLst>
                </p14:cNvPr>
                <p14:cNvContentPartPr/>
                <p14:nvPr/>
              </p14:nvContentPartPr>
              <p14:xfrm>
                <a:off x="11643773" y="2890680"/>
                <a:ext cx="153000" cy="407880"/>
              </p14:xfrm>
            </p:contentPart>
          </mc:Choice>
          <mc:Fallback xmlns="">
            <p:pic>
              <p:nvPicPr>
                <p:cNvPr id="223" name="Freihand 222">
                  <a:extLst>
                    <a:ext uri="{FF2B5EF4-FFF2-40B4-BE49-F238E27FC236}">
                      <a16:creationId xmlns:a16="http://schemas.microsoft.com/office/drawing/2014/main" id="{0B6D6EB9-1537-45B1-BBFB-4640B1054640}"/>
                    </a:ext>
                  </a:extLst>
                </p:cNvPr>
                <p:cNvPicPr/>
                <p:nvPr/>
              </p:nvPicPr>
              <p:blipFill>
                <a:blip r:embed="rId368"/>
                <a:stretch>
                  <a:fillRect/>
                </a:stretch>
              </p:blipFill>
              <p:spPr>
                <a:xfrm>
                  <a:off x="11639453" y="2886360"/>
                  <a:ext cx="161640" cy="416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69">
            <p14:nvContentPartPr>
              <p14:cNvPr id="227" name="Freihand 226">
                <a:extLst>
                  <a:ext uri="{FF2B5EF4-FFF2-40B4-BE49-F238E27FC236}">
                    <a16:creationId xmlns:a16="http://schemas.microsoft.com/office/drawing/2014/main" id="{83DC3AAD-AF2D-4013-8812-B045F3887931}"/>
                  </a:ext>
                </a:extLst>
              </p14:cNvPr>
              <p14:cNvContentPartPr/>
              <p14:nvPr/>
            </p14:nvContentPartPr>
            <p14:xfrm>
              <a:off x="3784613" y="5349480"/>
              <a:ext cx="241200" cy="8280"/>
            </p14:xfrm>
          </p:contentPart>
        </mc:Choice>
        <mc:Fallback xmlns="">
          <p:pic>
            <p:nvPicPr>
              <p:cNvPr id="227" name="Freihand 226">
                <a:extLst>
                  <a:ext uri="{FF2B5EF4-FFF2-40B4-BE49-F238E27FC236}">
                    <a16:creationId xmlns:a16="http://schemas.microsoft.com/office/drawing/2014/main" id="{83DC3AAD-AF2D-4013-8812-B045F3887931}"/>
                  </a:ext>
                </a:extLst>
              </p:cNvPr>
              <p:cNvPicPr/>
              <p:nvPr/>
            </p:nvPicPr>
            <p:blipFill>
              <a:blip r:embed="rId370"/>
              <a:stretch>
                <a:fillRect/>
              </a:stretch>
            </p:blipFill>
            <p:spPr>
              <a:xfrm>
                <a:off x="3780293" y="5345160"/>
                <a:ext cx="2498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8" name="Freihand 227">
                <a:extLst>
                  <a:ext uri="{FF2B5EF4-FFF2-40B4-BE49-F238E27FC236}">
                    <a16:creationId xmlns:a16="http://schemas.microsoft.com/office/drawing/2014/main" id="{39062528-D8E4-4410-AE08-23818001EC1E}"/>
                  </a:ext>
                </a:extLst>
              </p14:cNvPr>
              <p14:cNvContentPartPr/>
              <p14:nvPr/>
            </p14:nvContentPartPr>
            <p14:xfrm>
              <a:off x="3801533" y="5364960"/>
              <a:ext cx="162360" cy="19440"/>
            </p14:xfrm>
          </p:contentPart>
        </mc:Choice>
        <mc:Fallback xmlns="">
          <p:pic>
            <p:nvPicPr>
              <p:cNvPr id="228" name="Freihand 227">
                <a:extLst>
                  <a:ext uri="{FF2B5EF4-FFF2-40B4-BE49-F238E27FC236}">
                    <a16:creationId xmlns:a16="http://schemas.microsoft.com/office/drawing/2014/main" id="{39062528-D8E4-4410-AE08-23818001EC1E}"/>
                  </a:ext>
                </a:extLst>
              </p:cNvPr>
              <p:cNvPicPr/>
              <p:nvPr/>
            </p:nvPicPr>
            <p:blipFill>
              <a:blip r:embed="rId372"/>
              <a:stretch>
                <a:fillRect/>
              </a:stretch>
            </p:blipFill>
            <p:spPr>
              <a:xfrm>
                <a:off x="3797213" y="5360640"/>
                <a:ext cx="1710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9" name="Freihand 228">
                <a:extLst>
                  <a:ext uri="{FF2B5EF4-FFF2-40B4-BE49-F238E27FC236}">
                    <a16:creationId xmlns:a16="http://schemas.microsoft.com/office/drawing/2014/main" id="{67B0FDC2-EAE2-47A3-8270-747460A9FB8D}"/>
                  </a:ext>
                </a:extLst>
              </p14:cNvPr>
              <p14:cNvContentPartPr/>
              <p14:nvPr/>
            </p14:nvContentPartPr>
            <p14:xfrm>
              <a:off x="3984773" y="5268120"/>
              <a:ext cx="127440" cy="168120"/>
            </p14:xfrm>
          </p:contentPart>
        </mc:Choice>
        <mc:Fallback xmlns="">
          <p:pic>
            <p:nvPicPr>
              <p:cNvPr id="229" name="Freihand 228">
                <a:extLst>
                  <a:ext uri="{FF2B5EF4-FFF2-40B4-BE49-F238E27FC236}">
                    <a16:creationId xmlns:a16="http://schemas.microsoft.com/office/drawing/2014/main" id="{67B0FDC2-EAE2-47A3-8270-747460A9FB8D}"/>
                  </a:ext>
                </a:extLst>
              </p:cNvPr>
              <p:cNvPicPr/>
              <p:nvPr/>
            </p:nvPicPr>
            <p:blipFill>
              <a:blip r:embed="rId374"/>
              <a:stretch>
                <a:fillRect/>
              </a:stretch>
            </p:blipFill>
            <p:spPr>
              <a:xfrm>
                <a:off x="3980453" y="5263800"/>
                <a:ext cx="13608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0" name="Freihand 229">
                <a:extLst>
                  <a:ext uri="{FF2B5EF4-FFF2-40B4-BE49-F238E27FC236}">
                    <a16:creationId xmlns:a16="http://schemas.microsoft.com/office/drawing/2014/main" id="{A733F058-79B9-4CE1-9590-0A8B6F552A6C}"/>
                  </a:ext>
                </a:extLst>
              </p14:cNvPr>
              <p14:cNvContentPartPr/>
              <p14:nvPr/>
            </p14:nvContentPartPr>
            <p14:xfrm>
              <a:off x="4243613" y="5302320"/>
              <a:ext cx="123840" cy="262440"/>
            </p14:xfrm>
          </p:contentPart>
        </mc:Choice>
        <mc:Fallback xmlns="">
          <p:pic>
            <p:nvPicPr>
              <p:cNvPr id="230" name="Freihand 229">
                <a:extLst>
                  <a:ext uri="{FF2B5EF4-FFF2-40B4-BE49-F238E27FC236}">
                    <a16:creationId xmlns:a16="http://schemas.microsoft.com/office/drawing/2014/main" id="{A733F058-79B9-4CE1-9590-0A8B6F552A6C}"/>
                  </a:ext>
                </a:extLst>
              </p:cNvPr>
              <p:cNvPicPr/>
              <p:nvPr/>
            </p:nvPicPr>
            <p:blipFill>
              <a:blip r:embed="rId376"/>
              <a:stretch>
                <a:fillRect/>
              </a:stretch>
            </p:blipFill>
            <p:spPr>
              <a:xfrm>
                <a:off x="4239293" y="5298000"/>
                <a:ext cx="13248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1" name="Freihand 230">
                <a:extLst>
                  <a:ext uri="{FF2B5EF4-FFF2-40B4-BE49-F238E27FC236}">
                    <a16:creationId xmlns:a16="http://schemas.microsoft.com/office/drawing/2014/main" id="{C8F0800B-0AD6-410A-8547-584D3E811B53}"/>
                  </a:ext>
                </a:extLst>
              </p14:cNvPr>
              <p14:cNvContentPartPr/>
              <p14:nvPr/>
            </p14:nvContentPartPr>
            <p14:xfrm>
              <a:off x="4371413" y="5277120"/>
              <a:ext cx="6480" cy="16560"/>
            </p14:xfrm>
          </p:contentPart>
        </mc:Choice>
        <mc:Fallback xmlns="">
          <p:pic>
            <p:nvPicPr>
              <p:cNvPr id="231" name="Freihand 230">
                <a:extLst>
                  <a:ext uri="{FF2B5EF4-FFF2-40B4-BE49-F238E27FC236}">
                    <a16:creationId xmlns:a16="http://schemas.microsoft.com/office/drawing/2014/main" id="{C8F0800B-0AD6-410A-8547-584D3E811B53}"/>
                  </a:ext>
                </a:extLst>
              </p:cNvPr>
              <p:cNvPicPr/>
              <p:nvPr/>
            </p:nvPicPr>
            <p:blipFill>
              <a:blip r:embed="rId378"/>
              <a:stretch>
                <a:fillRect/>
              </a:stretch>
            </p:blipFill>
            <p:spPr>
              <a:xfrm>
                <a:off x="4367093" y="5272800"/>
                <a:ext cx="15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2" name="Freihand 231">
                <a:extLst>
                  <a:ext uri="{FF2B5EF4-FFF2-40B4-BE49-F238E27FC236}">
                    <a16:creationId xmlns:a16="http://schemas.microsoft.com/office/drawing/2014/main" id="{78B3B54E-2EB4-4E99-AE06-7B9649D23198}"/>
                  </a:ext>
                </a:extLst>
              </p14:cNvPr>
              <p14:cNvContentPartPr/>
              <p14:nvPr/>
            </p14:nvContentPartPr>
            <p14:xfrm>
              <a:off x="4426133" y="5304840"/>
              <a:ext cx="78840" cy="113760"/>
            </p14:xfrm>
          </p:contentPart>
        </mc:Choice>
        <mc:Fallback xmlns="">
          <p:pic>
            <p:nvPicPr>
              <p:cNvPr id="232" name="Freihand 231">
                <a:extLst>
                  <a:ext uri="{FF2B5EF4-FFF2-40B4-BE49-F238E27FC236}">
                    <a16:creationId xmlns:a16="http://schemas.microsoft.com/office/drawing/2014/main" id="{78B3B54E-2EB4-4E99-AE06-7B9649D23198}"/>
                  </a:ext>
                </a:extLst>
              </p:cNvPr>
              <p:cNvPicPr/>
              <p:nvPr/>
            </p:nvPicPr>
            <p:blipFill>
              <a:blip r:embed="rId380"/>
              <a:stretch>
                <a:fillRect/>
              </a:stretch>
            </p:blipFill>
            <p:spPr>
              <a:xfrm>
                <a:off x="4421813" y="5300520"/>
                <a:ext cx="87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3" name="Freihand 232">
                <a:extLst>
                  <a:ext uri="{FF2B5EF4-FFF2-40B4-BE49-F238E27FC236}">
                    <a16:creationId xmlns:a16="http://schemas.microsoft.com/office/drawing/2014/main" id="{CC914B94-B394-4E8C-BBB0-232553F36995}"/>
                  </a:ext>
                </a:extLst>
              </p14:cNvPr>
              <p14:cNvContentPartPr/>
              <p14:nvPr/>
            </p14:nvContentPartPr>
            <p14:xfrm>
              <a:off x="4625933" y="5327880"/>
              <a:ext cx="246960" cy="94320"/>
            </p14:xfrm>
          </p:contentPart>
        </mc:Choice>
        <mc:Fallback xmlns="">
          <p:pic>
            <p:nvPicPr>
              <p:cNvPr id="233" name="Freihand 232">
                <a:extLst>
                  <a:ext uri="{FF2B5EF4-FFF2-40B4-BE49-F238E27FC236}">
                    <a16:creationId xmlns:a16="http://schemas.microsoft.com/office/drawing/2014/main" id="{CC914B94-B394-4E8C-BBB0-232553F36995}"/>
                  </a:ext>
                </a:extLst>
              </p:cNvPr>
              <p:cNvPicPr/>
              <p:nvPr/>
            </p:nvPicPr>
            <p:blipFill>
              <a:blip r:embed="rId382"/>
              <a:stretch>
                <a:fillRect/>
              </a:stretch>
            </p:blipFill>
            <p:spPr>
              <a:xfrm>
                <a:off x="4621613" y="5323560"/>
                <a:ext cx="25560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4" name="Freihand 233">
                <a:extLst>
                  <a:ext uri="{FF2B5EF4-FFF2-40B4-BE49-F238E27FC236}">
                    <a16:creationId xmlns:a16="http://schemas.microsoft.com/office/drawing/2014/main" id="{86530C4C-DF61-4421-8FB5-AAE203F714FC}"/>
                  </a:ext>
                </a:extLst>
              </p14:cNvPr>
              <p14:cNvContentPartPr/>
              <p14:nvPr/>
            </p14:nvContentPartPr>
            <p14:xfrm>
              <a:off x="4831853" y="5252280"/>
              <a:ext cx="47160" cy="45360"/>
            </p14:xfrm>
          </p:contentPart>
        </mc:Choice>
        <mc:Fallback xmlns="">
          <p:pic>
            <p:nvPicPr>
              <p:cNvPr id="234" name="Freihand 233">
                <a:extLst>
                  <a:ext uri="{FF2B5EF4-FFF2-40B4-BE49-F238E27FC236}">
                    <a16:creationId xmlns:a16="http://schemas.microsoft.com/office/drawing/2014/main" id="{86530C4C-DF61-4421-8FB5-AAE203F714FC}"/>
                  </a:ext>
                </a:extLst>
              </p:cNvPr>
              <p:cNvPicPr/>
              <p:nvPr/>
            </p:nvPicPr>
            <p:blipFill>
              <a:blip r:embed="rId384"/>
              <a:stretch>
                <a:fillRect/>
              </a:stretch>
            </p:blipFill>
            <p:spPr>
              <a:xfrm>
                <a:off x="4827533" y="5247960"/>
                <a:ext cx="558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35" name="Freihand 234">
                <a:extLst>
                  <a:ext uri="{FF2B5EF4-FFF2-40B4-BE49-F238E27FC236}">
                    <a16:creationId xmlns:a16="http://schemas.microsoft.com/office/drawing/2014/main" id="{05E2B0D1-8AB3-4069-8C50-971034CBD20B}"/>
                  </a:ext>
                </a:extLst>
              </p14:cNvPr>
              <p14:cNvContentPartPr/>
              <p14:nvPr/>
            </p14:nvContentPartPr>
            <p14:xfrm>
              <a:off x="4901333" y="5260560"/>
              <a:ext cx="240480" cy="145440"/>
            </p14:xfrm>
          </p:contentPart>
        </mc:Choice>
        <mc:Fallback xmlns="">
          <p:pic>
            <p:nvPicPr>
              <p:cNvPr id="235" name="Freihand 234">
                <a:extLst>
                  <a:ext uri="{FF2B5EF4-FFF2-40B4-BE49-F238E27FC236}">
                    <a16:creationId xmlns:a16="http://schemas.microsoft.com/office/drawing/2014/main" id="{05E2B0D1-8AB3-4069-8C50-971034CBD20B}"/>
                  </a:ext>
                </a:extLst>
              </p:cNvPr>
              <p:cNvPicPr/>
              <p:nvPr/>
            </p:nvPicPr>
            <p:blipFill>
              <a:blip r:embed="rId386"/>
              <a:stretch>
                <a:fillRect/>
              </a:stretch>
            </p:blipFill>
            <p:spPr>
              <a:xfrm>
                <a:off x="4897013" y="5256240"/>
                <a:ext cx="2491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36" name="Freihand 235">
                <a:extLst>
                  <a:ext uri="{FF2B5EF4-FFF2-40B4-BE49-F238E27FC236}">
                    <a16:creationId xmlns:a16="http://schemas.microsoft.com/office/drawing/2014/main" id="{9FE44566-B80E-4E9B-9194-36D393D3ADC4}"/>
                  </a:ext>
                </a:extLst>
              </p14:cNvPr>
              <p14:cNvContentPartPr/>
              <p14:nvPr/>
            </p14:nvContentPartPr>
            <p14:xfrm>
              <a:off x="5135693" y="5280360"/>
              <a:ext cx="237960" cy="213480"/>
            </p14:xfrm>
          </p:contentPart>
        </mc:Choice>
        <mc:Fallback xmlns="">
          <p:pic>
            <p:nvPicPr>
              <p:cNvPr id="236" name="Freihand 235">
                <a:extLst>
                  <a:ext uri="{FF2B5EF4-FFF2-40B4-BE49-F238E27FC236}">
                    <a16:creationId xmlns:a16="http://schemas.microsoft.com/office/drawing/2014/main" id="{9FE44566-B80E-4E9B-9194-36D393D3ADC4}"/>
                  </a:ext>
                </a:extLst>
              </p:cNvPr>
              <p:cNvPicPr/>
              <p:nvPr/>
            </p:nvPicPr>
            <p:blipFill>
              <a:blip r:embed="rId388"/>
              <a:stretch>
                <a:fillRect/>
              </a:stretch>
            </p:blipFill>
            <p:spPr>
              <a:xfrm>
                <a:off x="5131373" y="5276040"/>
                <a:ext cx="2466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37" name="Freihand 236">
                <a:extLst>
                  <a:ext uri="{FF2B5EF4-FFF2-40B4-BE49-F238E27FC236}">
                    <a16:creationId xmlns:a16="http://schemas.microsoft.com/office/drawing/2014/main" id="{37BF62D1-0398-4258-A996-C8F49CB36DF0}"/>
                  </a:ext>
                </a:extLst>
              </p14:cNvPr>
              <p14:cNvContentPartPr/>
              <p14:nvPr/>
            </p14:nvContentPartPr>
            <p14:xfrm>
              <a:off x="5444933" y="5233200"/>
              <a:ext cx="258120" cy="147600"/>
            </p14:xfrm>
          </p:contentPart>
        </mc:Choice>
        <mc:Fallback xmlns="">
          <p:pic>
            <p:nvPicPr>
              <p:cNvPr id="237" name="Freihand 236">
                <a:extLst>
                  <a:ext uri="{FF2B5EF4-FFF2-40B4-BE49-F238E27FC236}">
                    <a16:creationId xmlns:a16="http://schemas.microsoft.com/office/drawing/2014/main" id="{37BF62D1-0398-4258-A996-C8F49CB36DF0}"/>
                  </a:ext>
                </a:extLst>
              </p:cNvPr>
              <p:cNvPicPr/>
              <p:nvPr/>
            </p:nvPicPr>
            <p:blipFill>
              <a:blip r:embed="rId390"/>
              <a:stretch>
                <a:fillRect/>
              </a:stretch>
            </p:blipFill>
            <p:spPr>
              <a:xfrm>
                <a:off x="5440613" y="5228880"/>
                <a:ext cx="26676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38" name="Freihand 237">
                <a:extLst>
                  <a:ext uri="{FF2B5EF4-FFF2-40B4-BE49-F238E27FC236}">
                    <a16:creationId xmlns:a16="http://schemas.microsoft.com/office/drawing/2014/main" id="{F5F0E311-1F44-4F9C-A6F0-8408319FAB93}"/>
                  </a:ext>
                </a:extLst>
              </p14:cNvPr>
              <p14:cNvContentPartPr/>
              <p14:nvPr/>
            </p14:nvContentPartPr>
            <p14:xfrm>
              <a:off x="5856413" y="5219520"/>
              <a:ext cx="102960" cy="131040"/>
            </p14:xfrm>
          </p:contentPart>
        </mc:Choice>
        <mc:Fallback xmlns="">
          <p:pic>
            <p:nvPicPr>
              <p:cNvPr id="238" name="Freihand 237">
                <a:extLst>
                  <a:ext uri="{FF2B5EF4-FFF2-40B4-BE49-F238E27FC236}">
                    <a16:creationId xmlns:a16="http://schemas.microsoft.com/office/drawing/2014/main" id="{F5F0E311-1F44-4F9C-A6F0-8408319FAB93}"/>
                  </a:ext>
                </a:extLst>
              </p:cNvPr>
              <p:cNvPicPr/>
              <p:nvPr/>
            </p:nvPicPr>
            <p:blipFill>
              <a:blip r:embed="rId392"/>
              <a:stretch>
                <a:fillRect/>
              </a:stretch>
            </p:blipFill>
            <p:spPr>
              <a:xfrm>
                <a:off x="5852093" y="5215200"/>
                <a:ext cx="1116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39" name="Freihand 238">
                <a:extLst>
                  <a:ext uri="{FF2B5EF4-FFF2-40B4-BE49-F238E27FC236}">
                    <a16:creationId xmlns:a16="http://schemas.microsoft.com/office/drawing/2014/main" id="{2689AB3E-B180-4CD4-AE8D-BEF5AE6941D9}"/>
                  </a:ext>
                </a:extLst>
              </p14:cNvPr>
              <p14:cNvContentPartPr/>
              <p14:nvPr/>
            </p14:nvContentPartPr>
            <p14:xfrm>
              <a:off x="5884853" y="5289720"/>
              <a:ext cx="232920" cy="36000"/>
            </p14:xfrm>
          </p:contentPart>
        </mc:Choice>
        <mc:Fallback xmlns="">
          <p:pic>
            <p:nvPicPr>
              <p:cNvPr id="239" name="Freihand 238">
                <a:extLst>
                  <a:ext uri="{FF2B5EF4-FFF2-40B4-BE49-F238E27FC236}">
                    <a16:creationId xmlns:a16="http://schemas.microsoft.com/office/drawing/2014/main" id="{2689AB3E-B180-4CD4-AE8D-BEF5AE6941D9}"/>
                  </a:ext>
                </a:extLst>
              </p:cNvPr>
              <p:cNvPicPr/>
              <p:nvPr/>
            </p:nvPicPr>
            <p:blipFill>
              <a:blip r:embed="rId394"/>
              <a:stretch>
                <a:fillRect/>
              </a:stretch>
            </p:blipFill>
            <p:spPr>
              <a:xfrm>
                <a:off x="5880533" y="5285400"/>
                <a:ext cx="2415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40" name="Freihand 239">
                <a:extLst>
                  <a:ext uri="{FF2B5EF4-FFF2-40B4-BE49-F238E27FC236}">
                    <a16:creationId xmlns:a16="http://schemas.microsoft.com/office/drawing/2014/main" id="{25CCD2C8-E216-4177-B3E9-306C375548A7}"/>
                  </a:ext>
                </a:extLst>
              </p14:cNvPr>
              <p14:cNvContentPartPr/>
              <p14:nvPr/>
            </p14:nvContentPartPr>
            <p14:xfrm>
              <a:off x="6144773" y="5244360"/>
              <a:ext cx="48960" cy="100800"/>
            </p14:xfrm>
          </p:contentPart>
        </mc:Choice>
        <mc:Fallback xmlns="">
          <p:pic>
            <p:nvPicPr>
              <p:cNvPr id="240" name="Freihand 239">
                <a:extLst>
                  <a:ext uri="{FF2B5EF4-FFF2-40B4-BE49-F238E27FC236}">
                    <a16:creationId xmlns:a16="http://schemas.microsoft.com/office/drawing/2014/main" id="{25CCD2C8-E216-4177-B3E9-306C375548A7}"/>
                  </a:ext>
                </a:extLst>
              </p:cNvPr>
              <p:cNvPicPr/>
              <p:nvPr/>
            </p:nvPicPr>
            <p:blipFill>
              <a:blip r:embed="rId396"/>
              <a:stretch>
                <a:fillRect/>
              </a:stretch>
            </p:blipFill>
            <p:spPr>
              <a:xfrm>
                <a:off x="6140453" y="5240040"/>
                <a:ext cx="576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1" name="Freihand 240">
                <a:extLst>
                  <a:ext uri="{FF2B5EF4-FFF2-40B4-BE49-F238E27FC236}">
                    <a16:creationId xmlns:a16="http://schemas.microsoft.com/office/drawing/2014/main" id="{B18A67B3-E60F-4F2F-A026-A645B5449301}"/>
                  </a:ext>
                </a:extLst>
              </p14:cNvPr>
              <p14:cNvContentPartPr/>
              <p14:nvPr/>
            </p14:nvContentPartPr>
            <p14:xfrm>
              <a:off x="6217853" y="5267760"/>
              <a:ext cx="68760" cy="72720"/>
            </p14:xfrm>
          </p:contentPart>
        </mc:Choice>
        <mc:Fallback xmlns="">
          <p:pic>
            <p:nvPicPr>
              <p:cNvPr id="241" name="Freihand 240">
                <a:extLst>
                  <a:ext uri="{FF2B5EF4-FFF2-40B4-BE49-F238E27FC236}">
                    <a16:creationId xmlns:a16="http://schemas.microsoft.com/office/drawing/2014/main" id="{B18A67B3-E60F-4F2F-A026-A645B5449301}"/>
                  </a:ext>
                </a:extLst>
              </p:cNvPr>
              <p:cNvPicPr/>
              <p:nvPr/>
            </p:nvPicPr>
            <p:blipFill>
              <a:blip r:embed="rId398"/>
              <a:stretch>
                <a:fillRect/>
              </a:stretch>
            </p:blipFill>
            <p:spPr>
              <a:xfrm>
                <a:off x="6213533" y="5263440"/>
                <a:ext cx="774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2" name="Freihand 241">
                <a:extLst>
                  <a:ext uri="{FF2B5EF4-FFF2-40B4-BE49-F238E27FC236}">
                    <a16:creationId xmlns:a16="http://schemas.microsoft.com/office/drawing/2014/main" id="{61835A67-74BF-4405-9B94-2E15A1183D12}"/>
                  </a:ext>
                </a:extLst>
              </p14:cNvPr>
              <p14:cNvContentPartPr/>
              <p14:nvPr/>
            </p14:nvContentPartPr>
            <p14:xfrm>
              <a:off x="6312173" y="5264160"/>
              <a:ext cx="105480" cy="69480"/>
            </p14:xfrm>
          </p:contentPart>
        </mc:Choice>
        <mc:Fallback xmlns="">
          <p:pic>
            <p:nvPicPr>
              <p:cNvPr id="242" name="Freihand 241">
                <a:extLst>
                  <a:ext uri="{FF2B5EF4-FFF2-40B4-BE49-F238E27FC236}">
                    <a16:creationId xmlns:a16="http://schemas.microsoft.com/office/drawing/2014/main" id="{61835A67-74BF-4405-9B94-2E15A1183D12}"/>
                  </a:ext>
                </a:extLst>
              </p:cNvPr>
              <p:cNvPicPr/>
              <p:nvPr/>
            </p:nvPicPr>
            <p:blipFill>
              <a:blip r:embed="rId400"/>
              <a:stretch>
                <a:fillRect/>
              </a:stretch>
            </p:blipFill>
            <p:spPr>
              <a:xfrm>
                <a:off x="6307853" y="5259840"/>
                <a:ext cx="1141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3" name="Freihand 242">
                <a:extLst>
                  <a:ext uri="{FF2B5EF4-FFF2-40B4-BE49-F238E27FC236}">
                    <a16:creationId xmlns:a16="http://schemas.microsoft.com/office/drawing/2014/main" id="{A05CE1D0-6E2A-440D-8B9C-60A8993CC60F}"/>
                  </a:ext>
                </a:extLst>
              </p14:cNvPr>
              <p14:cNvContentPartPr/>
              <p14:nvPr/>
            </p14:nvContentPartPr>
            <p14:xfrm>
              <a:off x="6471653" y="5207280"/>
              <a:ext cx="96120" cy="102960"/>
            </p14:xfrm>
          </p:contentPart>
        </mc:Choice>
        <mc:Fallback xmlns="">
          <p:pic>
            <p:nvPicPr>
              <p:cNvPr id="243" name="Freihand 242">
                <a:extLst>
                  <a:ext uri="{FF2B5EF4-FFF2-40B4-BE49-F238E27FC236}">
                    <a16:creationId xmlns:a16="http://schemas.microsoft.com/office/drawing/2014/main" id="{A05CE1D0-6E2A-440D-8B9C-60A8993CC60F}"/>
                  </a:ext>
                </a:extLst>
              </p:cNvPr>
              <p:cNvPicPr/>
              <p:nvPr/>
            </p:nvPicPr>
            <p:blipFill>
              <a:blip r:embed="rId402"/>
              <a:stretch>
                <a:fillRect/>
              </a:stretch>
            </p:blipFill>
            <p:spPr>
              <a:xfrm>
                <a:off x="6467333" y="5202960"/>
                <a:ext cx="104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4" name="Freihand 243">
                <a:extLst>
                  <a:ext uri="{FF2B5EF4-FFF2-40B4-BE49-F238E27FC236}">
                    <a16:creationId xmlns:a16="http://schemas.microsoft.com/office/drawing/2014/main" id="{DCD77DB9-0969-41E4-8DCB-1D7811D8706F}"/>
                  </a:ext>
                </a:extLst>
              </p14:cNvPr>
              <p14:cNvContentPartPr/>
              <p14:nvPr/>
            </p14:nvContentPartPr>
            <p14:xfrm>
              <a:off x="6428813" y="5222040"/>
              <a:ext cx="134640" cy="6480"/>
            </p14:xfrm>
          </p:contentPart>
        </mc:Choice>
        <mc:Fallback xmlns="">
          <p:pic>
            <p:nvPicPr>
              <p:cNvPr id="244" name="Freihand 243">
                <a:extLst>
                  <a:ext uri="{FF2B5EF4-FFF2-40B4-BE49-F238E27FC236}">
                    <a16:creationId xmlns:a16="http://schemas.microsoft.com/office/drawing/2014/main" id="{DCD77DB9-0969-41E4-8DCB-1D7811D8706F}"/>
                  </a:ext>
                </a:extLst>
              </p:cNvPr>
              <p:cNvPicPr/>
              <p:nvPr/>
            </p:nvPicPr>
            <p:blipFill>
              <a:blip r:embed="rId404"/>
              <a:stretch>
                <a:fillRect/>
              </a:stretch>
            </p:blipFill>
            <p:spPr>
              <a:xfrm>
                <a:off x="6424493" y="5217720"/>
                <a:ext cx="14328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5" name="Freihand 244">
                <a:extLst>
                  <a:ext uri="{FF2B5EF4-FFF2-40B4-BE49-F238E27FC236}">
                    <a16:creationId xmlns:a16="http://schemas.microsoft.com/office/drawing/2014/main" id="{3A99E424-B396-426C-BB39-3AD23E19E1E3}"/>
                  </a:ext>
                </a:extLst>
              </p14:cNvPr>
              <p14:cNvContentPartPr/>
              <p14:nvPr/>
            </p14:nvContentPartPr>
            <p14:xfrm>
              <a:off x="6749933" y="5058240"/>
              <a:ext cx="40680" cy="207000"/>
            </p14:xfrm>
          </p:contentPart>
        </mc:Choice>
        <mc:Fallback xmlns="">
          <p:pic>
            <p:nvPicPr>
              <p:cNvPr id="245" name="Freihand 244">
                <a:extLst>
                  <a:ext uri="{FF2B5EF4-FFF2-40B4-BE49-F238E27FC236}">
                    <a16:creationId xmlns:a16="http://schemas.microsoft.com/office/drawing/2014/main" id="{3A99E424-B396-426C-BB39-3AD23E19E1E3}"/>
                  </a:ext>
                </a:extLst>
              </p:cNvPr>
              <p:cNvPicPr/>
              <p:nvPr/>
            </p:nvPicPr>
            <p:blipFill>
              <a:blip r:embed="rId406"/>
              <a:stretch>
                <a:fillRect/>
              </a:stretch>
            </p:blipFill>
            <p:spPr>
              <a:xfrm>
                <a:off x="6745613" y="5053920"/>
                <a:ext cx="493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7" name="Freihand 246">
                <a:extLst>
                  <a:ext uri="{FF2B5EF4-FFF2-40B4-BE49-F238E27FC236}">
                    <a16:creationId xmlns:a16="http://schemas.microsoft.com/office/drawing/2014/main" id="{371F487E-3D07-45BF-A167-2670C1386E38}"/>
                  </a:ext>
                </a:extLst>
              </p14:cNvPr>
              <p14:cNvContentPartPr/>
              <p14:nvPr/>
            </p14:nvContentPartPr>
            <p14:xfrm>
              <a:off x="7033973" y="5126640"/>
              <a:ext cx="244080" cy="136800"/>
            </p14:xfrm>
          </p:contentPart>
        </mc:Choice>
        <mc:Fallback xmlns="">
          <p:pic>
            <p:nvPicPr>
              <p:cNvPr id="247" name="Freihand 246">
                <a:extLst>
                  <a:ext uri="{FF2B5EF4-FFF2-40B4-BE49-F238E27FC236}">
                    <a16:creationId xmlns:a16="http://schemas.microsoft.com/office/drawing/2014/main" id="{371F487E-3D07-45BF-A167-2670C1386E38}"/>
                  </a:ext>
                </a:extLst>
              </p:cNvPr>
              <p:cNvPicPr/>
              <p:nvPr/>
            </p:nvPicPr>
            <p:blipFill>
              <a:blip r:embed="rId408"/>
              <a:stretch>
                <a:fillRect/>
              </a:stretch>
            </p:blipFill>
            <p:spPr>
              <a:xfrm>
                <a:off x="7029653" y="5122320"/>
                <a:ext cx="2527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48" name="Freihand 247">
                <a:extLst>
                  <a:ext uri="{FF2B5EF4-FFF2-40B4-BE49-F238E27FC236}">
                    <a16:creationId xmlns:a16="http://schemas.microsoft.com/office/drawing/2014/main" id="{860C34AD-38DE-4666-B9A4-D35E9F69E285}"/>
                  </a:ext>
                </a:extLst>
              </p14:cNvPr>
              <p14:cNvContentPartPr/>
              <p14:nvPr/>
            </p14:nvContentPartPr>
            <p14:xfrm>
              <a:off x="7272293" y="5163000"/>
              <a:ext cx="99360" cy="91080"/>
            </p14:xfrm>
          </p:contentPart>
        </mc:Choice>
        <mc:Fallback xmlns="">
          <p:pic>
            <p:nvPicPr>
              <p:cNvPr id="248" name="Freihand 247">
                <a:extLst>
                  <a:ext uri="{FF2B5EF4-FFF2-40B4-BE49-F238E27FC236}">
                    <a16:creationId xmlns:a16="http://schemas.microsoft.com/office/drawing/2014/main" id="{860C34AD-38DE-4666-B9A4-D35E9F69E285}"/>
                  </a:ext>
                </a:extLst>
              </p:cNvPr>
              <p:cNvPicPr/>
              <p:nvPr/>
            </p:nvPicPr>
            <p:blipFill>
              <a:blip r:embed="rId410"/>
              <a:stretch>
                <a:fillRect/>
              </a:stretch>
            </p:blipFill>
            <p:spPr>
              <a:xfrm>
                <a:off x="7267973" y="5158680"/>
                <a:ext cx="1080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49" name="Freihand 248">
                <a:extLst>
                  <a:ext uri="{FF2B5EF4-FFF2-40B4-BE49-F238E27FC236}">
                    <a16:creationId xmlns:a16="http://schemas.microsoft.com/office/drawing/2014/main" id="{673E10FA-4A5D-4691-B235-3E1EFB3EB026}"/>
                  </a:ext>
                </a:extLst>
              </p14:cNvPr>
              <p14:cNvContentPartPr/>
              <p14:nvPr/>
            </p14:nvContentPartPr>
            <p14:xfrm>
              <a:off x="7387133" y="5075880"/>
              <a:ext cx="212760" cy="153360"/>
            </p14:xfrm>
          </p:contentPart>
        </mc:Choice>
        <mc:Fallback xmlns="">
          <p:pic>
            <p:nvPicPr>
              <p:cNvPr id="249" name="Freihand 248">
                <a:extLst>
                  <a:ext uri="{FF2B5EF4-FFF2-40B4-BE49-F238E27FC236}">
                    <a16:creationId xmlns:a16="http://schemas.microsoft.com/office/drawing/2014/main" id="{673E10FA-4A5D-4691-B235-3E1EFB3EB026}"/>
                  </a:ext>
                </a:extLst>
              </p:cNvPr>
              <p:cNvPicPr/>
              <p:nvPr/>
            </p:nvPicPr>
            <p:blipFill>
              <a:blip r:embed="rId412"/>
              <a:stretch>
                <a:fillRect/>
              </a:stretch>
            </p:blipFill>
            <p:spPr>
              <a:xfrm>
                <a:off x="7382813" y="5071560"/>
                <a:ext cx="2214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0" name="Freihand 249">
                <a:extLst>
                  <a:ext uri="{FF2B5EF4-FFF2-40B4-BE49-F238E27FC236}">
                    <a16:creationId xmlns:a16="http://schemas.microsoft.com/office/drawing/2014/main" id="{E0DF3F14-2ADF-444C-BC3B-5AE182262F60}"/>
                  </a:ext>
                </a:extLst>
              </p14:cNvPr>
              <p14:cNvContentPartPr/>
              <p14:nvPr/>
            </p14:nvContentPartPr>
            <p14:xfrm>
              <a:off x="7756493" y="5124120"/>
              <a:ext cx="221040" cy="74880"/>
            </p14:xfrm>
          </p:contentPart>
        </mc:Choice>
        <mc:Fallback xmlns="">
          <p:pic>
            <p:nvPicPr>
              <p:cNvPr id="250" name="Freihand 249">
                <a:extLst>
                  <a:ext uri="{FF2B5EF4-FFF2-40B4-BE49-F238E27FC236}">
                    <a16:creationId xmlns:a16="http://schemas.microsoft.com/office/drawing/2014/main" id="{E0DF3F14-2ADF-444C-BC3B-5AE182262F60}"/>
                  </a:ext>
                </a:extLst>
              </p:cNvPr>
              <p:cNvPicPr/>
              <p:nvPr/>
            </p:nvPicPr>
            <p:blipFill>
              <a:blip r:embed="rId414"/>
              <a:stretch>
                <a:fillRect/>
              </a:stretch>
            </p:blipFill>
            <p:spPr>
              <a:xfrm>
                <a:off x="7752173" y="5119800"/>
                <a:ext cx="229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1" name="Freihand 250">
                <a:extLst>
                  <a:ext uri="{FF2B5EF4-FFF2-40B4-BE49-F238E27FC236}">
                    <a16:creationId xmlns:a16="http://schemas.microsoft.com/office/drawing/2014/main" id="{E3B40987-673E-497E-94D8-52DC0884EC0C}"/>
                  </a:ext>
                </a:extLst>
              </p14:cNvPr>
              <p14:cNvContentPartPr/>
              <p14:nvPr/>
            </p14:nvContentPartPr>
            <p14:xfrm>
              <a:off x="8003813" y="5042760"/>
              <a:ext cx="309240" cy="131040"/>
            </p14:xfrm>
          </p:contentPart>
        </mc:Choice>
        <mc:Fallback xmlns="">
          <p:pic>
            <p:nvPicPr>
              <p:cNvPr id="251" name="Freihand 250">
                <a:extLst>
                  <a:ext uri="{FF2B5EF4-FFF2-40B4-BE49-F238E27FC236}">
                    <a16:creationId xmlns:a16="http://schemas.microsoft.com/office/drawing/2014/main" id="{E3B40987-673E-497E-94D8-52DC0884EC0C}"/>
                  </a:ext>
                </a:extLst>
              </p:cNvPr>
              <p:cNvPicPr/>
              <p:nvPr/>
            </p:nvPicPr>
            <p:blipFill>
              <a:blip r:embed="rId416"/>
              <a:stretch>
                <a:fillRect/>
              </a:stretch>
            </p:blipFill>
            <p:spPr>
              <a:xfrm>
                <a:off x="7999493" y="5038440"/>
                <a:ext cx="3178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3" name="Freihand 252">
                <a:extLst>
                  <a:ext uri="{FF2B5EF4-FFF2-40B4-BE49-F238E27FC236}">
                    <a16:creationId xmlns:a16="http://schemas.microsoft.com/office/drawing/2014/main" id="{D09DB358-CCA8-4DE4-9ABE-DD7C792043E2}"/>
                  </a:ext>
                </a:extLst>
              </p14:cNvPr>
              <p14:cNvContentPartPr/>
              <p14:nvPr/>
            </p14:nvContentPartPr>
            <p14:xfrm>
              <a:off x="5803493" y="5488440"/>
              <a:ext cx="16560" cy="93600"/>
            </p14:xfrm>
          </p:contentPart>
        </mc:Choice>
        <mc:Fallback xmlns="">
          <p:pic>
            <p:nvPicPr>
              <p:cNvPr id="253" name="Freihand 252">
                <a:extLst>
                  <a:ext uri="{FF2B5EF4-FFF2-40B4-BE49-F238E27FC236}">
                    <a16:creationId xmlns:a16="http://schemas.microsoft.com/office/drawing/2014/main" id="{D09DB358-CCA8-4DE4-9ABE-DD7C792043E2}"/>
                  </a:ext>
                </a:extLst>
              </p:cNvPr>
              <p:cNvPicPr/>
              <p:nvPr/>
            </p:nvPicPr>
            <p:blipFill>
              <a:blip r:embed="rId418"/>
              <a:stretch>
                <a:fillRect/>
              </a:stretch>
            </p:blipFill>
            <p:spPr>
              <a:xfrm>
                <a:off x="5799173" y="5484120"/>
                <a:ext cx="252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4" name="Freihand 253">
                <a:extLst>
                  <a:ext uri="{FF2B5EF4-FFF2-40B4-BE49-F238E27FC236}">
                    <a16:creationId xmlns:a16="http://schemas.microsoft.com/office/drawing/2014/main" id="{3FABF4BC-9EDC-41BB-AFE0-FCF3C5BC57F0}"/>
                  </a:ext>
                </a:extLst>
              </p14:cNvPr>
              <p14:cNvContentPartPr/>
              <p14:nvPr/>
            </p14:nvContentPartPr>
            <p14:xfrm>
              <a:off x="5701613" y="5453880"/>
              <a:ext cx="227880" cy="152280"/>
            </p14:xfrm>
          </p:contentPart>
        </mc:Choice>
        <mc:Fallback xmlns="">
          <p:pic>
            <p:nvPicPr>
              <p:cNvPr id="254" name="Freihand 253">
                <a:extLst>
                  <a:ext uri="{FF2B5EF4-FFF2-40B4-BE49-F238E27FC236}">
                    <a16:creationId xmlns:a16="http://schemas.microsoft.com/office/drawing/2014/main" id="{3FABF4BC-9EDC-41BB-AFE0-FCF3C5BC57F0}"/>
                  </a:ext>
                </a:extLst>
              </p:cNvPr>
              <p:cNvPicPr/>
              <p:nvPr/>
            </p:nvPicPr>
            <p:blipFill>
              <a:blip r:embed="rId420"/>
              <a:stretch>
                <a:fillRect/>
              </a:stretch>
            </p:blipFill>
            <p:spPr>
              <a:xfrm>
                <a:off x="5697293" y="5449560"/>
                <a:ext cx="23652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5" name="Freihand 254">
                <a:extLst>
                  <a:ext uri="{FF2B5EF4-FFF2-40B4-BE49-F238E27FC236}">
                    <a16:creationId xmlns:a16="http://schemas.microsoft.com/office/drawing/2014/main" id="{690A9965-4B14-48A4-B0E3-D7DA49C3F35D}"/>
                  </a:ext>
                </a:extLst>
              </p14:cNvPr>
              <p14:cNvContentPartPr/>
              <p14:nvPr/>
            </p14:nvContentPartPr>
            <p14:xfrm>
              <a:off x="5891693" y="5515440"/>
              <a:ext cx="129960" cy="93240"/>
            </p14:xfrm>
          </p:contentPart>
        </mc:Choice>
        <mc:Fallback xmlns="">
          <p:pic>
            <p:nvPicPr>
              <p:cNvPr id="255" name="Freihand 254">
                <a:extLst>
                  <a:ext uri="{FF2B5EF4-FFF2-40B4-BE49-F238E27FC236}">
                    <a16:creationId xmlns:a16="http://schemas.microsoft.com/office/drawing/2014/main" id="{690A9965-4B14-48A4-B0E3-D7DA49C3F35D}"/>
                  </a:ext>
                </a:extLst>
              </p:cNvPr>
              <p:cNvPicPr/>
              <p:nvPr/>
            </p:nvPicPr>
            <p:blipFill>
              <a:blip r:embed="rId422"/>
              <a:stretch>
                <a:fillRect/>
              </a:stretch>
            </p:blipFill>
            <p:spPr>
              <a:xfrm>
                <a:off x="5887373" y="5511120"/>
                <a:ext cx="1386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6" name="Freihand 255">
                <a:extLst>
                  <a:ext uri="{FF2B5EF4-FFF2-40B4-BE49-F238E27FC236}">
                    <a16:creationId xmlns:a16="http://schemas.microsoft.com/office/drawing/2014/main" id="{18D69A33-8E10-4BC0-8718-09D33C732950}"/>
                  </a:ext>
                </a:extLst>
              </p14:cNvPr>
              <p14:cNvContentPartPr/>
              <p14:nvPr/>
            </p14:nvContentPartPr>
            <p14:xfrm>
              <a:off x="6064853" y="5501400"/>
              <a:ext cx="162720" cy="104040"/>
            </p14:xfrm>
          </p:contentPart>
        </mc:Choice>
        <mc:Fallback xmlns="">
          <p:pic>
            <p:nvPicPr>
              <p:cNvPr id="256" name="Freihand 255">
                <a:extLst>
                  <a:ext uri="{FF2B5EF4-FFF2-40B4-BE49-F238E27FC236}">
                    <a16:creationId xmlns:a16="http://schemas.microsoft.com/office/drawing/2014/main" id="{18D69A33-8E10-4BC0-8718-09D33C732950}"/>
                  </a:ext>
                </a:extLst>
              </p:cNvPr>
              <p:cNvPicPr/>
              <p:nvPr/>
            </p:nvPicPr>
            <p:blipFill>
              <a:blip r:embed="rId424"/>
              <a:stretch>
                <a:fillRect/>
              </a:stretch>
            </p:blipFill>
            <p:spPr>
              <a:xfrm>
                <a:off x="6060533" y="5497080"/>
                <a:ext cx="1713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57" name="Freihand 256">
                <a:extLst>
                  <a:ext uri="{FF2B5EF4-FFF2-40B4-BE49-F238E27FC236}">
                    <a16:creationId xmlns:a16="http://schemas.microsoft.com/office/drawing/2014/main" id="{361D85E0-899F-43AB-A49F-2F603449BE43}"/>
                  </a:ext>
                </a:extLst>
              </p14:cNvPr>
              <p14:cNvContentPartPr/>
              <p14:nvPr/>
            </p14:nvContentPartPr>
            <p14:xfrm>
              <a:off x="6221453" y="5492400"/>
              <a:ext cx="84600" cy="125280"/>
            </p14:xfrm>
          </p:contentPart>
        </mc:Choice>
        <mc:Fallback xmlns="">
          <p:pic>
            <p:nvPicPr>
              <p:cNvPr id="257" name="Freihand 256">
                <a:extLst>
                  <a:ext uri="{FF2B5EF4-FFF2-40B4-BE49-F238E27FC236}">
                    <a16:creationId xmlns:a16="http://schemas.microsoft.com/office/drawing/2014/main" id="{361D85E0-899F-43AB-A49F-2F603449BE43}"/>
                  </a:ext>
                </a:extLst>
              </p:cNvPr>
              <p:cNvPicPr/>
              <p:nvPr/>
            </p:nvPicPr>
            <p:blipFill>
              <a:blip r:embed="rId426"/>
              <a:stretch>
                <a:fillRect/>
              </a:stretch>
            </p:blipFill>
            <p:spPr>
              <a:xfrm>
                <a:off x="6217133" y="5488080"/>
                <a:ext cx="932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58" name="Freihand 257">
                <a:extLst>
                  <a:ext uri="{FF2B5EF4-FFF2-40B4-BE49-F238E27FC236}">
                    <a16:creationId xmlns:a16="http://schemas.microsoft.com/office/drawing/2014/main" id="{634CB907-192C-4A5E-8C45-8B741FD7FF23}"/>
                  </a:ext>
                </a:extLst>
              </p14:cNvPr>
              <p14:cNvContentPartPr/>
              <p14:nvPr/>
            </p14:nvContentPartPr>
            <p14:xfrm>
              <a:off x="6313973" y="5433720"/>
              <a:ext cx="106560" cy="155880"/>
            </p14:xfrm>
          </p:contentPart>
        </mc:Choice>
        <mc:Fallback xmlns="">
          <p:pic>
            <p:nvPicPr>
              <p:cNvPr id="258" name="Freihand 257">
                <a:extLst>
                  <a:ext uri="{FF2B5EF4-FFF2-40B4-BE49-F238E27FC236}">
                    <a16:creationId xmlns:a16="http://schemas.microsoft.com/office/drawing/2014/main" id="{634CB907-192C-4A5E-8C45-8B741FD7FF23}"/>
                  </a:ext>
                </a:extLst>
              </p:cNvPr>
              <p:cNvPicPr/>
              <p:nvPr/>
            </p:nvPicPr>
            <p:blipFill>
              <a:blip r:embed="rId428"/>
              <a:stretch>
                <a:fillRect/>
              </a:stretch>
            </p:blipFill>
            <p:spPr>
              <a:xfrm>
                <a:off x="6309653" y="5429400"/>
                <a:ext cx="11520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59" name="Freihand 258">
                <a:extLst>
                  <a:ext uri="{FF2B5EF4-FFF2-40B4-BE49-F238E27FC236}">
                    <a16:creationId xmlns:a16="http://schemas.microsoft.com/office/drawing/2014/main" id="{CDCF46B2-8CAD-483F-8C00-35030FAD2DDE}"/>
                  </a:ext>
                </a:extLst>
              </p14:cNvPr>
              <p14:cNvContentPartPr/>
              <p14:nvPr/>
            </p14:nvContentPartPr>
            <p14:xfrm>
              <a:off x="6455813" y="5431920"/>
              <a:ext cx="113040" cy="151560"/>
            </p14:xfrm>
          </p:contentPart>
        </mc:Choice>
        <mc:Fallback xmlns="">
          <p:pic>
            <p:nvPicPr>
              <p:cNvPr id="259" name="Freihand 258">
                <a:extLst>
                  <a:ext uri="{FF2B5EF4-FFF2-40B4-BE49-F238E27FC236}">
                    <a16:creationId xmlns:a16="http://schemas.microsoft.com/office/drawing/2014/main" id="{CDCF46B2-8CAD-483F-8C00-35030FAD2DDE}"/>
                  </a:ext>
                </a:extLst>
              </p:cNvPr>
              <p:cNvPicPr/>
              <p:nvPr/>
            </p:nvPicPr>
            <p:blipFill>
              <a:blip r:embed="rId430"/>
              <a:stretch>
                <a:fillRect/>
              </a:stretch>
            </p:blipFill>
            <p:spPr>
              <a:xfrm>
                <a:off x="6451493" y="5427600"/>
                <a:ext cx="1216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60" name="Freihand 259">
                <a:extLst>
                  <a:ext uri="{FF2B5EF4-FFF2-40B4-BE49-F238E27FC236}">
                    <a16:creationId xmlns:a16="http://schemas.microsoft.com/office/drawing/2014/main" id="{605BD1AD-29EA-469E-A305-F21C21FB598D}"/>
                  </a:ext>
                </a:extLst>
              </p14:cNvPr>
              <p14:cNvContentPartPr/>
              <p14:nvPr/>
            </p14:nvContentPartPr>
            <p14:xfrm>
              <a:off x="6552293" y="5440920"/>
              <a:ext cx="21600" cy="34560"/>
            </p14:xfrm>
          </p:contentPart>
        </mc:Choice>
        <mc:Fallback xmlns="">
          <p:pic>
            <p:nvPicPr>
              <p:cNvPr id="260" name="Freihand 259">
                <a:extLst>
                  <a:ext uri="{FF2B5EF4-FFF2-40B4-BE49-F238E27FC236}">
                    <a16:creationId xmlns:a16="http://schemas.microsoft.com/office/drawing/2014/main" id="{605BD1AD-29EA-469E-A305-F21C21FB598D}"/>
                  </a:ext>
                </a:extLst>
              </p:cNvPr>
              <p:cNvPicPr/>
              <p:nvPr/>
            </p:nvPicPr>
            <p:blipFill>
              <a:blip r:embed="rId432"/>
              <a:stretch>
                <a:fillRect/>
              </a:stretch>
            </p:blipFill>
            <p:spPr>
              <a:xfrm>
                <a:off x="6547973" y="5436600"/>
                <a:ext cx="302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1" name="Freihand 260">
                <a:extLst>
                  <a:ext uri="{FF2B5EF4-FFF2-40B4-BE49-F238E27FC236}">
                    <a16:creationId xmlns:a16="http://schemas.microsoft.com/office/drawing/2014/main" id="{EFE90440-273C-4417-A57B-B98B2604F89F}"/>
                  </a:ext>
                </a:extLst>
              </p14:cNvPr>
              <p14:cNvContentPartPr/>
              <p14:nvPr/>
            </p14:nvContentPartPr>
            <p14:xfrm>
              <a:off x="6582173" y="5490960"/>
              <a:ext cx="232200" cy="90000"/>
            </p14:xfrm>
          </p:contentPart>
        </mc:Choice>
        <mc:Fallback xmlns="">
          <p:pic>
            <p:nvPicPr>
              <p:cNvPr id="261" name="Freihand 260">
                <a:extLst>
                  <a:ext uri="{FF2B5EF4-FFF2-40B4-BE49-F238E27FC236}">
                    <a16:creationId xmlns:a16="http://schemas.microsoft.com/office/drawing/2014/main" id="{EFE90440-273C-4417-A57B-B98B2604F89F}"/>
                  </a:ext>
                </a:extLst>
              </p:cNvPr>
              <p:cNvPicPr/>
              <p:nvPr/>
            </p:nvPicPr>
            <p:blipFill>
              <a:blip r:embed="rId434"/>
              <a:stretch>
                <a:fillRect/>
              </a:stretch>
            </p:blipFill>
            <p:spPr>
              <a:xfrm>
                <a:off x="6577853" y="5486640"/>
                <a:ext cx="2408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3" name="Freihand 262">
                <a:extLst>
                  <a:ext uri="{FF2B5EF4-FFF2-40B4-BE49-F238E27FC236}">
                    <a16:creationId xmlns:a16="http://schemas.microsoft.com/office/drawing/2014/main" id="{6C8F32A1-0D4F-406B-A27D-BFE745CC50B8}"/>
                  </a:ext>
                </a:extLst>
              </p14:cNvPr>
              <p14:cNvContentPartPr/>
              <p14:nvPr/>
            </p14:nvContentPartPr>
            <p14:xfrm>
              <a:off x="6869813" y="5492040"/>
              <a:ext cx="73080" cy="87120"/>
            </p14:xfrm>
          </p:contentPart>
        </mc:Choice>
        <mc:Fallback xmlns="">
          <p:pic>
            <p:nvPicPr>
              <p:cNvPr id="263" name="Freihand 262">
                <a:extLst>
                  <a:ext uri="{FF2B5EF4-FFF2-40B4-BE49-F238E27FC236}">
                    <a16:creationId xmlns:a16="http://schemas.microsoft.com/office/drawing/2014/main" id="{6C8F32A1-0D4F-406B-A27D-BFE745CC50B8}"/>
                  </a:ext>
                </a:extLst>
              </p:cNvPr>
              <p:cNvPicPr/>
              <p:nvPr/>
            </p:nvPicPr>
            <p:blipFill>
              <a:blip r:embed="rId436"/>
              <a:stretch>
                <a:fillRect/>
              </a:stretch>
            </p:blipFill>
            <p:spPr>
              <a:xfrm>
                <a:off x="6865493" y="5487720"/>
                <a:ext cx="8172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4" name="Freihand 263">
                <a:extLst>
                  <a:ext uri="{FF2B5EF4-FFF2-40B4-BE49-F238E27FC236}">
                    <a16:creationId xmlns:a16="http://schemas.microsoft.com/office/drawing/2014/main" id="{124491A0-0646-492B-816E-768315067DA6}"/>
                  </a:ext>
                </a:extLst>
              </p14:cNvPr>
              <p14:cNvContentPartPr/>
              <p14:nvPr/>
            </p14:nvContentPartPr>
            <p14:xfrm>
              <a:off x="6963773" y="5420040"/>
              <a:ext cx="71280" cy="139680"/>
            </p14:xfrm>
          </p:contentPart>
        </mc:Choice>
        <mc:Fallback xmlns="">
          <p:pic>
            <p:nvPicPr>
              <p:cNvPr id="264" name="Freihand 263">
                <a:extLst>
                  <a:ext uri="{FF2B5EF4-FFF2-40B4-BE49-F238E27FC236}">
                    <a16:creationId xmlns:a16="http://schemas.microsoft.com/office/drawing/2014/main" id="{124491A0-0646-492B-816E-768315067DA6}"/>
                  </a:ext>
                </a:extLst>
              </p:cNvPr>
              <p:cNvPicPr/>
              <p:nvPr/>
            </p:nvPicPr>
            <p:blipFill>
              <a:blip r:embed="rId438"/>
              <a:stretch>
                <a:fillRect/>
              </a:stretch>
            </p:blipFill>
            <p:spPr>
              <a:xfrm>
                <a:off x="6959453" y="5415720"/>
                <a:ext cx="799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5" name="Freihand 264">
                <a:extLst>
                  <a:ext uri="{FF2B5EF4-FFF2-40B4-BE49-F238E27FC236}">
                    <a16:creationId xmlns:a16="http://schemas.microsoft.com/office/drawing/2014/main" id="{5E94A23E-4EF7-4F3A-B7B6-B342F1C8D446}"/>
                  </a:ext>
                </a:extLst>
              </p14:cNvPr>
              <p14:cNvContentPartPr/>
              <p14:nvPr/>
            </p14:nvContentPartPr>
            <p14:xfrm>
              <a:off x="7070693" y="5479800"/>
              <a:ext cx="137160" cy="201240"/>
            </p14:xfrm>
          </p:contentPart>
        </mc:Choice>
        <mc:Fallback xmlns="">
          <p:pic>
            <p:nvPicPr>
              <p:cNvPr id="265" name="Freihand 264">
                <a:extLst>
                  <a:ext uri="{FF2B5EF4-FFF2-40B4-BE49-F238E27FC236}">
                    <a16:creationId xmlns:a16="http://schemas.microsoft.com/office/drawing/2014/main" id="{5E94A23E-4EF7-4F3A-B7B6-B342F1C8D446}"/>
                  </a:ext>
                </a:extLst>
              </p:cNvPr>
              <p:cNvPicPr/>
              <p:nvPr/>
            </p:nvPicPr>
            <p:blipFill>
              <a:blip r:embed="rId440"/>
              <a:stretch>
                <a:fillRect/>
              </a:stretch>
            </p:blipFill>
            <p:spPr>
              <a:xfrm>
                <a:off x="7066373" y="5475480"/>
                <a:ext cx="14580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6" name="Freihand 265">
                <a:extLst>
                  <a:ext uri="{FF2B5EF4-FFF2-40B4-BE49-F238E27FC236}">
                    <a16:creationId xmlns:a16="http://schemas.microsoft.com/office/drawing/2014/main" id="{19873883-8565-42D9-942B-824B44946C02}"/>
                  </a:ext>
                </a:extLst>
              </p14:cNvPr>
              <p14:cNvContentPartPr/>
              <p14:nvPr/>
            </p14:nvContentPartPr>
            <p14:xfrm>
              <a:off x="7232333" y="5391600"/>
              <a:ext cx="220320" cy="165960"/>
            </p14:xfrm>
          </p:contentPart>
        </mc:Choice>
        <mc:Fallback xmlns="">
          <p:pic>
            <p:nvPicPr>
              <p:cNvPr id="266" name="Freihand 265">
                <a:extLst>
                  <a:ext uri="{FF2B5EF4-FFF2-40B4-BE49-F238E27FC236}">
                    <a16:creationId xmlns:a16="http://schemas.microsoft.com/office/drawing/2014/main" id="{19873883-8565-42D9-942B-824B44946C02}"/>
                  </a:ext>
                </a:extLst>
              </p:cNvPr>
              <p:cNvPicPr/>
              <p:nvPr/>
            </p:nvPicPr>
            <p:blipFill>
              <a:blip r:embed="rId442"/>
              <a:stretch>
                <a:fillRect/>
              </a:stretch>
            </p:blipFill>
            <p:spPr>
              <a:xfrm>
                <a:off x="7228013" y="5387280"/>
                <a:ext cx="2289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7" name="Freihand 266">
                <a:extLst>
                  <a:ext uri="{FF2B5EF4-FFF2-40B4-BE49-F238E27FC236}">
                    <a16:creationId xmlns:a16="http://schemas.microsoft.com/office/drawing/2014/main" id="{6C6E2DEC-6A67-48F5-8966-34AB1CB0B3E5}"/>
                  </a:ext>
                </a:extLst>
              </p14:cNvPr>
              <p14:cNvContentPartPr/>
              <p14:nvPr/>
            </p14:nvContentPartPr>
            <p14:xfrm>
              <a:off x="7609973" y="5437320"/>
              <a:ext cx="417600" cy="99720"/>
            </p14:xfrm>
          </p:contentPart>
        </mc:Choice>
        <mc:Fallback xmlns="">
          <p:pic>
            <p:nvPicPr>
              <p:cNvPr id="267" name="Freihand 266">
                <a:extLst>
                  <a:ext uri="{FF2B5EF4-FFF2-40B4-BE49-F238E27FC236}">
                    <a16:creationId xmlns:a16="http://schemas.microsoft.com/office/drawing/2014/main" id="{6C6E2DEC-6A67-48F5-8966-34AB1CB0B3E5}"/>
                  </a:ext>
                </a:extLst>
              </p:cNvPr>
              <p:cNvPicPr/>
              <p:nvPr/>
            </p:nvPicPr>
            <p:blipFill>
              <a:blip r:embed="rId444"/>
              <a:stretch>
                <a:fillRect/>
              </a:stretch>
            </p:blipFill>
            <p:spPr>
              <a:xfrm>
                <a:off x="7605653" y="5433000"/>
                <a:ext cx="4262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68" name="Freihand 267">
                <a:extLst>
                  <a:ext uri="{FF2B5EF4-FFF2-40B4-BE49-F238E27FC236}">
                    <a16:creationId xmlns:a16="http://schemas.microsoft.com/office/drawing/2014/main" id="{C40E6AD9-EA32-4AB0-A55A-40D446CBE66C}"/>
                  </a:ext>
                </a:extLst>
              </p14:cNvPr>
              <p14:cNvContentPartPr/>
              <p14:nvPr/>
            </p14:nvContentPartPr>
            <p14:xfrm>
              <a:off x="8029733" y="5369640"/>
              <a:ext cx="321120" cy="115560"/>
            </p14:xfrm>
          </p:contentPart>
        </mc:Choice>
        <mc:Fallback xmlns="">
          <p:pic>
            <p:nvPicPr>
              <p:cNvPr id="268" name="Freihand 267">
                <a:extLst>
                  <a:ext uri="{FF2B5EF4-FFF2-40B4-BE49-F238E27FC236}">
                    <a16:creationId xmlns:a16="http://schemas.microsoft.com/office/drawing/2014/main" id="{C40E6AD9-EA32-4AB0-A55A-40D446CBE66C}"/>
                  </a:ext>
                </a:extLst>
              </p:cNvPr>
              <p:cNvPicPr/>
              <p:nvPr/>
            </p:nvPicPr>
            <p:blipFill>
              <a:blip r:embed="rId446"/>
              <a:stretch>
                <a:fillRect/>
              </a:stretch>
            </p:blipFill>
            <p:spPr>
              <a:xfrm>
                <a:off x="8025413" y="5365320"/>
                <a:ext cx="3297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69" name="Freihand 268">
                <a:extLst>
                  <a:ext uri="{FF2B5EF4-FFF2-40B4-BE49-F238E27FC236}">
                    <a16:creationId xmlns:a16="http://schemas.microsoft.com/office/drawing/2014/main" id="{B61DEE26-EA02-40C0-BE56-16FC38643DE1}"/>
                  </a:ext>
                </a:extLst>
              </p14:cNvPr>
              <p14:cNvContentPartPr/>
              <p14:nvPr/>
            </p14:nvContentPartPr>
            <p14:xfrm>
              <a:off x="7225853" y="5678880"/>
              <a:ext cx="270000" cy="127800"/>
            </p14:xfrm>
          </p:contentPart>
        </mc:Choice>
        <mc:Fallback xmlns="">
          <p:pic>
            <p:nvPicPr>
              <p:cNvPr id="269" name="Freihand 268">
                <a:extLst>
                  <a:ext uri="{FF2B5EF4-FFF2-40B4-BE49-F238E27FC236}">
                    <a16:creationId xmlns:a16="http://schemas.microsoft.com/office/drawing/2014/main" id="{B61DEE26-EA02-40C0-BE56-16FC38643DE1}"/>
                  </a:ext>
                </a:extLst>
              </p:cNvPr>
              <p:cNvPicPr/>
              <p:nvPr/>
            </p:nvPicPr>
            <p:blipFill>
              <a:blip r:embed="rId448"/>
              <a:stretch>
                <a:fillRect/>
              </a:stretch>
            </p:blipFill>
            <p:spPr>
              <a:xfrm>
                <a:off x="7221533" y="5674560"/>
                <a:ext cx="2786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0" name="Freihand 269">
                <a:extLst>
                  <a:ext uri="{FF2B5EF4-FFF2-40B4-BE49-F238E27FC236}">
                    <a16:creationId xmlns:a16="http://schemas.microsoft.com/office/drawing/2014/main" id="{3B8BD277-B2E7-475B-BBC2-929337D0B915}"/>
                  </a:ext>
                </a:extLst>
              </p14:cNvPr>
              <p14:cNvContentPartPr/>
              <p14:nvPr/>
            </p14:nvContentPartPr>
            <p14:xfrm>
              <a:off x="7534373" y="5652960"/>
              <a:ext cx="151200" cy="147600"/>
            </p14:xfrm>
          </p:contentPart>
        </mc:Choice>
        <mc:Fallback xmlns="">
          <p:pic>
            <p:nvPicPr>
              <p:cNvPr id="270" name="Freihand 269">
                <a:extLst>
                  <a:ext uri="{FF2B5EF4-FFF2-40B4-BE49-F238E27FC236}">
                    <a16:creationId xmlns:a16="http://schemas.microsoft.com/office/drawing/2014/main" id="{3B8BD277-B2E7-475B-BBC2-929337D0B915}"/>
                  </a:ext>
                </a:extLst>
              </p:cNvPr>
              <p:cNvPicPr/>
              <p:nvPr/>
            </p:nvPicPr>
            <p:blipFill>
              <a:blip r:embed="rId450"/>
              <a:stretch>
                <a:fillRect/>
              </a:stretch>
            </p:blipFill>
            <p:spPr>
              <a:xfrm>
                <a:off x="7530053" y="5648640"/>
                <a:ext cx="1598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1" name="Freihand 270">
                <a:extLst>
                  <a:ext uri="{FF2B5EF4-FFF2-40B4-BE49-F238E27FC236}">
                    <a16:creationId xmlns:a16="http://schemas.microsoft.com/office/drawing/2014/main" id="{16BC1009-C0AB-44E9-90B9-6B6FEF84D466}"/>
                  </a:ext>
                </a:extLst>
              </p14:cNvPr>
              <p14:cNvContentPartPr/>
              <p14:nvPr/>
            </p14:nvContentPartPr>
            <p14:xfrm>
              <a:off x="7771973" y="5725320"/>
              <a:ext cx="176400" cy="196200"/>
            </p14:xfrm>
          </p:contentPart>
        </mc:Choice>
        <mc:Fallback xmlns="">
          <p:pic>
            <p:nvPicPr>
              <p:cNvPr id="271" name="Freihand 270">
                <a:extLst>
                  <a:ext uri="{FF2B5EF4-FFF2-40B4-BE49-F238E27FC236}">
                    <a16:creationId xmlns:a16="http://schemas.microsoft.com/office/drawing/2014/main" id="{16BC1009-C0AB-44E9-90B9-6B6FEF84D466}"/>
                  </a:ext>
                </a:extLst>
              </p:cNvPr>
              <p:cNvPicPr/>
              <p:nvPr/>
            </p:nvPicPr>
            <p:blipFill>
              <a:blip r:embed="rId452"/>
              <a:stretch>
                <a:fillRect/>
              </a:stretch>
            </p:blipFill>
            <p:spPr>
              <a:xfrm>
                <a:off x="7767653" y="5721000"/>
                <a:ext cx="18504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2" name="Freihand 271">
                <a:extLst>
                  <a:ext uri="{FF2B5EF4-FFF2-40B4-BE49-F238E27FC236}">
                    <a16:creationId xmlns:a16="http://schemas.microsoft.com/office/drawing/2014/main" id="{AC5E05D0-5D44-4873-9CCD-156CCCF812EF}"/>
                  </a:ext>
                </a:extLst>
              </p14:cNvPr>
              <p14:cNvContentPartPr/>
              <p14:nvPr/>
            </p14:nvContentPartPr>
            <p14:xfrm>
              <a:off x="7940093" y="5628480"/>
              <a:ext cx="374040" cy="265320"/>
            </p14:xfrm>
          </p:contentPart>
        </mc:Choice>
        <mc:Fallback xmlns="">
          <p:pic>
            <p:nvPicPr>
              <p:cNvPr id="272" name="Freihand 271">
                <a:extLst>
                  <a:ext uri="{FF2B5EF4-FFF2-40B4-BE49-F238E27FC236}">
                    <a16:creationId xmlns:a16="http://schemas.microsoft.com/office/drawing/2014/main" id="{AC5E05D0-5D44-4873-9CCD-156CCCF812EF}"/>
                  </a:ext>
                </a:extLst>
              </p:cNvPr>
              <p:cNvPicPr/>
              <p:nvPr/>
            </p:nvPicPr>
            <p:blipFill>
              <a:blip r:embed="rId454"/>
              <a:stretch>
                <a:fillRect/>
              </a:stretch>
            </p:blipFill>
            <p:spPr>
              <a:xfrm>
                <a:off x="7935773" y="5624160"/>
                <a:ext cx="382680" cy="273960"/>
              </a:xfrm>
              <a:prstGeom prst="rect">
                <a:avLst/>
              </a:prstGeom>
            </p:spPr>
          </p:pic>
        </mc:Fallback>
      </mc:AlternateContent>
      <p:grpSp>
        <p:nvGrpSpPr>
          <p:cNvPr id="299" name="Gruppieren 298">
            <a:extLst>
              <a:ext uri="{FF2B5EF4-FFF2-40B4-BE49-F238E27FC236}">
                <a16:creationId xmlns:a16="http://schemas.microsoft.com/office/drawing/2014/main" id="{F955B04D-BE89-44E3-AE21-562D0B1AE2C0}"/>
              </a:ext>
            </a:extLst>
          </p:cNvPr>
          <p:cNvGrpSpPr/>
          <p:nvPr/>
        </p:nvGrpSpPr>
        <p:grpSpPr>
          <a:xfrm>
            <a:off x="1338413" y="5939160"/>
            <a:ext cx="6092640" cy="651240"/>
            <a:chOff x="1338413" y="5939160"/>
            <a:chExt cx="6092640" cy="651240"/>
          </a:xfrm>
        </p:grpSpPr>
        <mc:AlternateContent xmlns:mc="http://schemas.openxmlformats.org/markup-compatibility/2006" xmlns:p14="http://schemas.microsoft.com/office/powerpoint/2010/main">
          <mc:Choice Requires="p14">
            <p:contentPart p14:bwMode="auto" r:id="rId455">
              <p14:nvContentPartPr>
                <p14:cNvPr id="17" name="Freihand 16">
                  <a:extLst>
                    <a:ext uri="{FF2B5EF4-FFF2-40B4-BE49-F238E27FC236}">
                      <a16:creationId xmlns:a16="http://schemas.microsoft.com/office/drawing/2014/main" id="{AAD3D0F8-4845-4A24-AD39-42EB97C14B46}"/>
                    </a:ext>
                  </a:extLst>
                </p14:cNvPr>
                <p14:cNvContentPartPr/>
                <p14:nvPr/>
              </p14:nvContentPartPr>
              <p14:xfrm>
                <a:off x="1359293" y="6239400"/>
                <a:ext cx="1216080" cy="107640"/>
              </p14:xfrm>
            </p:contentPart>
          </mc:Choice>
          <mc:Fallback xmlns="">
            <p:pic>
              <p:nvPicPr>
                <p:cNvPr id="17" name="Freihand 16">
                  <a:extLst>
                    <a:ext uri="{FF2B5EF4-FFF2-40B4-BE49-F238E27FC236}">
                      <a16:creationId xmlns:a16="http://schemas.microsoft.com/office/drawing/2014/main" id="{AAD3D0F8-4845-4A24-AD39-42EB97C14B46}"/>
                    </a:ext>
                  </a:extLst>
                </p:cNvPr>
                <p:cNvPicPr/>
                <p:nvPr/>
              </p:nvPicPr>
              <p:blipFill>
                <a:blip r:embed="rId456"/>
                <a:stretch>
                  <a:fillRect/>
                </a:stretch>
              </p:blipFill>
              <p:spPr>
                <a:xfrm>
                  <a:off x="1354973" y="6235080"/>
                  <a:ext cx="12247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14" name="Freihand 13">
                  <a:extLst>
                    <a:ext uri="{FF2B5EF4-FFF2-40B4-BE49-F238E27FC236}">
                      <a16:creationId xmlns:a16="http://schemas.microsoft.com/office/drawing/2014/main" id="{AFD71D1E-69D7-4ADD-A8E7-AF678C714B99}"/>
                    </a:ext>
                  </a:extLst>
                </p14:cNvPr>
                <p14:cNvContentPartPr/>
                <p14:nvPr/>
              </p14:nvContentPartPr>
              <p14:xfrm>
                <a:off x="1338413" y="5939520"/>
                <a:ext cx="5730120" cy="72000"/>
              </p14:xfrm>
            </p:contentPart>
          </mc:Choice>
          <mc:Fallback xmlns="">
            <p:pic>
              <p:nvPicPr>
                <p:cNvPr id="14" name="Freihand 13">
                  <a:extLst>
                    <a:ext uri="{FF2B5EF4-FFF2-40B4-BE49-F238E27FC236}">
                      <a16:creationId xmlns:a16="http://schemas.microsoft.com/office/drawing/2014/main" id="{AFD71D1E-69D7-4ADD-A8E7-AF678C714B99}"/>
                    </a:ext>
                  </a:extLst>
                </p:cNvPr>
                <p:cNvPicPr/>
                <p:nvPr/>
              </p:nvPicPr>
              <p:blipFill>
                <a:blip r:embed="rId458"/>
                <a:stretch>
                  <a:fillRect/>
                </a:stretch>
              </p:blipFill>
              <p:spPr>
                <a:xfrm>
                  <a:off x="1334093" y="5935200"/>
                  <a:ext cx="57387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15" name="Freihand 14">
                  <a:extLst>
                    <a:ext uri="{FF2B5EF4-FFF2-40B4-BE49-F238E27FC236}">
                      <a16:creationId xmlns:a16="http://schemas.microsoft.com/office/drawing/2014/main" id="{0A9F95F1-EAF5-4940-ACB1-39FCE18D1E65}"/>
                    </a:ext>
                  </a:extLst>
                </p14:cNvPr>
                <p14:cNvContentPartPr/>
                <p14:nvPr/>
              </p14:nvContentPartPr>
              <p14:xfrm>
                <a:off x="4432253" y="5971560"/>
                <a:ext cx="165600" cy="8280"/>
              </p14:xfrm>
            </p:contentPart>
          </mc:Choice>
          <mc:Fallback xmlns="">
            <p:pic>
              <p:nvPicPr>
                <p:cNvPr id="15" name="Freihand 14">
                  <a:extLst>
                    <a:ext uri="{FF2B5EF4-FFF2-40B4-BE49-F238E27FC236}">
                      <a16:creationId xmlns:a16="http://schemas.microsoft.com/office/drawing/2014/main" id="{0A9F95F1-EAF5-4940-ACB1-39FCE18D1E65}"/>
                    </a:ext>
                  </a:extLst>
                </p:cNvPr>
                <p:cNvPicPr/>
                <p:nvPr/>
              </p:nvPicPr>
              <p:blipFill>
                <a:blip r:embed="rId460"/>
                <a:stretch>
                  <a:fillRect/>
                </a:stretch>
              </p:blipFill>
              <p:spPr>
                <a:xfrm>
                  <a:off x="4427933" y="5967240"/>
                  <a:ext cx="1742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16" name="Freihand 15">
                  <a:extLst>
                    <a:ext uri="{FF2B5EF4-FFF2-40B4-BE49-F238E27FC236}">
                      <a16:creationId xmlns:a16="http://schemas.microsoft.com/office/drawing/2014/main" id="{59EFC0EE-110D-4FA9-9319-83B2A849DBE6}"/>
                    </a:ext>
                  </a:extLst>
                </p14:cNvPr>
                <p14:cNvContentPartPr/>
                <p14:nvPr/>
              </p14:nvContentPartPr>
              <p14:xfrm>
                <a:off x="4083053" y="5939160"/>
                <a:ext cx="2033280" cy="128160"/>
              </p14:xfrm>
            </p:contentPart>
          </mc:Choice>
          <mc:Fallback xmlns="">
            <p:pic>
              <p:nvPicPr>
                <p:cNvPr id="16" name="Freihand 15">
                  <a:extLst>
                    <a:ext uri="{FF2B5EF4-FFF2-40B4-BE49-F238E27FC236}">
                      <a16:creationId xmlns:a16="http://schemas.microsoft.com/office/drawing/2014/main" id="{59EFC0EE-110D-4FA9-9319-83B2A849DBE6}"/>
                    </a:ext>
                  </a:extLst>
                </p:cNvPr>
                <p:cNvPicPr/>
                <p:nvPr/>
              </p:nvPicPr>
              <p:blipFill>
                <a:blip r:embed="rId462"/>
                <a:stretch>
                  <a:fillRect/>
                </a:stretch>
              </p:blipFill>
              <p:spPr>
                <a:xfrm>
                  <a:off x="4078733" y="5934840"/>
                  <a:ext cx="20419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74" name="Freihand 273">
                  <a:extLst>
                    <a:ext uri="{FF2B5EF4-FFF2-40B4-BE49-F238E27FC236}">
                      <a16:creationId xmlns:a16="http://schemas.microsoft.com/office/drawing/2014/main" id="{D58DC0F6-1CA0-47E1-B4CE-BE3981DE1ACD}"/>
                    </a:ext>
                  </a:extLst>
                </p14:cNvPr>
                <p14:cNvContentPartPr/>
                <p14:nvPr/>
              </p14:nvContentPartPr>
              <p14:xfrm>
                <a:off x="4810253" y="6384480"/>
                <a:ext cx="456840" cy="68040"/>
              </p14:xfrm>
            </p:contentPart>
          </mc:Choice>
          <mc:Fallback xmlns="">
            <p:pic>
              <p:nvPicPr>
                <p:cNvPr id="274" name="Freihand 273">
                  <a:extLst>
                    <a:ext uri="{FF2B5EF4-FFF2-40B4-BE49-F238E27FC236}">
                      <a16:creationId xmlns:a16="http://schemas.microsoft.com/office/drawing/2014/main" id="{D58DC0F6-1CA0-47E1-B4CE-BE3981DE1ACD}"/>
                    </a:ext>
                  </a:extLst>
                </p:cNvPr>
                <p:cNvPicPr/>
                <p:nvPr/>
              </p:nvPicPr>
              <p:blipFill>
                <a:blip r:embed="rId464"/>
                <a:stretch>
                  <a:fillRect/>
                </a:stretch>
              </p:blipFill>
              <p:spPr>
                <a:xfrm>
                  <a:off x="4805933" y="6380160"/>
                  <a:ext cx="4654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75" name="Freihand 274">
                  <a:extLst>
                    <a:ext uri="{FF2B5EF4-FFF2-40B4-BE49-F238E27FC236}">
                      <a16:creationId xmlns:a16="http://schemas.microsoft.com/office/drawing/2014/main" id="{F97A583D-86E9-4AAE-AFBC-9CF505047E8B}"/>
                    </a:ext>
                  </a:extLst>
                </p14:cNvPr>
                <p14:cNvContentPartPr/>
                <p14:nvPr/>
              </p14:nvContentPartPr>
              <p14:xfrm>
                <a:off x="4835813" y="6414000"/>
                <a:ext cx="398160" cy="52200"/>
              </p14:xfrm>
            </p:contentPart>
          </mc:Choice>
          <mc:Fallback xmlns="">
            <p:pic>
              <p:nvPicPr>
                <p:cNvPr id="275" name="Freihand 274">
                  <a:extLst>
                    <a:ext uri="{FF2B5EF4-FFF2-40B4-BE49-F238E27FC236}">
                      <a16:creationId xmlns:a16="http://schemas.microsoft.com/office/drawing/2014/main" id="{F97A583D-86E9-4AAE-AFBC-9CF505047E8B}"/>
                    </a:ext>
                  </a:extLst>
                </p:cNvPr>
                <p:cNvPicPr/>
                <p:nvPr/>
              </p:nvPicPr>
              <p:blipFill>
                <a:blip r:embed="rId466"/>
                <a:stretch>
                  <a:fillRect/>
                </a:stretch>
              </p:blipFill>
              <p:spPr>
                <a:xfrm>
                  <a:off x="4831493" y="6409680"/>
                  <a:ext cx="40680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76" name="Freihand 275">
                  <a:extLst>
                    <a:ext uri="{FF2B5EF4-FFF2-40B4-BE49-F238E27FC236}">
                      <a16:creationId xmlns:a16="http://schemas.microsoft.com/office/drawing/2014/main" id="{C99DC9EF-A401-40D5-AD28-63422AC27E3D}"/>
                    </a:ext>
                  </a:extLst>
                </p14:cNvPr>
                <p14:cNvContentPartPr/>
                <p14:nvPr/>
              </p14:nvContentPartPr>
              <p14:xfrm>
                <a:off x="5262053" y="6297000"/>
                <a:ext cx="183240" cy="293400"/>
              </p14:xfrm>
            </p:contentPart>
          </mc:Choice>
          <mc:Fallback xmlns="">
            <p:pic>
              <p:nvPicPr>
                <p:cNvPr id="276" name="Freihand 275">
                  <a:extLst>
                    <a:ext uri="{FF2B5EF4-FFF2-40B4-BE49-F238E27FC236}">
                      <a16:creationId xmlns:a16="http://schemas.microsoft.com/office/drawing/2014/main" id="{C99DC9EF-A401-40D5-AD28-63422AC27E3D}"/>
                    </a:ext>
                  </a:extLst>
                </p:cNvPr>
                <p:cNvPicPr/>
                <p:nvPr/>
              </p:nvPicPr>
              <p:blipFill>
                <a:blip r:embed="rId468"/>
                <a:stretch>
                  <a:fillRect/>
                </a:stretch>
              </p:blipFill>
              <p:spPr>
                <a:xfrm>
                  <a:off x="5257733" y="6292680"/>
                  <a:ext cx="19188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78" name="Freihand 277">
                  <a:extLst>
                    <a:ext uri="{FF2B5EF4-FFF2-40B4-BE49-F238E27FC236}">
                      <a16:creationId xmlns:a16="http://schemas.microsoft.com/office/drawing/2014/main" id="{70CD6ED2-746A-4E0F-A6BE-2D3329A6D94B}"/>
                    </a:ext>
                  </a:extLst>
                </p14:cNvPr>
                <p14:cNvContentPartPr/>
                <p14:nvPr/>
              </p14:nvContentPartPr>
              <p14:xfrm>
                <a:off x="5744813" y="6341280"/>
                <a:ext cx="16200" cy="128520"/>
              </p14:xfrm>
            </p:contentPart>
          </mc:Choice>
          <mc:Fallback xmlns="">
            <p:pic>
              <p:nvPicPr>
                <p:cNvPr id="278" name="Freihand 277">
                  <a:extLst>
                    <a:ext uri="{FF2B5EF4-FFF2-40B4-BE49-F238E27FC236}">
                      <a16:creationId xmlns:a16="http://schemas.microsoft.com/office/drawing/2014/main" id="{70CD6ED2-746A-4E0F-A6BE-2D3329A6D94B}"/>
                    </a:ext>
                  </a:extLst>
                </p:cNvPr>
                <p:cNvPicPr/>
                <p:nvPr/>
              </p:nvPicPr>
              <p:blipFill>
                <a:blip r:embed="rId470"/>
                <a:stretch>
                  <a:fillRect/>
                </a:stretch>
              </p:blipFill>
              <p:spPr>
                <a:xfrm>
                  <a:off x="5740493" y="6336960"/>
                  <a:ext cx="248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79" name="Freihand 278">
                  <a:extLst>
                    <a:ext uri="{FF2B5EF4-FFF2-40B4-BE49-F238E27FC236}">
                      <a16:creationId xmlns:a16="http://schemas.microsoft.com/office/drawing/2014/main" id="{FD12B9DB-418C-48D5-9CE8-356E7F12502B}"/>
                    </a:ext>
                  </a:extLst>
                </p14:cNvPr>
                <p14:cNvContentPartPr/>
                <p14:nvPr/>
              </p14:nvContentPartPr>
              <p14:xfrm>
                <a:off x="5482733" y="6471600"/>
                <a:ext cx="457200" cy="85680"/>
              </p14:xfrm>
            </p:contentPart>
          </mc:Choice>
          <mc:Fallback xmlns="">
            <p:pic>
              <p:nvPicPr>
                <p:cNvPr id="279" name="Freihand 278">
                  <a:extLst>
                    <a:ext uri="{FF2B5EF4-FFF2-40B4-BE49-F238E27FC236}">
                      <a16:creationId xmlns:a16="http://schemas.microsoft.com/office/drawing/2014/main" id="{FD12B9DB-418C-48D5-9CE8-356E7F12502B}"/>
                    </a:ext>
                  </a:extLst>
                </p:cNvPr>
                <p:cNvPicPr/>
                <p:nvPr/>
              </p:nvPicPr>
              <p:blipFill>
                <a:blip r:embed="rId472"/>
                <a:stretch>
                  <a:fillRect/>
                </a:stretch>
              </p:blipFill>
              <p:spPr>
                <a:xfrm>
                  <a:off x="5478053" y="6467280"/>
                  <a:ext cx="4658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80" name="Freihand 279">
                  <a:extLst>
                    <a:ext uri="{FF2B5EF4-FFF2-40B4-BE49-F238E27FC236}">
                      <a16:creationId xmlns:a16="http://schemas.microsoft.com/office/drawing/2014/main" id="{47DAA829-1EA7-4EB0-8E38-B93159E14135}"/>
                    </a:ext>
                  </a:extLst>
                </p14:cNvPr>
                <p14:cNvContentPartPr/>
                <p14:nvPr/>
              </p14:nvContentPartPr>
              <p14:xfrm>
                <a:off x="5597213" y="6259920"/>
                <a:ext cx="332280" cy="39960"/>
              </p14:xfrm>
            </p:contentPart>
          </mc:Choice>
          <mc:Fallback xmlns="">
            <p:pic>
              <p:nvPicPr>
                <p:cNvPr id="280" name="Freihand 279">
                  <a:extLst>
                    <a:ext uri="{FF2B5EF4-FFF2-40B4-BE49-F238E27FC236}">
                      <a16:creationId xmlns:a16="http://schemas.microsoft.com/office/drawing/2014/main" id="{47DAA829-1EA7-4EB0-8E38-B93159E14135}"/>
                    </a:ext>
                  </a:extLst>
                </p:cNvPr>
                <p:cNvPicPr/>
                <p:nvPr/>
              </p:nvPicPr>
              <p:blipFill>
                <a:blip r:embed="rId474"/>
                <a:stretch>
                  <a:fillRect/>
                </a:stretch>
              </p:blipFill>
              <p:spPr>
                <a:xfrm>
                  <a:off x="5592893" y="6255600"/>
                  <a:ext cx="3409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81" name="Freihand 280">
                  <a:extLst>
                    <a:ext uri="{FF2B5EF4-FFF2-40B4-BE49-F238E27FC236}">
                      <a16:creationId xmlns:a16="http://schemas.microsoft.com/office/drawing/2014/main" id="{4EC9DBCC-780C-4FEB-99BE-C1C62A844492}"/>
                    </a:ext>
                  </a:extLst>
                </p14:cNvPr>
                <p14:cNvContentPartPr/>
                <p14:nvPr/>
              </p14:nvContentPartPr>
              <p14:xfrm>
                <a:off x="6001853" y="6215640"/>
                <a:ext cx="110520" cy="247320"/>
              </p14:xfrm>
            </p:contentPart>
          </mc:Choice>
          <mc:Fallback xmlns="">
            <p:pic>
              <p:nvPicPr>
                <p:cNvPr id="281" name="Freihand 280">
                  <a:extLst>
                    <a:ext uri="{FF2B5EF4-FFF2-40B4-BE49-F238E27FC236}">
                      <a16:creationId xmlns:a16="http://schemas.microsoft.com/office/drawing/2014/main" id="{4EC9DBCC-780C-4FEB-99BE-C1C62A844492}"/>
                    </a:ext>
                  </a:extLst>
                </p:cNvPr>
                <p:cNvPicPr/>
                <p:nvPr/>
              </p:nvPicPr>
              <p:blipFill>
                <a:blip r:embed="rId476"/>
                <a:stretch>
                  <a:fillRect/>
                </a:stretch>
              </p:blipFill>
              <p:spPr>
                <a:xfrm>
                  <a:off x="5997533" y="6211320"/>
                  <a:ext cx="11916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2" name="Freihand 281">
                  <a:extLst>
                    <a:ext uri="{FF2B5EF4-FFF2-40B4-BE49-F238E27FC236}">
                      <a16:creationId xmlns:a16="http://schemas.microsoft.com/office/drawing/2014/main" id="{C3DA61BC-269F-49F7-9B86-10F90B4130EA}"/>
                    </a:ext>
                  </a:extLst>
                </p14:cNvPr>
                <p14:cNvContentPartPr/>
                <p14:nvPr/>
              </p14:nvContentPartPr>
              <p14:xfrm>
                <a:off x="6166013" y="6227520"/>
                <a:ext cx="16560" cy="157680"/>
              </p14:xfrm>
            </p:contentPart>
          </mc:Choice>
          <mc:Fallback xmlns="">
            <p:pic>
              <p:nvPicPr>
                <p:cNvPr id="282" name="Freihand 281">
                  <a:extLst>
                    <a:ext uri="{FF2B5EF4-FFF2-40B4-BE49-F238E27FC236}">
                      <a16:creationId xmlns:a16="http://schemas.microsoft.com/office/drawing/2014/main" id="{C3DA61BC-269F-49F7-9B86-10F90B4130EA}"/>
                    </a:ext>
                  </a:extLst>
                </p:cNvPr>
                <p:cNvPicPr/>
                <p:nvPr/>
              </p:nvPicPr>
              <p:blipFill>
                <a:blip r:embed="rId478"/>
                <a:stretch>
                  <a:fillRect/>
                </a:stretch>
              </p:blipFill>
              <p:spPr>
                <a:xfrm>
                  <a:off x="6161693" y="6223200"/>
                  <a:ext cx="2520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3" name="Freihand 282">
                  <a:extLst>
                    <a:ext uri="{FF2B5EF4-FFF2-40B4-BE49-F238E27FC236}">
                      <a16:creationId xmlns:a16="http://schemas.microsoft.com/office/drawing/2014/main" id="{19001ED9-DD6C-4549-AD6B-F7A9932F8E6B}"/>
                    </a:ext>
                  </a:extLst>
                </p14:cNvPr>
                <p14:cNvContentPartPr/>
                <p14:nvPr/>
              </p14:nvContentPartPr>
              <p14:xfrm>
                <a:off x="6182933" y="6216000"/>
                <a:ext cx="137520" cy="250560"/>
              </p14:xfrm>
            </p:contentPart>
          </mc:Choice>
          <mc:Fallback xmlns="">
            <p:pic>
              <p:nvPicPr>
                <p:cNvPr id="283" name="Freihand 282">
                  <a:extLst>
                    <a:ext uri="{FF2B5EF4-FFF2-40B4-BE49-F238E27FC236}">
                      <a16:creationId xmlns:a16="http://schemas.microsoft.com/office/drawing/2014/main" id="{19001ED9-DD6C-4549-AD6B-F7A9932F8E6B}"/>
                    </a:ext>
                  </a:extLst>
                </p:cNvPr>
                <p:cNvPicPr/>
                <p:nvPr/>
              </p:nvPicPr>
              <p:blipFill>
                <a:blip r:embed="rId480"/>
                <a:stretch>
                  <a:fillRect/>
                </a:stretch>
              </p:blipFill>
              <p:spPr>
                <a:xfrm>
                  <a:off x="6178613" y="6211680"/>
                  <a:ext cx="14616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85" name="Freihand 284">
                  <a:extLst>
                    <a:ext uri="{FF2B5EF4-FFF2-40B4-BE49-F238E27FC236}">
                      <a16:creationId xmlns:a16="http://schemas.microsoft.com/office/drawing/2014/main" id="{5A46C80A-2D3B-402B-844E-DD9AF3A0F544}"/>
                    </a:ext>
                  </a:extLst>
                </p14:cNvPr>
                <p14:cNvContentPartPr/>
                <p14:nvPr/>
              </p14:nvContentPartPr>
              <p14:xfrm>
                <a:off x="6138653" y="6133560"/>
                <a:ext cx="123120" cy="24120"/>
              </p14:xfrm>
            </p:contentPart>
          </mc:Choice>
          <mc:Fallback xmlns="">
            <p:pic>
              <p:nvPicPr>
                <p:cNvPr id="285" name="Freihand 284">
                  <a:extLst>
                    <a:ext uri="{FF2B5EF4-FFF2-40B4-BE49-F238E27FC236}">
                      <a16:creationId xmlns:a16="http://schemas.microsoft.com/office/drawing/2014/main" id="{5A46C80A-2D3B-402B-844E-DD9AF3A0F544}"/>
                    </a:ext>
                  </a:extLst>
                </p:cNvPr>
                <p:cNvPicPr/>
                <p:nvPr/>
              </p:nvPicPr>
              <p:blipFill>
                <a:blip r:embed="rId482"/>
                <a:stretch>
                  <a:fillRect/>
                </a:stretch>
              </p:blipFill>
              <p:spPr>
                <a:xfrm>
                  <a:off x="6134333" y="6129240"/>
                  <a:ext cx="131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86" name="Freihand 285">
                  <a:extLst>
                    <a:ext uri="{FF2B5EF4-FFF2-40B4-BE49-F238E27FC236}">
                      <a16:creationId xmlns:a16="http://schemas.microsoft.com/office/drawing/2014/main" id="{45A495AC-C9A6-4C8D-A890-FB547A399C48}"/>
                    </a:ext>
                  </a:extLst>
                </p14:cNvPr>
                <p14:cNvContentPartPr/>
                <p14:nvPr/>
              </p14:nvContentPartPr>
              <p14:xfrm>
                <a:off x="6042533" y="6173520"/>
                <a:ext cx="37440" cy="67320"/>
              </p14:xfrm>
            </p:contentPart>
          </mc:Choice>
          <mc:Fallback xmlns="">
            <p:pic>
              <p:nvPicPr>
                <p:cNvPr id="286" name="Freihand 285">
                  <a:extLst>
                    <a:ext uri="{FF2B5EF4-FFF2-40B4-BE49-F238E27FC236}">
                      <a16:creationId xmlns:a16="http://schemas.microsoft.com/office/drawing/2014/main" id="{45A495AC-C9A6-4C8D-A890-FB547A399C48}"/>
                    </a:ext>
                  </a:extLst>
                </p:cNvPr>
                <p:cNvPicPr/>
                <p:nvPr/>
              </p:nvPicPr>
              <p:blipFill>
                <a:blip r:embed="rId484"/>
                <a:stretch>
                  <a:fillRect/>
                </a:stretch>
              </p:blipFill>
              <p:spPr>
                <a:xfrm>
                  <a:off x="6038213" y="6169200"/>
                  <a:ext cx="4608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87" name="Freihand 286">
                  <a:extLst>
                    <a:ext uri="{FF2B5EF4-FFF2-40B4-BE49-F238E27FC236}">
                      <a16:creationId xmlns:a16="http://schemas.microsoft.com/office/drawing/2014/main" id="{DC53BD81-B8FE-4AC7-AA3C-05C738B0A080}"/>
                    </a:ext>
                  </a:extLst>
                </p14:cNvPr>
                <p14:cNvContentPartPr/>
                <p14:nvPr/>
              </p14:nvContentPartPr>
              <p14:xfrm>
                <a:off x="6312533" y="6068400"/>
                <a:ext cx="53280" cy="72720"/>
              </p14:xfrm>
            </p:contentPart>
          </mc:Choice>
          <mc:Fallback xmlns="">
            <p:pic>
              <p:nvPicPr>
                <p:cNvPr id="287" name="Freihand 286">
                  <a:extLst>
                    <a:ext uri="{FF2B5EF4-FFF2-40B4-BE49-F238E27FC236}">
                      <a16:creationId xmlns:a16="http://schemas.microsoft.com/office/drawing/2014/main" id="{DC53BD81-B8FE-4AC7-AA3C-05C738B0A080}"/>
                    </a:ext>
                  </a:extLst>
                </p:cNvPr>
                <p:cNvPicPr/>
                <p:nvPr/>
              </p:nvPicPr>
              <p:blipFill>
                <a:blip r:embed="rId486"/>
                <a:stretch>
                  <a:fillRect/>
                </a:stretch>
              </p:blipFill>
              <p:spPr>
                <a:xfrm>
                  <a:off x="6308213" y="6064080"/>
                  <a:ext cx="619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88" name="Freihand 287">
                  <a:extLst>
                    <a:ext uri="{FF2B5EF4-FFF2-40B4-BE49-F238E27FC236}">
                      <a16:creationId xmlns:a16="http://schemas.microsoft.com/office/drawing/2014/main" id="{A51C375C-F0C9-4BA6-9998-54E3CEA8C972}"/>
                    </a:ext>
                  </a:extLst>
                </p14:cNvPr>
                <p14:cNvContentPartPr/>
                <p14:nvPr/>
              </p14:nvContentPartPr>
              <p14:xfrm>
                <a:off x="6578213" y="6261720"/>
                <a:ext cx="129600" cy="110520"/>
              </p14:xfrm>
            </p:contentPart>
          </mc:Choice>
          <mc:Fallback xmlns="">
            <p:pic>
              <p:nvPicPr>
                <p:cNvPr id="288" name="Freihand 287">
                  <a:extLst>
                    <a:ext uri="{FF2B5EF4-FFF2-40B4-BE49-F238E27FC236}">
                      <a16:creationId xmlns:a16="http://schemas.microsoft.com/office/drawing/2014/main" id="{A51C375C-F0C9-4BA6-9998-54E3CEA8C972}"/>
                    </a:ext>
                  </a:extLst>
                </p:cNvPr>
                <p:cNvPicPr/>
                <p:nvPr/>
              </p:nvPicPr>
              <p:blipFill>
                <a:blip r:embed="rId488"/>
                <a:stretch>
                  <a:fillRect/>
                </a:stretch>
              </p:blipFill>
              <p:spPr>
                <a:xfrm>
                  <a:off x="6573893" y="6257400"/>
                  <a:ext cx="1382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89" name="Freihand 288">
                  <a:extLst>
                    <a:ext uri="{FF2B5EF4-FFF2-40B4-BE49-F238E27FC236}">
                      <a16:creationId xmlns:a16="http://schemas.microsoft.com/office/drawing/2014/main" id="{6D575925-2107-474B-B154-0E1B4BDF76D6}"/>
                    </a:ext>
                  </a:extLst>
                </p14:cNvPr>
                <p14:cNvContentPartPr/>
                <p14:nvPr/>
              </p14:nvContentPartPr>
              <p14:xfrm>
                <a:off x="6756053" y="6266760"/>
                <a:ext cx="79560" cy="87120"/>
              </p14:xfrm>
            </p:contentPart>
          </mc:Choice>
          <mc:Fallback xmlns="">
            <p:pic>
              <p:nvPicPr>
                <p:cNvPr id="289" name="Freihand 288">
                  <a:extLst>
                    <a:ext uri="{FF2B5EF4-FFF2-40B4-BE49-F238E27FC236}">
                      <a16:creationId xmlns:a16="http://schemas.microsoft.com/office/drawing/2014/main" id="{6D575925-2107-474B-B154-0E1B4BDF76D6}"/>
                    </a:ext>
                  </a:extLst>
                </p:cNvPr>
                <p:cNvPicPr/>
                <p:nvPr/>
              </p:nvPicPr>
              <p:blipFill>
                <a:blip r:embed="rId490"/>
                <a:stretch>
                  <a:fillRect/>
                </a:stretch>
              </p:blipFill>
              <p:spPr>
                <a:xfrm>
                  <a:off x="6751733" y="6262440"/>
                  <a:ext cx="882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90" name="Freihand 289">
                  <a:extLst>
                    <a:ext uri="{FF2B5EF4-FFF2-40B4-BE49-F238E27FC236}">
                      <a16:creationId xmlns:a16="http://schemas.microsoft.com/office/drawing/2014/main" id="{C8D4D399-2637-445D-B2E4-970AB9E73FE9}"/>
                    </a:ext>
                  </a:extLst>
                </p14:cNvPr>
                <p14:cNvContentPartPr/>
                <p14:nvPr/>
              </p14:nvContentPartPr>
              <p14:xfrm>
                <a:off x="6845333" y="6245160"/>
                <a:ext cx="210600" cy="232920"/>
              </p14:xfrm>
            </p:contentPart>
          </mc:Choice>
          <mc:Fallback xmlns="">
            <p:pic>
              <p:nvPicPr>
                <p:cNvPr id="290" name="Freihand 289">
                  <a:extLst>
                    <a:ext uri="{FF2B5EF4-FFF2-40B4-BE49-F238E27FC236}">
                      <a16:creationId xmlns:a16="http://schemas.microsoft.com/office/drawing/2014/main" id="{C8D4D399-2637-445D-B2E4-970AB9E73FE9}"/>
                    </a:ext>
                  </a:extLst>
                </p:cNvPr>
                <p:cNvPicPr/>
                <p:nvPr/>
              </p:nvPicPr>
              <p:blipFill>
                <a:blip r:embed="rId492"/>
                <a:stretch>
                  <a:fillRect/>
                </a:stretch>
              </p:blipFill>
              <p:spPr>
                <a:xfrm>
                  <a:off x="6841013" y="6240840"/>
                  <a:ext cx="21924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291" name="Freihand 290">
                  <a:extLst>
                    <a:ext uri="{FF2B5EF4-FFF2-40B4-BE49-F238E27FC236}">
                      <a16:creationId xmlns:a16="http://schemas.microsoft.com/office/drawing/2014/main" id="{DBB1A2FE-04F5-45FC-A692-93E6C321B308}"/>
                    </a:ext>
                  </a:extLst>
                </p14:cNvPr>
                <p14:cNvContentPartPr/>
                <p14:nvPr/>
              </p14:nvContentPartPr>
              <p14:xfrm>
                <a:off x="7050533" y="6154440"/>
                <a:ext cx="380520" cy="183240"/>
              </p14:xfrm>
            </p:contentPart>
          </mc:Choice>
          <mc:Fallback xmlns="">
            <p:pic>
              <p:nvPicPr>
                <p:cNvPr id="291" name="Freihand 290">
                  <a:extLst>
                    <a:ext uri="{FF2B5EF4-FFF2-40B4-BE49-F238E27FC236}">
                      <a16:creationId xmlns:a16="http://schemas.microsoft.com/office/drawing/2014/main" id="{DBB1A2FE-04F5-45FC-A692-93E6C321B308}"/>
                    </a:ext>
                  </a:extLst>
                </p:cNvPr>
                <p:cNvPicPr/>
                <p:nvPr/>
              </p:nvPicPr>
              <p:blipFill>
                <a:blip r:embed="rId494"/>
                <a:stretch>
                  <a:fillRect/>
                </a:stretch>
              </p:blipFill>
              <p:spPr>
                <a:xfrm>
                  <a:off x="7046213" y="6150120"/>
                  <a:ext cx="38916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92" name="Freihand 291">
                  <a:extLst>
                    <a:ext uri="{FF2B5EF4-FFF2-40B4-BE49-F238E27FC236}">
                      <a16:creationId xmlns:a16="http://schemas.microsoft.com/office/drawing/2014/main" id="{6082A940-5EBC-42EE-B0DB-53DA4AA0E9C9}"/>
                    </a:ext>
                  </a:extLst>
                </p14:cNvPr>
                <p14:cNvContentPartPr/>
                <p14:nvPr/>
              </p14:nvContentPartPr>
              <p14:xfrm>
                <a:off x="7412333" y="6128160"/>
                <a:ext cx="10080" cy="19800"/>
              </p14:xfrm>
            </p:contentPart>
          </mc:Choice>
          <mc:Fallback xmlns="">
            <p:pic>
              <p:nvPicPr>
                <p:cNvPr id="292" name="Freihand 291">
                  <a:extLst>
                    <a:ext uri="{FF2B5EF4-FFF2-40B4-BE49-F238E27FC236}">
                      <a16:creationId xmlns:a16="http://schemas.microsoft.com/office/drawing/2014/main" id="{6082A940-5EBC-42EE-B0DB-53DA4AA0E9C9}"/>
                    </a:ext>
                  </a:extLst>
                </p:cNvPr>
                <p:cNvPicPr/>
                <p:nvPr/>
              </p:nvPicPr>
              <p:blipFill>
                <a:blip r:embed="rId496"/>
                <a:stretch>
                  <a:fillRect/>
                </a:stretch>
              </p:blipFill>
              <p:spPr>
                <a:xfrm>
                  <a:off x="7408013" y="6123840"/>
                  <a:ext cx="18720" cy="28440"/>
                </a:xfrm>
                <a:prstGeom prst="rect">
                  <a:avLst/>
                </a:prstGeom>
              </p:spPr>
            </p:pic>
          </mc:Fallback>
        </mc:AlternateContent>
      </p:grpSp>
      <p:grpSp>
        <p:nvGrpSpPr>
          <p:cNvPr id="297" name="Gruppieren 296">
            <a:extLst>
              <a:ext uri="{FF2B5EF4-FFF2-40B4-BE49-F238E27FC236}">
                <a16:creationId xmlns:a16="http://schemas.microsoft.com/office/drawing/2014/main" id="{1161719F-C369-456F-B5DE-C007F368A4CA}"/>
              </a:ext>
            </a:extLst>
          </p:cNvPr>
          <p:cNvGrpSpPr/>
          <p:nvPr/>
        </p:nvGrpSpPr>
        <p:grpSpPr>
          <a:xfrm>
            <a:off x="7621133" y="6105480"/>
            <a:ext cx="488880" cy="232920"/>
            <a:chOff x="7621133" y="6105480"/>
            <a:chExt cx="488880" cy="232920"/>
          </a:xfrm>
        </p:grpSpPr>
        <mc:AlternateContent xmlns:mc="http://schemas.openxmlformats.org/markup-compatibility/2006" xmlns:p14="http://schemas.microsoft.com/office/powerpoint/2010/main">
          <mc:Choice Requires="p14">
            <p:contentPart p14:bwMode="auto" r:id="rId497">
              <p14:nvContentPartPr>
                <p14:cNvPr id="293" name="Freihand 292">
                  <a:extLst>
                    <a:ext uri="{FF2B5EF4-FFF2-40B4-BE49-F238E27FC236}">
                      <a16:creationId xmlns:a16="http://schemas.microsoft.com/office/drawing/2014/main" id="{B6F9B6BB-0E02-4D78-B0CE-434A39630244}"/>
                    </a:ext>
                  </a:extLst>
                </p14:cNvPr>
                <p14:cNvContentPartPr/>
                <p14:nvPr/>
              </p14:nvContentPartPr>
              <p14:xfrm>
                <a:off x="7621133" y="6130320"/>
                <a:ext cx="156960" cy="207360"/>
              </p14:xfrm>
            </p:contentPart>
          </mc:Choice>
          <mc:Fallback xmlns="">
            <p:pic>
              <p:nvPicPr>
                <p:cNvPr id="293" name="Freihand 292">
                  <a:extLst>
                    <a:ext uri="{FF2B5EF4-FFF2-40B4-BE49-F238E27FC236}">
                      <a16:creationId xmlns:a16="http://schemas.microsoft.com/office/drawing/2014/main" id="{B6F9B6BB-0E02-4D78-B0CE-434A39630244}"/>
                    </a:ext>
                  </a:extLst>
                </p:cNvPr>
                <p:cNvPicPr/>
                <p:nvPr/>
              </p:nvPicPr>
              <p:blipFill>
                <a:blip r:embed="rId498"/>
                <a:stretch>
                  <a:fillRect/>
                </a:stretch>
              </p:blipFill>
              <p:spPr>
                <a:xfrm>
                  <a:off x="7616813" y="6126000"/>
                  <a:ext cx="1656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94" name="Freihand 293">
                  <a:extLst>
                    <a:ext uri="{FF2B5EF4-FFF2-40B4-BE49-F238E27FC236}">
                      <a16:creationId xmlns:a16="http://schemas.microsoft.com/office/drawing/2014/main" id="{56766F66-939A-4EF0-A2CE-97BDBEBF9866}"/>
                    </a:ext>
                  </a:extLst>
                </p14:cNvPr>
                <p14:cNvContentPartPr/>
                <p14:nvPr/>
              </p14:nvContentPartPr>
              <p14:xfrm>
                <a:off x="7646693" y="6212400"/>
                <a:ext cx="120960" cy="8280"/>
              </p14:xfrm>
            </p:contentPart>
          </mc:Choice>
          <mc:Fallback xmlns="">
            <p:pic>
              <p:nvPicPr>
                <p:cNvPr id="294" name="Freihand 293">
                  <a:extLst>
                    <a:ext uri="{FF2B5EF4-FFF2-40B4-BE49-F238E27FC236}">
                      <a16:creationId xmlns:a16="http://schemas.microsoft.com/office/drawing/2014/main" id="{56766F66-939A-4EF0-A2CE-97BDBEBF9866}"/>
                    </a:ext>
                  </a:extLst>
                </p:cNvPr>
                <p:cNvPicPr/>
                <p:nvPr/>
              </p:nvPicPr>
              <p:blipFill>
                <a:blip r:embed="rId500"/>
                <a:stretch>
                  <a:fillRect/>
                </a:stretch>
              </p:blipFill>
              <p:spPr>
                <a:xfrm>
                  <a:off x="7642373" y="6208080"/>
                  <a:ext cx="1296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295" name="Freihand 294">
                  <a:extLst>
                    <a:ext uri="{FF2B5EF4-FFF2-40B4-BE49-F238E27FC236}">
                      <a16:creationId xmlns:a16="http://schemas.microsoft.com/office/drawing/2014/main" id="{BDBB65E3-515E-4646-9450-8928EB2F9073}"/>
                    </a:ext>
                  </a:extLst>
                </p14:cNvPr>
                <p14:cNvContentPartPr/>
                <p14:nvPr/>
              </p14:nvContentPartPr>
              <p14:xfrm>
                <a:off x="7782773" y="6206640"/>
                <a:ext cx="128520" cy="131760"/>
              </p14:xfrm>
            </p:contentPart>
          </mc:Choice>
          <mc:Fallback xmlns="">
            <p:pic>
              <p:nvPicPr>
                <p:cNvPr id="295" name="Freihand 294">
                  <a:extLst>
                    <a:ext uri="{FF2B5EF4-FFF2-40B4-BE49-F238E27FC236}">
                      <a16:creationId xmlns:a16="http://schemas.microsoft.com/office/drawing/2014/main" id="{BDBB65E3-515E-4646-9450-8928EB2F9073}"/>
                    </a:ext>
                  </a:extLst>
                </p:cNvPr>
                <p:cNvPicPr/>
                <p:nvPr/>
              </p:nvPicPr>
              <p:blipFill>
                <a:blip r:embed="rId502"/>
                <a:stretch>
                  <a:fillRect/>
                </a:stretch>
              </p:blipFill>
              <p:spPr>
                <a:xfrm>
                  <a:off x="7778453" y="6202320"/>
                  <a:ext cx="1371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296" name="Freihand 295">
                  <a:extLst>
                    <a:ext uri="{FF2B5EF4-FFF2-40B4-BE49-F238E27FC236}">
                      <a16:creationId xmlns:a16="http://schemas.microsoft.com/office/drawing/2014/main" id="{9A5FAA69-599B-4323-B3C8-23500B86E72E}"/>
                    </a:ext>
                  </a:extLst>
                </p14:cNvPr>
                <p14:cNvContentPartPr/>
                <p14:nvPr/>
              </p14:nvContentPartPr>
              <p14:xfrm>
                <a:off x="7931093" y="6105480"/>
                <a:ext cx="178920" cy="221040"/>
              </p14:xfrm>
            </p:contentPart>
          </mc:Choice>
          <mc:Fallback xmlns="">
            <p:pic>
              <p:nvPicPr>
                <p:cNvPr id="296" name="Freihand 295">
                  <a:extLst>
                    <a:ext uri="{FF2B5EF4-FFF2-40B4-BE49-F238E27FC236}">
                      <a16:creationId xmlns:a16="http://schemas.microsoft.com/office/drawing/2014/main" id="{9A5FAA69-599B-4323-B3C8-23500B86E72E}"/>
                    </a:ext>
                  </a:extLst>
                </p:cNvPr>
                <p:cNvPicPr/>
                <p:nvPr/>
              </p:nvPicPr>
              <p:blipFill>
                <a:blip r:embed="rId504"/>
                <a:stretch>
                  <a:fillRect/>
                </a:stretch>
              </p:blipFill>
              <p:spPr>
                <a:xfrm>
                  <a:off x="7926773" y="6101160"/>
                  <a:ext cx="187560" cy="229680"/>
                </a:xfrm>
                <a:prstGeom prst="rect">
                  <a:avLst/>
                </a:prstGeom>
              </p:spPr>
            </p:pic>
          </mc:Fallback>
        </mc:AlternateContent>
      </p:grpSp>
      <p:grpSp>
        <p:nvGrpSpPr>
          <p:cNvPr id="303" name="Gruppieren 302">
            <a:extLst>
              <a:ext uri="{FF2B5EF4-FFF2-40B4-BE49-F238E27FC236}">
                <a16:creationId xmlns:a16="http://schemas.microsoft.com/office/drawing/2014/main" id="{B9A592F7-AEB6-4326-B249-DEAD356BE0C4}"/>
              </a:ext>
            </a:extLst>
          </p:cNvPr>
          <p:cNvGrpSpPr/>
          <p:nvPr/>
        </p:nvGrpSpPr>
        <p:grpSpPr>
          <a:xfrm>
            <a:off x="1546853" y="3533280"/>
            <a:ext cx="284760" cy="238680"/>
            <a:chOff x="1546853" y="3533280"/>
            <a:chExt cx="284760" cy="238680"/>
          </a:xfrm>
        </p:grpSpPr>
        <mc:AlternateContent xmlns:mc="http://schemas.openxmlformats.org/markup-compatibility/2006" xmlns:p14="http://schemas.microsoft.com/office/powerpoint/2010/main">
          <mc:Choice Requires="p14">
            <p:contentPart p14:bwMode="auto" r:id="rId505">
              <p14:nvContentPartPr>
                <p14:cNvPr id="300" name="Freihand 299">
                  <a:extLst>
                    <a:ext uri="{FF2B5EF4-FFF2-40B4-BE49-F238E27FC236}">
                      <a16:creationId xmlns:a16="http://schemas.microsoft.com/office/drawing/2014/main" id="{9BC55FDC-840C-4CBC-AE8C-FFFA724D4B2E}"/>
                    </a:ext>
                  </a:extLst>
                </p14:cNvPr>
                <p14:cNvContentPartPr/>
                <p14:nvPr/>
              </p14:nvContentPartPr>
              <p14:xfrm>
                <a:off x="1588253" y="3594120"/>
                <a:ext cx="143640" cy="177840"/>
              </p14:xfrm>
            </p:contentPart>
          </mc:Choice>
          <mc:Fallback xmlns="">
            <p:pic>
              <p:nvPicPr>
                <p:cNvPr id="300" name="Freihand 299">
                  <a:extLst>
                    <a:ext uri="{FF2B5EF4-FFF2-40B4-BE49-F238E27FC236}">
                      <a16:creationId xmlns:a16="http://schemas.microsoft.com/office/drawing/2014/main" id="{9BC55FDC-840C-4CBC-AE8C-FFFA724D4B2E}"/>
                    </a:ext>
                  </a:extLst>
                </p:cNvPr>
                <p:cNvPicPr/>
                <p:nvPr/>
              </p:nvPicPr>
              <p:blipFill>
                <a:blip r:embed="rId506"/>
                <a:stretch>
                  <a:fillRect/>
                </a:stretch>
              </p:blipFill>
              <p:spPr>
                <a:xfrm>
                  <a:off x="1583933" y="3589800"/>
                  <a:ext cx="15228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1" name="Freihand 300">
                  <a:extLst>
                    <a:ext uri="{FF2B5EF4-FFF2-40B4-BE49-F238E27FC236}">
                      <a16:creationId xmlns:a16="http://schemas.microsoft.com/office/drawing/2014/main" id="{8390408F-B4B4-4287-8F22-E23E4A387DEF}"/>
                    </a:ext>
                  </a:extLst>
                </p14:cNvPr>
                <p14:cNvContentPartPr/>
                <p14:nvPr/>
              </p14:nvContentPartPr>
              <p14:xfrm>
                <a:off x="1546853" y="3533280"/>
                <a:ext cx="284760" cy="222120"/>
              </p14:xfrm>
            </p:contentPart>
          </mc:Choice>
          <mc:Fallback xmlns="">
            <p:pic>
              <p:nvPicPr>
                <p:cNvPr id="301" name="Freihand 300">
                  <a:extLst>
                    <a:ext uri="{FF2B5EF4-FFF2-40B4-BE49-F238E27FC236}">
                      <a16:creationId xmlns:a16="http://schemas.microsoft.com/office/drawing/2014/main" id="{8390408F-B4B4-4287-8F22-E23E4A387DEF}"/>
                    </a:ext>
                  </a:extLst>
                </p:cNvPr>
                <p:cNvPicPr/>
                <p:nvPr/>
              </p:nvPicPr>
              <p:blipFill>
                <a:blip r:embed="rId508"/>
                <a:stretch>
                  <a:fillRect/>
                </a:stretch>
              </p:blipFill>
              <p:spPr>
                <a:xfrm>
                  <a:off x="1542533" y="3528960"/>
                  <a:ext cx="293400" cy="230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09">
            <p14:nvContentPartPr>
              <p14:cNvPr id="302" name="Freihand 301">
                <a:extLst>
                  <a:ext uri="{FF2B5EF4-FFF2-40B4-BE49-F238E27FC236}">
                    <a16:creationId xmlns:a16="http://schemas.microsoft.com/office/drawing/2014/main" id="{F07A0825-C934-4B75-98EC-FBD188C17F2F}"/>
                  </a:ext>
                </a:extLst>
              </p14:cNvPr>
              <p14:cNvContentPartPr/>
              <p14:nvPr/>
            </p14:nvContentPartPr>
            <p14:xfrm>
              <a:off x="2431373" y="3495840"/>
              <a:ext cx="284400" cy="254520"/>
            </p14:xfrm>
          </p:contentPart>
        </mc:Choice>
        <mc:Fallback xmlns="">
          <p:pic>
            <p:nvPicPr>
              <p:cNvPr id="302" name="Freihand 301">
                <a:extLst>
                  <a:ext uri="{FF2B5EF4-FFF2-40B4-BE49-F238E27FC236}">
                    <a16:creationId xmlns:a16="http://schemas.microsoft.com/office/drawing/2014/main" id="{F07A0825-C934-4B75-98EC-FBD188C17F2F}"/>
                  </a:ext>
                </a:extLst>
              </p:cNvPr>
              <p:cNvPicPr/>
              <p:nvPr/>
            </p:nvPicPr>
            <p:blipFill>
              <a:blip r:embed="rId510"/>
              <a:stretch>
                <a:fillRect/>
              </a:stretch>
            </p:blipFill>
            <p:spPr>
              <a:xfrm>
                <a:off x="2427053" y="3491520"/>
                <a:ext cx="29304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4" name="Freihand 303">
                <a:extLst>
                  <a:ext uri="{FF2B5EF4-FFF2-40B4-BE49-F238E27FC236}">
                    <a16:creationId xmlns:a16="http://schemas.microsoft.com/office/drawing/2014/main" id="{BAC9123C-C26F-4076-B8E2-23423002FFB7}"/>
                  </a:ext>
                </a:extLst>
              </p14:cNvPr>
              <p14:cNvContentPartPr/>
              <p14:nvPr/>
            </p14:nvContentPartPr>
            <p14:xfrm>
              <a:off x="2803973" y="3793920"/>
              <a:ext cx="161280" cy="183960"/>
            </p14:xfrm>
          </p:contentPart>
        </mc:Choice>
        <mc:Fallback xmlns="">
          <p:pic>
            <p:nvPicPr>
              <p:cNvPr id="304" name="Freihand 303">
                <a:extLst>
                  <a:ext uri="{FF2B5EF4-FFF2-40B4-BE49-F238E27FC236}">
                    <a16:creationId xmlns:a16="http://schemas.microsoft.com/office/drawing/2014/main" id="{BAC9123C-C26F-4076-B8E2-23423002FFB7}"/>
                  </a:ext>
                </a:extLst>
              </p:cNvPr>
              <p:cNvPicPr/>
              <p:nvPr/>
            </p:nvPicPr>
            <p:blipFill>
              <a:blip r:embed="rId512"/>
              <a:stretch>
                <a:fillRect/>
              </a:stretch>
            </p:blipFill>
            <p:spPr>
              <a:xfrm>
                <a:off x="2799653" y="3789600"/>
                <a:ext cx="16992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8" name="Freihand 7">
                <a:extLst>
                  <a:ext uri="{FF2B5EF4-FFF2-40B4-BE49-F238E27FC236}">
                    <a16:creationId xmlns:a16="http://schemas.microsoft.com/office/drawing/2014/main" id="{8F26FEA1-C0A6-46F6-A3FF-33EAC5B28B21}"/>
                  </a:ext>
                </a:extLst>
              </p14:cNvPr>
              <p14:cNvContentPartPr/>
              <p14:nvPr/>
            </p14:nvContentPartPr>
            <p14:xfrm>
              <a:off x="3390413" y="833280"/>
              <a:ext cx="5127840" cy="2766960"/>
            </p14:xfrm>
          </p:contentPart>
        </mc:Choice>
        <mc:Fallback>
          <p:pic>
            <p:nvPicPr>
              <p:cNvPr id="8" name="Freihand 7">
                <a:extLst>
                  <a:ext uri="{FF2B5EF4-FFF2-40B4-BE49-F238E27FC236}">
                    <a16:creationId xmlns:a16="http://schemas.microsoft.com/office/drawing/2014/main" id="{8F26FEA1-C0A6-46F6-A3FF-33EAC5B28B21}"/>
                  </a:ext>
                </a:extLst>
              </p:cNvPr>
              <p:cNvPicPr/>
              <p:nvPr/>
            </p:nvPicPr>
            <p:blipFill>
              <a:blip r:embed="rId514"/>
              <a:stretch>
                <a:fillRect/>
              </a:stretch>
            </p:blipFill>
            <p:spPr>
              <a:xfrm>
                <a:off x="3386093" y="828960"/>
                <a:ext cx="5136480" cy="2775600"/>
              </a:xfrm>
              <a:prstGeom prst="rect">
                <a:avLst/>
              </a:prstGeom>
            </p:spPr>
          </p:pic>
        </mc:Fallback>
      </mc:AlternateContent>
      <p:grpSp>
        <p:nvGrpSpPr>
          <p:cNvPr id="138" name="Gruppieren 137">
            <a:extLst>
              <a:ext uri="{FF2B5EF4-FFF2-40B4-BE49-F238E27FC236}">
                <a16:creationId xmlns:a16="http://schemas.microsoft.com/office/drawing/2014/main" id="{802E45B3-8080-4A73-BD01-3131F01E9EF7}"/>
              </a:ext>
            </a:extLst>
          </p:cNvPr>
          <p:cNvGrpSpPr/>
          <p:nvPr/>
        </p:nvGrpSpPr>
        <p:grpSpPr>
          <a:xfrm>
            <a:off x="8688173" y="582360"/>
            <a:ext cx="277560" cy="144720"/>
            <a:chOff x="8688173" y="582360"/>
            <a:chExt cx="277560" cy="144720"/>
          </a:xfrm>
        </p:grpSpPr>
        <mc:AlternateContent xmlns:mc="http://schemas.openxmlformats.org/markup-compatibility/2006">
          <mc:Choice xmlns:p14="http://schemas.microsoft.com/office/powerpoint/2010/main" Requires="p14">
            <p:contentPart p14:bwMode="auto" r:id="rId515">
              <p14:nvContentPartPr>
                <p14:cNvPr id="18" name="Freihand 17">
                  <a:extLst>
                    <a:ext uri="{FF2B5EF4-FFF2-40B4-BE49-F238E27FC236}">
                      <a16:creationId xmlns:a16="http://schemas.microsoft.com/office/drawing/2014/main" id="{731A7801-2462-493D-8258-6064B48B7CDA}"/>
                    </a:ext>
                  </a:extLst>
                </p14:cNvPr>
                <p14:cNvContentPartPr/>
                <p14:nvPr/>
              </p14:nvContentPartPr>
              <p14:xfrm>
                <a:off x="8752253" y="606480"/>
                <a:ext cx="22320" cy="104760"/>
              </p14:xfrm>
            </p:contentPart>
          </mc:Choice>
          <mc:Fallback>
            <p:pic>
              <p:nvPicPr>
                <p:cNvPr id="18" name="Freihand 17">
                  <a:extLst>
                    <a:ext uri="{FF2B5EF4-FFF2-40B4-BE49-F238E27FC236}">
                      <a16:creationId xmlns:a16="http://schemas.microsoft.com/office/drawing/2014/main" id="{731A7801-2462-493D-8258-6064B48B7CDA}"/>
                    </a:ext>
                  </a:extLst>
                </p:cNvPr>
                <p:cNvPicPr/>
                <p:nvPr/>
              </p:nvPicPr>
              <p:blipFill>
                <a:blip r:embed="rId516"/>
                <a:stretch>
                  <a:fillRect/>
                </a:stretch>
              </p:blipFill>
              <p:spPr>
                <a:xfrm>
                  <a:off x="8747933" y="602160"/>
                  <a:ext cx="309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28" name="Freihand 27">
                  <a:extLst>
                    <a:ext uri="{FF2B5EF4-FFF2-40B4-BE49-F238E27FC236}">
                      <a16:creationId xmlns:a16="http://schemas.microsoft.com/office/drawing/2014/main" id="{570130F1-9435-4610-8A1B-60FD54CB607B}"/>
                    </a:ext>
                  </a:extLst>
                </p14:cNvPr>
                <p14:cNvContentPartPr/>
                <p14:nvPr/>
              </p14:nvContentPartPr>
              <p14:xfrm>
                <a:off x="8693933" y="695760"/>
                <a:ext cx="149400" cy="31320"/>
              </p14:xfrm>
            </p:contentPart>
          </mc:Choice>
          <mc:Fallback>
            <p:pic>
              <p:nvPicPr>
                <p:cNvPr id="28" name="Freihand 27">
                  <a:extLst>
                    <a:ext uri="{FF2B5EF4-FFF2-40B4-BE49-F238E27FC236}">
                      <a16:creationId xmlns:a16="http://schemas.microsoft.com/office/drawing/2014/main" id="{570130F1-9435-4610-8A1B-60FD54CB607B}"/>
                    </a:ext>
                  </a:extLst>
                </p:cNvPr>
                <p:cNvPicPr/>
                <p:nvPr/>
              </p:nvPicPr>
              <p:blipFill>
                <a:blip r:embed="rId518"/>
                <a:stretch>
                  <a:fillRect/>
                </a:stretch>
              </p:blipFill>
              <p:spPr>
                <a:xfrm>
                  <a:off x="8689613" y="691440"/>
                  <a:ext cx="15804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0" name="Freihand 29">
                  <a:extLst>
                    <a:ext uri="{FF2B5EF4-FFF2-40B4-BE49-F238E27FC236}">
                      <a16:creationId xmlns:a16="http://schemas.microsoft.com/office/drawing/2014/main" id="{F1D0F0D2-34BB-4176-9736-89546033664E}"/>
                    </a:ext>
                  </a:extLst>
                </p14:cNvPr>
                <p14:cNvContentPartPr/>
                <p14:nvPr/>
              </p14:nvContentPartPr>
              <p14:xfrm>
                <a:off x="8688173" y="582360"/>
                <a:ext cx="132480" cy="32400"/>
              </p14:xfrm>
            </p:contentPart>
          </mc:Choice>
          <mc:Fallback>
            <p:pic>
              <p:nvPicPr>
                <p:cNvPr id="30" name="Freihand 29">
                  <a:extLst>
                    <a:ext uri="{FF2B5EF4-FFF2-40B4-BE49-F238E27FC236}">
                      <a16:creationId xmlns:a16="http://schemas.microsoft.com/office/drawing/2014/main" id="{F1D0F0D2-34BB-4176-9736-89546033664E}"/>
                    </a:ext>
                  </a:extLst>
                </p:cNvPr>
                <p:cNvPicPr/>
                <p:nvPr/>
              </p:nvPicPr>
              <p:blipFill>
                <a:blip r:embed="rId520"/>
                <a:stretch>
                  <a:fillRect/>
                </a:stretch>
              </p:blipFill>
              <p:spPr>
                <a:xfrm>
                  <a:off x="8683853" y="578040"/>
                  <a:ext cx="14112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5" name="Freihand 34">
                  <a:extLst>
                    <a:ext uri="{FF2B5EF4-FFF2-40B4-BE49-F238E27FC236}">
                      <a16:creationId xmlns:a16="http://schemas.microsoft.com/office/drawing/2014/main" id="{55CAAA30-6F5C-4CF3-8CFE-A3950C97DE96}"/>
                    </a:ext>
                  </a:extLst>
                </p14:cNvPr>
                <p14:cNvContentPartPr/>
                <p14:nvPr/>
              </p14:nvContentPartPr>
              <p14:xfrm>
                <a:off x="8942333" y="607200"/>
                <a:ext cx="23400" cy="78120"/>
              </p14:xfrm>
            </p:contentPart>
          </mc:Choice>
          <mc:Fallback>
            <p:pic>
              <p:nvPicPr>
                <p:cNvPr id="35" name="Freihand 34">
                  <a:extLst>
                    <a:ext uri="{FF2B5EF4-FFF2-40B4-BE49-F238E27FC236}">
                      <a16:creationId xmlns:a16="http://schemas.microsoft.com/office/drawing/2014/main" id="{55CAAA30-6F5C-4CF3-8CFE-A3950C97DE96}"/>
                    </a:ext>
                  </a:extLst>
                </p:cNvPr>
                <p:cNvPicPr/>
                <p:nvPr/>
              </p:nvPicPr>
              <p:blipFill>
                <a:blip r:embed="rId522"/>
                <a:stretch>
                  <a:fillRect/>
                </a:stretch>
              </p:blipFill>
              <p:spPr>
                <a:xfrm>
                  <a:off x="8938013" y="602880"/>
                  <a:ext cx="32040" cy="86760"/>
                </a:xfrm>
                <a:prstGeom prst="rect">
                  <a:avLst/>
                </a:prstGeom>
              </p:spPr>
            </p:pic>
          </mc:Fallback>
        </mc:AlternateContent>
      </p:grpSp>
      <p:grpSp>
        <p:nvGrpSpPr>
          <p:cNvPr id="132" name="Gruppieren 131">
            <a:extLst>
              <a:ext uri="{FF2B5EF4-FFF2-40B4-BE49-F238E27FC236}">
                <a16:creationId xmlns:a16="http://schemas.microsoft.com/office/drawing/2014/main" id="{4BFBDFAF-6AD9-49A4-8654-C1ACA4F51BC5}"/>
              </a:ext>
            </a:extLst>
          </p:cNvPr>
          <p:cNvGrpSpPr/>
          <p:nvPr/>
        </p:nvGrpSpPr>
        <p:grpSpPr>
          <a:xfrm>
            <a:off x="9308813" y="533040"/>
            <a:ext cx="410760" cy="190800"/>
            <a:chOff x="9308813" y="533040"/>
            <a:chExt cx="410760" cy="190800"/>
          </a:xfrm>
        </p:grpSpPr>
        <mc:AlternateContent xmlns:mc="http://schemas.openxmlformats.org/markup-compatibility/2006">
          <mc:Choice xmlns:p14="http://schemas.microsoft.com/office/powerpoint/2010/main" Requires="p14">
            <p:contentPart p14:bwMode="auto" r:id="rId523">
              <p14:nvContentPartPr>
                <p14:cNvPr id="45" name="Freihand 44">
                  <a:extLst>
                    <a:ext uri="{FF2B5EF4-FFF2-40B4-BE49-F238E27FC236}">
                      <a16:creationId xmlns:a16="http://schemas.microsoft.com/office/drawing/2014/main" id="{AED1A5F0-18BB-4FF4-8F2E-646517D4DEBD}"/>
                    </a:ext>
                  </a:extLst>
                </p14:cNvPr>
                <p14:cNvContentPartPr/>
                <p14:nvPr/>
              </p14:nvContentPartPr>
              <p14:xfrm>
                <a:off x="9308813" y="533040"/>
                <a:ext cx="168120" cy="190800"/>
              </p14:xfrm>
            </p:contentPart>
          </mc:Choice>
          <mc:Fallback>
            <p:pic>
              <p:nvPicPr>
                <p:cNvPr id="45" name="Freihand 44">
                  <a:extLst>
                    <a:ext uri="{FF2B5EF4-FFF2-40B4-BE49-F238E27FC236}">
                      <a16:creationId xmlns:a16="http://schemas.microsoft.com/office/drawing/2014/main" id="{AED1A5F0-18BB-4FF4-8F2E-646517D4DEBD}"/>
                    </a:ext>
                  </a:extLst>
                </p:cNvPr>
                <p:cNvPicPr/>
                <p:nvPr/>
              </p:nvPicPr>
              <p:blipFill>
                <a:blip r:embed="rId524"/>
                <a:stretch>
                  <a:fillRect/>
                </a:stretch>
              </p:blipFill>
              <p:spPr>
                <a:xfrm>
                  <a:off x="9304493" y="528720"/>
                  <a:ext cx="17676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58" name="Freihand 57">
                  <a:extLst>
                    <a:ext uri="{FF2B5EF4-FFF2-40B4-BE49-F238E27FC236}">
                      <a16:creationId xmlns:a16="http://schemas.microsoft.com/office/drawing/2014/main" id="{7D92CCCA-BC4B-4412-BBEE-33AE1592D38C}"/>
                    </a:ext>
                  </a:extLst>
                </p14:cNvPr>
                <p14:cNvContentPartPr/>
                <p14:nvPr/>
              </p14:nvContentPartPr>
              <p14:xfrm>
                <a:off x="9410333" y="591360"/>
                <a:ext cx="267480" cy="43560"/>
              </p14:xfrm>
            </p:contentPart>
          </mc:Choice>
          <mc:Fallback>
            <p:pic>
              <p:nvPicPr>
                <p:cNvPr id="58" name="Freihand 57">
                  <a:extLst>
                    <a:ext uri="{FF2B5EF4-FFF2-40B4-BE49-F238E27FC236}">
                      <a16:creationId xmlns:a16="http://schemas.microsoft.com/office/drawing/2014/main" id="{7D92CCCA-BC4B-4412-BBEE-33AE1592D38C}"/>
                    </a:ext>
                  </a:extLst>
                </p:cNvPr>
                <p:cNvPicPr/>
                <p:nvPr/>
              </p:nvPicPr>
              <p:blipFill>
                <a:blip r:embed="rId526"/>
                <a:stretch>
                  <a:fillRect/>
                </a:stretch>
              </p:blipFill>
              <p:spPr>
                <a:xfrm>
                  <a:off x="9406013" y="587040"/>
                  <a:ext cx="27612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61" name="Freihand 60">
                  <a:extLst>
                    <a:ext uri="{FF2B5EF4-FFF2-40B4-BE49-F238E27FC236}">
                      <a16:creationId xmlns:a16="http://schemas.microsoft.com/office/drawing/2014/main" id="{DE73FAE4-6F34-4872-9A28-AA62F676DD9B}"/>
                    </a:ext>
                  </a:extLst>
                </p14:cNvPr>
                <p14:cNvContentPartPr/>
                <p14:nvPr/>
              </p14:nvContentPartPr>
              <p14:xfrm>
                <a:off x="9616973" y="637440"/>
                <a:ext cx="102600" cy="2880"/>
              </p14:xfrm>
            </p:contentPart>
          </mc:Choice>
          <mc:Fallback>
            <p:pic>
              <p:nvPicPr>
                <p:cNvPr id="61" name="Freihand 60">
                  <a:extLst>
                    <a:ext uri="{FF2B5EF4-FFF2-40B4-BE49-F238E27FC236}">
                      <a16:creationId xmlns:a16="http://schemas.microsoft.com/office/drawing/2014/main" id="{DE73FAE4-6F34-4872-9A28-AA62F676DD9B}"/>
                    </a:ext>
                  </a:extLst>
                </p:cNvPr>
                <p:cNvPicPr/>
                <p:nvPr/>
              </p:nvPicPr>
              <p:blipFill>
                <a:blip r:embed="rId528"/>
                <a:stretch>
                  <a:fillRect/>
                </a:stretch>
              </p:blipFill>
              <p:spPr>
                <a:xfrm>
                  <a:off x="9612653" y="633120"/>
                  <a:ext cx="111240" cy="11520"/>
                </a:xfrm>
                <a:prstGeom prst="rect">
                  <a:avLst/>
                </a:prstGeom>
              </p:spPr>
            </p:pic>
          </mc:Fallback>
        </mc:AlternateContent>
      </p:grpSp>
      <p:grpSp>
        <p:nvGrpSpPr>
          <p:cNvPr id="118" name="Gruppieren 117">
            <a:extLst>
              <a:ext uri="{FF2B5EF4-FFF2-40B4-BE49-F238E27FC236}">
                <a16:creationId xmlns:a16="http://schemas.microsoft.com/office/drawing/2014/main" id="{D2708F61-5FC4-4AE1-8238-113A73818D3E}"/>
              </a:ext>
            </a:extLst>
          </p:cNvPr>
          <p:cNvGrpSpPr/>
          <p:nvPr/>
        </p:nvGrpSpPr>
        <p:grpSpPr>
          <a:xfrm>
            <a:off x="9886613" y="513600"/>
            <a:ext cx="816840" cy="140760"/>
            <a:chOff x="9886613" y="513600"/>
            <a:chExt cx="816840" cy="140760"/>
          </a:xfrm>
        </p:grpSpPr>
        <mc:AlternateContent xmlns:mc="http://schemas.openxmlformats.org/markup-compatibility/2006">
          <mc:Choice xmlns:p14="http://schemas.microsoft.com/office/powerpoint/2010/main" Requires="p14">
            <p:contentPart p14:bwMode="auto" r:id="rId529">
              <p14:nvContentPartPr>
                <p14:cNvPr id="63" name="Freihand 62">
                  <a:extLst>
                    <a:ext uri="{FF2B5EF4-FFF2-40B4-BE49-F238E27FC236}">
                      <a16:creationId xmlns:a16="http://schemas.microsoft.com/office/drawing/2014/main" id="{C6E585E0-6B87-48A4-A5FF-E74E60B6FABB}"/>
                    </a:ext>
                  </a:extLst>
                </p14:cNvPr>
                <p14:cNvContentPartPr/>
                <p14:nvPr/>
              </p14:nvContentPartPr>
              <p14:xfrm>
                <a:off x="9886613" y="626280"/>
                <a:ext cx="74880" cy="5040"/>
              </p14:xfrm>
            </p:contentPart>
          </mc:Choice>
          <mc:Fallback>
            <p:pic>
              <p:nvPicPr>
                <p:cNvPr id="63" name="Freihand 62">
                  <a:extLst>
                    <a:ext uri="{FF2B5EF4-FFF2-40B4-BE49-F238E27FC236}">
                      <a16:creationId xmlns:a16="http://schemas.microsoft.com/office/drawing/2014/main" id="{C6E585E0-6B87-48A4-A5FF-E74E60B6FABB}"/>
                    </a:ext>
                  </a:extLst>
                </p:cNvPr>
                <p:cNvPicPr/>
                <p:nvPr/>
              </p:nvPicPr>
              <p:blipFill>
                <a:blip r:embed="rId530"/>
                <a:stretch>
                  <a:fillRect/>
                </a:stretch>
              </p:blipFill>
              <p:spPr>
                <a:xfrm>
                  <a:off x="9882293" y="621960"/>
                  <a:ext cx="835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73" name="Freihand 72">
                  <a:extLst>
                    <a:ext uri="{FF2B5EF4-FFF2-40B4-BE49-F238E27FC236}">
                      <a16:creationId xmlns:a16="http://schemas.microsoft.com/office/drawing/2014/main" id="{6D73E574-757B-4A91-B68E-DE645850DCA1}"/>
                    </a:ext>
                  </a:extLst>
                </p14:cNvPr>
                <p14:cNvContentPartPr/>
                <p14:nvPr/>
              </p14:nvContentPartPr>
              <p14:xfrm>
                <a:off x="10102613" y="557880"/>
                <a:ext cx="21240" cy="77040"/>
              </p14:xfrm>
            </p:contentPart>
          </mc:Choice>
          <mc:Fallback>
            <p:pic>
              <p:nvPicPr>
                <p:cNvPr id="73" name="Freihand 72">
                  <a:extLst>
                    <a:ext uri="{FF2B5EF4-FFF2-40B4-BE49-F238E27FC236}">
                      <a16:creationId xmlns:a16="http://schemas.microsoft.com/office/drawing/2014/main" id="{6D73E574-757B-4A91-B68E-DE645850DCA1}"/>
                    </a:ext>
                  </a:extLst>
                </p:cNvPr>
                <p:cNvPicPr/>
                <p:nvPr/>
              </p:nvPicPr>
              <p:blipFill>
                <a:blip r:embed="rId532"/>
                <a:stretch>
                  <a:fillRect/>
                </a:stretch>
              </p:blipFill>
              <p:spPr>
                <a:xfrm>
                  <a:off x="10098293" y="553560"/>
                  <a:ext cx="298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83" name="Freihand 82">
                  <a:extLst>
                    <a:ext uri="{FF2B5EF4-FFF2-40B4-BE49-F238E27FC236}">
                      <a16:creationId xmlns:a16="http://schemas.microsoft.com/office/drawing/2014/main" id="{972C776A-5FB1-46DD-A040-D11030520403}"/>
                    </a:ext>
                  </a:extLst>
                </p14:cNvPr>
                <p14:cNvContentPartPr/>
                <p14:nvPr/>
              </p14:nvContentPartPr>
              <p14:xfrm>
                <a:off x="10190813" y="554280"/>
                <a:ext cx="58320" cy="100080"/>
              </p14:xfrm>
            </p:contentPart>
          </mc:Choice>
          <mc:Fallback>
            <p:pic>
              <p:nvPicPr>
                <p:cNvPr id="83" name="Freihand 82">
                  <a:extLst>
                    <a:ext uri="{FF2B5EF4-FFF2-40B4-BE49-F238E27FC236}">
                      <a16:creationId xmlns:a16="http://schemas.microsoft.com/office/drawing/2014/main" id="{972C776A-5FB1-46DD-A040-D11030520403}"/>
                    </a:ext>
                  </a:extLst>
                </p:cNvPr>
                <p:cNvPicPr/>
                <p:nvPr/>
              </p:nvPicPr>
              <p:blipFill>
                <a:blip r:embed="rId534"/>
                <a:stretch>
                  <a:fillRect/>
                </a:stretch>
              </p:blipFill>
              <p:spPr>
                <a:xfrm>
                  <a:off x="10186493" y="549960"/>
                  <a:ext cx="669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99" name="Freihand 98">
                  <a:extLst>
                    <a:ext uri="{FF2B5EF4-FFF2-40B4-BE49-F238E27FC236}">
                      <a16:creationId xmlns:a16="http://schemas.microsoft.com/office/drawing/2014/main" id="{19573845-601B-46C1-B3EC-964D100615D9}"/>
                    </a:ext>
                  </a:extLst>
                </p14:cNvPr>
                <p14:cNvContentPartPr/>
                <p14:nvPr/>
              </p14:nvContentPartPr>
              <p14:xfrm>
                <a:off x="10285493" y="538080"/>
                <a:ext cx="74520" cy="69480"/>
              </p14:xfrm>
            </p:contentPart>
          </mc:Choice>
          <mc:Fallback>
            <p:pic>
              <p:nvPicPr>
                <p:cNvPr id="99" name="Freihand 98">
                  <a:extLst>
                    <a:ext uri="{FF2B5EF4-FFF2-40B4-BE49-F238E27FC236}">
                      <a16:creationId xmlns:a16="http://schemas.microsoft.com/office/drawing/2014/main" id="{19573845-601B-46C1-B3EC-964D100615D9}"/>
                    </a:ext>
                  </a:extLst>
                </p:cNvPr>
                <p:cNvPicPr/>
                <p:nvPr/>
              </p:nvPicPr>
              <p:blipFill>
                <a:blip r:embed="rId536"/>
                <a:stretch>
                  <a:fillRect/>
                </a:stretch>
              </p:blipFill>
              <p:spPr>
                <a:xfrm>
                  <a:off x="10281173" y="533760"/>
                  <a:ext cx="831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100" name="Freihand 99">
                  <a:extLst>
                    <a:ext uri="{FF2B5EF4-FFF2-40B4-BE49-F238E27FC236}">
                      <a16:creationId xmlns:a16="http://schemas.microsoft.com/office/drawing/2014/main" id="{B4D3841C-974B-4340-9A5C-EFAF205A0EDD}"/>
                    </a:ext>
                  </a:extLst>
                </p14:cNvPr>
                <p14:cNvContentPartPr/>
                <p14:nvPr/>
              </p14:nvContentPartPr>
              <p14:xfrm>
                <a:off x="10373333" y="538080"/>
                <a:ext cx="74520" cy="58320"/>
              </p14:xfrm>
            </p:contentPart>
          </mc:Choice>
          <mc:Fallback>
            <p:pic>
              <p:nvPicPr>
                <p:cNvPr id="100" name="Freihand 99">
                  <a:extLst>
                    <a:ext uri="{FF2B5EF4-FFF2-40B4-BE49-F238E27FC236}">
                      <a16:creationId xmlns:a16="http://schemas.microsoft.com/office/drawing/2014/main" id="{B4D3841C-974B-4340-9A5C-EFAF205A0EDD}"/>
                    </a:ext>
                  </a:extLst>
                </p:cNvPr>
                <p:cNvPicPr/>
                <p:nvPr/>
              </p:nvPicPr>
              <p:blipFill>
                <a:blip r:embed="rId538"/>
                <a:stretch>
                  <a:fillRect/>
                </a:stretch>
              </p:blipFill>
              <p:spPr>
                <a:xfrm>
                  <a:off x="10369013" y="533760"/>
                  <a:ext cx="831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101" name="Freihand 100">
                  <a:extLst>
                    <a:ext uri="{FF2B5EF4-FFF2-40B4-BE49-F238E27FC236}">
                      <a16:creationId xmlns:a16="http://schemas.microsoft.com/office/drawing/2014/main" id="{24511E0C-3A53-42F8-B071-6D029E95C069}"/>
                    </a:ext>
                  </a:extLst>
                </p14:cNvPr>
                <p14:cNvContentPartPr/>
                <p14:nvPr/>
              </p14:nvContentPartPr>
              <p14:xfrm>
                <a:off x="10370453" y="552840"/>
                <a:ext cx="100440" cy="72720"/>
              </p14:xfrm>
            </p:contentPart>
          </mc:Choice>
          <mc:Fallback>
            <p:pic>
              <p:nvPicPr>
                <p:cNvPr id="101" name="Freihand 100">
                  <a:extLst>
                    <a:ext uri="{FF2B5EF4-FFF2-40B4-BE49-F238E27FC236}">
                      <a16:creationId xmlns:a16="http://schemas.microsoft.com/office/drawing/2014/main" id="{24511E0C-3A53-42F8-B071-6D029E95C069}"/>
                    </a:ext>
                  </a:extLst>
                </p:cNvPr>
                <p:cNvPicPr/>
                <p:nvPr/>
              </p:nvPicPr>
              <p:blipFill>
                <a:blip r:embed="rId540"/>
                <a:stretch>
                  <a:fillRect/>
                </a:stretch>
              </p:blipFill>
              <p:spPr>
                <a:xfrm>
                  <a:off x="10366133" y="548520"/>
                  <a:ext cx="10908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104" name="Freihand 103">
                  <a:extLst>
                    <a:ext uri="{FF2B5EF4-FFF2-40B4-BE49-F238E27FC236}">
                      <a16:creationId xmlns:a16="http://schemas.microsoft.com/office/drawing/2014/main" id="{FDBCB732-F638-4AF8-881A-B1B381291076}"/>
                    </a:ext>
                  </a:extLst>
                </p14:cNvPr>
                <p14:cNvContentPartPr/>
                <p14:nvPr/>
              </p14:nvContentPartPr>
              <p14:xfrm>
                <a:off x="10479173" y="529440"/>
                <a:ext cx="125640" cy="68040"/>
              </p14:xfrm>
            </p:contentPart>
          </mc:Choice>
          <mc:Fallback>
            <p:pic>
              <p:nvPicPr>
                <p:cNvPr id="104" name="Freihand 103">
                  <a:extLst>
                    <a:ext uri="{FF2B5EF4-FFF2-40B4-BE49-F238E27FC236}">
                      <a16:creationId xmlns:a16="http://schemas.microsoft.com/office/drawing/2014/main" id="{FDBCB732-F638-4AF8-881A-B1B381291076}"/>
                    </a:ext>
                  </a:extLst>
                </p:cNvPr>
                <p:cNvPicPr/>
                <p:nvPr/>
              </p:nvPicPr>
              <p:blipFill>
                <a:blip r:embed="rId542"/>
                <a:stretch>
                  <a:fillRect/>
                </a:stretch>
              </p:blipFill>
              <p:spPr>
                <a:xfrm>
                  <a:off x="10474853" y="525120"/>
                  <a:ext cx="13428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117" name="Freihand 116">
                  <a:extLst>
                    <a:ext uri="{FF2B5EF4-FFF2-40B4-BE49-F238E27FC236}">
                      <a16:creationId xmlns:a16="http://schemas.microsoft.com/office/drawing/2014/main" id="{607EC0D2-0B6B-4AF3-9E78-58D17866B603}"/>
                    </a:ext>
                  </a:extLst>
                </p14:cNvPr>
                <p14:cNvContentPartPr/>
                <p14:nvPr/>
              </p14:nvContentPartPr>
              <p14:xfrm>
                <a:off x="10600133" y="513600"/>
                <a:ext cx="103320" cy="73440"/>
              </p14:xfrm>
            </p:contentPart>
          </mc:Choice>
          <mc:Fallback>
            <p:pic>
              <p:nvPicPr>
                <p:cNvPr id="117" name="Freihand 116">
                  <a:extLst>
                    <a:ext uri="{FF2B5EF4-FFF2-40B4-BE49-F238E27FC236}">
                      <a16:creationId xmlns:a16="http://schemas.microsoft.com/office/drawing/2014/main" id="{607EC0D2-0B6B-4AF3-9E78-58D17866B603}"/>
                    </a:ext>
                  </a:extLst>
                </p:cNvPr>
                <p:cNvPicPr/>
                <p:nvPr/>
              </p:nvPicPr>
              <p:blipFill>
                <a:blip r:embed="rId544"/>
                <a:stretch>
                  <a:fillRect/>
                </a:stretch>
              </p:blipFill>
              <p:spPr>
                <a:xfrm>
                  <a:off x="10595813" y="509280"/>
                  <a:ext cx="111960" cy="82080"/>
                </a:xfrm>
                <a:prstGeom prst="rect">
                  <a:avLst/>
                </a:prstGeom>
              </p:spPr>
            </p:pic>
          </mc:Fallback>
        </mc:AlternateContent>
      </p:grpSp>
      <p:grpSp>
        <p:nvGrpSpPr>
          <p:cNvPr id="310" name="Gruppieren 309">
            <a:extLst>
              <a:ext uri="{FF2B5EF4-FFF2-40B4-BE49-F238E27FC236}">
                <a16:creationId xmlns:a16="http://schemas.microsoft.com/office/drawing/2014/main" id="{536FDBF4-2373-4509-9E2D-5A97E34CE72A}"/>
              </a:ext>
            </a:extLst>
          </p:cNvPr>
          <p:cNvGrpSpPr/>
          <p:nvPr/>
        </p:nvGrpSpPr>
        <p:grpSpPr>
          <a:xfrm>
            <a:off x="10950773" y="449160"/>
            <a:ext cx="879480" cy="193680"/>
            <a:chOff x="10950773" y="449160"/>
            <a:chExt cx="879480" cy="193680"/>
          </a:xfrm>
        </p:grpSpPr>
        <mc:AlternateContent xmlns:mc="http://schemas.openxmlformats.org/markup-compatibility/2006">
          <mc:Choice xmlns:p14="http://schemas.microsoft.com/office/powerpoint/2010/main" Requires="p14">
            <p:contentPart p14:bwMode="auto" r:id="rId545">
              <p14:nvContentPartPr>
                <p14:cNvPr id="144" name="Freihand 143">
                  <a:extLst>
                    <a:ext uri="{FF2B5EF4-FFF2-40B4-BE49-F238E27FC236}">
                      <a16:creationId xmlns:a16="http://schemas.microsoft.com/office/drawing/2014/main" id="{6D73BD4E-5727-4D09-BC5A-62942D7C8B2A}"/>
                    </a:ext>
                  </a:extLst>
                </p14:cNvPr>
                <p14:cNvContentPartPr/>
                <p14:nvPr/>
              </p14:nvContentPartPr>
              <p14:xfrm>
                <a:off x="11002253" y="505680"/>
                <a:ext cx="12240" cy="101520"/>
              </p14:xfrm>
            </p:contentPart>
          </mc:Choice>
          <mc:Fallback>
            <p:pic>
              <p:nvPicPr>
                <p:cNvPr id="144" name="Freihand 143">
                  <a:extLst>
                    <a:ext uri="{FF2B5EF4-FFF2-40B4-BE49-F238E27FC236}">
                      <a16:creationId xmlns:a16="http://schemas.microsoft.com/office/drawing/2014/main" id="{6D73BD4E-5727-4D09-BC5A-62942D7C8B2A}"/>
                    </a:ext>
                  </a:extLst>
                </p:cNvPr>
                <p:cNvPicPr/>
                <p:nvPr/>
              </p:nvPicPr>
              <p:blipFill>
                <a:blip r:embed="rId546"/>
                <a:stretch>
                  <a:fillRect/>
                </a:stretch>
              </p:blipFill>
              <p:spPr>
                <a:xfrm>
                  <a:off x="10997933" y="501360"/>
                  <a:ext cx="208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148" name="Freihand 147">
                  <a:extLst>
                    <a:ext uri="{FF2B5EF4-FFF2-40B4-BE49-F238E27FC236}">
                      <a16:creationId xmlns:a16="http://schemas.microsoft.com/office/drawing/2014/main" id="{2DABA158-DB7F-4F13-B1A6-8D1E891A79F2}"/>
                    </a:ext>
                  </a:extLst>
                </p14:cNvPr>
                <p14:cNvContentPartPr/>
                <p14:nvPr/>
              </p14:nvContentPartPr>
              <p14:xfrm>
                <a:off x="10950773" y="601440"/>
                <a:ext cx="360" cy="360"/>
              </p14:xfrm>
            </p:contentPart>
          </mc:Choice>
          <mc:Fallback>
            <p:pic>
              <p:nvPicPr>
                <p:cNvPr id="148" name="Freihand 147">
                  <a:extLst>
                    <a:ext uri="{FF2B5EF4-FFF2-40B4-BE49-F238E27FC236}">
                      <a16:creationId xmlns:a16="http://schemas.microsoft.com/office/drawing/2014/main" id="{2DABA158-DB7F-4F13-B1A6-8D1E891A79F2}"/>
                    </a:ext>
                  </a:extLst>
                </p:cNvPr>
                <p:cNvPicPr/>
                <p:nvPr/>
              </p:nvPicPr>
              <p:blipFill>
                <a:blip r:embed="rId548"/>
                <a:stretch>
                  <a:fillRect/>
                </a:stretch>
              </p:blipFill>
              <p:spPr>
                <a:xfrm>
                  <a:off x="10946453" y="5971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157" name="Freihand 156">
                  <a:extLst>
                    <a:ext uri="{FF2B5EF4-FFF2-40B4-BE49-F238E27FC236}">
                      <a16:creationId xmlns:a16="http://schemas.microsoft.com/office/drawing/2014/main" id="{EBEC805B-2CF1-455F-BEEE-E16180514280}"/>
                    </a:ext>
                  </a:extLst>
                </p14:cNvPr>
                <p14:cNvContentPartPr/>
                <p14:nvPr/>
              </p14:nvContentPartPr>
              <p14:xfrm>
                <a:off x="10983173" y="491640"/>
                <a:ext cx="90720" cy="30240"/>
              </p14:xfrm>
            </p:contentPart>
          </mc:Choice>
          <mc:Fallback>
            <p:pic>
              <p:nvPicPr>
                <p:cNvPr id="157" name="Freihand 156">
                  <a:extLst>
                    <a:ext uri="{FF2B5EF4-FFF2-40B4-BE49-F238E27FC236}">
                      <a16:creationId xmlns:a16="http://schemas.microsoft.com/office/drawing/2014/main" id="{EBEC805B-2CF1-455F-BEEE-E16180514280}"/>
                    </a:ext>
                  </a:extLst>
                </p:cNvPr>
                <p:cNvPicPr/>
                <p:nvPr/>
              </p:nvPicPr>
              <p:blipFill>
                <a:blip r:embed="rId550"/>
                <a:stretch>
                  <a:fillRect/>
                </a:stretch>
              </p:blipFill>
              <p:spPr>
                <a:xfrm>
                  <a:off x="10978853" y="487320"/>
                  <a:ext cx="993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172" name="Freihand 171">
                  <a:extLst>
                    <a:ext uri="{FF2B5EF4-FFF2-40B4-BE49-F238E27FC236}">
                      <a16:creationId xmlns:a16="http://schemas.microsoft.com/office/drawing/2014/main" id="{1CBA60FE-B8AA-4334-A6E1-FF56EB497DB5}"/>
                    </a:ext>
                  </a:extLst>
                </p14:cNvPr>
                <p14:cNvContentPartPr/>
                <p14:nvPr/>
              </p14:nvContentPartPr>
              <p14:xfrm>
                <a:off x="10992893" y="524400"/>
                <a:ext cx="78120" cy="87480"/>
              </p14:xfrm>
            </p:contentPart>
          </mc:Choice>
          <mc:Fallback>
            <p:pic>
              <p:nvPicPr>
                <p:cNvPr id="172" name="Freihand 171">
                  <a:extLst>
                    <a:ext uri="{FF2B5EF4-FFF2-40B4-BE49-F238E27FC236}">
                      <a16:creationId xmlns:a16="http://schemas.microsoft.com/office/drawing/2014/main" id="{1CBA60FE-B8AA-4334-A6E1-FF56EB497DB5}"/>
                    </a:ext>
                  </a:extLst>
                </p:cNvPr>
                <p:cNvPicPr/>
                <p:nvPr/>
              </p:nvPicPr>
              <p:blipFill>
                <a:blip r:embed="rId552"/>
                <a:stretch>
                  <a:fillRect/>
                </a:stretch>
              </p:blipFill>
              <p:spPr>
                <a:xfrm>
                  <a:off x="10988573" y="520080"/>
                  <a:ext cx="867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173" name="Freihand 172">
                  <a:extLst>
                    <a:ext uri="{FF2B5EF4-FFF2-40B4-BE49-F238E27FC236}">
                      <a16:creationId xmlns:a16="http://schemas.microsoft.com/office/drawing/2014/main" id="{2A38806C-2141-404F-903C-9F17F3596F6C}"/>
                    </a:ext>
                  </a:extLst>
                </p14:cNvPr>
                <p14:cNvContentPartPr/>
                <p14:nvPr/>
              </p14:nvContentPartPr>
              <p14:xfrm>
                <a:off x="11077133" y="527640"/>
                <a:ext cx="188280" cy="115200"/>
              </p14:xfrm>
            </p:contentPart>
          </mc:Choice>
          <mc:Fallback>
            <p:pic>
              <p:nvPicPr>
                <p:cNvPr id="173" name="Freihand 172">
                  <a:extLst>
                    <a:ext uri="{FF2B5EF4-FFF2-40B4-BE49-F238E27FC236}">
                      <a16:creationId xmlns:a16="http://schemas.microsoft.com/office/drawing/2014/main" id="{2A38806C-2141-404F-903C-9F17F3596F6C}"/>
                    </a:ext>
                  </a:extLst>
                </p:cNvPr>
                <p:cNvPicPr/>
                <p:nvPr/>
              </p:nvPicPr>
              <p:blipFill>
                <a:blip r:embed="rId554"/>
                <a:stretch>
                  <a:fillRect/>
                </a:stretch>
              </p:blipFill>
              <p:spPr>
                <a:xfrm>
                  <a:off x="11072813" y="523320"/>
                  <a:ext cx="19692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178" name="Freihand 177">
                  <a:extLst>
                    <a:ext uri="{FF2B5EF4-FFF2-40B4-BE49-F238E27FC236}">
                      <a16:creationId xmlns:a16="http://schemas.microsoft.com/office/drawing/2014/main" id="{551E6695-6611-4088-ABB1-A9494E325F05}"/>
                    </a:ext>
                  </a:extLst>
                </p14:cNvPr>
                <p14:cNvContentPartPr/>
                <p14:nvPr/>
              </p14:nvContentPartPr>
              <p14:xfrm>
                <a:off x="11204933" y="577680"/>
                <a:ext cx="74160" cy="8280"/>
              </p14:xfrm>
            </p:contentPart>
          </mc:Choice>
          <mc:Fallback>
            <p:pic>
              <p:nvPicPr>
                <p:cNvPr id="178" name="Freihand 177">
                  <a:extLst>
                    <a:ext uri="{FF2B5EF4-FFF2-40B4-BE49-F238E27FC236}">
                      <a16:creationId xmlns:a16="http://schemas.microsoft.com/office/drawing/2014/main" id="{551E6695-6611-4088-ABB1-A9494E325F05}"/>
                    </a:ext>
                  </a:extLst>
                </p:cNvPr>
                <p:cNvPicPr/>
                <p:nvPr/>
              </p:nvPicPr>
              <p:blipFill>
                <a:blip r:embed="rId556"/>
                <a:stretch>
                  <a:fillRect/>
                </a:stretch>
              </p:blipFill>
              <p:spPr>
                <a:xfrm>
                  <a:off x="11200613" y="573360"/>
                  <a:ext cx="828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190" name="Freihand 189">
                  <a:extLst>
                    <a:ext uri="{FF2B5EF4-FFF2-40B4-BE49-F238E27FC236}">
                      <a16:creationId xmlns:a16="http://schemas.microsoft.com/office/drawing/2014/main" id="{0F712029-8191-466F-8BEC-BDB5DDCA105A}"/>
                    </a:ext>
                  </a:extLst>
                </p14:cNvPr>
                <p14:cNvContentPartPr/>
                <p14:nvPr/>
              </p14:nvContentPartPr>
              <p14:xfrm>
                <a:off x="11329493" y="469680"/>
                <a:ext cx="84960" cy="133560"/>
              </p14:xfrm>
            </p:contentPart>
          </mc:Choice>
          <mc:Fallback>
            <p:pic>
              <p:nvPicPr>
                <p:cNvPr id="190" name="Freihand 189">
                  <a:extLst>
                    <a:ext uri="{FF2B5EF4-FFF2-40B4-BE49-F238E27FC236}">
                      <a16:creationId xmlns:a16="http://schemas.microsoft.com/office/drawing/2014/main" id="{0F712029-8191-466F-8BEC-BDB5DDCA105A}"/>
                    </a:ext>
                  </a:extLst>
                </p:cNvPr>
                <p:cNvPicPr/>
                <p:nvPr/>
              </p:nvPicPr>
              <p:blipFill>
                <a:blip r:embed="rId558"/>
                <a:stretch>
                  <a:fillRect/>
                </a:stretch>
              </p:blipFill>
              <p:spPr>
                <a:xfrm>
                  <a:off x="11325173" y="465360"/>
                  <a:ext cx="936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192" name="Freihand 191">
                  <a:extLst>
                    <a:ext uri="{FF2B5EF4-FFF2-40B4-BE49-F238E27FC236}">
                      <a16:creationId xmlns:a16="http://schemas.microsoft.com/office/drawing/2014/main" id="{DF6E4A92-B16E-4923-B26B-553BD0A43A3B}"/>
                    </a:ext>
                  </a:extLst>
                </p14:cNvPr>
                <p14:cNvContentPartPr/>
                <p14:nvPr/>
              </p14:nvContentPartPr>
              <p14:xfrm>
                <a:off x="11434973" y="459600"/>
                <a:ext cx="57960" cy="91080"/>
              </p14:xfrm>
            </p:contentPart>
          </mc:Choice>
          <mc:Fallback>
            <p:pic>
              <p:nvPicPr>
                <p:cNvPr id="192" name="Freihand 191">
                  <a:extLst>
                    <a:ext uri="{FF2B5EF4-FFF2-40B4-BE49-F238E27FC236}">
                      <a16:creationId xmlns:a16="http://schemas.microsoft.com/office/drawing/2014/main" id="{DF6E4A92-B16E-4923-B26B-553BD0A43A3B}"/>
                    </a:ext>
                  </a:extLst>
                </p:cNvPr>
                <p:cNvPicPr/>
                <p:nvPr/>
              </p:nvPicPr>
              <p:blipFill>
                <a:blip r:embed="rId560"/>
                <a:stretch>
                  <a:fillRect/>
                </a:stretch>
              </p:blipFill>
              <p:spPr>
                <a:xfrm>
                  <a:off x="11430653" y="455280"/>
                  <a:ext cx="6660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246" name="Freihand 245">
                  <a:extLst>
                    <a:ext uri="{FF2B5EF4-FFF2-40B4-BE49-F238E27FC236}">
                      <a16:creationId xmlns:a16="http://schemas.microsoft.com/office/drawing/2014/main" id="{B5AD1C5F-2546-4BF8-AE0B-18439C2755F5}"/>
                    </a:ext>
                  </a:extLst>
                </p14:cNvPr>
                <p14:cNvContentPartPr/>
                <p14:nvPr/>
              </p14:nvContentPartPr>
              <p14:xfrm>
                <a:off x="11531093" y="457080"/>
                <a:ext cx="71280" cy="78840"/>
              </p14:xfrm>
            </p:contentPart>
          </mc:Choice>
          <mc:Fallback>
            <p:pic>
              <p:nvPicPr>
                <p:cNvPr id="246" name="Freihand 245">
                  <a:extLst>
                    <a:ext uri="{FF2B5EF4-FFF2-40B4-BE49-F238E27FC236}">
                      <a16:creationId xmlns:a16="http://schemas.microsoft.com/office/drawing/2014/main" id="{B5AD1C5F-2546-4BF8-AE0B-18439C2755F5}"/>
                    </a:ext>
                  </a:extLst>
                </p:cNvPr>
                <p:cNvPicPr/>
                <p:nvPr/>
              </p:nvPicPr>
              <p:blipFill>
                <a:blip r:embed="rId562"/>
                <a:stretch>
                  <a:fillRect/>
                </a:stretch>
              </p:blipFill>
              <p:spPr>
                <a:xfrm>
                  <a:off x="11526773" y="452760"/>
                  <a:ext cx="799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252" name="Freihand 251">
                  <a:extLst>
                    <a:ext uri="{FF2B5EF4-FFF2-40B4-BE49-F238E27FC236}">
                      <a16:creationId xmlns:a16="http://schemas.microsoft.com/office/drawing/2014/main" id="{885880CC-C005-4BF7-9A06-26B31AEDDAD8}"/>
                    </a:ext>
                  </a:extLst>
                </p14:cNvPr>
                <p14:cNvContentPartPr/>
                <p14:nvPr/>
              </p14:nvContentPartPr>
              <p14:xfrm>
                <a:off x="11635133" y="449160"/>
                <a:ext cx="78120" cy="62640"/>
              </p14:xfrm>
            </p:contentPart>
          </mc:Choice>
          <mc:Fallback>
            <p:pic>
              <p:nvPicPr>
                <p:cNvPr id="252" name="Freihand 251">
                  <a:extLst>
                    <a:ext uri="{FF2B5EF4-FFF2-40B4-BE49-F238E27FC236}">
                      <a16:creationId xmlns:a16="http://schemas.microsoft.com/office/drawing/2014/main" id="{885880CC-C005-4BF7-9A06-26B31AEDDAD8}"/>
                    </a:ext>
                  </a:extLst>
                </p:cNvPr>
                <p:cNvPicPr/>
                <p:nvPr/>
              </p:nvPicPr>
              <p:blipFill>
                <a:blip r:embed="rId564"/>
                <a:stretch>
                  <a:fillRect/>
                </a:stretch>
              </p:blipFill>
              <p:spPr>
                <a:xfrm>
                  <a:off x="11630813" y="444840"/>
                  <a:ext cx="8676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262" name="Freihand 261">
                  <a:extLst>
                    <a:ext uri="{FF2B5EF4-FFF2-40B4-BE49-F238E27FC236}">
                      <a16:creationId xmlns:a16="http://schemas.microsoft.com/office/drawing/2014/main" id="{8C8F61EC-7386-4C0D-9608-C5C139AD81E6}"/>
                    </a:ext>
                  </a:extLst>
                </p14:cNvPr>
                <p14:cNvContentPartPr/>
                <p14:nvPr/>
              </p14:nvContentPartPr>
              <p14:xfrm>
                <a:off x="11737013" y="457080"/>
                <a:ext cx="93240" cy="46800"/>
              </p14:xfrm>
            </p:contentPart>
          </mc:Choice>
          <mc:Fallback>
            <p:pic>
              <p:nvPicPr>
                <p:cNvPr id="262" name="Freihand 261">
                  <a:extLst>
                    <a:ext uri="{FF2B5EF4-FFF2-40B4-BE49-F238E27FC236}">
                      <a16:creationId xmlns:a16="http://schemas.microsoft.com/office/drawing/2014/main" id="{8C8F61EC-7386-4C0D-9608-C5C139AD81E6}"/>
                    </a:ext>
                  </a:extLst>
                </p:cNvPr>
                <p:cNvPicPr/>
                <p:nvPr/>
              </p:nvPicPr>
              <p:blipFill>
                <a:blip r:embed="rId566"/>
                <a:stretch>
                  <a:fillRect/>
                </a:stretch>
              </p:blipFill>
              <p:spPr>
                <a:xfrm>
                  <a:off x="11732693" y="452760"/>
                  <a:ext cx="101880" cy="55440"/>
                </a:xfrm>
                <a:prstGeom prst="rect">
                  <a:avLst/>
                </a:prstGeom>
              </p:spPr>
            </p:pic>
          </mc:Fallback>
        </mc:AlternateContent>
      </p:grpSp>
      <p:grpSp>
        <p:nvGrpSpPr>
          <p:cNvPr id="309" name="Gruppieren 308">
            <a:extLst>
              <a:ext uri="{FF2B5EF4-FFF2-40B4-BE49-F238E27FC236}">
                <a16:creationId xmlns:a16="http://schemas.microsoft.com/office/drawing/2014/main" id="{B3435D3F-C90A-498E-9F22-A78389C90628}"/>
              </a:ext>
            </a:extLst>
          </p:cNvPr>
          <p:cNvGrpSpPr/>
          <p:nvPr/>
        </p:nvGrpSpPr>
        <p:grpSpPr>
          <a:xfrm>
            <a:off x="11052653" y="734640"/>
            <a:ext cx="783000" cy="195840"/>
            <a:chOff x="11052653" y="734640"/>
            <a:chExt cx="783000" cy="195840"/>
          </a:xfrm>
        </p:grpSpPr>
        <mc:AlternateContent xmlns:mc="http://schemas.openxmlformats.org/markup-compatibility/2006">
          <mc:Choice xmlns:p14="http://schemas.microsoft.com/office/powerpoint/2010/main" Requires="p14">
            <p:contentPart p14:bwMode="auto" r:id="rId567">
              <p14:nvContentPartPr>
                <p14:cNvPr id="273" name="Freihand 272">
                  <a:extLst>
                    <a:ext uri="{FF2B5EF4-FFF2-40B4-BE49-F238E27FC236}">
                      <a16:creationId xmlns:a16="http://schemas.microsoft.com/office/drawing/2014/main" id="{1F1E0A6F-C3E6-4D45-BB8B-1DE158800C8E}"/>
                    </a:ext>
                  </a:extLst>
                </p14:cNvPr>
                <p14:cNvContentPartPr/>
                <p14:nvPr/>
              </p14:nvContentPartPr>
              <p14:xfrm>
                <a:off x="11052653" y="761280"/>
                <a:ext cx="75240" cy="103320"/>
              </p14:xfrm>
            </p:contentPart>
          </mc:Choice>
          <mc:Fallback>
            <p:pic>
              <p:nvPicPr>
                <p:cNvPr id="273" name="Freihand 272">
                  <a:extLst>
                    <a:ext uri="{FF2B5EF4-FFF2-40B4-BE49-F238E27FC236}">
                      <a16:creationId xmlns:a16="http://schemas.microsoft.com/office/drawing/2014/main" id="{1F1E0A6F-C3E6-4D45-BB8B-1DE158800C8E}"/>
                    </a:ext>
                  </a:extLst>
                </p:cNvPr>
                <p:cNvPicPr/>
                <p:nvPr/>
              </p:nvPicPr>
              <p:blipFill>
                <a:blip r:embed="rId568"/>
                <a:stretch>
                  <a:fillRect/>
                </a:stretch>
              </p:blipFill>
              <p:spPr>
                <a:xfrm>
                  <a:off x="11048333" y="756960"/>
                  <a:ext cx="838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277" name="Freihand 276">
                  <a:extLst>
                    <a:ext uri="{FF2B5EF4-FFF2-40B4-BE49-F238E27FC236}">
                      <a16:creationId xmlns:a16="http://schemas.microsoft.com/office/drawing/2014/main" id="{BC865629-D0A2-4DD2-BF85-23B3C12DFC41}"/>
                    </a:ext>
                  </a:extLst>
                </p14:cNvPr>
                <p14:cNvContentPartPr/>
                <p14:nvPr/>
              </p14:nvContentPartPr>
              <p14:xfrm>
                <a:off x="11058413" y="809520"/>
                <a:ext cx="64440" cy="81720"/>
              </p14:xfrm>
            </p:contentPart>
          </mc:Choice>
          <mc:Fallback>
            <p:pic>
              <p:nvPicPr>
                <p:cNvPr id="277" name="Freihand 276">
                  <a:extLst>
                    <a:ext uri="{FF2B5EF4-FFF2-40B4-BE49-F238E27FC236}">
                      <a16:creationId xmlns:a16="http://schemas.microsoft.com/office/drawing/2014/main" id="{BC865629-D0A2-4DD2-BF85-23B3C12DFC41}"/>
                    </a:ext>
                  </a:extLst>
                </p:cNvPr>
                <p:cNvPicPr/>
                <p:nvPr/>
              </p:nvPicPr>
              <p:blipFill>
                <a:blip r:embed="rId570"/>
                <a:stretch>
                  <a:fillRect/>
                </a:stretch>
              </p:blipFill>
              <p:spPr>
                <a:xfrm>
                  <a:off x="11054093" y="805200"/>
                  <a:ext cx="730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284" name="Freihand 283">
                  <a:extLst>
                    <a:ext uri="{FF2B5EF4-FFF2-40B4-BE49-F238E27FC236}">
                      <a16:creationId xmlns:a16="http://schemas.microsoft.com/office/drawing/2014/main" id="{484F0077-3FD2-4B92-B614-D14BB845C71F}"/>
                    </a:ext>
                  </a:extLst>
                </p14:cNvPr>
                <p14:cNvContentPartPr/>
                <p14:nvPr/>
              </p14:nvContentPartPr>
              <p14:xfrm>
                <a:off x="11158493" y="812040"/>
                <a:ext cx="151200" cy="118440"/>
              </p14:xfrm>
            </p:contentPart>
          </mc:Choice>
          <mc:Fallback>
            <p:pic>
              <p:nvPicPr>
                <p:cNvPr id="284" name="Freihand 283">
                  <a:extLst>
                    <a:ext uri="{FF2B5EF4-FFF2-40B4-BE49-F238E27FC236}">
                      <a16:creationId xmlns:a16="http://schemas.microsoft.com/office/drawing/2014/main" id="{484F0077-3FD2-4B92-B614-D14BB845C71F}"/>
                    </a:ext>
                  </a:extLst>
                </p:cNvPr>
                <p:cNvPicPr/>
                <p:nvPr/>
              </p:nvPicPr>
              <p:blipFill>
                <a:blip r:embed="rId572"/>
                <a:stretch>
                  <a:fillRect/>
                </a:stretch>
              </p:blipFill>
              <p:spPr>
                <a:xfrm>
                  <a:off x="11154173" y="807720"/>
                  <a:ext cx="1598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298" name="Freihand 297">
                  <a:extLst>
                    <a:ext uri="{FF2B5EF4-FFF2-40B4-BE49-F238E27FC236}">
                      <a16:creationId xmlns:a16="http://schemas.microsoft.com/office/drawing/2014/main" id="{F79F1FBE-AA21-4396-8F7A-24FB05F04111}"/>
                    </a:ext>
                  </a:extLst>
                </p14:cNvPr>
                <p14:cNvContentPartPr/>
                <p14:nvPr/>
              </p14:nvContentPartPr>
              <p14:xfrm>
                <a:off x="11294933" y="812040"/>
                <a:ext cx="55800" cy="34560"/>
              </p14:xfrm>
            </p:contentPart>
          </mc:Choice>
          <mc:Fallback>
            <p:pic>
              <p:nvPicPr>
                <p:cNvPr id="298" name="Freihand 297">
                  <a:extLst>
                    <a:ext uri="{FF2B5EF4-FFF2-40B4-BE49-F238E27FC236}">
                      <a16:creationId xmlns:a16="http://schemas.microsoft.com/office/drawing/2014/main" id="{F79F1FBE-AA21-4396-8F7A-24FB05F04111}"/>
                    </a:ext>
                  </a:extLst>
                </p:cNvPr>
                <p:cNvPicPr/>
                <p:nvPr/>
              </p:nvPicPr>
              <p:blipFill>
                <a:blip r:embed="rId574"/>
                <a:stretch>
                  <a:fillRect/>
                </a:stretch>
              </p:blipFill>
              <p:spPr>
                <a:xfrm>
                  <a:off x="11290613" y="807720"/>
                  <a:ext cx="644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305" name="Freihand 304">
                  <a:extLst>
                    <a:ext uri="{FF2B5EF4-FFF2-40B4-BE49-F238E27FC236}">
                      <a16:creationId xmlns:a16="http://schemas.microsoft.com/office/drawing/2014/main" id="{AA20D6DA-E32D-424E-88F3-3AC6207598F1}"/>
                    </a:ext>
                  </a:extLst>
                </p14:cNvPr>
                <p14:cNvContentPartPr/>
                <p14:nvPr/>
              </p14:nvContentPartPr>
              <p14:xfrm>
                <a:off x="11393573" y="749040"/>
                <a:ext cx="65520" cy="87480"/>
              </p14:xfrm>
            </p:contentPart>
          </mc:Choice>
          <mc:Fallback>
            <p:pic>
              <p:nvPicPr>
                <p:cNvPr id="305" name="Freihand 304">
                  <a:extLst>
                    <a:ext uri="{FF2B5EF4-FFF2-40B4-BE49-F238E27FC236}">
                      <a16:creationId xmlns:a16="http://schemas.microsoft.com/office/drawing/2014/main" id="{AA20D6DA-E32D-424E-88F3-3AC6207598F1}"/>
                    </a:ext>
                  </a:extLst>
                </p:cNvPr>
                <p:cNvPicPr/>
                <p:nvPr/>
              </p:nvPicPr>
              <p:blipFill>
                <a:blip r:embed="rId576"/>
                <a:stretch>
                  <a:fillRect/>
                </a:stretch>
              </p:blipFill>
              <p:spPr>
                <a:xfrm>
                  <a:off x="11389253" y="744720"/>
                  <a:ext cx="741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06" name="Freihand 305">
                  <a:extLst>
                    <a:ext uri="{FF2B5EF4-FFF2-40B4-BE49-F238E27FC236}">
                      <a16:creationId xmlns:a16="http://schemas.microsoft.com/office/drawing/2014/main" id="{271892B3-C78E-42E4-95E5-2F47E128B674}"/>
                    </a:ext>
                  </a:extLst>
                </p14:cNvPr>
                <p14:cNvContentPartPr/>
                <p14:nvPr/>
              </p14:nvContentPartPr>
              <p14:xfrm>
                <a:off x="11480333" y="753720"/>
                <a:ext cx="142560" cy="58680"/>
              </p14:xfrm>
            </p:contentPart>
          </mc:Choice>
          <mc:Fallback>
            <p:pic>
              <p:nvPicPr>
                <p:cNvPr id="306" name="Freihand 305">
                  <a:extLst>
                    <a:ext uri="{FF2B5EF4-FFF2-40B4-BE49-F238E27FC236}">
                      <a16:creationId xmlns:a16="http://schemas.microsoft.com/office/drawing/2014/main" id="{271892B3-C78E-42E4-95E5-2F47E128B674}"/>
                    </a:ext>
                  </a:extLst>
                </p:cNvPr>
                <p:cNvPicPr/>
                <p:nvPr/>
              </p:nvPicPr>
              <p:blipFill>
                <a:blip r:embed="rId578"/>
                <a:stretch>
                  <a:fillRect/>
                </a:stretch>
              </p:blipFill>
              <p:spPr>
                <a:xfrm>
                  <a:off x="11476013" y="749400"/>
                  <a:ext cx="1512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07" name="Freihand 306">
                  <a:extLst>
                    <a:ext uri="{FF2B5EF4-FFF2-40B4-BE49-F238E27FC236}">
                      <a16:creationId xmlns:a16="http://schemas.microsoft.com/office/drawing/2014/main" id="{FF034C19-74B2-43C0-8565-44138A709900}"/>
                    </a:ext>
                  </a:extLst>
                </p14:cNvPr>
                <p14:cNvContentPartPr/>
                <p14:nvPr/>
              </p14:nvContentPartPr>
              <p14:xfrm>
                <a:off x="11582573" y="756960"/>
                <a:ext cx="93960" cy="47160"/>
              </p14:xfrm>
            </p:contentPart>
          </mc:Choice>
          <mc:Fallback>
            <p:pic>
              <p:nvPicPr>
                <p:cNvPr id="307" name="Freihand 306">
                  <a:extLst>
                    <a:ext uri="{FF2B5EF4-FFF2-40B4-BE49-F238E27FC236}">
                      <a16:creationId xmlns:a16="http://schemas.microsoft.com/office/drawing/2014/main" id="{FF034C19-74B2-43C0-8565-44138A709900}"/>
                    </a:ext>
                  </a:extLst>
                </p:cNvPr>
                <p:cNvPicPr/>
                <p:nvPr/>
              </p:nvPicPr>
              <p:blipFill>
                <a:blip r:embed="rId580"/>
                <a:stretch>
                  <a:fillRect/>
                </a:stretch>
              </p:blipFill>
              <p:spPr>
                <a:xfrm>
                  <a:off x="11578253" y="752640"/>
                  <a:ext cx="10260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08" name="Freihand 307">
                  <a:extLst>
                    <a:ext uri="{FF2B5EF4-FFF2-40B4-BE49-F238E27FC236}">
                      <a16:creationId xmlns:a16="http://schemas.microsoft.com/office/drawing/2014/main" id="{351CD47E-147E-40BC-9DF5-7308A3C88DC1}"/>
                    </a:ext>
                  </a:extLst>
                </p14:cNvPr>
                <p14:cNvContentPartPr/>
                <p14:nvPr/>
              </p14:nvContentPartPr>
              <p14:xfrm>
                <a:off x="11670413" y="734640"/>
                <a:ext cx="165240" cy="57600"/>
              </p14:xfrm>
            </p:contentPart>
          </mc:Choice>
          <mc:Fallback>
            <p:pic>
              <p:nvPicPr>
                <p:cNvPr id="308" name="Freihand 307">
                  <a:extLst>
                    <a:ext uri="{FF2B5EF4-FFF2-40B4-BE49-F238E27FC236}">
                      <a16:creationId xmlns:a16="http://schemas.microsoft.com/office/drawing/2014/main" id="{351CD47E-147E-40BC-9DF5-7308A3C88DC1}"/>
                    </a:ext>
                  </a:extLst>
                </p:cNvPr>
                <p:cNvPicPr/>
                <p:nvPr/>
              </p:nvPicPr>
              <p:blipFill>
                <a:blip r:embed="rId582"/>
                <a:stretch>
                  <a:fillRect/>
                </a:stretch>
              </p:blipFill>
              <p:spPr>
                <a:xfrm>
                  <a:off x="11666093" y="730320"/>
                  <a:ext cx="173880" cy="66240"/>
                </a:xfrm>
                <a:prstGeom prst="rect">
                  <a:avLst/>
                </a:prstGeom>
              </p:spPr>
            </p:pic>
          </mc:Fallback>
        </mc:AlternateContent>
      </p:grpSp>
      <p:grpSp>
        <p:nvGrpSpPr>
          <p:cNvPr id="313" name="Gruppieren 312">
            <a:extLst>
              <a:ext uri="{FF2B5EF4-FFF2-40B4-BE49-F238E27FC236}">
                <a16:creationId xmlns:a16="http://schemas.microsoft.com/office/drawing/2014/main" id="{07B46526-A16B-44CA-A80F-EC37CA8275FD}"/>
              </a:ext>
            </a:extLst>
          </p:cNvPr>
          <p:cNvGrpSpPr/>
          <p:nvPr/>
        </p:nvGrpSpPr>
        <p:grpSpPr>
          <a:xfrm>
            <a:off x="8249333" y="1201560"/>
            <a:ext cx="285120" cy="161640"/>
            <a:chOff x="8249333" y="1201560"/>
            <a:chExt cx="285120" cy="161640"/>
          </a:xfrm>
        </p:grpSpPr>
        <mc:AlternateContent xmlns:mc="http://schemas.openxmlformats.org/markup-compatibility/2006">
          <mc:Choice xmlns:p14="http://schemas.microsoft.com/office/powerpoint/2010/main" Requires="p14">
            <p:contentPart p14:bwMode="auto" r:id="rId583">
              <p14:nvContentPartPr>
                <p14:cNvPr id="311" name="Freihand 310">
                  <a:extLst>
                    <a:ext uri="{FF2B5EF4-FFF2-40B4-BE49-F238E27FC236}">
                      <a16:creationId xmlns:a16="http://schemas.microsoft.com/office/drawing/2014/main" id="{B7EEC21A-2530-48DA-BE02-0FD4B06865B8}"/>
                    </a:ext>
                  </a:extLst>
                </p14:cNvPr>
                <p14:cNvContentPartPr/>
                <p14:nvPr/>
              </p14:nvContentPartPr>
              <p14:xfrm>
                <a:off x="8305493" y="1260600"/>
                <a:ext cx="127440" cy="9720"/>
              </p14:xfrm>
            </p:contentPart>
          </mc:Choice>
          <mc:Fallback>
            <p:pic>
              <p:nvPicPr>
                <p:cNvPr id="311" name="Freihand 310">
                  <a:extLst>
                    <a:ext uri="{FF2B5EF4-FFF2-40B4-BE49-F238E27FC236}">
                      <a16:creationId xmlns:a16="http://schemas.microsoft.com/office/drawing/2014/main" id="{B7EEC21A-2530-48DA-BE02-0FD4B06865B8}"/>
                    </a:ext>
                  </a:extLst>
                </p:cNvPr>
                <p:cNvPicPr/>
                <p:nvPr/>
              </p:nvPicPr>
              <p:blipFill>
                <a:blip r:embed="rId584"/>
                <a:stretch>
                  <a:fillRect/>
                </a:stretch>
              </p:blipFill>
              <p:spPr>
                <a:xfrm>
                  <a:off x="8301173" y="1256280"/>
                  <a:ext cx="1360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312" name="Freihand 311">
                  <a:extLst>
                    <a:ext uri="{FF2B5EF4-FFF2-40B4-BE49-F238E27FC236}">
                      <a16:creationId xmlns:a16="http://schemas.microsoft.com/office/drawing/2014/main" id="{F0263915-3084-471B-98EF-635EF1AA9401}"/>
                    </a:ext>
                  </a:extLst>
                </p14:cNvPr>
                <p14:cNvContentPartPr/>
                <p14:nvPr/>
              </p14:nvContentPartPr>
              <p14:xfrm>
                <a:off x="8249333" y="1201560"/>
                <a:ext cx="285120" cy="161640"/>
              </p14:xfrm>
            </p:contentPart>
          </mc:Choice>
          <mc:Fallback>
            <p:pic>
              <p:nvPicPr>
                <p:cNvPr id="312" name="Freihand 311">
                  <a:extLst>
                    <a:ext uri="{FF2B5EF4-FFF2-40B4-BE49-F238E27FC236}">
                      <a16:creationId xmlns:a16="http://schemas.microsoft.com/office/drawing/2014/main" id="{F0263915-3084-471B-98EF-635EF1AA9401}"/>
                    </a:ext>
                  </a:extLst>
                </p:cNvPr>
                <p:cNvPicPr/>
                <p:nvPr/>
              </p:nvPicPr>
              <p:blipFill>
                <a:blip r:embed="rId586"/>
                <a:stretch>
                  <a:fillRect/>
                </a:stretch>
              </p:blipFill>
              <p:spPr>
                <a:xfrm>
                  <a:off x="8245013" y="1197240"/>
                  <a:ext cx="293760" cy="170280"/>
                </a:xfrm>
                <a:prstGeom prst="rect">
                  <a:avLst/>
                </a:prstGeom>
              </p:spPr>
            </p:pic>
          </mc:Fallback>
        </mc:AlternateContent>
      </p:grpSp>
      <p:grpSp>
        <p:nvGrpSpPr>
          <p:cNvPr id="320" name="Gruppieren 319">
            <a:extLst>
              <a:ext uri="{FF2B5EF4-FFF2-40B4-BE49-F238E27FC236}">
                <a16:creationId xmlns:a16="http://schemas.microsoft.com/office/drawing/2014/main" id="{13428E57-687C-4A9E-97AB-332D0538F7AA}"/>
              </a:ext>
            </a:extLst>
          </p:cNvPr>
          <p:cNvGrpSpPr/>
          <p:nvPr/>
        </p:nvGrpSpPr>
        <p:grpSpPr>
          <a:xfrm>
            <a:off x="8626973" y="1125960"/>
            <a:ext cx="668880" cy="187560"/>
            <a:chOff x="8626973" y="1125960"/>
            <a:chExt cx="668880" cy="187560"/>
          </a:xfrm>
        </p:grpSpPr>
        <mc:AlternateContent xmlns:mc="http://schemas.openxmlformats.org/markup-compatibility/2006">
          <mc:Choice xmlns:p14="http://schemas.microsoft.com/office/powerpoint/2010/main" Requires="p14">
            <p:contentPart p14:bwMode="auto" r:id="rId587">
              <p14:nvContentPartPr>
                <p14:cNvPr id="314" name="Freihand 313">
                  <a:extLst>
                    <a:ext uri="{FF2B5EF4-FFF2-40B4-BE49-F238E27FC236}">
                      <a16:creationId xmlns:a16="http://schemas.microsoft.com/office/drawing/2014/main" id="{B52C8408-2C32-4A80-94E0-33A7F28E70AA}"/>
                    </a:ext>
                  </a:extLst>
                </p14:cNvPr>
                <p14:cNvContentPartPr/>
                <p14:nvPr/>
              </p14:nvContentPartPr>
              <p14:xfrm>
                <a:off x="8626973" y="1136400"/>
                <a:ext cx="87120" cy="177120"/>
              </p14:xfrm>
            </p:contentPart>
          </mc:Choice>
          <mc:Fallback>
            <p:pic>
              <p:nvPicPr>
                <p:cNvPr id="314" name="Freihand 313">
                  <a:extLst>
                    <a:ext uri="{FF2B5EF4-FFF2-40B4-BE49-F238E27FC236}">
                      <a16:creationId xmlns:a16="http://schemas.microsoft.com/office/drawing/2014/main" id="{B52C8408-2C32-4A80-94E0-33A7F28E70AA}"/>
                    </a:ext>
                  </a:extLst>
                </p:cNvPr>
                <p:cNvPicPr/>
                <p:nvPr/>
              </p:nvPicPr>
              <p:blipFill>
                <a:blip r:embed="rId588"/>
                <a:stretch>
                  <a:fillRect/>
                </a:stretch>
              </p:blipFill>
              <p:spPr>
                <a:xfrm>
                  <a:off x="8622653" y="1132080"/>
                  <a:ext cx="9576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315" name="Freihand 314">
                  <a:extLst>
                    <a:ext uri="{FF2B5EF4-FFF2-40B4-BE49-F238E27FC236}">
                      <a16:creationId xmlns:a16="http://schemas.microsoft.com/office/drawing/2014/main" id="{2EB34548-6D3C-4231-8EF8-833E179A4B1D}"/>
                    </a:ext>
                  </a:extLst>
                </p14:cNvPr>
                <p14:cNvContentPartPr/>
                <p14:nvPr/>
              </p14:nvContentPartPr>
              <p14:xfrm>
                <a:off x="8673053" y="1244040"/>
                <a:ext cx="41040" cy="63360"/>
              </p14:xfrm>
            </p:contentPart>
          </mc:Choice>
          <mc:Fallback>
            <p:pic>
              <p:nvPicPr>
                <p:cNvPr id="315" name="Freihand 314">
                  <a:extLst>
                    <a:ext uri="{FF2B5EF4-FFF2-40B4-BE49-F238E27FC236}">
                      <a16:creationId xmlns:a16="http://schemas.microsoft.com/office/drawing/2014/main" id="{2EB34548-6D3C-4231-8EF8-833E179A4B1D}"/>
                    </a:ext>
                  </a:extLst>
                </p:cNvPr>
                <p:cNvPicPr/>
                <p:nvPr/>
              </p:nvPicPr>
              <p:blipFill>
                <a:blip r:embed="rId590"/>
                <a:stretch>
                  <a:fillRect/>
                </a:stretch>
              </p:blipFill>
              <p:spPr>
                <a:xfrm>
                  <a:off x="8668733" y="1239720"/>
                  <a:ext cx="496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316" name="Freihand 315">
                  <a:extLst>
                    <a:ext uri="{FF2B5EF4-FFF2-40B4-BE49-F238E27FC236}">
                      <a16:creationId xmlns:a16="http://schemas.microsoft.com/office/drawing/2014/main" id="{02F93061-D75C-48BF-83CB-36C6112BE149}"/>
                    </a:ext>
                  </a:extLst>
                </p14:cNvPr>
                <p14:cNvContentPartPr/>
                <p14:nvPr/>
              </p14:nvContentPartPr>
              <p14:xfrm>
                <a:off x="8766293" y="1148640"/>
                <a:ext cx="139320" cy="142920"/>
              </p14:xfrm>
            </p:contentPart>
          </mc:Choice>
          <mc:Fallback>
            <p:pic>
              <p:nvPicPr>
                <p:cNvPr id="316" name="Freihand 315">
                  <a:extLst>
                    <a:ext uri="{FF2B5EF4-FFF2-40B4-BE49-F238E27FC236}">
                      <a16:creationId xmlns:a16="http://schemas.microsoft.com/office/drawing/2014/main" id="{02F93061-D75C-48BF-83CB-36C6112BE149}"/>
                    </a:ext>
                  </a:extLst>
                </p:cNvPr>
                <p:cNvPicPr/>
                <p:nvPr/>
              </p:nvPicPr>
              <p:blipFill>
                <a:blip r:embed="rId592"/>
                <a:stretch>
                  <a:fillRect/>
                </a:stretch>
              </p:blipFill>
              <p:spPr>
                <a:xfrm>
                  <a:off x="8761973" y="1144320"/>
                  <a:ext cx="1479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317" name="Freihand 316">
                  <a:extLst>
                    <a:ext uri="{FF2B5EF4-FFF2-40B4-BE49-F238E27FC236}">
                      <a16:creationId xmlns:a16="http://schemas.microsoft.com/office/drawing/2014/main" id="{E68A1683-6D6C-4D34-B2A6-70F3358D1367}"/>
                    </a:ext>
                  </a:extLst>
                </p14:cNvPr>
                <p14:cNvContentPartPr/>
                <p14:nvPr/>
              </p14:nvContentPartPr>
              <p14:xfrm>
                <a:off x="8965373" y="1168080"/>
                <a:ext cx="126000" cy="34560"/>
              </p14:xfrm>
            </p:contentPart>
          </mc:Choice>
          <mc:Fallback>
            <p:pic>
              <p:nvPicPr>
                <p:cNvPr id="317" name="Freihand 316">
                  <a:extLst>
                    <a:ext uri="{FF2B5EF4-FFF2-40B4-BE49-F238E27FC236}">
                      <a16:creationId xmlns:a16="http://schemas.microsoft.com/office/drawing/2014/main" id="{E68A1683-6D6C-4D34-B2A6-70F3358D1367}"/>
                    </a:ext>
                  </a:extLst>
                </p:cNvPr>
                <p:cNvPicPr/>
                <p:nvPr/>
              </p:nvPicPr>
              <p:blipFill>
                <a:blip r:embed="rId594"/>
                <a:stretch>
                  <a:fillRect/>
                </a:stretch>
              </p:blipFill>
              <p:spPr>
                <a:xfrm>
                  <a:off x="8961053" y="1163760"/>
                  <a:ext cx="1346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318" name="Freihand 317">
                  <a:extLst>
                    <a:ext uri="{FF2B5EF4-FFF2-40B4-BE49-F238E27FC236}">
                      <a16:creationId xmlns:a16="http://schemas.microsoft.com/office/drawing/2014/main" id="{E75FEF6B-06B0-45B0-AD4E-7753768651B7}"/>
                    </a:ext>
                  </a:extLst>
                </p14:cNvPr>
                <p14:cNvContentPartPr/>
                <p14:nvPr/>
              </p14:nvContentPartPr>
              <p14:xfrm>
                <a:off x="8957453" y="1239720"/>
                <a:ext cx="111600" cy="19080"/>
              </p14:xfrm>
            </p:contentPart>
          </mc:Choice>
          <mc:Fallback>
            <p:pic>
              <p:nvPicPr>
                <p:cNvPr id="318" name="Freihand 317">
                  <a:extLst>
                    <a:ext uri="{FF2B5EF4-FFF2-40B4-BE49-F238E27FC236}">
                      <a16:creationId xmlns:a16="http://schemas.microsoft.com/office/drawing/2014/main" id="{E75FEF6B-06B0-45B0-AD4E-7753768651B7}"/>
                    </a:ext>
                  </a:extLst>
                </p:cNvPr>
                <p:cNvPicPr/>
                <p:nvPr/>
              </p:nvPicPr>
              <p:blipFill>
                <a:blip r:embed="rId596"/>
                <a:stretch>
                  <a:fillRect/>
                </a:stretch>
              </p:blipFill>
              <p:spPr>
                <a:xfrm>
                  <a:off x="8953133" y="1235400"/>
                  <a:ext cx="12024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19" name="Freihand 318">
                  <a:extLst>
                    <a:ext uri="{FF2B5EF4-FFF2-40B4-BE49-F238E27FC236}">
                      <a16:creationId xmlns:a16="http://schemas.microsoft.com/office/drawing/2014/main" id="{7BD32610-460C-443A-A9AA-DF82786BFE08}"/>
                    </a:ext>
                  </a:extLst>
                </p14:cNvPr>
                <p14:cNvContentPartPr/>
                <p14:nvPr/>
              </p14:nvContentPartPr>
              <p14:xfrm>
                <a:off x="9155813" y="1125960"/>
                <a:ext cx="140040" cy="127440"/>
              </p14:xfrm>
            </p:contentPart>
          </mc:Choice>
          <mc:Fallback>
            <p:pic>
              <p:nvPicPr>
                <p:cNvPr id="319" name="Freihand 318">
                  <a:extLst>
                    <a:ext uri="{FF2B5EF4-FFF2-40B4-BE49-F238E27FC236}">
                      <a16:creationId xmlns:a16="http://schemas.microsoft.com/office/drawing/2014/main" id="{7BD32610-460C-443A-A9AA-DF82786BFE08}"/>
                    </a:ext>
                  </a:extLst>
                </p:cNvPr>
                <p:cNvPicPr/>
                <p:nvPr/>
              </p:nvPicPr>
              <p:blipFill>
                <a:blip r:embed="rId598"/>
                <a:stretch>
                  <a:fillRect/>
                </a:stretch>
              </p:blipFill>
              <p:spPr>
                <a:xfrm>
                  <a:off x="9151493" y="1121640"/>
                  <a:ext cx="148680" cy="136080"/>
                </a:xfrm>
                <a:prstGeom prst="rect">
                  <a:avLst/>
                </a:prstGeom>
              </p:spPr>
            </p:pic>
          </mc:Fallback>
        </mc:AlternateContent>
      </p:grpSp>
      <p:grpSp>
        <p:nvGrpSpPr>
          <p:cNvPr id="328" name="Gruppieren 327">
            <a:extLst>
              <a:ext uri="{FF2B5EF4-FFF2-40B4-BE49-F238E27FC236}">
                <a16:creationId xmlns:a16="http://schemas.microsoft.com/office/drawing/2014/main" id="{814F0D22-F10B-4C02-BF19-590EEC7E9A43}"/>
              </a:ext>
            </a:extLst>
          </p:cNvPr>
          <p:cNvGrpSpPr/>
          <p:nvPr/>
        </p:nvGrpSpPr>
        <p:grpSpPr>
          <a:xfrm>
            <a:off x="9478013" y="1095360"/>
            <a:ext cx="654840" cy="150480"/>
            <a:chOff x="9478013" y="1095360"/>
            <a:chExt cx="654840" cy="150480"/>
          </a:xfrm>
        </p:grpSpPr>
        <mc:AlternateContent xmlns:mc="http://schemas.openxmlformats.org/markup-compatibility/2006">
          <mc:Choice xmlns:p14="http://schemas.microsoft.com/office/powerpoint/2010/main" Requires="p14">
            <p:contentPart p14:bwMode="auto" r:id="rId599">
              <p14:nvContentPartPr>
                <p14:cNvPr id="321" name="Freihand 320">
                  <a:extLst>
                    <a:ext uri="{FF2B5EF4-FFF2-40B4-BE49-F238E27FC236}">
                      <a16:creationId xmlns:a16="http://schemas.microsoft.com/office/drawing/2014/main" id="{97A32E9A-C200-47C9-A9FD-4268CB7A1A9A}"/>
                    </a:ext>
                  </a:extLst>
                </p14:cNvPr>
                <p14:cNvContentPartPr/>
                <p14:nvPr/>
              </p14:nvContentPartPr>
              <p14:xfrm>
                <a:off x="9478013" y="1181760"/>
                <a:ext cx="147240" cy="23400"/>
              </p14:xfrm>
            </p:contentPart>
          </mc:Choice>
          <mc:Fallback>
            <p:pic>
              <p:nvPicPr>
                <p:cNvPr id="321" name="Freihand 320">
                  <a:extLst>
                    <a:ext uri="{FF2B5EF4-FFF2-40B4-BE49-F238E27FC236}">
                      <a16:creationId xmlns:a16="http://schemas.microsoft.com/office/drawing/2014/main" id="{97A32E9A-C200-47C9-A9FD-4268CB7A1A9A}"/>
                    </a:ext>
                  </a:extLst>
                </p:cNvPr>
                <p:cNvPicPr/>
                <p:nvPr/>
              </p:nvPicPr>
              <p:blipFill>
                <a:blip r:embed="rId600"/>
                <a:stretch>
                  <a:fillRect/>
                </a:stretch>
              </p:blipFill>
              <p:spPr>
                <a:xfrm>
                  <a:off x="9473693" y="1177440"/>
                  <a:ext cx="1558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322" name="Freihand 321">
                  <a:extLst>
                    <a:ext uri="{FF2B5EF4-FFF2-40B4-BE49-F238E27FC236}">
                      <a16:creationId xmlns:a16="http://schemas.microsoft.com/office/drawing/2014/main" id="{1CB2C606-6D0D-43E0-84CD-151B7AE4CACA}"/>
                    </a:ext>
                  </a:extLst>
                </p14:cNvPr>
                <p14:cNvContentPartPr/>
                <p14:nvPr/>
              </p14:nvContentPartPr>
              <p14:xfrm>
                <a:off x="9500693" y="1229280"/>
                <a:ext cx="103320" cy="10080"/>
              </p14:xfrm>
            </p:contentPart>
          </mc:Choice>
          <mc:Fallback>
            <p:pic>
              <p:nvPicPr>
                <p:cNvPr id="322" name="Freihand 321">
                  <a:extLst>
                    <a:ext uri="{FF2B5EF4-FFF2-40B4-BE49-F238E27FC236}">
                      <a16:creationId xmlns:a16="http://schemas.microsoft.com/office/drawing/2014/main" id="{1CB2C606-6D0D-43E0-84CD-151B7AE4CACA}"/>
                    </a:ext>
                  </a:extLst>
                </p:cNvPr>
                <p:cNvPicPr/>
                <p:nvPr/>
              </p:nvPicPr>
              <p:blipFill>
                <a:blip r:embed="rId602"/>
                <a:stretch>
                  <a:fillRect/>
                </a:stretch>
              </p:blipFill>
              <p:spPr>
                <a:xfrm>
                  <a:off x="9496373" y="1224960"/>
                  <a:ext cx="1119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324" name="Freihand 323">
                  <a:extLst>
                    <a:ext uri="{FF2B5EF4-FFF2-40B4-BE49-F238E27FC236}">
                      <a16:creationId xmlns:a16="http://schemas.microsoft.com/office/drawing/2014/main" id="{50C774F9-D0AE-4F90-A0DF-2186C199C734}"/>
                    </a:ext>
                  </a:extLst>
                </p14:cNvPr>
                <p14:cNvContentPartPr/>
                <p14:nvPr/>
              </p14:nvContentPartPr>
              <p14:xfrm>
                <a:off x="9691133" y="1227840"/>
                <a:ext cx="102960" cy="18000"/>
              </p14:xfrm>
            </p:contentPart>
          </mc:Choice>
          <mc:Fallback>
            <p:pic>
              <p:nvPicPr>
                <p:cNvPr id="324" name="Freihand 323">
                  <a:extLst>
                    <a:ext uri="{FF2B5EF4-FFF2-40B4-BE49-F238E27FC236}">
                      <a16:creationId xmlns:a16="http://schemas.microsoft.com/office/drawing/2014/main" id="{50C774F9-D0AE-4F90-A0DF-2186C199C734}"/>
                    </a:ext>
                  </a:extLst>
                </p:cNvPr>
                <p:cNvPicPr/>
                <p:nvPr/>
              </p:nvPicPr>
              <p:blipFill>
                <a:blip r:embed="rId604"/>
                <a:stretch>
                  <a:fillRect/>
                </a:stretch>
              </p:blipFill>
              <p:spPr>
                <a:xfrm>
                  <a:off x="9686813" y="1223520"/>
                  <a:ext cx="1116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325" name="Freihand 324">
                  <a:extLst>
                    <a:ext uri="{FF2B5EF4-FFF2-40B4-BE49-F238E27FC236}">
                      <a16:creationId xmlns:a16="http://schemas.microsoft.com/office/drawing/2014/main" id="{0A674CEA-5480-490A-9535-5F9438F2AB7F}"/>
                    </a:ext>
                  </a:extLst>
                </p14:cNvPr>
                <p14:cNvContentPartPr/>
                <p14:nvPr/>
              </p14:nvContentPartPr>
              <p14:xfrm>
                <a:off x="9895613" y="1123080"/>
                <a:ext cx="9000" cy="74880"/>
              </p14:xfrm>
            </p:contentPart>
          </mc:Choice>
          <mc:Fallback>
            <p:pic>
              <p:nvPicPr>
                <p:cNvPr id="325" name="Freihand 324">
                  <a:extLst>
                    <a:ext uri="{FF2B5EF4-FFF2-40B4-BE49-F238E27FC236}">
                      <a16:creationId xmlns:a16="http://schemas.microsoft.com/office/drawing/2014/main" id="{0A674CEA-5480-490A-9535-5F9438F2AB7F}"/>
                    </a:ext>
                  </a:extLst>
                </p:cNvPr>
                <p:cNvPicPr/>
                <p:nvPr/>
              </p:nvPicPr>
              <p:blipFill>
                <a:blip r:embed="rId606"/>
                <a:stretch>
                  <a:fillRect/>
                </a:stretch>
              </p:blipFill>
              <p:spPr>
                <a:xfrm>
                  <a:off x="9891293" y="1118760"/>
                  <a:ext cx="1764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326" name="Freihand 325">
                  <a:extLst>
                    <a:ext uri="{FF2B5EF4-FFF2-40B4-BE49-F238E27FC236}">
                      <a16:creationId xmlns:a16="http://schemas.microsoft.com/office/drawing/2014/main" id="{19677B1D-3931-4666-856E-B11C62FC60BC}"/>
                    </a:ext>
                  </a:extLst>
                </p14:cNvPr>
                <p14:cNvContentPartPr/>
                <p14:nvPr/>
              </p14:nvContentPartPr>
              <p14:xfrm>
                <a:off x="9973373" y="1110840"/>
                <a:ext cx="61560" cy="97200"/>
              </p14:xfrm>
            </p:contentPart>
          </mc:Choice>
          <mc:Fallback>
            <p:pic>
              <p:nvPicPr>
                <p:cNvPr id="326" name="Freihand 325">
                  <a:extLst>
                    <a:ext uri="{FF2B5EF4-FFF2-40B4-BE49-F238E27FC236}">
                      <a16:creationId xmlns:a16="http://schemas.microsoft.com/office/drawing/2014/main" id="{19677B1D-3931-4666-856E-B11C62FC60BC}"/>
                    </a:ext>
                  </a:extLst>
                </p:cNvPr>
                <p:cNvPicPr/>
                <p:nvPr/>
              </p:nvPicPr>
              <p:blipFill>
                <a:blip r:embed="rId608"/>
                <a:stretch>
                  <a:fillRect/>
                </a:stretch>
              </p:blipFill>
              <p:spPr>
                <a:xfrm>
                  <a:off x="9969053" y="1106520"/>
                  <a:ext cx="702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327" name="Freihand 326">
                  <a:extLst>
                    <a:ext uri="{FF2B5EF4-FFF2-40B4-BE49-F238E27FC236}">
                      <a16:creationId xmlns:a16="http://schemas.microsoft.com/office/drawing/2014/main" id="{7726098E-16C9-4C22-ACFA-6851FD42FF66}"/>
                    </a:ext>
                  </a:extLst>
                </p14:cNvPr>
                <p14:cNvContentPartPr/>
                <p14:nvPr/>
              </p14:nvContentPartPr>
              <p14:xfrm>
                <a:off x="10053653" y="1095360"/>
                <a:ext cx="79200" cy="96480"/>
              </p14:xfrm>
            </p:contentPart>
          </mc:Choice>
          <mc:Fallback>
            <p:pic>
              <p:nvPicPr>
                <p:cNvPr id="327" name="Freihand 326">
                  <a:extLst>
                    <a:ext uri="{FF2B5EF4-FFF2-40B4-BE49-F238E27FC236}">
                      <a16:creationId xmlns:a16="http://schemas.microsoft.com/office/drawing/2014/main" id="{7726098E-16C9-4C22-ACFA-6851FD42FF66}"/>
                    </a:ext>
                  </a:extLst>
                </p:cNvPr>
                <p:cNvPicPr/>
                <p:nvPr/>
              </p:nvPicPr>
              <p:blipFill>
                <a:blip r:embed="rId610"/>
                <a:stretch>
                  <a:fillRect/>
                </a:stretch>
              </p:blipFill>
              <p:spPr>
                <a:xfrm>
                  <a:off x="10049333" y="1091040"/>
                  <a:ext cx="87840" cy="105120"/>
                </a:xfrm>
                <a:prstGeom prst="rect">
                  <a:avLst/>
                </a:prstGeom>
              </p:spPr>
            </p:pic>
          </mc:Fallback>
        </mc:AlternateContent>
      </p:grpSp>
      <p:grpSp>
        <p:nvGrpSpPr>
          <p:cNvPr id="353" name="Gruppieren 352">
            <a:extLst>
              <a:ext uri="{FF2B5EF4-FFF2-40B4-BE49-F238E27FC236}">
                <a16:creationId xmlns:a16="http://schemas.microsoft.com/office/drawing/2014/main" id="{3109E75C-BCBA-437A-947B-8EFDC165AABD}"/>
              </a:ext>
            </a:extLst>
          </p:cNvPr>
          <p:cNvGrpSpPr/>
          <p:nvPr/>
        </p:nvGrpSpPr>
        <p:grpSpPr>
          <a:xfrm>
            <a:off x="10232213" y="1009680"/>
            <a:ext cx="1309320" cy="397080"/>
            <a:chOff x="10232213" y="1009680"/>
            <a:chExt cx="1309320" cy="397080"/>
          </a:xfrm>
        </p:grpSpPr>
        <mc:AlternateContent xmlns:mc="http://schemas.openxmlformats.org/markup-compatibility/2006">
          <mc:Choice xmlns:p14="http://schemas.microsoft.com/office/powerpoint/2010/main" Requires="p14">
            <p:contentPart p14:bwMode="auto" r:id="rId611">
              <p14:nvContentPartPr>
                <p14:cNvPr id="329" name="Freihand 328">
                  <a:extLst>
                    <a:ext uri="{FF2B5EF4-FFF2-40B4-BE49-F238E27FC236}">
                      <a16:creationId xmlns:a16="http://schemas.microsoft.com/office/drawing/2014/main" id="{5331A0D5-B9F2-4E02-A33B-57A4C043CAE2}"/>
                    </a:ext>
                  </a:extLst>
                </p14:cNvPr>
                <p14:cNvContentPartPr/>
                <p14:nvPr/>
              </p14:nvContentPartPr>
              <p14:xfrm>
                <a:off x="10267493" y="1113000"/>
                <a:ext cx="7560" cy="79560"/>
              </p14:xfrm>
            </p:contentPart>
          </mc:Choice>
          <mc:Fallback>
            <p:pic>
              <p:nvPicPr>
                <p:cNvPr id="329" name="Freihand 328">
                  <a:extLst>
                    <a:ext uri="{FF2B5EF4-FFF2-40B4-BE49-F238E27FC236}">
                      <a16:creationId xmlns:a16="http://schemas.microsoft.com/office/drawing/2014/main" id="{5331A0D5-B9F2-4E02-A33B-57A4C043CAE2}"/>
                    </a:ext>
                  </a:extLst>
                </p:cNvPr>
                <p:cNvPicPr/>
                <p:nvPr/>
              </p:nvPicPr>
              <p:blipFill>
                <a:blip r:embed="rId612"/>
                <a:stretch>
                  <a:fillRect/>
                </a:stretch>
              </p:blipFill>
              <p:spPr>
                <a:xfrm>
                  <a:off x="10263173" y="1108680"/>
                  <a:ext cx="162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330" name="Freihand 329">
                  <a:extLst>
                    <a:ext uri="{FF2B5EF4-FFF2-40B4-BE49-F238E27FC236}">
                      <a16:creationId xmlns:a16="http://schemas.microsoft.com/office/drawing/2014/main" id="{DD32DA62-3810-44B9-AAEE-204D74B72336}"/>
                    </a:ext>
                  </a:extLst>
                </p14:cNvPr>
                <p14:cNvContentPartPr/>
                <p14:nvPr/>
              </p14:nvContentPartPr>
              <p14:xfrm>
                <a:off x="10232213" y="1150440"/>
                <a:ext cx="80640" cy="12600"/>
              </p14:xfrm>
            </p:contentPart>
          </mc:Choice>
          <mc:Fallback>
            <p:pic>
              <p:nvPicPr>
                <p:cNvPr id="330" name="Freihand 329">
                  <a:extLst>
                    <a:ext uri="{FF2B5EF4-FFF2-40B4-BE49-F238E27FC236}">
                      <a16:creationId xmlns:a16="http://schemas.microsoft.com/office/drawing/2014/main" id="{DD32DA62-3810-44B9-AAEE-204D74B72336}"/>
                    </a:ext>
                  </a:extLst>
                </p:cNvPr>
                <p:cNvPicPr/>
                <p:nvPr/>
              </p:nvPicPr>
              <p:blipFill>
                <a:blip r:embed="rId614"/>
                <a:stretch>
                  <a:fillRect/>
                </a:stretch>
              </p:blipFill>
              <p:spPr>
                <a:xfrm>
                  <a:off x="10227893" y="1146120"/>
                  <a:ext cx="8928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331" name="Freihand 330">
                  <a:extLst>
                    <a:ext uri="{FF2B5EF4-FFF2-40B4-BE49-F238E27FC236}">
                      <a16:creationId xmlns:a16="http://schemas.microsoft.com/office/drawing/2014/main" id="{086A0D41-2D01-48CF-B156-34B658E168E8}"/>
                    </a:ext>
                  </a:extLst>
                </p14:cNvPr>
                <p14:cNvContentPartPr/>
                <p14:nvPr/>
              </p14:nvContentPartPr>
              <p14:xfrm>
                <a:off x="10438133" y="1044960"/>
                <a:ext cx="80280" cy="76680"/>
              </p14:xfrm>
            </p:contentPart>
          </mc:Choice>
          <mc:Fallback>
            <p:pic>
              <p:nvPicPr>
                <p:cNvPr id="331" name="Freihand 330">
                  <a:extLst>
                    <a:ext uri="{FF2B5EF4-FFF2-40B4-BE49-F238E27FC236}">
                      <a16:creationId xmlns:a16="http://schemas.microsoft.com/office/drawing/2014/main" id="{086A0D41-2D01-48CF-B156-34B658E168E8}"/>
                    </a:ext>
                  </a:extLst>
                </p:cNvPr>
                <p:cNvPicPr/>
                <p:nvPr/>
              </p:nvPicPr>
              <p:blipFill>
                <a:blip r:embed="rId616"/>
                <a:stretch>
                  <a:fillRect/>
                </a:stretch>
              </p:blipFill>
              <p:spPr>
                <a:xfrm>
                  <a:off x="10433813" y="1040640"/>
                  <a:ext cx="889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332" name="Freihand 331">
                  <a:extLst>
                    <a:ext uri="{FF2B5EF4-FFF2-40B4-BE49-F238E27FC236}">
                      <a16:creationId xmlns:a16="http://schemas.microsoft.com/office/drawing/2014/main" id="{28721417-35BA-4FB0-B702-AC4AD5DCDAA7}"/>
                    </a:ext>
                  </a:extLst>
                </p14:cNvPr>
                <p14:cNvContentPartPr/>
                <p14:nvPr/>
              </p14:nvContentPartPr>
              <p14:xfrm>
                <a:off x="10468013" y="1030200"/>
                <a:ext cx="59400" cy="2880"/>
              </p14:xfrm>
            </p:contentPart>
          </mc:Choice>
          <mc:Fallback>
            <p:pic>
              <p:nvPicPr>
                <p:cNvPr id="332" name="Freihand 331">
                  <a:extLst>
                    <a:ext uri="{FF2B5EF4-FFF2-40B4-BE49-F238E27FC236}">
                      <a16:creationId xmlns:a16="http://schemas.microsoft.com/office/drawing/2014/main" id="{28721417-35BA-4FB0-B702-AC4AD5DCDAA7}"/>
                    </a:ext>
                  </a:extLst>
                </p:cNvPr>
                <p:cNvPicPr/>
                <p:nvPr/>
              </p:nvPicPr>
              <p:blipFill>
                <a:blip r:embed="rId618"/>
                <a:stretch>
                  <a:fillRect/>
                </a:stretch>
              </p:blipFill>
              <p:spPr>
                <a:xfrm>
                  <a:off x="10463693" y="1025880"/>
                  <a:ext cx="680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333" name="Freihand 332">
                  <a:extLst>
                    <a:ext uri="{FF2B5EF4-FFF2-40B4-BE49-F238E27FC236}">
                      <a16:creationId xmlns:a16="http://schemas.microsoft.com/office/drawing/2014/main" id="{7010D932-B8C9-4114-91B4-5C485B99B7CE}"/>
                    </a:ext>
                  </a:extLst>
                </p14:cNvPr>
                <p14:cNvContentPartPr/>
                <p14:nvPr/>
              </p14:nvContentPartPr>
              <p14:xfrm>
                <a:off x="10568813" y="1026960"/>
                <a:ext cx="61560" cy="79560"/>
              </p14:xfrm>
            </p:contentPart>
          </mc:Choice>
          <mc:Fallback>
            <p:pic>
              <p:nvPicPr>
                <p:cNvPr id="333" name="Freihand 332">
                  <a:extLst>
                    <a:ext uri="{FF2B5EF4-FFF2-40B4-BE49-F238E27FC236}">
                      <a16:creationId xmlns:a16="http://schemas.microsoft.com/office/drawing/2014/main" id="{7010D932-B8C9-4114-91B4-5C485B99B7CE}"/>
                    </a:ext>
                  </a:extLst>
                </p:cNvPr>
                <p:cNvPicPr/>
                <p:nvPr/>
              </p:nvPicPr>
              <p:blipFill>
                <a:blip r:embed="rId620"/>
                <a:stretch>
                  <a:fillRect/>
                </a:stretch>
              </p:blipFill>
              <p:spPr>
                <a:xfrm>
                  <a:off x="10564493" y="1022640"/>
                  <a:ext cx="702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335" name="Freihand 334">
                  <a:extLst>
                    <a:ext uri="{FF2B5EF4-FFF2-40B4-BE49-F238E27FC236}">
                      <a16:creationId xmlns:a16="http://schemas.microsoft.com/office/drawing/2014/main" id="{AF996488-CC85-40A8-A90C-B1766ADC88FA}"/>
                    </a:ext>
                  </a:extLst>
                </p14:cNvPr>
                <p14:cNvContentPartPr/>
                <p14:nvPr/>
              </p14:nvContentPartPr>
              <p14:xfrm>
                <a:off x="10453973" y="1116600"/>
                <a:ext cx="289440" cy="47880"/>
              </p14:xfrm>
            </p:contentPart>
          </mc:Choice>
          <mc:Fallback>
            <p:pic>
              <p:nvPicPr>
                <p:cNvPr id="335" name="Freihand 334">
                  <a:extLst>
                    <a:ext uri="{FF2B5EF4-FFF2-40B4-BE49-F238E27FC236}">
                      <a16:creationId xmlns:a16="http://schemas.microsoft.com/office/drawing/2014/main" id="{AF996488-CC85-40A8-A90C-B1766ADC88FA}"/>
                    </a:ext>
                  </a:extLst>
                </p:cNvPr>
                <p:cNvPicPr/>
                <p:nvPr/>
              </p:nvPicPr>
              <p:blipFill>
                <a:blip r:embed="rId622"/>
                <a:stretch>
                  <a:fillRect/>
                </a:stretch>
              </p:blipFill>
              <p:spPr>
                <a:xfrm>
                  <a:off x="10449653" y="1112280"/>
                  <a:ext cx="29808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336" name="Freihand 335">
                  <a:extLst>
                    <a:ext uri="{FF2B5EF4-FFF2-40B4-BE49-F238E27FC236}">
                      <a16:creationId xmlns:a16="http://schemas.microsoft.com/office/drawing/2014/main" id="{D41B864B-C1DC-426E-8483-B71295C15C5B}"/>
                    </a:ext>
                  </a:extLst>
                </p14:cNvPr>
                <p14:cNvContentPartPr/>
                <p14:nvPr/>
              </p14:nvContentPartPr>
              <p14:xfrm>
                <a:off x="10417973" y="1232520"/>
                <a:ext cx="141840" cy="77400"/>
              </p14:xfrm>
            </p:contentPart>
          </mc:Choice>
          <mc:Fallback>
            <p:pic>
              <p:nvPicPr>
                <p:cNvPr id="336" name="Freihand 335">
                  <a:extLst>
                    <a:ext uri="{FF2B5EF4-FFF2-40B4-BE49-F238E27FC236}">
                      <a16:creationId xmlns:a16="http://schemas.microsoft.com/office/drawing/2014/main" id="{D41B864B-C1DC-426E-8483-B71295C15C5B}"/>
                    </a:ext>
                  </a:extLst>
                </p:cNvPr>
                <p:cNvPicPr/>
                <p:nvPr/>
              </p:nvPicPr>
              <p:blipFill>
                <a:blip r:embed="rId624"/>
                <a:stretch>
                  <a:fillRect/>
                </a:stretch>
              </p:blipFill>
              <p:spPr>
                <a:xfrm>
                  <a:off x="10413653" y="1228200"/>
                  <a:ext cx="15048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337" name="Freihand 336">
                  <a:extLst>
                    <a:ext uri="{FF2B5EF4-FFF2-40B4-BE49-F238E27FC236}">
                      <a16:creationId xmlns:a16="http://schemas.microsoft.com/office/drawing/2014/main" id="{ADD050D1-1368-46B2-A1F6-1BA9D5CA4AB7}"/>
                    </a:ext>
                  </a:extLst>
                </p14:cNvPr>
                <p14:cNvContentPartPr/>
                <p14:nvPr/>
              </p14:nvContentPartPr>
              <p14:xfrm>
                <a:off x="10505813" y="1228560"/>
                <a:ext cx="169920" cy="59040"/>
              </p14:xfrm>
            </p:contentPart>
          </mc:Choice>
          <mc:Fallback>
            <p:pic>
              <p:nvPicPr>
                <p:cNvPr id="337" name="Freihand 336">
                  <a:extLst>
                    <a:ext uri="{FF2B5EF4-FFF2-40B4-BE49-F238E27FC236}">
                      <a16:creationId xmlns:a16="http://schemas.microsoft.com/office/drawing/2014/main" id="{ADD050D1-1368-46B2-A1F6-1BA9D5CA4AB7}"/>
                    </a:ext>
                  </a:extLst>
                </p:cNvPr>
                <p:cNvPicPr/>
                <p:nvPr/>
              </p:nvPicPr>
              <p:blipFill>
                <a:blip r:embed="rId626"/>
                <a:stretch>
                  <a:fillRect/>
                </a:stretch>
              </p:blipFill>
              <p:spPr>
                <a:xfrm>
                  <a:off x="10501493" y="1224240"/>
                  <a:ext cx="17856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338" name="Freihand 337">
                  <a:extLst>
                    <a:ext uri="{FF2B5EF4-FFF2-40B4-BE49-F238E27FC236}">
                      <a16:creationId xmlns:a16="http://schemas.microsoft.com/office/drawing/2014/main" id="{BA7BC8C1-4C10-4796-BB2F-EC37F92E1E27}"/>
                    </a:ext>
                  </a:extLst>
                </p14:cNvPr>
                <p14:cNvContentPartPr/>
                <p14:nvPr/>
              </p14:nvContentPartPr>
              <p14:xfrm>
                <a:off x="10669613" y="1191120"/>
                <a:ext cx="2880" cy="3600"/>
              </p14:xfrm>
            </p:contentPart>
          </mc:Choice>
          <mc:Fallback>
            <p:pic>
              <p:nvPicPr>
                <p:cNvPr id="338" name="Freihand 337">
                  <a:extLst>
                    <a:ext uri="{FF2B5EF4-FFF2-40B4-BE49-F238E27FC236}">
                      <a16:creationId xmlns:a16="http://schemas.microsoft.com/office/drawing/2014/main" id="{BA7BC8C1-4C10-4796-BB2F-EC37F92E1E27}"/>
                    </a:ext>
                  </a:extLst>
                </p:cNvPr>
                <p:cNvPicPr/>
                <p:nvPr/>
              </p:nvPicPr>
              <p:blipFill>
                <a:blip r:embed="rId628"/>
                <a:stretch>
                  <a:fillRect/>
                </a:stretch>
              </p:blipFill>
              <p:spPr>
                <a:xfrm>
                  <a:off x="10665293" y="1186800"/>
                  <a:ext cx="1152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339" name="Freihand 338">
                  <a:extLst>
                    <a:ext uri="{FF2B5EF4-FFF2-40B4-BE49-F238E27FC236}">
                      <a16:creationId xmlns:a16="http://schemas.microsoft.com/office/drawing/2014/main" id="{210103B8-010D-45D5-B487-62E2B9A703B9}"/>
                    </a:ext>
                  </a:extLst>
                </p14:cNvPr>
                <p14:cNvContentPartPr/>
                <p14:nvPr/>
              </p14:nvContentPartPr>
              <p14:xfrm>
                <a:off x="10700573" y="1174200"/>
                <a:ext cx="68400" cy="78480"/>
              </p14:xfrm>
            </p:contentPart>
          </mc:Choice>
          <mc:Fallback>
            <p:pic>
              <p:nvPicPr>
                <p:cNvPr id="339" name="Freihand 338">
                  <a:extLst>
                    <a:ext uri="{FF2B5EF4-FFF2-40B4-BE49-F238E27FC236}">
                      <a16:creationId xmlns:a16="http://schemas.microsoft.com/office/drawing/2014/main" id="{210103B8-010D-45D5-B487-62E2B9A703B9}"/>
                    </a:ext>
                  </a:extLst>
                </p:cNvPr>
                <p:cNvPicPr/>
                <p:nvPr/>
              </p:nvPicPr>
              <p:blipFill>
                <a:blip r:embed="rId630"/>
                <a:stretch>
                  <a:fillRect/>
                </a:stretch>
              </p:blipFill>
              <p:spPr>
                <a:xfrm>
                  <a:off x="10696253" y="1169880"/>
                  <a:ext cx="770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340" name="Freihand 339">
                  <a:extLst>
                    <a:ext uri="{FF2B5EF4-FFF2-40B4-BE49-F238E27FC236}">
                      <a16:creationId xmlns:a16="http://schemas.microsoft.com/office/drawing/2014/main" id="{C68A3863-0776-41E6-89F7-58FA6251D658}"/>
                    </a:ext>
                  </a:extLst>
                </p14:cNvPr>
                <p14:cNvContentPartPr/>
                <p14:nvPr/>
              </p14:nvContentPartPr>
              <p14:xfrm>
                <a:off x="10919813" y="1119120"/>
                <a:ext cx="5400" cy="77760"/>
              </p14:xfrm>
            </p:contentPart>
          </mc:Choice>
          <mc:Fallback>
            <p:pic>
              <p:nvPicPr>
                <p:cNvPr id="340" name="Freihand 339">
                  <a:extLst>
                    <a:ext uri="{FF2B5EF4-FFF2-40B4-BE49-F238E27FC236}">
                      <a16:creationId xmlns:a16="http://schemas.microsoft.com/office/drawing/2014/main" id="{C68A3863-0776-41E6-89F7-58FA6251D658}"/>
                    </a:ext>
                  </a:extLst>
                </p:cNvPr>
                <p:cNvPicPr/>
                <p:nvPr/>
              </p:nvPicPr>
              <p:blipFill>
                <a:blip r:embed="rId632"/>
                <a:stretch>
                  <a:fillRect/>
                </a:stretch>
              </p:blipFill>
              <p:spPr>
                <a:xfrm>
                  <a:off x="10915493" y="1114800"/>
                  <a:ext cx="1404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341" name="Freihand 340">
                  <a:extLst>
                    <a:ext uri="{FF2B5EF4-FFF2-40B4-BE49-F238E27FC236}">
                      <a16:creationId xmlns:a16="http://schemas.microsoft.com/office/drawing/2014/main" id="{14027E2B-454A-4C13-B79D-CB8DCA59703B}"/>
                    </a:ext>
                  </a:extLst>
                </p14:cNvPr>
                <p14:cNvContentPartPr/>
                <p14:nvPr/>
              </p14:nvContentPartPr>
              <p14:xfrm>
                <a:off x="10882373" y="1148280"/>
                <a:ext cx="105120" cy="21600"/>
              </p14:xfrm>
            </p:contentPart>
          </mc:Choice>
          <mc:Fallback>
            <p:pic>
              <p:nvPicPr>
                <p:cNvPr id="341" name="Freihand 340">
                  <a:extLst>
                    <a:ext uri="{FF2B5EF4-FFF2-40B4-BE49-F238E27FC236}">
                      <a16:creationId xmlns:a16="http://schemas.microsoft.com/office/drawing/2014/main" id="{14027E2B-454A-4C13-B79D-CB8DCA59703B}"/>
                    </a:ext>
                  </a:extLst>
                </p:cNvPr>
                <p:cNvPicPr/>
                <p:nvPr/>
              </p:nvPicPr>
              <p:blipFill>
                <a:blip r:embed="rId634"/>
                <a:stretch>
                  <a:fillRect/>
                </a:stretch>
              </p:blipFill>
              <p:spPr>
                <a:xfrm>
                  <a:off x="10878053" y="1143960"/>
                  <a:ext cx="1137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342" name="Freihand 341">
                  <a:extLst>
                    <a:ext uri="{FF2B5EF4-FFF2-40B4-BE49-F238E27FC236}">
                      <a16:creationId xmlns:a16="http://schemas.microsoft.com/office/drawing/2014/main" id="{0C37AE0F-74AC-4BD5-B204-2D8ECFDF9261}"/>
                    </a:ext>
                  </a:extLst>
                </p14:cNvPr>
                <p14:cNvContentPartPr/>
                <p14:nvPr/>
              </p14:nvContentPartPr>
              <p14:xfrm>
                <a:off x="11053013" y="1009680"/>
                <a:ext cx="100800" cy="122040"/>
              </p14:xfrm>
            </p:contentPart>
          </mc:Choice>
          <mc:Fallback>
            <p:pic>
              <p:nvPicPr>
                <p:cNvPr id="342" name="Freihand 341">
                  <a:extLst>
                    <a:ext uri="{FF2B5EF4-FFF2-40B4-BE49-F238E27FC236}">
                      <a16:creationId xmlns:a16="http://schemas.microsoft.com/office/drawing/2014/main" id="{0C37AE0F-74AC-4BD5-B204-2D8ECFDF9261}"/>
                    </a:ext>
                  </a:extLst>
                </p:cNvPr>
                <p:cNvPicPr/>
                <p:nvPr/>
              </p:nvPicPr>
              <p:blipFill>
                <a:blip r:embed="rId636"/>
                <a:stretch>
                  <a:fillRect/>
                </a:stretch>
              </p:blipFill>
              <p:spPr>
                <a:xfrm>
                  <a:off x="11048693" y="1005360"/>
                  <a:ext cx="1094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343" name="Freihand 342">
                  <a:extLst>
                    <a:ext uri="{FF2B5EF4-FFF2-40B4-BE49-F238E27FC236}">
                      <a16:creationId xmlns:a16="http://schemas.microsoft.com/office/drawing/2014/main" id="{3F5A576C-8435-4BC2-A0CB-1ABEA53D78BD}"/>
                    </a:ext>
                  </a:extLst>
                </p14:cNvPr>
                <p14:cNvContentPartPr/>
                <p14:nvPr/>
              </p14:nvContentPartPr>
              <p14:xfrm>
                <a:off x="11173973" y="1023720"/>
                <a:ext cx="115560" cy="82440"/>
              </p14:xfrm>
            </p:contentPart>
          </mc:Choice>
          <mc:Fallback>
            <p:pic>
              <p:nvPicPr>
                <p:cNvPr id="343" name="Freihand 342">
                  <a:extLst>
                    <a:ext uri="{FF2B5EF4-FFF2-40B4-BE49-F238E27FC236}">
                      <a16:creationId xmlns:a16="http://schemas.microsoft.com/office/drawing/2014/main" id="{3F5A576C-8435-4BC2-A0CB-1ABEA53D78BD}"/>
                    </a:ext>
                  </a:extLst>
                </p:cNvPr>
                <p:cNvPicPr/>
                <p:nvPr/>
              </p:nvPicPr>
              <p:blipFill>
                <a:blip r:embed="rId638"/>
                <a:stretch>
                  <a:fillRect/>
                </a:stretch>
              </p:blipFill>
              <p:spPr>
                <a:xfrm>
                  <a:off x="11169653" y="1019400"/>
                  <a:ext cx="12420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345" name="Freihand 344">
                  <a:extLst>
                    <a:ext uri="{FF2B5EF4-FFF2-40B4-BE49-F238E27FC236}">
                      <a16:creationId xmlns:a16="http://schemas.microsoft.com/office/drawing/2014/main" id="{1D5CC030-2788-433A-AAB1-D49CE9644E57}"/>
                    </a:ext>
                  </a:extLst>
                </p14:cNvPr>
                <p14:cNvContentPartPr/>
                <p14:nvPr/>
              </p14:nvContentPartPr>
              <p14:xfrm>
                <a:off x="11082893" y="1146120"/>
                <a:ext cx="221040" cy="50040"/>
              </p14:xfrm>
            </p:contentPart>
          </mc:Choice>
          <mc:Fallback>
            <p:pic>
              <p:nvPicPr>
                <p:cNvPr id="345" name="Freihand 344">
                  <a:extLst>
                    <a:ext uri="{FF2B5EF4-FFF2-40B4-BE49-F238E27FC236}">
                      <a16:creationId xmlns:a16="http://schemas.microsoft.com/office/drawing/2014/main" id="{1D5CC030-2788-433A-AAB1-D49CE9644E57}"/>
                    </a:ext>
                  </a:extLst>
                </p:cNvPr>
                <p:cNvPicPr/>
                <p:nvPr/>
              </p:nvPicPr>
              <p:blipFill>
                <a:blip r:embed="rId640"/>
                <a:stretch>
                  <a:fillRect/>
                </a:stretch>
              </p:blipFill>
              <p:spPr>
                <a:xfrm>
                  <a:off x="11078573" y="1141800"/>
                  <a:ext cx="22968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346" name="Freihand 345">
                  <a:extLst>
                    <a:ext uri="{FF2B5EF4-FFF2-40B4-BE49-F238E27FC236}">
                      <a16:creationId xmlns:a16="http://schemas.microsoft.com/office/drawing/2014/main" id="{928D07EC-B233-4B6C-B328-1692562DA77B}"/>
                    </a:ext>
                  </a:extLst>
                </p14:cNvPr>
                <p14:cNvContentPartPr/>
                <p14:nvPr/>
              </p14:nvContentPartPr>
              <p14:xfrm>
                <a:off x="11025293" y="1239360"/>
                <a:ext cx="111240" cy="98280"/>
              </p14:xfrm>
            </p:contentPart>
          </mc:Choice>
          <mc:Fallback>
            <p:pic>
              <p:nvPicPr>
                <p:cNvPr id="346" name="Freihand 345">
                  <a:extLst>
                    <a:ext uri="{FF2B5EF4-FFF2-40B4-BE49-F238E27FC236}">
                      <a16:creationId xmlns:a16="http://schemas.microsoft.com/office/drawing/2014/main" id="{928D07EC-B233-4B6C-B328-1692562DA77B}"/>
                    </a:ext>
                  </a:extLst>
                </p:cNvPr>
                <p:cNvPicPr/>
                <p:nvPr/>
              </p:nvPicPr>
              <p:blipFill>
                <a:blip r:embed="rId642"/>
                <a:stretch>
                  <a:fillRect/>
                </a:stretch>
              </p:blipFill>
              <p:spPr>
                <a:xfrm>
                  <a:off x="11020973" y="1235040"/>
                  <a:ext cx="1198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347" name="Freihand 346">
                  <a:extLst>
                    <a:ext uri="{FF2B5EF4-FFF2-40B4-BE49-F238E27FC236}">
                      <a16:creationId xmlns:a16="http://schemas.microsoft.com/office/drawing/2014/main" id="{E7754D0A-E761-48DA-87FA-FFECAE23229B}"/>
                    </a:ext>
                  </a:extLst>
                </p14:cNvPr>
                <p14:cNvContentPartPr/>
                <p14:nvPr/>
              </p14:nvContentPartPr>
              <p14:xfrm>
                <a:off x="11138333" y="1251960"/>
                <a:ext cx="68040" cy="90000"/>
              </p14:xfrm>
            </p:contentPart>
          </mc:Choice>
          <mc:Fallback>
            <p:pic>
              <p:nvPicPr>
                <p:cNvPr id="347" name="Freihand 346">
                  <a:extLst>
                    <a:ext uri="{FF2B5EF4-FFF2-40B4-BE49-F238E27FC236}">
                      <a16:creationId xmlns:a16="http://schemas.microsoft.com/office/drawing/2014/main" id="{E7754D0A-E761-48DA-87FA-FFECAE23229B}"/>
                    </a:ext>
                  </a:extLst>
                </p:cNvPr>
                <p:cNvPicPr/>
                <p:nvPr/>
              </p:nvPicPr>
              <p:blipFill>
                <a:blip r:embed="rId644"/>
                <a:stretch>
                  <a:fillRect/>
                </a:stretch>
              </p:blipFill>
              <p:spPr>
                <a:xfrm>
                  <a:off x="11134013" y="1247640"/>
                  <a:ext cx="766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348" name="Freihand 347">
                  <a:extLst>
                    <a:ext uri="{FF2B5EF4-FFF2-40B4-BE49-F238E27FC236}">
                      <a16:creationId xmlns:a16="http://schemas.microsoft.com/office/drawing/2014/main" id="{4D32DA09-D457-4B44-91E1-0941F58087F1}"/>
                    </a:ext>
                  </a:extLst>
                </p14:cNvPr>
                <p14:cNvContentPartPr/>
                <p14:nvPr/>
              </p14:nvContentPartPr>
              <p14:xfrm>
                <a:off x="11250293" y="1204080"/>
                <a:ext cx="30240" cy="129240"/>
              </p14:xfrm>
            </p:contentPart>
          </mc:Choice>
          <mc:Fallback>
            <p:pic>
              <p:nvPicPr>
                <p:cNvPr id="348" name="Freihand 347">
                  <a:extLst>
                    <a:ext uri="{FF2B5EF4-FFF2-40B4-BE49-F238E27FC236}">
                      <a16:creationId xmlns:a16="http://schemas.microsoft.com/office/drawing/2014/main" id="{4D32DA09-D457-4B44-91E1-0941F58087F1}"/>
                    </a:ext>
                  </a:extLst>
                </p:cNvPr>
                <p:cNvPicPr/>
                <p:nvPr/>
              </p:nvPicPr>
              <p:blipFill>
                <a:blip r:embed="rId646"/>
                <a:stretch>
                  <a:fillRect/>
                </a:stretch>
              </p:blipFill>
              <p:spPr>
                <a:xfrm>
                  <a:off x="11245973" y="1199760"/>
                  <a:ext cx="3888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349" name="Freihand 348">
                  <a:extLst>
                    <a:ext uri="{FF2B5EF4-FFF2-40B4-BE49-F238E27FC236}">
                      <a16:creationId xmlns:a16="http://schemas.microsoft.com/office/drawing/2014/main" id="{65F3B476-BD41-45F4-B1F6-C5EAC30D0D13}"/>
                    </a:ext>
                  </a:extLst>
                </p14:cNvPr>
                <p14:cNvContentPartPr/>
                <p14:nvPr/>
              </p14:nvContentPartPr>
              <p14:xfrm>
                <a:off x="11297093" y="1208040"/>
                <a:ext cx="47160" cy="70560"/>
              </p14:xfrm>
            </p:contentPart>
          </mc:Choice>
          <mc:Fallback>
            <p:pic>
              <p:nvPicPr>
                <p:cNvPr id="349" name="Freihand 348">
                  <a:extLst>
                    <a:ext uri="{FF2B5EF4-FFF2-40B4-BE49-F238E27FC236}">
                      <a16:creationId xmlns:a16="http://schemas.microsoft.com/office/drawing/2014/main" id="{65F3B476-BD41-45F4-B1F6-C5EAC30D0D13}"/>
                    </a:ext>
                  </a:extLst>
                </p:cNvPr>
                <p:cNvPicPr/>
                <p:nvPr/>
              </p:nvPicPr>
              <p:blipFill>
                <a:blip r:embed="rId648"/>
                <a:stretch>
                  <a:fillRect/>
                </a:stretch>
              </p:blipFill>
              <p:spPr>
                <a:xfrm>
                  <a:off x="11292773" y="1203720"/>
                  <a:ext cx="558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350" name="Freihand 349">
                  <a:extLst>
                    <a:ext uri="{FF2B5EF4-FFF2-40B4-BE49-F238E27FC236}">
                      <a16:creationId xmlns:a16="http://schemas.microsoft.com/office/drawing/2014/main" id="{7A697DEF-EA86-40A0-8FE3-4186A00D823B}"/>
                    </a:ext>
                  </a:extLst>
                </p14:cNvPr>
                <p14:cNvContentPartPr/>
                <p14:nvPr/>
              </p14:nvContentPartPr>
              <p14:xfrm>
                <a:off x="11270813" y="1182480"/>
                <a:ext cx="95760" cy="158040"/>
              </p14:xfrm>
            </p:contentPart>
          </mc:Choice>
          <mc:Fallback>
            <p:pic>
              <p:nvPicPr>
                <p:cNvPr id="350" name="Freihand 349">
                  <a:extLst>
                    <a:ext uri="{FF2B5EF4-FFF2-40B4-BE49-F238E27FC236}">
                      <a16:creationId xmlns:a16="http://schemas.microsoft.com/office/drawing/2014/main" id="{7A697DEF-EA86-40A0-8FE3-4186A00D823B}"/>
                    </a:ext>
                  </a:extLst>
                </p:cNvPr>
                <p:cNvPicPr/>
                <p:nvPr/>
              </p:nvPicPr>
              <p:blipFill>
                <a:blip r:embed="rId650"/>
                <a:stretch>
                  <a:fillRect/>
                </a:stretch>
              </p:blipFill>
              <p:spPr>
                <a:xfrm>
                  <a:off x="11266493" y="1178160"/>
                  <a:ext cx="10440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351" name="Freihand 350">
                  <a:extLst>
                    <a:ext uri="{FF2B5EF4-FFF2-40B4-BE49-F238E27FC236}">
                      <a16:creationId xmlns:a16="http://schemas.microsoft.com/office/drawing/2014/main" id="{63B00DFE-15E2-4C9B-8499-4678BD9ED45B}"/>
                    </a:ext>
                  </a:extLst>
                </p14:cNvPr>
                <p14:cNvContentPartPr/>
                <p14:nvPr/>
              </p14:nvContentPartPr>
              <p14:xfrm>
                <a:off x="10979933" y="1213800"/>
                <a:ext cx="83880" cy="192960"/>
              </p14:xfrm>
            </p:contentPart>
          </mc:Choice>
          <mc:Fallback>
            <p:pic>
              <p:nvPicPr>
                <p:cNvPr id="351" name="Freihand 350">
                  <a:extLst>
                    <a:ext uri="{FF2B5EF4-FFF2-40B4-BE49-F238E27FC236}">
                      <a16:creationId xmlns:a16="http://schemas.microsoft.com/office/drawing/2014/main" id="{63B00DFE-15E2-4C9B-8499-4678BD9ED45B}"/>
                    </a:ext>
                  </a:extLst>
                </p:cNvPr>
                <p:cNvPicPr/>
                <p:nvPr/>
              </p:nvPicPr>
              <p:blipFill>
                <a:blip r:embed="rId652"/>
                <a:stretch>
                  <a:fillRect/>
                </a:stretch>
              </p:blipFill>
              <p:spPr>
                <a:xfrm>
                  <a:off x="10975613" y="1209480"/>
                  <a:ext cx="9252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352" name="Freihand 351">
                  <a:extLst>
                    <a:ext uri="{FF2B5EF4-FFF2-40B4-BE49-F238E27FC236}">
                      <a16:creationId xmlns:a16="http://schemas.microsoft.com/office/drawing/2014/main" id="{C22D56D2-A69B-4C4E-9974-2AD50C0FCA17}"/>
                    </a:ext>
                  </a:extLst>
                </p14:cNvPr>
                <p14:cNvContentPartPr/>
                <p14:nvPr/>
              </p14:nvContentPartPr>
              <p14:xfrm>
                <a:off x="11362613" y="1140000"/>
                <a:ext cx="178920" cy="66240"/>
              </p14:xfrm>
            </p:contentPart>
          </mc:Choice>
          <mc:Fallback>
            <p:pic>
              <p:nvPicPr>
                <p:cNvPr id="352" name="Freihand 351">
                  <a:extLst>
                    <a:ext uri="{FF2B5EF4-FFF2-40B4-BE49-F238E27FC236}">
                      <a16:creationId xmlns:a16="http://schemas.microsoft.com/office/drawing/2014/main" id="{C22D56D2-A69B-4C4E-9974-2AD50C0FCA17}"/>
                    </a:ext>
                  </a:extLst>
                </p:cNvPr>
                <p:cNvPicPr/>
                <p:nvPr/>
              </p:nvPicPr>
              <p:blipFill>
                <a:blip r:embed="rId654"/>
                <a:stretch>
                  <a:fillRect/>
                </a:stretch>
              </p:blipFill>
              <p:spPr>
                <a:xfrm>
                  <a:off x="11358293" y="1135680"/>
                  <a:ext cx="187560" cy="74880"/>
                </a:xfrm>
                <a:prstGeom prst="rect">
                  <a:avLst/>
                </a:prstGeom>
              </p:spPr>
            </p:pic>
          </mc:Fallback>
        </mc:AlternateContent>
      </p:grpSp>
      <p:grpSp>
        <p:nvGrpSpPr>
          <p:cNvPr id="359" name="Gruppieren 358">
            <a:extLst>
              <a:ext uri="{FF2B5EF4-FFF2-40B4-BE49-F238E27FC236}">
                <a16:creationId xmlns:a16="http://schemas.microsoft.com/office/drawing/2014/main" id="{1C750AD5-FD85-44B0-B17D-DBAA6ECCD8A3}"/>
              </a:ext>
            </a:extLst>
          </p:cNvPr>
          <p:cNvGrpSpPr/>
          <p:nvPr/>
        </p:nvGrpSpPr>
        <p:grpSpPr>
          <a:xfrm>
            <a:off x="10015493" y="1611240"/>
            <a:ext cx="277200" cy="123840"/>
            <a:chOff x="10015493" y="1611240"/>
            <a:chExt cx="277200" cy="123840"/>
          </a:xfrm>
        </p:grpSpPr>
        <mc:AlternateContent xmlns:mc="http://schemas.openxmlformats.org/markup-compatibility/2006">
          <mc:Choice xmlns:p14="http://schemas.microsoft.com/office/powerpoint/2010/main" Requires="p14">
            <p:contentPart p14:bwMode="auto" r:id="rId655">
              <p14:nvContentPartPr>
                <p14:cNvPr id="354" name="Freihand 353">
                  <a:extLst>
                    <a:ext uri="{FF2B5EF4-FFF2-40B4-BE49-F238E27FC236}">
                      <a16:creationId xmlns:a16="http://schemas.microsoft.com/office/drawing/2014/main" id="{0486EE65-D3EE-49D9-BD25-28F5755EAFD5}"/>
                    </a:ext>
                  </a:extLst>
                </p14:cNvPr>
                <p14:cNvContentPartPr/>
                <p14:nvPr/>
              </p14:nvContentPartPr>
              <p14:xfrm>
                <a:off x="10015493" y="1676040"/>
                <a:ext cx="163080" cy="16200"/>
              </p14:xfrm>
            </p:contentPart>
          </mc:Choice>
          <mc:Fallback>
            <p:pic>
              <p:nvPicPr>
                <p:cNvPr id="354" name="Freihand 353">
                  <a:extLst>
                    <a:ext uri="{FF2B5EF4-FFF2-40B4-BE49-F238E27FC236}">
                      <a16:creationId xmlns:a16="http://schemas.microsoft.com/office/drawing/2014/main" id="{0486EE65-D3EE-49D9-BD25-28F5755EAFD5}"/>
                    </a:ext>
                  </a:extLst>
                </p:cNvPr>
                <p:cNvPicPr/>
                <p:nvPr/>
              </p:nvPicPr>
              <p:blipFill>
                <a:blip r:embed="rId656"/>
                <a:stretch>
                  <a:fillRect/>
                </a:stretch>
              </p:blipFill>
              <p:spPr>
                <a:xfrm>
                  <a:off x="10011173" y="1671720"/>
                  <a:ext cx="17172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355" name="Freihand 354">
                  <a:extLst>
                    <a:ext uri="{FF2B5EF4-FFF2-40B4-BE49-F238E27FC236}">
                      <a16:creationId xmlns:a16="http://schemas.microsoft.com/office/drawing/2014/main" id="{2CD5EF5E-1A76-4A49-ABF5-0C83FDB249AD}"/>
                    </a:ext>
                  </a:extLst>
                </p14:cNvPr>
                <p14:cNvContentPartPr/>
                <p14:nvPr/>
              </p14:nvContentPartPr>
              <p14:xfrm>
                <a:off x="10167413" y="1611240"/>
                <a:ext cx="125280" cy="123840"/>
              </p14:xfrm>
            </p:contentPart>
          </mc:Choice>
          <mc:Fallback>
            <p:pic>
              <p:nvPicPr>
                <p:cNvPr id="355" name="Freihand 354">
                  <a:extLst>
                    <a:ext uri="{FF2B5EF4-FFF2-40B4-BE49-F238E27FC236}">
                      <a16:creationId xmlns:a16="http://schemas.microsoft.com/office/drawing/2014/main" id="{2CD5EF5E-1A76-4A49-ABF5-0C83FDB249AD}"/>
                    </a:ext>
                  </a:extLst>
                </p:cNvPr>
                <p:cNvPicPr/>
                <p:nvPr/>
              </p:nvPicPr>
              <p:blipFill>
                <a:blip r:embed="rId658"/>
                <a:stretch>
                  <a:fillRect/>
                </a:stretch>
              </p:blipFill>
              <p:spPr>
                <a:xfrm>
                  <a:off x="10163093" y="1606920"/>
                  <a:ext cx="133920" cy="132480"/>
                </a:xfrm>
                <a:prstGeom prst="rect">
                  <a:avLst/>
                </a:prstGeom>
              </p:spPr>
            </p:pic>
          </mc:Fallback>
        </mc:AlternateContent>
      </p:grpSp>
      <p:grpSp>
        <p:nvGrpSpPr>
          <p:cNvPr id="358" name="Gruppieren 357">
            <a:extLst>
              <a:ext uri="{FF2B5EF4-FFF2-40B4-BE49-F238E27FC236}">
                <a16:creationId xmlns:a16="http://schemas.microsoft.com/office/drawing/2014/main" id="{2552C818-2192-4820-B9BE-3ACB902396C4}"/>
              </a:ext>
            </a:extLst>
          </p:cNvPr>
          <p:cNvGrpSpPr/>
          <p:nvPr/>
        </p:nvGrpSpPr>
        <p:grpSpPr>
          <a:xfrm>
            <a:off x="10446773" y="1523760"/>
            <a:ext cx="234720" cy="180720"/>
            <a:chOff x="10446773" y="1523760"/>
            <a:chExt cx="234720" cy="180720"/>
          </a:xfrm>
        </p:grpSpPr>
        <mc:AlternateContent xmlns:mc="http://schemas.openxmlformats.org/markup-compatibility/2006">
          <mc:Choice xmlns:p14="http://schemas.microsoft.com/office/powerpoint/2010/main" Requires="p14">
            <p:contentPart p14:bwMode="auto" r:id="rId659">
              <p14:nvContentPartPr>
                <p14:cNvPr id="356" name="Freihand 355">
                  <a:extLst>
                    <a:ext uri="{FF2B5EF4-FFF2-40B4-BE49-F238E27FC236}">
                      <a16:creationId xmlns:a16="http://schemas.microsoft.com/office/drawing/2014/main" id="{92B4B562-EB7C-4FE1-9DDC-F5622571086C}"/>
                    </a:ext>
                  </a:extLst>
                </p14:cNvPr>
                <p14:cNvContentPartPr/>
                <p14:nvPr/>
              </p14:nvContentPartPr>
              <p14:xfrm>
                <a:off x="10446773" y="1534920"/>
                <a:ext cx="66960" cy="169560"/>
              </p14:xfrm>
            </p:contentPart>
          </mc:Choice>
          <mc:Fallback>
            <p:pic>
              <p:nvPicPr>
                <p:cNvPr id="356" name="Freihand 355">
                  <a:extLst>
                    <a:ext uri="{FF2B5EF4-FFF2-40B4-BE49-F238E27FC236}">
                      <a16:creationId xmlns:a16="http://schemas.microsoft.com/office/drawing/2014/main" id="{92B4B562-EB7C-4FE1-9DDC-F5622571086C}"/>
                    </a:ext>
                  </a:extLst>
                </p:cNvPr>
                <p:cNvPicPr/>
                <p:nvPr/>
              </p:nvPicPr>
              <p:blipFill>
                <a:blip r:embed="rId660"/>
                <a:stretch>
                  <a:fillRect/>
                </a:stretch>
              </p:blipFill>
              <p:spPr>
                <a:xfrm>
                  <a:off x="10442453" y="1530600"/>
                  <a:ext cx="756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357" name="Freihand 356">
                  <a:extLst>
                    <a:ext uri="{FF2B5EF4-FFF2-40B4-BE49-F238E27FC236}">
                      <a16:creationId xmlns:a16="http://schemas.microsoft.com/office/drawing/2014/main" id="{75406D8D-129B-4B2E-8A2A-9481C8FA8A1E}"/>
                    </a:ext>
                  </a:extLst>
                </p14:cNvPr>
                <p14:cNvContentPartPr/>
                <p14:nvPr/>
              </p14:nvContentPartPr>
              <p14:xfrm>
                <a:off x="10546493" y="1523760"/>
                <a:ext cx="135000" cy="114480"/>
              </p14:xfrm>
            </p:contentPart>
          </mc:Choice>
          <mc:Fallback>
            <p:pic>
              <p:nvPicPr>
                <p:cNvPr id="357" name="Freihand 356">
                  <a:extLst>
                    <a:ext uri="{FF2B5EF4-FFF2-40B4-BE49-F238E27FC236}">
                      <a16:creationId xmlns:a16="http://schemas.microsoft.com/office/drawing/2014/main" id="{75406D8D-129B-4B2E-8A2A-9481C8FA8A1E}"/>
                    </a:ext>
                  </a:extLst>
                </p:cNvPr>
                <p:cNvPicPr/>
                <p:nvPr/>
              </p:nvPicPr>
              <p:blipFill>
                <a:blip r:embed="rId662"/>
                <a:stretch>
                  <a:fillRect/>
                </a:stretch>
              </p:blipFill>
              <p:spPr>
                <a:xfrm>
                  <a:off x="10542173" y="1519440"/>
                  <a:ext cx="143640" cy="123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63">
            <p14:nvContentPartPr>
              <p14:cNvPr id="360" name="Freihand 359">
                <a:extLst>
                  <a:ext uri="{FF2B5EF4-FFF2-40B4-BE49-F238E27FC236}">
                    <a16:creationId xmlns:a16="http://schemas.microsoft.com/office/drawing/2014/main" id="{EE39124E-9FE0-406A-8D14-1BF8D9600F01}"/>
                  </a:ext>
                </a:extLst>
              </p14:cNvPr>
              <p14:cNvContentPartPr/>
              <p14:nvPr/>
            </p14:nvContentPartPr>
            <p14:xfrm>
              <a:off x="6249173" y="4265160"/>
              <a:ext cx="271440" cy="314280"/>
            </p14:xfrm>
          </p:contentPart>
        </mc:Choice>
        <mc:Fallback>
          <p:pic>
            <p:nvPicPr>
              <p:cNvPr id="360" name="Freihand 359">
                <a:extLst>
                  <a:ext uri="{FF2B5EF4-FFF2-40B4-BE49-F238E27FC236}">
                    <a16:creationId xmlns:a16="http://schemas.microsoft.com/office/drawing/2014/main" id="{EE39124E-9FE0-406A-8D14-1BF8D9600F01}"/>
                  </a:ext>
                </a:extLst>
              </p:cNvPr>
              <p:cNvPicPr/>
              <p:nvPr/>
            </p:nvPicPr>
            <p:blipFill>
              <a:blip r:embed="rId664"/>
              <a:stretch>
                <a:fillRect/>
              </a:stretch>
            </p:blipFill>
            <p:spPr>
              <a:xfrm>
                <a:off x="6244853" y="4260840"/>
                <a:ext cx="280080" cy="322920"/>
              </a:xfrm>
              <a:prstGeom prst="rect">
                <a:avLst/>
              </a:prstGeom>
            </p:spPr>
          </p:pic>
        </mc:Fallback>
      </mc:AlternateContent>
    </p:spTree>
    <p:extLst>
      <p:ext uri="{BB962C8B-B14F-4D97-AF65-F5344CB8AC3E}">
        <p14:creationId xmlns:p14="http://schemas.microsoft.com/office/powerpoint/2010/main" val="67227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Gerade Verbindung mit Pfeil 48">
            <a:extLst>
              <a:ext uri="{FF2B5EF4-FFF2-40B4-BE49-F238E27FC236}">
                <a16:creationId xmlns:a16="http://schemas.microsoft.com/office/drawing/2014/main" id="{FA981BDF-4CAC-48C3-9649-AF879A56B8A0}"/>
              </a:ext>
            </a:extLst>
          </p:cNvPr>
          <p:cNvCxnSpPr/>
          <p:nvPr/>
        </p:nvCxnSpPr>
        <p:spPr>
          <a:xfrm flipV="1">
            <a:off x="907133"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Shape 2">
            <a:extLst>
              <a:ext uri="{FF2B5EF4-FFF2-40B4-BE49-F238E27FC236}">
                <a16:creationId xmlns:a16="http://schemas.microsoft.com/office/drawing/2014/main" id="{44F13ACD-D3E7-4B7A-8321-4BD7AF6FE2E3}"/>
              </a:ext>
            </a:extLst>
          </p:cNvPr>
          <p:cNvSpPr txBox="1"/>
          <p:nvPr/>
        </p:nvSpPr>
        <p:spPr>
          <a:xfrm>
            <a:off x="794534" y="41269"/>
            <a:ext cx="7598011" cy="744941"/>
          </a:xfrm>
          <a:prstGeom prst="rect">
            <a:avLst/>
          </a:prstGeom>
          <a:noFill/>
          <a:ln>
            <a:noFill/>
          </a:ln>
        </p:spPr>
        <p:txBody>
          <a:bodyPr lIns="81646" tIns="40823" rIns="81646" bIns="40823" anchor="ctr" anchorCtr="1"/>
          <a:lstStyle/>
          <a:p>
            <a:r>
              <a:rPr lang="de-DE" sz="2903" b="1" dirty="0"/>
              <a:t>Ableitung der IS-Kurve</a:t>
            </a:r>
          </a:p>
        </p:txBody>
      </p:sp>
      <p:cxnSp>
        <p:nvCxnSpPr>
          <p:cNvPr id="63" name="Gerade Verbindung mit Pfeil 62">
            <a:extLst>
              <a:ext uri="{FF2B5EF4-FFF2-40B4-BE49-F238E27FC236}">
                <a16:creationId xmlns:a16="http://schemas.microsoft.com/office/drawing/2014/main" id="{9713AD30-0A06-40AD-A3F1-F5359028DEBB}"/>
              </a:ext>
            </a:extLst>
          </p:cNvPr>
          <p:cNvCxnSpPr/>
          <p:nvPr/>
        </p:nvCxnSpPr>
        <p:spPr>
          <a:xfrm>
            <a:off x="907133"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00DA858D-F407-41DC-8998-80880562135D}"/>
              </a:ext>
            </a:extLst>
          </p:cNvPr>
          <p:cNvCxnSpPr/>
          <p:nvPr/>
        </p:nvCxnSpPr>
        <p:spPr>
          <a:xfrm flipV="1">
            <a:off x="907133"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Gerade Verbindung mit Pfeil 66">
            <a:extLst>
              <a:ext uri="{FF2B5EF4-FFF2-40B4-BE49-F238E27FC236}">
                <a16:creationId xmlns:a16="http://schemas.microsoft.com/office/drawing/2014/main" id="{801DAA74-37A7-4AA4-BDB4-98D71944E1DC}"/>
              </a:ext>
            </a:extLst>
          </p:cNvPr>
          <p:cNvCxnSpPr/>
          <p:nvPr/>
        </p:nvCxnSpPr>
        <p:spPr>
          <a:xfrm>
            <a:off x="907133"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Textfeld 67">
            <a:extLst>
              <a:ext uri="{FF2B5EF4-FFF2-40B4-BE49-F238E27FC236}">
                <a16:creationId xmlns:a16="http://schemas.microsoft.com/office/drawing/2014/main" id="{D0741340-F41F-4669-AF1C-D311578F6536}"/>
              </a:ext>
            </a:extLst>
          </p:cNvPr>
          <p:cNvSpPr txBox="1"/>
          <p:nvPr/>
        </p:nvSpPr>
        <p:spPr>
          <a:xfrm>
            <a:off x="576850"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73" name="Textfeld 72">
            <a:extLst>
              <a:ext uri="{FF2B5EF4-FFF2-40B4-BE49-F238E27FC236}">
                <a16:creationId xmlns:a16="http://schemas.microsoft.com/office/drawing/2014/main" id="{F7172ED6-12BF-45C5-A724-6679D5AD6FF2}"/>
              </a:ext>
            </a:extLst>
          </p:cNvPr>
          <p:cNvSpPr txBox="1"/>
          <p:nvPr/>
        </p:nvSpPr>
        <p:spPr>
          <a:xfrm>
            <a:off x="4369324" y="3363676"/>
            <a:ext cx="287258" cy="343620"/>
          </a:xfrm>
          <a:prstGeom prst="rect">
            <a:avLst/>
          </a:prstGeom>
          <a:noFill/>
        </p:spPr>
        <p:txBody>
          <a:bodyPr wrap="none" rtlCol="0">
            <a:spAutoFit/>
          </a:bodyPr>
          <a:lstStyle/>
          <a:p>
            <a:r>
              <a:rPr lang="de-DE" sz="1633" dirty="0"/>
              <a:t>Y</a:t>
            </a:r>
          </a:p>
        </p:txBody>
      </p:sp>
      <p:sp>
        <p:nvSpPr>
          <p:cNvPr id="74" name="Textfeld 73">
            <a:extLst>
              <a:ext uri="{FF2B5EF4-FFF2-40B4-BE49-F238E27FC236}">
                <a16:creationId xmlns:a16="http://schemas.microsoft.com/office/drawing/2014/main" id="{65F0DC88-D373-41EC-879E-481AA87CF0C7}"/>
              </a:ext>
            </a:extLst>
          </p:cNvPr>
          <p:cNvSpPr txBox="1"/>
          <p:nvPr/>
        </p:nvSpPr>
        <p:spPr>
          <a:xfrm>
            <a:off x="645836" y="3755622"/>
            <a:ext cx="232756" cy="343620"/>
          </a:xfrm>
          <a:prstGeom prst="rect">
            <a:avLst/>
          </a:prstGeom>
          <a:noFill/>
        </p:spPr>
        <p:txBody>
          <a:bodyPr wrap="none" rtlCol="0">
            <a:spAutoFit/>
          </a:bodyPr>
          <a:lstStyle/>
          <a:p>
            <a:r>
              <a:rPr lang="de-DE" sz="1633" dirty="0"/>
              <a:t>i</a:t>
            </a:r>
          </a:p>
        </p:txBody>
      </p:sp>
      <p:sp>
        <p:nvSpPr>
          <p:cNvPr id="75" name="Textfeld 74">
            <a:extLst>
              <a:ext uri="{FF2B5EF4-FFF2-40B4-BE49-F238E27FC236}">
                <a16:creationId xmlns:a16="http://schemas.microsoft.com/office/drawing/2014/main" id="{C9087FA2-29B0-4D8D-A083-358396691B14}"/>
              </a:ext>
            </a:extLst>
          </p:cNvPr>
          <p:cNvSpPr txBox="1"/>
          <p:nvPr/>
        </p:nvSpPr>
        <p:spPr>
          <a:xfrm>
            <a:off x="4369324" y="6360166"/>
            <a:ext cx="287258" cy="343620"/>
          </a:xfrm>
          <a:prstGeom prst="rect">
            <a:avLst/>
          </a:prstGeom>
          <a:noFill/>
        </p:spPr>
        <p:txBody>
          <a:bodyPr wrap="none" rtlCol="0">
            <a:spAutoFit/>
          </a:bodyPr>
          <a:lstStyle/>
          <a:p>
            <a:r>
              <a:rPr lang="de-DE" sz="1633" dirty="0"/>
              <a:t>Y</a:t>
            </a:r>
          </a:p>
        </p:txBody>
      </p:sp>
      <p:sp>
        <p:nvSpPr>
          <p:cNvPr id="76" name="Textfeld 75">
            <a:extLst>
              <a:ext uri="{FF2B5EF4-FFF2-40B4-BE49-F238E27FC236}">
                <a16:creationId xmlns:a16="http://schemas.microsoft.com/office/drawing/2014/main" id="{E2515266-B056-4761-B5A6-4F382349B2AF}"/>
              </a:ext>
            </a:extLst>
          </p:cNvPr>
          <p:cNvSpPr txBox="1"/>
          <p:nvPr/>
        </p:nvSpPr>
        <p:spPr>
          <a:xfrm>
            <a:off x="4779454" y="4789837"/>
            <a:ext cx="3761792" cy="1448110"/>
          </a:xfrm>
          <a:prstGeom prst="rect">
            <a:avLst/>
          </a:prstGeom>
          <a:noFill/>
        </p:spPr>
        <p:txBody>
          <a:bodyPr wrap="square" rtlCol="0">
            <a:noAutofit/>
          </a:bodyPr>
          <a:lstStyle/>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der Ort </a:t>
            </a:r>
            <a:r>
              <a:rPr lang="en-US" sz="2177" dirty="0" err="1"/>
              <a:t>aller</a:t>
            </a:r>
            <a:r>
              <a:rPr lang="en-US" sz="2177" dirty="0"/>
              <a:t> (</a:t>
            </a:r>
            <a:r>
              <a:rPr lang="en-US" sz="2177" dirty="0" err="1"/>
              <a:t>i,y</a:t>
            </a:r>
            <a:r>
              <a:rPr lang="en-US" sz="2177" dirty="0"/>
              <a:t>)-</a:t>
            </a:r>
            <a:r>
              <a:rPr lang="en-US" sz="2177" dirty="0" err="1"/>
              <a:t>Kombinationen</a:t>
            </a:r>
            <a:r>
              <a:rPr lang="en-US" sz="2177" dirty="0"/>
              <a:t>, in der </a:t>
            </a:r>
            <a:r>
              <a:rPr lang="en-US" sz="2177" dirty="0" err="1"/>
              <a:t>der</a:t>
            </a:r>
            <a:r>
              <a:rPr lang="en-US" sz="2177" dirty="0"/>
              <a:t> </a:t>
            </a:r>
            <a:r>
              <a:rPr lang="en-US" sz="2177" dirty="0" err="1"/>
              <a:t>Gütermarkt</a:t>
            </a:r>
            <a:r>
              <a:rPr lang="en-US" sz="2177" dirty="0"/>
              <a:t> </a:t>
            </a:r>
            <a:r>
              <a:rPr lang="en-US" sz="2177" dirty="0" err="1"/>
              <a:t>im</a:t>
            </a:r>
            <a:r>
              <a:rPr lang="en-US" sz="2177" dirty="0"/>
              <a:t> </a:t>
            </a:r>
            <a:r>
              <a:rPr lang="en-US" sz="2177" dirty="0" err="1"/>
              <a:t>Gleichgewicht</a:t>
            </a:r>
            <a:r>
              <a:rPr lang="en-US" sz="2177" dirty="0"/>
              <a:t> </a:t>
            </a:r>
            <a:r>
              <a:rPr lang="en-US" sz="2177" dirty="0" err="1"/>
              <a:t>ist</a:t>
            </a:r>
            <a:r>
              <a:rPr lang="en-US" sz="2177" dirty="0"/>
              <a:t>.</a:t>
            </a:r>
          </a:p>
          <a:p>
            <a:pPr marL="311079" indent="-311079">
              <a:buFont typeface="Arial" panose="020B0604020202020204" pitchFamily="34" charset="0"/>
              <a:buChar char="•"/>
            </a:pPr>
            <a:endParaRPr lang="en-US" sz="2177" dirty="0"/>
          </a:p>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a:t>
            </a:r>
            <a:r>
              <a:rPr lang="en-US" sz="2177" dirty="0" err="1"/>
              <a:t>fallend</a:t>
            </a:r>
            <a:r>
              <a:rPr lang="en-US" sz="2177" dirty="0"/>
              <a:t> in y</a:t>
            </a:r>
            <a:endParaRPr lang="de-DE" sz="2177" dirty="0"/>
          </a:p>
        </p:txBody>
      </p:sp>
      <p:sp>
        <p:nvSpPr>
          <p:cNvPr id="77" name="Rechteck 76">
            <a:extLst>
              <a:ext uri="{FF2B5EF4-FFF2-40B4-BE49-F238E27FC236}">
                <a16:creationId xmlns:a16="http://schemas.microsoft.com/office/drawing/2014/main" id="{427F0223-1482-4936-AACA-C6CC359670AD}"/>
              </a:ext>
            </a:extLst>
          </p:cNvPr>
          <p:cNvSpPr/>
          <p:nvPr/>
        </p:nvSpPr>
        <p:spPr>
          <a:xfrm>
            <a:off x="4363810" y="3914576"/>
            <a:ext cx="4157613" cy="369332"/>
          </a:xfrm>
          <a:prstGeom prst="rect">
            <a:avLst/>
          </a:prstGeom>
        </p:spPr>
        <p:txBody>
          <a:bodyPr wrap="none">
            <a:spAutoFit/>
          </a:bodyPr>
          <a:lstStyle/>
          <a:p>
            <a:r>
              <a:rPr lang="en-US" b="1" dirty="0" err="1"/>
              <a:t>Gleichgewichtsbedingung</a:t>
            </a:r>
            <a:r>
              <a:rPr lang="en-US" b="1" dirty="0"/>
              <a:t> am </a:t>
            </a:r>
            <a:r>
              <a:rPr lang="en-US" b="1" dirty="0" err="1"/>
              <a:t>Gütermarkt</a:t>
            </a:r>
            <a:endParaRPr lang="de-DE" b="1" dirty="0"/>
          </a:p>
        </p:txBody>
      </p:sp>
      <p:sp>
        <p:nvSpPr>
          <p:cNvPr id="78" name="Rechteck 77">
            <a:extLst>
              <a:ext uri="{FF2B5EF4-FFF2-40B4-BE49-F238E27FC236}">
                <a16:creationId xmlns:a16="http://schemas.microsoft.com/office/drawing/2014/main" id="{C3308036-5507-4305-9176-8A59B95714C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2" name="Gruppieren 11">
            <a:extLst>
              <a:ext uri="{FF2B5EF4-FFF2-40B4-BE49-F238E27FC236}">
                <a16:creationId xmlns:a16="http://schemas.microsoft.com/office/drawing/2014/main" id="{21CB05C4-FB20-49E3-A512-65D18539A27D}"/>
              </a:ext>
            </a:extLst>
          </p:cNvPr>
          <p:cNvGrpSpPr/>
          <p:nvPr/>
        </p:nvGrpSpPr>
        <p:grpSpPr>
          <a:xfrm>
            <a:off x="7380653" y="280347"/>
            <a:ext cx="581760" cy="253440"/>
            <a:chOff x="7380653" y="280347"/>
            <a:chExt cx="581760" cy="25344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24F356F2-493A-4540-82AA-72FB789AB501}"/>
                    </a:ext>
                  </a:extLst>
                </p14:cNvPr>
                <p14:cNvContentPartPr/>
                <p14:nvPr/>
              </p14:nvContentPartPr>
              <p14:xfrm>
                <a:off x="7380653" y="353787"/>
                <a:ext cx="70920" cy="81360"/>
              </p14:xfrm>
            </p:contentPart>
          </mc:Choice>
          <mc:Fallback xmlns="">
            <p:pic>
              <p:nvPicPr>
                <p:cNvPr id="2" name="Freihand 1">
                  <a:extLst>
                    <a:ext uri="{FF2B5EF4-FFF2-40B4-BE49-F238E27FC236}">
                      <a16:creationId xmlns:a16="http://schemas.microsoft.com/office/drawing/2014/main" id="{24F356F2-493A-4540-82AA-72FB789AB501}"/>
                    </a:ext>
                  </a:extLst>
                </p:cNvPr>
                <p:cNvPicPr/>
                <p:nvPr/>
              </p:nvPicPr>
              <p:blipFill>
                <a:blip r:embed="rId4"/>
                <a:stretch>
                  <a:fillRect/>
                </a:stretch>
              </p:blipFill>
              <p:spPr>
                <a:xfrm>
                  <a:off x="7376333" y="349467"/>
                  <a:ext cx="7956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7140A8A-72BC-4221-9547-7982921145EC}"/>
                    </a:ext>
                  </a:extLst>
                </p14:cNvPr>
                <p14:cNvContentPartPr/>
                <p14:nvPr/>
              </p14:nvContentPartPr>
              <p14:xfrm>
                <a:off x="7438253" y="373227"/>
                <a:ext cx="43560" cy="160560"/>
              </p14:xfrm>
            </p:contentPart>
          </mc:Choice>
          <mc:Fallback xmlns="">
            <p:pic>
              <p:nvPicPr>
                <p:cNvPr id="3" name="Freihand 2">
                  <a:extLst>
                    <a:ext uri="{FF2B5EF4-FFF2-40B4-BE49-F238E27FC236}">
                      <a16:creationId xmlns:a16="http://schemas.microsoft.com/office/drawing/2014/main" id="{27140A8A-72BC-4221-9547-7982921145EC}"/>
                    </a:ext>
                  </a:extLst>
                </p:cNvPr>
                <p:cNvPicPr/>
                <p:nvPr/>
              </p:nvPicPr>
              <p:blipFill>
                <a:blip r:embed="rId6"/>
                <a:stretch>
                  <a:fillRect/>
                </a:stretch>
              </p:blipFill>
              <p:spPr>
                <a:xfrm>
                  <a:off x="7433933" y="368907"/>
                  <a:ext cx="522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0F48C074-75EB-4F40-B4A8-5C517329BDDC}"/>
                    </a:ext>
                  </a:extLst>
                </p14:cNvPr>
                <p14:cNvContentPartPr/>
                <p14:nvPr/>
              </p14:nvContentPartPr>
              <p14:xfrm>
                <a:off x="7578293" y="283947"/>
                <a:ext cx="3240" cy="78120"/>
              </p14:xfrm>
            </p:contentPart>
          </mc:Choice>
          <mc:Fallback xmlns="">
            <p:pic>
              <p:nvPicPr>
                <p:cNvPr id="4" name="Freihand 3">
                  <a:extLst>
                    <a:ext uri="{FF2B5EF4-FFF2-40B4-BE49-F238E27FC236}">
                      <a16:creationId xmlns:a16="http://schemas.microsoft.com/office/drawing/2014/main" id="{0F48C074-75EB-4F40-B4A8-5C517329BDDC}"/>
                    </a:ext>
                  </a:extLst>
                </p:cNvPr>
                <p:cNvPicPr/>
                <p:nvPr/>
              </p:nvPicPr>
              <p:blipFill>
                <a:blip r:embed="rId8"/>
                <a:stretch>
                  <a:fillRect/>
                </a:stretch>
              </p:blipFill>
              <p:spPr>
                <a:xfrm>
                  <a:off x="7573973" y="279627"/>
                  <a:ext cx="118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FCF91044-825B-4452-A42B-E96AAF640A3C}"/>
                    </a:ext>
                  </a:extLst>
                </p14:cNvPr>
                <p14:cNvContentPartPr/>
                <p14:nvPr/>
              </p14:nvContentPartPr>
              <p14:xfrm>
                <a:off x="7506293" y="280347"/>
                <a:ext cx="122400" cy="111600"/>
              </p14:xfrm>
            </p:contentPart>
          </mc:Choice>
          <mc:Fallback xmlns="">
            <p:pic>
              <p:nvPicPr>
                <p:cNvPr id="5" name="Freihand 4">
                  <a:extLst>
                    <a:ext uri="{FF2B5EF4-FFF2-40B4-BE49-F238E27FC236}">
                      <a16:creationId xmlns:a16="http://schemas.microsoft.com/office/drawing/2014/main" id="{FCF91044-825B-4452-A42B-E96AAF640A3C}"/>
                    </a:ext>
                  </a:extLst>
                </p:cNvPr>
                <p:cNvPicPr/>
                <p:nvPr/>
              </p:nvPicPr>
              <p:blipFill>
                <a:blip r:embed="rId10"/>
                <a:stretch>
                  <a:fillRect/>
                </a:stretch>
              </p:blipFill>
              <p:spPr>
                <a:xfrm>
                  <a:off x="7501973" y="276027"/>
                  <a:ext cx="1310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883D7639-9C56-4954-874D-4886F8E562FC}"/>
                    </a:ext>
                  </a:extLst>
                </p14:cNvPr>
                <p14:cNvContentPartPr/>
                <p14:nvPr/>
              </p14:nvContentPartPr>
              <p14:xfrm>
                <a:off x="7719413" y="400587"/>
                <a:ext cx="200880" cy="23400"/>
              </p14:xfrm>
            </p:contentPart>
          </mc:Choice>
          <mc:Fallback xmlns="">
            <p:pic>
              <p:nvPicPr>
                <p:cNvPr id="6" name="Freihand 5">
                  <a:extLst>
                    <a:ext uri="{FF2B5EF4-FFF2-40B4-BE49-F238E27FC236}">
                      <a16:creationId xmlns:a16="http://schemas.microsoft.com/office/drawing/2014/main" id="{883D7639-9C56-4954-874D-4886F8E562FC}"/>
                    </a:ext>
                  </a:extLst>
                </p:cNvPr>
                <p:cNvPicPr/>
                <p:nvPr/>
              </p:nvPicPr>
              <p:blipFill>
                <a:blip r:embed="rId12"/>
                <a:stretch>
                  <a:fillRect/>
                </a:stretch>
              </p:blipFill>
              <p:spPr>
                <a:xfrm>
                  <a:off x="7715093" y="396267"/>
                  <a:ext cx="20952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 name="Freihand 6">
                  <a:extLst>
                    <a:ext uri="{FF2B5EF4-FFF2-40B4-BE49-F238E27FC236}">
                      <a16:creationId xmlns:a16="http://schemas.microsoft.com/office/drawing/2014/main" id="{A813524D-33E3-4094-A922-7DD7B78CFB6E}"/>
                    </a:ext>
                  </a:extLst>
                </p14:cNvPr>
                <p14:cNvContentPartPr/>
                <p14:nvPr/>
              </p14:nvContentPartPr>
              <p14:xfrm>
                <a:off x="7775213" y="434067"/>
                <a:ext cx="187200" cy="25200"/>
              </p14:xfrm>
            </p:contentPart>
          </mc:Choice>
          <mc:Fallback xmlns="">
            <p:pic>
              <p:nvPicPr>
                <p:cNvPr id="7" name="Freihand 6">
                  <a:extLst>
                    <a:ext uri="{FF2B5EF4-FFF2-40B4-BE49-F238E27FC236}">
                      <a16:creationId xmlns:a16="http://schemas.microsoft.com/office/drawing/2014/main" id="{A813524D-33E3-4094-A922-7DD7B78CFB6E}"/>
                    </a:ext>
                  </a:extLst>
                </p:cNvPr>
                <p:cNvPicPr/>
                <p:nvPr/>
              </p:nvPicPr>
              <p:blipFill>
                <a:blip r:embed="rId14"/>
                <a:stretch>
                  <a:fillRect/>
                </a:stretch>
              </p:blipFill>
              <p:spPr>
                <a:xfrm>
                  <a:off x="7770893" y="429747"/>
                  <a:ext cx="195840" cy="33840"/>
                </a:xfrm>
                <a:prstGeom prst="rect">
                  <a:avLst/>
                </a:prstGeom>
              </p:spPr>
            </p:pic>
          </mc:Fallback>
        </mc:AlternateContent>
      </p:grpSp>
      <p:grpSp>
        <p:nvGrpSpPr>
          <p:cNvPr id="33" name="Gruppieren 32">
            <a:extLst>
              <a:ext uri="{FF2B5EF4-FFF2-40B4-BE49-F238E27FC236}">
                <a16:creationId xmlns:a16="http://schemas.microsoft.com/office/drawing/2014/main" id="{12B049EC-5E03-4192-A781-DB029F92BAD7}"/>
              </a:ext>
            </a:extLst>
          </p:cNvPr>
          <p:cNvGrpSpPr/>
          <p:nvPr/>
        </p:nvGrpSpPr>
        <p:grpSpPr>
          <a:xfrm>
            <a:off x="9867893" y="246147"/>
            <a:ext cx="96120" cy="110520"/>
            <a:chOff x="9867893" y="246147"/>
            <a:chExt cx="96120" cy="110520"/>
          </a:xfrm>
        </p:grpSpPr>
        <mc:AlternateContent xmlns:mc="http://schemas.openxmlformats.org/markup-compatibility/2006" xmlns:p14="http://schemas.microsoft.com/office/powerpoint/2010/main">
          <mc:Choice Requires="p14">
            <p:contentPart p14:bwMode="auto" r:id="rId15">
              <p14:nvContentPartPr>
                <p14:cNvPr id="30" name="Freihand 29">
                  <a:extLst>
                    <a:ext uri="{FF2B5EF4-FFF2-40B4-BE49-F238E27FC236}">
                      <a16:creationId xmlns:a16="http://schemas.microsoft.com/office/drawing/2014/main" id="{7499BEC5-4963-4338-B56F-701053C76C2B}"/>
                    </a:ext>
                  </a:extLst>
                </p14:cNvPr>
                <p14:cNvContentPartPr/>
                <p14:nvPr/>
              </p14:nvContentPartPr>
              <p14:xfrm>
                <a:off x="9900293" y="246147"/>
                <a:ext cx="18000" cy="110520"/>
              </p14:xfrm>
            </p:contentPart>
          </mc:Choice>
          <mc:Fallback xmlns="">
            <p:pic>
              <p:nvPicPr>
                <p:cNvPr id="30" name="Freihand 29">
                  <a:extLst>
                    <a:ext uri="{FF2B5EF4-FFF2-40B4-BE49-F238E27FC236}">
                      <a16:creationId xmlns:a16="http://schemas.microsoft.com/office/drawing/2014/main" id="{7499BEC5-4963-4338-B56F-701053C76C2B}"/>
                    </a:ext>
                  </a:extLst>
                </p:cNvPr>
                <p:cNvPicPr/>
                <p:nvPr/>
              </p:nvPicPr>
              <p:blipFill>
                <a:blip r:embed="rId16"/>
                <a:stretch>
                  <a:fillRect/>
                </a:stretch>
              </p:blipFill>
              <p:spPr>
                <a:xfrm>
                  <a:off x="9895973" y="241827"/>
                  <a:ext cx="266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1" name="Freihand 30">
                  <a:extLst>
                    <a:ext uri="{FF2B5EF4-FFF2-40B4-BE49-F238E27FC236}">
                      <a16:creationId xmlns:a16="http://schemas.microsoft.com/office/drawing/2014/main" id="{27457F84-6170-4921-9C62-D429FFCDD336}"/>
                    </a:ext>
                  </a:extLst>
                </p14:cNvPr>
                <p14:cNvContentPartPr/>
                <p14:nvPr/>
              </p14:nvContentPartPr>
              <p14:xfrm>
                <a:off x="9867893" y="286107"/>
                <a:ext cx="96120" cy="3960"/>
              </p14:xfrm>
            </p:contentPart>
          </mc:Choice>
          <mc:Fallback xmlns="">
            <p:pic>
              <p:nvPicPr>
                <p:cNvPr id="31" name="Freihand 30">
                  <a:extLst>
                    <a:ext uri="{FF2B5EF4-FFF2-40B4-BE49-F238E27FC236}">
                      <a16:creationId xmlns:a16="http://schemas.microsoft.com/office/drawing/2014/main" id="{27457F84-6170-4921-9C62-D429FFCDD336}"/>
                    </a:ext>
                  </a:extLst>
                </p:cNvPr>
                <p:cNvPicPr/>
                <p:nvPr/>
              </p:nvPicPr>
              <p:blipFill>
                <a:blip r:embed="rId18"/>
                <a:stretch>
                  <a:fillRect/>
                </a:stretch>
              </p:blipFill>
              <p:spPr>
                <a:xfrm>
                  <a:off x="9863573" y="281787"/>
                  <a:ext cx="104760" cy="12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32" name="Freihand 31">
                <a:extLst>
                  <a:ext uri="{FF2B5EF4-FFF2-40B4-BE49-F238E27FC236}">
                    <a16:creationId xmlns:a16="http://schemas.microsoft.com/office/drawing/2014/main" id="{B0A06BE2-5845-490B-A7AC-892B8898DA4D}"/>
                  </a:ext>
                </a:extLst>
              </p14:cNvPr>
              <p14:cNvContentPartPr/>
              <p14:nvPr/>
            </p14:nvContentPartPr>
            <p14:xfrm>
              <a:off x="10165613" y="238227"/>
              <a:ext cx="133920" cy="166320"/>
            </p14:xfrm>
          </p:contentPart>
        </mc:Choice>
        <mc:Fallback xmlns="">
          <p:pic>
            <p:nvPicPr>
              <p:cNvPr id="32" name="Freihand 31">
                <a:extLst>
                  <a:ext uri="{FF2B5EF4-FFF2-40B4-BE49-F238E27FC236}">
                    <a16:creationId xmlns:a16="http://schemas.microsoft.com/office/drawing/2014/main" id="{B0A06BE2-5845-490B-A7AC-892B8898DA4D}"/>
                  </a:ext>
                </a:extLst>
              </p:cNvPr>
              <p:cNvPicPr/>
              <p:nvPr/>
            </p:nvPicPr>
            <p:blipFill>
              <a:blip r:embed="rId20"/>
              <a:stretch>
                <a:fillRect/>
              </a:stretch>
            </p:blipFill>
            <p:spPr>
              <a:xfrm>
                <a:off x="10161293" y="233907"/>
                <a:ext cx="1425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5" name="Freihand 34">
                <a:extLst>
                  <a:ext uri="{FF2B5EF4-FFF2-40B4-BE49-F238E27FC236}">
                    <a16:creationId xmlns:a16="http://schemas.microsoft.com/office/drawing/2014/main" id="{5E56AB7E-2950-4E8B-A02D-FEDB379209D8}"/>
                  </a:ext>
                </a:extLst>
              </p14:cNvPr>
              <p14:cNvContentPartPr/>
              <p14:nvPr/>
            </p14:nvContentPartPr>
            <p14:xfrm>
              <a:off x="945653" y="2612427"/>
              <a:ext cx="360" cy="360"/>
            </p14:xfrm>
          </p:contentPart>
        </mc:Choice>
        <mc:Fallback xmlns="">
          <p:pic>
            <p:nvPicPr>
              <p:cNvPr id="35" name="Freihand 34">
                <a:extLst>
                  <a:ext uri="{FF2B5EF4-FFF2-40B4-BE49-F238E27FC236}">
                    <a16:creationId xmlns:a16="http://schemas.microsoft.com/office/drawing/2014/main" id="{5E56AB7E-2950-4E8B-A02D-FEDB379209D8}"/>
                  </a:ext>
                </a:extLst>
              </p:cNvPr>
              <p:cNvPicPr/>
              <p:nvPr/>
            </p:nvPicPr>
            <p:blipFill>
              <a:blip r:embed="rId22"/>
              <a:stretch>
                <a:fillRect/>
              </a:stretch>
            </p:blipFill>
            <p:spPr>
              <a:xfrm>
                <a:off x="941333" y="2608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6" name="Freihand 35">
                <a:extLst>
                  <a:ext uri="{FF2B5EF4-FFF2-40B4-BE49-F238E27FC236}">
                    <a16:creationId xmlns:a16="http://schemas.microsoft.com/office/drawing/2014/main" id="{E8FF52B6-2DED-4AF6-B925-C664DAFA0897}"/>
                  </a:ext>
                </a:extLst>
              </p14:cNvPr>
              <p14:cNvContentPartPr/>
              <p14:nvPr/>
            </p14:nvContentPartPr>
            <p14:xfrm>
              <a:off x="893453" y="1328667"/>
              <a:ext cx="2864520" cy="1263600"/>
            </p14:xfrm>
          </p:contentPart>
        </mc:Choice>
        <mc:Fallback xmlns="">
          <p:pic>
            <p:nvPicPr>
              <p:cNvPr id="36" name="Freihand 35">
                <a:extLst>
                  <a:ext uri="{FF2B5EF4-FFF2-40B4-BE49-F238E27FC236}">
                    <a16:creationId xmlns:a16="http://schemas.microsoft.com/office/drawing/2014/main" id="{E8FF52B6-2DED-4AF6-B925-C664DAFA0897}"/>
                  </a:ext>
                </a:extLst>
              </p:cNvPr>
              <p:cNvPicPr/>
              <p:nvPr/>
            </p:nvPicPr>
            <p:blipFill>
              <a:blip r:embed="rId24"/>
              <a:stretch>
                <a:fillRect/>
              </a:stretch>
            </p:blipFill>
            <p:spPr>
              <a:xfrm>
                <a:off x="889133" y="1324347"/>
                <a:ext cx="2873160" cy="12722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7" name="Freihand 36">
                <a:extLst>
                  <a:ext uri="{FF2B5EF4-FFF2-40B4-BE49-F238E27FC236}">
                    <a16:creationId xmlns:a16="http://schemas.microsoft.com/office/drawing/2014/main" id="{7D5A8AC0-8AAE-4220-8A86-8C2CB267FFF3}"/>
                  </a:ext>
                </a:extLst>
              </p14:cNvPr>
              <p14:cNvContentPartPr/>
              <p14:nvPr/>
            </p14:nvContentPartPr>
            <p14:xfrm>
              <a:off x="3973613" y="1232547"/>
              <a:ext cx="90360" cy="50760"/>
            </p14:xfrm>
          </p:contentPart>
        </mc:Choice>
        <mc:Fallback xmlns="">
          <p:pic>
            <p:nvPicPr>
              <p:cNvPr id="37" name="Freihand 36">
                <a:extLst>
                  <a:ext uri="{FF2B5EF4-FFF2-40B4-BE49-F238E27FC236}">
                    <a16:creationId xmlns:a16="http://schemas.microsoft.com/office/drawing/2014/main" id="{7D5A8AC0-8AAE-4220-8A86-8C2CB267FFF3}"/>
                  </a:ext>
                </a:extLst>
              </p:cNvPr>
              <p:cNvPicPr/>
              <p:nvPr/>
            </p:nvPicPr>
            <p:blipFill>
              <a:blip r:embed="rId26"/>
              <a:stretch>
                <a:fillRect/>
              </a:stretch>
            </p:blipFill>
            <p:spPr>
              <a:xfrm>
                <a:off x="3969293" y="1228227"/>
                <a:ext cx="9900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8" name="Freihand 37">
                <a:extLst>
                  <a:ext uri="{FF2B5EF4-FFF2-40B4-BE49-F238E27FC236}">
                    <a16:creationId xmlns:a16="http://schemas.microsoft.com/office/drawing/2014/main" id="{9B845069-C08C-4235-98D2-035D11AD2B67}"/>
                  </a:ext>
                </a:extLst>
              </p14:cNvPr>
              <p14:cNvContentPartPr/>
              <p14:nvPr/>
            </p14:nvContentPartPr>
            <p14:xfrm>
              <a:off x="4038413" y="1205187"/>
              <a:ext cx="59400" cy="177840"/>
            </p14:xfrm>
          </p:contentPart>
        </mc:Choice>
        <mc:Fallback xmlns="">
          <p:pic>
            <p:nvPicPr>
              <p:cNvPr id="38" name="Freihand 37">
                <a:extLst>
                  <a:ext uri="{FF2B5EF4-FFF2-40B4-BE49-F238E27FC236}">
                    <a16:creationId xmlns:a16="http://schemas.microsoft.com/office/drawing/2014/main" id="{9B845069-C08C-4235-98D2-035D11AD2B67}"/>
                  </a:ext>
                </a:extLst>
              </p:cNvPr>
              <p:cNvPicPr/>
              <p:nvPr/>
            </p:nvPicPr>
            <p:blipFill>
              <a:blip r:embed="rId28"/>
              <a:stretch>
                <a:fillRect/>
              </a:stretch>
            </p:blipFill>
            <p:spPr>
              <a:xfrm>
                <a:off x="4034093" y="1200867"/>
                <a:ext cx="6804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9" name="Freihand 38">
                <a:extLst>
                  <a:ext uri="{FF2B5EF4-FFF2-40B4-BE49-F238E27FC236}">
                    <a16:creationId xmlns:a16="http://schemas.microsoft.com/office/drawing/2014/main" id="{16D3ED13-C353-4180-9379-9B6F4EE8BA2D}"/>
                  </a:ext>
                </a:extLst>
              </p14:cNvPr>
              <p14:cNvContentPartPr/>
              <p14:nvPr/>
            </p14:nvContentPartPr>
            <p14:xfrm>
              <a:off x="4204373" y="1136427"/>
              <a:ext cx="9000" cy="72000"/>
            </p14:xfrm>
          </p:contentPart>
        </mc:Choice>
        <mc:Fallback xmlns="">
          <p:pic>
            <p:nvPicPr>
              <p:cNvPr id="39" name="Freihand 38">
                <a:extLst>
                  <a:ext uri="{FF2B5EF4-FFF2-40B4-BE49-F238E27FC236}">
                    <a16:creationId xmlns:a16="http://schemas.microsoft.com/office/drawing/2014/main" id="{16D3ED13-C353-4180-9379-9B6F4EE8BA2D}"/>
                  </a:ext>
                </a:extLst>
              </p:cNvPr>
              <p:cNvPicPr/>
              <p:nvPr/>
            </p:nvPicPr>
            <p:blipFill>
              <a:blip r:embed="rId30"/>
              <a:stretch>
                <a:fillRect/>
              </a:stretch>
            </p:blipFill>
            <p:spPr>
              <a:xfrm>
                <a:off x="4200053" y="1132107"/>
                <a:ext cx="176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0" name="Freihand 39">
                <a:extLst>
                  <a:ext uri="{FF2B5EF4-FFF2-40B4-BE49-F238E27FC236}">
                    <a16:creationId xmlns:a16="http://schemas.microsoft.com/office/drawing/2014/main" id="{9F36A724-3870-427B-8E55-12065E00210B}"/>
                  </a:ext>
                </a:extLst>
              </p14:cNvPr>
              <p14:cNvContentPartPr/>
              <p14:nvPr/>
            </p14:nvContentPartPr>
            <p14:xfrm>
              <a:off x="4114013" y="1124547"/>
              <a:ext cx="158760" cy="112320"/>
            </p14:xfrm>
          </p:contentPart>
        </mc:Choice>
        <mc:Fallback xmlns="">
          <p:pic>
            <p:nvPicPr>
              <p:cNvPr id="40" name="Freihand 39">
                <a:extLst>
                  <a:ext uri="{FF2B5EF4-FFF2-40B4-BE49-F238E27FC236}">
                    <a16:creationId xmlns:a16="http://schemas.microsoft.com/office/drawing/2014/main" id="{9F36A724-3870-427B-8E55-12065E00210B}"/>
                  </a:ext>
                </a:extLst>
              </p:cNvPr>
              <p:cNvPicPr/>
              <p:nvPr/>
            </p:nvPicPr>
            <p:blipFill>
              <a:blip r:embed="rId32"/>
              <a:stretch>
                <a:fillRect/>
              </a:stretch>
            </p:blipFill>
            <p:spPr>
              <a:xfrm>
                <a:off x="4109693" y="1120227"/>
                <a:ext cx="1674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1" name="Freihand 40">
                <a:extLst>
                  <a:ext uri="{FF2B5EF4-FFF2-40B4-BE49-F238E27FC236}">
                    <a16:creationId xmlns:a16="http://schemas.microsoft.com/office/drawing/2014/main" id="{ED2BC7B5-D620-4344-BBFB-B5E10AE30131}"/>
                  </a:ext>
                </a:extLst>
              </p14:cNvPr>
              <p14:cNvContentPartPr/>
              <p14:nvPr/>
            </p14:nvContentPartPr>
            <p14:xfrm>
              <a:off x="4082333" y="1367547"/>
              <a:ext cx="57600" cy="61560"/>
            </p14:xfrm>
          </p:contentPart>
        </mc:Choice>
        <mc:Fallback xmlns="">
          <p:pic>
            <p:nvPicPr>
              <p:cNvPr id="41" name="Freihand 40">
                <a:extLst>
                  <a:ext uri="{FF2B5EF4-FFF2-40B4-BE49-F238E27FC236}">
                    <a16:creationId xmlns:a16="http://schemas.microsoft.com/office/drawing/2014/main" id="{ED2BC7B5-D620-4344-BBFB-B5E10AE30131}"/>
                  </a:ext>
                </a:extLst>
              </p:cNvPr>
              <p:cNvPicPr/>
              <p:nvPr/>
            </p:nvPicPr>
            <p:blipFill>
              <a:blip r:embed="rId34"/>
              <a:stretch>
                <a:fillRect/>
              </a:stretch>
            </p:blipFill>
            <p:spPr>
              <a:xfrm>
                <a:off x="4078013" y="1363227"/>
                <a:ext cx="6624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3" name="Freihand 42">
                <a:extLst>
                  <a:ext uri="{FF2B5EF4-FFF2-40B4-BE49-F238E27FC236}">
                    <a16:creationId xmlns:a16="http://schemas.microsoft.com/office/drawing/2014/main" id="{7275A852-B71F-4CD1-A4A3-EA392AAE1A92}"/>
                  </a:ext>
                </a:extLst>
              </p14:cNvPr>
              <p14:cNvContentPartPr/>
              <p14:nvPr/>
            </p14:nvContentPartPr>
            <p14:xfrm>
              <a:off x="4361333" y="1265307"/>
              <a:ext cx="136800" cy="9360"/>
            </p14:xfrm>
          </p:contentPart>
        </mc:Choice>
        <mc:Fallback xmlns="">
          <p:pic>
            <p:nvPicPr>
              <p:cNvPr id="43" name="Freihand 42">
                <a:extLst>
                  <a:ext uri="{FF2B5EF4-FFF2-40B4-BE49-F238E27FC236}">
                    <a16:creationId xmlns:a16="http://schemas.microsoft.com/office/drawing/2014/main" id="{7275A852-B71F-4CD1-A4A3-EA392AAE1A92}"/>
                  </a:ext>
                </a:extLst>
              </p:cNvPr>
              <p:cNvPicPr/>
              <p:nvPr/>
            </p:nvPicPr>
            <p:blipFill>
              <a:blip r:embed="rId36"/>
              <a:stretch>
                <a:fillRect/>
              </a:stretch>
            </p:blipFill>
            <p:spPr>
              <a:xfrm>
                <a:off x="4357013" y="1260987"/>
                <a:ext cx="1454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4" name="Freihand 43">
                <a:extLst>
                  <a:ext uri="{FF2B5EF4-FFF2-40B4-BE49-F238E27FC236}">
                    <a16:creationId xmlns:a16="http://schemas.microsoft.com/office/drawing/2014/main" id="{02A338AA-2E6C-42D4-AF6D-0B798E32E481}"/>
                  </a:ext>
                </a:extLst>
              </p14:cNvPr>
              <p14:cNvContentPartPr/>
              <p14:nvPr/>
            </p14:nvContentPartPr>
            <p14:xfrm>
              <a:off x="4412813" y="1294467"/>
              <a:ext cx="115560" cy="18360"/>
            </p14:xfrm>
          </p:contentPart>
        </mc:Choice>
        <mc:Fallback xmlns="">
          <p:pic>
            <p:nvPicPr>
              <p:cNvPr id="44" name="Freihand 43">
                <a:extLst>
                  <a:ext uri="{FF2B5EF4-FFF2-40B4-BE49-F238E27FC236}">
                    <a16:creationId xmlns:a16="http://schemas.microsoft.com/office/drawing/2014/main" id="{02A338AA-2E6C-42D4-AF6D-0B798E32E481}"/>
                  </a:ext>
                </a:extLst>
              </p:cNvPr>
              <p:cNvPicPr/>
              <p:nvPr/>
            </p:nvPicPr>
            <p:blipFill>
              <a:blip r:embed="rId38"/>
              <a:stretch>
                <a:fillRect/>
              </a:stretch>
            </p:blipFill>
            <p:spPr>
              <a:xfrm>
                <a:off x="4408493" y="1290147"/>
                <a:ext cx="1242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5" name="Freihand 44">
                <a:extLst>
                  <a:ext uri="{FF2B5EF4-FFF2-40B4-BE49-F238E27FC236}">
                    <a16:creationId xmlns:a16="http://schemas.microsoft.com/office/drawing/2014/main" id="{05667BDB-47C7-42B8-8881-BF0DC104E670}"/>
                  </a:ext>
                </a:extLst>
              </p14:cNvPr>
              <p14:cNvContentPartPr/>
              <p14:nvPr/>
            </p14:nvContentPartPr>
            <p14:xfrm>
              <a:off x="4641053" y="1199067"/>
              <a:ext cx="105480" cy="105120"/>
            </p14:xfrm>
          </p:contentPart>
        </mc:Choice>
        <mc:Fallback xmlns="">
          <p:pic>
            <p:nvPicPr>
              <p:cNvPr id="45" name="Freihand 44">
                <a:extLst>
                  <a:ext uri="{FF2B5EF4-FFF2-40B4-BE49-F238E27FC236}">
                    <a16:creationId xmlns:a16="http://schemas.microsoft.com/office/drawing/2014/main" id="{05667BDB-47C7-42B8-8881-BF0DC104E670}"/>
                  </a:ext>
                </a:extLst>
              </p:cNvPr>
              <p:cNvPicPr/>
              <p:nvPr/>
            </p:nvPicPr>
            <p:blipFill>
              <a:blip r:embed="rId40"/>
              <a:stretch>
                <a:fillRect/>
              </a:stretch>
            </p:blipFill>
            <p:spPr>
              <a:xfrm>
                <a:off x="4636733" y="1194747"/>
                <a:ext cx="1141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6" name="Freihand 45">
                <a:extLst>
                  <a:ext uri="{FF2B5EF4-FFF2-40B4-BE49-F238E27FC236}">
                    <a16:creationId xmlns:a16="http://schemas.microsoft.com/office/drawing/2014/main" id="{74506A08-85A6-4445-84BB-66BC5EEE44A0}"/>
                  </a:ext>
                </a:extLst>
              </p14:cNvPr>
              <p14:cNvContentPartPr/>
              <p14:nvPr/>
            </p14:nvContentPartPr>
            <p14:xfrm>
              <a:off x="4726373" y="1218147"/>
              <a:ext cx="191520" cy="118800"/>
            </p14:xfrm>
          </p:contentPart>
        </mc:Choice>
        <mc:Fallback xmlns="">
          <p:pic>
            <p:nvPicPr>
              <p:cNvPr id="46" name="Freihand 45">
                <a:extLst>
                  <a:ext uri="{FF2B5EF4-FFF2-40B4-BE49-F238E27FC236}">
                    <a16:creationId xmlns:a16="http://schemas.microsoft.com/office/drawing/2014/main" id="{74506A08-85A6-4445-84BB-66BC5EEE44A0}"/>
                  </a:ext>
                </a:extLst>
              </p:cNvPr>
              <p:cNvPicPr/>
              <p:nvPr/>
            </p:nvPicPr>
            <p:blipFill>
              <a:blip r:embed="rId42"/>
              <a:stretch>
                <a:fillRect/>
              </a:stretch>
            </p:blipFill>
            <p:spPr>
              <a:xfrm>
                <a:off x="4722053" y="1213827"/>
                <a:ext cx="200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7" name="Freihand 46">
                <a:extLst>
                  <a:ext uri="{FF2B5EF4-FFF2-40B4-BE49-F238E27FC236}">
                    <a16:creationId xmlns:a16="http://schemas.microsoft.com/office/drawing/2014/main" id="{DE62686E-28F1-424B-AC6D-71B53BE6580C}"/>
                  </a:ext>
                </a:extLst>
              </p14:cNvPr>
              <p14:cNvContentPartPr/>
              <p14:nvPr/>
            </p14:nvContentPartPr>
            <p14:xfrm>
              <a:off x="4860293" y="1244067"/>
              <a:ext cx="109080" cy="5400"/>
            </p14:xfrm>
          </p:contentPart>
        </mc:Choice>
        <mc:Fallback xmlns="">
          <p:pic>
            <p:nvPicPr>
              <p:cNvPr id="47" name="Freihand 46">
                <a:extLst>
                  <a:ext uri="{FF2B5EF4-FFF2-40B4-BE49-F238E27FC236}">
                    <a16:creationId xmlns:a16="http://schemas.microsoft.com/office/drawing/2014/main" id="{DE62686E-28F1-424B-AC6D-71B53BE6580C}"/>
                  </a:ext>
                </a:extLst>
              </p:cNvPr>
              <p:cNvPicPr/>
              <p:nvPr/>
            </p:nvPicPr>
            <p:blipFill>
              <a:blip r:embed="rId44"/>
              <a:stretch>
                <a:fillRect/>
              </a:stretch>
            </p:blipFill>
            <p:spPr>
              <a:xfrm>
                <a:off x="4855973" y="1239747"/>
                <a:ext cx="1177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8" name="Freihand 47">
                <a:extLst>
                  <a:ext uri="{FF2B5EF4-FFF2-40B4-BE49-F238E27FC236}">
                    <a16:creationId xmlns:a16="http://schemas.microsoft.com/office/drawing/2014/main" id="{F17A4012-1DB7-46C2-850F-631EB4053832}"/>
                  </a:ext>
                </a:extLst>
              </p14:cNvPr>
              <p14:cNvContentPartPr/>
              <p14:nvPr/>
            </p14:nvContentPartPr>
            <p14:xfrm>
              <a:off x="5040293" y="1192227"/>
              <a:ext cx="72000" cy="85680"/>
            </p14:xfrm>
          </p:contentPart>
        </mc:Choice>
        <mc:Fallback xmlns="">
          <p:pic>
            <p:nvPicPr>
              <p:cNvPr id="48" name="Freihand 47">
                <a:extLst>
                  <a:ext uri="{FF2B5EF4-FFF2-40B4-BE49-F238E27FC236}">
                    <a16:creationId xmlns:a16="http://schemas.microsoft.com/office/drawing/2014/main" id="{F17A4012-1DB7-46C2-850F-631EB4053832}"/>
                  </a:ext>
                </a:extLst>
              </p:cNvPr>
              <p:cNvPicPr/>
              <p:nvPr/>
            </p:nvPicPr>
            <p:blipFill>
              <a:blip r:embed="rId46"/>
              <a:stretch>
                <a:fillRect/>
              </a:stretch>
            </p:blipFill>
            <p:spPr>
              <a:xfrm>
                <a:off x="5035973" y="1187907"/>
                <a:ext cx="80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0" name="Freihand 49">
                <a:extLst>
                  <a:ext uri="{FF2B5EF4-FFF2-40B4-BE49-F238E27FC236}">
                    <a16:creationId xmlns:a16="http://schemas.microsoft.com/office/drawing/2014/main" id="{E3192B5F-F369-4877-A938-92141E96C0DB}"/>
                  </a:ext>
                </a:extLst>
              </p14:cNvPr>
              <p14:cNvContentPartPr/>
              <p14:nvPr/>
            </p14:nvContentPartPr>
            <p14:xfrm>
              <a:off x="5134253" y="1260627"/>
              <a:ext cx="29160" cy="63360"/>
            </p14:xfrm>
          </p:contentPart>
        </mc:Choice>
        <mc:Fallback xmlns="">
          <p:pic>
            <p:nvPicPr>
              <p:cNvPr id="50" name="Freihand 49">
                <a:extLst>
                  <a:ext uri="{FF2B5EF4-FFF2-40B4-BE49-F238E27FC236}">
                    <a16:creationId xmlns:a16="http://schemas.microsoft.com/office/drawing/2014/main" id="{E3192B5F-F369-4877-A938-92141E96C0DB}"/>
                  </a:ext>
                </a:extLst>
              </p:cNvPr>
              <p:cNvPicPr/>
              <p:nvPr/>
            </p:nvPicPr>
            <p:blipFill>
              <a:blip r:embed="rId48"/>
              <a:stretch>
                <a:fillRect/>
              </a:stretch>
            </p:blipFill>
            <p:spPr>
              <a:xfrm>
                <a:off x="5129933" y="1256307"/>
                <a:ext cx="378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1" name="Freihand 50">
                <a:extLst>
                  <a:ext uri="{FF2B5EF4-FFF2-40B4-BE49-F238E27FC236}">
                    <a16:creationId xmlns:a16="http://schemas.microsoft.com/office/drawing/2014/main" id="{7474D41B-215C-46AA-8431-76F934C5B086}"/>
                  </a:ext>
                </a:extLst>
              </p14:cNvPr>
              <p14:cNvContentPartPr/>
              <p14:nvPr/>
            </p14:nvContentPartPr>
            <p14:xfrm>
              <a:off x="5242613" y="1218507"/>
              <a:ext cx="33480" cy="9720"/>
            </p14:xfrm>
          </p:contentPart>
        </mc:Choice>
        <mc:Fallback xmlns="">
          <p:pic>
            <p:nvPicPr>
              <p:cNvPr id="51" name="Freihand 50">
                <a:extLst>
                  <a:ext uri="{FF2B5EF4-FFF2-40B4-BE49-F238E27FC236}">
                    <a16:creationId xmlns:a16="http://schemas.microsoft.com/office/drawing/2014/main" id="{7474D41B-215C-46AA-8431-76F934C5B086}"/>
                  </a:ext>
                </a:extLst>
              </p:cNvPr>
              <p:cNvPicPr/>
              <p:nvPr/>
            </p:nvPicPr>
            <p:blipFill>
              <a:blip r:embed="rId50"/>
              <a:stretch>
                <a:fillRect/>
              </a:stretch>
            </p:blipFill>
            <p:spPr>
              <a:xfrm>
                <a:off x="5238293" y="1214187"/>
                <a:ext cx="421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2" name="Freihand 51">
                <a:extLst>
                  <a:ext uri="{FF2B5EF4-FFF2-40B4-BE49-F238E27FC236}">
                    <a16:creationId xmlns:a16="http://schemas.microsoft.com/office/drawing/2014/main" id="{08F39F51-AFAC-4728-83C0-61809A2767F2}"/>
                  </a:ext>
                </a:extLst>
              </p14:cNvPr>
              <p14:cNvContentPartPr/>
              <p14:nvPr/>
            </p14:nvContentPartPr>
            <p14:xfrm>
              <a:off x="5327213" y="1194027"/>
              <a:ext cx="68040" cy="107640"/>
            </p14:xfrm>
          </p:contentPart>
        </mc:Choice>
        <mc:Fallback xmlns="">
          <p:pic>
            <p:nvPicPr>
              <p:cNvPr id="52" name="Freihand 51">
                <a:extLst>
                  <a:ext uri="{FF2B5EF4-FFF2-40B4-BE49-F238E27FC236}">
                    <a16:creationId xmlns:a16="http://schemas.microsoft.com/office/drawing/2014/main" id="{08F39F51-AFAC-4728-83C0-61809A2767F2}"/>
                  </a:ext>
                </a:extLst>
              </p:cNvPr>
              <p:cNvPicPr/>
              <p:nvPr/>
            </p:nvPicPr>
            <p:blipFill>
              <a:blip r:embed="rId52"/>
              <a:stretch>
                <a:fillRect/>
              </a:stretch>
            </p:blipFill>
            <p:spPr>
              <a:xfrm>
                <a:off x="5322893" y="1189707"/>
                <a:ext cx="766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80" name="Freihand 79">
                <a:extLst>
                  <a:ext uri="{FF2B5EF4-FFF2-40B4-BE49-F238E27FC236}">
                    <a16:creationId xmlns:a16="http://schemas.microsoft.com/office/drawing/2014/main" id="{9547F068-BCBF-4985-8ED9-ECBA94891C80}"/>
                  </a:ext>
                </a:extLst>
              </p14:cNvPr>
              <p14:cNvContentPartPr/>
              <p14:nvPr/>
            </p14:nvContentPartPr>
            <p14:xfrm>
              <a:off x="783653" y="2589747"/>
              <a:ext cx="103680" cy="649440"/>
            </p14:xfrm>
          </p:contentPart>
        </mc:Choice>
        <mc:Fallback xmlns="">
          <p:pic>
            <p:nvPicPr>
              <p:cNvPr id="80" name="Freihand 79">
                <a:extLst>
                  <a:ext uri="{FF2B5EF4-FFF2-40B4-BE49-F238E27FC236}">
                    <a16:creationId xmlns:a16="http://schemas.microsoft.com/office/drawing/2014/main" id="{9547F068-BCBF-4985-8ED9-ECBA94891C80}"/>
                  </a:ext>
                </a:extLst>
              </p:cNvPr>
              <p:cNvPicPr/>
              <p:nvPr/>
            </p:nvPicPr>
            <p:blipFill>
              <a:blip r:embed="rId54"/>
              <a:stretch>
                <a:fillRect/>
              </a:stretch>
            </p:blipFill>
            <p:spPr>
              <a:xfrm>
                <a:off x="779333" y="2585427"/>
                <a:ext cx="112320" cy="658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82" name="Freihand 81">
                <a:extLst>
                  <a:ext uri="{FF2B5EF4-FFF2-40B4-BE49-F238E27FC236}">
                    <a16:creationId xmlns:a16="http://schemas.microsoft.com/office/drawing/2014/main" id="{F1A77D92-97D1-4DA4-906F-9E12DF9A448A}"/>
                  </a:ext>
                </a:extLst>
              </p14:cNvPr>
              <p14:cNvContentPartPr/>
              <p14:nvPr/>
            </p14:nvContentPartPr>
            <p14:xfrm>
              <a:off x="85973" y="2929227"/>
              <a:ext cx="100440" cy="151920"/>
            </p14:xfrm>
          </p:contentPart>
        </mc:Choice>
        <mc:Fallback xmlns="">
          <p:pic>
            <p:nvPicPr>
              <p:cNvPr id="82" name="Freihand 81">
                <a:extLst>
                  <a:ext uri="{FF2B5EF4-FFF2-40B4-BE49-F238E27FC236}">
                    <a16:creationId xmlns:a16="http://schemas.microsoft.com/office/drawing/2014/main" id="{F1A77D92-97D1-4DA4-906F-9E12DF9A448A}"/>
                  </a:ext>
                </a:extLst>
              </p:cNvPr>
              <p:cNvPicPr/>
              <p:nvPr/>
            </p:nvPicPr>
            <p:blipFill>
              <a:blip r:embed="rId56"/>
              <a:stretch>
                <a:fillRect/>
              </a:stretch>
            </p:blipFill>
            <p:spPr>
              <a:xfrm>
                <a:off x="81653" y="2924907"/>
                <a:ext cx="1090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3" name="Freihand 82">
                <a:extLst>
                  <a:ext uri="{FF2B5EF4-FFF2-40B4-BE49-F238E27FC236}">
                    <a16:creationId xmlns:a16="http://schemas.microsoft.com/office/drawing/2014/main" id="{3BBD6CDE-640B-413D-96D5-6C8D4DBD672E}"/>
                  </a:ext>
                </a:extLst>
              </p14:cNvPr>
              <p14:cNvContentPartPr/>
              <p14:nvPr/>
            </p14:nvContentPartPr>
            <p14:xfrm>
              <a:off x="188573" y="3063867"/>
              <a:ext cx="49680" cy="64440"/>
            </p14:xfrm>
          </p:contentPart>
        </mc:Choice>
        <mc:Fallback xmlns="">
          <p:pic>
            <p:nvPicPr>
              <p:cNvPr id="83" name="Freihand 82">
                <a:extLst>
                  <a:ext uri="{FF2B5EF4-FFF2-40B4-BE49-F238E27FC236}">
                    <a16:creationId xmlns:a16="http://schemas.microsoft.com/office/drawing/2014/main" id="{3BBD6CDE-640B-413D-96D5-6C8D4DBD672E}"/>
                  </a:ext>
                </a:extLst>
              </p:cNvPr>
              <p:cNvPicPr/>
              <p:nvPr/>
            </p:nvPicPr>
            <p:blipFill>
              <a:blip r:embed="rId58"/>
              <a:stretch>
                <a:fillRect/>
              </a:stretch>
            </p:blipFill>
            <p:spPr>
              <a:xfrm>
                <a:off x="184253" y="3059547"/>
                <a:ext cx="583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84" name="Freihand 83">
                <a:extLst>
                  <a:ext uri="{FF2B5EF4-FFF2-40B4-BE49-F238E27FC236}">
                    <a16:creationId xmlns:a16="http://schemas.microsoft.com/office/drawing/2014/main" id="{AA67DF69-0A6C-4DAC-9210-F3A1F22DFB39}"/>
                  </a:ext>
                </a:extLst>
              </p14:cNvPr>
              <p14:cNvContentPartPr/>
              <p14:nvPr/>
            </p14:nvContentPartPr>
            <p14:xfrm>
              <a:off x="253013" y="2961987"/>
              <a:ext cx="92520" cy="76680"/>
            </p14:xfrm>
          </p:contentPart>
        </mc:Choice>
        <mc:Fallback xmlns="">
          <p:pic>
            <p:nvPicPr>
              <p:cNvPr id="84" name="Freihand 83">
                <a:extLst>
                  <a:ext uri="{FF2B5EF4-FFF2-40B4-BE49-F238E27FC236}">
                    <a16:creationId xmlns:a16="http://schemas.microsoft.com/office/drawing/2014/main" id="{AA67DF69-0A6C-4DAC-9210-F3A1F22DFB39}"/>
                  </a:ext>
                </a:extLst>
              </p:cNvPr>
              <p:cNvPicPr/>
              <p:nvPr/>
            </p:nvPicPr>
            <p:blipFill>
              <a:blip r:embed="rId60"/>
              <a:stretch>
                <a:fillRect/>
              </a:stretch>
            </p:blipFill>
            <p:spPr>
              <a:xfrm>
                <a:off x="248693" y="2957667"/>
                <a:ext cx="1011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85" name="Freihand 84">
                <a:extLst>
                  <a:ext uri="{FF2B5EF4-FFF2-40B4-BE49-F238E27FC236}">
                    <a16:creationId xmlns:a16="http://schemas.microsoft.com/office/drawing/2014/main" id="{8F8FCB36-2EAC-4740-9B0F-85E60FDA0E4B}"/>
                  </a:ext>
                </a:extLst>
              </p14:cNvPr>
              <p14:cNvContentPartPr/>
              <p14:nvPr/>
            </p14:nvContentPartPr>
            <p14:xfrm>
              <a:off x="365333" y="2937147"/>
              <a:ext cx="3240" cy="105840"/>
            </p14:xfrm>
          </p:contentPart>
        </mc:Choice>
        <mc:Fallback xmlns="">
          <p:pic>
            <p:nvPicPr>
              <p:cNvPr id="85" name="Freihand 84">
                <a:extLst>
                  <a:ext uri="{FF2B5EF4-FFF2-40B4-BE49-F238E27FC236}">
                    <a16:creationId xmlns:a16="http://schemas.microsoft.com/office/drawing/2014/main" id="{8F8FCB36-2EAC-4740-9B0F-85E60FDA0E4B}"/>
                  </a:ext>
                </a:extLst>
              </p:cNvPr>
              <p:cNvPicPr/>
              <p:nvPr/>
            </p:nvPicPr>
            <p:blipFill>
              <a:blip r:embed="rId62"/>
              <a:stretch>
                <a:fillRect/>
              </a:stretch>
            </p:blipFill>
            <p:spPr>
              <a:xfrm>
                <a:off x="361013" y="2932827"/>
                <a:ext cx="118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86" name="Freihand 85">
                <a:extLst>
                  <a:ext uri="{FF2B5EF4-FFF2-40B4-BE49-F238E27FC236}">
                    <a16:creationId xmlns:a16="http://schemas.microsoft.com/office/drawing/2014/main" id="{F1C5A9FA-524B-476E-ACE8-D8FA76DFB46A}"/>
                  </a:ext>
                </a:extLst>
              </p14:cNvPr>
              <p14:cNvContentPartPr/>
              <p14:nvPr/>
            </p14:nvContentPartPr>
            <p14:xfrm>
              <a:off x="312773" y="2932827"/>
              <a:ext cx="97200" cy="128160"/>
            </p14:xfrm>
          </p:contentPart>
        </mc:Choice>
        <mc:Fallback xmlns="">
          <p:pic>
            <p:nvPicPr>
              <p:cNvPr id="86" name="Freihand 85">
                <a:extLst>
                  <a:ext uri="{FF2B5EF4-FFF2-40B4-BE49-F238E27FC236}">
                    <a16:creationId xmlns:a16="http://schemas.microsoft.com/office/drawing/2014/main" id="{F1C5A9FA-524B-476E-ACE8-D8FA76DFB46A}"/>
                  </a:ext>
                </a:extLst>
              </p:cNvPr>
              <p:cNvPicPr/>
              <p:nvPr/>
            </p:nvPicPr>
            <p:blipFill>
              <a:blip r:embed="rId64"/>
              <a:stretch>
                <a:fillRect/>
              </a:stretch>
            </p:blipFill>
            <p:spPr>
              <a:xfrm>
                <a:off x="308453" y="2928507"/>
                <a:ext cx="10584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87" name="Freihand 86">
                <a:extLst>
                  <a:ext uri="{FF2B5EF4-FFF2-40B4-BE49-F238E27FC236}">
                    <a16:creationId xmlns:a16="http://schemas.microsoft.com/office/drawing/2014/main" id="{BFDF09AE-9A21-4BC4-B687-E656E9725B6F}"/>
                  </a:ext>
                </a:extLst>
              </p14:cNvPr>
              <p14:cNvContentPartPr/>
              <p14:nvPr/>
            </p14:nvContentPartPr>
            <p14:xfrm>
              <a:off x="416453" y="2896107"/>
              <a:ext cx="29520" cy="135000"/>
            </p14:xfrm>
          </p:contentPart>
        </mc:Choice>
        <mc:Fallback xmlns="">
          <p:pic>
            <p:nvPicPr>
              <p:cNvPr id="87" name="Freihand 86">
                <a:extLst>
                  <a:ext uri="{FF2B5EF4-FFF2-40B4-BE49-F238E27FC236}">
                    <a16:creationId xmlns:a16="http://schemas.microsoft.com/office/drawing/2014/main" id="{BFDF09AE-9A21-4BC4-B687-E656E9725B6F}"/>
                  </a:ext>
                </a:extLst>
              </p:cNvPr>
              <p:cNvPicPr/>
              <p:nvPr/>
            </p:nvPicPr>
            <p:blipFill>
              <a:blip r:embed="rId66"/>
              <a:stretch>
                <a:fillRect/>
              </a:stretch>
            </p:blipFill>
            <p:spPr>
              <a:xfrm>
                <a:off x="412133" y="2891787"/>
                <a:ext cx="3816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88" name="Freihand 87">
                <a:extLst>
                  <a:ext uri="{FF2B5EF4-FFF2-40B4-BE49-F238E27FC236}">
                    <a16:creationId xmlns:a16="http://schemas.microsoft.com/office/drawing/2014/main" id="{E51D075E-4C87-4CE2-8092-E59002C7DE0B}"/>
                  </a:ext>
                </a:extLst>
              </p14:cNvPr>
              <p14:cNvContentPartPr/>
              <p14:nvPr/>
            </p14:nvContentPartPr>
            <p14:xfrm>
              <a:off x="455693" y="2906907"/>
              <a:ext cx="58680" cy="105840"/>
            </p14:xfrm>
          </p:contentPart>
        </mc:Choice>
        <mc:Fallback xmlns="">
          <p:pic>
            <p:nvPicPr>
              <p:cNvPr id="88" name="Freihand 87">
                <a:extLst>
                  <a:ext uri="{FF2B5EF4-FFF2-40B4-BE49-F238E27FC236}">
                    <a16:creationId xmlns:a16="http://schemas.microsoft.com/office/drawing/2014/main" id="{E51D075E-4C87-4CE2-8092-E59002C7DE0B}"/>
                  </a:ext>
                </a:extLst>
              </p:cNvPr>
              <p:cNvPicPr/>
              <p:nvPr/>
            </p:nvPicPr>
            <p:blipFill>
              <a:blip r:embed="rId68"/>
              <a:stretch>
                <a:fillRect/>
              </a:stretch>
            </p:blipFill>
            <p:spPr>
              <a:xfrm>
                <a:off x="451373" y="2902587"/>
                <a:ext cx="673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89" name="Freihand 88">
                <a:extLst>
                  <a:ext uri="{FF2B5EF4-FFF2-40B4-BE49-F238E27FC236}">
                    <a16:creationId xmlns:a16="http://schemas.microsoft.com/office/drawing/2014/main" id="{E76CEEE4-5615-49B8-93F8-A2139FFFF774}"/>
                  </a:ext>
                </a:extLst>
              </p14:cNvPr>
              <p14:cNvContentPartPr/>
              <p14:nvPr/>
            </p14:nvContentPartPr>
            <p14:xfrm>
              <a:off x="489533" y="3005907"/>
              <a:ext cx="49320" cy="55440"/>
            </p14:xfrm>
          </p:contentPart>
        </mc:Choice>
        <mc:Fallback xmlns="">
          <p:pic>
            <p:nvPicPr>
              <p:cNvPr id="89" name="Freihand 88">
                <a:extLst>
                  <a:ext uri="{FF2B5EF4-FFF2-40B4-BE49-F238E27FC236}">
                    <a16:creationId xmlns:a16="http://schemas.microsoft.com/office/drawing/2014/main" id="{E76CEEE4-5615-49B8-93F8-A2139FFFF774}"/>
                  </a:ext>
                </a:extLst>
              </p:cNvPr>
              <p:cNvPicPr/>
              <p:nvPr/>
            </p:nvPicPr>
            <p:blipFill>
              <a:blip r:embed="rId70"/>
              <a:stretch>
                <a:fillRect/>
              </a:stretch>
            </p:blipFill>
            <p:spPr>
              <a:xfrm>
                <a:off x="485213" y="3001587"/>
                <a:ext cx="5796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90" name="Freihand 89">
                <a:extLst>
                  <a:ext uri="{FF2B5EF4-FFF2-40B4-BE49-F238E27FC236}">
                    <a16:creationId xmlns:a16="http://schemas.microsoft.com/office/drawing/2014/main" id="{CE3443AA-82A1-4D89-87EF-0249151E16FD}"/>
                  </a:ext>
                </a:extLst>
              </p14:cNvPr>
              <p14:cNvContentPartPr/>
              <p14:nvPr/>
            </p14:nvContentPartPr>
            <p14:xfrm>
              <a:off x="552533" y="2903667"/>
              <a:ext cx="33120" cy="170280"/>
            </p14:xfrm>
          </p:contentPart>
        </mc:Choice>
        <mc:Fallback xmlns="">
          <p:pic>
            <p:nvPicPr>
              <p:cNvPr id="90" name="Freihand 89">
                <a:extLst>
                  <a:ext uri="{FF2B5EF4-FFF2-40B4-BE49-F238E27FC236}">
                    <a16:creationId xmlns:a16="http://schemas.microsoft.com/office/drawing/2014/main" id="{CE3443AA-82A1-4D89-87EF-0249151E16FD}"/>
                  </a:ext>
                </a:extLst>
              </p:cNvPr>
              <p:cNvPicPr/>
              <p:nvPr/>
            </p:nvPicPr>
            <p:blipFill>
              <a:blip r:embed="rId72"/>
              <a:stretch>
                <a:fillRect/>
              </a:stretch>
            </p:blipFill>
            <p:spPr>
              <a:xfrm>
                <a:off x="548213" y="2899347"/>
                <a:ext cx="417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91" name="Freihand 90">
                <a:extLst>
                  <a:ext uri="{FF2B5EF4-FFF2-40B4-BE49-F238E27FC236}">
                    <a16:creationId xmlns:a16="http://schemas.microsoft.com/office/drawing/2014/main" id="{80D9A27E-079A-4E8B-A7AA-19B387D90004}"/>
                  </a:ext>
                </a:extLst>
              </p14:cNvPr>
              <p14:cNvContentPartPr/>
              <p14:nvPr/>
            </p14:nvContentPartPr>
            <p14:xfrm>
              <a:off x="584213" y="2932827"/>
              <a:ext cx="75960" cy="106920"/>
            </p14:xfrm>
          </p:contentPart>
        </mc:Choice>
        <mc:Fallback xmlns="">
          <p:pic>
            <p:nvPicPr>
              <p:cNvPr id="91" name="Freihand 90">
                <a:extLst>
                  <a:ext uri="{FF2B5EF4-FFF2-40B4-BE49-F238E27FC236}">
                    <a16:creationId xmlns:a16="http://schemas.microsoft.com/office/drawing/2014/main" id="{80D9A27E-079A-4E8B-A7AA-19B387D90004}"/>
                  </a:ext>
                </a:extLst>
              </p:cNvPr>
              <p:cNvPicPr/>
              <p:nvPr/>
            </p:nvPicPr>
            <p:blipFill>
              <a:blip r:embed="rId74"/>
              <a:stretch>
                <a:fillRect/>
              </a:stretch>
            </p:blipFill>
            <p:spPr>
              <a:xfrm>
                <a:off x="579893" y="2928507"/>
                <a:ext cx="846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92" name="Freihand 91">
                <a:extLst>
                  <a:ext uri="{FF2B5EF4-FFF2-40B4-BE49-F238E27FC236}">
                    <a16:creationId xmlns:a16="http://schemas.microsoft.com/office/drawing/2014/main" id="{0C328EEA-2173-42E6-8F6C-6F548357409C}"/>
                  </a:ext>
                </a:extLst>
              </p14:cNvPr>
              <p14:cNvContentPartPr/>
              <p14:nvPr/>
            </p14:nvContentPartPr>
            <p14:xfrm>
              <a:off x="659453" y="2930307"/>
              <a:ext cx="75960" cy="149760"/>
            </p14:xfrm>
          </p:contentPart>
        </mc:Choice>
        <mc:Fallback xmlns="">
          <p:pic>
            <p:nvPicPr>
              <p:cNvPr id="92" name="Freihand 91">
                <a:extLst>
                  <a:ext uri="{FF2B5EF4-FFF2-40B4-BE49-F238E27FC236}">
                    <a16:creationId xmlns:a16="http://schemas.microsoft.com/office/drawing/2014/main" id="{0C328EEA-2173-42E6-8F6C-6F548357409C}"/>
                  </a:ext>
                </a:extLst>
              </p:cNvPr>
              <p:cNvPicPr/>
              <p:nvPr/>
            </p:nvPicPr>
            <p:blipFill>
              <a:blip r:embed="rId76"/>
              <a:stretch>
                <a:fillRect/>
              </a:stretch>
            </p:blipFill>
            <p:spPr>
              <a:xfrm>
                <a:off x="655133" y="2925987"/>
                <a:ext cx="846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94" name="Freihand 93">
                <a:extLst>
                  <a:ext uri="{FF2B5EF4-FFF2-40B4-BE49-F238E27FC236}">
                    <a16:creationId xmlns:a16="http://schemas.microsoft.com/office/drawing/2014/main" id="{E4F25D55-48E5-43EC-9D4B-43DFC44DB7C0}"/>
                  </a:ext>
                </a:extLst>
              </p14:cNvPr>
              <p14:cNvContentPartPr/>
              <p14:nvPr/>
            </p14:nvContentPartPr>
            <p14:xfrm>
              <a:off x="886613" y="1076307"/>
              <a:ext cx="2696040" cy="2210400"/>
            </p14:xfrm>
          </p:contentPart>
        </mc:Choice>
        <mc:Fallback xmlns="">
          <p:pic>
            <p:nvPicPr>
              <p:cNvPr id="94" name="Freihand 93">
                <a:extLst>
                  <a:ext uri="{FF2B5EF4-FFF2-40B4-BE49-F238E27FC236}">
                    <a16:creationId xmlns:a16="http://schemas.microsoft.com/office/drawing/2014/main" id="{E4F25D55-48E5-43EC-9D4B-43DFC44DB7C0}"/>
                  </a:ext>
                </a:extLst>
              </p:cNvPr>
              <p:cNvPicPr/>
              <p:nvPr/>
            </p:nvPicPr>
            <p:blipFill>
              <a:blip r:embed="rId78"/>
              <a:stretch>
                <a:fillRect/>
              </a:stretch>
            </p:blipFill>
            <p:spPr>
              <a:xfrm>
                <a:off x="882293" y="1071987"/>
                <a:ext cx="2704680" cy="2219040"/>
              </a:xfrm>
              <a:prstGeom prst="rect">
                <a:avLst/>
              </a:prstGeom>
            </p:spPr>
          </p:pic>
        </mc:Fallback>
      </mc:AlternateContent>
      <p:grpSp>
        <p:nvGrpSpPr>
          <p:cNvPr id="102" name="Gruppieren 101">
            <a:extLst>
              <a:ext uri="{FF2B5EF4-FFF2-40B4-BE49-F238E27FC236}">
                <a16:creationId xmlns:a16="http://schemas.microsoft.com/office/drawing/2014/main" id="{E82E8705-4BB3-4877-A5A3-630669C22C15}"/>
              </a:ext>
            </a:extLst>
          </p:cNvPr>
          <p:cNvGrpSpPr/>
          <p:nvPr/>
        </p:nvGrpSpPr>
        <p:grpSpPr>
          <a:xfrm>
            <a:off x="3424973" y="680307"/>
            <a:ext cx="496440" cy="229320"/>
            <a:chOff x="3424973" y="680307"/>
            <a:chExt cx="496440" cy="229320"/>
          </a:xfrm>
        </p:grpSpPr>
        <mc:AlternateContent xmlns:mc="http://schemas.openxmlformats.org/markup-compatibility/2006" xmlns:p14="http://schemas.microsoft.com/office/powerpoint/2010/main">
          <mc:Choice Requires="p14">
            <p:contentPart p14:bwMode="auto" r:id="rId79">
              <p14:nvContentPartPr>
                <p14:cNvPr id="95" name="Freihand 94">
                  <a:extLst>
                    <a:ext uri="{FF2B5EF4-FFF2-40B4-BE49-F238E27FC236}">
                      <a16:creationId xmlns:a16="http://schemas.microsoft.com/office/drawing/2014/main" id="{27F3DEEF-282A-479A-ADD5-1AAE1859B1D4}"/>
                    </a:ext>
                  </a:extLst>
                </p14:cNvPr>
                <p14:cNvContentPartPr/>
                <p14:nvPr/>
              </p14:nvContentPartPr>
              <p14:xfrm>
                <a:off x="3424973" y="803067"/>
                <a:ext cx="86040" cy="34200"/>
              </p14:xfrm>
            </p:contentPart>
          </mc:Choice>
          <mc:Fallback xmlns="">
            <p:pic>
              <p:nvPicPr>
                <p:cNvPr id="95" name="Freihand 94">
                  <a:extLst>
                    <a:ext uri="{FF2B5EF4-FFF2-40B4-BE49-F238E27FC236}">
                      <a16:creationId xmlns:a16="http://schemas.microsoft.com/office/drawing/2014/main" id="{27F3DEEF-282A-479A-ADD5-1AAE1859B1D4}"/>
                    </a:ext>
                  </a:extLst>
                </p:cNvPr>
                <p:cNvPicPr/>
                <p:nvPr/>
              </p:nvPicPr>
              <p:blipFill>
                <a:blip r:embed="rId80"/>
                <a:stretch>
                  <a:fillRect/>
                </a:stretch>
              </p:blipFill>
              <p:spPr>
                <a:xfrm>
                  <a:off x="3420653" y="798747"/>
                  <a:ext cx="9468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96" name="Freihand 95">
                  <a:extLst>
                    <a:ext uri="{FF2B5EF4-FFF2-40B4-BE49-F238E27FC236}">
                      <a16:creationId xmlns:a16="http://schemas.microsoft.com/office/drawing/2014/main" id="{60E08D2D-3078-4D2F-B057-BFBF18AB0250}"/>
                    </a:ext>
                  </a:extLst>
                </p14:cNvPr>
                <p14:cNvContentPartPr/>
                <p14:nvPr/>
              </p14:nvContentPartPr>
              <p14:xfrm>
                <a:off x="3489773" y="784707"/>
                <a:ext cx="34200" cy="124920"/>
              </p14:xfrm>
            </p:contentPart>
          </mc:Choice>
          <mc:Fallback xmlns="">
            <p:pic>
              <p:nvPicPr>
                <p:cNvPr id="96" name="Freihand 95">
                  <a:extLst>
                    <a:ext uri="{FF2B5EF4-FFF2-40B4-BE49-F238E27FC236}">
                      <a16:creationId xmlns:a16="http://schemas.microsoft.com/office/drawing/2014/main" id="{60E08D2D-3078-4D2F-B057-BFBF18AB0250}"/>
                    </a:ext>
                  </a:extLst>
                </p:cNvPr>
                <p:cNvPicPr/>
                <p:nvPr/>
              </p:nvPicPr>
              <p:blipFill>
                <a:blip r:embed="rId82"/>
                <a:stretch>
                  <a:fillRect/>
                </a:stretch>
              </p:blipFill>
              <p:spPr>
                <a:xfrm>
                  <a:off x="3485453" y="780387"/>
                  <a:ext cx="428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97" name="Freihand 96">
                  <a:extLst>
                    <a:ext uri="{FF2B5EF4-FFF2-40B4-BE49-F238E27FC236}">
                      <a16:creationId xmlns:a16="http://schemas.microsoft.com/office/drawing/2014/main" id="{9B5703B2-55C9-4286-9176-3D709C05158A}"/>
                    </a:ext>
                  </a:extLst>
                </p14:cNvPr>
                <p14:cNvContentPartPr/>
                <p14:nvPr/>
              </p14:nvContentPartPr>
              <p14:xfrm>
                <a:off x="3625493" y="693987"/>
                <a:ext cx="29160" cy="88200"/>
              </p14:xfrm>
            </p:contentPart>
          </mc:Choice>
          <mc:Fallback xmlns="">
            <p:pic>
              <p:nvPicPr>
                <p:cNvPr id="97" name="Freihand 96">
                  <a:extLst>
                    <a:ext uri="{FF2B5EF4-FFF2-40B4-BE49-F238E27FC236}">
                      <a16:creationId xmlns:a16="http://schemas.microsoft.com/office/drawing/2014/main" id="{9B5703B2-55C9-4286-9176-3D709C05158A}"/>
                    </a:ext>
                  </a:extLst>
                </p:cNvPr>
                <p:cNvPicPr/>
                <p:nvPr/>
              </p:nvPicPr>
              <p:blipFill>
                <a:blip r:embed="rId84"/>
                <a:stretch>
                  <a:fillRect/>
                </a:stretch>
              </p:blipFill>
              <p:spPr>
                <a:xfrm>
                  <a:off x="3621173" y="689667"/>
                  <a:ext cx="378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98" name="Freihand 97">
                  <a:extLst>
                    <a:ext uri="{FF2B5EF4-FFF2-40B4-BE49-F238E27FC236}">
                      <a16:creationId xmlns:a16="http://schemas.microsoft.com/office/drawing/2014/main" id="{44E98DCA-8F6D-40F1-BBD2-842BC3C36386}"/>
                    </a:ext>
                  </a:extLst>
                </p14:cNvPr>
                <p14:cNvContentPartPr/>
                <p14:nvPr/>
              </p14:nvContentPartPr>
              <p14:xfrm>
                <a:off x="3578693" y="680307"/>
                <a:ext cx="92880" cy="97200"/>
              </p14:xfrm>
            </p:contentPart>
          </mc:Choice>
          <mc:Fallback xmlns="">
            <p:pic>
              <p:nvPicPr>
                <p:cNvPr id="98" name="Freihand 97">
                  <a:extLst>
                    <a:ext uri="{FF2B5EF4-FFF2-40B4-BE49-F238E27FC236}">
                      <a16:creationId xmlns:a16="http://schemas.microsoft.com/office/drawing/2014/main" id="{44E98DCA-8F6D-40F1-BBD2-842BC3C36386}"/>
                    </a:ext>
                  </a:extLst>
                </p:cNvPr>
                <p:cNvPicPr/>
                <p:nvPr/>
              </p:nvPicPr>
              <p:blipFill>
                <a:blip r:embed="rId86"/>
                <a:stretch>
                  <a:fillRect/>
                </a:stretch>
              </p:blipFill>
              <p:spPr>
                <a:xfrm>
                  <a:off x="3574373" y="675987"/>
                  <a:ext cx="1015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99" name="Freihand 98">
                  <a:extLst>
                    <a:ext uri="{FF2B5EF4-FFF2-40B4-BE49-F238E27FC236}">
                      <a16:creationId xmlns:a16="http://schemas.microsoft.com/office/drawing/2014/main" id="{C1ED1E69-FA72-4E7C-AE8C-D6E83D05F426}"/>
                    </a:ext>
                  </a:extLst>
                </p14:cNvPr>
                <p14:cNvContentPartPr/>
                <p14:nvPr/>
              </p14:nvContentPartPr>
              <p14:xfrm>
                <a:off x="3708653" y="777147"/>
                <a:ext cx="94320" cy="7560"/>
              </p14:xfrm>
            </p:contentPart>
          </mc:Choice>
          <mc:Fallback xmlns="">
            <p:pic>
              <p:nvPicPr>
                <p:cNvPr id="99" name="Freihand 98">
                  <a:extLst>
                    <a:ext uri="{FF2B5EF4-FFF2-40B4-BE49-F238E27FC236}">
                      <a16:creationId xmlns:a16="http://schemas.microsoft.com/office/drawing/2014/main" id="{C1ED1E69-FA72-4E7C-AE8C-D6E83D05F426}"/>
                    </a:ext>
                  </a:extLst>
                </p:cNvPr>
                <p:cNvPicPr/>
                <p:nvPr/>
              </p:nvPicPr>
              <p:blipFill>
                <a:blip r:embed="rId88"/>
                <a:stretch>
                  <a:fillRect/>
                </a:stretch>
              </p:blipFill>
              <p:spPr>
                <a:xfrm>
                  <a:off x="3704333" y="772827"/>
                  <a:ext cx="1029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00" name="Freihand 99">
                  <a:extLst>
                    <a:ext uri="{FF2B5EF4-FFF2-40B4-BE49-F238E27FC236}">
                      <a16:creationId xmlns:a16="http://schemas.microsoft.com/office/drawing/2014/main" id="{501D5BA4-6297-49B0-B01F-9F79827274B3}"/>
                    </a:ext>
                  </a:extLst>
                </p14:cNvPr>
                <p14:cNvContentPartPr/>
                <p14:nvPr/>
              </p14:nvContentPartPr>
              <p14:xfrm>
                <a:off x="3722693" y="813507"/>
                <a:ext cx="99720" cy="7560"/>
              </p14:xfrm>
            </p:contentPart>
          </mc:Choice>
          <mc:Fallback xmlns="">
            <p:pic>
              <p:nvPicPr>
                <p:cNvPr id="100" name="Freihand 99">
                  <a:extLst>
                    <a:ext uri="{FF2B5EF4-FFF2-40B4-BE49-F238E27FC236}">
                      <a16:creationId xmlns:a16="http://schemas.microsoft.com/office/drawing/2014/main" id="{501D5BA4-6297-49B0-B01F-9F79827274B3}"/>
                    </a:ext>
                  </a:extLst>
                </p:cNvPr>
                <p:cNvPicPr/>
                <p:nvPr/>
              </p:nvPicPr>
              <p:blipFill>
                <a:blip r:embed="rId90"/>
                <a:stretch>
                  <a:fillRect/>
                </a:stretch>
              </p:blipFill>
              <p:spPr>
                <a:xfrm>
                  <a:off x="3718373" y="809187"/>
                  <a:ext cx="1083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01" name="Freihand 100">
                  <a:extLst>
                    <a:ext uri="{FF2B5EF4-FFF2-40B4-BE49-F238E27FC236}">
                      <a16:creationId xmlns:a16="http://schemas.microsoft.com/office/drawing/2014/main" id="{22FAD77C-FD4B-478D-9D2D-933E81010690}"/>
                    </a:ext>
                  </a:extLst>
                </p14:cNvPr>
                <p14:cNvContentPartPr/>
                <p14:nvPr/>
              </p14:nvContentPartPr>
              <p14:xfrm>
                <a:off x="3841493" y="760587"/>
                <a:ext cx="79920" cy="105840"/>
              </p14:xfrm>
            </p:contentPart>
          </mc:Choice>
          <mc:Fallback xmlns="">
            <p:pic>
              <p:nvPicPr>
                <p:cNvPr id="101" name="Freihand 100">
                  <a:extLst>
                    <a:ext uri="{FF2B5EF4-FFF2-40B4-BE49-F238E27FC236}">
                      <a16:creationId xmlns:a16="http://schemas.microsoft.com/office/drawing/2014/main" id="{22FAD77C-FD4B-478D-9D2D-933E81010690}"/>
                    </a:ext>
                  </a:extLst>
                </p:cNvPr>
                <p:cNvPicPr/>
                <p:nvPr/>
              </p:nvPicPr>
              <p:blipFill>
                <a:blip r:embed="rId92"/>
                <a:stretch>
                  <a:fillRect/>
                </a:stretch>
              </p:blipFill>
              <p:spPr>
                <a:xfrm>
                  <a:off x="3837173" y="756267"/>
                  <a:ext cx="88560" cy="114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3">
            <p14:nvContentPartPr>
              <p14:cNvPr id="105" name="Freihand 104">
                <a:extLst>
                  <a:ext uri="{FF2B5EF4-FFF2-40B4-BE49-F238E27FC236}">
                    <a16:creationId xmlns:a16="http://schemas.microsoft.com/office/drawing/2014/main" id="{1E57471B-106F-423A-9657-3AB8E4BEEFF1}"/>
                  </a:ext>
                </a:extLst>
              </p14:cNvPr>
              <p14:cNvContentPartPr/>
              <p14:nvPr/>
            </p14:nvContentPartPr>
            <p14:xfrm>
              <a:off x="2800733" y="2213187"/>
              <a:ext cx="17280" cy="555480"/>
            </p14:xfrm>
          </p:contentPart>
        </mc:Choice>
        <mc:Fallback xmlns="">
          <p:pic>
            <p:nvPicPr>
              <p:cNvPr id="105" name="Freihand 104">
                <a:extLst>
                  <a:ext uri="{FF2B5EF4-FFF2-40B4-BE49-F238E27FC236}">
                    <a16:creationId xmlns:a16="http://schemas.microsoft.com/office/drawing/2014/main" id="{1E57471B-106F-423A-9657-3AB8E4BEEFF1}"/>
                  </a:ext>
                </a:extLst>
              </p:cNvPr>
              <p:cNvPicPr/>
              <p:nvPr/>
            </p:nvPicPr>
            <p:blipFill>
              <a:blip r:embed="rId94"/>
              <a:stretch>
                <a:fillRect/>
              </a:stretch>
            </p:blipFill>
            <p:spPr>
              <a:xfrm>
                <a:off x="2796413" y="2208867"/>
                <a:ext cx="25920" cy="5641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06" name="Freihand 105">
                <a:extLst>
                  <a:ext uri="{FF2B5EF4-FFF2-40B4-BE49-F238E27FC236}">
                    <a16:creationId xmlns:a16="http://schemas.microsoft.com/office/drawing/2014/main" id="{CD189383-ED49-401C-B686-707419880A81}"/>
                  </a:ext>
                </a:extLst>
              </p14:cNvPr>
              <p14:cNvContentPartPr/>
              <p14:nvPr/>
            </p14:nvContentPartPr>
            <p14:xfrm>
              <a:off x="2803613" y="2991147"/>
              <a:ext cx="8280" cy="285120"/>
            </p14:xfrm>
          </p:contentPart>
        </mc:Choice>
        <mc:Fallback xmlns="">
          <p:pic>
            <p:nvPicPr>
              <p:cNvPr id="106" name="Freihand 105">
                <a:extLst>
                  <a:ext uri="{FF2B5EF4-FFF2-40B4-BE49-F238E27FC236}">
                    <a16:creationId xmlns:a16="http://schemas.microsoft.com/office/drawing/2014/main" id="{CD189383-ED49-401C-B686-707419880A81}"/>
                  </a:ext>
                </a:extLst>
              </p:cNvPr>
              <p:cNvPicPr/>
              <p:nvPr/>
            </p:nvPicPr>
            <p:blipFill>
              <a:blip r:embed="rId96"/>
              <a:stretch>
                <a:fillRect/>
              </a:stretch>
            </p:blipFill>
            <p:spPr>
              <a:xfrm>
                <a:off x="2799293" y="2986827"/>
                <a:ext cx="1692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07" name="Freihand 106">
                <a:extLst>
                  <a:ext uri="{FF2B5EF4-FFF2-40B4-BE49-F238E27FC236}">
                    <a16:creationId xmlns:a16="http://schemas.microsoft.com/office/drawing/2014/main" id="{B879D7FF-32C0-48C5-A71D-12C9C1F5D652}"/>
                  </a:ext>
                </a:extLst>
              </p14:cNvPr>
              <p14:cNvContentPartPr/>
              <p14:nvPr/>
            </p14:nvContentPartPr>
            <p14:xfrm>
              <a:off x="962213" y="1769667"/>
              <a:ext cx="329040" cy="2520"/>
            </p14:xfrm>
          </p:contentPart>
        </mc:Choice>
        <mc:Fallback xmlns="">
          <p:pic>
            <p:nvPicPr>
              <p:cNvPr id="107" name="Freihand 106">
                <a:extLst>
                  <a:ext uri="{FF2B5EF4-FFF2-40B4-BE49-F238E27FC236}">
                    <a16:creationId xmlns:a16="http://schemas.microsoft.com/office/drawing/2014/main" id="{B879D7FF-32C0-48C5-A71D-12C9C1F5D652}"/>
                  </a:ext>
                </a:extLst>
              </p:cNvPr>
              <p:cNvPicPr/>
              <p:nvPr/>
            </p:nvPicPr>
            <p:blipFill>
              <a:blip r:embed="rId98"/>
              <a:stretch>
                <a:fillRect/>
              </a:stretch>
            </p:blipFill>
            <p:spPr>
              <a:xfrm>
                <a:off x="957893" y="1765347"/>
                <a:ext cx="3376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08" name="Freihand 107">
                <a:extLst>
                  <a:ext uri="{FF2B5EF4-FFF2-40B4-BE49-F238E27FC236}">
                    <a16:creationId xmlns:a16="http://schemas.microsoft.com/office/drawing/2014/main" id="{4A402264-8543-469A-8D87-73D9F5D09C88}"/>
                  </a:ext>
                </a:extLst>
              </p14:cNvPr>
              <p14:cNvContentPartPr/>
              <p14:nvPr/>
            </p14:nvContentPartPr>
            <p14:xfrm>
              <a:off x="1642613" y="1743747"/>
              <a:ext cx="195480" cy="2880"/>
            </p14:xfrm>
          </p:contentPart>
        </mc:Choice>
        <mc:Fallback xmlns="">
          <p:pic>
            <p:nvPicPr>
              <p:cNvPr id="108" name="Freihand 107">
                <a:extLst>
                  <a:ext uri="{FF2B5EF4-FFF2-40B4-BE49-F238E27FC236}">
                    <a16:creationId xmlns:a16="http://schemas.microsoft.com/office/drawing/2014/main" id="{4A402264-8543-469A-8D87-73D9F5D09C88}"/>
                  </a:ext>
                </a:extLst>
              </p:cNvPr>
              <p:cNvPicPr/>
              <p:nvPr/>
            </p:nvPicPr>
            <p:blipFill>
              <a:blip r:embed="rId100"/>
              <a:stretch>
                <a:fillRect/>
              </a:stretch>
            </p:blipFill>
            <p:spPr>
              <a:xfrm>
                <a:off x="1638293" y="1739427"/>
                <a:ext cx="204120" cy="11520"/>
              </a:xfrm>
              <a:prstGeom prst="rect">
                <a:avLst/>
              </a:prstGeom>
            </p:spPr>
          </p:pic>
        </mc:Fallback>
      </mc:AlternateContent>
      <p:grpSp>
        <p:nvGrpSpPr>
          <p:cNvPr id="112" name="Gruppieren 111">
            <a:extLst>
              <a:ext uri="{FF2B5EF4-FFF2-40B4-BE49-F238E27FC236}">
                <a16:creationId xmlns:a16="http://schemas.microsoft.com/office/drawing/2014/main" id="{A6472C7F-DFD2-46A9-B60E-2510A63C7666}"/>
              </a:ext>
            </a:extLst>
          </p:cNvPr>
          <p:cNvGrpSpPr/>
          <p:nvPr/>
        </p:nvGrpSpPr>
        <p:grpSpPr>
          <a:xfrm>
            <a:off x="5538893" y="1068747"/>
            <a:ext cx="1119960" cy="269640"/>
            <a:chOff x="5538893" y="1068747"/>
            <a:chExt cx="1119960" cy="269640"/>
          </a:xfrm>
        </p:grpSpPr>
        <mc:AlternateContent xmlns:mc="http://schemas.openxmlformats.org/markup-compatibility/2006" xmlns:p14="http://schemas.microsoft.com/office/powerpoint/2010/main">
          <mc:Choice Requires="p14">
            <p:contentPart p14:bwMode="auto" r:id="rId101">
              <p14:nvContentPartPr>
                <p14:cNvPr id="53" name="Freihand 52">
                  <a:extLst>
                    <a:ext uri="{FF2B5EF4-FFF2-40B4-BE49-F238E27FC236}">
                      <a16:creationId xmlns:a16="http://schemas.microsoft.com/office/drawing/2014/main" id="{0063B0D3-9D0A-4723-B8AA-ED020285E17E}"/>
                    </a:ext>
                  </a:extLst>
                </p14:cNvPr>
                <p14:cNvContentPartPr/>
                <p14:nvPr/>
              </p14:nvContentPartPr>
              <p14:xfrm>
                <a:off x="5574533" y="1185747"/>
                <a:ext cx="6480" cy="85320"/>
              </p14:xfrm>
            </p:contentPart>
          </mc:Choice>
          <mc:Fallback xmlns="">
            <p:pic>
              <p:nvPicPr>
                <p:cNvPr id="53" name="Freihand 52">
                  <a:extLst>
                    <a:ext uri="{FF2B5EF4-FFF2-40B4-BE49-F238E27FC236}">
                      <a16:creationId xmlns:a16="http://schemas.microsoft.com/office/drawing/2014/main" id="{0063B0D3-9D0A-4723-B8AA-ED020285E17E}"/>
                    </a:ext>
                  </a:extLst>
                </p:cNvPr>
                <p:cNvPicPr/>
                <p:nvPr/>
              </p:nvPicPr>
              <p:blipFill>
                <a:blip r:embed="rId102"/>
                <a:stretch>
                  <a:fillRect/>
                </a:stretch>
              </p:blipFill>
              <p:spPr>
                <a:xfrm>
                  <a:off x="5570213" y="1181427"/>
                  <a:ext cx="151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4" name="Freihand 53">
                  <a:extLst>
                    <a:ext uri="{FF2B5EF4-FFF2-40B4-BE49-F238E27FC236}">
                      <a16:creationId xmlns:a16="http://schemas.microsoft.com/office/drawing/2014/main" id="{7A7133D8-2AC5-4E6F-9037-D105D61E97E3}"/>
                    </a:ext>
                  </a:extLst>
                </p14:cNvPr>
                <p14:cNvContentPartPr/>
                <p14:nvPr/>
              </p14:nvContentPartPr>
              <p14:xfrm>
                <a:off x="5538893" y="1218147"/>
                <a:ext cx="100080" cy="11160"/>
              </p14:xfrm>
            </p:contentPart>
          </mc:Choice>
          <mc:Fallback xmlns="">
            <p:pic>
              <p:nvPicPr>
                <p:cNvPr id="54" name="Freihand 53">
                  <a:extLst>
                    <a:ext uri="{FF2B5EF4-FFF2-40B4-BE49-F238E27FC236}">
                      <a16:creationId xmlns:a16="http://schemas.microsoft.com/office/drawing/2014/main" id="{7A7133D8-2AC5-4E6F-9037-D105D61E97E3}"/>
                    </a:ext>
                  </a:extLst>
                </p:cNvPr>
                <p:cNvPicPr/>
                <p:nvPr/>
              </p:nvPicPr>
              <p:blipFill>
                <a:blip r:embed="rId104"/>
                <a:stretch>
                  <a:fillRect/>
                </a:stretch>
              </p:blipFill>
              <p:spPr>
                <a:xfrm>
                  <a:off x="5534573" y="1213827"/>
                  <a:ext cx="1087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5" name="Freihand 54">
                  <a:extLst>
                    <a:ext uri="{FF2B5EF4-FFF2-40B4-BE49-F238E27FC236}">
                      <a16:creationId xmlns:a16="http://schemas.microsoft.com/office/drawing/2014/main" id="{029BDB6F-7C52-4269-9DB5-5EC906EB3165}"/>
                    </a:ext>
                  </a:extLst>
                </p14:cNvPr>
                <p14:cNvContentPartPr/>
                <p14:nvPr/>
              </p14:nvContentPartPr>
              <p14:xfrm>
                <a:off x="5801333" y="1145427"/>
                <a:ext cx="9000" cy="104040"/>
              </p14:xfrm>
            </p:contentPart>
          </mc:Choice>
          <mc:Fallback xmlns="">
            <p:pic>
              <p:nvPicPr>
                <p:cNvPr id="55" name="Freihand 54">
                  <a:extLst>
                    <a:ext uri="{FF2B5EF4-FFF2-40B4-BE49-F238E27FC236}">
                      <a16:creationId xmlns:a16="http://schemas.microsoft.com/office/drawing/2014/main" id="{029BDB6F-7C52-4269-9DB5-5EC906EB3165}"/>
                    </a:ext>
                  </a:extLst>
                </p:cNvPr>
                <p:cNvPicPr/>
                <p:nvPr/>
              </p:nvPicPr>
              <p:blipFill>
                <a:blip r:embed="rId106"/>
                <a:stretch>
                  <a:fillRect/>
                </a:stretch>
              </p:blipFill>
              <p:spPr>
                <a:xfrm>
                  <a:off x="5797013" y="1141107"/>
                  <a:ext cx="176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6" name="Freihand 55">
                  <a:extLst>
                    <a:ext uri="{FF2B5EF4-FFF2-40B4-BE49-F238E27FC236}">
                      <a16:creationId xmlns:a16="http://schemas.microsoft.com/office/drawing/2014/main" id="{D9EEA44B-E9EF-474A-A2CE-65B439F289EB}"/>
                    </a:ext>
                  </a:extLst>
                </p14:cNvPr>
                <p14:cNvContentPartPr/>
                <p14:nvPr/>
              </p14:nvContentPartPr>
              <p14:xfrm>
                <a:off x="5724293" y="1250907"/>
                <a:ext cx="150120" cy="26280"/>
              </p14:xfrm>
            </p:contentPart>
          </mc:Choice>
          <mc:Fallback xmlns="">
            <p:pic>
              <p:nvPicPr>
                <p:cNvPr id="56" name="Freihand 55">
                  <a:extLst>
                    <a:ext uri="{FF2B5EF4-FFF2-40B4-BE49-F238E27FC236}">
                      <a16:creationId xmlns:a16="http://schemas.microsoft.com/office/drawing/2014/main" id="{D9EEA44B-E9EF-474A-A2CE-65B439F289EB}"/>
                    </a:ext>
                  </a:extLst>
                </p:cNvPr>
                <p:cNvPicPr/>
                <p:nvPr/>
              </p:nvPicPr>
              <p:blipFill>
                <a:blip r:embed="rId108"/>
                <a:stretch>
                  <a:fillRect/>
                </a:stretch>
              </p:blipFill>
              <p:spPr>
                <a:xfrm>
                  <a:off x="5719973" y="1246587"/>
                  <a:ext cx="1587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7" name="Freihand 56">
                  <a:extLst>
                    <a:ext uri="{FF2B5EF4-FFF2-40B4-BE49-F238E27FC236}">
                      <a16:creationId xmlns:a16="http://schemas.microsoft.com/office/drawing/2014/main" id="{2BDF836F-A689-498E-8CCD-274AE21979A9}"/>
                    </a:ext>
                  </a:extLst>
                </p14:cNvPr>
                <p14:cNvContentPartPr/>
                <p14:nvPr/>
              </p14:nvContentPartPr>
              <p14:xfrm>
                <a:off x="5734733" y="1130307"/>
                <a:ext cx="138600" cy="7200"/>
              </p14:xfrm>
            </p:contentPart>
          </mc:Choice>
          <mc:Fallback xmlns="">
            <p:pic>
              <p:nvPicPr>
                <p:cNvPr id="57" name="Freihand 56">
                  <a:extLst>
                    <a:ext uri="{FF2B5EF4-FFF2-40B4-BE49-F238E27FC236}">
                      <a16:creationId xmlns:a16="http://schemas.microsoft.com/office/drawing/2014/main" id="{2BDF836F-A689-498E-8CCD-274AE21979A9}"/>
                    </a:ext>
                  </a:extLst>
                </p:cNvPr>
                <p:cNvPicPr/>
                <p:nvPr/>
              </p:nvPicPr>
              <p:blipFill>
                <a:blip r:embed="rId110"/>
                <a:stretch>
                  <a:fillRect/>
                </a:stretch>
              </p:blipFill>
              <p:spPr>
                <a:xfrm>
                  <a:off x="5730413" y="1125987"/>
                  <a:ext cx="1472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8" name="Freihand 57">
                  <a:extLst>
                    <a:ext uri="{FF2B5EF4-FFF2-40B4-BE49-F238E27FC236}">
                      <a16:creationId xmlns:a16="http://schemas.microsoft.com/office/drawing/2014/main" id="{7F0C3B70-146F-4A57-A839-CF944A0259A7}"/>
                    </a:ext>
                  </a:extLst>
                </p14:cNvPr>
                <p14:cNvContentPartPr/>
                <p14:nvPr/>
              </p14:nvContentPartPr>
              <p14:xfrm>
                <a:off x="5950733" y="1086027"/>
                <a:ext cx="73080" cy="177120"/>
              </p14:xfrm>
            </p:contentPart>
          </mc:Choice>
          <mc:Fallback xmlns="">
            <p:pic>
              <p:nvPicPr>
                <p:cNvPr id="58" name="Freihand 57">
                  <a:extLst>
                    <a:ext uri="{FF2B5EF4-FFF2-40B4-BE49-F238E27FC236}">
                      <a16:creationId xmlns:a16="http://schemas.microsoft.com/office/drawing/2014/main" id="{7F0C3B70-146F-4A57-A839-CF944A0259A7}"/>
                    </a:ext>
                  </a:extLst>
                </p:cNvPr>
                <p:cNvPicPr/>
                <p:nvPr/>
              </p:nvPicPr>
              <p:blipFill>
                <a:blip r:embed="rId112"/>
                <a:stretch>
                  <a:fillRect/>
                </a:stretch>
              </p:blipFill>
              <p:spPr>
                <a:xfrm>
                  <a:off x="5946413" y="1081707"/>
                  <a:ext cx="8172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9" name="Freihand 58">
                  <a:extLst>
                    <a:ext uri="{FF2B5EF4-FFF2-40B4-BE49-F238E27FC236}">
                      <a16:creationId xmlns:a16="http://schemas.microsoft.com/office/drawing/2014/main" id="{24F921FB-4A7F-4F41-A4AF-E6EA56218E0A}"/>
                    </a:ext>
                  </a:extLst>
                </p14:cNvPr>
                <p14:cNvContentPartPr/>
                <p14:nvPr/>
              </p14:nvContentPartPr>
              <p14:xfrm>
                <a:off x="6106253" y="1142907"/>
                <a:ext cx="49320" cy="59760"/>
              </p14:xfrm>
            </p:contentPart>
          </mc:Choice>
          <mc:Fallback xmlns="">
            <p:pic>
              <p:nvPicPr>
                <p:cNvPr id="59" name="Freihand 58">
                  <a:extLst>
                    <a:ext uri="{FF2B5EF4-FFF2-40B4-BE49-F238E27FC236}">
                      <a16:creationId xmlns:a16="http://schemas.microsoft.com/office/drawing/2014/main" id="{24F921FB-4A7F-4F41-A4AF-E6EA56218E0A}"/>
                    </a:ext>
                  </a:extLst>
                </p:cNvPr>
                <p:cNvPicPr/>
                <p:nvPr/>
              </p:nvPicPr>
              <p:blipFill>
                <a:blip r:embed="rId114"/>
                <a:stretch>
                  <a:fillRect/>
                </a:stretch>
              </p:blipFill>
              <p:spPr>
                <a:xfrm>
                  <a:off x="6101933" y="1138587"/>
                  <a:ext cx="5796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0" name="Freihand 59">
                  <a:extLst>
                    <a:ext uri="{FF2B5EF4-FFF2-40B4-BE49-F238E27FC236}">
                      <a16:creationId xmlns:a16="http://schemas.microsoft.com/office/drawing/2014/main" id="{B792A650-A7FA-4CB2-99C9-56799B54B50A}"/>
                    </a:ext>
                  </a:extLst>
                </p14:cNvPr>
                <p14:cNvContentPartPr/>
                <p14:nvPr/>
              </p14:nvContentPartPr>
              <p14:xfrm>
                <a:off x="6138653" y="1068747"/>
                <a:ext cx="15840" cy="12240"/>
              </p14:xfrm>
            </p:contentPart>
          </mc:Choice>
          <mc:Fallback xmlns="">
            <p:pic>
              <p:nvPicPr>
                <p:cNvPr id="60" name="Freihand 59">
                  <a:extLst>
                    <a:ext uri="{FF2B5EF4-FFF2-40B4-BE49-F238E27FC236}">
                      <a16:creationId xmlns:a16="http://schemas.microsoft.com/office/drawing/2014/main" id="{B792A650-A7FA-4CB2-99C9-56799B54B50A}"/>
                    </a:ext>
                  </a:extLst>
                </p:cNvPr>
                <p:cNvPicPr/>
                <p:nvPr/>
              </p:nvPicPr>
              <p:blipFill>
                <a:blip r:embed="rId116"/>
                <a:stretch>
                  <a:fillRect/>
                </a:stretch>
              </p:blipFill>
              <p:spPr>
                <a:xfrm>
                  <a:off x="6134333" y="1064427"/>
                  <a:ext cx="244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1" name="Freihand 60">
                  <a:extLst>
                    <a:ext uri="{FF2B5EF4-FFF2-40B4-BE49-F238E27FC236}">
                      <a16:creationId xmlns:a16="http://schemas.microsoft.com/office/drawing/2014/main" id="{07A0CE26-B132-4C56-A4F0-012BFFACF5A4}"/>
                    </a:ext>
                  </a:extLst>
                </p14:cNvPr>
                <p14:cNvContentPartPr/>
                <p14:nvPr/>
              </p14:nvContentPartPr>
              <p14:xfrm>
                <a:off x="6153053" y="1187907"/>
                <a:ext cx="83160" cy="54000"/>
              </p14:xfrm>
            </p:contentPart>
          </mc:Choice>
          <mc:Fallback xmlns="">
            <p:pic>
              <p:nvPicPr>
                <p:cNvPr id="61" name="Freihand 60">
                  <a:extLst>
                    <a:ext uri="{FF2B5EF4-FFF2-40B4-BE49-F238E27FC236}">
                      <a16:creationId xmlns:a16="http://schemas.microsoft.com/office/drawing/2014/main" id="{07A0CE26-B132-4C56-A4F0-012BFFACF5A4}"/>
                    </a:ext>
                  </a:extLst>
                </p:cNvPr>
                <p:cNvPicPr/>
                <p:nvPr/>
              </p:nvPicPr>
              <p:blipFill>
                <a:blip r:embed="rId118"/>
                <a:stretch>
                  <a:fillRect/>
                </a:stretch>
              </p:blipFill>
              <p:spPr>
                <a:xfrm>
                  <a:off x="6148733" y="1183587"/>
                  <a:ext cx="9180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5" name="Freihand 64">
                  <a:extLst>
                    <a:ext uri="{FF2B5EF4-FFF2-40B4-BE49-F238E27FC236}">
                      <a16:creationId xmlns:a16="http://schemas.microsoft.com/office/drawing/2014/main" id="{3B08413E-E692-499F-81D6-8B27BEC37AAC}"/>
                    </a:ext>
                  </a:extLst>
                </p14:cNvPr>
                <p14:cNvContentPartPr/>
                <p14:nvPr/>
              </p14:nvContentPartPr>
              <p14:xfrm>
                <a:off x="6176813" y="1070187"/>
                <a:ext cx="106200" cy="261720"/>
              </p14:xfrm>
            </p:contentPart>
          </mc:Choice>
          <mc:Fallback xmlns="">
            <p:pic>
              <p:nvPicPr>
                <p:cNvPr id="65" name="Freihand 64">
                  <a:extLst>
                    <a:ext uri="{FF2B5EF4-FFF2-40B4-BE49-F238E27FC236}">
                      <a16:creationId xmlns:a16="http://schemas.microsoft.com/office/drawing/2014/main" id="{3B08413E-E692-499F-81D6-8B27BEC37AAC}"/>
                    </a:ext>
                  </a:extLst>
                </p:cNvPr>
                <p:cNvPicPr/>
                <p:nvPr/>
              </p:nvPicPr>
              <p:blipFill>
                <a:blip r:embed="rId120"/>
                <a:stretch>
                  <a:fillRect/>
                </a:stretch>
              </p:blipFill>
              <p:spPr>
                <a:xfrm>
                  <a:off x="6172493" y="1065867"/>
                  <a:ext cx="11484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0" name="Freihand 69">
                  <a:extLst>
                    <a:ext uri="{FF2B5EF4-FFF2-40B4-BE49-F238E27FC236}">
                      <a16:creationId xmlns:a16="http://schemas.microsoft.com/office/drawing/2014/main" id="{F4A6E757-64C8-4AAC-B007-B81439DAE502}"/>
                    </a:ext>
                  </a:extLst>
                </p14:cNvPr>
                <p14:cNvContentPartPr/>
                <p14:nvPr/>
              </p14:nvContentPartPr>
              <p14:xfrm>
                <a:off x="6384173" y="1140387"/>
                <a:ext cx="27720" cy="75960"/>
              </p14:xfrm>
            </p:contentPart>
          </mc:Choice>
          <mc:Fallback xmlns="">
            <p:pic>
              <p:nvPicPr>
                <p:cNvPr id="70" name="Freihand 69">
                  <a:extLst>
                    <a:ext uri="{FF2B5EF4-FFF2-40B4-BE49-F238E27FC236}">
                      <a16:creationId xmlns:a16="http://schemas.microsoft.com/office/drawing/2014/main" id="{F4A6E757-64C8-4AAC-B007-B81439DAE502}"/>
                    </a:ext>
                  </a:extLst>
                </p:cNvPr>
                <p:cNvPicPr/>
                <p:nvPr/>
              </p:nvPicPr>
              <p:blipFill>
                <a:blip r:embed="rId122"/>
                <a:stretch>
                  <a:fillRect/>
                </a:stretch>
              </p:blipFill>
              <p:spPr>
                <a:xfrm>
                  <a:off x="6379853" y="1136067"/>
                  <a:ext cx="363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1" name="Freihand 70">
                  <a:extLst>
                    <a:ext uri="{FF2B5EF4-FFF2-40B4-BE49-F238E27FC236}">
                      <a16:creationId xmlns:a16="http://schemas.microsoft.com/office/drawing/2014/main" id="{918A68C0-E52C-4DC5-9CD7-7CF7D81B20E9}"/>
                    </a:ext>
                  </a:extLst>
                </p14:cNvPr>
                <p14:cNvContentPartPr/>
                <p14:nvPr/>
              </p14:nvContentPartPr>
              <p14:xfrm>
                <a:off x="6364733" y="1162347"/>
                <a:ext cx="116640" cy="8640"/>
              </p14:xfrm>
            </p:contentPart>
          </mc:Choice>
          <mc:Fallback xmlns="">
            <p:pic>
              <p:nvPicPr>
                <p:cNvPr id="71" name="Freihand 70">
                  <a:extLst>
                    <a:ext uri="{FF2B5EF4-FFF2-40B4-BE49-F238E27FC236}">
                      <a16:creationId xmlns:a16="http://schemas.microsoft.com/office/drawing/2014/main" id="{918A68C0-E52C-4DC5-9CD7-7CF7D81B20E9}"/>
                    </a:ext>
                  </a:extLst>
                </p:cNvPr>
                <p:cNvPicPr/>
                <p:nvPr/>
              </p:nvPicPr>
              <p:blipFill>
                <a:blip r:embed="rId124"/>
                <a:stretch>
                  <a:fillRect/>
                </a:stretch>
              </p:blipFill>
              <p:spPr>
                <a:xfrm>
                  <a:off x="6360413" y="1158027"/>
                  <a:ext cx="1252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2" name="Freihand 71">
                  <a:extLst>
                    <a:ext uri="{FF2B5EF4-FFF2-40B4-BE49-F238E27FC236}">
                      <a16:creationId xmlns:a16="http://schemas.microsoft.com/office/drawing/2014/main" id="{C93E08FA-1B5E-4AB5-B798-8542CB5605AD}"/>
                    </a:ext>
                  </a:extLst>
                </p14:cNvPr>
                <p14:cNvContentPartPr/>
                <p14:nvPr/>
              </p14:nvContentPartPr>
              <p14:xfrm>
                <a:off x="6547613" y="1077387"/>
                <a:ext cx="111240" cy="192960"/>
              </p14:xfrm>
            </p:contentPart>
          </mc:Choice>
          <mc:Fallback xmlns="">
            <p:pic>
              <p:nvPicPr>
                <p:cNvPr id="72" name="Freihand 71">
                  <a:extLst>
                    <a:ext uri="{FF2B5EF4-FFF2-40B4-BE49-F238E27FC236}">
                      <a16:creationId xmlns:a16="http://schemas.microsoft.com/office/drawing/2014/main" id="{C93E08FA-1B5E-4AB5-B798-8542CB5605AD}"/>
                    </a:ext>
                  </a:extLst>
                </p:cNvPr>
                <p:cNvPicPr/>
                <p:nvPr/>
              </p:nvPicPr>
              <p:blipFill>
                <a:blip r:embed="rId126"/>
                <a:stretch>
                  <a:fillRect/>
                </a:stretch>
              </p:blipFill>
              <p:spPr>
                <a:xfrm>
                  <a:off x="6543293" y="1073067"/>
                  <a:ext cx="11988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11" name="Freihand 110">
                  <a:extLst>
                    <a:ext uri="{FF2B5EF4-FFF2-40B4-BE49-F238E27FC236}">
                      <a16:creationId xmlns:a16="http://schemas.microsoft.com/office/drawing/2014/main" id="{A6A2A9B0-008D-45B4-83A0-D154E21F4352}"/>
                    </a:ext>
                  </a:extLst>
                </p14:cNvPr>
                <p14:cNvContentPartPr/>
                <p14:nvPr/>
              </p14:nvContentPartPr>
              <p14:xfrm>
                <a:off x="6034973" y="1312107"/>
                <a:ext cx="163080" cy="26280"/>
              </p14:xfrm>
            </p:contentPart>
          </mc:Choice>
          <mc:Fallback xmlns="">
            <p:pic>
              <p:nvPicPr>
                <p:cNvPr id="111" name="Freihand 110">
                  <a:extLst>
                    <a:ext uri="{FF2B5EF4-FFF2-40B4-BE49-F238E27FC236}">
                      <a16:creationId xmlns:a16="http://schemas.microsoft.com/office/drawing/2014/main" id="{A6A2A9B0-008D-45B4-83A0-D154E21F4352}"/>
                    </a:ext>
                  </a:extLst>
                </p:cNvPr>
                <p:cNvPicPr/>
                <p:nvPr/>
              </p:nvPicPr>
              <p:blipFill>
                <a:blip r:embed="rId128"/>
                <a:stretch>
                  <a:fillRect/>
                </a:stretch>
              </p:blipFill>
              <p:spPr>
                <a:xfrm>
                  <a:off x="6030653" y="1307787"/>
                  <a:ext cx="171720" cy="34920"/>
                </a:xfrm>
                <a:prstGeom prst="rect">
                  <a:avLst/>
                </a:prstGeom>
              </p:spPr>
            </p:pic>
          </mc:Fallback>
        </mc:AlternateContent>
      </p:grpSp>
      <p:grpSp>
        <p:nvGrpSpPr>
          <p:cNvPr id="125" name="Gruppieren 124">
            <a:extLst>
              <a:ext uri="{FF2B5EF4-FFF2-40B4-BE49-F238E27FC236}">
                <a16:creationId xmlns:a16="http://schemas.microsoft.com/office/drawing/2014/main" id="{1795BC11-33D1-4E81-B380-DA80349C2F0C}"/>
              </a:ext>
            </a:extLst>
          </p:cNvPr>
          <p:cNvGrpSpPr/>
          <p:nvPr/>
        </p:nvGrpSpPr>
        <p:grpSpPr>
          <a:xfrm>
            <a:off x="2697773" y="3327747"/>
            <a:ext cx="367560" cy="280080"/>
            <a:chOff x="2697773" y="3327747"/>
            <a:chExt cx="367560" cy="280080"/>
          </a:xfrm>
        </p:grpSpPr>
        <mc:AlternateContent xmlns:mc="http://schemas.openxmlformats.org/markup-compatibility/2006" xmlns:p14="http://schemas.microsoft.com/office/powerpoint/2010/main">
          <mc:Choice Requires="p14">
            <p:contentPart p14:bwMode="auto" r:id="rId129">
              <p14:nvContentPartPr>
                <p14:cNvPr id="113" name="Freihand 112">
                  <a:extLst>
                    <a:ext uri="{FF2B5EF4-FFF2-40B4-BE49-F238E27FC236}">
                      <a16:creationId xmlns:a16="http://schemas.microsoft.com/office/drawing/2014/main" id="{294B7338-B59D-44BB-91DD-6C911CC942AC}"/>
                    </a:ext>
                  </a:extLst>
                </p14:cNvPr>
                <p14:cNvContentPartPr/>
                <p14:nvPr/>
              </p14:nvContentPartPr>
              <p14:xfrm>
                <a:off x="2709293" y="3402987"/>
                <a:ext cx="54720" cy="58680"/>
              </p14:xfrm>
            </p:contentPart>
          </mc:Choice>
          <mc:Fallback xmlns="">
            <p:pic>
              <p:nvPicPr>
                <p:cNvPr id="113" name="Freihand 112">
                  <a:extLst>
                    <a:ext uri="{FF2B5EF4-FFF2-40B4-BE49-F238E27FC236}">
                      <a16:creationId xmlns:a16="http://schemas.microsoft.com/office/drawing/2014/main" id="{294B7338-B59D-44BB-91DD-6C911CC942AC}"/>
                    </a:ext>
                  </a:extLst>
                </p:cNvPr>
                <p:cNvPicPr/>
                <p:nvPr/>
              </p:nvPicPr>
              <p:blipFill>
                <a:blip r:embed="rId130"/>
                <a:stretch>
                  <a:fillRect/>
                </a:stretch>
              </p:blipFill>
              <p:spPr>
                <a:xfrm>
                  <a:off x="2704973" y="3398667"/>
                  <a:ext cx="633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4" name="Freihand 113">
                  <a:extLst>
                    <a:ext uri="{FF2B5EF4-FFF2-40B4-BE49-F238E27FC236}">
                      <a16:creationId xmlns:a16="http://schemas.microsoft.com/office/drawing/2014/main" id="{496C1EA4-CFA6-4A5B-AD46-3666621B6C43}"/>
                    </a:ext>
                  </a:extLst>
                </p14:cNvPr>
                <p14:cNvContentPartPr/>
                <p14:nvPr/>
              </p14:nvContentPartPr>
              <p14:xfrm>
                <a:off x="2749613" y="3399747"/>
                <a:ext cx="32400" cy="140040"/>
              </p14:xfrm>
            </p:contentPart>
          </mc:Choice>
          <mc:Fallback xmlns="">
            <p:pic>
              <p:nvPicPr>
                <p:cNvPr id="114" name="Freihand 113">
                  <a:extLst>
                    <a:ext uri="{FF2B5EF4-FFF2-40B4-BE49-F238E27FC236}">
                      <a16:creationId xmlns:a16="http://schemas.microsoft.com/office/drawing/2014/main" id="{496C1EA4-CFA6-4A5B-AD46-3666621B6C43}"/>
                    </a:ext>
                  </a:extLst>
                </p:cNvPr>
                <p:cNvPicPr/>
                <p:nvPr/>
              </p:nvPicPr>
              <p:blipFill>
                <a:blip r:embed="rId132"/>
                <a:stretch>
                  <a:fillRect/>
                </a:stretch>
              </p:blipFill>
              <p:spPr>
                <a:xfrm>
                  <a:off x="2745293" y="3395427"/>
                  <a:ext cx="410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16" name="Freihand 115">
                  <a:extLst>
                    <a:ext uri="{FF2B5EF4-FFF2-40B4-BE49-F238E27FC236}">
                      <a16:creationId xmlns:a16="http://schemas.microsoft.com/office/drawing/2014/main" id="{F94005DC-0A8F-4ACF-B616-51B87C314638}"/>
                    </a:ext>
                  </a:extLst>
                </p14:cNvPr>
                <p14:cNvContentPartPr/>
                <p14:nvPr/>
              </p14:nvContentPartPr>
              <p14:xfrm>
                <a:off x="2812973" y="3327747"/>
                <a:ext cx="63360" cy="57600"/>
              </p14:xfrm>
            </p:contentPart>
          </mc:Choice>
          <mc:Fallback xmlns="">
            <p:pic>
              <p:nvPicPr>
                <p:cNvPr id="116" name="Freihand 115">
                  <a:extLst>
                    <a:ext uri="{FF2B5EF4-FFF2-40B4-BE49-F238E27FC236}">
                      <a16:creationId xmlns:a16="http://schemas.microsoft.com/office/drawing/2014/main" id="{F94005DC-0A8F-4ACF-B616-51B87C314638}"/>
                    </a:ext>
                  </a:extLst>
                </p:cNvPr>
                <p:cNvPicPr/>
                <p:nvPr/>
              </p:nvPicPr>
              <p:blipFill>
                <a:blip r:embed="rId134"/>
                <a:stretch>
                  <a:fillRect/>
                </a:stretch>
              </p:blipFill>
              <p:spPr>
                <a:xfrm>
                  <a:off x="2808653" y="3323427"/>
                  <a:ext cx="7200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7" name="Freihand 116">
                  <a:extLst>
                    <a:ext uri="{FF2B5EF4-FFF2-40B4-BE49-F238E27FC236}">
                      <a16:creationId xmlns:a16="http://schemas.microsoft.com/office/drawing/2014/main" id="{6885D576-A3C4-4138-A742-BE1E9C1C4A56}"/>
                    </a:ext>
                  </a:extLst>
                </p14:cNvPr>
                <p14:cNvContentPartPr/>
                <p14:nvPr/>
              </p14:nvContentPartPr>
              <p14:xfrm>
                <a:off x="2835653" y="3365907"/>
                <a:ext cx="72720" cy="151200"/>
              </p14:xfrm>
            </p:contentPart>
          </mc:Choice>
          <mc:Fallback xmlns="">
            <p:pic>
              <p:nvPicPr>
                <p:cNvPr id="117" name="Freihand 116">
                  <a:extLst>
                    <a:ext uri="{FF2B5EF4-FFF2-40B4-BE49-F238E27FC236}">
                      <a16:creationId xmlns:a16="http://schemas.microsoft.com/office/drawing/2014/main" id="{6885D576-A3C4-4138-A742-BE1E9C1C4A56}"/>
                    </a:ext>
                  </a:extLst>
                </p:cNvPr>
                <p:cNvPicPr/>
                <p:nvPr/>
              </p:nvPicPr>
              <p:blipFill>
                <a:blip r:embed="rId136"/>
                <a:stretch>
                  <a:fillRect/>
                </a:stretch>
              </p:blipFill>
              <p:spPr>
                <a:xfrm>
                  <a:off x="2831333" y="3361587"/>
                  <a:ext cx="813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8" name="Freihand 117">
                  <a:extLst>
                    <a:ext uri="{FF2B5EF4-FFF2-40B4-BE49-F238E27FC236}">
                      <a16:creationId xmlns:a16="http://schemas.microsoft.com/office/drawing/2014/main" id="{33F2A98A-706B-4531-ABBF-2F1574D8D007}"/>
                    </a:ext>
                  </a:extLst>
                </p14:cNvPr>
                <p14:cNvContentPartPr/>
                <p14:nvPr/>
              </p14:nvContentPartPr>
              <p14:xfrm>
                <a:off x="2926013" y="3427827"/>
                <a:ext cx="36720" cy="56520"/>
              </p14:xfrm>
            </p:contentPart>
          </mc:Choice>
          <mc:Fallback xmlns="">
            <p:pic>
              <p:nvPicPr>
                <p:cNvPr id="118" name="Freihand 117">
                  <a:extLst>
                    <a:ext uri="{FF2B5EF4-FFF2-40B4-BE49-F238E27FC236}">
                      <a16:creationId xmlns:a16="http://schemas.microsoft.com/office/drawing/2014/main" id="{33F2A98A-706B-4531-ABBF-2F1574D8D007}"/>
                    </a:ext>
                  </a:extLst>
                </p:cNvPr>
                <p:cNvPicPr/>
                <p:nvPr/>
              </p:nvPicPr>
              <p:blipFill>
                <a:blip r:embed="rId138"/>
                <a:stretch>
                  <a:fillRect/>
                </a:stretch>
              </p:blipFill>
              <p:spPr>
                <a:xfrm>
                  <a:off x="2921693" y="3423507"/>
                  <a:ext cx="453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19" name="Freihand 118">
                  <a:extLst>
                    <a:ext uri="{FF2B5EF4-FFF2-40B4-BE49-F238E27FC236}">
                      <a16:creationId xmlns:a16="http://schemas.microsoft.com/office/drawing/2014/main" id="{CAF7FE29-B53C-4F2C-96C2-DB251DA77E12}"/>
                    </a:ext>
                  </a:extLst>
                </p14:cNvPr>
                <p14:cNvContentPartPr/>
                <p14:nvPr/>
              </p14:nvContentPartPr>
              <p14:xfrm>
                <a:off x="2953013" y="3359427"/>
                <a:ext cx="8280" cy="8280"/>
              </p14:xfrm>
            </p:contentPart>
          </mc:Choice>
          <mc:Fallback xmlns="">
            <p:pic>
              <p:nvPicPr>
                <p:cNvPr id="119" name="Freihand 118">
                  <a:extLst>
                    <a:ext uri="{FF2B5EF4-FFF2-40B4-BE49-F238E27FC236}">
                      <a16:creationId xmlns:a16="http://schemas.microsoft.com/office/drawing/2014/main" id="{CAF7FE29-B53C-4F2C-96C2-DB251DA77E12}"/>
                    </a:ext>
                  </a:extLst>
                </p:cNvPr>
                <p:cNvPicPr/>
                <p:nvPr/>
              </p:nvPicPr>
              <p:blipFill>
                <a:blip r:embed="rId140"/>
                <a:stretch>
                  <a:fillRect/>
                </a:stretch>
              </p:blipFill>
              <p:spPr>
                <a:xfrm>
                  <a:off x="2948693" y="3355107"/>
                  <a:ext cx="169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20" name="Freihand 119">
                  <a:extLst>
                    <a:ext uri="{FF2B5EF4-FFF2-40B4-BE49-F238E27FC236}">
                      <a16:creationId xmlns:a16="http://schemas.microsoft.com/office/drawing/2014/main" id="{A3FD6577-E7AE-46B9-AE3D-C452ADC8CFA8}"/>
                    </a:ext>
                  </a:extLst>
                </p14:cNvPr>
                <p14:cNvContentPartPr/>
                <p14:nvPr/>
              </p14:nvContentPartPr>
              <p14:xfrm>
                <a:off x="2945453" y="3474267"/>
                <a:ext cx="54360" cy="50040"/>
              </p14:xfrm>
            </p:contentPart>
          </mc:Choice>
          <mc:Fallback xmlns="">
            <p:pic>
              <p:nvPicPr>
                <p:cNvPr id="120" name="Freihand 119">
                  <a:extLst>
                    <a:ext uri="{FF2B5EF4-FFF2-40B4-BE49-F238E27FC236}">
                      <a16:creationId xmlns:a16="http://schemas.microsoft.com/office/drawing/2014/main" id="{A3FD6577-E7AE-46B9-AE3D-C452ADC8CFA8}"/>
                    </a:ext>
                  </a:extLst>
                </p:cNvPr>
                <p:cNvPicPr/>
                <p:nvPr/>
              </p:nvPicPr>
              <p:blipFill>
                <a:blip r:embed="rId142"/>
                <a:stretch>
                  <a:fillRect/>
                </a:stretch>
              </p:blipFill>
              <p:spPr>
                <a:xfrm>
                  <a:off x="2941133" y="3469947"/>
                  <a:ext cx="630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21" name="Freihand 120">
                  <a:extLst>
                    <a:ext uri="{FF2B5EF4-FFF2-40B4-BE49-F238E27FC236}">
                      <a16:creationId xmlns:a16="http://schemas.microsoft.com/office/drawing/2014/main" id="{B5C8797B-4D40-4F23-8503-BD07F0B670C0}"/>
                    </a:ext>
                  </a:extLst>
                </p14:cNvPr>
                <p14:cNvContentPartPr/>
                <p14:nvPr/>
              </p14:nvContentPartPr>
              <p14:xfrm>
                <a:off x="2993693" y="3386427"/>
                <a:ext cx="71640" cy="221400"/>
              </p14:xfrm>
            </p:contentPart>
          </mc:Choice>
          <mc:Fallback xmlns="">
            <p:pic>
              <p:nvPicPr>
                <p:cNvPr id="121" name="Freihand 120">
                  <a:extLst>
                    <a:ext uri="{FF2B5EF4-FFF2-40B4-BE49-F238E27FC236}">
                      <a16:creationId xmlns:a16="http://schemas.microsoft.com/office/drawing/2014/main" id="{B5C8797B-4D40-4F23-8503-BD07F0B670C0}"/>
                    </a:ext>
                  </a:extLst>
                </p:cNvPr>
                <p:cNvPicPr/>
                <p:nvPr/>
              </p:nvPicPr>
              <p:blipFill>
                <a:blip r:embed="rId144"/>
                <a:stretch>
                  <a:fillRect/>
                </a:stretch>
              </p:blipFill>
              <p:spPr>
                <a:xfrm>
                  <a:off x="2989373" y="3382107"/>
                  <a:ext cx="8028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23" name="Freihand 122">
                  <a:extLst>
                    <a:ext uri="{FF2B5EF4-FFF2-40B4-BE49-F238E27FC236}">
                      <a16:creationId xmlns:a16="http://schemas.microsoft.com/office/drawing/2014/main" id="{CA4AC32A-F73D-48EA-BDD4-F0E66798E4CE}"/>
                    </a:ext>
                  </a:extLst>
                </p14:cNvPr>
                <p14:cNvContentPartPr/>
                <p14:nvPr/>
              </p14:nvContentPartPr>
              <p14:xfrm>
                <a:off x="2697773" y="3415947"/>
                <a:ext cx="62280" cy="71640"/>
              </p14:xfrm>
            </p:contentPart>
          </mc:Choice>
          <mc:Fallback xmlns="">
            <p:pic>
              <p:nvPicPr>
                <p:cNvPr id="123" name="Freihand 122">
                  <a:extLst>
                    <a:ext uri="{FF2B5EF4-FFF2-40B4-BE49-F238E27FC236}">
                      <a16:creationId xmlns:a16="http://schemas.microsoft.com/office/drawing/2014/main" id="{CA4AC32A-F73D-48EA-BDD4-F0E66798E4CE}"/>
                    </a:ext>
                  </a:extLst>
                </p:cNvPr>
                <p:cNvPicPr/>
                <p:nvPr/>
              </p:nvPicPr>
              <p:blipFill>
                <a:blip r:embed="rId146"/>
                <a:stretch>
                  <a:fillRect/>
                </a:stretch>
              </p:blipFill>
              <p:spPr>
                <a:xfrm>
                  <a:off x="2693453" y="3411627"/>
                  <a:ext cx="709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24" name="Freihand 123">
                  <a:extLst>
                    <a:ext uri="{FF2B5EF4-FFF2-40B4-BE49-F238E27FC236}">
                      <a16:creationId xmlns:a16="http://schemas.microsoft.com/office/drawing/2014/main" id="{5DD826E0-99C9-4840-93BC-BC43D0AD940A}"/>
                    </a:ext>
                  </a:extLst>
                </p14:cNvPr>
                <p14:cNvContentPartPr/>
                <p14:nvPr/>
              </p14:nvContentPartPr>
              <p14:xfrm>
                <a:off x="2758973" y="3421707"/>
                <a:ext cx="15840" cy="147960"/>
              </p14:xfrm>
            </p:contentPart>
          </mc:Choice>
          <mc:Fallback xmlns="">
            <p:pic>
              <p:nvPicPr>
                <p:cNvPr id="124" name="Freihand 123">
                  <a:extLst>
                    <a:ext uri="{FF2B5EF4-FFF2-40B4-BE49-F238E27FC236}">
                      <a16:creationId xmlns:a16="http://schemas.microsoft.com/office/drawing/2014/main" id="{5DD826E0-99C9-4840-93BC-BC43D0AD940A}"/>
                    </a:ext>
                  </a:extLst>
                </p:cNvPr>
                <p:cNvPicPr/>
                <p:nvPr/>
              </p:nvPicPr>
              <p:blipFill>
                <a:blip r:embed="rId148"/>
                <a:stretch>
                  <a:fillRect/>
                </a:stretch>
              </p:blipFill>
              <p:spPr>
                <a:xfrm>
                  <a:off x="2754653" y="3417387"/>
                  <a:ext cx="24480" cy="156600"/>
                </a:xfrm>
                <a:prstGeom prst="rect">
                  <a:avLst/>
                </a:prstGeom>
              </p:spPr>
            </p:pic>
          </mc:Fallback>
        </mc:AlternateContent>
      </p:grpSp>
      <p:grpSp>
        <p:nvGrpSpPr>
          <p:cNvPr id="127" name="Gruppieren 126">
            <a:extLst>
              <a:ext uri="{FF2B5EF4-FFF2-40B4-BE49-F238E27FC236}">
                <a16:creationId xmlns:a16="http://schemas.microsoft.com/office/drawing/2014/main" id="{CEA10AF0-95B0-4C7B-A047-1171CC48E01C}"/>
              </a:ext>
            </a:extLst>
          </p:cNvPr>
          <p:cNvGrpSpPr/>
          <p:nvPr/>
        </p:nvGrpSpPr>
        <p:grpSpPr>
          <a:xfrm>
            <a:off x="2119613" y="1749867"/>
            <a:ext cx="682560" cy="196560"/>
            <a:chOff x="2119613" y="1749867"/>
            <a:chExt cx="682560" cy="196560"/>
          </a:xfrm>
        </p:grpSpPr>
        <mc:AlternateContent xmlns:mc="http://schemas.openxmlformats.org/markup-compatibility/2006" xmlns:p14="http://schemas.microsoft.com/office/powerpoint/2010/main">
          <mc:Choice Requires="p14">
            <p:contentPart p14:bwMode="auto" r:id="rId149">
              <p14:nvContentPartPr>
                <p14:cNvPr id="104" name="Freihand 103">
                  <a:extLst>
                    <a:ext uri="{FF2B5EF4-FFF2-40B4-BE49-F238E27FC236}">
                      <a16:creationId xmlns:a16="http://schemas.microsoft.com/office/drawing/2014/main" id="{4DAB3866-2709-43CB-BAF0-C59BEE16C726}"/>
                    </a:ext>
                  </a:extLst>
                </p14:cNvPr>
                <p14:cNvContentPartPr/>
                <p14:nvPr/>
              </p14:nvContentPartPr>
              <p14:xfrm>
                <a:off x="2800733" y="1798107"/>
                <a:ext cx="1440" cy="148320"/>
              </p14:xfrm>
            </p:contentPart>
          </mc:Choice>
          <mc:Fallback xmlns="">
            <p:pic>
              <p:nvPicPr>
                <p:cNvPr id="104" name="Freihand 103">
                  <a:extLst>
                    <a:ext uri="{FF2B5EF4-FFF2-40B4-BE49-F238E27FC236}">
                      <a16:creationId xmlns:a16="http://schemas.microsoft.com/office/drawing/2014/main" id="{4DAB3866-2709-43CB-BAF0-C59BEE16C726}"/>
                    </a:ext>
                  </a:extLst>
                </p:cNvPr>
                <p:cNvPicPr/>
                <p:nvPr/>
              </p:nvPicPr>
              <p:blipFill>
                <a:blip r:embed="rId150"/>
                <a:stretch>
                  <a:fillRect/>
                </a:stretch>
              </p:blipFill>
              <p:spPr>
                <a:xfrm>
                  <a:off x="2796413" y="1793787"/>
                  <a:ext cx="1008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9" name="Freihand 108">
                  <a:extLst>
                    <a:ext uri="{FF2B5EF4-FFF2-40B4-BE49-F238E27FC236}">
                      <a16:creationId xmlns:a16="http://schemas.microsoft.com/office/drawing/2014/main" id="{D56C2E1E-9BC5-4B13-B414-1A7DF34EA99B}"/>
                    </a:ext>
                  </a:extLst>
                </p14:cNvPr>
                <p14:cNvContentPartPr/>
                <p14:nvPr/>
              </p14:nvContentPartPr>
              <p14:xfrm>
                <a:off x="2119613" y="1754547"/>
                <a:ext cx="658080" cy="16920"/>
              </p14:xfrm>
            </p:contentPart>
          </mc:Choice>
          <mc:Fallback xmlns="">
            <p:pic>
              <p:nvPicPr>
                <p:cNvPr id="109" name="Freihand 108">
                  <a:extLst>
                    <a:ext uri="{FF2B5EF4-FFF2-40B4-BE49-F238E27FC236}">
                      <a16:creationId xmlns:a16="http://schemas.microsoft.com/office/drawing/2014/main" id="{D56C2E1E-9BC5-4B13-B414-1A7DF34EA99B}"/>
                    </a:ext>
                  </a:extLst>
                </p:cNvPr>
                <p:cNvPicPr/>
                <p:nvPr/>
              </p:nvPicPr>
              <p:blipFill>
                <a:blip r:embed="rId152"/>
                <a:stretch>
                  <a:fillRect/>
                </a:stretch>
              </p:blipFill>
              <p:spPr>
                <a:xfrm>
                  <a:off x="2115293" y="1750227"/>
                  <a:ext cx="66672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26" name="Freihand 125">
                  <a:extLst>
                    <a:ext uri="{FF2B5EF4-FFF2-40B4-BE49-F238E27FC236}">
                      <a16:creationId xmlns:a16="http://schemas.microsoft.com/office/drawing/2014/main" id="{721D12AB-5B49-44C7-B42B-F3A883790886}"/>
                    </a:ext>
                  </a:extLst>
                </p14:cNvPr>
                <p14:cNvContentPartPr/>
                <p14:nvPr/>
              </p14:nvContentPartPr>
              <p14:xfrm>
                <a:off x="2773733" y="1749867"/>
                <a:ext cx="23760" cy="59040"/>
              </p14:xfrm>
            </p:contentPart>
          </mc:Choice>
          <mc:Fallback xmlns="">
            <p:pic>
              <p:nvPicPr>
                <p:cNvPr id="126" name="Freihand 125">
                  <a:extLst>
                    <a:ext uri="{FF2B5EF4-FFF2-40B4-BE49-F238E27FC236}">
                      <a16:creationId xmlns:a16="http://schemas.microsoft.com/office/drawing/2014/main" id="{721D12AB-5B49-44C7-B42B-F3A883790886}"/>
                    </a:ext>
                  </a:extLst>
                </p:cNvPr>
                <p:cNvPicPr/>
                <p:nvPr/>
              </p:nvPicPr>
              <p:blipFill>
                <a:blip r:embed="rId154"/>
                <a:stretch>
                  <a:fillRect/>
                </a:stretch>
              </p:blipFill>
              <p:spPr>
                <a:xfrm>
                  <a:off x="2769413" y="1745547"/>
                  <a:ext cx="32400" cy="67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5">
            <p14:nvContentPartPr>
              <p14:cNvPr id="128" name="Freihand 127">
                <a:extLst>
                  <a:ext uri="{FF2B5EF4-FFF2-40B4-BE49-F238E27FC236}">
                    <a16:creationId xmlns:a16="http://schemas.microsoft.com/office/drawing/2014/main" id="{6355627D-F5CB-4B90-B50B-46D959B0FC56}"/>
                  </a:ext>
                </a:extLst>
              </p14:cNvPr>
              <p14:cNvContentPartPr/>
              <p14:nvPr/>
            </p14:nvContentPartPr>
            <p14:xfrm>
              <a:off x="2815493" y="3715827"/>
              <a:ext cx="10440" cy="102960"/>
            </p14:xfrm>
          </p:contentPart>
        </mc:Choice>
        <mc:Fallback xmlns="">
          <p:pic>
            <p:nvPicPr>
              <p:cNvPr id="128" name="Freihand 127">
                <a:extLst>
                  <a:ext uri="{FF2B5EF4-FFF2-40B4-BE49-F238E27FC236}">
                    <a16:creationId xmlns:a16="http://schemas.microsoft.com/office/drawing/2014/main" id="{6355627D-F5CB-4B90-B50B-46D959B0FC56}"/>
                  </a:ext>
                </a:extLst>
              </p:cNvPr>
              <p:cNvPicPr/>
              <p:nvPr/>
            </p:nvPicPr>
            <p:blipFill>
              <a:blip r:embed="rId156"/>
              <a:stretch>
                <a:fillRect/>
              </a:stretch>
            </p:blipFill>
            <p:spPr>
              <a:xfrm>
                <a:off x="2811173" y="3711507"/>
                <a:ext cx="190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29" name="Freihand 128">
                <a:extLst>
                  <a:ext uri="{FF2B5EF4-FFF2-40B4-BE49-F238E27FC236}">
                    <a16:creationId xmlns:a16="http://schemas.microsoft.com/office/drawing/2014/main" id="{4BE1952F-0691-4CD8-A0FC-ACBAE9CEAF67}"/>
                  </a:ext>
                </a:extLst>
              </p14:cNvPr>
              <p14:cNvContentPartPr/>
              <p14:nvPr/>
            </p14:nvContentPartPr>
            <p14:xfrm>
              <a:off x="2809013" y="3962787"/>
              <a:ext cx="14400" cy="514800"/>
            </p14:xfrm>
          </p:contentPart>
        </mc:Choice>
        <mc:Fallback xmlns="">
          <p:pic>
            <p:nvPicPr>
              <p:cNvPr id="129" name="Freihand 128">
                <a:extLst>
                  <a:ext uri="{FF2B5EF4-FFF2-40B4-BE49-F238E27FC236}">
                    <a16:creationId xmlns:a16="http://schemas.microsoft.com/office/drawing/2014/main" id="{4BE1952F-0691-4CD8-A0FC-ACBAE9CEAF67}"/>
                  </a:ext>
                </a:extLst>
              </p:cNvPr>
              <p:cNvPicPr/>
              <p:nvPr/>
            </p:nvPicPr>
            <p:blipFill>
              <a:blip r:embed="rId158"/>
              <a:stretch>
                <a:fillRect/>
              </a:stretch>
            </p:blipFill>
            <p:spPr>
              <a:xfrm>
                <a:off x="2804693" y="3958467"/>
                <a:ext cx="23040" cy="5234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30" name="Freihand 129">
                <a:extLst>
                  <a:ext uri="{FF2B5EF4-FFF2-40B4-BE49-F238E27FC236}">
                    <a16:creationId xmlns:a16="http://schemas.microsoft.com/office/drawing/2014/main" id="{831140F4-A5A3-407E-BECE-1FD9B8D36326}"/>
                  </a:ext>
                </a:extLst>
              </p14:cNvPr>
              <p14:cNvContentPartPr/>
              <p14:nvPr/>
            </p14:nvContentPartPr>
            <p14:xfrm>
              <a:off x="2858693" y="4809507"/>
              <a:ext cx="18360" cy="202680"/>
            </p14:xfrm>
          </p:contentPart>
        </mc:Choice>
        <mc:Fallback xmlns="">
          <p:pic>
            <p:nvPicPr>
              <p:cNvPr id="130" name="Freihand 129">
                <a:extLst>
                  <a:ext uri="{FF2B5EF4-FFF2-40B4-BE49-F238E27FC236}">
                    <a16:creationId xmlns:a16="http://schemas.microsoft.com/office/drawing/2014/main" id="{831140F4-A5A3-407E-BECE-1FD9B8D36326}"/>
                  </a:ext>
                </a:extLst>
              </p:cNvPr>
              <p:cNvPicPr/>
              <p:nvPr/>
            </p:nvPicPr>
            <p:blipFill>
              <a:blip r:embed="rId160"/>
              <a:stretch>
                <a:fillRect/>
              </a:stretch>
            </p:blipFill>
            <p:spPr>
              <a:xfrm>
                <a:off x="2854373" y="4805187"/>
                <a:ext cx="270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31" name="Freihand 130">
                <a:extLst>
                  <a:ext uri="{FF2B5EF4-FFF2-40B4-BE49-F238E27FC236}">
                    <a16:creationId xmlns:a16="http://schemas.microsoft.com/office/drawing/2014/main" id="{6166F0B6-4008-4C87-AB39-326AD710C9AB}"/>
                  </a:ext>
                </a:extLst>
              </p14:cNvPr>
              <p14:cNvContentPartPr/>
              <p14:nvPr/>
            </p14:nvContentPartPr>
            <p14:xfrm>
              <a:off x="2875613" y="5260587"/>
              <a:ext cx="30960" cy="169920"/>
            </p14:xfrm>
          </p:contentPart>
        </mc:Choice>
        <mc:Fallback xmlns="">
          <p:pic>
            <p:nvPicPr>
              <p:cNvPr id="131" name="Freihand 130">
                <a:extLst>
                  <a:ext uri="{FF2B5EF4-FFF2-40B4-BE49-F238E27FC236}">
                    <a16:creationId xmlns:a16="http://schemas.microsoft.com/office/drawing/2014/main" id="{6166F0B6-4008-4C87-AB39-326AD710C9AB}"/>
                  </a:ext>
                </a:extLst>
              </p:cNvPr>
              <p:cNvPicPr/>
              <p:nvPr/>
            </p:nvPicPr>
            <p:blipFill>
              <a:blip r:embed="rId162"/>
              <a:stretch>
                <a:fillRect/>
              </a:stretch>
            </p:blipFill>
            <p:spPr>
              <a:xfrm>
                <a:off x="2871293" y="5256267"/>
                <a:ext cx="396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32" name="Freihand 131">
                <a:extLst>
                  <a:ext uri="{FF2B5EF4-FFF2-40B4-BE49-F238E27FC236}">
                    <a16:creationId xmlns:a16="http://schemas.microsoft.com/office/drawing/2014/main" id="{2A76A725-A54A-45CB-9ABD-BED5788D1A75}"/>
                  </a:ext>
                </a:extLst>
              </p14:cNvPr>
              <p14:cNvContentPartPr/>
              <p14:nvPr/>
            </p14:nvContentPartPr>
            <p14:xfrm>
              <a:off x="2915573" y="5637507"/>
              <a:ext cx="21600" cy="269640"/>
            </p14:xfrm>
          </p:contentPart>
        </mc:Choice>
        <mc:Fallback xmlns="">
          <p:pic>
            <p:nvPicPr>
              <p:cNvPr id="132" name="Freihand 131">
                <a:extLst>
                  <a:ext uri="{FF2B5EF4-FFF2-40B4-BE49-F238E27FC236}">
                    <a16:creationId xmlns:a16="http://schemas.microsoft.com/office/drawing/2014/main" id="{2A76A725-A54A-45CB-9ABD-BED5788D1A75}"/>
                  </a:ext>
                </a:extLst>
              </p:cNvPr>
              <p:cNvPicPr/>
              <p:nvPr/>
            </p:nvPicPr>
            <p:blipFill>
              <a:blip r:embed="rId164"/>
              <a:stretch>
                <a:fillRect/>
              </a:stretch>
            </p:blipFill>
            <p:spPr>
              <a:xfrm>
                <a:off x="2911253" y="5633187"/>
                <a:ext cx="30240" cy="278280"/>
              </a:xfrm>
              <a:prstGeom prst="rect">
                <a:avLst/>
              </a:prstGeom>
            </p:spPr>
          </p:pic>
        </mc:Fallback>
      </mc:AlternateContent>
      <p:grpSp>
        <p:nvGrpSpPr>
          <p:cNvPr id="142" name="Gruppieren 141">
            <a:extLst>
              <a:ext uri="{FF2B5EF4-FFF2-40B4-BE49-F238E27FC236}">
                <a16:creationId xmlns:a16="http://schemas.microsoft.com/office/drawing/2014/main" id="{81DA7292-1CCC-467F-B1CD-797CBF11E564}"/>
              </a:ext>
            </a:extLst>
          </p:cNvPr>
          <p:cNvGrpSpPr/>
          <p:nvPr/>
        </p:nvGrpSpPr>
        <p:grpSpPr>
          <a:xfrm>
            <a:off x="2767973" y="6245907"/>
            <a:ext cx="402840" cy="452160"/>
            <a:chOff x="2767973" y="6245907"/>
            <a:chExt cx="402840" cy="452160"/>
          </a:xfrm>
        </p:grpSpPr>
        <mc:AlternateContent xmlns:mc="http://schemas.openxmlformats.org/markup-compatibility/2006" xmlns:p14="http://schemas.microsoft.com/office/powerpoint/2010/main">
          <mc:Choice Requires="p14">
            <p:contentPart p14:bwMode="auto" r:id="rId165">
              <p14:nvContentPartPr>
                <p14:cNvPr id="133" name="Freihand 132">
                  <a:extLst>
                    <a:ext uri="{FF2B5EF4-FFF2-40B4-BE49-F238E27FC236}">
                      <a16:creationId xmlns:a16="http://schemas.microsoft.com/office/drawing/2014/main" id="{BC374E70-BB59-4A22-8A19-0FFCE4259EFA}"/>
                    </a:ext>
                  </a:extLst>
                </p14:cNvPr>
                <p14:cNvContentPartPr/>
                <p14:nvPr/>
              </p14:nvContentPartPr>
              <p14:xfrm>
                <a:off x="2938613" y="6245907"/>
                <a:ext cx="15480" cy="140040"/>
              </p14:xfrm>
            </p:contentPart>
          </mc:Choice>
          <mc:Fallback xmlns="">
            <p:pic>
              <p:nvPicPr>
                <p:cNvPr id="133" name="Freihand 132">
                  <a:extLst>
                    <a:ext uri="{FF2B5EF4-FFF2-40B4-BE49-F238E27FC236}">
                      <a16:creationId xmlns:a16="http://schemas.microsoft.com/office/drawing/2014/main" id="{BC374E70-BB59-4A22-8A19-0FFCE4259EFA}"/>
                    </a:ext>
                  </a:extLst>
                </p:cNvPr>
                <p:cNvPicPr/>
                <p:nvPr/>
              </p:nvPicPr>
              <p:blipFill>
                <a:blip r:embed="rId166"/>
                <a:stretch>
                  <a:fillRect/>
                </a:stretch>
              </p:blipFill>
              <p:spPr>
                <a:xfrm>
                  <a:off x="2934293" y="6241587"/>
                  <a:ext cx="241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34" name="Freihand 133">
                  <a:extLst>
                    <a:ext uri="{FF2B5EF4-FFF2-40B4-BE49-F238E27FC236}">
                      <a16:creationId xmlns:a16="http://schemas.microsoft.com/office/drawing/2014/main" id="{CB580E85-BA30-4A4A-93E5-68C33947B95B}"/>
                    </a:ext>
                  </a:extLst>
                </p14:cNvPr>
                <p14:cNvContentPartPr/>
                <p14:nvPr/>
              </p14:nvContentPartPr>
              <p14:xfrm>
                <a:off x="2767973" y="6513027"/>
                <a:ext cx="79200" cy="64080"/>
              </p14:xfrm>
            </p:contentPart>
          </mc:Choice>
          <mc:Fallback xmlns="">
            <p:pic>
              <p:nvPicPr>
                <p:cNvPr id="134" name="Freihand 133">
                  <a:extLst>
                    <a:ext uri="{FF2B5EF4-FFF2-40B4-BE49-F238E27FC236}">
                      <a16:creationId xmlns:a16="http://schemas.microsoft.com/office/drawing/2014/main" id="{CB580E85-BA30-4A4A-93E5-68C33947B95B}"/>
                    </a:ext>
                  </a:extLst>
                </p:cNvPr>
                <p:cNvPicPr/>
                <p:nvPr/>
              </p:nvPicPr>
              <p:blipFill>
                <a:blip r:embed="rId168"/>
                <a:stretch>
                  <a:fillRect/>
                </a:stretch>
              </p:blipFill>
              <p:spPr>
                <a:xfrm>
                  <a:off x="2763653" y="6508707"/>
                  <a:ext cx="878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5" name="Freihand 134">
                  <a:extLst>
                    <a:ext uri="{FF2B5EF4-FFF2-40B4-BE49-F238E27FC236}">
                      <a16:creationId xmlns:a16="http://schemas.microsoft.com/office/drawing/2014/main" id="{1F283756-5A67-45B4-98C8-4428D1706DBE}"/>
                    </a:ext>
                  </a:extLst>
                </p14:cNvPr>
                <p14:cNvContentPartPr/>
                <p14:nvPr/>
              </p14:nvContentPartPr>
              <p14:xfrm>
                <a:off x="2818373" y="6518427"/>
                <a:ext cx="33120" cy="141120"/>
              </p14:xfrm>
            </p:contentPart>
          </mc:Choice>
          <mc:Fallback xmlns="">
            <p:pic>
              <p:nvPicPr>
                <p:cNvPr id="135" name="Freihand 134">
                  <a:extLst>
                    <a:ext uri="{FF2B5EF4-FFF2-40B4-BE49-F238E27FC236}">
                      <a16:creationId xmlns:a16="http://schemas.microsoft.com/office/drawing/2014/main" id="{1F283756-5A67-45B4-98C8-4428D1706DBE}"/>
                    </a:ext>
                  </a:extLst>
                </p:cNvPr>
                <p:cNvPicPr/>
                <p:nvPr/>
              </p:nvPicPr>
              <p:blipFill>
                <a:blip r:embed="rId170"/>
                <a:stretch>
                  <a:fillRect/>
                </a:stretch>
              </p:blipFill>
              <p:spPr>
                <a:xfrm>
                  <a:off x="2814053" y="6514107"/>
                  <a:ext cx="41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36" name="Freihand 135">
                  <a:extLst>
                    <a:ext uri="{FF2B5EF4-FFF2-40B4-BE49-F238E27FC236}">
                      <a16:creationId xmlns:a16="http://schemas.microsoft.com/office/drawing/2014/main" id="{BB3D1982-4725-45ED-89FB-02AFF3B7217A}"/>
                    </a:ext>
                  </a:extLst>
                </p14:cNvPr>
                <p14:cNvContentPartPr/>
                <p14:nvPr/>
              </p14:nvContentPartPr>
              <p14:xfrm>
                <a:off x="2861933" y="6445347"/>
                <a:ext cx="64800" cy="74880"/>
              </p14:xfrm>
            </p:contentPart>
          </mc:Choice>
          <mc:Fallback xmlns="">
            <p:pic>
              <p:nvPicPr>
                <p:cNvPr id="136" name="Freihand 135">
                  <a:extLst>
                    <a:ext uri="{FF2B5EF4-FFF2-40B4-BE49-F238E27FC236}">
                      <a16:creationId xmlns:a16="http://schemas.microsoft.com/office/drawing/2014/main" id="{BB3D1982-4725-45ED-89FB-02AFF3B7217A}"/>
                    </a:ext>
                  </a:extLst>
                </p:cNvPr>
                <p:cNvPicPr/>
                <p:nvPr/>
              </p:nvPicPr>
              <p:blipFill>
                <a:blip r:embed="rId172"/>
                <a:stretch>
                  <a:fillRect/>
                </a:stretch>
              </p:blipFill>
              <p:spPr>
                <a:xfrm>
                  <a:off x="2857613" y="6441027"/>
                  <a:ext cx="734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37" name="Freihand 136">
                  <a:extLst>
                    <a:ext uri="{FF2B5EF4-FFF2-40B4-BE49-F238E27FC236}">
                      <a16:creationId xmlns:a16="http://schemas.microsoft.com/office/drawing/2014/main" id="{CF3A4F8A-7778-4C30-BCB2-75B1D301FF35}"/>
                    </a:ext>
                  </a:extLst>
                </p14:cNvPr>
                <p14:cNvContentPartPr/>
                <p14:nvPr/>
              </p14:nvContentPartPr>
              <p14:xfrm>
                <a:off x="2941853" y="6468387"/>
                <a:ext cx="45720" cy="147960"/>
              </p14:xfrm>
            </p:contentPart>
          </mc:Choice>
          <mc:Fallback xmlns="">
            <p:pic>
              <p:nvPicPr>
                <p:cNvPr id="137" name="Freihand 136">
                  <a:extLst>
                    <a:ext uri="{FF2B5EF4-FFF2-40B4-BE49-F238E27FC236}">
                      <a16:creationId xmlns:a16="http://schemas.microsoft.com/office/drawing/2014/main" id="{CF3A4F8A-7778-4C30-BCB2-75B1D301FF35}"/>
                    </a:ext>
                  </a:extLst>
                </p:cNvPr>
                <p:cNvPicPr/>
                <p:nvPr/>
              </p:nvPicPr>
              <p:blipFill>
                <a:blip r:embed="rId174"/>
                <a:stretch>
                  <a:fillRect/>
                </a:stretch>
              </p:blipFill>
              <p:spPr>
                <a:xfrm>
                  <a:off x="2937533" y="6464067"/>
                  <a:ext cx="5436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38" name="Freihand 137">
                  <a:extLst>
                    <a:ext uri="{FF2B5EF4-FFF2-40B4-BE49-F238E27FC236}">
                      <a16:creationId xmlns:a16="http://schemas.microsoft.com/office/drawing/2014/main" id="{F67E0EF7-3C10-4EB0-A2C2-FB272A346FBC}"/>
                    </a:ext>
                  </a:extLst>
                </p14:cNvPr>
                <p14:cNvContentPartPr/>
                <p14:nvPr/>
              </p14:nvContentPartPr>
              <p14:xfrm>
                <a:off x="3028253" y="6522387"/>
                <a:ext cx="29520" cy="58680"/>
              </p14:xfrm>
            </p:contentPart>
          </mc:Choice>
          <mc:Fallback xmlns="">
            <p:pic>
              <p:nvPicPr>
                <p:cNvPr id="138" name="Freihand 137">
                  <a:extLst>
                    <a:ext uri="{FF2B5EF4-FFF2-40B4-BE49-F238E27FC236}">
                      <a16:creationId xmlns:a16="http://schemas.microsoft.com/office/drawing/2014/main" id="{F67E0EF7-3C10-4EB0-A2C2-FB272A346FBC}"/>
                    </a:ext>
                  </a:extLst>
                </p:cNvPr>
                <p:cNvPicPr/>
                <p:nvPr/>
              </p:nvPicPr>
              <p:blipFill>
                <a:blip r:embed="rId176"/>
                <a:stretch>
                  <a:fillRect/>
                </a:stretch>
              </p:blipFill>
              <p:spPr>
                <a:xfrm>
                  <a:off x="3023933" y="6518067"/>
                  <a:ext cx="381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39" name="Freihand 138">
                  <a:extLst>
                    <a:ext uri="{FF2B5EF4-FFF2-40B4-BE49-F238E27FC236}">
                      <a16:creationId xmlns:a16="http://schemas.microsoft.com/office/drawing/2014/main" id="{A96349E3-0F01-45EC-9FB1-8F4EE3EFBFA9}"/>
                    </a:ext>
                  </a:extLst>
                </p14:cNvPr>
                <p14:cNvContentPartPr/>
                <p14:nvPr/>
              </p14:nvContentPartPr>
              <p14:xfrm>
                <a:off x="3043373" y="6447507"/>
                <a:ext cx="4320" cy="18720"/>
              </p14:xfrm>
            </p:contentPart>
          </mc:Choice>
          <mc:Fallback xmlns="">
            <p:pic>
              <p:nvPicPr>
                <p:cNvPr id="139" name="Freihand 138">
                  <a:extLst>
                    <a:ext uri="{FF2B5EF4-FFF2-40B4-BE49-F238E27FC236}">
                      <a16:creationId xmlns:a16="http://schemas.microsoft.com/office/drawing/2014/main" id="{A96349E3-0F01-45EC-9FB1-8F4EE3EFBFA9}"/>
                    </a:ext>
                  </a:extLst>
                </p:cNvPr>
                <p:cNvPicPr/>
                <p:nvPr/>
              </p:nvPicPr>
              <p:blipFill>
                <a:blip r:embed="rId178"/>
                <a:stretch>
                  <a:fillRect/>
                </a:stretch>
              </p:blipFill>
              <p:spPr>
                <a:xfrm>
                  <a:off x="3039053" y="6443187"/>
                  <a:ext cx="12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0" name="Freihand 139">
                  <a:extLst>
                    <a:ext uri="{FF2B5EF4-FFF2-40B4-BE49-F238E27FC236}">
                      <a16:creationId xmlns:a16="http://schemas.microsoft.com/office/drawing/2014/main" id="{7BB900F8-182C-4117-8170-F9EC1BDFD563}"/>
                    </a:ext>
                  </a:extLst>
                </p14:cNvPr>
                <p14:cNvContentPartPr/>
                <p14:nvPr/>
              </p14:nvContentPartPr>
              <p14:xfrm>
                <a:off x="3086213" y="6563427"/>
                <a:ext cx="28800" cy="56160"/>
              </p14:xfrm>
            </p:contentPart>
          </mc:Choice>
          <mc:Fallback xmlns="">
            <p:pic>
              <p:nvPicPr>
                <p:cNvPr id="140" name="Freihand 139">
                  <a:extLst>
                    <a:ext uri="{FF2B5EF4-FFF2-40B4-BE49-F238E27FC236}">
                      <a16:creationId xmlns:a16="http://schemas.microsoft.com/office/drawing/2014/main" id="{7BB900F8-182C-4117-8170-F9EC1BDFD563}"/>
                    </a:ext>
                  </a:extLst>
                </p:cNvPr>
                <p:cNvPicPr/>
                <p:nvPr/>
              </p:nvPicPr>
              <p:blipFill>
                <a:blip r:embed="rId180"/>
                <a:stretch>
                  <a:fillRect/>
                </a:stretch>
              </p:blipFill>
              <p:spPr>
                <a:xfrm>
                  <a:off x="3081893" y="6559107"/>
                  <a:ext cx="374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1" name="Freihand 140">
                  <a:extLst>
                    <a:ext uri="{FF2B5EF4-FFF2-40B4-BE49-F238E27FC236}">
                      <a16:creationId xmlns:a16="http://schemas.microsoft.com/office/drawing/2014/main" id="{5952AE00-9FCF-4082-8977-AF51F17F9561}"/>
                    </a:ext>
                  </a:extLst>
                </p14:cNvPr>
                <p14:cNvContentPartPr/>
                <p14:nvPr/>
              </p14:nvContentPartPr>
              <p14:xfrm>
                <a:off x="3119333" y="6482067"/>
                <a:ext cx="51480" cy="216000"/>
              </p14:xfrm>
            </p:contentPart>
          </mc:Choice>
          <mc:Fallback xmlns="">
            <p:pic>
              <p:nvPicPr>
                <p:cNvPr id="141" name="Freihand 140">
                  <a:extLst>
                    <a:ext uri="{FF2B5EF4-FFF2-40B4-BE49-F238E27FC236}">
                      <a16:creationId xmlns:a16="http://schemas.microsoft.com/office/drawing/2014/main" id="{5952AE00-9FCF-4082-8977-AF51F17F9561}"/>
                    </a:ext>
                  </a:extLst>
                </p:cNvPr>
                <p:cNvPicPr/>
                <p:nvPr/>
              </p:nvPicPr>
              <p:blipFill>
                <a:blip r:embed="rId182"/>
                <a:stretch>
                  <a:fillRect/>
                </a:stretch>
              </p:blipFill>
              <p:spPr>
                <a:xfrm>
                  <a:off x="3115013" y="6477747"/>
                  <a:ext cx="60120" cy="224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3">
            <p14:nvContentPartPr>
              <p14:cNvPr id="143" name="Freihand 142">
                <a:extLst>
                  <a:ext uri="{FF2B5EF4-FFF2-40B4-BE49-F238E27FC236}">
                    <a16:creationId xmlns:a16="http://schemas.microsoft.com/office/drawing/2014/main" id="{84430F33-7074-473D-BAE1-4570E84BE42F}"/>
                  </a:ext>
                </a:extLst>
              </p14:cNvPr>
              <p14:cNvContentPartPr/>
              <p14:nvPr/>
            </p14:nvContentPartPr>
            <p14:xfrm>
              <a:off x="816053" y="4760187"/>
              <a:ext cx="168120" cy="18360"/>
            </p14:xfrm>
          </p:contentPart>
        </mc:Choice>
        <mc:Fallback xmlns="">
          <p:pic>
            <p:nvPicPr>
              <p:cNvPr id="143" name="Freihand 142">
                <a:extLst>
                  <a:ext uri="{FF2B5EF4-FFF2-40B4-BE49-F238E27FC236}">
                    <a16:creationId xmlns:a16="http://schemas.microsoft.com/office/drawing/2014/main" id="{84430F33-7074-473D-BAE1-4570E84BE42F}"/>
                  </a:ext>
                </a:extLst>
              </p:cNvPr>
              <p:cNvPicPr/>
              <p:nvPr/>
            </p:nvPicPr>
            <p:blipFill>
              <a:blip r:embed="rId184"/>
              <a:stretch>
                <a:fillRect/>
              </a:stretch>
            </p:blipFill>
            <p:spPr>
              <a:xfrm>
                <a:off x="811733" y="4755867"/>
                <a:ext cx="176760" cy="27000"/>
              </a:xfrm>
              <a:prstGeom prst="rect">
                <a:avLst/>
              </a:prstGeom>
            </p:spPr>
          </p:pic>
        </mc:Fallback>
      </mc:AlternateContent>
      <p:grpSp>
        <p:nvGrpSpPr>
          <p:cNvPr id="147" name="Gruppieren 146">
            <a:extLst>
              <a:ext uri="{FF2B5EF4-FFF2-40B4-BE49-F238E27FC236}">
                <a16:creationId xmlns:a16="http://schemas.microsoft.com/office/drawing/2014/main" id="{1A5B5078-52EB-4387-A3AC-33017C45101C}"/>
              </a:ext>
            </a:extLst>
          </p:cNvPr>
          <p:cNvGrpSpPr/>
          <p:nvPr/>
        </p:nvGrpSpPr>
        <p:grpSpPr>
          <a:xfrm>
            <a:off x="512933" y="4656147"/>
            <a:ext cx="140400" cy="246240"/>
            <a:chOff x="512933" y="4656147"/>
            <a:chExt cx="140400" cy="246240"/>
          </a:xfrm>
        </p:grpSpPr>
        <mc:AlternateContent xmlns:mc="http://schemas.openxmlformats.org/markup-compatibility/2006" xmlns:p14="http://schemas.microsoft.com/office/powerpoint/2010/main">
          <mc:Choice Requires="p14">
            <p:contentPart p14:bwMode="auto" r:id="rId185">
              <p14:nvContentPartPr>
                <p14:cNvPr id="144" name="Freihand 143">
                  <a:extLst>
                    <a:ext uri="{FF2B5EF4-FFF2-40B4-BE49-F238E27FC236}">
                      <a16:creationId xmlns:a16="http://schemas.microsoft.com/office/drawing/2014/main" id="{410E511B-B2CE-436B-B428-5EA259ECE493}"/>
                    </a:ext>
                  </a:extLst>
                </p14:cNvPr>
                <p14:cNvContentPartPr/>
                <p14:nvPr/>
              </p14:nvContentPartPr>
              <p14:xfrm>
                <a:off x="512933" y="4739307"/>
                <a:ext cx="55800" cy="117360"/>
              </p14:xfrm>
            </p:contentPart>
          </mc:Choice>
          <mc:Fallback xmlns="">
            <p:pic>
              <p:nvPicPr>
                <p:cNvPr id="144" name="Freihand 143">
                  <a:extLst>
                    <a:ext uri="{FF2B5EF4-FFF2-40B4-BE49-F238E27FC236}">
                      <a16:creationId xmlns:a16="http://schemas.microsoft.com/office/drawing/2014/main" id="{410E511B-B2CE-436B-B428-5EA259ECE493}"/>
                    </a:ext>
                  </a:extLst>
                </p:cNvPr>
                <p:cNvPicPr/>
                <p:nvPr/>
              </p:nvPicPr>
              <p:blipFill>
                <a:blip r:embed="rId186"/>
                <a:stretch>
                  <a:fillRect/>
                </a:stretch>
              </p:blipFill>
              <p:spPr>
                <a:xfrm>
                  <a:off x="508613" y="4734987"/>
                  <a:ext cx="644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5" name="Freihand 144">
                  <a:extLst>
                    <a:ext uri="{FF2B5EF4-FFF2-40B4-BE49-F238E27FC236}">
                      <a16:creationId xmlns:a16="http://schemas.microsoft.com/office/drawing/2014/main" id="{4D3951D0-7FA6-4DF9-B3F3-7D62AD9912EE}"/>
                    </a:ext>
                  </a:extLst>
                </p14:cNvPr>
                <p14:cNvContentPartPr/>
                <p14:nvPr/>
              </p14:nvContentPartPr>
              <p14:xfrm>
                <a:off x="515453" y="4656147"/>
                <a:ext cx="11520" cy="9360"/>
              </p14:xfrm>
            </p:contentPart>
          </mc:Choice>
          <mc:Fallback xmlns="">
            <p:pic>
              <p:nvPicPr>
                <p:cNvPr id="145" name="Freihand 144">
                  <a:extLst>
                    <a:ext uri="{FF2B5EF4-FFF2-40B4-BE49-F238E27FC236}">
                      <a16:creationId xmlns:a16="http://schemas.microsoft.com/office/drawing/2014/main" id="{4D3951D0-7FA6-4DF9-B3F3-7D62AD9912EE}"/>
                    </a:ext>
                  </a:extLst>
                </p:cNvPr>
                <p:cNvPicPr/>
                <p:nvPr/>
              </p:nvPicPr>
              <p:blipFill>
                <a:blip r:embed="rId188"/>
                <a:stretch>
                  <a:fillRect/>
                </a:stretch>
              </p:blipFill>
              <p:spPr>
                <a:xfrm>
                  <a:off x="511133" y="4651827"/>
                  <a:ext cx="201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6" name="Freihand 145">
                  <a:extLst>
                    <a:ext uri="{FF2B5EF4-FFF2-40B4-BE49-F238E27FC236}">
                      <a16:creationId xmlns:a16="http://schemas.microsoft.com/office/drawing/2014/main" id="{EDFD0A5C-B57A-4672-95FE-043263453669}"/>
                    </a:ext>
                  </a:extLst>
                </p14:cNvPr>
                <p14:cNvContentPartPr/>
                <p14:nvPr/>
              </p14:nvContentPartPr>
              <p14:xfrm>
                <a:off x="592853" y="4825347"/>
                <a:ext cx="60480" cy="77040"/>
              </p14:xfrm>
            </p:contentPart>
          </mc:Choice>
          <mc:Fallback xmlns="">
            <p:pic>
              <p:nvPicPr>
                <p:cNvPr id="146" name="Freihand 145">
                  <a:extLst>
                    <a:ext uri="{FF2B5EF4-FFF2-40B4-BE49-F238E27FC236}">
                      <a16:creationId xmlns:a16="http://schemas.microsoft.com/office/drawing/2014/main" id="{EDFD0A5C-B57A-4672-95FE-043263453669}"/>
                    </a:ext>
                  </a:extLst>
                </p:cNvPr>
                <p:cNvPicPr/>
                <p:nvPr/>
              </p:nvPicPr>
              <p:blipFill>
                <a:blip r:embed="rId190"/>
                <a:stretch>
                  <a:fillRect/>
                </a:stretch>
              </p:blipFill>
              <p:spPr>
                <a:xfrm>
                  <a:off x="588533" y="4821027"/>
                  <a:ext cx="69120" cy="85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1">
            <p14:nvContentPartPr>
              <p14:cNvPr id="148" name="Freihand 147">
                <a:extLst>
                  <a:ext uri="{FF2B5EF4-FFF2-40B4-BE49-F238E27FC236}">
                    <a16:creationId xmlns:a16="http://schemas.microsoft.com/office/drawing/2014/main" id="{6C738585-BBFB-4A53-B6C6-E1CBA552A66E}"/>
                  </a:ext>
                </a:extLst>
              </p14:cNvPr>
              <p14:cNvContentPartPr/>
              <p14:nvPr/>
            </p14:nvContentPartPr>
            <p14:xfrm>
              <a:off x="2824133" y="4810947"/>
              <a:ext cx="83160" cy="70920"/>
            </p14:xfrm>
          </p:contentPart>
        </mc:Choice>
        <mc:Fallback xmlns="">
          <p:pic>
            <p:nvPicPr>
              <p:cNvPr id="148" name="Freihand 147">
                <a:extLst>
                  <a:ext uri="{FF2B5EF4-FFF2-40B4-BE49-F238E27FC236}">
                    <a16:creationId xmlns:a16="http://schemas.microsoft.com/office/drawing/2014/main" id="{6C738585-BBFB-4A53-B6C6-E1CBA552A66E}"/>
                  </a:ext>
                </a:extLst>
              </p:cNvPr>
              <p:cNvPicPr/>
              <p:nvPr/>
            </p:nvPicPr>
            <p:blipFill>
              <a:blip r:embed="rId192"/>
              <a:stretch>
                <a:fillRect/>
              </a:stretch>
            </p:blipFill>
            <p:spPr>
              <a:xfrm>
                <a:off x="2819813" y="4806627"/>
                <a:ext cx="91800" cy="79560"/>
              </a:xfrm>
              <a:prstGeom prst="rect">
                <a:avLst/>
              </a:prstGeom>
            </p:spPr>
          </p:pic>
        </mc:Fallback>
      </mc:AlternateContent>
      <p:grpSp>
        <p:nvGrpSpPr>
          <p:cNvPr id="171" name="Gruppieren 170">
            <a:extLst>
              <a:ext uri="{FF2B5EF4-FFF2-40B4-BE49-F238E27FC236}">
                <a16:creationId xmlns:a16="http://schemas.microsoft.com/office/drawing/2014/main" id="{FCD5BF33-BA81-4866-9109-29E5EABF53DE}"/>
              </a:ext>
            </a:extLst>
          </p:cNvPr>
          <p:cNvGrpSpPr/>
          <p:nvPr/>
        </p:nvGrpSpPr>
        <p:grpSpPr>
          <a:xfrm>
            <a:off x="8133413" y="81267"/>
            <a:ext cx="1567080" cy="429120"/>
            <a:chOff x="8133413" y="81267"/>
            <a:chExt cx="1567080" cy="429120"/>
          </a:xfrm>
        </p:grpSpPr>
        <mc:AlternateContent xmlns:mc="http://schemas.openxmlformats.org/markup-compatibility/2006" xmlns:p14="http://schemas.microsoft.com/office/powerpoint/2010/main">
          <mc:Choice Requires="p14">
            <p:contentPart p14:bwMode="auto" r:id="rId193">
              <p14:nvContentPartPr>
                <p14:cNvPr id="13" name="Freihand 12">
                  <a:extLst>
                    <a:ext uri="{FF2B5EF4-FFF2-40B4-BE49-F238E27FC236}">
                      <a16:creationId xmlns:a16="http://schemas.microsoft.com/office/drawing/2014/main" id="{2734E013-2336-4E06-9C92-AD4F53A98BCE}"/>
                    </a:ext>
                  </a:extLst>
                </p14:cNvPr>
                <p14:cNvContentPartPr/>
                <p14:nvPr/>
              </p14:nvContentPartPr>
              <p14:xfrm>
                <a:off x="8133413" y="301587"/>
                <a:ext cx="122760" cy="132120"/>
              </p14:xfrm>
            </p:contentPart>
          </mc:Choice>
          <mc:Fallback xmlns="">
            <p:pic>
              <p:nvPicPr>
                <p:cNvPr id="13" name="Freihand 12">
                  <a:extLst>
                    <a:ext uri="{FF2B5EF4-FFF2-40B4-BE49-F238E27FC236}">
                      <a16:creationId xmlns:a16="http://schemas.microsoft.com/office/drawing/2014/main" id="{2734E013-2336-4E06-9C92-AD4F53A98BCE}"/>
                    </a:ext>
                  </a:extLst>
                </p:cNvPr>
                <p:cNvPicPr/>
                <p:nvPr/>
              </p:nvPicPr>
              <p:blipFill>
                <a:blip r:embed="rId194"/>
                <a:stretch>
                  <a:fillRect/>
                </a:stretch>
              </p:blipFill>
              <p:spPr>
                <a:xfrm>
                  <a:off x="8129093" y="297267"/>
                  <a:ext cx="1314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 name="Freihand 13">
                  <a:extLst>
                    <a:ext uri="{FF2B5EF4-FFF2-40B4-BE49-F238E27FC236}">
                      <a16:creationId xmlns:a16="http://schemas.microsoft.com/office/drawing/2014/main" id="{5E460226-F98E-499A-B836-B0C915AEDAEF}"/>
                    </a:ext>
                  </a:extLst>
                </p14:cNvPr>
                <p14:cNvContentPartPr/>
                <p14:nvPr/>
              </p14:nvContentPartPr>
              <p14:xfrm>
                <a:off x="8250773" y="427947"/>
                <a:ext cx="85680" cy="82440"/>
              </p14:xfrm>
            </p:contentPart>
          </mc:Choice>
          <mc:Fallback xmlns="">
            <p:pic>
              <p:nvPicPr>
                <p:cNvPr id="14" name="Freihand 13">
                  <a:extLst>
                    <a:ext uri="{FF2B5EF4-FFF2-40B4-BE49-F238E27FC236}">
                      <a16:creationId xmlns:a16="http://schemas.microsoft.com/office/drawing/2014/main" id="{5E460226-F98E-499A-B836-B0C915AEDAEF}"/>
                    </a:ext>
                  </a:extLst>
                </p:cNvPr>
                <p:cNvPicPr/>
                <p:nvPr/>
              </p:nvPicPr>
              <p:blipFill>
                <a:blip r:embed="rId196"/>
                <a:stretch>
                  <a:fillRect/>
                </a:stretch>
              </p:blipFill>
              <p:spPr>
                <a:xfrm>
                  <a:off x="8246453" y="423627"/>
                  <a:ext cx="943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5" name="Freihand 14">
                  <a:extLst>
                    <a:ext uri="{FF2B5EF4-FFF2-40B4-BE49-F238E27FC236}">
                      <a16:creationId xmlns:a16="http://schemas.microsoft.com/office/drawing/2014/main" id="{E6188A50-BC35-400E-A7C6-3D2C1BF89019}"/>
                    </a:ext>
                  </a:extLst>
                </p14:cNvPr>
                <p14:cNvContentPartPr/>
                <p14:nvPr/>
              </p14:nvContentPartPr>
              <p14:xfrm>
                <a:off x="8413493" y="343707"/>
                <a:ext cx="75240" cy="102600"/>
              </p14:xfrm>
            </p:contentPart>
          </mc:Choice>
          <mc:Fallback xmlns="">
            <p:pic>
              <p:nvPicPr>
                <p:cNvPr id="15" name="Freihand 14">
                  <a:extLst>
                    <a:ext uri="{FF2B5EF4-FFF2-40B4-BE49-F238E27FC236}">
                      <a16:creationId xmlns:a16="http://schemas.microsoft.com/office/drawing/2014/main" id="{E6188A50-BC35-400E-A7C6-3D2C1BF89019}"/>
                    </a:ext>
                  </a:extLst>
                </p:cNvPr>
                <p:cNvPicPr/>
                <p:nvPr/>
              </p:nvPicPr>
              <p:blipFill>
                <a:blip r:embed="rId198"/>
                <a:stretch>
                  <a:fillRect/>
                </a:stretch>
              </p:blipFill>
              <p:spPr>
                <a:xfrm>
                  <a:off x="8409173" y="339387"/>
                  <a:ext cx="838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6" name="Freihand 15">
                  <a:extLst>
                    <a:ext uri="{FF2B5EF4-FFF2-40B4-BE49-F238E27FC236}">
                      <a16:creationId xmlns:a16="http://schemas.microsoft.com/office/drawing/2014/main" id="{3D67CACD-E8F8-4D9B-AF86-EFF59A4C5FED}"/>
                    </a:ext>
                  </a:extLst>
                </p14:cNvPr>
                <p14:cNvContentPartPr/>
                <p14:nvPr/>
              </p14:nvContentPartPr>
              <p14:xfrm>
                <a:off x="8562533" y="317787"/>
                <a:ext cx="80280" cy="87480"/>
              </p14:xfrm>
            </p:contentPart>
          </mc:Choice>
          <mc:Fallback xmlns="">
            <p:pic>
              <p:nvPicPr>
                <p:cNvPr id="16" name="Freihand 15">
                  <a:extLst>
                    <a:ext uri="{FF2B5EF4-FFF2-40B4-BE49-F238E27FC236}">
                      <a16:creationId xmlns:a16="http://schemas.microsoft.com/office/drawing/2014/main" id="{3D67CACD-E8F8-4D9B-AF86-EFF59A4C5FED}"/>
                    </a:ext>
                  </a:extLst>
                </p:cNvPr>
                <p:cNvPicPr/>
                <p:nvPr/>
              </p:nvPicPr>
              <p:blipFill>
                <a:blip r:embed="rId200"/>
                <a:stretch>
                  <a:fillRect/>
                </a:stretch>
              </p:blipFill>
              <p:spPr>
                <a:xfrm>
                  <a:off x="8558213" y="313467"/>
                  <a:ext cx="889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7" name="Freihand 16">
                  <a:extLst>
                    <a:ext uri="{FF2B5EF4-FFF2-40B4-BE49-F238E27FC236}">
                      <a16:creationId xmlns:a16="http://schemas.microsoft.com/office/drawing/2014/main" id="{2D4FF4C0-7F57-4D33-B6DC-8DD03584998B}"/>
                    </a:ext>
                  </a:extLst>
                </p14:cNvPr>
                <p14:cNvContentPartPr/>
                <p14:nvPr/>
              </p14:nvContentPartPr>
              <p14:xfrm>
                <a:off x="8656133" y="393387"/>
                <a:ext cx="74160" cy="77400"/>
              </p14:xfrm>
            </p:contentPart>
          </mc:Choice>
          <mc:Fallback xmlns="">
            <p:pic>
              <p:nvPicPr>
                <p:cNvPr id="17" name="Freihand 16">
                  <a:extLst>
                    <a:ext uri="{FF2B5EF4-FFF2-40B4-BE49-F238E27FC236}">
                      <a16:creationId xmlns:a16="http://schemas.microsoft.com/office/drawing/2014/main" id="{2D4FF4C0-7F57-4D33-B6DC-8DD03584998B}"/>
                    </a:ext>
                  </a:extLst>
                </p:cNvPr>
                <p:cNvPicPr/>
                <p:nvPr/>
              </p:nvPicPr>
              <p:blipFill>
                <a:blip r:embed="rId202"/>
                <a:stretch>
                  <a:fillRect/>
                </a:stretch>
              </p:blipFill>
              <p:spPr>
                <a:xfrm>
                  <a:off x="8651813" y="389067"/>
                  <a:ext cx="8280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8" name="Freihand 17">
                  <a:extLst>
                    <a:ext uri="{FF2B5EF4-FFF2-40B4-BE49-F238E27FC236}">
                      <a16:creationId xmlns:a16="http://schemas.microsoft.com/office/drawing/2014/main" id="{2A07903F-8DBA-41A0-8F27-BDEB56C11156}"/>
                    </a:ext>
                  </a:extLst>
                </p14:cNvPr>
                <p14:cNvContentPartPr/>
                <p14:nvPr/>
              </p14:nvContentPartPr>
              <p14:xfrm>
                <a:off x="8807693" y="351987"/>
                <a:ext cx="19800" cy="1440"/>
              </p14:xfrm>
            </p:contentPart>
          </mc:Choice>
          <mc:Fallback xmlns="">
            <p:pic>
              <p:nvPicPr>
                <p:cNvPr id="18" name="Freihand 17">
                  <a:extLst>
                    <a:ext uri="{FF2B5EF4-FFF2-40B4-BE49-F238E27FC236}">
                      <a16:creationId xmlns:a16="http://schemas.microsoft.com/office/drawing/2014/main" id="{2A07903F-8DBA-41A0-8F27-BDEB56C11156}"/>
                    </a:ext>
                  </a:extLst>
                </p:cNvPr>
                <p:cNvPicPr/>
                <p:nvPr/>
              </p:nvPicPr>
              <p:blipFill>
                <a:blip r:embed="rId204"/>
                <a:stretch>
                  <a:fillRect/>
                </a:stretch>
              </p:blipFill>
              <p:spPr>
                <a:xfrm>
                  <a:off x="8803373" y="347667"/>
                  <a:ext cx="2844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9" name="Freihand 18">
                  <a:extLst>
                    <a:ext uri="{FF2B5EF4-FFF2-40B4-BE49-F238E27FC236}">
                      <a16:creationId xmlns:a16="http://schemas.microsoft.com/office/drawing/2014/main" id="{47F44BCA-97C2-4B32-8BA3-1AD3FDF8725D}"/>
                    </a:ext>
                  </a:extLst>
                </p14:cNvPr>
                <p14:cNvContentPartPr/>
                <p14:nvPr/>
              </p14:nvContentPartPr>
              <p14:xfrm>
                <a:off x="8846933" y="296547"/>
                <a:ext cx="94680" cy="142200"/>
              </p14:xfrm>
            </p:contentPart>
          </mc:Choice>
          <mc:Fallback xmlns="">
            <p:pic>
              <p:nvPicPr>
                <p:cNvPr id="19" name="Freihand 18">
                  <a:extLst>
                    <a:ext uri="{FF2B5EF4-FFF2-40B4-BE49-F238E27FC236}">
                      <a16:creationId xmlns:a16="http://schemas.microsoft.com/office/drawing/2014/main" id="{47F44BCA-97C2-4B32-8BA3-1AD3FDF8725D}"/>
                    </a:ext>
                  </a:extLst>
                </p:cNvPr>
                <p:cNvPicPr/>
                <p:nvPr/>
              </p:nvPicPr>
              <p:blipFill>
                <a:blip r:embed="rId206"/>
                <a:stretch>
                  <a:fillRect/>
                </a:stretch>
              </p:blipFill>
              <p:spPr>
                <a:xfrm>
                  <a:off x="8842613" y="292227"/>
                  <a:ext cx="1033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20" name="Freihand 19">
                  <a:extLst>
                    <a:ext uri="{FF2B5EF4-FFF2-40B4-BE49-F238E27FC236}">
                      <a16:creationId xmlns:a16="http://schemas.microsoft.com/office/drawing/2014/main" id="{EFFEF2A6-7FA9-4E5B-8005-498974B6ADD1}"/>
                    </a:ext>
                  </a:extLst>
                </p14:cNvPr>
                <p14:cNvContentPartPr/>
                <p14:nvPr/>
              </p14:nvContentPartPr>
              <p14:xfrm>
                <a:off x="9070493" y="298347"/>
                <a:ext cx="15120" cy="112320"/>
              </p14:xfrm>
            </p:contentPart>
          </mc:Choice>
          <mc:Fallback xmlns="">
            <p:pic>
              <p:nvPicPr>
                <p:cNvPr id="20" name="Freihand 19">
                  <a:extLst>
                    <a:ext uri="{FF2B5EF4-FFF2-40B4-BE49-F238E27FC236}">
                      <a16:creationId xmlns:a16="http://schemas.microsoft.com/office/drawing/2014/main" id="{EFFEF2A6-7FA9-4E5B-8005-498974B6ADD1}"/>
                    </a:ext>
                  </a:extLst>
                </p:cNvPr>
                <p:cNvPicPr/>
                <p:nvPr/>
              </p:nvPicPr>
              <p:blipFill>
                <a:blip r:embed="rId208"/>
                <a:stretch>
                  <a:fillRect/>
                </a:stretch>
              </p:blipFill>
              <p:spPr>
                <a:xfrm>
                  <a:off x="9066173" y="294027"/>
                  <a:ext cx="2376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21" name="Freihand 20">
                  <a:extLst>
                    <a:ext uri="{FF2B5EF4-FFF2-40B4-BE49-F238E27FC236}">
                      <a16:creationId xmlns:a16="http://schemas.microsoft.com/office/drawing/2014/main" id="{F6AE6AD4-59DB-4B7B-9DBF-4A963E301B62}"/>
                    </a:ext>
                  </a:extLst>
                </p14:cNvPr>
                <p14:cNvContentPartPr/>
                <p14:nvPr/>
              </p14:nvContentPartPr>
              <p14:xfrm>
                <a:off x="9021533" y="336147"/>
                <a:ext cx="135720" cy="9000"/>
              </p14:xfrm>
            </p:contentPart>
          </mc:Choice>
          <mc:Fallback xmlns="">
            <p:pic>
              <p:nvPicPr>
                <p:cNvPr id="21" name="Freihand 20">
                  <a:extLst>
                    <a:ext uri="{FF2B5EF4-FFF2-40B4-BE49-F238E27FC236}">
                      <a16:creationId xmlns:a16="http://schemas.microsoft.com/office/drawing/2014/main" id="{F6AE6AD4-59DB-4B7B-9DBF-4A963E301B62}"/>
                    </a:ext>
                  </a:extLst>
                </p:cNvPr>
                <p:cNvPicPr/>
                <p:nvPr/>
              </p:nvPicPr>
              <p:blipFill>
                <a:blip r:embed="rId210"/>
                <a:stretch>
                  <a:fillRect/>
                </a:stretch>
              </p:blipFill>
              <p:spPr>
                <a:xfrm>
                  <a:off x="9017213" y="331827"/>
                  <a:ext cx="1443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22" name="Freihand 21">
                  <a:extLst>
                    <a:ext uri="{FF2B5EF4-FFF2-40B4-BE49-F238E27FC236}">
                      <a16:creationId xmlns:a16="http://schemas.microsoft.com/office/drawing/2014/main" id="{F0B40A5F-2E5D-4927-9A9A-098CC627ECEA}"/>
                    </a:ext>
                  </a:extLst>
                </p14:cNvPr>
                <p14:cNvContentPartPr/>
                <p14:nvPr/>
              </p14:nvContentPartPr>
              <p14:xfrm>
                <a:off x="9202613" y="255867"/>
                <a:ext cx="150120" cy="144360"/>
              </p14:xfrm>
            </p:contentPart>
          </mc:Choice>
          <mc:Fallback xmlns="">
            <p:pic>
              <p:nvPicPr>
                <p:cNvPr id="22" name="Freihand 21">
                  <a:extLst>
                    <a:ext uri="{FF2B5EF4-FFF2-40B4-BE49-F238E27FC236}">
                      <a16:creationId xmlns:a16="http://schemas.microsoft.com/office/drawing/2014/main" id="{F0B40A5F-2E5D-4927-9A9A-098CC627ECEA}"/>
                    </a:ext>
                  </a:extLst>
                </p:cNvPr>
                <p:cNvPicPr/>
                <p:nvPr/>
              </p:nvPicPr>
              <p:blipFill>
                <a:blip r:embed="rId212"/>
                <a:stretch>
                  <a:fillRect/>
                </a:stretch>
              </p:blipFill>
              <p:spPr>
                <a:xfrm>
                  <a:off x="9198293" y="251547"/>
                  <a:ext cx="1587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23" name="Freihand 22">
                  <a:extLst>
                    <a:ext uri="{FF2B5EF4-FFF2-40B4-BE49-F238E27FC236}">
                      <a16:creationId xmlns:a16="http://schemas.microsoft.com/office/drawing/2014/main" id="{D452EABF-78B3-4839-9DE9-692568B305F1}"/>
                    </a:ext>
                  </a:extLst>
                </p14:cNvPr>
                <p14:cNvContentPartPr/>
                <p14:nvPr/>
              </p14:nvContentPartPr>
              <p14:xfrm>
                <a:off x="9215213" y="237867"/>
                <a:ext cx="177120" cy="27360"/>
              </p14:xfrm>
            </p:contentPart>
          </mc:Choice>
          <mc:Fallback xmlns="">
            <p:pic>
              <p:nvPicPr>
                <p:cNvPr id="23" name="Freihand 22">
                  <a:extLst>
                    <a:ext uri="{FF2B5EF4-FFF2-40B4-BE49-F238E27FC236}">
                      <a16:creationId xmlns:a16="http://schemas.microsoft.com/office/drawing/2014/main" id="{D452EABF-78B3-4839-9DE9-692568B305F1}"/>
                    </a:ext>
                  </a:extLst>
                </p:cNvPr>
                <p:cNvPicPr/>
                <p:nvPr/>
              </p:nvPicPr>
              <p:blipFill>
                <a:blip r:embed="rId214"/>
                <a:stretch>
                  <a:fillRect/>
                </a:stretch>
              </p:blipFill>
              <p:spPr>
                <a:xfrm>
                  <a:off x="9210893" y="233547"/>
                  <a:ext cx="1857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24" name="Freihand 23">
                  <a:extLst>
                    <a:ext uri="{FF2B5EF4-FFF2-40B4-BE49-F238E27FC236}">
                      <a16:creationId xmlns:a16="http://schemas.microsoft.com/office/drawing/2014/main" id="{51DCF606-0E85-4AE1-A6E7-37FBA762A848}"/>
                    </a:ext>
                  </a:extLst>
                </p14:cNvPr>
                <p14:cNvContentPartPr/>
                <p14:nvPr/>
              </p14:nvContentPartPr>
              <p14:xfrm>
                <a:off x="9440213" y="207627"/>
                <a:ext cx="92520" cy="149760"/>
              </p14:xfrm>
            </p:contentPart>
          </mc:Choice>
          <mc:Fallback xmlns="">
            <p:pic>
              <p:nvPicPr>
                <p:cNvPr id="24" name="Freihand 23">
                  <a:extLst>
                    <a:ext uri="{FF2B5EF4-FFF2-40B4-BE49-F238E27FC236}">
                      <a16:creationId xmlns:a16="http://schemas.microsoft.com/office/drawing/2014/main" id="{51DCF606-0E85-4AE1-A6E7-37FBA762A848}"/>
                    </a:ext>
                  </a:extLst>
                </p:cNvPr>
                <p:cNvPicPr/>
                <p:nvPr/>
              </p:nvPicPr>
              <p:blipFill>
                <a:blip r:embed="rId216"/>
                <a:stretch>
                  <a:fillRect/>
                </a:stretch>
              </p:blipFill>
              <p:spPr>
                <a:xfrm>
                  <a:off x="9435893" y="203307"/>
                  <a:ext cx="10116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25" name="Freihand 24">
                  <a:extLst>
                    <a:ext uri="{FF2B5EF4-FFF2-40B4-BE49-F238E27FC236}">
                      <a16:creationId xmlns:a16="http://schemas.microsoft.com/office/drawing/2014/main" id="{535B2054-58FD-4D5F-8B48-7A3D405FD8A4}"/>
                    </a:ext>
                  </a:extLst>
                </p14:cNvPr>
                <p14:cNvContentPartPr/>
                <p14:nvPr/>
              </p14:nvContentPartPr>
              <p14:xfrm>
                <a:off x="9575573" y="192867"/>
                <a:ext cx="22320" cy="134640"/>
              </p14:xfrm>
            </p:contentPart>
          </mc:Choice>
          <mc:Fallback xmlns="">
            <p:pic>
              <p:nvPicPr>
                <p:cNvPr id="25" name="Freihand 24">
                  <a:extLst>
                    <a:ext uri="{FF2B5EF4-FFF2-40B4-BE49-F238E27FC236}">
                      <a16:creationId xmlns:a16="http://schemas.microsoft.com/office/drawing/2014/main" id="{535B2054-58FD-4D5F-8B48-7A3D405FD8A4}"/>
                    </a:ext>
                  </a:extLst>
                </p:cNvPr>
                <p:cNvPicPr/>
                <p:nvPr/>
              </p:nvPicPr>
              <p:blipFill>
                <a:blip r:embed="rId218"/>
                <a:stretch>
                  <a:fillRect/>
                </a:stretch>
              </p:blipFill>
              <p:spPr>
                <a:xfrm>
                  <a:off x="9571253" y="188547"/>
                  <a:ext cx="3096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26" name="Freihand 25">
                  <a:extLst>
                    <a:ext uri="{FF2B5EF4-FFF2-40B4-BE49-F238E27FC236}">
                      <a16:creationId xmlns:a16="http://schemas.microsoft.com/office/drawing/2014/main" id="{C4557683-1114-4DFC-98B8-44FA9CB11D08}"/>
                    </a:ext>
                  </a:extLst>
                </p14:cNvPr>
                <p14:cNvContentPartPr/>
                <p14:nvPr/>
              </p14:nvContentPartPr>
              <p14:xfrm>
                <a:off x="9619853" y="205827"/>
                <a:ext cx="80640" cy="159480"/>
              </p14:xfrm>
            </p:contentPart>
          </mc:Choice>
          <mc:Fallback xmlns="">
            <p:pic>
              <p:nvPicPr>
                <p:cNvPr id="26" name="Freihand 25">
                  <a:extLst>
                    <a:ext uri="{FF2B5EF4-FFF2-40B4-BE49-F238E27FC236}">
                      <a16:creationId xmlns:a16="http://schemas.microsoft.com/office/drawing/2014/main" id="{C4557683-1114-4DFC-98B8-44FA9CB11D08}"/>
                    </a:ext>
                  </a:extLst>
                </p:cNvPr>
                <p:cNvPicPr/>
                <p:nvPr/>
              </p:nvPicPr>
              <p:blipFill>
                <a:blip r:embed="rId220"/>
                <a:stretch>
                  <a:fillRect/>
                </a:stretch>
              </p:blipFill>
              <p:spPr>
                <a:xfrm>
                  <a:off x="9615533" y="201507"/>
                  <a:ext cx="892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27" name="Freihand 26">
                  <a:extLst>
                    <a:ext uri="{FF2B5EF4-FFF2-40B4-BE49-F238E27FC236}">
                      <a16:creationId xmlns:a16="http://schemas.microsoft.com/office/drawing/2014/main" id="{7BE219CE-27FD-4EA4-B42D-17B2F22B2B6E}"/>
                    </a:ext>
                  </a:extLst>
                </p14:cNvPr>
                <p14:cNvContentPartPr/>
                <p14:nvPr/>
              </p14:nvContentPartPr>
              <p14:xfrm>
                <a:off x="9475853" y="128067"/>
                <a:ext cx="121320" cy="3600"/>
              </p14:xfrm>
            </p:contentPart>
          </mc:Choice>
          <mc:Fallback xmlns="">
            <p:pic>
              <p:nvPicPr>
                <p:cNvPr id="27" name="Freihand 26">
                  <a:extLst>
                    <a:ext uri="{FF2B5EF4-FFF2-40B4-BE49-F238E27FC236}">
                      <a16:creationId xmlns:a16="http://schemas.microsoft.com/office/drawing/2014/main" id="{7BE219CE-27FD-4EA4-B42D-17B2F22B2B6E}"/>
                    </a:ext>
                  </a:extLst>
                </p:cNvPr>
                <p:cNvPicPr/>
                <p:nvPr/>
              </p:nvPicPr>
              <p:blipFill>
                <a:blip r:embed="rId222"/>
                <a:stretch>
                  <a:fillRect/>
                </a:stretch>
              </p:blipFill>
              <p:spPr>
                <a:xfrm>
                  <a:off x="9471533" y="123747"/>
                  <a:ext cx="12996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28" name="Freihand 27">
                  <a:extLst>
                    <a:ext uri="{FF2B5EF4-FFF2-40B4-BE49-F238E27FC236}">
                      <a16:creationId xmlns:a16="http://schemas.microsoft.com/office/drawing/2014/main" id="{0B16E3C5-7379-4611-9614-3FB01EEB8F45}"/>
                    </a:ext>
                  </a:extLst>
                </p14:cNvPr>
                <p14:cNvContentPartPr/>
                <p14:nvPr/>
              </p14:nvContentPartPr>
              <p14:xfrm>
                <a:off x="9377213" y="148587"/>
                <a:ext cx="63360" cy="71640"/>
              </p14:xfrm>
            </p:contentPart>
          </mc:Choice>
          <mc:Fallback xmlns="">
            <p:pic>
              <p:nvPicPr>
                <p:cNvPr id="28" name="Freihand 27">
                  <a:extLst>
                    <a:ext uri="{FF2B5EF4-FFF2-40B4-BE49-F238E27FC236}">
                      <a16:creationId xmlns:a16="http://schemas.microsoft.com/office/drawing/2014/main" id="{0B16E3C5-7379-4611-9614-3FB01EEB8F45}"/>
                    </a:ext>
                  </a:extLst>
                </p:cNvPr>
                <p:cNvPicPr/>
                <p:nvPr/>
              </p:nvPicPr>
              <p:blipFill>
                <a:blip r:embed="rId224"/>
                <a:stretch>
                  <a:fillRect/>
                </a:stretch>
              </p:blipFill>
              <p:spPr>
                <a:xfrm>
                  <a:off x="9372893" y="144267"/>
                  <a:ext cx="720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29" name="Freihand 28">
                  <a:extLst>
                    <a:ext uri="{FF2B5EF4-FFF2-40B4-BE49-F238E27FC236}">
                      <a16:creationId xmlns:a16="http://schemas.microsoft.com/office/drawing/2014/main" id="{37030829-19C5-4E57-A855-7AE960F660FA}"/>
                    </a:ext>
                  </a:extLst>
                </p14:cNvPr>
                <p14:cNvContentPartPr/>
                <p14:nvPr/>
              </p14:nvContentPartPr>
              <p14:xfrm>
                <a:off x="9614453" y="81267"/>
                <a:ext cx="16920" cy="52920"/>
              </p14:xfrm>
            </p:contentPart>
          </mc:Choice>
          <mc:Fallback xmlns="">
            <p:pic>
              <p:nvPicPr>
                <p:cNvPr id="29" name="Freihand 28">
                  <a:extLst>
                    <a:ext uri="{FF2B5EF4-FFF2-40B4-BE49-F238E27FC236}">
                      <a16:creationId xmlns:a16="http://schemas.microsoft.com/office/drawing/2014/main" id="{37030829-19C5-4E57-A855-7AE960F660FA}"/>
                    </a:ext>
                  </a:extLst>
                </p:cNvPr>
                <p:cNvPicPr/>
                <p:nvPr/>
              </p:nvPicPr>
              <p:blipFill>
                <a:blip r:embed="rId226"/>
                <a:stretch>
                  <a:fillRect/>
                </a:stretch>
              </p:blipFill>
              <p:spPr>
                <a:xfrm>
                  <a:off x="9610133" y="76947"/>
                  <a:ext cx="2556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70" name="Freihand 169">
                  <a:extLst>
                    <a:ext uri="{FF2B5EF4-FFF2-40B4-BE49-F238E27FC236}">
                      <a16:creationId xmlns:a16="http://schemas.microsoft.com/office/drawing/2014/main" id="{212E94C0-C403-4E93-8521-DACE7BE2D48B}"/>
                    </a:ext>
                  </a:extLst>
                </p14:cNvPr>
                <p14:cNvContentPartPr/>
                <p14:nvPr/>
              </p14:nvContentPartPr>
              <p14:xfrm>
                <a:off x="9498893" y="194667"/>
                <a:ext cx="119160" cy="214560"/>
              </p14:xfrm>
            </p:contentPart>
          </mc:Choice>
          <mc:Fallback xmlns="">
            <p:pic>
              <p:nvPicPr>
                <p:cNvPr id="170" name="Freihand 169">
                  <a:extLst>
                    <a:ext uri="{FF2B5EF4-FFF2-40B4-BE49-F238E27FC236}">
                      <a16:creationId xmlns:a16="http://schemas.microsoft.com/office/drawing/2014/main" id="{212E94C0-C403-4E93-8521-DACE7BE2D48B}"/>
                    </a:ext>
                  </a:extLst>
                </p:cNvPr>
                <p:cNvPicPr/>
                <p:nvPr/>
              </p:nvPicPr>
              <p:blipFill>
                <a:blip r:embed="rId228"/>
                <a:stretch>
                  <a:fillRect/>
                </a:stretch>
              </p:blipFill>
              <p:spPr>
                <a:xfrm>
                  <a:off x="9494573" y="190347"/>
                  <a:ext cx="127800" cy="22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9">
            <p14:nvContentPartPr>
              <p14:cNvPr id="172" name="Freihand 171">
                <a:extLst>
                  <a:ext uri="{FF2B5EF4-FFF2-40B4-BE49-F238E27FC236}">
                    <a16:creationId xmlns:a16="http://schemas.microsoft.com/office/drawing/2014/main" id="{93B88597-7E68-499F-877E-0E13A74D6C2F}"/>
                  </a:ext>
                </a:extLst>
              </p14:cNvPr>
              <p14:cNvContentPartPr/>
              <p14:nvPr/>
            </p14:nvContentPartPr>
            <p14:xfrm>
              <a:off x="9492413" y="179187"/>
              <a:ext cx="165960" cy="222120"/>
            </p14:xfrm>
          </p:contentPart>
        </mc:Choice>
        <mc:Fallback xmlns="">
          <p:pic>
            <p:nvPicPr>
              <p:cNvPr id="172" name="Freihand 171">
                <a:extLst>
                  <a:ext uri="{FF2B5EF4-FFF2-40B4-BE49-F238E27FC236}">
                    <a16:creationId xmlns:a16="http://schemas.microsoft.com/office/drawing/2014/main" id="{93B88597-7E68-499F-877E-0E13A74D6C2F}"/>
                  </a:ext>
                </a:extLst>
              </p:cNvPr>
              <p:cNvPicPr/>
              <p:nvPr/>
            </p:nvPicPr>
            <p:blipFill>
              <a:blip r:embed="rId230"/>
              <a:stretch>
                <a:fillRect/>
              </a:stretch>
            </p:blipFill>
            <p:spPr>
              <a:xfrm>
                <a:off x="9488093" y="174867"/>
                <a:ext cx="17460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73" name="Freihand 172">
                <a:extLst>
                  <a:ext uri="{FF2B5EF4-FFF2-40B4-BE49-F238E27FC236}">
                    <a16:creationId xmlns:a16="http://schemas.microsoft.com/office/drawing/2014/main" id="{761C0821-8AB8-413C-AEEE-261E45D9704F}"/>
                  </a:ext>
                </a:extLst>
              </p14:cNvPr>
              <p14:cNvContentPartPr/>
              <p14:nvPr/>
            </p14:nvContentPartPr>
            <p14:xfrm>
              <a:off x="6073493" y="1247307"/>
              <a:ext cx="119880" cy="25920"/>
            </p14:xfrm>
          </p:contentPart>
        </mc:Choice>
        <mc:Fallback xmlns="">
          <p:pic>
            <p:nvPicPr>
              <p:cNvPr id="173" name="Freihand 172">
                <a:extLst>
                  <a:ext uri="{FF2B5EF4-FFF2-40B4-BE49-F238E27FC236}">
                    <a16:creationId xmlns:a16="http://schemas.microsoft.com/office/drawing/2014/main" id="{761C0821-8AB8-413C-AEEE-261E45D9704F}"/>
                  </a:ext>
                </a:extLst>
              </p:cNvPr>
              <p:cNvPicPr/>
              <p:nvPr/>
            </p:nvPicPr>
            <p:blipFill>
              <a:blip r:embed="rId232"/>
              <a:stretch>
                <a:fillRect/>
              </a:stretch>
            </p:blipFill>
            <p:spPr>
              <a:xfrm>
                <a:off x="6069173" y="1242987"/>
                <a:ext cx="1285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74" name="Freihand 173">
                <a:extLst>
                  <a:ext uri="{FF2B5EF4-FFF2-40B4-BE49-F238E27FC236}">
                    <a16:creationId xmlns:a16="http://schemas.microsoft.com/office/drawing/2014/main" id="{80D45999-3A45-4B75-B491-4F648518406D}"/>
                  </a:ext>
                </a:extLst>
              </p14:cNvPr>
              <p14:cNvContentPartPr/>
              <p14:nvPr/>
            </p14:nvContentPartPr>
            <p14:xfrm>
              <a:off x="330053" y="2771907"/>
              <a:ext cx="254880" cy="344520"/>
            </p14:xfrm>
          </p:contentPart>
        </mc:Choice>
        <mc:Fallback xmlns="">
          <p:pic>
            <p:nvPicPr>
              <p:cNvPr id="174" name="Freihand 173">
                <a:extLst>
                  <a:ext uri="{FF2B5EF4-FFF2-40B4-BE49-F238E27FC236}">
                    <a16:creationId xmlns:a16="http://schemas.microsoft.com/office/drawing/2014/main" id="{80D45999-3A45-4B75-B491-4F648518406D}"/>
                  </a:ext>
                </a:extLst>
              </p:cNvPr>
              <p:cNvPicPr/>
              <p:nvPr/>
            </p:nvPicPr>
            <p:blipFill>
              <a:blip r:embed="rId234"/>
              <a:stretch>
                <a:fillRect/>
              </a:stretch>
            </p:blipFill>
            <p:spPr>
              <a:xfrm>
                <a:off x="325733" y="2767587"/>
                <a:ext cx="263520" cy="3531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235" name="Freihand 234">
                <a:extLst>
                  <a:ext uri="{FF2B5EF4-FFF2-40B4-BE49-F238E27FC236}">
                    <a16:creationId xmlns:a16="http://schemas.microsoft.com/office/drawing/2014/main" id="{C2DB9144-0836-4914-A3FB-05B838A29526}"/>
                  </a:ext>
                </a:extLst>
              </p14:cNvPr>
              <p14:cNvContentPartPr/>
              <p14:nvPr/>
            </p14:nvContentPartPr>
            <p14:xfrm>
              <a:off x="3874973" y="550372"/>
              <a:ext cx="25560" cy="133200"/>
            </p14:xfrm>
          </p:contentPart>
        </mc:Choice>
        <mc:Fallback xmlns="">
          <p:pic>
            <p:nvPicPr>
              <p:cNvPr id="235" name="Freihand 234">
                <a:extLst>
                  <a:ext uri="{FF2B5EF4-FFF2-40B4-BE49-F238E27FC236}">
                    <a16:creationId xmlns:a16="http://schemas.microsoft.com/office/drawing/2014/main" id="{C2DB9144-0836-4914-A3FB-05B838A29526}"/>
                  </a:ext>
                </a:extLst>
              </p:cNvPr>
              <p:cNvPicPr/>
              <p:nvPr/>
            </p:nvPicPr>
            <p:blipFill>
              <a:blip r:embed="rId236"/>
              <a:stretch>
                <a:fillRect/>
              </a:stretch>
            </p:blipFill>
            <p:spPr>
              <a:xfrm>
                <a:off x="3870653" y="546052"/>
                <a:ext cx="342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217" name="Freihand 216">
                <a:extLst>
                  <a:ext uri="{FF2B5EF4-FFF2-40B4-BE49-F238E27FC236}">
                    <a16:creationId xmlns:a16="http://schemas.microsoft.com/office/drawing/2014/main" id="{6F5FBF5D-D7A8-4589-9117-85393F4A8700}"/>
                  </a:ext>
                </a:extLst>
              </p14:cNvPr>
              <p14:cNvContentPartPr/>
              <p14:nvPr/>
            </p14:nvContentPartPr>
            <p14:xfrm>
              <a:off x="1908653" y="2532147"/>
              <a:ext cx="11520" cy="97200"/>
            </p14:xfrm>
          </p:contentPart>
        </mc:Choice>
        <mc:Fallback xmlns="">
          <p:pic>
            <p:nvPicPr>
              <p:cNvPr id="217" name="Freihand 216">
                <a:extLst>
                  <a:ext uri="{FF2B5EF4-FFF2-40B4-BE49-F238E27FC236}">
                    <a16:creationId xmlns:a16="http://schemas.microsoft.com/office/drawing/2014/main" id="{6F5FBF5D-D7A8-4589-9117-85393F4A8700}"/>
                  </a:ext>
                </a:extLst>
              </p:cNvPr>
              <p:cNvPicPr/>
              <p:nvPr/>
            </p:nvPicPr>
            <p:blipFill>
              <a:blip r:embed="rId238"/>
              <a:stretch>
                <a:fillRect/>
              </a:stretch>
            </p:blipFill>
            <p:spPr>
              <a:xfrm>
                <a:off x="1904333" y="2527827"/>
                <a:ext cx="201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76" name="Freihand 175">
                <a:extLst>
                  <a:ext uri="{FF2B5EF4-FFF2-40B4-BE49-F238E27FC236}">
                    <a16:creationId xmlns:a16="http://schemas.microsoft.com/office/drawing/2014/main" id="{F087A7E1-AC9A-413C-AC05-CBD4AC05F45D}"/>
                  </a:ext>
                </a:extLst>
              </p14:cNvPr>
              <p14:cNvContentPartPr/>
              <p14:nvPr/>
            </p14:nvContentPartPr>
            <p14:xfrm>
              <a:off x="3933653" y="827212"/>
              <a:ext cx="69840" cy="44640"/>
            </p14:xfrm>
          </p:contentPart>
        </mc:Choice>
        <mc:Fallback xmlns="">
          <p:pic>
            <p:nvPicPr>
              <p:cNvPr id="176" name="Freihand 175">
                <a:extLst>
                  <a:ext uri="{FF2B5EF4-FFF2-40B4-BE49-F238E27FC236}">
                    <a16:creationId xmlns:a16="http://schemas.microsoft.com/office/drawing/2014/main" id="{F087A7E1-AC9A-413C-AC05-CBD4AC05F45D}"/>
                  </a:ext>
                </a:extLst>
              </p:cNvPr>
              <p:cNvPicPr/>
              <p:nvPr/>
            </p:nvPicPr>
            <p:blipFill>
              <a:blip r:embed="rId240"/>
              <a:stretch>
                <a:fillRect/>
              </a:stretch>
            </p:blipFill>
            <p:spPr>
              <a:xfrm>
                <a:off x="3929333" y="822892"/>
                <a:ext cx="7848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77" name="Freihand 176">
                <a:extLst>
                  <a:ext uri="{FF2B5EF4-FFF2-40B4-BE49-F238E27FC236}">
                    <a16:creationId xmlns:a16="http://schemas.microsoft.com/office/drawing/2014/main" id="{F093FF74-ADDD-4E1C-B7AB-7D92B370BDF3}"/>
                  </a:ext>
                </a:extLst>
              </p14:cNvPr>
              <p14:cNvContentPartPr/>
              <p14:nvPr/>
            </p14:nvContentPartPr>
            <p14:xfrm>
              <a:off x="3990173" y="794092"/>
              <a:ext cx="37440" cy="177480"/>
            </p14:xfrm>
          </p:contentPart>
        </mc:Choice>
        <mc:Fallback xmlns="">
          <p:pic>
            <p:nvPicPr>
              <p:cNvPr id="177" name="Freihand 176">
                <a:extLst>
                  <a:ext uri="{FF2B5EF4-FFF2-40B4-BE49-F238E27FC236}">
                    <a16:creationId xmlns:a16="http://schemas.microsoft.com/office/drawing/2014/main" id="{F093FF74-ADDD-4E1C-B7AB-7D92B370BDF3}"/>
                  </a:ext>
                </a:extLst>
              </p:cNvPr>
              <p:cNvPicPr/>
              <p:nvPr/>
            </p:nvPicPr>
            <p:blipFill>
              <a:blip r:embed="rId242"/>
              <a:stretch>
                <a:fillRect/>
              </a:stretch>
            </p:blipFill>
            <p:spPr>
              <a:xfrm>
                <a:off x="3985853" y="789772"/>
                <a:ext cx="460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79" name="Freihand 178">
                <a:extLst>
                  <a:ext uri="{FF2B5EF4-FFF2-40B4-BE49-F238E27FC236}">
                    <a16:creationId xmlns:a16="http://schemas.microsoft.com/office/drawing/2014/main" id="{B872A332-472E-4185-B023-ABB3C4109873}"/>
                  </a:ext>
                </a:extLst>
              </p14:cNvPr>
              <p14:cNvContentPartPr/>
              <p14:nvPr/>
            </p14:nvContentPartPr>
            <p14:xfrm>
              <a:off x="4067573" y="744772"/>
              <a:ext cx="15480" cy="50760"/>
            </p14:xfrm>
          </p:contentPart>
        </mc:Choice>
        <mc:Fallback xmlns="">
          <p:pic>
            <p:nvPicPr>
              <p:cNvPr id="179" name="Freihand 178">
                <a:extLst>
                  <a:ext uri="{FF2B5EF4-FFF2-40B4-BE49-F238E27FC236}">
                    <a16:creationId xmlns:a16="http://schemas.microsoft.com/office/drawing/2014/main" id="{B872A332-472E-4185-B023-ABB3C4109873}"/>
                  </a:ext>
                </a:extLst>
              </p:cNvPr>
              <p:cNvPicPr/>
              <p:nvPr/>
            </p:nvPicPr>
            <p:blipFill>
              <a:blip r:embed="rId244"/>
              <a:stretch>
                <a:fillRect/>
              </a:stretch>
            </p:blipFill>
            <p:spPr>
              <a:xfrm>
                <a:off x="4063253" y="740452"/>
                <a:ext cx="241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80" name="Freihand 179">
                <a:extLst>
                  <a:ext uri="{FF2B5EF4-FFF2-40B4-BE49-F238E27FC236}">
                    <a16:creationId xmlns:a16="http://schemas.microsoft.com/office/drawing/2014/main" id="{3A4C5100-648F-475D-A422-BD46094EB043}"/>
                  </a:ext>
                </a:extLst>
              </p14:cNvPr>
              <p14:cNvContentPartPr/>
              <p14:nvPr/>
            </p14:nvContentPartPr>
            <p14:xfrm>
              <a:off x="4036613" y="715612"/>
              <a:ext cx="96480" cy="92880"/>
            </p14:xfrm>
          </p:contentPart>
        </mc:Choice>
        <mc:Fallback xmlns="">
          <p:pic>
            <p:nvPicPr>
              <p:cNvPr id="180" name="Freihand 179">
                <a:extLst>
                  <a:ext uri="{FF2B5EF4-FFF2-40B4-BE49-F238E27FC236}">
                    <a16:creationId xmlns:a16="http://schemas.microsoft.com/office/drawing/2014/main" id="{3A4C5100-648F-475D-A422-BD46094EB043}"/>
                  </a:ext>
                </a:extLst>
              </p:cNvPr>
              <p:cNvPicPr/>
              <p:nvPr/>
            </p:nvPicPr>
            <p:blipFill>
              <a:blip r:embed="rId246"/>
              <a:stretch>
                <a:fillRect/>
              </a:stretch>
            </p:blipFill>
            <p:spPr>
              <a:xfrm>
                <a:off x="4032293" y="711292"/>
                <a:ext cx="1051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81" name="Freihand 180">
                <a:extLst>
                  <a:ext uri="{FF2B5EF4-FFF2-40B4-BE49-F238E27FC236}">
                    <a16:creationId xmlns:a16="http://schemas.microsoft.com/office/drawing/2014/main" id="{A0BBC8BE-99DC-4137-8F59-A901875BD9D5}"/>
                  </a:ext>
                </a:extLst>
              </p14:cNvPr>
              <p14:cNvContentPartPr/>
              <p14:nvPr/>
            </p14:nvContentPartPr>
            <p14:xfrm>
              <a:off x="4054253" y="923332"/>
              <a:ext cx="70920" cy="78120"/>
            </p14:xfrm>
          </p:contentPart>
        </mc:Choice>
        <mc:Fallback xmlns="">
          <p:pic>
            <p:nvPicPr>
              <p:cNvPr id="181" name="Freihand 180">
                <a:extLst>
                  <a:ext uri="{FF2B5EF4-FFF2-40B4-BE49-F238E27FC236}">
                    <a16:creationId xmlns:a16="http://schemas.microsoft.com/office/drawing/2014/main" id="{A0BBC8BE-99DC-4137-8F59-A901875BD9D5}"/>
                  </a:ext>
                </a:extLst>
              </p:cNvPr>
              <p:cNvPicPr/>
              <p:nvPr/>
            </p:nvPicPr>
            <p:blipFill>
              <a:blip r:embed="rId248"/>
              <a:stretch>
                <a:fillRect/>
              </a:stretch>
            </p:blipFill>
            <p:spPr>
              <a:xfrm>
                <a:off x="4049933" y="919012"/>
                <a:ext cx="795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82" name="Freihand 181">
                <a:extLst>
                  <a:ext uri="{FF2B5EF4-FFF2-40B4-BE49-F238E27FC236}">
                    <a16:creationId xmlns:a16="http://schemas.microsoft.com/office/drawing/2014/main" id="{7B305838-723A-44A7-B0B3-9D64B885A5E7}"/>
                  </a:ext>
                </a:extLst>
              </p14:cNvPr>
              <p14:cNvContentPartPr/>
              <p14:nvPr/>
            </p14:nvContentPartPr>
            <p14:xfrm>
              <a:off x="4217333" y="908572"/>
              <a:ext cx="136080" cy="44280"/>
            </p14:xfrm>
          </p:contentPart>
        </mc:Choice>
        <mc:Fallback xmlns="">
          <p:pic>
            <p:nvPicPr>
              <p:cNvPr id="182" name="Freihand 181">
                <a:extLst>
                  <a:ext uri="{FF2B5EF4-FFF2-40B4-BE49-F238E27FC236}">
                    <a16:creationId xmlns:a16="http://schemas.microsoft.com/office/drawing/2014/main" id="{7B305838-723A-44A7-B0B3-9D64B885A5E7}"/>
                  </a:ext>
                </a:extLst>
              </p:cNvPr>
              <p:cNvPicPr/>
              <p:nvPr/>
            </p:nvPicPr>
            <p:blipFill>
              <a:blip r:embed="rId250"/>
              <a:stretch>
                <a:fillRect/>
              </a:stretch>
            </p:blipFill>
            <p:spPr>
              <a:xfrm>
                <a:off x="4213013" y="904252"/>
                <a:ext cx="14472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0" name="Freihand 149">
                <a:extLst>
                  <a:ext uri="{FF2B5EF4-FFF2-40B4-BE49-F238E27FC236}">
                    <a16:creationId xmlns:a16="http://schemas.microsoft.com/office/drawing/2014/main" id="{BB2281F4-BC49-43C0-AA07-2A4321452D7A}"/>
                  </a:ext>
                </a:extLst>
              </p14:cNvPr>
              <p14:cNvContentPartPr/>
              <p14:nvPr/>
            </p14:nvContentPartPr>
            <p14:xfrm>
              <a:off x="5116253" y="1501827"/>
              <a:ext cx="2160" cy="4680"/>
            </p14:xfrm>
          </p:contentPart>
        </mc:Choice>
        <mc:Fallback xmlns="">
          <p:pic>
            <p:nvPicPr>
              <p:cNvPr id="150" name="Freihand 149">
                <a:extLst>
                  <a:ext uri="{FF2B5EF4-FFF2-40B4-BE49-F238E27FC236}">
                    <a16:creationId xmlns:a16="http://schemas.microsoft.com/office/drawing/2014/main" id="{BB2281F4-BC49-43C0-AA07-2A4321452D7A}"/>
                  </a:ext>
                </a:extLst>
              </p:cNvPr>
              <p:cNvPicPr/>
              <p:nvPr/>
            </p:nvPicPr>
            <p:blipFill>
              <a:blip r:embed="rId252"/>
              <a:stretch>
                <a:fillRect/>
              </a:stretch>
            </p:blipFill>
            <p:spPr>
              <a:xfrm>
                <a:off x="5111933" y="1497507"/>
                <a:ext cx="10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1" name="Freihand 150">
                <a:extLst>
                  <a:ext uri="{FF2B5EF4-FFF2-40B4-BE49-F238E27FC236}">
                    <a16:creationId xmlns:a16="http://schemas.microsoft.com/office/drawing/2014/main" id="{A443FD5E-D50A-4FD0-A19A-F5AEC4BC10A3}"/>
                  </a:ext>
                </a:extLst>
              </p14:cNvPr>
              <p14:cNvContentPartPr/>
              <p14:nvPr/>
            </p14:nvContentPartPr>
            <p14:xfrm>
              <a:off x="5045333" y="1506867"/>
              <a:ext cx="175680" cy="201960"/>
            </p14:xfrm>
          </p:contentPart>
        </mc:Choice>
        <mc:Fallback xmlns="">
          <p:pic>
            <p:nvPicPr>
              <p:cNvPr id="151" name="Freihand 150">
                <a:extLst>
                  <a:ext uri="{FF2B5EF4-FFF2-40B4-BE49-F238E27FC236}">
                    <a16:creationId xmlns:a16="http://schemas.microsoft.com/office/drawing/2014/main" id="{A443FD5E-D50A-4FD0-A19A-F5AEC4BC10A3}"/>
                  </a:ext>
                </a:extLst>
              </p:cNvPr>
              <p:cNvPicPr/>
              <p:nvPr/>
            </p:nvPicPr>
            <p:blipFill>
              <a:blip r:embed="rId254"/>
              <a:stretch>
                <a:fillRect/>
              </a:stretch>
            </p:blipFill>
            <p:spPr>
              <a:xfrm>
                <a:off x="5041013" y="1502547"/>
                <a:ext cx="1843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2" name="Freihand 151">
                <a:extLst>
                  <a:ext uri="{FF2B5EF4-FFF2-40B4-BE49-F238E27FC236}">
                    <a16:creationId xmlns:a16="http://schemas.microsoft.com/office/drawing/2014/main" id="{091958BA-413B-478F-A984-798DDDDE7D60}"/>
                  </a:ext>
                </a:extLst>
              </p14:cNvPr>
              <p14:cNvContentPartPr/>
              <p14:nvPr/>
            </p14:nvContentPartPr>
            <p14:xfrm>
              <a:off x="5210213" y="1615587"/>
              <a:ext cx="177480" cy="80280"/>
            </p14:xfrm>
          </p:contentPart>
        </mc:Choice>
        <mc:Fallback xmlns="">
          <p:pic>
            <p:nvPicPr>
              <p:cNvPr id="152" name="Freihand 151">
                <a:extLst>
                  <a:ext uri="{FF2B5EF4-FFF2-40B4-BE49-F238E27FC236}">
                    <a16:creationId xmlns:a16="http://schemas.microsoft.com/office/drawing/2014/main" id="{091958BA-413B-478F-A984-798DDDDE7D60}"/>
                  </a:ext>
                </a:extLst>
              </p:cNvPr>
              <p:cNvPicPr/>
              <p:nvPr/>
            </p:nvPicPr>
            <p:blipFill>
              <a:blip r:embed="rId256"/>
              <a:stretch>
                <a:fillRect/>
              </a:stretch>
            </p:blipFill>
            <p:spPr>
              <a:xfrm>
                <a:off x="5205893" y="1611267"/>
                <a:ext cx="1861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3" name="Freihand 152">
                <a:extLst>
                  <a:ext uri="{FF2B5EF4-FFF2-40B4-BE49-F238E27FC236}">
                    <a16:creationId xmlns:a16="http://schemas.microsoft.com/office/drawing/2014/main" id="{D764A08F-B031-4FDF-BE36-8FEFC24AE3F1}"/>
                  </a:ext>
                </a:extLst>
              </p14:cNvPr>
              <p14:cNvContentPartPr/>
              <p14:nvPr/>
            </p14:nvContentPartPr>
            <p14:xfrm>
              <a:off x="5365373" y="1573467"/>
              <a:ext cx="125640" cy="123840"/>
            </p14:xfrm>
          </p:contentPart>
        </mc:Choice>
        <mc:Fallback xmlns="">
          <p:pic>
            <p:nvPicPr>
              <p:cNvPr id="153" name="Freihand 152">
                <a:extLst>
                  <a:ext uri="{FF2B5EF4-FFF2-40B4-BE49-F238E27FC236}">
                    <a16:creationId xmlns:a16="http://schemas.microsoft.com/office/drawing/2014/main" id="{D764A08F-B031-4FDF-BE36-8FEFC24AE3F1}"/>
                  </a:ext>
                </a:extLst>
              </p:cNvPr>
              <p:cNvPicPr/>
              <p:nvPr/>
            </p:nvPicPr>
            <p:blipFill>
              <a:blip r:embed="rId258"/>
              <a:stretch>
                <a:fillRect/>
              </a:stretch>
            </p:blipFill>
            <p:spPr>
              <a:xfrm>
                <a:off x="5361053" y="1569147"/>
                <a:ext cx="1342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5" name="Freihand 154">
                <a:extLst>
                  <a:ext uri="{FF2B5EF4-FFF2-40B4-BE49-F238E27FC236}">
                    <a16:creationId xmlns:a16="http://schemas.microsoft.com/office/drawing/2014/main" id="{30E280DE-F6F5-4099-8FA5-463F1EC20C94}"/>
                  </a:ext>
                </a:extLst>
              </p14:cNvPr>
              <p14:cNvContentPartPr/>
              <p14:nvPr/>
            </p14:nvContentPartPr>
            <p14:xfrm>
              <a:off x="5636093" y="1579227"/>
              <a:ext cx="82440" cy="95400"/>
            </p14:xfrm>
          </p:contentPart>
        </mc:Choice>
        <mc:Fallback xmlns="">
          <p:pic>
            <p:nvPicPr>
              <p:cNvPr id="155" name="Freihand 154">
                <a:extLst>
                  <a:ext uri="{FF2B5EF4-FFF2-40B4-BE49-F238E27FC236}">
                    <a16:creationId xmlns:a16="http://schemas.microsoft.com/office/drawing/2014/main" id="{30E280DE-F6F5-4099-8FA5-463F1EC20C94}"/>
                  </a:ext>
                </a:extLst>
              </p:cNvPr>
              <p:cNvPicPr/>
              <p:nvPr/>
            </p:nvPicPr>
            <p:blipFill>
              <a:blip r:embed="rId260"/>
              <a:stretch>
                <a:fillRect/>
              </a:stretch>
            </p:blipFill>
            <p:spPr>
              <a:xfrm>
                <a:off x="5631773" y="1574907"/>
                <a:ext cx="910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6" name="Freihand 155">
                <a:extLst>
                  <a:ext uri="{FF2B5EF4-FFF2-40B4-BE49-F238E27FC236}">
                    <a16:creationId xmlns:a16="http://schemas.microsoft.com/office/drawing/2014/main" id="{058994BE-1D18-4B48-9DDA-3C06470C764B}"/>
                  </a:ext>
                </a:extLst>
              </p14:cNvPr>
              <p14:cNvContentPartPr/>
              <p14:nvPr/>
            </p14:nvContentPartPr>
            <p14:xfrm>
              <a:off x="5803853" y="1584627"/>
              <a:ext cx="123120" cy="43920"/>
            </p14:xfrm>
          </p:contentPart>
        </mc:Choice>
        <mc:Fallback xmlns="">
          <p:pic>
            <p:nvPicPr>
              <p:cNvPr id="156" name="Freihand 155">
                <a:extLst>
                  <a:ext uri="{FF2B5EF4-FFF2-40B4-BE49-F238E27FC236}">
                    <a16:creationId xmlns:a16="http://schemas.microsoft.com/office/drawing/2014/main" id="{058994BE-1D18-4B48-9DDA-3C06470C764B}"/>
                  </a:ext>
                </a:extLst>
              </p:cNvPr>
              <p:cNvPicPr/>
              <p:nvPr/>
            </p:nvPicPr>
            <p:blipFill>
              <a:blip r:embed="rId262"/>
              <a:stretch>
                <a:fillRect/>
              </a:stretch>
            </p:blipFill>
            <p:spPr>
              <a:xfrm>
                <a:off x="5799533" y="1580307"/>
                <a:ext cx="13176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57" name="Freihand 156">
                <a:extLst>
                  <a:ext uri="{FF2B5EF4-FFF2-40B4-BE49-F238E27FC236}">
                    <a16:creationId xmlns:a16="http://schemas.microsoft.com/office/drawing/2014/main" id="{03280715-35C9-42FC-B803-3A1083C30251}"/>
                  </a:ext>
                </a:extLst>
              </p14:cNvPr>
              <p14:cNvContentPartPr/>
              <p14:nvPr/>
            </p14:nvContentPartPr>
            <p14:xfrm>
              <a:off x="5920133" y="1510827"/>
              <a:ext cx="21240" cy="9000"/>
            </p14:xfrm>
          </p:contentPart>
        </mc:Choice>
        <mc:Fallback xmlns="">
          <p:pic>
            <p:nvPicPr>
              <p:cNvPr id="157" name="Freihand 156">
                <a:extLst>
                  <a:ext uri="{FF2B5EF4-FFF2-40B4-BE49-F238E27FC236}">
                    <a16:creationId xmlns:a16="http://schemas.microsoft.com/office/drawing/2014/main" id="{03280715-35C9-42FC-B803-3A1083C30251}"/>
                  </a:ext>
                </a:extLst>
              </p:cNvPr>
              <p:cNvPicPr/>
              <p:nvPr/>
            </p:nvPicPr>
            <p:blipFill>
              <a:blip r:embed="rId264"/>
              <a:stretch>
                <a:fillRect/>
              </a:stretch>
            </p:blipFill>
            <p:spPr>
              <a:xfrm>
                <a:off x="5915813" y="1506507"/>
                <a:ext cx="2988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58" name="Freihand 157">
                <a:extLst>
                  <a:ext uri="{FF2B5EF4-FFF2-40B4-BE49-F238E27FC236}">
                    <a16:creationId xmlns:a16="http://schemas.microsoft.com/office/drawing/2014/main" id="{6337FFAE-A961-464C-9E5C-332A55383DE6}"/>
                  </a:ext>
                </a:extLst>
              </p14:cNvPr>
              <p14:cNvContentPartPr/>
              <p14:nvPr/>
            </p14:nvContentPartPr>
            <p14:xfrm>
              <a:off x="5982053" y="1489947"/>
              <a:ext cx="132840" cy="137160"/>
            </p14:xfrm>
          </p:contentPart>
        </mc:Choice>
        <mc:Fallback xmlns="">
          <p:pic>
            <p:nvPicPr>
              <p:cNvPr id="158" name="Freihand 157">
                <a:extLst>
                  <a:ext uri="{FF2B5EF4-FFF2-40B4-BE49-F238E27FC236}">
                    <a16:creationId xmlns:a16="http://schemas.microsoft.com/office/drawing/2014/main" id="{6337FFAE-A961-464C-9E5C-332A55383DE6}"/>
                  </a:ext>
                </a:extLst>
              </p:cNvPr>
              <p:cNvPicPr/>
              <p:nvPr/>
            </p:nvPicPr>
            <p:blipFill>
              <a:blip r:embed="rId266"/>
              <a:stretch>
                <a:fillRect/>
              </a:stretch>
            </p:blipFill>
            <p:spPr>
              <a:xfrm>
                <a:off x="5977733" y="1485627"/>
                <a:ext cx="1414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59" name="Freihand 158">
                <a:extLst>
                  <a:ext uri="{FF2B5EF4-FFF2-40B4-BE49-F238E27FC236}">
                    <a16:creationId xmlns:a16="http://schemas.microsoft.com/office/drawing/2014/main" id="{6A00AD86-D297-4FFB-844D-3ACBF1469401}"/>
                  </a:ext>
                </a:extLst>
              </p14:cNvPr>
              <p14:cNvContentPartPr/>
              <p14:nvPr/>
            </p14:nvContentPartPr>
            <p14:xfrm>
              <a:off x="6141533" y="1552947"/>
              <a:ext cx="254880" cy="74880"/>
            </p14:xfrm>
          </p:contentPart>
        </mc:Choice>
        <mc:Fallback xmlns="">
          <p:pic>
            <p:nvPicPr>
              <p:cNvPr id="159" name="Freihand 158">
                <a:extLst>
                  <a:ext uri="{FF2B5EF4-FFF2-40B4-BE49-F238E27FC236}">
                    <a16:creationId xmlns:a16="http://schemas.microsoft.com/office/drawing/2014/main" id="{6A00AD86-D297-4FFB-844D-3ACBF1469401}"/>
                  </a:ext>
                </a:extLst>
              </p:cNvPr>
              <p:cNvPicPr/>
              <p:nvPr/>
            </p:nvPicPr>
            <p:blipFill>
              <a:blip r:embed="rId268"/>
              <a:stretch>
                <a:fillRect/>
              </a:stretch>
            </p:blipFill>
            <p:spPr>
              <a:xfrm>
                <a:off x="6137213" y="1548627"/>
                <a:ext cx="2635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83" name="Freihand 182">
                <a:extLst>
                  <a:ext uri="{FF2B5EF4-FFF2-40B4-BE49-F238E27FC236}">
                    <a16:creationId xmlns:a16="http://schemas.microsoft.com/office/drawing/2014/main" id="{1BCF08C5-A5D7-4759-B01D-1E7C2A43E61F}"/>
                  </a:ext>
                </a:extLst>
              </p14:cNvPr>
              <p14:cNvContentPartPr/>
              <p14:nvPr/>
            </p14:nvContentPartPr>
            <p14:xfrm>
              <a:off x="4505693" y="940252"/>
              <a:ext cx="98640" cy="106200"/>
            </p14:xfrm>
          </p:contentPart>
        </mc:Choice>
        <mc:Fallback xmlns="">
          <p:pic>
            <p:nvPicPr>
              <p:cNvPr id="183" name="Freihand 182">
                <a:extLst>
                  <a:ext uri="{FF2B5EF4-FFF2-40B4-BE49-F238E27FC236}">
                    <a16:creationId xmlns:a16="http://schemas.microsoft.com/office/drawing/2014/main" id="{1BCF08C5-A5D7-4759-B01D-1E7C2A43E61F}"/>
                  </a:ext>
                </a:extLst>
              </p:cNvPr>
              <p:cNvPicPr/>
              <p:nvPr/>
            </p:nvPicPr>
            <p:blipFill>
              <a:blip r:embed="rId270"/>
              <a:stretch>
                <a:fillRect/>
              </a:stretch>
            </p:blipFill>
            <p:spPr>
              <a:xfrm>
                <a:off x="4501373" y="935932"/>
                <a:ext cx="107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84" name="Freihand 183">
                <a:extLst>
                  <a:ext uri="{FF2B5EF4-FFF2-40B4-BE49-F238E27FC236}">
                    <a16:creationId xmlns:a16="http://schemas.microsoft.com/office/drawing/2014/main" id="{0308D27B-F17C-40F7-A0AF-8833A4DBEEBC}"/>
                  </a:ext>
                </a:extLst>
              </p14:cNvPr>
              <p14:cNvContentPartPr/>
              <p14:nvPr/>
            </p14:nvContentPartPr>
            <p14:xfrm>
              <a:off x="4624133" y="1063372"/>
              <a:ext cx="79200" cy="50400"/>
            </p14:xfrm>
          </p:contentPart>
        </mc:Choice>
        <mc:Fallback xmlns="">
          <p:pic>
            <p:nvPicPr>
              <p:cNvPr id="184" name="Freihand 183">
                <a:extLst>
                  <a:ext uri="{FF2B5EF4-FFF2-40B4-BE49-F238E27FC236}">
                    <a16:creationId xmlns:a16="http://schemas.microsoft.com/office/drawing/2014/main" id="{0308D27B-F17C-40F7-A0AF-8833A4DBEEBC}"/>
                  </a:ext>
                </a:extLst>
              </p:cNvPr>
              <p:cNvPicPr/>
              <p:nvPr/>
            </p:nvPicPr>
            <p:blipFill>
              <a:blip r:embed="rId272"/>
              <a:stretch>
                <a:fillRect/>
              </a:stretch>
            </p:blipFill>
            <p:spPr>
              <a:xfrm>
                <a:off x="4619813" y="1059052"/>
                <a:ext cx="8784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85" name="Freihand 184">
                <a:extLst>
                  <a:ext uri="{FF2B5EF4-FFF2-40B4-BE49-F238E27FC236}">
                    <a16:creationId xmlns:a16="http://schemas.microsoft.com/office/drawing/2014/main" id="{371DA06A-7016-476D-85AE-86DC9FE4D4EE}"/>
                  </a:ext>
                </a:extLst>
              </p14:cNvPr>
              <p14:cNvContentPartPr/>
              <p14:nvPr/>
            </p14:nvContentPartPr>
            <p14:xfrm>
              <a:off x="4772453" y="995332"/>
              <a:ext cx="129960" cy="75960"/>
            </p14:xfrm>
          </p:contentPart>
        </mc:Choice>
        <mc:Fallback xmlns="">
          <p:pic>
            <p:nvPicPr>
              <p:cNvPr id="185" name="Freihand 184">
                <a:extLst>
                  <a:ext uri="{FF2B5EF4-FFF2-40B4-BE49-F238E27FC236}">
                    <a16:creationId xmlns:a16="http://schemas.microsoft.com/office/drawing/2014/main" id="{371DA06A-7016-476D-85AE-86DC9FE4D4EE}"/>
                  </a:ext>
                </a:extLst>
              </p:cNvPr>
              <p:cNvPicPr/>
              <p:nvPr/>
            </p:nvPicPr>
            <p:blipFill>
              <a:blip r:embed="rId274"/>
              <a:stretch>
                <a:fillRect/>
              </a:stretch>
            </p:blipFill>
            <p:spPr>
              <a:xfrm>
                <a:off x="4768133" y="991012"/>
                <a:ext cx="1386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86" name="Freihand 185">
                <a:extLst>
                  <a:ext uri="{FF2B5EF4-FFF2-40B4-BE49-F238E27FC236}">
                    <a16:creationId xmlns:a16="http://schemas.microsoft.com/office/drawing/2014/main" id="{47E2A0A4-8C91-4FDA-95CF-553C62CB04BE}"/>
                  </a:ext>
                </a:extLst>
              </p14:cNvPr>
              <p14:cNvContentPartPr/>
              <p14:nvPr/>
            </p14:nvContentPartPr>
            <p14:xfrm>
              <a:off x="4989173" y="994252"/>
              <a:ext cx="71280" cy="96840"/>
            </p14:xfrm>
          </p:contentPart>
        </mc:Choice>
        <mc:Fallback xmlns="">
          <p:pic>
            <p:nvPicPr>
              <p:cNvPr id="186" name="Freihand 185">
                <a:extLst>
                  <a:ext uri="{FF2B5EF4-FFF2-40B4-BE49-F238E27FC236}">
                    <a16:creationId xmlns:a16="http://schemas.microsoft.com/office/drawing/2014/main" id="{47E2A0A4-8C91-4FDA-95CF-553C62CB04BE}"/>
                  </a:ext>
                </a:extLst>
              </p:cNvPr>
              <p:cNvPicPr/>
              <p:nvPr/>
            </p:nvPicPr>
            <p:blipFill>
              <a:blip r:embed="rId276"/>
              <a:stretch>
                <a:fillRect/>
              </a:stretch>
            </p:blipFill>
            <p:spPr>
              <a:xfrm>
                <a:off x="4984853" y="989932"/>
                <a:ext cx="799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87" name="Freihand 186">
                <a:extLst>
                  <a:ext uri="{FF2B5EF4-FFF2-40B4-BE49-F238E27FC236}">
                    <a16:creationId xmlns:a16="http://schemas.microsoft.com/office/drawing/2014/main" id="{EF82FD5A-ED28-489E-B85B-36D180951E82}"/>
                  </a:ext>
                </a:extLst>
              </p14:cNvPr>
              <p14:cNvContentPartPr/>
              <p14:nvPr/>
            </p14:nvContentPartPr>
            <p14:xfrm>
              <a:off x="5085653" y="1072732"/>
              <a:ext cx="84240" cy="73080"/>
            </p14:xfrm>
          </p:contentPart>
        </mc:Choice>
        <mc:Fallback xmlns="">
          <p:pic>
            <p:nvPicPr>
              <p:cNvPr id="187" name="Freihand 186">
                <a:extLst>
                  <a:ext uri="{FF2B5EF4-FFF2-40B4-BE49-F238E27FC236}">
                    <a16:creationId xmlns:a16="http://schemas.microsoft.com/office/drawing/2014/main" id="{EF82FD5A-ED28-489E-B85B-36D180951E82}"/>
                  </a:ext>
                </a:extLst>
              </p:cNvPr>
              <p:cNvPicPr/>
              <p:nvPr/>
            </p:nvPicPr>
            <p:blipFill>
              <a:blip r:embed="rId278"/>
              <a:stretch>
                <a:fillRect/>
              </a:stretch>
            </p:blipFill>
            <p:spPr>
              <a:xfrm>
                <a:off x="5081333" y="1068412"/>
                <a:ext cx="928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88" name="Freihand 187">
                <a:extLst>
                  <a:ext uri="{FF2B5EF4-FFF2-40B4-BE49-F238E27FC236}">
                    <a16:creationId xmlns:a16="http://schemas.microsoft.com/office/drawing/2014/main" id="{2F966F43-783E-4EDF-B22E-2568251D4DA3}"/>
                  </a:ext>
                </a:extLst>
              </p14:cNvPr>
              <p14:cNvContentPartPr/>
              <p14:nvPr/>
            </p14:nvContentPartPr>
            <p14:xfrm>
              <a:off x="5299133" y="978412"/>
              <a:ext cx="5040" cy="78480"/>
            </p14:xfrm>
          </p:contentPart>
        </mc:Choice>
        <mc:Fallback xmlns="">
          <p:pic>
            <p:nvPicPr>
              <p:cNvPr id="188" name="Freihand 187">
                <a:extLst>
                  <a:ext uri="{FF2B5EF4-FFF2-40B4-BE49-F238E27FC236}">
                    <a16:creationId xmlns:a16="http://schemas.microsoft.com/office/drawing/2014/main" id="{2F966F43-783E-4EDF-B22E-2568251D4DA3}"/>
                  </a:ext>
                </a:extLst>
              </p:cNvPr>
              <p:cNvPicPr/>
              <p:nvPr/>
            </p:nvPicPr>
            <p:blipFill>
              <a:blip r:embed="rId280"/>
              <a:stretch>
                <a:fillRect/>
              </a:stretch>
            </p:blipFill>
            <p:spPr>
              <a:xfrm>
                <a:off x="5294813" y="974092"/>
                <a:ext cx="136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89" name="Freihand 188">
                <a:extLst>
                  <a:ext uri="{FF2B5EF4-FFF2-40B4-BE49-F238E27FC236}">
                    <a16:creationId xmlns:a16="http://schemas.microsoft.com/office/drawing/2014/main" id="{83CDCDEC-6B8E-4AD3-9FCB-9E65AB6BBB4F}"/>
                  </a:ext>
                </a:extLst>
              </p14:cNvPr>
              <p14:cNvContentPartPr/>
              <p14:nvPr/>
            </p14:nvContentPartPr>
            <p14:xfrm>
              <a:off x="5247293" y="964012"/>
              <a:ext cx="241920" cy="92520"/>
            </p14:xfrm>
          </p:contentPart>
        </mc:Choice>
        <mc:Fallback xmlns="">
          <p:pic>
            <p:nvPicPr>
              <p:cNvPr id="189" name="Freihand 188">
                <a:extLst>
                  <a:ext uri="{FF2B5EF4-FFF2-40B4-BE49-F238E27FC236}">
                    <a16:creationId xmlns:a16="http://schemas.microsoft.com/office/drawing/2014/main" id="{83CDCDEC-6B8E-4AD3-9FCB-9E65AB6BBB4F}"/>
                  </a:ext>
                </a:extLst>
              </p:cNvPr>
              <p:cNvPicPr/>
              <p:nvPr/>
            </p:nvPicPr>
            <p:blipFill>
              <a:blip r:embed="rId282"/>
              <a:stretch>
                <a:fillRect/>
              </a:stretch>
            </p:blipFill>
            <p:spPr>
              <a:xfrm>
                <a:off x="5242973" y="959692"/>
                <a:ext cx="2505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90" name="Freihand 189">
                <a:extLst>
                  <a:ext uri="{FF2B5EF4-FFF2-40B4-BE49-F238E27FC236}">
                    <a16:creationId xmlns:a16="http://schemas.microsoft.com/office/drawing/2014/main" id="{AC63ACDE-2816-479B-90F8-1029E089A300}"/>
                  </a:ext>
                </a:extLst>
              </p14:cNvPr>
              <p14:cNvContentPartPr/>
              <p14:nvPr/>
            </p14:nvContentPartPr>
            <p14:xfrm>
              <a:off x="5391293" y="950332"/>
              <a:ext cx="162720" cy="122040"/>
            </p14:xfrm>
          </p:contentPart>
        </mc:Choice>
        <mc:Fallback xmlns="">
          <p:pic>
            <p:nvPicPr>
              <p:cNvPr id="190" name="Freihand 189">
                <a:extLst>
                  <a:ext uri="{FF2B5EF4-FFF2-40B4-BE49-F238E27FC236}">
                    <a16:creationId xmlns:a16="http://schemas.microsoft.com/office/drawing/2014/main" id="{AC63ACDE-2816-479B-90F8-1029E089A300}"/>
                  </a:ext>
                </a:extLst>
              </p:cNvPr>
              <p:cNvPicPr/>
              <p:nvPr/>
            </p:nvPicPr>
            <p:blipFill>
              <a:blip r:embed="rId284"/>
              <a:stretch>
                <a:fillRect/>
              </a:stretch>
            </p:blipFill>
            <p:spPr>
              <a:xfrm>
                <a:off x="5386973" y="946012"/>
                <a:ext cx="1713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91" name="Freihand 190">
                <a:extLst>
                  <a:ext uri="{FF2B5EF4-FFF2-40B4-BE49-F238E27FC236}">
                    <a16:creationId xmlns:a16="http://schemas.microsoft.com/office/drawing/2014/main" id="{4B60550A-5B7B-4C18-9B13-46425DAA264A}"/>
                  </a:ext>
                </a:extLst>
              </p14:cNvPr>
              <p14:cNvContentPartPr/>
              <p14:nvPr/>
            </p14:nvContentPartPr>
            <p14:xfrm>
              <a:off x="5603693" y="904252"/>
              <a:ext cx="80280" cy="182520"/>
            </p14:xfrm>
          </p:contentPart>
        </mc:Choice>
        <mc:Fallback xmlns="">
          <p:pic>
            <p:nvPicPr>
              <p:cNvPr id="191" name="Freihand 190">
                <a:extLst>
                  <a:ext uri="{FF2B5EF4-FFF2-40B4-BE49-F238E27FC236}">
                    <a16:creationId xmlns:a16="http://schemas.microsoft.com/office/drawing/2014/main" id="{4B60550A-5B7B-4C18-9B13-46425DAA264A}"/>
                  </a:ext>
                </a:extLst>
              </p:cNvPr>
              <p:cNvPicPr/>
              <p:nvPr/>
            </p:nvPicPr>
            <p:blipFill>
              <a:blip r:embed="rId286"/>
              <a:stretch>
                <a:fillRect/>
              </a:stretch>
            </p:blipFill>
            <p:spPr>
              <a:xfrm>
                <a:off x="5599373" y="899932"/>
                <a:ext cx="8892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92" name="Freihand 191">
                <a:extLst>
                  <a:ext uri="{FF2B5EF4-FFF2-40B4-BE49-F238E27FC236}">
                    <a16:creationId xmlns:a16="http://schemas.microsoft.com/office/drawing/2014/main" id="{5344840B-5DD3-4B30-9CC7-2E06C5FC301E}"/>
                  </a:ext>
                </a:extLst>
              </p14:cNvPr>
              <p14:cNvContentPartPr/>
              <p14:nvPr/>
            </p14:nvContentPartPr>
            <p14:xfrm>
              <a:off x="5743733" y="944212"/>
              <a:ext cx="43200" cy="71280"/>
            </p14:xfrm>
          </p:contentPart>
        </mc:Choice>
        <mc:Fallback xmlns="">
          <p:pic>
            <p:nvPicPr>
              <p:cNvPr id="192" name="Freihand 191">
                <a:extLst>
                  <a:ext uri="{FF2B5EF4-FFF2-40B4-BE49-F238E27FC236}">
                    <a16:creationId xmlns:a16="http://schemas.microsoft.com/office/drawing/2014/main" id="{5344840B-5DD3-4B30-9CC7-2E06C5FC301E}"/>
                  </a:ext>
                </a:extLst>
              </p:cNvPr>
              <p:cNvPicPr/>
              <p:nvPr/>
            </p:nvPicPr>
            <p:blipFill>
              <a:blip r:embed="rId288"/>
              <a:stretch>
                <a:fillRect/>
              </a:stretch>
            </p:blipFill>
            <p:spPr>
              <a:xfrm>
                <a:off x="5739413" y="939892"/>
                <a:ext cx="518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93" name="Freihand 192">
                <a:extLst>
                  <a:ext uri="{FF2B5EF4-FFF2-40B4-BE49-F238E27FC236}">
                    <a16:creationId xmlns:a16="http://schemas.microsoft.com/office/drawing/2014/main" id="{5FB8CD32-5D31-4661-8585-CD4ED27DC576}"/>
                  </a:ext>
                </a:extLst>
              </p14:cNvPr>
              <p14:cNvContentPartPr/>
              <p14:nvPr/>
            </p14:nvContentPartPr>
            <p14:xfrm>
              <a:off x="5749133" y="890212"/>
              <a:ext cx="29160" cy="24840"/>
            </p14:xfrm>
          </p:contentPart>
        </mc:Choice>
        <mc:Fallback xmlns="">
          <p:pic>
            <p:nvPicPr>
              <p:cNvPr id="193" name="Freihand 192">
                <a:extLst>
                  <a:ext uri="{FF2B5EF4-FFF2-40B4-BE49-F238E27FC236}">
                    <a16:creationId xmlns:a16="http://schemas.microsoft.com/office/drawing/2014/main" id="{5FB8CD32-5D31-4661-8585-CD4ED27DC576}"/>
                  </a:ext>
                </a:extLst>
              </p:cNvPr>
              <p:cNvPicPr/>
              <p:nvPr/>
            </p:nvPicPr>
            <p:blipFill>
              <a:blip r:embed="rId290"/>
              <a:stretch>
                <a:fillRect/>
              </a:stretch>
            </p:blipFill>
            <p:spPr>
              <a:xfrm>
                <a:off x="5744813" y="885892"/>
                <a:ext cx="378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94" name="Freihand 193">
                <a:extLst>
                  <a:ext uri="{FF2B5EF4-FFF2-40B4-BE49-F238E27FC236}">
                    <a16:creationId xmlns:a16="http://schemas.microsoft.com/office/drawing/2014/main" id="{20659141-DFB3-4992-B2E7-699372547FE9}"/>
                  </a:ext>
                </a:extLst>
              </p14:cNvPr>
              <p14:cNvContentPartPr/>
              <p14:nvPr/>
            </p14:nvContentPartPr>
            <p14:xfrm>
              <a:off x="5788733" y="890212"/>
              <a:ext cx="248760" cy="221400"/>
            </p14:xfrm>
          </p:contentPart>
        </mc:Choice>
        <mc:Fallback xmlns="">
          <p:pic>
            <p:nvPicPr>
              <p:cNvPr id="194" name="Freihand 193">
                <a:extLst>
                  <a:ext uri="{FF2B5EF4-FFF2-40B4-BE49-F238E27FC236}">
                    <a16:creationId xmlns:a16="http://schemas.microsoft.com/office/drawing/2014/main" id="{20659141-DFB3-4992-B2E7-699372547FE9}"/>
                  </a:ext>
                </a:extLst>
              </p:cNvPr>
              <p:cNvPicPr/>
              <p:nvPr/>
            </p:nvPicPr>
            <p:blipFill>
              <a:blip r:embed="rId292"/>
              <a:stretch>
                <a:fillRect/>
              </a:stretch>
            </p:blipFill>
            <p:spPr>
              <a:xfrm>
                <a:off x="5784413" y="885892"/>
                <a:ext cx="25740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97" name="Freihand 196">
                <a:extLst>
                  <a:ext uri="{FF2B5EF4-FFF2-40B4-BE49-F238E27FC236}">
                    <a16:creationId xmlns:a16="http://schemas.microsoft.com/office/drawing/2014/main" id="{AF0E0A49-70DB-47E5-9877-E2B1601380AD}"/>
                  </a:ext>
                </a:extLst>
              </p14:cNvPr>
              <p14:cNvContentPartPr/>
              <p14:nvPr/>
            </p14:nvContentPartPr>
            <p14:xfrm>
              <a:off x="6205973" y="951052"/>
              <a:ext cx="10800" cy="121680"/>
            </p14:xfrm>
          </p:contentPart>
        </mc:Choice>
        <mc:Fallback xmlns="">
          <p:pic>
            <p:nvPicPr>
              <p:cNvPr id="197" name="Freihand 196">
                <a:extLst>
                  <a:ext uri="{FF2B5EF4-FFF2-40B4-BE49-F238E27FC236}">
                    <a16:creationId xmlns:a16="http://schemas.microsoft.com/office/drawing/2014/main" id="{AF0E0A49-70DB-47E5-9877-E2B1601380AD}"/>
                  </a:ext>
                </a:extLst>
              </p:cNvPr>
              <p:cNvPicPr/>
              <p:nvPr/>
            </p:nvPicPr>
            <p:blipFill>
              <a:blip r:embed="rId294"/>
              <a:stretch>
                <a:fillRect/>
              </a:stretch>
            </p:blipFill>
            <p:spPr>
              <a:xfrm>
                <a:off x="6201653" y="946732"/>
                <a:ext cx="194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98" name="Freihand 197">
                <a:extLst>
                  <a:ext uri="{FF2B5EF4-FFF2-40B4-BE49-F238E27FC236}">
                    <a16:creationId xmlns:a16="http://schemas.microsoft.com/office/drawing/2014/main" id="{55203616-6287-4D2B-9A11-1AA34ED84462}"/>
                  </a:ext>
                </a:extLst>
              </p14:cNvPr>
              <p14:cNvContentPartPr/>
              <p14:nvPr/>
            </p14:nvContentPartPr>
            <p14:xfrm>
              <a:off x="6135053" y="1012252"/>
              <a:ext cx="153720" cy="10080"/>
            </p14:xfrm>
          </p:contentPart>
        </mc:Choice>
        <mc:Fallback xmlns="">
          <p:pic>
            <p:nvPicPr>
              <p:cNvPr id="198" name="Freihand 197">
                <a:extLst>
                  <a:ext uri="{FF2B5EF4-FFF2-40B4-BE49-F238E27FC236}">
                    <a16:creationId xmlns:a16="http://schemas.microsoft.com/office/drawing/2014/main" id="{55203616-6287-4D2B-9A11-1AA34ED84462}"/>
                  </a:ext>
                </a:extLst>
              </p:cNvPr>
              <p:cNvPicPr/>
              <p:nvPr/>
            </p:nvPicPr>
            <p:blipFill>
              <a:blip r:embed="rId296"/>
              <a:stretch>
                <a:fillRect/>
              </a:stretch>
            </p:blipFill>
            <p:spPr>
              <a:xfrm>
                <a:off x="6130733" y="1007932"/>
                <a:ext cx="1623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99" name="Freihand 198">
                <a:extLst>
                  <a:ext uri="{FF2B5EF4-FFF2-40B4-BE49-F238E27FC236}">
                    <a16:creationId xmlns:a16="http://schemas.microsoft.com/office/drawing/2014/main" id="{3A02ADA5-5468-42E2-A0C1-39486887823D}"/>
                  </a:ext>
                </a:extLst>
              </p14:cNvPr>
              <p14:cNvContentPartPr/>
              <p14:nvPr/>
            </p14:nvContentPartPr>
            <p14:xfrm>
              <a:off x="6400013" y="921172"/>
              <a:ext cx="154800" cy="208800"/>
            </p14:xfrm>
          </p:contentPart>
        </mc:Choice>
        <mc:Fallback xmlns="">
          <p:pic>
            <p:nvPicPr>
              <p:cNvPr id="199" name="Freihand 198">
                <a:extLst>
                  <a:ext uri="{FF2B5EF4-FFF2-40B4-BE49-F238E27FC236}">
                    <a16:creationId xmlns:a16="http://schemas.microsoft.com/office/drawing/2014/main" id="{3A02ADA5-5468-42E2-A0C1-39486887823D}"/>
                  </a:ext>
                </a:extLst>
              </p:cNvPr>
              <p:cNvPicPr/>
              <p:nvPr/>
            </p:nvPicPr>
            <p:blipFill>
              <a:blip r:embed="rId298"/>
              <a:stretch>
                <a:fillRect/>
              </a:stretch>
            </p:blipFill>
            <p:spPr>
              <a:xfrm>
                <a:off x="6395693" y="916852"/>
                <a:ext cx="16344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37" name="Freihand 236">
                <a:extLst>
                  <a:ext uri="{FF2B5EF4-FFF2-40B4-BE49-F238E27FC236}">
                    <a16:creationId xmlns:a16="http://schemas.microsoft.com/office/drawing/2014/main" id="{C5C7CBC6-04E7-42A6-AB53-973FF9DFE14F}"/>
                  </a:ext>
                </a:extLst>
              </p14:cNvPr>
              <p14:cNvContentPartPr/>
              <p14:nvPr/>
            </p14:nvContentPartPr>
            <p14:xfrm>
              <a:off x="889133" y="1014027"/>
              <a:ext cx="2994480" cy="1383480"/>
            </p14:xfrm>
          </p:contentPart>
        </mc:Choice>
        <mc:Fallback xmlns="">
          <p:pic>
            <p:nvPicPr>
              <p:cNvPr id="237" name="Freihand 236">
                <a:extLst>
                  <a:ext uri="{FF2B5EF4-FFF2-40B4-BE49-F238E27FC236}">
                    <a16:creationId xmlns:a16="http://schemas.microsoft.com/office/drawing/2014/main" id="{C5C7CBC6-04E7-42A6-AB53-973FF9DFE14F}"/>
                  </a:ext>
                </a:extLst>
              </p:cNvPr>
              <p:cNvPicPr/>
              <p:nvPr/>
            </p:nvPicPr>
            <p:blipFill>
              <a:blip r:embed="rId300"/>
              <a:stretch>
                <a:fillRect/>
              </a:stretch>
            </p:blipFill>
            <p:spPr>
              <a:xfrm>
                <a:off x="884813" y="1009707"/>
                <a:ext cx="3003120" cy="13921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39" name="Freihand 238">
                <a:extLst>
                  <a:ext uri="{FF2B5EF4-FFF2-40B4-BE49-F238E27FC236}">
                    <a16:creationId xmlns:a16="http://schemas.microsoft.com/office/drawing/2014/main" id="{EF9C7CE4-C1D9-4441-98F8-E7CA82165F6E}"/>
                  </a:ext>
                </a:extLst>
              </p14:cNvPr>
              <p14:cNvContentPartPr/>
              <p14:nvPr/>
            </p14:nvContentPartPr>
            <p14:xfrm>
              <a:off x="584933" y="2411187"/>
              <a:ext cx="236880" cy="840600"/>
            </p14:xfrm>
          </p:contentPart>
        </mc:Choice>
        <mc:Fallback xmlns="">
          <p:pic>
            <p:nvPicPr>
              <p:cNvPr id="239" name="Freihand 238">
                <a:extLst>
                  <a:ext uri="{FF2B5EF4-FFF2-40B4-BE49-F238E27FC236}">
                    <a16:creationId xmlns:a16="http://schemas.microsoft.com/office/drawing/2014/main" id="{EF9C7CE4-C1D9-4441-98F8-E7CA82165F6E}"/>
                  </a:ext>
                </a:extLst>
              </p:cNvPr>
              <p:cNvPicPr/>
              <p:nvPr/>
            </p:nvPicPr>
            <p:blipFill>
              <a:blip r:embed="rId302"/>
              <a:stretch>
                <a:fillRect/>
              </a:stretch>
            </p:blipFill>
            <p:spPr>
              <a:xfrm>
                <a:off x="580613" y="2406867"/>
                <a:ext cx="245520" cy="8492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41" name="Freihand 240">
                <a:extLst>
                  <a:ext uri="{FF2B5EF4-FFF2-40B4-BE49-F238E27FC236}">
                    <a16:creationId xmlns:a16="http://schemas.microsoft.com/office/drawing/2014/main" id="{A8CCC34A-408C-4B46-B04C-1657A4617115}"/>
                  </a:ext>
                </a:extLst>
              </p14:cNvPr>
              <p14:cNvContentPartPr/>
              <p14:nvPr/>
            </p14:nvContentPartPr>
            <p14:xfrm>
              <a:off x="414293" y="2257827"/>
              <a:ext cx="151920" cy="233280"/>
            </p14:xfrm>
          </p:contentPart>
        </mc:Choice>
        <mc:Fallback xmlns="">
          <p:pic>
            <p:nvPicPr>
              <p:cNvPr id="241" name="Freihand 240">
                <a:extLst>
                  <a:ext uri="{FF2B5EF4-FFF2-40B4-BE49-F238E27FC236}">
                    <a16:creationId xmlns:a16="http://schemas.microsoft.com/office/drawing/2014/main" id="{A8CCC34A-408C-4B46-B04C-1657A4617115}"/>
                  </a:ext>
                </a:extLst>
              </p:cNvPr>
              <p:cNvPicPr/>
              <p:nvPr/>
            </p:nvPicPr>
            <p:blipFill>
              <a:blip r:embed="rId304"/>
              <a:stretch>
                <a:fillRect/>
              </a:stretch>
            </p:blipFill>
            <p:spPr>
              <a:xfrm>
                <a:off x="409973" y="2253507"/>
                <a:ext cx="16056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42" name="Freihand 241">
                <a:extLst>
                  <a:ext uri="{FF2B5EF4-FFF2-40B4-BE49-F238E27FC236}">
                    <a16:creationId xmlns:a16="http://schemas.microsoft.com/office/drawing/2014/main" id="{649778FC-0892-4B11-A503-D831929942A2}"/>
                  </a:ext>
                </a:extLst>
              </p14:cNvPr>
              <p14:cNvContentPartPr/>
              <p14:nvPr/>
            </p14:nvContentPartPr>
            <p14:xfrm>
              <a:off x="492773" y="2376627"/>
              <a:ext cx="133920" cy="113760"/>
            </p14:xfrm>
          </p:contentPart>
        </mc:Choice>
        <mc:Fallback xmlns="">
          <p:pic>
            <p:nvPicPr>
              <p:cNvPr id="242" name="Freihand 241">
                <a:extLst>
                  <a:ext uri="{FF2B5EF4-FFF2-40B4-BE49-F238E27FC236}">
                    <a16:creationId xmlns:a16="http://schemas.microsoft.com/office/drawing/2014/main" id="{649778FC-0892-4B11-A503-D831929942A2}"/>
                  </a:ext>
                </a:extLst>
              </p:cNvPr>
              <p:cNvPicPr/>
              <p:nvPr/>
            </p:nvPicPr>
            <p:blipFill>
              <a:blip r:embed="rId306"/>
              <a:stretch>
                <a:fillRect/>
              </a:stretch>
            </p:blipFill>
            <p:spPr>
              <a:xfrm>
                <a:off x="488453" y="2372307"/>
                <a:ext cx="142560" cy="122400"/>
              </a:xfrm>
              <a:prstGeom prst="rect">
                <a:avLst/>
              </a:prstGeom>
            </p:spPr>
          </p:pic>
        </mc:Fallback>
      </mc:AlternateContent>
      <p:grpSp>
        <p:nvGrpSpPr>
          <p:cNvPr id="257" name="Gruppieren 256">
            <a:extLst>
              <a:ext uri="{FF2B5EF4-FFF2-40B4-BE49-F238E27FC236}">
                <a16:creationId xmlns:a16="http://schemas.microsoft.com/office/drawing/2014/main" id="{8128B5C7-572B-4724-A6C3-737DE6464D2F}"/>
              </a:ext>
            </a:extLst>
          </p:cNvPr>
          <p:cNvGrpSpPr/>
          <p:nvPr/>
        </p:nvGrpSpPr>
        <p:grpSpPr>
          <a:xfrm>
            <a:off x="69053" y="1654107"/>
            <a:ext cx="759600" cy="345240"/>
            <a:chOff x="69053" y="1654107"/>
            <a:chExt cx="759600" cy="345240"/>
          </a:xfrm>
        </p:grpSpPr>
        <mc:AlternateContent xmlns:mc="http://schemas.openxmlformats.org/markup-compatibility/2006" xmlns:p14="http://schemas.microsoft.com/office/powerpoint/2010/main">
          <mc:Choice Requires="p14">
            <p:contentPart p14:bwMode="auto" r:id="rId307">
              <p14:nvContentPartPr>
                <p14:cNvPr id="243" name="Freihand 242">
                  <a:extLst>
                    <a:ext uri="{FF2B5EF4-FFF2-40B4-BE49-F238E27FC236}">
                      <a16:creationId xmlns:a16="http://schemas.microsoft.com/office/drawing/2014/main" id="{A29BA020-3F92-489B-83F4-BAE0812DCD1D}"/>
                    </a:ext>
                  </a:extLst>
                </p14:cNvPr>
                <p14:cNvContentPartPr/>
                <p14:nvPr/>
              </p14:nvContentPartPr>
              <p14:xfrm>
                <a:off x="69053" y="1844547"/>
                <a:ext cx="73800" cy="137160"/>
              </p14:xfrm>
            </p:contentPart>
          </mc:Choice>
          <mc:Fallback xmlns="">
            <p:pic>
              <p:nvPicPr>
                <p:cNvPr id="243" name="Freihand 242">
                  <a:extLst>
                    <a:ext uri="{FF2B5EF4-FFF2-40B4-BE49-F238E27FC236}">
                      <a16:creationId xmlns:a16="http://schemas.microsoft.com/office/drawing/2014/main" id="{A29BA020-3F92-489B-83F4-BAE0812DCD1D}"/>
                    </a:ext>
                  </a:extLst>
                </p:cNvPr>
                <p:cNvPicPr/>
                <p:nvPr/>
              </p:nvPicPr>
              <p:blipFill>
                <a:blip r:embed="rId308"/>
                <a:stretch>
                  <a:fillRect/>
                </a:stretch>
              </p:blipFill>
              <p:spPr>
                <a:xfrm>
                  <a:off x="64733" y="1840227"/>
                  <a:ext cx="824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44" name="Freihand 243">
                  <a:extLst>
                    <a:ext uri="{FF2B5EF4-FFF2-40B4-BE49-F238E27FC236}">
                      <a16:creationId xmlns:a16="http://schemas.microsoft.com/office/drawing/2014/main" id="{F41ACE51-C4E1-486C-B610-559A1BFF4A03}"/>
                    </a:ext>
                  </a:extLst>
                </p14:cNvPr>
                <p14:cNvContentPartPr/>
                <p14:nvPr/>
              </p14:nvContentPartPr>
              <p14:xfrm>
                <a:off x="143573" y="1962627"/>
                <a:ext cx="52560" cy="36720"/>
              </p14:xfrm>
            </p:contentPart>
          </mc:Choice>
          <mc:Fallback xmlns="">
            <p:pic>
              <p:nvPicPr>
                <p:cNvPr id="244" name="Freihand 243">
                  <a:extLst>
                    <a:ext uri="{FF2B5EF4-FFF2-40B4-BE49-F238E27FC236}">
                      <a16:creationId xmlns:a16="http://schemas.microsoft.com/office/drawing/2014/main" id="{F41ACE51-C4E1-486C-B610-559A1BFF4A03}"/>
                    </a:ext>
                  </a:extLst>
                </p:cNvPr>
                <p:cNvPicPr/>
                <p:nvPr/>
              </p:nvPicPr>
              <p:blipFill>
                <a:blip r:embed="rId310"/>
                <a:stretch>
                  <a:fillRect/>
                </a:stretch>
              </p:blipFill>
              <p:spPr>
                <a:xfrm>
                  <a:off x="139253" y="1958307"/>
                  <a:ext cx="612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45" name="Freihand 244">
                  <a:extLst>
                    <a:ext uri="{FF2B5EF4-FFF2-40B4-BE49-F238E27FC236}">
                      <a16:creationId xmlns:a16="http://schemas.microsoft.com/office/drawing/2014/main" id="{4105DFCB-6033-4B3E-A4AB-ACEB0A2E7376}"/>
                    </a:ext>
                  </a:extLst>
                </p14:cNvPr>
                <p14:cNvContentPartPr/>
                <p14:nvPr/>
              </p14:nvContentPartPr>
              <p14:xfrm>
                <a:off x="247253" y="1852467"/>
                <a:ext cx="16200" cy="89640"/>
              </p14:xfrm>
            </p:contentPart>
          </mc:Choice>
          <mc:Fallback xmlns="">
            <p:pic>
              <p:nvPicPr>
                <p:cNvPr id="245" name="Freihand 244">
                  <a:extLst>
                    <a:ext uri="{FF2B5EF4-FFF2-40B4-BE49-F238E27FC236}">
                      <a16:creationId xmlns:a16="http://schemas.microsoft.com/office/drawing/2014/main" id="{4105DFCB-6033-4B3E-A4AB-ACEB0A2E7376}"/>
                    </a:ext>
                  </a:extLst>
                </p:cNvPr>
                <p:cNvPicPr/>
                <p:nvPr/>
              </p:nvPicPr>
              <p:blipFill>
                <a:blip r:embed="rId312"/>
                <a:stretch>
                  <a:fillRect/>
                </a:stretch>
              </p:blipFill>
              <p:spPr>
                <a:xfrm>
                  <a:off x="242933" y="1848147"/>
                  <a:ext cx="248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46" name="Freihand 245">
                  <a:extLst>
                    <a:ext uri="{FF2B5EF4-FFF2-40B4-BE49-F238E27FC236}">
                      <a16:creationId xmlns:a16="http://schemas.microsoft.com/office/drawing/2014/main" id="{9D865A0F-10A5-4CC6-BCAB-43A486F10F1D}"/>
                    </a:ext>
                  </a:extLst>
                </p14:cNvPr>
                <p14:cNvContentPartPr/>
                <p14:nvPr/>
              </p14:nvContentPartPr>
              <p14:xfrm>
                <a:off x="231413" y="1875147"/>
                <a:ext cx="69840" cy="16560"/>
              </p14:xfrm>
            </p:contentPart>
          </mc:Choice>
          <mc:Fallback xmlns="">
            <p:pic>
              <p:nvPicPr>
                <p:cNvPr id="246" name="Freihand 245">
                  <a:extLst>
                    <a:ext uri="{FF2B5EF4-FFF2-40B4-BE49-F238E27FC236}">
                      <a16:creationId xmlns:a16="http://schemas.microsoft.com/office/drawing/2014/main" id="{9D865A0F-10A5-4CC6-BCAB-43A486F10F1D}"/>
                    </a:ext>
                  </a:extLst>
                </p:cNvPr>
                <p:cNvPicPr/>
                <p:nvPr/>
              </p:nvPicPr>
              <p:blipFill>
                <a:blip r:embed="rId314"/>
                <a:stretch>
                  <a:fillRect/>
                </a:stretch>
              </p:blipFill>
              <p:spPr>
                <a:xfrm>
                  <a:off x="227093" y="1870827"/>
                  <a:ext cx="784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49" name="Freihand 248">
                  <a:extLst>
                    <a:ext uri="{FF2B5EF4-FFF2-40B4-BE49-F238E27FC236}">
                      <a16:creationId xmlns:a16="http://schemas.microsoft.com/office/drawing/2014/main" id="{D47844A7-0FAF-4D60-88E9-F4E92D0446E8}"/>
                    </a:ext>
                  </a:extLst>
                </p14:cNvPr>
                <p14:cNvContentPartPr/>
                <p14:nvPr/>
              </p14:nvContentPartPr>
              <p14:xfrm>
                <a:off x="368573" y="1743747"/>
                <a:ext cx="15120" cy="151200"/>
              </p14:xfrm>
            </p:contentPart>
          </mc:Choice>
          <mc:Fallback xmlns="">
            <p:pic>
              <p:nvPicPr>
                <p:cNvPr id="249" name="Freihand 248">
                  <a:extLst>
                    <a:ext uri="{FF2B5EF4-FFF2-40B4-BE49-F238E27FC236}">
                      <a16:creationId xmlns:a16="http://schemas.microsoft.com/office/drawing/2014/main" id="{D47844A7-0FAF-4D60-88E9-F4E92D0446E8}"/>
                    </a:ext>
                  </a:extLst>
                </p:cNvPr>
                <p:cNvPicPr/>
                <p:nvPr/>
              </p:nvPicPr>
              <p:blipFill>
                <a:blip r:embed="rId316"/>
                <a:stretch>
                  <a:fillRect/>
                </a:stretch>
              </p:blipFill>
              <p:spPr>
                <a:xfrm>
                  <a:off x="364253" y="1739427"/>
                  <a:ext cx="237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50" name="Freihand 249">
                  <a:extLst>
                    <a:ext uri="{FF2B5EF4-FFF2-40B4-BE49-F238E27FC236}">
                      <a16:creationId xmlns:a16="http://schemas.microsoft.com/office/drawing/2014/main" id="{A4B99E48-B0C3-43A6-BED6-BA7583CE50F0}"/>
                    </a:ext>
                  </a:extLst>
                </p14:cNvPr>
                <p14:cNvContentPartPr/>
                <p14:nvPr/>
              </p14:nvContentPartPr>
              <p14:xfrm>
                <a:off x="334733" y="1876587"/>
                <a:ext cx="103680" cy="45360"/>
              </p14:xfrm>
            </p:contentPart>
          </mc:Choice>
          <mc:Fallback xmlns="">
            <p:pic>
              <p:nvPicPr>
                <p:cNvPr id="250" name="Freihand 249">
                  <a:extLst>
                    <a:ext uri="{FF2B5EF4-FFF2-40B4-BE49-F238E27FC236}">
                      <a16:creationId xmlns:a16="http://schemas.microsoft.com/office/drawing/2014/main" id="{A4B99E48-B0C3-43A6-BED6-BA7583CE50F0}"/>
                    </a:ext>
                  </a:extLst>
                </p:cNvPr>
                <p:cNvPicPr/>
                <p:nvPr/>
              </p:nvPicPr>
              <p:blipFill>
                <a:blip r:embed="rId318"/>
                <a:stretch>
                  <a:fillRect/>
                </a:stretch>
              </p:blipFill>
              <p:spPr>
                <a:xfrm>
                  <a:off x="330413" y="1872267"/>
                  <a:ext cx="1123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51" name="Freihand 250">
                  <a:extLst>
                    <a:ext uri="{FF2B5EF4-FFF2-40B4-BE49-F238E27FC236}">
                      <a16:creationId xmlns:a16="http://schemas.microsoft.com/office/drawing/2014/main" id="{ACF2EF21-1586-46B7-B134-96FA412A0285}"/>
                    </a:ext>
                  </a:extLst>
                </p14:cNvPr>
                <p14:cNvContentPartPr/>
                <p14:nvPr/>
              </p14:nvContentPartPr>
              <p14:xfrm>
                <a:off x="294413" y="1674987"/>
                <a:ext cx="229320" cy="209160"/>
              </p14:xfrm>
            </p:contentPart>
          </mc:Choice>
          <mc:Fallback xmlns="">
            <p:pic>
              <p:nvPicPr>
                <p:cNvPr id="251" name="Freihand 250">
                  <a:extLst>
                    <a:ext uri="{FF2B5EF4-FFF2-40B4-BE49-F238E27FC236}">
                      <a16:creationId xmlns:a16="http://schemas.microsoft.com/office/drawing/2014/main" id="{ACF2EF21-1586-46B7-B134-96FA412A0285}"/>
                    </a:ext>
                  </a:extLst>
                </p:cNvPr>
                <p:cNvPicPr/>
                <p:nvPr/>
              </p:nvPicPr>
              <p:blipFill>
                <a:blip r:embed="rId320"/>
                <a:stretch>
                  <a:fillRect/>
                </a:stretch>
              </p:blipFill>
              <p:spPr>
                <a:xfrm>
                  <a:off x="290093" y="1670667"/>
                  <a:ext cx="23796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52" name="Freihand 251">
                  <a:extLst>
                    <a:ext uri="{FF2B5EF4-FFF2-40B4-BE49-F238E27FC236}">
                      <a16:creationId xmlns:a16="http://schemas.microsoft.com/office/drawing/2014/main" id="{3A5DDB97-115A-4970-BD31-563BD52559F8}"/>
                    </a:ext>
                  </a:extLst>
                </p14:cNvPr>
                <p14:cNvContentPartPr/>
                <p14:nvPr/>
              </p14:nvContentPartPr>
              <p14:xfrm>
                <a:off x="526973" y="1672467"/>
                <a:ext cx="25560" cy="146160"/>
              </p14:xfrm>
            </p:contentPart>
          </mc:Choice>
          <mc:Fallback xmlns="">
            <p:pic>
              <p:nvPicPr>
                <p:cNvPr id="252" name="Freihand 251">
                  <a:extLst>
                    <a:ext uri="{FF2B5EF4-FFF2-40B4-BE49-F238E27FC236}">
                      <a16:creationId xmlns:a16="http://schemas.microsoft.com/office/drawing/2014/main" id="{3A5DDB97-115A-4970-BD31-563BD52559F8}"/>
                    </a:ext>
                  </a:extLst>
                </p:cNvPr>
                <p:cNvPicPr/>
                <p:nvPr/>
              </p:nvPicPr>
              <p:blipFill>
                <a:blip r:embed="rId322"/>
                <a:stretch>
                  <a:fillRect/>
                </a:stretch>
              </p:blipFill>
              <p:spPr>
                <a:xfrm>
                  <a:off x="522653" y="1668147"/>
                  <a:ext cx="342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53" name="Freihand 252">
                  <a:extLst>
                    <a:ext uri="{FF2B5EF4-FFF2-40B4-BE49-F238E27FC236}">
                      <a16:creationId xmlns:a16="http://schemas.microsoft.com/office/drawing/2014/main" id="{BAF21899-7FCA-4DD8-BE8E-70CE504529B9}"/>
                    </a:ext>
                  </a:extLst>
                </p14:cNvPr>
                <p14:cNvContentPartPr/>
                <p14:nvPr/>
              </p14:nvContentPartPr>
              <p14:xfrm>
                <a:off x="563693" y="1777587"/>
                <a:ext cx="38880" cy="81000"/>
              </p14:xfrm>
            </p:contentPart>
          </mc:Choice>
          <mc:Fallback xmlns="">
            <p:pic>
              <p:nvPicPr>
                <p:cNvPr id="253" name="Freihand 252">
                  <a:extLst>
                    <a:ext uri="{FF2B5EF4-FFF2-40B4-BE49-F238E27FC236}">
                      <a16:creationId xmlns:a16="http://schemas.microsoft.com/office/drawing/2014/main" id="{BAF21899-7FCA-4DD8-BE8E-70CE504529B9}"/>
                    </a:ext>
                  </a:extLst>
                </p:cNvPr>
                <p:cNvPicPr/>
                <p:nvPr/>
              </p:nvPicPr>
              <p:blipFill>
                <a:blip r:embed="rId324"/>
                <a:stretch>
                  <a:fillRect/>
                </a:stretch>
              </p:blipFill>
              <p:spPr>
                <a:xfrm>
                  <a:off x="559373" y="1773267"/>
                  <a:ext cx="475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54" name="Freihand 253">
                  <a:extLst>
                    <a:ext uri="{FF2B5EF4-FFF2-40B4-BE49-F238E27FC236}">
                      <a16:creationId xmlns:a16="http://schemas.microsoft.com/office/drawing/2014/main" id="{A29C114A-48D9-49FC-AA9E-7A5CDCB1B911}"/>
                    </a:ext>
                  </a:extLst>
                </p14:cNvPr>
                <p14:cNvContentPartPr/>
                <p14:nvPr/>
              </p14:nvContentPartPr>
              <p14:xfrm>
                <a:off x="620933" y="1654107"/>
                <a:ext cx="41400" cy="200520"/>
              </p14:xfrm>
            </p:contentPart>
          </mc:Choice>
          <mc:Fallback xmlns="">
            <p:pic>
              <p:nvPicPr>
                <p:cNvPr id="254" name="Freihand 253">
                  <a:extLst>
                    <a:ext uri="{FF2B5EF4-FFF2-40B4-BE49-F238E27FC236}">
                      <a16:creationId xmlns:a16="http://schemas.microsoft.com/office/drawing/2014/main" id="{A29C114A-48D9-49FC-AA9E-7A5CDCB1B911}"/>
                    </a:ext>
                  </a:extLst>
                </p:cNvPr>
                <p:cNvPicPr/>
                <p:nvPr/>
              </p:nvPicPr>
              <p:blipFill>
                <a:blip r:embed="rId326"/>
                <a:stretch>
                  <a:fillRect/>
                </a:stretch>
              </p:blipFill>
              <p:spPr>
                <a:xfrm>
                  <a:off x="616613" y="1649787"/>
                  <a:ext cx="500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55" name="Freihand 254">
                  <a:extLst>
                    <a:ext uri="{FF2B5EF4-FFF2-40B4-BE49-F238E27FC236}">
                      <a16:creationId xmlns:a16="http://schemas.microsoft.com/office/drawing/2014/main" id="{4D9A0480-085A-44B7-899E-9EF341030521}"/>
                    </a:ext>
                  </a:extLst>
                </p14:cNvPr>
                <p14:cNvContentPartPr/>
                <p14:nvPr/>
              </p14:nvContentPartPr>
              <p14:xfrm>
                <a:off x="665213" y="1685427"/>
                <a:ext cx="74160" cy="116640"/>
              </p14:xfrm>
            </p:contentPart>
          </mc:Choice>
          <mc:Fallback xmlns="">
            <p:pic>
              <p:nvPicPr>
                <p:cNvPr id="255" name="Freihand 254">
                  <a:extLst>
                    <a:ext uri="{FF2B5EF4-FFF2-40B4-BE49-F238E27FC236}">
                      <a16:creationId xmlns:a16="http://schemas.microsoft.com/office/drawing/2014/main" id="{4D9A0480-085A-44B7-899E-9EF341030521}"/>
                    </a:ext>
                  </a:extLst>
                </p:cNvPr>
                <p:cNvPicPr/>
                <p:nvPr/>
              </p:nvPicPr>
              <p:blipFill>
                <a:blip r:embed="rId328"/>
                <a:stretch>
                  <a:fillRect/>
                </a:stretch>
              </p:blipFill>
              <p:spPr>
                <a:xfrm>
                  <a:off x="660893" y="1681107"/>
                  <a:ext cx="828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56" name="Freihand 255">
                  <a:extLst>
                    <a:ext uri="{FF2B5EF4-FFF2-40B4-BE49-F238E27FC236}">
                      <a16:creationId xmlns:a16="http://schemas.microsoft.com/office/drawing/2014/main" id="{A2414A67-0E86-4F38-8770-B09EF581E4E9}"/>
                    </a:ext>
                  </a:extLst>
                </p14:cNvPr>
                <p14:cNvContentPartPr/>
                <p14:nvPr/>
              </p14:nvContentPartPr>
              <p14:xfrm>
                <a:off x="747293" y="1657707"/>
                <a:ext cx="81360" cy="178920"/>
              </p14:xfrm>
            </p:contentPart>
          </mc:Choice>
          <mc:Fallback xmlns="">
            <p:pic>
              <p:nvPicPr>
                <p:cNvPr id="256" name="Freihand 255">
                  <a:extLst>
                    <a:ext uri="{FF2B5EF4-FFF2-40B4-BE49-F238E27FC236}">
                      <a16:creationId xmlns:a16="http://schemas.microsoft.com/office/drawing/2014/main" id="{A2414A67-0E86-4F38-8770-B09EF581E4E9}"/>
                    </a:ext>
                  </a:extLst>
                </p:cNvPr>
                <p:cNvPicPr/>
                <p:nvPr/>
              </p:nvPicPr>
              <p:blipFill>
                <a:blip r:embed="rId330"/>
                <a:stretch>
                  <a:fillRect/>
                </a:stretch>
              </p:blipFill>
              <p:spPr>
                <a:xfrm>
                  <a:off x="742973" y="1653387"/>
                  <a:ext cx="90000" cy="187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1">
            <p14:nvContentPartPr>
              <p14:cNvPr id="258" name="Freihand 257">
                <a:extLst>
                  <a:ext uri="{FF2B5EF4-FFF2-40B4-BE49-F238E27FC236}">
                    <a16:creationId xmlns:a16="http://schemas.microsoft.com/office/drawing/2014/main" id="{A2AA7EDE-5B8F-4E6D-95FE-9012205C187F}"/>
                  </a:ext>
                </a:extLst>
              </p14:cNvPr>
              <p14:cNvContentPartPr/>
              <p14:nvPr/>
            </p14:nvContentPartPr>
            <p14:xfrm>
              <a:off x="3298613" y="1357467"/>
              <a:ext cx="24840" cy="128880"/>
            </p14:xfrm>
          </p:contentPart>
        </mc:Choice>
        <mc:Fallback xmlns="">
          <p:pic>
            <p:nvPicPr>
              <p:cNvPr id="258" name="Freihand 257">
                <a:extLst>
                  <a:ext uri="{FF2B5EF4-FFF2-40B4-BE49-F238E27FC236}">
                    <a16:creationId xmlns:a16="http://schemas.microsoft.com/office/drawing/2014/main" id="{A2AA7EDE-5B8F-4E6D-95FE-9012205C187F}"/>
                  </a:ext>
                </a:extLst>
              </p:cNvPr>
              <p:cNvPicPr/>
              <p:nvPr/>
            </p:nvPicPr>
            <p:blipFill>
              <a:blip r:embed="rId332"/>
              <a:stretch>
                <a:fillRect/>
              </a:stretch>
            </p:blipFill>
            <p:spPr>
              <a:xfrm>
                <a:off x="3294293" y="1353147"/>
                <a:ext cx="3348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59" name="Freihand 258">
                <a:extLst>
                  <a:ext uri="{FF2B5EF4-FFF2-40B4-BE49-F238E27FC236}">
                    <a16:creationId xmlns:a16="http://schemas.microsoft.com/office/drawing/2014/main" id="{A97791C4-1E91-4043-8F3E-5E7298EDA1FD}"/>
                  </a:ext>
                </a:extLst>
              </p14:cNvPr>
              <p14:cNvContentPartPr/>
              <p14:nvPr/>
            </p14:nvContentPartPr>
            <p14:xfrm>
              <a:off x="3353693" y="1700187"/>
              <a:ext cx="31320" cy="426240"/>
            </p14:xfrm>
          </p:contentPart>
        </mc:Choice>
        <mc:Fallback xmlns="">
          <p:pic>
            <p:nvPicPr>
              <p:cNvPr id="259" name="Freihand 258">
                <a:extLst>
                  <a:ext uri="{FF2B5EF4-FFF2-40B4-BE49-F238E27FC236}">
                    <a16:creationId xmlns:a16="http://schemas.microsoft.com/office/drawing/2014/main" id="{A97791C4-1E91-4043-8F3E-5E7298EDA1FD}"/>
                  </a:ext>
                </a:extLst>
              </p:cNvPr>
              <p:cNvPicPr/>
              <p:nvPr/>
            </p:nvPicPr>
            <p:blipFill>
              <a:blip r:embed="rId334"/>
              <a:stretch>
                <a:fillRect/>
              </a:stretch>
            </p:blipFill>
            <p:spPr>
              <a:xfrm>
                <a:off x="3349373" y="1695867"/>
                <a:ext cx="39960" cy="434880"/>
              </a:xfrm>
              <a:prstGeom prst="rect">
                <a:avLst/>
              </a:prstGeom>
            </p:spPr>
          </p:pic>
        </mc:Fallback>
      </mc:AlternateContent>
      <p:grpSp>
        <p:nvGrpSpPr>
          <p:cNvPr id="272" name="Gruppieren 271">
            <a:extLst>
              <a:ext uri="{FF2B5EF4-FFF2-40B4-BE49-F238E27FC236}">
                <a16:creationId xmlns:a16="http://schemas.microsoft.com/office/drawing/2014/main" id="{E4291B9B-F137-4DF1-B276-D3C513FCFCE3}"/>
              </a:ext>
            </a:extLst>
          </p:cNvPr>
          <p:cNvGrpSpPr/>
          <p:nvPr/>
        </p:nvGrpSpPr>
        <p:grpSpPr>
          <a:xfrm>
            <a:off x="3621173" y="5992827"/>
            <a:ext cx="19080" cy="236160"/>
            <a:chOff x="3621173" y="5992827"/>
            <a:chExt cx="19080" cy="236160"/>
          </a:xfrm>
        </p:grpSpPr>
        <mc:AlternateContent xmlns:mc="http://schemas.openxmlformats.org/markup-compatibility/2006" xmlns:p14="http://schemas.microsoft.com/office/powerpoint/2010/main">
          <mc:Choice Requires="p14">
            <p:contentPart p14:bwMode="auto" r:id="rId335">
              <p14:nvContentPartPr>
                <p14:cNvPr id="262" name="Freihand 261">
                  <a:extLst>
                    <a:ext uri="{FF2B5EF4-FFF2-40B4-BE49-F238E27FC236}">
                      <a16:creationId xmlns:a16="http://schemas.microsoft.com/office/drawing/2014/main" id="{6FE5270E-7402-4446-BD4C-30085052B840}"/>
                    </a:ext>
                  </a:extLst>
                </p14:cNvPr>
                <p14:cNvContentPartPr/>
                <p14:nvPr/>
              </p14:nvContentPartPr>
              <p14:xfrm>
                <a:off x="3621173" y="5992827"/>
                <a:ext cx="19080" cy="138600"/>
              </p14:xfrm>
            </p:contentPart>
          </mc:Choice>
          <mc:Fallback xmlns="">
            <p:pic>
              <p:nvPicPr>
                <p:cNvPr id="262" name="Freihand 261">
                  <a:extLst>
                    <a:ext uri="{FF2B5EF4-FFF2-40B4-BE49-F238E27FC236}">
                      <a16:creationId xmlns:a16="http://schemas.microsoft.com/office/drawing/2014/main" id="{6FE5270E-7402-4446-BD4C-30085052B840}"/>
                    </a:ext>
                  </a:extLst>
                </p:cNvPr>
                <p:cNvPicPr/>
                <p:nvPr/>
              </p:nvPicPr>
              <p:blipFill>
                <a:blip r:embed="rId336"/>
                <a:stretch>
                  <a:fillRect/>
                </a:stretch>
              </p:blipFill>
              <p:spPr>
                <a:xfrm>
                  <a:off x="3616853" y="5988507"/>
                  <a:ext cx="277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63" name="Freihand 262">
                  <a:extLst>
                    <a:ext uri="{FF2B5EF4-FFF2-40B4-BE49-F238E27FC236}">
                      <a16:creationId xmlns:a16="http://schemas.microsoft.com/office/drawing/2014/main" id="{D6ECC750-FA60-4D55-B078-F73D65EAA3D4}"/>
                    </a:ext>
                  </a:extLst>
                </p14:cNvPr>
                <p14:cNvContentPartPr/>
                <p14:nvPr/>
              </p14:nvContentPartPr>
              <p14:xfrm>
                <a:off x="3629813" y="6177147"/>
                <a:ext cx="4680" cy="51840"/>
              </p14:xfrm>
            </p:contentPart>
          </mc:Choice>
          <mc:Fallback xmlns="">
            <p:pic>
              <p:nvPicPr>
                <p:cNvPr id="263" name="Freihand 262">
                  <a:extLst>
                    <a:ext uri="{FF2B5EF4-FFF2-40B4-BE49-F238E27FC236}">
                      <a16:creationId xmlns:a16="http://schemas.microsoft.com/office/drawing/2014/main" id="{D6ECC750-FA60-4D55-B078-F73D65EAA3D4}"/>
                    </a:ext>
                  </a:extLst>
                </p:cNvPr>
                <p:cNvPicPr/>
                <p:nvPr/>
              </p:nvPicPr>
              <p:blipFill>
                <a:blip r:embed="rId338"/>
                <a:stretch>
                  <a:fillRect/>
                </a:stretch>
              </p:blipFill>
              <p:spPr>
                <a:xfrm>
                  <a:off x="3625493" y="6172827"/>
                  <a:ext cx="13320" cy="60480"/>
                </a:xfrm>
                <a:prstGeom prst="rect">
                  <a:avLst/>
                </a:prstGeom>
              </p:spPr>
            </p:pic>
          </mc:Fallback>
        </mc:AlternateContent>
      </p:grpSp>
      <p:grpSp>
        <p:nvGrpSpPr>
          <p:cNvPr id="271" name="Gruppieren 270">
            <a:extLst>
              <a:ext uri="{FF2B5EF4-FFF2-40B4-BE49-F238E27FC236}">
                <a16:creationId xmlns:a16="http://schemas.microsoft.com/office/drawing/2014/main" id="{87F83855-3F81-4B71-9DD3-7D5E95C54206}"/>
              </a:ext>
            </a:extLst>
          </p:cNvPr>
          <p:cNvGrpSpPr/>
          <p:nvPr/>
        </p:nvGrpSpPr>
        <p:grpSpPr>
          <a:xfrm>
            <a:off x="3567893" y="6404307"/>
            <a:ext cx="512280" cy="332280"/>
            <a:chOff x="3567893" y="6404307"/>
            <a:chExt cx="512280" cy="332280"/>
          </a:xfrm>
        </p:grpSpPr>
        <mc:AlternateContent xmlns:mc="http://schemas.openxmlformats.org/markup-compatibility/2006" xmlns:p14="http://schemas.microsoft.com/office/powerpoint/2010/main">
          <mc:Choice Requires="p14">
            <p:contentPart p14:bwMode="auto" r:id="rId339">
              <p14:nvContentPartPr>
                <p14:cNvPr id="264" name="Freihand 263">
                  <a:extLst>
                    <a:ext uri="{FF2B5EF4-FFF2-40B4-BE49-F238E27FC236}">
                      <a16:creationId xmlns:a16="http://schemas.microsoft.com/office/drawing/2014/main" id="{AFE974CB-0BCA-4A18-94FA-F7E732F5D9F3}"/>
                    </a:ext>
                  </a:extLst>
                </p14:cNvPr>
                <p14:cNvContentPartPr/>
                <p14:nvPr/>
              </p14:nvContentPartPr>
              <p14:xfrm>
                <a:off x="3567893" y="6444627"/>
                <a:ext cx="72000" cy="122040"/>
              </p14:xfrm>
            </p:contentPart>
          </mc:Choice>
          <mc:Fallback xmlns="">
            <p:pic>
              <p:nvPicPr>
                <p:cNvPr id="264" name="Freihand 263">
                  <a:extLst>
                    <a:ext uri="{FF2B5EF4-FFF2-40B4-BE49-F238E27FC236}">
                      <a16:creationId xmlns:a16="http://schemas.microsoft.com/office/drawing/2014/main" id="{AFE974CB-0BCA-4A18-94FA-F7E732F5D9F3}"/>
                    </a:ext>
                  </a:extLst>
                </p:cNvPr>
                <p:cNvPicPr/>
                <p:nvPr/>
              </p:nvPicPr>
              <p:blipFill>
                <a:blip r:embed="rId340"/>
                <a:stretch>
                  <a:fillRect/>
                </a:stretch>
              </p:blipFill>
              <p:spPr>
                <a:xfrm>
                  <a:off x="3563573" y="6440307"/>
                  <a:ext cx="806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65" name="Freihand 264">
                  <a:extLst>
                    <a:ext uri="{FF2B5EF4-FFF2-40B4-BE49-F238E27FC236}">
                      <a16:creationId xmlns:a16="http://schemas.microsoft.com/office/drawing/2014/main" id="{5B025039-8F9A-4905-A71E-B17ED92BEA0F}"/>
                    </a:ext>
                  </a:extLst>
                </p14:cNvPr>
                <p14:cNvContentPartPr/>
                <p14:nvPr/>
              </p14:nvContentPartPr>
              <p14:xfrm>
                <a:off x="3615773" y="6469827"/>
                <a:ext cx="27360" cy="227520"/>
              </p14:xfrm>
            </p:contentPart>
          </mc:Choice>
          <mc:Fallback xmlns="">
            <p:pic>
              <p:nvPicPr>
                <p:cNvPr id="265" name="Freihand 264">
                  <a:extLst>
                    <a:ext uri="{FF2B5EF4-FFF2-40B4-BE49-F238E27FC236}">
                      <a16:creationId xmlns:a16="http://schemas.microsoft.com/office/drawing/2014/main" id="{5B025039-8F9A-4905-A71E-B17ED92BEA0F}"/>
                    </a:ext>
                  </a:extLst>
                </p:cNvPr>
                <p:cNvPicPr/>
                <p:nvPr/>
              </p:nvPicPr>
              <p:blipFill>
                <a:blip r:embed="rId342"/>
                <a:stretch>
                  <a:fillRect/>
                </a:stretch>
              </p:blipFill>
              <p:spPr>
                <a:xfrm>
                  <a:off x="3611453" y="6465507"/>
                  <a:ext cx="3600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66" name="Freihand 265">
                  <a:extLst>
                    <a:ext uri="{FF2B5EF4-FFF2-40B4-BE49-F238E27FC236}">
                      <a16:creationId xmlns:a16="http://schemas.microsoft.com/office/drawing/2014/main" id="{8E533BEA-8CDE-4E9C-BABC-16402E8E4D55}"/>
                    </a:ext>
                  </a:extLst>
                </p14:cNvPr>
                <p14:cNvContentPartPr/>
                <p14:nvPr/>
              </p14:nvContentPartPr>
              <p14:xfrm>
                <a:off x="3681653" y="6404307"/>
                <a:ext cx="104040" cy="84960"/>
              </p14:xfrm>
            </p:contentPart>
          </mc:Choice>
          <mc:Fallback xmlns="">
            <p:pic>
              <p:nvPicPr>
                <p:cNvPr id="266" name="Freihand 265">
                  <a:extLst>
                    <a:ext uri="{FF2B5EF4-FFF2-40B4-BE49-F238E27FC236}">
                      <a16:creationId xmlns:a16="http://schemas.microsoft.com/office/drawing/2014/main" id="{8E533BEA-8CDE-4E9C-BABC-16402E8E4D55}"/>
                    </a:ext>
                  </a:extLst>
                </p:cNvPr>
                <p:cNvPicPr/>
                <p:nvPr/>
              </p:nvPicPr>
              <p:blipFill>
                <a:blip r:embed="rId344"/>
                <a:stretch>
                  <a:fillRect/>
                </a:stretch>
              </p:blipFill>
              <p:spPr>
                <a:xfrm>
                  <a:off x="3677333" y="6399987"/>
                  <a:ext cx="1126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67" name="Freihand 266">
                  <a:extLst>
                    <a:ext uri="{FF2B5EF4-FFF2-40B4-BE49-F238E27FC236}">
                      <a16:creationId xmlns:a16="http://schemas.microsoft.com/office/drawing/2014/main" id="{88CC7409-7AA5-48B3-88EA-F8534868321C}"/>
                    </a:ext>
                  </a:extLst>
                </p14:cNvPr>
                <p14:cNvContentPartPr/>
                <p14:nvPr/>
              </p14:nvContentPartPr>
              <p14:xfrm>
                <a:off x="3780653" y="6439227"/>
                <a:ext cx="65160" cy="170640"/>
              </p14:xfrm>
            </p:contentPart>
          </mc:Choice>
          <mc:Fallback xmlns="">
            <p:pic>
              <p:nvPicPr>
                <p:cNvPr id="267" name="Freihand 266">
                  <a:extLst>
                    <a:ext uri="{FF2B5EF4-FFF2-40B4-BE49-F238E27FC236}">
                      <a16:creationId xmlns:a16="http://schemas.microsoft.com/office/drawing/2014/main" id="{88CC7409-7AA5-48B3-88EA-F8534868321C}"/>
                    </a:ext>
                  </a:extLst>
                </p:cNvPr>
                <p:cNvPicPr/>
                <p:nvPr/>
              </p:nvPicPr>
              <p:blipFill>
                <a:blip r:embed="rId346"/>
                <a:stretch>
                  <a:fillRect/>
                </a:stretch>
              </p:blipFill>
              <p:spPr>
                <a:xfrm>
                  <a:off x="3776333" y="6434907"/>
                  <a:ext cx="738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68" name="Freihand 267">
                  <a:extLst>
                    <a:ext uri="{FF2B5EF4-FFF2-40B4-BE49-F238E27FC236}">
                      <a16:creationId xmlns:a16="http://schemas.microsoft.com/office/drawing/2014/main" id="{16A41548-A0B4-431B-8243-69272DA9DA23}"/>
                    </a:ext>
                  </a:extLst>
                </p14:cNvPr>
                <p14:cNvContentPartPr/>
                <p14:nvPr/>
              </p14:nvContentPartPr>
              <p14:xfrm>
                <a:off x="3898733" y="6507987"/>
                <a:ext cx="39240" cy="54720"/>
              </p14:xfrm>
            </p:contentPart>
          </mc:Choice>
          <mc:Fallback xmlns="">
            <p:pic>
              <p:nvPicPr>
                <p:cNvPr id="268" name="Freihand 267">
                  <a:extLst>
                    <a:ext uri="{FF2B5EF4-FFF2-40B4-BE49-F238E27FC236}">
                      <a16:creationId xmlns:a16="http://schemas.microsoft.com/office/drawing/2014/main" id="{16A41548-A0B4-431B-8243-69272DA9DA23}"/>
                    </a:ext>
                  </a:extLst>
                </p:cNvPr>
                <p:cNvPicPr/>
                <p:nvPr/>
              </p:nvPicPr>
              <p:blipFill>
                <a:blip r:embed="rId348"/>
                <a:stretch>
                  <a:fillRect/>
                </a:stretch>
              </p:blipFill>
              <p:spPr>
                <a:xfrm>
                  <a:off x="3894413" y="6503667"/>
                  <a:ext cx="478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69" name="Freihand 268">
                  <a:extLst>
                    <a:ext uri="{FF2B5EF4-FFF2-40B4-BE49-F238E27FC236}">
                      <a16:creationId xmlns:a16="http://schemas.microsoft.com/office/drawing/2014/main" id="{E4E28384-973F-4D2C-8241-2DDDE7390444}"/>
                    </a:ext>
                  </a:extLst>
                </p14:cNvPr>
                <p14:cNvContentPartPr/>
                <p14:nvPr/>
              </p14:nvContentPartPr>
              <p14:xfrm>
                <a:off x="3932573" y="6446427"/>
                <a:ext cx="9000" cy="13320"/>
              </p14:xfrm>
            </p:contentPart>
          </mc:Choice>
          <mc:Fallback xmlns="">
            <p:pic>
              <p:nvPicPr>
                <p:cNvPr id="269" name="Freihand 268">
                  <a:extLst>
                    <a:ext uri="{FF2B5EF4-FFF2-40B4-BE49-F238E27FC236}">
                      <a16:creationId xmlns:a16="http://schemas.microsoft.com/office/drawing/2014/main" id="{E4E28384-973F-4D2C-8241-2DDDE7390444}"/>
                    </a:ext>
                  </a:extLst>
                </p:cNvPr>
                <p:cNvPicPr/>
                <p:nvPr/>
              </p:nvPicPr>
              <p:blipFill>
                <a:blip r:embed="rId350"/>
                <a:stretch>
                  <a:fillRect/>
                </a:stretch>
              </p:blipFill>
              <p:spPr>
                <a:xfrm>
                  <a:off x="3928253" y="6442107"/>
                  <a:ext cx="176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70" name="Freihand 269">
                  <a:extLst>
                    <a:ext uri="{FF2B5EF4-FFF2-40B4-BE49-F238E27FC236}">
                      <a16:creationId xmlns:a16="http://schemas.microsoft.com/office/drawing/2014/main" id="{82C669E2-7A94-414F-BCA6-CBABF7F6F18A}"/>
                    </a:ext>
                  </a:extLst>
                </p14:cNvPr>
                <p14:cNvContentPartPr/>
                <p14:nvPr/>
              </p14:nvContentPartPr>
              <p14:xfrm>
                <a:off x="3952013" y="6461907"/>
                <a:ext cx="128160" cy="274680"/>
              </p14:xfrm>
            </p:contentPart>
          </mc:Choice>
          <mc:Fallback xmlns="">
            <p:pic>
              <p:nvPicPr>
                <p:cNvPr id="270" name="Freihand 269">
                  <a:extLst>
                    <a:ext uri="{FF2B5EF4-FFF2-40B4-BE49-F238E27FC236}">
                      <a16:creationId xmlns:a16="http://schemas.microsoft.com/office/drawing/2014/main" id="{82C669E2-7A94-414F-BCA6-CBABF7F6F18A}"/>
                    </a:ext>
                  </a:extLst>
                </p:cNvPr>
                <p:cNvPicPr/>
                <p:nvPr/>
              </p:nvPicPr>
              <p:blipFill>
                <a:blip r:embed="rId352"/>
                <a:stretch>
                  <a:fillRect/>
                </a:stretch>
              </p:blipFill>
              <p:spPr>
                <a:xfrm>
                  <a:off x="3947693" y="6457587"/>
                  <a:ext cx="136800" cy="283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3">
            <p14:nvContentPartPr>
              <p14:cNvPr id="273" name="Freihand 272">
                <a:extLst>
                  <a:ext uri="{FF2B5EF4-FFF2-40B4-BE49-F238E27FC236}">
                    <a16:creationId xmlns:a16="http://schemas.microsoft.com/office/drawing/2014/main" id="{A925DEEB-D362-4044-B2A9-4FA494A88798}"/>
                  </a:ext>
                </a:extLst>
              </p14:cNvPr>
              <p14:cNvContentPartPr/>
              <p14:nvPr/>
            </p14:nvContentPartPr>
            <p14:xfrm>
              <a:off x="802013" y="5306307"/>
              <a:ext cx="181080" cy="47520"/>
            </p14:xfrm>
          </p:contentPart>
        </mc:Choice>
        <mc:Fallback xmlns="">
          <p:pic>
            <p:nvPicPr>
              <p:cNvPr id="273" name="Freihand 272">
                <a:extLst>
                  <a:ext uri="{FF2B5EF4-FFF2-40B4-BE49-F238E27FC236}">
                    <a16:creationId xmlns:a16="http://schemas.microsoft.com/office/drawing/2014/main" id="{A925DEEB-D362-4044-B2A9-4FA494A88798}"/>
                  </a:ext>
                </a:extLst>
              </p:cNvPr>
              <p:cNvPicPr/>
              <p:nvPr/>
            </p:nvPicPr>
            <p:blipFill>
              <a:blip r:embed="rId354"/>
              <a:stretch>
                <a:fillRect/>
              </a:stretch>
            </p:blipFill>
            <p:spPr>
              <a:xfrm>
                <a:off x="797693" y="5301987"/>
                <a:ext cx="189720" cy="56160"/>
              </a:xfrm>
              <a:prstGeom prst="rect">
                <a:avLst/>
              </a:prstGeom>
            </p:spPr>
          </p:pic>
        </mc:Fallback>
      </mc:AlternateContent>
      <p:grpSp>
        <p:nvGrpSpPr>
          <p:cNvPr id="277" name="Gruppieren 276">
            <a:extLst>
              <a:ext uri="{FF2B5EF4-FFF2-40B4-BE49-F238E27FC236}">
                <a16:creationId xmlns:a16="http://schemas.microsoft.com/office/drawing/2014/main" id="{0E9A4546-76AF-46AD-8B35-9930C5FD7872}"/>
              </a:ext>
            </a:extLst>
          </p:cNvPr>
          <p:cNvGrpSpPr/>
          <p:nvPr/>
        </p:nvGrpSpPr>
        <p:grpSpPr>
          <a:xfrm>
            <a:off x="488093" y="5213787"/>
            <a:ext cx="194400" cy="319680"/>
            <a:chOff x="488093" y="5213787"/>
            <a:chExt cx="194400" cy="319680"/>
          </a:xfrm>
        </p:grpSpPr>
        <mc:AlternateContent xmlns:mc="http://schemas.openxmlformats.org/markup-compatibility/2006" xmlns:p14="http://schemas.microsoft.com/office/powerpoint/2010/main">
          <mc:Choice Requires="p14">
            <p:contentPart p14:bwMode="auto" r:id="rId355">
              <p14:nvContentPartPr>
                <p14:cNvPr id="274" name="Freihand 273">
                  <a:extLst>
                    <a:ext uri="{FF2B5EF4-FFF2-40B4-BE49-F238E27FC236}">
                      <a16:creationId xmlns:a16="http://schemas.microsoft.com/office/drawing/2014/main" id="{95C01BB3-011E-4A4D-A73E-05A1287E24A0}"/>
                    </a:ext>
                  </a:extLst>
                </p14:cNvPr>
                <p14:cNvContentPartPr/>
                <p14:nvPr/>
              </p14:nvContentPartPr>
              <p14:xfrm>
                <a:off x="488093" y="5285787"/>
                <a:ext cx="89280" cy="138960"/>
              </p14:xfrm>
            </p:contentPart>
          </mc:Choice>
          <mc:Fallback xmlns="">
            <p:pic>
              <p:nvPicPr>
                <p:cNvPr id="274" name="Freihand 273">
                  <a:extLst>
                    <a:ext uri="{FF2B5EF4-FFF2-40B4-BE49-F238E27FC236}">
                      <a16:creationId xmlns:a16="http://schemas.microsoft.com/office/drawing/2014/main" id="{95C01BB3-011E-4A4D-A73E-05A1287E24A0}"/>
                    </a:ext>
                  </a:extLst>
                </p:cNvPr>
                <p:cNvPicPr/>
                <p:nvPr/>
              </p:nvPicPr>
              <p:blipFill>
                <a:blip r:embed="rId356"/>
                <a:stretch>
                  <a:fillRect/>
                </a:stretch>
              </p:blipFill>
              <p:spPr>
                <a:xfrm>
                  <a:off x="483773" y="5281467"/>
                  <a:ext cx="979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75" name="Freihand 274">
                  <a:extLst>
                    <a:ext uri="{FF2B5EF4-FFF2-40B4-BE49-F238E27FC236}">
                      <a16:creationId xmlns:a16="http://schemas.microsoft.com/office/drawing/2014/main" id="{8CECE0D8-3EA3-4031-BF79-9B2B0E6FF6B9}"/>
                    </a:ext>
                  </a:extLst>
                </p14:cNvPr>
                <p14:cNvContentPartPr/>
                <p14:nvPr/>
              </p14:nvContentPartPr>
              <p14:xfrm>
                <a:off x="543533" y="5213787"/>
                <a:ext cx="38160" cy="18720"/>
              </p14:xfrm>
            </p:contentPart>
          </mc:Choice>
          <mc:Fallback xmlns="">
            <p:pic>
              <p:nvPicPr>
                <p:cNvPr id="275" name="Freihand 274">
                  <a:extLst>
                    <a:ext uri="{FF2B5EF4-FFF2-40B4-BE49-F238E27FC236}">
                      <a16:creationId xmlns:a16="http://schemas.microsoft.com/office/drawing/2014/main" id="{8CECE0D8-3EA3-4031-BF79-9B2B0E6FF6B9}"/>
                    </a:ext>
                  </a:extLst>
                </p:cNvPr>
                <p:cNvPicPr/>
                <p:nvPr/>
              </p:nvPicPr>
              <p:blipFill>
                <a:blip r:embed="rId358"/>
                <a:stretch>
                  <a:fillRect/>
                </a:stretch>
              </p:blipFill>
              <p:spPr>
                <a:xfrm>
                  <a:off x="539213" y="5209467"/>
                  <a:ext cx="468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76" name="Freihand 275">
                  <a:extLst>
                    <a:ext uri="{FF2B5EF4-FFF2-40B4-BE49-F238E27FC236}">
                      <a16:creationId xmlns:a16="http://schemas.microsoft.com/office/drawing/2014/main" id="{50EDDE07-5F4D-44FD-9E9E-38F2F1F56046}"/>
                    </a:ext>
                  </a:extLst>
                </p14:cNvPr>
                <p14:cNvContentPartPr/>
                <p14:nvPr/>
              </p14:nvContentPartPr>
              <p14:xfrm>
                <a:off x="615533" y="5374707"/>
                <a:ext cx="66960" cy="158760"/>
              </p14:xfrm>
            </p:contentPart>
          </mc:Choice>
          <mc:Fallback xmlns="">
            <p:pic>
              <p:nvPicPr>
                <p:cNvPr id="276" name="Freihand 275">
                  <a:extLst>
                    <a:ext uri="{FF2B5EF4-FFF2-40B4-BE49-F238E27FC236}">
                      <a16:creationId xmlns:a16="http://schemas.microsoft.com/office/drawing/2014/main" id="{50EDDE07-5F4D-44FD-9E9E-38F2F1F56046}"/>
                    </a:ext>
                  </a:extLst>
                </p:cNvPr>
                <p:cNvPicPr/>
                <p:nvPr/>
              </p:nvPicPr>
              <p:blipFill>
                <a:blip r:embed="rId360"/>
                <a:stretch>
                  <a:fillRect/>
                </a:stretch>
              </p:blipFill>
              <p:spPr>
                <a:xfrm>
                  <a:off x="611213" y="5370387"/>
                  <a:ext cx="75600" cy="167400"/>
                </a:xfrm>
                <a:prstGeom prst="rect">
                  <a:avLst/>
                </a:prstGeom>
              </p:spPr>
            </p:pic>
          </mc:Fallback>
        </mc:AlternateContent>
      </p:grpSp>
      <p:grpSp>
        <p:nvGrpSpPr>
          <p:cNvPr id="280" name="Gruppieren 279">
            <a:extLst>
              <a:ext uri="{FF2B5EF4-FFF2-40B4-BE49-F238E27FC236}">
                <a16:creationId xmlns:a16="http://schemas.microsoft.com/office/drawing/2014/main" id="{20729845-CCC5-4F8F-A394-3B6DBCA4CFE2}"/>
              </a:ext>
            </a:extLst>
          </p:cNvPr>
          <p:cNvGrpSpPr/>
          <p:nvPr/>
        </p:nvGrpSpPr>
        <p:grpSpPr>
          <a:xfrm>
            <a:off x="6578213" y="1213107"/>
            <a:ext cx="1344960" cy="578520"/>
            <a:chOff x="6578213" y="1213107"/>
            <a:chExt cx="1344960" cy="578520"/>
          </a:xfrm>
        </p:grpSpPr>
        <mc:AlternateContent xmlns:mc="http://schemas.openxmlformats.org/markup-compatibility/2006" xmlns:p14="http://schemas.microsoft.com/office/powerpoint/2010/main">
          <mc:Choice Requires="p14">
            <p:contentPart p14:bwMode="auto" r:id="rId361">
              <p14:nvContentPartPr>
                <p14:cNvPr id="162" name="Freihand 161">
                  <a:extLst>
                    <a:ext uri="{FF2B5EF4-FFF2-40B4-BE49-F238E27FC236}">
                      <a16:creationId xmlns:a16="http://schemas.microsoft.com/office/drawing/2014/main" id="{035E7A78-8446-4F3D-A3AE-5F6B88778B99}"/>
                    </a:ext>
                  </a:extLst>
                </p14:cNvPr>
                <p14:cNvContentPartPr/>
                <p14:nvPr/>
              </p14:nvContentPartPr>
              <p14:xfrm>
                <a:off x="6748853" y="1360707"/>
                <a:ext cx="20880" cy="11160"/>
              </p14:xfrm>
            </p:contentPart>
          </mc:Choice>
          <mc:Fallback xmlns="">
            <p:pic>
              <p:nvPicPr>
                <p:cNvPr id="162" name="Freihand 161">
                  <a:extLst>
                    <a:ext uri="{FF2B5EF4-FFF2-40B4-BE49-F238E27FC236}">
                      <a16:creationId xmlns:a16="http://schemas.microsoft.com/office/drawing/2014/main" id="{035E7A78-8446-4F3D-A3AE-5F6B88778B99}"/>
                    </a:ext>
                  </a:extLst>
                </p:cNvPr>
                <p:cNvPicPr/>
                <p:nvPr/>
              </p:nvPicPr>
              <p:blipFill>
                <a:blip r:embed="rId362"/>
                <a:stretch>
                  <a:fillRect/>
                </a:stretch>
              </p:blipFill>
              <p:spPr>
                <a:xfrm>
                  <a:off x="6744533" y="1356387"/>
                  <a:ext cx="295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161" name="Freihand 160">
                  <a:extLst>
                    <a:ext uri="{FF2B5EF4-FFF2-40B4-BE49-F238E27FC236}">
                      <a16:creationId xmlns:a16="http://schemas.microsoft.com/office/drawing/2014/main" id="{8B527725-C75D-410F-9FCB-86E0F303E56C}"/>
                    </a:ext>
                  </a:extLst>
                </p14:cNvPr>
                <p14:cNvContentPartPr/>
                <p14:nvPr/>
              </p14:nvContentPartPr>
              <p14:xfrm>
                <a:off x="6738773" y="1485987"/>
                <a:ext cx="74160" cy="114840"/>
              </p14:xfrm>
            </p:contentPart>
          </mc:Choice>
          <mc:Fallback xmlns="">
            <p:pic>
              <p:nvPicPr>
                <p:cNvPr id="161" name="Freihand 160">
                  <a:extLst>
                    <a:ext uri="{FF2B5EF4-FFF2-40B4-BE49-F238E27FC236}">
                      <a16:creationId xmlns:a16="http://schemas.microsoft.com/office/drawing/2014/main" id="{8B527725-C75D-410F-9FCB-86E0F303E56C}"/>
                    </a:ext>
                  </a:extLst>
                </p:cNvPr>
                <p:cNvPicPr/>
                <p:nvPr/>
              </p:nvPicPr>
              <p:blipFill>
                <a:blip r:embed="rId364"/>
                <a:stretch>
                  <a:fillRect/>
                </a:stretch>
              </p:blipFill>
              <p:spPr>
                <a:xfrm>
                  <a:off x="6734453" y="1481667"/>
                  <a:ext cx="828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163" name="Freihand 162">
                  <a:extLst>
                    <a:ext uri="{FF2B5EF4-FFF2-40B4-BE49-F238E27FC236}">
                      <a16:creationId xmlns:a16="http://schemas.microsoft.com/office/drawing/2014/main" id="{E5B6FCCB-31B0-4695-B6A3-B6B3C1F56ED7}"/>
                    </a:ext>
                  </a:extLst>
                </p14:cNvPr>
                <p14:cNvContentPartPr/>
                <p14:nvPr/>
              </p14:nvContentPartPr>
              <p14:xfrm>
                <a:off x="6847493" y="1545027"/>
                <a:ext cx="84600" cy="101520"/>
              </p14:xfrm>
            </p:contentPart>
          </mc:Choice>
          <mc:Fallback xmlns="">
            <p:pic>
              <p:nvPicPr>
                <p:cNvPr id="163" name="Freihand 162">
                  <a:extLst>
                    <a:ext uri="{FF2B5EF4-FFF2-40B4-BE49-F238E27FC236}">
                      <a16:creationId xmlns:a16="http://schemas.microsoft.com/office/drawing/2014/main" id="{E5B6FCCB-31B0-4695-B6A3-B6B3C1F56ED7}"/>
                    </a:ext>
                  </a:extLst>
                </p:cNvPr>
                <p:cNvPicPr/>
                <p:nvPr/>
              </p:nvPicPr>
              <p:blipFill>
                <a:blip r:embed="rId366"/>
                <a:stretch>
                  <a:fillRect/>
                </a:stretch>
              </p:blipFill>
              <p:spPr>
                <a:xfrm>
                  <a:off x="6843173" y="1540707"/>
                  <a:ext cx="932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64" name="Freihand 163">
                  <a:extLst>
                    <a:ext uri="{FF2B5EF4-FFF2-40B4-BE49-F238E27FC236}">
                      <a16:creationId xmlns:a16="http://schemas.microsoft.com/office/drawing/2014/main" id="{8464F25C-F0A6-423C-9C55-D482BA23434C}"/>
                    </a:ext>
                  </a:extLst>
                </p14:cNvPr>
                <p14:cNvContentPartPr/>
                <p14:nvPr/>
              </p14:nvContentPartPr>
              <p14:xfrm>
                <a:off x="7055933" y="1441347"/>
                <a:ext cx="187560" cy="120600"/>
              </p14:xfrm>
            </p:contentPart>
          </mc:Choice>
          <mc:Fallback xmlns="">
            <p:pic>
              <p:nvPicPr>
                <p:cNvPr id="164" name="Freihand 163">
                  <a:extLst>
                    <a:ext uri="{FF2B5EF4-FFF2-40B4-BE49-F238E27FC236}">
                      <a16:creationId xmlns:a16="http://schemas.microsoft.com/office/drawing/2014/main" id="{8464F25C-F0A6-423C-9C55-D482BA23434C}"/>
                    </a:ext>
                  </a:extLst>
                </p:cNvPr>
                <p:cNvPicPr/>
                <p:nvPr/>
              </p:nvPicPr>
              <p:blipFill>
                <a:blip r:embed="rId368"/>
                <a:stretch>
                  <a:fillRect/>
                </a:stretch>
              </p:blipFill>
              <p:spPr>
                <a:xfrm>
                  <a:off x="7051613" y="1437027"/>
                  <a:ext cx="1962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166" name="Freihand 165">
                  <a:extLst>
                    <a:ext uri="{FF2B5EF4-FFF2-40B4-BE49-F238E27FC236}">
                      <a16:creationId xmlns:a16="http://schemas.microsoft.com/office/drawing/2014/main" id="{10647D37-3A79-4B1C-AB22-D26CABB14580}"/>
                    </a:ext>
                  </a:extLst>
                </p14:cNvPr>
                <p14:cNvContentPartPr/>
                <p14:nvPr/>
              </p14:nvContentPartPr>
              <p14:xfrm>
                <a:off x="7416293" y="1328307"/>
                <a:ext cx="15120" cy="8640"/>
              </p14:xfrm>
            </p:contentPart>
          </mc:Choice>
          <mc:Fallback xmlns="">
            <p:pic>
              <p:nvPicPr>
                <p:cNvPr id="166" name="Freihand 165">
                  <a:extLst>
                    <a:ext uri="{FF2B5EF4-FFF2-40B4-BE49-F238E27FC236}">
                      <a16:creationId xmlns:a16="http://schemas.microsoft.com/office/drawing/2014/main" id="{10647D37-3A79-4B1C-AB22-D26CABB14580}"/>
                    </a:ext>
                  </a:extLst>
                </p:cNvPr>
                <p:cNvPicPr/>
                <p:nvPr/>
              </p:nvPicPr>
              <p:blipFill>
                <a:blip r:embed="rId370"/>
                <a:stretch>
                  <a:fillRect/>
                </a:stretch>
              </p:blipFill>
              <p:spPr>
                <a:xfrm>
                  <a:off x="7411973" y="1323987"/>
                  <a:ext cx="237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65" name="Freihand 164">
                  <a:extLst>
                    <a:ext uri="{FF2B5EF4-FFF2-40B4-BE49-F238E27FC236}">
                      <a16:creationId xmlns:a16="http://schemas.microsoft.com/office/drawing/2014/main" id="{D562C0C6-A1E3-4AFF-9986-92AE8C62285A}"/>
                    </a:ext>
                  </a:extLst>
                </p14:cNvPr>
                <p14:cNvContentPartPr/>
                <p14:nvPr/>
              </p14:nvContentPartPr>
              <p14:xfrm>
                <a:off x="7393613" y="1419747"/>
                <a:ext cx="108000" cy="132480"/>
              </p14:xfrm>
            </p:contentPart>
          </mc:Choice>
          <mc:Fallback xmlns="">
            <p:pic>
              <p:nvPicPr>
                <p:cNvPr id="165" name="Freihand 164">
                  <a:extLst>
                    <a:ext uri="{FF2B5EF4-FFF2-40B4-BE49-F238E27FC236}">
                      <a16:creationId xmlns:a16="http://schemas.microsoft.com/office/drawing/2014/main" id="{D562C0C6-A1E3-4AFF-9986-92AE8C62285A}"/>
                    </a:ext>
                  </a:extLst>
                </p:cNvPr>
                <p:cNvPicPr/>
                <p:nvPr/>
              </p:nvPicPr>
              <p:blipFill>
                <a:blip r:embed="rId372"/>
                <a:stretch>
                  <a:fillRect/>
                </a:stretch>
              </p:blipFill>
              <p:spPr>
                <a:xfrm>
                  <a:off x="7389293" y="1415427"/>
                  <a:ext cx="1166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67" name="Freihand 166">
                  <a:extLst>
                    <a:ext uri="{FF2B5EF4-FFF2-40B4-BE49-F238E27FC236}">
                      <a16:creationId xmlns:a16="http://schemas.microsoft.com/office/drawing/2014/main" id="{B8487CB4-6325-4A96-A570-922A65F5763A}"/>
                    </a:ext>
                  </a:extLst>
                </p14:cNvPr>
                <p14:cNvContentPartPr/>
                <p14:nvPr/>
              </p14:nvContentPartPr>
              <p14:xfrm>
                <a:off x="7552013" y="1519827"/>
                <a:ext cx="90360" cy="82080"/>
              </p14:xfrm>
            </p:contentPart>
          </mc:Choice>
          <mc:Fallback xmlns="">
            <p:pic>
              <p:nvPicPr>
                <p:cNvPr id="167" name="Freihand 166">
                  <a:extLst>
                    <a:ext uri="{FF2B5EF4-FFF2-40B4-BE49-F238E27FC236}">
                      <a16:creationId xmlns:a16="http://schemas.microsoft.com/office/drawing/2014/main" id="{B8487CB4-6325-4A96-A570-922A65F5763A}"/>
                    </a:ext>
                  </a:extLst>
                </p:cNvPr>
                <p:cNvPicPr/>
                <p:nvPr/>
              </p:nvPicPr>
              <p:blipFill>
                <a:blip r:embed="rId374"/>
                <a:stretch>
                  <a:fillRect/>
                </a:stretch>
              </p:blipFill>
              <p:spPr>
                <a:xfrm>
                  <a:off x="7547693" y="1515507"/>
                  <a:ext cx="990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78" name="Freihand 277">
                  <a:extLst>
                    <a:ext uri="{FF2B5EF4-FFF2-40B4-BE49-F238E27FC236}">
                      <a16:creationId xmlns:a16="http://schemas.microsoft.com/office/drawing/2014/main" id="{2EC42336-EA15-43A4-AA4B-EB55D33B1216}"/>
                    </a:ext>
                  </a:extLst>
                </p14:cNvPr>
                <p14:cNvContentPartPr/>
                <p14:nvPr/>
              </p14:nvContentPartPr>
              <p14:xfrm>
                <a:off x="6590813" y="1377987"/>
                <a:ext cx="83520" cy="413640"/>
              </p14:xfrm>
            </p:contentPart>
          </mc:Choice>
          <mc:Fallback xmlns="">
            <p:pic>
              <p:nvPicPr>
                <p:cNvPr id="278" name="Freihand 277">
                  <a:extLst>
                    <a:ext uri="{FF2B5EF4-FFF2-40B4-BE49-F238E27FC236}">
                      <a16:creationId xmlns:a16="http://schemas.microsoft.com/office/drawing/2014/main" id="{2EC42336-EA15-43A4-AA4B-EB55D33B1216}"/>
                    </a:ext>
                  </a:extLst>
                </p:cNvPr>
                <p:cNvPicPr/>
                <p:nvPr/>
              </p:nvPicPr>
              <p:blipFill>
                <a:blip r:embed="rId376"/>
                <a:stretch>
                  <a:fillRect/>
                </a:stretch>
              </p:blipFill>
              <p:spPr>
                <a:xfrm>
                  <a:off x="6586493" y="1373667"/>
                  <a:ext cx="92160" cy="42228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79" name="Freihand 278">
                  <a:extLst>
                    <a:ext uri="{FF2B5EF4-FFF2-40B4-BE49-F238E27FC236}">
                      <a16:creationId xmlns:a16="http://schemas.microsoft.com/office/drawing/2014/main" id="{A3E0F691-E221-4384-9E24-CE14D23353FD}"/>
                    </a:ext>
                  </a:extLst>
                </p14:cNvPr>
                <p14:cNvContentPartPr/>
                <p14:nvPr/>
              </p14:nvContentPartPr>
              <p14:xfrm>
                <a:off x="6578213" y="1213107"/>
                <a:ext cx="1344960" cy="561960"/>
              </p14:xfrm>
            </p:contentPart>
          </mc:Choice>
          <mc:Fallback xmlns="">
            <p:pic>
              <p:nvPicPr>
                <p:cNvPr id="279" name="Freihand 278">
                  <a:extLst>
                    <a:ext uri="{FF2B5EF4-FFF2-40B4-BE49-F238E27FC236}">
                      <a16:creationId xmlns:a16="http://schemas.microsoft.com/office/drawing/2014/main" id="{A3E0F691-E221-4384-9E24-CE14D23353FD}"/>
                    </a:ext>
                  </a:extLst>
                </p:cNvPr>
                <p:cNvPicPr/>
                <p:nvPr/>
              </p:nvPicPr>
              <p:blipFill>
                <a:blip r:embed="rId378"/>
                <a:stretch>
                  <a:fillRect/>
                </a:stretch>
              </p:blipFill>
              <p:spPr>
                <a:xfrm>
                  <a:off x="6573893" y="1208787"/>
                  <a:ext cx="1353600" cy="570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9">
            <p14:nvContentPartPr>
              <p14:cNvPr id="281" name="Freihand 280">
                <a:extLst>
                  <a:ext uri="{FF2B5EF4-FFF2-40B4-BE49-F238E27FC236}">
                    <a16:creationId xmlns:a16="http://schemas.microsoft.com/office/drawing/2014/main" id="{7DDB7855-474B-4EA0-80AD-A6F074B9D709}"/>
                  </a:ext>
                </a:extLst>
              </p14:cNvPr>
              <p14:cNvContentPartPr/>
              <p14:nvPr/>
            </p14:nvContentPartPr>
            <p14:xfrm>
              <a:off x="984533" y="5346267"/>
              <a:ext cx="81720" cy="18360"/>
            </p14:xfrm>
          </p:contentPart>
        </mc:Choice>
        <mc:Fallback xmlns="">
          <p:pic>
            <p:nvPicPr>
              <p:cNvPr id="281" name="Freihand 280">
                <a:extLst>
                  <a:ext uri="{FF2B5EF4-FFF2-40B4-BE49-F238E27FC236}">
                    <a16:creationId xmlns:a16="http://schemas.microsoft.com/office/drawing/2014/main" id="{7DDB7855-474B-4EA0-80AD-A6F074B9D709}"/>
                  </a:ext>
                </a:extLst>
              </p:cNvPr>
              <p:cNvPicPr/>
              <p:nvPr/>
            </p:nvPicPr>
            <p:blipFill>
              <a:blip r:embed="rId380"/>
              <a:stretch>
                <a:fillRect/>
              </a:stretch>
            </p:blipFill>
            <p:spPr>
              <a:xfrm>
                <a:off x="980213" y="5341947"/>
                <a:ext cx="903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82" name="Freihand 281">
                <a:extLst>
                  <a:ext uri="{FF2B5EF4-FFF2-40B4-BE49-F238E27FC236}">
                    <a16:creationId xmlns:a16="http://schemas.microsoft.com/office/drawing/2014/main" id="{1F28041A-E33E-4C80-9FA5-44BA34B587F9}"/>
                  </a:ext>
                </a:extLst>
              </p14:cNvPr>
              <p14:cNvContentPartPr/>
              <p14:nvPr/>
            </p14:nvContentPartPr>
            <p14:xfrm>
              <a:off x="1358933" y="5387307"/>
              <a:ext cx="55080" cy="3240"/>
            </p14:xfrm>
          </p:contentPart>
        </mc:Choice>
        <mc:Fallback xmlns="">
          <p:pic>
            <p:nvPicPr>
              <p:cNvPr id="282" name="Freihand 281">
                <a:extLst>
                  <a:ext uri="{FF2B5EF4-FFF2-40B4-BE49-F238E27FC236}">
                    <a16:creationId xmlns:a16="http://schemas.microsoft.com/office/drawing/2014/main" id="{1F28041A-E33E-4C80-9FA5-44BA34B587F9}"/>
                  </a:ext>
                </a:extLst>
              </p:cNvPr>
              <p:cNvPicPr/>
              <p:nvPr/>
            </p:nvPicPr>
            <p:blipFill>
              <a:blip r:embed="rId382"/>
              <a:stretch>
                <a:fillRect/>
              </a:stretch>
            </p:blipFill>
            <p:spPr>
              <a:xfrm>
                <a:off x="1354613" y="5382987"/>
                <a:ext cx="637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86" name="Freihand 285">
                <a:extLst>
                  <a:ext uri="{FF2B5EF4-FFF2-40B4-BE49-F238E27FC236}">
                    <a16:creationId xmlns:a16="http://schemas.microsoft.com/office/drawing/2014/main" id="{50C9573B-E235-4ACA-92F4-14CB19623246}"/>
                  </a:ext>
                </a:extLst>
              </p14:cNvPr>
              <p14:cNvContentPartPr/>
              <p14:nvPr/>
            </p14:nvContentPartPr>
            <p14:xfrm>
              <a:off x="2351453" y="4318107"/>
              <a:ext cx="21240" cy="63360"/>
            </p14:xfrm>
          </p:contentPart>
        </mc:Choice>
        <mc:Fallback xmlns="">
          <p:pic>
            <p:nvPicPr>
              <p:cNvPr id="286" name="Freihand 285">
                <a:extLst>
                  <a:ext uri="{FF2B5EF4-FFF2-40B4-BE49-F238E27FC236}">
                    <a16:creationId xmlns:a16="http://schemas.microsoft.com/office/drawing/2014/main" id="{50C9573B-E235-4ACA-92F4-14CB19623246}"/>
                  </a:ext>
                </a:extLst>
              </p:cNvPr>
              <p:cNvPicPr/>
              <p:nvPr/>
            </p:nvPicPr>
            <p:blipFill>
              <a:blip r:embed="rId384"/>
              <a:stretch>
                <a:fillRect/>
              </a:stretch>
            </p:blipFill>
            <p:spPr>
              <a:xfrm>
                <a:off x="2347133" y="4313787"/>
                <a:ext cx="29880" cy="72000"/>
              </a:xfrm>
              <a:prstGeom prst="rect">
                <a:avLst/>
              </a:prstGeom>
            </p:spPr>
          </p:pic>
        </mc:Fallback>
      </mc:AlternateContent>
      <p:grpSp>
        <p:nvGrpSpPr>
          <p:cNvPr id="302" name="Gruppieren 301">
            <a:extLst>
              <a:ext uri="{FF2B5EF4-FFF2-40B4-BE49-F238E27FC236}">
                <a16:creationId xmlns:a16="http://schemas.microsoft.com/office/drawing/2014/main" id="{CFD0CABC-63DE-4324-95A0-4DC312E33358}"/>
              </a:ext>
            </a:extLst>
          </p:cNvPr>
          <p:cNvGrpSpPr/>
          <p:nvPr/>
        </p:nvGrpSpPr>
        <p:grpSpPr>
          <a:xfrm>
            <a:off x="4995653" y="1875147"/>
            <a:ext cx="2209320" cy="392760"/>
            <a:chOff x="4995653" y="1875147"/>
            <a:chExt cx="2209320" cy="392760"/>
          </a:xfrm>
        </p:grpSpPr>
        <mc:AlternateContent xmlns:mc="http://schemas.openxmlformats.org/markup-compatibility/2006" xmlns:p14="http://schemas.microsoft.com/office/powerpoint/2010/main">
          <mc:Choice Requires="p14">
            <p:contentPart p14:bwMode="auto" r:id="rId385">
              <p14:nvContentPartPr>
                <p14:cNvPr id="287" name="Freihand 286">
                  <a:extLst>
                    <a:ext uri="{FF2B5EF4-FFF2-40B4-BE49-F238E27FC236}">
                      <a16:creationId xmlns:a16="http://schemas.microsoft.com/office/drawing/2014/main" id="{CDAB09A8-8892-4C02-8C4C-2173FB08CAB6}"/>
                    </a:ext>
                  </a:extLst>
                </p14:cNvPr>
                <p14:cNvContentPartPr/>
                <p14:nvPr/>
              </p14:nvContentPartPr>
              <p14:xfrm>
                <a:off x="4995653" y="2121747"/>
                <a:ext cx="257760" cy="27720"/>
              </p14:xfrm>
            </p:contentPart>
          </mc:Choice>
          <mc:Fallback xmlns="">
            <p:pic>
              <p:nvPicPr>
                <p:cNvPr id="287" name="Freihand 286">
                  <a:extLst>
                    <a:ext uri="{FF2B5EF4-FFF2-40B4-BE49-F238E27FC236}">
                      <a16:creationId xmlns:a16="http://schemas.microsoft.com/office/drawing/2014/main" id="{CDAB09A8-8892-4C02-8C4C-2173FB08CAB6}"/>
                    </a:ext>
                  </a:extLst>
                </p:cNvPr>
                <p:cNvPicPr/>
                <p:nvPr/>
              </p:nvPicPr>
              <p:blipFill>
                <a:blip r:embed="rId386"/>
                <a:stretch>
                  <a:fillRect/>
                </a:stretch>
              </p:blipFill>
              <p:spPr>
                <a:xfrm>
                  <a:off x="4991333" y="2117427"/>
                  <a:ext cx="2664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88" name="Freihand 287">
                  <a:extLst>
                    <a:ext uri="{FF2B5EF4-FFF2-40B4-BE49-F238E27FC236}">
                      <a16:creationId xmlns:a16="http://schemas.microsoft.com/office/drawing/2014/main" id="{CFEE5AAE-D60B-4493-85B7-0BD9F5FE587E}"/>
                    </a:ext>
                  </a:extLst>
                </p14:cNvPr>
                <p14:cNvContentPartPr/>
                <p14:nvPr/>
              </p14:nvContentPartPr>
              <p14:xfrm>
                <a:off x="5203013" y="2046867"/>
                <a:ext cx="150840" cy="176760"/>
              </p14:xfrm>
            </p:contentPart>
          </mc:Choice>
          <mc:Fallback xmlns="">
            <p:pic>
              <p:nvPicPr>
                <p:cNvPr id="288" name="Freihand 287">
                  <a:extLst>
                    <a:ext uri="{FF2B5EF4-FFF2-40B4-BE49-F238E27FC236}">
                      <a16:creationId xmlns:a16="http://schemas.microsoft.com/office/drawing/2014/main" id="{CFEE5AAE-D60B-4493-85B7-0BD9F5FE587E}"/>
                    </a:ext>
                  </a:extLst>
                </p:cNvPr>
                <p:cNvPicPr/>
                <p:nvPr/>
              </p:nvPicPr>
              <p:blipFill>
                <a:blip r:embed="rId388"/>
                <a:stretch>
                  <a:fillRect/>
                </a:stretch>
              </p:blipFill>
              <p:spPr>
                <a:xfrm>
                  <a:off x="5198693" y="2042547"/>
                  <a:ext cx="15948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89" name="Freihand 288">
                  <a:extLst>
                    <a:ext uri="{FF2B5EF4-FFF2-40B4-BE49-F238E27FC236}">
                      <a16:creationId xmlns:a16="http://schemas.microsoft.com/office/drawing/2014/main" id="{D0ABED3D-8B01-44DF-9274-B7D4829A3110}"/>
                    </a:ext>
                  </a:extLst>
                </p14:cNvPr>
                <p14:cNvContentPartPr/>
                <p14:nvPr/>
              </p14:nvContentPartPr>
              <p14:xfrm>
                <a:off x="5597933" y="2001867"/>
                <a:ext cx="19440" cy="171720"/>
              </p14:xfrm>
            </p:contentPart>
          </mc:Choice>
          <mc:Fallback xmlns="">
            <p:pic>
              <p:nvPicPr>
                <p:cNvPr id="289" name="Freihand 288">
                  <a:extLst>
                    <a:ext uri="{FF2B5EF4-FFF2-40B4-BE49-F238E27FC236}">
                      <a16:creationId xmlns:a16="http://schemas.microsoft.com/office/drawing/2014/main" id="{D0ABED3D-8B01-44DF-9274-B7D4829A3110}"/>
                    </a:ext>
                  </a:extLst>
                </p:cNvPr>
                <p:cNvPicPr/>
                <p:nvPr/>
              </p:nvPicPr>
              <p:blipFill>
                <a:blip r:embed="rId390"/>
                <a:stretch>
                  <a:fillRect/>
                </a:stretch>
              </p:blipFill>
              <p:spPr>
                <a:xfrm>
                  <a:off x="5593613" y="1997547"/>
                  <a:ext cx="280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90" name="Freihand 289">
                  <a:extLst>
                    <a:ext uri="{FF2B5EF4-FFF2-40B4-BE49-F238E27FC236}">
                      <a16:creationId xmlns:a16="http://schemas.microsoft.com/office/drawing/2014/main" id="{C7928646-57F3-4180-BCB3-242FFBA78CE8}"/>
                    </a:ext>
                  </a:extLst>
                </p14:cNvPr>
                <p14:cNvContentPartPr/>
                <p14:nvPr/>
              </p14:nvContentPartPr>
              <p14:xfrm>
                <a:off x="5485973" y="1969107"/>
                <a:ext cx="216720" cy="181800"/>
              </p14:xfrm>
            </p:contentPart>
          </mc:Choice>
          <mc:Fallback xmlns="">
            <p:pic>
              <p:nvPicPr>
                <p:cNvPr id="290" name="Freihand 289">
                  <a:extLst>
                    <a:ext uri="{FF2B5EF4-FFF2-40B4-BE49-F238E27FC236}">
                      <a16:creationId xmlns:a16="http://schemas.microsoft.com/office/drawing/2014/main" id="{C7928646-57F3-4180-BCB3-242FFBA78CE8}"/>
                    </a:ext>
                  </a:extLst>
                </p:cNvPr>
                <p:cNvPicPr/>
                <p:nvPr/>
              </p:nvPicPr>
              <p:blipFill>
                <a:blip r:embed="rId392"/>
                <a:stretch>
                  <a:fillRect/>
                </a:stretch>
              </p:blipFill>
              <p:spPr>
                <a:xfrm>
                  <a:off x="5481653" y="1964787"/>
                  <a:ext cx="2253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91" name="Freihand 290">
                  <a:extLst>
                    <a:ext uri="{FF2B5EF4-FFF2-40B4-BE49-F238E27FC236}">
                      <a16:creationId xmlns:a16="http://schemas.microsoft.com/office/drawing/2014/main" id="{23D44EC5-79E2-4E64-BA25-129E9FF7D732}"/>
                    </a:ext>
                  </a:extLst>
                </p14:cNvPr>
                <p14:cNvContentPartPr/>
                <p14:nvPr/>
              </p14:nvContentPartPr>
              <p14:xfrm>
                <a:off x="5734733" y="2046507"/>
                <a:ext cx="24120" cy="82080"/>
              </p14:xfrm>
            </p:contentPart>
          </mc:Choice>
          <mc:Fallback xmlns="">
            <p:pic>
              <p:nvPicPr>
                <p:cNvPr id="291" name="Freihand 290">
                  <a:extLst>
                    <a:ext uri="{FF2B5EF4-FFF2-40B4-BE49-F238E27FC236}">
                      <a16:creationId xmlns:a16="http://schemas.microsoft.com/office/drawing/2014/main" id="{23D44EC5-79E2-4E64-BA25-129E9FF7D732}"/>
                    </a:ext>
                  </a:extLst>
                </p:cNvPr>
                <p:cNvPicPr/>
                <p:nvPr/>
              </p:nvPicPr>
              <p:blipFill>
                <a:blip r:embed="rId394"/>
                <a:stretch>
                  <a:fillRect/>
                </a:stretch>
              </p:blipFill>
              <p:spPr>
                <a:xfrm>
                  <a:off x="5730413" y="2042187"/>
                  <a:ext cx="327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92" name="Freihand 291">
                  <a:extLst>
                    <a:ext uri="{FF2B5EF4-FFF2-40B4-BE49-F238E27FC236}">
                      <a16:creationId xmlns:a16="http://schemas.microsoft.com/office/drawing/2014/main" id="{BFDCE922-086A-4B85-BF04-48C839537A1E}"/>
                    </a:ext>
                  </a:extLst>
                </p14:cNvPr>
                <p14:cNvContentPartPr/>
                <p14:nvPr/>
              </p14:nvContentPartPr>
              <p14:xfrm>
                <a:off x="5776853" y="1951107"/>
                <a:ext cx="109080" cy="189720"/>
              </p14:xfrm>
            </p:contentPart>
          </mc:Choice>
          <mc:Fallback xmlns="">
            <p:pic>
              <p:nvPicPr>
                <p:cNvPr id="292" name="Freihand 291">
                  <a:extLst>
                    <a:ext uri="{FF2B5EF4-FFF2-40B4-BE49-F238E27FC236}">
                      <a16:creationId xmlns:a16="http://schemas.microsoft.com/office/drawing/2014/main" id="{BFDCE922-086A-4B85-BF04-48C839537A1E}"/>
                    </a:ext>
                  </a:extLst>
                </p:cNvPr>
                <p:cNvPicPr/>
                <p:nvPr/>
              </p:nvPicPr>
              <p:blipFill>
                <a:blip r:embed="rId396"/>
                <a:stretch>
                  <a:fillRect/>
                </a:stretch>
              </p:blipFill>
              <p:spPr>
                <a:xfrm>
                  <a:off x="5772533" y="1946787"/>
                  <a:ext cx="1177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93" name="Freihand 292">
                  <a:extLst>
                    <a:ext uri="{FF2B5EF4-FFF2-40B4-BE49-F238E27FC236}">
                      <a16:creationId xmlns:a16="http://schemas.microsoft.com/office/drawing/2014/main" id="{37C6B6A9-DC90-4D7B-BAA2-FBF474FD596D}"/>
                    </a:ext>
                  </a:extLst>
                </p14:cNvPr>
                <p14:cNvContentPartPr/>
                <p14:nvPr/>
              </p14:nvContentPartPr>
              <p14:xfrm>
                <a:off x="5890253" y="2029227"/>
                <a:ext cx="91800" cy="155160"/>
              </p14:xfrm>
            </p:contentPart>
          </mc:Choice>
          <mc:Fallback xmlns="">
            <p:pic>
              <p:nvPicPr>
                <p:cNvPr id="293" name="Freihand 292">
                  <a:extLst>
                    <a:ext uri="{FF2B5EF4-FFF2-40B4-BE49-F238E27FC236}">
                      <a16:creationId xmlns:a16="http://schemas.microsoft.com/office/drawing/2014/main" id="{37C6B6A9-DC90-4D7B-BAA2-FBF474FD596D}"/>
                    </a:ext>
                  </a:extLst>
                </p:cNvPr>
                <p:cNvPicPr/>
                <p:nvPr/>
              </p:nvPicPr>
              <p:blipFill>
                <a:blip r:embed="rId398"/>
                <a:stretch>
                  <a:fillRect/>
                </a:stretch>
              </p:blipFill>
              <p:spPr>
                <a:xfrm>
                  <a:off x="5885933" y="2024907"/>
                  <a:ext cx="1004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94" name="Freihand 293">
                  <a:extLst>
                    <a:ext uri="{FF2B5EF4-FFF2-40B4-BE49-F238E27FC236}">
                      <a16:creationId xmlns:a16="http://schemas.microsoft.com/office/drawing/2014/main" id="{C8100894-1F8C-4920-80CB-C01B04D465DF}"/>
                    </a:ext>
                  </a:extLst>
                </p14:cNvPr>
                <p14:cNvContentPartPr/>
                <p14:nvPr/>
              </p14:nvContentPartPr>
              <p14:xfrm>
                <a:off x="6006173" y="2043267"/>
                <a:ext cx="142200" cy="123840"/>
              </p14:xfrm>
            </p:contentPart>
          </mc:Choice>
          <mc:Fallback xmlns="">
            <p:pic>
              <p:nvPicPr>
                <p:cNvPr id="294" name="Freihand 293">
                  <a:extLst>
                    <a:ext uri="{FF2B5EF4-FFF2-40B4-BE49-F238E27FC236}">
                      <a16:creationId xmlns:a16="http://schemas.microsoft.com/office/drawing/2014/main" id="{C8100894-1F8C-4920-80CB-C01B04D465DF}"/>
                    </a:ext>
                  </a:extLst>
                </p:cNvPr>
                <p:cNvPicPr/>
                <p:nvPr/>
              </p:nvPicPr>
              <p:blipFill>
                <a:blip r:embed="rId400"/>
                <a:stretch>
                  <a:fillRect/>
                </a:stretch>
              </p:blipFill>
              <p:spPr>
                <a:xfrm>
                  <a:off x="6001853" y="2038947"/>
                  <a:ext cx="1508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95" name="Freihand 294">
                  <a:extLst>
                    <a:ext uri="{FF2B5EF4-FFF2-40B4-BE49-F238E27FC236}">
                      <a16:creationId xmlns:a16="http://schemas.microsoft.com/office/drawing/2014/main" id="{14B2D8E8-992B-4F8C-81E4-2A000ACCE84D}"/>
                    </a:ext>
                  </a:extLst>
                </p14:cNvPr>
                <p14:cNvContentPartPr/>
                <p14:nvPr/>
              </p14:nvContentPartPr>
              <p14:xfrm>
                <a:off x="6285173" y="1983147"/>
                <a:ext cx="168480" cy="173160"/>
              </p14:xfrm>
            </p:contentPart>
          </mc:Choice>
          <mc:Fallback xmlns="">
            <p:pic>
              <p:nvPicPr>
                <p:cNvPr id="295" name="Freihand 294">
                  <a:extLst>
                    <a:ext uri="{FF2B5EF4-FFF2-40B4-BE49-F238E27FC236}">
                      <a16:creationId xmlns:a16="http://schemas.microsoft.com/office/drawing/2014/main" id="{14B2D8E8-992B-4F8C-81E4-2A000ACCE84D}"/>
                    </a:ext>
                  </a:extLst>
                </p:cNvPr>
                <p:cNvPicPr/>
                <p:nvPr/>
              </p:nvPicPr>
              <p:blipFill>
                <a:blip r:embed="rId402"/>
                <a:stretch>
                  <a:fillRect/>
                </a:stretch>
              </p:blipFill>
              <p:spPr>
                <a:xfrm>
                  <a:off x="6280853" y="1978827"/>
                  <a:ext cx="1771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96" name="Freihand 295">
                  <a:extLst>
                    <a:ext uri="{FF2B5EF4-FFF2-40B4-BE49-F238E27FC236}">
                      <a16:creationId xmlns:a16="http://schemas.microsoft.com/office/drawing/2014/main" id="{277206B8-DBCA-4AA5-A6BF-DD51DE8BC875}"/>
                    </a:ext>
                  </a:extLst>
                </p14:cNvPr>
                <p14:cNvContentPartPr/>
                <p14:nvPr/>
              </p14:nvContentPartPr>
              <p14:xfrm>
                <a:off x="6442133" y="1951107"/>
                <a:ext cx="88200" cy="177120"/>
              </p14:xfrm>
            </p:contentPart>
          </mc:Choice>
          <mc:Fallback xmlns="">
            <p:pic>
              <p:nvPicPr>
                <p:cNvPr id="296" name="Freihand 295">
                  <a:extLst>
                    <a:ext uri="{FF2B5EF4-FFF2-40B4-BE49-F238E27FC236}">
                      <a16:creationId xmlns:a16="http://schemas.microsoft.com/office/drawing/2014/main" id="{277206B8-DBCA-4AA5-A6BF-DD51DE8BC875}"/>
                    </a:ext>
                  </a:extLst>
                </p:cNvPr>
                <p:cNvPicPr/>
                <p:nvPr/>
              </p:nvPicPr>
              <p:blipFill>
                <a:blip r:embed="rId404"/>
                <a:stretch>
                  <a:fillRect/>
                </a:stretch>
              </p:blipFill>
              <p:spPr>
                <a:xfrm>
                  <a:off x="6437813" y="1946787"/>
                  <a:ext cx="968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97" name="Freihand 296">
                  <a:extLst>
                    <a:ext uri="{FF2B5EF4-FFF2-40B4-BE49-F238E27FC236}">
                      <a16:creationId xmlns:a16="http://schemas.microsoft.com/office/drawing/2014/main" id="{E8CBC58E-C045-448F-A345-D355531F4442}"/>
                    </a:ext>
                  </a:extLst>
                </p14:cNvPr>
                <p14:cNvContentPartPr/>
                <p14:nvPr/>
              </p14:nvContentPartPr>
              <p14:xfrm>
                <a:off x="6539333" y="2011587"/>
                <a:ext cx="141120" cy="102600"/>
              </p14:xfrm>
            </p:contentPart>
          </mc:Choice>
          <mc:Fallback xmlns="">
            <p:pic>
              <p:nvPicPr>
                <p:cNvPr id="297" name="Freihand 296">
                  <a:extLst>
                    <a:ext uri="{FF2B5EF4-FFF2-40B4-BE49-F238E27FC236}">
                      <a16:creationId xmlns:a16="http://schemas.microsoft.com/office/drawing/2014/main" id="{E8CBC58E-C045-448F-A345-D355531F4442}"/>
                    </a:ext>
                  </a:extLst>
                </p:cNvPr>
                <p:cNvPicPr/>
                <p:nvPr/>
              </p:nvPicPr>
              <p:blipFill>
                <a:blip r:embed="rId406"/>
                <a:stretch>
                  <a:fillRect/>
                </a:stretch>
              </p:blipFill>
              <p:spPr>
                <a:xfrm>
                  <a:off x="6535013" y="2007267"/>
                  <a:ext cx="1497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98" name="Freihand 297">
                  <a:extLst>
                    <a:ext uri="{FF2B5EF4-FFF2-40B4-BE49-F238E27FC236}">
                      <a16:creationId xmlns:a16="http://schemas.microsoft.com/office/drawing/2014/main" id="{7852B297-251A-4AE0-AD1D-D8A2F86F1C6E}"/>
                    </a:ext>
                  </a:extLst>
                </p14:cNvPr>
                <p14:cNvContentPartPr/>
                <p14:nvPr/>
              </p14:nvContentPartPr>
              <p14:xfrm>
                <a:off x="6274373" y="1875147"/>
                <a:ext cx="116640" cy="7920"/>
              </p14:xfrm>
            </p:contentPart>
          </mc:Choice>
          <mc:Fallback xmlns="">
            <p:pic>
              <p:nvPicPr>
                <p:cNvPr id="298" name="Freihand 297">
                  <a:extLst>
                    <a:ext uri="{FF2B5EF4-FFF2-40B4-BE49-F238E27FC236}">
                      <a16:creationId xmlns:a16="http://schemas.microsoft.com/office/drawing/2014/main" id="{7852B297-251A-4AE0-AD1D-D8A2F86F1C6E}"/>
                    </a:ext>
                  </a:extLst>
                </p:cNvPr>
                <p:cNvPicPr/>
                <p:nvPr/>
              </p:nvPicPr>
              <p:blipFill>
                <a:blip r:embed="rId408"/>
                <a:stretch>
                  <a:fillRect/>
                </a:stretch>
              </p:blipFill>
              <p:spPr>
                <a:xfrm>
                  <a:off x="6270053" y="1870827"/>
                  <a:ext cx="12528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99" name="Freihand 298">
                  <a:extLst>
                    <a:ext uri="{FF2B5EF4-FFF2-40B4-BE49-F238E27FC236}">
                      <a16:creationId xmlns:a16="http://schemas.microsoft.com/office/drawing/2014/main" id="{C1AF6A8C-DB70-475A-8FD4-27EF41B8793E}"/>
                    </a:ext>
                  </a:extLst>
                </p14:cNvPr>
                <p14:cNvContentPartPr/>
                <p14:nvPr/>
              </p14:nvContentPartPr>
              <p14:xfrm>
                <a:off x="6738773" y="1955427"/>
                <a:ext cx="43920" cy="172800"/>
              </p14:xfrm>
            </p:contentPart>
          </mc:Choice>
          <mc:Fallback xmlns="">
            <p:pic>
              <p:nvPicPr>
                <p:cNvPr id="299" name="Freihand 298">
                  <a:extLst>
                    <a:ext uri="{FF2B5EF4-FFF2-40B4-BE49-F238E27FC236}">
                      <a16:creationId xmlns:a16="http://schemas.microsoft.com/office/drawing/2014/main" id="{C1AF6A8C-DB70-475A-8FD4-27EF41B8793E}"/>
                    </a:ext>
                  </a:extLst>
                </p:cNvPr>
                <p:cNvPicPr/>
                <p:nvPr/>
              </p:nvPicPr>
              <p:blipFill>
                <a:blip r:embed="rId410"/>
                <a:stretch>
                  <a:fillRect/>
                </a:stretch>
              </p:blipFill>
              <p:spPr>
                <a:xfrm>
                  <a:off x="6734453" y="1951107"/>
                  <a:ext cx="525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300" name="Freihand 299">
                  <a:extLst>
                    <a:ext uri="{FF2B5EF4-FFF2-40B4-BE49-F238E27FC236}">
                      <a16:creationId xmlns:a16="http://schemas.microsoft.com/office/drawing/2014/main" id="{25007E5A-B759-4352-81E0-366CE82DE573}"/>
                    </a:ext>
                  </a:extLst>
                </p14:cNvPr>
                <p14:cNvContentPartPr/>
                <p14:nvPr/>
              </p14:nvContentPartPr>
              <p14:xfrm>
                <a:off x="6797093" y="2027067"/>
                <a:ext cx="110520" cy="86040"/>
              </p14:xfrm>
            </p:contentPart>
          </mc:Choice>
          <mc:Fallback xmlns="">
            <p:pic>
              <p:nvPicPr>
                <p:cNvPr id="300" name="Freihand 299">
                  <a:extLst>
                    <a:ext uri="{FF2B5EF4-FFF2-40B4-BE49-F238E27FC236}">
                      <a16:creationId xmlns:a16="http://schemas.microsoft.com/office/drawing/2014/main" id="{25007E5A-B759-4352-81E0-366CE82DE573}"/>
                    </a:ext>
                  </a:extLst>
                </p:cNvPr>
                <p:cNvPicPr/>
                <p:nvPr/>
              </p:nvPicPr>
              <p:blipFill>
                <a:blip r:embed="rId412"/>
                <a:stretch>
                  <a:fillRect/>
                </a:stretch>
              </p:blipFill>
              <p:spPr>
                <a:xfrm>
                  <a:off x="6792773" y="2022747"/>
                  <a:ext cx="1191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301" name="Freihand 300">
                  <a:extLst>
                    <a:ext uri="{FF2B5EF4-FFF2-40B4-BE49-F238E27FC236}">
                      <a16:creationId xmlns:a16="http://schemas.microsoft.com/office/drawing/2014/main" id="{78C5B0EB-7380-4B51-B2AC-23E888F27A3C}"/>
                    </a:ext>
                  </a:extLst>
                </p14:cNvPr>
                <p14:cNvContentPartPr/>
                <p14:nvPr/>
              </p14:nvContentPartPr>
              <p14:xfrm>
                <a:off x="6868733" y="2036427"/>
                <a:ext cx="336240" cy="231480"/>
              </p14:xfrm>
            </p:contentPart>
          </mc:Choice>
          <mc:Fallback xmlns="">
            <p:pic>
              <p:nvPicPr>
                <p:cNvPr id="301" name="Freihand 300">
                  <a:extLst>
                    <a:ext uri="{FF2B5EF4-FFF2-40B4-BE49-F238E27FC236}">
                      <a16:creationId xmlns:a16="http://schemas.microsoft.com/office/drawing/2014/main" id="{78C5B0EB-7380-4B51-B2AC-23E888F27A3C}"/>
                    </a:ext>
                  </a:extLst>
                </p:cNvPr>
                <p:cNvPicPr/>
                <p:nvPr/>
              </p:nvPicPr>
              <p:blipFill>
                <a:blip r:embed="rId414"/>
                <a:stretch>
                  <a:fillRect/>
                </a:stretch>
              </p:blipFill>
              <p:spPr>
                <a:xfrm>
                  <a:off x="6864413" y="2032107"/>
                  <a:ext cx="344880" cy="240120"/>
                </a:xfrm>
                <a:prstGeom prst="rect">
                  <a:avLst/>
                </a:prstGeom>
              </p:spPr>
            </p:pic>
          </mc:Fallback>
        </mc:AlternateContent>
      </p:grpSp>
      <p:grpSp>
        <p:nvGrpSpPr>
          <p:cNvPr id="328" name="Gruppieren 327">
            <a:extLst>
              <a:ext uri="{FF2B5EF4-FFF2-40B4-BE49-F238E27FC236}">
                <a16:creationId xmlns:a16="http://schemas.microsoft.com/office/drawing/2014/main" id="{A5747836-4D64-4DB4-9D58-6C715B6B4985}"/>
              </a:ext>
            </a:extLst>
          </p:cNvPr>
          <p:cNvGrpSpPr/>
          <p:nvPr/>
        </p:nvGrpSpPr>
        <p:grpSpPr>
          <a:xfrm>
            <a:off x="7377053" y="1919427"/>
            <a:ext cx="519840" cy="192240"/>
            <a:chOff x="7377053" y="1919427"/>
            <a:chExt cx="519840" cy="192240"/>
          </a:xfrm>
        </p:grpSpPr>
        <mc:AlternateContent xmlns:mc="http://schemas.openxmlformats.org/markup-compatibility/2006" xmlns:p14="http://schemas.microsoft.com/office/powerpoint/2010/main">
          <mc:Choice Requires="p14">
            <p:contentPart p14:bwMode="auto" r:id="rId415">
              <p14:nvContentPartPr>
                <p14:cNvPr id="303" name="Freihand 302">
                  <a:extLst>
                    <a:ext uri="{FF2B5EF4-FFF2-40B4-BE49-F238E27FC236}">
                      <a16:creationId xmlns:a16="http://schemas.microsoft.com/office/drawing/2014/main" id="{9FF61422-57D4-4AF4-BD08-9769D75E8123}"/>
                    </a:ext>
                  </a:extLst>
                </p14:cNvPr>
                <p14:cNvContentPartPr/>
                <p14:nvPr/>
              </p14:nvContentPartPr>
              <p14:xfrm>
                <a:off x="7377053" y="2019867"/>
                <a:ext cx="345600" cy="91800"/>
              </p14:xfrm>
            </p:contentPart>
          </mc:Choice>
          <mc:Fallback xmlns="">
            <p:pic>
              <p:nvPicPr>
                <p:cNvPr id="303" name="Freihand 302">
                  <a:extLst>
                    <a:ext uri="{FF2B5EF4-FFF2-40B4-BE49-F238E27FC236}">
                      <a16:creationId xmlns:a16="http://schemas.microsoft.com/office/drawing/2014/main" id="{9FF61422-57D4-4AF4-BD08-9769D75E8123}"/>
                    </a:ext>
                  </a:extLst>
                </p:cNvPr>
                <p:cNvPicPr/>
                <p:nvPr/>
              </p:nvPicPr>
              <p:blipFill>
                <a:blip r:embed="rId416"/>
                <a:stretch>
                  <a:fillRect/>
                </a:stretch>
              </p:blipFill>
              <p:spPr>
                <a:xfrm>
                  <a:off x="7372733" y="2015547"/>
                  <a:ext cx="3542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304" name="Freihand 303">
                  <a:extLst>
                    <a:ext uri="{FF2B5EF4-FFF2-40B4-BE49-F238E27FC236}">
                      <a16:creationId xmlns:a16="http://schemas.microsoft.com/office/drawing/2014/main" id="{DE39FFF0-DE4A-4A37-BCDC-A2EA69B6DA18}"/>
                    </a:ext>
                  </a:extLst>
                </p14:cNvPr>
                <p14:cNvContentPartPr/>
                <p14:nvPr/>
              </p14:nvContentPartPr>
              <p14:xfrm>
                <a:off x="7680173" y="1926987"/>
                <a:ext cx="41760" cy="34560"/>
              </p14:xfrm>
            </p:contentPart>
          </mc:Choice>
          <mc:Fallback xmlns="">
            <p:pic>
              <p:nvPicPr>
                <p:cNvPr id="304" name="Freihand 303">
                  <a:extLst>
                    <a:ext uri="{FF2B5EF4-FFF2-40B4-BE49-F238E27FC236}">
                      <a16:creationId xmlns:a16="http://schemas.microsoft.com/office/drawing/2014/main" id="{DE39FFF0-DE4A-4A37-BCDC-A2EA69B6DA18}"/>
                    </a:ext>
                  </a:extLst>
                </p:cNvPr>
                <p:cNvPicPr/>
                <p:nvPr/>
              </p:nvPicPr>
              <p:blipFill>
                <a:blip r:embed="rId418"/>
                <a:stretch>
                  <a:fillRect/>
                </a:stretch>
              </p:blipFill>
              <p:spPr>
                <a:xfrm>
                  <a:off x="7675853" y="1922667"/>
                  <a:ext cx="504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305" name="Freihand 304">
                  <a:extLst>
                    <a:ext uri="{FF2B5EF4-FFF2-40B4-BE49-F238E27FC236}">
                      <a16:creationId xmlns:a16="http://schemas.microsoft.com/office/drawing/2014/main" id="{421C1FB1-ECF1-48CE-8CF6-F2D9AD30D4E8}"/>
                    </a:ext>
                  </a:extLst>
                </p14:cNvPr>
                <p14:cNvContentPartPr/>
                <p14:nvPr/>
              </p14:nvContentPartPr>
              <p14:xfrm>
                <a:off x="7756853" y="1919427"/>
                <a:ext cx="140040" cy="141840"/>
              </p14:xfrm>
            </p:contentPart>
          </mc:Choice>
          <mc:Fallback xmlns="">
            <p:pic>
              <p:nvPicPr>
                <p:cNvPr id="305" name="Freihand 304">
                  <a:extLst>
                    <a:ext uri="{FF2B5EF4-FFF2-40B4-BE49-F238E27FC236}">
                      <a16:creationId xmlns:a16="http://schemas.microsoft.com/office/drawing/2014/main" id="{421C1FB1-ECF1-48CE-8CF6-F2D9AD30D4E8}"/>
                    </a:ext>
                  </a:extLst>
                </p:cNvPr>
                <p:cNvPicPr/>
                <p:nvPr/>
              </p:nvPicPr>
              <p:blipFill>
                <a:blip r:embed="rId420"/>
                <a:stretch>
                  <a:fillRect/>
                </a:stretch>
              </p:blipFill>
              <p:spPr>
                <a:xfrm>
                  <a:off x="7752533" y="1915107"/>
                  <a:ext cx="148680" cy="150480"/>
                </a:xfrm>
                <a:prstGeom prst="rect">
                  <a:avLst/>
                </a:prstGeom>
              </p:spPr>
            </p:pic>
          </mc:Fallback>
        </mc:AlternateContent>
      </p:grpSp>
      <p:grpSp>
        <p:nvGrpSpPr>
          <p:cNvPr id="327" name="Gruppieren 326">
            <a:extLst>
              <a:ext uri="{FF2B5EF4-FFF2-40B4-BE49-F238E27FC236}">
                <a16:creationId xmlns:a16="http://schemas.microsoft.com/office/drawing/2014/main" id="{E2F144CD-C493-4C2F-9174-1DBFEA7D336C}"/>
              </a:ext>
            </a:extLst>
          </p:cNvPr>
          <p:cNvGrpSpPr/>
          <p:nvPr/>
        </p:nvGrpSpPr>
        <p:grpSpPr>
          <a:xfrm>
            <a:off x="8085173" y="1809627"/>
            <a:ext cx="338400" cy="246600"/>
            <a:chOff x="8085173" y="1809627"/>
            <a:chExt cx="338400" cy="246600"/>
          </a:xfrm>
        </p:grpSpPr>
        <mc:AlternateContent xmlns:mc="http://schemas.openxmlformats.org/markup-compatibility/2006" xmlns:p14="http://schemas.microsoft.com/office/powerpoint/2010/main">
          <mc:Choice Requires="p14">
            <p:contentPart p14:bwMode="auto" r:id="rId421">
              <p14:nvContentPartPr>
                <p14:cNvPr id="306" name="Freihand 305">
                  <a:extLst>
                    <a:ext uri="{FF2B5EF4-FFF2-40B4-BE49-F238E27FC236}">
                      <a16:creationId xmlns:a16="http://schemas.microsoft.com/office/drawing/2014/main" id="{00161E63-B64C-4CC3-AB89-E03DF1B40800}"/>
                    </a:ext>
                  </a:extLst>
                </p14:cNvPr>
                <p14:cNvContentPartPr/>
                <p14:nvPr/>
              </p14:nvContentPartPr>
              <p14:xfrm>
                <a:off x="8085173" y="1970547"/>
                <a:ext cx="230760" cy="85680"/>
              </p14:xfrm>
            </p:contentPart>
          </mc:Choice>
          <mc:Fallback xmlns="">
            <p:pic>
              <p:nvPicPr>
                <p:cNvPr id="306" name="Freihand 305">
                  <a:extLst>
                    <a:ext uri="{FF2B5EF4-FFF2-40B4-BE49-F238E27FC236}">
                      <a16:creationId xmlns:a16="http://schemas.microsoft.com/office/drawing/2014/main" id="{00161E63-B64C-4CC3-AB89-E03DF1B40800}"/>
                    </a:ext>
                  </a:extLst>
                </p:cNvPr>
                <p:cNvPicPr/>
                <p:nvPr/>
              </p:nvPicPr>
              <p:blipFill>
                <a:blip r:embed="rId422"/>
                <a:stretch>
                  <a:fillRect/>
                </a:stretch>
              </p:blipFill>
              <p:spPr>
                <a:xfrm>
                  <a:off x="8080853" y="1966227"/>
                  <a:ext cx="2394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307" name="Freihand 306">
                  <a:extLst>
                    <a:ext uri="{FF2B5EF4-FFF2-40B4-BE49-F238E27FC236}">
                      <a16:creationId xmlns:a16="http://schemas.microsoft.com/office/drawing/2014/main" id="{7D24E40D-0079-49E1-A55F-A046BF8A104B}"/>
                    </a:ext>
                  </a:extLst>
                </p14:cNvPr>
                <p14:cNvContentPartPr/>
                <p14:nvPr/>
              </p14:nvContentPartPr>
              <p14:xfrm>
                <a:off x="8323853" y="1852107"/>
                <a:ext cx="99720" cy="176400"/>
              </p14:xfrm>
            </p:contentPart>
          </mc:Choice>
          <mc:Fallback xmlns="">
            <p:pic>
              <p:nvPicPr>
                <p:cNvPr id="307" name="Freihand 306">
                  <a:extLst>
                    <a:ext uri="{FF2B5EF4-FFF2-40B4-BE49-F238E27FC236}">
                      <a16:creationId xmlns:a16="http://schemas.microsoft.com/office/drawing/2014/main" id="{7D24E40D-0079-49E1-A55F-A046BF8A104B}"/>
                    </a:ext>
                  </a:extLst>
                </p:cNvPr>
                <p:cNvPicPr/>
                <p:nvPr/>
              </p:nvPicPr>
              <p:blipFill>
                <a:blip r:embed="rId424"/>
                <a:stretch>
                  <a:fillRect/>
                </a:stretch>
              </p:blipFill>
              <p:spPr>
                <a:xfrm>
                  <a:off x="8319533" y="1847787"/>
                  <a:ext cx="10836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308" name="Freihand 307">
                  <a:extLst>
                    <a:ext uri="{FF2B5EF4-FFF2-40B4-BE49-F238E27FC236}">
                      <a16:creationId xmlns:a16="http://schemas.microsoft.com/office/drawing/2014/main" id="{14803C6D-506C-406E-A2D9-48750CC70EC9}"/>
                    </a:ext>
                  </a:extLst>
                </p14:cNvPr>
                <p14:cNvContentPartPr/>
                <p14:nvPr/>
              </p14:nvContentPartPr>
              <p14:xfrm>
                <a:off x="8313053" y="1809627"/>
                <a:ext cx="19440" cy="9000"/>
              </p14:xfrm>
            </p:contentPart>
          </mc:Choice>
          <mc:Fallback xmlns="">
            <p:pic>
              <p:nvPicPr>
                <p:cNvPr id="308" name="Freihand 307">
                  <a:extLst>
                    <a:ext uri="{FF2B5EF4-FFF2-40B4-BE49-F238E27FC236}">
                      <a16:creationId xmlns:a16="http://schemas.microsoft.com/office/drawing/2014/main" id="{14803C6D-506C-406E-A2D9-48750CC70EC9}"/>
                    </a:ext>
                  </a:extLst>
                </p:cNvPr>
                <p:cNvPicPr/>
                <p:nvPr/>
              </p:nvPicPr>
              <p:blipFill>
                <a:blip r:embed="rId426"/>
                <a:stretch>
                  <a:fillRect/>
                </a:stretch>
              </p:blipFill>
              <p:spPr>
                <a:xfrm>
                  <a:off x="8308733" y="1805307"/>
                  <a:ext cx="28080" cy="17640"/>
                </a:xfrm>
                <a:prstGeom prst="rect">
                  <a:avLst/>
                </a:prstGeom>
              </p:spPr>
            </p:pic>
          </mc:Fallback>
        </mc:AlternateContent>
      </p:grpSp>
      <p:grpSp>
        <p:nvGrpSpPr>
          <p:cNvPr id="326" name="Gruppieren 325">
            <a:extLst>
              <a:ext uri="{FF2B5EF4-FFF2-40B4-BE49-F238E27FC236}">
                <a16:creationId xmlns:a16="http://schemas.microsoft.com/office/drawing/2014/main" id="{9580D189-85E3-4251-B792-6287B08B1858}"/>
              </a:ext>
            </a:extLst>
          </p:cNvPr>
          <p:cNvGrpSpPr/>
          <p:nvPr/>
        </p:nvGrpSpPr>
        <p:grpSpPr>
          <a:xfrm>
            <a:off x="8586293" y="1769667"/>
            <a:ext cx="648000" cy="453960"/>
            <a:chOff x="8586293" y="1769667"/>
            <a:chExt cx="648000" cy="453960"/>
          </a:xfrm>
        </p:grpSpPr>
        <mc:AlternateContent xmlns:mc="http://schemas.openxmlformats.org/markup-compatibility/2006" xmlns:p14="http://schemas.microsoft.com/office/powerpoint/2010/main">
          <mc:Choice Requires="p14">
            <p:contentPart p14:bwMode="auto" r:id="rId427">
              <p14:nvContentPartPr>
                <p14:cNvPr id="309" name="Freihand 308">
                  <a:extLst>
                    <a:ext uri="{FF2B5EF4-FFF2-40B4-BE49-F238E27FC236}">
                      <a16:creationId xmlns:a16="http://schemas.microsoft.com/office/drawing/2014/main" id="{67BA36F5-A411-422E-B2E4-24EECFCA2B39}"/>
                    </a:ext>
                  </a:extLst>
                </p14:cNvPr>
                <p14:cNvContentPartPr/>
                <p14:nvPr/>
              </p14:nvContentPartPr>
              <p14:xfrm>
                <a:off x="8586293" y="1894587"/>
                <a:ext cx="192960" cy="329040"/>
              </p14:xfrm>
            </p:contentPart>
          </mc:Choice>
          <mc:Fallback xmlns="">
            <p:pic>
              <p:nvPicPr>
                <p:cNvPr id="309" name="Freihand 308">
                  <a:extLst>
                    <a:ext uri="{FF2B5EF4-FFF2-40B4-BE49-F238E27FC236}">
                      <a16:creationId xmlns:a16="http://schemas.microsoft.com/office/drawing/2014/main" id="{67BA36F5-A411-422E-B2E4-24EECFCA2B39}"/>
                    </a:ext>
                  </a:extLst>
                </p:cNvPr>
                <p:cNvPicPr/>
                <p:nvPr/>
              </p:nvPicPr>
              <p:blipFill>
                <a:blip r:embed="rId428"/>
                <a:stretch>
                  <a:fillRect/>
                </a:stretch>
              </p:blipFill>
              <p:spPr>
                <a:xfrm>
                  <a:off x="8581973" y="1890267"/>
                  <a:ext cx="201600" cy="33768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310" name="Freihand 309">
                  <a:extLst>
                    <a:ext uri="{FF2B5EF4-FFF2-40B4-BE49-F238E27FC236}">
                      <a16:creationId xmlns:a16="http://schemas.microsoft.com/office/drawing/2014/main" id="{5AA07A4D-5E55-44E3-95A2-994ED59F9165}"/>
                    </a:ext>
                  </a:extLst>
                </p14:cNvPr>
                <p14:cNvContentPartPr/>
                <p14:nvPr/>
              </p14:nvContentPartPr>
              <p14:xfrm>
                <a:off x="8774213" y="1769667"/>
                <a:ext cx="19080" cy="80640"/>
              </p14:xfrm>
            </p:contentPart>
          </mc:Choice>
          <mc:Fallback xmlns="">
            <p:pic>
              <p:nvPicPr>
                <p:cNvPr id="310" name="Freihand 309">
                  <a:extLst>
                    <a:ext uri="{FF2B5EF4-FFF2-40B4-BE49-F238E27FC236}">
                      <a16:creationId xmlns:a16="http://schemas.microsoft.com/office/drawing/2014/main" id="{5AA07A4D-5E55-44E3-95A2-994ED59F9165}"/>
                    </a:ext>
                  </a:extLst>
                </p:cNvPr>
                <p:cNvPicPr/>
                <p:nvPr/>
              </p:nvPicPr>
              <p:blipFill>
                <a:blip r:embed="rId430"/>
                <a:stretch>
                  <a:fillRect/>
                </a:stretch>
              </p:blipFill>
              <p:spPr>
                <a:xfrm>
                  <a:off x="8769893" y="1765347"/>
                  <a:ext cx="2772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311" name="Freihand 310">
                  <a:extLst>
                    <a:ext uri="{FF2B5EF4-FFF2-40B4-BE49-F238E27FC236}">
                      <a16:creationId xmlns:a16="http://schemas.microsoft.com/office/drawing/2014/main" id="{CDF242DB-F84E-4B9E-839D-69BD1F8119AD}"/>
                    </a:ext>
                  </a:extLst>
                </p14:cNvPr>
                <p14:cNvContentPartPr/>
                <p14:nvPr/>
              </p14:nvContentPartPr>
              <p14:xfrm>
                <a:off x="8818853" y="1812507"/>
                <a:ext cx="415440" cy="210960"/>
              </p14:xfrm>
            </p:contentPart>
          </mc:Choice>
          <mc:Fallback xmlns="">
            <p:pic>
              <p:nvPicPr>
                <p:cNvPr id="311" name="Freihand 310">
                  <a:extLst>
                    <a:ext uri="{FF2B5EF4-FFF2-40B4-BE49-F238E27FC236}">
                      <a16:creationId xmlns:a16="http://schemas.microsoft.com/office/drawing/2014/main" id="{CDF242DB-F84E-4B9E-839D-69BD1F8119AD}"/>
                    </a:ext>
                  </a:extLst>
                </p:cNvPr>
                <p:cNvPicPr/>
                <p:nvPr/>
              </p:nvPicPr>
              <p:blipFill>
                <a:blip r:embed="rId432"/>
                <a:stretch>
                  <a:fillRect/>
                </a:stretch>
              </p:blipFill>
              <p:spPr>
                <a:xfrm>
                  <a:off x="8814533" y="1808187"/>
                  <a:ext cx="424080" cy="219600"/>
                </a:xfrm>
                <a:prstGeom prst="rect">
                  <a:avLst/>
                </a:prstGeom>
              </p:spPr>
            </p:pic>
          </mc:Fallback>
        </mc:AlternateContent>
      </p:grpSp>
      <p:grpSp>
        <p:nvGrpSpPr>
          <p:cNvPr id="325" name="Gruppieren 324">
            <a:extLst>
              <a:ext uri="{FF2B5EF4-FFF2-40B4-BE49-F238E27FC236}">
                <a16:creationId xmlns:a16="http://schemas.microsoft.com/office/drawing/2014/main" id="{D623C532-3248-48F6-853A-A81C8546D080}"/>
              </a:ext>
            </a:extLst>
          </p:cNvPr>
          <p:cNvGrpSpPr/>
          <p:nvPr/>
        </p:nvGrpSpPr>
        <p:grpSpPr>
          <a:xfrm>
            <a:off x="9439853" y="1677507"/>
            <a:ext cx="2129040" cy="407880"/>
            <a:chOff x="9439853" y="1677507"/>
            <a:chExt cx="2129040" cy="407880"/>
          </a:xfrm>
        </p:grpSpPr>
        <mc:AlternateContent xmlns:mc="http://schemas.openxmlformats.org/markup-compatibility/2006" xmlns:p14="http://schemas.microsoft.com/office/powerpoint/2010/main">
          <mc:Choice Requires="p14">
            <p:contentPart p14:bwMode="auto" r:id="rId433">
              <p14:nvContentPartPr>
                <p14:cNvPr id="312" name="Freihand 311">
                  <a:extLst>
                    <a:ext uri="{FF2B5EF4-FFF2-40B4-BE49-F238E27FC236}">
                      <a16:creationId xmlns:a16="http://schemas.microsoft.com/office/drawing/2014/main" id="{455ECCCF-BC29-4419-A6A4-8CC32C8309A6}"/>
                    </a:ext>
                  </a:extLst>
                </p14:cNvPr>
                <p14:cNvContentPartPr/>
                <p14:nvPr/>
              </p14:nvContentPartPr>
              <p14:xfrm>
                <a:off x="9439853" y="1796667"/>
                <a:ext cx="127440" cy="191160"/>
              </p14:xfrm>
            </p:contentPart>
          </mc:Choice>
          <mc:Fallback xmlns="">
            <p:pic>
              <p:nvPicPr>
                <p:cNvPr id="312" name="Freihand 311">
                  <a:extLst>
                    <a:ext uri="{FF2B5EF4-FFF2-40B4-BE49-F238E27FC236}">
                      <a16:creationId xmlns:a16="http://schemas.microsoft.com/office/drawing/2014/main" id="{455ECCCF-BC29-4419-A6A4-8CC32C8309A6}"/>
                    </a:ext>
                  </a:extLst>
                </p:cNvPr>
                <p:cNvPicPr/>
                <p:nvPr/>
              </p:nvPicPr>
              <p:blipFill>
                <a:blip r:embed="rId434"/>
                <a:stretch>
                  <a:fillRect/>
                </a:stretch>
              </p:blipFill>
              <p:spPr>
                <a:xfrm>
                  <a:off x="9435533" y="1792347"/>
                  <a:ext cx="1360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313" name="Freihand 312">
                  <a:extLst>
                    <a:ext uri="{FF2B5EF4-FFF2-40B4-BE49-F238E27FC236}">
                      <a16:creationId xmlns:a16="http://schemas.microsoft.com/office/drawing/2014/main" id="{A31324D0-5933-4412-8082-10EDFDA0C981}"/>
                    </a:ext>
                  </a:extLst>
                </p14:cNvPr>
                <p14:cNvContentPartPr/>
                <p14:nvPr/>
              </p14:nvContentPartPr>
              <p14:xfrm>
                <a:off x="9465773" y="1875147"/>
                <a:ext cx="98280" cy="19440"/>
              </p14:xfrm>
            </p:contentPart>
          </mc:Choice>
          <mc:Fallback xmlns="">
            <p:pic>
              <p:nvPicPr>
                <p:cNvPr id="313" name="Freihand 312">
                  <a:extLst>
                    <a:ext uri="{FF2B5EF4-FFF2-40B4-BE49-F238E27FC236}">
                      <a16:creationId xmlns:a16="http://schemas.microsoft.com/office/drawing/2014/main" id="{A31324D0-5933-4412-8082-10EDFDA0C981}"/>
                    </a:ext>
                  </a:extLst>
                </p:cNvPr>
                <p:cNvPicPr/>
                <p:nvPr/>
              </p:nvPicPr>
              <p:blipFill>
                <a:blip r:embed="rId436"/>
                <a:stretch>
                  <a:fillRect/>
                </a:stretch>
              </p:blipFill>
              <p:spPr>
                <a:xfrm>
                  <a:off x="9461453" y="1870827"/>
                  <a:ext cx="1069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314" name="Freihand 313">
                  <a:extLst>
                    <a:ext uri="{FF2B5EF4-FFF2-40B4-BE49-F238E27FC236}">
                      <a16:creationId xmlns:a16="http://schemas.microsoft.com/office/drawing/2014/main" id="{DBC5FF78-FDEE-4B77-8986-169C13269AA5}"/>
                    </a:ext>
                  </a:extLst>
                </p14:cNvPr>
                <p14:cNvContentPartPr/>
                <p14:nvPr/>
              </p14:nvContentPartPr>
              <p14:xfrm>
                <a:off x="9607253" y="1816467"/>
                <a:ext cx="198360" cy="145800"/>
              </p14:xfrm>
            </p:contentPart>
          </mc:Choice>
          <mc:Fallback xmlns="">
            <p:pic>
              <p:nvPicPr>
                <p:cNvPr id="314" name="Freihand 313">
                  <a:extLst>
                    <a:ext uri="{FF2B5EF4-FFF2-40B4-BE49-F238E27FC236}">
                      <a16:creationId xmlns:a16="http://schemas.microsoft.com/office/drawing/2014/main" id="{DBC5FF78-FDEE-4B77-8986-169C13269AA5}"/>
                    </a:ext>
                  </a:extLst>
                </p:cNvPr>
                <p:cNvPicPr/>
                <p:nvPr/>
              </p:nvPicPr>
              <p:blipFill>
                <a:blip r:embed="rId438"/>
                <a:stretch>
                  <a:fillRect/>
                </a:stretch>
              </p:blipFill>
              <p:spPr>
                <a:xfrm>
                  <a:off x="9602933" y="1812147"/>
                  <a:ext cx="207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315" name="Freihand 314">
                  <a:extLst>
                    <a:ext uri="{FF2B5EF4-FFF2-40B4-BE49-F238E27FC236}">
                      <a16:creationId xmlns:a16="http://schemas.microsoft.com/office/drawing/2014/main" id="{2A4F877C-B286-4B74-8E5C-54F2AD3DFA9B}"/>
                    </a:ext>
                  </a:extLst>
                </p14:cNvPr>
                <p14:cNvContentPartPr/>
                <p14:nvPr/>
              </p14:nvContentPartPr>
              <p14:xfrm>
                <a:off x="9799853" y="1867947"/>
                <a:ext cx="77040" cy="97200"/>
              </p14:xfrm>
            </p:contentPart>
          </mc:Choice>
          <mc:Fallback xmlns="">
            <p:pic>
              <p:nvPicPr>
                <p:cNvPr id="315" name="Freihand 314">
                  <a:extLst>
                    <a:ext uri="{FF2B5EF4-FFF2-40B4-BE49-F238E27FC236}">
                      <a16:creationId xmlns:a16="http://schemas.microsoft.com/office/drawing/2014/main" id="{2A4F877C-B286-4B74-8E5C-54F2AD3DFA9B}"/>
                    </a:ext>
                  </a:extLst>
                </p:cNvPr>
                <p:cNvPicPr/>
                <p:nvPr/>
              </p:nvPicPr>
              <p:blipFill>
                <a:blip r:embed="rId440"/>
                <a:stretch>
                  <a:fillRect/>
                </a:stretch>
              </p:blipFill>
              <p:spPr>
                <a:xfrm>
                  <a:off x="9795533" y="1863627"/>
                  <a:ext cx="856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316" name="Freihand 315">
                  <a:extLst>
                    <a:ext uri="{FF2B5EF4-FFF2-40B4-BE49-F238E27FC236}">
                      <a16:creationId xmlns:a16="http://schemas.microsoft.com/office/drawing/2014/main" id="{9776F8BC-551E-4302-B7F7-C8BC1DEFC781}"/>
                    </a:ext>
                  </a:extLst>
                </p14:cNvPr>
                <p14:cNvContentPartPr/>
                <p14:nvPr/>
              </p14:nvContentPartPr>
              <p14:xfrm>
                <a:off x="9904253" y="1879827"/>
                <a:ext cx="70920" cy="92880"/>
              </p14:xfrm>
            </p:contentPart>
          </mc:Choice>
          <mc:Fallback xmlns="">
            <p:pic>
              <p:nvPicPr>
                <p:cNvPr id="316" name="Freihand 315">
                  <a:extLst>
                    <a:ext uri="{FF2B5EF4-FFF2-40B4-BE49-F238E27FC236}">
                      <a16:creationId xmlns:a16="http://schemas.microsoft.com/office/drawing/2014/main" id="{9776F8BC-551E-4302-B7F7-C8BC1DEFC781}"/>
                    </a:ext>
                  </a:extLst>
                </p:cNvPr>
                <p:cNvPicPr/>
                <p:nvPr/>
              </p:nvPicPr>
              <p:blipFill>
                <a:blip r:embed="rId442"/>
                <a:stretch>
                  <a:fillRect/>
                </a:stretch>
              </p:blipFill>
              <p:spPr>
                <a:xfrm>
                  <a:off x="9899933" y="1875507"/>
                  <a:ext cx="795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317" name="Freihand 316">
                  <a:extLst>
                    <a:ext uri="{FF2B5EF4-FFF2-40B4-BE49-F238E27FC236}">
                      <a16:creationId xmlns:a16="http://schemas.microsoft.com/office/drawing/2014/main" id="{7850D948-904C-4D86-B1A4-E2D8DEB6D78F}"/>
                    </a:ext>
                  </a:extLst>
                </p14:cNvPr>
                <p14:cNvContentPartPr/>
                <p14:nvPr/>
              </p14:nvContentPartPr>
              <p14:xfrm>
                <a:off x="10005773" y="1868307"/>
                <a:ext cx="110520" cy="81720"/>
              </p14:xfrm>
            </p:contentPart>
          </mc:Choice>
          <mc:Fallback xmlns="">
            <p:pic>
              <p:nvPicPr>
                <p:cNvPr id="317" name="Freihand 316">
                  <a:extLst>
                    <a:ext uri="{FF2B5EF4-FFF2-40B4-BE49-F238E27FC236}">
                      <a16:creationId xmlns:a16="http://schemas.microsoft.com/office/drawing/2014/main" id="{7850D948-904C-4D86-B1A4-E2D8DEB6D78F}"/>
                    </a:ext>
                  </a:extLst>
                </p:cNvPr>
                <p:cNvPicPr/>
                <p:nvPr/>
              </p:nvPicPr>
              <p:blipFill>
                <a:blip r:embed="rId444"/>
                <a:stretch>
                  <a:fillRect/>
                </a:stretch>
              </p:blipFill>
              <p:spPr>
                <a:xfrm>
                  <a:off x="10001453" y="1863987"/>
                  <a:ext cx="1191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318" name="Freihand 317">
                  <a:extLst>
                    <a:ext uri="{FF2B5EF4-FFF2-40B4-BE49-F238E27FC236}">
                      <a16:creationId xmlns:a16="http://schemas.microsoft.com/office/drawing/2014/main" id="{AF7E5C9D-7976-410F-8541-350F3AC2E7F5}"/>
                    </a:ext>
                  </a:extLst>
                </p14:cNvPr>
                <p14:cNvContentPartPr/>
                <p14:nvPr/>
              </p14:nvContentPartPr>
              <p14:xfrm>
                <a:off x="10152653" y="1769667"/>
                <a:ext cx="136800" cy="174960"/>
              </p14:xfrm>
            </p:contentPart>
          </mc:Choice>
          <mc:Fallback xmlns="">
            <p:pic>
              <p:nvPicPr>
                <p:cNvPr id="318" name="Freihand 317">
                  <a:extLst>
                    <a:ext uri="{FF2B5EF4-FFF2-40B4-BE49-F238E27FC236}">
                      <a16:creationId xmlns:a16="http://schemas.microsoft.com/office/drawing/2014/main" id="{AF7E5C9D-7976-410F-8541-350F3AC2E7F5}"/>
                    </a:ext>
                  </a:extLst>
                </p:cNvPr>
                <p:cNvPicPr/>
                <p:nvPr/>
              </p:nvPicPr>
              <p:blipFill>
                <a:blip r:embed="rId446"/>
                <a:stretch>
                  <a:fillRect/>
                </a:stretch>
              </p:blipFill>
              <p:spPr>
                <a:xfrm>
                  <a:off x="10148333" y="1765347"/>
                  <a:ext cx="145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319" name="Freihand 318">
                  <a:extLst>
                    <a:ext uri="{FF2B5EF4-FFF2-40B4-BE49-F238E27FC236}">
                      <a16:creationId xmlns:a16="http://schemas.microsoft.com/office/drawing/2014/main" id="{39FCEBF0-0451-4DC6-9A7E-8AD1CDC78262}"/>
                    </a:ext>
                  </a:extLst>
                </p14:cNvPr>
                <p14:cNvContentPartPr/>
                <p14:nvPr/>
              </p14:nvContentPartPr>
              <p14:xfrm>
                <a:off x="10149773" y="1816827"/>
                <a:ext cx="128520" cy="18000"/>
              </p14:xfrm>
            </p:contentPart>
          </mc:Choice>
          <mc:Fallback xmlns="">
            <p:pic>
              <p:nvPicPr>
                <p:cNvPr id="319" name="Freihand 318">
                  <a:extLst>
                    <a:ext uri="{FF2B5EF4-FFF2-40B4-BE49-F238E27FC236}">
                      <a16:creationId xmlns:a16="http://schemas.microsoft.com/office/drawing/2014/main" id="{39FCEBF0-0451-4DC6-9A7E-8AD1CDC78262}"/>
                    </a:ext>
                  </a:extLst>
                </p:cNvPr>
                <p:cNvPicPr/>
                <p:nvPr/>
              </p:nvPicPr>
              <p:blipFill>
                <a:blip r:embed="rId448"/>
                <a:stretch>
                  <a:fillRect/>
                </a:stretch>
              </p:blipFill>
              <p:spPr>
                <a:xfrm>
                  <a:off x="10145453" y="1812507"/>
                  <a:ext cx="1371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320" name="Freihand 319">
                  <a:extLst>
                    <a:ext uri="{FF2B5EF4-FFF2-40B4-BE49-F238E27FC236}">
                      <a16:creationId xmlns:a16="http://schemas.microsoft.com/office/drawing/2014/main" id="{FB062069-6676-4FD3-925F-5F873C1A357B}"/>
                    </a:ext>
                  </a:extLst>
                </p14:cNvPr>
                <p14:cNvContentPartPr/>
                <p14:nvPr/>
              </p14:nvContentPartPr>
              <p14:xfrm>
                <a:off x="10396013" y="1823307"/>
                <a:ext cx="534600" cy="262080"/>
              </p14:xfrm>
            </p:contentPart>
          </mc:Choice>
          <mc:Fallback xmlns="">
            <p:pic>
              <p:nvPicPr>
                <p:cNvPr id="320" name="Freihand 319">
                  <a:extLst>
                    <a:ext uri="{FF2B5EF4-FFF2-40B4-BE49-F238E27FC236}">
                      <a16:creationId xmlns:a16="http://schemas.microsoft.com/office/drawing/2014/main" id="{FB062069-6676-4FD3-925F-5F873C1A357B}"/>
                    </a:ext>
                  </a:extLst>
                </p:cNvPr>
                <p:cNvPicPr/>
                <p:nvPr/>
              </p:nvPicPr>
              <p:blipFill>
                <a:blip r:embed="rId450"/>
                <a:stretch>
                  <a:fillRect/>
                </a:stretch>
              </p:blipFill>
              <p:spPr>
                <a:xfrm>
                  <a:off x="10391693" y="1818987"/>
                  <a:ext cx="54324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321" name="Freihand 320">
                  <a:extLst>
                    <a:ext uri="{FF2B5EF4-FFF2-40B4-BE49-F238E27FC236}">
                      <a16:creationId xmlns:a16="http://schemas.microsoft.com/office/drawing/2014/main" id="{2B6B0CE9-E7D6-4B77-AD7B-2A9CADF8355B}"/>
                    </a:ext>
                  </a:extLst>
                </p14:cNvPr>
                <p14:cNvContentPartPr/>
                <p14:nvPr/>
              </p14:nvContentPartPr>
              <p14:xfrm>
                <a:off x="10988213" y="1860027"/>
                <a:ext cx="73800" cy="54720"/>
              </p14:xfrm>
            </p:contentPart>
          </mc:Choice>
          <mc:Fallback xmlns="">
            <p:pic>
              <p:nvPicPr>
                <p:cNvPr id="321" name="Freihand 320">
                  <a:extLst>
                    <a:ext uri="{FF2B5EF4-FFF2-40B4-BE49-F238E27FC236}">
                      <a16:creationId xmlns:a16="http://schemas.microsoft.com/office/drawing/2014/main" id="{2B6B0CE9-E7D6-4B77-AD7B-2A9CADF8355B}"/>
                    </a:ext>
                  </a:extLst>
                </p:cNvPr>
                <p:cNvPicPr/>
                <p:nvPr/>
              </p:nvPicPr>
              <p:blipFill>
                <a:blip r:embed="rId452"/>
                <a:stretch>
                  <a:fillRect/>
                </a:stretch>
              </p:blipFill>
              <p:spPr>
                <a:xfrm>
                  <a:off x="10983893" y="1855707"/>
                  <a:ext cx="8244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322" name="Freihand 321">
                  <a:extLst>
                    <a:ext uri="{FF2B5EF4-FFF2-40B4-BE49-F238E27FC236}">
                      <a16:creationId xmlns:a16="http://schemas.microsoft.com/office/drawing/2014/main" id="{C2EFBF93-5AF9-451A-B6C7-380E25FE6C42}"/>
                    </a:ext>
                  </a:extLst>
                </p14:cNvPr>
                <p14:cNvContentPartPr/>
                <p14:nvPr/>
              </p14:nvContentPartPr>
              <p14:xfrm>
                <a:off x="11102693" y="1859667"/>
                <a:ext cx="120960" cy="51120"/>
              </p14:xfrm>
            </p:contentPart>
          </mc:Choice>
          <mc:Fallback xmlns="">
            <p:pic>
              <p:nvPicPr>
                <p:cNvPr id="322" name="Freihand 321">
                  <a:extLst>
                    <a:ext uri="{FF2B5EF4-FFF2-40B4-BE49-F238E27FC236}">
                      <a16:creationId xmlns:a16="http://schemas.microsoft.com/office/drawing/2014/main" id="{C2EFBF93-5AF9-451A-B6C7-380E25FE6C42}"/>
                    </a:ext>
                  </a:extLst>
                </p:cNvPr>
                <p:cNvPicPr/>
                <p:nvPr/>
              </p:nvPicPr>
              <p:blipFill>
                <a:blip r:embed="rId454"/>
                <a:stretch>
                  <a:fillRect/>
                </a:stretch>
              </p:blipFill>
              <p:spPr>
                <a:xfrm>
                  <a:off x="11098373" y="1855347"/>
                  <a:ext cx="1296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323" name="Freihand 322">
                  <a:extLst>
                    <a:ext uri="{FF2B5EF4-FFF2-40B4-BE49-F238E27FC236}">
                      <a16:creationId xmlns:a16="http://schemas.microsoft.com/office/drawing/2014/main" id="{6F0E32EE-FAB7-417A-AB3F-44FCC53FDF9E}"/>
                    </a:ext>
                  </a:extLst>
                </p14:cNvPr>
                <p14:cNvContentPartPr/>
                <p14:nvPr/>
              </p14:nvContentPartPr>
              <p14:xfrm>
                <a:off x="11230133" y="1739427"/>
                <a:ext cx="252360" cy="175680"/>
              </p14:xfrm>
            </p:contentPart>
          </mc:Choice>
          <mc:Fallback xmlns="">
            <p:pic>
              <p:nvPicPr>
                <p:cNvPr id="323" name="Freihand 322">
                  <a:extLst>
                    <a:ext uri="{FF2B5EF4-FFF2-40B4-BE49-F238E27FC236}">
                      <a16:creationId xmlns:a16="http://schemas.microsoft.com/office/drawing/2014/main" id="{6F0E32EE-FAB7-417A-AB3F-44FCC53FDF9E}"/>
                    </a:ext>
                  </a:extLst>
                </p:cNvPr>
                <p:cNvPicPr/>
                <p:nvPr/>
              </p:nvPicPr>
              <p:blipFill>
                <a:blip r:embed="rId456"/>
                <a:stretch>
                  <a:fillRect/>
                </a:stretch>
              </p:blipFill>
              <p:spPr>
                <a:xfrm>
                  <a:off x="11225813" y="1735107"/>
                  <a:ext cx="2610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324" name="Freihand 323">
                  <a:extLst>
                    <a:ext uri="{FF2B5EF4-FFF2-40B4-BE49-F238E27FC236}">
                      <a16:creationId xmlns:a16="http://schemas.microsoft.com/office/drawing/2014/main" id="{DDA8F8C4-DF26-4CCA-AE6E-AC9E22EDB06B}"/>
                    </a:ext>
                  </a:extLst>
                </p14:cNvPr>
                <p14:cNvContentPartPr/>
                <p14:nvPr/>
              </p14:nvContentPartPr>
              <p14:xfrm>
                <a:off x="11512733" y="1677507"/>
                <a:ext cx="56160" cy="240840"/>
              </p14:xfrm>
            </p:contentPart>
          </mc:Choice>
          <mc:Fallback xmlns="">
            <p:pic>
              <p:nvPicPr>
                <p:cNvPr id="324" name="Freihand 323">
                  <a:extLst>
                    <a:ext uri="{FF2B5EF4-FFF2-40B4-BE49-F238E27FC236}">
                      <a16:creationId xmlns:a16="http://schemas.microsoft.com/office/drawing/2014/main" id="{DDA8F8C4-DF26-4CCA-AE6E-AC9E22EDB06B}"/>
                    </a:ext>
                  </a:extLst>
                </p:cNvPr>
                <p:cNvPicPr/>
                <p:nvPr/>
              </p:nvPicPr>
              <p:blipFill>
                <a:blip r:embed="rId458"/>
                <a:stretch>
                  <a:fillRect/>
                </a:stretch>
              </p:blipFill>
              <p:spPr>
                <a:xfrm>
                  <a:off x="11508413" y="1673187"/>
                  <a:ext cx="64800" cy="249480"/>
                </a:xfrm>
                <a:prstGeom prst="rect">
                  <a:avLst/>
                </a:prstGeom>
              </p:spPr>
            </p:pic>
          </mc:Fallback>
        </mc:AlternateContent>
      </p:grpSp>
      <p:grpSp>
        <p:nvGrpSpPr>
          <p:cNvPr id="331" name="Gruppieren 330">
            <a:extLst>
              <a:ext uri="{FF2B5EF4-FFF2-40B4-BE49-F238E27FC236}">
                <a16:creationId xmlns:a16="http://schemas.microsoft.com/office/drawing/2014/main" id="{55A117C7-2D81-445B-A9D5-71540576B5E9}"/>
              </a:ext>
            </a:extLst>
          </p:cNvPr>
          <p:cNvGrpSpPr/>
          <p:nvPr/>
        </p:nvGrpSpPr>
        <p:grpSpPr>
          <a:xfrm>
            <a:off x="1754573" y="2741307"/>
            <a:ext cx="2413800" cy="3010680"/>
            <a:chOff x="1754573" y="2741307"/>
            <a:chExt cx="2413800" cy="3010680"/>
          </a:xfrm>
        </p:grpSpPr>
        <mc:AlternateContent xmlns:mc="http://schemas.openxmlformats.org/markup-compatibility/2006" xmlns:p14="http://schemas.microsoft.com/office/powerpoint/2010/main">
          <mc:Choice Requires="p14">
            <p:contentPart p14:bwMode="auto" r:id="rId459">
              <p14:nvContentPartPr>
                <p14:cNvPr id="218" name="Freihand 217">
                  <a:extLst>
                    <a:ext uri="{FF2B5EF4-FFF2-40B4-BE49-F238E27FC236}">
                      <a16:creationId xmlns:a16="http://schemas.microsoft.com/office/drawing/2014/main" id="{2B9838B2-8764-4C63-B30A-E95F4D9FC202}"/>
                    </a:ext>
                  </a:extLst>
                </p14:cNvPr>
                <p14:cNvContentPartPr/>
                <p14:nvPr/>
              </p14:nvContentPartPr>
              <p14:xfrm>
                <a:off x="1891733" y="2741307"/>
                <a:ext cx="26280" cy="272880"/>
              </p14:xfrm>
            </p:contentPart>
          </mc:Choice>
          <mc:Fallback xmlns="">
            <p:pic>
              <p:nvPicPr>
                <p:cNvPr id="218" name="Freihand 217">
                  <a:extLst>
                    <a:ext uri="{FF2B5EF4-FFF2-40B4-BE49-F238E27FC236}">
                      <a16:creationId xmlns:a16="http://schemas.microsoft.com/office/drawing/2014/main" id="{2B9838B2-8764-4C63-B30A-E95F4D9FC202}"/>
                    </a:ext>
                  </a:extLst>
                </p:cNvPr>
                <p:cNvPicPr/>
                <p:nvPr/>
              </p:nvPicPr>
              <p:blipFill>
                <a:blip r:embed="rId460"/>
                <a:stretch>
                  <a:fillRect/>
                </a:stretch>
              </p:blipFill>
              <p:spPr>
                <a:xfrm>
                  <a:off x="1887413" y="2736987"/>
                  <a:ext cx="3492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19" name="Freihand 218">
                  <a:extLst>
                    <a:ext uri="{FF2B5EF4-FFF2-40B4-BE49-F238E27FC236}">
                      <a16:creationId xmlns:a16="http://schemas.microsoft.com/office/drawing/2014/main" id="{7CAF2C71-BD70-437F-925F-7BC471FF2B94}"/>
                    </a:ext>
                  </a:extLst>
                </p14:cNvPr>
                <p14:cNvContentPartPr/>
                <p14:nvPr/>
              </p14:nvContentPartPr>
              <p14:xfrm>
                <a:off x="1878053" y="3119667"/>
                <a:ext cx="14760" cy="147600"/>
              </p14:xfrm>
            </p:contentPart>
          </mc:Choice>
          <mc:Fallback xmlns="">
            <p:pic>
              <p:nvPicPr>
                <p:cNvPr id="219" name="Freihand 218">
                  <a:extLst>
                    <a:ext uri="{FF2B5EF4-FFF2-40B4-BE49-F238E27FC236}">
                      <a16:creationId xmlns:a16="http://schemas.microsoft.com/office/drawing/2014/main" id="{7CAF2C71-BD70-437F-925F-7BC471FF2B94}"/>
                    </a:ext>
                  </a:extLst>
                </p:cNvPr>
                <p:cNvPicPr/>
                <p:nvPr/>
              </p:nvPicPr>
              <p:blipFill>
                <a:blip r:embed="rId462"/>
                <a:stretch>
                  <a:fillRect/>
                </a:stretch>
              </p:blipFill>
              <p:spPr>
                <a:xfrm>
                  <a:off x="1873733" y="3115347"/>
                  <a:ext cx="234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20" name="Freihand 219">
                  <a:extLst>
                    <a:ext uri="{FF2B5EF4-FFF2-40B4-BE49-F238E27FC236}">
                      <a16:creationId xmlns:a16="http://schemas.microsoft.com/office/drawing/2014/main" id="{2327753F-3D20-45FE-A502-B51C84D88A58}"/>
                    </a:ext>
                  </a:extLst>
                </p14:cNvPr>
                <p14:cNvContentPartPr/>
                <p14:nvPr/>
              </p14:nvContentPartPr>
              <p14:xfrm>
                <a:off x="1754573" y="3404787"/>
                <a:ext cx="83160" cy="91080"/>
              </p14:xfrm>
            </p:contentPart>
          </mc:Choice>
          <mc:Fallback xmlns="">
            <p:pic>
              <p:nvPicPr>
                <p:cNvPr id="220" name="Freihand 219">
                  <a:extLst>
                    <a:ext uri="{FF2B5EF4-FFF2-40B4-BE49-F238E27FC236}">
                      <a16:creationId xmlns:a16="http://schemas.microsoft.com/office/drawing/2014/main" id="{2327753F-3D20-45FE-A502-B51C84D88A58}"/>
                    </a:ext>
                  </a:extLst>
                </p:cNvPr>
                <p:cNvPicPr/>
                <p:nvPr/>
              </p:nvPicPr>
              <p:blipFill>
                <a:blip r:embed="rId464"/>
                <a:stretch>
                  <a:fillRect/>
                </a:stretch>
              </p:blipFill>
              <p:spPr>
                <a:xfrm>
                  <a:off x="1750253" y="3400467"/>
                  <a:ext cx="918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21" name="Freihand 220">
                  <a:extLst>
                    <a:ext uri="{FF2B5EF4-FFF2-40B4-BE49-F238E27FC236}">
                      <a16:creationId xmlns:a16="http://schemas.microsoft.com/office/drawing/2014/main" id="{390FA6A5-FE89-475E-BF10-641F4DB413C3}"/>
                    </a:ext>
                  </a:extLst>
                </p14:cNvPr>
                <p14:cNvContentPartPr/>
                <p14:nvPr/>
              </p14:nvContentPartPr>
              <p14:xfrm>
                <a:off x="1800653" y="3407307"/>
                <a:ext cx="67680" cy="192960"/>
              </p14:xfrm>
            </p:contentPart>
          </mc:Choice>
          <mc:Fallback xmlns="">
            <p:pic>
              <p:nvPicPr>
                <p:cNvPr id="221" name="Freihand 220">
                  <a:extLst>
                    <a:ext uri="{FF2B5EF4-FFF2-40B4-BE49-F238E27FC236}">
                      <a16:creationId xmlns:a16="http://schemas.microsoft.com/office/drawing/2014/main" id="{390FA6A5-FE89-475E-BF10-641F4DB413C3}"/>
                    </a:ext>
                  </a:extLst>
                </p:cNvPr>
                <p:cNvPicPr/>
                <p:nvPr/>
              </p:nvPicPr>
              <p:blipFill>
                <a:blip r:embed="rId466"/>
                <a:stretch>
                  <a:fillRect/>
                </a:stretch>
              </p:blipFill>
              <p:spPr>
                <a:xfrm>
                  <a:off x="1796333" y="3402987"/>
                  <a:ext cx="7632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23" name="Freihand 222">
                  <a:extLst>
                    <a:ext uri="{FF2B5EF4-FFF2-40B4-BE49-F238E27FC236}">
                      <a16:creationId xmlns:a16="http://schemas.microsoft.com/office/drawing/2014/main" id="{A752641C-63DE-4096-80D5-E5A9AFCA8857}"/>
                    </a:ext>
                  </a:extLst>
                </p14:cNvPr>
                <p14:cNvContentPartPr/>
                <p14:nvPr/>
              </p14:nvContentPartPr>
              <p14:xfrm>
                <a:off x="1898933" y="3332067"/>
                <a:ext cx="82080" cy="102960"/>
              </p14:xfrm>
            </p:contentPart>
          </mc:Choice>
          <mc:Fallback xmlns="">
            <p:pic>
              <p:nvPicPr>
                <p:cNvPr id="223" name="Freihand 222">
                  <a:extLst>
                    <a:ext uri="{FF2B5EF4-FFF2-40B4-BE49-F238E27FC236}">
                      <a16:creationId xmlns:a16="http://schemas.microsoft.com/office/drawing/2014/main" id="{A752641C-63DE-4096-80D5-E5A9AFCA8857}"/>
                    </a:ext>
                  </a:extLst>
                </p:cNvPr>
                <p:cNvPicPr/>
                <p:nvPr/>
              </p:nvPicPr>
              <p:blipFill>
                <a:blip r:embed="rId468"/>
                <a:stretch>
                  <a:fillRect/>
                </a:stretch>
              </p:blipFill>
              <p:spPr>
                <a:xfrm>
                  <a:off x="1894613" y="3327747"/>
                  <a:ext cx="9072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24" name="Freihand 223">
                  <a:extLst>
                    <a:ext uri="{FF2B5EF4-FFF2-40B4-BE49-F238E27FC236}">
                      <a16:creationId xmlns:a16="http://schemas.microsoft.com/office/drawing/2014/main" id="{AE84A487-5759-4EB7-96B9-711A867E9FF8}"/>
                    </a:ext>
                  </a:extLst>
                </p14:cNvPr>
                <p14:cNvContentPartPr/>
                <p14:nvPr/>
              </p14:nvContentPartPr>
              <p14:xfrm>
                <a:off x="1959053" y="3372027"/>
                <a:ext cx="70920" cy="156240"/>
              </p14:xfrm>
            </p:contentPart>
          </mc:Choice>
          <mc:Fallback xmlns="">
            <p:pic>
              <p:nvPicPr>
                <p:cNvPr id="224" name="Freihand 223">
                  <a:extLst>
                    <a:ext uri="{FF2B5EF4-FFF2-40B4-BE49-F238E27FC236}">
                      <a16:creationId xmlns:a16="http://schemas.microsoft.com/office/drawing/2014/main" id="{AE84A487-5759-4EB7-96B9-711A867E9FF8}"/>
                    </a:ext>
                  </a:extLst>
                </p:cNvPr>
                <p:cNvPicPr/>
                <p:nvPr/>
              </p:nvPicPr>
              <p:blipFill>
                <a:blip r:embed="rId470"/>
                <a:stretch>
                  <a:fillRect/>
                </a:stretch>
              </p:blipFill>
              <p:spPr>
                <a:xfrm>
                  <a:off x="1954733" y="3367707"/>
                  <a:ext cx="795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25" name="Freihand 224">
                  <a:extLst>
                    <a:ext uri="{FF2B5EF4-FFF2-40B4-BE49-F238E27FC236}">
                      <a16:creationId xmlns:a16="http://schemas.microsoft.com/office/drawing/2014/main" id="{387FAF55-28E1-470D-B881-9BBA56A3DC9F}"/>
                    </a:ext>
                  </a:extLst>
                </p14:cNvPr>
                <p14:cNvContentPartPr/>
                <p14:nvPr/>
              </p14:nvContentPartPr>
              <p14:xfrm>
                <a:off x="2092253" y="3418467"/>
                <a:ext cx="47160" cy="71280"/>
              </p14:xfrm>
            </p:contentPart>
          </mc:Choice>
          <mc:Fallback xmlns="">
            <p:pic>
              <p:nvPicPr>
                <p:cNvPr id="225" name="Freihand 224">
                  <a:extLst>
                    <a:ext uri="{FF2B5EF4-FFF2-40B4-BE49-F238E27FC236}">
                      <a16:creationId xmlns:a16="http://schemas.microsoft.com/office/drawing/2014/main" id="{387FAF55-28E1-470D-B881-9BBA56A3DC9F}"/>
                    </a:ext>
                  </a:extLst>
                </p:cNvPr>
                <p:cNvPicPr/>
                <p:nvPr/>
              </p:nvPicPr>
              <p:blipFill>
                <a:blip r:embed="rId472"/>
                <a:stretch>
                  <a:fillRect/>
                </a:stretch>
              </p:blipFill>
              <p:spPr>
                <a:xfrm>
                  <a:off x="2087933" y="3414147"/>
                  <a:ext cx="5580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26" name="Freihand 225">
                  <a:extLst>
                    <a:ext uri="{FF2B5EF4-FFF2-40B4-BE49-F238E27FC236}">
                      <a16:creationId xmlns:a16="http://schemas.microsoft.com/office/drawing/2014/main" id="{08CF5BDE-2433-4163-982C-C2272BDA7BF1}"/>
                    </a:ext>
                  </a:extLst>
                </p14:cNvPr>
                <p14:cNvContentPartPr/>
                <p14:nvPr/>
              </p14:nvContentPartPr>
              <p14:xfrm>
                <a:off x="2123573" y="3342507"/>
                <a:ext cx="15480" cy="20520"/>
              </p14:xfrm>
            </p:contentPart>
          </mc:Choice>
          <mc:Fallback xmlns="">
            <p:pic>
              <p:nvPicPr>
                <p:cNvPr id="226" name="Freihand 225">
                  <a:extLst>
                    <a:ext uri="{FF2B5EF4-FFF2-40B4-BE49-F238E27FC236}">
                      <a16:creationId xmlns:a16="http://schemas.microsoft.com/office/drawing/2014/main" id="{08CF5BDE-2433-4163-982C-C2272BDA7BF1}"/>
                    </a:ext>
                  </a:extLst>
                </p:cNvPr>
                <p:cNvPicPr/>
                <p:nvPr/>
              </p:nvPicPr>
              <p:blipFill>
                <a:blip r:embed="rId474"/>
                <a:stretch>
                  <a:fillRect/>
                </a:stretch>
              </p:blipFill>
              <p:spPr>
                <a:xfrm>
                  <a:off x="2119253" y="3338187"/>
                  <a:ext cx="241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27" name="Freihand 226">
                  <a:extLst>
                    <a:ext uri="{FF2B5EF4-FFF2-40B4-BE49-F238E27FC236}">
                      <a16:creationId xmlns:a16="http://schemas.microsoft.com/office/drawing/2014/main" id="{F6219B54-9734-4544-A830-F4E87E1E094A}"/>
                    </a:ext>
                  </a:extLst>
                </p14:cNvPr>
                <p14:cNvContentPartPr/>
                <p14:nvPr/>
              </p14:nvContentPartPr>
              <p14:xfrm>
                <a:off x="2141933" y="3455187"/>
                <a:ext cx="64800" cy="101520"/>
              </p14:xfrm>
            </p:contentPart>
          </mc:Choice>
          <mc:Fallback xmlns="">
            <p:pic>
              <p:nvPicPr>
                <p:cNvPr id="227" name="Freihand 226">
                  <a:extLst>
                    <a:ext uri="{FF2B5EF4-FFF2-40B4-BE49-F238E27FC236}">
                      <a16:creationId xmlns:a16="http://schemas.microsoft.com/office/drawing/2014/main" id="{F6219B54-9734-4544-A830-F4E87E1E094A}"/>
                    </a:ext>
                  </a:extLst>
                </p:cNvPr>
                <p:cNvPicPr/>
                <p:nvPr/>
              </p:nvPicPr>
              <p:blipFill>
                <a:blip r:embed="rId476"/>
                <a:stretch>
                  <a:fillRect/>
                </a:stretch>
              </p:blipFill>
              <p:spPr>
                <a:xfrm>
                  <a:off x="2137613" y="3450867"/>
                  <a:ext cx="734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28" name="Freihand 227">
                  <a:extLst>
                    <a:ext uri="{FF2B5EF4-FFF2-40B4-BE49-F238E27FC236}">
                      <a16:creationId xmlns:a16="http://schemas.microsoft.com/office/drawing/2014/main" id="{F67C67B5-3DB7-4F46-B679-63B340C2A6DC}"/>
                    </a:ext>
                  </a:extLst>
                </p14:cNvPr>
                <p14:cNvContentPartPr/>
                <p14:nvPr/>
              </p14:nvContentPartPr>
              <p14:xfrm>
                <a:off x="2199893" y="3370587"/>
                <a:ext cx="61920" cy="207360"/>
              </p14:xfrm>
            </p:contentPart>
          </mc:Choice>
          <mc:Fallback xmlns="">
            <p:pic>
              <p:nvPicPr>
                <p:cNvPr id="228" name="Freihand 227">
                  <a:extLst>
                    <a:ext uri="{FF2B5EF4-FFF2-40B4-BE49-F238E27FC236}">
                      <a16:creationId xmlns:a16="http://schemas.microsoft.com/office/drawing/2014/main" id="{F67C67B5-3DB7-4F46-B679-63B340C2A6DC}"/>
                    </a:ext>
                  </a:extLst>
                </p:cNvPr>
                <p:cNvPicPr/>
                <p:nvPr/>
              </p:nvPicPr>
              <p:blipFill>
                <a:blip r:embed="rId478"/>
                <a:stretch>
                  <a:fillRect/>
                </a:stretch>
              </p:blipFill>
              <p:spPr>
                <a:xfrm>
                  <a:off x="2195573" y="3366267"/>
                  <a:ext cx="7056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29" name="Freihand 228">
                  <a:extLst>
                    <a:ext uri="{FF2B5EF4-FFF2-40B4-BE49-F238E27FC236}">
                      <a16:creationId xmlns:a16="http://schemas.microsoft.com/office/drawing/2014/main" id="{05062041-7FC4-4548-9F97-02F5E34C0C0E}"/>
                    </a:ext>
                  </a:extLst>
                </p14:cNvPr>
                <p14:cNvContentPartPr/>
                <p14:nvPr/>
              </p14:nvContentPartPr>
              <p14:xfrm>
                <a:off x="1898213" y="3414507"/>
                <a:ext cx="9360" cy="174960"/>
              </p14:xfrm>
            </p:contentPart>
          </mc:Choice>
          <mc:Fallback xmlns="">
            <p:pic>
              <p:nvPicPr>
                <p:cNvPr id="229" name="Freihand 228">
                  <a:extLst>
                    <a:ext uri="{FF2B5EF4-FFF2-40B4-BE49-F238E27FC236}">
                      <a16:creationId xmlns:a16="http://schemas.microsoft.com/office/drawing/2014/main" id="{05062041-7FC4-4548-9F97-02F5E34C0C0E}"/>
                    </a:ext>
                  </a:extLst>
                </p:cNvPr>
                <p:cNvPicPr/>
                <p:nvPr/>
              </p:nvPicPr>
              <p:blipFill>
                <a:blip r:embed="rId480"/>
                <a:stretch>
                  <a:fillRect/>
                </a:stretch>
              </p:blipFill>
              <p:spPr>
                <a:xfrm>
                  <a:off x="1893893" y="3410187"/>
                  <a:ext cx="180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60" name="Freihand 259">
                  <a:extLst>
                    <a:ext uri="{FF2B5EF4-FFF2-40B4-BE49-F238E27FC236}">
                      <a16:creationId xmlns:a16="http://schemas.microsoft.com/office/drawing/2014/main" id="{CC665D67-B6FA-4090-9A6C-D6A793220D94}"/>
                    </a:ext>
                  </a:extLst>
                </p14:cNvPr>
                <p14:cNvContentPartPr/>
                <p14:nvPr/>
              </p14:nvContentPartPr>
              <p14:xfrm>
                <a:off x="3432893" y="3006627"/>
                <a:ext cx="150840" cy="1723680"/>
              </p14:xfrm>
            </p:contentPart>
          </mc:Choice>
          <mc:Fallback xmlns="">
            <p:pic>
              <p:nvPicPr>
                <p:cNvPr id="260" name="Freihand 259">
                  <a:extLst>
                    <a:ext uri="{FF2B5EF4-FFF2-40B4-BE49-F238E27FC236}">
                      <a16:creationId xmlns:a16="http://schemas.microsoft.com/office/drawing/2014/main" id="{CC665D67-B6FA-4090-9A6C-D6A793220D94}"/>
                    </a:ext>
                  </a:extLst>
                </p:cNvPr>
                <p:cNvPicPr/>
                <p:nvPr/>
              </p:nvPicPr>
              <p:blipFill>
                <a:blip r:embed="rId482"/>
                <a:stretch>
                  <a:fillRect/>
                </a:stretch>
              </p:blipFill>
              <p:spPr>
                <a:xfrm>
                  <a:off x="3428573" y="3002307"/>
                  <a:ext cx="159480" cy="173232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61" name="Freihand 260">
                  <a:extLst>
                    <a:ext uri="{FF2B5EF4-FFF2-40B4-BE49-F238E27FC236}">
                      <a16:creationId xmlns:a16="http://schemas.microsoft.com/office/drawing/2014/main" id="{7CB6067F-6B12-4F5D-8D78-FA6D129689E7}"/>
                    </a:ext>
                  </a:extLst>
                </p14:cNvPr>
                <p14:cNvContentPartPr/>
                <p14:nvPr/>
              </p14:nvContentPartPr>
              <p14:xfrm>
                <a:off x="3602093" y="5362827"/>
                <a:ext cx="3240" cy="358560"/>
              </p14:xfrm>
            </p:contentPart>
          </mc:Choice>
          <mc:Fallback xmlns="">
            <p:pic>
              <p:nvPicPr>
                <p:cNvPr id="261" name="Freihand 260">
                  <a:extLst>
                    <a:ext uri="{FF2B5EF4-FFF2-40B4-BE49-F238E27FC236}">
                      <a16:creationId xmlns:a16="http://schemas.microsoft.com/office/drawing/2014/main" id="{7CB6067F-6B12-4F5D-8D78-FA6D129689E7}"/>
                    </a:ext>
                  </a:extLst>
                </p:cNvPr>
                <p:cNvPicPr/>
                <p:nvPr/>
              </p:nvPicPr>
              <p:blipFill>
                <a:blip r:embed="rId484"/>
                <a:stretch>
                  <a:fillRect/>
                </a:stretch>
              </p:blipFill>
              <p:spPr>
                <a:xfrm>
                  <a:off x="3597773" y="5358507"/>
                  <a:ext cx="11880" cy="36720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83" name="Freihand 282">
                  <a:extLst>
                    <a:ext uri="{FF2B5EF4-FFF2-40B4-BE49-F238E27FC236}">
                      <a16:creationId xmlns:a16="http://schemas.microsoft.com/office/drawing/2014/main" id="{E80F49E1-66EA-4543-B1E6-5BF91CF6B60C}"/>
                    </a:ext>
                  </a:extLst>
                </p14:cNvPr>
                <p14:cNvContentPartPr/>
                <p14:nvPr/>
              </p14:nvContentPartPr>
              <p14:xfrm>
                <a:off x="1834133" y="5320347"/>
                <a:ext cx="1727280" cy="19440"/>
              </p14:xfrm>
            </p:contentPart>
          </mc:Choice>
          <mc:Fallback xmlns="">
            <p:pic>
              <p:nvPicPr>
                <p:cNvPr id="283" name="Freihand 282">
                  <a:extLst>
                    <a:ext uri="{FF2B5EF4-FFF2-40B4-BE49-F238E27FC236}">
                      <a16:creationId xmlns:a16="http://schemas.microsoft.com/office/drawing/2014/main" id="{E80F49E1-66EA-4543-B1E6-5BF91CF6B60C}"/>
                    </a:ext>
                  </a:extLst>
                </p:cNvPr>
                <p:cNvPicPr/>
                <p:nvPr/>
              </p:nvPicPr>
              <p:blipFill>
                <a:blip r:embed="rId486"/>
                <a:stretch>
                  <a:fillRect/>
                </a:stretch>
              </p:blipFill>
              <p:spPr>
                <a:xfrm>
                  <a:off x="1829813" y="5316027"/>
                  <a:ext cx="17359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84" name="Freihand 283">
                  <a:extLst>
                    <a:ext uri="{FF2B5EF4-FFF2-40B4-BE49-F238E27FC236}">
                      <a16:creationId xmlns:a16="http://schemas.microsoft.com/office/drawing/2014/main" id="{53068789-F31C-4773-A660-F1C124EB5B29}"/>
                    </a:ext>
                  </a:extLst>
                </p14:cNvPr>
                <p14:cNvContentPartPr/>
                <p14:nvPr/>
              </p14:nvContentPartPr>
              <p14:xfrm>
                <a:off x="3577613" y="5303787"/>
                <a:ext cx="65160" cy="44640"/>
              </p14:xfrm>
            </p:contentPart>
          </mc:Choice>
          <mc:Fallback xmlns="">
            <p:pic>
              <p:nvPicPr>
                <p:cNvPr id="284" name="Freihand 283">
                  <a:extLst>
                    <a:ext uri="{FF2B5EF4-FFF2-40B4-BE49-F238E27FC236}">
                      <a16:creationId xmlns:a16="http://schemas.microsoft.com/office/drawing/2014/main" id="{53068789-F31C-4773-A660-F1C124EB5B29}"/>
                    </a:ext>
                  </a:extLst>
                </p:cNvPr>
                <p:cNvPicPr/>
                <p:nvPr/>
              </p:nvPicPr>
              <p:blipFill>
                <a:blip r:embed="rId488"/>
                <a:stretch>
                  <a:fillRect/>
                </a:stretch>
              </p:blipFill>
              <p:spPr>
                <a:xfrm>
                  <a:off x="3573293" y="5299467"/>
                  <a:ext cx="738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29" name="Freihand 328">
                  <a:extLst>
                    <a:ext uri="{FF2B5EF4-FFF2-40B4-BE49-F238E27FC236}">
                      <a16:creationId xmlns:a16="http://schemas.microsoft.com/office/drawing/2014/main" id="{7D8627B8-22B8-42FD-9E13-F34A753F160E}"/>
                    </a:ext>
                  </a:extLst>
                </p14:cNvPr>
                <p14:cNvContentPartPr/>
                <p14:nvPr/>
              </p14:nvContentPartPr>
              <p14:xfrm>
                <a:off x="2302133" y="4345107"/>
                <a:ext cx="360" cy="360"/>
              </p14:xfrm>
            </p:contentPart>
          </mc:Choice>
          <mc:Fallback xmlns="">
            <p:pic>
              <p:nvPicPr>
                <p:cNvPr id="329" name="Freihand 328">
                  <a:extLst>
                    <a:ext uri="{FF2B5EF4-FFF2-40B4-BE49-F238E27FC236}">
                      <a16:creationId xmlns:a16="http://schemas.microsoft.com/office/drawing/2014/main" id="{7D8627B8-22B8-42FD-9E13-F34A753F160E}"/>
                    </a:ext>
                  </a:extLst>
                </p:cNvPr>
                <p:cNvPicPr/>
                <p:nvPr/>
              </p:nvPicPr>
              <p:blipFill>
                <a:blip r:embed="rId490"/>
                <a:stretch>
                  <a:fillRect/>
                </a:stretch>
              </p:blipFill>
              <p:spPr>
                <a:xfrm>
                  <a:off x="2297813" y="4340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30" name="Freihand 329">
                  <a:extLst>
                    <a:ext uri="{FF2B5EF4-FFF2-40B4-BE49-F238E27FC236}">
                      <a16:creationId xmlns:a16="http://schemas.microsoft.com/office/drawing/2014/main" id="{E16632C1-6CA1-4ABE-B0D2-A5DBB7C31859}"/>
                    </a:ext>
                  </a:extLst>
                </p14:cNvPr>
                <p14:cNvContentPartPr/>
                <p14:nvPr/>
              </p14:nvContentPartPr>
              <p14:xfrm>
                <a:off x="1903973" y="3980067"/>
                <a:ext cx="2264400" cy="1771920"/>
              </p14:xfrm>
            </p:contentPart>
          </mc:Choice>
          <mc:Fallback xmlns="">
            <p:pic>
              <p:nvPicPr>
                <p:cNvPr id="330" name="Freihand 329">
                  <a:extLst>
                    <a:ext uri="{FF2B5EF4-FFF2-40B4-BE49-F238E27FC236}">
                      <a16:creationId xmlns:a16="http://schemas.microsoft.com/office/drawing/2014/main" id="{E16632C1-6CA1-4ABE-B0D2-A5DBB7C31859}"/>
                    </a:ext>
                  </a:extLst>
                </p:cNvPr>
                <p:cNvPicPr/>
                <p:nvPr/>
              </p:nvPicPr>
              <p:blipFill>
                <a:blip r:embed="rId492"/>
                <a:stretch>
                  <a:fillRect/>
                </a:stretch>
              </p:blipFill>
              <p:spPr>
                <a:xfrm>
                  <a:off x="1899653" y="3975747"/>
                  <a:ext cx="2273040" cy="1780560"/>
                </a:xfrm>
                <a:prstGeom prst="rect">
                  <a:avLst/>
                </a:prstGeom>
              </p:spPr>
            </p:pic>
          </mc:Fallback>
        </mc:AlternateContent>
      </p:grpSp>
      <p:grpSp>
        <p:nvGrpSpPr>
          <p:cNvPr id="334" name="Gruppieren 333">
            <a:extLst>
              <a:ext uri="{FF2B5EF4-FFF2-40B4-BE49-F238E27FC236}">
                <a16:creationId xmlns:a16="http://schemas.microsoft.com/office/drawing/2014/main" id="{14A7E2C5-52B4-4A8A-850C-3E28A10B971E}"/>
              </a:ext>
            </a:extLst>
          </p:cNvPr>
          <p:cNvGrpSpPr/>
          <p:nvPr/>
        </p:nvGrpSpPr>
        <p:grpSpPr>
          <a:xfrm>
            <a:off x="4199333" y="5126307"/>
            <a:ext cx="972720" cy="445320"/>
            <a:chOff x="4199333" y="5126307"/>
            <a:chExt cx="972720" cy="445320"/>
          </a:xfrm>
        </p:grpSpPr>
        <mc:AlternateContent xmlns:mc="http://schemas.openxmlformats.org/markup-compatibility/2006" xmlns:p14="http://schemas.microsoft.com/office/powerpoint/2010/main">
          <mc:Choice Requires="p14">
            <p:contentPart p14:bwMode="auto" r:id="rId493">
              <p14:nvContentPartPr>
                <p14:cNvPr id="332" name="Freihand 331">
                  <a:extLst>
                    <a:ext uri="{FF2B5EF4-FFF2-40B4-BE49-F238E27FC236}">
                      <a16:creationId xmlns:a16="http://schemas.microsoft.com/office/drawing/2014/main" id="{2BDE8EBC-3FF5-4756-83BE-C58DEBC7E320}"/>
                    </a:ext>
                  </a:extLst>
                </p14:cNvPr>
                <p14:cNvContentPartPr/>
                <p14:nvPr/>
              </p14:nvContentPartPr>
              <p14:xfrm>
                <a:off x="4199333" y="5191827"/>
                <a:ext cx="871560" cy="379800"/>
              </p14:xfrm>
            </p:contentPart>
          </mc:Choice>
          <mc:Fallback xmlns="">
            <p:pic>
              <p:nvPicPr>
                <p:cNvPr id="332" name="Freihand 331">
                  <a:extLst>
                    <a:ext uri="{FF2B5EF4-FFF2-40B4-BE49-F238E27FC236}">
                      <a16:creationId xmlns:a16="http://schemas.microsoft.com/office/drawing/2014/main" id="{2BDE8EBC-3FF5-4756-83BE-C58DEBC7E320}"/>
                    </a:ext>
                  </a:extLst>
                </p:cNvPr>
                <p:cNvPicPr/>
                <p:nvPr/>
              </p:nvPicPr>
              <p:blipFill>
                <a:blip r:embed="rId494"/>
                <a:stretch>
                  <a:fillRect/>
                </a:stretch>
              </p:blipFill>
              <p:spPr>
                <a:xfrm>
                  <a:off x="4195013" y="5187507"/>
                  <a:ext cx="880200" cy="38844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33" name="Freihand 332">
                  <a:extLst>
                    <a:ext uri="{FF2B5EF4-FFF2-40B4-BE49-F238E27FC236}">
                      <a16:creationId xmlns:a16="http://schemas.microsoft.com/office/drawing/2014/main" id="{78A338CD-B58F-4EC2-99DE-293FC70D5D07}"/>
                    </a:ext>
                  </a:extLst>
                </p14:cNvPr>
                <p14:cNvContentPartPr/>
                <p14:nvPr/>
              </p14:nvContentPartPr>
              <p14:xfrm>
                <a:off x="4991333" y="5126307"/>
                <a:ext cx="180720" cy="186120"/>
              </p14:xfrm>
            </p:contentPart>
          </mc:Choice>
          <mc:Fallback xmlns="">
            <p:pic>
              <p:nvPicPr>
                <p:cNvPr id="333" name="Freihand 332">
                  <a:extLst>
                    <a:ext uri="{FF2B5EF4-FFF2-40B4-BE49-F238E27FC236}">
                      <a16:creationId xmlns:a16="http://schemas.microsoft.com/office/drawing/2014/main" id="{78A338CD-B58F-4EC2-99DE-293FC70D5D07}"/>
                    </a:ext>
                  </a:extLst>
                </p:cNvPr>
                <p:cNvPicPr/>
                <p:nvPr/>
              </p:nvPicPr>
              <p:blipFill>
                <a:blip r:embed="rId496"/>
                <a:stretch>
                  <a:fillRect/>
                </a:stretch>
              </p:blipFill>
              <p:spPr>
                <a:xfrm>
                  <a:off x="4987013" y="5121987"/>
                  <a:ext cx="189360" cy="194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7">
            <p14:nvContentPartPr>
              <p14:cNvPr id="8" name="Freihand 7">
                <a:extLst>
                  <a:ext uri="{FF2B5EF4-FFF2-40B4-BE49-F238E27FC236}">
                    <a16:creationId xmlns:a16="http://schemas.microsoft.com/office/drawing/2014/main" id="{02B0AB32-FC30-437C-B764-67D5300B879E}"/>
                  </a:ext>
                </a:extLst>
              </p14:cNvPr>
              <p14:cNvContentPartPr/>
              <p14:nvPr/>
            </p14:nvContentPartPr>
            <p14:xfrm>
              <a:off x="6008693" y="1075227"/>
              <a:ext cx="225360" cy="230760"/>
            </p14:xfrm>
          </p:contentPart>
        </mc:Choice>
        <mc:Fallback>
          <p:pic>
            <p:nvPicPr>
              <p:cNvPr id="8" name="Freihand 7">
                <a:extLst>
                  <a:ext uri="{FF2B5EF4-FFF2-40B4-BE49-F238E27FC236}">
                    <a16:creationId xmlns:a16="http://schemas.microsoft.com/office/drawing/2014/main" id="{02B0AB32-FC30-437C-B764-67D5300B879E}"/>
                  </a:ext>
                </a:extLst>
              </p:cNvPr>
              <p:cNvPicPr/>
              <p:nvPr/>
            </p:nvPicPr>
            <p:blipFill>
              <a:blip r:embed="rId498"/>
              <a:stretch>
                <a:fillRect/>
              </a:stretch>
            </p:blipFill>
            <p:spPr>
              <a:xfrm>
                <a:off x="6004373" y="1070907"/>
                <a:ext cx="23400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9" name="Freihand 8">
                <a:extLst>
                  <a:ext uri="{FF2B5EF4-FFF2-40B4-BE49-F238E27FC236}">
                    <a16:creationId xmlns:a16="http://schemas.microsoft.com/office/drawing/2014/main" id="{A92FD666-09D5-45FD-87E1-44621D4FB24F}"/>
                  </a:ext>
                </a:extLst>
              </p14:cNvPr>
              <p14:cNvContentPartPr/>
              <p14:nvPr/>
            </p14:nvContentPartPr>
            <p14:xfrm>
              <a:off x="5707733" y="1050027"/>
              <a:ext cx="588600" cy="386640"/>
            </p14:xfrm>
          </p:contentPart>
        </mc:Choice>
        <mc:Fallback>
          <p:pic>
            <p:nvPicPr>
              <p:cNvPr id="9" name="Freihand 8">
                <a:extLst>
                  <a:ext uri="{FF2B5EF4-FFF2-40B4-BE49-F238E27FC236}">
                    <a16:creationId xmlns:a16="http://schemas.microsoft.com/office/drawing/2014/main" id="{A92FD666-09D5-45FD-87E1-44621D4FB24F}"/>
                  </a:ext>
                </a:extLst>
              </p:cNvPr>
              <p:cNvPicPr/>
              <p:nvPr/>
            </p:nvPicPr>
            <p:blipFill>
              <a:blip r:embed="rId500"/>
              <a:stretch>
                <a:fillRect/>
              </a:stretch>
            </p:blipFill>
            <p:spPr>
              <a:xfrm>
                <a:off x="5703413" y="1045707"/>
                <a:ext cx="597240" cy="39528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10" name="Freihand 9">
                <a:extLst>
                  <a:ext uri="{FF2B5EF4-FFF2-40B4-BE49-F238E27FC236}">
                    <a16:creationId xmlns:a16="http://schemas.microsoft.com/office/drawing/2014/main" id="{219D7DE0-EF57-4FBC-8A6B-5507F2C22699}"/>
                  </a:ext>
                </a:extLst>
              </p14:cNvPr>
              <p14:cNvContentPartPr/>
              <p14:nvPr/>
            </p14:nvContentPartPr>
            <p14:xfrm>
              <a:off x="2597333" y="3208227"/>
              <a:ext cx="541440" cy="529560"/>
            </p14:xfrm>
          </p:contentPart>
        </mc:Choice>
        <mc:Fallback>
          <p:pic>
            <p:nvPicPr>
              <p:cNvPr id="10" name="Freihand 9">
                <a:extLst>
                  <a:ext uri="{FF2B5EF4-FFF2-40B4-BE49-F238E27FC236}">
                    <a16:creationId xmlns:a16="http://schemas.microsoft.com/office/drawing/2014/main" id="{219D7DE0-EF57-4FBC-8A6B-5507F2C22699}"/>
                  </a:ext>
                </a:extLst>
              </p:cNvPr>
              <p:cNvPicPr/>
              <p:nvPr/>
            </p:nvPicPr>
            <p:blipFill>
              <a:blip r:embed="rId502"/>
              <a:stretch>
                <a:fillRect/>
              </a:stretch>
            </p:blipFill>
            <p:spPr>
              <a:xfrm>
                <a:off x="2593013" y="3203907"/>
                <a:ext cx="550080" cy="53820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11" name="Freihand 10">
                <a:extLst>
                  <a:ext uri="{FF2B5EF4-FFF2-40B4-BE49-F238E27FC236}">
                    <a16:creationId xmlns:a16="http://schemas.microsoft.com/office/drawing/2014/main" id="{80A1B054-7461-4359-8293-FABC74935B7F}"/>
                  </a:ext>
                </a:extLst>
              </p14:cNvPr>
              <p14:cNvContentPartPr/>
              <p14:nvPr/>
            </p14:nvContentPartPr>
            <p14:xfrm>
              <a:off x="2848613" y="4736427"/>
              <a:ext cx="62640" cy="92160"/>
            </p14:xfrm>
          </p:contentPart>
        </mc:Choice>
        <mc:Fallback>
          <p:pic>
            <p:nvPicPr>
              <p:cNvPr id="11" name="Freihand 10">
                <a:extLst>
                  <a:ext uri="{FF2B5EF4-FFF2-40B4-BE49-F238E27FC236}">
                    <a16:creationId xmlns:a16="http://schemas.microsoft.com/office/drawing/2014/main" id="{80A1B054-7461-4359-8293-FABC74935B7F}"/>
                  </a:ext>
                </a:extLst>
              </p:cNvPr>
              <p:cNvPicPr/>
              <p:nvPr/>
            </p:nvPicPr>
            <p:blipFill>
              <a:blip r:embed="rId504"/>
              <a:stretch>
                <a:fillRect/>
              </a:stretch>
            </p:blipFill>
            <p:spPr>
              <a:xfrm>
                <a:off x="2844293" y="4732107"/>
                <a:ext cx="712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4" name="Freihand 33">
                <a:extLst>
                  <a:ext uri="{FF2B5EF4-FFF2-40B4-BE49-F238E27FC236}">
                    <a16:creationId xmlns:a16="http://schemas.microsoft.com/office/drawing/2014/main" id="{AAB917AD-599D-4107-A527-E6A827A2782E}"/>
                  </a:ext>
                </a:extLst>
              </p14:cNvPr>
              <p14:cNvContentPartPr/>
              <p14:nvPr/>
            </p14:nvContentPartPr>
            <p14:xfrm>
              <a:off x="2949413" y="6235107"/>
              <a:ext cx="20520" cy="133560"/>
            </p14:xfrm>
          </p:contentPart>
        </mc:Choice>
        <mc:Fallback>
          <p:pic>
            <p:nvPicPr>
              <p:cNvPr id="34" name="Freihand 33">
                <a:extLst>
                  <a:ext uri="{FF2B5EF4-FFF2-40B4-BE49-F238E27FC236}">
                    <a16:creationId xmlns:a16="http://schemas.microsoft.com/office/drawing/2014/main" id="{AAB917AD-599D-4107-A527-E6A827A2782E}"/>
                  </a:ext>
                </a:extLst>
              </p:cNvPr>
              <p:cNvPicPr/>
              <p:nvPr/>
            </p:nvPicPr>
            <p:blipFill>
              <a:blip r:embed="rId506"/>
              <a:stretch>
                <a:fillRect/>
              </a:stretch>
            </p:blipFill>
            <p:spPr>
              <a:xfrm>
                <a:off x="2945093" y="6230787"/>
                <a:ext cx="2916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42" name="Freihand 41">
                <a:extLst>
                  <a:ext uri="{FF2B5EF4-FFF2-40B4-BE49-F238E27FC236}">
                    <a16:creationId xmlns:a16="http://schemas.microsoft.com/office/drawing/2014/main" id="{590A26BE-3F39-4E84-9374-039C7C76B13F}"/>
                  </a:ext>
                </a:extLst>
              </p14:cNvPr>
              <p14:cNvContentPartPr/>
              <p14:nvPr/>
            </p14:nvContentPartPr>
            <p14:xfrm>
              <a:off x="5657693" y="1034547"/>
              <a:ext cx="698040" cy="391680"/>
            </p14:xfrm>
          </p:contentPart>
        </mc:Choice>
        <mc:Fallback>
          <p:pic>
            <p:nvPicPr>
              <p:cNvPr id="42" name="Freihand 41">
                <a:extLst>
                  <a:ext uri="{FF2B5EF4-FFF2-40B4-BE49-F238E27FC236}">
                    <a16:creationId xmlns:a16="http://schemas.microsoft.com/office/drawing/2014/main" id="{590A26BE-3F39-4E84-9374-039C7C76B13F}"/>
                  </a:ext>
                </a:extLst>
              </p:cNvPr>
              <p:cNvPicPr/>
              <p:nvPr/>
            </p:nvPicPr>
            <p:blipFill>
              <a:blip r:embed="rId508"/>
              <a:stretch>
                <a:fillRect/>
              </a:stretch>
            </p:blipFill>
            <p:spPr>
              <a:xfrm>
                <a:off x="5653373" y="1030227"/>
                <a:ext cx="706680" cy="40032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66" name="Freihand 65">
                <a:extLst>
                  <a:ext uri="{FF2B5EF4-FFF2-40B4-BE49-F238E27FC236}">
                    <a16:creationId xmlns:a16="http://schemas.microsoft.com/office/drawing/2014/main" id="{F0393F8C-21BD-4FD2-A359-7C0E7ACD69D0}"/>
                  </a:ext>
                </a:extLst>
              </p14:cNvPr>
              <p14:cNvContentPartPr/>
              <p14:nvPr/>
            </p14:nvContentPartPr>
            <p14:xfrm>
              <a:off x="3617573" y="5309187"/>
              <a:ext cx="6840" cy="29160"/>
            </p14:xfrm>
          </p:contentPart>
        </mc:Choice>
        <mc:Fallback>
          <p:pic>
            <p:nvPicPr>
              <p:cNvPr id="66" name="Freihand 65">
                <a:extLst>
                  <a:ext uri="{FF2B5EF4-FFF2-40B4-BE49-F238E27FC236}">
                    <a16:creationId xmlns:a16="http://schemas.microsoft.com/office/drawing/2014/main" id="{F0393F8C-21BD-4FD2-A359-7C0E7ACD69D0}"/>
                  </a:ext>
                </a:extLst>
              </p:cNvPr>
              <p:cNvPicPr/>
              <p:nvPr/>
            </p:nvPicPr>
            <p:blipFill>
              <a:blip r:embed="rId510"/>
              <a:stretch>
                <a:fillRect/>
              </a:stretch>
            </p:blipFill>
            <p:spPr>
              <a:xfrm>
                <a:off x="3613253" y="5304867"/>
                <a:ext cx="1548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69" name="Freihand 68">
                <a:extLst>
                  <a:ext uri="{FF2B5EF4-FFF2-40B4-BE49-F238E27FC236}">
                    <a16:creationId xmlns:a16="http://schemas.microsoft.com/office/drawing/2014/main" id="{1E3C4403-57E4-43B4-B865-E0F2999CF97B}"/>
                  </a:ext>
                </a:extLst>
              </p14:cNvPr>
              <p14:cNvContentPartPr/>
              <p14:nvPr/>
            </p14:nvContentPartPr>
            <p14:xfrm>
              <a:off x="3318053" y="576627"/>
              <a:ext cx="705240" cy="428040"/>
            </p14:xfrm>
          </p:contentPart>
        </mc:Choice>
        <mc:Fallback>
          <p:pic>
            <p:nvPicPr>
              <p:cNvPr id="69" name="Freihand 68">
                <a:extLst>
                  <a:ext uri="{FF2B5EF4-FFF2-40B4-BE49-F238E27FC236}">
                    <a16:creationId xmlns:a16="http://schemas.microsoft.com/office/drawing/2014/main" id="{1E3C4403-57E4-43B4-B865-E0F2999CF97B}"/>
                  </a:ext>
                </a:extLst>
              </p:cNvPr>
              <p:cNvPicPr/>
              <p:nvPr/>
            </p:nvPicPr>
            <p:blipFill>
              <a:blip r:embed="rId512"/>
              <a:stretch>
                <a:fillRect/>
              </a:stretch>
            </p:blipFill>
            <p:spPr>
              <a:xfrm>
                <a:off x="3313733" y="572307"/>
                <a:ext cx="713880" cy="43668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79" name="Freihand 78">
                <a:extLst>
                  <a:ext uri="{FF2B5EF4-FFF2-40B4-BE49-F238E27FC236}">
                    <a16:creationId xmlns:a16="http://schemas.microsoft.com/office/drawing/2014/main" id="{6DEA23D9-BB01-47C1-AAC8-65DB68249C03}"/>
                  </a:ext>
                </a:extLst>
              </p14:cNvPr>
              <p14:cNvContentPartPr/>
              <p14:nvPr/>
            </p14:nvContentPartPr>
            <p14:xfrm>
              <a:off x="4971893" y="4856667"/>
              <a:ext cx="2642040" cy="707400"/>
            </p14:xfrm>
          </p:contentPart>
        </mc:Choice>
        <mc:Fallback>
          <p:pic>
            <p:nvPicPr>
              <p:cNvPr id="79" name="Freihand 78">
                <a:extLst>
                  <a:ext uri="{FF2B5EF4-FFF2-40B4-BE49-F238E27FC236}">
                    <a16:creationId xmlns:a16="http://schemas.microsoft.com/office/drawing/2014/main" id="{6DEA23D9-BB01-47C1-AAC8-65DB68249C03}"/>
                  </a:ext>
                </a:extLst>
              </p:cNvPr>
              <p:cNvPicPr/>
              <p:nvPr/>
            </p:nvPicPr>
            <p:blipFill>
              <a:blip r:embed="rId514"/>
              <a:stretch>
                <a:fillRect/>
              </a:stretch>
            </p:blipFill>
            <p:spPr>
              <a:xfrm>
                <a:off x="4967573" y="4852347"/>
                <a:ext cx="2650680" cy="716040"/>
              </a:xfrm>
              <a:prstGeom prst="rect">
                <a:avLst/>
              </a:prstGeom>
            </p:spPr>
          </p:pic>
        </mc:Fallback>
      </mc:AlternateContent>
    </p:spTree>
    <p:extLst>
      <p:ext uri="{BB962C8B-B14F-4D97-AF65-F5344CB8AC3E}">
        <p14:creationId xmlns:p14="http://schemas.microsoft.com/office/powerpoint/2010/main" val="109058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Geldmarkt</a:t>
            </a:r>
          </a:p>
        </p:txBody>
      </p:sp>
      <mc:AlternateContent xmlns:mc="http://schemas.openxmlformats.org/markup-compatibility/2006" xmlns:a14="http://schemas.microsoft.com/office/drawing/2010/main">
        <mc:Choice Requires="a14">
          <p:sp>
            <p:nvSpPr>
              <p:cNvPr id="7" name="Content Placeholder 2"/>
              <p:cNvSpPr txBox="1">
                <a:spLocks/>
              </p:cNvSpPr>
              <p:nvPr/>
            </p:nvSpPr>
            <p:spPr>
              <a:xfrm>
                <a:off x="169502" y="626990"/>
                <a:ext cx="7506079" cy="581386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72" indent="-414772">
                  <a:buFont typeface="Arial" panose="020B0604020202020204" pitchFamily="34" charset="0"/>
                  <a:buChar char="•"/>
                </a:pPr>
                <a:r>
                  <a:rPr lang="en-US" sz="2903" dirty="0">
                    <a:solidFill>
                      <a:sysClr val="windowText" lastClr="000000"/>
                    </a:solidFill>
                  </a:rPr>
                  <a:t>Geldangebot</a:t>
                </a:r>
              </a:p>
              <a:p>
                <a:pPr marL="0" lvl="1"/>
                <a:r>
                  <a:rPr lang="en-US" sz="2177" kern="0" dirty="0">
                    <a:solidFill>
                      <a:sysClr val="windowText" lastClr="000000"/>
                    </a:solidFill>
                  </a:rPr>
                  <a:t>	m=</a:t>
                </a:r>
                <a14:m>
                  <m:oMath xmlns:m="http://schemas.openxmlformats.org/officeDocument/2006/math">
                    <m:f>
                      <m:fPr>
                        <m:ctrlPr>
                          <a:rPr lang="en-US" sz="2177" i="1" kern="0" smtClean="0">
                            <a:solidFill>
                              <a:sysClr val="windowText" lastClr="000000"/>
                            </a:solidFill>
                            <a:latin typeface="Cambria Math" panose="02040503050406030204" pitchFamily="18" charset="0"/>
                          </a:rPr>
                        </m:ctrlPr>
                      </m:fPr>
                      <m:num>
                        <m:r>
                          <a:rPr lang="de-DE" sz="2177" b="0" i="1" kern="0" smtClean="0">
                            <a:solidFill>
                              <a:sysClr val="windowText" lastClr="000000"/>
                            </a:solidFill>
                            <a:latin typeface="Cambria Math" panose="02040503050406030204" pitchFamily="18" charset="0"/>
                          </a:rPr>
                          <m:t>𝑀</m:t>
                        </m:r>
                      </m:num>
                      <m:den>
                        <m:r>
                          <a:rPr lang="de-DE" sz="2177" b="0" i="1" kern="0" smtClean="0">
                            <a:solidFill>
                              <a:sysClr val="windowText" lastClr="000000"/>
                            </a:solidFill>
                            <a:latin typeface="Cambria Math" panose="02040503050406030204" pitchFamily="18" charset="0"/>
                          </a:rPr>
                          <m:t>𝑝</m:t>
                        </m:r>
                      </m:den>
                    </m:f>
                  </m:oMath>
                </a14:m>
                <a:r>
                  <a:rPr lang="en-US" sz="2177" kern="0" dirty="0">
                    <a:solidFill>
                      <a:sysClr val="windowText" lastClr="000000"/>
                    </a:solidFill>
                  </a:rPr>
                  <a:t>	m: </a:t>
                </a:r>
                <a:r>
                  <a:rPr lang="en-US" sz="2177" kern="0" dirty="0" err="1">
                    <a:solidFill>
                      <a:sysClr val="windowText" lastClr="000000"/>
                    </a:solidFill>
                  </a:rPr>
                  <a:t>reale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nominale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p: </a:t>
                </a:r>
                <a:r>
                  <a:rPr lang="en-US" sz="2177" kern="0" dirty="0" err="1">
                    <a:solidFill>
                      <a:sysClr val="windowText" lastClr="000000"/>
                    </a:solidFill>
                  </a:rPr>
                  <a:t>Preisniveau</a:t>
                </a:r>
                <a:endParaRPr lang="en-US" sz="2177" kern="0" dirty="0">
                  <a:solidFill>
                    <a:sysClr val="windowText" lastClr="000000"/>
                  </a:solidFill>
                </a:endParaRPr>
              </a:p>
              <a:p>
                <a:pPr marL="0" lvl="1"/>
                <a:r>
                  <a:rPr lang="en-US" sz="2177" kern="0" dirty="0">
                    <a:solidFill>
                      <a:sysClr val="windowText" lastClr="000000"/>
                    </a:solidFill>
                  </a:rPr>
                  <a:t>		Die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wird</a:t>
                </a:r>
                <a:r>
                  <a:rPr lang="en-US" sz="2177" kern="0" dirty="0">
                    <a:solidFill>
                      <a:sysClr val="windowText" lastClr="000000"/>
                    </a:solidFill>
                  </a:rPr>
                  <a:t> von der </a:t>
                </a:r>
                <a:r>
                  <a:rPr lang="en-US" sz="2177" kern="0" dirty="0" err="1">
                    <a:solidFill>
                      <a:sysClr val="windowText" lastClr="000000"/>
                    </a:solidFill>
                  </a:rPr>
                  <a:t>Zentralbank</a:t>
                </a:r>
                <a:r>
                  <a:rPr lang="en-US" sz="2177" kern="0" dirty="0">
                    <a:solidFill>
                      <a:sysClr val="windowText" lastClr="000000"/>
                    </a:solidFill>
                  </a:rPr>
                  <a:t> 			</a:t>
                </a:r>
                <a:r>
                  <a:rPr lang="en-US" sz="2177" kern="0" dirty="0" err="1">
                    <a:solidFill>
                      <a:sysClr val="windowText" lastClr="000000"/>
                    </a:solidFill>
                  </a:rPr>
                  <a:t>gesetzt</a:t>
                </a:r>
                <a:r>
                  <a:rPr lang="en-US" sz="2177" kern="0" dirty="0">
                    <a:solidFill>
                      <a:sysClr val="windowText" lastClr="000000"/>
                    </a:solidFill>
                  </a:rPr>
                  <a:t>	und die </a:t>
                </a:r>
                <a:r>
                  <a:rPr lang="en-US" sz="2177" kern="0" dirty="0" err="1">
                    <a:solidFill>
                      <a:sysClr val="windowText" lastClr="000000"/>
                    </a:solidFill>
                  </a:rPr>
                  <a:t>Preise</a:t>
                </a:r>
                <a:r>
                  <a:rPr lang="en-US" sz="2177" kern="0" dirty="0">
                    <a:solidFill>
                      <a:sysClr val="windowText" lastClr="000000"/>
                    </a:solidFill>
                  </a:rPr>
                  <a:t> P </a:t>
                </a:r>
                <a:r>
                  <a:rPr lang="en-US" sz="2177" kern="0" dirty="0" err="1">
                    <a:solidFill>
                      <a:sysClr val="windowText" lastClr="000000"/>
                    </a:solidFill>
                  </a:rPr>
                  <a:t>werden</a:t>
                </a:r>
                <a:r>
                  <a:rPr lang="en-US" sz="2177" kern="0" dirty="0">
                    <a:solidFill>
                      <a:sysClr val="windowText" lastClr="000000"/>
                    </a:solidFill>
                  </a:rPr>
                  <a:t> </a:t>
                </a:r>
                <a:r>
                  <a:rPr lang="en-US" sz="2177" kern="0" dirty="0" err="1">
                    <a:solidFill>
                      <a:sysClr val="windowText" lastClr="000000"/>
                    </a:solidFill>
                  </a:rPr>
                  <a:t>als</a:t>
                </a:r>
                <a:r>
                  <a:rPr lang="en-US" sz="2177" kern="0" dirty="0">
                    <a:solidFill>
                      <a:sysClr val="windowText" lastClr="000000"/>
                    </a:solidFill>
                  </a:rPr>
                  <a:t> </a:t>
                </a:r>
                <a:r>
                  <a:rPr lang="en-US" sz="2177" kern="0" dirty="0" err="1">
                    <a:solidFill>
                      <a:sysClr val="windowText" lastClr="000000"/>
                    </a:solidFill>
                  </a:rPr>
                  <a:t>kurzfristig</a:t>
                </a:r>
                <a:r>
                  <a:rPr lang="en-US" sz="2177" kern="0" dirty="0">
                    <a:solidFill>
                      <a:sysClr val="windowText" lastClr="000000"/>
                    </a:solidFill>
                  </a:rPr>
                  <a:t> 			</a:t>
                </a:r>
                <a:r>
                  <a:rPr lang="en-US" sz="2177" kern="0" dirty="0" err="1">
                    <a:solidFill>
                      <a:sysClr val="windowText" lastClr="000000"/>
                    </a:solidFill>
                  </a:rPr>
                  <a:t>konstant</a:t>
                </a:r>
                <a:r>
                  <a:rPr lang="en-US" sz="2177" kern="0" dirty="0">
                    <a:solidFill>
                      <a:sysClr val="windowText" lastClr="000000"/>
                    </a:solidFill>
                  </a:rPr>
                  <a:t> </a:t>
                </a:r>
                <a:r>
                  <a:rPr lang="en-US" sz="2177" kern="0" dirty="0" err="1">
                    <a:solidFill>
                      <a:sysClr val="windowText" lastClr="000000"/>
                    </a:solidFill>
                  </a:rPr>
                  <a:t>betrachtet</a:t>
                </a:r>
                <a:endParaRPr lang="en-US" sz="2177" kern="0" dirty="0">
                  <a:solidFill>
                    <a:sysClr val="windowText" lastClr="000000"/>
                  </a:solidFill>
                </a:endParaRPr>
              </a:p>
              <a:p>
                <a:pPr marL="0" lvl="1"/>
                <a:endParaRPr lang="en-US" sz="1633" dirty="0">
                  <a:solidFill>
                    <a:sysClr val="windowText" lastClr="000000"/>
                  </a:solidFill>
                </a:endParaRPr>
              </a:p>
              <a:p>
                <a:pPr marL="414772" indent="-414772">
                  <a:buFont typeface="Arial" panose="020B0604020202020204" pitchFamily="34" charset="0"/>
                  <a:buChar char="•"/>
                </a:pPr>
                <a:r>
                  <a:rPr lang="en-US" sz="2903" dirty="0" err="1">
                    <a:solidFill>
                      <a:sysClr val="windowText" lastClr="000000"/>
                    </a:solidFill>
                  </a:rPr>
                  <a:t>Geldnachfrage</a:t>
                </a:r>
                <a:endParaRPr lang="en-US" sz="2903" dirty="0">
                  <a:solidFill>
                    <a:sysClr val="windowText" lastClr="000000"/>
                  </a:solidFill>
                </a:endParaRPr>
              </a:p>
              <a:p>
                <a:r>
                  <a:rPr lang="de-DE" sz="1814" dirty="0"/>
                  <a:t>Transaktionsmotiv	→	Je höher das Einkommen, +Vorsichtsmotiv 			desto höher die Geldnachfrage</a:t>
                </a:r>
              </a:p>
              <a:p>
                <a:r>
                  <a:rPr lang="de-DE" sz="1814" dirty="0"/>
                  <a:t>Spekulationsmotiv	→	Je höher der Zins, desto niedriger 					die Geldnachfrage</a:t>
                </a:r>
              </a:p>
              <a:p>
                <a:r>
                  <a:rPr lang="de-DE" sz="1814" dirty="0"/>
                  <a:t>	</a:t>
                </a:r>
                <a:r>
                  <a:rPr lang="de-DE" sz="1814" dirty="0">
                    <a:latin typeface="Times New Roman" panose="02020603050405020304" pitchFamily="18" charset="0"/>
                    <a:cs typeface="Times New Roman" panose="02020603050405020304" pitchFamily="18" charset="0"/>
                  </a:rPr>
                  <a:t>L(</a:t>
                </a:r>
                <a:r>
                  <a:rPr lang="de-DE" sz="1814" dirty="0" err="1">
                    <a:latin typeface="Times New Roman" panose="02020603050405020304" pitchFamily="18" charset="0"/>
                    <a:cs typeface="Times New Roman" panose="02020603050405020304" pitchFamily="18" charset="0"/>
                  </a:rPr>
                  <a:t>Y,i</a:t>
                </a:r>
                <a:r>
                  <a:rPr lang="de-DE" sz="1814" dirty="0">
                    <a:latin typeface="Times New Roman" panose="02020603050405020304" pitchFamily="18" charset="0"/>
                    <a:cs typeface="Times New Roman" panose="02020603050405020304" pitchFamily="18" charset="0"/>
                  </a:rPr>
                  <a:t>)=</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err="1">
                    <a:latin typeface="Times New Roman" panose="02020603050405020304" pitchFamily="18" charset="0"/>
                    <a:cs typeface="Times New Roman" panose="02020603050405020304" pitchFamily="18" charset="0"/>
                  </a:rPr>
                  <a:t>∙Y+l</a:t>
                </a:r>
                <a:r>
                  <a:rPr lang="de-DE" sz="1814" baseline="-25000" dirty="0" err="1">
                    <a:latin typeface="Times New Roman" panose="02020603050405020304" pitchFamily="18" charset="0"/>
                    <a:cs typeface="Times New Roman" panose="02020603050405020304" pitchFamily="18" charset="0"/>
                  </a:rPr>
                  <a:t>i</a:t>
                </a:r>
                <a:r>
                  <a:rPr lang="de-DE" sz="1814" dirty="0" err="1">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		mit </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a:latin typeface="Times New Roman" panose="02020603050405020304" pitchFamily="18" charset="0"/>
                    <a:cs typeface="Times New Roman" panose="02020603050405020304" pitchFamily="18" charset="0"/>
                  </a:rPr>
                  <a:t>&gt;0	     und	l</a:t>
                </a:r>
                <a:r>
                  <a:rPr lang="de-DE" sz="1814" baseline="-25000" dirty="0">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&lt;0</a:t>
                </a: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169502" y="626990"/>
                <a:ext cx="7506079" cy="5813867"/>
              </a:xfrm>
              <a:prstGeom prst="rect">
                <a:avLst/>
              </a:prstGeom>
              <a:blipFill>
                <a:blip r:embed="rId3"/>
                <a:stretch>
                  <a:fillRect l="-1543" t="-1048"/>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9CE7E583-8515-4D8C-BFE5-215625D9CFE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C246A41D-7567-425B-9156-B9690FD988D9}"/>
                  </a:ext>
                </a:extLst>
              </p14:cNvPr>
              <p14:cNvContentPartPr/>
              <p14:nvPr/>
            </p14:nvContentPartPr>
            <p14:xfrm>
              <a:off x="1979573" y="1786747"/>
              <a:ext cx="394920" cy="415800"/>
            </p14:xfrm>
          </p:contentPart>
        </mc:Choice>
        <mc:Fallback xmlns="">
          <p:pic>
            <p:nvPicPr>
              <p:cNvPr id="2" name="Freihand 1">
                <a:extLst>
                  <a:ext uri="{FF2B5EF4-FFF2-40B4-BE49-F238E27FC236}">
                    <a16:creationId xmlns:a16="http://schemas.microsoft.com/office/drawing/2014/main" id="{C246A41D-7567-425B-9156-B9690FD988D9}"/>
                  </a:ext>
                </a:extLst>
              </p:cNvPr>
              <p:cNvPicPr/>
              <p:nvPr/>
            </p:nvPicPr>
            <p:blipFill>
              <a:blip r:embed="rId5"/>
              <a:stretch>
                <a:fillRect/>
              </a:stretch>
            </p:blipFill>
            <p:spPr>
              <a:xfrm>
                <a:off x="1975253" y="1782427"/>
                <a:ext cx="403560" cy="424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AD0F830C-172E-4768-A67F-2B02D8533F07}"/>
                  </a:ext>
                </a:extLst>
              </p14:cNvPr>
              <p14:cNvContentPartPr/>
              <p14:nvPr/>
            </p14:nvContentPartPr>
            <p14:xfrm>
              <a:off x="1890293" y="2773507"/>
              <a:ext cx="1274040" cy="543960"/>
            </p14:xfrm>
          </p:contentPart>
        </mc:Choice>
        <mc:Fallback xmlns="">
          <p:pic>
            <p:nvPicPr>
              <p:cNvPr id="3" name="Freihand 2">
                <a:extLst>
                  <a:ext uri="{FF2B5EF4-FFF2-40B4-BE49-F238E27FC236}">
                    <a16:creationId xmlns:a16="http://schemas.microsoft.com/office/drawing/2014/main" id="{AD0F830C-172E-4768-A67F-2B02D8533F07}"/>
                  </a:ext>
                </a:extLst>
              </p:cNvPr>
              <p:cNvPicPr/>
              <p:nvPr/>
            </p:nvPicPr>
            <p:blipFill>
              <a:blip r:embed="rId7"/>
              <a:stretch>
                <a:fillRect/>
              </a:stretch>
            </p:blipFill>
            <p:spPr>
              <a:xfrm>
                <a:off x="1885973" y="2769187"/>
                <a:ext cx="1282680" cy="552600"/>
              </a:xfrm>
              <a:prstGeom prst="rect">
                <a:avLst/>
              </a:prstGeom>
            </p:spPr>
          </p:pic>
        </mc:Fallback>
      </mc:AlternateContent>
      <p:grpSp>
        <p:nvGrpSpPr>
          <p:cNvPr id="18" name="Gruppieren 17">
            <a:extLst>
              <a:ext uri="{FF2B5EF4-FFF2-40B4-BE49-F238E27FC236}">
                <a16:creationId xmlns:a16="http://schemas.microsoft.com/office/drawing/2014/main" id="{C880D647-6101-4C03-BA0B-EFF92F3C6039}"/>
              </a:ext>
            </a:extLst>
          </p:cNvPr>
          <p:cNvGrpSpPr/>
          <p:nvPr/>
        </p:nvGrpSpPr>
        <p:grpSpPr>
          <a:xfrm>
            <a:off x="976253" y="841027"/>
            <a:ext cx="2433960" cy="1180080"/>
            <a:chOff x="976253" y="841027"/>
            <a:chExt cx="2433960" cy="1180080"/>
          </a:xfrm>
        </p:grpSpPr>
        <mc:AlternateContent xmlns:mc="http://schemas.openxmlformats.org/markup-compatibility/2006" xmlns:p14="http://schemas.microsoft.com/office/powerpoint/2010/main">
          <mc:Choice Requires="p14">
            <p:contentPart p14:bwMode="auto" r:id="rId8">
              <p14:nvContentPartPr>
                <p14:cNvPr id="4" name="Freihand 3">
                  <a:extLst>
                    <a:ext uri="{FF2B5EF4-FFF2-40B4-BE49-F238E27FC236}">
                      <a16:creationId xmlns:a16="http://schemas.microsoft.com/office/drawing/2014/main" id="{224B3F2D-9A06-4916-9F05-962A1BB2D9B9}"/>
                    </a:ext>
                  </a:extLst>
                </p14:cNvPr>
                <p14:cNvContentPartPr/>
                <p14:nvPr/>
              </p14:nvContentPartPr>
              <p14:xfrm>
                <a:off x="976253" y="1123627"/>
                <a:ext cx="932040" cy="897480"/>
              </p14:xfrm>
            </p:contentPart>
          </mc:Choice>
          <mc:Fallback xmlns="">
            <p:pic>
              <p:nvPicPr>
                <p:cNvPr id="4" name="Freihand 3">
                  <a:extLst>
                    <a:ext uri="{FF2B5EF4-FFF2-40B4-BE49-F238E27FC236}">
                      <a16:creationId xmlns:a16="http://schemas.microsoft.com/office/drawing/2014/main" id="{224B3F2D-9A06-4916-9F05-962A1BB2D9B9}"/>
                    </a:ext>
                  </a:extLst>
                </p:cNvPr>
                <p:cNvPicPr/>
                <p:nvPr/>
              </p:nvPicPr>
              <p:blipFill>
                <a:blip r:embed="rId9"/>
                <a:stretch>
                  <a:fillRect/>
                </a:stretch>
              </p:blipFill>
              <p:spPr>
                <a:xfrm>
                  <a:off x="971933" y="1119307"/>
                  <a:ext cx="940680" cy="9061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 name="Freihand 4">
                  <a:extLst>
                    <a:ext uri="{FF2B5EF4-FFF2-40B4-BE49-F238E27FC236}">
                      <a16:creationId xmlns:a16="http://schemas.microsoft.com/office/drawing/2014/main" id="{3D2F0D5C-060E-43A3-9EDA-BCC81C28AE8F}"/>
                    </a:ext>
                  </a:extLst>
                </p14:cNvPr>
                <p14:cNvContentPartPr/>
                <p14:nvPr/>
              </p14:nvContentPartPr>
              <p14:xfrm>
                <a:off x="2043653" y="1203547"/>
                <a:ext cx="360360" cy="116640"/>
              </p14:xfrm>
            </p:contentPart>
          </mc:Choice>
          <mc:Fallback xmlns="">
            <p:pic>
              <p:nvPicPr>
                <p:cNvPr id="5" name="Freihand 4">
                  <a:extLst>
                    <a:ext uri="{FF2B5EF4-FFF2-40B4-BE49-F238E27FC236}">
                      <a16:creationId xmlns:a16="http://schemas.microsoft.com/office/drawing/2014/main" id="{3D2F0D5C-060E-43A3-9EDA-BCC81C28AE8F}"/>
                    </a:ext>
                  </a:extLst>
                </p:cNvPr>
                <p:cNvPicPr/>
                <p:nvPr/>
              </p:nvPicPr>
              <p:blipFill>
                <a:blip r:embed="rId11"/>
                <a:stretch>
                  <a:fillRect/>
                </a:stretch>
              </p:blipFill>
              <p:spPr>
                <a:xfrm>
                  <a:off x="2039333" y="1199227"/>
                  <a:ext cx="3690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Freihand 8">
                  <a:extLst>
                    <a:ext uri="{FF2B5EF4-FFF2-40B4-BE49-F238E27FC236}">
                      <a16:creationId xmlns:a16="http://schemas.microsoft.com/office/drawing/2014/main" id="{C57D85E8-8DA2-4976-A529-EEE3EA846EEA}"/>
                    </a:ext>
                  </a:extLst>
                </p14:cNvPr>
                <p14:cNvContentPartPr/>
                <p14:nvPr/>
              </p14:nvContentPartPr>
              <p14:xfrm>
                <a:off x="1922333" y="1226587"/>
                <a:ext cx="327600" cy="199440"/>
              </p14:xfrm>
            </p:contentPart>
          </mc:Choice>
          <mc:Fallback xmlns="">
            <p:pic>
              <p:nvPicPr>
                <p:cNvPr id="9" name="Freihand 8">
                  <a:extLst>
                    <a:ext uri="{FF2B5EF4-FFF2-40B4-BE49-F238E27FC236}">
                      <a16:creationId xmlns:a16="http://schemas.microsoft.com/office/drawing/2014/main" id="{C57D85E8-8DA2-4976-A529-EEE3EA846EEA}"/>
                    </a:ext>
                  </a:extLst>
                </p:cNvPr>
                <p:cNvPicPr/>
                <p:nvPr/>
              </p:nvPicPr>
              <p:blipFill>
                <a:blip r:embed="rId13"/>
                <a:stretch>
                  <a:fillRect/>
                </a:stretch>
              </p:blipFill>
              <p:spPr>
                <a:xfrm>
                  <a:off x="1918013" y="1222267"/>
                  <a:ext cx="3362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4DC3A41D-62D4-4A73-959B-4827017360CF}"/>
                    </a:ext>
                  </a:extLst>
                </p14:cNvPr>
                <p14:cNvContentPartPr/>
                <p14:nvPr/>
              </p14:nvContentPartPr>
              <p14:xfrm>
                <a:off x="2542253" y="1047307"/>
                <a:ext cx="182520" cy="262080"/>
              </p14:xfrm>
            </p:contentPart>
          </mc:Choice>
          <mc:Fallback xmlns="">
            <p:pic>
              <p:nvPicPr>
                <p:cNvPr id="11" name="Freihand 10">
                  <a:extLst>
                    <a:ext uri="{FF2B5EF4-FFF2-40B4-BE49-F238E27FC236}">
                      <a16:creationId xmlns:a16="http://schemas.microsoft.com/office/drawing/2014/main" id="{4DC3A41D-62D4-4A73-959B-4827017360CF}"/>
                    </a:ext>
                  </a:extLst>
                </p:cNvPr>
                <p:cNvPicPr/>
                <p:nvPr/>
              </p:nvPicPr>
              <p:blipFill>
                <a:blip r:embed="rId15"/>
                <a:stretch>
                  <a:fillRect/>
                </a:stretch>
              </p:blipFill>
              <p:spPr>
                <a:xfrm>
                  <a:off x="2537933" y="1042987"/>
                  <a:ext cx="19116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BACEE3A0-B09E-4A7E-89AA-0FA0DCCF0B01}"/>
                    </a:ext>
                  </a:extLst>
                </p14:cNvPr>
                <p14:cNvContentPartPr/>
                <p14:nvPr/>
              </p14:nvContentPartPr>
              <p14:xfrm>
                <a:off x="2715053" y="1114987"/>
                <a:ext cx="79560" cy="96840"/>
              </p14:xfrm>
            </p:contentPart>
          </mc:Choice>
          <mc:Fallback xmlns="">
            <p:pic>
              <p:nvPicPr>
                <p:cNvPr id="12" name="Freihand 11">
                  <a:extLst>
                    <a:ext uri="{FF2B5EF4-FFF2-40B4-BE49-F238E27FC236}">
                      <a16:creationId xmlns:a16="http://schemas.microsoft.com/office/drawing/2014/main" id="{BACEE3A0-B09E-4A7E-89AA-0FA0DCCF0B01}"/>
                    </a:ext>
                  </a:extLst>
                </p:cNvPr>
                <p:cNvPicPr/>
                <p:nvPr/>
              </p:nvPicPr>
              <p:blipFill>
                <a:blip r:embed="rId17"/>
                <a:stretch>
                  <a:fillRect/>
                </a:stretch>
              </p:blipFill>
              <p:spPr>
                <a:xfrm>
                  <a:off x="2710733" y="1110667"/>
                  <a:ext cx="882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 name="Freihand 12">
                  <a:extLst>
                    <a:ext uri="{FF2B5EF4-FFF2-40B4-BE49-F238E27FC236}">
                      <a16:creationId xmlns:a16="http://schemas.microsoft.com/office/drawing/2014/main" id="{45AF27FF-CACA-481D-A13F-B308BFFA34F0}"/>
                    </a:ext>
                  </a:extLst>
                </p14:cNvPr>
                <p14:cNvContentPartPr/>
                <p14:nvPr/>
              </p14:nvContentPartPr>
              <p14:xfrm>
                <a:off x="2777333" y="1014547"/>
                <a:ext cx="167040" cy="134640"/>
              </p14:xfrm>
            </p:contentPart>
          </mc:Choice>
          <mc:Fallback xmlns="">
            <p:pic>
              <p:nvPicPr>
                <p:cNvPr id="13" name="Freihand 12">
                  <a:extLst>
                    <a:ext uri="{FF2B5EF4-FFF2-40B4-BE49-F238E27FC236}">
                      <a16:creationId xmlns:a16="http://schemas.microsoft.com/office/drawing/2014/main" id="{45AF27FF-CACA-481D-A13F-B308BFFA34F0}"/>
                    </a:ext>
                  </a:extLst>
                </p:cNvPr>
                <p:cNvPicPr/>
                <p:nvPr/>
              </p:nvPicPr>
              <p:blipFill>
                <a:blip r:embed="rId19"/>
                <a:stretch>
                  <a:fillRect/>
                </a:stretch>
              </p:blipFill>
              <p:spPr>
                <a:xfrm>
                  <a:off x="2773013" y="1010227"/>
                  <a:ext cx="1756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0CF189F6-E940-4D64-A439-A1C79FA6E562}"/>
                    </a:ext>
                  </a:extLst>
                </p14:cNvPr>
                <p14:cNvContentPartPr/>
                <p14:nvPr/>
              </p14:nvContentPartPr>
              <p14:xfrm>
                <a:off x="2978933" y="914827"/>
                <a:ext cx="182880" cy="173160"/>
              </p14:xfrm>
            </p:contentPart>
          </mc:Choice>
          <mc:Fallback xmlns="">
            <p:pic>
              <p:nvPicPr>
                <p:cNvPr id="14" name="Freihand 13">
                  <a:extLst>
                    <a:ext uri="{FF2B5EF4-FFF2-40B4-BE49-F238E27FC236}">
                      <a16:creationId xmlns:a16="http://schemas.microsoft.com/office/drawing/2014/main" id="{0CF189F6-E940-4D64-A439-A1C79FA6E562}"/>
                    </a:ext>
                  </a:extLst>
                </p:cNvPr>
                <p:cNvPicPr/>
                <p:nvPr/>
              </p:nvPicPr>
              <p:blipFill>
                <a:blip r:embed="rId21"/>
                <a:stretch>
                  <a:fillRect/>
                </a:stretch>
              </p:blipFill>
              <p:spPr>
                <a:xfrm>
                  <a:off x="2974613" y="910507"/>
                  <a:ext cx="1915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Freihand 14">
                  <a:extLst>
                    <a:ext uri="{FF2B5EF4-FFF2-40B4-BE49-F238E27FC236}">
                      <a16:creationId xmlns:a16="http://schemas.microsoft.com/office/drawing/2014/main" id="{AAEC98D8-F19C-44DF-8F23-8D845CBE95E5}"/>
                    </a:ext>
                  </a:extLst>
                </p14:cNvPr>
                <p14:cNvContentPartPr/>
                <p14:nvPr/>
              </p14:nvContentPartPr>
              <p14:xfrm>
                <a:off x="3144893" y="961987"/>
                <a:ext cx="104400" cy="88560"/>
              </p14:xfrm>
            </p:contentPart>
          </mc:Choice>
          <mc:Fallback xmlns="">
            <p:pic>
              <p:nvPicPr>
                <p:cNvPr id="15" name="Freihand 14">
                  <a:extLst>
                    <a:ext uri="{FF2B5EF4-FFF2-40B4-BE49-F238E27FC236}">
                      <a16:creationId xmlns:a16="http://schemas.microsoft.com/office/drawing/2014/main" id="{AAEC98D8-F19C-44DF-8F23-8D845CBE95E5}"/>
                    </a:ext>
                  </a:extLst>
                </p:cNvPr>
                <p:cNvPicPr/>
                <p:nvPr/>
              </p:nvPicPr>
              <p:blipFill>
                <a:blip r:embed="rId23"/>
                <a:stretch>
                  <a:fillRect/>
                </a:stretch>
              </p:blipFill>
              <p:spPr>
                <a:xfrm>
                  <a:off x="3140573" y="957667"/>
                  <a:ext cx="1130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Freihand 15">
                  <a:extLst>
                    <a:ext uri="{FF2B5EF4-FFF2-40B4-BE49-F238E27FC236}">
                      <a16:creationId xmlns:a16="http://schemas.microsoft.com/office/drawing/2014/main" id="{4801E6B6-A964-4162-AAD9-229462443C6F}"/>
                    </a:ext>
                  </a:extLst>
                </p14:cNvPr>
                <p14:cNvContentPartPr/>
                <p14:nvPr/>
              </p14:nvContentPartPr>
              <p14:xfrm>
                <a:off x="3241373" y="887467"/>
                <a:ext cx="126720" cy="142560"/>
              </p14:xfrm>
            </p:contentPart>
          </mc:Choice>
          <mc:Fallback xmlns="">
            <p:pic>
              <p:nvPicPr>
                <p:cNvPr id="16" name="Freihand 15">
                  <a:extLst>
                    <a:ext uri="{FF2B5EF4-FFF2-40B4-BE49-F238E27FC236}">
                      <a16:creationId xmlns:a16="http://schemas.microsoft.com/office/drawing/2014/main" id="{4801E6B6-A964-4162-AAD9-229462443C6F}"/>
                    </a:ext>
                  </a:extLst>
                </p:cNvPr>
                <p:cNvPicPr/>
                <p:nvPr/>
              </p:nvPicPr>
              <p:blipFill>
                <a:blip r:embed="rId25"/>
                <a:stretch>
                  <a:fillRect/>
                </a:stretch>
              </p:blipFill>
              <p:spPr>
                <a:xfrm>
                  <a:off x="3237053" y="883147"/>
                  <a:ext cx="1353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7" name="Freihand 16">
                  <a:extLst>
                    <a:ext uri="{FF2B5EF4-FFF2-40B4-BE49-F238E27FC236}">
                      <a16:creationId xmlns:a16="http://schemas.microsoft.com/office/drawing/2014/main" id="{79329F4C-C9BA-4E66-8D80-3310CFD94DDD}"/>
                    </a:ext>
                  </a:extLst>
                </p14:cNvPr>
                <p14:cNvContentPartPr/>
                <p14:nvPr/>
              </p14:nvContentPartPr>
              <p14:xfrm>
                <a:off x="3375653" y="841027"/>
                <a:ext cx="34560" cy="187920"/>
              </p14:xfrm>
            </p:contentPart>
          </mc:Choice>
          <mc:Fallback xmlns="">
            <p:pic>
              <p:nvPicPr>
                <p:cNvPr id="17" name="Freihand 16">
                  <a:extLst>
                    <a:ext uri="{FF2B5EF4-FFF2-40B4-BE49-F238E27FC236}">
                      <a16:creationId xmlns:a16="http://schemas.microsoft.com/office/drawing/2014/main" id="{79329F4C-C9BA-4E66-8D80-3310CFD94DDD}"/>
                    </a:ext>
                  </a:extLst>
                </p:cNvPr>
                <p:cNvPicPr/>
                <p:nvPr/>
              </p:nvPicPr>
              <p:blipFill>
                <a:blip r:embed="rId27"/>
                <a:stretch>
                  <a:fillRect/>
                </a:stretch>
              </p:blipFill>
              <p:spPr>
                <a:xfrm>
                  <a:off x="3371333" y="836707"/>
                  <a:ext cx="43200" cy="19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8">
            <p14:nvContentPartPr>
              <p14:cNvPr id="19" name="Freihand 18">
                <a:extLst>
                  <a:ext uri="{FF2B5EF4-FFF2-40B4-BE49-F238E27FC236}">
                    <a16:creationId xmlns:a16="http://schemas.microsoft.com/office/drawing/2014/main" id="{65DBE878-D0D1-4759-9678-AA546E44DD73}"/>
                  </a:ext>
                </a:extLst>
              </p14:cNvPr>
              <p14:cNvContentPartPr/>
              <p14:nvPr/>
            </p14:nvContentPartPr>
            <p14:xfrm>
              <a:off x="95333" y="3880867"/>
              <a:ext cx="2280960" cy="776160"/>
            </p14:xfrm>
          </p:contentPart>
        </mc:Choice>
        <mc:Fallback xmlns="">
          <p:pic>
            <p:nvPicPr>
              <p:cNvPr id="19" name="Freihand 18">
                <a:extLst>
                  <a:ext uri="{FF2B5EF4-FFF2-40B4-BE49-F238E27FC236}">
                    <a16:creationId xmlns:a16="http://schemas.microsoft.com/office/drawing/2014/main" id="{65DBE878-D0D1-4759-9678-AA546E44DD73}"/>
                  </a:ext>
                </a:extLst>
              </p:cNvPr>
              <p:cNvPicPr/>
              <p:nvPr/>
            </p:nvPicPr>
            <p:blipFill>
              <a:blip r:embed="rId29"/>
              <a:stretch>
                <a:fillRect/>
              </a:stretch>
            </p:blipFill>
            <p:spPr>
              <a:xfrm>
                <a:off x="91013" y="3876547"/>
                <a:ext cx="2289600" cy="784800"/>
              </a:xfrm>
              <a:prstGeom prst="rect">
                <a:avLst/>
              </a:prstGeom>
            </p:spPr>
          </p:pic>
        </mc:Fallback>
      </mc:AlternateContent>
      <p:grpSp>
        <p:nvGrpSpPr>
          <p:cNvPr id="25" name="Gruppieren 24">
            <a:extLst>
              <a:ext uri="{FF2B5EF4-FFF2-40B4-BE49-F238E27FC236}">
                <a16:creationId xmlns:a16="http://schemas.microsoft.com/office/drawing/2014/main" id="{22A5EF6F-F99E-41F0-BEE6-0863C2A5FD88}"/>
              </a:ext>
            </a:extLst>
          </p:cNvPr>
          <p:cNvGrpSpPr/>
          <p:nvPr/>
        </p:nvGrpSpPr>
        <p:grpSpPr>
          <a:xfrm>
            <a:off x="1390973" y="5306467"/>
            <a:ext cx="267480" cy="139320"/>
            <a:chOff x="1390973" y="5306467"/>
            <a:chExt cx="267480" cy="139320"/>
          </a:xfrm>
        </p:grpSpPr>
        <mc:AlternateContent xmlns:mc="http://schemas.openxmlformats.org/markup-compatibility/2006" xmlns:p14="http://schemas.microsoft.com/office/powerpoint/2010/main">
          <mc:Choice Requires="p14">
            <p:contentPart p14:bwMode="auto" r:id="rId30">
              <p14:nvContentPartPr>
                <p14:cNvPr id="20" name="Freihand 19">
                  <a:extLst>
                    <a:ext uri="{FF2B5EF4-FFF2-40B4-BE49-F238E27FC236}">
                      <a16:creationId xmlns:a16="http://schemas.microsoft.com/office/drawing/2014/main" id="{A09E6979-2C2D-4092-A24A-7812380F74CA}"/>
                    </a:ext>
                  </a:extLst>
                </p14:cNvPr>
                <p14:cNvContentPartPr/>
                <p14:nvPr/>
              </p14:nvContentPartPr>
              <p14:xfrm>
                <a:off x="1434893" y="5306467"/>
                <a:ext cx="9000" cy="139320"/>
              </p14:xfrm>
            </p:contentPart>
          </mc:Choice>
          <mc:Fallback xmlns="">
            <p:pic>
              <p:nvPicPr>
                <p:cNvPr id="20" name="Freihand 19">
                  <a:extLst>
                    <a:ext uri="{FF2B5EF4-FFF2-40B4-BE49-F238E27FC236}">
                      <a16:creationId xmlns:a16="http://schemas.microsoft.com/office/drawing/2014/main" id="{A09E6979-2C2D-4092-A24A-7812380F74CA}"/>
                    </a:ext>
                  </a:extLst>
                </p:cNvPr>
                <p:cNvPicPr/>
                <p:nvPr/>
              </p:nvPicPr>
              <p:blipFill>
                <a:blip r:embed="rId31"/>
                <a:stretch>
                  <a:fillRect/>
                </a:stretch>
              </p:blipFill>
              <p:spPr>
                <a:xfrm>
                  <a:off x="1430573" y="5302147"/>
                  <a:ext cx="176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1" name="Freihand 20">
                  <a:extLst>
                    <a:ext uri="{FF2B5EF4-FFF2-40B4-BE49-F238E27FC236}">
                      <a16:creationId xmlns:a16="http://schemas.microsoft.com/office/drawing/2014/main" id="{F06AB103-A691-45BC-AB34-D354963C53A8}"/>
                    </a:ext>
                  </a:extLst>
                </p14:cNvPr>
                <p14:cNvContentPartPr/>
                <p14:nvPr/>
              </p14:nvContentPartPr>
              <p14:xfrm>
                <a:off x="1390973" y="5371267"/>
                <a:ext cx="131400" cy="20880"/>
              </p14:xfrm>
            </p:contentPart>
          </mc:Choice>
          <mc:Fallback xmlns="">
            <p:pic>
              <p:nvPicPr>
                <p:cNvPr id="21" name="Freihand 20">
                  <a:extLst>
                    <a:ext uri="{FF2B5EF4-FFF2-40B4-BE49-F238E27FC236}">
                      <a16:creationId xmlns:a16="http://schemas.microsoft.com/office/drawing/2014/main" id="{F06AB103-A691-45BC-AB34-D354963C53A8}"/>
                    </a:ext>
                  </a:extLst>
                </p:cNvPr>
                <p:cNvPicPr/>
                <p:nvPr/>
              </p:nvPicPr>
              <p:blipFill>
                <a:blip r:embed="rId33"/>
                <a:stretch>
                  <a:fillRect/>
                </a:stretch>
              </p:blipFill>
              <p:spPr>
                <a:xfrm>
                  <a:off x="1386653" y="5366947"/>
                  <a:ext cx="1400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851A7F30-A3CB-405B-B8A0-78B40156F02B}"/>
                    </a:ext>
                  </a:extLst>
                </p14:cNvPr>
                <p14:cNvContentPartPr/>
                <p14:nvPr/>
              </p14:nvContentPartPr>
              <p14:xfrm>
                <a:off x="1603013" y="5363347"/>
                <a:ext cx="3240" cy="360"/>
              </p14:xfrm>
            </p:contentPart>
          </mc:Choice>
          <mc:Fallback xmlns="">
            <p:pic>
              <p:nvPicPr>
                <p:cNvPr id="23" name="Freihand 22">
                  <a:extLst>
                    <a:ext uri="{FF2B5EF4-FFF2-40B4-BE49-F238E27FC236}">
                      <a16:creationId xmlns:a16="http://schemas.microsoft.com/office/drawing/2014/main" id="{851A7F30-A3CB-405B-B8A0-78B40156F02B}"/>
                    </a:ext>
                  </a:extLst>
                </p:cNvPr>
                <p:cNvPicPr/>
                <p:nvPr/>
              </p:nvPicPr>
              <p:blipFill>
                <a:blip r:embed="rId35"/>
                <a:stretch>
                  <a:fillRect/>
                </a:stretch>
              </p:blipFill>
              <p:spPr>
                <a:xfrm>
                  <a:off x="1598693" y="5359027"/>
                  <a:ext cx="118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479CF488-5CD4-46DD-8A88-B07670836EF6}"/>
                    </a:ext>
                  </a:extLst>
                </p14:cNvPr>
                <p14:cNvContentPartPr/>
                <p14:nvPr/>
              </p14:nvContentPartPr>
              <p14:xfrm>
                <a:off x="1597973" y="5363347"/>
                <a:ext cx="60480" cy="25560"/>
              </p14:xfrm>
            </p:contentPart>
          </mc:Choice>
          <mc:Fallback xmlns="">
            <p:pic>
              <p:nvPicPr>
                <p:cNvPr id="24" name="Freihand 23">
                  <a:extLst>
                    <a:ext uri="{FF2B5EF4-FFF2-40B4-BE49-F238E27FC236}">
                      <a16:creationId xmlns:a16="http://schemas.microsoft.com/office/drawing/2014/main" id="{479CF488-5CD4-46DD-8A88-B07670836EF6}"/>
                    </a:ext>
                  </a:extLst>
                </p:cNvPr>
                <p:cNvPicPr/>
                <p:nvPr/>
              </p:nvPicPr>
              <p:blipFill>
                <a:blip r:embed="rId37"/>
                <a:stretch>
                  <a:fillRect/>
                </a:stretch>
              </p:blipFill>
              <p:spPr>
                <a:xfrm>
                  <a:off x="1593653" y="5359027"/>
                  <a:ext cx="69120" cy="34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8">
            <p14:nvContentPartPr>
              <p14:cNvPr id="26" name="Freihand 25">
                <a:extLst>
                  <a:ext uri="{FF2B5EF4-FFF2-40B4-BE49-F238E27FC236}">
                    <a16:creationId xmlns:a16="http://schemas.microsoft.com/office/drawing/2014/main" id="{E9994ED1-209C-4F28-9EA1-F7861FB46838}"/>
                  </a:ext>
                </a:extLst>
              </p14:cNvPr>
              <p14:cNvContentPartPr/>
              <p14:nvPr/>
            </p14:nvContentPartPr>
            <p14:xfrm>
              <a:off x="1811453" y="5859067"/>
              <a:ext cx="864360" cy="31680"/>
            </p14:xfrm>
          </p:contentPart>
        </mc:Choice>
        <mc:Fallback xmlns="">
          <p:pic>
            <p:nvPicPr>
              <p:cNvPr id="26" name="Freihand 25">
                <a:extLst>
                  <a:ext uri="{FF2B5EF4-FFF2-40B4-BE49-F238E27FC236}">
                    <a16:creationId xmlns:a16="http://schemas.microsoft.com/office/drawing/2014/main" id="{E9994ED1-209C-4F28-9EA1-F7861FB46838}"/>
                  </a:ext>
                </a:extLst>
              </p:cNvPr>
              <p:cNvPicPr/>
              <p:nvPr/>
            </p:nvPicPr>
            <p:blipFill>
              <a:blip r:embed="rId39"/>
              <a:stretch>
                <a:fillRect/>
              </a:stretch>
            </p:blipFill>
            <p:spPr>
              <a:xfrm>
                <a:off x="1807133" y="5854747"/>
                <a:ext cx="87300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7" name="Freihand 26">
                <a:extLst>
                  <a:ext uri="{FF2B5EF4-FFF2-40B4-BE49-F238E27FC236}">
                    <a16:creationId xmlns:a16="http://schemas.microsoft.com/office/drawing/2014/main" id="{63B3D43E-6385-4C7E-9DE2-1747B4BAE5FC}"/>
                  </a:ext>
                </a:extLst>
              </p14:cNvPr>
              <p14:cNvContentPartPr/>
              <p14:nvPr/>
            </p14:nvContentPartPr>
            <p14:xfrm>
              <a:off x="4202933" y="5379907"/>
              <a:ext cx="588960" cy="436320"/>
            </p14:xfrm>
          </p:contentPart>
        </mc:Choice>
        <mc:Fallback xmlns="">
          <p:pic>
            <p:nvPicPr>
              <p:cNvPr id="27" name="Freihand 26">
                <a:extLst>
                  <a:ext uri="{FF2B5EF4-FFF2-40B4-BE49-F238E27FC236}">
                    <a16:creationId xmlns:a16="http://schemas.microsoft.com/office/drawing/2014/main" id="{63B3D43E-6385-4C7E-9DE2-1747B4BAE5FC}"/>
                  </a:ext>
                </a:extLst>
              </p:cNvPr>
              <p:cNvPicPr/>
              <p:nvPr/>
            </p:nvPicPr>
            <p:blipFill>
              <a:blip r:embed="rId41"/>
              <a:stretch>
                <a:fillRect/>
              </a:stretch>
            </p:blipFill>
            <p:spPr>
              <a:xfrm>
                <a:off x="4198613" y="5375587"/>
                <a:ext cx="597600" cy="4449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8" name="Freihand 27">
                <a:extLst>
                  <a:ext uri="{FF2B5EF4-FFF2-40B4-BE49-F238E27FC236}">
                    <a16:creationId xmlns:a16="http://schemas.microsoft.com/office/drawing/2014/main" id="{A2F719C0-5F3F-4E50-966C-11A9858B226C}"/>
                  </a:ext>
                </a:extLst>
              </p14:cNvPr>
              <p14:cNvContentPartPr/>
              <p14:nvPr/>
            </p14:nvContentPartPr>
            <p14:xfrm>
              <a:off x="5498933" y="5366587"/>
              <a:ext cx="834840" cy="496800"/>
            </p14:xfrm>
          </p:contentPart>
        </mc:Choice>
        <mc:Fallback xmlns="">
          <p:pic>
            <p:nvPicPr>
              <p:cNvPr id="28" name="Freihand 27">
                <a:extLst>
                  <a:ext uri="{FF2B5EF4-FFF2-40B4-BE49-F238E27FC236}">
                    <a16:creationId xmlns:a16="http://schemas.microsoft.com/office/drawing/2014/main" id="{A2F719C0-5F3F-4E50-966C-11A9858B226C}"/>
                  </a:ext>
                </a:extLst>
              </p:cNvPr>
              <p:cNvPicPr/>
              <p:nvPr/>
            </p:nvPicPr>
            <p:blipFill>
              <a:blip r:embed="rId43"/>
              <a:stretch>
                <a:fillRect/>
              </a:stretch>
            </p:blipFill>
            <p:spPr>
              <a:xfrm>
                <a:off x="5494613" y="5362267"/>
                <a:ext cx="843480" cy="505440"/>
              </a:xfrm>
              <a:prstGeom prst="rect">
                <a:avLst/>
              </a:prstGeom>
            </p:spPr>
          </p:pic>
        </mc:Fallback>
      </mc:AlternateContent>
      <p:grpSp>
        <p:nvGrpSpPr>
          <p:cNvPr id="38" name="Gruppieren 37">
            <a:extLst>
              <a:ext uri="{FF2B5EF4-FFF2-40B4-BE49-F238E27FC236}">
                <a16:creationId xmlns:a16="http://schemas.microsoft.com/office/drawing/2014/main" id="{FA1C3E7C-F6EB-4E4C-A5DE-A6F3064D53A0}"/>
              </a:ext>
            </a:extLst>
          </p:cNvPr>
          <p:cNvGrpSpPr/>
          <p:nvPr/>
        </p:nvGrpSpPr>
        <p:grpSpPr>
          <a:xfrm>
            <a:off x="6889973" y="3025867"/>
            <a:ext cx="474480" cy="310680"/>
            <a:chOff x="6889973" y="3025867"/>
            <a:chExt cx="474480" cy="310680"/>
          </a:xfrm>
        </p:grpSpPr>
        <mc:AlternateContent xmlns:mc="http://schemas.openxmlformats.org/markup-compatibility/2006" xmlns:p14="http://schemas.microsoft.com/office/powerpoint/2010/main">
          <mc:Choice Requires="p14">
            <p:contentPart p14:bwMode="auto" r:id="rId44">
              <p14:nvContentPartPr>
                <p14:cNvPr id="29" name="Freihand 28">
                  <a:extLst>
                    <a:ext uri="{FF2B5EF4-FFF2-40B4-BE49-F238E27FC236}">
                      <a16:creationId xmlns:a16="http://schemas.microsoft.com/office/drawing/2014/main" id="{B9D36B87-F615-488B-A15C-90BA781BBEF8}"/>
                    </a:ext>
                  </a:extLst>
                </p14:cNvPr>
                <p14:cNvContentPartPr/>
                <p14:nvPr/>
              </p14:nvContentPartPr>
              <p14:xfrm>
                <a:off x="6889973" y="3025867"/>
                <a:ext cx="209880" cy="310680"/>
              </p14:xfrm>
            </p:contentPart>
          </mc:Choice>
          <mc:Fallback xmlns="">
            <p:pic>
              <p:nvPicPr>
                <p:cNvPr id="29" name="Freihand 28">
                  <a:extLst>
                    <a:ext uri="{FF2B5EF4-FFF2-40B4-BE49-F238E27FC236}">
                      <a16:creationId xmlns:a16="http://schemas.microsoft.com/office/drawing/2014/main" id="{B9D36B87-F615-488B-A15C-90BA781BBEF8}"/>
                    </a:ext>
                  </a:extLst>
                </p:cNvPr>
                <p:cNvPicPr/>
                <p:nvPr/>
              </p:nvPicPr>
              <p:blipFill>
                <a:blip r:embed="rId45"/>
                <a:stretch>
                  <a:fillRect/>
                </a:stretch>
              </p:blipFill>
              <p:spPr>
                <a:xfrm>
                  <a:off x="6885653" y="3021547"/>
                  <a:ext cx="218520" cy="3193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0" name="Freihand 29">
                  <a:extLst>
                    <a:ext uri="{FF2B5EF4-FFF2-40B4-BE49-F238E27FC236}">
                      <a16:creationId xmlns:a16="http://schemas.microsoft.com/office/drawing/2014/main" id="{4609CD72-0915-4F53-A68A-A3F881D3DADC}"/>
                    </a:ext>
                  </a:extLst>
                </p14:cNvPr>
                <p14:cNvContentPartPr/>
                <p14:nvPr/>
              </p14:nvContentPartPr>
              <p14:xfrm>
                <a:off x="7199573" y="3075547"/>
                <a:ext cx="164880" cy="234720"/>
              </p14:xfrm>
            </p:contentPart>
          </mc:Choice>
          <mc:Fallback xmlns="">
            <p:pic>
              <p:nvPicPr>
                <p:cNvPr id="30" name="Freihand 29">
                  <a:extLst>
                    <a:ext uri="{FF2B5EF4-FFF2-40B4-BE49-F238E27FC236}">
                      <a16:creationId xmlns:a16="http://schemas.microsoft.com/office/drawing/2014/main" id="{4609CD72-0915-4F53-A68A-A3F881D3DADC}"/>
                    </a:ext>
                  </a:extLst>
                </p:cNvPr>
                <p:cNvPicPr/>
                <p:nvPr/>
              </p:nvPicPr>
              <p:blipFill>
                <a:blip r:embed="rId47"/>
                <a:stretch>
                  <a:fillRect/>
                </a:stretch>
              </p:blipFill>
              <p:spPr>
                <a:xfrm>
                  <a:off x="7195253" y="3071227"/>
                  <a:ext cx="173520" cy="243360"/>
                </a:xfrm>
                <a:prstGeom prst="rect">
                  <a:avLst/>
                </a:prstGeom>
              </p:spPr>
            </p:pic>
          </mc:Fallback>
        </mc:AlternateContent>
      </p:grpSp>
      <p:grpSp>
        <p:nvGrpSpPr>
          <p:cNvPr id="42" name="Gruppieren 41">
            <a:extLst>
              <a:ext uri="{FF2B5EF4-FFF2-40B4-BE49-F238E27FC236}">
                <a16:creationId xmlns:a16="http://schemas.microsoft.com/office/drawing/2014/main" id="{F429B277-EBCC-4561-BBB8-68FC16DBDE8A}"/>
              </a:ext>
            </a:extLst>
          </p:cNvPr>
          <p:cNvGrpSpPr/>
          <p:nvPr/>
        </p:nvGrpSpPr>
        <p:grpSpPr>
          <a:xfrm>
            <a:off x="7907693" y="2779627"/>
            <a:ext cx="1357920" cy="482400"/>
            <a:chOff x="7907693" y="2779627"/>
            <a:chExt cx="1357920" cy="482400"/>
          </a:xfrm>
        </p:grpSpPr>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CE145F7C-B21C-46C0-B616-DEAE78759C69}"/>
                    </a:ext>
                  </a:extLst>
                </p14:cNvPr>
                <p14:cNvContentPartPr/>
                <p14:nvPr/>
              </p14:nvContentPartPr>
              <p14:xfrm>
                <a:off x="7907693" y="2996347"/>
                <a:ext cx="170280" cy="265680"/>
              </p14:xfrm>
            </p:contentPart>
          </mc:Choice>
          <mc:Fallback xmlns="">
            <p:pic>
              <p:nvPicPr>
                <p:cNvPr id="31" name="Freihand 30">
                  <a:extLst>
                    <a:ext uri="{FF2B5EF4-FFF2-40B4-BE49-F238E27FC236}">
                      <a16:creationId xmlns:a16="http://schemas.microsoft.com/office/drawing/2014/main" id="{CE145F7C-B21C-46C0-B616-DEAE78759C69}"/>
                    </a:ext>
                  </a:extLst>
                </p:cNvPr>
                <p:cNvPicPr/>
                <p:nvPr/>
              </p:nvPicPr>
              <p:blipFill>
                <a:blip r:embed="rId49"/>
                <a:stretch>
                  <a:fillRect/>
                </a:stretch>
              </p:blipFill>
              <p:spPr>
                <a:xfrm>
                  <a:off x="7903373" y="2992027"/>
                  <a:ext cx="17892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2" name="Freihand 31">
                  <a:extLst>
                    <a:ext uri="{FF2B5EF4-FFF2-40B4-BE49-F238E27FC236}">
                      <a16:creationId xmlns:a16="http://schemas.microsoft.com/office/drawing/2014/main" id="{90E3C00C-D4E7-49C9-BD5A-F0D6F3021615}"/>
                    </a:ext>
                  </a:extLst>
                </p14:cNvPr>
                <p14:cNvContentPartPr/>
                <p14:nvPr/>
              </p14:nvContentPartPr>
              <p14:xfrm>
                <a:off x="8104973" y="2842267"/>
                <a:ext cx="134640" cy="186480"/>
              </p14:xfrm>
            </p:contentPart>
          </mc:Choice>
          <mc:Fallback xmlns="">
            <p:pic>
              <p:nvPicPr>
                <p:cNvPr id="32" name="Freihand 31">
                  <a:extLst>
                    <a:ext uri="{FF2B5EF4-FFF2-40B4-BE49-F238E27FC236}">
                      <a16:creationId xmlns:a16="http://schemas.microsoft.com/office/drawing/2014/main" id="{90E3C00C-D4E7-49C9-BD5A-F0D6F3021615}"/>
                    </a:ext>
                  </a:extLst>
                </p:cNvPr>
                <p:cNvPicPr/>
                <p:nvPr/>
              </p:nvPicPr>
              <p:blipFill>
                <a:blip r:embed="rId51"/>
                <a:stretch>
                  <a:fillRect/>
                </a:stretch>
              </p:blipFill>
              <p:spPr>
                <a:xfrm>
                  <a:off x="8100653" y="2837947"/>
                  <a:ext cx="1432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3" name="Freihand 32">
                  <a:extLst>
                    <a:ext uri="{FF2B5EF4-FFF2-40B4-BE49-F238E27FC236}">
                      <a16:creationId xmlns:a16="http://schemas.microsoft.com/office/drawing/2014/main" id="{C4F6FB39-6452-42D4-967C-CFED4883B1D6}"/>
                    </a:ext>
                  </a:extLst>
                </p14:cNvPr>
                <p14:cNvContentPartPr/>
                <p14:nvPr/>
              </p14:nvContentPartPr>
              <p14:xfrm>
                <a:off x="8422853" y="3038107"/>
                <a:ext cx="208080" cy="24840"/>
              </p14:xfrm>
            </p:contentPart>
          </mc:Choice>
          <mc:Fallback xmlns="">
            <p:pic>
              <p:nvPicPr>
                <p:cNvPr id="33" name="Freihand 32">
                  <a:extLst>
                    <a:ext uri="{FF2B5EF4-FFF2-40B4-BE49-F238E27FC236}">
                      <a16:creationId xmlns:a16="http://schemas.microsoft.com/office/drawing/2014/main" id="{C4F6FB39-6452-42D4-967C-CFED4883B1D6}"/>
                    </a:ext>
                  </a:extLst>
                </p:cNvPr>
                <p:cNvPicPr/>
                <p:nvPr/>
              </p:nvPicPr>
              <p:blipFill>
                <a:blip r:embed="rId53"/>
                <a:stretch>
                  <a:fillRect/>
                </a:stretch>
              </p:blipFill>
              <p:spPr>
                <a:xfrm>
                  <a:off x="8418533" y="3033787"/>
                  <a:ext cx="2167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4" name="Freihand 33">
                  <a:extLst>
                    <a:ext uri="{FF2B5EF4-FFF2-40B4-BE49-F238E27FC236}">
                      <a16:creationId xmlns:a16="http://schemas.microsoft.com/office/drawing/2014/main" id="{F30CE210-A30E-4604-A97B-213A24976870}"/>
                    </a:ext>
                  </a:extLst>
                </p14:cNvPr>
                <p14:cNvContentPartPr/>
                <p14:nvPr/>
              </p14:nvContentPartPr>
              <p14:xfrm>
                <a:off x="8441573" y="3088147"/>
                <a:ext cx="257760" cy="45000"/>
              </p14:xfrm>
            </p:contentPart>
          </mc:Choice>
          <mc:Fallback xmlns="">
            <p:pic>
              <p:nvPicPr>
                <p:cNvPr id="34" name="Freihand 33">
                  <a:extLst>
                    <a:ext uri="{FF2B5EF4-FFF2-40B4-BE49-F238E27FC236}">
                      <a16:creationId xmlns:a16="http://schemas.microsoft.com/office/drawing/2014/main" id="{F30CE210-A30E-4604-A97B-213A24976870}"/>
                    </a:ext>
                  </a:extLst>
                </p:cNvPr>
                <p:cNvPicPr/>
                <p:nvPr/>
              </p:nvPicPr>
              <p:blipFill>
                <a:blip r:embed="rId55"/>
                <a:stretch>
                  <a:fillRect/>
                </a:stretch>
              </p:blipFill>
              <p:spPr>
                <a:xfrm>
                  <a:off x="8437253" y="3083827"/>
                  <a:ext cx="2664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6" name="Freihand 35">
                  <a:extLst>
                    <a:ext uri="{FF2B5EF4-FFF2-40B4-BE49-F238E27FC236}">
                      <a16:creationId xmlns:a16="http://schemas.microsoft.com/office/drawing/2014/main" id="{65C1544B-87DF-4720-A864-95DC4F78B9E0}"/>
                    </a:ext>
                  </a:extLst>
                </p14:cNvPr>
                <p14:cNvContentPartPr/>
                <p14:nvPr/>
              </p14:nvContentPartPr>
              <p14:xfrm>
                <a:off x="9092453" y="2787187"/>
                <a:ext cx="10800" cy="9360"/>
              </p14:xfrm>
            </p:contentPart>
          </mc:Choice>
          <mc:Fallback xmlns="">
            <p:pic>
              <p:nvPicPr>
                <p:cNvPr id="36" name="Freihand 35">
                  <a:extLst>
                    <a:ext uri="{FF2B5EF4-FFF2-40B4-BE49-F238E27FC236}">
                      <a16:creationId xmlns:a16="http://schemas.microsoft.com/office/drawing/2014/main" id="{65C1544B-87DF-4720-A864-95DC4F78B9E0}"/>
                    </a:ext>
                  </a:extLst>
                </p:cNvPr>
                <p:cNvPicPr/>
                <p:nvPr/>
              </p:nvPicPr>
              <p:blipFill>
                <a:blip r:embed="rId57"/>
                <a:stretch>
                  <a:fillRect/>
                </a:stretch>
              </p:blipFill>
              <p:spPr>
                <a:xfrm>
                  <a:off x="9088133" y="2782867"/>
                  <a:ext cx="194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B25065CA-180F-4FA1-96F7-E8E3B2C97243}"/>
                    </a:ext>
                  </a:extLst>
                </p14:cNvPr>
                <p14:cNvContentPartPr/>
                <p14:nvPr/>
              </p14:nvContentPartPr>
              <p14:xfrm>
                <a:off x="8885813" y="2924347"/>
                <a:ext cx="240480" cy="234000"/>
              </p14:xfrm>
            </p:contentPart>
          </mc:Choice>
          <mc:Fallback xmlns="">
            <p:pic>
              <p:nvPicPr>
                <p:cNvPr id="39" name="Freihand 38">
                  <a:extLst>
                    <a:ext uri="{FF2B5EF4-FFF2-40B4-BE49-F238E27FC236}">
                      <a16:creationId xmlns:a16="http://schemas.microsoft.com/office/drawing/2014/main" id="{B25065CA-180F-4FA1-96F7-E8E3B2C97243}"/>
                    </a:ext>
                  </a:extLst>
                </p:cNvPr>
                <p:cNvPicPr/>
                <p:nvPr/>
              </p:nvPicPr>
              <p:blipFill>
                <a:blip r:embed="rId59"/>
                <a:stretch>
                  <a:fillRect/>
                </a:stretch>
              </p:blipFill>
              <p:spPr>
                <a:xfrm>
                  <a:off x="8881493" y="2920027"/>
                  <a:ext cx="24912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Freihand 39">
                  <a:extLst>
                    <a:ext uri="{FF2B5EF4-FFF2-40B4-BE49-F238E27FC236}">
                      <a16:creationId xmlns:a16="http://schemas.microsoft.com/office/drawing/2014/main" id="{9DE4AFCD-78D6-44E5-AB3C-8120F8719902}"/>
                    </a:ext>
                  </a:extLst>
                </p14:cNvPr>
                <p14:cNvContentPartPr/>
                <p14:nvPr/>
              </p14:nvContentPartPr>
              <p14:xfrm>
                <a:off x="9162293" y="2790427"/>
                <a:ext cx="23040" cy="149400"/>
              </p14:xfrm>
            </p:contentPart>
          </mc:Choice>
          <mc:Fallback xmlns="">
            <p:pic>
              <p:nvPicPr>
                <p:cNvPr id="40" name="Freihand 39">
                  <a:extLst>
                    <a:ext uri="{FF2B5EF4-FFF2-40B4-BE49-F238E27FC236}">
                      <a16:creationId xmlns:a16="http://schemas.microsoft.com/office/drawing/2014/main" id="{9DE4AFCD-78D6-44E5-AB3C-8120F8719902}"/>
                    </a:ext>
                  </a:extLst>
                </p:cNvPr>
                <p:cNvPicPr/>
                <p:nvPr/>
              </p:nvPicPr>
              <p:blipFill>
                <a:blip r:embed="rId61"/>
                <a:stretch>
                  <a:fillRect/>
                </a:stretch>
              </p:blipFill>
              <p:spPr>
                <a:xfrm>
                  <a:off x="9157973" y="2786107"/>
                  <a:ext cx="316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1F4C5CC7-716F-4A5E-831A-FA7B73AECAB8}"/>
                    </a:ext>
                  </a:extLst>
                </p14:cNvPr>
                <p14:cNvContentPartPr/>
                <p14:nvPr/>
              </p14:nvContentPartPr>
              <p14:xfrm>
                <a:off x="9034493" y="2779627"/>
                <a:ext cx="231120" cy="189360"/>
              </p14:xfrm>
            </p:contentPart>
          </mc:Choice>
          <mc:Fallback xmlns="">
            <p:pic>
              <p:nvPicPr>
                <p:cNvPr id="41" name="Freihand 40">
                  <a:extLst>
                    <a:ext uri="{FF2B5EF4-FFF2-40B4-BE49-F238E27FC236}">
                      <a16:creationId xmlns:a16="http://schemas.microsoft.com/office/drawing/2014/main" id="{1F4C5CC7-716F-4A5E-831A-FA7B73AECAB8}"/>
                    </a:ext>
                  </a:extLst>
                </p:cNvPr>
                <p:cNvPicPr/>
                <p:nvPr/>
              </p:nvPicPr>
              <p:blipFill>
                <a:blip r:embed="rId63"/>
                <a:stretch>
                  <a:fillRect/>
                </a:stretch>
              </p:blipFill>
              <p:spPr>
                <a:xfrm>
                  <a:off x="9030173" y="2775307"/>
                  <a:ext cx="239760" cy="198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4">
            <p14:nvContentPartPr>
              <p14:cNvPr id="10" name="Freihand 9">
                <a:extLst>
                  <a:ext uri="{FF2B5EF4-FFF2-40B4-BE49-F238E27FC236}">
                    <a16:creationId xmlns:a16="http://schemas.microsoft.com/office/drawing/2014/main" id="{71D3AFF7-EAF3-4286-B594-FBDC9D981D79}"/>
                  </a:ext>
                </a:extLst>
              </p14:cNvPr>
              <p14:cNvContentPartPr/>
              <p14:nvPr/>
            </p14:nvContentPartPr>
            <p14:xfrm>
              <a:off x="1058693" y="1148827"/>
              <a:ext cx="849600" cy="904320"/>
            </p14:xfrm>
          </p:contentPart>
        </mc:Choice>
        <mc:Fallback>
          <p:pic>
            <p:nvPicPr>
              <p:cNvPr id="10" name="Freihand 9">
                <a:extLst>
                  <a:ext uri="{FF2B5EF4-FFF2-40B4-BE49-F238E27FC236}">
                    <a16:creationId xmlns:a16="http://schemas.microsoft.com/office/drawing/2014/main" id="{71D3AFF7-EAF3-4286-B594-FBDC9D981D79}"/>
                  </a:ext>
                </a:extLst>
              </p:cNvPr>
              <p:cNvPicPr/>
              <p:nvPr/>
            </p:nvPicPr>
            <p:blipFill>
              <a:blip r:embed="rId65"/>
              <a:stretch>
                <a:fillRect/>
              </a:stretch>
            </p:blipFill>
            <p:spPr>
              <a:xfrm>
                <a:off x="1054373" y="1144507"/>
                <a:ext cx="858240" cy="9129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22" name="Freihand 21">
                <a:extLst>
                  <a:ext uri="{FF2B5EF4-FFF2-40B4-BE49-F238E27FC236}">
                    <a16:creationId xmlns:a16="http://schemas.microsoft.com/office/drawing/2014/main" id="{DF41D043-1834-417C-A5E7-B491928AC905}"/>
                  </a:ext>
                </a:extLst>
              </p14:cNvPr>
              <p14:cNvContentPartPr/>
              <p14:nvPr/>
            </p14:nvContentPartPr>
            <p14:xfrm>
              <a:off x="856373" y="5091907"/>
              <a:ext cx="2337480" cy="1024200"/>
            </p14:xfrm>
          </p:contentPart>
        </mc:Choice>
        <mc:Fallback>
          <p:pic>
            <p:nvPicPr>
              <p:cNvPr id="22" name="Freihand 21">
                <a:extLst>
                  <a:ext uri="{FF2B5EF4-FFF2-40B4-BE49-F238E27FC236}">
                    <a16:creationId xmlns:a16="http://schemas.microsoft.com/office/drawing/2014/main" id="{DF41D043-1834-417C-A5E7-B491928AC905}"/>
                  </a:ext>
                </a:extLst>
              </p:cNvPr>
              <p:cNvPicPr/>
              <p:nvPr/>
            </p:nvPicPr>
            <p:blipFill>
              <a:blip r:embed="rId67"/>
              <a:stretch>
                <a:fillRect/>
              </a:stretch>
            </p:blipFill>
            <p:spPr>
              <a:xfrm>
                <a:off x="852053" y="5087587"/>
                <a:ext cx="2346120" cy="1032840"/>
              </a:xfrm>
              <a:prstGeom prst="rect">
                <a:avLst/>
              </a:prstGeom>
            </p:spPr>
          </p:pic>
        </mc:Fallback>
      </mc:AlternateContent>
    </p:spTree>
    <p:extLst>
      <p:ext uri="{BB962C8B-B14F-4D97-AF65-F5344CB8AC3E}">
        <p14:creationId xmlns:p14="http://schemas.microsoft.com/office/powerpoint/2010/main" val="3873658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3"/>
          <p:cNvSpPr>
            <a:spLocks noChangeArrowheads="1"/>
          </p:cNvSpPr>
          <p:nvPr/>
        </p:nvSpPr>
        <p:spPr bwMode="auto">
          <a:xfrm>
            <a:off x="3477578" y="16273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Das </a:t>
            </a:r>
            <a:r>
              <a:rPr lang="de-DE" sz="2400" b="1" dirty="0" err="1">
                <a:solidFill>
                  <a:srgbClr val="000000"/>
                </a:solidFill>
                <a:latin typeface="Sparkasse Rg" pitchFamily="34" charset="0"/>
              </a:rPr>
              <a:t>keynesianische</a:t>
            </a:r>
            <a:r>
              <a:rPr lang="de-DE" sz="2400" b="1" dirty="0">
                <a:solidFill>
                  <a:srgbClr val="000000"/>
                </a:solidFill>
                <a:latin typeface="Sparkasse Rg" pitchFamily="34" charset="0"/>
              </a:rPr>
              <a:t> Gütermarktmodell</a:t>
            </a:r>
          </a:p>
        </p:txBody>
      </p:sp>
      <p:sp>
        <p:nvSpPr>
          <p:cNvPr id="166916" name="Text Box 4"/>
          <p:cNvSpPr txBox="1">
            <a:spLocks noChangeArrowheads="1"/>
          </p:cNvSpPr>
          <p:nvPr/>
        </p:nvSpPr>
        <p:spPr bwMode="auto">
          <a:xfrm>
            <a:off x="0" y="626576"/>
            <a:ext cx="12192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600" dirty="0">
                <a:solidFill>
                  <a:srgbClr val="000000"/>
                </a:solidFill>
              </a:rPr>
              <a:t>Die gesamtwirtschaftliche Nachfrage ergibt sich als</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a:t>
            </a:r>
            <a:r>
              <a:rPr lang="de-DE" sz="1600" baseline="30000" dirty="0">
                <a:solidFill>
                  <a:srgbClr val="000000"/>
                </a:solidFill>
              </a:rPr>
              <a:t>D</a:t>
            </a:r>
            <a:r>
              <a:rPr lang="de-DE" sz="1600" dirty="0">
                <a:solidFill>
                  <a:srgbClr val="000000"/>
                </a:solidFill>
              </a:rPr>
              <a:t>=C+I+G</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 (privater Konsum); I (Investitionen); G (Staatsausgaben); I und G sind fest vorgegeben (konstant),</a:t>
            </a:r>
          </a:p>
          <a:p>
            <a:pPr eaLnBrk="1" hangingPunct="1">
              <a:buClrTx/>
              <a:buFontTx/>
              <a:buNone/>
            </a:pPr>
            <a:r>
              <a:rPr lang="de-DE" sz="1600" dirty="0">
                <a:solidFill>
                  <a:srgbClr val="000000"/>
                </a:solidFill>
              </a:rPr>
              <a:t>während C selbst positiv vom Einkommen  (der gesamtwirtschaftlichen Produktion) Y abhängt (</a:t>
            </a:r>
            <a:r>
              <a:rPr lang="de-DE" sz="1600" dirty="0" err="1">
                <a:solidFill>
                  <a:srgbClr val="000000"/>
                </a:solidFill>
              </a:rPr>
              <a:t>Keynesianische</a:t>
            </a:r>
            <a:r>
              <a:rPr lang="de-DE" sz="1600" dirty="0">
                <a:solidFill>
                  <a:srgbClr val="000000"/>
                </a:solidFill>
              </a:rPr>
              <a:t> Konsumhypothese): </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C(Y)=C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			C</a:t>
            </a:r>
            <a:r>
              <a:rPr lang="de-DE" sz="1600" baseline="-25000" dirty="0">
                <a:solidFill>
                  <a:srgbClr val="000000"/>
                </a:solidFill>
              </a:rPr>
              <a:t>0</a:t>
            </a:r>
            <a:r>
              <a:rPr lang="de-DE" sz="1600" dirty="0">
                <a:solidFill>
                  <a:srgbClr val="000000"/>
                </a:solidFill>
              </a:rPr>
              <a:t>&gt;0 (autonomer Konsum); 0&lt;</a:t>
            </a:r>
            <a:r>
              <a:rPr lang="de-DE" sz="1600" dirty="0" err="1">
                <a:solidFill>
                  <a:srgbClr val="000000"/>
                </a:solidFill>
              </a:rPr>
              <a:t>c</a:t>
            </a:r>
            <a:r>
              <a:rPr lang="de-DE" sz="1600" baseline="-25000" dirty="0" err="1">
                <a:solidFill>
                  <a:srgbClr val="000000"/>
                </a:solidFill>
              </a:rPr>
              <a:t>y</a:t>
            </a:r>
            <a:r>
              <a:rPr lang="de-DE" sz="1600" dirty="0">
                <a:solidFill>
                  <a:srgbClr val="000000"/>
                </a:solidFill>
              </a:rPr>
              <a:t>&lt;1(marginale Konsumquote)</a:t>
            </a: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Da die gesamtwirtschaftliche Produktion Y durch die Nachfrage Y</a:t>
            </a:r>
            <a:r>
              <a:rPr lang="de-DE" sz="1600" baseline="30000" dirty="0">
                <a:solidFill>
                  <a:srgbClr val="000000"/>
                </a:solidFill>
              </a:rPr>
              <a:t>D</a:t>
            </a:r>
            <a:r>
              <a:rPr lang="de-DE" sz="1600" dirty="0">
                <a:solidFill>
                  <a:srgbClr val="000000"/>
                </a:solidFill>
              </a:rPr>
              <a:t> bestimmt wird, gilt:</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Y=Y</a:t>
            </a:r>
            <a:r>
              <a:rPr lang="de-DE" sz="1600" baseline="30000" dirty="0">
                <a:solidFill>
                  <a:srgbClr val="000000"/>
                </a:solidFill>
              </a:rPr>
              <a:t>D</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Y+I+G</a:t>
            </a:r>
          </a:p>
        </p:txBody>
      </p:sp>
      <p:sp>
        <p:nvSpPr>
          <p:cNvPr id="7" name="Rechteck 6">
            <a:extLst>
              <a:ext uri="{FF2B5EF4-FFF2-40B4-BE49-F238E27FC236}">
                <a16:creationId xmlns:a16="http://schemas.microsoft.com/office/drawing/2014/main" id="{FA2D1D1B-FEDB-4DC2-9A50-23D12812339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166933" name="Freihand 166932">
                <a:extLst>
                  <a:ext uri="{FF2B5EF4-FFF2-40B4-BE49-F238E27FC236}">
                    <a16:creationId xmlns:a16="http://schemas.microsoft.com/office/drawing/2014/main" id="{1045C444-0F9D-4192-A8D8-EEE914286705}"/>
                  </a:ext>
                </a:extLst>
              </p14:cNvPr>
              <p14:cNvContentPartPr/>
              <p14:nvPr/>
            </p14:nvContentPartPr>
            <p14:xfrm>
              <a:off x="5968733" y="1444387"/>
              <a:ext cx="133920" cy="27000"/>
            </p14:xfrm>
          </p:contentPart>
        </mc:Choice>
        <mc:Fallback xmlns="">
          <p:pic>
            <p:nvPicPr>
              <p:cNvPr id="166933" name="Freihand 166932">
                <a:extLst>
                  <a:ext uri="{FF2B5EF4-FFF2-40B4-BE49-F238E27FC236}">
                    <a16:creationId xmlns:a16="http://schemas.microsoft.com/office/drawing/2014/main" id="{1045C444-0F9D-4192-A8D8-EEE914286705}"/>
                  </a:ext>
                </a:extLst>
              </p:cNvPr>
              <p:cNvPicPr/>
              <p:nvPr/>
            </p:nvPicPr>
            <p:blipFill>
              <a:blip r:embed="rId4"/>
              <a:stretch>
                <a:fillRect/>
              </a:stretch>
            </p:blipFill>
            <p:spPr>
              <a:xfrm>
                <a:off x="5964413" y="1440067"/>
                <a:ext cx="14256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6934" name="Freihand 166933">
                <a:extLst>
                  <a:ext uri="{FF2B5EF4-FFF2-40B4-BE49-F238E27FC236}">
                    <a16:creationId xmlns:a16="http://schemas.microsoft.com/office/drawing/2014/main" id="{582621F1-2DCA-463B-9427-3A83EEB3C837}"/>
                  </a:ext>
                </a:extLst>
              </p14:cNvPr>
              <p14:cNvContentPartPr/>
              <p14:nvPr/>
            </p14:nvContentPartPr>
            <p14:xfrm>
              <a:off x="6182213" y="1433227"/>
              <a:ext cx="123840" cy="45720"/>
            </p14:xfrm>
          </p:contentPart>
        </mc:Choice>
        <mc:Fallback xmlns="">
          <p:pic>
            <p:nvPicPr>
              <p:cNvPr id="166934" name="Freihand 166933">
                <a:extLst>
                  <a:ext uri="{FF2B5EF4-FFF2-40B4-BE49-F238E27FC236}">
                    <a16:creationId xmlns:a16="http://schemas.microsoft.com/office/drawing/2014/main" id="{582621F1-2DCA-463B-9427-3A83EEB3C837}"/>
                  </a:ext>
                </a:extLst>
              </p:cNvPr>
              <p:cNvPicPr/>
              <p:nvPr/>
            </p:nvPicPr>
            <p:blipFill>
              <a:blip r:embed="rId6"/>
              <a:stretch>
                <a:fillRect/>
              </a:stretch>
            </p:blipFill>
            <p:spPr>
              <a:xfrm>
                <a:off x="6177893" y="1428907"/>
                <a:ext cx="13248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66935" name="Freihand 166934">
                <a:extLst>
                  <a:ext uri="{FF2B5EF4-FFF2-40B4-BE49-F238E27FC236}">
                    <a16:creationId xmlns:a16="http://schemas.microsoft.com/office/drawing/2014/main" id="{0F197B2E-5348-4CF5-8401-C96C3300F8FC}"/>
                  </a:ext>
                </a:extLst>
              </p14:cNvPr>
              <p14:cNvContentPartPr/>
              <p14:nvPr/>
            </p14:nvContentPartPr>
            <p14:xfrm>
              <a:off x="6431333" y="1429627"/>
              <a:ext cx="103320" cy="30960"/>
            </p14:xfrm>
          </p:contentPart>
        </mc:Choice>
        <mc:Fallback xmlns="">
          <p:pic>
            <p:nvPicPr>
              <p:cNvPr id="166935" name="Freihand 166934">
                <a:extLst>
                  <a:ext uri="{FF2B5EF4-FFF2-40B4-BE49-F238E27FC236}">
                    <a16:creationId xmlns:a16="http://schemas.microsoft.com/office/drawing/2014/main" id="{0F197B2E-5348-4CF5-8401-C96C3300F8FC}"/>
                  </a:ext>
                </a:extLst>
              </p:cNvPr>
              <p:cNvPicPr/>
              <p:nvPr/>
            </p:nvPicPr>
            <p:blipFill>
              <a:blip r:embed="rId8"/>
              <a:stretch>
                <a:fillRect/>
              </a:stretch>
            </p:blipFill>
            <p:spPr>
              <a:xfrm>
                <a:off x="6427013" y="1425307"/>
                <a:ext cx="11196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66936" name="Freihand 166935">
                <a:extLst>
                  <a:ext uri="{FF2B5EF4-FFF2-40B4-BE49-F238E27FC236}">
                    <a16:creationId xmlns:a16="http://schemas.microsoft.com/office/drawing/2014/main" id="{22420D19-2875-49A3-84FB-B0692917BAF8}"/>
                  </a:ext>
                </a:extLst>
              </p14:cNvPr>
              <p14:cNvContentPartPr/>
              <p14:nvPr/>
            </p14:nvContentPartPr>
            <p14:xfrm>
              <a:off x="6388493" y="1058107"/>
              <a:ext cx="282240" cy="469440"/>
            </p14:xfrm>
          </p:contentPart>
        </mc:Choice>
        <mc:Fallback xmlns="">
          <p:pic>
            <p:nvPicPr>
              <p:cNvPr id="166936" name="Freihand 166935">
                <a:extLst>
                  <a:ext uri="{FF2B5EF4-FFF2-40B4-BE49-F238E27FC236}">
                    <a16:creationId xmlns:a16="http://schemas.microsoft.com/office/drawing/2014/main" id="{22420D19-2875-49A3-84FB-B0692917BAF8}"/>
                  </a:ext>
                </a:extLst>
              </p:cNvPr>
              <p:cNvPicPr/>
              <p:nvPr/>
            </p:nvPicPr>
            <p:blipFill>
              <a:blip r:embed="rId10"/>
              <a:stretch>
                <a:fillRect/>
              </a:stretch>
            </p:blipFill>
            <p:spPr>
              <a:xfrm>
                <a:off x="6384173" y="1053787"/>
                <a:ext cx="290880" cy="478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6938" name="Freihand 166937">
                <a:extLst>
                  <a:ext uri="{FF2B5EF4-FFF2-40B4-BE49-F238E27FC236}">
                    <a16:creationId xmlns:a16="http://schemas.microsoft.com/office/drawing/2014/main" id="{7090D2F9-C0C8-4130-A11E-19FB24DEB933}"/>
                  </a:ext>
                </a:extLst>
              </p14:cNvPr>
              <p14:cNvContentPartPr/>
              <p14:nvPr/>
            </p14:nvContentPartPr>
            <p14:xfrm>
              <a:off x="6374453" y="1076107"/>
              <a:ext cx="266040" cy="480240"/>
            </p14:xfrm>
          </p:contentPart>
        </mc:Choice>
        <mc:Fallback xmlns="">
          <p:pic>
            <p:nvPicPr>
              <p:cNvPr id="166938" name="Freihand 166937">
                <a:extLst>
                  <a:ext uri="{FF2B5EF4-FFF2-40B4-BE49-F238E27FC236}">
                    <a16:creationId xmlns:a16="http://schemas.microsoft.com/office/drawing/2014/main" id="{7090D2F9-C0C8-4130-A11E-19FB24DEB933}"/>
                  </a:ext>
                </a:extLst>
              </p:cNvPr>
              <p:cNvPicPr/>
              <p:nvPr/>
            </p:nvPicPr>
            <p:blipFill>
              <a:blip r:embed="rId12"/>
              <a:stretch>
                <a:fillRect/>
              </a:stretch>
            </p:blipFill>
            <p:spPr>
              <a:xfrm>
                <a:off x="6370133" y="1071787"/>
                <a:ext cx="274680" cy="488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6940" name="Freihand 166939">
                <a:extLst>
                  <a:ext uri="{FF2B5EF4-FFF2-40B4-BE49-F238E27FC236}">
                    <a16:creationId xmlns:a16="http://schemas.microsoft.com/office/drawing/2014/main" id="{BA13D45E-4D89-4A65-989D-807DD84EFC4B}"/>
                  </a:ext>
                </a:extLst>
              </p14:cNvPr>
              <p14:cNvContentPartPr/>
              <p14:nvPr/>
            </p14:nvContentPartPr>
            <p14:xfrm>
              <a:off x="5880893" y="1424947"/>
              <a:ext cx="750600" cy="50400"/>
            </p14:xfrm>
          </p:contentPart>
        </mc:Choice>
        <mc:Fallback xmlns="">
          <p:pic>
            <p:nvPicPr>
              <p:cNvPr id="166940" name="Freihand 166939">
                <a:extLst>
                  <a:ext uri="{FF2B5EF4-FFF2-40B4-BE49-F238E27FC236}">
                    <a16:creationId xmlns:a16="http://schemas.microsoft.com/office/drawing/2014/main" id="{BA13D45E-4D89-4A65-989D-807DD84EFC4B}"/>
                  </a:ext>
                </a:extLst>
              </p:cNvPr>
              <p:cNvPicPr/>
              <p:nvPr/>
            </p:nvPicPr>
            <p:blipFill>
              <a:blip r:embed="rId14"/>
              <a:stretch>
                <a:fillRect/>
              </a:stretch>
            </p:blipFill>
            <p:spPr>
              <a:xfrm>
                <a:off x="5876573" y="1420627"/>
                <a:ext cx="759240" cy="59040"/>
              </a:xfrm>
              <a:prstGeom prst="rect">
                <a:avLst/>
              </a:prstGeom>
            </p:spPr>
          </p:pic>
        </mc:Fallback>
      </mc:AlternateContent>
      <p:grpSp>
        <p:nvGrpSpPr>
          <p:cNvPr id="166942" name="Gruppieren 166941">
            <a:extLst>
              <a:ext uri="{FF2B5EF4-FFF2-40B4-BE49-F238E27FC236}">
                <a16:creationId xmlns:a16="http://schemas.microsoft.com/office/drawing/2014/main" id="{1B4F09DF-9A9B-4C92-B70B-8A2F3157156D}"/>
              </a:ext>
            </a:extLst>
          </p:cNvPr>
          <p:cNvGrpSpPr/>
          <p:nvPr/>
        </p:nvGrpSpPr>
        <p:grpSpPr>
          <a:xfrm>
            <a:off x="5902133" y="316867"/>
            <a:ext cx="6114600" cy="1207800"/>
            <a:chOff x="5902133" y="316867"/>
            <a:chExt cx="6114600" cy="1207800"/>
          </a:xfrm>
        </p:grpSpPr>
        <mc:AlternateContent xmlns:mc="http://schemas.openxmlformats.org/markup-compatibility/2006" xmlns:p14="http://schemas.microsoft.com/office/powerpoint/2010/main">
          <mc:Choice Requires="p14">
            <p:contentPart p14:bwMode="auto" r:id="rId15">
              <p14:nvContentPartPr>
                <p14:cNvPr id="2" name="Freihand 1">
                  <a:extLst>
                    <a:ext uri="{FF2B5EF4-FFF2-40B4-BE49-F238E27FC236}">
                      <a16:creationId xmlns:a16="http://schemas.microsoft.com/office/drawing/2014/main" id="{DB5D2F7B-B311-432C-B617-B0A57A4055C8}"/>
                    </a:ext>
                  </a:extLst>
                </p14:cNvPr>
                <p14:cNvContentPartPr/>
                <p14:nvPr/>
              </p14:nvContentPartPr>
              <p14:xfrm>
                <a:off x="5902133" y="1451587"/>
                <a:ext cx="819360" cy="36720"/>
              </p14:xfrm>
            </p:contentPart>
          </mc:Choice>
          <mc:Fallback xmlns="">
            <p:pic>
              <p:nvPicPr>
                <p:cNvPr id="2" name="Freihand 1">
                  <a:extLst>
                    <a:ext uri="{FF2B5EF4-FFF2-40B4-BE49-F238E27FC236}">
                      <a16:creationId xmlns:a16="http://schemas.microsoft.com/office/drawing/2014/main" id="{DB5D2F7B-B311-432C-B617-B0A57A4055C8}"/>
                    </a:ext>
                  </a:extLst>
                </p:cNvPr>
                <p:cNvPicPr/>
                <p:nvPr/>
              </p:nvPicPr>
              <p:blipFill>
                <a:blip r:embed="rId16"/>
                <a:stretch>
                  <a:fillRect/>
                </a:stretch>
              </p:blipFill>
              <p:spPr>
                <a:xfrm>
                  <a:off x="5897813" y="1447267"/>
                  <a:ext cx="8280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 name="Freihand 2">
                  <a:extLst>
                    <a:ext uri="{FF2B5EF4-FFF2-40B4-BE49-F238E27FC236}">
                      <a16:creationId xmlns:a16="http://schemas.microsoft.com/office/drawing/2014/main" id="{C5E38C0F-22D0-487C-861C-491A4A2A3CF0}"/>
                    </a:ext>
                  </a:extLst>
                </p14:cNvPr>
                <p14:cNvContentPartPr/>
                <p14:nvPr/>
              </p14:nvContentPartPr>
              <p14:xfrm>
                <a:off x="6006533" y="653827"/>
                <a:ext cx="165960" cy="241560"/>
              </p14:xfrm>
            </p:contentPart>
          </mc:Choice>
          <mc:Fallback xmlns="">
            <p:pic>
              <p:nvPicPr>
                <p:cNvPr id="3" name="Freihand 2">
                  <a:extLst>
                    <a:ext uri="{FF2B5EF4-FFF2-40B4-BE49-F238E27FC236}">
                      <a16:creationId xmlns:a16="http://schemas.microsoft.com/office/drawing/2014/main" id="{C5E38C0F-22D0-487C-861C-491A4A2A3CF0}"/>
                    </a:ext>
                  </a:extLst>
                </p:cNvPr>
                <p:cNvPicPr/>
                <p:nvPr/>
              </p:nvPicPr>
              <p:blipFill>
                <a:blip r:embed="rId18"/>
                <a:stretch>
                  <a:fillRect/>
                </a:stretch>
              </p:blipFill>
              <p:spPr>
                <a:xfrm>
                  <a:off x="6002213" y="649507"/>
                  <a:ext cx="1746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 name="Freihand 3">
                  <a:extLst>
                    <a:ext uri="{FF2B5EF4-FFF2-40B4-BE49-F238E27FC236}">
                      <a16:creationId xmlns:a16="http://schemas.microsoft.com/office/drawing/2014/main" id="{38F2EF3C-4BB7-4959-9B8C-EAF15B317859}"/>
                    </a:ext>
                  </a:extLst>
                </p14:cNvPr>
                <p14:cNvContentPartPr/>
                <p14:nvPr/>
              </p14:nvContentPartPr>
              <p14:xfrm>
                <a:off x="6131453" y="754987"/>
                <a:ext cx="386280" cy="83520"/>
              </p14:xfrm>
            </p:contentPart>
          </mc:Choice>
          <mc:Fallback xmlns="">
            <p:pic>
              <p:nvPicPr>
                <p:cNvPr id="4" name="Freihand 3">
                  <a:extLst>
                    <a:ext uri="{FF2B5EF4-FFF2-40B4-BE49-F238E27FC236}">
                      <a16:creationId xmlns:a16="http://schemas.microsoft.com/office/drawing/2014/main" id="{38F2EF3C-4BB7-4959-9B8C-EAF15B317859}"/>
                    </a:ext>
                  </a:extLst>
                </p:cNvPr>
                <p:cNvPicPr/>
                <p:nvPr/>
              </p:nvPicPr>
              <p:blipFill>
                <a:blip r:embed="rId20"/>
                <a:stretch>
                  <a:fillRect/>
                </a:stretch>
              </p:blipFill>
              <p:spPr>
                <a:xfrm>
                  <a:off x="6127133" y="750667"/>
                  <a:ext cx="3949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 name="Freihand 4">
                  <a:extLst>
                    <a:ext uri="{FF2B5EF4-FFF2-40B4-BE49-F238E27FC236}">
                      <a16:creationId xmlns:a16="http://schemas.microsoft.com/office/drawing/2014/main" id="{CA9AD8B5-01FC-4D22-A8F4-B35220180DC7}"/>
                    </a:ext>
                  </a:extLst>
                </p14:cNvPr>
                <p14:cNvContentPartPr/>
                <p14:nvPr/>
              </p14:nvContentPartPr>
              <p14:xfrm>
                <a:off x="6540413" y="760387"/>
                <a:ext cx="208800" cy="63000"/>
              </p14:xfrm>
            </p:contentPart>
          </mc:Choice>
          <mc:Fallback xmlns="">
            <p:pic>
              <p:nvPicPr>
                <p:cNvPr id="5" name="Freihand 4">
                  <a:extLst>
                    <a:ext uri="{FF2B5EF4-FFF2-40B4-BE49-F238E27FC236}">
                      <a16:creationId xmlns:a16="http://schemas.microsoft.com/office/drawing/2014/main" id="{CA9AD8B5-01FC-4D22-A8F4-B35220180DC7}"/>
                    </a:ext>
                  </a:extLst>
                </p:cNvPr>
                <p:cNvPicPr/>
                <p:nvPr/>
              </p:nvPicPr>
              <p:blipFill>
                <a:blip r:embed="rId22"/>
                <a:stretch>
                  <a:fillRect/>
                </a:stretch>
              </p:blipFill>
              <p:spPr>
                <a:xfrm>
                  <a:off x="6536093" y="756067"/>
                  <a:ext cx="21744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6" name="Freihand 5">
                  <a:extLst>
                    <a:ext uri="{FF2B5EF4-FFF2-40B4-BE49-F238E27FC236}">
                      <a16:creationId xmlns:a16="http://schemas.microsoft.com/office/drawing/2014/main" id="{3EB52CBC-09EB-4D5C-BF40-B6B402CB42F8}"/>
                    </a:ext>
                  </a:extLst>
                </p14:cNvPr>
                <p14:cNvContentPartPr/>
                <p14:nvPr/>
              </p14:nvContentPartPr>
              <p14:xfrm>
                <a:off x="6747773" y="632227"/>
                <a:ext cx="277200" cy="159120"/>
              </p14:xfrm>
            </p:contentPart>
          </mc:Choice>
          <mc:Fallback xmlns="">
            <p:pic>
              <p:nvPicPr>
                <p:cNvPr id="6" name="Freihand 5">
                  <a:extLst>
                    <a:ext uri="{FF2B5EF4-FFF2-40B4-BE49-F238E27FC236}">
                      <a16:creationId xmlns:a16="http://schemas.microsoft.com/office/drawing/2014/main" id="{3EB52CBC-09EB-4D5C-BF40-B6B402CB42F8}"/>
                    </a:ext>
                  </a:extLst>
                </p:cNvPr>
                <p:cNvPicPr/>
                <p:nvPr/>
              </p:nvPicPr>
              <p:blipFill>
                <a:blip r:embed="rId24"/>
                <a:stretch>
                  <a:fillRect/>
                </a:stretch>
              </p:blipFill>
              <p:spPr>
                <a:xfrm>
                  <a:off x="6743453" y="627907"/>
                  <a:ext cx="28584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8" name="Freihand 7">
                  <a:extLst>
                    <a:ext uri="{FF2B5EF4-FFF2-40B4-BE49-F238E27FC236}">
                      <a16:creationId xmlns:a16="http://schemas.microsoft.com/office/drawing/2014/main" id="{0D5D1779-727B-4BA3-AE94-B869B4BCD106}"/>
                    </a:ext>
                  </a:extLst>
                </p14:cNvPr>
                <p14:cNvContentPartPr/>
                <p14:nvPr/>
              </p14:nvContentPartPr>
              <p14:xfrm>
                <a:off x="7069613" y="712507"/>
                <a:ext cx="360" cy="360"/>
              </p14:xfrm>
            </p:contentPart>
          </mc:Choice>
          <mc:Fallback xmlns="">
            <p:pic>
              <p:nvPicPr>
                <p:cNvPr id="8" name="Freihand 7">
                  <a:extLst>
                    <a:ext uri="{FF2B5EF4-FFF2-40B4-BE49-F238E27FC236}">
                      <a16:creationId xmlns:a16="http://schemas.microsoft.com/office/drawing/2014/main" id="{0D5D1779-727B-4BA3-AE94-B869B4BCD106}"/>
                    </a:ext>
                  </a:extLst>
                </p:cNvPr>
                <p:cNvPicPr/>
                <p:nvPr/>
              </p:nvPicPr>
              <p:blipFill>
                <a:blip r:embed="rId26"/>
                <a:stretch>
                  <a:fillRect/>
                </a:stretch>
              </p:blipFill>
              <p:spPr>
                <a:xfrm>
                  <a:off x="7065293" y="708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9" name="Freihand 8">
                  <a:extLst>
                    <a:ext uri="{FF2B5EF4-FFF2-40B4-BE49-F238E27FC236}">
                      <a16:creationId xmlns:a16="http://schemas.microsoft.com/office/drawing/2014/main" id="{49D29E3B-0046-4154-926C-DF929FCC54A1}"/>
                    </a:ext>
                  </a:extLst>
                </p14:cNvPr>
                <p14:cNvContentPartPr/>
                <p14:nvPr/>
              </p14:nvContentPartPr>
              <p14:xfrm>
                <a:off x="7039373" y="688027"/>
                <a:ext cx="82080" cy="209160"/>
              </p14:xfrm>
            </p:contentPart>
          </mc:Choice>
          <mc:Fallback xmlns="">
            <p:pic>
              <p:nvPicPr>
                <p:cNvPr id="9" name="Freihand 8">
                  <a:extLst>
                    <a:ext uri="{FF2B5EF4-FFF2-40B4-BE49-F238E27FC236}">
                      <a16:creationId xmlns:a16="http://schemas.microsoft.com/office/drawing/2014/main" id="{49D29E3B-0046-4154-926C-DF929FCC54A1}"/>
                    </a:ext>
                  </a:extLst>
                </p:cNvPr>
                <p:cNvPicPr/>
                <p:nvPr/>
              </p:nvPicPr>
              <p:blipFill>
                <a:blip r:embed="rId28"/>
                <a:stretch>
                  <a:fillRect/>
                </a:stretch>
              </p:blipFill>
              <p:spPr>
                <a:xfrm>
                  <a:off x="7035053" y="683707"/>
                  <a:ext cx="9072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0" name="Freihand 9">
                  <a:extLst>
                    <a:ext uri="{FF2B5EF4-FFF2-40B4-BE49-F238E27FC236}">
                      <a16:creationId xmlns:a16="http://schemas.microsoft.com/office/drawing/2014/main" id="{A0AC2FA5-201D-4C9F-AE08-9AE912A68FE8}"/>
                    </a:ext>
                  </a:extLst>
                </p14:cNvPr>
                <p14:cNvContentPartPr/>
                <p14:nvPr/>
              </p14:nvContentPartPr>
              <p14:xfrm>
                <a:off x="7167893" y="677587"/>
                <a:ext cx="79920" cy="100440"/>
              </p14:xfrm>
            </p:contentPart>
          </mc:Choice>
          <mc:Fallback xmlns="">
            <p:pic>
              <p:nvPicPr>
                <p:cNvPr id="10" name="Freihand 9">
                  <a:extLst>
                    <a:ext uri="{FF2B5EF4-FFF2-40B4-BE49-F238E27FC236}">
                      <a16:creationId xmlns:a16="http://schemas.microsoft.com/office/drawing/2014/main" id="{A0AC2FA5-201D-4C9F-AE08-9AE912A68FE8}"/>
                    </a:ext>
                  </a:extLst>
                </p:cNvPr>
                <p:cNvPicPr/>
                <p:nvPr/>
              </p:nvPicPr>
              <p:blipFill>
                <a:blip r:embed="rId30"/>
                <a:stretch>
                  <a:fillRect/>
                </a:stretch>
              </p:blipFill>
              <p:spPr>
                <a:xfrm>
                  <a:off x="7163573" y="673267"/>
                  <a:ext cx="885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 name="Freihand 10">
                  <a:extLst>
                    <a:ext uri="{FF2B5EF4-FFF2-40B4-BE49-F238E27FC236}">
                      <a16:creationId xmlns:a16="http://schemas.microsoft.com/office/drawing/2014/main" id="{F96DFC9A-A50B-4D10-B15F-893530842611}"/>
                    </a:ext>
                  </a:extLst>
                </p14:cNvPr>
                <p14:cNvContentPartPr/>
                <p14:nvPr/>
              </p14:nvContentPartPr>
              <p14:xfrm>
                <a:off x="7272293" y="667867"/>
                <a:ext cx="90360" cy="139320"/>
              </p14:xfrm>
            </p:contentPart>
          </mc:Choice>
          <mc:Fallback xmlns="">
            <p:pic>
              <p:nvPicPr>
                <p:cNvPr id="11" name="Freihand 10">
                  <a:extLst>
                    <a:ext uri="{FF2B5EF4-FFF2-40B4-BE49-F238E27FC236}">
                      <a16:creationId xmlns:a16="http://schemas.microsoft.com/office/drawing/2014/main" id="{F96DFC9A-A50B-4D10-B15F-893530842611}"/>
                    </a:ext>
                  </a:extLst>
                </p:cNvPr>
                <p:cNvPicPr/>
                <p:nvPr/>
              </p:nvPicPr>
              <p:blipFill>
                <a:blip r:embed="rId32"/>
                <a:stretch>
                  <a:fillRect/>
                </a:stretch>
              </p:blipFill>
              <p:spPr>
                <a:xfrm>
                  <a:off x="7267973" y="663547"/>
                  <a:ext cx="990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2" name="Freihand 11">
                  <a:extLst>
                    <a:ext uri="{FF2B5EF4-FFF2-40B4-BE49-F238E27FC236}">
                      <a16:creationId xmlns:a16="http://schemas.microsoft.com/office/drawing/2014/main" id="{011E5F0E-3141-4F97-9487-4964933D5446}"/>
                    </a:ext>
                  </a:extLst>
                </p14:cNvPr>
                <p14:cNvContentPartPr/>
                <p14:nvPr/>
              </p14:nvContentPartPr>
              <p14:xfrm>
                <a:off x="7323773" y="583987"/>
                <a:ext cx="341640" cy="195120"/>
              </p14:xfrm>
            </p:contentPart>
          </mc:Choice>
          <mc:Fallback xmlns="">
            <p:pic>
              <p:nvPicPr>
                <p:cNvPr id="12" name="Freihand 11">
                  <a:extLst>
                    <a:ext uri="{FF2B5EF4-FFF2-40B4-BE49-F238E27FC236}">
                      <a16:creationId xmlns:a16="http://schemas.microsoft.com/office/drawing/2014/main" id="{011E5F0E-3141-4F97-9487-4964933D5446}"/>
                    </a:ext>
                  </a:extLst>
                </p:cNvPr>
                <p:cNvPicPr/>
                <p:nvPr/>
              </p:nvPicPr>
              <p:blipFill>
                <a:blip r:embed="rId34"/>
                <a:stretch>
                  <a:fillRect/>
                </a:stretch>
              </p:blipFill>
              <p:spPr>
                <a:xfrm>
                  <a:off x="7319453" y="579667"/>
                  <a:ext cx="3502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3" name="Freihand 12">
                  <a:extLst>
                    <a:ext uri="{FF2B5EF4-FFF2-40B4-BE49-F238E27FC236}">
                      <a16:creationId xmlns:a16="http://schemas.microsoft.com/office/drawing/2014/main" id="{1794290C-E705-45FB-A0CB-A3004CFC416C}"/>
                    </a:ext>
                  </a:extLst>
                </p14:cNvPr>
                <p14:cNvContentPartPr/>
                <p14:nvPr/>
              </p14:nvContentPartPr>
              <p14:xfrm>
                <a:off x="7492613" y="567427"/>
                <a:ext cx="360" cy="360"/>
              </p14:xfrm>
            </p:contentPart>
          </mc:Choice>
          <mc:Fallback xmlns="">
            <p:pic>
              <p:nvPicPr>
                <p:cNvPr id="13" name="Freihand 12">
                  <a:extLst>
                    <a:ext uri="{FF2B5EF4-FFF2-40B4-BE49-F238E27FC236}">
                      <a16:creationId xmlns:a16="http://schemas.microsoft.com/office/drawing/2014/main" id="{1794290C-E705-45FB-A0CB-A3004CFC416C}"/>
                    </a:ext>
                  </a:extLst>
                </p:cNvPr>
                <p:cNvPicPr/>
                <p:nvPr/>
              </p:nvPicPr>
              <p:blipFill>
                <a:blip r:embed="rId26"/>
                <a:stretch>
                  <a:fillRect/>
                </a:stretch>
              </p:blipFill>
              <p:spPr>
                <a:xfrm>
                  <a:off x="7488293" y="563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4" name="Freihand 13">
                  <a:extLst>
                    <a:ext uri="{FF2B5EF4-FFF2-40B4-BE49-F238E27FC236}">
                      <a16:creationId xmlns:a16="http://schemas.microsoft.com/office/drawing/2014/main" id="{5DE12E2E-08CB-4A51-A56B-23901C9A9A56}"/>
                    </a:ext>
                  </a:extLst>
                </p14:cNvPr>
                <p14:cNvContentPartPr/>
                <p14:nvPr/>
              </p14:nvContentPartPr>
              <p14:xfrm>
                <a:off x="7832453" y="623947"/>
                <a:ext cx="199440" cy="154800"/>
              </p14:xfrm>
            </p:contentPart>
          </mc:Choice>
          <mc:Fallback xmlns="">
            <p:pic>
              <p:nvPicPr>
                <p:cNvPr id="14" name="Freihand 13">
                  <a:extLst>
                    <a:ext uri="{FF2B5EF4-FFF2-40B4-BE49-F238E27FC236}">
                      <a16:creationId xmlns:a16="http://schemas.microsoft.com/office/drawing/2014/main" id="{5DE12E2E-08CB-4A51-A56B-23901C9A9A56}"/>
                    </a:ext>
                  </a:extLst>
                </p:cNvPr>
                <p:cNvPicPr/>
                <p:nvPr/>
              </p:nvPicPr>
              <p:blipFill>
                <a:blip r:embed="rId37"/>
                <a:stretch>
                  <a:fillRect/>
                </a:stretch>
              </p:blipFill>
              <p:spPr>
                <a:xfrm>
                  <a:off x="7828133" y="619627"/>
                  <a:ext cx="2080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 name="Freihand 14">
                  <a:extLst>
                    <a:ext uri="{FF2B5EF4-FFF2-40B4-BE49-F238E27FC236}">
                      <a16:creationId xmlns:a16="http://schemas.microsoft.com/office/drawing/2014/main" id="{A2238436-863A-49CA-BF3D-D457548B5012}"/>
                    </a:ext>
                  </a:extLst>
                </p14:cNvPr>
                <p14:cNvContentPartPr/>
                <p14:nvPr/>
              </p14:nvContentPartPr>
              <p14:xfrm>
                <a:off x="8048093" y="671827"/>
                <a:ext cx="91800" cy="97920"/>
              </p14:xfrm>
            </p:contentPart>
          </mc:Choice>
          <mc:Fallback xmlns="">
            <p:pic>
              <p:nvPicPr>
                <p:cNvPr id="15" name="Freihand 14">
                  <a:extLst>
                    <a:ext uri="{FF2B5EF4-FFF2-40B4-BE49-F238E27FC236}">
                      <a16:creationId xmlns:a16="http://schemas.microsoft.com/office/drawing/2014/main" id="{A2238436-863A-49CA-BF3D-D457548B5012}"/>
                    </a:ext>
                  </a:extLst>
                </p:cNvPr>
                <p:cNvPicPr/>
                <p:nvPr/>
              </p:nvPicPr>
              <p:blipFill>
                <a:blip r:embed="rId39"/>
                <a:stretch>
                  <a:fillRect/>
                </a:stretch>
              </p:blipFill>
              <p:spPr>
                <a:xfrm>
                  <a:off x="8043773" y="667507"/>
                  <a:ext cx="1004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6" name="Freihand 15">
                  <a:extLst>
                    <a:ext uri="{FF2B5EF4-FFF2-40B4-BE49-F238E27FC236}">
                      <a16:creationId xmlns:a16="http://schemas.microsoft.com/office/drawing/2014/main" id="{6E765631-E110-4EFA-8421-42F175F87C57}"/>
                    </a:ext>
                  </a:extLst>
                </p14:cNvPr>
                <p14:cNvContentPartPr/>
                <p14:nvPr/>
              </p14:nvContentPartPr>
              <p14:xfrm>
                <a:off x="8279933" y="599107"/>
                <a:ext cx="29880" cy="122040"/>
              </p14:xfrm>
            </p:contentPart>
          </mc:Choice>
          <mc:Fallback xmlns="">
            <p:pic>
              <p:nvPicPr>
                <p:cNvPr id="16" name="Freihand 15">
                  <a:extLst>
                    <a:ext uri="{FF2B5EF4-FFF2-40B4-BE49-F238E27FC236}">
                      <a16:creationId xmlns:a16="http://schemas.microsoft.com/office/drawing/2014/main" id="{6E765631-E110-4EFA-8421-42F175F87C57}"/>
                    </a:ext>
                  </a:extLst>
                </p:cNvPr>
                <p:cNvPicPr/>
                <p:nvPr/>
              </p:nvPicPr>
              <p:blipFill>
                <a:blip r:embed="rId41"/>
                <a:stretch>
                  <a:fillRect/>
                </a:stretch>
              </p:blipFill>
              <p:spPr>
                <a:xfrm>
                  <a:off x="8275613" y="594787"/>
                  <a:ext cx="385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7" name="Freihand 16">
                  <a:extLst>
                    <a:ext uri="{FF2B5EF4-FFF2-40B4-BE49-F238E27FC236}">
                      <a16:creationId xmlns:a16="http://schemas.microsoft.com/office/drawing/2014/main" id="{A16A75D5-4F62-431F-B3A9-6CC6297AE2F8}"/>
                    </a:ext>
                  </a:extLst>
                </p14:cNvPr>
                <p14:cNvContentPartPr/>
                <p14:nvPr/>
              </p14:nvContentPartPr>
              <p14:xfrm>
                <a:off x="8223773" y="576427"/>
                <a:ext cx="140400" cy="199800"/>
              </p14:xfrm>
            </p:contentPart>
          </mc:Choice>
          <mc:Fallback xmlns="">
            <p:pic>
              <p:nvPicPr>
                <p:cNvPr id="17" name="Freihand 16">
                  <a:extLst>
                    <a:ext uri="{FF2B5EF4-FFF2-40B4-BE49-F238E27FC236}">
                      <a16:creationId xmlns:a16="http://schemas.microsoft.com/office/drawing/2014/main" id="{A16A75D5-4F62-431F-B3A9-6CC6297AE2F8}"/>
                    </a:ext>
                  </a:extLst>
                </p:cNvPr>
                <p:cNvPicPr/>
                <p:nvPr/>
              </p:nvPicPr>
              <p:blipFill>
                <a:blip r:embed="rId43"/>
                <a:stretch>
                  <a:fillRect/>
                </a:stretch>
              </p:blipFill>
              <p:spPr>
                <a:xfrm>
                  <a:off x="8219453" y="572107"/>
                  <a:ext cx="14904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8" name="Freihand 17">
                  <a:extLst>
                    <a:ext uri="{FF2B5EF4-FFF2-40B4-BE49-F238E27FC236}">
                      <a16:creationId xmlns:a16="http://schemas.microsoft.com/office/drawing/2014/main" id="{3E29A07E-0C59-496A-A02F-913737A54363}"/>
                    </a:ext>
                  </a:extLst>
                </p14:cNvPr>
                <p14:cNvContentPartPr/>
                <p14:nvPr/>
              </p14:nvContentPartPr>
              <p14:xfrm>
                <a:off x="8434013" y="595507"/>
                <a:ext cx="91440" cy="136800"/>
              </p14:xfrm>
            </p:contentPart>
          </mc:Choice>
          <mc:Fallback xmlns="">
            <p:pic>
              <p:nvPicPr>
                <p:cNvPr id="18" name="Freihand 17">
                  <a:extLst>
                    <a:ext uri="{FF2B5EF4-FFF2-40B4-BE49-F238E27FC236}">
                      <a16:creationId xmlns:a16="http://schemas.microsoft.com/office/drawing/2014/main" id="{3E29A07E-0C59-496A-A02F-913737A54363}"/>
                    </a:ext>
                  </a:extLst>
                </p:cNvPr>
                <p:cNvPicPr/>
                <p:nvPr/>
              </p:nvPicPr>
              <p:blipFill>
                <a:blip r:embed="rId45"/>
                <a:stretch>
                  <a:fillRect/>
                </a:stretch>
              </p:blipFill>
              <p:spPr>
                <a:xfrm>
                  <a:off x="8429693" y="591187"/>
                  <a:ext cx="1000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9" name="Freihand 18">
                  <a:extLst>
                    <a:ext uri="{FF2B5EF4-FFF2-40B4-BE49-F238E27FC236}">
                      <a16:creationId xmlns:a16="http://schemas.microsoft.com/office/drawing/2014/main" id="{C4F13E68-993A-4A05-9DC8-AB2C87522BDF}"/>
                    </a:ext>
                  </a:extLst>
                </p14:cNvPr>
                <p14:cNvContentPartPr/>
                <p14:nvPr/>
              </p14:nvContentPartPr>
              <p14:xfrm>
                <a:off x="8466413" y="545107"/>
                <a:ext cx="197640" cy="78840"/>
              </p14:xfrm>
            </p:contentPart>
          </mc:Choice>
          <mc:Fallback xmlns="">
            <p:pic>
              <p:nvPicPr>
                <p:cNvPr id="19" name="Freihand 18">
                  <a:extLst>
                    <a:ext uri="{FF2B5EF4-FFF2-40B4-BE49-F238E27FC236}">
                      <a16:creationId xmlns:a16="http://schemas.microsoft.com/office/drawing/2014/main" id="{C4F13E68-993A-4A05-9DC8-AB2C87522BDF}"/>
                    </a:ext>
                  </a:extLst>
                </p:cNvPr>
                <p:cNvPicPr/>
                <p:nvPr/>
              </p:nvPicPr>
              <p:blipFill>
                <a:blip r:embed="rId47"/>
                <a:stretch>
                  <a:fillRect/>
                </a:stretch>
              </p:blipFill>
              <p:spPr>
                <a:xfrm>
                  <a:off x="8462093" y="540787"/>
                  <a:ext cx="2062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1" name="Freihand 20">
                  <a:extLst>
                    <a:ext uri="{FF2B5EF4-FFF2-40B4-BE49-F238E27FC236}">
                      <a16:creationId xmlns:a16="http://schemas.microsoft.com/office/drawing/2014/main" id="{E9C6107F-623A-496C-BC9B-6CF3C9F120F2}"/>
                    </a:ext>
                  </a:extLst>
                </p14:cNvPr>
                <p14:cNvContentPartPr/>
                <p14:nvPr/>
              </p14:nvContentPartPr>
              <p14:xfrm>
                <a:off x="6685493" y="1272307"/>
                <a:ext cx="2880" cy="17640"/>
              </p14:xfrm>
            </p:contentPart>
          </mc:Choice>
          <mc:Fallback xmlns="">
            <p:pic>
              <p:nvPicPr>
                <p:cNvPr id="21" name="Freihand 20">
                  <a:extLst>
                    <a:ext uri="{FF2B5EF4-FFF2-40B4-BE49-F238E27FC236}">
                      <a16:creationId xmlns:a16="http://schemas.microsoft.com/office/drawing/2014/main" id="{E9C6107F-623A-496C-BC9B-6CF3C9F120F2}"/>
                    </a:ext>
                  </a:extLst>
                </p:cNvPr>
                <p:cNvPicPr/>
                <p:nvPr/>
              </p:nvPicPr>
              <p:blipFill>
                <a:blip r:embed="rId49"/>
                <a:stretch>
                  <a:fillRect/>
                </a:stretch>
              </p:blipFill>
              <p:spPr>
                <a:xfrm>
                  <a:off x="6681173" y="1267987"/>
                  <a:ext cx="115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2" name="Freihand 21">
                  <a:extLst>
                    <a:ext uri="{FF2B5EF4-FFF2-40B4-BE49-F238E27FC236}">
                      <a16:creationId xmlns:a16="http://schemas.microsoft.com/office/drawing/2014/main" id="{80A0FD7D-0B07-4605-AE8A-EB6B5878DCB6}"/>
                    </a:ext>
                  </a:extLst>
                </p14:cNvPr>
                <p14:cNvContentPartPr/>
                <p14:nvPr/>
              </p14:nvContentPartPr>
              <p14:xfrm>
                <a:off x="6710333" y="1216507"/>
                <a:ext cx="22320" cy="104760"/>
              </p14:xfrm>
            </p:contentPart>
          </mc:Choice>
          <mc:Fallback xmlns="">
            <p:pic>
              <p:nvPicPr>
                <p:cNvPr id="22" name="Freihand 21">
                  <a:extLst>
                    <a:ext uri="{FF2B5EF4-FFF2-40B4-BE49-F238E27FC236}">
                      <a16:creationId xmlns:a16="http://schemas.microsoft.com/office/drawing/2014/main" id="{80A0FD7D-0B07-4605-AE8A-EB6B5878DCB6}"/>
                    </a:ext>
                  </a:extLst>
                </p:cNvPr>
                <p:cNvPicPr/>
                <p:nvPr/>
              </p:nvPicPr>
              <p:blipFill>
                <a:blip r:embed="rId51"/>
                <a:stretch>
                  <a:fillRect/>
                </a:stretch>
              </p:blipFill>
              <p:spPr>
                <a:xfrm>
                  <a:off x="6706013" y="1212187"/>
                  <a:ext cx="309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3" name="Freihand 22">
                  <a:extLst>
                    <a:ext uri="{FF2B5EF4-FFF2-40B4-BE49-F238E27FC236}">
                      <a16:creationId xmlns:a16="http://schemas.microsoft.com/office/drawing/2014/main" id="{B4016834-7FE4-46B8-B452-54842A5187FC}"/>
                    </a:ext>
                  </a:extLst>
                </p14:cNvPr>
                <p14:cNvContentPartPr/>
                <p14:nvPr/>
              </p14:nvContentPartPr>
              <p14:xfrm>
                <a:off x="6673253" y="1266547"/>
                <a:ext cx="118440" cy="13680"/>
              </p14:xfrm>
            </p:contentPart>
          </mc:Choice>
          <mc:Fallback xmlns="">
            <p:pic>
              <p:nvPicPr>
                <p:cNvPr id="23" name="Freihand 22">
                  <a:extLst>
                    <a:ext uri="{FF2B5EF4-FFF2-40B4-BE49-F238E27FC236}">
                      <a16:creationId xmlns:a16="http://schemas.microsoft.com/office/drawing/2014/main" id="{B4016834-7FE4-46B8-B452-54842A5187FC}"/>
                    </a:ext>
                  </a:extLst>
                </p:cNvPr>
                <p:cNvPicPr/>
                <p:nvPr/>
              </p:nvPicPr>
              <p:blipFill>
                <a:blip r:embed="rId53"/>
                <a:stretch>
                  <a:fillRect/>
                </a:stretch>
              </p:blipFill>
              <p:spPr>
                <a:xfrm>
                  <a:off x="6668933" y="1262227"/>
                  <a:ext cx="1270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5" name="Freihand 24">
                  <a:extLst>
                    <a:ext uri="{FF2B5EF4-FFF2-40B4-BE49-F238E27FC236}">
                      <a16:creationId xmlns:a16="http://schemas.microsoft.com/office/drawing/2014/main" id="{A3A7F5BC-B05C-4A5B-BFDA-325161F63823}"/>
                    </a:ext>
                  </a:extLst>
                </p14:cNvPr>
                <p14:cNvContentPartPr/>
                <p14:nvPr/>
              </p14:nvContentPartPr>
              <p14:xfrm>
                <a:off x="6946133" y="1149187"/>
                <a:ext cx="55080" cy="150840"/>
              </p14:xfrm>
            </p:contentPart>
          </mc:Choice>
          <mc:Fallback xmlns="">
            <p:pic>
              <p:nvPicPr>
                <p:cNvPr id="25" name="Freihand 24">
                  <a:extLst>
                    <a:ext uri="{FF2B5EF4-FFF2-40B4-BE49-F238E27FC236}">
                      <a16:creationId xmlns:a16="http://schemas.microsoft.com/office/drawing/2014/main" id="{A3A7F5BC-B05C-4A5B-BFDA-325161F63823}"/>
                    </a:ext>
                  </a:extLst>
                </p:cNvPr>
                <p:cNvPicPr/>
                <p:nvPr/>
              </p:nvPicPr>
              <p:blipFill>
                <a:blip r:embed="rId55"/>
                <a:stretch>
                  <a:fillRect/>
                </a:stretch>
              </p:blipFill>
              <p:spPr>
                <a:xfrm>
                  <a:off x="6941813" y="1144867"/>
                  <a:ext cx="63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6" name="Freihand 25">
                  <a:extLst>
                    <a:ext uri="{FF2B5EF4-FFF2-40B4-BE49-F238E27FC236}">
                      <a16:creationId xmlns:a16="http://schemas.microsoft.com/office/drawing/2014/main" id="{2C41B357-2789-4625-825C-CEB547D69EF0}"/>
                    </a:ext>
                  </a:extLst>
                </p14:cNvPr>
                <p14:cNvContentPartPr/>
                <p14:nvPr/>
              </p14:nvContentPartPr>
              <p14:xfrm>
                <a:off x="6978533" y="1138747"/>
                <a:ext cx="111600" cy="70560"/>
              </p14:xfrm>
            </p:contentPart>
          </mc:Choice>
          <mc:Fallback xmlns="">
            <p:pic>
              <p:nvPicPr>
                <p:cNvPr id="26" name="Freihand 25">
                  <a:extLst>
                    <a:ext uri="{FF2B5EF4-FFF2-40B4-BE49-F238E27FC236}">
                      <a16:creationId xmlns:a16="http://schemas.microsoft.com/office/drawing/2014/main" id="{2C41B357-2789-4625-825C-CEB547D69EF0}"/>
                    </a:ext>
                  </a:extLst>
                </p:cNvPr>
                <p:cNvPicPr/>
                <p:nvPr/>
              </p:nvPicPr>
              <p:blipFill>
                <a:blip r:embed="rId57"/>
                <a:stretch>
                  <a:fillRect/>
                </a:stretch>
              </p:blipFill>
              <p:spPr>
                <a:xfrm>
                  <a:off x="6974213" y="1134427"/>
                  <a:ext cx="1202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7" name="Freihand 26">
                  <a:extLst>
                    <a:ext uri="{FF2B5EF4-FFF2-40B4-BE49-F238E27FC236}">
                      <a16:creationId xmlns:a16="http://schemas.microsoft.com/office/drawing/2014/main" id="{C70C30D5-58BF-42BB-A776-90FAD47E143A}"/>
                    </a:ext>
                  </a:extLst>
                </p14:cNvPr>
                <p14:cNvContentPartPr/>
                <p14:nvPr/>
              </p14:nvContentPartPr>
              <p14:xfrm>
                <a:off x="6961973" y="1205707"/>
                <a:ext cx="243360" cy="114840"/>
              </p14:xfrm>
            </p:contentPart>
          </mc:Choice>
          <mc:Fallback xmlns="">
            <p:pic>
              <p:nvPicPr>
                <p:cNvPr id="27" name="Freihand 26">
                  <a:extLst>
                    <a:ext uri="{FF2B5EF4-FFF2-40B4-BE49-F238E27FC236}">
                      <a16:creationId xmlns:a16="http://schemas.microsoft.com/office/drawing/2014/main" id="{C70C30D5-58BF-42BB-A776-90FAD47E143A}"/>
                    </a:ext>
                  </a:extLst>
                </p:cNvPr>
                <p:cNvPicPr/>
                <p:nvPr/>
              </p:nvPicPr>
              <p:blipFill>
                <a:blip r:embed="rId59"/>
                <a:stretch>
                  <a:fillRect/>
                </a:stretch>
              </p:blipFill>
              <p:spPr>
                <a:xfrm>
                  <a:off x="6957653" y="1201387"/>
                  <a:ext cx="2520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8" name="Freihand 27">
                  <a:extLst>
                    <a:ext uri="{FF2B5EF4-FFF2-40B4-BE49-F238E27FC236}">
                      <a16:creationId xmlns:a16="http://schemas.microsoft.com/office/drawing/2014/main" id="{C95547BA-4580-47C3-A048-FA2652D88DEF}"/>
                    </a:ext>
                  </a:extLst>
                </p14:cNvPr>
                <p14:cNvContentPartPr/>
                <p14:nvPr/>
              </p14:nvContentPartPr>
              <p14:xfrm>
                <a:off x="7129013" y="1226587"/>
                <a:ext cx="93960" cy="76320"/>
              </p14:xfrm>
            </p:contentPart>
          </mc:Choice>
          <mc:Fallback xmlns="">
            <p:pic>
              <p:nvPicPr>
                <p:cNvPr id="28" name="Freihand 27">
                  <a:extLst>
                    <a:ext uri="{FF2B5EF4-FFF2-40B4-BE49-F238E27FC236}">
                      <a16:creationId xmlns:a16="http://schemas.microsoft.com/office/drawing/2014/main" id="{C95547BA-4580-47C3-A048-FA2652D88DEF}"/>
                    </a:ext>
                  </a:extLst>
                </p:cNvPr>
                <p:cNvPicPr/>
                <p:nvPr/>
              </p:nvPicPr>
              <p:blipFill>
                <a:blip r:embed="rId61"/>
                <a:stretch>
                  <a:fillRect/>
                </a:stretch>
              </p:blipFill>
              <p:spPr>
                <a:xfrm>
                  <a:off x="7124693" y="1222267"/>
                  <a:ext cx="1026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9" name="Freihand 28">
                  <a:extLst>
                    <a:ext uri="{FF2B5EF4-FFF2-40B4-BE49-F238E27FC236}">
                      <a16:creationId xmlns:a16="http://schemas.microsoft.com/office/drawing/2014/main" id="{83DC0B2D-24FA-4BE5-AAE7-7231314F441B}"/>
                    </a:ext>
                  </a:extLst>
                </p14:cNvPr>
                <p14:cNvContentPartPr/>
                <p14:nvPr/>
              </p14:nvContentPartPr>
              <p14:xfrm>
                <a:off x="7306133" y="1208587"/>
                <a:ext cx="114840" cy="31320"/>
              </p14:xfrm>
            </p:contentPart>
          </mc:Choice>
          <mc:Fallback xmlns="">
            <p:pic>
              <p:nvPicPr>
                <p:cNvPr id="29" name="Freihand 28">
                  <a:extLst>
                    <a:ext uri="{FF2B5EF4-FFF2-40B4-BE49-F238E27FC236}">
                      <a16:creationId xmlns:a16="http://schemas.microsoft.com/office/drawing/2014/main" id="{83DC0B2D-24FA-4BE5-AAE7-7231314F441B}"/>
                    </a:ext>
                  </a:extLst>
                </p:cNvPr>
                <p:cNvPicPr/>
                <p:nvPr/>
              </p:nvPicPr>
              <p:blipFill>
                <a:blip r:embed="rId63"/>
                <a:stretch>
                  <a:fillRect/>
                </a:stretch>
              </p:blipFill>
              <p:spPr>
                <a:xfrm>
                  <a:off x="7301813" y="1204267"/>
                  <a:ext cx="1234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0" name="Freihand 29">
                  <a:extLst>
                    <a:ext uri="{FF2B5EF4-FFF2-40B4-BE49-F238E27FC236}">
                      <a16:creationId xmlns:a16="http://schemas.microsoft.com/office/drawing/2014/main" id="{CD4027EF-33A7-45CC-B7E1-72519B72ACBD}"/>
                    </a:ext>
                  </a:extLst>
                </p14:cNvPr>
                <p14:cNvContentPartPr/>
                <p14:nvPr/>
              </p14:nvContentPartPr>
              <p14:xfrm>
                <a:off x="7545173" y="1101307"/>
                <a:ext cx="22680" cy="135360"/>
              </p14:xfrm>
            </p:contentPart>
          </mc:Choice>
          <mc:Fallback xmlns="">
            <p:pic>
              <p:nvPicPr>
                <p:cNvPr id="30" name="Freihand 29">
                  <a:extLst>
                    <a:ext uri="{FF2B5EF4-FFF2-40B4-BE49-F238E27FC236}">
                      <a16:creationId xmlns:a16="http://schemas.microsoft.com/office/drawing/2014/main" id="{CD4027EF-33A7-45CC-B7E1-72519B72ACBD}"/>
                    </a:ext>
                  </a:extLst>
                </p:cNvPr>
                <p:cNvPicPr/>
                <p:nvPr/>
              </p:nvPicPr>
              <p:blipFill>
                <a:blip r:embed="rId65"/>
                <a:stretch>
                  <a:fillRect/>
                </a:stretch>
              </p:blipFill>
              <p:spPr>
                <a:xfrm>
                  <a:off x="7540853" y="1096987"/>
                  <a:ext cx="313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31" name="Freihand 30">
                  <a:extLst>
                    <a:ext uri="{FF2B5EF4-FFF2-40B4-BE49-F238E27FC236}">
                      <a16:creationId xmlns:a16="http://schemas.microsoft.com/office/drawing/2014/main" id="{CF5C85C8-138F-410B-BC44-A2E0A914F56A}"/>
                    </a:ext>
                  </a:extLst>
                </p14:cNvPr>
                <p14:cNvContentPartPr/>
                <p14:nvPr/>
              </p14:nvContentPartPr>
              <p14:xfrm>
                <a:off x="7480733" y="1205707"/>
                <a:ext cx="120600" cy="36720"/>
              </p14:xfrm>
            </p:contentPart>
          </mc:Choice>
          <mc:Fallback xmlns="">
            <p:pic>
              <p:nvPicPr>
                <p:cNvPr id="31" name="Freihand 30">
                  <a:extLst>
                    <a:ext uri="{FF2B5EF4-FFF2-40B4-BE49-F238E27FC236}">
                      <a16:creationId xmlns:a16="http://schemas.microsoft.com/office/drawing/2014/main" id="{CF5C85C8-138F-410B-BC44-A2E0A914F56A}"/>
                    </a:ext>
                  </a:extLst>
                </p:cNvPr>
                <p:cNvPicPr/>
                <p:nvPr/>
              </p:nvPicPr>
              <p:blipFill>
                <a:blip r:embed="rId67"/>
                <a:stretch>
                  <a:fillRect/>
                </a:stretch>
              </p:blipFill>
              <p:spPr>
                <a:xfrm>
                  <a:off x="7476413" y="1201387"/>
                  <a:ext cx="1292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32" name="Freihand 31">
                  <a:extLst>
                    <a:ext uri="{FF2B5EF4-FFF2-40B4-BE49-F238E27FC236}">
                      <a16:creationId xmlns:a16="http://schemas.microsoft.com/office/drawing/2014/main" id="{B964C994-D9DE-45B2-9E04-79F8D8E44361}"/>
                    </a:ext>
                  </a:extLst>
                </p14:cNvPr>
                <p14:cNvContentPartPr/>
                <p14:nvPr/>
              </p14:nvContentPartPr>
              <p14:xfrm>
                <a:off x="7517453" y="1072147"/>
                <a:ext cx="114840" cy="33480"/>
              </p14:xfrm>
            </p:contentPart>
          </mc:Choice>
          <mc:Fallback xmlns="">
            <p:pic>
              <p:nvPicPr>
                <p:cNvPr id="32" name="Freihand 31">
                  <a:extLst>
                    <a:ext uri="{FF2B5EF4-FFF2-40B4-BE49-F238E27FC236}">
                      <a16:creationId xmlns:a16="http://schemas.microsoft.com/office/drawing/2014/main" id="{B964C994-D9DE-45B2-9E04-79F8D8E44361}"/>
                    </a:ext>
                  </a:extLst>
                </p:cNvPr>
                <p:cNvPicPr/>
                <p:nvPr/>
              </p:nvPicPr>
              <p:blipFill>
                <a:blip r:embed="rId69"/>
                <a:stretch>
                  <a:fillRect/>
                </a:stretch>
              </p:blipFill>
              <p:spPr>
                <a:xfrm>
                  <a:off x="7513133" y="1067827"/>
                  <a:ext cx="12348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33" name="Freihand 32">
                  <a:extLst>
                    <a:ext uri="{FF2B5EF4-FFF2-40B4-BE49-F238E27FC236}">
                      <a16:creationId xmlns:a16="http://schemas.microsoft.com/office/drawing/2014/main" id="{B62E11C3-9B8F-4880-9CF3-C2C7A02681AF}"/>
                    </a:ext>
                  </a:extLst>
                </p14:cNvPr>
                <p14:cNvContentPartPr/>
                <p14:nvPr/>
              </p14:nvContentPartPr>
              <p14:xfrm>
                <a:off x="7651013" y="1061707"/>
                <a:ext cx="109800" cy="185040"/>
              </p14:xfrm>
            </p:contentPart>
          </mc:Choice>
          <mc:Fallback xmlns="">
            <p:pic>
              <p:nvPicPr>
                <p:cNvPr id="33" name="Freihand 32">
                  <a:extLst>
                    <a:ext uri="{FF2B5EF4-FFF2-40B4-BE49-F238E27FC236}">
                      <a16:creationId xmlns:a16="http://schemas.microsoft.com/office/drawing/2014/main" id="{B62E11C3-9B8F-4880-9CF3-C2C7A02681AF}"/>
                    </a:ext>
                  </a:extLst>
                </p:cNvPr>
                <p:cNvPicPr/>
                <p:nvPr/>
              </p:nvPicPr>
              <p:blipFill>
                <a:blip r:embed="rId71"/>
                <a:stretch>
                  <a:fillRect/>
                </a:stretch>
              </p:blipFill>
              <p:spPr>
                <a:xfrm>
                  <a:off x="7646693" y="1057387"/>
                  <a:ext cx="1184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34" name="Freihand 33">
                  <a:extLst>
                    <a:ext uri="{FF2B5EF4-FFF2-40B4-BE49-F238E27FC236}">
                      <a16:creationId xmlns:a16="http://schemas.microsoft.com/office/drawing/2014/main" id="{78C93E85-1D21-46A2-B775-A1E48932B1F6}"/>
                    </a:ext>
                  </a:extLst>
                </p14:cNvPr>
                <p14:cNvContentPartPr/>
                <p14:nvPr/>
              </p14:nvContentPartPr>
              <p14:xfrm>
                <a:off x="7728773" y="1009147"/>
                <a:ext cx="113760" cy="295920"/>
              </p14:xfrm>
            </p:contentPart>
          </mc:Choice>
          <mc:Fallback xmlns="">
            <p:pic>
              <p:nvPicPr>
                <p:cNvPr id="34" name="Freihand 33">
                  <a:extLst>
                    <a:ext uri="{FF2B5EF4-FFF2-40B4-BE49-F238E27FC236}">
                      <a16:creationId xmlns:a16="http://schemas.microsoft.com/office/drawing/2014/main" id="{78C93E85-1D21-46A2-B775-A1E48932B1F6}"/>
                    </a:ext>
                  </a:extLst>
                </p:cNvPr>
                <p:cNvPicPr/>
                <p:nvPr/>
              </p:nvPicPr>
              <p:blipFill>
                <a:blip r:embed="rId73"/>
                <a:stretch>
                  <a:fillRect/>
                </a:stretch>
              </p:blipFill>
              <p:spPr>
                <a:xfrm>
                  <a:off x="7724453" y="1004827"/>
                  <a:ext cx="122400" cy="3045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35" name="Freihand 34">
                  <a:extLst>
                    <a:ext uri="{FF2B5EF4-FFF2-40B4-BE49-F238E27FC236}">
                      <a16:creationId xmlns:a16="http://schemas.microsoft.com/office/drawing/2014/main" id="{CB8C5147-5C75-438E-BB3F-AF983FE63774}"/>
                    </a:ext>
                  </a:extLst>
                </p14:cNvPr>
                <p14:cNvContentPartPr/>
                <p14:nvPr/>
              </p14:nvContentPartPr>
              <p14:xfrm>
                <a:off x="6855773" y="1028587"/>
                <a:ext cx="159480" cy="382680"/>
              </p14:xfrm>
            </p:contentPart>
          </mc:Choice>
          <mc:Fallback xmlns="">
            <p:pic>
              <p:nvPicPr>
                <p:cNvPr id="35" name="Freihand 34">
                  <a:extLst>
                    <a:ext uri="{FF2B5EF4-FFF2-40B4-BE49-F238E27FC236}">
                      <a16:creationId xmlns:a16="http://schemas.microsoft.com/office/drawing/2014/main" id="{CB8C5147-5C75-438E-BB3F-AF983FE63774}"/>
                    </a:ext>
                  </a:extLst>
                </p:cNvPr>
                <p:cNvPicPr/>
                <p:nvPr/>
              </p:nvPicPr>
              <p:blipFill>
                <a:blip r:embed="rId75"/>
                <a:stretch>
                  <a:fillRect/>
                </a:stretch>
              </p:blipFill>
              <p:spPr>
                <a:xfrm>
                  <a:off x="6851453" y="1024267"/>
                  <a:ext cx="16812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7" name="Freihand 36">
                  <a:extLst>
                    <a:ext uri="{FF2B5EF4-FFF2-40B4-BE49-F238E27FC236}">
                      <a16:creationId xmlns:a16="http://schemas.microsoft.com/office/drawing/2014/main" id="{8B6976D7-BE88-4D22-82C6-28A4C5570EF9}"/>
                    </a:ext>
                  </a:extLst>
                </p14:cNvPr>
                <p14:cNvContentPartPr/>
                <p14:nvPr/>
              </p14:nvContentPartPr>
              <p14:xfrm>
                <a:off x="6799973" y="894307"/>
                <a:ext cx="1202400" cy="565560"/>
              </p14:xfrm>
            </p:contentPart>
          </mc:Choice>
          <mc:Fallback xmlns="">
            <p:pic>
              <p:nvPicPr>
                <p:cNvPr id="37" name="Freihand 36">
                  <a:extLst>
                    <a:ext uri="{FF2B5EF4-FFF2-40B4-BE49-F238E27FC236}">
                      <a16:creationId xmlns:a16="http://schemas.microsoft.com/office/drawing/2014/main" id="{8B6976D7-BE88-4D22-82C6-28A4C5570EF9}"/>
                    </a:ext>
                  </a:extLst>
                </p:cNvPr>
                <p:cNvPicPr/>
                <p:nvPr/>
              </p:nvPicPr>
              <p:blipFill>
                <a:blip r:embed="rId77"/>
                <a:stretch>
                  <a:fillRect/>
                </a:stretch>
              </p:blipFill>
              <p:spPr>
                <a:xfrm>
                  <a:off x="6795653" y="889987"/>
                  <a:ext cx="1211040" cy="5742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9" name="Freihand 38">
                  <a:extLst>
                    <a:ext uri="{FF2B5EF4-FFF2-40B4-BE49-F238E27FC236}">
                      <a16:creationId xmlns:a16="http://schemas.microsoft.com/office/drawing/2014/main" id="{06457042-A677-462D-84C1-C09BC44474D7}"/>
                    </a:ext>
                  </a:extLst>
                </p14:cNvPr>
                <p14:cNvContentPartPr/>
                <p14:nvPr/>
              </p14:nvContentPartPr>
              <p14:xfrm>
                <a:off x="7245293" y="956227"/>
                <a:ext cx="280080" cy="425880"/>
              </p14:xfrm>
            </p:contentPart>
          </mc:Choice>
          <mc:Fallback xmlns="">
            <p:pic>
              <p:nvPicPr>
                <p:cNvPr id="39" name="Freihand 38">
                  <a:extLst>
                    <a:ext uri="{FF2B5EF4-FFF2-40B4-BE49-F238E27FC236}">
                      <a16:creationId xmlns:a16="http://schemas.microsoft.com/office/drawing/2014/main" id="{06457042-A677-462D-84C1-C09BC44474D7}"/>
                    </a:ext>
                  </a:extLst>
                </p:cNvPr>
                <p:cNvPicPr/>
                <p:nvPr/>
              </p:nvPicPr>
              <p:blipFill>
                <a:blip r:embed="rId79"/>
                <a:stretch>
                  <a:fillRect/>
                </a:stretch>
              </p:blipFill>
              <p:spPr>
                <a:xfrm>
                  <a:off x="7240973" y="951907"/>
                  <a:ext cx="288720" cy="4345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0" name="Freihand 39">
                  <a:extLst>
                    <a:ext uri="{FF2B5EF4-FFF2-40B4-BE49-F238E27FC236}">
                      <a16:creationId xmlns:a16="http://schemas.microsoft.com/office/drawing/2014/main" id="{CECAFF20-BDB1-4341-AB08-1508942368EF}"/>
                    </a:ext>
                  </a:extLst>
                </p14:cNvPr>
                <p14:cNvContentPartPr/>
                <p14:nvPr/>
              </p14:nvContentPartPr>
              <p14:xfrm>
                <a:off x="7213973" y="952627"/>
                <a:ext cx="374040" cy="533880"/>
              </p14:xfrm>
            </p:contentPart>
          </mc:Choice>
          <mc:Fallback xmlns="">
            <p:pic>
              <p:nvPicPr>
                <p:cNvPr id="40" name="Freihand 39">
                  <a:extLst>
                    <a:ext uri="{FF2B5EF4-FFF2-40B4-BE49-F238E27FC236}">
                      <a16:creationId xmlns:a16="http://schemas.microsoft.com/office/drawing/2014/main" id="{CECAFF20-BDB1-4341-AB08-1508942368EF}"/>
                    </a:ext>
                  </a:extLst>
                </p:cNvPr>
                <p:cNvPicPr/>
                <p:nvPr/>
              </p:nvPicPr>
              <p:blipFill>
                <a:blip r:embed="rId81"/>
                <a:stretch>
                  <a:fillRect/>
                </a:stretch>
              </p:blipFill>
              <p:spPr>
                <a:xfrm>
                  <a:off x="7209653" y="948307"/>
                  <a:ext cx="382680" cy="5425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2" name="Freihand 41">
                  <a:extLst>
                    <a:ext uri="{FF2B5EF4-FFF2-40B4-BE49-F238E27FC236}">
                      <a16:creationId xmlns:a16="http://schemas.microsoft.com/office/drawing/2014/main" id="{FC714C83-3781-4A87-94FB-564A5259BC30}"/>
                    </a:ext>
                  </a:extLst>
                </p14:cNvPr>
                <p14:cNvContentPartPr/>
                <p14:nvPr/>
              </p14:nvContentPartPr>
              <p14:xfrm>
                <a:off x="8131253" y="1144147"/>
                <a:ext cx="185040" cy="45720"/>
              </p14:xfrm>
            </p:contentPart>
          </mc:Choice>
          <mc:Fallback xmlns="">
            <p:pic>
              <p:nvPicPr>
                <p:cNvPr id="42" name="Freihand 41">
                  <a:extLst>
                    <a:ext uri="{FF2B5EF4-FFF2-40B4-BE49-F238E27FC236}">
                      <a16:creationId xmlns:a16="http://schemas.microsoft.com/office/drawing/2014/main" id="{FC714C83-3781-4A87-94FB-564A5259BC30}"/>
                    </a:ext>
                  </a:extLst>
                </p:cNvPr>
                <p:cNvPicPr/>
                <p:nvPr/>
              </p:nvPicPr>
              <p:blipFill>
                <a:blip r:embed="rId83"/>
                <a:stretch>
                  <a:fillRect/>
                </a:stretch>
              </p:blipFill>
              <p:spPr>
                <a:xfrm>
                  <a:off x="8126933" y="1139827"/>
                  <a:ext cx="19368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3" name="Freihand 42">
                  <a:extLst>
                    <a:ext uri="{FF2B5EF4-FFF2-40B4-BE49-F238E27FC236}">
                      <a16:creationId xmlns:a16="http://schemas.microsoft.com/office/drawing/2014/main" id="{C2092046-92FF-4FC5-B400-26F58F33318C}"/>
                    </a:ext>
                  </a:extLst>
                </p14:cNvPr>
                <p14:cNvContentPartPr/>
                <p14:nvPr/>
              </p14:nvContentPartPr>
              <p14:xfrm>
                <a:off x="8043053" y="1091587"/>
                <a:ext cx="173520" cy="181440"/>
              </p14:xfrm>
            </p:contentPart>
          </mc:Choice>
          <mc:Fallback xmlns="">
            <p:pic>
              <p:nvPicPr>
                <p:cNvPr id="43" name="Freihand 42">
                  <a:extLst>
                    <a:ext uri="{FF2B5EF4-FFF2-40B4-BE49-F238E27FC236}">
                      <a16:creationId xmlns:a16="http://schemas.microsoft.com/office/drawing/2014/main" id="{C2092046-92FF-4FC5-B400-26F58F33318C}"/>
                    </a:ext>
                  </a:extLst>
                </p:cNvPr>
                <p:cNvPicPr/>
                <p:nvPr/>
              </p:nvPicPr>
              <p:blipFill>
                <a:blip r:embed="rId85"/>
                <a:stretch>
                  <a:fillRect/>
                </a:stretch>
              </p:blipFill>
              <p:spPr>
                <a:xfrm>
                  <a:off x="8038733" y="1087267"/>
                  <a:ext cx="1821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4" name="Freihand 43">
                  <a:extLst>
                    <a:ext uri="{FF2B5EF4-FFF2-40B4-BE49-F238E27FC236}">
                      <a16:creationId xmlns:a16="http://schemas.microsoft.com/office/drawing/2014/main" id="{F9D6420D-C9D7-41AC-B632-AE07C363A83E}"/>
                    </a:ext>
                  </a:extLst>
                </p14:cNvPr>
                <p14:cNvContentPartPr/>
                <p14:nvPr/>
              </p14:nvContentPartPr>
              <p14:xfrm>
                <a:off x="8504573" y="870547"/>
                <a:ext cx="171000" cy="245520"/>
              </p14:xfrm>
            </p:contentPart>
          </mc:Choice>
          <mc:Fallback xmlns="">
            <p:pic>
              <p:nvPicPr>
                <p:cNvPr id="44" name="Freihand 43">
                  <a:extLst>
                    <a:ext uri="{FF2B5EF4-FFF2-40B4-BE49-F238E27FC236}">
                      <a16:creationId xmlns:a16="http://schemas.microsoft.com/office/drawing/2014/main" id="{F9D6420D-C9D7-41AC-B632-AE07C363A83E}"/>
                    </a:ext>
                  </a:extLst>
                </p:cNvPr>
                <p:cNvPicPr/>
                <p:nvPr/>
              </p:nvPicPr>
              <p:blipFill>
                <a:blip r:embed="rId87"/>
                <a:stretch>
                  <a:fillRect/>
                </a:stretch>
              </p:blipFill>
              <p:spPr>
                <a:xfrm>
                  <a:off x="8500253" y="866227"/>
                  <a:ext cx="17964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45" name="Freihand 44">
                  <a:extLst>
                    <a:ext uri="{FF2B5EF4-FFF2-40B4-BE49-F238E27FC236}">
                      <a16:creationId xmlns:a16="http://schemas.microsoft.com/office/drawing/2014/main" id="{275C8ACE-571C-4929-995E-A385BC8939C3}"/>
                    </a:ext>
                  </a:extLst>
                </p14:cNvPr>
                <p14:cNvContentPartPr/>
                <p14:nvPr/>
              </p14:nvContentPartPr>
              <p14:xfrm>
                <a:off x="8562893" y="1007707"/>
                <a:ext cx="124560" cy="32760"/>
              </p14:xfrm>
            </p:contentPart>
          </mc:Choice>
          <mc:Fallback xmlns="">
            <p:pic>
              <p:nvPicPr>
                <p:cNvPr id="45" name="Freihand 44">
                  <a:extLst>
                    <a:ext uri="{FF2B5EF4-FFF2-40B4-BE49-F238E27FC236}">
                      <a16:creationId xmlns:a16="http://schemas.microsoft.com/office/drawing/2014/main" id="{275C8ACE-571C-4929-995E-A385BC8939C3}"/>
                    </a:ext>
                  </a:extLst>
                </p:cNvPr>
                <p:cNvPicPr/>
                <p:nvPr/>
              </p:nvPicPr>
              <p:blipFill>
                <a:blip r:embed="rId89"/>
                <a:stretch>
                  <a:fillRect/>
                </a:stretch>
              </p:blipFill>
              <p:spPr>
                <a:xfrm>
                  <a:off x="8558573" y="1003387"/>
                  <a:ext cx="13320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46" name="Freihand 45">
                  <a:extLst>
                    <a:ext uri="{FF2B5EF4-FFF2-40B4-BE49-F238E27FC236}">
                      <a16:creationId xmlns:a16="http://schemas.microsoft.com/office/drawing/2014/main" id="{2D95611F-BBDB-4EB7-A593-8887A6B64D7C}"/>
                    </a:ext>
                  </a:extLst>
                </p14:cNvPr>
                <p14:cNvContentPartPr/>
                <p14:nvPr/>
              </p14:nvContentPartPr>
              <p14:xfrm>
                <a:off x="8675573" y="953347"/>
                <a:ext cx="127800" cy="111960"/>
              </p14:xfrm>
            </p:contentPart>
          </mc:Choice>
          <mc:Fallback xmlns="">
            <p:pic>
              <p:nvPicPr>
                <p:cNvPr id="46" name="Freihand 45">
                  <a:extLst>
                    <a:ext uri="{FF2B5EF4-FFF2-40B4-BE49-F238E27FC236}">
                      <a16:creationId xmlns:a16="http://schemas.microsoft.com/office/drawing/2014/main" id="{2D95611F-BBDB-4EB7-A593-8887A6B64D7C}"/>
                    </a:ext>
                  </a:extLst>
                </p:cNvPr>
                <p:cNvPicPr/>
                <p:nvPr/>
              </p:nvPicPr>
              <p:blipFill>
                <a:blip r:embed="rId91"/>
                <a:stretch>
                  <a:fillRect/>
                </a:stretch>
              </p:blipFill>
              <p:spPr>
                <a:xfrm>
                  <a:off x="8671253" y="949027"/>
                  <a:ext cx="1364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47" name="Freihand 46">
                  <a:extLst>
                    <a:ext uri="{FF2B5EF4-FFF2-40B4-BE49-F238E27FC236}">
                      <a16:creationId xmlns:a16="http://schemas.microsoft.com/office/drawing/2014/main" id="{84F30AF9-04C4-47A6-9C7A-16A8F271BD22}"/>
                    </a:ext>
                  </a:extLst>
                </p14:cNvPr>
                <p14:cNvContentPartPr/>
                <p14:nvPr/>
              </p14:nvContentPartPr>
              <p14:xfrm>
                <a:off x="8818133" y="841387"/>
                <a:ext cx="126720" cy="317880"/>
              </p14:xfrm>
            </p:contentPart>
          </mc:Choice>
          <mc:Fallback xmlns="">
            <p:pic>
              <p:nvPicPr>
                <p:cNvPr id="47" name="Freihand 46">
                  <a:extLst>
                    <a:ext uri="{FF2B5EF4-FFF2-40B4-BE49-F238E27FC236}">
                      <a16:creationId xmlns:a16="http://schemas.microsoft.com/office/drawing/2014/main" id="{84F30AF9-04C4-47A6-9C7A-16A8F271BD22}"/>
                    </a:ext>
                  </a:extLst>
                </p:cNvPr>
                <p:cNvPicPr/>
                <p:nvPr/>
              </p:nvPicPr>
              <p:blipFill>
                <a:blip r:embed="rId93"/>
                <a:stretch>
                  <a:fillRect/>
                </a:stretch>
              </p:blipFill>
              <p:spPr>
                <a:xfrm>
                  <a:off x="8813813" y="837067"/>
                  <a:ext cx="135360" cy="3265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48" name="Freihand 47">
                  <a:extLst>
                    <a:ext uri="{FF2B5EF4-FFF2-40B4-BE49-F238E27FC236}">
                      <a16:creationId xmlns:a16="http://schemas.microsoft.com/office/drawing/2014/main" id="{FDD12FD2-B6A3-40FD-AC99-2E0B5F87CFFF}"/>
                    </a:ext>
                  </a:extLst>
                </p14:cNvPr>
                <p14:cNvContentPartPr/>
                <p14:nvPr/>
              </p14:nvContentPartPr>
              <p14:xfrm>
                <a:off x="8984093" y="901507"/>
                <a:ext cx="212400" cy="84600"/>
              </p14:xfrm>
            </p:contentPart>
          </mc:Choice>
          <mc:Fallback xmlns="">
            <p:pic>
              <p:nvPicPr>
                <p:cNvPr id="48" name="Freihand 47">
                  <a:extLst>
                    <a:ext uri="{FF2B5EF4-FFF2-40B4-BE49-F238E27FC236}">
                      <a16:creationId xmlns:a16="http://schemas.microsoft.com/office/drawing/2014/main" id="{FDD12FD2-B6A3-40FD-AC99-2E0B5F87CFFF}"/>
                    </a:ext>
                  </a:extLst>
                </p:cNvPr>
                <p:cNvPicPr/>
                <p:nvPr/>
              </p:nvPicPr>
              <p:blipFill>
                <a:blip r:embed="rId95"/>
                <a:stretch>
                  <a:fillRect/>
                </a:stretch>
              </p:blipFill>
              <p:spPr>
                <a:xfrm>
                  <a:off x="8979773" y="897187"/>
                  <a:ext cx="2210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49" name="Freihand 48">
                  <a:extLst>
                    <a:ext uri="{FF2B5EF4-FFF2-40B4-BE49-F238E27FC236}">
                      <a16:creationId xmlns:a16="http://schemas.microsoft.com/office/drawing/2014/main" id="{33BD8E11-1150-4092-9F2E-D8FEBA733C42}"/>
                    </a:ext>
                  </a:extLst>
                </p14:cNvPr>
                <p14:cNvContentPartPr/>
                <p14:nvPr/>
              </p14:nvContentPartPr>
              <p14:xfrm>
                <a:off x="9255173" y="771187"/>
                <a:ext cx="89280" cy="190080"/>
              </p14:xfrm>
            </p:contentPart>
          </mc:Choice>
          <mc:Fallback xmlns="">
            <p:pic>
              <p:nvPicPr>
                <p:cNvPr id="49" name="Freihand 48">
                  <a:extLst>
                    <a:ext uri="{FF2B5EF4-FFF2-40B4-BE49-F238E27FC236}">
                      <a16:creationId xmlns:a16="http://schemas.microsoft.com/office/drawing/2014/main" id="{33BD8E11-1150-4092-9F2E-D8FEBA733C42}"/>
                    </a:ext>
                  </a:extLst>
                </p:cNvPr>
                <p:cNvPicPr/>
                <p:nvPr/>
              </p:nvPicPr>
              <p:blipFill>
                <a:blip r:embed="rId97"/>
                <a:stretch>
                  <a:fillRect/>
                </a:stretch>
              </p:blipFill>
              <p:spPr>
                <a:xfrm>
                  <a:off x="9250853" y="766867"/>
                  <a:ext cx="979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0" name="Freihand 49">
                  <a:extLst>
                    <a:ext uri="{FF2B5EF4-FFF2-40B4-BE49-F238E27FC236}">
                      <a16:creationId xmlns:a16="http://schemas.microsoft.com/office/drawing/2014/main" id="{8F4A2404-5542-4302-B5BF-6C6D9A765D77}"/>
                    </a:ext>
                  </a:extLst>
                </p14:cNvPr>
                <p14:cNvContentPartPr/>
                <p14:nvPr/>
              </p14:nvContentPartPr>
              <p14:xfrm>
                <a:off x="9370373" y="842827"/>
                <a:ext cx="125280" cy="100800"/>
              </p14:xfrm>
            </p:contentPart>
          </mc:Choice>
          <mc:Fallback xmlns="">
            <p:pic>
              <p:nvPicPr>
                <p:cNvPr id="50" name="Freihand 49">
                  <a:extLst>
                    <a:ext uri="{FF2B5EF4-FFF2-40B4-BE49-F238E27FC236}">
                      <a16:creationId xmlns:a16="http://schemas.microsoft.com/office/drawing/2014/main" id="{8F4A2404-5542-4302-B5BF-6C6D9A765D77}"/>
                    </a:ext>
                  </a:extLst>
                </p:cNvPr>
                <p:cNvPicPr/>
                <p:nvPr/>
              </p:nvPicPr>
              <p:blipFill>
                <a:blip r:embed="rId99"/>
                <a:stretch>
                  <a:fillRect/>
                </a:stretch>
              </p:blipFill>
              <p:spPr>
                <a:xfrm>
                  <a:off x="9366053" y="838507"/>
                  <a:ext cx="1339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1" name="Freihand 50">
                  <a:extLst>
                    <a:ext uri="{FF2B5EF4-FFF2-40B4-BE49-F238E27FC236}">
                      <a16:creationId xmlns:a16="http://schemas.microsoft.com/office/drawing/2014/main" id="{1F54E436-CC48-46C0-AF83-3708D794CF1A}"/>
                    </a:ext>
                  </a:extLst>
                </p14:cNvPr>
                <p14:cNvContentPartPr/>
                <p14:nvPr/>
              </p14:nvContentPartPr>
              <p14:xfrm>
                <a:off x="9521933" y="712867"/>
                <a:ext cx="124200" cy="195840"/>
              </p14:xfrm>
            </p:contentPart>
          </mc:Choice>
          <mc:Fallback xmlns="">
            <p:pic>
              <p:nvPicPr>
                <p:cNvPr id="51" name="Freihand 50">
                  <a:extLst>
                    <a:ext uri="{FF2B5EF4-FFF2-40B4-BE49-F238E27FC236}">
                      <a16:creationId xmlns:a16="http://schemas.microsoft.com/office/drawing/2014/main" id="{1F54E436-CC48-46C0-AF83-3708D794CF1A}"/>
                    </a:ext>
                  </a:extLst>
                </p:cNvPr>
                <p:cNvPicPr/>
                <p:nvPr/>
              </p:nvPicPr>
              <p:blipFill>
                <a:blip r:embed="rId101"/>
                <a:stretch>
                  <a:fillRect/>
                </a:stretch>
              </p:blipFill>
              <p:spPr>
                <a:xfrm>
                  <a:off x="9517613" y="708547"/>
                  <a:ext cx="1328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2" name="Freihand 51">
                  <a:extLst>
                    <a:ext uri="{FF2B5EF4-FFF2-40B4-BE49-F238E27FC236}">
                      <a16:creationId xmlns:a16="http://schemas.microsoft.com/office/drawing/2014/main" id="{D0FE146B-7073-43CC-B946-D4870F603D76}"/>
                    </a:ext>
                  </a:extLst>
                </p14:cNvPr>
                <p14:cNvContentPartPr/>
                <p14:nvPr/>
              </p14:nvContentPartPr>
              <p14:xfrm>
                <a:off x="9467213" y="757147"/>
                <a:ext cx="46440" cy="23760"/>
              </p14:xfrm>
            </p:contentPart>
          </mc:Choice>
          <mc:Fallback xmlns="">
            <p:pic>
              <p:nvPicPr>
                <p:cNvPr id="52" name="Freihand 51">
                  <a:extLst>
                    <a:ext uri="{FF2B5EF4-FFF2-40B4-BE49-F238E27FC236}">
                      <a16:creationId xmlns:a16="http://schemas.microsoft.com/office/drawing/2014/main" id="{D0FE146B-7073-43CC-B946-D4870F603D76}"/>
                    </a:ext>
                  </a:extLst>
                </p:cNvPr>
                <p:cNvPicPr/>
                <p:nvPr/>
              </p:nvPicPr>
              <p:blipFill>
                <a:blip r:embed="rId103"/>
                <a:stretch>
                  <a:fillRect/>
                </a:stretch>
              </p:blipFill>
              <p:spPr>
                <a:xfrm>
                  <a:off x="9462893" y="752827"/>
                  <a:ext cx="550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53" name="Freihand 52">
                  <a:extLst>
                    <a:ext uri="{FF2B5EF4-FFF2-40B4-BE49-F238E27FC236}">
                      <a16:creationId xmlns:a16="http://schemas.microsoft.com/office/drawing/2014/main" id="{2B88A57E-FAC4-41B7-8D93-FACC9939E54F}"/>
                    </a:ext>
                  </a:extLst>
                </p14:cNvPr>
                <p14:cNvContentPartPr/>
                <p14:nvPr/>
              </p14:nvContentPartPr>
              <p14:xfrm>
                <a:off x="9675293" y="767227"/>
                <a:ext cx="69120" cy="79200"/>
              </p14:xfrm>
            </p:contentPart>
          </mc:Choice>
          <mc:Fallback xmlns="">
            <p:pic>
              <p:nvPicPr>
                <p:cNvPr id="53" name="Freihand 52">
                  <a:extLst>
                    <a:ext uri="{FF2B5EF4-FFF2-40B4-BE49-F238E27FC236}">
                      <a16:creationId xmlns:a16="http://schemas.microsoft.com/office/drawing/2014/main" id="{2B88A57E-FAC4-41B7-8D93-FACC9939E54F}"/>
                    </a:ext>
                  </a:extLst>
                </p:cNvPr>
                <p:cNvPicPr/>
                <p:nvPr/>
              </p:nvPicPr>
              <p:blipFill>
                <a:blip r:embed="rId105"/>
                <a:stretch>
                  <a:fillRect/>
                </a:stretch>
              </p:blipFill>
              <p:spPr>
                <a:xfrm>
                  <a:off x="9670973" y="762907"/>
                  <a:ext cx="777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54" name="Freihand 53">
                  <a:extLst>
                    <a:ext uri="{FF2B5EF4-FFF2-40B4-BE49-F238E27FC236}">
                      <a16:creationId xmlns:a16="http://schemas.microsoft.com/office/drawing/2014/main" id="{16332629-C6A4-43DA-AAC6-48CB8A294E6F}"/>
                    </a:ext>
                  </a:extLst>
                </p14:cNvPr>
                <p14:cNvContentPartPr/>
                <p14:nvPr/>
              </p14:nvContentPartPr>
              <p14:xfrm>
                <a:off x="9739013" y="749947"/>
                <a:ext cx="118440" cy="273600"/>
              </p14:xfrm>
            </p:contentPart>
          </mc:Choice>
          <mc:Fallback xmlns="">
            <p:pic>
              <p:nvPicPr>
                <p:cNvPr id="54" name="Freihand 53">
                  <a:extLst>
                    <a:ext uri="{FF2B5EF4-FFF2-40B4-BE49-F238E27FC236}">
                      <a16:creationId xmlns:a16="http://schemas.microsoft.com/office/drawing/2014/main" id="{16332629-C6A4-43DA-AAC6-48CB8A294E6F}"/>
                    </a:ext>
                  </a:extLst>
                </p:cNvPr>
                <p:cNvPicPr/>
                <p:nvPr/>
              </p:nvPicPr>
              <p:blipFill>
                <a:blip r:embed="rId107"/>
                <a:stretch>
                  <a:fillRect/>
                </a:stretch>
              </p:blipFill>
              <p:spPr>
                <a:xfrm>
                  <a:off x="9734693" y="745627"/>
                  <a:ext cx="12708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5" name="Freihand 54">
                  <a:extLst>
                    <a:ext uri="{FF2B5EF4-FFF2-40B4-BE49-F238E27FC236}">
                      <a16:creationId xmlns:a16="http://schemas.microsoft.com/office/drawing/2014/main" id="{6D71CE8F-2568-4DC1-9686-A8E0B8710519}"/>
                    </a:ext>
                  </a:extLst>
                </p14:cNvPr>
                <p14:cNvContentPartPr/>
                <p14:nvPr/>
              </p14:nvContentPartPr>
              <p14:xfrm>
                <a:off x="9409253" y="603067"/>
                <a:ext cx="360" cy="360"/>
              </p14:xfrm>
            </p:contentPart>
          </mc:Choice>
          <mc:Fallback xmlns="">
            <p:pic>
              <p:nvPicPr>
                <p:cNvPr id="55" name="Freihand 54">
                  <a:extLst>
                    <a:ext uri="{FF2B5EF4-FFF2-40B4-BE49-F238E27FC236}">
                      <a16:creationId xmlns:a16="http://schemas.microsoft.com/office/drawing/2014/main" id="{6D71CE8F-2568-4DC1-9686-A8E0B8710519}"/>
                    </a:ext>
                  </a:extLst>
                </p:cNvPr>
                <p:cNvPicPr/>
                <p:nvPr/>
              </p:nvPicPr>
              <p:blipFill>
                <a:blip r:embed="rId26"/>
                <a:stretch>
                  <a:fillRect/>
                </a:stretch>
              </p:blipFill>
              <p:spPr>
                <a:xfrm>
                  <a:off x="9404933" y="598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7" name="Freihand 56">
                  <a:extLst>
                    <a:ext uri="{FF2B5EF4-FFF2-40B4-BE49-F238E27FC236}">
                      <a16:creationId xmlns:a16="http://schemas.microsoft.com/office/drawing/2014/main" id="{345630EC-B066-4C61-83DD-40A220716590}"/>
                    </a:ext>
                  </a:extLst>
                </p14:cNvPr>
                <p14:cNvContentPartPr/>
                <p14:nvPr/>
              </p14:nvContentPartPr>
              <p14:xfrm>
                <a:off x="9997133" y="697747"/>
                <a:ext cx="241560" cy="160200"/>
              </p14:xfrm>
            </p:contentPart>
          </mc:Choice>
          <mc:Fallback xmlns="">
            <p:pic>
              <p:nvPicPr>
                <p:cNvPr id="57" name="Freihand 56">
                  <a:extLst>
                    <a:ext uri="{FF2B5EF4-FFF2-40B4-BE49-F238E27FC236}">
                      <a16:creationId xmlns:a16="http://schemas.microsoft.com/office/drawing/2014/main" id="{345630EC-B066-4C61-83DD-40A220716590}"/>
                    </a:ext>
                  </a:extLst>
                </p:cNvPr>
                <p:cNvPicPr/>
                <p:nvPr/>
              </p:nvPicPr>
              <p:blipFill>
                <a:blip r:embed="rId110"/>
                <a:stretch>
                  <a:fillRect/>
                </a:stretch>
              </p:blipFill>
              <p:spPr>
                <a:xfrm>
                  <a:off x="9992813" y="693427"/>
                  <a:ext cx="2502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8" name="Freihand 57">
                  <a:extLst>
                    <a:ext uri="{FF2B5EF4-FFF2-40B4-BE49-F238E27FC236}">
                      <a16:creationId xmlns:a16="http://schemas.microsoft.com/office/drawing/2014/main" id="{FDC6DD60-021B-4348-85B6-9E9DD518A419}"/>
                    </a:ext>
                  </a:extLst>
                </p14:cNvPr>
                <p14:cNvContentPartPr/>
                <p14:nvPr/>
              </p14:nvContentPartPr>
              <p14:xfrm>
                <a:off x="10290893" y="683347"/>
                <a:ext cx="95040" cy="91440"/>
              </p14:xfrm>
            </p:contentPart>
          </mc:Choice>
          <mc:Fallback xmlns="">
            <p:pic>
              <p:nvPicPr>
                <p:cNvPr id="58" name="Freihand 57">
                  <a:extLst>
                    <a:ext uri="{FF2B5EF4-FFF2-40B4-BE49-F238E27FC236}">
                      <a16:creationId xmlns:a16="http://schemas.microsoft.com/office/drawing/2014/main" id="{FDC6DD60-021B-4348-85B6-9E9DD518A419}"/>
                    </a:ext>
                  </a:extLst>
                </p:cNvPr>
                <p:cNvPicPr/>
                <p:nvPr/>
              </p:nvPicPr>
              <p:blipFill>
                <a:blip r:embed="rId112"/>
                <a:stretch>
                  <a:fillRect/>
                </a:stretch>
              </p:blipFill>
              <p:spPr>
                <a:xfrm>
                  <a:off x="10286573" y="679027"/>
                  <a:ext cx="1036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9" name="Freihand 58">
                  <a:extLst>
                    <a:ext uri="{FF2B5EF4-FFF2-40B4-BE49-F238E27FC236}">
                      <a16:creationId xmlns:a16="http://schemas.microsoft.com/office/drawing/2014/main" id="{8B54484C-1F66-456C-8323-87E3F5CB6C93}"/>
                    </a:ext>
                  </a:extLst>
                </p14:cNvPr>
                <p14:cNvContentPartPr/>
                <p14:nvPr/>
              </p14:nvContentPartPr>
              <p14:xfrm>
                <a:off x="10377653" y="640507"/>
                <a:ext cx="96480" cy="118440"/>
              </p14:xfrm>
            </p:contentPart>
          </mc:Choice>
          <mc:Fallback xmlns="">
            <p:pic>
              <p:nvPicPr>
                <p:cNvPr id="59" name="Freihand 58">
                  <a:extLst>
                    <a:ext uri="{FF2B5EF4-FFF2-40B4-BE49-F238E27FC236}">
                      <a16:creationId xmlns:a16="http://schemas.microsoft.com/office/drawing/2014/main" id="{8B54484C-1F66-456C-8323-87E3F5CB6C93}"/>
                    </a:ext>
                  </a:extLst>
                </p:cNvPr>
                <p:cNvPicPr/>
                <p:nvPr/>
              </p:nvPicPr>
              <p:blipFill>
                <a:blip r:embed="rId114"/>
                <a:stretch>
                  <a:fillRect/>
                </a:stretch>
              </p:blipFill>
              <p:spPr>
                <a:xfrm>
                  <a:off x="10373333" y="636187"/>
                  <a:ext cx="1051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0" name="Freihand 59">
                  <a:extLst>
                    <a:ext uri="{FF2B5EF4-FFF2-40B4-BE49-F238E27FC236}">
                      <a16:creationId xmlns:a16="http://schemas.microsoft.com/office/drawing/2014/main" id="{02627700-73C4-4D5B-B4E0-4A0F16CDC900}"/>
                    </a:ext>
                  </a:extLst>
                </p14:cNvPr>
                <p14:cNvContentPartPr/>
                <p14:nvPr/>
              </p14:nvContentPartPr>
              <p14:xfrm>
                <a:off x="10496093" y="476707"/>
                <a:ext cx="109440" cy="245880"/>
              </p14:xfrm>
            </p:contentPart>
          </mc:Choice>
          <mc:Fallback xmlns="">
            <p:pic>
              <p:nvPicPr>
                <p:cNvPr id="60" name="Freihand 59">
                  <a:extLst>
                    <a:ext uri="{FF2B5EF4-FFF2-40B4-BE49-F238E27FC236}">
                      <a16:creationId xmlns:a16="http://schemas.microsoft.com/office/drawing/2014/main" id="{02627700-73C4-4D5B-B4E0-4A0F16CDC900}"/>
                    </a:ext>
                  </a:extLst>
                </p:cNvPr>
                <p:cNvPicPr/>
                <p:nvPr/>
              </p:nvPicPr>
              <p:blipFill>
                <a:blip r:embed="rId116"/>
                <a:stretch>
                  <a:fillRect/>
                </a:stretch>
              </p:blipFill>
              <p:spPr>
                <a:xfrm>
                  <a:off x="10491773" y="472387"/>
                  <a:ext cx="11808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1" name="Freihand 60">
                  <a:extLst>
                    <a:ext uri="{FF2B5EF4-FFF2-40B4-BE49-F238E27FC236}">
                      <a16:creationId xmlns:a16="http://schemas.microsoft.com/office/drawing/2014/main" id="{7938A1F1-435F-4152-A19D-D15747F9E5D0}"/>
                    </a:ext>
                  </a:extLst>
                </p14:cNvPr>
                <p14:cNvContentPartPr/>
                <p14:nvPr/>
              </p14:nvContentPartPr>
              <p14:xfrm>
                <a:off x="10633253" y="461227"/>
                <a:ext cx="74160" cy="231480"/>
              </p14:xfrm>
            </p:contentPart>
          </mc:Choice>
          <mc:Fallback xmlns="">
            <p:pic>
              <p:nvPicPr>
                <p:cNvPr id="61" name="Freihand 60">
                  <a:extLst>
                    <a:ext uri="{FF2B5EF4-FFF2-40B4-BE49-F238E27FC236}">
                      <a16:creationId xmlns:a16="http://schemas.microsoft.com/office/drawing/2014/main" id="{7938A1F1-435F-4152-A19D-D15747F9E5D0}"/>
                    </a:ext>
                  </a:extLst>
                </p:cNvPr>
                <p:cNvPicPr/>
                <p:nvPr/>
              </p:nvPicPr>
              <p:blipFill>
                <a:blip r:embed="rId118"/>
                <a:stretch>
                  <a:fillRect/>
                </a:stretch>
              </p:blipFill>
              <p:spPr>
                <a:xfrm>
                  <a:off x="10628933" y="456907"/>
                  <a:ext cx="8280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2" name="Freihand 61">
                  <a:extLst>
                    <a:ext uri="{FF2B5EF4-FFF2-40B4-BE49-F238E27FC236}">
                      <a16:creationId xmlns:a16="http://schemas.microsoft.com/office/drawing/2014/main" id="{3DE1492E-FB8F-4AB2-B702-6520788B4135}"/>
                    </a:ext>
                  </a:extLst>
                </p14:cNvPr>
                <p14:cNvContentPartPr/>
                <p14:nvPr/>
              </p14:nvContentPartPr>
              <p14:xfrm>
                <a:off x="10682573" y="557347"/>
                <a:ext cx="100440" cy="107280"/>
              </p14:xfrm>
            </p:contentPart>
          </mc:Choice>
          <mc:Fallback xmlns="">
            <p:pic>
              <p:nvPicPr>
                <p:cNvPr id="62" name="Freihand 61">
                  <a:extLst>
                    <a:ext uri="{FF2B5EF4-FFF2-40B4-BE49-F238E27FC236}">
                      <a16:creationId xmlns:a16="http://schemas.microsoft.com/office/drawing/2014/main" id="{3DE1492E-FB8F-4AB2-B702-6520788B4135}"/>
                    </a:ext>
                  </a:extLst>
                </p:cNvPr>
                <p:cNvPicPr/>
                <p:nvPr/>
              </p:nvPicPr>
              <p:blipFill>
                <a:blip r:embed="rId120"/>
                <a:stretch>
                  <a:fillRect/>
                </a:stretch>
              </p:blipFill>
              <p:spPr>
                <a:xfrm>
                  <a:off x="10678253" y="553027"/>
                  <a:ext cx="1090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3" name="Freihand 62">
                  <a:extLst>
                    <a:ext uri="{FF2B5EF4-FFF2-40B4-BE49-F238E27FC236}">
                      <a16:creationId xmlns:a16="http://schemas.microsoft.com/office/drawing/2014/main" id="{0B3FB576-AC17-4665-937C-6423A4342E25}"/>
                    </a:ext>
                  </a:extLst>
                </p14:cNvPr>
                <p14:cNvContentPartPr/>
                <p14:nvPr/>
              </p14:nvContentPartPr>
              <p14:xfrm>
                <a:off x="10778333" y="504787"/>
                <a:ext cx="101160" cy="134640"/>
              </p14:xfrm>
            </p:contentPart>
          </mc:Choice>
          <mc:Fallback xmlns="">
            <p:pic>
              <p:nvPicPr>
                <p:cNvPr id="63" name="Freihand 62">
                  <a:extLst>
                    <a:ext uri="{FF2B5EF4-FFF2-40B4-BE49-F238E27FC236}">
                      <a16:creationId xmlns:a16="http://schemas.microsoft.com/office/drawing/2014/main" id="{0B3FB576-AC17-4665-937C-6423A4342E25}"/>
                    </a:ext>
                  </a:extLst>
                </p:cNvPr>
                <p:cNvPicPr/>
                <p:nvPr/>
              </p:nvPicPr>
              <p:blipFill>
                <a:blip r:embed="rId122"/>
                <a:stretch>
                  <a:fillRect/>
                </a:stretch>
              </p:blipFill>
              <p:spPr>
                <a:xfrm>
                  <a:off x="10774013" y="500467"/>
                  <a:ext cx="1098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66912" name="Freihand 166911">
                  <a:extLst>
                    <a:ext uri="{FF2B5EF4-FFF2-40B4-BE49-F238E27FC236}">
                      <a16:creationId xmlns:a16="http://schemas.microsoft.com/office/drawing/2014/main" id="{22BC28DA-B595-4702-90D4-5849595F9CCA}"/>
                    </a:ext>
                  </a:extLst>
                </p14:cNvPr>
                <p14:cNvContentPartPr/>
                <p14:nvPr/>
              </p14:nvContentPartPr>
              <p14:xfrm>
                <a:off x="10878413" y="455107"/>
                <a:ext cx="138240" cy="154080"/>
              </p14:xfrm>
            </p:contentPart>
          </mc:Choice>
          <mc:Fallback xmlns="">
            <p:pic>
              <p:nvPicPr>
                <p:cNvPr id="166912" name="Freihand 166911">
                  <a:extLst>
                    <a:ext uri="{FF2B5EF4-FFF2-40B4-BE49-F238E27FC236}">
                      <a16:creationId xmlns:a16="http://schemas.microsoft.com/office/drawing/2014/main" id="{22BC28DA-B595-4702-90D4-5849595F9CCA}"/>
                    </a:ext>
                  </a:extLst>
                </p:cNvPr>
                <p:cNvPicPr/>
                <p:nvPr/>
              </p:nvPicPr>
              <p:blipFill>
                <a:blip r:embed="rId124"/>
                <a:stretch>
                  <a:fillRect/>
                </a:stretch>
              </p:blipFill>
              <p:spPr>
                <a:xfrm>
                  <a:off x="10874093" y="450787"/>
                  <a:ext cx="1468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66913" name="Freihand 166912">
                  <a:extLst>
                    <a:ext uri="{FF2B5EF4-FFF2-40B4-BE49-F238E27FC236}">
                      <a16:creationId xmlns:a16="http://schemas.microsoft.com/office/drawing/2014/main" id="{B3826F75-D000-40F9-B7F3-123AADB7A433}"/>
                    </a:ext>
                  </a:extLst>
                </p14:cNvPr>
                <p14:cNvContentPartPr/>
                <p14:nvPr/>
              </p14:nvContentPartPr>
              <p14:xfrm>
                <a:off x="10997573" y="410827"/>
                <a:ext cx="10080" cy="38160"/>
              </p14:xfrm>
            </p:contentPart>
          </mc:Choice>
          <mc:Fallback xmlns="">
            <p:pic>
              <p:nvPicPr>
                <p:cNvPr id="166913" name="Freihand 166912">
                  <a:extLst>
                    <a:ext uri="{FF2B5EF4-FFF2-40B4-BE49-F238E27FC236}">
                      <a16:creationId xmlns:a16="http://schemas.microsoft.com/office/drawing/2014/main" id="{B3826F75-D000-40F9-B7F3-123AADB7A433}"/>
                    </a:ext>
                  </a:extLst>
                </p:cNvPr>
                <p:cNvPicPr/>
                <p:nvPr/>
              </p:nvPicPr>
              <p:blipFill>
                <a:blip r:embed="rId126"/>
                <a:stretch>
                  <a:fillRect/>
                </a:stretch>
              </p:blipFill>
              <p:spPr>
                <a:xfrm>
                  <a:off x="10993253" y="406507"/>
                  <a:ext cx="1872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66914" name="Freihand 166913">
                  <a:extLst>
                    <a:ext uri="{FF2B5EF4-FFF2-40B4-BE49-F238E27FC236}">
                      <a16:creationId xmlns:a16="http://schemas.microsoft.com/office/drawing/2014/main" id="{5C1B947F-239B-4861-8B5A-05E6338CBF08}"/>
                    </a:ext>
                  </a:extLst>
                </p14:cNvPr>
                <p14:cNvContentPartPr/>
                <p14:nvPr/>
              </p14:nvContentPartPr>
              <p14:xfrm>
                <a:off x="11041493" y="452587"/>
                <a:ext cx="274320" cy="257400"/>
              </p14:xfrm>
            </p:contentPart>
          </mc:Choice>
          <mc:Fallback xmlns="">
            <p:pic>
              <p:nvPicPr>
                <p:cNvPr id="166914" name="Freihand 166913">
                  <a:extLst>
                    <a:ext uri="{FF2B5EF4-FFF2-40B4-BE49-F238E27FC236}">
                      <a16:creationId xmlns:a16="http://schemas.microsoft.com/office/drawing/2014/main" id="{5C1B947F-239B-4861-8B5A-05E6338CBF08}"/>
                    </a:ext>
                  </a:extLst>
                </p:cNvPr>
                <p:cNvPicPr/>
                <p:nvPr/>
              </p:nvPicPr>
              <p:blipFill>
                <a:blip r:embed="rId128"/>
                <a:stretch>
                  <a:fillRect/>
                </a:stretch>
              </p:blipFill>
              <p:spPr>
                <a:xfrm>
                  <a:off x="11037173" y="448267"/>
                  <a:ext cx="28296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66917" name="Freihand 166916">
                  <a:extLst>
                    <a:ext uri="{FF2B5EF4-FFF2-40B4-BE49-F238E27FC236}">
                      <a16:creationId xmlns:a16="http://schemas.microsoft.com/office/drawing/2014/main" id="{CB7E9792-C9E7-423E-9E9D-B472AC9B186F}"/>
                    </a:ext>
                  </a:extLst>
                </p14:cNvPr>
                <p14:cNvContentPartPr/>
                <p14:nvPr/>
              </p14:nvContentPartPr>
              <p14:xfrm>
                <a:off x="10684013" y="316867"/>
                <a:ext cx="120960" cy="38880"/>
              </p14:xfrm>
            </p:contentPart>
          </mc:Choice>
          <mc:Fallback xmlns="">
            <p:pic>
              <p:nvPicPr>
                <p:cNvPr id="166917" name="Freihand 166916">
                  <a:extLst>
                    <a:ext uri="{FF2B5EF4-FFF2-40B4-BE49-F238E27FC236}">
                      <a16:creationId xmlns:a16="http://schemas.microsoft.com/office/drawing/2014/main" id="{CB7E9792-C9E7-423E-9E9D-B472AC9B186F}"/>
                    </a:ext>
                  </a:extLst>
                </p:cNvPr>
                <p:cNvPicPr/>
                <p:nvPr/>
              </p:nvPicPr>
              <p:blipFill>
                <a:blip r:embed="rId130"/>
                <a:stretch>
                  <a:fillRect/>
                </a:stretch>
              </p:blipFill>
              <p:spPr>
                <a:xfrm>
                  <a:off x="10679693" y="312547"/>
                  <a:ext cx="1296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66918" name="Freihand 166917">
                  <a:extLst>
                    <a:ext uri="{FF2B5EF4-FFF2-40B4-BE49-F238E27FC236}">
                      <a16:creationId xmlns:a16="http://schemas.microsoft.com/office/drawing/2014/main" id="{5AD773AA-3490-42BF-8A86-0165BD8E3716}"/>
                    </a:ext>
                  </a:extLst>
                </p14:cNvPr>
                <p14:cNvContentPartPr/>
                <p14:nvPr/>
              </p14:nvContentPartPr>
              <p14:xfrm>
                <a:off x="9575573" y="1085827"/>
                <a:ext cx="339840" cy="229680"/>
              </p14:xfrm>
            </p:contentPart>
          </mc:Choice>
          <mc:Fallback xmlns="">
            <p:pic>
              <p:nvPicPr>
                <p:cNvPr id="166918" name="Freihand 166917">
                  <a:extLst>
                    <a:ext uri="{FF2B5EF4-FFF2-40B4-BE49-F238E27FC236}">
                      <a16:creationId xmlns:a16="http://schemas.microsoft.com/office/drawing/2014/main" id="{5AD773AA-3490-42BF-8A86-0165BD8E3716}"/>
                    </a:ext>
                  </a:extLst>
                </p:cNvPr>
                <p:cNvPicPr/>
                <p:nvPr/>
              </p:nvPicPr>
              <p:blipFill>
                <a:blip r:embed="rId132"/>
                <a:stretch>
                  <a:fillRect/>
                </a:stretch>
              </p:blipFill>
              <p:spPr>
                <a:xfrm>
                  <a:off x="9571253" y="1081507"/>
                  <a:ext cx="3484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66919" name="Freihand 166918">
                  <a:extLst>
                    <a:ext uri="{FF2B5EF4-FFF2-40B4-BE49-F238E27FC236}">
                      <a16:creationId xmlns:a16="http://schemas.microsoft.com/office/drawing/2014/main" id="{BD48BDB6-94FF-4114-903C-D8C7F9482D17}"/>
                    </a:ext>
                  </a:extLst>
                </p14:cNvPr>
                <p14:cNvContentPartPr/>
                <p14:nvPr/>
              </p14:nvContentPartPr>
              <p14:xfrm>
                <a:off x="9820733" y="991507"/>
                <a:ext cx="34920" cy="21240"/>
              </p14:xfrm>
            </p:contentPart>
          </mc:Choice>
          <mc:Fallback xmlns="">
            <p:pic>
              <p:nvPicPr>
                <p:cNvPr id="166919" name="Freihand 166918">
                  <a:extLst>
                    <a:ext uri="{FF2B5EF4-FFF2-40B4-BE49-F238E27FC236}">
                      <a16:creationId xmlns:a16="http://schemas.microsoft.com/office/drawing/2014/main" id="{BD48BDB6-94FF-4114-903C-D8C7F9482D17}"/>
                    </a:ext>
                  </a:extLst>
                </p:cNvPr>
                <p:cNvPicPr/>
                <p:nvPr/>
              </p:nvPicPr>
              <p:blipFill>
                <a:blip r:embed="rId134"/>
                <a:stretch>
                  <a:fillRect/>
                </a:stretch>
              </p:blipFill>
              <p:spPr>
                <a:xfrm>
                  <a:off x="9816413" y="987187"/>
                  <a:ext cx="435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66920" name="Freihand 166919">
                  <a:extLst>
                    <a:ext uri="{FF2B5EF4-FFF2-40B4-BE49-F238E27FC236}">
                      <a16:creationId xmlns:a16="http://schemas.microsoft.com/office/drawing/2014/main" id="{75B171D1-07F3-4933-8326-8F7891E5EB33}"/>
                    </a:ext>
                  </a:extLst>
                </p14:cNvPr>
                <p14:cNvContentPartPr/>
                <p14:nvPr/>
              </p14:nvContentPartPr>
              <p14:xfrm>
                <a:off x="10147973" y="920947"/>
                <a:ext cx="308160" cy="202680"/>
              </p14:xfrm>
            </p:contentPart>
          </mc:Choice>
          <mc:Fallback xmlns="">
            <p:pic>
              <p:nvPicPr>
                <p:cNvPr id="166920" name="Freihand 166919">
                  <a:extLst>
                    <a:ext uri="{FF2B5EF4-FFF2-40B4-BE49-F238E27FC236}">
                      <a16:creationId xmlns:a16="http://schemas.microsoft.com/office/drawing/2014/main" id="{75B171D1-07F3-4933-8326-8F7891E5EB33}"/>
                    </a:ext>
                  </a:extLst>
                </p:cNvPr>
                <p:cNvPicPr/>
                <p:nvPr/>
              </p:nvPicPr>
              <p:blipFill>
                <a:blip r:embed="rId136"/>
                <a:stretch>
                  <a:fillRect/>
                </a:stretch>
              </p:blipFill>
              <p:spPr>
                <a:xfrm>
                  <a:off x="10143653" y="916627"/>
                  <a:ext cx="3168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66921" name="Freihand 166920">
                  <a:extLst>
                    <a:ext uri="{FF2B5EF4-FFF2-40B4-BE49-F238E27FC236}">
                      <a16:creationId xmlns:a16="http://schemas.microsoft.com/office/drawing/2014/main" id="{413FD145-CF06-4ADD-A333-8D3600E0AA85}"/>
                    </a:ext>
                  </a:extLst>
                </p14:cNvPr>
                <p14:cNvContentPartPr/>
                <p14:nvPr/>
              </p14:nvContentPartPr>
              <p14:xfrm>
                <a:off x="10581773" y="869467"/>
                <a:ext cx="24120" cy="140400"/>
              </p14:xfrm>
            </p:contentPart>
          </mc:Choice>
          <mc:Fallback xmlns="">
            <p:pic>
              <p:nvPicPr>
                <p:cNvPr id="166921" name="Freihand 166920">
                  <a:extLst>
                    <a:ext uri="{FF2B5EF4-FFF2-40B4-BE49-F238E27FC236}">
                      <a16:creationId xmlns:a16="http://schemas.microsoft.com/office/drawing/2014/main" id="{413FD145-CF06-4ADD-A333-8D3600E0AA85}"/>
                    </a:ext>
                  </a:extLst>
                </p:cNvPr>
                <p:cNvPicPr/>
                <p:nvPr/>
              </p:nvPicPr>
              <p:blipFill>
                <a:blip r:embed="rId138"/>
                <a:stretch>
                  <a:fillRect/>
                </a:stretch>
              </p:blipFill>
              <p:spPr>
                <a:xfrm>
                  <a:off x="10577453" y="865147"/>
                  <a:ext cx="327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66922" name="Freihand 166921">
                  <a:extLst>
                    <a:ext uri="{FF2B5EF4-FFF2-40B4-BE49-F238E27FC236}">
                      <a16:creationId xmlns:a16="http://schemas.microsoft.com/office/drawing/2014/main" id="{3277337E-928E-46AF-A073-EFB649D46A58}"/>
                    </a:ext>
                  </a:extLst>
                </p14:cNvPr>
                <p14:cNvContentPartPr/>
                <p14:nvPr/>
              </p14:nvContentPartPr>
              <p14:xfrm>
                <a:off x="10574933" y="873067"/>
                <a:ext cx="110880" cy="81360"/>
              </p14:xfrm>
            </p:contentPart>
          </mc:Choice>
          <mc:Fallback xmlns="">
            <p:pic>
              <p:nvPicPr>
                <p:cNvPr id="166922" name="Freihand 166921">
                  <a:extLst>
                    <a:ext uri="{FF2B5EF4-FFF2-40B4-BE49-F238E27FC236}">
                      <a16:creationId xmlns:a16="http://schemas.microsoft.com/office/drawing/2014/main" id="{3277337E-928E-46AF-A073-EFB649D46A58}"/>
                    </a:ext>
                  </a:extLst>
                </p:cNvPr>
                <p:cNvPicPr/>
                <p:nvPr/>
              </p:nvPicPr>
              <p:blipFill>
                <a:blip r:embed="rId140"/>
                <a:stretch>
                  <a:fillRect/>
                </a:stretch>
              </p:blipFill>
              <p:spPr>
                <a:xfrm>
                  <a:off x="10570613" y="868747"/>
                  <a:ext cx="1195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66923" name="Freihand 166922">
                  <a:extLst>
                    <a:ext uri="{FF2B5EF4-FFF2-40B4-BE49-F238E27FC236}">
                      <a16:creationId xmlns:a16="http://schemas.microsoft.com/office/drawing/2014/main" id="{A2C5DE61-2799-4F76-9489-A904E6BB3391}"/>
                    </a:ext>
                  </a:extLst>
                </p14:cNvPr>
                <p14:cNvContentPartPr/>
                <p14:nvPr/>
              </p14:nvContentPartPr>
              <p14:xfrm>
                <a:off x="10594733" y="937147"/>
                <a:ext cx="93960" cy="92160"/>
              </p14:xfrm>
            </p:contentPart>
          </mc:Choice>
          <mc:Fallback xmlns="">
            <p:pic>
              <p:nvPicPr>
                <p:cNvPr id="166923" name="Freihand 166922">
                  <a:extLst>
                    <a:ext uri="{FF2B5EF4-FFF2-40B4-BE49-F238E27FC236}">
                      <a16:creationId xmlns:a16="http://schemas.microsoft.com/office/drawing/2014/main" id="{A2C5DE61-2799-4F76-9489-A904E6BB3391}"/>
                    </a:ext>
                  </a:extLst>
                </p:cNvPr>
                <p:cNvPicPr/>
                <p:nvPr/>
              </p:nvPicPr>
              <p:blipFill>
                <a:blip r:embed="rId142"/>
                <a:stretch>
                  <a:fillRect/>
                </a:stretch>
              </p:blipFill>
              <p:spPr>
                <a:xfrm>
                  <a:off x="10590413" y="932827"/>
                  <a:ext cx="1026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66924" name="Freihand 166923">
                  <a:extLst>
                    <a:ext uri="{FF2B5EF4-FFF2-40B4-BE49-F238E27FC236}">
                      <a16:creationId xmlns:a16="http://schemas.microsoft.com/office/drawing/2014/main" id="{AB999CF6-D376-4CAD-85AD-7DCA543CF7DA}"/>
                    </a:ext>
                  </a:extLst>
                </p14:cNvPr>
                <p14:cNvContentPartPr/>
                <p14:nvPr/>
              </p14:nvContentPartPr>
              <p14:xfrm>
                <a:off x="10685813" y="801787"/>
                <a:ext cx="132120" cy="194760"/>
              </p14:xfrm>
            </p:contentPart>
          </mc:Choice>
          <mc:Fallback xmlns="">
            <p:pic>
              <p:nvPicPr>
                <p:cNvPr id="166924" name="Freihand 166923">
                  <a:extLst>
                    <a:ext uri="{FF2B5EF4-FFF2-40B4-BE49-F238E27FC236}">
                      <a16:creationId xmlns:a16="http://schemas.microsoft.com/office/drawing/2014/main" id="{AB999CF6-D376-4CAD-85AD-7DCA543CF7DA}"/>
                    </a:ext>
                  </a:extLst>
                </p:cNvPr>
                <p:cNvPicPr/>
                <p:nvPr/>
              </p:nvPicPr>
              <p:blipFill>
                <a:blip r:embed="rId144"/>
                <a:stretch>
                  <a:fillRect/>
                </a:stretch>
              </p:blipFill>
              <p:spPr>
                <a:xfrm>
                  <a:off x="10681493" y="797467"/>
                  <a:ext cx="1407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66925" name="Freihand 166924">
                  <a:extLst>
                    <a:ext uri="{FF2B5EF4-FFF2-40B4-BE49-F238E27FC236}">
                      <a16:creationId xmlns:a16="http://schemas.microsoft.com/office/drawing/2014/main" id="{076E15E0-4063-42B4-A964-4EEC319CA792}"/>
                    </a:ext>
                  </a:extLst>
                </p14:cNvPr>
                <p14:cNvContentPartPr/>
                <p14:nvPr/>
              </p14:nvContentPartPr>
              <p14:xfrm>
                <a:off x="10850333" y="763987"/>
                <a:ext cx="118080" cy="262080"/>
              </p14:xfrm>
            </p:contentPart>
          </mc:Choice>
          <mc:Fallback xmlns="">
            <p:pic>
              <p:nvPicPr>
                <p:cNvPr id="166925" name="Freihand 166924">
                  <a:extLst>
                    <a:ext uri="{FF2B5EF4-FFF2-40B4-BE49-F238E27FC236}">
                      <a16:creationId xmlns:a16="http://schemas.microsoft.com/office/drawing/2014/main" id="{076E15E0-4063-42B4-A964-4EEC319CA792}"/>
                    </a:ext>
                  </a:extLst>
                </p:cNvPr>
                <p:cNvPicPr/>
                <p:nvPr/>
              </p:nvPicPr>
              <p:blipFill>
                <a:blip r:embed="rId146"/>
                <a:stretch>
                  <a:fillRect/>
                </a:stretch>
              </p:blipFill>
              <p:spPr>
                <a:xfrm>
                  <a:off x="10846013" y="759667"/>
                  <a:ext cx="12672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66926" name="Freihand 166925">
                  <a:extLst>
                    <a:ext uri="{FF2B5EF4-FFF2-40B4-BE49-F238E27FC236}">
                      <a16:creationId xmlns:a16="http://schemas.microsoft.com/office/drawing/2014/main" id="{80D43903-6B6E-4BF2-BDDE-C262A7DFE91D}"/>
                    </a:ext>
                  </a:extLst>
                </p14:cNvPr>
                <p14:cNvContentPartPr/>
                <p14:nvPr/>
              </p14:nvContentPartPr>
              <p14:xfrm>
                <a:off x="10986053" y="719347"/>
                <a:ext cx="126360" cy="178920"/>
              </p14:xfrm>
            </p:contentPart>
          </mc:Choice>
          <mc:Fallback xmlns="">
            <p:pic>
              <p:nvPicPr>
                <p:cNvPr id="166926" name="Freihand 166925">
                  <a:extLst>
                    <a:ext uri="{FF2B5EF4-FFF2-40B4-BE49-F238E27FC236}">
                      <a16:creationId xmlns:a16="http://schemas.microsoft.com/office/drawing/2014/main" id="{80D43903-6B6E-4BF2-BDDE-C262A7DFE91D}"/>
                    </a:ext>
                  </a:extLst>
                </p:cNvPr>
                <p:cNvPicPr/>
                <p:nvPr/>
              </p:nvPicPr>
              <p:blipFill>
                <a:blip r:embed="rId148"/>
                <a:stretch>
                  <a:fillRect/>
                </a:stretch>
              </p:blipFill>
              <p:spPr>
                <a:xfrm>
                  <a:off x="10981733" y="715027"/>
                  <a:ext cx="1350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66927" name="Freihand 166926">
                  <a:extLst>
                    <a:ext uri="{FF2B5EF4-FFF2-40B4-BE49-F238E27FC236}">
                      <a16:creationId xmlns:a16="http://schemas.microsoft.com/office/drawing/2014/main" id="{67C00C20-5459-4079-91AD-7C7D43E71AEB}"/>
                    </a:ext>
                  </a:extLst>
                </p14:cNvPr>
                <p14:cNvContentPartPr/>
                <p14:nvPr/>
              </p14:nvContentPartPr>
              <p14:xfrm>
                <a:off x="11127173" y="562387"/>
                <a:ext cx="260640" cy="241560"/>
              </p14:xfrm>
            </p:contentPart>
          </mc:Choice>
          <mc:Fallback xmlns="">
            <p:pic>
              <p:nvPicPr>
                <p:cNvPr id="166927" name="Freihand 166926">
                  <a:extLst>
                    <a:ext uri="{FF2B5EF4-FFF2-40B4-BE49-F238E27FC236}">
                      <a16:creationId xmlns:a16="http://schemas.microsoft.com/office/drawing/2014/main" id="{67C00C20-5459-4079-91AD-7C7D43E71AEB}"/>
                    </a:ext>
                  </a:extLst>
                </p:cNvPr>
                <p:cNvPicPr/>
                <p:nvPr/>
              </p:nvPicPr>
              <p:blipFill>
                <a:blip r:embed="rId150"/>
                <a:stretch>
                  <a:fillRect/>
                </a:stretch>
              </p:blipFill>
              <p:spPr>
                <a:xfrm>
                  <a:off x="11122853" y="558067"/>
                  <a:ext cx="26928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66928" name="Freihand 166927">
                  <a:extLst>
                    <a:ext uri="{FF2B5EF4-FFF2-40B4-BE49-F238E27FC236}">
                      <a16:creationId xmlns:a16="http://schemas.microsoft.com/office/drawing/2014/main" id="{20960533-0495-4423-83FC-3712A0325072}"/>
                    </a:ext>
                  </a:extLst>
                </p14:cNvPr>
                <p14:cNvContentPartPr/>
                <p14:nvPr/>
              </p14:nvContentPartPr>
              <p14:xfrm>
                <a:off x="11261453" y="572827"/>
                <a:ext cx="21240" cy="8280"/>
              </p14:xfrm>
            </p:contentPart>
          </mc:Choice>
          <mc:Fallback xmlns="">
            <p:pic>
              <p:nvPicPr>
                <p:cNvPr id="166928" name="Freihand 166927">
                  <a:extLst>
                    <a:ext uri="{FF2B5EF4-FFF2-40B4-BE49-F238E27FC236}">
                      <a16:creationId xmlns:a16="http://schemas.microsoft.com/office/drawing/2014/main" id="{20960533-0495-4423-83FC-3712A0325072}"/>
                    </a:ext>
                  </a:extLst>
                </p:cNvPr>
                <p:cNvPicPr/>
                <p:nvPr/>
              </p:nvPicPr>
              <p:blipFill>
                <a:blip r:embed="rId152"/>
                <a:stretch>
                  <a:fillRect/>
                </a:stretch>
              </p:blipFill>
              <p:spPr>
                <a:xfrm>
                  <a:off x="11257133" y="568507"/>
                  <a:ext cx="29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66929" name="Freihand 166928">
                  <a:extLst>
                    <a:ext uri="{FF2B5EF4-FFF2-40B4-BE49-F238E27FC236}">
                      <a16:creationId xmlns:a16="http://schemas.microsoft.com/office/drawing/2014/main" id="{0CC6A39A-BB24-4877-8610-E6342CCF53A4}"/>
                    </a:ext>
                  </a:extLst>
                </p14:cNvPr>
                <p14:cNvContentPartPr/>
                <p14:nvPr/>
              </p14:nvContentPartPr>
              <p14:xfrm>
                <a:off x="11520653" y="487147"/>
                <a:ext cx="88920" cy="162720"/>
              </p14:xfrm>
            </p:contentPart>
          </mc:Choice>
          <mc:Fallback xmlns="">
            <p:pic>
              <p:nvPicPr>
                <p:cNvPr id="166929" name="Freihand 166928">
                  <a:extLst>
                    <a:ext uri="{FF2B5EF4-FFF2-40B4-BE49-F238E27FC236}">
                      <a16:creationId xmlns:a16="http://schemas.microsoft.com/office/drawing/2014/main" id="{0CC6A39A-BB24-4877-8610-E6342CCF53A4}"/>
                    </a:ext>
                  </a:extLst>
                </p:cNvPr>
                <p:cNvPicPr/>
                <p:nvPr/>
              </p:nvPicPr>
              <p:blipFill>
                <a:blip r:embed="rId154"/>
                <a:stretch>
                  <a:fillRect/>
                </a:stretch>
              </p:blipFill>
              <p:spPr>
                <a:xfrm>
                  <a:off x="11516333" y="482827"/>
                  <a:ext cx="975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66930" name="Freihand 166929">
                  <a:extLst>
                    <a:ext uri="{FF2B5EF4-FFF2-40B4-BE49-F238E27FC236}">
                      <a16:creationId xmlns:a16="http://schemas.microsoft.com/office/drawing/2014/main" id="{220EFDBA-DCFA-41DF-87C2-4025F7FC0C6C}"/>
                    </a:ext>
                  </a:extLst>
                </p14:cNvPr>
                <p14:cNvContentPartPr/>
                <p14:nvPr/>
              </p14:nvContentPartPr>
              <p14:xfrm>
                <a:off x="11625053" y="340267"/>
                <a:ext cx="240120" cy="291960"/>
              </p14:xfrm>
            </p:contentPart>
          </mc:Choice>
          <mc:Fallback xmlns="">
            <p:pic>
              <p:nvPicPr>
                <p:cNvPr id="166930" name="Freihand 166929">
                  <a:extLst>
                    <a:ext uri="{FF2B5EF4-FFF2-40B4-BE49-F238E27FC236}">
                      <a16:creationId xmlns:a16="http://schemas.microsoft.com/office/drawing/2014/main" id="{220EFDBA-DCFA-41DF-87C2-4025F7FC0C6C}"/>
                    </a:ext>
                  </a:extLst>
                </p:cNvPr>
                <p:cNvPicPr/>
                <p:nvPr/>
              </p:nvPicPr>
              <p:blipFill>
                <a:blip r:embed="rId156"/>
                <a:stretch>
                  <a:fillRect/>
                </a:stretch>
              </p:blipFill>
              <p:spPr>
                <a:xfrm>
                  <a:off x="11620733" y="335947"/>
                  <a:ext cx="24876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66931" name="Freihand 166930">
                  <a:extLst>
                    <a:ext uri="{FF2B5EF4-FFF2-40B4-BE49-F238E27FC236}">
                      <a16:creationId xmlns:a16="http://schemas.microsoft.com/office/drawing/2014/main" id="{788E7362-7B60-4C85-8E95-08CDF91EC0C2}"/>
                    </a:ext>
                  </a:extLst>
                </p14:cNvPr>
                <p14:cNvContentPartPr/>
                <p14:nvPr/>
              </p14:nvContentPartPr>
              <p14:xfrm>
                <a:off x="11855093" y="376627"/>
                <a:ext cx="161640" cy="114480"/>
              </p14:xfrm>
            </p:contentPart>
          </mc:Choice>
          <mc:Fallback xmlns="">
            <p:pic>
              <p:nvPicPr>
                <p:cNvPr id="166931" name="Freihand 166930">
                  <a:extLst>
                    <a:ext uri="{FF2B5EF4-FFF2-40B4-BE49-F238E27FC236}">
                      <a16:creationId xmlns:a16="http://schemas.microsoft.com/office/drawing/2014/main" id="{788E7362-7B60-4C85-8E95-08CDF91EC0C2}"/>
                    </a:ext>
                  </a:extLst>
                </p:cNvPr>
                <p:cNvPicPr/>
                <p:nvPr/>
              </p:nvPicPr>
              <p:blipFill>
                <a:blip r:embed="rId158"/>
                <a:stretch>
                  <a:fillRect/>
                </a:stretch>
              </p:blipFill>
              <p:spPr>
                <a:xfrm>
                  <a:off x="11850773" y="372307"/>
                  <a:ext cx="1702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66941" name="Freihand 166940">
                  <a:extLst>
                    <a:ext uri="{FF2B5EF4-FFF2-40B4-BE49-F238E27FC236}">
                      <a16:creationId xmlns:a16="http://schemas.microsoft.com/office/drawing/2014/main" id="{167E6E65-D2BF-4529-8DB7-FB9B4F3F5DBF}"/>
                    </a:ext>
                  </a:extLst>
                </p14:cNvPr>
                <p14:cNvContentPartPr/>
                <p14:nvPr/>
              </p14:nvContentPartPr>
              <p14:xfrm>
                <a:off x="6340973" y="1152787"/>
                <a:ext cx="269640" cy="371880"/>
              </p14:xfrm>
            </p:contentPart>
          </mc:Choice>
          <mc:Fallback xmlns="">
            <p:pic>
              <p:nvPicPr>
                <p:cNvPr id="166941" name="Freihand 166940">
                  <a:extLst>
                    <a:ext uri="{FF2B5EF4-FFF2-40B4-BE49-F238E27FC236}">
                      <a16:creationId xmlns:a16="http://schemas.microsoft.com/office/drawing/2014/main" id="{167E6E65-D2BF-4529-8DB7-FB9B4F3F5DBF}"/>
                    </a:ext>
                  </a:extLst>
                </p:cNvPr>
                <p:cNvPicPr/>
                <p:nvPr/>
              </p:nvPicPr>
              <p:blipFill>
                <a:blip r:embed="rId160"/>
                <a:stretch>
                  <a:fillRect/>
                </a:stretch>
              </p:blipFill>
              <p:spPr>
                <a:xfrm>
                  <a:off x="6336653" y="1148467"/>
                  <a:ext cx="278280" cy="380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1">
            <p14:nvContentPartPr>
              <p14:cNvPr id="166943" name="Freihand 166942">
                <a:extLst>
                  <a:ext uri="{FF2B5EF4-FFF2-40B4-BE49-F238E27FC236}">
                    <a16:creationId xmlns:a16="http://schemas.microsoft.com/office/drawing/2014/main" id="{72D8943F-372B-4BD9-9F99-8A27B5ABC9BC}"/>
                  </a:ext>
                </a:extLst>
              </p14:cNvPr>
              <p14:cNvContentPartPr/>
              <p14:nvPr/>
            </p14:nvContentPartPr>
            <p14:xfrm>
              <a:off x="6184373" y="1144147"/>
              <a:ext cx="153360" cy="354960"/>
            </p14:xfrm>
          </p:contentPart>
        </mc:Choice>
        <mc:Fallback xmlns="">
          <p:pic>
            <p:nvPicPr>
              <p:cNvPr id="166943" name="Freihand 166942">
                <a:extLst>
                  <a:ext uri="{FF2B5EF4-FFF2-40B4-BE49-F238E27FC236}">
                    <a16:creationId xmlns:a16="http://schemas.microsoft.com/office/drawing/2014/main" id="{72D8943F-372B-4BD9-9F99-8A27B5ABC9BC}"/>
                  </a:ext>
                </a:extLst>
              </p:cNvPr>
              <p:cNvPicPr/>
              <p:nvPr/>
            </p:nvPicPr>
            <p:blipFill>
              <a:blip r:embed="rId162"/>
              <a:stretch>
                <a:fillRect/>
              </a:stretch>
            </p:blipFill>
            <p:spPr>
              <a:xfrm>
                <a:off x="6180053" y="1139827"/>
                <a:ext cx="162000" cy="363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66944" name="Freihand 166943">
                <a:extLst>
                  <a:ext uri="{FF2B5EF4-FFF2-40B4-BE49-F238E27FC236}">
                    <a16:creationId xmlns:a16="http://schemas.microsoft.com/office/drawing/2014/main" id="{16129046-9901-40DF-A1C8-8BD4F48B1758}"/>
                  </a:ext>
                </a:extLst>
              </p14:cNvPr>
              <p14:cNvContentPartPr/>
              <p14:nvPr/>
            </p14:nvContentPartPr>
            <p14:xfrm>
              <a:off x="6005093" y="1405507"/>
              <a:ext cx="621360" cy="63360"/>
            </p14:xfrm>
          </p:contentPart>
        </mc:Choice>
        <mc:Fallback xmlns="">
          <p:pic>
            <p:nvPicPr>
              <p:cNvPr id="166944" name="Freihand 166943">
                <a:extLst>
                  <a:ext uri="{FF2B5EF4-FFF2-40B4-BE49-F238E27FC236}">
                    <a16:creationId xmlns:a16="http://schemas.microsoft.com/office/drawing/2014/main" id="{16129046-9901-40DF-A1C8-8BD4F48B1758}"/>
                  </a:ext>
                </a:extLst>
              </p:cNvPr>
              <p:cNvPicPr/>
              <p:nvPr/>
            </p:nvPicPr>
            <p:blipFill>
              <a:blip r:embed="rId164"/>
              <a:stretch>
                <a:fillRect/>
              </a:stretch>
            </p:blipFill>
            <p:spPr>
              <a:xfrm>
                <a:off x="6000773" y="1401187"/>
                <a:ext cx="630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66945" name="Freihand 166944">
                <a:extLst>
                  <a:ext uri="{FF2B5EF4-FFF2-40B4-BE49-F238E27FC236}">
                    <a16:creationId xmlns:a16="http://schemas.microsoft.com/office/drawing/2014/main" id="{6F91B2E7-BD69-4C20-84C6-16E247C5114D}"/>
                  </a:ext>
                </a:extLst>
              </p14:cNvPr>
              <p14:cNvContentPartPr/>
              <p14:nvPr/>
            </p14:nvContentPartPr>
            <p14:xfrm>
              <a:off x="5724293" y="1120747"/>
              <a:ext cx="360" cy="360"/>
            </p14:xfrm>
          </p:contentPart>
        </mc:Choice>
        <mc:Fallback xmlns="">
          <p:pic>
            <p:nvPicPr>
              <p:cNvPr id="166945" name="Freihand 166944">
                <a:extLst>
                  <a:ext uri="{FF2B5EF4-FFF2-40B4-BE49-F238E27FC236}">
                    <a16:creationId xmlns:a16="http://schemas.microsoft.com/office/drawing/2014/main" id="{6F91B2E7-BD69-4C20-84C6-16E247C5114D}"/>
                  </a:ext>
                </a:extLst>
              </p:cNvPr>
              <p:cNvPicPr/>
              <p:nvPr/>
            </p:nvPicPr>
            <p:blipFill>
              <a:blip r:embed="rId26"/>
              <a:stretch>
                <a:fillRect/>
              </a:stretch>
            </p:blipFill>
            <p:spPr>
              <a:xfrm>
                <a:off x="5719973" y="1116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66946" name="Freihand 166945">
                <a:extLst>
                  <a:ext uri="{FF2B5EF4-FFF2-40B4-BE49-F238E27FC236}">
                    <a16:creationId xmlns:a16="http://schemas.microsoft.com/office/drawing/2014/main" id="{C8F033CA-CCAA-4B60-8950-EE0AB5EC311A}"/>
                  </a:ext>
                </a:extLst>
              </p14:cNvPr>
              <p14:cNvContentPartPr/>
              <p14:nvPr/>
            </p14:nvContentPartPr>
            <p14:xfrm>
              <a:off x="5526653" y="1092307"/>
              <a:ext cx="383400" cy="443160"/>
            </p14:xfrm>
          </p:contentPart>
        </mc:Choice>
        <mc:Fallback xmlns="">
          <p:pic>
            <p:nvPicPr>
              <p:cNvPr id="166946" name="Freihand 166945">
                <a:extLst>
                  <a:ext uri="{FF2B5EF4-FFF2-40B4-BE49-F238E27FC236}">
                    <a16:creationId xmlns:a16="http://schemas.microsoft.com/office/drawing/2014/main" id="{C8F033CA-CCAA-4B60-8950-EE0AB5EC311A}"/>
                  </a:ext>
                </a:extLst>
              </p:cNvPr>
              <p:cNvPicPr/>
              <p:nvPr/>
            </p:nvPicPr>
            <p:blipFill>
              <a:blip r:embed="rId167"/>
              <a:stretch>
                <a:fillRect/>
              </a:stretch>
            </p:blipFill>
            <p:spPr>
              <a:xfrm>
                <a:off x="5522333" y="1087987"/>
                <a:ext cx="392040" cy="4518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66947" name="Freihand 166946">
                <a:extLst>
                  <a:ext uri="{FF2B5EF4-FFF2-40B4-BE49-F238E27FC236}">
                    <a16:creationId xmlns:a16="http://schemas.microsoft.com/office/drawing/2014/main" id="{64F82D00-A5CF-4222-A5AA-924D51F4F66E}"/>
                  </a:ext>
                </a:extLst>
              </p14:cNvPr>
              <p14:cNvContentPartPr/>
              <p14:nvPr/>
            </p14:nvContentPartPr>
            <p14:xfrm>
              <a:off x="5908613" y="1040467"/>
              <a:ext cx="250920" cy="510120"/>
            </p14:xfrm>
          </p:contentPart>
        </mc:Choice>
        <mc:Fallback xmlns="">
          <p:pic>
            <p:nvPicPr>
              <p:cNvPr id="166947" name="Freihand 166946">
                <a:extLst>
                  <a:ext uri="{FF2B5EF4-FFF2-40B4-BE49-F238E27FC236}">
                    <a16:creationId xmlns:a16="http://schemas.microsoft.com/office/drawing/2014/main" id="{64F82D00-A5CF-4222-A5AA-924D51F4F66E}"/>
                  </a:ext>
                </a:extLst>
              </p:cNvPr>
              <p:cNvPicPr/>
              <p:nvPr/>
            </p:nvPicPr>
            <p:blipFill>
              <a:blip r:embed="rId169"/>
              <a:stretch>
                <a:fillRect/>
              </a:stretch>
            </p:blipFill>
            <p:spPr>
              <a:xfrm>
                <a:off x="5904293" y="1036147"/>
                <a:ext cx="259560" cy="5187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66948" name="Freihand 166947">
                <a:extLst>
                  <a:ext uri="{FF2B5EF4-FFF2-40B4-BE49-F238E27FC236}">
                    <a16:creationId xmlns:a16="http://schemas.microsoft.com/office/drawing/2014/main" id="{B30A6369-8D8F-4C9B-AD99-7B4711007CBA}"/>
                  </a:ext>
                </a:extLst>
              </p14:cNvPr>
              <p14:cNvContentPartPr/>
              <p14:nvPr/>
            </p14:nvContentPartPr>
            <p14:xfrm>
              <a:off x="925133" y="2351587"/>
              <a:ext cx="196560" cy="392400"/>
            </p14:xfrm>
          </p:contentPart>
        </mc:Choice>
        <mc:Fallback xmlns="">
          <p:pic>
            <p:nvPicPr>
              <p:cNvPr id="166948" name="Freihand 166947">
                <a:extLst>
                  <a:ext uri="{FF2B5EF4-FFF2-40B4-BE49-F238E27FC236}">
                    <a16:creationId xmlns:a16="http://schemas.microsoft.com/office/drawing/2014/main" id="{B30A6369-8D8F-4C9B-AD99-7B4711007CBA}"/>
                  </a:ext>
                </a:extLst>
              </p:cNvPr>
              <p:cNvPicPr/>
              <p:nvPr/>
            </p:nvPicPr>
            <p:blipFill>
              <a:blip r:embed="rId171"/>
              <a:stretch>
                <a:fillRect/>
              </a:stretch>
            </p:blipFill>
            <p:spPr>
              <a:xfrm>
                <a:off x="920813" y="2347267"/>
                <a:ext cx="205200" cy="40104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66949" name="Freihand 166948">
                <a:extLst>
                  <a:ext uri="{FF2B5EF4-FFF2-40B4-BE49-F238E27FC236}">
                    <a16:creationId xmlns:a16="http://schemas.microsoft.com/office/drawing/2014/main" id="{AB8E6542-336C-4B73-BA1D-4EF5A5E18D3B}"/>
                  </a:ext>
                </a:extLst>
              </p14:cNvPr>
              <p14:cNvContentPartPr/>
              <p14:nvPr/>
            </p14:nvContentPartPr>
            <p14:xfrm>
              <a:off x="5513693" y="2642467"/>
              <a:ext cx="1964880" cy="85320"/>
            </p14:xfrm>
          </p:contentPart>
        </mc:Choice>
        <mc:Fallback xmlns="">
          <p:pic>
            <p:nvPicPr>
              <p:cNvPr id="166949" name="Freihand 166948">
                <a:extLst>
                  <a:ext uri="{FF2B5EF4-FFF2-40B4-BE49-F238E27FC236}">
                    <a16:creationId xmlns:a16="http://schemas.microsoft.com/office/drawing/2014/main" id="{AB8E6542-336C-4B73-BA1D-4EF5A5E18D3B}"/>
                  </a:ext>
                </a:extLst>
              </p:cNvPr>
              <p:cNvPicPr/>
              <p:nvPr/>
            </p:nvPicPr>
            <p:blipFill>
              <a:blip r:embed="rId173"/>
              <a:stretch>
                <a:fillRect/>
              </a:stretch>
            </p:blipFill>
            <p:spPr>
              <a:xfrm>
                <a:off x="5509373" y="2638147"/>
                <a:ext cx="19735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66963" name="Freihand 166962">
                <a:extLst>
                  <a:ext uri="{FF2B5EF4-FFF2-40B4-BE49-F238E27FC236}">
                    <a16:creationId xmlns:a16="http://schemas.microsoft.com/office/drawing/2014/main" id="{AE6CE6A1-1990-4814-A84A-C40BD5C93090}"/>
                  </a:ext>
                </a:extLst>
              </p14:cNvPr>
              <p14:cNvContentPartPr/>
              <p14:nvPr/>
            </p14:nvContentPartPr>
            <p14:xfrm>
              <a:off x="2461253" y="2678107"/>
              <a:ext cx="2037240" cy="73080"/>
            </p14:xfrm>
          </p:contentPart>
        </mc:Choice>
        <mc:Fallback xmlns="">
          <p:pic>
            <p:nvPicPr>
              <p:cNvPr id="166963" name="Freihand 166962">
                <a:extLst>
                  <a:ext uri="{FF2B5EF4-FFF2-40B4-BE49-F238E27FC236}">
                    <a16:creationId xmlns:a16="http://schemas.microsoft.com/office/drawing/2014/main" id="{AE6CE6A1-1990-4814-A84A-C40BD5C93090}"/>
                  </a:ext>
                </a:extLst>
              </p:cNvPr>
              <p:cNvPicPr/>
              <p:nvPr/>
            </p:nvPicPr>
            <p:blipFill>
              <a:blip r:embed="rId175"/>
              <a:stretch>
                <a:fillRect/>
              </a:stretch>
            </p:blipFill>
            <p:spPr>
              <a:xfrm>
                <a:off x="2456933" y="2673787"/>
                <a:ext cx="20458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66964" name="Freihand 166963">
                <a:extLst>
                  <a:ext uri="{FF2B5EF4-FFF2-40B4-BE49-F238E27FC236}">
                    <a16:creationId xmlns:a16="http://schemas.microsoft.com/office/drawing/2014/main" id="{3F3AD517-BBBC-4F9E-8DE2-97016D23E16D}"/>
                  </a:ext>
                </a:extLst>
              </p14:cNvPr>
              <p14:cNvContentPartPr/>
              <p14:nvPr/>
            </p14:nvContentPartPr>
            <p14:xfrm>
              <a:off x="1180013" y="2476867"/>
              <a:ext cx="15120" cy="11880"/>
            </p14:xfrm>
          </p:contentPart>
        </mc:Choice>
        <mc:Fallback xmlns="">
          <p:pic>
            <p:nvPicPr>
              <p:cNvPr id="166964" name="Freihand 166963">
                <a:extLst>
                  <a:ext uri="{FF2B5EF4-FFF2-40B4-BE49-F238E27FC236}">
                    <a16:creationId xmlns:a16="http://schemas.microsoft.com/office/drawing/2014/main" id="{3F3AD517-BBBC-4F9E-8DE2-97016D23E16D}"/>
                  </a:ext>
                </a:extLst>
              </p:cNvPr>
              <p:cNvPicPr/>
              <p:nvPr/>
            </p:nvPicPr>
            <p:blipFill>
              <a:blip r:embed="rId177"/>
              <a:stretch>
                <a:fillRect/>
              </a:stretch>
            </p:blipFill>
            <p:spPr>
              <a:xfrm>
                <a:off x="1175693" y="2472547"/>
                <a:ext cx="23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66965" name="Freihand 166964">
                <a:extLst>
                  <a:ext uri="{FF2B5EF4-FFF2-40B4-BE49-F238E27FC236}">
                    <a16:creationId xmlns:a16="http://schemas.microsoft.com/office/drawing/2014/main" id="{86EFC7D3-A007-4CF3-A8A7-7D9F6215D644}"/>
                  </a:ext>
                </a:extLst>
              </p14:cNvPr>
              <p14:cNvContentPartPr/>
              <p14:nvPr/>
            </p14:nvContentPartPr>
            <p14:xfrm>
              <a:off x="610133" y="2632747"/>
              <a:ext cx="189360" cy="97920"/>
            </p14:xfrm>
          </p:contentPart>
        </mc:Choice>
        <mc:Fallback xmlns="">
          <p:pic>
            <p:nvPicPr>
              <p:cNvPr id="166965" name="Freihand 166964">
                <a:extLst>
                  <a:ext uri="{FF2B5EF4-FFF2-40B4-BE49-F238E27FC236}">
                    <a16:creationId xmlns:a16="http://schemas.microsoft.com/office/drawing/2014/main" id="{86EFC7D3-A007-4CF3-A8A7-7D9F6215D644}"/>
                  </a:ext>
                </a:extLst>
              </p:cNvPr>
              <p:cNvPicPr/>
              <p:nvPr/>
            </p:nvPicPr>
            <p:blipFill>
              <a:blip r:embed="rId179"/>
              <a:stretch>
                <a:fillRect/>
              </a:stretch>
            </p:blipFill>
            <p:spPr>
              <a:xfrm>
                <a:off x="605813" y="2628427"/>
                <a:ext cx="198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66967" name="Freihand 166966">
                <a:extLst>
                  <a:ext uri="{FF2B5EF4-FFF2-40B4-BE49-F238E27FC236}">
                    <a16:creationId xmlns:a16="http://schemas.microsoft.com/office/drawing/2014/main" id="{3AA1995A-24A1-49F3-BFA2-D894B554C6FA}"/>
                  </a:ext>
                </a:extLst>
              </p14:cNvPr>
              <p14:cNvContentPartPr/>
              <p14:nvPr/>
            </p14:nvContentPartPr>
            <p14:xfrm>
              <a:off x="645053" y="2669107"/>
              <a:ext cx="162360" cy="71640"/>
            </p14:xfrm>
          </p:contentPart>
        </mc:Choice>
        <mc:Fallback xmlns="">
          <p:pic>
            <p:nvPicPr>
              <p:cNvPr id="166967" name="Freihand 166966">
                <a:extLst>
                  <a:ext uri="{FF2B5EF4-FFF2-40B4-BE49-F238E27FC236}">
                    <a16:creationId xmlns:a16="http://schemas.microsoft.com/office/drawing/2014/main" id="{3AA1995A-24A1-49F3-BFA2-D894B554C6FA}"/>
                  </a:ext>
                </a:extLst>
              </p:cNvPr>
              <p:cNvPicPr/>
              <p:nvPr/>
            </p:nvPicPr>
            <p:blipFill>
              <a:blip r:embed="rId181"/>
              <a:stretch>
                <a:fillRect/>
              </a:stretch>
            </p:blipFill>
            <p:spPr>
              <a:xfrm>
                <a:off x="640733" y="2664787"/>
                <a:ext cx="171000" cy="80280"/>
              </a:xfrm>
              <a:prstGeom prst="rect">
                <a:avLst/>
              </a:prstGeom>
            </p:spPr>
          </p:pic>
        </mc:Fallback>
      </mc:AlternateContent>
      <p:grpSp>
        <p:nvGrpSpPr>
          <p:cNvPr id="167062" name="Gruppieren 167061">
            <a:extLst>
              <a:ext uri="{FF2B5EF4-FFF2-40B4-BE49-F238E27FC236}">
                <a16:creationId xmlns:a16="http://schemas.microsoft.com/office/drawing/2014/main" id="{BAA7D575-7231-427F-8514-7B5891BFFF6C}"/>
              </a:ext>
            </a:extLst>
          </p:cNvPr>
          <p:cNvGrpSpPr/>
          <p:nvPr/>
        </p:nvGrpSpPr>
        <p:grpSpPr>
          <a:xfrm>
            <a:off x="9313493" y="2115787"/>
            <a:ext cx="2708280" cy="1624680"/>
            <a:chOff x="9313493" y="2115787"/>
            <a:chExt cx="2708280" cy="1624680"/>
          </a:xfrm>
        </p:grpSpPr>
        <mc:AlternateContent xmlns:mc="http://schemas.openxmlformats.org/markup-compatibility/2006" xmlns:p14="http://schemas.microsoft.com/office/powerpoint/2010/main">
          <mc:Choice Requires="p14">
            <p:contentPart p14:bwMode="auto" r:id="rId182">
              <p14:nvContentPartPr>
                <p14:cNvPr id="167058" name="Freihand 167057">
                  <a:extLst>
                    <a:ext uri="{FF2B5EF4-FFF2-40B4-BE49-F238E27FC236}">
                      <a16:creationId xmlns:a16="http://schemas.microsoft.com/office/drawing/2014/main" id="{9D45C996-97C4-4106-B6CA-085677D0C501}"/>
                    </a:ext>
                  </a:extLst>
                </p14:cNvPr>
                <p14:cNvContentPartPr/>
                <p14:nvPr/>
              </p14:nvContentPartPr>
              <p14:xfrm>
                <a:off x="9313493" y="2115787"/>
                <a:ext cx="2555280" cy="1624680"/>
              </p14:xfrm>
            </p:contentPart>
          </mc:Choice>
          <mc:Fallback xmlns="">
            <p:pic>
              <p:nvPicPr>
                <p:cNvPr id="167058" name="Freihand 167057">
                  <a:extLst>
                    <a:ext uri="{FF2B5EF4-FFF2-40B4-BE49-F238E27FC236}">
                      <a16:creationId xmlns:a16="http://schemas.microsoft.com/office/drawing/2014/main" id="{9D45C996-97C4-4106-B6CA-085677D0C501}"/>
                    </a:ext>
                  </a:extLst>
                </p:cNvPr>
                <p:cNvPicPr/>
                <p:nvPr/>
              </p:nvPicPr>
              <p:blipFill>
                <a:blip r:embed="rId183"/>
                <a:stretch>
                  <a:fillRect/>
                </a:stretch>
              </p:blipFill>
              <p:spPr>
                <a:xfrm>
                  <a:off x="9309173" y="2111467"/>
                  <a:ext cx="2563920" cy="16333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67059" name="Freihand 167058">
                  <a:extLst>
                    <a:ext uri="{FF2B5EF4-FFF2-40B4-BE49-F238E27FC236}">
                      <a16:creationId xmlns:a16="http://schemas.microsoft.com/office/drawing/2014/main" id="{1E34A06D-4703-42A3-A7B3-D482C886FA32}"/>
                    </a:ext>
                  </a:extLst>
                </p14:cNvPr>
                <p14:cNvContentPartPr/>
                <p14:nvPr/>
              </p14:nvContentPartPr>
              <p14:xfrm>
                <a:off x="11680493" y="2382907"/>
                <a:ext cx="341280" cy="447480"/>
              </p14:xfrm>
            </p:contentPart>
          </mc:Choice>
          <mc:Fallback xmlns="">
            <p:pic>
              <p:nvPicPr>
                <p:cNvPr id="167059" name="Freihand 167058">
                  <a:extLst>
                    <a:ext uri="{FF2B5EF4-FFF2-40B4-BE49-F238E27FC236}">
                      <a16:creationId xmlns:a16="http://schemas.microsoft.com/office/drawing/2014/main" id="{1E34A06D-4703-42A3-A7B3-D482C886FA32}"/>
                    </a:ext>
                  </a:extLst>
                </p:cNvPr>
                <p:cNvPicPr/>
                <p:nvPr/>
              </p:nvPicPr>
              <p:blipFill>
                <a:blip r:embed="rId185"/>
                <a:stretch>
                  <a:fillRect/>
                </a:stretch>
              </p:blipFill>
              <p:spPr>
                <a:xfrm>
                  <a:off x="11676173" y="2378587"/>
                  <a:ext cx="349920" cy="4561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67060" name="Freihand 167059">
                  <a:extLst>
                    <a:ext uri="{FF2B5EF4-FFF2-40B4-BE49-F238E27FC236}">
                      <a16:creationId xmlns:a16="http://schemas.microsoft.com/office/drawing/2014/main" id="{19D04801-C644-493E-9CCA-3214A2AE13D3}"/>
                    </a:ext>
                  </a:extLst>
                </p14:cNvPr>
                <p14:cNvContentPartPr/>
                <p14:nvPr/>
              </p14:nvContentPartPr>
              <p14:xfrm>
                <a:off x="11681573" y="2398027"/>
                <a:ext cx="257760" cy="37800"/>
              </p14:xfrm>
            </p:contentPart>
          </mc:Choice>
          <mc:Fallback xmlns="">
            <p:pic>
              <p:nvPicPr>
                <p:cNvPr id="167060" name="Freihand 167059">
                  <a:extLst>
                    <a:ext uri="{FF2B5EF4-FFF2-40B4-BE49-F238E27FC236}">
                      <a16:creationId xmlns:a16="http://schemas.microsoft.com/office/drawing/2014/main" id="{19D04801-C644-493E-9CCA-3214A2AE13D3}"/>
                    </a:ext>
                  </a:extLst>
                </p:cNvPr>
                <p:cNvPicPr/>
                <p:nvPr/>
              </p:nvPicPr>
              <p:blipFill>
                <a:blip r:embed="rId187"/>
                <a:stretch>
                  <a:fillRect/>
                </a:stretch>
              </p:blipFill>
              <p:spPr>
                <a:xfrm>
                  <a:off x="11677253" y="2393707"/>
                  <a:ext cx="2664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67061" name="Freihand 167060">
                  <a:extLst>
                    <a:ext uri="{FF2B5EF4-FFF2-40B4-BE49-F238E27FC236}">
                      <a16:creationId xmlns:a16="http://schemas.microsoft.com/office/drawing/2014/main" id="{F3536AD6-CF9B-42E1-8ACB-1ED3F31AEBD3}"/>
                    </a:ext>
                  </a:extLst>
                </p14:cNvPr>
                <p14:cNvContentPartPr/>
                <p14:nvPr/>
              </p14:nvContentPartPr>
              <p14:xfrm>
                <a:off x="11711093" y="2943787"/>
                <a:ext cx="177840" cy="169920"/>
              </p14:xfrm>
            </p:contentPart>
          </mc:Choice>
          <mc:Fallback xmlns="">
            <p:pic>
              <p:nvPicPr>
                <p:cNvPr id="167061" name="Freihand 167060">
                  <a:extLst>
                    <a:ext uri="{FF2B5EF4-FFF2-40B4-BE49-F238E27FC236}">
                      <a16:creationId xmlns:a16="http://schemas.microsoft.com/office/drawing/2014/main" id="{F3536AD6-CF9B-42E1-8ACB-1ED3F31AEBD3}"/>
                    </a:ext>
                  </a:extLst>
                </p:cNvPr>
                <p:cNvPicPr/>
                <p:nvPr/>
              </p:nvPicPr>
              <p:blipFill>
                <a:blip r:embed="rId189"/>
                <a:stretch>
                  <a:fillRect/>
                </a:stretch>
              </p:blipFill>
              <p:spPr>
                <a:xfrm>
                  <a:off x="11706773" y="2939467"/>
                  <a:ext cx="186480" cy="178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0">
            <p14:nvContentPartPr>
              <p14:cNvPr id="167111" name="Freihand 167110">
                <a:extLst>
                  <a:ext uri="{FF2B5EF4-FFF2-40B4-BE49-F238E27FC236}">
                    <a16:creationId xmlns:a16="http://schemas.microsoft.com/office/drawing/2014/main" id="{32E28FF1-FE85-4A28-8EB0-9E961ACE9839}"/>
                  </a:ext>
                </a:extLst>
              </p14:cNvPr>
              <p14:cNvContentPartPr/>
              <p14:nvPr/>
            </p14:nvContentPartPr>
            <p14:xfrm>
              <a:off x="3826013" y="3171307"/>
              <a:ext cx="615240" cy="709200"/>
            </p14:xfrm>
          </p:contentPart>
        </mc:Choice>
        <mc:Fallback xmlns="">
          <p:pic>
            <p:nvPicPr>
              <p:cNvPr id="167111" name="Freihand 167110">
                <a:extLst>
                  <a:ext uri="{FF2B5EF4-FFF2-40B4-BE49-F238E27FC236}">
                    <a16:creationId xmlns:a16="http://schemas.microsoft.com/office/drawing/2014/main" id="{32E28FF1-FE85-4A28-8EB0-9E961ACE9839}"/>
                  </a:ext>
                </a:extLst>
              </p:cNvPr>
              <p:cNvPicPr/>
              <p:nvPr/>
            </p:nvPicPr>
            <p:blipFill>
              <a:blip r:embed="rId191"/>
              <a:stretch>
                <a:fillRect/>
              </a:stretch>
            </p:blipFill>
            <p:spPr>
              <a:xfrm>
                <a:off x="3821693" y="3166987"/>
                <a:ext cx="623880" cy="7178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67119" name="Freihand 167118">
                <a:extLst>
                  <a:ext uri="{FF2B5EF4-FFF2-40B4-BE49-F238E27FC236}">
                    <a16:creationId xmlns:a16="http://schemas.microsoft.com/office/drawing/2014/main" id="{99A9B9D8-6C6C-4FEA-9151-ED59BC5A4C24}"/>
                  </a:ext>
                </a:extLst>
              </p14:cNvPr>
              <p14:cNvContentPartPr/>
              <p14:nvPr/>
            </p14:nvContentPartPr>
            <p14:xfrm>
              <a:off x="2362613" y="2228107"/>
              <a:ext cx="644400" cy="714600"/>
            </p14:xfrm>
          </p:contentPart>
        </mc:Choice>
        <mc:Fallback xmlns="">
          <p:pic>
            <p:nvPicPr>
              <p:cNvPr id="167119" name="Freihand 167118">
                <a:extLst>
                  <a:ext uri="{FF2B5EF4-FFF2-40B4-BE49-F238E27FC236}">
                    <a16:creationId xmlns:a16="http://schemas.microsoft.com/office/drawing/2014/main" id="{99A9B9D8-6C6C-4FEA-9151-ED59BC5A4C24}"/>
                  </a:ext>
                </a:extLst>
              </p:cNvPr>
              <p:cNvPicPr/>
              <p:nvPr/>
            </p:nvPicPr>
            <p:blipFill>
              <a:blip r:embed="rId193"/>
              <a:stretch>
                <a:fillRect/>
              </a:stretch>
            </p:blipFill>
            <p:spPr>
              <a:xfrm>
                <a:off x="2358293" y="2223787"/>
                <a:ext cx="653040" cy="7232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67134" name="Freihand 167133">
                <a:extLst>
                  <a:ext uri="{FF2B5EF4-FFF2-40B4-BE49-F238E27FC236}">
                    <a16:creationId xmlns:a16="http://schemas.microsoft.com/office/drawing/2014/main" id="{1E21B71D-72A9-4149-B9F3-5681467F7CCA}"/>
                  </a:ext>
                </a:extLst>
              </p14:cNvPr>
              <p14:cNvContentPartPr/>
              <p14:nvPr/>
            </p14:nvContentPartPr>
            <p14:xfrm>
              <a:off x="7649933" y="4144027"/>
              <a:ext cx="1819440" cy="41040"/>
            </p14:xfrm>
          </p:contentPart>
        </mc:Choice>
        <mc:Fallback xmlns="">
          <p:pic>
            <p:nvPicPr>
              <p:cNvPr id="167134" name="Freihand 167133">
                <a:extLst>
                  <a:ext uri="{FF2B5EF4-FFF2-40B4-BE49-F238E27FC236}">
                    <a16:creationId xmlns:a16="http://schemas.microsoft.com/office/drawing/2014/main" id="{1E21B71D-72A9-4149-B9F3-5681467F7CCA}"/>
                  </a:ext>
                </a:extLst>
              </p:cNvPr>
              <p:cNvPicPr/>
              <p:nvPr/>
            </p:nvPicPr>
            <p:blipFill>
              <a:blip r:embed="rId195"/>
              <a:stretch>
                <a:fillRect/>
              </a:stretch>
            </p:blipFill>
            <p:spPr>
              <a:xfrm>
                <a:off x="7645613" y="4139707"/>
                <a:ext cx="182808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67135" name="Freihand 167134">
                <a:extLst>
                  <a:ext uri="{FF2B5EF4-FFF2-40B4-BE49-F238E27FC236}">
                    <a16:creationId xmlns:a16="http://schemas.microsoft.com/office/drawing/2014/main" id="{997C0666-7A67-434D-891E-77B64309C639}"/>
                  </a:ext>
                </a:extLst>
              </p14:cNvPr>
              <p14:cNvContentPartPr/>
              <p14:nvPr/>
            </p14:nvContentPartPr>
            <p14:xfrm>
              <a:off x="3830333" y="3177427"/>
              <a:ext cx="578520" cy="805320"/>
            </p14:xfrm>
          </p:contentPart>
        </mc:Choice>
        <mc:Fallback xmlns="">
          <p:pic>
            <p:nvPicPr>
              <p:cNvPr id="167135" name="Freihand 167134">
                <a:extLst>
                  <a:ext uri="{FF2B5EF4-FFF2-40B4-BE49-F238E27FC236}">
                    <a16:creationId xmlns:a16="http://schemas.microsoft.com/office/drawing/2014/main" id="{997C0666-7A67-434D-891E-77B64309C639}"/>
                  </a:ext>
                </a:extLst>
              </p:cNvPr>
              <p:cNvPicPr/>
              <p:nvPr/>
            </p:nvPicPr>
            <p:blipFill>
              <a:blip r:embed="rId197"/>
              <a:stretch>
                <a:fillRect/>
              </a:stretch>
            </p:blipFill>
            <p:spPr>
              <a:xfrm>
                <a:off x="3826013" y="3173107"/>
                <a:ext cx="587160" cy="8139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67156" name="Freihand 167155">
                <a:extLst>
                  <a:ext uri="{FF2B5EF4-FFF2-40B4-BE49-F238E27FC236}">
                    <a16:creationId xmlns:a16="http://schemas.microsoft.com/office/drawing/2014/main" id="{0DE3EC2A-1563-48D9-A79E-3B4CBDB87DBF}"/>
                  </a:ext>
                </a:extLst>
              </p14:cNvPr>
              <p14:cNvContentPartPr/>
              <p14:nvPr/>
            </p14:nvContentPartPr>
            <p14:xfrm>
              <a:off x="579893" y="2639587"/>
              <a:ext cx="620280" cy="200160"/>
            </p14:xfrm>
          </p:contentPart>
        </mc:Choice>
        <mc:Fallback xmlns="">
          <p:pic>
            <p:nvPicPr>
              <p:cNvPr id="167156" name="Freihand 167155">
                <a:extLst>
                  <a:ext uri="{FF2B5EF4-FFF2-40B4-BE49-F238E27FC236}">
                    <a16:creationId xmlns:a16="http://schemas.microsoft.com/office/drawing/2014/main" id="{0DE3EC2A-1563-48D9-A79E-3B4CBDB87DBF}"/>
                  </a:ext>
                </a:extLst>
              </p:cNvPr>
              <p:cNvPicPr/>
              <p:nvPr/>
            </p:nvPicPr>
            <p:blipFill>
              <a:blip r:embed="rId199"/>
              <a:stretch>
                <a:fillRect/>
              </a:stretch>
            </p:blipFill>
            <p:spPr>
              <a:xfrm>
                <a:off x="575573" y="2635267"/>
                <a:ext cx="62892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67197" name="Freihand 167196">
                <a:extLst>
                  <a:ext uri="{FF2B5EF4-FFF2-40B4-BE49-F238E27FC236}">
                    <a16:creationId xmlns:a16="http://schemas.microsoft.com/office/drawing/2014/main" id="{F4D8744F-0157-45AC-91B9-4E643BA61A62}"/>
                  </a:ext>
                </a:extLst>
              </p14:cNvPr>
              <p14:cNvContentPartPr/>
              <p14:nvPr/>
            </p14:nvContentPartPr>
            <p14:xfrm>
              <a:off x="1483133" y="3911827"/>
              <a:ext cx="668160" cy="596880"/>
            </p14:xfrm>
          </p:contentPart>
        </mc:Choice>
        <mc:Fallback xmlns="">
          <p:pic>
            <p:nvPicPr>
              <p:cNvPr id="167197" name="Freihand 167196">
                <a:extLst>
                  <a:ext uri="{FF2B5EF4-FFF2-40B4-BE49-F238E27FC236}">
                    <a16:creationId xmlns:a16="http://schemas.microsoft.com/office/drawing/2014/main" id="{F4D8744F-0157-45AC-91B9-4E643BA61A62}"/>
                  </a:ext>
                </a:extLst>
              </p:cNvPr>
              <p:cNvPicPr/>
              <p:nvPr/>
            </p:nvPicPr>
            <p:blipFill>
              <a:blip r:embed="rId201"/>
              <a:stretch>
                <a:fillRect/>
              </a:stretch>
            </p:blipFill>
            <p:spPr>
              <a:xfrm>
                <a:off x="1478813" y="3907507"/>
                <a:ext cx="676800" cy="605520"/>
              </a:xfrm>
              <a:prstGeom prst="rect">
                <a:avLst/>
              </a:prstGeom>
            </p:spPr>
          </p:pic>
        </mc:Fallback>
      </mc:AlternateContent>
      <p:grpSp>
        <p:nvGrpSpPr>
          <p:cNvPr id="167234" name="Gruppieren 167233">
            <a:extLst>
              <a:ext uri="{FF2B5EF4-FFF2-40B4-BE49-F238E27FC236}">
                <a16:creationId xmlns:a16="http://schemas.microsoft.com/office/drawing/2014/main" id="{1CAF651F-1A90-4FF0-9CFF-95D85B574BF3}"/>
              </a:ext>
            </a:extLst>
          </p:cNvPr>
          <p:cNvGrpSpPr/>
          <p:nvPr/>
        </p:nvGrpSpPr>
        <p:grpSpPr>
          <a:xfrm>
            <a:off x="1116293" y="162427"/>
            <a:ext cx="1057320" cy="540720"/>
            <a:chOff x="1116293" y="162427"/>
            <a:chExt cx="1057320" cy="540720"/>
          </a:xfrm>
        </p:grpSpPr>
        <mc:AlternateContent xmlns:mc="http://schemas.openxmlformats.org/markup-compatibility/2006" xmlns:p14="http://schemas.microsoft.com/office/powerpoint/2010/main">
          <mc:Choice Requires="p14">
            <p:contentPart p14:bwMode="auto" r:id="rId202">
              <p14:nvContentPartPr>
                <p14:cNvPr id="167218" name="Freihand 167217">
                  <a:extLst>
                    <a:ext uri="{FF2B5EF4-FFF2-40B4-BE49-F238E27FC236}">
                      <a16:creationId xmlns:a16="http://schemas.microsoft.com/office/drawing/2014/main" id="{96CD4E2B-DB24-4AC5-9476-9F5247E3953C}"/>
                    </a:ext>
                  </a:extLst>
                </p14:cNvPr>
                <p14:cNvContentPartPr/>
                <p14:nvPr/>
              </p14:nvContentPartPr>
              <p14:xfrm>
                <a:off x="1155533" y="162427"/>
                <a:ext cx="110160" cy="258480"/>
              </p14:xfrm>
            </p:contentPart>
          </mc:Choice>
          <mc:Fallback xmlns="">
            <p:pic>
              <p:nvPicPr>
                <p:cNvPr id="167218" name="Freihand 167217">
                  <a:extLst>
                    <a:ext uri="{FF2B5EF4-FFF2-40B4-BE49-F238E27FC236}">
                      <a16:creationId xmlns:a16="http://schemas.microsoft.com/office/drawing/2014/main" id="{96CD4E2B-DB24-4AC5-9476-9F5247E3953C}"/>
                    </a:ext>
                  </a:extLst>
                </p:cNvPr>
                <p:cNvPicPr/>
                <p:nvPr/>
              </p:nvPicPr>
              <p:blipFill>
                <a:blip r:embed="rId203"/>
                <a:stretch>
                  <a:fillRect/>
                </a:stretch>
              </p:blipFill>
              <p:spPr>
                <a:xfrm>
                  <a:off x="1151213" y="158107"/>
                  <a:ext cx="11880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67219" name="Freihand 167218">
                  <a:extLst>
                    <a:ext uri="{FF2B5EF4-FFF2-40B4-BE49-F238E27FC236}">
                      <a16:creationId xmlns:a16="http://schemas.microsoft.com/office/drawing/2014/main" id="{90B4CD90-31E5-4FB7-9E3A-FAC24E245497}"/>
                    </a:ext>
                  </a:extLst>
                </p14:cNvPr>
                <p14:cNvContentPartPr/>
                <p14:nvPr/>
              </p14:nvContentPartPr>
              <p14:xfrm>
                <a:off x="1116293" y="167107"/>
                <a:ext cx="255600" cy="160200"/>
              </p14:xfrm>
            </p:contentPart>
          </mc:Choice>
          <mc:Fallback xmlns="">
            <p:pic>
              <p:nvPicPr>
                <p:cNvPr id="167219" name="Freihand 167218">
                  <a:extLst>
                    <a:ext uri="{FF2B5EF4-FFF2-40B4-BE49-F238E27FC236}">
                      <a16:creationId xmlns:a16="http://schemas.microsoft.com/office/drawing/2014/main" id="{90B4CD90-31E5-4FB7-9E3A-FAC24E245497}"/>
                    </a:ext>
                  </a:extLst>
                </p:cNvPr>
                <p:cNvPicPr/>
                <p:nvPr/>
              </p:nvPicPr>
              <p:blipFill>
                <a:blip r:embed="rId205"/>
                <a:stretch>
                  <a:fillRect/>
                </a:stretch>
              </p:blipFill>
              <p:spPr>
                <a:xfrm>
                  <a:off x="1111973" y="162787"/>
                  <a:ext cx="2642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67220" name="Freihand 167219">
                  <a:extLst>
                    <a:ext uri="{FF2B5EF4-FFF2-40B4-BE49-F238E27FC236}">
                      <a16:creationId xmlns:a16="http://schemas.microsoft.com/office/drawing/2014/main" id="{11ABB55F-5FD5-4DB4-9D64-907CC39F0296}"/>
                    </a:ext>
                  </a:extLst>
                </p14:cNvPr>
                <p14:cNvContentPartPr/>
                <p14:nvPr/>
              </p14:nvContentPartPr>
              <p14:xfrm>
                <a:off x="1417613" y="211387"/>
                <a:ext cx="132480" cy="125280"/>
              </p14:xfrm>
            </p:contentPart>
          </mc:Choice>
          <mc:Fallback xmlns="">
            <p:pic>
              <p:nvPicPr>
                <p:cNvPr id="167220" name="Freihand 167219">
                  <a:extLst>
                    <a:ext uri="{FF2B5EF4-FFF2-40B4-BE49-F238E27FC236}">
                      <a16:creationId xmlns:a16="http://schemas.microsoft.com/office/drawing/2014/main" id="{11ABB55F-5FD5-4DB4-9D64-907CC39F0296}"/>
                    </a:ext>
                  </a:extLst>
                </p:cNvPr>
                <p:cNvPicPr/>
                <p:nvPr/>
              </p:nvPicPr>
              <p:blipFill>
                <a:blip r:embed="rId207"/>
                <a:stretch>
                  <a:fillRect/>
                </a:stretch>
              </p:blipFill>
              <p:spPr>
                <a:xfrm>
                  <a:off x="1413293" y="207067"/>
                  <a:ext cx="1411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67221" name="Freihand 167220">
                  <a:extLst>
                    <a:ext uri="{FF2B5EF4-FFF2-40B4-BE49-F238E27FC236}">
                      <a16:creationId xmlns:a16="http://schemas.microsoft.com/office/drawing/2014/main" id="{AC0B1A57-2771-4F86-8A92-59FFE69C86EA}"/>
                    </a:ext>
                  </a:extLst>
                </p14:cNvPr>
                <p14:cNvContentPartPr/>
                <p14:nvPr/>
              </p14:nvContentPartPr>
              <p14:xfrm>
                <a:off x="1562333" y="184027"/>
                <a:ext cx="37080" cy="145800"/>
              </p14:xfrm>
            </p:contentPart>
          </mc:Choice>
          <mc:Fallback xmlns="">
            <p:pic>
              <p:nvPicPr>
                <p:cNvPr id="167221" name="Freihand 167220">
                  <a:extLst>
                    <a:ext uri="{FF2B5EF4-FFF2-40B4-BE49-F238E27FC236}">
                      <a16:creationId xmlns:a16="http://schemas.microsoft.com/office/drawing/2014/main" id="{AC0B1A57-2771-4F86-8A92-59FFE69C86EA}"/>
                    </a:ext>
                  </a:extLst>
                </p:cNvPr>
                <p:cNvPicPr/>
                <p:nvPr/>
              </p:nvPicPr>
              <p:blipFill>
                <a:blip r:embed="rId209"/>
                <a:stretch>
                  <a:fillRect/>
                </a:stretch>
              </p:blipFill>
              <p:spPr>
                <a:xfrm>
                  <a:off x="1558013" y="179707"/>
                  <a:ext cx="457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67222" name="Freihand 167221">
                  <a:extLst>
                    <a:ext uri="{FF2B5EF4-FFF2-40B4-BE49-F238E27FC236}">
                      <a16:creationId xmlns:a16="http://schemas.microsoft.com/office/drawing/2014/main" id="{6DBDF3FC-7577-48AE-A7F8-687EAFE4C73B}"/>
                    </a:ext>
                  </a:extLst>
                </p14:cNvPr>
                <p14:cNvContentPartPr/>
                <p14:nvPr/>
              </p14:nvContentPartPr>
              <p14:xfrm>
                <a:off x="1718213" y="238747"/>
                <a:ext cx="179640" cy="3960"/>
              </p14:xfrm>
            </p:contentPart>
          </mc:Choice>
          <mc:Fallback xmlns="">
            <p:pic>
              <p:nvPicPr>
                <p:cNvPr id="167222" name="Freihand 167221">
                  <a:extLst>
                    <a:ext uri="{FF2B5EF4-FFF2-40B4-BE49-F238E27FC236}">
                      <a16:creationId xmlns:a16="http://schemas.microsoft.com/office/drawing/2014/main" id="{6DBDF3FC-7577-48AE-A7F8-687EAFE4C73B}"/>
                    </a:ext>
                  </a:extLst>
                </p:cNvPr>
                <p:cNvPicPr/>
                <p:nvPr/>
              </p:nvPicPr>
              <p:blipFill>
                <a:blip r:embed="rId211"/>
                <a:stretch>
                  <a:fillRect/>
                </a:stretch>
              </p:blipFill>
              <p:spPr>
                <a:xfrm>
                  <a:off x="1713893" y="234427"/>
                  <a:ext cx="1882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67223" name="Freihand 167222">
                  <a:extLst>
                    <a:ext uri="{FF2B5EF4-FFF2-40B4-BE49-F238E27FC236}">
                      <a16:creationId xmlns:a16="http://schemas.microsoft.com/office/drawing/2014/main" id="{D66FE0ED-F150-4EAB-B1F3-A9FC26787484}"/>
                    </a:ext>
                  </a:extLst>
                </p14:cNvPr>
                <p14:cNvContentPartPr/>
                <p14:nvPr/>
              </p14:nvContentPartPr>
              <p14:xfrm>
                <a:off x="1744133" y="287707"/>
                <a:ext cx="153360" cy="7200"/>
              </p14:xfrm>
            </p:contentPart>
          </mc:Choice>
          <mc:Fallback xmlns="">
            <p:pic>
              <p:nvPicPr>
                <p:cNvPr id="167223" name="Freihand 167222">
                  <a:extLst>
                    <a:ext uri="{FF2B5EF4-FFF2-40B4-BE49-F238E27FC236}">
                      <a16:creationId xmlns:a16="http://schemas.microsoft.com/office/drawing/2014/main" id="{D66FE0ED-F150-4EAB-B1F3-A9FC26787484}"/>
                    </a:ext>
                  </a:extLst>
                </p:cNvPr>
                <p:cNvPicPr/>
                <p:nvPr/>
              </p:nvPicPr>
              <p:blipFill>
                <a:blip r:embed="rId213"/>
                <a:stretch>
                  <a:fillRect/>
                </a:stretch>
              </p:blipFill>
              <p:spPr>
                <a:xfrm>
                  <a:off x="1739813" y="283387"/>
                  <a:ext cx="1620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67224" name="Freihand 167223">
                  <a:extLst>
                    <a:ext uri="{FF2B5EF4-FFF2-40B4-BE49-F238E27FC236}">
                      <a16:creationId xmlns:a16="http://schemas.microsoft.com/office/drawing/2014/main" id="{59D9EB17-6856-45CE-A18A-FFCD34F65759}"/>
                    </a:ext>
                  </a:extLst>
                </p14:cNvPr>
                <p14:cNvContentPartPr/>
                <p14:nvPr/>
              </p14:nvContentPartPr>
              <p14:xfrm>
                <a:off x="2052293" y="228667"/>
                <a:ext cx="121320" cy="86400"/>
              </p14:xfrm>
            </p:contentPart>
          </mc:Choice>
          <mc:Fallback xmlns="">
            <p:pic>
              <p:nvPicPr>
                <p:cNvPr id="167224" name="Freihand 167223">
                  <a:extLst>
                    <a:ext uri="{FF2B5EF4-FFF2-40B4-BE49-F238E27FC236}">
                      <a16:creationId xmlns:a16="http://schemas.microsoft.com/office/drawing/2014/main" id="{59D9EB17-6856-45CE-A18A-FFCD34F65759}"/>
                    </a:ext>
                  </a:extLst>
                </p:cNvPr>
                <p:cNvPicPr/>
                <p:nvPr/>
              </p:nvPicPr>
              <p:blipFill>
                <a:blip r:embed="rId215"/>
                <a:stretch>
                  <a:fillRect/>
                </a:stretch>
              </p:blipFill>
              <p:spPr>
                <a:xfrm>
                  <a:off x="2047973" y="224347"/>
                  <a:ext cx="1299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67225" name="Freihand 167224">
                  <a:extLst>
                    <a:ext uri="{FF2B5EF4-FFF2-40B4-BE49-F238E27FC236}">
                      <a16:creationId xmlns:a16="http://schemas.microsoft.com/office/drawing/2014/main" id="{984E5CC6-652E-42A1-B8FF-A2FF10EA3F34}"/>
                    </a:ext>
                  </a:extLst>
                </p14:cNvPr>
                <p14:cNvContentPartPr/>
                <p14:nvPr/>
              </p14:nvContentPartPr>
              <p14:xfrm>
                <a:off x="1166693" y="526027"/>
                <a:ext cx="51840" cy="177120"/>
              </p14:xfrm>
            </p:contentPart>
          </mc:Choice>
          <mc:Fallback xmlns="">
            <p:pic>
              <p:nvPicPr>
                <p:cNvPr id="167225" name="Freihand 167224">
                  <a:extLst>
                    <a:ext uri="{FF2B5EF4-FFF2-40B4-BE49-F238E27FC236}">
                      <a16:creationId xmlns:a16="http://schemas.microsoft.com/office/drawing/2014/main" id="{984E5CC6-652E-42A1-B8FF-A2FF10EA3F34}"/>
                    </a:ext>
                  </a:extLst>
                </p:cNvPr>
                <p:cNvPicPr/>
                <p:nvPr/>
              </p:nvPicPr>
              <p:blipFill>
                <a:blip r:embed="rId217"/>
                <a:stretch>
                  <a:fillRect/>
                </a:stretch>
              </p:blipFill>
              <p:spPr>
                <a:xfrm>
                  <a:off x="1162373" y="521707"/>
                  <a:ext cx="604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7226" name="Freihand 167225">
                  <a:extLst>
                    <a:ext uri="{FF2B5EF4-FFF2-40B4-BE49-F238E27FC236}">
                      <a16:creationId xmlns:a16="http://schemas.microsoft.com/office/drawing/2014/main" id="{131C50A2-98CF-43A0-9DD1-FEFCFFB3CF03}"/>
                    </a:ext>
                  </a:extLst>
                </p14:cNvPr>
                <p14:cNvContentPartPr/>
                <p14:nvPr/>
              </p14:nvContentPartPr>
              <p14:xfrm>
                <a:off x="1146173" y="473467"/>
                <a:ext cx="159840" cy="145080"/>
              </p14:xfrm>
            </p:contentPart>
          </mc:Choice>
          <mc:Fallback xmlns="">
            <p:pic>
              <p:nvPicPr>
                <p:cNvPr id="167226" name="Freihand 167225">
                  <a:extLst>
                    <a:ext uri="{FF2B5EF4-FFF2-40B4-BE49-F238E27FC236}">
                      <a16:creationId xmlns:a16="http://schemas.microsoft.com/office/drawing/2014/main" id="{131C50A2-98CF-43A0-9DD1-FEFCFFB3CF03}"/>
                    </a:ext>
                  </a:extLst>
                </p:cNvPr>
                <p:cNvPicPr/>
                <p:nvPr/>
              </p:nvPicPr>
              <p:blipFill>
                <a:blip r:embed="rId219"/>
                <a:stretch>
                  <a:fillRect/>
                </a:stretch>
              </p:blipFill>
              <p:spPr>
                <a:xfrm>
                  <a:off x="1141853" y="469147"/>
                  <a:ext cx="1684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67227" name="Freihand 167226">
                  <a:extLst>
                    <a:ext uri="{FF2B5EF4-FFF2-40B4-BE49-F238E27FC236}">
                      <a16:creationId xmlns:a16="http://schemas.microsoft.com/office/drawing/2014/main" id="{810A83A8-4365-4385-BC24-75095513AD2A}"/>
                    </a:ext>
                  </a:extLst>
                </p14:cNvPr>
                <p14:cNvContentPartPr/>
                <p14:nvPr/>
              </p14:nvContentPartPr>
              <p14:xfrm>
                <a:off x="1316813" y="517387"/>
                <a:ext cx="74880" cy="129240"/>
              </p14:xfrm>
            </p:contentPart>
          </mc:Choice>
          <mc:Fallback xmlns="">
            <p:pic>
              <p:nvPicPr>
                <p:cNvPr id="167227" name="Freihand 167226">
                  <a:extLst>
                    <a:ext uri="{FF2B5EF4-FFF2-40B4-BE49-F238E27FC236}">
                      <a16:creationId xmlns:a16="http://schemas.microsoft.com/office/drawing/2014/main" id="{810A83A8-4365-4385-BC24-75095513AD2A}"/>
                    </a:ext>
                  </a:extLst>
                </p:cNvPr>
                <p:cNvPicPr/>
                <p:nvPr/>
              </p:nvPicPr>
              <p:blipFill>
                <a:blip r:embed="rId221"/>
                <a:stretch>
                  <a:fillRect/>
                </a:stretch>
              </p:blipFill>
              <p:spPr>
                <a:xfrm>
                  <a:off x="1312493" y="513067"/>
                  <a:ext cx="835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67228" name="Freihand 167227">
                  <a:extLst>
                    <a:ext uri="{FF2B5EF4-FFF2-40B4-BE49-F238E27FC236}">
                      <a16:creationId xmlns:a16="http://schemas.microsoft.com/office/drawing/2014/main" id="{3E9DE0FA-EB46-40C2-A862-90C4D26861FA}"/>
                    </a:ext>
                  </a:extLst>
                </p14:cNvPr>
                <p14:cNvContentPartPr/>
                <p14:nvPr/>
              </p14:nvContentPartPr>
              <p14:xfrm>
                <a:off x="1408253" y="552307"/>
                <a:ext cx="79560" cy="127800"/>
              </p14:xfrm>
            </p:contentPart>
          </mc:Choice>
          <mc:Fallback xmlns="">
            <p:pic>
              <p:nvPicPr>
                <p:cNvPr id="167228" name="Freihand 167227">
                  <a:extLst>
                    <a:ext uri="{FF2B5EF4-FFF2-40B4-BE49-F238E27FC236}">
                      <a16:creationId xmlns:a16="http://schemas.microsoft.com/office/drawing/2014/main" id="{3E9DE0FA-EB46-40C2-A862-90C4D26861FA}"/>
                    </a:ext>
                  </a:extLst>
                </p:cNvPr>
                <p:cNvPicPr/>
                <p:nvPr/>
              </p:nvPicPr>
              <p:blipFill>
                <a:blip r:embed="rId223"/>
                <a:stretch>
                  <a:fillRect/>
                </a:stretch>
              </p:blipFill>
              <p:spPr>
                <a:xfrm>
                  <a:off x="1403933" y="547987"/>
                  <a:ext cx="882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67229" name="Freihand 167228">
                  <a:extLst>
                    <a:ext uri="{FF2B5EF4-FFF2-40B4-BE49-F238E27FC236}">
                      <a16:creationId xmlns:a16="http://schemas.microsoft.com/office/drawing/2014/main" id="{5E7A31FF-1A40-44B6-8B5A-2159458306BB}"/>
                    </a:ext>
                  </a:extLst>
                </p14:cNvPr>
                <p14:cNvContentPartPr/>
                <p14:nvPr/>
              </p14:nvContentPartPr>
              <p14:xfrm>
                <a:off x="1408253" y="606667"/>
                <a:ext cx="108000" cy="60480"/>
              </p14:xfrm>
            </p:contentPart>
          </mc:Choice>
          <mc:Fallback xmlns="">
            <p:pic>
              <p:nvPicPr>
                <p:cNvPr id="167229" name="Freihand 167228">
                  <a:extLst>
                    <a:ext uri="{FF2B5EF4-FFF2-40B4-BE49-F238E27FC236}">
                      <a16:creationId xmlns:a16="http://schemas.microsoft.com/office/drawing/2014/main" id="{5E7A31FF-1A40-44B6-8B5A-2159458306BB}"/>
                    </a:ext>
                  </a:extLst>
                </p:cNvPr>
                <p:cNvPicPr/>
                <p:nvPr/>
              </p:nvPicPr>
              <p:blipFill>
                <a:blip r:embed="rId225"/>
                <a:stretch>
                  <a:fillRect/>
                </a:stretch>
              </p:blipFill>
              <p:spPr>
                <a:xfrm>
                  <a:off x="1403933" y="602347"/>
                  <a:ext cx="1166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67230" name="Freihand 167229">
                  <a:extLst>
                    <a:ext uri="{FF2B5EF4-FFF2-40B4-BE49-F238E27FC236}">
                      <a16:creationId xmlns:a16="http://schemas.microsoft.com/office/drawing/2014/main" id="{9E789D3B-7777-47FD-8F35-534DFEC814E9}"/>
                    </a:ext>
                  </a:extLst>
                </p14:cNvPr>
                <p14:cNvContentPartPr/>
                <p14:nvPr/>
              </p14:nvContentPartPr>
              <p14:xfrm>
                <a:off x="1549373" y="529267"/>
                <a:ext cx="317880" cy="154440"/>
              </p14:xfrm>
            </p:contentPart>
          </mc:Choice>
          <mc:Fallback xmlns="">
            <p:pic>
              <p:nvPicPr>
                <p:cNvPr id="167230" name="Freihand 167229">
                  <a:extLst>
                    <a:ext uri="{FF2B5EF4-FFF2-40B4-BE49-F238E27FC236}">
                      <a16:creationId xmlns:a16="http://schemas.microsoft.com/office/drawing/2014/main" id="{9E789D3B-7777-47FD-8F35-534DFEC814E9}"/>
                    </a:ext>
                  </a:extLst>
                </p:cNvPr>
                <p:cNvPicPr/>
                <p:nvPr/>
              </p:nvPicPr>
              <p:blipFill>
                <a:blip r:embed="rId227"/>
                <a:stretch>
                  <a:fillRect/>
                </a:stretch>
              </p:blipFill>
              <p:spPr>
                <a:xfrm>
                  <a:off x="1545053" y="524947"/>
                  <a:ext cx="3265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67231" name="Freihand 167230">
                  <a:extLst>
                    <a:ext uri="{FF2B5EF4-FFF2-40B4-BE49-F238E27FC236}">
                      <a16:creationId xmlns:a16="http://schemas.microsoft.com/office/drawing/2014/main" id="{C64396FC-1551-44E9-9388-3C836F1CE824}"/>
                    </a:ext>
                  </a:extLst>
                </p14:cNvPr>
                <p14:cNvContentPartPr/>
                <p14:nvPr/>
              </p14:nvContentPartPr>
              <p14:xfrm>
                <a:off x="1744853" y="633307"/>
                <a:ext cx="214560" cy="10080"/>
              </p14:xfrm>
            </p:contentPart>
          </mc:Choice>
          <mc:Fallback xmlns="">
            <p:pic>
              <p:nvPicPr>
                <p:cNvPr id="167231" name="Freihand 167230">
                  <a:extLst>
                    <a:ext uri="{FF2B5EF4-FFF2-40B4-BE49-F238E27FC236}">
                      <a16:creationId xmlns:a16="http://schemas.microsoft.com/office/drawing/2014/main" id="{C64396FC-1551-44E9-9388-3C836F1CE824}"/>
                    </a:ext>
                  </a:extLst>
                </p:cNvPr>
                <p:cNvPicPr/>
                <p:nvPr/>
              </p:nvPicPr>
              <p:blipFill>
                <a:blip r:embed="rId229"/>
                <a:stretch>
                  <a:fillRect/>
                </a:stretch>
              </p:blipFill>
              <p:spPr>
                <a:xfrm>
                  <a:off x="1740533" y="628987"/>
                  <a:ext cx="223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67232" name="Freihand 167231">
                  <a:extLst>
                    <a:ext uri="{FF2B5EF4-FFF2-40B4-BE49-F238E27FC236}">
                      <a16:creationId xmlns:a16="http://schemas.microsoft.com/office/drawing/2014/main" id="{AFF7B3FC-430D-4FD0-860E-FF225CB31460}"/>
                    </a:ext>
                  </a:extLst>
                </p14:cNvPr>
                <p14:cNvContentPartPr/>
                <p14:nvPr/>
              </p14:nvContentPartPr>
              <p14:xfrm>
                <a:off x="1950773" y="519547"/>
                <a:ext cx="217440" cy="165960"/>
              </p14:xfrm>
            </p:contentPart>
          </mc:Choice>
          <mc:Fallback xmlns="">
            <p:pic>
              <p:nvPicPr>
                <p:cNvPr id="167232" name="Freihand 167231">
                  <a:extLst>
                    <a:ext uri="{FF2B5EF4-FFF2-40B4-BE49-F238E27FC236}">
                      <a16:creationId xmlns:a16="http://schemas.microsoft.com/office/drawing/2014/main" id="{AFF7B3FC-430D-4FD0-860E-FF225CB31460}"/>
                    </a:ext>
                  </a:extLst>
                </p:cNvPr>
                <p:cNvPicPr/>
                <p:nvPr/>
              </p:nvPicPr>
              <p:blipFill>
                <a:blip r:embed="rId231"/>
                <a:stretch>
                  <a:fillRect/>
                </a:stretch>
              </p:blipFill>
              <p:spPr>
                <a:xfrm>
                  <a:off x="1946453" y="515227"/>
                  <a:ext cx="226080" cy="174600"/>
                </a:xfrm>
                <a:prstGeom prst="rect">
                  <a:avLst/>
                </a:prstGeom>
              </p:spPr>
            </p:pic>
          </mc:Fallback>
        </mc:AlternateContent>
      </p:grpSp>
      <p:grpSp>
        <p:nvGrpSpPr>
          <p:cNvPr id="167295" name="Gruppieren 167294">
            <a:extLst>
              <a:ext uri="{FF2B5EF4-FFF2-40B4-BE49-F238E27FC236}">
                <a16:creationId xmlns:a16="http://schemas.microsoft.com/office/drawing/2014/main" id="{8C97A984-ACED-49AA-9453-37E8D657AC06}"/>
              </a:ext>
            </a:extLst>
          </p:cNvPr>
          <p:cNvGrpSpPr/>
          <p:nvPr/>
        </p:nvGrpSpPr>
        <p:grpSpPr>
          <a:xfrm>
            <a:off x="189293" y="2140627"/>
            <a:ext cx="11652480" cy="2410200"/>
            <a:chOff x="189293" y="2140627"/>
            <a:chExt cx="11652480" cy="2410200"/>
          </a:xfrm>
        </p:grpSpPr>
        <mc:AlternateContent xmlns:mc="http://schemas.openxmlformats.org/markup-compatibility/2006" xmlns:p14="http://schemas.microsoft.com/office/powerpoint/2010/main">
          <mc:Choice Requires="p14">
            <p:contentPart p14:bwMode="auto" r:id="rId232">
              <p14:nvContentPartPr>
                <p14:cNvPr id="166950" name="Freihand 166949">
                  <a:extLst>
                    <a:ext uri="{FF2B5EF4-FFF2-40B4-BE49-F238E27FC236}">
                      <a16:creationId xmlns:a16="http://schemas.microsoft.com/office/drawing/2014/main" id="{1FDA22EA-B966-4695-AAA9-8C1E79E8561A}"/>
                    </a:ext>
                  </a:extLst>
                </p14:cNvPr>
                <p14:cNvContentPartPr/>
                <p14:nvPr/>
              </p14:nvContentPartPr>
              <p14:xfrm>
                <a:off x="5982053" y="2248987"/>
                <a:ext cx="250200" cy="126000"/>
              </p14:xfrm>
            </p:contentPart>
          </mc:Choice>
          <mc:Fallback xmlns="">
            <p:pic>
              <p:nvPicPr>
                <p:cNvPr id="166950" name="Freihand 166949">
                  <a:extLst>
                    <a:ext uri="{FF2B5EF4-FFF2-40B4-BE49-F238E27FC236}">
                      <a16:creationId xmlns:a16="http://schemas.microsoft.com/office/drawing/2014/main" id="{1FDA22EA-B966-4695-AAA9-8C1E79E8561A}"/>
                    </a:ext>
                  </a:extLst>
                </p:cNvPr>
                <p:cNvPicPr/>
                <p:nvPr/>
              </p:nvPicPr>
              <p:blipFill>
                <a:blip r:embed="rId233"/>
                <a:stretch>
                  <a:fillRect/>
                </a:stretch>
              </p:blipFill>
              <p:spPr>
                <a:xfrm>
                  <a:off x="5977733" y="2244667"/>
                  <a:ext cx="2588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66951" name="Freihand 166950">
                  <a:extLst>
                    <a:ext uri="{FF2B5EF4-FFF2-40B4-BE49-F238E27FC236}">
                      <a16:creationId xmlns:a16="http://schemas.microsoft.com/office/drawing/2014/main" id="{E4E72B40-ECBE-4E69-9F8E-6D7C83395A59}"/>
                    </a:ext>
                  </a:extLst>
                </p14:cNvPr>
                <p14:cNvContentPartPr/>
                <p14:nvPr/>
              </p14:nvContentPartPr>
              <p14:xfrm>
                <a:off x="5903213" y="2256907"/>
                <a:ext cx="196920" cy="163080"/>
              </p14:xfrm>
            </p:contentPart>
          </mc:Choice>
          <mc:Fallback xmlns="">
            <p:pic>
              <p:nvPicPr>
                <p:cNvPr id="166951" name="Freihand 166950">
                  <a:extLst>
                    <a:ext uri="{FF2B5EF4-FFF2-40B4-BE49-F238E27FC236}">
                      <a16:creationId xmlns:a16="http://schemas.microsoft.com/office/drawing/2014/main" id="{E4E72B40-ECBE-4E69-9F8E-6D7C83395A59}"/>
                    </a:ext>
                  </a:extLst>
                </p:cNvPr>
                <p:cNvPicPr/>
                <p:nvPr/>
              </p:nvPicPr>
              <p:blipFill>
                <a:blip r:embed="rId235"/>
                <a:stretch>
                  <a:fillRect/>
                </a:stretch>
              </p:blipFill>
              <p:spPr>
                <a:xfrm>
                  <a:off x="5898893" y="2252587"/>
                  <a:ext cx="2055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66953" name="Freihand 166952">
                  <a:extLst>
                    <a:ext uri="{FF2B5EF4-FFF2-40B4-BE49-F238E27FC236}">
                      <a16:creationId xmlns:a16="http://schemas.microsoft.com/office/drawing/2014/main" id="{21403EF6-CBF7-4FA2-8174-A673DD404A8C}"/>
                    </a:ext>
                  </a:extLst>
                </p14:cNvPr>
                <p14:cNvContentPartPr/>
                <p14:nvPr/>
              </p14:nvContentPartPr>
              <p14:xfrm>
                <a:off x="6388133" y="2227387"/>
                <a:ext cx="133920" cy="73800"/>
              </p14:xfrm>
            </p:contentPart>
          </mc:Choice>
          <mc:Fallback xmlns="">
            <p:pic>
              <p:nvPicPr>
                <p:cNvPr id="166953" name="Freihand 166952">
                  <a:extLst>
                    <a:ext uri="{FF2B5EF4-FFF2-40B4-BE49-F238E27FC236}">
                      <a16:creationId xmlns:a16="http://schemas.microsoft.com/office/drawing/2014/main" id="{21403EF6-CBF7-4FA2-8174-A673DD404A8C}"/>
                    </a:ext>
                  </a:extLst>
                </p:cNvPr>
                <p:cNvPicPr/>
                <p:nvPr/>
              </p:nvPicPr>
              <p:blipFill>
                <a:blip r:embed="rId237"/>
                <a:stretch>
                  <a:fillRect/>
                </a:stretch>
              </p:blipFill>
              <p:spPr>
                <a:xfrm>
                  <a:off x="6383813" y="2223067"/>
                  <a:ext cx="142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66954" name="Freihand 166953">
                  <a:extLst>
                    <a:ext uri="{FF2B5EF4-FFF2-40B4-BE49-F238E27FC236}">
                      <a16:creationId xmlns:a16="http://schemas.microsoft.com/office/drawing/2014/main" id="{B300CAAF-30A5-406A-A73B-5852C32FF7C3}"/>
                    </a:ext>
                  </a:extLst>
                </p14:cNvPr>
                <p14:cNvContentPartPr/>
                <p14:nvPr/>
              </p14:nvContentPartPr>
              <p14:xfrm>
                <a:off x="6528533" y="2145667"/>
                <a:ext cx="16920" cy="97920"/>
              </p14:xfrm>
            </p:contentPart>
          </mc:Choice>
          <mc:Fallback xmlns="">
            <p:pic>
              <p:nvPicPr>
                <p:cNvPr id="166954" name="Freihand 166953">
                  <a:extLst>
                    <a:ext uri="{FF2B5EF4-FFF2-40B4-BE49-F238E27FC236}">
                      <a16:creationId xmlns:a16="http://schemas.microsoft.com/office/drawing/2014/main" id="{B300CAAF-30A5-406A-A73B-5852C32FF7C3}"/>
                    </a:ext>
                  </a:extLst>
                </p:cNvPr>
                <p:cNvPicPr/>
                <p:nvPr/>
              </p:nvPicPr>
              <p:blipFill>
                <a:blip r:embed="rId239"/>
                <a:stretch>
                  <a:fillRect/>
                </a:stretch>
              </p:blipFill>
              <p:spPr>
                <a:xfrm>
                  <a:off x="6524213" y="2141347"/>
                  <a:ext cx="2556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6955" name="Freihand 166954">
                  <a:extLst>
                    <a:ext uri="{FF2B5EF4-FFF2-40B4-BE49-F238E27FC236}">
                      <a16:creationId xmlns:a16="http://schemas.microsoft.com/office/drawing/2014/main" id="{3EC3F805-E02C-42EB-94AD-9583151EC8D8}"/>
                    </a:ext>
                  </a:extLst>
                </p14:cNvPr>
                <p14:cNvContentPartPr/>
                <p14:nvPr/>
              </p14:nvContentPartPr>
              <p14:xfrm>
                <a:off x="6599813" y="2159707"/>
                <a:ext cx="35280" cy="113760"/>
              </p14:xfrm>
            </p:contentPart>
          </mc:Choice>
          <mc:Fallback xmlns="">
            <p:pic>
              <p:nvPicPr>
                <p:cNvPr id="166955" name="Freihand 166954">
                  <a:extLst>
                    <a:ext uri="{FF2B5EF4-FFF2-40B4-BE49-F238E27FC236}">
                      <a16:creationId xmlns:a16="http://schemas.microsoft.com/office/drawing/2014/main" id="{3EC3F805-E02C-42EB-94AD-9583151EC8D8}"/>
                    </a:ext>
                  </a:extLst>
                </p:cNvPr>
                <p:cNvPicPr/>
                <p:nvPr/>
              </p:nvPicPr>
              <p:blipFill>
                <a:blip r:embed="rId241"/>
                <a:stretch>
                  <a:fillRect/>
                </a:stretch>
              </p:blipFill>
              <p:spPr>
                <a:xfrm>
                  <a:off x="6595493" y="2155387"/>
                  <a:ext cx="439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66956" name="Freihand 166955">
                  <a:extLst>
                    <a:ext uri="{FF2B5EF4-FFF2-40B4-BE49-F238E27FC236}">
                      <a16:creationId xmlns:a16="http://schemas.microsoft.com/office/drawing/2014/main" id="{53FBDCAC-B09C-47E0-8195-585157DFB0B7}"/>
                    </a:ext>
                  </a:extLst>
                </p14:cNvPr>
                <p14:cNvContentPartPr/>
                <p14:nvPr/>
              </p14:nvContentPartPr>
              <p14:xfrm>
                <a:off x="6753173" y="2191387"/>
                <a:ext cx="19080" cy="27360"/>
              </p14:xfrm>
            </p:contentPart>
          </mc:Choice>
          <mc:Fallback xmlns="">
            <p:pic>
              <p:nvPicPr>
                <p:cNvPr id="166956" name="Freihand 166955">
                  <a:extLst>
                    <a:ext uri="{FF2B5EF4-FFF2-40B4-BE49-F238E27FC236}">
                      <a16:creationId xmlns:a16="http://schemas.microsoft.com/office/drawing/2014/main" id="{53FBDCAC-B09C-47E0-8195-585157DFB0B7}"/>
                    </a:ext>
                  </a:extLst>
                </p:cNvPr>
                <p:cNvPicPr/>
                <p:nvPr/>
              </p:nvPicPr>
              <p:blipFill>
                <a:blip r:embed="rId243"/>
                <a:stretch>
                  <a:fillRect/>
                </a:stretch>
              </p:blipFill>
              <p:spPr>
                <a:xfrm>
                  <a:off x="6748853" y="2187067"/>
                  <a:ext cx="277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6957" name="Freihand 166956">
                  <a:extLst>
                    <a:ext uri="{FF2B5EF4-FFF2-40B4-BE49-F238E27FC236}">
                      <a16:creationId xmlns:a16="http://schemas.microsoft.com/office/drawing/2014/main" id="{6D5F028D-8D77-4D33-8417-3D54342C6ABB}"/>
                    </a:ext>
                  </a:extLst>
                </p14:cNvPr>
                <p14:cNvContentPartPr/>
                <p14:nvPr/>
              </p14:nvContentPartPr>
              <p14:xfrm>
                <a:off x="6727613" y="2215507"/>
                <a:ext cx="82080" cy="130320"/>
              </p14:xfrm>
            </p:contentPart>
          </mc:Choice>
          <mc:Fallback xmlns="">
            <p:pic>
              <p:nvPicPr>
                <p:cNvPr id="166957" name="Freihand 166956">
                  <a:extLst>
                    <a:ext uri="{FF2B5EF4-FFF2-40B4-BE49-F238E27FC236}">
                      <a16:creationId xmlns:a16="http://schemas.microsoft.com/office/drawing/2014/main" id="{6D5F028D-8D77-4D33-8417-3D54342C6ABB}"/>
                    </a:ext>
                  </a:extLst>
                </p:cNvPr>
                <p:cNvPicPr/>
                <p:nvPr/>
              </p:nvPicPr>
              <p:blipFill>
                <a:blip r:embed="rId245"/>
                <a:stretch>
                  <a:fillRect/>
                </a:stretch>
              </p:blipFill>
              <p:spPr>
                <a:xfrm>
                  <a:off x="6723293" y="2211187"/>
                  <a:ext cx="907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6958" name="Freihand 166957">
                  <a:extLst>
                    <a:ext uri="{FF2B5EF4-FFF2-40B4-BE49-F238E27FC236}">
                      <a16:creationId xmlns:a16="http://schemas.microsoft.com/office/drawing/2014/main" id="{B9759361-41AE-4DE4-A4B0-E5E1F3F3A70E}"/>
                    </a:ext>
                  </a:extLst>
                </p14:cNvPr>
                <p14:cNvContentPartPr/>
                <p14:nvPr/>
              </p14:nvContentPartPr>
              <p14:xfrm>
                <a:off x="6785933" y="2166187"/>
                <a:ext cx="92880" cy="204840"/>
              </p14:xfrm>
            </p:contentPart>
          </mc:Choice>
          <mc:Fallback xmlns="">
            <p:pic>
              <p:nvPicPr>
                <p:cNvPr id="166958" name="Freihand 166957">
                  <a:extLst>
                    <a:ext uri="{FF2B5EF4-FFF2-40B4-BE49-F238E27FC236}">
                      <a16:creationId xmlns:a16="http://schemas.microsoft.com/office/drawing/2014/main" id="{B9759361-41AE-4DE4-A4B0-E5E1F3F3A70E}"/>
                    </a:ext>
                  </a:extLst>
                </p:cNvPr>
                <p:cNvPicPr/>
                <p:nvPr/>
              </p:nvPicPr>
              <p:blipFill>
                <a:blip r:embed="rId247"/>
                <a:stretch>
                  <a:fillRect/>
                </a:stretch>
              </p:blipFill>
              <p:spPr>
                <a:xfrm>
                  <a:off x="6781613" y="2161867"/>
                  <a:ext cx="1015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6960" name="Freihand 166959">
                  <a:extLst>
                    <a:ext uri="{FF2B5EF4-FFF2-40B4-BE49-F238E27FC236}">
                      <a16:creationId xmlns:a16="http://schemas.microsoft.com/office/drawing/2014/main" id="{97FD682B-AC83-4F9A-8CA2-6EB041BFB528}"/>
                    </a:ext>
                  </a:extLst>
                </p14:cNvPr>
                <p14:cNvContentPartPr/>
                <p14:nvPr/>
              </p14:nvContentPartPr>
              <p14:xfrm>
                <a:off x="905333" y="2652907"/>
                <a:ext cx="319320" cy="66600"/>
              </p14:xfrm>
            </p:contentPart>
          </mc:Choice>
          <mc:Fallback xmlns="">
            <p:pic>
              <p:nvPicPr>
                <p:cNvPr id="166960" name="Freihand 166959">
                  <a:extLst>
                    <a:ext uri="{FF2B5EF4-FFF2-40B4-BE49-F238E27FC236}">
                      <a16:creationId xmlns:a16="http://schemas.microsoft.com/office/drawing/2014/main" id="{97FD682B-AC83-4F9A-8CA2-6EB041BFB528}"/>
                    </a:ext>
                  </a:extLst>
                </p:cNvPr>
                <p:cNvPicPr/>
                <p:nvPr/>
              </p:nvPicPr>
              <p:blipFill>
                <a:blip r:embed="rId249"/>
                <a:stretch>
                  <a:fillRect/>
                </a:stretch>
              </p:blipFill>
              <p:spPr>
                <a:xfrm>
                  <a:off x="901013" y="2648587"/>
                  <a:ext cx="3279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66961" name="Freihand 166960">
                  <a:extLst>
                    <a:ext uri="{FF2B5EF4-FFF2-40B4-BE49-F238E27FC236}">
                      <a16:creationId xmlns:a16="http://schemas.microsoft.com/office/drawing/2014/main" id="{4066757E-F777-4930-A8F1-A75C82FCE612}"/>
                    </a:ext>
                  </a:extLst>
                </p14:cNvPr>
                <p14:cNvContentPartPr/>
                <p14:nvPr/>
              </p14:nvContentPartPr>
              <p14:xfrm>
                <a:off x="591053" y="2683147"/>
                <a:ext cx="171720" cy="63360"/>
              </p14:xfrm>
            </p:contentPart>
          </mc:Choice>
          <mc:Fallback xmlns="">
            <p:pic>
              <p:nvPicPr>
                <p:cNvPr id="166961" name="Freihand 166960">
                  <a:extLst>
                    <a:ext uri="{FF2B5EF4-FFF2-40B4-BE49-F238E27FC236}">
                      <a16:creationId xmlns:a16="http://schemas.microsoft.com/office/drawing/2014/main" id="{4066757E-F777-4930-A8F1-A75C82FCE612}"/>
                    </a:ext>
                  </a:extLst>
                </p:cNvPr>
                <p:cNvPicPr/>
                <p:nvPr/>
              </p:nvPicPr>
              <p:blipFill>
                <a:blip r:embed="rId251"/>
                <a:stretch>
                  <a:fillRect/>
                </a:stretch>
              </p:blipFill>
              <p:spPr>
                <a:xfrm>
                  <a:off x="586733" y="2678827"/>
                  <a:ext cx="180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66969" name="Freihand 166968">
                  <a:extLst>
                    <a:ext uri="{FF2B5EF4-FFF2-40B4-BE49-F238E27FC236}">
                      <a16:creationId xmlns:a16="http://schemas.microsoft.com/office/drawing/2014/main" id="{844C55A3-3802-45F5-B203-69F7941E42A1}"/>
                    </a:ext>
                  </a:extLst>
                </p14:cNvPr>
                <p14:cNvContentPartPr/>
                <p14:nvPr/>
              </p14:nvContentPartPr>
              <p14:xfrm>
                <a:off x="189293" y="2917147"/>
                <a:ext cx="117720" cy="117360"/>
              </p14:xfrm>
            </p:contentPart>
          </mc:Choice>
          <mc:Fallback xmlns="">
            <p:pic>
              <p:nvPicPr>
                <p:cNvPr id="166969" name="Freihand 166968">
                  <a:extLst>
                    <a:ext uri="{FF2B5EF4-FFF2-40B4-BE49-F238E27FC236}">
                      <a16:creationId xmlns:a16="http://schemas.microsoft.com/office/drawing/2014/main" id="{844C55A3-3802-45F5-B203-69F7941E42A1}"/>
                    </a:ext>
                  </a:extLst>
                </p:cNvPr>
                <p:cNvPicPr/>
                <p:nvPr/>
              </p:nvPicPr>
              <p:blipFill>
                <a:blip r:embed="rId253"/>
                <a:stretch>
                  <a:fillRect/>
                </a:stretch>
              </p:blipFill>
              <p:spPr>
                <a:xfrm>
                  <a:off x="184973" y="2912827"/>
                  <a:ext cx="1263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66970" name="Freihand 166969">
                  <a:extLst>
                    <a:ext uri="{FF2B5EF4-FFF2-40B4-BE49-F238E27FC236}">
                      <a16:creationId xmlns:a16="http://schemas.microsoft.com/office/drawing/2014/main" id="{793186CD-9937-4E5A-A919-5C31FB942A62}"/>
                    </a:ext>
                  </a:extLst>
                </p14:cNvPr>
                <p14:cNvContentPartPr/>
                <p14:nvPr/>
              </p14:nvContentPartPr>
              <p14:xfrm>
                <a:off x="277853" y="3017587"/>
                <a:ext cx="126000" cy="68400"/>
              </p14:xfrm>
            </p:contentPart>
          </mc:Choice>
          <mc:Fallback xmlns="">
            <p:pic>
              <p:nvPicPr>
                <p:cNvPr id="166970" name="Freihand 166969">
                  <a:extLst>
                    <a:ext uri="{FF2B5EF4-FFF2-40B4-BE49-F238E27FC236}">
                      <a16:creationId xmlns:a16="http://schemas.microsoft.com/office/drawing/2014/main" id="{793186CD-9937-4E5A-A919-5C31FB942A62}"/>
                    </a:ext>
                  </a:extLst>
                </p:cNvPr>
                <p:cNvPicPr/>
                <p:nvPr/>
              </p:nvPicPr>
              <p:blipFill>
                <a:blip r:embed="rId255"/>
                <a:stretch>
                  <a:fillRect/>
                </a:stretch>
              </p:blipFill>
              <p:spPr>
                <a:xfrm>
                  <a:off x="273533" y="3013267"/>
                  <a:ext cx="1346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66972" name="Freihand 166971">
                  <a:extLst>
                    <a:ext uri="{FF2B5EF4-FFF2-40B4-BE49-F238E27FC236}">
                      <a16:creationId xmlns:a16="http://schemas.microsoft.com/office/drawing/2014/main" id="{E4838E28-3237-4555-8242-E134CD9F44CA}"/>
                    </a:ext>
                  </a:extLst>
                </p14:cNvPr>
                <p14:cNvContentPartPr/>
                <p14:nvPr/>
              </p14:nvContentPartPr>
              <p14:xfrm>
                <a:off x="538493" y="2945587"/>
                <a:ext cx="360" cy="360"/>
              </p14:xfrm>
            </p:contentPart>
          </mc:Choice>
          <mc:Fallback xmlns="">
            <p:pic>
              <p:nvPicPr>
                <p:cNvPr id="166972" name="Freihand 166971">
                  <a:extLst>
                    <a:ext uri="{FF2B5EF4-FFF2-40B4-BE49-F238E27FC236}">
                      <a16:creationId xmlns:a16="http://schemas.microsoft.com/office/drawing/2014/main" id="{E4838E28-3237-4555-8242-E134CD9F44CA}"/>
                    </a:ext>
                  </a:extLst>
                </p:cNvPr>
                <p:cNvPicPr/>
                <p:nvPr/>
              </p:nvPicPr>
              <p:blipFill>
                <a:blip r:embed="rId26"/>
                <a:stretch>
                  <a:fillRect/>
                </a:stretch>
              </p:blipFill>
              <p:spPr>
                <a:xfrm>
                  <a:off x="534173" y="2941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6973" name="Freihand 166972">
                  <a:extLst>
                    <a:ext uri="{FF2B5EF4-FFF2-40B4-BE49-F238E27FC236}">
                      <a16:creationId xmlns:a16="http://schemas.microsoft.com/office/drawing/2014/main" id="{1986BD33-D850-43BE-96E0-5C1FC90AB52F}"/>
                    </a:ext>
                  </a:extLst>
                </p14:cNvPr>
                <p14:cNvContentPartPr/>
                <p14:nvPr/>
              </p14:nvContentPartPr>
              <p14:xfrm>
                <a:off x="519773" y="3023347"/>
                <a:ext cx="23040" cy="25200"/>
              </p14:xfrm>
            </p:contentPart>
          </mc:Choice>
          <mc:Fallback xmlns="">
            <p:pic>
              <p:nvPicPr>
                <p:cNvPr id="166973" name="Freihand 166972">
                  <a:extLst>
                    <a:ext uri="{FF2B5EF4-FFF2-40B4-BE49-F238E27FC236}">
                      <a16:creationId xmlns:a16="http://schemas.microsoft.com/office/drawing/2014/main" id="{1986BD33-D850-43BE-96E0-5C1FC90AB52F}"/>
                    </a:ext>
                  </a:extLst>
                </p:cNvPr>
                <p:cNvPicPr/>
                <p:nvPr/>
              </p:nvPicPr>
              <p:blipFill>
                <a:blip r:embed="rId258"/>
                <a:stretch>
                  <a:fillRect/>
                </a:stretch>
              </p:blipFill>
              <p:spPr>
                <a:xfrm>
                  <a:off x="515453" y="3019027"/>
                  <a:ext cx="316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6975" name="Freihand 166974">
                  <a:extLst>
                    <a:ext uri="{FF2B5EF4-FFF2-40B4-BE49-F238E27FC236}">
                      <a16:creationId xmlns:a16="http://schemas.microsoft.com/office/drawing/2014/main" id="{31993F19-852C-482D-978B-F4EA5C6680E0}"/>
                    </a:ext>
                  </a:extLst>
                </p14:cNvPr>
                <p14:cNvContentPartPr/>
                <p14:nvPr/>
              </p14:nvContentPartPr>
              <p14:xfrm>
                <a:off x="681053" y="2869627"/>
                <a:ext cx="142920" cy="222120"/>
              </p14:xfrm>
            </p:contentPart>
          </mc:Choice>
          <mc:Fallback xmlns="">
            <p:pic>
              <p:nvPicPr>
                <p:cNvPr id="166975" name="Freihand 166974">
                  <a:extLst>
                    <a:ext uri="{FF2B5EF4-FFF2-40B4-BE49-F238E27FC236}">
                      <a16:creationId xmlns:a16="http://schemas.microsoft.com/office/drawing/2014/main" id="{31993F19-852C-482D-978B-F4EA5C6680E0}"/>
                    </a:ext>
                  </a:extLst>
                </p:cNvPr>
                <p:cNvPicPr/>
                <p:nvPr/>
              </p:nvPicPr>
              <p:blipFill>
                <a:blip r:embed="rId260"/>
                <a:stretch>
                  <a:fillRect/>
                </a:stretch>
              </p:blipFill>
              <p:spPr>
                <a:xfrm>
                  <a:off x="676733" y="2865307"/>
                  <a:ext cx="15156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6976" name="Freihand 166975">
                  <a:extLst>
                    <a:ext uri="{FF2B5EF4-FFF2-40B4-BE49-F238E27FC236}">
                      <a16:creationId xmlns:a16="http://schemas.microsoft.com/office/drawing/2014/main" id="{CAEB61FC-8D9A-4616-8B6B-F3009A2BA48B}"/>
                    </a:ext>
                  </a:extLst>
                </p14:cNvPr>
                <p14:cNvContentPartPr/>
                <p14:nvPr/>
              </p14:nvContentPartPr>
              <p14:xfrm>
                <a:off x="869333" y="2965747"/>
                <a:ext cx="255960" cy="84240"/>
              </p14:xfrm>
            </p:contentPart>
          </mc:Choice>
          <mc:Fallback xmlns="">
            <p:pic>
              <p:nvPicPr>
                <p:cNvPr id="166976" name="Freihand 166975">
                  <a:extLst>
                    <a:ext uri="{FF2B5EF4-FFF2-40B4-BE49-F238E27FC236}">
                      <a16:creationId xmlns:a16="http://schemas.microsoft.com/office/drawing/2014/main" id="{CAEB61FC-8D9A-4616-8B6B-F3009A2BA48B}"/>
                    </a:ext>
                  </a:extLst>
                </p:cNvPr>
                <p:cNvPicPr/>
                <p:nvPr/>
              </p:nvPicPr>
              <p:blipFill>
                <a:blip r:embed="rId262"/>
                <a:stretch>
                  <a:fillRect/>
                </a:stretch>
              </p:blipFill>
              <p:spPr>
                <a:xfrm>
                  <a:off x="865013" y="2961427"/>
                  <a:ext cx="2646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6977" name="Freihand 166976">
                  <a:extLst>
                    <a:ext uri="{FF2B5EF4-FFF2-40B4-BE49-F238E27FC236}">
                      <a16:creationId xmlns:a16="http://schemas.microsoft.com/office/drawing/2014/main" id="{C53E9377-A5D8-4C81-AD21-E2249CE8AE72}"/>
                    </a:ext>
                  </a:extLst>
                </p14:cNvPr>
                <p14:cNvContentPartPr/>
                <p14:nvPr/>
              </p14:nvContentPartPr>
              <p14:xfrm>
                <a:off x="1171013" y="2893027"/>
                <a:ext cx="202320" cy="133200"/>
              </p14:xfrm>
            </p:contentPart>
          </mc:Choice>
          <mc:Fallback xmlns="">
            <p:pic>
              <p:nvPicPr>
                <p:cNvPr id="166977" name="Freihand 166976">
                  <a:extLst>
                    <a:ext uri="{FF2B5EF4-FFF2-40B4-BE49-F238E27FC236}">
                      <a16:creationId xmlns:a16="http://schemas.microsoft.com/office/drawing/2014/main" id="{C53E9377-A5D8-4C81-AD21-E2249CE8AE72}"/>
                    </a:ext>
                  </a:extLst>
                </p:cNvPr>
                <p:cNvPicPr/>
                <p:nvPr/>
              </p:nvPicPr>
              <p:blipFill>
                <a:blip r:embed="rId264"/>
                <a:stretch>
                  <a:fillRect/>
                </a:stretch>
              </p:blipFill>
              <p:spPr>
                <a:xfrm>
                  <a:off x="1166693" y="2888707"/>
                  <a:ext cx="2109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7082" name="Freihand 167081">
                  <a:extLst>
                    <a:ext uri="{FF2B5EF4-FFF2-40B4-BE49-F238E27FC236}">
                      <a16:creationId xmlns:a16="http://schemas.microsoft.com/office/drawing/2014/main" id="{1A795E70-18B4-41AF-A7D0-CFB49AFBB88E}"/>
                    </a:ext>
                  </a:extLst>
                </p14:cNvPr>
                <p14:cNvContentPartPr/>
                <p14:nvPr/>
              </p14:nvContentPartPr>
              <p14:xfrm>
                <a:off x="2407613" y="3361387"/>
                <a:ext cx="128160" cy="106560"/>
              </p14:xfrm>
            </p:contentPart>
          </mc:Choice>
          <mc:Fallback xmlns="">
            <p:pic>
              <p:nvPicPr>
                <p:cNvPr id="167082" name="Freihand 167081">
                  <a:extLst>
                    <a:ext uri="{FF2B5EF4-FFF2-40B4-BE49-F238E27FC236}">
                      <a16:creationId xmlns:a16="http://schemas.microsoft.com/office/drawing/2014/main" id="{1A795E70-18B4-41AF-A7D0-CFB49AFBB88E}"/>
                    </a:ext>
                  </a:extLst>
                </p:cNvPr>
                <p:cNvPicPr/>
                <p:nvPr/>
              </p:nvPicPr>
              <p:blipFill>
                <a:blip r:embed="rId266"/>
                <a:stretch>
                  <a:fillRect/>
                </a:stretch>
              </p:blipFill>
              <p:spPr>
                <a:xfrm>
                  <a:off x="2403293" y="3357067"/>
                  <a:ext cx="1368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7083" name="Freihand 167082">
                  <a:extLst>
                    <a:ext uri="{FF2B5EF4-FFF2-40B4-BE49-F238E27FC236}">
                      <a16:creationId xmlns:a16="http://schemas.microsoft.com/office/drawing/2014/main" id="{E94FBEA3-8F85-486D-BADA-B18BF086D383}"/>
                    </a:ext>
                  </a:extLst>
                </p14:cNvPr>
                <p14:cNvContentPartPr/>
                <p14:nvPr/>
              </p14:nvContentPartPr>
              <p14:xfrm>
                <a:off x="2562773" y="3439867"/>
                <a:ext cx="75960" cy="40680"/>
              </p14:xfrm>
            </p:contentPart>
          </mc:Choice>
          <mc:Fallback xmlns="">
            <p:pic>
              <p:nvPicPr>
                <p:cNvPr id="167083" name="Freihand 167082">
                  <a:extLst>
                    <a:ext uri="{FF2B5EF4-FFF2-40B4-BE49-F238E27FC236}">
                      <a16:creationId xmlns:a16="http://schemas.microsoft.com/office/drawing/2014/main" id="{E94FBEA3-8F85-486D-BADA-B18BF086D383}"/>
                    </a:ext>
                  </a:extLst>
                </p:cNvPr>
                <p:cNvPicPr/>
                <p:nvPr/>
              </p:nvPicPr>
              <p:blipFill>
                <a:blip r:embed="rId268"/>
                <a:stretch>
                  <a:fillRect/>
                </a:stretch>
              </p:blipFill>
              <p:spPr>
                <a:xfrm>
                  <a:off x="2558453" y="3435547"/>
                  <a:ext cx="8460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7084" name="Freihand 167083">
                  <a:extLst>
                    <a:ext uri="{FF2B5EF4-FFF2-40B4-BE49-F238E27FC236}">
                      <a16:creationId xmlns:a16="http://schemas.microsoft.com/office/drawing/2014/main" id="{C68941D9-9639-4498-B6F0-593EFF088618}"/>
                    </a:ext>
                  </a:extLst>
                </p14:cNvPr>
                <p14:cNvContentPartPr/>
                <p14:nvPr/>
              </p14:nvContentPartPr>
              <p14:xfrm>
                <a:off x="2620373" y="3444547"/>
                <a:ext cx="28080" cy="116280"/>
              </p14:xfrm>
            </p:contentPart>
          </mc:Choice>
          <mc:Fallback xmlns="">
            <p:pic>
              <p:nvPicPr>
                <p:cNvPr id="167084" name="Freihand 167083">
                  <a:extLst>
                    <a:ext uri="{FF2B5EF4-FFF2-40B4-BE49-F238E27FC236}">
                      <a16:creationId xmlns:a16="http://schemas.microsoft.com/office/drawing/2014/main" id="{C68941D9-9639-4498-B6F0-593EFF088618}"/>
                    </a:ext>
                  </a:extLst>
                </p:cNvPr>
                <p:cNvPicPr/>
                <p:nvPr/>
              </p:nvPicPr>
              <p:blipFill>
                <a:blip r:embed="rId270"/>
                <a:stretch>
                  <a:fillRect/>
                </a:stretch>
              </p:blipFill>
              <p:spPr>
                <a:xfrm>
                  <a:off x="2616053" y="3440227"/>
                  <a:ext cx="36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7085" name="Freihand 167084">
                  <a:extLst>
                    <a:ext uri="{FF2B5EF4-FFF2-40B4-BE49-F238E27FC236}">
                      <a16:creationId xmlns:a16="http://schemas.microsoft.com/office/drawing/2014/main" id="{91FE4980-84F4-4DAC-8598-C7374FC19206}"/>
                    </a:ext>
                  </a:extLst>
                </p14:cNvPr>
                <p14:cNvContentPartPr/>
                <p14:nvPr/>
              </p14:nvContentPartPr>
              <p14:xfrm>
                <a:off x="2817653" y="3465427"/>
                <a:ext cx="33120" cy="11880"/>
              </p14:xfrm>
            </p:contentPart>
          </mc:Choice>
          <mc:Fallback xmlns="">
            <p:pic>
              <p:nvPicPr>
                <p:cNvPr id="167085" name="Freihand 167084">
                  <a:extLst>
                    <a:ext uri="{FF2B5EF4-FFF2-40B4-BE49-F238E27FC236}">
                      <a16:creationId xmlns:a16="http://schemas.microsoft.com/office/drawing/2014/main" id="{91FE4980-84F4-4DAC-8598-C7374FC19206}"/>
                    </a:ext>
                  </a:extLst>
                </p:cNvPr>
                <p:cNvPicPr/>
                <p:nvPr/>
              </p:nvPicPr>
              <p:blipFill>
                <a:blip r:embed="rId272"/>
                <a:stretch>
                  <a:fillRect/>
                </a:stretch>
              </p:blipFill>
              <p:spPr>
                <a:xfrm>
                  <a:off x="2813333" y="3461107"/>
                  <a:ext cx="41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7086" name="Freihand 167085">
                  <a:extLst>
                    <a:ext uri="{FF2B5EF4-FFF2-40B4-BE49-F238E27FC236}">
                      <a16:creationId xmlns:a16="http://schemas.microsoft.com/office/drawing/2014/main" id="{2F7069AE-1C4A-429C-920E-A4C6D411D676}"/>
                    </a:ext>
                  </a:extLst>
                </p14:cNvPr>
                <p14:cNvContentPartPr/>
                <p14:nvPr/>
              </p14:nvContentPartPr>
              <p14:xfrm>
                <a:off x="2941133" y="3373987"/>
                <a:ext cx="119880" cy="39960"/>
              </p14:xfrm>
            </p:contentPart>
          </mc:Choice>
          <mc:Fallback xmlns="">
            <p:pic>
              <p:nvPicPr>
                <p:cNvPr id="167086" name="Freihand 167085">
                  <a:extLst>
                    <a:ext uri="{FF2B5EF4-FFF2-40B4-BE49-F238E27FC236}">
                      <a16:creationId xmlns:a16="http://schemas.microsoft.com/office/drawing/2014/main" id="{2F7069AE-1C4A-429C-920E-A4C6D411D676}"/>
                    </a:ext>
                  </a:extLst>
                </p:cNvPr>
                <p:cNvPicPr/>
                <p:nvPr/>
              </p:nvPicPr>
              <p:blipFill>
                <a:blip r:embed="rId274"/>
                <a:stretch>
                  <a:fillRect/>
                </a:stretch>
              </p:blipFill>
              <p:spPr>
                <a:xfrm>
                  <a:off x="2936813" y="3369667"/>
                  <a:ext cx="1285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7087" name="Freihand 167086">
                  <a:extLst>
                    <a:ext uri="{FF2B5EF4-FFF2-40B4-BE49-F238E27FC236}">
                      <a16:creationId xmlns:a16="http://schemas.microsoft.com/office/drawing/2014/main" id="{D7CFE7C3-805C-45EC-B66E-D695FDE05C61}"/>
                    </a:ext>
                  </a:extLst>
                </p14:cNvPr>
                <p14:cNvContentPartPr/>
                <p14:nvPr/>
              </p14:nvContentPartPr>
              <p14:xfrm>
                <a:off x="2886413" y="3353467"/>
                <a:ext cx="316800" cy="217440"/>
              </p14:xfrm>
            </p:contentPart>
          </mc:Choice>
          <mc:Fallback xmlns="">
            <p:pic>
              <p:nvPicPr>
                <p:cNvPr id="167087" name="Freihand 167086">
                  <a:extLst>
                    <a:ext uri="{FF2B5EF4-FFF2-40B4-BE49-F238E27FC236}">
                      <a16:creationId xmlns:a16="http://schemas.microsoft.com/office/drawing/2014/main" id="{D7CFE7C3-805C-45EC-B66E-D695FDE05C61}"/>
                    </a:ext>
                  </a:extLst>
                </p:cNvPr>
                <p:cNvPicPr/>
                <p:nvPr/>
              </p:nvPicPr>
              <p:blipFill>
                <a:blip r:embed="rId276"/>
                <a:stretch>
                  <a:fillRect/>
                </a:stretch>
              </p:blipFill>
              <p:spPr>
                <a:xfrm>
                  <a:off x="2882093" y="3349147"/>
                  <a:ext cx="32544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7088" name="Freihand 167087">
                  <a:extLst>
                    <a:ext uri="{FF2B5EF4-FFF2-40B4-BE49-F238E27FC236}">
                      <a16:creationId xmlns:a16="http://schemas.microsoft.com/office/drawing/2014/main" id="{7152CD2D-E580-46AC-B7D3-383E9B40ED55}"/>
                    </a:ext>
                  </a:extLst>
                </p14:cNvPr>
                <p14:cNvContentPartPr/>
                <p14:nvPr/>
              </p14:nvContentPartPr>
              <p14:xfrm>
                <a:off x="2973173" y="3666307"/>
                <a:ext cx="70560" cy="54360"/>
              </p14:xfrm>
            </p:contentPart>
          </mc:Choice>
          <mc:Fallback xmlns="">
            <p:pic>
              <p:nvPicPr>
                <p:cNvPr id="167088" name="Freihand 167087">
                  <a:extLst>
                    <a:ext uri="{FF2B5EF4-FFF2-40B4-BE49-F238E27FC236}">
                      <a16:creationId xmlns:a16="http://schemas.microsoft.com/office/drawing/2014/main" id="{7152CD2D-E580-46AC-B7D3-383E9B40ED55}"/>
                    </a:ext>
                  </a:extLst>
                </p:cNvPr>
                <p:cNvPicPr/>
                <p:nvPr/>
              </p:nvPicPr>
              <p:blipFill>
                <a:blip r:embed="rId278"/>
                <a:stretch>
                  <a:fillRect/>
                </a:stretch>
              </p:blipFill>
              <p:spPr>
                <a:xfrm>
                  <a:off x="2968853" y="3661987"/>
                  <a:ext cx="792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7089" name="Freihand 167088">
                  <a:extLst>
                    <a:ext uri="{FF2B5EF4-FFF2-40B4-BE49-F238E27FC236}">
                      <a16:creationId xmlns:a16="http://schemas.microsoft.com/office/drawing/2014/main" id="{3D43D250-E6D3-4886-BD7A-A3D521F3DE51}"/>
                    </a:ext>
                  </a:extLst>
                </p14:cNvPr>
                <p14:cNvContentPartPr/>
                <p14:nvPr/>
              </p14:nvContentPartPr>
              <p14:xfrm>
                <a:off x="3027173" y="3656587"/>
                <a:ext cx="68040" cy="191880"/>
              </p14:xfrm>
            </p:contentPart>
          </mc:Choice>
          <mc:Fallback xmlns="">
            <p:pic>
              <p:nvPicPr>
                <p:cNvPr id="167089" name="Freihand 167088">
                  <a:extLst>
                    <a:ext uri="{FF2B5EF4-FFF2-40B4-BE49-F238E27FC236}">
                      <a16:creationId xmlns:a16="http://schemas.microsoft.com/office/drawing/2014/main" id="{3D43D250-E6D3-4886-BD7A-A3D521F3DE51}"/>
                    </a:ext>
                  </a:extLst>
                </p:cNvPr>
                <p:cNvPicPr/>
                <p:nvPr/>
              </p:nvPicPr>
              <p:blipFill>
                <a:blip r:embed="rId280"/>
                <a:stretch>
                  <a:fillRect/>
                </a:stretch>
              </p:blipFill>
              <p:spPr>
                <a:xfrm>
                  <a:off x="3022853" y="3652267"/>
                  <a:ext cx="766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67094" name="Freihand 167093">
                  <a:extLst>
                    <a:ext uri="{FF2B5EF4-FFF2-40B4-BE49-F238E27FC236}">
                      <a16:creationId xmlns:a16="http://schemas.microsoft.com/office/drawing/2014/main" id="{87404E6A-7E9A-4159-9374-9DED320D17CC}"/>
                    </a:ext>
                  </a:extLst>
                </p14:cNvPr>
                <p14:cNvContentPartPr/>
                <p14:nvPr/>
              </p14:nvContentPartPr>
              <p14:xfrm>
                <a:off x="2861573" y="3588547"/>
                <a:ext cx="322200" cy="260280"/>
              </p14:xfrm>
            </p:contentPart>
          </mc:Choice>
          <mc:Fallback xmlns="">
            <p:pic>
              <p:nvPicPr>
                <p:cNvPr id="167094" name="Freihand 167093">
                  <a:extLst>
                    <a:ext uri="{FF2B5EF4-FFF2-40B4-BE49-F238E27FC236}">
                      <a16:creationId xmlns:a16="http://schemas.microsoft.com/office/drawing/2014/main" id="{87404E6A-7E9A-4159-9374-9DED320D17CC}"/>
                    </a:ext>
                  </a:extLst>
                </p:cNvPr>
                <p:cNvPicPr/>
                <p:nvPr/>
              </p:nvPicPr>
              <p:blipFill>
                <a:blip r:embed="rId282"/>
                <a:stretch>
                  <a:fillRect/>
                </a:stretch>
              </p:blipFill>
              <p:spPr>
                <a:xfrm>
                  <a:off x="2857253" y="3584227"/>
                  <a:ext cx="33084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67095" name="Freihand 167094">
                  <a:extLst>
                    <a:ext uri="{FF2B5EF4-FFF2-40B4-BE49-F238E27FC236}">
                      <a16:creationId xmlns:a16="http://schemas.microsoft.com/office/drawing/2014/main" id="{EA1F0AE2-83CD-4676-99F7-4D0F0A9F46B7}"/>
                    </a:ext>
                  </a:extLst>
                </p14:cNvPr>
                <p14:cNvContentPartPr/>
                <p14:nvPr/>
              </p14:nvContentPartPr>
              <p14:xfrm>
                <a:off x="2919893" y="3274267"/>
                <a:ext cx="282600" cy="191520"/>
              </p14:xfrm>
            </p:contentPart>
          </mc:Choice>
          <mc:Fallback xmlns="">
            <p:pic>
              <p:nvPicPr>
                <p:cNvPr id="167095" name="Freihand 167094">
                  <a:extLst>
                    <a:ext uri="{FF2B5EF4-FFF2-40B4-BE49-F238E27FC236}">
                      <a16:creationId xmlns:a16="http://schemas.microsoft.com/office/drawing/2014/main" id="{EA1F0AE2-83CD-4676-99F7-4D0F0A9F46B7}"/>
                    </a:ext>
                  </a:extLst>
                </p:cNvPr>
                <p:cNvPicPr/>
                <p:nvPr/>
              </p:nvPicPr>
              <p:blipFill>
                <a:blip r:embed="rId284"/>
                <a:stretch>
                  <a:fillRect/>
                </a:stretch>
              </p:blipFill>
              <p:spPr>
                <a:xfrm>
                  <a:off x="2915573" y="3269947"/>
                  <a:ext cx="2912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67096" name="Freihand 167095">
                  <a:extLst>
                    <a:ext uri="{FF2B5EF4-FFF2-40B4-BE49-F238E27FC236}">
                      <a16:creationId xmlns:a16="http://schemas.microsoft.com/office/drawing/2014/main" id="{1C4F6785-7FAD-4546-B4A1-AABDD9B20902}"/>
                    </a:ext>
                  </a:extLst>
                </p14:cNvPr>
                <p14:cNvContentPartPr/>
                <p14:nvPr/>
              </p14:nvContentPartPr>
              <p14:xfrm>
                <a:off x="3432893" y="3587827"/>
                <a:ext cx="360" cy="360"/>
              </p14:xfrm>
            </p:contentPart>
          </mc:Choice>
          <mc:Fallback xmlns="">
            <p:pic>
              <p:nvPicPr>
                <p:cNvPr id="167096" name="Freihand 167095">
                  <a:extLst>
                    <a:ext uri="{FF2B5EF4-FFF2-40B4-BE49-F238E27FC236}">
                      <a16:creationId xmlns:a16="http://schemas.microsoft.com/office/drawing/2014/main" id="{1C4F6785-7FAD-4546-B4A1-AABDD9B20902}"/>
                    </a:ext>
                  </a:extLst>
                </p:cNvPr>
                <p:cNvPicPr/>
                <p:nvPr/>
              </p:nvPicPr>
              <p:blipFill>
                <a:blip r:embed="rId26"/>
                <a:stretch>
                  <a:fillRect/>
                </a:stretch>
              </p:blipFill>
              <p:spPr>
                <a:xfrm>
                  <a:off x="3428573" y="3583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67097" name="Freihand 167096">
                  <a:extLst>
                    <a:ext uri="{FF2B5EF4-FFF2-40B4-BE49-F238E27FC236}">
                      <a16:creationId xmlns:a16="http://schemas.microsoft.com/office/drawing/2014/main" id="{896A9772-6166-4FF1-95DA-74646EF701B3}"/>
                    </a:ext>
                  </a:extLst>
                </p14:cNvPr>
                <p14:cNvContentPartPr/>
                <p14:nvPr/>
              </p14:nvContentPartPr>
              <p14:xfrm>
                <a:off x="3449453" y="3569467"/>
                <a:ext cx="219240" cy="77040"/>
              </p14:xfrm>
            </p:contentPart>
          </mc:Choice>
          <mc:Fallback xmlns="">
            <p:pic>
              <p:nvPicPr>
                <p:cNvPr id="167097" name="Freihand 167096">
                  <a:extLst>
                    <a:ext uri="{FF2B5EF4-FFF2-40B4-BE49-F238E27FC236}">
                      <a16:creationId xmlns:a16="http://schemas.microsoft.com/office/drawing/2014/main" id="{896A9772-6166-4FF1-95DA-74646EF701B3}"/>
                    </a:ext>
                  </a:extLst>
                </p:cNvPr>
                <p:cNvPicPr/>
                <p:nvPr/>
              </p:nvPicPr>
              <p:blipFill>
                <a:blip r:embed="rId287"/>
                <a:stretch>
                  <a:fillRect/>
                </a:stretch>
              </p:blipFill>
              <p:spPr>
                <a:xfrm>
                  <a:off x="3445133" y="3565147"/>
                  <a:ext cx="2278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67098" name="Freihand 167097">
                  <a:extLst>
                    <a:ext uri="{FF2B5EF4-FFF2-40B4-BE49-F238E27FC236}">
                      <a16:creationId xmlns:a16="http://schemas.microsoft.com/office/drawing/2014/main" id="{55A5E8E8-DDA2-45BE-B533-476BB2F58E59}"/>
                    </a:ext>
                  </a:extLst>
                </p14:cNvPr>
                <p14:cNvContentPartPr/>
                <p14:nvPr/>
              </p14:nvContentPartPr>
              <p14:xfrm>
                <a:off x="4004213" y="3346267"/>
                <a:ext cx="173160" cy="129960"/>
              </p14:xfrm>
            </p:contentPart>
          </mc:Choice>
          <mc:Fallback xmlns="">
            <p:pic>
              <p:nvPicPr>
                <p:cNvPr id="167098" name="Freihand 167097">
                  <a:extLst>
                    <a:ext uri="{FF2B5EF4-FFF2-40B4-BE49-F238E27FC236}">
                      <a16:creationId xmlns:a16="http://schemas.microsoft.com/office/drawing/2014/main" id="{55A5E8E8-DDA2-45BE-B533-476BB2F58E59}"/>
                    </a:ext>
                  </a:extLst>
                </p:cNvPr>
                <p:cNvPicPr/>
                <p:nvPr/>
              </p:nvPicPr>
              <p:blipFill>
                <a:blip r:embed="rId289"/>
                <a:stretch>
                  <a:fillRect/>
                </a:stretch>
              </p:blipFill>
              <p:spPr>
                <a:xfrm>
                  <a:off x="3999893" y="3341947"/>
                  <a:ext cx="1818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67099" name="Freihand 167098">
                  <a:extLst>
                    <a:ext uri="{FF2B5EF4-FFF2-40B4-BE49-F238E27FC236}">
                      <a16:creationId xmlns:a16="http://schemas.microsoft.com/office/drawing/2014/main" id="{D8C635FB-0303-4BA2-91A2-DBEA8CC14CD7}"/>
                    </a:ext>
                  </a:extLst>
                </p14:cNvPr>
                <p14:cNvContentPartPr/>
                <p14:nvPr/>
              </p14:nvContentPartPr>
              <p14:xfrm>
                <a:off x="4160093" y="3443467"/>
                <a:ext cx="93240" cy="59040"/>
              </p14:xfrm>
            </p:contentPart>
          </mc:Choice>
          <mc:Fallback xmlns="">
            <p:pic>
              <p:nvPicPr>
                <p:cNvPr id="167099" name="Freihand 167098">
                  <a:extLst>
                    <a:ext uri="{FF2B5EF4-FFF2-40B4-BE49-F238E27FC236}">
                      <a16:creationId xmlns:a16="http://schemas.microsoft.com/office/drawing/2014/main" id="{D8C635FB-0303-4BA2-91A2-DBEA8CC14CD7}"/>
                    </a:ext>
                  </a:extLst>
                </p:cNvPr>
                <p:cNvPicPr/>
                <p:nvPr/>
              </p:nvPicPr>
              <p:blipFill>
                <a:blip r:embed="rId291"/>
                <a:stretch>
                  <a:fillRect/>
                </a:stretch>
              </p:blipFill>
              <p:spPr>
                <a:xfrm>
                  <a:off x="4155773" y="3439147"/>
                  <a:ext cx="1018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67100" name="Freihand 167099">
                  <a:extLst>
                    <a:ext uri="{FF2B5EF4-FFF2-40B4-BE49-F238E27FC236}">
                      <a16:creationId xmlns:a16="http://schemas.microsoft.com/office/drawing/2014/main" id="{6D709741-2538-48E8-868A-F09690F86D52}"/>
                    </a:ext>
                  </a:extLst>
                </p14:cNvPr>
                <p14:cNvContentPartPr/>
                <p14:nvPr/>
              </p14:nvContentPartPr>
              <p14:xfrm>
                <a:off x="3940133" y="3519067"/>
                <a:ext cx="393480" cy="55440"/>
              </p14:xfrm>
            </p:contentPart>
          </mc:Choice>
          <mc:Fallback xmlns="">
            <p:pic>
              <p:nvPicPr>
                <p:cNvPr id="167100" name="Freihand 167099">
                  <a:extLst>
                    <a:ext uri="{FF2B5EF4-FFF2-40B4-BE49-F238E27FC236}">
                      <a16:creationId xmlns:a16="http://schemas.microsoft.com/office/drawing/2014/main" id="{6D709741-2538-48E8-868A-F09690F86D52}"/>
                    </a:ext>
                  </a:extLst>
                </p:cNvPr>
                <p:cNvPicPr/>
                <p:nvPr/>
              </p:nvPicPr>
              <p:blipFill>
                <a:blip r:embed="rId293"/>
                <a:stretch>
                  <a:fillRect/>
                </a:stretch>
              </p:blipFill>
              <p:spPr>
                <a:xfrm>
                  <a:off x="3935813" y="3514747"/>
                  <a:ext cx="4021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67101" name="Freihand 167100">
                  <a:extLst>
                    <a:ext uri="{FF2B5EF4-FFF2-40B4-BE49-F238E27FC236}">
                      <a16:creationId xmlns:a16="http://schemas.microsoft.com/office/drawing/2014/main" id="{63EE686E-5BD6-416E-86EF-2FF4A7C9109B}"/>
                    </a:ext>
                  </a:extLst>
                </p14:cNvPr>
                <p14:cNvContentPartPr/>
                <p14:nvPr/>
              </p14:nvContentPartPr>
              <p14:xfrm>
                <a:off x="4076213" y="3625987"/>
                <a:ext cx="75240" cy="48240"/>
              </p14:xfrm>
            </p:contentPart>
          </mc:Choice>
          <mc:Fallback xmlns="">
            <p:pic>
              <p:nvPicPr>
                <p:cNvPr id="167101" name="Freihand 167100">
                  <a:extLst>
                    <a:ext uri="{FF2B5EF4-FFF2-40B4-BE49-F238E27FC236}">
                      <a16:creationId xmlns:a16="http://schemas.microsoft.com/office/drawing/2014/main" id="{63EE686E-5BD6-416E-86EF-2FF4A7C9109B}"/>
                    </a:ext>
                  </a:extLst>
                </p:cNvPr>
                <p:cNvPicPr/>
                <p:nvPr/>
              </p:nvPicPr>
              <p:blipFill>
                <a:blip r:embed="rId295"/>
                <a:stretch>
                  <a:fillRect/>
                </a:stretch>
              </p:blipFill>
              <p:spPr>
                <a:xfrm>
                  <a:off x="4071893" y="3621667"/>
                  <a:ext cx="8388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67102" name="Freihand 167101">
                  <a:extLst>
                    <a:ext uri="{FF2B5EF4-FFF2-40B4-BE49-F238E27FC236}">
                      <a16:creationId xmlns:a16="http://schemas.microsoft.com/office/drawing/2014/main" id="{0E33680A-E916-4A01-8568-F8489E6E3D9E}"/>
                    </a:ext>
                  </a:extLst>
                </p14:cNvPr>
                <p14:cNvContentPartPr/>
                <p14:nvPr/>
              </p14:nvContentPartPr>
              <p14:xfrm>
                <a:off x="4111493" y="3659467"/>
                <a:ext cx="71640" cy="117720"/>
              </p14:xfrm>
            </p:contentPart>
          </mc:Choice>
          <mc:Fallback xmlns="">
            <p:pic>
              <p:nvPicPr>
                <p:cNvPr id="167102" name="Freihand 167101">
                  <a:extLst>
                    <a:ext uri="{FF2B5EF4-FFF2-40B4-BE49-F238E27FC236}">
                      <a16:creationId xmlns:a16="http://schemas.microsoft.com/office/drawing/2014/main" id="{0E33680A-E916-4A01-8568-F8489E6E3D9E}"/>
                    </a:ext>
                  </a:extLst>
                </p:cNvPr>
                <p:cNvPicPr/>
                <p:nvPr/>
              </p:nvPicPr>
              <p:blipFill>
                <a:blip r:embed="rId297"/>
                <a:stretch>
                  <a:fillRect/>
                </a:stretch>
              </p:blipFill>
              <p:spPr>
                <a:xfrm>
                  <a:off x="4107173" y="3655147"/>
                  <a:ext cx="8028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67106" name="Freihand 167105">
                  <a:extLst>
                    <a:ext uri="{FF2B5EF4-FFF2-40B4-BE49-F238E27FC236}">
                      <a16:creationId xmlns:a16="http://schemas.microsoft.com/office/drawing/2014/main" id="{5E736815-FF05-4EFD-99EC-8B428A20CE71}"/>
                    </a:ext>
                  </a:extLst>
                </p14:cNvPr>
                <p14:cNvContentPartPr/>
                <p14:nvPr/>
              </p14:nvContentPartPr>
              <p14:xfrm>
                <a:off x="4599653" y="3485947"/>
                <a:ext cx="17640" cy="131400"/>
              </p14:xfrm>
            </p:contentPart>
          </mc:Choice>
          <mc:Fallback xmlns="">
            <p:pic>
              <p:nvPicPr>
                <p:cNvPr id="167106" name="Freihand 167105">
                  <a:extLst>
                    <a:ext uri="{FF2B5EF4-FFF2-40B4-BE49-F238E27FC236}">
                      <a16:creationId xmlns:a16="http://schemas.microsoft.com/office/drawing/2014/main" id="{5E736815-FF05-4EFD-99EC-8B428A20CE71}"/>
                    </a:ext>
                  </a:extLst>
                </p:cNvPr>
                <p:cNvPicPr/>
                <p:nvPr/>
              </p:nvPicPr>
              <p:blipFill>
                <a:blip r:embed="rId299"/>
                <a:stretch>
                  <a:fillRect/>
                </a:stretch>
              </p:blipFill>
              <p:spPr>
                <a:xfrm>
                  <a:off x="4595333" y="3481627"/>
                  <a:ext cx="262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67107" name="Freihand 167106">
                  <a:extLst>
                    <a:ext uri="{FF2B5EF4-FFF2-40B4-BE49-F238E27FC236}">
                      <a16:creationId xmlns:a16="http://schemas.microsoft.com/office/drawing/2014/main" id="{486DF825-F943-453D-83D1-912AC89E72B5}"/>
                    </a:ext>
                  </a:extLst>
                </p14:cNvPr>
                <p14:cNvContentPartPr/>
                <p14:nvPr/>
              </p14:nvContentPartPr>
              <p14:xfrm>
                <a:off x="4556093" y="3518707"/>
                <a:ext cx="111960" cy="3600"/>
              </p14:xfrm>
            </p:contentPart>
          </mc:Choice>
          <mc:Fallback xmlns="">
            <p:pic>
              <p:nvPicPr>
                <p:cNvPr id="167107" name="Freihand 167106">
                  <a:extLst>
                    <a:ext uri="{FF2B5EF4-FFF2-40B4-BE49-F238E27FC236}">
                      <a16:creationId xmlns:a16="http://schemas.microsoft.com/office/drawing/2014/main" id="{486DF825-F943-453D-83D1-912AC89E72B5}"/>
                    </a:ext>
                  </a:extLst>
                </p:cNvPr>
                <p:cNvPicPr/>
                <p:nvPr/>
              </p:nvPicPr>
              <p:blipFill>
                <a:blip r:embed="rId301"/>
                <a:stretch>
                  <a:fillRect/>
                </a:stretch>
              </p:blipFill>
              <p:spPr>
                <a:xfrm>
                  <a:off x="4551773" y="3514387"/>
                  <a:ext cx="1206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67108" name="Freihand 167107">
                  <a:extLst>
                    <a:ext uri="{FF2B5EF4-FFF2-40B4-BE49-F238E27FC236}">
                      <a16:creationId xmlns:a16="http://schemas.microsoft.com/office/drawing/2014/main" id="{D4EA4D07-72CC-4B08-88A4-AE17B9C019EF}"/>
                    </a:ext>
                  </a:extLst>
                </p14:cNvPr>
                <p14:cNvContentPartPr/>
                <p14:nvPr/>
              </p14:nvContentPartPr>
              <p14:xfrm>
                <a:off x="4841933" y="3415747"/>
                <a:ext cx="241200" cy="150840"/>
              </p14:xfrm>
            </p:contentPart>
          </mc:Choice>
          <mc:Fallback xmlns="">
            <p:pic>
              <p:nvPicPr>
                <p:cNvPr id="167108" name="Freihand 167107">
                  <a:extLst>
                    <a:ext uri="{FF2B5EF4-FFF2-40B4-BE49-F238E27FC236}">
                      <a16:creationId xmlns:a16="http://schemas.microsoft.com/office/drawing/2014/main" id="{D4EA4D07-72CC-4B08-88A4-AE17B9C019EF}"/>
                    </a:ext>
                  </a:extLst>
                </p:cNvPr>
                <p:cNvPicPr/>
                <p:nvPr/>
              </p:nvPicPr>
              <p:blipFill>
                <a:blip r:embed="rId303"/>
                <a:stretch>
                  <a:fillRect/>
                </a:stretch>
              </p:blipFill>
              <p:spPr>
                <a:xfrm>
                  <a:off x="4837613" y="3411427"/>
                  <a:ext cx="249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67109" name="Freihand 167108">
                  <a:extLst>
                    <a:ext uri="{FF2B5EF4-FFF2-40B4-BE49-F238E27FC236}">
                      <a16:creationId xmlns:a16="http://schemas.microsoft.com/office/drawing/2014/main" id="{BE30BC3C-62AC-46D9-9A5B-376581BC1F91}"/>
                    </a:ext>
                  </a:extLst>
                </p14:cNvPr>
                <p14:cNvContentPartPr/>
                <p14:nvPr/>
              </p14:nvContentPartPr>
              <p14:xfrm>
                <a:off x="5020493" y="3521587"/>
                <a:ext cx="58320" cy="124920"/>
              </p14:xfrm>
            </p:contentPart>
          </mc:Choice>
          <mc:Fallback xmlns="">
            <p:pic>
              <p:nvPicPr>
                <p:cNvPr id="167109" name="Freihand 167108">
                  <a:extLst>
                    <a:ext uri="{FF2B5EF4-FFF2-40B4-BE49-F238E27FC236}">
                      <a16:creationId xmlns:a16="http://schemas.microsoft.com/office/drawing/2014/main" id="{BE30BC3C-62AC-46D9-9A5B-376581BC1F91}"/>
                    </a:ext>
                  </a:extLst>
                </p:cNvPr>
                <p:cNvPicPr/>
                <p:nvPr/>
              </p:nvPicPr>
              <p:blipFill>
                <a:blip r:embed="rId305"/>
                <a:stretch>
                  <a:fillRect/>
                </a:stretch>
              </p:blipFill>
              <p:spPr>
                <a:xfrm>
                  <a:off x="5016173" y="3517267"/>
                  <a:ext cx="669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66979" name="Freihand 166978">
                  <a:extLst>
                    <a:ext uri="{FF2B5EF4-FFF2-40B4-BE49-F238E27FC236}">
                      <a16:creationId xmlns:a16="http://schemas.microsoft.com/office/drawing/2014/main" id="{110D9618-97A4-4DA1-8480-E841669BC281}"/>
                    </a:ext>
                  </a:extLst>
                </p14:cNvPr>
                <p14:cNvContentPartPr/>
                <p14:nvPr/>
              </p14:nvContentPartPr>
              <p14:xfrm>
                <a:off x="1721813" y="2896627"/>
                <a:ext cx="47520" cy="133560"/>
              </p14:xfrm>
            </p:contentPart>
          </mc:Choice>
          <mc:Fallback xmlns="">
            <p:pic>
              <p:nvPicPr>
                <p:cNvPr id="166979" name="Freihand 166978">
                  <a:extLst>
                    <a:ext uri="{FF2B5EF4-FFF2-40B4-BE49-F238E27FC236}">
                      <a16:creationId xmlns:a16="http://schemas.microsoft.com/office/drawing/2014/main" id="{110D9618-97A4-4DA1-8480-E841669BC281}"/>
                    </a:ext>
                  </a:extLst>
                </p:cNvPr>
                <p:cNvPicPr/>
                <p:nvPr/>
              </p:nvPicPr>
              <p:blipFill>
                <a:blip r:embed="rId307"/>
                <a:stretch>
                  <a:fillRect/>
                </a:stretch>
              </p:blipFill>
              <p:spPr>
                <a:xfrm>
                  <a:off x="1717493" y="2892307"/>
                  <a:ext cx="5616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66980" name="Freihand 166979">
                  <a:extLst>
                    <a:ext uri="{FF2B5EF4-FFF2-40B4-BE49-F238E27FC236}">
                      <a16:creationId xmlns:a16="http://schemas.microsoft.com/office/drawing/2014/main" id="{273D4A4C-7B7E-4E74-B02E-301DB5E2F886}"/>
                    </a:ext>
                  </a:extLst>
                </p14:cNvPr>
                <p14:cNvContentPartPr/>
                <p14:nvPr/>
              </p14:nvContentPartPr>
              <p14:xfrm>
                <a:off x="1629653" y="2860267"/>
                <a:ext cx="177480" cy="149040"/>
              </p14:xfrm>
            </p:contentPart>
          </mc:Choice>
          <mc:Fallback xmlns="">
            <p:pic>
              <p:nvPicPr>
                <p:cNvPr id="166980" name="Freihand 166979">
                  <a:extLst>
                    <a:ext uri="{FF2B5EF4-FFF2-40B4-BE49-F238E27FC236}">
                      <a16:creationId xmlns:a16="http://schemas.microsoft.com/office/drawing/2014/main" id="{273D4A4C-7B7E-4E74-B02E-301DB5E2F886}"/>
                    </a:ext>
                  </a:extLst>
                </p:cNvPr>
                <p:cNvPicPr/>
                <p:nvPr/>
              </p:nvPicPr>
              <p:blipFill>
                <a:blip r:embed="rId309"/>
                <a:stretch>
                  <a:fillRect/>
                </a:stretch>
              </p:blipFill>
              <p:spPr>
                <a:xfrm>
                  <a:off x="1625333" y="2855947"/>
                  <a:ext cx="1861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66981" name="Freihand 166980">
                  <a:extLst>
                    <a:ext uri="{FF2B5EF4-FFF2-40B4-BE49-F238E27FC236}">
                      <a16:creationId xmlns:a16="http://schemas.microsoft.com/office/drawing/2014/main" id="{AAA3CFB8-0567-4ADF-B4D1-08524C059016}"/>
                    </a:ext>
                  </a:extLst>
                </p14:cNvPr>
                <p14:cNvContentPartPr/>
                <p14:nvPr/>
              </p14:nvContentPartPr>
              <p14:xfrm>
                <a:off x="1815413" y="2939827"/>
                <a:ext cx="215640" cy="59760"/>
              </p14:xfrm>
            </p:contentPart>
          </mc:Choice>
          <mc:Fallback xmlns="">
            <p:pic>
              <p:nvPicPr>
                <p:cNvPr id="166981" name="Freihand 166980">
                  <a:extLst>
                    <a:ext uri="{FF2B5EF4-FFF2-40B4-BE49-F238E27FC236}">
                      <a16:creationId xmlns:a16="http://schemas.microsoft.com/office/drawing/2014/main" id="{AAA3CFB8-0567-4ADF-B4D1-08524C059016}"/>
                    </a:ext>
                  </a:extLst>
                </p:cNvPr>
                <p:cNvPicPr/>
                <p:nvPr/>
              </p:nvPicPr>
              <p:blipFill>
                <a:blip r:embed="rId311"/>
                <a:stretch>
                  <a:fillRect/>
                </a:stretch>
              </p:blipFill>
              <p:spPr>
                <a:xfrm>
                  <a:off x="1811093" y="2935507"/>
                  <a:ext cx="22428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66982" name="Freihand 166981">
                  <a:extLst>
                    <a:ext uri="{FF2B5EF4-FFF2-40B4-BE49-F238E27FC236}">
                      <a16:creationId xmlns:a16="http://schemas.microsoft.com/office/drawing/2014/main" id="{C3EC523E-04FC-424A-A1BC-11EF67D6FD64}"/>
                    </a:ext>
                  </a:extLst>
                </p14:cNvPr>
                <p14:cNvContentPartPr/>
                <p14:nvPr/>
              </p14:nvContentPartPr>
              <p14:xfrm>
                <a:off x="2053013" y="2839027"/>
                <a:ext cx="170640" cy="128520"/>
              </p14:xfrm>
            </p:contentPart>
          </mc:Choice>
          <mc:Fallback xmlns="">
            <p:pic>
              <p:nvPicPr>
                <p:cNvPr id="166982" name="Freihand 166981">
                  <a:extLst>
                    <a:ext uri="{FF2B5EF4-FFF2-40B4-BE49-F238E27FC236}">
                      <a16:creationId xmlns:a16="http://schemas.microsoft.com/office/drawing/2014/main" id="{C3EC523E-04FC-424A-A1BC-11EF67D6FD64}"/>
                    </a:ext>
                  </a:extLst>
                </p:cNvPr>
                <p:cNvPicPr/>
                <p:nvPr/>
              </p:nvPicPr>
              <p:blipFill>
                <a:blip r:embed="rId313"/>
                <a:stretch>
                  <a:fillRect/>
                </a:stretch>
              </p:blipFill>
              <p:spPr>
                <a:xfrm>
                  <a:off x="2048693" y="2834707"/>
                  <a:ext cx="1792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66983" name="Freihand 166982">
                  <a:extLst>
                    <a:ext uri="{FF2B5EF4-FFF2-40B4-BE49-F238E27FC236}">
                      <a16:creationId xmlns:a16="http://schemas.microsoft.com/office/drawing/2014/main" id="{E4AFCD70-EC76-4A95-8D79-FBA342BB80D5}"/>
                    </a:ext>
                  </a:extLst>
                </p14:cNvPr>
                <p14:cNvContentPartPr/>
                <p14:nvPr/>
              </p14:nvContentPartPr>
              <p14:xfrm>
                <a:off x="2258573" y="2904547"/>
                <a:ext cx="96120" cy="58320"/>
              </p14:xfrm>
            </p:contentPart>
          </mc:Choice>
          <mc:Fallback xmlns="">
            <p:pic>
              <p:nvPicPr>
                <p:cNvPr id="166983" name="Freihand 166982">
                  <a:extLst>
                    <a:ext uri="{FF2B5EF4-FFF2-40B4-BE49-F238E27FC236}">
                      <a16:creationId xmlns:a16="http://schemas.microsoft.com/office/drawing/2014/main" id="{E4AFCD70-EC76-4A95-8D79-FBA342BB80D5}"/>
                    </a:ext>
                  </a:extLst>
                </p:cNvPr>
                <p:cNvPicPr/>
                <p:nvPr/>
              </p:nvPicPr>
              <p:blipFill>
                <a:blip r:embed="rId315"/>
                <a:stretch>
                  <a:fillRect/>
                </a:stretch>
              </p:blipFill>
              <p:spPr>
                <a:xfrm>
                  <a:off x="2254253" y="2900227"/>
                  <a:ext cx="1047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66984" name="Freihand 166983">
                  <a:extLst>
                    <a:ext uri="{FF2B5EF4-FFF2-40B4-BE49-F238E27FC236}">
                      <a16:creationId xmlns:a16="http://schemas.microsoft.com/office/drawing/2014/main" id="{0C0A63A8-B014-4A72-AB81-A728C2561EED}"/>
                    </a:ext>
                  </a:extLst>
                </p14:cNvPr>
                <p14:cNvContentPartPr/>
                <p14:nvPr/>
              </p14:nvContentPartPr>
              <p14:xfrm>
                <a:off x="2388173" y="2828587"/>
                <a:ext cx="341640" cy="149040"/>
              </p14:xfrm>
            </p:contentPart>
          </mc:Choice>
          <mc:Fallback xmlns="">
            <p:pic>
              <p:nvPicPr>
                <p:cNvPr id="166984" name="Freihand 166983">
                  <a:extLst>
                    <a:ext uri="{FF2B5EF4-FFF2-40B4-BE49-F238E27FC236}">
                      <a16:creationId xmlns:a16="http://schemas.microsoft.com/office/drawing/2014/main" id="{0C0A63A8-B014-4A72-AB81-A728C2561EED}"/>
                    </a:ext>
                  </a:extLst>
                </p:cNvPr>
                <p:cNvPicPr/>
                <p:nvPr/>
              </p:nvPicPr>
              <p:blipFill>
                <a:blip r:embed="rId317"/>
                <a:stretch>
                  <a:fillRect/>
                </a:stretch>
              </p:blipFill>
              <p:spPr>
                <a:xfrm>
                  <a:off x="2383853" y="2824267"/>
                  <a:ext cx="35028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66985" name="Freihand 166984">
                  <a:extLst>
                    <a:ext uri="{FF2B5EF4-FFF2-40B4-BE49-F238E27FC236}">
                      <a16:creationId xmlns:a16="http://schemas.microsoft.com/office/drawing/2014/main" id="{30510D37-1E4E-4D8E-8A6F-D703906EF93E}"/>
                    </a:ext>
                  </a:extLst>
                </p14:cNvPr>
                <p14:cNvContentPartPr/>
                <p14:nvPr/>
              </p14:nvContentPartPr>
              <p14:xfrm>
                <a:off x="2751773" y="2823907"/>
                <a:ext cx="282240" cy="172440"/>
              </p14:xfrm>
            </p:contentPart>
          </mc:Choice>
          <mc:Fallback xmlns="">
            <p:pic>
              <p:nvPicPr>
                <p:cNvPr id="166985" name="Freihand 166984">
                  <a:extLst>
                    <a:ext uri="{FF2B5EF4-FFF2-40B4-BE49-F238E27FC236}">
                      <a16:creationId xmlns:a16="http://schemas.microsoft.com/office/drawing/2014/main" id="{30510D37-1E4E-4D8E-8A6F-D703906EF93E}"/>
                    </a:ext>
                  </a:extLst>
                </p:cNvPr>
                <p:cNvPicPr/>
                <p:nvPr/>
              </p:nvPicPr>
              <p:blipFill>
                <a:blip r:embed="rId319"/>
                <a:stretch>
                  <a:fillRect/>
                </a:stretch>
              </p:blipFill>
              <p:spPr>
                <a:xfrm>
                  <a:off x="2747453" y="2819587"/>
                  <a:ext cx="2908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66986" name="Freihand 166985">
                  <a:extLst>
                    <a:ext uri="{FF2B5EF4-FFF2-40B4-BE49-F238E27FC236}">
                      <a16:creationId xmlns:a16="http://schemas.microsoft.com/office/drawing/2014/main" id="{335D654E-F9C3-406C-BAFD-58ABB6E7134F}"/>
                    </a:ext>
                  </a:extLst>
                </p14:cNvPr>
                <p14:cNvContentPartPr/>
                <p14:nvPr/>
              </p14:nvContentPartPr>
              <p14:xfrm>
                <a:off x="3031493" y="2844067"/>
                <a:ext cx="33840" cy="37800"/>
              </p14:xfrm>
            </p:contentPart>
          </mc:Choice>
          <mc:Fallback xmlns="">
            <p:pic>
              <p:nvPicPr>
                <p:cNvPr id="166986" name="Freihand 166985">
                  <a:extLst>
                    <a:ext uri="{FF2B5EF4-FFF2-40B4-BE49-F238E27FC236}">
                      <a16:creationId xmlns:a16="http://schemas.microsoft.com/office/drawing/2014/main" id="{335D654E-F9C3-406C-BAFD-58ABB6E7134F}"/>
                    </a:ext>
                  </a:extLst>
                </p:cNvPr>
                <p:cNvPicPr/>
                <p:nvPr/>
              </p:nvPicPr>
              <p:blipFill>
                <a:blip r:embed="rId321"/>
                <a:stretch>
                  <a:fillRect/>
                </a:stretch>
              </p:blipFill>
              <p:spPr>
                <a:xfrm>
                  <a:off x="3026813" y="2839747"/>
                  <a:ext cx="424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66987" name="Freihand 166986">
                  <a:extLst>
                    <a:ext uri="{FF2B5EF4-FFF2-40B4-BE49-F238E27FC236}">
                      <a16:creationId xmlns:a16="http://schemas.microsoft.com/office/drawing/2014/main" id="{EAFB8967-DA00-4BCC-BA63-96182A6779DF}"/>
                    </a:ext>
                  </a:extLst>
                </p14:cNvPr>
                <p14:cNvContentPartPr/>
                <p14:nvPr/>
              </p14:nvContentPartPr>
              <p14:xfrm>
                <a:off x="3087293" y="2831467"/>
                <a:ext cx="146520" cy="135720"/>
              </p14:xfrm>
            </p:contentPart>
          </mc:Choice>
          <mc:Fallback xmlns="">
            <p:pic>
              <p:nvPicPr>
                <p:cNvPr id="166987" name="Freihand 166986">
                  <a:extLst>
                    <a:ext uri="{FF2B5EF4-FFF2-40B4-BE49-F238E27FC236}">
                      <a16:creationId xmlns:a16="http://schemas.microsoft.com/office/drawing/2014/main" id="{EAFB8967-DA00-4BCC-BA63-96182A6779DF}"/>
                    </a:ext>
                  </a:extLst>
                </p:cNvPr>
                <p:cNvPicPr/>
                <p:nvPr/>
              </p:nvPicPr>
              <p:blipFill>
                <a:blip r:embed="rId323"/>
                <a:stretch>
                  <a:fillRect/>
                </a:stretch>
              </p:blipFill>
              <p:spPr>
                <a:xfrm>
                  <a:off x="3082973" y="2827147"/>
                  <a:ext cx="1551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66988" name="Freihand 166987">
                  <a:extLst>
                    <a:ext uri="{FF2B5EF4-FFF2-40B4-BE49-F238E27FC236}">
                      <a16:creationId xmlns:a16="http://schemas.microsoft.com/office/drawing/2014/main" id="{AA379B0C-70C3-4D12-BD9D-33C62FC0C33A}"/>
                    </a:ext>
                  </a:extLst>
                </p14:cNvPr>
                <p14:cNvContentPartPr/>
                <p14:nvPr/>
              </p14:nvContentPartPr>
              <p14:xfrm>
                <a:off x="3267653" y="2901667"/>
                <a:ext cx="110520" cy="98640"/>
              </p14:xfrm>
            </p:contentPart>
          </mc:Choice>
          <mc:Fallback xmlns="">
            <p:pic>
              <p:nvPicPr>
                <p:cNvPr id="166988" name="Freihand 166987">
                  <a:extLst>
                    <a:ext uri="{FF2B5EF4-FFF2-40B4-BE49-F238E27FC236}">
                      <a16:creationId xmlns:a16="http://schemas.microsoft.com/office/drawing/2014/main" id="{AA379B0C-70C3-4D12-BD9D-33C62FC0C33A}"/>
                    </a:ext>
                  </a:extLst>
                </p:cNvPr>
                <p:cNvPicPr/>
                <p:nvPr/>
              </p:nvPicPr>
              <p:blipFill>
                <a:blip r:embed="rId325"/>
                <a:stretch>
                  <a:fillRect/>
                </a:stretch>
              </p:blipFill>
              <p:spPr>
                <a:xfrm>
                  <a:off x="3263333" y="2897347"/>
                  <a:ext cx="1191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66989" name="Freihand 166988">
                  <a:extLst>
                    <a:ext uri="{FF2B5EF4-FFF2-40B4-BE49-F238E27FC236}">
                      <a16:creationId xmlns:a16="http://schemas.microsoft.com/office/drawing/2014/main" id="{961B4B84-0B4C-4AC6-9443-A775A3DCC5A0}"/>
                    </a:ext>
                  </a:extLst>
                </p14:cNvPr>
                <p14:cNvContentPartPr/>
                <p14:nvPr/>
              </p14:nvContentPartPr>
              <p14:xfrm>
                <a:off x="3477533" y="2822827"/>
                <a:ext cx="150480" cy="137160"/>
              </p14:xfrm>
            </p:contentPart>
          </mc:Choice>
          <mc:Fallback xmlns="">
            <p:pic>
              <p:nvPicPr>
                <p:cNvPr id="166989" name="Freihand 166988">
                  <a:extLst>
                    <a:ext uri="{FF2B5EF4-FFF2-40B4-BE49-F238E27FC236}">
                      <a16:creationId xmlns:a16="http://schemas.microsoft.com/office/drawing/2014/main" id="{961B4B84-0B4C-4AC6-9443-A775A3DCC5A0}"/>
                    </a:ext>
                  </a:extLst>
                </p:cNvPr>
                <p:cNvPicPr/>
                <p:nvPr/>
              </p:nvPicPr>
              <p:blipFill>
                <a:blip r:embed="rId327"/>
                <a:stretch>
                  <a:fillRect/>
                </a:stretch>
              </p:blipFill>
              <p:spPr>
                <a:xfrm>
                  <a:off x="3473213" y="2818507"/>
                  <a:ext cx="159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66990" name="Freihand 166989">
                  <a:extLst>
                    <a:ext uri="{FF2B5EF4-FFF2-40B4-BE49-F238E27FC236}">
                      <a16:creationId xmlns:a16="http://schemas.microsoft.com/office/drawing/2014/main" id="{3D513748-F99B-4500-811D-6E5729650660}"/>
                    </a:ext>
                  </a:extLst>
                </p14:cNvPr>
                <p14:cNvContentPartPr/>
                <p14:nvPr/>
              </p14:nvContentPartPr>
              <p14:xfrm>
                <a:off x="3554573" y="2915707"/>
                <a:ext cx="197640" cy="35280"/>
              </p14:xfrm>
            </p:contentPart>
          </mc:Choice>
          <mc:Fallback xmlns="">
            <p:pic>
              <p:nvPicPr>
                <p:cNvPr id="166990" name="Freihand 166989">
                  <a:extLst>
                    <a:ext uri="{FF2B5EF4-FFF2-40B4-BE49-F238E27FC236}">
                      <a16:creationId xmlns:a16="http://schemas.microsoft.com/office/drawing/2014/main" id="{3D513748-F99B-4500-811D-6E5729650660}"/>
                    </a:ext>
                  </a:extLst>
                </p:cNvPr>
                <p:cNvPicPr/>
                <p:nvPr/>
              </p:nvPicPr>
              <p:blipFill>
                <a:blip r:embed="rId329"/>
                <a:stretch>
                  <a:fillRect/>
                </a:stretch>
              </p:blipFill>
              <p:spPr>
                <a:xfrm>
                  <a:off x="3550253" y="2911387"/>
                  <a:ext cx="20628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66991" name="Freihand 166990">
                  <a:extLst>
                    <a:ext uri="{FF2B5EF4-FFF2-40B4-BE49-F238E27FC236}">
                      <a16:creationId xmlns:a16="http://schemas.microsoft.com/office/drawing/2014/main" id="{FD0A92C7-8ABE-48EF-B6C1-280398DD93B6}"/>
                    </a:ext>
                  </a:extLst>
                </p14:cNvPr>
                <p14:cNvContentPartPr/>
                <p14:nvPr/>
              </p14:nvContentPartPr>
              <p14:xfrm>
                <a:off x="3785693" y="2882947"/>
                <a:ext cx="105480" cy="100800"/>
              </p14:xfrm>
            </p:contentPart>
          </mc:Choice>
          <mc:Fallback xmlns="">
            <p:pic>
              <p:nvPicPr>
                <p:cNvPr id="166991" name="Freihand 166990">
                  <a:extLst>
                    <a:ext uri="{FF2B5EF4-FFF2-40B4-BE49-F238E27FC236}">
                      <a16:creationId xmlns:a16="http://schemas.microsoft.com/office/drawing/2014/main" id="{FD0A92C7-8ABE-48EF-B6C1-280398DD93B6}"/>
                    </a:ext>
                  </a:extLst>
                </p:cNvPr>
                <p:cNvPicPr/>
                <p:nvPr/>
              </p:nvPicPr>
              <p:blipFill>
                <a:blip r:embed="rId331"/>
                <a:stretch>
                  <a:fillRect/>
                </a:stretch>
              </p:blipFill>
              <p:spPr>
                <a:xfrm>
                  <a:off x="3781373" y="2878627"/>
                  <a:ext cx="1141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66992" name="Freihand 166991">
                  <a:extLst>
                    <a:ext uri="{FF2B5EF4-FFF2-40B4-BE49-F238E27FC236}">
                      <a16:creationId xmlns:a16="http://schemas.microsoft.com/office/drawing/2014/main" id="{CF5172CD-A93F-464F-A456-12621F6249DA}"/>
                    </a:ext>
                  </a:extLst>
                </p14:cNvPr>
                <p14:cNvContentPartPr/>
                <p14:nvPr/>
              </p14:nvContentPartPr>
              <p14:xfrm>
                <a:off x="3910973" y="2891227"/>
                <a:ext cx="352080" cy="83520"/>
              </p14:xfrm>
            </p:contentPart>
          </mc:Choice>
          <mc:Fallback xmlns="">
            <p:pic>
              <p:nvPicPr>
                <p:cNvPr id="166992" name="Freihand 166991">
                  <a:extLst>
                    <a:ext uri="{FF2B5EF4-FFF2-40B4-BE49-F238E27FC236}">
                      <a16:creationId xmlns:a16="http://schemas.microsoft.com/office/drawing/2014/main" id="{CF5172CD-A93F-464F-A456-12621F6249DA}"/>
                    </a:ext>
                  </a:extLst>
                </p:cNvPr>
                <p:cNvPicPr/>
                <p:nvPr/>
              </p:nvPicPr>
              <p:blipFill>
                <a:blip r:embed="rId333"/>
                <a:stretch>
                  <a:fillRect/>
                </a:stretch>
              </p:blipFill>
              <p:spPr>
                <a:xfrm>
                  <a:off x="3906653" y="2886907"/>
                  <a:ext cx="3607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66993" name="Freihand 166992">
                  <a:extLst>
                    <a:ext uri="{FF2B5EF4-FFF2-40B4-BE49-F238E27FC236}">
                      <a16:creationId xmlns:a16="http://schemas.microsoft.com/office/drawing/2014/main" id="{03E0A909-BB13-43E0-A133-D788A875C606}"/>
                    </a:ext>
                  </a:extLst>
                </p14:cNvPr>
                <p14:cNvContentPartPr/>
                <p14:nvPr/>
              </p14:nvContentPartPr>
              <p14:xfrm>
                <a:off x="4230653" y="2912827"/>
                <a:ext cx="153360" cy="229320"/>
              </p14:xfrm>
            </p:contentPart>
          </mc:Choice>
          <mc:Fallback xmlns="">
            <p:pic>
              <p:nvPicPr>
                <p:cNvPr id="166993" name="Freihand 166992">
                  <a:extLst>
                    <a:ext uri="{FF2B5EF4-FFF2-40B4-BE49-F238E27FC236}">
                      <a16:creationId xmlns:a16="http://schemas.microsoft.com/office/drawing/2014/main" id="{03E0A909-BB13-43E0-A133-D788A875C606}"/>
                    </a:ext>
                  </a:extLst>
                </p:cNvPr>
                <p:cNvPicPr/>
                <p:nvPr/>
              </p:nvPicPr>
              <p:blipFill>
                <a:blip r:embed="rId335"/>
                <a:stretch>
                  <a:fillRect/>
                </a:stretch>
              </p:blipFill>
              <p:spPr>
                <a:xfrm>
                  <a:off x="4226333" y="2908507"/>
                  <a:ext cx="16200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166994" name="Freihand 166993">
                  <a:extLst>
                    <a:ext uri="{FF2B5EF4-FFF2-40B4-BE49-F238E27FC236}">
                      <a16:creationId xmlns:a16="http://schemas.microsoft.com/office/drawing/2014/main" id="{93B99AEE-7312-4C75-8690-A21761DA2AB9}"/>
                    </a:ext>
                  </a:extLst>
                </p14:cNvPr>
                <p14:cNvContentPartPr/>
                <p14:nvPr/>
              </p14:nvContentPartPr>
              <p14:xfrm>
                <a:off x="4389053" y="2911747"/>
                <a:ext cx="129960" cy="81720"/>
              </p14:xfrm>
            </p:contentPart>
          </mc:Choice>
          <mc:Fallback xmlns="">
            <p:pic>
              <p:nvPicPr>
                <p:cNvPr id="166994" name="Freihand 166993">
                  <a:extLst>
                    <a:ext uri="{FF2B5EF4-FFF2-40B4-BE49-F238E27FC236}">
                      <a16:creationId xmlns:a16="http://schemas.microsoft.com/office/drawing/2014/main" id="{93B99AEE-7312-4C75-8690-A21761DA2AB9}"/>
                    </a:ext>
                  </a:extLst>
                </p:cNvPr>
                <p:cNvPicPr/>
                <p:nvPr/>
              </p:nvPicPr>
              <p:blipFill>
                <a:blip r:embed="rId337"/>
                <a:stretch>
                  <a:fillRect/>
                </a:stretch>
              </p:blipFill>
              <p:spPr>
                <a:xfrm>
                  <a:off x="4384733" y="2907427"/>
                  <a:ext cx="1386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166995" name="Freihand 166994">
                  <a:extLst>
                    <a:ext uri="{FF2B5EF4-FFF2-40B4-BE49-F238E27FC236}">
                      <a16:creationId xmlns:a16="http://schemas.microsoft.com/office/drawing/2014/main" id="{CB888DA4-18B8-4DC0-88CF-3765407590F4}"/>
                    </a:ext>
                  </a:extLst>
                </p14:cNvPr>
                <p14:cNvContentPartPr/>
                <p14:nvPr/>
              </p14:nvContentPartPr>
              <p14:xfrm>
                <a:off x="4530173" y="2898427"/>
                <a:ext cx="69840" cy="74520"/>
              </p14:xfrm>
            </p:contentPart>
          </mc:Choice>
          <mc:Fallback xmlns="">
            <p:pic>
              <p:nvPicPr>
                <p:cNvPr id="166995" name="Freihand 166994">
                  <a:extLst>
                    <a:ext uri="{FF2B5EF4-FFF2-40B4-BE49-F238E27FC236}">
                      <a16:creationId xmlns:a16="http://schemas.microsoft.com/office/drawing/2014/main" id="{CB888DA4-18B8-4DC0-88CF-3765407590F4}"/>
                    </a:ext>
                  </a:extLst>
                </p:cNvPr>
                <p:cNvPicPr/>
                <p:nvPr/>
              </p:nvPicPr>
              <p:blipFill>
                <a:blip r:embed="rId339"/>
                <a:stretch>
                  <a:fillRect/>
                </a:stretch>
              </p:blipFill>
              <p:spPr>
                <a:xfrm>
                  <a:off x="4525853" y="2894107"/>
                  <a:ext cx="784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166997" name="Freihand 166996">
                  <a:extLst>
                    <a:ext uri="{FF2B5EF4-FFF2-40B4-BE49-F238E27FC236}">
                      <a16:creationId xmlns:a16="http://schemas.microsoft.com/office/drawing/2014/main" id="{00752F7E-2F09-4FA7-9ED9-6141C3FBFCA1}"/>
                    </a:ext>
                  </a:extLst>
                </p14:cNvPr>
                <p14:cNvContentPartPr/>
                <p14:nvPr/>
              </p14:nvContentPartPr>
              <p14:xfrm>
                <a:off x="4637453" y="2781067"/>
                <a:ext cx="59400" cy="178200"/>
              </p14:xfrm>
            </p:contentPart>
          </mc:Choice>
          <mc:Fallback xmlns="">
            <p:pic>
              <p:nvPicPr>
                <p:cNvPr id="166997" name="Freihand 166996">
                  <a:extLst>
                    <a:ext uri="{FF2B5EF4-FFF2-40B4-BE49-F238E27FC236}">
                      <a16:creationId xmlns:a16="http://schemas.microsoft.com/office/drawing/2014/main" id="{00752F7E-2F09-4FA7-9ED9-6141C3FBFCA1}"/>
                    </a:ext>
                  </a:extLst>
                </p:cNvPr>
                <p:cNvPicPr/>
                <p:nvPr/>
              </p:nvPicPr>
              <p:blipFill>
                <a:blip r:embed="rId341"/>
                <a:stretch>
                  <a:fillRect/>
                </a:stretch>
              </p:blipFill>
              <p:spPr>
                <a:xfrm>
                  <a:off x="4633133" y="2776747"/>
                  <a:ext cx="680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166998" name="Freihand 166997">
                  <a:extLst>
                    <a:ext uri="{FF2B5EF4-FFF2-40B4-BE49-F238E27FC236}">
                      <a16:creationId xmlns:a16="http://schemas.microsoft.com/office/drawing/2014/main" id="{E0B1202C-5E33-4E35-873E-37C86E1D583B}"/>
                    </a:ext>
                  </a:extLst>
                </p14:cNvPr>
                <p14:cNvContentPartPr/>
                <p14:nvPr/>
              </p14:nvContentPartPr>
              <p14:xfrm>
                <a:off x="4593173" y="2854867"/>
                <a:ext cx="141120" cy="12600"/>
              </p14:xfrm>
            </p:contentPart>
          </mc:Choice>
          <mc:Fallback xmlns="">
            <p:pic>
              <p:nvPicPr>
                <p:cNvPr id="166998" name="Freihand 166997">
                  <a:extLst>
                    <a:ext uri="{FF2B5EF4-FFF2-40B4-BE49-F238E27FC236}">
                      <a16:creationId xmlns:a16="http://schemas.microsoft.com/office/drawing/2014/main" id="{E0B1202C-5E33-4E35-873E-37C86E1D583B}"/>
                    </a:ext>
                  </a:extLst>
                </p:cNvPr>
                <p:cNvPicPr/>
                <p:nvPr/>
              </p:nvPicPr>
              <p:blipFill>
                <a:blip r:embed="rId343"/>
                <a:stretch>
                  <a:fillRect/>
                </a:stretch>
              </p:blipFill>
              <p:spPr>
                <a:xfrm>
                  <a:off x="4588853" y="2850547"/>
                  <a:ext cx="1497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166999" name="Freihand 166998">
                  <a:extLst>
                    <a:ext uri="{FF2B5EF4-FFF2-40B4-BE49-F238E27FC236}">
                      <a16:creationId xmlns:a16="http://schemas.microsoft.com/office/drawing/2014/main" id="{93CBFCD0-2BB9-437E-85BF-F294CFB086AB}"/>
                    </a:ext>
                  </a:extLst>
                </p14:cNvPr>
                <p14:cNvContentPartPr/>
                <p14:nvPr/>
              </p14:nvContentPartPr>
              <p14:xfrm>
                <a:off x="4718453" y="2848387"/>
                <a:ext cx="118800" cy="113400"/>
              </p14:xfrm>
            </p:contentPart>
          </mc:Choice>
          <mc:Fallback xmlns="">
            <p:pic>
              <p:nvPicPr>
                <p:cNvPr id="166999" name="Freihand 166998">
                  <a:extLst>
                    <a:ext uri="{FF2B5EF4-FFF2-40B4-BE49-F238E27FC236}">
                      <a16:creationId xmlns:a16="http://schemas.microsoft.com/office/drawing/2014/main" id="{93CBFCD0-2BB9-437E-85BF-F294CFB086AB}"/>
                    </a:ext>
                  </a:extLst>
                </p:cNvPr>
                <p:cNvPicPr/>
                <p:nvPr/>
              </p:nvPicPr>
              <p:blipFill>
                <a:blip r:embed="rId345"/>
                <a:stretch>
                  <a:fillRect/>
                </a:stretch>
              </p:blipFill>
              <p:spPr>
                <a:xfrm>
                  <a:off x="4714133" y="2844067"/>
                  <a:ext cx="1274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167000" name="Freihand 166999">
                  <a:extLst>
                    <a:ext uri="{FF2B5EF4-FFF2-40B4-BE49-F238E27FC236}">
                      <a16:creationId xmlns:a16="http://schemas.microsoft.com/office/drawing/2014/main" id="{2F1C1105-7C62-4B18-B80C-50A28E5CF4AD}"/>
                    </a:ext>
                  </a:extLst>
                </p14:cNvPr>
                <p14:cNvContentPartPr/>
                <p14:nvPr/>
              </p14:nvContentPartPr>
              <p14:xfrm>
                <a:off x="5072693" y="2766667"/>
                <a:ext cx="117000" cy="221040"/>
              </p14:xfrm>
            </p:contentPart>
          </mc:Choice>
          <mc:Fallback xmlns="">
            <p:pic>
              <p:nvPicPr>
                <p:cNvPr id="167000" name="Freihand 166999">
                  <a:extLst>
                    <a:ext uri="{FF2B5EF4-FFF2-40B4-BE49-F238E27FC236}">
                      <a16:creationId xmlns:a16="http://schemas.microsoft.com/office/drawing/2014/main" id="{2F1C1105-7C62-4B18-B80C-50A28E5CF4AD}"/>
                    </a:ext>
                  </a:extLst>
                </p:cNvPr>
                <p:cNvPicPr/>
                <p:nvPr/>
              </p:nvPicPr>
              <p:blipFill>
                <a:blip r:embed="rId347"/>
                <a:stretch>
                  <a:fillRect/>
                </a:stretch>
              </p:blipFill>
              <p:spPr>
                <a:xfrm>
                  <a:off x="5068373" y="2762347"/>
                  <a:ext cx="12564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167001" name="Freihand 167000">
                  <a:extLst>
                    <a:ext uri="{FF2B5EF4-FFF2-40B4-BE49-F238E27FC236}">
                      <a16:creationId xmlns:a16="http://schemas.microsoft.com/office/drawing/2014/main" id="{4F83ADAD-FE52-4CBD-9DD3-E10794710606}"/>
                    </a:ext>
                  </a:extLst>
                </p14:cNvPr>
                <p14:cNvContentPartPr/>
                <p14:nvPr/>
              </p14:nvContentPartPr>
              <p14:xfrm>
                <a:off x="5182493" y="2858827"/>
                <a:ext cx="112680" cy="69120"/>
              </p14:xfrm>
            </p:contentPart>
          </mc:Choice>
          <mc:Fallback xmlns="">
            <p:pic>
              <p:nvPicPr>
                <p:cNvPr id="167001" name="Freihand 167000">
                  <a:extLst>
                    <a:ext uri="{FF2B5EF4-FFF2-40B4-BE49-F238E27FC236}">
                      <a16:creationId xmlns:a16="http://schemas.microsoft.com/office/drawing/2014/main" id="{4F83ADAD-FE52-4CBD-9DD3-E10794710606}"/>
                    </a:ext>
                  </a:extLst>
                </p:cNvPr>
                <p:cNvPicPr/>
                <p:nvPr/>
              </p:nvPicPr>
              <p:blipFill>
                <a:blip r:embed="rId349"/>
                <a:stretch>
                  <a:fillRect/>
                </a:stretch>
              </p:blipFill>
              <p:spPr>
                <a:xfrm>
                  <a:off x="5178173" y="2854507"/>
                  <a:ext cx="1213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67002" name="Freihand 167001">
                  <a:extLst>
                    <a:ext uri="{FF2B5EF4-FFF2-40B4-BE49-F238E27FC236}">
                      <a16:creationId xmlns:a16="http://schemas.microsoft.com/office/drawing/2014/main" id="{382F28B1-CD80-41D9-8B4A-5B50F268F7A6}"/>
                    </a:ext>
                  </a:extLst>
                </p14:cNvPr>
                <p14:cNvContentPartPr/>
                <p14:nvPr/>
              </p14:nvContentPartPr>
              <p14:xfrm>
                <a:off x="5292653" y="2784307"/>
                <a:ext cx="136080" cy="140040"/>
              </p14:xfrm>
            </p:contentPart>
          </mc:Choice>
          <mc:Fallback xmlns="">
            <p:pic>
              <p:nvPicPr>
                <p:cNvPr id="167002" name="Freihand 167001">
                  <a:extLst>
                    <a:ext uri="{FF2B5EF4-FFF2-40B4-BE49-F238E27FC236}">
                      <a16:creationId xmlns:a16="http://schemas.microsoft.com/office/drawing/2014/main" id="{382F28B1-CD80-41D9-8B4A-5B50F268F7A6}"/>
                    </a:ext>
                  </a:extLst>
                </p:cNvPr>
                <p:cNvPicPr/>
                <p:nvPr/>
              </p:nvPicPr>
              <p:blipFill>
                <a:blip r:embed="rId351"/>
                <a:stretch>
                  <a:fillRect/>
                </a:stretch>
              </p:blipFill>
              <p:spPr>
                <a:xfrm>
                  <a:off x="5288333" y="2779987"/>
                  <a:ext cx="1447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67003" name="Freihand 167002">
                  <a:extLst>
                    <a:ext uri="{FF2B5EF4-FFF2-40B4-BE49-F238E27FC236}">
                      <a16:creationId xmlns:a16="http://schemas.microsoft.com/office/drawing/2014/main" id="{C51A02E8-EE8E-46ED-BB2B-72B26EAD181D}"/>
                    </a:ext>
                  </a:extLst>
                </p14:cNvPr>
                <p14:cNvContentPartPr/>
                <p14:nvPr/>
              </p14:nvContentPartPr>
              <p14:xfrm>
                <a:off x="5444213" y="2788267"/>
                <a:ext cx="111960" cy="140040"/>
              </p14:xfrm>
            </p:contentPart>
          </mc:Choice>
          <mc:Fallback xmlns="">
            <p:pic>
              <p:nvPicPr>
                <p:cNvPr id="167003" name="Freihand 167002">
                  <a:extLst>
                    <a:ext uri="{FF2B5EF4-FFF2-40B4-BE49-F238E27FC236}">
                      <a16:creationId xmlns:a16="http://schemas.microsoft.com/office/drawing/2014/main" id="{C51A02E8-EE8E-46ED-BB2B-72B26EAD181D}"/>
                    </a:ext>
                  </a:extLst>
                </p:cNvPr>
                <p:cNvPicPr/>
                <p:nvPr/>
              </p:nvPicPr>
              <p:blipFill>
                <a:blip r:embed="rId353"/>
                <a:stretch>
                  <a:fillRect/>
                </a:stretch>
              </p:blipFill>
              <p:spPr>
                <a:xfrm>
                  <a:off x="5439893" y="2783947"/>
                  <a:ext cx="1206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67004" name="Freihand 167003">
                  <a:extLst>
                    <a:ext uri="{FF2B5EF4-FFF2-40B4-BE49-F238E27FC236}">
                      <a16:creationId xmlns:a16="http://schemas.microsoft.com/office/drawing/2014/main" id="{FAB35F63-0508-4FAE-806E-98D0F72B4BAE}"/>
                    </a:ext>
                  </a:extLst>
                </p14:cNvPr>
                <p14:cNvContentPartPr/>
                <p14:nvPr/>
              </p14:nvContentPartPr>
              <p14:xfrm>
                <a:off x="5246573" y="2737507"/>
                <a:ext cx="110880" cy="20520"/>
              </p14:xfrm>
            </p:contentPart>
          </mc:Choice>
          <mc:Fallback xmlns="">
            <p:pic>
              <p:nvPicPr>
                <p:cNvPr id="167004" name="Freihand 167003">
                  <a:extLst>
                    <a:ext uri="{FF2B5EF4-FFF2-40B4-BE49-F238E27FC236}">
                      <a16:creationId xmlns:a16="http://schemas.microsoft.com/office/drawing/2014/main" id="{FAB35F63-0508-4FAE-806E-98D0F72B4BAE}"/>
                    </a:ext>
                  </a:extLst>
                </p:cNvPr>
                <p:cNvPicPr/>
                <p:nvPr/>
              </p:nvPicPr>
              <p:blipFill>
                <a:blip r:embed="rId355"/>
                <a:stretch>
                  <a:fillRect/>
                </a:stretch>
              </p:blipFill>
              <p:spPr>
                <a:xfrm>
                  <a:off x="5242253" y="2733187"/>
                  <a:ext cx="1195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67005" name="Freihand 167004">
                  <a:extLst>
                    <a:ext uri="{FF2B5EF4-FFF2-40B4-BE49-F238E27FC236}">
                      <a16:creationId xmlns:a16="http://schemas.microsoft.com/office/drawing/2014/main" id="{C0019EC4-DC6D-434D-8A06-C85F68E90011}"/>
                    </a:ext>
                  </a:extLst>
                </p14:cNvPr>
                <p14:cNvContentPartPr/>
                <p14:nvPr/>
              </p14:nvContentPartPr>
              <p14:xfrm>
                <a:off x="5734373" y="2762707"/>
                <a:ext cx="334800" cy="180360"/>
              </p14:xfrm>
            </p:contentPart>
          </mc:Choice>
          <mc:Fallback xmlns="">
            <p:pic>
              <p:nvPicPr>
                <p:cNvPr id="167005" name="Freihand 167004">
                  <a:extLst>
                    <a:ext uri="{FF2B5EF4-FFF2-40B4-BE49-F238E27FC236}">
                      <a16:creationId xmlns:a16="http://schemas.microsoft.com/office/drawing/2014/main" id="{C0019EC4-DC6D-434D-8A06-C85F68E90011}"/>
                    </a:ext>
                  </a:extLst>
                </p:cNvPr>
                <p:cNvPicPr/>
                <p:nvPr/>
              </p:nvPicPr>
              <p:blipFill>
                <a:blip r:embed="rId357"/>
                <a:stretch>
                  <a:fillRect/>
                </a:stretch>
              </p:blipFill>
              <p:spPr>
                <a:xfrm>
                  <a:off x="5730053" y="2758387"/>
                  <a:ext cx="34344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67006" name="Freihand 167005">
                  <a:extLst>
                    <a:ext uri="{FF2B5EF4-FFF2-40B4-BE49-F238E27FC236}">
                      <a16:creationId xmlns:a16="http://schemas.microsoft.com/office/drawing/2014/main" id="{17A0DE4B-B166-450B-8FEE-906A342F176F}"/>
                    </a:ext>
                  </a:extLst>
                </p14:cNvPr>
                <p14:cNvContentPartPr/>
                <p14:nvPr/>
              </p14:nvContentPartPr>
              <p14:xfrm>
                <a:off x="5958653" y="2753347"/>
                <a:ext cx="24480" cy="7200"/>
              </p14:xfrm>
            </p:contentPart>
          </mc:Choice>
          <mc:Fallback xmlns="">
            <p:pic>
              <p:nvPicPr>
                <p:cNvPr id="167006" name="Freihand 167005">
                  <a:extLst>
                    <a:ext uri="{FF2B5EF4-FFF2-40B4-BE49-F238E27FC236}">
                      <a16:creationId xmlns:a16="http://schemas.microsoft.com/office/drawing/2014/main" id="{17A0DE4B-B166-450B-8FEE-906A342F176F}"/>
                    </a:ext>
                  </a:extLst>
                </p:cNvPr>
                <p:cNvPicPr/>
                <p:nvPr/>
              </p:nvPicPr>
              <p:blipFill>
                <a:blip r:embed="rId359"/>
                <a:stretch>
                  <a:fillRect/>
                </a:stretch>
              </p:blipFill>
              <p:spPr>
                <a:xfrm>
                  <a:off x="5954333" y="2749027"/>
                  <a:ext cx="3312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167007" name="Freihand 167006">
                  <a:extLst>
                    <a:ext uri="{FF2B5EF4-FFF2-40B4-BE49-F238E27FC236}">
                      <a16:creationId xmlns:a16="http://schemas.microsoft.com/office/drawing/2014/main" id="{D00B7550-271D-438D-91C4-43D866C44782}"/>
                    </a:ext>
                  </a:extLst>
                </p14:cNvPr>
                <p14:cNvContentPartPr/>
                <p14:nvPr/>
              </p14:nvContentPartPr>
              <p14:xfrm>
                <a:off x="6155573" y="2841547"/>
                <a:ext cx="128520" cy="114480"/>
              </p14:xfrm>
            </p:contentPart>
          </mc:Choice>
          <mc:Fallback xmlns="">
            <p:pic>
              <p:nvPicPr>
                <p:cNvPr id="167007" name="Freihand 167006">
                  <a:extLst>
                    <a:ext uri="{FF2B5EF4-FFF2-40B4-BE49-F238E27FC236}">
                      <a16:creationId xmlns:a16="http://schemas.microsoft.com/office/drawing/2014/main" id="{D00B7550-271D-438D-91C4-43D866C44782}"/>
                    </a:ext>
                  </a:extLst>
                </p:cNvPr>
                <p:cNvPicPr/>
                <p:nvPr/>
              </p:nvPicPr>
              <p:blipFill>
                <a:blip r:embed="rId361"/>
                <a:stretch>
                  <a:fillRect/>
                </a:stretch>
              </p:blipFill>
              <p:spPr>
                <a:xfrm>
                  <a:off x="6151253" y="2837227"/>
                  <a:ext cx="1371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167008" name="Freihand 167007">
                  <a:extLst>
                    <a:ext uri="{FF2B5EF4-FFF2-40B4-BE49-F238E27FC236}">
                      <a16:creationId xmlns:a16="http://schemas.microsoft.com/office/drawing/2014/main" id="{6F7743F7-A74C-470E-BD46-77E83158B442}"/>
                    </a:ext>
                  </a:extLst>
                </p14:cNvPr>
                <p14:cNvContentPartPr/>
                <p14:nvPr/>
              </p14:nvContentPartPr>
              <p14:xfrm>
                <a:off x="6289493" y="2785747"/>
                <a:ext cx="212760" cy="140760"/>
              </p14:xfrm>
            </p:contentPart>
          </mc:Choice>
          <mc:Fallback xmlns="">
            <p:pic>
              <p:nvPicPr>
                <p:cNvPr id="167008" name="Freihand 167007">
                  <a:extLst>
                    <a:ext uri="{FF2B5EF4-FFF2-40B4-BE49-F238E27FC236}">
                      <a16:creationId xmlns:a16="http://schemas.microsoft.com/office/drawing/2014/main" id="{6F7743F7-A74C-470E-BD46-77E83158B442}"/>
                    </a:ext>
                  </a:extLst>
                </p:cNvPr>
                <p:cNvPicPr/>
                <p:nvPr/>
              </p:nvPicPr>
              <p:blipFill>
                <a:blip r:embed="rId363"/>
                <a:stretch>
                  <a:fillRect/>
                </a:stretch>
              </p:blipFill>
              <p:spPr>
                <a:xfrm>
                  <a:off x="6285173" y="2781427"/>
                  <a:ext cx="22140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167009" name="Freihand 167008">
                  <a:extLst>
                    <a:ext uri="{FF2B5EF4-FFF2-40B4-BE49-F238E27FC236}">
                      <a16:creationId xmlns:a16="http://schemas.microsoft.com/office/drawing/2014/main" id="{487FA3A1-77A4-43FC-AB90-00740792EDF8}"/>
                    </a:ext>
                  </a:extLst>
                </p14:cNvPr>
                <p14:cNvContentPartPr/>
                <p14:nvPr/>
              </p14:nvContentPartPr>
              <p14:xfrm>
                <a:off x="6514853" y="2785747"/>
                <a:ext cx="6840" cy="47160"/>
              </p14:xfrm>
            </p:contentPart>
          </mc:Choice>
          <mc:Fallback xmlns="">
            <p:pic>
              <p:nvPicPr>
                <p:cNvPr id="167009" name="Freihand 167008">
                  <a:extLst>
                    <a:ext uri="{FF2B5EF4-FFF2-40B4-BE49-F238E27FC236}">
                      <a16:creationId xmlns:a16="http://schemas.microsoft.com/office/drawing/2014/main" id="{487FA3A1-77A4-43FC-AB90-00740792EDF8}"/>
                    </a:ext>
                  </a:extLst>
                </p:cNvPr>
                <p:cNvPicPr/>
                <p:nvPr/>
              </p:nvPicPr>
              <p:blipFill>
                <a:blip r:embed="rId365"/>
                <a:stretch>
                  <a:fillRect/>
                </a:stretch>
              </p:blipFill>
              <p:spPr>
                <a:xfrm>
                  <a:off x="6510533" y="2781427"/>
                  <a:ext cx="1548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167010" name="Freihand 167009">
                  <a:extLst>
                    <a:ext uri="{FF2B5EF4-FFF2-40B4-BE49-F238E27FC236}">
                      <a16:creationId xmlns:a16="http://schemas.microsoft.com/office/drawing/2014/main" id="{FAD3FEC9-674B-43FF-B358-C4BD55F69997}"/>
                    </a:ext>
                  </a:extLst>
                </p14:cNvPr>
                <p14:cNvContentPartPr/>
                <p14:nvPr/>
              </p14:nvContentPartPr>
              <p14:xfrm>
                <a:off x="6481373" y="2816347"/>
                <a:ext cx="266400" cy="191520"/>
              </p14:xfrm>
            </p:contentPart>
          </mc:Choice>
          <mc:Fallback xmlns="">
            <p:pic>
              <p:nvPicPr>
                <p:cNvPr id="167010" name="Freihand 167009">
                  <a:extLst>
                    <a:ext uri="{FF2B5EF4-FFF2-40B4-BE49-F238E27FC236}">
                      <a16:creationId xmlns:a16="http://schemas.microsoft.com/office/drawing/2014/main" id="{FAD3FEC9-674B-43FF-B358-C4BD55F69997}"/>
                    </a:ext>
                  </a:extLst>
                </p:cNvPr>
                <p:cNvPicPr/>
                <p:nvPr/>
              </p:nvPicPr>
              <p:blipFill>
                <a:blip r:embed="rId367"/>
                <a:stretch>
                  <a:fillRect/>
                </a:stretch>
              </p:blipFill>
              <p:spPr>
                <a:xfrm>
                  <a:off x="6477053" y="2812027"/>
                  <a:ext cx="2750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167011" name="Freihand 167010">
                  <a:extLst>
                    <a:ext uri="{FF2B5EF4-FFF2-40B4-BE49-F238E27FC236}">
                      <a16:creationId xmlns:a16="http://schemas.microsoft.com/office/drawing/2014/main" id="{6928C21E-8042-41EB-AE5C-94305B54746F}"/>
                    </a:ext>
                  </a:extLst>
                </p14:cNvPr>
                <p14:cNvContentPartPr/>
                <p14:nvPr/>
              </p14:nvContentPartPr>
              <p14:xfrm>
                <a:off x="6814013" y="2758747"/>
                <a:ext cx="153360" cy="159120"/>
              </p14:xfrm>
            </p:contentPart>
          </mc:Choice>
          <mc:Fallback xmlns="">
            <p:pic>
              <p:nvPicPr>
                <p:cNvPr id="167011" name="Freihand 167010">
                  <a:extLst>
                    <a:ext uri="{FF2B5EF4-FFF2-40B4-BE49-F238E27FC236}">
                      <a16:creationId xmlns:a16="http://schemas.microsoft.com/office/drawing/2014/main" id="{6928C21E-8042-41EB-AE5C-94305B54746F}"/>
                    </a:ext>
                  </a:extLst>
                </p:cNvPr>
                <p:cNvPicPr/>
                <p:nvPr/>
              </p:nvPicPr>
              <p:blipFill>
                <a:blip r:embed="rId369"/>
                <a:stretch>
                  <a:fillRect/>
                </a:stretch>
              </p:blipFill>
              <p:spPr>
                <a:xfrm>
                  <a:off x="6809693" y="2754427"/>
                  <a:ext cx="1620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167012" name="Freihand 167011">
                  <a:extLst>
                    <a:ext uri="{FF2B5EF4-FFF2-40B4-BE49-F238E27FC236}">
                      <a16:creationId xmlns:a16="http://schemas.microsoft.com/office/drawing/2014/main" id="{85D7B00F-D417-4489-8D22-B9C38501F2A4}"/>
                    </a:ext>
                  </a:extLst>
                </p14:cNvPr>
                <p14:cNvContentPartPr/>
                <p14:nvPr/>
              </p14:nvContentPartPr>
              <p14:xfrm>
                <a:off x="6957653" y="2826427"/>
                <a:ext cx="315000" cy="83520"/>
              </p14:xfrm>
            </p:contentPart>
          </mc:Choice>
          <mc:Fallback xmlns="">
            <p:pic>
              <p:nvPicPr>
                <p:cNvPr id="167012" name="Freihand 167011">
                  <a:extLst>
                    <a:ext uri="{FF2B5EF4-FFF2-40B4-BE49-F238E27FC236}">
                      <a16:creationId xmlns:a16="http://schemas.microsoft.com/office/drawing/2014/main" id="{85D7B00F-D417-4489-8D22-B9C38501F2A4}"/>
                    </a:ext>
                  </a:extLst>
                </p:cNvPr>
                <p:cNvPicPr/>
                <p:nvPr/>
              </p:nvPicPr>
              <p:blipFill>
                <a:blip r:embed="rId371"/>
                <a:stretch>
                  <a:fillRect/>
                </a:stretch>
              </p:blipFill>
              <p:spPr>
                <a:xfrm>
                  <a:off x="6953333" y="2822107"/>
                  <a:ext cx="3236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167013" name="Freihand 167012">
                  <a:extLst>
                    <a:ext uri="{FF2B5EF4-FFF2-40B4-BE49-F238E27FC236}">
                      <a16:creationId xmlns:a16="http://schemas.microsoft.com/office/drawing/2014/main" id="{27F8AA9E-FE35-4C5C-9362-D62B07F9527C}"/>
                    </a:ext>
                  </a:extLst>
                </p14:cNvPr>
                <p14:cNvContentPartPr/>
                <p14:nvPr/>
              </p14:nvContentPartPr>
              <p14:xfrm>
                <a:off x="7426733" y="2760907"/>
                <a:ext cx="23040" cy="124560"/>
              </p14:xfrm>
            </p:contentPart>
          </mc:Choice>
          <mc:Fallback xmlns="">
            <p:pic>
              <p:nvPicPr>
                <p:cNvPr id="167013" name="Freihand 167012">
                  <a:extLst>
                    <a:ext uri="{FF2B5EF4-FFF2-40B4-BE49-F238E27FC236}">
                      <a16:creationId xmlns:a16="http://schemas.microsoft.com/office/drawing/2014/main" id="{27F8AA9E-FE35-4C5C-9362-D62B07F9527C}"/>
                    </a:ext>
                  </a:extLst>
                </p:cNvPr>
                <p:cNvPicPr/>
                <p:nvPr/>
              </p:nvPicPr>
              <p:blipFill>
                <a:blip r:embed="rId373"/>
                <a:stretch>
                  <a:fillRect/>
                </a:stretch>
              </p:blipFill>
              <p:spPr>
                <a:xfrm>
                  <a:off x="7422413" y="2756587"/>
                  <a:ext cx="316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167014" name="Freihand 167013">
                  <a:extLst>
                    <a:ext uri="{FF2B5EF4-FFF2-40B4-BE49-F238E27FC236}">
                      <a16:creationId xmlns:a16="http://schemas.microsoft.com/office/drawing/2014/main" id="{8CCA46C4-B3C6-401B-9093-D79C487B5DC2}"/>
                    </a:ext>
                  </a:extLst>
                </p14:cNvPr>
                <p14:cNvContentPartPr/>
                <p14:nvPr/>
              </p14:nvContentPartPr>
              <p14:xfrm>
                <a:off x="7452653" y="2742187"/>
                <a:ext cx="119520" cy="74880"/>
              </p14:xfrm>
            </p:contentPart>
          </mc:Choice>
          <mc:Fallback xmlns="">
            <p:pic>
              <p:nvPicPr>
                <p:cNvPr id="167014" name="Freihand 167013">
                  <a:extLst>
                    <a:ext uri="{FF2B5EF4-FFF2-40B4-BE49-F238E27FC236}">
                      <a16:creationId xmlns:a16="http://schemas.microsoft.com/office/drawing/2014/main" id="{8CCA46C4-B3C6-401B-9093-D79C487B5DC2}"/>
                    </a:ext>
                  </a:extLst>
                </p:cNvPr>
                <p:cNvPicPr/>
                <p:nvPr/>
              </p:nvPicPr>
              <p:blipFill>
                <a:blip r:embed="rId375"/>
                <a:stretch>
                  <a:fillRect/>
                </a:stretch>
              </p:blipFill>
              <p:spPr>
                <a:xfrm>
                  <a:off x="7448333" y="2737867"/>
                  <a:ext cx="1281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167015" name="Freihand 167014">
                  <a:extLst>
                    <a:ext uri="{FF2B5EF4-FFF2-40B4-BE49-F238E27FC236}">
                      <a16:creationId xmlns:a16="http://schemas.microsoft.com/office/drawing/2014/main" id="{B9CEF3A6-11AA-44D7-BF0E-A79775FE037C}"/>
                    </a:ext>
                  </a:extLst>
                </p14:cNvPr>
                <p14:cNvContentPartPr/>
                <p14:nvPr/>
              </p14:nvContentPartPr>
              <p14:xfrm>
                <a:off x="7404773" y="2877547"/>
                <a:ext cx="153720" cy="25200"/>
              </p14:xfrm>
            </p:contentPart>
          </mc:Choice>
          <mc:Fallback xmlns="">
            <p:pic>
              <p:nvPicPr>
                <p:cNvPr id="167015" name="Freihand 167014">
                  <a:extLst>
                    <a:ext uri="{FF2B5EF4-FFF2-40B4-BE49-F238E27FC236}">
                      <a16:creationId xmlns:a16="http://schemas.microsoft.com/office/drawing/2014/main" id="{B9CEF3A6-11AA-44D7-BF0E-A79775FE037C}"/>
                    </a:ext>
                  </a:extLst>
                </p:cNvPr>
                <p:cNvPicPr/>
                <p:nvPr/>
              </p:nvPicPr>
              <p:blipFill>
                <a:blip r:embed="rId377"/>
                <a:stretch>
                  <a:fillRect/>
                </a:stretch>
              </p:blipFill>
              <p:spPr>
                <a:xfrm>
                  <a:off x="7400453" y="2873227"/>
                  <a:ext cx="1623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167016" name="Freihand 167015">
                  <a:extLst>
                    <a:ext uri="{FF2B5EF4-FFF2-40B4-BE49-F238E27FC236}">
                      <a16:creationId xmlns:a16="http://schemas.microsoft.com/office/drawing/2014/main" id="{DAD24915-3604-44F2-904C-14C40E66E361}"/>
                    </a:ext>
                  </a:extLst>
                </p14:cNvPr>
                <p14:cNvContentPartPr/>
                <p14:nvPr/>
              </p14:nvContentPartPr>
              <p14:xfrm>
                <a:off x="7598093" y="2847307"/>
                <a:ext cx="184320" cy="63720"/>
              </p14:xfrm>
            </p:contentPart>
          </mc:Choice>
          <mc:Fallback xmlns="">
            <p:pic>
              <p:nvPicPr>
                <p:cNvPr id="167016" name="Freihand 167015">
                  <a:extLst>
                    <a:ext uri="{FF2B5EF4-FFF2-40B4-BE49-F238E27FC236}">
                      <a16:creationId xmlns:a16="http://schemas.microsoft.com/office/drawing/2014/main" id="{DAD24915-3604-44F2-904C-14C40E66E361}"/>
                    </a:ext>
                  </a:extLst>
                </p:cNvPr>
                <p:cNvPicPr/>
                <p:nvPr/>
              </p:nvPicPr>
              <p:blipFill>
                <a:blip r:embed="rId379"/>
                <a:stretch>
                  <a:fillRect/>
                </a:stretch>
              </p:blipFill>
              <p:spPr>
                <a:xfrm>
                  <a:off x="7593773" y="2842987"/>
                  <a:ext cx="1929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167017" name="Freihand 167016">
                  <a:extLst>
                    <a:ext uri="{FF2B5EF4-FFF2-40B4-BE49-F238E27FC236}">
                      <a16:creationId xmlns:a16="http://schemas.microsoft.com/office/drawing/2014/main" id="{01A0BBCF-5057-46B7-89B8-AA2F8D4CABE2}"/>
                    </a:ext>
                  </a:extLst>
                </p14:cNvPr>
                <p14:cNvContentPartPr/>
                <p14:nvPr/>
              </p14:nvContentPartPr>
              <p14:xfrm>
                <a:off x="7765853" y="2767747"/>
                <a:ext cx="31680" cy="18720"/>
              </p14:xfrm>
            </p:contentPart>
          </mc:Choice>
          <mc:Fallback xmlns="">
            <p:pic>
              <p:nvPicPr>
                <p:cNvPr id="167017" name="Freihand 167016">
                  <a:extLst>
                    <a:ext uri="{FF2B5EF4-FFF2-40B4-BE49-F238E27FC236}">
                      <a16:creationId xmlns:a16="http://schemas.microsoft.com/office/drawing/2014/main" id="{01A0BBCF-5057-46B7-89B8-AA2F8D4CABE2}"/>
                    </a:ext>
                  </a:extLst>
                </p:cNvPr>
                <p:cNvPicPr/>
                <p:nvPr/>
              </p:nvPicPr>
              <p:blipFill>
                <a:blip r:embed="rId381"/>
                <a:stretch>
                  <a:fillRect/>
                </a:stretch>
              </p:blipFill>
              <p:spPr>
                <a:xfrm>
                  <a:off x="7761533" y="2763427"/>
                  <a:ext cx="403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167018" name="Freihand 167017">
                  <a:extLst>
                    <a:ext uri="{FF2B5EF4-FFF2-40B4-BE49-F238E27FC236}">
                      <a16:creationId xmlns:a16="http://schemas.microsoft.com/office/drawing/2014/main" id="{00548E69-6BB3-4FA7-878A-50D1AF59917F}"/>
                    </a:ext>
                  </a:extLst>
                </p14:cNvPr>
                <p14:cNvContentPartPr/>
                <p14:nvPr/>
              </p14:nvContentPartPr>
              <p14:xfrm>
                <a:off x="7822373" y="2729947"/>
                <a:ext cx="154080" cy="150120"/>
              </p14:xfrm>
            </p:contentPart>
          </mc:Choice>
          <mc:Fallback xmlns="">
            <p:pic>
              <p:nvPicPr>
                <p:cNvPr id="167018" name="Freihand 167017">
                  <a:extLst>
                    <a:ext uri="{FF2B5EF4-FFF2-40B4-BE49-F238E27FC236}">
                      <a16:creationId xmlns:a16="http://schemas.microsoft.com/office/drawing/2014/main" id="{00548E69-6BB3-4FA7-878A-50D1AF59917F}"/>
                    </a:ext>
                  </a:extLst>
                </p:cNvPr>
                <p:cNvPicPr/>
                <p:nvPr/>
              </p:nvPicPr>
              <p:blipFill>
                <a:blip r:embed="rId383"/>
                <a:stretch>
                  <a:fillRect/>
                </a:stretch>
              </p:blipFill>
              <p:spPr>
                <a:xfrm>
                  <a:off x="7818053" y="2725627"/>
                  <a:ext cx="1627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167019" name="Freihand 167018">
                  <a:extLst>
                    <a:ext uri="{FF2B5EF4-FFF2-40B4-BE49-F238E27FC236}">
                      <a16:creationId xmlns:a16="http://schemas.microsoft.com/office/drawing/2014/main" id="{7E671CFA-1F1F-43FC-A7F9-323C048C5C8D}"/>
                    </a:ext>
                  </a:extLst>
                </p14:cNvPr>
                <p14:cNvContentPartPr/>
                <p14:nvPr/>
              </p14:nvContentPartPr>
              <p14:xfrm>
                <a:off x="7973573" y="2809867"/>
                <a:ext cx="804960" cy="95760"/>
              </p14:xfrm>
            </p:contentPart>
          </mc:Choice>
          <mc:Fallback xmlns="">
            <p:pic>
              <p:nvPicPr>
                <p:cNvPr id="167019" name="Freihand 167018">
                  <a:extLst>
                    <a:ext uri="{FF2B5EF4-FFF2-40B4-BE49-F238E27FC236}">
                      <a16:creationId xmlns:a16="http://schemas.microsoft.com/office/drawing/2014/main" id="{7E671CFA-1F1F-43FC-A7F9-323C048C5C8D}"/>
                    </a:ext>
                  </a:extLst>
                </p:cNvPr>
                <p:cNvPicPr/>
                <p:nvPr/>
              </p:nvPicPr>
              <p:blipFill>
                <a:blip r:embed="rId385"/>
                <a:stretch>
                  <a:fillRect/>
                </a:stretch>
              </p:blipFill>
              <p:spPr>
                <a:xfrm>
                  <a:off x="7969253" y="2805547"/>
                  <a:ext cx="8136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167020" name="Freihand 167019">
                  <a:extLst>
                    <a:ext uri="{FF2B5EF4-FFF2-40B4-BE49-F238E27FC236}">
                      <a16:creationId xmlns:a16="http://schemas.microsoft.com/office/drawing/2014/main" id="{9964E352-45AF-4509-AB4C-7434640F2356}"/>
                    </a:ext>
                  </a:extLst>
                </p14:cNvPr>
                <p14:cNvContentPartPr/>
                <p14:nvPr/>
              </p14:nvContentPartPr>
              <p14:xfrm>
                <a:off x="8801213" y="2797987"/>
                <a:ext cx="96120" cy="89280"/>
              </p14:xfrm>
            </p:contentPart>
          </mc:Choice>
          <mc:Fallback xmlns="">
            <p:pic>
              <p:nvPicPr>
                <p:cNvPr id="167020" name="Freihand 167019">
                  <a:extLst>
                    <a:ext uri="{FF2B5EF4-FFF2-40B4-BE49-F238E27FC236}">
                      <a16:creationId xmlns:a16="http://schemas.microsoft.com/office/drawing/2014/main" id="{9964E352-45AF-4509-AB4C-7434640F2356}"/>
                    </a:ext>
                  </a:extLst>
                </p:cNvPr>
                <p:cNvPicPr/>
                <p:nvPr/>
              </p:nvPicPr>
              <p:blipFill>
                <a:blip r:embed="rId387"/>
                <a:stretch>
                  <a:fillRect/>
                </a:stretch>
              </p:blipFill>
              <p:spPr>
                <a:xfrm>
                  <a:off x="8796893" y="2793667"/>
                  <a:ext cx="1047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167112" name="Freihand 167111">
                  <a:extLst>
                    <a:ext uri="{FF2B5EF4-FFF2-40B4-BE49-F238E27FC236}">
                      <a16:creationId xmlns:a16="http://schemas.microsoft.com/office/drawing/2014/main" id="{BD485883-940A-4E80-99C7-642DBF6DDD55}"/>
                    </a:ext>
                  </a:extLst>
                </p14:cNvPr>
                <p14:cNvContentPartPr/>
                <p14:nvPr/>
              </p14:nvContentPartPr>
              <p14:xfrm>
                <a:off x="4900613" y="3058267"/>
                <a:ext cx="117000" cy="189720"/>
              </p14:xfrm>
            </p:contentPart>
          </mc:Choice>
          <mc:Fallback xmlns="">
            <p:pic>
              <p:nvPicPr>
                <p:cNvPr id="167112" name="Freihand 167111">
                  <a:extLst>
                    <a:ext uri="{FF2B5EF4-FFF2-40B4-BE49-F238E27FC236}">
                      <a16:creationId xmlns:a16="http://schemas.microsoft.com/office/drawing/2014/main" id="{BD485883-940A-4E80-99C7-642DBF6DDD55}"/>
                    </a:ext>
                  </a:extLst>
                </p:cNvPr>
                <p:cNvPicPr/>
                <p:nvPr/>
              </p:nvPicPr>
              <p:blipFill>
                <a:blip r:embed="rId389"/>
                <a:stretch>
                  <a:fillRect/>
                </a:stretch>
              </p:blipFill>
              <p:spPr>
                <a:xfrm>
                  <a:off x="4896293" y="3053947"/>
                  <a:ext cx="1256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167113" name="Freihand 167112">
                  <a:extLst>
                    <a:ext uri="{FF2B5EF4-FFF2-40B4-BE49-F238E27FC236}">
                      <a16:creationId xmlns:a16="http://schemas.microsoft.com/office/drawing/2014/main" id="{3C004F20-0F7A-4B05-B24B-7E37FEDE1A21}"/>
                    </a:ext>
                  </a:extLst>
                </p14:cNvPr>
                <p14:cNvContentPartPr/>
                <p14:nvPr/>
              </p14:nvContentPartPr>
              <p14:xfrm>
                <a:off x="4973333" y="3172747"/>
                <a:ext cx="56160" cy="39960"/>
              </p14:xfrm>
            </p:contentPart>
          </mc:Choice>
          <mc:Fallback xmlns="">
            <p:pic>
              <p:nvPicPr>
                <p:cNvPr id="167113" name="Freihand 167112">
                  <a:extLst>
                    <a:ext uri="{FF2B5EF4-FFF2-40B4-BE49-F238E27FC236}">
                      <a16:creationId xmlns:a16="http://schemas.microsoft.com/office/drawing/2014/main" id="{3C004F20-0F7A-4B05-B24B-7E37FEDE1A21}"/>
                    </a:ext>
                  </a:extLst>
                </p:cNvPr>
                <p:cNvPicPr/>
                <p:nvPr/>
              </p:nvPicPr>
              <p:blipFill>
                <a:blip r:embed="rId391"/>
                <a:stretch>
                  <a:fillRect/>
                </a:stretch>
              </p:blipFill>
              <p:spPr>
                <a:xfrm>
                  <a:off x="4969013" y="3168427"/>
                  <a:ext cx="648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167114" name="Freihand 167113">
                  <a:extLst>
                    <a:ext uri="{FF2B5EF4-FFF2-40B4-BE49-F238E27FC236}">
                      <a16:creationId xmlns:a16="http://schemas.microsoft.com/office/drawing/2014/main" id="{5FE98806-2D0B-4C51-9188-56400B72A60E}"/>
                    </a:ext>
                  </a:extLst>
                </p14:cNvPr>
                <p14:cNvContentPartPr/>
                <p14:nvPr/>
              </p14:nvContentPartPr>
              <p14:xfrm>
                <a:off x="5073773" y="3133867"/>
                <a:ext cx="138960" cy="93600"/>
              </p14:xfrm>
            </p:contentPart>
          </mc:Choice>
          <mc:Fallback xmlns="">
            <p:pic>
              <p:nvPicPr>
                <p:cNvPr id="167114" name="Freihand 167113">
                  <a:extLst>
                    <a:ext uri="{FF2B5EF4-FFF2-40B4-BE49-F238E27FC236}">
                      <a16:creationId xmlns:a16="http://schemas.microsoft.com/office/drawing/2014/main" id="{5FE98806-2D0B-4C51-9188-56400B72A60E}"/>
                    </a:ext>
                  </a:extLst>
                </p:cNvPr>
                <p:cNvPicPr/>
                <p:nvPr/>
              </p:nvPicPr>
              <p:blipFill>
                <a:blip r:embed="rId393"/>
                <a:stretch>
                  <a:fillRect/>
                </a:stretch>
              </p:blipFill>
              <p:spPr>
                <a:xfrm>
                  <a:off x="5069453" y="3129547"/>
                  <a:ext cx="1476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167115" name="Freihand 167114">
                  <a:extLst>
                    <a:ext uri="{FF2B5EF4-FFF2-40B4-BE49-F238E27FC236}">
                      <a16:creationId xmlns:a16="http://schemas.microsoft.com/office/drawing/2014/main" id="{1F760BB5-C20A-49BF-8B4D-80BAF5DD9E3B}"/>
                    </a:ext>
                  </a:extLst>
                </p14:cNvPr>
                <p14:cNvContentPartPr/>
                <p14:nvPr/>
              </p14:nvContentPartPr>
              <p14:xfrm>
                <a:off x="5227133" y="3069787"/>
                <a:ext cx="56520" cy="117000"/>
              </p14:xfrm>
            </p:contentPart>
          </mc:Choice>
          <mc:Fallback xmlns="">
            <p:pic>
              <p:nvPicPr>
                <p:cNvPr id="167115" name="Freihand 167114">
                  <a:extLst>
                    <a:ext uri="{FF2B5EF4-FFF2-40B4-BE49-F238E27FC236}">
                      <a16:creationId xmlns:a16="http://schemas.microsoft.com/office/drawing/2014/main" id="{1F760BB5-C20A-49BF-8B4D-80BAF5DD9E3B}"/>
                    </a:ext>
                  </a:extLst>
                </p:cNvPr>
                <p:cNvPicPr/>
                <p:nvPr/>
              </p:nvPicPr>
              <p:blipFill>
                <a:blip r:embed="rId395"/>
                <a:stretch>
                  <a:fillRect/>
                </a:stretch>
              </p:blipFill>
              <p:spPr>
                <a:xfrm>
                  <a:off x="5222813" y="3065467"/>
                  <a:ext cx="651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167116" name="Freihand 167115">
                  <a:extLst>
                    <a:ext uri="{FF2B5EF4-FFF2-40B4-BE49-F238E27FC236}">
                      <a16:creationId xmlns:a16="http://schemas.microsoft.com/office/drawing/2014/main" id="{086123B4-A58C-4F74-AC95-D7CEF4762B8B}"/>
                    </a:ext>
                  </a:extLst>
                </p14:cNvPr>
                <p14:cNvContentPartPr/>
                <p14:nvPr/>
              </p14:nvContentPartPr>
              <p14:xfrm>
                <a:off x="5313893" y="3137107"/>
                <a:ext cx="168480" cy="69480"/>
              </p14:xfrm>
            </p:contentPart>
          </mc:Choice>
          <mc:Fallback xmlns="">
            <p:pic>
              <p:nvPicPr>
                <p:cNvPr id="167116" name="Freihand 167115">
                  <a:extLst>
                    <a:ext uri="{FF2B5EF4-FFF2-40B4-BE49-F238E27FC236}">
                      <a16:creationId xmlns:a16="http://schemas.microsoft.com/office/drawing/2014/main" id="{086123B4-A58C-4F74-AC95-D7CEF4762B8B}"/>
                    </a:ext>
                  </a:extLst>
                </p:cNvPr>
                <p:cNvPicPr/>
                <p:nvPr/>
              </p:nvPicPr>
              <p:blipFill>
                <a:blip r:embed="rId397"/>
                <a:stretch>
                  <a:fillRect/>
                </a:stretch>
              </p:blipFill>
              <p:spPr>
                <a:xfrm>
                  <a:off x="5309573" y="3132787"/>
                  <a:ext cx="1771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167117" name="Freihand 167116">
                  <a:extLst>
                    <a:ext uri="{FF2B5EF4-FFF2-40B4-BE49-F238E27FC236}">
                      <a16:creationId xmlns:a16="http://schemas.microsoft.com/office/drawing/2014/main" id="{CD508283-8BCD-4931-A14F-29C799E3D20F}"/>
                    </a:ext>
                  </a:extLst>
                </p14:cNvPr>
                <p14:cNvContentPartPr/>
                <p14:nvPr/>
              </p14:nvContentPartPr>
              <p14:xfrm>
                <a:off x="5491013" y="3061147"/>
                <a:ext cx="144360" cy="114120"/>
              </p14:xfrm>
            </p:contentPart>
          </mc:Choice>
          <mc:Fallback xmlns="">
            <p:pic>
              <p:nvPicPr>
                <p:cNvPr id="167117" name="Freihand 167116">
                  <a:extLst>
                    <a:ext uri="{FF2B5EF4-FFF2-40B4-BE49-F238E27FC236}">
                      <a16:creationId xmlns:a16="http://schemas.microsoft.com/office/drawing/2014/main" id="{CD508283-8BCD-4931-A14F-29C799E3D20F}"/>
                    </a:ext>
                  </a:extLst>
                </p:cNvPr>
                <p:cNvPicPr/>
                <p:nvPr/>
              </p:nvPicPr>
              <p:blipFill>
                <a:blip r:embed="rId399"/>
                <a:stretch>
                  <a:fillRect/>
                </a:stretch>
              </p:blipFill>
              <p:spPr>
                <a:xfrm>
                  <a:off x="5486693" y="3056827"/>
                  <a:ext cx="1530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167121" name="Freihand 167120">
                  <a:extLst>
                    <a:ext uri="{FF2B5EF4-FFF2-40B4-BE49-F238E27FC236}">
                      <a16:creationId xmlns:a16="http://schemas.microsoft.com/office/drawing/2014/main" id="{09C9B799-2A93-4823-A7E5-087A4661F2CC}"/>
                    </a:ext>
                  </a:extLst>
                </p14:cNvPr>
                <p14:cNvContentPartPr/>
                <p14:nvPr/>
              </p14:nvContentPartPr>
              <p14:xfrm>
                <a:off x="7990133" y="3170227"/>
                <a:ext cx="54000" cy="663840"/>
              </p14:xfrm>
            </p:contentPart>
          </mc:Choice>
          <mc:Fallback xmlns="">
            <p:pic>
              <p:nvPicPr>
                <p:cNvPr id="167121" name="Freihand 167120">
                  <a:extLst>
                    <a:ext uri="{FF2B5EF4-FFF2-40B4-BE49-F238E27FC236}">
                      <a16:creationId xmlns:a16="http://schemas.microsoft.com/office/drawing/2014/main" id="{09C9B799-2A93-4823-A7E5-087A4661F2CC}"/>
                    </a:ext>
                  </a:extLst>
                </p:cNvPr>
                <p:cNvPicPr/>
                <p:nvPr/>
              </p:nvPicPr>
              <p:blipFill>
                <a:blip r:embed="rId401"/>
                <a:stretch>
                  <a:fillRect/>
                </a:stretch>
              </p:blipFill>
              <p:spPr>
                <a:xfrm>
                  <a:off x="7985813" y="3165907"/>
                  <a:ext cx="62640" cy="67248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167122" name="Freihand 167121">
                  <a:extLst>
                    <a:ext uri="{FF2B5EF4-FFF2-40B4-BE49-F238E27FC236}">
                      <a16:creationId xmlns:a16="http://schemas.microsoft.com/office/drawing/2014/main" id="{06A27F2F-4FBA-42C8-9E63-173DE0B03D1C}"/>
                    </a:ext>
                  </a:extLst>
                </p14:cNvPr>
                <p14:cNvContentPartPr/>
                <p14:nvPr/>
              </p14:nvContentPartPr>
              <p14:xfrm>
                <a:off x="7837133" y="3797347"/>
                <a:ext cx="956520" cy="41760"/>
              </p14:xfrm>
            </p:contentPart>
          </mc:Choice>
          <mc:Fallback xmlns="">
            <p:pic>
              <p:nvPicPr>
                <p:cNvPr id="167122" name="Freihand 167121">
                  <a:extLst>
                    <a:ext uri="{FF2B5EF4-FFF2-40B4-BE49-F238E27FC236}">
                      <a16:creationId xmlns:a16="http://schemas.microsoft.com/office/drawing/2014/main" id="{06A27F2F-4FBA-42C8-9E63-173DE0B03D1C}"/>
                    </a:ext>
                  </a:extLst>
                </p:cNvPr>
                <p:cNvPicPr/>
                <p:nvPr/>
              </p:nvPicPr>
              <p:blipFill>
                <a:blip r:embed="rId403"/>
                <a:stretch>
                  <a:fillRect/>
                </a:stretch>
              </p:blipFill>
              <p:spPr>
                <a:xfrm>
                  <a:off x="7832813" y="3793027"/>
                  <a:ext cx="96516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167123" name="Freihand 167122">
                  <a:extLst>
                    <a:ext uri="{FF2B5EF4-FFF2-40B4-BE49-F238E27FC236}">
                      <a16:creationId xmlns:a16="http://schemas.microsoft.com/office/drawing/2014/main" id="{BCC2C9DA-F0D7-4E45-9EE7-06089C6F3B06}"/>
                    </a:ext>
                  </a:extLst>
                </p14:cNvPr>
                <p14:cNvContentPartPr/>
                <p14:nvPr/>
              </p14:nvContentPartPr>
              <p14:xfrm>
                <a:off x="8763413" y="3758827"/>
                <a:ext cx="208080" cy="147960"/>
              </p14:xfrm>
            </p:contentPart>
          </mc:Choice>
          <mc:Fallback xmlns="">
            <p:pic>
              <p:nvPicPr>
                <p:cNvPr id="167123" name="Freihand 167122">
                  <a:extLst>
                    <a:ext uri="{FF2B5EF4-FFF2-40B4-BE49-F238E27FC236}">
                      <a16:creationId xmlns:a16="http://schemas.microsoft.com/office/drawing/2014/main" id="{BCC2C9DA-F0D7-4E45-9EE7-06089C6F3B06}"/>
                    </a:ext>
                  </a:extLst>
                </p:cNvPr>
                <p:cNvPicPr/>
                <p:nvPr/>
              </p:nvPicPr>
              <p:blipFill>
                <a:blip r:embed="rId405"/>
                <a:stretch>
                  <a:fillRect/>
                </a:stretch>
              </p:blipFill>
              <p:spPr>
                <a:xfrm>
                  <a:off x="8759093" y="3754507"/>
                  <a:ext cx="2167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167124" name="Freihand 167123">
                  <a:extLst>
                    <a:ext uri="{FF2B5EF4-FFF2-40B4-BE49-F238E27FC236}">
                      <a16:creationId xmlns:a16="http://schemas.microsoft.com/office/drawing/2014/main" id="{4D581C96-58A1-475A-9528-D465516A4D72}"/>
                    </a:ext>
                  </a:extLst>
                </p14:cNvPr>
                <p14:cNvContentPartPr/>
                <p14:nvPr/>
              </p14:nvContentPartPr>
              <p14:xfrm>
                <a:off x="7868453" y="3081667"/>
                <a:ext cx="285120" cy="148320"/>
              </p14:xfrm>
            </p:contentPart>
          </mc:Choice>
          <mc:Fallback xmlns="">
            <p:pic>
              <p:nvPicPr>
                <p:cNvPr id="167124" name="Freihand 167123">
                  <a:extLst>
                    <a:ext uri="{FF2B5EF4-FFF2-40B4-BE49-F238E27FC236}">
                      <a16:creationId xmlns:a16="http://schemas.microsoft.com/office/drawing/2014/main" id="{4D581C96-58A1-475A-9528-D465516A4D72}"/>
                    </a:ext>
                  </a:extLst>
                </p:cNvPr>
                <p:cNvPicPr/>
                <p:nvPr/>
              </p:nvPicPr>
              <p:blipFill>
                <a:blip r:embed="rId407"/>
                <a:stretch>
                  <a:fillRect/>
                </a:stretch>
              </p:blipFill>
              <p:spPr>
                <a:xfrm>
                  <a:off x="7864133" y="3077347"/>
                  <a:ext cx="29376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167125" name="Freihand 167124">
                  <a:extLst>
                    <a:ext uri="{FF2B5EF4-FFF2-40B4-BE49-F238E27FC236}">
                      <a16:creationId xmlns:a16="http://schemas.microsoft.com/office/drawing/2014/main" id="{DEF064EE-56EE-4450-9ED4-54FFFBB5F9DB}"/>
                    </a:ext>
                  </a:extLst>
                </p14:cNvPr>
                <p14:cNvContentPartPr/>
                <p14:nvPr/>
              </p14:nvContentPartPr>
              <p14:xfrm>
                <a:off x="7618253" y="3017227"/>
                <a:ext cx="133920" cy="102600"/>
              </p14:xfrm>
            </p:contentPart>
          </mc:Choice>
          <mc:Fallback xmlns="">
            <p:pic>
              <p:nvPicPr>
                <p:cNvPr id="167125" name="Freihand 167124">
                  <a:extLst>
                    <a:ext uri="{FF2B5EF4-FFF2-40B4-BE49-F238E27FC236}">
                      <a16:creationId xmlns:a16="http://schemas.microsoft.com/office/drawing/2014/main" id="{DEF064EE-56EE-4450-9ED4-54FFFBB5F9DB}"/>
                    </a:ext>
                  </a:extLst>
                </p:cNvPr>
                <p:cNvPicPr/>
                <p:nvPr/>
              </p:nvPicPr>
              <p:blipFill>
                <a:blip r:embed="rId409"/>
                <a:stretch>
                  <a:fillRect/>
                </a:stretch>
              </p:blipFill>
              <p:spPr>
                <a:xfrm>
                  <a:off x="7613933" y="3012907"/>
                  <a:ext cx="1425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167126" name="Freihand 167125">
                  <a:extLst>
                    <a:ext uri="{FF2B5EF4-FFF2-40B4-BE49-F238E27FC236}">
                      <a16:creationId xmlns:a16="http://schemas.microsoft.com/office/drawing/2014/main" id="{573BB130-9ED1-42AB-A477-B79748E0D67C}"/>
                    </a:ext>
                  </a:extLst>
                </p14:cNvPr>
                <p14:cNvContentPartPr/>
                <p14:nvPr/>
              </p14:nvContentPartPr>
              <p14:xfrm>
                <a:off x="7722293" y="3089227"/>
                <a:ext cx="41400" cy="41400"/>
              </p14:xfrm>
            </p:contentPart>
          </mc:Choice>
          <mc:Fallback xmlns="">
            <p:pic>
              <p:nvPicPr>
                <p:cNvPr id="167126" name="Freihand 167125">
                  <a:extLst>
                    <a:ext uri="{FF2B5EF4-FFF2-40B4-BE49-F238E27FC236}">
                      <a16:creationId xmlns:a16="http://schemas.microsoft.com/office/drawing/2014/main" id="{573BB130-9ED1-42AB-A477-B79748E0D67C}"/>
                    </a:ext>
                  </a:extLst>
                </p:cNvPr>
                <p:cNvPicPr/>
                <p:nvPr/>
              </p:nvPicPr>
              <p:blipFill>
                <a:blip r:embed="rId411"/>
                <a:stretch>
                  <a:fillRect/>
                </a:stretch>
              </p:blipFill>
              <p:spPr>
                <a:xfrm>
                  <a:off x="7717973" y="3084907"/>
                  <a:ext cx="500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167127" name="Freihand 167126">
                  <a:extLst>
                    <a:ext uri="{FF2B5EF4-FFF2-40B4-BE49-F238E27FC236}">
                      <a16:creationId xmlns:a16="http://schemas.microsoft.com/office/drawing/2014/main" id="{A8259700-84A6-4CD7-9C3D-3F9182D5EE6F}"/>
                    </a:ext>
                  </a:extLst>
                </p14:cNvPr>
                <p14:cNvContentPartPr/>
                <p14:nvPr/>
              </p14:nvContentPartPr>
              <p14:xfrm>
                <a:off x="7559933" y="3162307"/>
                <a:ext cx="276120" cy="21960"/>
              </p14:xfrm>
            </p:contentPart>
          </mc:Choice>
          <mc:Fallback xmlns="">
            <p:pic>
              <p:nvPicPr>
                <p:cNvPr id="167127" name="Freihand 167126">
                  <a:extLst>
                    <a:ext uri="{FF2B5EF4-FFF2-40B4-BE49-F238E27FC236}">
                      <a16:creationId xmlns:a16="http://schemas.microsoft.com/office/drawing/2014/main" id="{A8259700-84A6-4CD7-9C3D-3F9182D5EE6F}"/>
                    </a:ext>
                  </a:extLst>
                </p:cNvPr>
                <p:cNvPicPr/>
                <p:nvPr/>
              </p:nvPicPr>
              <p:blipFill>
                <a:blip r:embed="rId413"/>
                <a:stretch>
                  <a:fillRect/>
                </a:stretch>
              </p:blipFill>
              <p:spPr>
                <a:xfrm>
                  <a:off x="7555613" y="3157987"/>
                  <a:ext cx="2847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167128" name="Freihand 167127">
                  <a:extLst>
                    <a:ext uri="{FF2B5EF4-FFF2-40B4-BE49-F238E27FC236}">
                      <a16:creationId xmlns:a16="http://schemas.microsoft.com/office/drawing/2014/main" id="{F279079A-B58C-4925-89F5-FED29531C756}"/>
                    </a:ext>
                  </a:extLst>
                </p14:cNvPr>
                <p14:cNvContentPartPr/>
                <p14:nvPr/>
              </p14:nvContentPartPr>
              <p14:xfrm>
                <a:off x="7618973" y="3232867"/>
                <a:ext cx="90000" cy="40680"/>
              </p14:xfrm>
            </p:contentPart>
          </mc:Choice>
          <mc:Fallback xmlns="">
            <p:pic>
              <p:nvPicPr>
                <p:cNvPr id="167128" name="Freihand 167127">
                  <a:extLst>
                    <a:ext uri="{FF2B5EF4-FFF2-40B4-BE49-F238E27FC236}">
                      <a16:creationId xmlns:a16="http://schemas.microsoft.com/office/drawing/2014/main" id="{F279079A-B58C-4925-89F5-FED29531C756}"/>
                    </a:ext>
                  </a:extLst>
                </p:cNvPr>
                <p:cNvPicPr/>
                <p:nvPr/>
              </p:nvPicPr>
              <p:blipFill>
                <a:blip r:embed="rId415"/>
                <a:stretch>
                  <a:fillRect/>
                </a:stretch>
              </p:blipFill>
              <p:spPr>
                <a:xfrm>
                  <a:off x="7614653" y="3228547"/>
                  <a:ext cx="986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167129" name="Freihand 167128">
                  <a:extLst>
                    <a:ext uri="{FF2B5EF4-FFF2-40B4-BE49-F238E27FC236}">
                      <a16:creationId xmlns:a16="http://schemas.microsoft.com/office/drawing/2014/main" id="{A5BF55B2-805B-4AF3-AD38-F4704A46BFD0}"/>
                    </a:ext>
                  </a:extLst>
                </p14:cNvPr>
                <p14:cNvContentPartPr/>
                <p14:nvPr/>
              </p14:nvContentPartPr>
              <p14:xfrm>
                <a:off x="7678013" y="3250867"/>
                <a:ext cx="52200" cy="103320"/>
              </p14:xfrm>
            </p:contentPart>
          </mc:Choice>
          <mc:Fallback xmlns="">
            <p:pic>
              <p:nvPicPr>
                <p:cNvPr id="167129" name="Freihand 167128">
                  <a:extLst>
                    <a:ext uri="{FF2B5EF4-FFF2-40B4-BE49-F238E27FC236}">
                      <a16:creationId xmlns:a16="http://schemas.microsoft.com/office/drawing/2014/main" id="{A5BF55B2-805B-4AF3-AD38-F4704A46BFD0}"/>
                    </a:ext>
                  </a:extLst>
                </p:cNvPr>
                <p:cNvPicPr/>
                <p:nvPr/>
              </p:nvPicPr>
              <p:blipFill>
                <a:blip r:embed="rId417"/>
                <a:stretch>
                  <a:fillRect/>
                </a:stretch>
              </p:blipFill>
              <p:spPr>
                <a:xfrm>
                  <a:off x="7673693" y="3246547"/>
                  <a:ext cx="608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167137" name="Freihand 167136">
                  <a:extLst>
                    <a:ext uri="{FF2B5EF4-FFF2-40B4-BE49-F238E27FC236}">
                      <a16:creationId xmlns:a16="http://schemas.microsoft.com/office/drawing/2014/main" id="{823B5D25-79C1-464C-997A-0BB274C0FEF8}"/>
                    </a:ext>
                  </a:extLst>
                </p14:cNvPr>
                <p14:cNvContentPartPr/>
                <p14:nvPr/>
              </p14:nvContentPartPr>
              <p14:xfrm>
                <a:off x="4470053" y="3243307"/>
                <a:ext cx="1305360" cy="87480"/>
              </p14:xfrm>
            </p:contentPart>
          </mc:Choice>
          <mc:Fallback xmlns="">
            <p:pic>
              <p:nvPicPr>
                <p:cNvPr id="167137" name="Freihand 167136">
                  <a:extLst>
                    <a:ext uri="{FF2B5EF4-FFF2-40B4-BE49-F238E27FC236}">
                      <a16:creationId xmlns:a16="http://schemas.microsoft.com/office/drawing/2014/main" id="{823B5D25-79C1-464C-997A-0BB274C0FEF8}"/>
                    </a:ext>
                  </a:extLst>
                </p:cNvPr>
                <p:cNvPicPr/>
                <p:nvPr/>
              </p:nvPicPr>
              <p:blipFill>
                <a:blip r:embed="rId419"/>
                <a:stretch>
                  <a:fillRect/>
                </a:stretch>
              </p:blipFill>
              <p:spPr>
                <a:xfrm>
                  <a:off x="4465733" y="3238987"/>
                  <a:ext cx="13140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167138" name="Freihand 167137">
                  <a:extLst>
                    <a:ext uri="{FF2B5EF4-FFF2-40B4-BE49-F238E27FC236}">
                      <a16:creationId xmlns:a16="http://schemas.microsoft.com/office/drawing/2014/main" id="{A9CE2D72-922D-40CC-9DCA-8FDC4E9DC29E}"/>
                    </a:ext>
                  </a:extLst>
                </p14:cNvPr>
                <p14:cNvContentPartPr/>
                <p14:nvPr/>
              </p14:nvContentPartPr>
              <p14:xfrm>
                <a:off x="4412813" y="3218467"/>
                <a:ext cx="276480" cy="148320"/>
              </p14:xfrm>
            </p:contentPart>
          </mc:Choice>
          <mc:Fallback xmlns="">
            <p:pic>
              <p:nvPicPr>
                <p:cNvPr id="167138" name="Freihand 167137">
                  <a:extLst>
                    <a:ext uri="{FF2B5EF4-FFF2-40B4-BE49-F238E27FC236}">
                      <a16:creationId xmlns:a16="http://schemas.microsoft.com/office/drawing/2014/main" id="{A9CE2D72-922D-40CC-9DCA-8FDC4E9DC29E}"/>
                    </a:ext>
                  </a:extLst>
                </p:cNvPr>
                <p:cNvPicPr/>
                <p:nvPr/>
              </p:nvPicPr>
              <p:blipFill>
                <a:blip r:embed="rId421"/>
                <a:stretch>
                  <a:fillRect/>
                </a:stretch>
              </p:blipFill>
              <p:spPr>
                <a:xfrm>
                  <a:off x="4408493" y="3214147"/>
                  <a:ext cx="28512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167139" name="Freihand 167138">
                  <a:extLst>
                    <a:ext uri="{FF2B5EF4-FFF2-40B4-BE49-F238E27FC236}">
                      <a16:creationId xmlns:a16="http://schemas.microsoft.com/office/drawing/2014/main" id="{49B946BC-B767-4D97-B103-D90610B15E1C}"/>
                    </a:ext>
                  </a:extLst>
                </p14:cNvPr>
                <p14:cNvContentPartPr/>
                <p14:nvPr/>
              </p14:nvContentPartPr>
              <p14:xfrm>
                <a:off x="5952533" y="3115867"/>
                <a:ext cx="118080" cy="176040"/>
              </p14:xfrm>
            </p:contentPart>
          </mc:Choice>
          <mc:Fallback xmlns="">
            <p:pic>
              <p:nvPicPr>
                <p:cNvPr id="167139" name="Freihand 167138">
                  <a:extLst>
                    <a:ext uri="{FF2B5EF4-FFF2-40B4-BE49-F238E27FC236}">
                      <a16:creationId xmlns:a16="http://schemas.microsoft.com/office/drawing/2014/main" id="{49B946BC-B767-4D97-B103-D90610B15E1C}"/>
                    </a:ext>
                  </a:extLst>
                </p:cNvPr>
                <p:cNvPicPr/>
                <p:nvPr/>
              </p:nvPicPr>
              <p:blipFill>
                <a:blip r:embed="rId423"/>
                <a:stretch>
                  <a:fillRect/>
                </a:stretch>
              </p:blipFill>
              <p:spPr>
                <a:xfrm>
                  <a:off x="5948213" y="3111547"/>
                  <a:ext cx="12672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167140" name="Freihand 167139">
                  <a:extLst>
                    <a:ext uri="{FF2B5EF4-FFF2-40B4-BE49-F238E27FC236}">
                      <a16:creationId xmlns:a16="http://schemas.microsoft.com/office/drawing/2014/main" id="{FA58E884-4CE7-4540-9406-F918D8245E02}"/>
                    </a:ext>
                  </a:extLst>
                </p14:cNvPr>
                <p14:cNvContentPartPr/>
                <p14:nvPr/>
              </p14:nvContentPartPr>
              <p14:xfrm>
                <a:off x="5057933" y="3258787"/>
                <a:ext cx="36720" cy="126360"/>
              </p14:xfrm>
            </p:contentPart>
          </mc:Choice>
          <mc:Fallback xmlns="">
            <p:pic>
              <p:nvPicPr>
                <p:cNvPr id="167140" name="Freihand 167139">
                  <a:extLst>
                    <a:ext uri="{FF2B5EF4-FFF2-40B4-BE49-F238E27FC236}">
                      <a16:creationId xmlns:a16="http://schemas.microsoft.com/office/drawing/2014/main" id="{FA58E884-4CE7-4540-9406-F918D8245E02}"/>
                    </a:ext>
                  </a:extLst>
                </p:cNvPr>
                <p:cNvPicPr/>
                <p:nvPr/>
              </p:nvPicPr>
              <p:blipFill>
                <a:blip r:embed="rId425"/>
                <a:stretch>
                  <a:fillRect/>
                </a:stretch>
              </p:blipFill>
              <p:spPr>
                <a:xfrm>
                  <a:off x="5053613" y="3254467"/>
                  <a:ext cx="453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167141" name="Freihand 167140">
                  <a:extLst>
                    <a:ext uri="{FF2B5EF4-FFF2-40B4-BE49-F238E27FC236}">
                      <a16:creationId xmlns:a16="http://schemas.microsoft.com/office/drawing/2014/main" id="{20F109F8-2414-410E-84C4-FC0D1FF1DD4A}"/>
                    </a:ext>
                  </a:extLst>
                </p14:cNvPr>
                <p14:cNvContentPartPr/>
                <p14:nvPr/>
              </p14:nvContentPartPr>
              <p14:xfrm>
                <a:off x="5002493" y="3316387"/>
                <a:ext cx="141120" cy="132120"/>
              </p14:xfrm>
            </p:contentPart>
          </mc:Choice>
          <mc:Fallback xmlns="">
            <p:pic>
              <p:nvPicPr>
                <p:cNvPr id="167141" name="Freihand 167140">
                  <a:extLst>
                    <a:ext uri="{FF2B5EF4-FFF2-40B4-BE49-F238E27FC236}">
                      <a16:creationId xmlns:a16="http://schemas.microsoft.com/office/drawing/2014/main" id="{20F109F8-2414-410E-84C4-FC0D1FF1DD4A}"/>
                    </a:ext>
                  </a:extLst>
                </p:cNvPr>
                <p:cNvPicPr/>
                <p:nvPr/>
              </p:nvPicPr>
              <p:blipFill>
                <a:blip r:embed="rId427"/>
                <a:stretch>
                  <a:fillRect/>
                </a:stretch>
              </p:blipFill>
              <p:spPr>
                <a:xfrm>
                  <a:off x="4998173" y="3312067"/>
                  <a:ext cx="1497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167142" name="Freihand 167141">
                  <a:extLst>
                    <a:ext uri="{FF2B5EF4-FFF2-40B4-BE49-F238E27FC236}">
                      <a16:creationId xmlns:a16="http://schemas.microsoft.com/office/drawing/2014/main" id="{857C8B94-2C18-438D-B2C1-EED8874327F4}"/>
                    </a:ext>
                  </a:extLst>
                </p14:cNvPr>
                <p14:cNvContentPartPr/>
                <p14:nvPr/>
              </p14:nvContentPartPr>
              <p14:xfrm>
                <a:off x="6083573" y="3220627"/>
                <a:ext cx="188640" cy="70200"/>
              </p14:xfrm>
            </p:contentPart>
          </mc:Choice>
          <mc:Fallback xmlns="">
            <p:pic>
              <p:nvPicPr>
                <p:cNvPr id="167142" name="Freihand 167141">
                  <a:extLst>
                    <a:ext uri="{FF2B5EF4-FFF2-40B4-BE49-F238E27FC236}">
                      <a16:creationId xmlns:a16="http://schemas.microsoft.com/office/drawing/2014/main" id="{857C8B94-2C18-438D-B2C1-EED8874327F4}"/>
                    </a:ext>
                  </a:extLst>
                </p:cNvPr>
                <p:cNvPicPr/>
                <p:nvPr/>
              </p:nvPicPr>
              <p:blipFill>
                <a:blip r:embed="rId429"/>
                <a:stretch>
                  <a:fillRect/>
                </a:stretch>
              </p:blipFill>
              <p:spPr>
                <a:xfrm>
                  <a:off x="6079253" y="3216307"/>
                  <a:ext cx="1972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167143" name="Freihand 167142">
                  <a:extLst>
                    <a:ext uri="{FF2B5EF4-FFF2-40B4-BE49-F238E27FC236}">
                      <a16:creationId xmlns:a16="http://schemas.microsoft.com/office/drawing/2014/main" id="{8C9D7FD6-773D-4D18-8EB3-D32DF733D532}"/>
                    </a:ext>
                  </a:extLst>
                </p14:cNvPr>
                <p14:cNvContentPartPr/>
                <p14:nvPr/>
              </p14:nvContentPartPr>
              <p14:xfrm>
                <a:off x="6296693" y="3129187"/>
                <a:ext cx="218520" cy="129600"/>
              </p14:xfrm>
            </p:contentPart>
          </mc:Choice>
          <mc:Fallback xmlns="">
            <p:pic>
              <p:nvPicPr>
                <p:cNvPr id="167143" name="Freihand 167142">
                  <a:extLst>
                    <a:ext uri="{FF2B5EF4-FFF2-40B4-BE49-F238E27FC236}">
                      <a16:creationId xmlns:a16="http://schemas.microsoft.com/office/drawing/2014/main" id="{8C9D7FD6-773D-4D18-8EB3-D32DF733D532}"/>
                    </a:ext>
                  </a:extLst>
                </p:cNvPr>
                <p:cNvPicPr/>
                <p:nvPr/>
              </p:nvPicPr>
              <p:blipFill>
                <a:blip r:embed="rId431"/>
                <a:stretch>
                  <a:fillRect/>
                </a:stretch>
              </p:blipFill>
              <p:spPr>
                <a:xfrm>
                  <a:off x="6292373" y="3124867"/>
                  <a:ext cx="2271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167144" name="Freihand 167143">
                  <a:extLst>
                    <a:ext uri="{FF2B5EF4-FFF2-40B4-BE49-F238E27FC236}">
                      <a16:creationId xmlns:a16="http://schemas.microsoft.com/office/drawing/2014/main" id="{BA2E684C-09A7-4C99-84C4-1B713D8F53BD}"/>
                    </a:ext>
                  </a:extLst>
                </p14:cNvPr>
                <p14:cNvContentPartPr/>
                <p14:nvPr/>
              </p14:nvContentPartPr>
              <p14:xfrm>
                <a:off x="6667133" y="3104707"/>
                <a:ext cx="95040" cy="213840"/>
              </p14:xfrm>
            </p:contentPart>
          </mc:Choice>
          <mc:Fallback xmlns="">
            <p:pic>
              <p:nvPicPr>
                <p:cNvPr id="167144" name="Freihand 167143">
                  <a:extLst>
                    <a:ext uri="{FF2B5EF4-FFF2-40B4-BE49-F238E27FC236}">
                      <a16:creationId xmlns:a16="http://schemas.microsoft.com/office/drawing/2014/main" id="{BA2E684C-09A7-4C99-84C4-1B713D8F53BD}"/>
                    </a:ext>
                  </a:extLst>
                </p:cNvPr>
                <p:cNvPicPr/>
                <p:nvPr/>
              </p:nvPicPr>
              <p:blipFill>
                <a:blip r:embed="rId433"/>
                <a:stretch>
                  <a:fillRect/>
                </a:stretch>
              </p:blipFill>
              <p:spPr>
                <a:xfrm>
                  <a:off x="6662813" y="3100387"/>
                  <a:ext cx="10368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167145" name="Freihand 167144">
                  <a:extLst>
                    <a:ext uri="{FF2B5EF4-FFF2-40B4-BE49-F238E27FC236}">
                      <a16:creationId xmlns:a16="http://schemas.microsoft.com/office/drawing/2014/main" id="{85BF22E1-F3A5-4F16-B694-2F6CAB45C375}"/>
                    </a:ext>
                  </a:extLst>
                </p14:cNvPr>
                <p14:cNvContentPartPr/>
                <p14:nvPr/>
              </p14:nvContentPartPr>
              <p14:xfrm>
                <a:off x="6754613" y="3094267"/>
                <a:ext cx="220680" cy="155880"/>
              </p14:xfrm>
            </p:contentPart>
          </mc:Choice>
          <mc:Fallback xmlns="">
            <p:pic>
              <p:nvPicPr>
                <p:cNvPr id="167145" name="Freihand 167144">
                  <a:extLst>
                    <a:ext uri="{FF2B5EF4-FFF2-40B4-BE49-F238E27FC236}">
                      <a16:creationId xmlns:a16="http://schemas.microsoft.com/office/drawing/2014/main" id="{85BF22E1-F3A5-4F16-B694-2F6CAB45C375}"/>
                    </a:ext>
                  </a:extLst>
                </p:cNvPr>
                <p:cNvPicPr/>
                <p:nvPr/>
              </p:nvPicPr>
              <p:blipFill>
                <a:blip r:embed="rId435"/>
                <a:stretch>
                  <a:fillRect/>
                </a:stretch>
              </p:blipFill>
              <p:spPr>
                <a:xfrm>
                  <a:off x="6750293" y="3089947"/>
                  <a:ext cx="22932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167146" name="Freihand 167145">
                  <a:extLst>
                    <a:ext uri="{FF2B5EF4-FFF2-40B4-BE49-F238E27FC236}">
                      <a16:creationId xmlns:a16="http://schemas.microsoft.com/office/drawing/2014/main" id="{553EEE0F-84DB-485D-94D4-021E8CD05E65}"/>
                    </a:ext>
                  </a:extLst>
                </p14:cNvPr>
                <p14:cNvContentPartPr/>
                <p14:nvPr/>
              </p14:nvContentPartPr>
              <p14:xfrm>
                <a:off x="6988253" y="3091747"/>
                <a:ext cx="319680" cy="109440"/>
              </p14:xfrm>
            </p:contentPart>
          </mc:Choice>
          <mc:Fallback xmlns="">
            <p:pic>
              <p:nvPicPr>
                <p:cNvPr id="167146" name="Freihand 167145">
                  <a:extLst>
                    <a:ext uri="{FF2B5EF4-FFF2-40B4-BE49-F238E27FC236}">
                      <a16:creationId xmlns:a16="http://schemas.microsoft.com/office/drawing/2014/main" id="{553EEE0F-84DB-485D-94D4-021E8CD05E65}"/>
                    </a:ext>
                  </a:extLst>
                </p:cNvPr>
                <p:cNvPicPr/>
                <p:nvPr/>
              </p:nvPicPr>
              <p:blipFill>
                <a:blip r:embed="rId437"/>
                <a:stretch>
                  <a:fillRect/>
                </a:stretch>
              </p:blipFill>
              <p:spPr>
                <a:xfrm>
                  <a:off x="6983933" y="3087427"/>
                  <a:ext cx="3283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167148" name="Freihand 167147">
                  <a:extLst>
                    <a:ext uri="{FF2B5EF4-FFF2-40B4-BE49-F238E27FC236}">
                      <a16:creationId xmlns:a16="http://schemas.microsoft.com/office/drawing/2014/main" id="{096BD327-BC99-46EB-A4FC-0B229D93D676}"/>
                    </a:ext>
                  </a:extLst>
                </p14:cNvPr>
                <p14:cNvContentPartPr/>
                <p14:nvPr/>
              </p14:nvContentPartPr>
              <p14:xfrm>
                <a:off x="6396053" y="3425467"/>
                <a:ext cx="178920" cy="85320"/>
              </p14:xfrm>
            </p:contentPart>
          </mc:Choice>
          <mc:Fallback xmlns="">
            <p:pic>
              <p:nvPicPr>
                <p:cNvPr id="167148" name="Freihand 167147">
                  <a:extLst>
                    <a:ext uri="{FF2B5EF4-FFF2-40B4-BE49-F238E27FC236}">
                      <a16:creationId xmlns:a16="http://schemas.microsoft.com/office/drawing/2014/main" id="{096BD327-BC99-46EB-A4FC-0B229D93D676}"/>
                    </a:ext>
                  </a:extLst>
                </p:cNvPr>
                <p:cNvPicPr/>
                <p:nvPr/>
              </p:nvPicPr>
              <p:blipFill>
                <a:blip r:embed="rId439"/>
                <a:stretch>
                  <a:fillRect/>
                </a:stretch>
              </p:blipFill>
              <p:spPr>
                <a:xfrm>
                  <a:off x="6391733" y="3421147"/>
                  <a:ext cx="1875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167149" name="Freihand 167148">
                  <a:extLst>
                    <a:ext uri="{FF2B5EF4-FFF2-40B4-BE49-F238E27FC236}">
                      <a16:creationId xmlns:a16="http://schemas.microsoft.com/office/drawing/2014/main" id="{674A8E70-1103-4579-B8C6-EA2EF2FA8436}"/>
                    </a:ext>
                  </a:extLst>
                </p14:cNvPr>
                <p14:cNvContentPartPr/>
                <p14:nvPr/>
              </p14:nvContentPartPr>
              <p14:xfrm>
                <a:off x="6523133" y="3372187"/>
                <a:ext cx="24840" cy="12240"/>
              </p14:xfrm>
            </p:contentPart>
          </mc:Choice>
          <mc:Fallback xmlns="">
            <p:pic>
              <p:nvPicPr>
                <p:cNvPr id="167149" name="Freihand 167148">
                  <a:extLst>
                    <a:ext uri="{FF2B5EF4-FFF2-40B4-BE49-F238E27FC236}">
                      <a16:creationId xmlns:a16="http://schemas.microsoft.com/office/drawing/2014/main" id="{674A8E70-1103-4579-B8C6-EA2EF2FA8436}"/>
                    </a:ext>
                  </a:extLst>
                </p:cNvPr>
                <p:cNvPicPr/>
                <p:nvPr/>
              </p:nvPicPr>
              <p:blipFill>
                <a:blip r:embed="rId441"/>
                <a:stretch>
                  <a:fillRect/>
                </a:stretch>
              </p:blipFill>
              <p:spPr>
                <a:xfrm>
                  <a:off x="6518813" y="3367867"/>
                  <a:ext cx="334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167150" name="Freihand 167149">
                  <a:extLst>
                    <a:ext uri="{FF2B5EF4-FFF2-40B4-BE49-F238E27FC236}">
                      <a16:creationId xmlns:a16="http://schemas.microsoft.com/office/drawing/2014/main" id="{4E598017-C95F-4464-842F-19B0FBA5F6CD}"/>
                    </a:ext>
                  </a:extLst>
                </p14:cNvPr>
                <p14:cNvContentPartPr/>
                <p14:nvPr/>
              </p14:nvContentPartPr>
              <p14:xfrm>
                <a:off x="6690533" y="3403147"/>
                <a:ext cx="96480" cy="187560"/>
              </p14:xfrm>
            </p:contentPart>
          </mc:Choice>
          <mc:Fallback xmlns="">
            <p:pic>
              <p:nvPicPr>
                <p:cNvPr id="167150" name="Freihand 167149">
                  <a:extLst>
                    <a:ext uri="{FF2B5EF4-FFF2-40B4-BE49-F238E27FC236}">
                      <a16:creationId xmlns:a16="http://schemas.microsoft.com/office/drawing/2014/main" id="{4E598017-C95F-4464-842F-19B0FBA5F6CD}"/>
                    </a:ext>
                  </a:extLst>
                </p:cNvPr>
                <p:cNvPicPr/>
                <p:nvPr/>
              </p:nvPicPr>
              <p:blipFill>
                <a:blip r:embed="rId443"/>
                <a:stretch>
                  <a:fillRect/>
                </a:stretch>
              </p:blipFill>
              <p:spPr>
                <a:xfrm>
                  <a:off x="6686213" y="3398827"/>
                  <a:ext cx="105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167063" name="Freihand 167062">
                  <a:extLst>
                    <a:ext uri="{FF2B5EF4-FFF2-40B4-BE49-F238E27FC236}">
                      <a16:creationId xmlns:a16="http://schemas.microsoft.com/office/drawing/2014/main" id="{0C441905-2135-444F-8BC6-1FB8966A6BFA}"/>
                    </a:ext>
                  </a:extLst>
                </p14:cNvPr>
                <p14:cNvContentPartPr/>
                <p14:nvPr/>
              </p14:nvContentPartPr>
              <p14:xfrm>
                <a:off x="465773" y="3356347"/>
                <a:ext cx="172440" cy="117000"/>
              </p14:xfrm>
            </p:contentPart>
          </mc:Choice>
          <mc:Fallback xmlns="">
            <p:pic>
              <p:nvPicPr>
                <p:cNvPr id="167063" name="Freihand 167062">
                  <a:extLst>
                    <a:ext uri="{FF2B5EF4-FFF2-40B4-BE49-F238E27FC236}">
                      <a16:creationId xmlns:a16="http://schemas.microsoft.com/office/drawing/2014/main" id="{0C441905-2135-444F-8BC6-1FB8966A6BFA}"/>
                    </a:ext>
                  </a:extLst>
                </p:cNvPr>
                <p:cNvPicPr/>
                <p:nvPr/>
              </p:nvPicPr>
              <p:blipFill>
                <a:blip r:embed="rId445"/>
                <a:stretch>
                  <a:fillRect/>
                </a:stretch>
              </p:blipFill>
              <p:spPr>
                <a:xfrm>
                  <a:off x="461453" y="3352027"/>
                  <a:ext cx="1810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167064" name="Freihand 167063">
                  <a:extLst>
                    <a:ext uri="{FF2B5EF4-FFF2-40B4-BE49-F238E27FC236}">
                      <a16:creationId xmlns:a16="http://schemas.microsoft.com/office/drawing/2014/main" id="{EA05F40A-E8C1-4967-9F01-3C433767DA42}"/>
                    </a:ext>
                  </a:extLst>
                </p14:cNvPr>
                <p14:cNvContentPartPr/>
                <p14:nvPr/>
              </p14:nvContentPartPr>
              <p14:xfrm>
                <a:off x="708053" y="3274267"/>
                <a:ext cx="65520" cy="138240"/>
              </p14:xfrm>
            </p:contentPart>
          </mc:Choice>
          <mc:Fallback xmlns="">
            <p:pic>
              <p:nvPicPr>
                <p:cNvPr id="167064" name="Freihand 167063">
                  <a:extLst>
                    <a:ext uri="{FF2B5EF4-FFF2-40B4-BE49-F238E27FC236}">
                      <a16:creationId xmlns:a16="http://schemas.microsoft.com/office/drawing/2014/main" id="{EA05F40A-E8C1-4967-9F01-3C433767DA42}"/>
                    </a:ext>
                  </a:extLst>
                </p:cNvPr>
                <p:cNvPicPr/>
                <p:nvPr/>
              </p:nvPicPr>
              <p:blipFill>
                <a:blip r:embed="rId447"/>
                <a:stretch>
                  <a:fillRect/>
                </a:stretch>
              </p:blipFill>
              <p:spPr>
                <a:xfrm>
                  <a:off x="703733" y="3269947"/>
                  <a:ext cx="741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167065" name="Freihand 167064">
                  <a:extLst>
                    <a:ext uri="{FF2B5EF4-FFF2-40B4-BE49-F238E27FC236}">
                      <a16:creationId xmlns:a16="http://schemas.microsoft.com/office/drawing/2014/main" id="{34D676ED-915A-4EFB-A228-18AF69336D61}"/>
                    </a:ext>
                  </a:extLst>
                </p14:cNvPr>
                <p14:cNvContentPartPr/>
                <p14:nvPr/>
              </p14:nvContentPartPr>
              <p14:xfrm>
                <a:off x="741533" y="3313147"/>
                <a:ext cx="106920" cy="182520"/>
              </p14:xfrm>
            </p:contentPart>
          </mc:Choice>
          <mc:Fallback xmlns="">
            <p:pic>
              <p:nvPicPr>
                <p:cNvPr id="167065" name="Freihand 167064">
                  <a:extLst>
                    <a:ext uri="{FF2B5EF4-FFF2-40B4-BE49-F238E27FC236}">
                      <a16:creationId xmlns:a16="http://schemas.microsoft.com/office/drawing/2014/main" id="{34D676ED-915A-4EFB-A228-18AF69336D61}"/>
                    </a:ext>
                  </a:extLst>
                </p:cNvPr>
                <p:cNvPicPr/>
                <p:nvPr/>
              </p:nvPicPr>
              <p:blipFill>
                <a:blip r:embed="rId449"/>
                <a:stretch>
                  <a:fillRect/>
                </a:stretch>
              </p:blipFill>
              <p:spPr>
                <a:xfrm>
                  <a:off x="737213" y="3308827"/>
                  <a:ext cx="11556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167066" name="Freihand 167065">
                  <a:extLst>
                    <a:ext uri="{FF2B5EF4-FFF2-40B4-BE49-F238E27FC236}">
                      <a16:creationId xmlns:a16="http://schemas.microsoft.com/office/drawing/2014/main" id="{BC12099D-AF10-40A6-B1BD-2CC1DF2A6303}"/>
                    </a:ext>
                  </a:extLst>
                </p14:cNvPr>
                <p14:cNvContentPartPr/>
                <p14:nvPr/>
              </p14:nvContentPartPr>
              <p14:xfrm>
                <a:off x="788333" y="3267427"/>
                <a:ext cx="137880" cy="232200"/>
              </p14:xfrm>
            </p:contentPart>
          </mc:Choice>
          <mc:Fallback xmlns="">
            <p:pic>
              <p:nvPicPr>
                <p:cNvPr id="167066" name="Freihand 167065">
                  <a:extLst>
                    <a:ext uri="{FF2B5EF4-FFF2-40B4-BE49-F238E27FC236}">
                      <a16:creationId xmlns:a16="http://schemas.microsoft.com/office/drawing/2014/main" id="{BC12099D-AF10-40A6-B1BD-2CC1DF2A6303}"/>
                    </a:ext>
                  </a:extLst>
                </p:cNvPr>
                <p:cNvPicPr/>
                <p:nvPr/>
              </p:nvPicPr>
              <p:blipFill>
                <a:blip r:embed="rId451"/>
                <a:stretch>
                  <a:fillRect/>
                </a:stretch>
              </p:blipFill>
              <p:spPr>
                <a:xfrm>
                  <a:off x="784013" y="3263107"/>
                  <a:ext cx="14652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167067" name="Freihand 167066">
                  <a:extLst>
                    <a:ext uri="{FF2B5EF4-FFF2-40B4-BE49-F238E27FC236}">
                      <a16:creationId xmlns:a16="http://schemas.microsoft.com/office/drawing/2014/main" id="{98034B58-43AA-4E7E-B56C-F89FA80DC6B4}"/>
                    </a:ext>
                  </a:extLst>
                </p14:cNvPr>
                <p14:cNvContentPartPr/>
                <p14:nvPr/>
              </p14:nvContentPartPr>
              <p14:xfrm>
                <a:off x="565853" y="3244747"/>
                <a:ext cx="134640" cy="236160"/>
              </p14:xfrm>
            </p:contentPart>
          </mc:Choice>
          <mc:Fallback xmlns="">
            <p:pic>
              <p:nvPicPr>
                <p:cNvPr id="167067" name="Freihand 167066">
                  <a:extLst>
                    <a:ext uri="{FF2B5EF4-FFF2-40B4-BE49-F238E27FC236}">
                      <a16:creationId xmlns:a16="http://schemas.microsoft.com/office/drawing/2014/main" id="{98034B58-43AA-4E7E-B56C-F89FA80DC6B4}"/>
                    </a:ext>
                  </a:extLst>
                </p:cNvPr>
                <p:cNvPicPr/>
                <p:nvPr/>
              </p:nvPicPr>
              <p:blipFill>
                <a:blip r:embed="rId453"/>
                <a:stretch>
                  <a:fillRect/>
                </a:stretch>
              </p:blipFill>
              <p:spPr>
                <a:xfrm>
                  <a:off x="561533" y="3240427"/>
                  <a:ext cx="14328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167068" name="Freihand 167067">
                  <a:extLst>
                    <a:ext uri="{FF2B5EF4-FFF2-40B4-BE49-F238E27FC236}">
                      <a16:creationId xmlns:a16="http://schemas.microsoft.com/office/drawing/2014/main" id="{4750FEA2-572E-42DC-8C42-3C4CE87B5AA5}"/>
                    </a:ext>
                  </a:extLst>
                </p14:cNvPr>
                <p14:cNvContentPartPr/>
                <p14:nvPr/>
              </p14:nvContentPartPr>
              <p14:xfrm>
                <a:off x="374333" y="3561187"/>
                <a:ext cx="656280" cy="10080"/>
              </p14:xfrm>
            </p:contentPart>
          </mc:Choice>
          <mc:Fallback xmlns="">
            <p:pic>
              <p:nvPicPr>
                <p:cNvPr id="167068" name="Freihand 167067">
                  <a:extLst>
                    <a:ext uri="{FF2B5EF4-FFF2-40B4-BE49-F238E27FC236}">
                      <a16:creationId xmlns:a16="http://schemas.microsoft.com/office/drawing/2014/main" id="{4750FEA2-572E-42DC-8C42-3C4CE87B5AA5}"/>
                    </a:ext>
                  </a:extLst>
                </p:cNvPr>
                <p:cNvPicPr/>
                <p:nvPr/>
              </p:nvPicPr>
              <p:blipFill>
                <a:blip r:embed="rId455"/>
                <a:stretch>
                  <a:fillRect/>
                </a:stretch>
              </p:blipFill>
              <p:spPr>
                <a:xfrm>
                  <a:off x="370013" y="3556867"/>
                  <a:ext cx="6649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167070" name="Freihand 167069">
                  <a:extLst>
                    <a:ext uri="{FF2B5EF4-FFF2-40B4-BE49-F238E27FC236}">
                      <a16:creationId xmlns:a16="http://schemas.microsoft.com/office/drawing/2014/main" id="{B4279FCE-1C16-4AF4-8D7E-5F45F5FF17C2}"/>
                    </a:ext>
                  </a:extLst>
                </p14:cNvPr>
                <p14:cNvContentPartPr/>
                <p14:nvPr/>
              </p14:nvContentPartPr>
              <p14:xfrm>
                <a:off x="601853" y="3714907"/>
                <a:ext cx="84240" cy="66960"/>
              </p14:xfrm>
            </p:contentPart>
          </mc:Choice>
          <mc:Fallback xmlns="">
            <p:pic>
              <p:nvPicPr>
                <p:cNvPr id="167070" name="Freihand 167069">
                  <a:extLst>
                    <a:ext uri="{FF2B5EF4-FFF2-40B4-BE49-F238E27FC236}">
                      <a16:creationId xmlns:a16="http://schemas.microsoft.com/office/drawing/2014/main" id="{B4279FCE-1C16-4AF4-8D7E-5F45F5FF17C2}"/>
                    </a:ext>
                  </a:extLst>
                </p:cNvPr>
                <p:cNvPicPr/>
                <p:nvPr/>
              </p:nvPicPr>
              <p:blipFill>
                <a:blip r:embed="rId457"/>
                <a:stretch>
                  <a:fillRect/>
                </a:stretch>
              </p:blipFill>
              <p:spPr>
                <a:xfrm>
                  <a:off x="597533" y="3710587"/>
                  <a:ext cx="928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167071" name="Freihand 167070">
                  <a:extLst>
                    <a:ext uri="{FF2B5EF4-FFF2-40B4-BE49-F238E27FC236}">
                      <a16:creationId xmlns:a16="http://schemas.microsoft.com/office/drawing/2014/main" id="{151DDF33-217D-4262-8761-9E037728A6DF}"/>
                    </a:ext>
                  </a:extLst>
                </p14:cNvPr>
                <p14:cNvContentPartPr/>
                <p14:nvPr/>
              </p14:nvContentPartPr>
              <p14:xfrm>
                <a:off x="588533" y="3714547"/>
                <a:ext cx="136800" cy="235440"/>
              </p14:xfrm>
            </p:contentPart>
          </mc:Choice>
          <mc:Fallback xmlns="">
            <p:pic>
              <p:nvPicPr>
                <p:cNvPr id="167071" name="Freihand 167070">
                  <a:extLst>
                    <a:ext uri="{FF2B5EF4-FFF2-40B4-BE49-F238E27FC236}">
                      <a16:creationId xmlns:a16="http://schemas.microsoft.com/office/drawing/2014/main" id="{151DDF33-217D-4262-8761-9E037728A6DF}"/>
                    </a:ext>
                  </a:extLst>
                </p:cNvPr>
                <p:cNvPicPr/>
                <p:nvPr/>
              </p:nvPicPr>
              <p:blipFill>
                <a:blip r:embed="rId459"/>
                <a:stretch>
                  <a:fillRect/>
                </a:stretch>
              </p:blipFill>
              <p:spPr>
                <a:xfrm>
                  <a:off x="584213" y="3710227"/>
                  <a:ext cx="14544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167079" name="Freihand 167078">
                  <a:extLst>
                    <a:ext uri="{FF2B5EF4-FFF2-40B4-BE49-F238E27FC236}">
                      <a16:creationId xmlns:a16="http://schemas.microsoft.com/office/drawing/2014/main" id="{16FCC77C-84C5-4171-B21E-67A05D732F6D}"/>
                    </a:ext>
                  </a:extLst>
                </p14:cNvPr>
                <p14:cNvContentPartPr/>
                <p14:nvPr/>
              </p14:nvContentPartPr>
              <p14:xfrm>
                <a:off x="1714613" y="3713107"/>
                <a:ext cx="127440" cy="63720"/>
              </p14:xfrm>
            </p:contentPart>
          </mc:Choice>
          <mc:Fallback xmlns="">
            <p:pic>
              <p:nvPicPr>
                <p:cNvPr id="167079" name="Freihand 167078">
                  <a:extLst>
                    <a:ext uri="{FF2B5EF4-FFF2-40B4-BE49-F238E27FC236}">
                      <a16:creationId xmlns:a16="http://schemas.microsoft.com/office/drawing/2014/main" id="{16FCC77C-84C5-4171-B21E-67A05D732F6D}"/>
                    </a:ext>
                  </a:extLst>
                </p:cNvPr>
                <p:cNvPicPr/>
                <p:nvPr/>
              </p:nvPicPr>
              <p:blipFill>
                <a:blip r:embed="rId461"/>
                <a:stretch>
                  <a:fillRect/>
                </a:stretch>
              </p:blipFill>
              <p:spPr>
                <a:xfrm>
                  <a:off x="1710293" y="3708787"/>
                  <a:ext cx="1360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167080" name="Freihand 167079">
                  <a:extLst>
                    <a:ext uri="{FF2B5EF4-FFF2-40B4-BE49-F238E27FC236}">
                      <a16:creationId xmlns:a16="http://schemas.microsoft.com/office/drawing/2014/main" id="{CFD4766D-8C01-4956-A0A1-256D02FD0598}"/>
                    </a:ext>
                  </a:extLst>
                </p14:cNvPr>
                <p14:cNvContentPartPr/>
                <p14:nvPr/>
              </p14:nvContentPartPr>
              <p14:xfrm>
                <a:off x="1783733" y="3716347"/>
                <a:ext cx="89640" cy="146880"/>
              </p14:xfrm>
            </p:contentPart>
          </mc:Choice>
          <mc:Fallback xmlns="">
            <p:pic>
              <p:nvPicPr>
                <p:cNvPr id="167080" name="Freihand 167079">
                  <a:extLst>
                    <a:ext uri="{FF2B5EF4-FFF2-40B4-BE49-F238E27FC236}">
                      <a16:creationId xmlns:a16="http://schemas.microsoft.com/office/drawing/2014/main" id="{CFD4766D-8C01-4956-A0A1-256D02FD0598}"/>
                    </a:ext>
                  </a:extLst>
                </p:cNvPr>
                <p:cNvPicPr/>
                <p:nvPr/>
              </p:nvPicPr>
              <p:blipFill>
                <a:blip r:embed="rId463"/>
                <a:stretch>
                  <a:fillRect/>
                </a:stretch>
              </p:blipFill>
              <p:spPr>
                <a:xfrm>
                  <a:off x="1779413" y="3712027"/>
                  <a:ext cx="982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167073" name="Freihand 167072">
                  <a:extLst>
                    <a:ext uri="{FF2B5EF4-FFF2-40B4-BE49-F238E27FC236}">
                      <a16:creationId xmlns:a16="http://schemas.microsoft.com/office/drawing/2014/main" id="{11CFAF2F-83CE-43FE-BB85-C9736D774022}"/>
                    </a:ext>
                  </a:extLst>
                </p14:cNvPr>
                <p14:cNvContentPartPr/>
                <p14:nvPr/>
              </p14:nvContentPartPr>
              <p14:xfrm>
                <a:off x="1185053" y="3571987"/>
                <a:ext cx="190440" cy="15480"/>
              </p14:xfrm>
            </p:contentPart>
          </mc:Choice>
          <mc:Fallback xmlns="">
            <p:pic>
              <p:nvPicPr>
                <p:cNvPr id="167073" name="Freihand 167072">
                  <a:extLst>
                    <a:ext uri="{FF2B5EF4-FFF2-40B4-BE49-F238E27FC236}">
                      <a16:creationId xmlns:a16="http://schemas.microsoft.com/office/drawing/2014/main" id="{11CFAF2F-83CE-43FE-BB85-C9736D774022}"/>
                    </a:ext>
                  </a:extLst>
                </p:cNvPr>
                <p:cNvPicPr/>
                <p:nvPr/>
              </p:nvPicPr>
              <p:blipFill>
                <a:blip r:embed="rId465"/>
                <a:stretch>
                  <a:fillRect/>
                </a:stretch>
              </p:blipFill>
              <p:spPr>
                <a:xfrm>
                  <a:off x="1180733" y="3567667"/>
                  <a:ext cx="1990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167074" name="Freihand 167073">
                  <a:extLst>
                    <a:ext uri="{FF2B5EF4-FFF2-40B4-BE49-F238E27FC236}">
                      <a16:creationId xmlns:a16="http://schemas.microsoft.com/office/drawing/2014/main" id="{055F1668-700B-433E-AAB9-6F18019D9003}"/>
                    </a:ext>
                  </a:extLst>
                </p14:cNvPr>
                <p14:cNvContentPartPr/>
                <p14:nvPr/>
              </p14:nvContentPartPr>
              <p14:xfrm>
                <a:off x="1183253" y="3622027"/>
                <a:ext cx="185760" cy="15480"/>
              </p14:xfrm>
            </p:contentPart>
          </mc:Choice>
          <mc:Fallback xmlns="">
            <p:pic>
              <p:nvPicPr>
                <p:cNvPr id="167074" name="Freihand 167073">
                  <a:extLst>
                    <a:ext uri="{FF2B5EF4-FFF2-40B4-BE49-F238E27FC236}">
                      <a16:creationId xmlns:a16="http://schemas.microsoft.com/office/drawing/2014/main" id="{055F1668-700B-433E-AAB9-6F18019D9003}"/>
                    </a:ext>
                  </a:extLst>
                </p:cNvPr>
                <p:cNvPicPr/>
                <p:nvPr/>
              </p:nvPicPr>
              <p:blipFill>
                <a:blip r:embed="rId467"/>
                <a:stretch>
                  <a:fillRect/>
                </a:stretch>
              </p:blipFill>
              <p:spPr>
                <a:xfrm>
                  <a:off x="1178933" y="3617707"/>
                  <a:ext cx="1944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67076" name="Freihand 167075">
                  <a:extLst>
                    <a:ext uri="{FF2B5EF4-FFF2-40B4-BE49-F238E27FC236}">
                      <a16:creationId xmlns:a16="http://schemas.microsoft.com/office/drawing/2014/main" id="{F9722DD8-143C-4805-B20F-A301B54CF344}"/>
                    </a:ext>
                  </a:extLst>
                </p14:cNvPr>
                <p14:cNvContentPartPr/>
                <p14:nvPr/>
              </p14:nvContentPartPr>
              <p14:xfrm>
                <a:off x="1662053" y="3350227"/>
                <a:ext cx="153360" cy="130320"/>
              </p14:xfrm>
            </p:contentPart>
          </mc:Choice>
          <mc:Fallback xmlns="">
            <p:pic>
              <p:nvPicPr>
                <p:cNvPr id="167076" name="Freihand 167075">
                  <a:extLst>
                    <a:ext uri="{FF2B5EF4-FFF2-40B4-BE49-F238E27FC236}">
                      <a16:creationId xmlns:a16="http://schemas.microsoft.com/office/drawing/2014/main" id="{F9722DD8-143C-4805-B20F-A301B54CF344}"/>
                    </a:ext>
                  </a:extLst>
                </p:cNvPr>
                <p:cNvPicPr/>
                <p:nvPr/>
              </p:nvPicPr>
              <p:blipFill>
                <a:blip r:embed="rId469"/>
                <a:stretch>
                  <a:fillRect/>
                </a:stretch>
              </p:blipFill>
              <p:spPr>
                <a:xfrm>
                  <a:off x="1657733" y="3345907"/>
                  <a:ext cx="1620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67077" name="Freihand 167076">
                  <a:extLst>
                    <a:ext uri="{FF2B5EF4-FFF2-40B4-BE49-F238E27FC236}">
                      <a16:creationId xmlns:a16="http://schemas.microsoft.com/office/drawing/2014/main" id="{8316ED0E-B061-4401-95EA-B5710E299173}"/>
                    </a:ext>
                  </a:extLst>
                </p14:cNvPr>
                <p14:cNvContentPartPr/>
                <p14:nvPr/>
              </p14:nvContentPartPr>
              <p14:xfrm>
                <a:off x="1798853" y="3447427"/>
                <a:ext cx="99720" cy="61920"/>
              </p14:xfrm>
            </p:contentPart>
          </mc:Choice>
          <mc:Fallback xmlns="">
            <p:pic>
              <p:nvPicPr>
                <p:cNvPr id="167077" name="Freihand 167076">
                  <a:extLst>
                    <a:ext uri="{FF2B5EF4-FFF2-40B4-BE49-F238E27FC236}">
                      <a16:creationId xmlns:a16="http://schemas.microsoft.com/office/drawing/2014/main" id="{8316ED0E-B061-4401-95EA-B5710E299173}"/>
                    </a:ext>
                  </a:extLst>
                </p:cNvPr>
                <p:cNvPicPr/>
                <p:nvPr/>
              </p:nvPicPr>
              <p:blipFill>
                <a:blip r:embed="rId471"/>
                <a:stretch>
                  <a:fillRect/>
                </a:stretch>
              </p:blipFill>
              <p:spPr>
                <a:xfrm>
                  <a:off x="1794533" y="3443107"/>
                  <a:ext cx="10836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67078" name="Freihand 167077">
                  <a:extLst>
                    <a:ext uri="{FF2B5EF4-FFF2-40B4-BE49-F238E27FC236}">
                      <a16:creationId xmlns:a16="http://schemas.microsoft.com/office/drawing/2014/main" id="{D68CAE6B-D1EF-4648-962B-2BB65D03B905}"/>
                    </a:ext>
                  </a:extLst>
                </p14:cNvPr>
                <p14:cNvContentPartPr/>
                <p14:nvPr/>
              </p14:nvContentPartPr>
              <p14:xfrm>
                <a:off x="1570253" y="3582427"/>
                <a:ext cx="427680" cy="21240"/>
              </p14:xfrm>
            </p:contentPart>
          </mc:Choice>
          <mc:Fallback xmlns="">
            <p:pic>
              <p:nvPicPr>
                <p:cNvPr id="167078" name="Freihand 167077">
                  <a:extLst>
                    <a:ext uri="{FF2B5EF4-FFF2-40B4-BE49-F238E27FC236}">
                      <a16:creationId xmlns:a16="http://schemas.microsoft.com/office/drawing/2014/main" id="{D68CAE6B-D1EF-4648-962B-2BB65D03B905}"/>
                    </a:ext>
                  </a:extLst>
                </p:cNvPr>
                <p:cNvPicPr/>
                <p:nvPr/>
              </p:nvPicPr>
              <p:blipFill>
                <a:blip r:embed="rId473"/>
                <a:stretch>
                  <a:fillRect/>
                </a:stretch>
              </p:blipFill>
              <p:spPr>
                <a:xfrm>
                  <a:off x="1565933" y="3578107"/>
                  <a:ext cx="4363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67081" name="Freihand 167080">
                  <a:extLst>
                    <a:ext uri="{FF2B5EF4-FFF2-40B4-BE49-F238E27FC236}">
                      <a16:creationId xmlns:a16="http://schemas.microsoft.com/office/drawing/2014/main" id="{179D710F-8F56-4690-97FA-C7D5CD5FD538}"/>
                    </a:ext>
                  </a:extLst>
                </p14:cNvPr>
                <p14:cNvContentPartPr/>
                <p14:nvPr/>
              </p14:nvContentPartPr>
              <p14:xfrm>
                <a:off x="2139773" y="3576667"/>
                <a:ext cx="32040" cy="10800"/>
              </p14:xfrm>
            </p:contentPart>
          </mc:Choice>
          <mc:Fallback xmlns="">
            <p:pic>
              <p:nvPicPr>
                <p:cNvPr id="167081" name="Freihand 167080">
                  <a:extLst>
                    <a:ext uri="{FF2B5EF4-FFF2-40B4-BE49-F238E27FC236}">
                      <a16:creationId xmlns:a16="http://schemas.microsoft.com/office/drawing/2014/main" id="{179D710F-8F56-4690-97FA-C7D5CD5FD538}"/>
                    </a:ext>
                  </a:extLst>
                </p:cNvPr>
                <p:cNvPicPr/>
                <p:nvPr/>
              </p:nvPicPr>
              <p:blipFill>
                <a:blip r:embed="rId475"/>
                <a:stretch>
                  <a:fillRect/>
                </a:stretch>
              </p:blipFill>
              <p:spPr>
                <a:xfrm>
                  <a:off x="2135453" y="3572347"/>
                  <a:ext cx="406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67152" name="Freihand 167151">
                  <a:extLst>
                    <a:ext uri="{FF2B5EF4-FFF2-40B4-BE49-F238E27FC236}">
                      <a16:creationId xmlns:a16="http://schemas.microsoft.com/office/drawing/2014/main" id="{F01EC730-C793-461A-B237-AD82283D27B0}"/>
                    </a:ext>
                  </a:extLst>
                </p14:cNvPr>
                <p14:cNvContentPartPr/>
                <p14:nvPr/>
              </p14:nvContentPartPr>
              <p14:xfrm>
                <a:off x="274253" y="3151867"/>
                <a:ext cx="779760" cy="1037880"/>
              </p14:xfrm>
            </p:contentPart>
          </mc:Choice>
          <mc:Fallback xmlns="">
            <p:pic>
              <p:nvPicPr>
                <p:cNvPr id="167152" name="Freihand 167151">
                  <a:extLst>
                    <a:ext uri="{FF2B5EF4-FFF2-40B4-BE49-F238E27FC236}">
                      <a16:creationId xmlns:a16="http://schemas.microsoft.com/office/drawing/2014/main" id="{F01EC730-C793-461A-B237-AD82283D27B0}"/>
                    </a:ext>
                  </a:extLst>
                </p:cNvPr>
                <p:cNvPicPr/>
                <p:nvPr/>
              </p:nvPicPr>
              <p:blipFill>
                <a:blip r:embed="rId477"/>
                <a:stretch>
                  <a:fillRect/>
                </a:stretch>
              </p:blipFill>
              <p:spPr>
                <a:xfrm>
                  <a:off x="269933" y="3147547"/>
                  <a:ext cx="788400" cy="104652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167154" name="Freihand 167153">
                  <a:extLst>
                    <a:ext uri="{FF2B5EF4-FFF2-40B4-BE49-F238E27FC236}">
                      <a16:creationId xmlns:a16="http://schemas.microsoft.com/office/drawing/2014/main" id="{B83FBBD1-546E-4AB5-9906-2012181752B9}"/>
                    </a:ext>
                  </a:extLst>
                </p14:cNvPr>
                <p14:cNvContentPartPr/>
                <p14:nvPr/>
              </p14:nvContentPartPr>
              <p14:xfrm>
                <a:off x="1275413" y="3067627"/>
                <a:ext cx="1214280" cy="428400"/>
              </p14:xfrm>
            </p:contentPart>
          </mc:Choice>
          <mc:Fallback xmlns="">
            <p:pic>
              <p:nvPicPr>
                <p:cNvPr id="167154" name="Freihand 167153">
                  <a:extLst>
                    <a:ext uri="{FF2B5EF4-FFF2-40B4-BE49-F238E27FC236}">
                      <a16:creationId xmlns:a16="http://schemas.microsoft.com/office/drawing/2014/main" id="{B83FBBD1-546E-4AB5-9906-2012181752B9}"/>
                    </a:ext>
                  </a:extLst>
                </p:cNvPr>
                <p:cNvPicPr/>
                <p:nvPr/>
              </p:nvPicPr>
              <p:blipFill>
                <a:blip r:embed="rId479"/>
                <a:stretch>
                  <a:fillRect/>
                </a:stretch>
              </p:blipFill>
              <p:spPr>
                <a:xfrm>
                  <a:off x="1271093" y="3063307"/>
                  <a:ext cx="1222920" cy="4370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167158" name="Freihand 167157">
                  <a:extLst>
                    <a:ext uri="{FF2B5EF4-FFF2-40B4-BE49-F238E27FC236}">
                      <a16:creationId xmlns:a16="http://schemas.microsoft.com/office/drawing/2014/main" id="{5276A6C8-DDCE-4CC4-91D6-ACAC4E8F9A9F}"/>
                    </a:ext>
                  </a:extLst>
                </p14:cNvPr>
                <p14:cNvContentPartPr/>
                <p14:nvPr/>
              </p14:nvContentPartPr>
              <p14:xfrm>
                <a:off x="519053" y="2140627"/>
                <a:ext cx="425520" cy="671400"/>
              </p14:xfrm>
            </p:contentPart>
          </mc:Choice>
          <mc:Fallback xmlns="">
            <p:pic>
              <p:nvPicPr>
                <p:cNvPr id="167158" name="Freihand 167157">
                  <a:extLst>
                    <a:ext uri="{FF2B5EF4-FFF2-40B4-BE49-F238E27FC236}">
                      <a16:creationId xmlns:a16="http://schemas.microsoft.com/office/drawing/2014/main" id="{5276A6C8-DDCE-4CC4-91D6-ACAC4E8F9A9F}"/>
                    </a:ext>
                  </a:extLst>
                </p:cNvPr>
                <p:cNvPicPr/>
                <p:nvPr/>
              </p:nvPicPr>
              <p:blipFill>
                <a:blip r:embed="rId481"/>
                <a:stretch>
                  <a:fillRect/>
                </a:stretch>
              </p:blipFill>
              <p:spPr>
                <a:xfrm>
                  <a:off x="514733" y="2136307"/>
                  <a:ext cx="434160" cy="68004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167021" name="Freihand 167020">
                  <a:extLst>
                    <a:ext uri="{FF2B5EF4-FFF2-40B4-BE49-F238E27FC236}">
                      <a16:creationId xmlns:a16="http://schemas.microsoft.com/office/drawing/2014/main" id="{0253E32A-ECE3-4FEE-835B-D11939DE5435}"/>
                    </a:ext>
                  </a:extLst>
                </p14:cNvPr>
                <p14:cNvContentPartPr/>
                <p14:nvPr/>
              </p14:nvContentPartPr>
              <p14:xfrm>
                <a:off x="9275333" y="2652187"/>
                <a:ext cx="174600" cy="244440"/>
              </p14:xfrm>
            </p:contentPart>
          </mc:Choice>
          <mc:Fallback xmlns="">
            <p:pic>
              <p:nvPicPr>
                <p:cNvPr id="167021" name="Freihand 167020">
                  <a:extLst>
                    <a:ext uri="{FF2B5EF4-FFF2-40B4-BE49-F238E27FC236}">
                      <a16:creationId xmlns:a16="http://schemas.microsoft.com/office/drawing/2014/main" id="{0253E32A-ECE3-4FEE-835B-D11939DE5435}"/>
                    </a:ext>
                  </a:extLst>
                </p:cNvPr>
                <p:cNvPicPr/>
                <p:nvPr/>
              </p:nvPicPr>
              <p:blipFill>
                <a:blip r:embed="rId483"/>
                <a:stretch>
                  <a:fillRect/>
                </a:stretch>
              </p:blipFill>
              <p:spPr>
                <a:xfrm>
                  <a:off x="9271013" y="2647867"/>
                  <a:ext cx="18324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167024" name="Freihand 167023">
                  <a:extLst>
                    <a:ext uri="{FF2B5EF4-FFF2-40B4-BE49-F238E27FC236}">
                      <a16:creationId xmlns:a16="http://schemas.microsoft.com/office/drawing/2014/main" id="{27E6135B-C8F2-41D6-99F2-37151535F4DD}"/>
                    </a:ext>
                  </a:extLst>
                </p14:cNvPr>
                <p14:cNvContentPartPr/>
                <p14:nvPr/>
              </p14:nvContentPartPr>
              <p14:xfrm>
                <a:off x="9642173" y="2671987"/>
                <a:ext cx="32400" cy="170640"/>
              </p14:xfrm>
            </p:contentPart>
          </mc:Choice>
          <mc:Fallback xmlns="">
            <p:pic>
              <p:nvPicPr>
                <p:cNvPr id="167024" name="Freihand 167023">
                  <a:extLst>
                    <a:ext uri="{FF2B5EF4-FFF2-40B4-BE49-F238E27FC236}">
                      <a16:creationId xmlns:a16="http://schemas.microsoft.com/office/drawing/2014/main" id="{27E6135B-C8F2-41D6-99F2-37151535F4DD}"/>
                    </a:ext>
                  </a:extLst>
                </p:cNvPr>
                <p:cNvPicPr/>
                <p:nvPr/>
              </p:nvPicPr>
              <p:blipFill>
                <a:blip r:embed="rId485"/>
                <a:stretch>
                  <a:fillRect/>
                </a:stretch>
              </p:blipFill>
              <p:spPr>
                <a:xfrm>
                  <a:off x="9637853" y="2667667"/>
                  <a:ext cx="410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167025" name="Freihand 167024">
                  <a:extLst>
                    <a:ext uri="{FF2B5EF4-FFF2-40B4-BE49-F238E27FC236}">
                      <a16:creationId xmlns:a16="http://schemas.microsoft.com/office/drawing/2014/main" id="{6B80A7E8-17A8-4951-8AB3-FD20EC15816E}"/>
                    </a:ext>
                  </a:extLst>
                </p14:cNvPr>
                <p14:cNvContentPartPr/>
                <p14:nvPr/>
              </p14:nvContentPartPr>
              <p14:xfrm>
                <a:off x="9573413" y="2652187"/>
                <a:ext cx="162360" cy="176400"/>
              </p14:xfrm>
            </p:contentPart>
          </mc:Choice>
          <mc:Fallback xmlns="">
            <p:pic>
              <p:nvPicPr>
                <p:cNvPr id="167025" name="Freihand 167024">
                  <a:extLst>
                    <a:ext uri="{FF2B5EF4-FFF2-40B4-BE49-F238E27FC236}">
                      <a16:creationId xmlns:a16="http://schemas.microsoft.com/office/drawing/2014/main" id="{6B80A7E8-17A8-4951-8AB3-FD20EC15816E}"/>
                    </a:ext>
                  </a:extLst>
                </p:cNvPr>
                <p:cNvPicPr/>
                <p:nvPr/>
              </p:nvPicPr>
              <p:blipFill>
                <a:blip r:embed="rId487"/>
                <a:stretch>
                  <a:fillRect/>
                </a:stretch>
              </p:blipFill>
              <p:spPr>
                <a:xfrm>
                  <a:off x="9569093" y="2647867"/>
                  <a:ext cx="1710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167026" name="Freihand 167025">
                  <a:extLst>
                    <a:ext uri="{FF2B5EF4-FFF2-40B4-BE49-F238E27FC236}">
                      <a16:creationId xmlns:a16="http://schemas.microsoft.com/office/drawing/2014/main" id="{005F0729-E290-4ADE-9793-192F2C4179B6}"/>
                    </a:ext>
                  </a:extLst>
                </p14:cNvPr>
                <p14:cNvContentPartPr/>
                <p14:nvPr/>
              </p14:nvContentPartPr>
              <p14:xfrm>
                <a:off x="9728573" y="2737507"/>
                <a:ext cx="103680" cy="49320"/>
              </p14:xfrm>
            </p:contentPart>
          </mc:Choice>
          <mc:Fallback xmlns="">
            <p:pic>
              <p:nvPicPr>
                <p:cNvPr id="167026" name="Freihand 167025">
                  <a:extLst>
                    <a:ext uri="{FF2B5EF4-FFF2-40B4-BE49-F238E27FC236}">
                      <a16:creationId xmlns:a16="http://schemas.microsoft.com/office/drawing/2014/main" id="{005F0729-E290-4ADE-9793-192F2C4179B6}"/>
                    </a:ext>
                  </a:extLst>
                </p:cNvPr>
                <p:cNvPicPr/>
                <p:nvPr/>
              </p:nvPicPr>
              <p:blipFill>
                <a:blip r:embed="rId489"/>
                <a:stretch>
                  <a:fillRect/>
                </a:stretch>
              </p:blipFill>
              <p:spPr>
                <a:xfrm>
                  <a:off x="9724253" y="2733187"/>
                  <a:ext cx="1123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167027" name="Freihand 167026">
                  <a:extLst>
                    <a:ext uri="{FF2B5EF4-FFF2-40B4-BE49-F238E27FC236}">
                      <a16:creationId xmlns:a16="http://schemas.microsoft.com/office/drawing/2014/main" id="{2C77076C-B58D-4EB9-AF24-B4018691748B}"/>
                    </a:ext>
                  </a:extLst>
                </p14:cNvPr>
                <p14:cNvContentPartPr/>
                <p14:nvPr/>
              </p14:nvContentPartPr>
              <p14:xfrm>
                <a:off x="9877613" y="2639587"/>
                <a:ext cx="186480" cy="148320"/>
              </p14:xfrm>
            </p:contentPart>
          </mc:Choice>
          <mc:Fallback xmlns="">
            <p:pic>
              <p:nvPicPr>
                <p:cNvPr id="167027" name="Freihand 167026">
                  <a:extLst>
                    <a:ext uri="{FF2B5EF4-FFF2-40B4-BE49-F238E27FC236}">
                      <a16:creationId xmlns:a16="http://schemas.microsoft.com/office/drawing/2014/main" id="{2C77076C-B58D-4EB9-AF24-B4018691748B}"/>
                    </a:ext>
                  </a:extLst>
                </p:cNvPr>
                <p:cNvPicPr/>
                <p:nvPr/>
              </p:nvPicPr>
              <p:blipFill>
                <a:blip r:embed="rId491"/>
                <a:stretch>
                  <a:fillRect/>
                </a:stretch>
              </p:blipFill>
              <p:spPr>
                <a:xfrm>
                  <a:off x="9873293" y="2635267"/>
                  <a:ext cx="19512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167028" name="Freihand 167027">
                  <a:extLst>
                    <a:ext uri="{FF2B5EF4-FFF2-40B4-BE49-F238E27FC236}">
                      <a16:creationId xmlns:a16="http://schemas.microsoft.com/office/drawing/2014/main" id="{2F9B29F1-F3DE-4864-8325-F6CA30B9CF00}"/>
                    </a:ext>
                  </a:extLst>
                </p14:cNvPr>
                <p14:cNvContentPartPr/>
                <p14:nvPr/>
              </p14:nvContentPartPr>
              <p14:xfrm>
                <a:off x="10208453" y="2723107"/>
                <a:ext cx="360" cy="360"/>
              </p14:xfrm>
            </p:contentPart>
          </mc:Choice>
          <mc:Fallback xmlns="">
            <p:pic>
              <p:nvPicPr>
                <p:cNvPr id="167028" name="Freihand 167027">
                  <a:extLst>
                    <a:ext uri="{FF2B5EF4-FFF2-40B4-BE49-F238E27FC236}">
                      <a16:creationId xmlns:a16="http://schemas.microsoft.com/office/drawing/2014/main" id="{2F9B29F1-F3DE-4864-8325-F6CA30B9CF00}"/>
                    </a:ext>
                  </a:extLst>
                </p:cNvPr>
                <p:cNvPicPr/>
                <p:nvPr/>
              </p:nvPicPr>
              <p:blipFill>
                <a:blip r:embed="rId26"/>
                <a:stretch>
                  <a:fillRect/>
                </a:stretch>
              </p:blipFill>
              <p:spPr>
                <a:xfrm>
                  <a:off x="10204133" y="271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167029" name="Freihand 167028">
                  <a:extLst>
                    <a:ext uri="{FF2B5EF4-FFF2-40B4-BE49-F238E27FC236}">
                      <a16:creationId xmlns:a16="http://schemas.microsoft.com/office/drawing/2014/main" id="{084AF37F-4AF5-4199-8741-D754F25448B0}"/>
                    </a:ext>
                  </a:extLst>
                </p14:cNvPr>
                <p14:cNvContentPartPr/>
                <p14:nvPr/>
              </p14:nvContentPartPr>
              <p14:xfrm>
                <a:off x="10070213" y="2541667"/>
                <a:ext cx="578520" cy="273960"/>
              </p14:xfrm>
            </p:contentPart>
          </mc:Choice>
          <mc:Fallback xmlns="">
            <p:pic>
              <p:nvPicPr>
                <p:cNvPr id="167029" name="Freihand 167028">
                  <a:extLst>
                    <a:ext uri="{FF2B5EF4-FFF2-40B4-BE49-F238E27FC236}">
                      <a16:creationId xmlns:a16="http://schemas.microsoft.com/office/drawing/2014/main" id="{084AF37F-4AF5-4199-8741-D754F25448B0}"/>
                    </a:ext>
                  </a:extLst>
                </p:cNvPr>
                <p:cNvPicPr/>
                <p:nvPr/>
              </p:nvPicPr>
              <p:blipFill>
                <a:blip r:embed="rId494"/>
                <a:stretch>
                  <a:fillRect/>
                </a:stretch>
              </p:blipFill>
              <p:spPr>
                <a:xfrm>
                  <a:off x="10065893" y="2537347"/>
                  <a:ext cx="58716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167030" name="Freihand 167029">
                  <a:extLst>
                    <a:ext uri="{FF2B5EF4-FFF2-40B4-BE49-F238E27FC236}">
                      <a16:creationId xmlns:a16="http://schemas.microsoft.com/office/drawing/2014/main" id="{2C626568-3CBB-4E8A-81DB-4C69A69833D2}"/>
                    </a:ext>
                  </a:extLst>
                </p14:cNvPr>
                <p14:cNvContentPartPr/>
                <p14:nvPr/>
              </p14:nvContentPartPr>
              <p14:xfrm>
                <a:off x="10645133" y="2561107"/>
                <a:ext cx="7920" cy="46440"/>
              </p14:xfrm>
            </p:contentPart>
          </mc:Choice>
          <mc:Fallback xmlns="">
            <p:pic>
              <p:nvPicPr>
                <p:cNvPr id="167030" name="Freihand 167029">
                  <a:extLst>
                    <a:ext uri="{FF2B5EF4-FFF2-40B4-BE49-F238E27FC236}">
                      <a16:creationId xmlns:a16="http://schemas.microsoft.com/office/drawing/2014/main" id="{2C626568-3CBB-4E8A-81DB-4C69A69833D2}"/>
                    </a:ext>
                  </a:extLst>
                </p:cNvPr>
                <p:cNvPicPr/>
                <p:nvPr/>
              </p:nvPicPr>
              <p:blipFill>
                <a:blip r:embed="rId496"/>
                <a:stretch>
                  <a:fillRect/>
                </a:stretch>
              </p:blipFill>
              <p:spPr>
                <a:xfrm>
                  <a:off x="10640813" y="2556787"/>
                  <a:ext cx="165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167031" name="Freihand 167030">
                  <a:extLst>
                    <a:ext uri="{FF2B5EF4-FFF2-40B4-BE49-F238E27FC236}">
                      <a16:creationId xmlns:a16="http://schemas.microsoft.com/office/drawing/2014/main" id="{5C8C5144-1A20-482A-91A7-855FDB759392}"/>
                    </a:ext>
                  </a:extLst>
                </p14:cNvPr>
                <p14:cNvContentPartPr/>
                <p14:nvPr/>
              </p14:nvContentPartPr>
              <p14:xfrm>
                <a:off x="10629293" y="2662627"/>
                <a:ext cx="182880" cy="89640"/>
              </p14:xfrm>
            </p:contentPart>
          </mc:Choice>
          <mc:Fallback xmlns="">
            <p:pic>
              <p:nvPicPr>
                <p:cNvPr id="167031" name="Freihand 167030">
                  <a:extLst>
                    <a:ext uri="{FF2B5EF4-FFF2-40B4-BE49-F238E27FC236}">
                      <a16:creationId xmlns:a16="http://schemas.microsoft.com/office/drawing/2014/main" id="{5C8C5144-1A20-482A-91A7-855FDB759392}"/>
                    </a:ext>
                  </a:extLst>
                </p:cNvPr>
                <p:cNvPicPr/>
                <p:nvPr/>
              </p:nvPicPr>
              <p:blipFill>
                <a:blip r:embed="rId498"/>
                <a:stretch>
                  <a:fillRect/>
                </a:stretch>
              </p:blipFill>
              <p:spPr>
                <a:xfrm>
                  <a:off x="10624973" y="2658307"/>
                  <a:ext cx="1915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167032" name="Freihand 167031">
                  <a:extLst>
                    <a:ext uri="{FF2B5EF4-FFF2-40B4-BE49-F238E27FC236}">
                      <a16:creationId xmlns:a16="http://schemas.microsoft.com/office/drawing/2014/main" id="{786E9595-3FFF-47BF-956C-CF35D885FC07}"/>
                    </a:ext>
                  </a:extLst>
                </p14:cNvPr>
                <p14:cNvContentPartPr/>
                <p14:nvPr/>
              </p14:nvContentPartPr>
              <p14:xfrm>
                <a:off x="10972733" y="2534107"/>
                <a:ext cx="306000" cy="251640"/>
              </p14:xfrm>
            </p:contentPart>
          </mc:Choice>
          <mc:Fallback xmlns="">
            <p:pic>
              <p:nvPicPr>
                <p:cNvPr id="167032" name="Freihand 167031">
                  <a:extLst>
                    <a:ext uri="{FF2B5EF4-FFF2-40B4-BE49-F238E27FC236}">
                      <a16:creationId xmlns:a16="http://schemas.microsoft.com/office/drawing/2014/main" id="{786E9595-3FFF-47BF-956C-CF35D885FC07}"/>
                    </a:ext>
                  </a:extLst>
                </p:cNvPr>
                <p:cNvPicPr/>
                <p:nvPr/>
              </p:nvPicPr>
              <p:blipFill>
                <a:blip r:embed="rId500"/>
                <a:stretch>
                  <a:fillRect/>
                </a:stretch>
              </p:blipFill>
              <p:spPr>
                <a:xfrm>
                  <a:off x="10968413" y="2529787"/>
                  <a:ext cx="31464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167033" name="Freihand 167032">
                  <a:extLst>
                    <a:ext uri="{FF2B5EF4-FFF2-40B4-BE49-F238E27FC236}">
                      <a16:creationId xmlns:a16="http://schemas.microsoft.com/office/drawing/2014/main" id="{AD23C39D-D5A3-4895-854F-B8C447EDB190}"/>
                    </a:ext>
                  </a:extLst>
                </p14:cNvPr>
                <p14:cNvContentPartPr/>
                <p14:nvPr/>
              </p14:nvContentPartPr>
              <p14:xfrm>
                <a:off x="11195933" y="2643547"/>
                <a:ext cx="132480" cy="121680"/>
              </p14:xfrm>
            </p:contentPart>
          </mc:Choice>
          <mc:Fallback xmlns="">
            <p:pic>
              <p:nvPicPr>
                <p:cNvPr id="167033" name="Freihand 167032">
                  <a:extLst>
                    <a:ext uri="{FF2B5EF4-FFF2-40B4-BE49-F238E27FC236}">
                      <a16:creationId xmlns:a16="http://schemas.microsoft.com/office/drawing/2014/main" id="{AD23C39D-D5A3-4895-854F-B8C447EDB190}"/>
                    </a:ext>
                  </a:extLst>
                </p:cNvPr>
                <p:cNvPicPr/>
                <p:nvPr/>
              </p:nvPicPr>
              <p:blipFill>
                <a:blip r:embed="rId502"/>
                <a:stretch>
                  <a:fillRect/>
                </a:stretch>
              </p:blipFill>
              <p:spPr>
                <a:xfrm>
                  <a:off x="11191613" y="2639227"/>
                  <a:ext cx="14112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167034" name="Freihand 167033">
                  <a:extLst>
                    <a:ext uri="{FF2B5EF4-FFF2-40B4-BE49-F238E27FC236}">
                      <a16:creationId xmlns:a16="http://schemas.microsoft.com/office/drawing/2014/main" id="{B3808000-6106-46F0-B9AC-484CCCC2F490}"/>
                    </a:ext>
                  </a:extLst>
                </p14:cNvPr>
                <p14:cNvContentPartPr/>
                <p14:nvPr/>
              </p14:nvContentPartPr>
              <p14:xfrm>
                <a:off x="9632453" y="2994187"/>
                <a:ext cx="18360" cy="140400"/>
              </p14:xfrm>
            </p:contentPart>
          </mc:Choice>
          <mc:Fallback xmlns="">
            <p:pic>
              <p:nvPicPr>
                <p:cNvPr id="167034" name="Freihand 167033">
                  <a:extLst>
                    <a:ext uri="{FF2B5EF4-FFF2-40B4-BE49-F238E27FC236}">
                      <a16:creationId xmlns:a16="http://schemas.microsoft.com/office/drawing/2014/main" id="{B3808000-6106-46F0-B9AC-484CCCC2F490}"/>
                    </a:ext>
                  </a:extLst>
                </p:cNvPr>
                <p:cNvPicPr/>
                <p:nvPr/>
              </p:nvPicPr>
              <p:blipFill>
                <a:blip r:embed="rId504"/>
                <a:stretch>
                  <a:fillRect/>
                </a:stretch>
              </p:blipFill>
              <p:spPr>
                <a:xfrm>
                  <a:off x="9628133" y="2989867"/>
                  <a:ext cx="270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167035" name="Freihand 167034">
                  <a:extLst>
                    <a:ext uri="{FF2B5EF4-FFF2-40B4-BE49-F238E27FC236}">
                      <a16:creationId xmlns:a16="http://schemas.microsoft.com/office/drawing/2014/main" id="{44161F5B-785A-458B-9FF5-42F32F042446}"/>
                    </a:ext>
                  </a:extLst>
                </p14:cNvPr>
                <p14:cNvContentPartPr/>
                <p14:nvPr/>
              </p14:nvContentPartPr>
              <p14:xfrm>
                <a:off x="9640733" y="2967547"/>
                <a:ext cx="139680" cy="54000"/>
              </p14:xfrm>
            </p:contentPart>
          </mc:Choice>
          <mc:Fallback xmlns="">
            <p:pic>
              <p:nvPicPr>
                <p:cNvPr id="167035" name="Freihand 167034">
                  <a:extLst>
                    <a:ext uri="{FF2B5EF4-FFF2-40B4-BE49-F238E27FC236}">
                      <a16:creationId xmlns:a16="http://schemas.microsoft.com/office/drawing/2014/main" id="{44161F5B-785A-458B-9FF5-42F32F042446}"/>
                    </a:ext>
                  </a:extLst>
                </p:cNvPr>
                <p:cNvPicPr/>
                <p:nvPr/>
              </p:nvPicPr>
              <p:blipFill>
                <a:blip r:embed="rId506"/>
                <a:stretch>
                  <a:fillRect/>
                </a:stretch>
              </p:blipFill>
              <p:spPr>
                <a:xfrm>
                  <a:off x="9636413" y="2963227"/>
                  <a:ext cx="14832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167036" name="Freihand 167035">
                  <a:extLst>
                    <a:ext uri="{FF2B5EF4-FFF2-40B4-BE49-F238E27FC236}">
                      <a16:creationId xmlns:a16="http://schemas.microsoft.com/office/drawing/2014/main" id="{D820F7D9-A40B-4D86-936B-C59D03C0268B}"/>
                    </a:ext>
                  </a:extLst>
                </p14:cNvPr>
                <p14:cNvContentPartPr/>
                <p14:nvPr/>
              </p14:nvContentPartPr>
              <p14:xfrm>
                <a:off x="9641093" y="3102187"/>
                <a:ext cx="117000" cy="32760"/>
              </p14:xfrm>
            </p:contentPart>
          </mc:Choice>
          <mc:Fallback xmlns="">
            <p:pic>
              <p:nvPicPr>
                <p:cNvPr id="167036" name="Freihand 167035">
                  <a:extLst>
                    <a:ext uri="{FF2B5EF4-FFF2-40B4-BE49-F238E27FC236}">
                      <a16:creationId xmlns:a16="http://schemas.microsoft.com/office/drawing/2014/main" id="{D820F7D9-A40B-4D86-936B-C59D03C0268B}"/>
                    </a:ext>
                  </a:extLst>
                </p:cNvPr>
                <p:cNvPicPr/>
                <p:nvPr/>
              </p:nvPicPr>
              <p:blipFill>
                <a:blip r:embed="rId508"/>
                <a:stretch>
                  <a:fillRect/>
                </a:stretch>
              </p:blipFill>
              <p:spPr>
                <a:xfrm>
                  <a:off x="9636773" y="3097867"/>
                  <a:ext cx="1256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167037" name="Freihand 167036">
                  <a:extLst>
                    <a:ext uri="{FF2B5EF4-FFF2-40B4-BE49-F238E27FC236}">
                      <a16:creationId xmlns:a16="http://schemas.microsoft.com/office/drawing/2014/main" id="{18B10F0E-A096-4F48-8175-0623BE08F5DF}"/>
                    </a:ext>
                  </a:extLst>
                </p14:cNvPr>
                <p14:cNvContentPartPr/>
                <p14:nvPr/>
              </p14:nvContentPartPr>
              <p14:xfrm>
                <a:off x="9806333" y="3047107"/>
                <a:ext cx="129960" cy="87480"/>
              </p14:xfrm>
            </p:contentPart>
          </mc:Choice>
          <mc:Fallback xmlns="">
            <p:pic>
              <p:nvPicPr>
                <p:cNvPr id="167037" name="Freihand 167036">
                  <a:extLst>
                    <a:ext uri="{FF2B5EF4-FFF2-40B4-BE49-F238E27FC236}">
                      <a16:creationId xmlns:a16="http://schemas.microsoft.com/office/drawing/2014/main" id="{18B10F0E-A096-4F48-8175-0623BE08F5DF}"/>
                    </a:ext>
                  </a:extLst>
                </p:cNvPr>
                <p:cNvPicPr/>
                <p:nvPr/>
              </p:nvPicPr>
              <p:blipFill>
                <a:blip r:embed="rId510"/>
                <a:stretch>
                  <a:fillRect/>
                </a:stretch>
              </p:blipFill>
              <p:spPr>
                <a:xfrm>
                  <a:off x="9802013" y="3042787"/>
                  <a:ext cx="1386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167038" name="Freihand 167037">
                  <a:extLst>
                    <a:ext uri="{FF2B5EF4-FFF2-40B4-BE49-F238E27FC236}">
                      <a16:creationId xmlns:a16="http://schemas.microsoft.com/office/drawing/2014/main" id="{51FF4F42-8F7F-43AF-93FA-750D1CD45B2B}"/>
                    </a:ext>
                  </a:extLst>
                </p14:cNvPr>
                <p14:cNvContentPartPr/>
                <p14:nvPr/>
              </p14:nvContentPartPr>
              <p14:xfrm>
                <a:off x="9946733" y="2976187"/>
                <a:ext cx="34200" cy="151200"/>
              </p14:xfrm>
            </p:contentPart>
          </mc:Choice>
          <mc:Fallback xmlns="">
            <p:pic>
              <p:nvPicPr>
                <p:cNvPr id="167038" name="Freihand 167037">
                  <a:extLst>
                    <a:ext uri="{FF2B5EF4-FFF2-40B4-BE49-F238E27FC236}">
                      <a16:creationId xmlns:a16="http://schemas.microsoft.com/office/drawing/2014/main" id="{51FF4F42-8F7F-43AF-93FA-750D1CD45B2B}"/>
                    </a:ext>
                  </a:extLst>
                </p:cNvPr>
                <p:cNvPicPr/>
                <p:nvPr/>
              </p:nvPicPr>
              <p:blipFill>
                <a:blip r:embed="rId512"/>
                <a:stretch>
                  <a:fillRect/>
                </a:stretch>
              </p:blipFill>
              <p:spPr>
                <a:xfrm>
                  <a:off x="9942413" y="2971867"/>
                  <a:ext cx="428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167039" name="Freihand 167038">
                  <a:extLst>
                    <a:ext uri="{FF2B5EF4-FFF2-40B4-BE49-F238E27FC236}">
                      <a16:creationId xmlns:a16="http://schemas.microsoft.com/office/drawing/2014/main" id="{FEED1C06-2E6C-4B91-A9AE-FA25EAF54CAE}"/>
                    </a:ext>
                  </a:extLst>
                </p14:cNvPr>
                <p14:cNvContentPartPr/>
                <p14:nvPr/>
              </p14:nvContentPartPr>
              <p14:xfrm>
                <a:off x="10006493" y="3030547"/>
                <a:ext cx="83880" cy="83880"/>
              </p14:xfrm>
            </p:contentPart>
          </mc:Choice>
          <mc:Fallback xmlns="">
            <p:pic>
              <p:nvPicPr>
                <p:cNvPr id="167039" name="Freihand 167038">
                  <a:extLst>
                    <a:ext uri="{FF2B5EF4-FFF2-40B4-BE49-F238E27FC236}">
                      <a16:creationId xmlns:a16="http://schemas.microsoft.com/office/drawing/2014/main" id="{FEED1C06-2E6C-4B91-A9AE-FA25EAF54CAE}"/>
                    </a:ext>
                  </a:extLst>
                </p:cNvPr>
                <p:cNvPicPr/>
                <p:nvPr/>
              </p:nvPicPr>
              <p:blipFill>
                <a:blip r:embed="rId514"/>
                <a:stretch>
                  <a:fillRect/>
                </a:stretch>
              </p:blipFill>
              <p:spPr>
                <a:xfrm>
                  <a:off x="10002173" y="3026227"/>
                  <a:ext cx="925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167040" name="Freihand 167039">
                  <a:extLst>
                    <a:ext uri="{FF2B5EF4-FFF2-40B4-BE49-F238E27FC236}">
                      <a16:creationId xmlns:a16="http://schemas.microsoft.com/office/drawing/2014/main" id="{27EDCF8B-9955-40D5-9D1B-48A5B722279C}"/>
                    </a:ext>
                  </a:extLst>
                </p14:cNvPr>
                <p14:cNvContentPartPr/>
                <p14:nvPr/>
              </p14:nvContentPartPr>
              <p14:xfrm>
                <a:off x="10089653" y="2955307"/>
                <a:ext cx="209160" cy="140040"/>
              </p14:xfrm>
            </p:contentPart>
          </mc:Choice>
          <mc:Fallback xmlns="">
            <p:pic>
              <p:nvPicPr>
                <p:cNvPr id="167040" name="Freihand 167039">
                  <a:extLst>
                    <a:ext uri="{FF2B5EF4-FFF2-40B4-BE49-F238E27FC236}">
                      <a16:creationId xmlns:a16="http://schemas.microsoft.com/office/drawing/2014/main" id="{27EDCF8B-9955-40D5-9D1B-48A5B722279C}"/>
                    </a:ext>
                  </a:extLst>
                </p:cNvPr>
                <p:cNvPicPr/>
                <p:nvPr/>
              </p:nvPicPr>
              <p:blipFill>
                <a:blip r:embed="rId516"/>
                <a:stretch>
                  <a:fillRect/>
                </a:stretch>
              </p:blipFill>
              <p:spPr>
                <a:xfrm>
                  <a:off x="10085333" y="2950987"/>
                  <a:ext cx="2178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167041" name="Freihand 167040">
                  <a:extLst>
                    <a:ext uri="{FF2B5EF4-FFF2-40B4-BE49-F238E27FC236}">
                      <a16:creationId xmlns:a16="http://schemas.microsoft.com/office/drawing/2014/main" id="{587DB5E2-2070-476F-826E-C0228DA4DD45}"/>
                    </a:ext>
                  </a:extLst>
                </p14:cNvPr>
                <p14:cNvContentPartPr/>
                <p14:nvPr/>
              </p14:nvContentPartPr>
              <p14:xfrm>
                <a:off x="10354253" y="3017947"/>
                <a:ext cx="86040" cy="57600"/>
              </p14:xfrm>
            </p:contentPart>
          </mc:Choice>
          <mc:Fallback xmlns="">
            <p:pic>
              <p:nvPicPr>
                <p:cNvPr id="167041" name="Freihand 167040">
                  <a:extLst>
                    <a:ext uri="{FF2B5EF4-FFF2-40B4-BE49-F238E27FC236}">
                      <a16:creationId xmlns:a16="http://schemas.microsoft.com/office/drawing/2014/main" id="{587DB5E2-2070-476F-826E-C0228DA4DD45}"/>
                    </a:ext>
                  </a:extLst>
                </p:cNvPr>
                <p:cNvPicPr/>
                <p:nvPr/>
              </p:nvPicPr>
              <p:blipFill>
                <a:blip r:embed="rId518"/>
                <a:stretch>
                  <a:fillRect/>
                </a:stretch>
              </p:blipFill>
              <p:spPr>
                <a:xfrm>
                  <a:off x="10349933" y="3013627"/>
                  <a:ext cx="946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167042" name="Freihand 167041">
                  <a:extLst>
                    <a:ext uri="{FF2B5EF4-FFF2-40B4-BE49-F238E27FC236}">
                      <a16:creationId xmlns:a16="http://schemas.microsoft.com/office/drawing/2014/main" id="{6FB55B3D-1244-4B9D-AE7F-1FD351F205CC}"/>
                    </a:ext>
                  </a:extLst>
                </p14:cNvPr>
                <p14:cNvContentPartPr/>
                <p14:nvPr/>
              </p14:nvContentPartPr>
              <p14:xfrm>
                <a:off x="10333733" y="3040267"/>
                <a:ext cx="114120" cy="19440"/>
              </p14:xfrm>
            </p:contentPart>
          </mc:Choice>
          <mc:Fallback xmlns="">
            <p:pic>
              <p:nvPicPr>
                <p:cNvPr id="167042" name="Freihand 167041">
                  <a:extLst>
                    <a:ext uri="{FF2B5EF4-FFF2-40B4-BE49-F238E27FC236}">
                      <a16:creationId xmlns:a16="http://schemas.microsoft.com/office/drawing/2014/main" id="{6FB55B3D-1244-4B9D-AE7F-1FD351F205CC}"/>
                    </a:ext>
                  </a:extLst>
                </p:cNvPr>
                <p:cNvPicPr/>
                <p:nvPr/>
              </p:nvPicPr>
              <p:blipFill>
                <a:blip r:embed="rId520"/>
                <a:stretch>
                  <a:fillRect/>
                </a:stretch>
              </p:blipFill>
              <p:spPr>
                <a:xfrm>
                  <a:off x="10329413" y="3035947"/>
                  <a:ext cx="1227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167043" name="Freihand 167042">
                  <a:extLst>
                    <a:ext uri="{FF2B5EF4-FFF2-40B4-BE49-F238E27FC236}">
                      <a16:creationId xmlns:a16="http://schemas.microsoft.com/office/drawing/2014/main" id="{4F3E17F6-1035-436C-86C3-D7CE87D54753}"/>
                    </a:ext>
                  </a:extLst>
                </p14:cNvPr>
                <p14:cNvContentPartPr/>
                <p14:nvPr/>
              </p14:nvContentPartPr>
              <p14:xfrm>
                <a:off x="10476293" y="2981947"/>
                <a:ext cx="297360" cy="113760"/>
              </p14:xfrm>
            </p:contentPart>
          </mc:Choice>
          <mc:Fallback xmlns="">
            <p:pic>
              <p:nvPicPr>
                <p:cNvPr id="167043" name="Freihand 167042">
                  <a:extLst>
                    <a:ext uri="{FF2B5EF4-FFF2-40B4-BE49-F238E27FC236}">
                      <a16:creationId xmlns:a16="http://schemas.microsoft.com/office/drawing/2014/main" id="{4F3E17F6-1035-436C-86C3-D7CE87D54753}"/>
                    </a:ext>
                  </a:extLst>
                </p:cNvPr>
                <p:cNvPicPr/>
                <p:nvPr/>
              </p:nvPicPr>
              <p:blipFill>
                <a:blip r:embed="rId522"/>
                <a:stretch>
                  <a:fillRect/>
                </a:stretch>
              </p:blipFill>
              <p:spPr>
                <a:xfrm>
                  <a:off x="10471973" y="2977627"/>
                  <a:ext cx="3060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167044" name="Freihand 167043">
                  <a:extLst>
                    <a:ext uri="{FF2B5EF4-FFF2-40B4-BE49-F238E27FC236}">
                      <a16:creationId xmlns:a16="http://schemas.microsoft.com/office/drawing/2014/main" id="{4B5B1510-B682-4ADA-87BD-6275B175970A}"/>
                    </a:ext>
                  </a:extLst>
                </p14:cNvPr>
                <p14:cNvContentPartPr/>
                <p14:nvPr/>
              </p14:nvContentPartPr>
              <p14:xfrm>
                <a:off x="10729733" y="2927227"/>
                <a:ext cx="37800" cy="30960"/>
              </p14:xfrm>
            </p:contentPart>
          </mc:Choice>
          <mc:Fallback xmlns="">
            <p:pic>
              <p:nvPicPr>
                <p:cNvPr id="167044" name="Freihand 167043">
                  <a:extLst>
                    <a:ext uri="{FF2B5EF4-FFF2-40B4-BE49-F238E27FC236}">
                      <a16:creationId xmlns:a16="http://schemas.microsoft.com/office/drawing/2014/main" id="{4B5B1510-B682-4ADA-87BD-6275B175970A}"/>
                    </a:ext>
                  </a:extLst>
                </p:cNvPr>
                <p:cNvPicPr/>
                <p:nvPr/>
              </p:nvPicPr>
              <p:blipFill>
                <a:blip r:embed="rId524"/>
                <a:stretch>
                  <a:fillRect/>
                </a:stretch>
              </p:blipFill>
              <p:spPr>
                <a:xfrm>
                  <a:off x="10725413" y="2922907"/>
                  <a:ext cx="464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167045" name="Freihand 167044">
                  <a:extLst>
                    <a:ext uri="{FF2B5EF4-FFF2-40B4-BE49-F238E27FC236}">
                      <a16:creationId xmlns:a16="http://schemas.microsoft.com/office/drawing/2014/main" id="{7E4B2992-8C3F-47E0-B893-09760F816173}"/>
                    </a:ext>
                  </a:extLst>
                </p14:cNvPr>
                <p14:cNvContentPartPr/>
                <p14:nvPr/>
              </p14:nvContentPartPr>
              <p14:xfrm>
                <a:off x="10800293" y="3006787"/>
                <a:ext cx="535680" cy="65160"/>
              </p14:xfrm>
            </p:contentPart>
          </mc:Choice>
          <mc:Fallback xmlns="">
            <p:pic>
              <p:nvPicPr>
                <p:cNvPr id="167045" name="Freihand 167044">
                  <a:extLst>
                    <a:ext uri="{FF2B5EF4-FFF2-40B4-BE49-F238E27FC236}">
                      <a16:creationId xmlns:a16="http://schemas.microsoft.com/office/drawing/2014/main" id="{7E4B2992-8C3F-47E0-B893-09760F816173}"/>
                    </a:ext>
                  </a:extLst>
                </p:cNvPr>
                <p:cNvPicPr/>
                <p:nvPr/>
              </p:nvPicPr>
              <p:blipFill>
                <a:blip r:embed="rId526"/>
                <a:stretch>
                  <a:fillRect/>
                </a:stretch>
              </p:blipFill>
              <p:spPr>
                <a:xfrm>
                  <a:off x="10795973" y="3002467"/>
                  <a:ext cx="5443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167046" name="Freihand 167045">
                  <a:extLst>
                    <a:ext uri="{FF2B5EF4-FFF2-40B4-BE49-F238E27FC236}">
                      <a16:creationId xmlns:a16="http://schemas.microsoft.com/office/drawing/2014/main" id="{EE80878E-AFED-4CFF-9223-CCBE447AC2E5}"/>
                    </a:ext>
                  </a:extLst>
                </p14:cNvPr>
                <p14:cNvContentPartPr/>
                <p14:nvPr/>
              </p14:nvContentPartPr>
              <p14:xfrm>
                <a:off x="11437133" y="2948467"/>
                <a:ext cx="28080" cy="109440"/>
              </p14:xfrm>
            </p:contentPart>
          </mc:Choice>
          <mc:Fallback xmlns="">
            <p:pic>
              <p:nvPicPr>
                <p:cNvPr id="167046" name="Freihand 167045">
                  <a:extLst>
                    <a:ext uri="{FF2B5EF4-FFF2-40B4-BE49-F238E27FC236}">
                      <a16:creationId xmlns:a16="http://schemas.microsoft.com/office/drawing/2014/main" id="{EE80878E-AFED-4CFF-9223-CCBE447AC2E5}"/>
                    </a:ext>
                  </a:extLst>
                </p:cNvPr>
                <p:cNvPicPr/>
                <p:nvPr/>
              </p:nvPicPr>
              <p:blipFill>
                <a:blip r:embed="rId528"/>
                <a:stretch>
                  <a:fillRect/>
                </a:stretch>
              </p:blipFill>
              <p:spPr>
                <a:xfrm>
                  <a:off x="11432813" y="2944147"/>
                  <a:ext cx="367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167047" name="Freihand 167046">
                  <a:extLst>
                    <a:ext uri="{FF2B5EF4-FFF2-40B4-BE49-F238E27FC236}">
                      <a16:creationId xmlns:a16="http://schemas.microsoft.com/office/drawing/2014/main" id="{A3703793-8A56-4366-8F94-34B9CA6E74DE}"/>
                    </a:ext>
                  </a:extLst>
                </p14:cNvPr>
                <p14:cNvContentPartPr/>
                <p14:nvPr/>
              </p14:nvContentPartPr>
              <p14:xfrm>
                <a:off x="11454053" y="2926147"/>
                <a:ext cx="15480" cy="24480"/>
              </p14:xfrm>
            </p:contentPart>
          </mc:Choice>
          <mc:Fallback xmlns="">
            <p:pic>
              <p:nvPicPr>
                <p:cNvPr id="167047" name="Freihand 167046">
                  <a:extLst>
                    <a:ext uri="{FF2B5EF4-FFF2-40B4-BE49-F238E27FC236}">
                      <a16:creationId xmlns:a16="http://schemas.microsoft.com/office/drawing/2014/main" id="{A3703793-8A56-4366-8F94-34B9CA6E74DE}"/>
                    </a:ext>
                  </a:extLst>
                </p:cNvPr>
                <p:cNvPicPr/>
                <p:nvPr/>
              </p:nvPicPr>
              <p:blipFill>
                <a:blip r:embed="rId530"/>
                <a:stretch>
                  <a:fillRect/>
                </a:stretch>
              </p:blipFill>
              <p:spPr>
                <a:xfrm>
                  <a:off x="11449733" y="2921827"/>
                  <a:ext cx="2412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167048" name="Freihand 167047">
                  <a:extLst>
                    <a:ext uri="{FF2B5EF4-FFF2-40B4-BE49-F238E27FC236}">
                      <a16:creationId xmlns:a16="http://schemas.microsoft.com/office/drawing/2014/main" id="{3E420653-F5AD-47C8-B3F8-6C9F4E38C65B}"/>
                    </a:ext>
                  </a:extLst>
                </p14:cNvPr>
                <p14:cNvContentPartPr/>
                <p14:nvPr/>
              </p14:nvContentPartPr>
              <p14:xfrm>
                <a:off x="11450453" y="2939827"/>
                <a:ext cx="95760" cy="103320"/>
              </p14:xfrm>
            </p:contentPart>
          </mc:Choice>
          <mc:Fallback xmlns="">
            <p:pic>
              <p:nvPicPr>
                <p:cNvPr id="167048" name="Freihand 167047">
                  <a:extLst>
                    <a:ext uri="{FF2B5EF4-FFF2-40B4-BE49-F238E27FC236}">
                      <a16:creationId xmlns:a16="http://schemas.microsoft.com/office/drawing/2014/main" id="{3E420653-F5AD-47C8-B3F8-6C9F4E38C65B}"/>
                    </a:ext>
                  </a:extLst>
                </p:cNvPr>
                <p:cNvPicPr/>
                <p:nvPr/>
              </p:nvPicPr>
              <p:blipFill>
                <a:blip r:embed="rId532"/>
                <a:stretch>
                  <a:fillRect/>
                </a:stretch>
              </p:blipFill>
              <p:spPr>
                <a:xfrm>
                  <a:off x="11446133" y="2935507"/>
                  <a:ext cx="1044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167049" name="Freihand 167048">
                  <a:extLst>
                    <a:ext uri="{FF2B5EF4-FFF2-40B4-BE49-F238E27FC236}">
                      <a16:creationId xmlns:a16="http://schemas.microsoft.com/office/drawing/2014/main" id="{72C0849C-C025-409E-818C-634EAF78D643}"/>
                    </a:ext>
                  </a:extLst>
                </p14:cNvPr>
                <p14:cNvContentPartPr/>
                <p14:nvPr/>
              </p14:nvContentPartPr>
              <p14:xfrm>
                <a:off x="11561333" y="2863507"/>
                <a:ext cx="126000" cy="176040"/>
              </p14:xfrm>
            </p:contentPart>
          </mc:Choice>
          <mc:Fallback xmlns="">
            <p:pic>
              <p:nvPicPr>
                <p:cNvPr id="167049" name="Freihand 167048">
                  <a:extLst>
                    <a:ext uri="{FF2B5EF4-FFF2-40B4-BE49-F238E27FC236}">
                      <a16:creationId xmlns:a16="http://schemas.microsoft.com/office/drawing/2014/main" id="{72C0849C-C025-409E-818C-634EAF78D643}"/>
                    </a:ext>
                  </a:extLst>
                </p:cNvPr>
                <p:cNvPicPr/>
                <p:nvPr/>
              </p:nvPicPr>
              <p:blipFill>
                <a:blip r:embed="rId534"/>
                <a:stretch>
                  <a:fillRect/>
                </a:stretch>
              </p:blipFill>
              <p:spPr>
                <a:xfrm>
                  <a:off x="11557013" y="2859187"/>
                  <a:ext cx="1346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167050" name="Freihand 167049">
                  <a:extLst>
                    <a:ext uri="{FF2B5EF4-FFF2-40B4-BE49-F238E27FC236}">
                      <a16:creationId xmlns:a16="http://schemas.microsoft.com/office/drawing/2014/main" id="{CC909777-75C0-442E-9E3B-C321E0A41A83}"/>
                    </a:ext>
                  </a:extLst>
                </p14:cNvPr>
                <p14:cNvContentPartPr/>
                <p14:nvPr/>
              </p14:nvContentPartPr>
              <p14:xfrm>
                <a:off x="10296653" y="3377587"/>
                <a:ext cx="24120" cy="7200"/>
              </p14:xfrm>
            </p:contentPart>
          </mc:Choice>
          <mc:Fallback xmlns="">
            <p:pic>
              <p:nvPicPr>
                <p:cNvPr id="167050" name="Freihand 167049">
                  <a:extLst>
                    <a:ext uri="{FF2B5EF4-FFF2-40B4-BE49-F238E27FC236}">
                      <a16:creationId xmlns:a16="http://schemas.microsoft.com/office/drawing/2014/main" id="{CC909777-75C0-442E-9E3B-C321E0A41A83}"/>
                    </a:ext>
                  </a:extLst>
                </p:cNvPr>
                <p:cNvPicPr/>
                <p:nvPr/>
              </p:nvPicPr>
              <p:blipFill>
                <a:blip r:embed="rId536"/>
                <a:stretch>
                  <a:fillRect/>
                </a:stretch>
              </p:blipFill>
              <p:spPr>
                <a:xfrm>
                  <a:off x="10292333" y="3373267"/>
                  <a:ext cx="327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167051" name="Freihand 167050">
                  <a:extLst>
                    <a:ext uri="{FF2B5EF4-FFF2-40B4-BE49-F238E27FC236}">
                      <a16:creationId xmlns:a16="http://schemas.microsoft.com/office/drawing/2014/main" id="{5028584C-007D-4B9A-B57D-78195EEBDD3D}"/>
                    </a:ext>
                  </a:extLst>
                </p14:cNvPr>
                <p14:cNvContentPartPr/>
                <p14:nvPr/>
              </p14:nvContentPartPr>
              <p14:xfrm>
                <a:off x="10315013" y="3264187"/>
                <a:ext cx="185760" cy="208800"/>
              </p14:xfrm>
            </p:contentPart>
          </mc:Choice>
          <mc:Fallback xmlns="">
            <p:pic>
              <p:nvPicPr>
                <p:cNvPr id="167051" name="Freihand 167050">
                  <a:extLst>
                    <a:ext uri="{FF2B5EF4-FFF2-40B4-BE49-F238E27FC236}">
                      <a16:creationId xmlns:a16="http://schemas.microsoft.com/office/drawing/2014/main" id="{5028584C-007D-4B9A-B57D-78195EEBDD3D}"/>
                    </a:ext>
                  </a:extLst>
                </p:cNvPr>
                <p:cNvPicPr/>
                <p:nvPr/>
              </p:nvPicPr>
              <p:blipFill>
                <a:blip r:embed="rId538"/>
                <a:stretch>
                  <a:fillRect/>
                </a:stretch>
              </p:blipFill>
              <p:spPr>
                <a:xfrm>
                  <a:off x="10310693" y="3259867"/>
                  <a:ext cx="19440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167052" name="Freihand 167051">
                  <a:extLst>
                    <a:ext uri="{FF2B5EF4-FFF2-40B4-BE49-F238E27FC236}">
                      <a16:creationId xmlns:a16="http://schemas.microsoft.com/office/drawing/2014/main" id="{BC6AEC07-5C47-4B14-9374-EB832A7FAF2B}"/>
                    </a:ext>
                  </a:extLst>
                </p14:cNvPr>
                <p14:cNvContentPartPr/>
                <p14:nvPr/>
              </p14:nvContentPartPr>
              <p14:xfrm>
                <a:off x="10417973" y="3349507"/>
                <a:ext cx="170640" cy="111600"/>
              </p14:xfrm>
            </p:contentPart>
          </mc:Choice>
          <mc:Fallback xmlns="">
            <p:pic>
              <p:nvPicPr>
                <p:cNvPr id="167052" name="Freihand 167051">
                  <a:extLst>
                    <a:ext uri="{FF2B5EF4-FFF2-40B4-BE49-F238E27FC236}">
                      <a16:creationId xmlns:a16="http://schemas.microsoft.com/office/drawing/2014/main" id="{BC6AEC07-5C47-4B14-9374-EB832A7FAF2B}"/>
                    </a:ext>
                  </a:extLst>
                </p:cNvPr>
                <p:cNvPicPr/>
                <p:nvPr/>
              </p:nvPicPr>
              <p:blipFill>
                <a:blip r:embed="rId540"/>
                <a:stretch>
                  <a:fillRect/>
                </a:stretch>
              </p:blipFill>
              <p:spPr>
                <a:xfrm>
                  <a:off x="10413653" y="3345187"/>
                  <a:ext cx="1792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167053" name="Freihand 167052">
                  <a:extLst>
                    <a:ext uri="{FF2B5EF4-FFF2-40B4-BE49-F238E27FC236}">
                      <a16:creationId xmlns:a16="http://schemas.microsoft.com/office/drawing/2014/main" id="{4E4C4C3C-EF6A-4BD9-A33F-8C439970378C}"/>
                    </a:ext>
                  </a:extLst>
                </p14:cNvPr>
                <p14:cNvContentPartPr/>
                <p14:nvPr/>
              </p14:nvContentPartPr>
              <p14:xfrm>
                <a:off x="10604453" y="3241507"/>
                <a:ext cx="199800" cy="213120"/>
              </p14:xfrm>
            </p:contentPart>
          </mc:Choice>
          <mc:Fallback xmlns="">
            <p:pic>
              <p:nvPicPr>
                <p:cNvPr id="167053" name="Freihand 167052">
                  <a:extLst>
                    <a:ext uri="{FF2B5EF4-FFF2-40B4-BE49-F238E27FC236}">
                      <a16:creationId xmlns:a16="http://schemas.microsoft.com/office/drawing/2014/main" id="{4E4C4C3C-EF6A-4BD9-A33F-8C439970378C}"/>
                    </a:ext>
                  </a:extLst>
                </p:cNvPr>
                <p:cNvPicPr/>
                <p:nvPr/>
              </p:nvPicPr>
              <p:blipFill>
                <a:blip r:embed="rId542"/>
                <a:stretch>
                  <a:fillRect/>
                </a:stretch>
              </p:blipFill>
              <p:spPr>
                <a:xfrm>
                  <a:off x="10600133" y="3237187"/>
                  <a:ext cx="2084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167054" name="Freihand 167053">
                  <a:extLst>
                    <a:ext uri="{FF2B5EF4-FFF2-40B4-BE49-F238E27FC236}">
                      <a16:creationId xmlns:a16="http://schemas.microsoft.com/office/drawing/2014/main" id="{CC93D2E6-24FE-4459-BD2B-055757587658}"/>
                    </a:ext>
                  </a:extLst>
                </p14:cNvPr>
                <p14:cNvContentPartPr/>
                <p14:nvPr/>
              </p14:nvContentPartPr>
              <p14:xfrm>
                <a:off x="10783373" y="3317467"/>
                <a:ext cx="111240" cy="111960"/>
              </p14:xfrm>
            </p:contentPart>
          </mc:Choice>
          <mc:Fallback xmlns="">
            <p:pic>
              <p:nvPicPr>
                <p:cNvPr id="167054" name="Freihand 167053">
                  <a:extLst>
                    <a:ext uri="{FF2B5EF4-FFF2-40B4-BE49-F238E27FC236}">
                      <a16:creationId xmlns:a16="http://schemas.microsoft.com/office/drawing/2014/main" id="{CC93D2E6-24FE-4459-BD2B-055757587658}"/>
                    </a:ext>
                  </a:extLst>
                </p:cNvPr>
                <p:cNvPicPr/>
                <p:nvPr/>
              </p:nvPicPr>
              <p:blipFill>
                <a:blip r:embed="rId544"/>
                <a:stretch>
                  <a:fillRect/>
                </a:stretch>
              </p:blipFill>
              <p:spPr>
                <a:xfrm>
                  <a:off x="10779053" y="3313147"/>
                  <a:ext cx="1198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167055" name="Freihand 167054">
                  <a:extLst>
                    <a:ext uri="{FF2B5EF4-FFF2-40B4-BE49-F238E27FC236}">
                      <a16:creationId xmlns:a16="http://schemas.microsoft.com/office/drawing/2014/main" id="{CDDCE53D-E76D-4B1F-99AB-F54424A20DF8}"/>
                    </a:ext>
                  </a:extLst>
                </p14:cNvPr>
                <p14:cNvContentPartPr/>
                <p14:nvPr/>
              </p14:nvContentPartPr>
              <p14:xfrm>
                <a:off x="10908293" y="3204067"/>
                <a:ext cx="198720" cy="216000"/>
              </p14:xfrm>
            </p:contentPart>
          </mc:Choice>
          <mc:Fallback xmlns="">
            <p:pic>
              <p:nvPicPr>
                <p:cNvPr id="167055" name="Freihand 167054">
                  <a:extLst>
                    <a:ext uri="{FF2B5EF4-FFF2-40B4-BE49-F238E27FC236}">
                      <a16:creationId xmlns:a16="http://schemas.microsoft.com/office/drawing/2014/main" id="{CDDCE53D-E76D-4B1F-99AB-F54424A20DF8}"/>
                    </a:ext>
                  </a:extLst>
                </p:cNvPr>
                <p:cNvPicPr/>
                <p:nvPr/>
              </p:nvPicPr>
              <p:blipFill>
                <a:blip r:embed="rId546"/>
                <a:stretch>
                  <a:fillRect/>
                </a:stretch>
              </p:blipFill>
              <p:spPr>
                <a:xfrm>
                  <a:off x="10903973" y="3199747"/>
                  <a:ext cx="2073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167160" name="Freihand 167159">
                  <a:extLst>
                    <a:ext uri="{FF2B5EF4-FFF2-40B4-BE49-F238E27FC236}">
                      <a16:creationId xmlns:a16="http://schemas.microsoft.com/office/drawing/2014/main" id="{E277B7C5-4B58-4816-9A3B-217E797C50CF}"/>
                    </a:ext>
                  </a:extLst>
                </p14:cNvPr>
                <p14:cNvContentPartPr/>
                <p14:nvPr/>
              </p14:nvContentPartPr>
              <p14:xfrm>
                <a:off x="9274613" y="2239627"/>
                <a:ext cx="2567160" cy="1532520"/>
              </p14:xfrm>
            </p:contentPart>
          </mc:Choice>
          <mc:Fallback xmlns="">
            <p:pic>
              <p:nvPicPr>
                <p:cNvPr id="167160" name="Freihand 167159">
                  <a:extLst>
                    <a:ext uri="{FF2B5EF4-FFF2-40B4-BE49-F238E27FC236}">
                      <a16:creationId xmlns:a16="http://schemas.microsoft.com/office/drawing/2014/main" id="{E277B7C5-4B58-4816-9A3B-217E797C50CF}"/>
                    </a:ext>
                  </a:extLst>
                </p:cNvPr>
                <p:cNvPicPr/>
                <p:nvPr/>
              </p:nvPicPr>
              <p:blipFill>
                <a:blip r:embed="rId548"/>
                <a:stretch>
                  <a:fillRect/>
                </a:stretch>
              </p:blipFill>
              <p:spPr>
                <a:xfrm>
                  <a:off x="9270293" y="2235307"/>
                  <a:ext cx="2575800" cy="154116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167180" name="Freihand 167179">
                  <a:extLst>
                    <a:ext uri="{FF2B5EF4-FFF2-40B4-BE49-F238E27FC236}">
                      <a16:creationId xmlns:a16="http://schemas.microsoft.com/office/drawing/2014/main" id="{FDE5EA0B-12A5-4E1F-BE31-217617D6A6FC}"/>
                    </a:ext>
                  </a:extLst>
                </p14:cNvPr>
                <p14:cNvContentPartPr/>
                <p14:nvPr/>
              </p14:nvContentPartPr>
              <p14:xfrm>
                <a:off x="3037973" y="4182547"/>
                <a:ext cx="14040" cy="116640"/>
              </p14:xfrm>
            </p:contentPart>
          </mc:Choice>
          <mc:Fallback xmlns="">
            <p:pic>
              <p:nvPicPr>
                <p:cNvPr id="167180" name="Freihand 167179">
                  <a:extLst>
                    <a:ext uri="{FF2B5EF4-FFF2-40B4-BE49-F238E27FC236}">
                      <a16:creationId xmlns:a16="http://schemas.microsoft.com/office/drawing/2014/main" id="{FDE5EA0B-12A5-4E1F-BE31-217617D6A6FC}"/>
                    </a:ext>
                  </a:extLst>
                </p:cNvPr>
                <p:cNvPicPr/>
                <p:nvPr/>
              </p:nvPicPr>
              <p:blipFill>
                <a:blip r:embed="rId550"/>
                <a:stretch>
                  <a:fillRect/>
                </a:stretch>
              </p:blipFill>
              <p:spPr>
                <a:xfrm>
                  <a:off x="3033653" y="4178227"/>
                  <a:ext cx="226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167181" name="Freihand 167180">
                  <a:extLst>
                    <a:ext uri="{FF2B5EF4-FFF2-40B4-BE49-F238E27FC236}">
                      <a16:creationId xmlns:a16="http://schemas.microsoft.com/office/drawing/2014/main" id="{1CA1A9D6-F125-4C3F-824B-1D002F21AFFB}"/>
                    </a:ext>
                  </a:extLst>
                </p14:cNvPr>
                <p14:cNvContentPartPr/>
                <p14:nvPr/>
              </p14:nvContentPartPr>
              <p14:xfrm>
                <a:off x="2931053" y="4162387"/>
                <a:ext cx="22320" cy="20520"/>
              </p14:xfrm>
            </p:contentPart>
          </mc:Choice>
          <mc:Fallback xmlns="">
            <p:pic>
              <p:nvPicPr>
                <p:cNvPr id="167181" name="Freihand 167180">
                  <a:extLst>
                    <a:ext uri="{FF2B5EF4-FFF2-40B4-BE49-F238E27FC236}">
                      <a16:creationId xmlns:a16="http://schemas.microsoft.com/office/drawing/2014/main" id="{1CA1A9D6-F125-4C3F-824B-1D002F21AFFB}"/>
                    </a:ext>
                  </a:extLst>
                </p:cNvPr>
                <p:cNvPicPr/>
                <p:nvPr/>
              </p:nvPicPr>
              <p:blipFill>
                <a:blip r:embed="rId552"/>
                <a:stretch>
                  <a:fillRect/>
                </a:stretch>
              </p:blipFill>
              <p:spPr>
                <a:xfrm>
                  <a:off x="2926733" y="4158067"/>
                  <a:ext cx="309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167182" name="Freihand 167181">
                  <a:extLst>
                    <a:ext uri="{FF2B5EF4-FFF2-40B4-BE49-F238E27FC236}">
                      <a16:creationId xmlns:a16="http://schemas.microsoft.com/office/drawing/2014/main" id="{C651777E-8FB2-4E1C-AA68-013E95747D13}"/>
                    </a:ext>
                  </a:extLst>
                </p14:cNvPr>
                <p14:cNvContentPartPr/>
                <p14:nvPr/>
              </p14:nvContentPartPr>
              <p14:xfrm>
                <a:off x="2877413" y="4156987"/>
                <a:ext cx="239040" cy="162000"/>
              </p14:xfrm>
            </p:contentPart>
          </mc:Choice>
          <mc:Fallback xmlns="">
            <p:pic>
              <p:nvPicPr>
                <p:cNvPr id="167182" name="Freihand 167181">
                  <a:extLst>
                    <a:ext uri="{FF2B5EF4-FFF2-40B4-BE49-F238E27FC236}">
                      <a16:creationId xmlns:a16="http://schemas.microsoft.com/office/drawing/2014/main" id="{C651777E-8FB2-4E1C-AA68-013E95747D13}"/>
                    </a:ext>
                  </a:extLst>
                </p:cNvPr>
                <p:cNvPicPr/>
                <p:nvPr/>
              </p:nvPicPr>
              <p:blipFill>
                <a:blip r:embed="rId554"/>
                <a:stretch>
                  <a:fillRect/>
                </a:stretch>
              </p:blipFill>
              <p:spPr>
                <a:xfrm>
                  <a:off x="2873093" y="4152667"/>
                  <a:ext cx="24768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167184" name="Freihand 167183">
                  <a:extLst>
                    <a:ext uri="{FF2B5EF4-FFF2-40B4-BE49-F238E27FC236}">
                      <a16:creationId xmlns:a16="http://schemas.microsoft.com/office/drawing/2014/main" id="{549D24A1-C473-4227-A4BF-7D2128F35FD7}"/>
                    </a:ext>
                  </a:extLst>
                </p14:cNvPr>
                <p14:cNvContentPartPr/>
                <p14:nvPr/>
              </p14:nvContentPartPr>
              <p14:xfrm>
                <a:off x="3110693" y="4173907"/>
                <a:ext cx="116640" cy="104760"/>
              </p14:xfrm>
            </p:contentPart>
          </mc:Choice>
          <mc:Fallback xmlns="">
            <p:pic>
              <p:nvPicPr>
                <p:cNvPr id="167184" name="Freihand 167183">
                  <a:extLst>
                    <a:ext uri="{FF2B5EF4-FFF2-40B4-BE49-F238E27FC236}">
                      <a16:creationId xmlns:a16="http://schemas.microsoft.com/office/drawing/2014/main" id="{549D24A1-C473-4227-A4BF-7D2128F35FD7}"/>
                    </a:ext>
                  </a:extLst>
                </p:cNvPr>
                <p:cNvPicPr/>
                <p:nvPr/>
              </p:nvPicPr>
              <p:blipFill>
                <a:blip r:embed="rId556"/>
                <a:stretch>
                  <a:fillRect/>
                </a:stretch>
              </p:blipFill>
              <p:spPr>
                <a:xfrm>
                  <a:off x="3106373" y="4169587"/>
                  <a:ext cx="1252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167185" name="Freihand 167184">
                  <a:extLst>
                    <a:ext uri="{FF2B5EF4-FFF2-40B4-BE49-F238E27FC236}">
                      <a16:creationId xmlns:a16="http://schemas.microsoft.com/office/drawing/2014/main" id="{53994ACA-6FA0-4236-8F65-C14720B06507}"/>
                    </a:ext>
                  </a:extLst>
                </p14:cNvPr>
                <p14:cNvContentPartPr/>
                <p14:nvPr/>
              </p14:nvContentPartPr>
              <p14:xfrm>
                <a:off x="3244253" y="4146907"/>
                <a:ext cx="77400" cy="145440"/>
              </p14:xfrm>
            </p:contentPart>
          </mc:Choice>
          <mc:Fallback xmlns="">
            <p:pic>
              <p:nvPicPr>
                <p:cNvPr id="167185" name="Freihand 167184">
                  <a:extLst>
                    <a:ext uri="{FF2B5EF4-FFF2-40B4-BE49-F238E27FC236}">
                      <a16:creationId xmlns:a16="http://schemas.microsoft.com/office/drawing/2014/main" id="{53994ACA-6FA0-4236-8F65-C14720B06507}"/>
                    </a:ext>
                  </a:extLst>
                </p:cNvPr>
                <p:cNvPicPr/>
                <p:nvPr/>
              </p:nvPicPr>
              <p:blipFill>
                <a:blip r:embed="rId558"/>
                <a:stretch>
                  <a:fillRect/>
                </a:stretch>
              </p:blipFill>
              <p:spPr>
                <a:xfrm>
                  <a:off x="3239933" y="4142587"/>
                  <a:ext cx="860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167186" name="Freihand 167185">
                  <a:extLst>
                    <a:ext uri="{FF2B5EF4-FFF2-40B4-BE49-F238E27FC236}">
                      <a16:creationId xmlns:a16="http://schemas.microsoft.com/office/drawing/2014/main" id="{081E86A5-2244-487C-A33B-AABB6F17D8BF}"/>
                    </a:ext>
                  </a:extLst>
                </p14:cNvPr>
                <p14:cNvContentPartPr/>
                <p14:nvPr/>
              </p14:nvContentPartPr>
              <p14:xfrm>
                <a:off x="3360533" y="4177507"/>
                <a:ext cx="75240" cy="121680"/>
              </p14:xfrm>
            </p:contentPart>
          </mc:Choice>
          <mc:Fallback xmlns="">
            <p:pic>
              <p:nvPicPr>
                <p:cNvPr id="167186" name="Freihand 167185">
                  <a:extLst>
                    <a:ext uri="{FF2B5EF4-FFF2-40B4-BE49-F238E27FC236}">
                      <a16:creationId xmlns:a16="http://schemas.microsoft.com/office/drawing/2014/main" id="{081E86A5-2244-487C-A33B-AABB6F17D8BF}"/>
                    </a:ext>
                  </a:extLst>
                </p:cNvPr>
                <p:cNvPicPr/>
                <p:nvPr/>
              </p:nvPicPr>
              <p:blipFill>
                <a:blip r:embed="rId560"/>
                <a:stretch>
                  <a:fillRect/>
                </a:stretch>
              </p:blipFill>
              <p:spPr>
                <a:xfrm>
                  <a:off x="3356213" y="4173187"/>
                  <a:ext cx="838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167187" name="Freihand 167186">
                  <a:extLst>
                    <a:ext uri="{FF2B5EF4-FFF2-40B4-BE49-F238E27FC236}">
                      <a16:creationId xmlns:a16="http://schemas.microsoft.com/office/drawing/2014/main" id="{F76321E6-BCBD-402C-94FB-E63C3E9C489A}"/>
                    </a:ext>
                  </a:extLst>
                </p14:cNvPr>
                <p14:cNvContentPartPr/>
                <p14:nvPr/>
              </p14:nvContentPartPr>
              <p14:xfrm>
                <a:off x="3424973" y="4126747"/>
                <a:ext cx="90360" cy="190440"/>
              </p14:xfrm>
            </p:contentPart>
          </mc:Choice>
          <mc:Fallback xmlns="">
            <p:pic>
              <p:nvPicPr>
                <p:cNvPr id="167187" name="Freihand 167186">
                  <a:extLst>
                    <a:ext uri="{FF2B5EF4-FFF2-40B4-BE49-F238E27FC236}">
                      <a16:creationId xmlns:a16="http://schemas.microsoft.com/office/drawing/2014/main" id="{F76321E6-BCBD-402C-94FB-E63C3E9C489A}"/>
                    </a:ext>
                  </a:extLst>
                </p:cNvPr>
                <p:cNvPicPr/>
                <p:nvPr/>
              </p:nvPicPr>
              <p:blipFill>
                <a:blip r:embed="rId562"/>
                <a:stretch>
                  <a:fillRect/>
                </a:stretch>
              </p:blipFill>
              <p:spPr>
                <a:xfrm>
                  <a:off x="3420653" y="4122427"/>
                  <a:ext cx="99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167189" name="Freihand 167188">
                  <a:extLst>
                    <a:ext uri="{FF2B5EF4-FFF2-40B4-BE49-F238E27FC236}">
                      <a16:creationId xmlns:a16="http://schemas.microsoft.com/office/drawing/2014/main" id="{00EBD7BB-B6D6-4042-8A7C-3FB5EC21D71F}"/>
                    </a:ext>
                  </a:extLst>
                </p14:cNvPr>
                <p14:cNvContentPartPr/>
                <p14:nvPr/>
              </p14:nvContentPartPr>
              <p14:xfrm>
                <a:off x="3576533" y="3997147"/>
                <a:ext cx="14760" cy="107280"/>
              </p14:xfrm>
            </p:contentPart>
          </mc:Choice>
          <mc:Fallback xmlns="">
            <p:pic>
              <p:nvPicPr>
                <p:cNvPr id="167189" name="Freihand 167188">
                  <a:extLst>
                    <a:ext uri="{FF2B5EF4-FFF2-40B4-BE49-F238E27FC236}">
                      <a16:creationId xmlns:a16="http://schemas.microsoft.com/office/drawing/2014/main" id="{00EBD7BB-B6D6-4042-8A7C-3FB5EC21D71F}"/>
                    </a:ext>
                  </a:extLst>
                </p:cNvPr>
                <p:cNvPicPr/>
                <p:nvPr/>
              </p:nvPicPr>
              <p:blipFill>
                <a:blip r:embed="rId564"/>
                <a:stretch>
                  <a:fillRect/>
                </a:stretch>
              </p:blipFill>
              <p:spPr>
                <a:xfrm>
                  <a:off x="3572213" y="3992827"/>
                  <a:ext cx="234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167176" name="Freihand 167175">
                  <a:extLst>
                    <a:ext uri="{FF2B5EF4-FFF2-40B4-BE49-F238E27FC236}">
                      <a16:creationId xmlns:a16="http://schemas.microsoft.com/office/drawing/2014/main" id="{2449993F-7CD7-420E-8C20-ED766C56A88A}"/>
                    </a:ext>
                  </a:extLst>
                </p14:cNvPr>
                <p14:cNvContentPartPr/>
                <p14:nvPr/>
              </p14:nvContentPartPr>
              <p14:xfrm>
                <a:off x="2360813" y="4237627"/>
                <a:ext cx="130320" cy="6120"/>
              </p14:xfrm>
            </p:contentPart>
          </mc:Choice>
          <mc:Fallback xmlns="">
            <p:pic>
              <p:nvPicPr>
                <p:cNvPr id="167176" name="Freihand 167175">
                  <a:extLst>
                    <a:ext uri="{FF2B5EF4-FFF2-40B4-BE49-F238E27FC236}">
                      <a16:creationId xmlns:a16="http://schemas.microsoft.com/office/drawing/2014/main" id="{2449993F-7CD7-420E-8C20-ED766C56A88A}"/>
                    </a:ext>
                  </a:extLst>
                </p:cNvPr>
                <p:cNvPicPr/>
                <p:nvPr/>
              </p:nvPicPr>
              <p:blipFill>
                <a:blip r:embed="rId566"/>
                <a:stretch>
                  <a:fillRect/>
                </a:stretch>
              </p:blipFill>
              <p:spPr>
                <a:xfrm>
                  <a:off x="2356493" y="4233307"/>
                  <a:ext cx="13896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167177" name="Freihand 167176">
                  <a:extLst>
                    <a:ext uri="{FF2B5EF4-FFF2-40B4-BE49-F238E27FC236}">
                      <a16:creationId xmlns:a16="http://schemas.microsoft.com/office/drawing/2014/main" id="{4866A545-3ACA-477F-9F7C-F731A6DFCD8E}"/>
                    </a:ext>
                  </a:extLst>
                </p14:cNvPr>
                <p14:cNvContentPartPr/>
                <p14:nvPr/>
              </p14:nvContentPartPr>
              <p14:xfrm>
                <a:off x="2372693" y="4277947"/>
                <a:ext cx="156960" cy="14760"/>
              </p14:xfrm>
            </p:contentPart>
          </mc:Choice>
          <mc:Fallback xmlns="">
            <p:pic>
              <p:nvPicPr>
                <p:cNvPr id="167177" name="Freihand 167176">
                  <a:extLst>
                    <a:ext uri="{FF2B5EF4-FFF2-40B4-BE49-F238E27FC236}">
                      <a16:creationId xmlns:a16="http://schemas.microsoft.com/office/drawing/2014/main" id="{4866A545-3ACA-477F-9F7C-F731A6DFCD8E}"/>
                    </a:ext>
                  </a:extLst>
                </p:cNvPr>
                <p:cNvPicPr/>
                <p:nvPr/>
              </p:nvPicPr>
              <p:blipFill>
                <a:blip r:embed="rId568"/>
                <a:stretch>
                  <a:fillRect/>
                </a:stretch>
              </p:blipFill>
              <p:spPr>
                <a:xfrm>
                  <a:off x="2368373" y="4273627"/>
                  <a:ext cx="1656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167178" name="Freihand 167177">
                  <a:extLst>
                    <a:ext uri="{FF2B5EF4-FFF2-40B4-BE49-F238E27FC236}">
                      <a16:creationId xmlns:a16="http://schemas.microsoft.com/office/drawing/2014/main" id="{7EFC4322-0B38-4CB0-A099-31AA94EC1B20}"/>
                    </a:ext>
                  </a:extLst>
                </p14:cNvPr>
                <p14:cNvContentPartPr/>
                <p14:nvPr/>
              </p14:nvContentPartPr>
              <p14:xfrm>
                <a:off x="2501573" y="4195147"/>
                <a:ext cx="129600" cy="140040"/>
              </p14:xfrm>
            </p:contentPart>
          </mc:Choice>
          <mc:Fallback xmlns="">
            <p:pic>
              <p:nvPicPr>
                <p:cNvPr id="167178" name="Freihand 167177">
                  <a:extLst>
                    <a:ext uri="{FF2B5EF4-FFF2-40B4-BE49-F238E27FC236}">
                      <a16:creationId xmlns:a16="http://schemas.microsoft.com/office/drawing/2014/main" id="{7EFC4322-0B38-4CB0-A099-31AA94EC1B20}"/>
                    </a:ext>
                  </a:extLst>
                </p:cNvPr>
                <p:cNvPicPr/>
                <p:nvPr/>
              </p:nvPicPr>
              <p:blipFill>
                <a:blip r:embed="rId570"/>
                <a:stretch>
                  <a:fillRect/>
                </a:stretch>
              </p:blipFill>
              <p:spPr>
                <a:xfrm>
                  <a:off x="2497253" y="4190827"/>
                  <a:ext cx="1382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167162" name="Freihand 167161">
                  <a:extLst>
                    <a:ext uri="{FF2B5EF4-FFF2-40B4-BE49-F238E27FC236}">
                      <a16:creationId xmlns:a16="http://schemas.microsoft.com/office/drawing/2014/main" id="{FF453105-5B23-4926-B813-EB9BFF1D17FD}"/>
                    </a:ext>
                  </a:extLst>
                </p14:cNvPr>
                <p14:cNvContentPartPr/>
                <p14:nvPr/>
              </p14:nvContentPartPr>
              <p14:xfrm>
                <a:off x="803453" y="4247347"/>
                <a:ext cx="21600" cy="146520"/>
              </p14:xfrm>
            </p:contentPart>
          </mc:Choice>
          <mc:Fallback xmlns="">
            <p:pic>
              <p:nvPicPr>
                <p:cNvPr id="167162" name="Freihand 167161">
                  <a:extLst>
                    <a:ext uri="{FF2B5EF4-FFF2-40B4-BE49-F238E27FC236}">
                      <a16:creationId xmlns:a16="http://schemas.microsoft.com/office/drawing/2014/main" id="{FF453105-5B23-4926-B813-EB9BFF1D17FD}"/>
                    </a:ext>
                  </a:extLst>
                </p:cNvPr>
                <p:cNvPicPr/>
                <p:nvPr/>
              </p:nvPicPr>
              <p:blipFill>
                <a:blip r:embed="rId572"/>
                <a:stretch>
                  <a:fillRect/>
                </a:stretch>
              </p:blipFill>
              <p:spPr>
                <a:xfrm>
                  <a:off x="799133" y="4243027"/>
                  <a:ext cx="302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167163" name="Freihand 167162">
                  <a:extLst>
                    <a:ext uri="{FF2B5EF4-FFF2-40B4-BE49-F238E27FC236}">
                      <a16:creationId xmlns:a16="http://schemas.microsoft.com/office/drawing/2014/main" id="{B46A89EC-9C9F-4AD4-AF5A-3281C9FAA53D}"/>
                    </a:ext>
                  </a:extLst>
                </p14:cNvPr>
                <p14:cNvContentPartPr/>
                <p14:nvPr/>
              </p14:nvContentPartPr>
              <p14:xfrm>
                <a:off x="691133" y="4240867"/>
                <a:ext cx="217800" cy="155160"/>
              </p14:xfrm>
            </p:contentPart>
          </mc:Choice>
          <mc:Fallback xmlns="">
            <p:pic>
              <p:nvPicPr>
                <p:cNvPr id="167163" name="Freihand 167162">
                  <a:extLst>
                    <a:ext uri="{FF2B5EF4-FFF2-40B4-BE49-F238E27FC236}">
                      <a16:creationId xmlns:a16="http://schemas.microsoft.com/office/drawing/2014/main" id="{B46A89EC-9C9F-4AD4-AF5A-3281C9FAA53D}"/>
                    </a:ext>
                  </a:extLst>
                </p:cNvPr>
                <p:cNvPicPr/>
                <p:nvPr/>
              </p:nvPicPr>
              <p:blipFill>
                <a:blip r:embed="rId574"/>
                <a:stretch>
                  <a:fillRect/>
                </a:stretch>
              </p:blipFill>
              <p:spPr>
                <a:xfrm>
                  <a:off x="686813" y="4236547"/>
                  <a:ext cx="2264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167164" name="Freihand 167163">
                  <a:extLst>
                    <a:ext uri="{FF2B5EF4-FFF2-40B4-BE49-F238E27FC236}">
                      <a16:creationId xmlns:a16="http://schemas.microsoft.com/office/drawing/2014/main" id="{3181A63A-2BCF-4B36-85B3-2E91B7DDE45A}"/>
                    </a:ext>
                  </a:extLst>
                </p14:cNvPr>
                <p14:cNvContentPartPr/>
                <p14:nvPr/>
              </p14:nvContentPartPr>
              <p14:xfrm>
                <a:off x="957173" y="4281907"/>
                <a:ext cx="119160" cy="73080"/>
              </p14:xfrm>
            </p:contentPart>
          </mc:Choice>
          <mc:Fallback xmlns="">
            <p:pic>
              <p:nvPicPr>
                <p:cNvPr id="167164" name="Freihand 167163">
                  <a:extLst>
                    <a:ext uri="{FF2B5EF4-FFF2-40B4-BE49-F238E27FC236}">
                      <a16:creationId xmlns:a16="http://schemas.microsoft.com/office/drawing/2014/main" id="{3181A63A-2BCF-4B36-85B3-2E91B7DDE45A}"/>
                    </a:ext>
                  </a:extLst>
                </p:cNvPr>
                <p:cNvPicPr/>
                <p:nvPr/>
              </p:nvPicPr>
              <p:blipFill>
                <a:blip r:embed="rId576"/>
                <a:stretch>
                  <a:fillRect/>
                </a:stretch>
              </p:blipFill>
              <p:spPr>
                <a:xfrm>
                  <a:off x="952853" y="4277587"/>
                  <a:ext cx="1278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167166" name="Freihand 167165">
                  <a:extLst>
                    <a:ext uri="{FF2B5EF4-FFF2-40B4-BE49-F238E27FC236}">
                      <a16:creationId xmlns:a16="http://schemas.microsoft.com/office/drawing/2014/main" id="{C793FBBE-7D4F-47B9-85EB-E08BF3EDC9EB}"/>
                    </a:ext>
                  </a:extLst>
                </p14:cNvPr>
                <p14:cNvContentPartPr/>
                <p14:nvPr/>
              </p14:nvContentPartPr>
              <p14:xfrm>
                <a:off x="1246613" y="4264267"/>
                <a:ext cx="158760" cy="15480"/>
              </p14:xfrm>
            </p:contentPart>
          </mc:Choice>
          <mc:Fallback xmlns="">
            <p:pic>
              <p:nvPicPr>
                <p:cNvPr id="167166" name="Freihand 167165">
                  <a:extLst>
                    <a:ext uri="{FF2B5EF4-FFF2-40B4-BE49-F238E27FC236}">
                      <a16:creationId xmlns:a16="http://schemas.microsoft.com/office/drawing/2014/main" id="{C793FBBE-7D4F-47B9-85EB-E08BF3EDC9EB}"/>
                    </a:ext>
                  </a:extLst>
                </p:cNvPr>
                <p:cNvPicPr/>
                <p:nvPr/>
              </p:nvPicPr>
              <p:blipFill>
                <a:blip r:embed="rId578"/>
                <a:stretch>
                  <a:fillRect/>
                </a:stretch>
              </p:blipFill>
              <p:spPr>
                <a:xfrm>
                  <a:off x="1242293" y="4259947"/>
                  <a:ext cx="1674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167167" name="Freihand 167166">
                  <a:extLst>
                    <a:ext uri="{FF2B5EF4-FFF2-40B4-BE49-F238E27FC236}">
                      <a16:creationId xmlns:a16="http://schemas.microsoft.com/office/drawing/2014/main" id="{7FC313F9-590F-460E-B9A5-3FAAD0ED76BE}"/>
                    </a:ext>
                  </a:extLst>
                </p14:cNvPr>
                <p14:cNvContentPartPr/>
                <p14:nvPr/>
              </p14:nvContentPartPr>
              <p14:xfrm>
                <a:off x="1290173" y="4313227"/>
                <a:ext cx="164520" cy="12240"/>
              </p14:xfrm>
            </p:contentPart>
          </mc:Choice>
          <mc:Fallback xmlns="">
            <p:pic>
              <p:nvPicPr>
                <p:cNvPr id="167167" name="Freihand 167166">
                  <a:extLst>
                    <a:ext uri="{FF2B5EF4-FFF2-40B4-BE49-F238E27FC236}">
                      <a16:creationId xmlns:a16="http://schemas.microsoft.com/office/drawing/2014/main" id="{7FC313F9-590F-460E-B9A5-3FAAD0ED76BE}"/>
                    </a:ext>
                  </a:extLst>
                </p:cNvPr>
                <p:cNvPicPr/>
                <p:nvPr/>
              </p:nvPicPr>
              <p:blipFill>
                <a:blip r:embed="rId580"/>
                <a:stretch>
                  <a:fillRect/>
                </a:stretch>
              </p:blipFill>
              <p:spPr>
                <a:xfrm>
                  <a:off x="1285853" y="4308907"/>
                  <a:ext cx="1731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167168" name="Freihand 167167">
                  <a:extLst>
                    <a:ext uri="{FF2B5EF4-FFF2-40B4-BE49-F238E27FC236}">
                      <a16:creationId xmlns:a16="http://schemas.microsoft.com/office/drawing/2014/main" id="{82D4C083-E883-4DA7-B51D-50A78A4808A9}"/>
                    </a:ext>
                  </a:extLst>
                </p14:cNvPr>
                <p14:cNvContentPartPr/>
                <p14:nvPr/>
              </p14:nvContentPartPr>
              <p14:xfrm>
                <a:off x="1584293" y="4075987"/>
                <a:ext cx="141480" cy="128160"/>
              </p14:xfrm>
            </p:contentPart>
          </mc:Choice>
          <mc:Fallback xmlns="">
            <p:pic>
              <p:nvPicPr>
                <p:cNvPr id="167168" name="Freihand 167167">
                  <a:extLst>
                    <a:ext uri="{FF2B5EF4-FFF2-40B4-BE49-F238E27FC236}">
                      <a16:creationId xmlns:a16="http://schemas.microsoft.com/office/drawing/2014/main" id="{82D4C083-E883-4DA7-B51D-50A78A4808A9}"/>
                    </a:ext>
                  </a:extLst>
                </p:cNvPr>
                <p:cNvPicPr/>
                <p:nvPr/>
              </p:nvPicPr>
              <p:blipFill>
                <a:blip r:embed="rId582"/>
                <a:stretch>
                  <a:fillRect/>
                </a:stretch>
              </p:blipFill>
              <p:spPr>
                <a:xfrm>
                  <a:off x="1579973" y="4071667"/>
                  <a:ext cx="1501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167169" name="Freihand 167168">
                  <a:extLst>
                    <a:ext uri="{FF2B5EF4-FFF2-40B4-BE49-F238E27FC236}">
                      <a16:creationId xmlns:a16="http://schemas.microsoft.com/office/drawing/2014/main" id="{57C82A54-4AC0-41A9-A6F9-DBD74569AD52}"/>
                    </a:ext>
                  </a:extLst>
                </p14:cNvPr>
                <p14:cNvContentPartPr/>
                <p14:nvPr/>
              </p14:nvContentPartPr>
              <p14:xfrm>
                <a:off x="1759253" y="4034227"/>
                <a:ext cx="84240" cy="146880"/>
              </p14:xfrm>
            </p:contentPart>
          </mc:Choice>
          <mc:Fallback xmlns="">
            <p:pic>
              <p:nvPicPr>
                <p:cNvPr id="167169" name="Freihand 167168">
                  <a:extLst>
                    <a:ext uri="{FF2B5EF4-FFF2-40B4-BE49-F238E27FC236}">
                      <a16:creationId xmlns:a16="http://schemas.microsoft.com/office/drawing/2014/main" id="{57C82A54-4AC0-41A9-A6F9-DBD74569AD52}"/>
                    </a:ext>
                  </a:extLst>
                </p:cNvPr>
                <p:cNvPicPr/>
                <p:nvPr/>
              </p:nvPicPr>
              <p:blipFill>
                <a:blip r:embed="rId584"/>
                <a:stretch>
                  <a:fillRect/>
                </a:stretch>
              </p:blipFill>
              <p:spPr>
                <a:xfrm>
                  <a:off x="1754933" y="4029907"/>
                  <a:ext cx="928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167170" name="Freihand 167169">
                  <a:extLst>
                    <a:ext uri="{FF2B5EF4-FFF2-40B4-BE49-F238E27FC236}">
                      <a16:creationId xmlns:a16="http://schemas.microsoft.com/office/drawing/2014/main" id="{A1CAE2F9-D733-4016-8A3E-932528D94567}"/>
                    </a:ext>
                  </a:extLst>
                </p14:cNvPr>
                <p14:cNvContentPartPr/>
                <p14:nvPr/>
              </p14:nvContentPartPr>
              <p14:xfrm>
                <a:off x="1847093" y="4097947"/>
                <a:ext cx="81720" cy="87840"/>
              </p14:xfrm>
            </p:contentPart>
          </mc:Choice>
          <mc:Fallback xmlns="">
            <p:pic>
              <p:nvPicPr>
                <p:cNvPr id="167170" name="Freihand 167169">
                  <a:extLst>
                    <a:ext uri="{FF2B5EF4-FFF2-40B4-BE49-F238E27FC236}">
                      <a16:creationId xmlns:a16="http://schemas.microsoft.com/office/drawing/2014/main" id="{A1CAE2F9-D733-4016-8A3E-932528D94567}"/>
                    </a:ext>
                  </a:extLst>
                </p:cNvPr>
                <p:cNvPicPr/>
                <p:nvPr/>
              </p:nvPicPr>
              <p:blipFill>
                <a:blip r:embed="rId586"/>
                <a:stretch>
                  <a:fillRect/>
                </a:stretch>
              </p:blipFill>
              <p:spPr>
                <a:xfrm>
                  <a:off x="1842773" y="4093627"/>
                  <a:ext cx="903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167171" name="Freihand 167170">
                  <a:extLst>
                    <a:ext uri="{FF2B5EF4-FFF2-40B4-BE49-F238E27FC236}">
                      <a16:creationId xmlns:a16="http://schemas.microsoft.com/office/drawing/2014/main" id="{C882F9D1-1350-4EF3-B6EE-A6DCF7CEA041}"/>
                    </a:ext>
                  </a:extLst>
                </p14:cNvPr>
                <p14:cNvContentPartPr/>
                <p14:nvPr/>
              </p14:nvContentPartPr>
              <p14:xfrm>
                <a:off x="1911173" y="4032787"/>
                <a:ext cx="115560" cy="187200"/>
              </p14:xfrm>
            </p:contentPart>
          </mc:Choice>
          <mc:Fallback xmlns="">
            <p:pic>
              <p:nvPicPr>
                <p:cNvPr id="167171" name="Freihand 167170">
                  <a:extLst>
                    <a:ext uri="{FF2B5EF4-FFF2-40B4-BE49-F238E27FC236}">
                      <a16:creationId xmlns:a16="http://schemas.microsoft.com/office/drawing/2014/main" id="{C882F9D1-1350-4EF3-B6EE-A6DCF7CEA041}"/>
                    </a:ext>
                  </a:extLst>
                </p:cNvPr>
                <p:cNvPicPr/>
                <p:nvPr/>
              </p:nvPicPr>
              <p:blipFill>
                <a:blip r:embed="rId588"/>
                <a:stretch>
                  <a:fillRect/>
                </a:stretch>
              </p:blipFill>
              <p:spPr>
                <a:xfrm>
                  <a:off x="1906853" y="4028467"/>
                  <a:ext cx="1242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167172" name="Freihand 167171">
                  <a:extLst>
                    <a:ext uri="{FF2B5EF4-FFF2-40B4-BE49-F238E27FC236}">
                      <a16:creationId xmlns:a16="http://schemas.microsoft.com/office/drawing/2014/main" id="{EB82950A-030E-4604-9DAB-BCA897DD1D48}"/>
                    </a:ext>
                  </a:extLst>
                </p14:cNvPr>
                <p14:cNvContentPartPr/>
                <p14:nvPr/>
              </p14:nvContentPartPr>
              <p14:xfrm>
                <a:off x="1600133" y="4243387"/>
                <a:ext cx="426600" cy="28440"/>
              </p14:xfrm>
            </p:contentPart>
          </mc:Choice>
          <mc:Fallback xmlns="">
            <p:pic>
              <p:nvPicPr>
                <p:cNvPr id="167172" name="Freihand 167171">
                  <a:extLst>
                    <a:ext uri="{FF2B5EF4-FFF2-40B4-BE49-F238E27FC236}">
                      <a16:creationId xmlns:a16="http://schemas.microsoft.com/office/drawing/2014/main" id="{EB82950A-030E-4604-9DAB-BCA897DD1D48}"/>
                    </a:ext>
                  </a:extLst>
                </p:cNvPr>
                <p:cNvPicPr/>
                <p:nvPr/>
              </p:nvPicPr>
              <p:blipFill>
                <a:blip r:embed="rId590"/>
                <a:stretch>
                  <a:fillRect/>
                </a:stretch>
              </p:blipFill>
              <p:spPr>
                <a:xfrm>
                  <a:off x="1595813" y="4239067"/>
                  <a:ext cx="4352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167173" name="Freihand 167172">
                  <a:extLst>
                    <a:ext uri="{FF2B5EF4-FFF2-40B4-BE49-F238E27FC236}">
                      <a16:creationId xmlns:a16="http://schemas.microsoft.com/office/drawing/2014/main" id="{87B75475-DD75-4ED7-8CF0-AB890A0288FB}"/>
                    </a:ext>
                  </a:extLst>
                </p14:cNvPr>
                <p14:cNvContentPartPr/>
                <p14:nvPr/>
              </p14:nvContentPartPr>
              <p14:xfrm>
                <a:off x="1704173" y="4317547"/>
                <a:ext cx="109440" cy="64080"/>
              </p14:xfrm>
            </p:contentPart>
          </mc:Choice>
          <mc:Fallback xmlns="">
            <p:pic>
              <p:nvPicPr>
                <p:cNvPr id="167173" name="Freihand 167172">
                  <a:extLst>
                    <a:ext uri="{FF2B5EF4-FFF2-40B4-BE49-F238E27FC236}">
                      <a16:creationId xmlns:a16="http://schemas.microsoft.com/office/drawing/2014/main" id="{87B75475-DD75-4ED7-8CF0-AB890A0288FB}"/>
                    </a:ext>
                  </a:extLst>
                </p:cNvPr>
                <p:cNvPicPr/>
                <p:nvPr/>
              </p:nvPicPr>
              <p:blipFill>
                <a:blip r:embed="rId592"/>
                <a:stretch>
                  <a:fillRect/>
                </a:stretch>
              </p:blipFill>
              <p:spPr>
                <a:xfrm>
                  <a:off x="1699853" y="4313227"/>
                  <a:ext cx="1180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167174" name="Freihand 167173">
                  <a:extLst>
                    <a:ext uri="{FF2B5EF4-FFF2-40B4-BE49-F238E27FC236}">
                      <a16:creationId xmlns:a16="http://schemas.microsoft.com/office/drawing/2014/main" id="{4521B991-1DDE-43F4-BA03-C3554F215065}"/>
                    </a:ext>
                  </a:extLst>
                </p14:cNvPr>
                <p14:cNvContentPartPr/>
                <p14:nvPr/>
              </p14:nvContentPartPr>
              <p14:xfrm>
                <a:off x="1762133" y="4318627"/>
                <a:ext cx="66960" cy="121680"/>
              </p14:xfrm>
            </p:contentPart>
          </mc:Choice>
          <mc:Fallback xmlns="">
            <p:pic>
              <p:nvPicPr>
                <p:cNvPr id="167174" name="Freihand 167173">
                  <a:extLst>
                    <a:ext uri="{FF2B5EF4-FFF2-40B4-BE49-F238E27FC236}">
                      <a16:creationId xmlns:a16="http://schemas.microsoft.com/office/drawing/2014/main" id="{4521B991-1DDE-43F4-BA03-C3554F215065}"/>
                    </a:ext>
                  </a:extLst>
                </p:cNvPr>
                <p:cNvPicPr/>
                <p:nvPr/>
              </p:nvPicPr>
              <p:blipFill>
                <a:blip r:embed="rId594"/>
                <a:stretch>
                  <a:fillRect/>
                </a:stretch>
              </p:blipFill>
              <p:spPr>
                <a:xfrm>
                  <a:off x="1757813" y="4314307"/>
                  <a:ext cx="756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167190" name="Freihand 167189">
                  <a:extLst>
                    <a:ext uri="{FF2B5EF4-FFF2-40B4-BE49-F238E27FC236}">
                      <a16:creationId xmlns:a16="http://schemas.microsoft.com/office/drawing/2014/main" id="{775EE21A-090A-42AE-853B-A3C45BC62105}"/>
                    </a:ext>
                  </a:extLst>
                </p14:cNvPr>
                <p14:cNvContentPartPr/>
                <p14:nvPr/>
              </p14:nvContentPartPr>
              <p14:xfrm>
                <a:off x="1060133" y="4216387"/>
                <a:ext cx="73440" cy="153360"/>
              </p14:xfrm>
            </p:contentPart>
          </mc:Choice>
          <mc:Fallback xmlns="">
            <p:pic>
              <p:nvPicPr>
                <p:cNvPr id="167190" name="Freihand 167189">
                  <a:extLst>
                    <a:ext uri="{FF2B5EF4-FFF2-40B4-BE49-F238E27FC236}">
                      <a16:creationId xmlns:a16="http://schemas.microsoft.com/office/drawing/2014/main" id="{775EE21A-090A-42AE-853B-A3C45BC62105}"/>
                    </a:ext>
                  </a:extLst>
                </p:cNvPr>
                <p:cNvPicPr/>
                <p:nvPr/>
              </p:nvPicPr>
              <p:blipFill>
                <a:blip r:embed="rId596"/>
                <a:stretch>
                  <a:fillRect/>
                </a:stretch>
              </p:blipFill>
              <p:spPr>
                <a:xfrm>
                  <a:off x="1055813" y="4212067"/>
                  <a:ext cx="820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167191" name="Freihand 167190">
                  <a:extLst>
                    <a:ext uri="{FF2B5EF4-FFF2-40B4-BE49-F238E27FC236}">
                      <a16:creationId xmlns:a16="http://schemas.microsoft.com/office/drawing/2014/main" id="{BE9C23F4-3ADB-4FB0-BEA4-5D4119943165}"/>
                    </a:ext>
                  </a:extLst>
                </p14:cNvPr>
                <p14:cNvContentPartPr/>
                <p14:nvPr/>
              </p14:nvContentPartPr>
              <p14:xfrm>
                <a:off x="1096133" y="4264987"/>
                <a:ext cx="74160" cy="107640"/>
              </p14:xfrm>
            </p:contentPart>
          </mc:Choice>
          <mc:Fallback xmlns="">
            <p:pic>
              <p:nvPicPr>
                <p:cNvPr id="167191" name="Freihand 167190">
                  <a:extLst>
                    <a:ext uri="{FF2B5EF4-FFF2-40B4-BE49-F238E27FC236}">
                      <a16:creationId xmlns:a16="http://schemas.microsoft.com/office/drawing/2014/main" id="{BE9C23F4-3ADB-4FB0-BEA4-5D4119943165}"/>
                    </a:ext>
                  </a:extLst>
                </p:cNvPr>
                <p:cNvPicPr/>
                <p:nvPr/>
              </p:nvPicPr>
              <p:blipFill>
                <a:blip r:embed="rId598"/>
                <a:stretch>
                  <a:fillRect/>
                </a:stretch>
              </p:blipFill>
              <p:spPr>
                <a:xfrm>
                  <a:off x="1091813" y="4260667"/>
                  <a:ext cx="828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167192" name="Freihand 167191">
                  <a:extLst>
                    <a:ext uri="{FF2B5EF4-FFF2-40B4-BE49-F238E27FC236}">
                      <a16:creationId xmlns:a16="http://schemas.microsoft.com/office/drawing/2014/main" id="{003872BA-4027-466D-95E1-9D7773A2B883}"/>
                    </a:ext>
                  </a:extLst>
                </p14:cNvPr>
                <p14:cNvContentPartPr/>
                <p14:nvPr/>
              </p14:nvContentPartPr>
              <p14:xfrm>
                <a:off x="1124933" y="4227187"/>
                <a:ext cx="61560" cy="268560"/>
              </p14:xfrm>
            </p:contentPart>
          </mc:Choice>
          <mc:Fallback xmlns="">
            <p:pic>
              <p:nvPicPr>
                <p:cNvPr id="167192" name="Freihand 167191">
                  <a:extLst>
                    <a:ext uri="{FF2B5EF4-FFF2-40B4-BE49-F238E27FC236}">
                      <a16:creationId xmlns:a16="http://schemas.microsoft.com/office/drawing/2014/main" id="{003872BA-4027-466D-95E1-9D7773A2B883}"/>
                    </a:ext>
                  </a:extLst>
                </p:cNvPr>
                <p:cNvPicPr/>
                <p:nvPr/>
              </p:nvPicPr>
              <p:blipFill>
                <a:blip r:embed="rId600"/>
                <a:stretch>
                  <a:fillRect/>
                </a:stretch>
              </p:blipFill>
              <p:spPr>
                <a:xfrm>
                  <a:off x="1120613" y="4222867"/>
                  <a:ext cx="7020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167199" name="Freihand 167198">
                  <a:extLst>
                    <a:ext uri="{FF2B5EF4-FFF2-40B4-BE49-F238E27FC236}">
                      <a16:creationId xmlns:a16="http://schemas.microsoft.com/office/drawing/2014/main" id="{9CD8EEBD-8FF2-47DF-A3BA-687645A7F91C}"/>
                    </a:ext>
                  </a:extLst>
                </p14:cNvPr>
                <p14:cNvContentPartPr/>
                <p14:nvPr/>
              </p14:nvContentPartPr>
              <p14:xfrm>
                <a:off x="1935293" y="4045747"/>
                <a:ext cx="360" cy="360"/>
              </p14:xfrm>
            </p:contentPart>
          </mc:Choice>
          <mc:Fallback xmlns="">
            <p:pic>
              <p:nvPicPr>
                <p:cNvPr id="167199" name="Freihand 167198">
                  <a:extLst>
                    <a:ext uri="{FF2B5EF4-FFF2-40B4-BE49-F238E27FC236}">
                      <a16:creationId xmlns:a16="http://schemas.microsoft.com/office/drawing/2014/main" id="{9CD8EEBD-8FF2-47DF-A3BA-687645A7F91C}"/>
                    </a:ext>
                  </a:extLst>
                </p:cNvPr>
                <p:cNvPicPr/>
                <p:nvPr/>
              </p:nvPicPr>
              <p:blipFill>
                <a:blip r:embed="rId26"/>
                <a:stretch>
                  <a:fillRect/>
                </a:stretch>
              </p:blipFill>
              <p:spPr>
                <a:xfrm>
                  <a:off x="1930973" y="4041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167200" name="Freihand 167199">
                  <a:extLst>
                    <a:ext uri="{FF2B5EF4-FFF2-40B4-BE49-F238E27FC236}">
                      <a16:creationId xmlns:a16="http://schemas.microsoft.com/office/drawing/2014/main" id="{8A9555E1-7AD6-42D5-9CA8-60F613151184}"/>
                    </a:ext>
                  </a:extLst>
                </p14:cNvPr>
                <p14:cNvContentPartPr/>
                <p14:nvPr/>
              </p14:nvContentPartPr>
              <p14:xfrm>
                <a:off x="1497173" y="3989947"/>
                <a:ext cx="598320" cy="255960"/>
              </p14:xfrm>
            </p:contentPart>
          </mc:Choice>
          <mc:Fallback xmlns="">
            <p:pic>
              <p:nvPicPr>
                <p:cNvPr id="167200" name="Freihand 167199">
                  <a:extLst>
                    <a:ext uri="{FF2B5EF4-FFF2-40B4-BE49-F238E27FC236}">
                      <a16:creationId xmlns:a16="http://schemas.microsoft.com/office/drawing/2014/main" id="{8A9555E1-7AD6-42D5-9CA8-60F613151184}"/>
                    </a:ext>
                  </a:extLst>
                </p:cNvPr>
                <p:cNvPicPr/>
                <p:nvPr/>
              </p:nvPicPr>
              <p:blipFill>
                <a:blip r:embed="rId603"/>
                <a:stretch>
                  <a:fillRect/>
                </a:stretch>
              </p:blipFill>
              <p:spPr>
                <a:xfrm>
                  <a:off x="1492853" y="3985627"/>
                  <a:ext cx="60696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167130" name="Freihand 167129">
                  <a:extLst>
                    <a:ext uri="{FF2B5EF4-FFF2-40B4-BE49-F238E27FC236}">
                      <a16:creationId xmlns:a16="http://schemas.microsoft.com/office/drawing/2014/main" id="{010B51D1-1939-4CB6-ABED-C59F8113D108}"/>
                    </a:ext>
                  </a:extLst>
                </p14:cNvPr>
                <p14:cNvContentPartPr/>
                <p14:nvPr/>
              </p14:nvContentPartPr>
              <p14:xfrm>
                <a:off x="8733173" y="3931267"/>
                <a:ext cx="90000" cy="53280"/>
              </p14:xfrm>
            </p:contentPart>
          </mc:Choice>
          <mc:Fallback xmlns="">
            <p:pic>
              <p:nvPicPr>
                <p:cNvPr id="167130" name="Freihand 167129">
                  <a:extLst>
                    <a:ext uri="{FF2B5EF4-FFF2-40B4-BE49-F238E27FC236}">
                      <a16:creationId xmlns:a16="http://schemas.microsoft.com/office/drawing/2014/main" id="{010B51D1-1939-4CB6-ABED-C59F8113D108}"/>
                    </a:ext>
                  </a:extLst>
                </p:cNvPr>
                <p:cNvPicPr/>
                <p:nvPr/>
              </p:nvPicPr>
              <p:blipFill>
                <a:blip r:embed="rId605"/>
                <a:stretch>
                  <a:fillRect/>
                </a:stretch>
              </p:blipFill>
              <p:spPr>
                <a:xfrm>
                  <a:off x="8728853" y="3926947"/>
                  <a:ext cx="986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167131" name="Freihand 167130">
                  <a:extLst>
                    <a:ext uri="{FF2B5EF4-FFF2-40B4-BE49-F238E27FC236}">
                      <a16:creationId xmlns:a16="http://schemas.microsoft.com/office/drawing/2014/main" id="{52E363B1-ADA8-4CF8-B072-F1FE0CCB5C96}"/>
                    </a:ext>
                  </a:extLst>
                </p14:cNvPr>
                <p14:cNvContentPartPr/>
                <p14:nvPr/>
              </p14:nvContentPartPr>
              <p14:xfrm>
                <a:off x="8756213" y="3933427"/>
                <a:ext cx="110520" cy="167400"/>
              </p14:xfrm>
            </p:contentPart>
          </mc:Choice>
          <mc:Fallback xmlns="">
            <p:pic>
              <p:nvPicPr>
                <p:cNvPr id="167131" name="Freihand 167130">
                  <a:extLst>
                    <a:ext uri="{FF2B5EF4-FFF2-40B4-BE49-F238E27FC236}">
                      <a16:creationId xmlns:a16="http://schemas.microsoft.com/office/drawing/2014/main" id="{52E363B1-ADA8-4CF8-B072-F1FE0CCB5C96}"/>
                    </a:ext>
                  </a:extLst>
                </p:cNvPr>
                <p:cNvPicPr/>
                <p:nvPr/>
              </p:nvPicPr>
              <p:blipFill>
                <a:blip r:embed="rId607"/>
                <a:stretch>
                  <a:fillRect/>
                </a:stretch>
              </p:blipFill>
              <p:spPr>
                <a:xfrm>
                  <a:off x="8751893" y="3929107"/>
                  <a:ext cx="1191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167194" name="Freihand 167193">
                  <a:extLst>
                    <a:ext uri="{FF2B5EF4-FFF2-40B4-BE49-F238E27FC236}">
                      <a16:creationId xmlns:a16="http://schemas.microsoft.com/office/drawing/2014/main" id="{DD4159BD-5209-418E-AFCD-F3CBB9AC0FC5}"/>
                    </a:ext>
                  </a:extLst>
                </p14:cNvPr>
                <p14:cNvContentPartPr/>
                <p14:nvPr/>
              </p14:nvContentPartPr>
              <p14:xfrm>
                <a:off x="3729893" y="4214227"/>
                <a:ext cx="179640" cy="12600"/>
              </p14:xfrm>
            </p:contentPart>
          </mc:Choice>
          <mc:Fallback xmlns="">
            <p:pic>
              <p:nvPicPr>
                <p:cNvPr id="167194" name="Freihand 167193">
                  <a:extLst>
                    <a:ext uri="{FF2B5EF4-FFF2-40B4-BE49-F238E27FC236}">
                      <a16:creationId xmlns:a16="http://schemas.microsoft.com/office/drawing/2014/main" id="{DD4159BD-5209-418E-AFCD-F3CBB9AC0FC5}"/>
                    </a:ext>
                  </a:extLst>
                </p:cNvPr>
                <p:cNvPicPr/>
                <p:nvPr/>
              </p:nvPicPr>
              <p:blipFill>
                <a:blip r:embed="rId609"/>
                <a:stretch>
                  <a:fillRect/>
                </a:stretch>
              </p:blipFill>
              <p:spPr>
                <a:xfrm>
                  <a:off x="3725573" y="4209907"/>
                  <a:ext cx="1882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167195" name="Freihand 167194">
                  <a:extLst>
                    <a:ext uri="{FF2B5EF4-FFF2-40B4-BE49-F238E27FC236}">
                      <a16:creationId xmlns:a16="http://schemas.microsoft.com/office/drawing/2014/main" id="{4A03AD28-5CF4-47E9-B75E-E19603DEFA42}"/>
                    </a:ext>
                  </a:extLst>
                </p14:cNvPr>
                <p14:cNvContentPartPr/>
                <p14:nvPr/>
              </p14:nvContentPartPr>
              <p14:xfrm>
                <a:off x="3773453" y="4264267"/>
                <a:ext cx="180000" cy="7560"/>
              </p14:xfrm>
            </p:contentPart>
          </mc:Choice>
          <mc:Fallback xmlns="">
            <p:pic>
              <p:nvPicPr>
                <p:cNvPr id="167195" name="Freihand 167194">
                  <a:extLst>
                    <a:ext uri="{FF2B5EF4-FFF2-40B4-BE49-F238E27FC236}">
                      <a16:creationId xmlns:a16="http://schemas.microsoft.com/office/drawing/2014/main" id="{4A03AD28-5CF4-47E9-B75E-E19603DEFA42}"/>
                    </a:ext>
                  </a:extLst>
                </p:cNvPr>
                <p:cNvPicPr/>
                <p:nvPr/>
              </p:nvPicPr>
              <p:blipFill>
                <a:blip r:embed="rId611"/>
                <a:stretch>
                  <a:fillRect/>
                </a:stretch>
              </p:blipFill>
              <p:spPr>
                <a:xfrm>
                  <a:off x="3769133" y="4259947"/>
                  <a:ext cx="1886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167202" name="Freihand 167201">
                  <a:extLst>
                    <a:ext uri="{FF2B5EF4-FFF2-40B4-BE49-F238E27FC236}">
                      <a16:creationId xmlns:a16="http://schemas.microsoft.com/office/drawing/2014/main" id="{2FFA485A-ACD7-4F3D-B49B-06AD0B733085}"/>
                    </a:ext>
                  </a:extLst>
                </p14:cNvPr>
                <p14:cNvContentPartPr/>
                <p14:nvPr/>
              </p14:nvContentPartPr>
              <p14:xfrm>
                <a:off x="4130933" y="4041427"/>
                <a:ext cx="134640" cy="120600"/>
              </p14:xfrm>
            </p:contentPart>
          </mc:Choice>
          <mc:Fallback xmlns="">
            <p:pic>
              <p:nvPicPr>
                <p:cNvPr id="167202" name="Freihand 167201">
                  <a:extLst>
                    <a:ext uri="{FF2B5EF4-FFF2-40B4-BE49-F238E27FC236}">
                      <a16:creationId xmlns:a16="http://schemas.microsoft.com/office/drawing/2014/main" id="{2FFA485A-ACD7-4F3D-B49B-06AD0B733085}"/>
                    </a:ext>
                  </a:extLst>
                </p:cNvPr>
                <p:cNvPicPr/>
                <p:nvPr/>
              </p:nvPicPr>
              <p:blipFill>
                <a:blip r:embed="rId613"/>
                <a:stretch>
                  <a:fillRect/>
                </a:stretch>
              </p:blipFill>
              <p:spPr>
                <a:xfrm>
                  <a:off x="4126613" y="4037107"/>
                  <a:ext cx="1432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167203" name="Freihand 167202">
                  <a:extLst>
                    <a:ext uri="{FF2B5EF4-FFF2-40B4-BE49-F238E27FC236}">
                      <a16:creationId xmlns:a16="http://schemas.microsoft.com/office/drawing/2014/main" id="{EA986007-5743-49A3-B816-858C5806A8CA}"/>
                    </a:ext>
                  </a:extLst>
                </p14:cNvPr>
                <p14:cNvContentPartPr/>
                <p14:nvPr/>
              </p14:nvContentPartPr>
              <p14:xfrm>
                <a:off x="4321733" y="3962947"/>
                <a:ext cx="21240" cy="88200"/>
              </p14:xfrm>
            </p:contentPart>
          </mc:Choice>
          <mc:Fallback xmlns="">
            <p:pic>
              <p:nvPicPr>
                <p:cNvPr id="167203" name="Freihand 167202">
                  <a:extLst>
                    <a:ext uri="{FF2B5EF4-FFF2-40B4-BE49-F238E27FC236}">
                      <a16:creationId xmlns:a16="http://schemas.microsoft.com/office/drawing/2014/main" id="{EA986007-5743-49A3-B816-858C5806A8CA}"/>
                    </a:ext>
                  </a:extLst>
                </p:cNvPr>
                <p:cNvPicPr/>
                <p:nvPr/>
              </p:nvPicPr>
              <p:blipFill>
                <a:blip r:embed="rId615"/>
                <a:stretch>
                  <a:fillRect/>
                </a:stretch>
              </p:blipFill>
              <p:spPr>
                <a:xfrm>
                  <a:off x="4317413" y="3958627"/>
                  <a:ext cx="29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167204" name="Freihand 167203">
                  <a:extLst>
                    <a:ext uri="{FF2B5EF4-FFF2-40B4-BE49-F238E27FC236}">
                      <a16:creationId xmlns:a16="http://schemas.microsoft.com/office/drawing/2014/main" id="{60C790F4-1669-4563-BC82-969E935E7010}"/>
                    </a:ext>
                  </a:extLst>
                </p14:cNvPr>
                <p14:cNvContentPartPr/>
                <p14:nvPr/>
              </p14:nvContentPartPr>
              <p14:xfrm>
                <a:off x="4390133" y="4008667"/>
                <a:ext cx="87120" cy="143640"/>
              </p14:xfrm>
            </p:contentPart>
          </mc:Choice>
          <mc:Fallback xmlns="">
            <p:pic>
              <p:nvPicPr>
                <p:cNvPr id="167204" name="Freihand 167203">
                  <a:extLst>
                    <a:ext uri="{FF2B5EF4-FFF2-40B4-BE49-F238E27FC236}">
                      <a16:creationId xmlns:a16="http://schemas.microsoft.com/office/drawing/2014/main" id="{60C790F4-1669-4563-BC82-969E935E7010}"/>
                    </a:ext>
                  </a:extLst>
                </p:cNvPr>
                <p:cNvPicPr/>
                <p:nvPr/>
              </p:nvPicPr>
              <p:blipFill>
                <a:blip r:embed="rId617"/>
                <a:stretch>
                  <a:fillRect/>
                </a:stretch>
              </p:blipFill>
              <p:spPr>
                <a:xfrm>
                  <a:off x="4385813" y="4004347"/>
                  <a:ext cx="957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167205" name="Freihand 167204">
                  <a:extLst>
                    <a:ext uri="{FF2B5EF4-FFF2-40B4-BE49-F238E27FC236}">
                      <a16:creationId xmlns:a16="http://schemas.microsoft.com/office/drawing/2014/main" id="{94B49EFD-DDEA-468A-B1DC-EC9042ED853C}"/>
                    </a:ext>
                  </a:extLst>
                </p14:cNvPr>
                <p14:cNvContentPartPr/>
                <p14:nvPr/>
              </p14:nvContentPartPr>
              <p14:xfrm>
                <a:off x="4491653" y="4060507"/>
                <a:ext cx="96840" cy="119160"/>
              </p14:xfrm>
            </p:contentPart>
          </mc:Choice>
          <mc:Fallback xmlns="">
            <p:pic>
              <p:nvPicPr>
                <p:cNvPr id="167205" name="Freihand 167204">
                  <a:extLst>
                    <a:ext uri="{FF2B5EF4-FFF2-40B4-BE49-F238E27FC236}">
                      <a16:creationId xmlns:a16="http://schemas.microsoft.com/office/drawing/2014/main" id="{94B49EFD-DDEA-468A-B1DC-EC9042ED853C}"/>
                    </a:ext>
                  </a:extLst>
                </p:cNvPr>
                <p:cNvPicPr/>
                <p:nvPr/>
              </p:nvPicPr>
              <p:blipFill>
                <a:blip r:embed="rId619"/>
                <a:stretch>
                  <a:fillRect/>
                </a:stretch>
              </p:blipFill>
              <p:spPr>
                <a:xfrm>
                  <a:off x="4487333" y="4056187"/>
                  <a:ext cx="1054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167206" name="Freihand 167205">
                  <a:extLst>
                    <a:ext uri="{FF2B5EF4-FFF2-40B4-BE49-F238E27FC236}">
                      <a16:creationId xmlns:a16="http://schemas.microsoft.com/office/drawing/2014/main" id="{F3D40D39-9B2C-4A8D-AFBC-2C3858226AFE}"/>
                    </a:ext>
                  </a:extLst>
                </p14:cNvPr>
                <p14:cNvContentPartPr/>
                <p14:nvPr/>
              </p14:nvContentPartPr>
              <p14:xfrm>
                <a:off x="4565093" y="4011907"/>
                <a:ext cx="67320" cy="181440"/>
              </p14:xfrm>
            </p:contentPart>
          </mc:Choice>
          <mc:Fallback xmlns="">
            <p:pic>
              <p:nvPicPr>
                <p:cNvPr id="167206" name="Freihand 167205">
                  <a:extLst>
                    <a:ext uri="{FF2B5EF4-FFF2-40B4-BE49-F238E27FC236}">
                      <a16:creationId xmlns:a16="http://schemas.microsoft.com/office/drawing/2014/main" id="{F3D40D39-9B2C-4A8D-AFBC-2C3858226AFE}"/>
                    </a:ext>
                  </a:extLst>
                </p:cNvPr>
                <p:cNvPicPr/>
                <p:nvPr/>
              </p:nvPicPr>
              <p:blipFill>
                <a:blip r:embed="rId621"/>
                <a:stretch>
                  <a:fillRect/>
                </a:stretch>
              </p:blipFill>
              <p:spPr>
                <a:xfrm>
                  <a:off x="4560773" y="4007587"/>
                  <a:ext cx="759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167207" name="Freihand 167206">
                  <a:extLst>
                    <a:ext uri="{FF2B5EF4-FFF2-40B4-BE49-F238E27FC236}">
                      <a16:creationId xmlns:a16="http://schemas.microsoft.com/office/drawing/2014/main" id="{CB399D54-348A-4AD3-A22C-8C0C5F938128}"/>
                    </a:ext>
                  </a:extLst>
                </p14:cNvPr>
                <p14:cNvContentPartPr/>
                <p14:nvPr/>
              </p14:nvContentPartPr>
              <p14:xfrm>
                <a:off x="4704773" y="4079227"/>
                <a:ext cx="63000" cy="10440"/>
              </p14:xfrm>
            </p:contentPart>
          </mc:Choice>
          <mc:Fallback xmlns="">
            <p:pic>
              <p:nvPicPr>
                <p:cNvPr id="167207" name="Freihand 167206">
                  <a:extLst>
                    <a:ext uri="{FF2B5EF4-FFF2-40B4-BE49-F238E27FC236}">
                      <a16:creationId xmlns:a16="http://schemas.microsoft.com/office/drawing/2014/main" id="{CB399D54-348A-4AD3-A22C-8C0C5F938128}"/>
                    </a:ext>
                  </a:extLst>
                </p:cNvPr>
                <p:cNvPicPr/>
                <p:nvPr/>
              </p:nvPicPr>
              <p:blipFill>
                <a:blip r:embed="rId623"/>
                <a:stretch>
                  <a:fillRect/>
                </a:stretch>
              </p:blipFill>
              <p:spPr>
                <a:xfrm>
                  <a:off x="4700453" y="4074907"/>
                  <a:ext cx="7164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167208" name="Freihand 167207">
                  <a:extLst>
                    <a:ext uri="{FF2B5EF4-FFF2-40B4-BE49-F238E27FC236}">
                      <a16:creationId xmlns:a16="http://schemas.microsoft.com/office/drawing/2014/main" id="{7A426177-1E45-4FD5-9624-A76FA5272C58}"/>
                    </a:ext>
                  </a:extLst>
                </p14:cNvPr>
                <p14:cNvContentPartPr/>
                <p14:nvPr/>
              </p14:nvContentPartPr>
              <p14:xfrm>
                <a:off x="4832933" y="4042147"/>
                <a:ext cx="102960" cy="154800"/>
              </p14:xfrm>
            </p:contentPart>
          </mc:Choice>
          <mc:Fallback xmlns="">
            <p:pic>
              <p:nvPicPr>
                <p:cNvPr id="167208" name="Freihand 167207">
                  <a:extLst>
                    <a:ext uri="{FF2B5EF4-FFF2-40B4-BE49-F238E27FC236}">
                      <a16:creationId xmlns:a16="http://schemas.microsoft.com/office/drawing/2014/main" id="{7A426177-1E45-4FD5-9624-A76FA5272C58}"/>
                    </a:ext>
                  </a:extLst>
                </p:cNvPr>
                <p:cNvPicPr/>
                <p:nvPr/>
              </p:nvPicPr>
              <p:blipFill>
                <a:blip r:embed="rId625"/>
                <a:stretch>
                  <a:fillRect/>
                </a:stretch>
              </p:blipFill>
              <p:spPr>
                <a:xfrm>
                  <a:off x="4828613" y="4037827"/>
                  <a:ext cx="1116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167210" name="Freihand 167209">
                  <a:extLst>
                    <a:ext uri="{FF2B5EF4-FFF2-40B4-BE49-F238E27FC236}">
                      <a16:creationId xmlns:a16="http://schemas.microsoft.com/office/drawing/2014/main" id="{FF6CDE12-B694-4572-9EF4-4FCFE49203A6}"/>
                    </a:ext>
                  </a:extLst>
                </p14:cNvPr>
                <p14:cNvContentPartPr/>
                <p14:nvPr/>
              </p14:nvContentPartPr>
              <p14:xfrm>
                <a:off x="5095013" y="4093267"/>
                <a:ext cx="138960" cy="15840"/>
              </p14:xfrm>
            </p:contentPart>
          </mc:Choice>
          <mc:Fallback xmlns="">
            <p:pic>
              <p:nvPicPr>
                <p:cNvPr id="167210" name="Freihand 167209">
                  <a:extLst>
                    <a:ext uri="{FF2B5EF4-FFF2-40B4-BE49-F238E27FC236}">
                      <a16:creationId xmlns:a16="http://schemas.microsoft.com/office/drawing/2014/main" id="{FF6CDE12-B694-4572-9EF4-4FCFE49203A6}"/>
                    </a:ext>
                  </a:extLst>
                </p:cNvPr>
                <p:cNvPicPr/>
                <p:nvPr/>
              </p:nvPicPr>
              <p:blipFill>
                <a:blip r:embed="rId627"/>
                <a:stretch>
                  <a:fillRect/>
                </a:stretch>
              </p:blipFill>
              <p:spPr>
                <a:xfrm>
                  <a:off x="5090693" y="4088947"/>
                  <a:ext cx="14760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167211" name="Freihand 167210">
                  <a:extLst>
                    <a:ext uri="{FF2B5EF4-FFF2-40B4-BE49-F238E27FC236}">
                      <a16:creationId xmlns:a16="http://schemas.microsoft.com/office/drawing/2014/main" id="{BE6EE419-A830-412D-8844-112A294E84AB}"/>
                    </a:ext>
                  </a:extLst>
                </p14:cNvPr>
                <p14:cNvContentPartPr/>
                <p14:nvPr/>
              </p14:nvContentPartPr>
              <p14:xfrm>
                <a:off x="4724213" y="4083547"/>
                <a:ext cx="33840" cy="35280"/>
              </p14:xfrm>
            </p:contentPart>
          </mc:Choice>
          <mc:Fallback xmlns="">
            <p:pic>
              <p:nvPicPr>
                <p:cNvPr id="167211" name="Freihand 167210">
                  <a:extLst>
                    <a:ext uri="{FF2B5EF4-FFF2-40B4-BE49-F238E27FC236}">
                      <a16:creationId xmlns:a16="http://schemas.microsoft.com/office/drawing/2014/main" id="{BE6EE419-A830-412D-8844-112A294E84AB}"/>
                    </a:ext>
                  </a:extLst>
                </p:cNvPr>
                <p:cNvPicPr/>
                <p:nvPr/>
              </p:nvPicPr>
              <p:blipFill>
                <a:blip r:embed="rId629"/>
                <a:stretch>
                  <a:fillRect/>
                </a:stretch>
              </p:blipFill>
              <p:spPr>
                <a:xfrm>
                  <a:off x="4719893" y="4079227"/>
                  <a:ext cx="4248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167213" name="Freihand 167212">
                  <a:extLst>
                    <a:ext uri="{FF2B5EF4-FFF2-40B4-BE49-F238E27FC236}">
                      <a16:creationId xmlns:a16="http://schemas.microsoft.com/office/drawing/2014/main" id="{A1AC6CD1-8479-4AEA-BED1-361F731F1721}"/>
                    </a:ext>
                  </a:extLst>
                </p14:cNvPr>
                <p14:cNvContentPartPr/>
                <p14:nvPr/>
              </p14:nvContentPartPr>
              <p14:xfrm>
                <a:off x="5323253" y="3992467"/>
                <a:ext cx="99000" cy="110520"/>
              </p14:xfrm>
            </p:contentPart>
          </mc:Choice>
          <mc:Fallback xmlns="">
            <p:pic>
              <p:nvPicPr>
                <p:cNvPr id="167213" name="Freihand 167212">
                  <a:extLst>
                    <a:ext uri="{FF2B5EF4-FFF2-40B4-BE49-F238E27FC236}">
                      <a16:creationId xmlns:a16="http://schemas.microsoft.com/office/drawing/2014/main" id="{A1AC6CD1-8479-4AEA-BED1-361F731F1721}"/>
                    </a:ext>
                  </a:extLst>
                </p:cNvPr>
                <p:cNvPicPr/>
                <p:nvPr/>
              </p:nvPicPr>
              <p:blipFill>
                <a:blip r:embed="rId631"/>
                <a:stretch>
                  <a:fillRect/>
                </a:stretch>
              </p:blipFill>
              <p:spPr>
                <a:xfrm>
                  <a:off x="5318933" y="3988147"/>
                  <a:ext cx="1076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167214" name="Freihand 167213">
                  <a:extLst>
                    <a:ext uri="{FF2B5EF4-FFF2-40B4-BE49-F238E27FC236}">
                      <a16:creationId xmlns:a16="http://schemas.microsoft.com/office/drawing/2014/main" id="{4C982142-23BC-447E-ADA6-94C5FC88891C}"/>
                    </a:ext>
                  </a:extLst>
                </p14:cNvPr>
                <p14:cNvContentPartPr/>
                <p14:nvPr/>
              </p14:nvContentPartPr>
              <p14:xfrm>
                <a:off x="5439893" y="3976267"/>
                <a:ext cx="53280" cy="82080"/>
              </p14:xfrm>
            </p:contentPart>
          </mc:Choice>
          <mc:Fallback xmlns="">
            <p:pic>
              <p:nvPicPr>
                <p:cNvPr id="167214" name="Freihand 167213">
                  <a:extLst>
                    <a:ext uri="{FF2B5EF4-FFF2-40B4-BE49-F238E27FC236}">
                      <a16:creationId xmlns:a16="http://schemas.microsoft.com/office/drawing/2014/main" id="{4C982142-23BC-447E-ADA6-94C5FC88891C}"/>
                    </a:ext>
                  </a:extLst>
                </p:cNvPr>
                <p:cNvPicPr/>
                <p:nvPr/>
              </p:nvPicPr>
              <p:blipFill>
                <a:blip r:embed="rId633"/>
                <a:stretch>
                  <a:fillRect/>
                </a:stretch>
              </p:blipFill>
              <p:spPr>
                <a:xfrm>
                  <a:off x="5435573" y="3971947"/>
                  <a:ext cx="619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167215" name="Freihand 167214">
                  <a:extLst>
                    <a:ext uri="{FF2B5EF4-FFF2-40B4-BE49-F238E27FC236}">
                      <a16:creationId xmlns:a16="http://schemas.microsoft.com/office/drawing/2014/main" id="{17061EEF-DA14-4C2F-98E8-41C0A3CE9B12}"/>
                    </a:ext>
                  </a:extLst>
                </p14:cNvPr>
                <p14:cNvContentPartPr/>
                <p14:nvPr/>
              </p14:nvContentPartPr>
              <p14:xfrm>
                <a:off x="5512613" y="4011907"/>
                <a:ext cx="65160" cy="29880"/>
              </p14:xfrm>
            </p:contentPart>
          </mc:Choice>
          <mc:Fallback xmlns="">
            <p:pic>
              <p:nvPicPr>
                <p:cNvPr id="167215" name="Freihand 167214">
                  <a:extLst>
                    <a:ext uri="{FF2B5EF4-FFF2-40B4-BE49-F238E27FC236}">
                      <a16:creationId xmlns:a16="http://schemas.microsoft.com/office/drawing/2014/main" id="{17061EEF-DA14-4C2F-98E8-41C0A3CE9B12}"/>
                    </a:ext>
                  </a:extLst>
                </p:cNvPr>
                <p:cNvPicPr/>
                <p:nvPr/>
              </p:nvPicPr>
              <p:blipFill>
                <a:blip r:embed="rId635"/>
                <a:stretch>
                  <a:fillRect/>
                </a:stretch>
              </p:blipFill>
              <p:spPr>
                <a:xfrm>
                  <a:off x="5508293" y="4007587"/>
                  <a:ext cx="7380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167216" name="Freihand 167215">
                  <a:extLst>
                    <a:ext uri="{FF2B5EF4-FFF2-40B4-BE49-F238E27FC236}">
                      <a16:creationId xmlns:a16="http://schemas.microsoft.com/office/drawing/2014/main" id="{440E74E3-6FB0-4A13-A11B-EB5254FFD80B}"/>
                    </a:ext>
                  </a:extLst>
                </p14:cNvPr>
                <p14:cNvContentPartPr/>
                <p14:nvPr/>
              </p14:nvContentPartPr>
              <p14:xfrm>
                <a:off x="5542853" y="3952147"/>
                <a:ext cx="93240" cy="219240"/>
              </p14:xfrm>
            </p:contentPart>
          </mc:Choice>
          <mc:Fallback xmlns="">
            <p:pic>
              <p:nvPicPr>
                <p:cNvPr id="167216" name="Freihand 167215">
                  <a:extLst>
                    <a:ext uri="{FF2B5EF4-FFF2-40B4-BE49-F238E27FC236}">
                      <a16:creationId xmlns:a16="http://schemas.microsoft.com/office/drawing/2014/main" id="{440E74E3-6FB0-4A13-A11B-EB5254FFD80B}"/>
                    </a:ext>
                  </a:extLst>
                </p:cNvPr>
                <p:cNvPicPr/>
                <p:nvPr/>
              </p:nvPicPr>
              <p:blipFill>
                <a:blip r:embed="rId637"/>
                <a:stretch>
                  <a:fillRect/>
                </a:stretch>
              </p:blipFill>
              <p:spPr>
                <a:xfrm>
                  <a:off x="5538533" y="3947827"/>
                  <a:ext cx="1018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167235" name="Freihand 167234">
                  <a:extLst>
                    <a:ext uri="{FF2B5EF4-FFF2-40B4-BE49-F238E27FC236}">
                      <a16:creationId xmlns:a16="http://schemas.microsoft.com/office/drawing/2014/main" id="{0E57C5A9-5A69-44EA-AC93-931BB27EE6D3}"/>
                    </a:ext>
                  </a:extLst>
                </p14:cNvPr>
                <p14:cNvContentPartPr/>
                <p14:nvPr/>
              </p14:nvContentPartPr>
              <p14:xfrm>
                <a:off x="5697653" y="4024867"/>
                <a:ext cx="23760" cy="13680"/>
              </p14:xfrm>
            </p:contentPart>
          </mc:Choice>
          <mc:Fallback xmlns="">
            <p:pic>
              <p:nvPicPr>
                <p:cNvPr id="167235" name="Freihand 167234">
                  <a:extLst>
                    <a:ext uri="{FF2B5EF4-FFF2-40B4-BE49-F238E27FC236}">
                      <a16:creationId xmlns:a16="http://schemas.microsoft.com/office/drawing/2014/main" id="{0E57C5A9-5A69-44EA-AC93-931BB27EE6D3}"/>
                    </a:ext>
                  </a:extLst>
                </p:cNvPr>
                <p:cNvPicPr/>
                <p:nvPr/>
              </p:nvPicPr>
              <p:blipFill>
                <a:blip r:embed="rId639"/>
                <a:stretch>
                  <a:fillRect/>
                </a:stretch>
              </p:blipFill>
              <p:spPr>
                <a:xfrm>
                  <a:off x="5693333" y="4020547"/>
                  <a:ext cx="324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167236" name="Freihand 167235">
                  <a:extLst>
                    <a:ext uri="{FF2B5EF4-FFF2-40B4-BE49-F238E27FC236}">
                      <a16:creationId xmlns:a16="http://schemas.microsoft.com/office/drawing/2014/main" id="{5073EA04-4201-4B05-B94E-3190FF86B73A}"/>
                    </a:ext>
                  </a:extLst>
                </p14:cNvPr>
                <p14:cNvContentPartPr/>
                <p14:nvPr/>
              </p14:nvContentPartPr>
              <p14:xfrm>
                <a:off x="5802773" y="3963307"/>
                <a:ext cx="94320" cy="130320"/>
              </p14:xfrm>
            </p:contentPart>
          </mc:Choice>
          <mc:Fallback xmlns="">
            <p:pic>
              <p:nvPicPr>
                <p:cNvPr id="167236" name="Freihand 167235">
                  <a:extLst>
                    <a:ext uri="{FF2B5EF4-FFF2-40B4-BE49-F238E27FC236}">
                      <a16:creationId xmlns:a16="http://schemas.microsoft.com/office/drawing/2014/main" id="{5073EA04-4201-4B05-B94E-3190FF86B73A}"/>
                    </a:ext>
                  </a:extLst>
                </p:cNvPr>
                <p:cNvPicPr/>
                <p:nvPr/>
              </p:nvPicPr>
              <p:blipFill>
                <a:blip r:embed="rId641"/>
                <a:stretch>
                  <a:fillRect/>
                </a:stretch>
              </p:blipFill>
              <p:spPr>
                <a:xfrm>
                  <a:off x="5798453" y="3958987"/>
                  <a:ext cx="1029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167238" name="Freihand 167237">
                  <a:extLst>
                    <a:ext uri="{FF2B5EF4-FFF2-40B4-BE49-F238E27FC236}">
                      <a16:creationId xmlns:a16="http://schemas.microsoft.com/office/drawing/2014/main" id="{0BCE8A83-BD44-445D-BD92-442F660FE4B1}"/>
                    </a:ext>
                  </a:extLst>
                </p14:cNvPr>
                <p14:cNvContentPartPr/>
                <p14:nvPr/>
              </p14:nvContentPartPr>
              <p14:xfrm>
                <a:off x="4161893" y="4229707"/>
                <a:ext cx="1721160" cy="42840"/>
              </p14:xfrm>
            </p:contentPart>
          </mc:Choice>
          <mc:Fallback xmlns="">
            <p:pic>
              <p:nvPicPr>
                <p:cNvPr id="167238" name="Freihand 167237">
                  <a:extLst>
                    <a:ext uri="{FF2B5EF4-FFF2-40B4-BE49-F238E27FC236}">
                      <a16:creationId xmlns:a16="http://schemas.microsoft.com/office/drawing/2014/main" id="{0BCE8A83-BD44-445D-BD92-442F660FE4B1}"/>
                    </a:ext>
                  </a:extLst>
                </p:cNvPr>
                <p:cNvPicPr/>
                <p:nvPr/>
              </p:nvPicPr>
              <p:blipFill>
                <a:blip r:embed="rId643"/>
                <a:stretch>
                  <a:fillRect/>
                </a:stretch>
              </p:blipFill>
              <p:spPr>
                <a:xfrm>
                  <a:off x="4157573" y="4225387"/>
                  <a:ext cx="17298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167239" name="Freihand 167238">
                  <a:extLst>
                    <a:ext uri="{FF2B5EF4-FFF2-40B4-BE49-F238E27FC236}">
                      <a16:creationId xmlns:a16="http://schemas.microsoft.com/office/drawing/2014/main" id="{96A60988-697C-4F7F-AFD5-3F5E7BA68B6A}"/>
                    </a:ext>
                  </a:extLst>
                </p14:cNvPr>
                <p14:cNvContentPartPr/>
                <p14:nvPr/>
              </p14:nvContentPartPr>
              <p14:xfrm>
                <a:off x="4912493" y="4353907"/>
                <a:ext cx="75240" cy="66600"/>
              </p14:xfrm>
            </p:contentPart>
          </mc:Choice>
          <mc:Fallback xmlns="">
            <p:pic>
              <p:nvPicPr>
                <p:cNvPr id="167239" name="Freihand 167238">
                  <a:extLst>
                    <a:ext uri="{FF2B5EF4-FFF2-40B4-BE49-F238E27FC236}">
                      <a16:creationId xmlns:a16="http://schemas.microsoft.com/office/drawing/2014/main" id="{96A60988-697C-4F7F-AFD5-3F5E7BA68B6A}"/>
                    </a:ext>
                  </a:extLst>
                </p:cNvPr>
                <p:cNvPicPr/>
                <p:nvPr/>
              </p:nvPicPr>
              <p:blipFill>
                <a:blip r:embed="rId645"/>
                <a:stretch>
                  <a:fillRect/>
                </a:stretch>
              </p:blipFill>
              <p:spPr>
                <a:xfrm>
                  <a:off x="4908173" y="4349587"/>
                  <a:ext cx="8388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167240" name="Freihand 167239">
                  <a:extLst>
                    <a:ext uri="{FF2B5EF4-FFF2-40B4-BE49-F238E27FC236}">
                      <a16:creationId xmlns:a16="http://schemas.microsoft.com/office/drawing/2014/main" id="{9F66EF88-A557-4742-BBD8-AB9223F11D72}"/>
                    </a:ext>
                  </a:extLst>
                </p14:cNvPr>
                <p14:cNvContentPartPr/>
                <p14:nvPr/>
              </p14:nvContentPartPr>
              <p14:xfrm>
                <a:off x="4932653" y="4354267"/>
                <a:ext cx="109080" cy="131760"/>
              </p14:xfrm>
            </p:contentPart>
          </mc:Choice>
          <mc:Fallback xmlns="">
            <p:pic>
              <p:nvPicPr>
                <p:cNvPr id="167240" name="Freihand 167239">
                  <a:extLst>
                    <a:ext uri="{FF2B5EF4-FFF2-40B4-BE49-F238E27FC236}">
                      <a16:creationId xmlns:a16="http://schemas.microsoft.com/office/drawing/2014/main" id="{9F66EF88-A557-4742-BBD8-AB9223F11D72}"/>
                    </a:ext>
                  </a:extLst>
                </p:cNvPr>
                <p:cNvPicPr/>
                <p:nvPr/>
              </p:nvPicPr>
              <p:blipFill>
                <a:blip r:embed="rId647"/>
                <a:stretch>
                  <a:fillRect/>
                </a:stretch>
              </p:blipFill>
              <p:spPr>
                <a:xfrm>
                  <a:off x="4928333" y="4349947"/>
                  <a:ext cx="1177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167241" name="Freihand 167240">
                  <a:extLst>
                    <a:ext uri="{FF2B5EF4-FFF2-40B4-BE49-F238E27FC236}">
                      <a16:creationId xmlns:a16="http://schemas.microsoft.com/office/drawing/2014/main" id="{E04C245F-C18E-443C-89FE-E7175C8F818D}"/>
                    </a:ext>
                  </a:extLst>
                </p14:cNvPr>
                <p14:cNvContentPartPr/>
                <p14:nvPr/>
              </p14:nvContentPartPr>
              <p14:xfrm>
                <a:off x="5053613" y="4290907"/>
                <a:ext cx="126000" cy="94680"/>
              </p14:xfrm>
            </p:contentPart>
          </mc:Choice>
          <mc:Fallback xmlns="">
            <p:pic>
              <p:nvPicPr>
                <p:cNvPr id="167241" name="Freihand 167240">
                  <a:extLst>
                    <a:ext uri="{FF2B5EF4-FFF2-40B4-BE49-F238E27FC236}">
                      <a16:creationId xmlns:a16="http://schemas.microsoft.com/office/drawing/2014/main" id="{E04C245F-C18E-443C-89FE-E7175C8F818D}"/>
                    </a:ext>
                  </a:extLst>
                </p:cNvPr>
                <p:cNvPicPr/>
                <p:nvPr/>
              </p:nvPicPr>
              <p:blipFill>
                <a:blip r:embed="rId649"/>
                <a:stretch>
                  <a:fillRect/>
                </a:stretch>
              </p:blipFill>
              <p:spPr>
                <a:xfrm>
                  <a:off x="5049293" y="4286587"/>
                  <a:ext cx="1346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167243" name="Freihand 167242">
                  <a:extLst>
                    <a:ext uri="{FF2B5EF4-FFF2-40B4-BE49-F238E27FC236}">
                      <a16:creationId xmlns:a16="http://schemas.microsoft.com/office/drawing/2014/main" id="{DDE626F5-B564-40FA-A8A9-46124310F9D6}"/>
                    </a:ext>
                  </a:extLst>
                </p14:cNvPr>
                <p14:cNvContentPartPr/>
                <p14:nvPr/>
              </p14:nvContentPartPr>
              <p14:xfrm>
                <a:off x="5987453" y="4205947"/>
                <a:ext cx="151560" cy="16560"/>
              </p14:xfrm>
            </p:contentPart>
          </mc:Choice>
          <mc:Fallback xmlns="">
            <p:pic>
              <p:nvPicPr>
                <p:cNvPr id="167243" name="Freihand 167242">
                  <a:extLst>
                    <a:ext uri="{FF2B5EF4-FFF2-40B4-BE49-F238E27FC236}">
                      <a16:creationId xmlns:a16="http://schemas.microsoft.com/office/drawing/2014/main" id="{DDE626F5-B564-40FA-A8A9-46124310F9D6}"/>
                    </a:ext>
                  </a:extLst>
                </p:cNvPr>
                <p:cNvPicPr/>
                <p:nvPr/>
              </p:nvPicPr>
              <p:blipFill>
                <a:blip r:embed="rId651"/>
                <a:stretch>
                  <a:fillRect/>
                </a:stretch>
              </p:blipFill>
              <p:spPr>
                <a:xfrm>
                  <a:off x="5983133" y="4201627"/>
                  <a:ext cx="1602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167244" name="Freihand 167243">
                  <a:extLst>
                    <a:ext uri="{FF2B5EF4-FFF2-40B4-BE49-F238E27FC236}">
                      <a16:creationId xmlns:a16="http://schemas.microsoft.com/office/drawing/2014/main" id="{488B8B2F-E7DF-479B-985A-B9155004F371}"/>
                    </a:ext>
                  </a:extLst>
                </p14:cNvPr>
                <p14:cNvContentPartPr/>
                <p14:nvPr/>
              </p14:nvContentPartPr>
              <p14:xfrm>
                <a:off x="5998973" y="4234027"/>
                <a:ext cx="138600" cy="15120"/>
              </p14:xfrm>
            </p:contentPart>
          </mc:Choice>
          <mc:Fallback xmlns="">
            <p:pic>
              <p:nvPicPr>
                <p:cNvPr id="167244" name="Freihand 167243">
                  <a:extLst>
                    <a:ext uri="{FF2B5EF4-FFF2-40B4-BE49-F238E27FC236}">
                      <a16:creationId xmlns:a16="http://schemas.microsoft.com/office/drawing/2014/main" id="{488B8B2F-E7DF-479B-985A-B9155004F371}"/>
                    </a:ext>
                  </a:extLst>
                </p:cNvPr>
                <p:cNvPicPr/>
                <p:nvPr/>
              </p:nvPicPr>
              <p:blipFill>
                <a:blip r:embed="rId653"/>
                <a:stretch>
                  <a:fillRect/>
                </a:stretch>
              </p:blipFill>
              <p:spPr>
                <a:xfrm>
                  <a:off x="5994653" y="4229707"/>
                  <a:ext cx="14724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167246" name="Freihand 167245">
                  <a:extLst>
                    <a:ext uri="{FF2B5EF4-FFF2-40B4-BE49-F238E27FC236}">
                      <a16:creationId xmlns:a16="http://schemas.microsoft.com/office/drawing/2014/main" id="{8D6759FE-3407-4B8F-8AE6-B3CBDB78EA8B}"/>
                    </a:ext>
                  </a:extLst>
                </p14:cNvPr>
                <p14:cNvContentPartPr/>
                <p14:nvPr/>
              </p14:nvContentPartPr>
              <p14:xfrm>
                <a:off x="6335573" y="4015147"/>
                <a:ext cx="66600" cy="83520"/>
              </p14:xfrm>
            </p:contentPart>
          </mc:Choice>
          <mc:Fallback xmlns="">
            <p:pic>
              <p:nvPicPr>
                <p:cNvPr id="167246" name="Freihand 167245">
                  <a:extLst>
                    <a:ext uri="{FF2B5EF4-FFF2-40B4-BE49-F238E27FC236}">
                      <a16:creationId xmlns:a16="http://schemas.microsoft.com/office/drawing/2014/main" id="{8D6759FE-3407-4B8F-8AE6-B3CBDB78EA8B}"/>
                    </a:ext>
                  </a:extLst>
                </p:cNvPr>
                <p:cNvPicPr/>
                <p:nvPr/>
              </p:nvPicPr>
              <p:blipFill>
                <a:blip r:embed="rId655"/>
                <a:stretch>
                  <a:fillRect/>
                </a:stretch>
              </p:blipFill>
              <p:spPr>
                <a:xfrm>
                  <a:off x="6331253" y="4010827"/>
                  <a:ext cx="752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167247" name="Freihand 167246">
                  <a:extLst>
                    <a:ext uri="{FF2B5EF4-FFF2-40B4-BE49-F238E27FC236}">
                      <a16:creationId xmlns:a16="http://schemas.microsoft.com/office/drawing/2014/main" id="{1B5F8537-2F73-4D7C-B4E2-B989D13B83D3}"/>
                    </a:ext>
                  </a:extLst>
                </p14:cNvPr>
                <p14:cNvContentPartPr/>
                <p14:nvPr/>
              </p14:nvContentPartPr>
              <p14:xfrm>
                <a:off x="6431333" y="4070587"/>
                <a:ext cx="70920" cy="96120"/>
              </p14:xfrm>
            </p:contentPart>
          </mc:Choice>
          <mc:Fallback xmlns="">
            <p:pic>
              <p:nvPicPr>
                <p:cNvPr id="167247" name="Freihand 167246">
                  <a:extLst>
                    <a:ext uri="{FF2B5EF4-FFF2-40B4-BE49-F238E27FC236}">
                      <a16:creationId xmlns:a16="http://schemas.microsoft.com/office/drawing/2014/main" id="{1B5F8537-2F73-4D7C-B4E2-B989D13B83D3}"/>
                    </a:ext>
                  </a:extLst>
                </p:cNvPr>
                <p:cNvPicPr/>
                <p:nvPr/>
              </p:nvPicPr>
              <p:blipFill>
                <a:blip r:embed="rId657"/>
                <a:stretch>
                  <a:fillRect/>
                </a:stretch>
              </p:blipFill>
              <p:spPr>
                <a:xfrm>
                  <a:off x="6427013" y="4066267"/>
                  <a:ext cx="795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167249" name="Freihand 167248">
                  <a:extLst>
                    <a:ext uri="{FF2B5EF4-FFF2-40B4-BE49-F238E27FC236}">
                      <a16:creationId xmlns:a16="http://schemas.microsoft.com/office/drawing/2014/main" id="{9766E977-505D-4FB7-B275-91AC461C95AA}"/>
                    </a:ext>
                  </a:extLst>
                </p14:cNvPr>
                <p14:cNvContentPartPr/>
                <p14:nvPr/>
              </p14:nvContentPartPr>
              <p14:xfrm>
                <a:off x="6544733" y="4046467"/>
                <a:ext cx="22680" cy="6120"/>
              </p14:xfrm>
            </p:contentPart>
          </mc:Choice>
          <mc:Fallback xmlns="">
            <p:pic>
              <p:nvPicPr>
                <p:cNvPr id="167249" name="Freihand 167248">
                  <a:extLst>
                    <a:ext uri="{FF2B5EF4-FFF2-40B4-BE49-F238E27FC236}">
                      <a16:creationId xmlns:a16="http://schemas.microsoft.com/office/drawing/2014/main" id="{9766E977-505D-4FB7-B275-91AC461C95AA}"/>
                    </a:ext>
                  </a:extLst>
                </p:cNvPr>
                <p:cNvPicPr/>
                <p:nvPr/>
              </p:nvPicPr>
              <p:blipFill>
                <a:blip r:embed="rId659"/>
                <a:stretch>
                  <a:fillRect/>
                </a:stretch>
              </p:blipFill>
              <p:spPr>
                <a:xfrm>
                  <a:off x="6540413" y="4042147"/>
                  <a:ext cx="313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167250" name="Freihand 167249">
                  <a:extLst>
                    <a:ext uri="{FF2B5EF4-FFF2-40B4-BE49-F238E27FC236}">
                      <a16:creationId xmlns:a16="http://schemas.microsoft.com/office/drawing/2014/main" id="{2C4393D7-70D9-4115-99AD-C76B481534AB}"/>
                    </a:ext>
                  </a:extLst>
                </p14:cNvPr>
                <p14:cNvContentPartPr/>
                <p14:nvPr/>
              </p14:nvContentPartPr>
              <p14:xfrm>
                <a:off x="6614933" y="4011187"/>
                <a:ext cx="84600" cy="146880"/>
              </p14:xfrm>
            </p:contentPart>
          </mc:Choice>
          <mc:Fallback xmlns="">
            <p:pic>
              <p:nvPicPr>
                <p:cNvPr id="167250" name="Freihand 167249">
                  <a:extLst>
                    <a:ext uri="{FF2B5EF4-FFF2-40B4-BE49-F238E27FC236}">
                      <a16:creationId xmlns:a16="http://schemas.microsoft.com/office/drawing/2014/main" id="{2C4393D7-70D9-4115-99AD-C76B481534AB}"/>
                    </a:ext>
                  </a:extLst>
                </p:cNvPr>
                <p:cNvPicPr/>
                <p:nvPr/>
              </p:nvPicPr>
              <p:blipFill>
                <a:blip r:embed="rId661"/>
                <a:stretch>
                  <a:fillRect/>
                </a:stretch>
              </p:blipFill>
              <p:spPr>
                <a:xfrm>
                  <a:off x="6610613" y="4006867"/>
                  <a:ext cx="93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167252" name="Freihand 167251">
                  <a:extLst>
                    <a:ext uri="{FF2B5EF4-FFF2-40B4-BE49-F238E27FC236}">
                      <a16:creationId xmlns:a16="http://schemas.microsoft.com/office/drawing/2014/main" id="{1858B9A7-35D3-40F5-9D64-2A01188B9684}"/>
                    </a:ext>
                  </a:extLst>
                </p14:cNvPr>
                <p14:cNvContentPartPr/>
                <p14:nvPr/>
              </p14:nvContentPartPr>
              <p14:xfrm>
                <a:off x="6768293" y="4073107"/>
                <a:ext cx="120960" cy="8280"/>
              </p14:xfrm>
            </p:contentPart>
          </mc:Choice>
          <mc:Fallback xmlns="">
            <p:pic>
              <p:nvPicPr>
                <p:cNvPr id="167252" name="Freihand 167251">
                  <a:extLst>
                    <a:ext uri="{FF2B5EF4-FFF2-40B4-BE49-F238E27FC236}">
                      <a16:creationId xmlns:a16="http://schemas.microsoft.com/office/drawing/2014/main" id="{1858B9A7-35D3-40F5-9D64-2A01188B9684}"/>
                    </a:ext>
                  </a:extLst>
                </p:cNvPr>
                <p:cNvPicPr/>
                <p:nvPr/>
              </p:nvPicPr>
              <p:blipFill>
                <a:blip r:embed="rId663"/>
                <a:stretch>
                  <a:fillRect/>
                </a:stretch>
              </p:blipFill>
              <p:spPr>
                <a:xfrm>
                  <a:off x="6763973" y="4068787"/>
                  <a:ext cx="1296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167253" name="Freihand 167252">
                  <a:extLst>
                    <a:ext uri="{FF2B5EF4-FFF2-40B4-BE49-F238E27FC236}">
                      <a16:creationId xmlns:a16="http://schemas.microsoft.com/office/drawing/2014/main" id="{F84C8417-BA46-4C36-8272-B44BB605E906}"/>
                    </a:ext>
                  </a:extLst>
                </p14:cNvPr>
                <p14:cNvContentPartPr/>
                <p14:nvPr/>
              </p14:nvContentPartPr>
              <p14:xfrm>
                <a:off x="6951893" y="4005787"/>
                <a:ext cx="74160" cy="99000"/>
              </p14:xfrm>
            </p:contentPart>
          </mc:Choice>
          <mc:Fallback xmlns="">
            <p:pic>
              <p:nvPicPr>
                <p:cNvPr id="167253" name="Freihand 167252">
                  <a:extLst>
                    <a:ext uri="{FF2B5EF4-FFF2-40B4-BE49-F238E27FC236}">
                      <a16:creationId xmlns:a16="http://schemas.microsoft.com/office/drawing/2014/main" id="{F84C8417-BA46-4C36-8272-B44BB605E906}"/>
                    </a:ext>
                  </a:extLst>
                </p:cNvPr>
                <p:cNvPicPr/>
                <p:nvPr/>
              </p:nvPicPr>
              <p:blipFill>
                <a:blip r:embed="rId665"/>
                <a:stretch>
                  <a:fillRect/>
                </a:stretch>
              </p:blipFill>
              <p:spPr>
                <a:xfrm>
                  <a:off x="6947573" y="4001467"/>
                  <a:ext cx="828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167254" name="Freihand 167253">
                  <a:extLst>
                    <a:ext uri="{FF2B5EF4-FFF2-40B4-BE49-F238E27FC236}">
                      <a16:creationId xmlns:a16="http://schemas.microsoft.com/office/drawing/2014/main" id="{D483345F-E3CA-498C-98D8-84DFF35555FC}"/>
                    </a:ext>
                  </a:extLst>
                </p14:cNvPr>
                <p14:cNvContentPartPr/>
                <p14:nvPr/>
              </p14:nvContentPartPr>
              <p14:xfrm>
                <a:off x="7000853" y="4096507"/>
                <a:ext cx="58320" cy="36360"/>
              </p14:xfrm>
            </p:contentPart>
          </mc:Choice>
          <mc:Fallback xmlns="">
            <p:pic>
              <p:nvPicPr>
                <p:cNvPr id="167254" name="Freihand 167253">
                  <a:extLst>
                    <a:ext uri="{FF2B5EF4-FFF2-40B4-BE49-F238E27FC236}">
                      <a16:creationId xmlns:a16="http://schemas.microsoft.com/office/drawing/2014/main" id="{D483345F-E3CA-498C-98D8-84DFF35555FC}"/>
                    </a:ext>
                  </a:extLst>
                </p:cNvPr>
                <p:cNvPicPr/>
                <p:nvPr/>
              </p:nvPicPr>
              <p:blipFill>
                <a:blip r:embed="rId667"/>
                <a:stretch>
                  <a:fillRect/>
                </a:stretch>
              </p:blipFill>
              <p:spPr>
                <a:xfrm>
                  <a:off x="6996533" y="4092187"/>
                  <a:ext cx="6696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167255" name="Freihand 167254">
                  <a:extLst>
                    <a:ext uri="{FF2B5EF4-FFF2-40B4-BE49-F238E27FC236}">
                      <a16:creationId xmlns:a16="http://schemas.microsoft.com/office/drawing/2014/main" id="{A822EB81-6099-4385-8FA7-D2303F2E6F54}"/>
                    </a:ext>
                  </a:extLst>
                </p14:cNvPr>
                <p14:cNvContentPartPr/>
                <p14:nvPr/>
              </p14:nvContentPartPr>
              <p14:xfrm>
                <a:off x="7120733" y="4066267"/>
                <a:ext cx="91440" cy="3960"/>
              </p14:xfrm>
            </p:contentPart>
          </mc:Choice>
          <mc:Fallback xmlns="">
            <p:pic>
              <p:nvPicPr>
                <p:cNvPr id="167255" name="Freihand 167254">
                  <a:extLst>
                    <a:ext uri="{FF2B5EF4-FFF2-40B4-BE49-F238E27FC236}">
                      <a16:creationId xmlns:a16="http://schemas.microsoft.com/office/drawing/2014/main" id="{A822EB81-6099-4385-8FA7-D2303F2E6F54}"/>
                    </a:ext>
                  </a:extLst>
                </p:cNvPr>
                <p:cNvPicPr/>
                <p:nvPr/>
              </p:nvPicPr>
              <p:blipFill>
                <a:blip r:embed="rId669"/>
                <a:stretch>
                  <a:fillRect/>
                </a:stretch>
              </p:blipFill>
              <p:spPr>
                <a:xfrm>
                  <a:off x="7116413" y="4061947"/>
                  <a:ext cx="1000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167256" name="Freihand 167255">
                  <a:extLst>
                    <a:ext uri="{FF2B5EF4-FFF2-40B4-BE49-F238E27FC236}">
                      <a16:creationId xmlns:a16="http://schemas.microsoft.com/office/drawing/2014/main" id="{63AF5E38-3991-45C0-B6FF-3D075FD9CB33}"/>
                    </a:ext>
                  </a:extLst>
                </p14:cNvPr>
                <p14:cNvContentPartPr/>
                <p14:nvPr/>
              </p14:nvContentPartPr>
              <p14:xfrm>
                <a:off x="7267973" y="4020907"/>
                <a:ext cx="73080" cy="71640"/>
              </p14:xfrm>
            </p:contentPart>
          </mc:Choice>
          <mc:Fallback xmlns="">
            <p:pic>
              <p:nvPicPr>
                <p:cNvPr id="167256" name="Freihand 167255">
                  <a:extLst>
                    <a:ext uri="{FF2B5EF4-FFF2-40B4-BE49-F238E27FC236}">
                      <a16:creationId xmlns:a16="http://schemas.microsoft.com/office/drawing/2014/main" id="{63AF5E38-3991-45C0-B6FF-3D075FD9CB33}"/>
                    </a:ext>
                  </a:extLst>
                </p:cNvPr>
                <p:cNvPicPr/>
                <p:nvPr/>
              </p:nvPicPr>
              <p:blipFill>
                <a:blip r:embed="rId671"/>
                <a:stretch>
                  <a:fillRect/>
                </a:stretch>
              </p:blipFill>
              <p:spPr>
                <a:xfrm>
                  <a:off x="7263653" y="4016587"/>
                  <a:ext cx="817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167257" name="Freihand 167256">
                  <a:extLst>
                    <a:ext uri="{FF2B5EF4-FFF2-40B4-BE49-F238E27FC236}">
                      <a16:creationId xmlns:a16="http://schemas.microsoft.com/office/drawing/2014/main" id="{5E95D092-7199-4DEC-A56A-D555A1A47C33}"/>
                    </a:ext>
                  </a:extLst>
                </p14:cNvPr>
                <p14:cNvContentPartPr/>
                <p14:nvPr/>
              </p14:nvContentPartPr>
              <p14:xfrm>
                <a:off x="7341053" y="4078507"/>
                <a:ext cx="41040" cy="68760"/>
              </p14:xfrm>
            </p:contentPart>
          </mc:Choice>
          <mc:Fallback xmlns="">
            <p:pic>
              <p:nvPicPr>
                <p:cNvPr id="167257" name="Freihand 167256">
                  <a:extLst>
                    <a:ext uri="{FF2B5EF4-FFF2-40B4-BE49-F238E27FC236}">
                      <a16:creationId xmlns:a16="http://schemas.microsoft.com/office/drawing/2014/main" id="{5E95D092-7199-4DEC-A56A-D555A1A47C33}"/>
                    </a:ext>
                  </a:extLst>
                </p:cNvPr>
                <p:cNvPicPr/>
                <p:nvPr/>
              </p:nvPicPr>
              <p:blipFill>
                <a:blip r:embed="rId673"/>
                <a:stretch>
                  <a:fillRect/>
                </a:stretch>
              </p:blipFill>
              <p:spPr>
                <a:xfrm>
                  <a:off x="7336733" y="4074187"/>
                  <a:ext cx="496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167259" name="Freihand 167258">
                  <a:extLst>
                    <a:ext uri="{FF2B5EF4-FFF2-40B4-BE49-F238E27FC236}">
                      <a16:creationId xmlns:a16="http://schemas.microsoft.com/office/drawing/2014/main" id="{E496A581-ED52-454E-BA61-AA278EDCC2C6}"/>
                    </a:ext>
                  </a:extLst>
                </p14:cNvPr>
                <p14:cNvContentPartPr/>
                <p14:nvPr/>
              </p14:nvContentPartPr>
              <p14:xfrm>
                <a:off x="7422413" y="4051147"/>
                <a:ext cx="24120" cy="7560"/>
              </p14:xfrm>
            </p:contentPart>
          </mc:Choice>
          <mc:Fallback xmlns="">
            <p:pic>
              <p:nvPicPr>
                <p:cNvPr id="167259" name="Freihand 167258">
                  <a:extLst>
                    <a:ext uri="{FF2B5EF4-FFF2-40B4-BE49-F238E27FC236}">
                      <a16:creationId xmlns:a16="http://schemas.microsoft.com/office/drawing/2014/main" id="{E496A581-ED52-454E-BA61-AA278EDCC2C6}"/>
                    </a:ext>
                  </a:extLst>
                </p:cNvPr>
                <p:cNvPicPr/>
                <p:nvPr/>
              </p:nvPicPr>
              <p:blipFill>
                <a:blip r:embed="rId675"/>
                <a:stretch>
                  <a:fillRect/>
                </a:stretch>
              </p:blipFill>
              <p:spPr>
                <a:xfrm>
                  <a:off x="7418093" y="4046827"/>
                  <a:ext cx="327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167260" name="Freihand 167259">
                  <a:extLst>
                    <a:ext uri="{FF2B5EF4-FFF2-40B4-BE49-F238E27FC236}">
                      <a16:creationId xmlns:a16="http://schemas.microsoft.com/office/drawing/2014/main" id="{58E12D18-F814-4638-9F41-02E849885756}"/>
                    </a:ext>
                  </a:extLst>
                </p14:cNvPr>
                <p14:cNvContentPartPr/>
                <p14:nvPr/>
              </p14:nvContentPartPr>
              <p14:xfrm>
                <a:off x="7486493" y="4020907"/>
                <a:ext cx="84960" cy="106560"/>
              </p14:xfrm>
            </p:contentPart>
          </mc:Choice>
          <mc:Fallback xmlns="">
            <p:pic>
              <p:nvPicPr>
                <p:cNvPr id="167260" name="Freihand 167259">
                  <a:extLst>
                    <a:ext uri="{FF2B5EF4-FFF2-40B4-BE49-F238E27FC236}">
                      <a16:creationId xmlns:a16="http://schemas.microsoft.com/office/drawing/2014/main" id="{58E12D18-F814-4638-9F41-02E849885756}"/>
                    </a:ext>
                  </a:extLst>
                </p:cNvPr>
                <p:cNvPicPr/>
                <p:nvPr/>
              </p:nvPicPr>
              <p:blipFill>
                <a:blip r:embed="rId677"/>
                <a:stretch>
                  <a:fillRect/>
                </a:stretch>
              </p:blipFill>
              <p:spPr>
                <a:xfrm>
                  <a:off x="7482173" y="4016587"/>
                  <a:ext cx="936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167261" name="Freihand 167260">
                  <a:extLst>
                    <a:ext uri="{FF2B5EF4-FFF2-40B4-BE49-F238E27FC236}">
                      <a16:creationId xmlns:a16="http://schemas.microsoft.com/office/drawing/2014/main" id="{C84A4F0F-DE50-419C-A244-ADF2FFF8B72E}"/>
                    </a:ext>
                  </a:extLst>
                </p14:cNvPr>
                <p14:cNvContentPartPr/>
                <p14:nvPr/>
              </p14:nvContentPartPr>
              <p14:xfrm>
                <a:off x="6340613" y="4197667"/>
                <a:ext cx="1213560" cy="38520"/>
              </p14:xfrm>
            </p:contentPart>
          </mc:Choice>
          <mc:Fallback xmlns="">
            <p:pic>
              <p:nvPicPr>
                <p:cNvPr id="167261" name="Freihand 167260">
                  <a:extLst>
                    <a:ext uri="{FF2B5EF4-FFF2-40B4-BE49-F238E27FC236}">
                      <a16:creationId xmlns:a16="http://schemas.microsoft.com/office/drawing/2014/main" id="{C84A4F0F-DE50-419C-A244-ADF2FFF8B72E}"/>
                    </a:ext>
                  </a:extLst>
                </p:cNvPr>
                <p:cNvPicPr/>
                <p:nvPr/>
              </p:nvPicPr>
              <p:blipFill>
                <a:blip r:embed="rId679"/>
                <a:stretch>
                  <a:fillRect/>
                </a:stretch>
              </p:blipFill>
              <p:spPr>
                <a:xfrm>
                  <a:off x="6336293" y="4193347"/>
                  <a:ext cx="12222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167263" name="Freihand 167262">
                  <a:extLst>
                    <a:ext uri="{FF2B5EF4-FFF2-40B4-BE49-F238E27FC236}">
                      <a16:creationId xmlns:a16="http://schemas.microsoft.com/office/drawing/2014/main" id="{99A2A1E0-3F40-4908-A187-44A005A4DF2E}"/>
                    </a:ext>
                  </a:extLst>
                </p14:cNvPr>
                <p14:cNvContentPartPr/>
                <p14:nvPr/>
              </p14:nvContentPartPr>
              <p14:xfrm>
                <a:off x="6814373" y="4323307"/>
                <a:ext cx="106560" cy="30960"/>
              </p14:xfrm>
            </p:contentPart>
          </mc:Choice>
          <mc:Fallback xmlns="">
            <p:pic>
              <p:nvPicPr>
                <p:cNvPr id="167263" name="Freihand 167262">
                  <a:extLst>
                    <a:ext uri="{FF2B5EF4-FFF2-40B4-BE49-F238E27FC236}">
                      <a16:creationId xmlns:a16="http://schemas.microsoft.com/office/drawing/2014/main" id="{99A2A1E0-3F40-4908-A187-44A005A4DF2E}"/>
                    </a:ext>
                  </a:extLst>
                </p:cNvPr>
                <p:cNvPicPr/>
                <p:nvPr/>
              </p:nvPicPr>
              <p:blipFill>
                <a:blip r:embed="rId681"/>
                <a:stretch>
                  <a:fillRect/>
                </a:stretch>
              </p:blipFill>
              <p:spPr>
                <a:xfrm>
                  <a:off x="6810053" y="4318987"/>
                  <a:ext cx="1152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167264" name="Freihand 167263">
                  <a:extLst>
                    <a:ext uri="{FF2B5EF4-FFF2-40B4-BE49-F238E27FC236}">
                      <a16:creationId xmlns:a16="http://schemas.microsoft.com/office/drawing/2014/main" id="{8E608D8A-57DF-457E-8EC9-0F5C88888E47}"/>
                    </a:ext>
                  </a:extLst>
                </p14:cNvPr>
                <p14:cNvContentPartPr/>
                <p14:nvPr/>
              </p14:nvContentPartPr>
              <p14:xfrm>
                <a:off x="6873053" y="4316467"/>
                <a:ext cx="62640" cy="106200"/>
              </p14:xfrm>
            </p:contentPart>
          </mc:Choice>
          <mc:Fallback xmlns="">
            <p:pic>
              <p:nvPicPr>
                <p:cNvPr id="167264" name="Freihand 167263">
                  <a:extLst>
                    <a:ext uri="{FF2B5EF4-FFF2-40B4-BE49-F238E27FC236}">
                      <a16:creationId xmlns:a16="http://schemas.microsoft.com/office/drawing/2014/main" id="{8E608D8A-57DF-457E-8EC9-0F5C88888E47}"/>
                    </a:ext>
                  </a:extLst>
                </p:cNvPr>
                <p:cNvPicPr/>
                <p:nvPr/>
              </p:nvPicPr>
              <p:blipFill>
                <a:blip r:embed="rId683"/>
                <a:stretch>
                  <a:fillRect/>
                </a:stretch>
              </p:blipFill>
              <p:spPr>
                <a:xfrm>
                  <a:off x="6868733" y="4312147"/>
                  <a:ext cx="71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167266" name="Freihand 167265">
                  <a:extLst>
                    <a:ext uri="{FF2B5EF4-FFF2-40B4-BE49-F238E27FC236}">
                      <a16:creationId xmlns:a16="http://schemas.microsoft.com/office/drawing/2014/main" id="{98A53C29-FB38-4F5D-A725-A10CF3B1E369}"/>
                    </a:ext>
                  </a:extLst>
                </p14:cNvPr>
                <p14:cNvContentPartPr/>
                <p14:nvPr/>
              </p14:nvContentPartPr>
              <p14:xfrm>
                <a:off x="6978173" y="4252747"/>
                <a:ext cx="113040" cy="86400"/>
              </p14:xfrm>
            </p:contentPart>
          </mc:Choice>
          <mc:Fallback xmlns="">
            <p:pic>
              <p:nvPicPr>
                <p:cNvPr id="167266" name="Freihand 167265">
                  <a:extLst>
                    <a:ext uri="{FF2B5EF4-FFF2-40B4-BE49-F238E27FC236}">
                      <a16:creationId xmlns:a16="http://schemas.microsoft.com/office/drawing/2014/main" id="{98A53C29-FB38-4F5D-A725-A10CF3B1E369}"/>
                    </a:ext>
                  </a:extLst>
                </p:cNvPr>
                <p:cNvPicPr/>
                <p:nvPr/>
              </p:nvPicPr>
              <p:blipFill>
                <a:blip r:embed="rId685"/>
                <a:stretch>
                  <a:fillRect/>
                </a:stretch>
              </p:blipFill>
              <p:spPr>
                <a:xfrm>
                  <a:off x="6973853" y="4248427"/>
                  <a:ext cx="1216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167268" name="Freihand 167267">
                  <a:extLst>
                    <a:ext uri="{FF2B5EF4-FFF2-40B4-BE49-F238E27FC236}">
                      <a16:creationId xmlns:a16="http://schemas.microsoft.com/office/drawing/2014/main" id="{3FC82760-AE5B-40A5-828F-FCA077D62CD3}"/>
                    </a:ext>
                  </a:extLst>
                </p14:cNvPr>
                <p14:cNvContentPartPr/>
                <p14:nvPr/>
              </p14:nvContentPartPr>
              <p14:xfrm>
                <a:off x="6380573" y="3939907"/>
                <a:ext cx="511200" cy="234720"/>
              </p14:xfrm>
            </p:contentPart>
          </mc:Choice>
          <mc:Fallback xmlns="">
            <p:pic>
              <p:nvPicPr>
                <p:cNvPr id="167268" name="Freihand 167267">
                  <a:extLst>
                    <a:ext uri="{FF2B5EF4-FFF2-40B4-BE49-F238E27FC236}">
                      <a16:creationId xmlns:a16="http://schemas.microsoft.com/office/drawing/2014/main" id="{3FC82760-AE5B-40A5-828F-FCA077D62CD3}"/>
                    </a:ext>
                  </a:extLst>
                </p:cNvPr>
                <p:cNvPicPr/>
                <p:nvPr/>
              </p:nvPicPr>
              <p:blipFill>
                <a:blip r:embed="rId687"/>
                <a:stretch>
                  <a:fillRect/>
                </a:stretch>
              </p:blipFill>
              <p:spPr>
                <a:xfrm>
                  <a:off x="6376253" y="3935587"/>
                  <a:ext cx="5198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167269" name="Freihand 167268">
                  <a:extLst>
                    <a:ext uri="{FF2B5EF4-FFF2-40B4-BE49-F238E27FC236}">
                      <a16:creationId xmlns:a16="http://schemas.microsoft.com/office/drawing/2014/main" id="{3159FC78-FE69-49B1-B704-1A611F14CAD0}"/>
                    </a:ext>
                  </a:extLst>
                </p14:cNvPr>
                <p14:cNvContentPartPr/>
                <p14:nvPr/>
              </p14:nvContentPartPr>
              <p14:xfrm>
                <a:off x="7306133" y="3952147"/>
                <a:ext cx="281880" cy="192600"/>
              </p14:xfrm>
            </p:contentPart>
          </mc:Choice>
          <mc:Fallback xmlns="">
            <p:pic>
              <p:nvPicPr>
                <p:cNvPr id="167269" name="Freihand 167268">
                  <a:extLst>
                    <a:ext uri="{FF2B5EF4-FFF2-40B4-BE49-F238E27FC236}">
                      <a16:creationId xmlns:a16="http://schemas.microsoft.com/office/drawing/2014/main" id="{3159FC78-FE69-49B1-B704-1A611F14CAD0}"/>
                    </a:ext>
                  </a:extLst>
                </p:cNvPr>
                <p:cNvPicPr/>
                <p:nvPr/>
              </p:nvPicPr>
              <p:blipFill>
                <a:blip r:embed="rId689"/>
                <a:stretch>
                  <a:fillRect/>
                </a:stretch>
              </p:blipFill>
              <p:spPr>
                <a:xfrm>
                  <a:off x="7301813" y="3947827"/>
                  <a:ext cx="29052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167271" name="Freihand 167270">
                  <a:extLst>
                    <a:ext uri="{FF2B5EF4-FFF2-40B4-BE49-F238E27FC236}">
                      <a16:creationId xmlns:a16="http://schemas.microsoft.com/office/drawing/2014/main" id="{A8602B8A-7EAF-4FED-8F9B-0D63EA1367EA}"/>
                    </a:ext>
                  </a:extLst>
                </p14:cNvPr>
                <p14:cNvContentPartPr/>
                <p14:nvPr/>
              </p14:nvContentPartPr>
              <p14:xfrm>
                <a:off x="7645613" y="4297747"/>
                <a:ext cx="127080" cy="8280"/>
              </p14:xfrm>
            </p:contentPart>
          </mc:Choice>
          <mc:Fallback xmlns="">
            <p:pic>
              <p:nvPicPr>
                <p:cNvPr id="167271" name="Freihand 167270">
                  <a:extLst>
                    <a:ext uri="{FF2B5EF4-FFF2-40B4-BE49-F238E27FC236}">
                      <a16:creationId xmlns:a16="http://schemas.microsoft.com/office/drawing/2014/main" id="{A8602B8A-7EAF-4FED-8F9B-0D63EA1367EA}"/>
                    </a:ext>
                  </a:extLst>
                </p:cNvPr>
                <p:cNvPicPr/>
                <p:nvPr/>
              </p:nvPicPr>
              <p:blipFill>
                <a:blip r:embed="rId691"/>
                <a:stretch>
                  <a:fillRect/>
                </a:stretch>
              </p:blipFill>
              <p:spPr>
                <a:xfrm>
                  <a:off x="7641293" y="4293427"/>
                  <a:ext cx="1357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167272" name="Freihand 167271">
                  <a:extLst>
                    <a:ext uri="{FF2B5EF4-FFF2-40B4-BE49-F238E27FC236}">
                      <a16:creationId xmlns:a16="http://schemas.microsoft.com/office/drawing/2014/main" id="{90CA2ED9-18FB-4A18-9D81-52DBAEADC951}"/>
                    </a:ext>
                  </a:extLst>
                </p14:cNvPr>
                <p14:cNvContentPartPr/>
                <p14:nvPr/>
              </p14:nvContentPartPr>
              <p14:xfrm>
                <a:off x="7654973" y="4343107"/>
                <a:ext cx="129240" cy="3240"/>
              </p14:xfrm>
            </p:contentPart>
          </mc:Choice>
          <mc:Fallback xmlns="">
            <p:pic>
              <p:nvPicPr>
                <p:cNvPr id="167272" name="Freihand 167271">
                  <a:extLst>
                    <a:ext uri="{FF2B5EF4-FFF2-40B4-BE49-F238E27FC236}">
                      <a16:creationId xmlns:a16="http://schemas.microsoft.com/office/drawing/2014/main" id="{90CA2ED9-18FB-4A18-9D81-52DBAEADC951}"/>
                    </a:ext>
                  </a:extLst>
                </p:cNvPr>
                <p:cNvPicPr/>
                <p:nvPr/>
              </p:nvPicPr>
              <p:blipFill>
                <a:blip r:embed="rId693"/>
                <a:stretch>
                  <a:fillRect/>
                </a:stretch>
              </p:blipFill>
              <p:spPr>
                <a:xfrm>
                  <a:off x="7650653" y="4338787"/>
                  <a:ext cx="1378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167273" name="Freihand 167272">
                  <a:extLst>
                    <a:ext uri="{FF2B5EF4-FFF2-40B4-BE49-F238E27FC236}">
                      <a16:creationId xmlns:a16="http://schemas.microsoft.com/office/drawing/2014/main" id="{82EFEB63-6D5B-477B-BE6F-C34467618129}"/>
                    </a:ext>
                  </a:extLst>
                </p14:cNvPr>
                <p14:cNvContentPartPr/>
                <p14:nvPr/>
              </p14:nvContentPartPr>
              <p14:xfrm>
                <a:off x="7895453" y="4321867"/>
                <a:ext cx="119880" cy="6840"/>
              </p14:xfrm>
            </p:contentPart>
          </mc:Choice>
          <mc:Fallback xmlns="">
            <p:pic>
              <p:nvPicPr>
                <p:cNvPr id="167273" name="Freihand 167272">
                  <a:extLst>
                    <a:ext uri="{FF2B5EF4-FFF2-40B4-BE49-F238E27FC236}">
                      <a16:creationId xmlns:a16="http://schemas.microsoft.com/office/drawing/2014/main" id="{82EFEB63-6D5B-477B-BE6F-C34467618129}"/>
                    </a:ext>
                  </a:extLst>
                </p:cNvPr>
                <p:cNvPicPr/>
                <p:nvPr/>
              </p:nvPicPr>
              <p:blipFill>
                <a:blip r:embed="rId695"/>
                <a:stretch>
                  <a:fillRect/>
                </a:stretch>
              </p:blipFill>
              <p:spPr>
                <a:xfrm>
                  <a:off x="7891133" y="4317547"/>
                  <a:ext cx="1285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167274" name="Freihand 167273">
                  <a:extLst>
                    <a:ext uri="{FF2B5EF4-FFF2-40B4-BE49-F238E27FC236}">
                      <a16:creationId xmlns:a16="http://schemas.microsoft.com/office/drawing/2014/main" id="{E230E954-B073-45BC-9FB2-1D907AB425D0}"/>
                    </a:ext>
                  </a:extLst>
                </p14:cNvPr>
                <p14:cNvContentPartPr/>
                <p14:nvPr/>
              </p14:nvContentPartPr>
              <p14:xfrm>
                <a:off x="8125853" y="4191187"/>
                <a:ext cx="110160" cy="79920"/>
              </p14:xfrm>
            </p:contentPart>
          </mc:Choice>
          <mc:Fallback xmlns="">
            <p:pic>
              <p:nvPicPr>
                <p:cNvPr id="167274" name="Freihand 167273">
                  <a:extLst>
                    <a:ext uri="{FF2B5EF4-FFF2-40B4-BE49-F238E27FC236}">
                      <a16:creationId xmlns:a16="http://schemas.microsoft.com/office/drawing/2014/main" id="{E230E954-B073-45BC-9FB2-1D907AB425D0}"/>
                    </a:ext>
                  </a:extLst>
                </p:cNvPr>
                <p:cNvPicPr/>
                <p:nvPr/>
              </p:nvPicPr>
              <p:blipFill>
                <a:blip r:embed="rId697"/>
                <a:stretch>
                  <a:fillRect/>
                </a:stretch>
              </p:blipFill>
              <p:spPr>
                <a:xfrm>
                  <a:off x="8121533" y="4186867"/>
                  <a:ext cx="1188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167275" name="Freihand 167274">
                  <a:extLst>
                    <a:ext uri="{FF2B5EF4-FFF2-40B4-BE49-F238E27FC236}">
                      <a16:creationId xmlns:a16="http://schemas.microsoft.com/office/drawing/2014/main" id="{59EBCC51-289C-491B-A1AD-523599708C3F}"/>
                    </a:ext>
                  </a:extLst>
                </p14:cNvPr>
                <p14:cNvContentPartPr/>
                <p14:nvPr/>
              </p14:nvContentPartPr>
              <p14:xfrm>
                <a:off x="8196053" y="4259587"/>
                <a:ext cx="101880" cy="50760"/>
              </p14:xfrm>
            </p:contentPart>
          </mc:Choice>
          <mc:Fallback xmlns="">
            <p:pic>
              <p:nvPicPr>
                <p:cNvPr id="167275" name="Freihand 167274">
                  <a:extLst>
                    <a:ext uri="{FF2B5EF4-FFF2-40B4-BE49-F238E27FC236}">
                      <a16:creationId xmlns:a16="http://schemas.microsoft.com/office/drawing/2014/main" id="{59EBCC51-289C-491B-A1AD-523599708C3F}"/>
                    </a:ext>
                  </a:extLst>
                </p:cNvPr>
                <p:cNvPicPr/>
                <p:nvPr/>
              </p:nvPicPr>
              <p:blipFill>
                <a:blip r:embed="rId699"/>
                <a:stretch>
                  <a:fillRect/>
                </a:stretch>
              </p:blipFill>
              <p:spPr>
                <a:xfrm>
                  <a:off x="8191733" y="4255267"/>
                  <a:ext cx="1105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167276" name="Freihand 167275">
                  <a:extLst>
                    <a:ext uri="{FF2B5EF4-FFF2-40B4-BE49-F238E27FC236}">
                      <a16:creationId xmlns:a16="http://schemas.microsoft.com/office/drawing/2014/main" id="{5B70DF36-B617-45D9-8987-1565AFE72825}"/>
                    </a:ext>
                  </a:extLst>
                </p14:cNvPr>
                <p14:cNvContentPartPr/>
                <p14:nvPr/>
              </p14:nvContentPartPr>
              <p14:xfrm>
                <a:off x="8086613" y="4339507"/>
                <a:ext cx="249120" cy="15480"/>
              </p14:xfrm>
            </p:contentPart>
          </mc:Choice>
          <mc:Fallback xmlns="">
            <p:pic>
              <p:nvPicPr>
                <p:cNvPr id="167276" name="Freihand 167275">
                  <a:extLst>
                    <a:ext uri="{FF2B5EF4-FFF2-40B4-BE49-F238E27FC236}">
                      <a16:creationId xmlns:a16="http://schemas.microsoft.com/office/drawing/2014/main" id="{5B70DF36-B617-45D9-8987-1565AFE72825}"/>
                    </a:ext>
                  </a:extLst>
                </p:cNvPr>
                <p:cNvPicPr/>
                <p:nvPr/>
              </p:nvPicPr>
              <p:blipFill>
                <a:blip r:embed="rId701"/>
                <a:stretch>
                  <a:fillRect/>
                </a:stretch>
              </p:blipFill>
              <p:spPr>
                <a:xfrm>
                  <a:off x="8082293" y="4335187"/>
                  <a:ext cx="2577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167277" name="Freihand 167276">
                  <a:extLst>
                    <a:ext uri="{FF2B5EF4-FFF2-40B4-BE49-F238E27FC236}">
                      <a16:creationId xmlns:a16="http://schemas.microsoft.com/office/drawing/2014/main" id="{AEFB1FD5-E5C6-475D-B84E-D5DD1F285DB8}"/>
                    </a:ext>
                  </a:extLst>
                </p14:cNvPr>
                <p14:cNvContentPartPr/>
                <p14:nvPr/>
              </p14:nvContentPartPr>
              <p14:xfrm>
                <a:off x="8119733" y="4423747"/>
                <a:ext cx="55440" cy="55800"/>
              </p14:xfrm>
            </p:contentPart>
          </mc:Choice>
          <mc:Fallback xmlns="">
            <p:pic>
              <p:nvPicPr>
                <p:cNvPr id="167277" name="Freihand 167276">
                  <a:extLst>
                    <a:ext uri="{FF2B5EF4-FFF2-40B4-BE49-F238E27FC236}">
                      <a16:creationId xmlns:a16="http://schemas.microsoft.com/office/drawing/2014/main" id="{AEFB1FD5-E5C6-475D-B84E-D5DD1F285DB8}"/>
                    </a:ext>
                  </a:extLst>
                </p:cNvPr>
                <p:cNvPicPr/>
                <p:nvPr/>
              </p:nvPicPr>
              <p:blipFill>
                <a:blip r:embed="rId703"/>
                <a:stretch>
                  <a:fillRect/>
                </a:stretch>
              </p:blipFill>
              <p:spPr>
                <a:xfrm>
                  <a:off x="8115413" y="4419427"/>
                  <a:ext cx="640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167278" name="Freihand 167277">
                  <a:extLst>
                    <a:ext uri="{FF2B5EF4-FFF2-40B4-BE49-F238E27FC236}">
                      <a16:creationId xmlns:a16="http://schemas.microsoft.com/office/drawing/2014/main" id="{34313C5F-0A85-4E04-8FF6-C1CE5B71FECC}"/>
                    </a:ext>
                  </a:extLst>
                </p14:cNvPr>
                <p14:cNvContentPartPr/>
                <p14:nvPr/>
              </p14:nvContentPartPr>
              <p14:xfrm>
                <a:off x="8133773" y="4411147"/>
                <a:ext cx="74880" cy="139680"/>
              </p14:xfrm>
            </p:contentPart>
          </mc:Choice>
          <mc:Fallback xmlns="">
            <p:pic>
              <p:nvPicPr>
                <p:cNvPr id="167278" name="Freihand 167277">
                  <a:extLst>
                    <a:ext uri="{FF2B5EF4-FFF2-40B4-BE49-F238E27FC236}">
                      <a16:creationId xmlns:a16="http://schemas.microsoft.com/office/drawing/2014/main" id="{34313C5F-0A85-4E04-8FF6-C1CE5B71FECC}"/>
                    </a:ext>
                  </a:extLst>
                </p:cNvPr>
                <p:cNvPicPr/>
                <p:nvPr/>
              </p:nvPicPr>
              <p:blipFill>
                <a:blip r:embed="rId705"/>
                <a:stretch>
                  <a:fillRect/>
                </a:stretch>
              </p:blipFill>
              <p:spPr>
                <a:xfrm>
                  <a:off x="8129453" y="4406827"/>
                  <a:ext cx="835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167279" name="Freihand 167278">
                  <a:extLst>
                    <a:ext uri="{FF2B5EF4-FFF2-40B4-BE49-F238E27FC236}">
                      <a16:creationId xmlns:a16="http://schemas.microsoft.com/office/drawing/2014/main" id="{E0A58A44-A0DE-4CC7-9CE1-83B4790E1A01}"/>
                    </a:ext>
                  </a:extLst>
                </p14:cNvPr>
                <p14:cNvContentPartPr/>
                <p14:nvPr/>
              </p14:nvContentPartPr>
              <p14:xfrm>
                <a:off x="8192813" y="4409347"/>
                <a:ext cx="118440" cy="54000"/>
              </p14:xfrm>
            </p:contentPart>
          </mc:Choice>
          <mc:Fallback xmlns="">
            <p:pic>
              <p:nvPicPr>
                <p:cNvPr id="167279" name="Freihand 167278">
                  <a:extLst>
                    <a:ext uri="{FF2B5EF4-FFF2-40B4-BE49-F238E27FC236}">
                      <a16:creationId xmlns:a16="http://schemas.microsoft.com/office/drawing/2014/main" id="{E0A58A44-A0DE-4CC7-9CE1-83B4790E1A01}"/>
                    </a:ext>
                  </a:extLst>
                </p:cNvPr>
                <p:cNvPicPr/>
                <p:nvPr/>
              </p:nvPicPr>
              <p:blipFill>
                <a:blip r:embed="rId707"/>
                <a:stretch>
                  <a:fillRect/>
                </a:stretch>
              </p:blipFill>
              <p:spPr>
                <a:xfrm>
                  <a:off x="8188493" y="4405027"/>
                  <a:ext cx="1270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167281" name="Freihand 167280">
                  <a:extLst>
                    <a:ext uri="{FF2B5EF4-FFF2-40B4-BE49-F238E27FC236}">
                      <a16:creationId xmlns:a16="http://schemas.microsoft.com/office/drawing/2014/main" id="{D56F2577-81B4-4B2E-AC7B-35677032D9CA}"/>
                    </a:ext>
                  </a:extLst>
                </p14:cNvPr>
                <p14:cNvContentPartPr/>
                <p14:nvPr/>
              </p14:nvContentPartPr>
              <p14:xfrm>
                <a:off x="8405573" y="4263907"/>
                <a:ext cx="215280" cy="120960"/>
              </p14:xfrm>
            </p:contentPart>
          </mc:Choice>
          <mc:Fallback xmlns="">
            <p:pic>
              <p:nvPicPr>
                <p:cNvPr id="167281" name="Freihand 167280">
                  <a:extLst>
                    <a:ext uri="{FF2B5EF4-FFF2-40B4-BE49-F238E27FC236}">
                      <a16:creationId xmlns:a16="http://schemas.microsoft.com/office/drawing/2014/main" id="{D56F2577-81B4-4B2E-AC7B-35677032D9CA}"/>
                    </a:ext>
                  </a:extLst>
                </p:cNvPr>
                <p:cNvPicPr/>
                <p:nvPr/>
              </p:nvPicPr>
              <p:blipFill>
                <a:blip r:embed="rId709"/>
                <a:stretch>
                  <a:fillRect/>
                </a:stretch>
              </p:blipFill>
              <p:spPr>
                <a:xfrm>
                  <a:off x="8401253" y="4259587"/>
                  <a:ext cx="2239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167282" name="Freihand 167281">
                  <a:extLst>
                    <a:ext uri="{FF2B5EF4-FFF2-40B4-BE49-F238E27FC236}">
                      <a16:creationId xmlns:a16="http://schemas.microsoft.com/office/drawing/2014/main" id="{77E6F866-1D33-4BD4-B803-14D88E9EA124}"/>
                    </a:ext>
                  </a:extLst>
                </p14:cNvPr>
                <p14:cNvContentPartPr/>
                <p14:nvPr/>
              </p14:nvContentPartPr>
              <p14:xfrm>
                <a:off x="8636333" y="4263187"/>
                <a:ext cx="163800" cy="128520"/>
              </p14:xfrm>
            </p:contentPart>
          </mc:Choice>
          <mc:Fallback xmlns="">
            <p:pic>
              <p:nvPicPr>
                <p:cNvPr id="167282" name="Freihand 167281">
                  <a:extLst>
                    <a:ext uri="{FF2B5EF4-FFF2-40B4-BE49-F238E27FC236}">
                      <a16:creationId xmlns:a16="http://schemas.microsoft.com/office/drawing/2014/main" id="{77E6F866-1D33-4BD4-B803-14D88E9EA124}"/>
                    </a:ext>
                  </a:extLst>
                </p:cNvPr>
                <p:cNvPicPr/>
                <p:nvPr/>
              </p:nvPicPr>
              <p:blipFill>
                <a:blip r:embed="rId711"/>
                <a:stretch>
                  <a:fillRect/>
                </a:stretch>
              </p:blipFill>
              <p:spPr>
                <a:xfrm>
                  <a:off x="8632013" y="4258867"/>
                  <a:ext cx="1724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167284" name="Freihand 167283">
                  <a:extLst>
                    <a:ext uri="{FF2B5EF4-FFF2-40B4-BE49-F238E27FC236}">
                      <a16:creationId xmlns:a16="http://schemas.microsoft.com/office/drawing/2014/main" id="{6CF0F789-0223-49A7-A15F-0917DD7F2BE9}"/>
                    </a:ext>
                  </a:extLst>
                </p14:cNvPr>
                <p14:cNvContentPartPr/>
                <p14:nvPr/>
              </p14:nvContentPartPr>
              <p14:xfrm>
                <a:off x="8945933" y="4301707"/>
                <a:ext cx="160920" cy="17280"/>
              </p14:xfrm>
            </p:contentPart>
          </mc:Choice>
          <mc:Fallback xmlns="">
            <p:pic>
              <p:nvPicPr>
                <p:cNvPr id="167284" name="Freihand 167283">
                  <a:extLst>
                    <a:ext uri="{FF2B5EF4-FFF2-40B4-BE49-F238E27FC236}">
                      <a16:creationId xmlns:a16="http://schemas.microsoft.com/office/drawing/2014/main" id="{6CF0F789-0223-49A7-A15F-0917DD7F2BE9}"/>
                    </a:ext>
                  </a:extLst>
                </p:cNvPr>
                <p:cNvPicPr/>
                <p:nvPr/>
              </p:nvPicPr>
              <p:blipFill>
                <a:blip r:embed="rId713"/>
                <a:stretch>
                  <a:fillRect/>
                </a:stretch>
              </p:blipFill>
              <p:spPr>
                <a:xfrm>
                  <a:off x="8941613" y="4297387"/>
                  <a:ext cx="16956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167285" name="Freihand 167284">
                  <a:extLst>
                    <a:ext uri="{FF2B5EF4-FFF2-40B4-BE49-F238E27FC236}">
                      <a16:creationId xmlns:a16="http://schemas.microsoft.com/office/drawing/2014/main" id="{A4128346-D78F-49D0-A600-910E990A33BF}"/>
                    </a:ext>
                  </a:extLst>
                </p14:cNvPr>
                <p14:cNvContentPartPr/>
                <p14:nvPr/>
              </p14:nvContentPartPr>
              <p14:xfrm>
                <a:off x="8986253" y="4322227"/>
                <a:ext cx="170280" cy="23040"/>
              </p14:xfrm>
            </p:contentPart>
          </mc:Choice>
          <mc:Fallback xmlns="">
            <p:pic>
              <p:nvPicPr>
                <p:cNvPr id="167285" name="Freihand 167284">
                  <a:extLst>
                    <a:ext uri="{FF2B5EF4-FFF2-40B4-BE49-F238E27FC236}">
                      <a16:creationId xmlns:a16="http://schemas.microsoft.com/office/drawing/2014/main" id="{A4128346-D78F-49D0-A600-910E990A33BF}"/>
                    </a:ext>
                  </a:extLst>
                </p:cNvPr>
                <p:cNvPicPr/>
                <p:nvPr/>
              </p:nvPicPr>
              <p:blipFill>
                <a:blip r:embed="rId715"/>
                <a:stretch>
                  <a:fillRect/>
                </a:stretch>
              </p:blipFill>
              <p:spPr>
                <a:xfrm>
                  <a:off x="8981933" y="4317907"/>
                  <a:ext cx="1789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167286" name="Freihand 167285">
                  <a:extLst>
                    <a:ext uri="{FF2B5EF4-FFF2-40B4-BE49-F238E27FC236}">
                      <a16:creationId xmlns:a16="http://schemas.microsoft.com/office/drawing/2014/main" id="{049FE562-CDE7-46D4-9CDC-C31E794709B7}"/>
                    </a:ext>
                  </a:extLst>
                </p14:cNvPr>
                <p14:cNvContentPartPr/>
                <p14:nvPr/>
              </p14:nvContentPartPr>
              <p14:xfrm>
                <a:off x="9120893" y="4239067"/>
                <a:ext cx="188280" cy="141840"/>
              </p14:xfrm>
            </p:contentPart>
          </mc:Choice>
          <mc:Fallback xmlns="">
            <p:pic>
              <p:nvPicPr>
                <p:cNvPr id="167286" name="Freihand 167285">
                  <a:extLst>
                    <a:ext uri="{FF2B5EF4-FFF2-40B4-BE49-F238E27FC236}">
                      <a16:creationId xmlns:a16="http://schemas.microsoft.com/office/drawing/2014/main" id="{049FE562-CDE7-46D4-9CDC-C31E794709B7}"/>
                    </a:ext>
                  </a:extLst>
                </p:cNvPr>
                <p:cNvPicPr/>
                <p:nvPr/>
              </p:nvPicPr>
              <p:blipFill>
                <a:blip r:embed="rId717"/>
                <a:stretch>
                  <a:fillRect/>
                </a:stretch>
              </p:blipFill>
              <p:spPr>
                <a:xfrm>
                  <a:off x="9116573" y="4234747"/>
                  <a:ext cx="19692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167288" name="Freihand 167287">
                  <a:extLst>
                    <a:ext uri="{FF2B5EF4-FFF2-40B4-BE49-F238E27FC236}">
                      <a16:creationId xmlns:a16="http://schemas.microsoft.com/office/drawing/2014/main" id="{0A32639D-F82D-4991-BBEC-42DDE9B7FA31}"/>
                    </a:ext>
                  </a:extLst>
                </p14:cNvPr>
                <p14:cNvContentPartPr/>
                <p14:nvPr/>
              </p14:nvContentPartPr>
              <p14:xfrm>
                <a:off x="5943533" y="2885827"/>
                <a:ext cx="1334880" cy="704520"/>
              </p14:xfrm>
            </p:contentPart>
          </mc:Choice>
          <mc:Fallback xmlns="">
            <p:pic>
              <p:nvPicPr>
                <p:cNvPr id="167288" name="Freihand 167287">
                  <a:extLst>
                    <a:ext uri="{FF2B5EF4-FFF2-40B4-BE49-F238E27FC236}">
                      <a16:creationId xmlns:a16="http://schemas.microsoft.com/office/drawing/2014/main" id="{0A32639D-F82D-4991-BBEC-42DDE9B7FA31}"/>
                    </a:ext>
                  </a:extLst>
                </p:cNvPr>
                <p:cNvPicPr/>
                <p:nvPr/>
              </p:nvPicPr>
              <p:blipFill>
                <a:blip r:embed="rId719"/>
                <a:stretch>
                  <a:fillRect/>
                </a:stretch>
              </p:blipFill>
              <p:spPr>
                <a:xfrm>
                  <a:off x="5939213" y="2881507"/>
                  <a:ext cx="1343520" cy="71316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167289" name="Freihand 167288">
                  <a:extLst>
                    <a:ext uri="{FF2B5EF4-FFF2-40B4-BE49-F238E27FC236}">
                      <a16:creationId xmlns:a16="http://schemas.microsoft.com/office/drawing/2014/main" id="{88F70F18-CB65-4970-B9CE-2415AC0C4F4A}"/>
                    </a:ext>
                  </a:extLst>
                </p14:cNvPr>
                <p14:cNvContentPartPr/>
                <p14:nvPr/>
              </p14:nvContentPartPr>
              <p14:xfrm>
                <a:off x="4241813" y="3292987"/>
                <a:ext cx="360" cy="24120"/>
              </p14:xfrm>
            </p:contentPart>
          </mc:Choice>
          <mc:Fallback xmlns="">
            <p:pic>
              <p:nvPicPr>
                <p:cNvPr id="167289" name="Freihand 167288">
                  <a:extLst>
                    <a:ext uri="{FF2B5EF4-FFF2-40B4-BE49-F238E27FC236}">
                      <a16:creationId xmlns:a16="http://schemas.microsoft.com/office/drawing/2014/main" id="{88F70F18-CB65-4970-B9CE-2415AC0C4F4A}"/>
                    </a:ext>
                  </a:extLst>
                </p:cNvPr>
                <p:cNvPicPr/>
                <p:nvPr/>
              </p:nvPicPr>
              <p:blipFill>
                <a:blip r:embed="rId721"/>
                <a:stretch>
                  <a:fillRect/>
                </a:stretch>
              </p:blipFill>
              <p:spPr>
                <a:xfrm>
                  <a:off x="4237493" y="3288667"/>
                  <a:ext cx="90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167290" name="Freihand 167289">
                  <a:extLst>
                    <a:ext uri="{FF2B5EF4-FFF2-40B4-BE49-F238E27FC236}">
                      <a16:creationId xmlns:a16="http://schemas.microsoft.com/office/drawing/2014/main" id="{79162636-4974-43B8-A061-EB022D7AAA75}"/>
                    </a:ext>
                  </a:extLst>
                </p14:cNvPr>
                <p14:cNvContentPartPr/>
                <p14:nvPr/>
              </p14:nvContentPartPr>
              <p14:xfrm>
                <a:off x="3791813" y="3202987"/>
                <a:ext cx="669600" cy="735480"/>
              </p14:xfrm>
            </p:contentPart>
          </mc:Choice>
          <mc:Fallback xmlns="">
            <p:pic>
              <p:nvPicPr>
                <p:cNvPr id="167290" name="Freihand 167289">
                  <a:extLst>
                    <a:ext uri="{FF2B5EF4-FFF2-40B4-BE49-F238E27FC236}">
                      <a16:creationId xmlns:a16="http://schemas.microsoft.com/office/drawing/2014/main" id="{79162636-4974-43B8-A061-EB022D7AAA75}"/>
                    </a:ext>
                  </a:extLst>
                </p:cNvPr>
                <p:cNvPicPr/>
                <p:nvPr/>
              </p:nvPicPr>
              <p:blipFill>
                <a:blip r:embed="rId723"/>
                <a:stretch>
                  <a:fillRect/>
                </a:stretch>
              </p:blipFill>
              <p:spPr>
                <a:xfrm>
                  <a:off x="3787493" y="3198667"/>
                  <a:ext cx="678240" cy="7441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167291" name="Freihand 167290">
                  <a:extLst>
                    <a:ext uri="{FF2B5EF4-FFF2-40B4-BE49-F238E27FC236}">
                      <a16:creationId xmlns:a16="http://schemas.microsoft.com/office/drawing/2014/main" id="{8535C2E3-48D2-4F5D-BFBC-E5A8B8344F5A}"/>
                    </a:ext>
                  </a:extLst>
                </p14:cNvPr>
                <p14:cNvContentPartPr/>
                <p14:nvPr/>
              </p14:nvContentPartPr>
              <p14:xfrm>
                <a:off x="8180573" y="3156547"/>
                <a:ext cx="743040" cy="575640"/>
              </p14:xfrm>
            </p:contentPart>
          </mc:Choice>
          <mc:Fallback xmlns="">
            <p:pic>
              <p:nvPicPr>
                <p:cNvPr id="167291" name="Freihand 167290">
                  <a:extLst>
                    <a:ext uri="{FF2B5EF4-FFF2-40B4-BE49-F238E27FC236}">
                      <a16:creationId xmlns:a16="http://schemas.microsoft.com/office/drawing/2014/main" id="{8535C2E3-48D2-4F5D-BFBC-E5A8B8344F5A}"/>
                    </a:ext>
                  </a:extLst>
                </p:cNvPr>
                <p:cNvPicPr/>
                <p:nvPr/>
              </p:nvPicPr>
              <p:blipFill>
                <a:blip r:embed="rId725"/>
                <a:stretch>
                  <a:fillRect/>
                </a:stretch>
              </p:blipFill>
              <p:spPr>
                <a:xfrm>
                  <a:off x="8176253" y="3152227"/>
                  <a:ext cx="751680" cy="58428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167293" name="Freihand 167292">
                  <a:extLst>
                    <a:ext uri="{FF2B5EF4-FFF2-40B4-BE49-F238E27FC236}">
                      <a16:creationId xmlns:a16="http://schemas.microsoft.com/office/drawing/2014/main" id="{D82B62A5-70C7-41DB-9D21-399C8BCCD250}"/>
                    </a:ext>
                  </a:extLst>
                </p14:cNvPr>
                <p14:cNvContentPartPr/>
                <p14:nvPr/>
              </p14:nvContentPartPr>
              <p14:xfrm>
                <a:off x="7326653" y="3447067"/>
                <a:ext cx="2427840" cy="873720"/>
              </p14:xfrm>
            </p:contentPart>
          </mc:Choice>
          <mc:Fallback xmlns="">
            <p:pic>
              <p:nvPicPr>
                <p:cNvPr id="167293" name="Freihand 167292">
                  <a:extLst>
                    <a:ext uri="{FF2B5EF4-FFF2-40B4-BE49-F238E27FC236}">
                      <a16:creationId xmlns:a16="http://schemas.microsoft.com/office/drawing/2014/main" id="{D82B62A5-70C7-41DB-9D21-399C8BCCD250}"/>
                    </a:ext>
                  </a:extLst>
                </p:cNvPr>
                <p:cNvPicPr/>
                <p:nvPr/>
              </p:nvPicPr>
              <p:blipFill>
                <a:blip r:embed="rId727"/>
                <a:stretch>
                  <a:fillRect/>
                </a:stretch>
              </p:blipFill>
              <p:spPr>
                <a:xfrm>
                  <a:off x="7322333" y="3442747"/>
                  <a:ext cx="2436480" cy="88236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167294" name="Freihand 167293">
                  <a:extLst>
                    <a:ext uri="{FF2B5EF4-FFF2-40B4-BE49-F238E27FC236}">
                      <a16:creationId xmlns:a16="http://schemas.microsoft.com/office/drawing/2014/main" id="{1F0B2677-FB6B-4167-8C24-0AD358A08459}"/>
                    </a:ext>
                  </a:extLst>
                </p14:cNvPr>
                <p14:cNvContentPartPr/>
                <p14:nvPr/>
              </p14:nvContentPartPr>
              <p14:xfrm>
                <a:off x="7168973" y="3353467"/>
                <a:ext cx="360000" cy="261360"/>
              </p14:xfrm>
            </p:contentPart>
          </mc:Choice>
          <mc:Fallback xmlns="">
            <p:pic>
              <p:nvPicPr>
                <p:cNvPr id="167294" name="Freihand 167293">
                  <a:extLst>
                    <a:ext uri="{FF2B5EF4-FFF2-40B4-BE49-F238E27FC236}">
                      <a16:creationId xmlns:a16="http://schemas.microsoft.com/office/drawing/2014/main" id="{1F0B2677-FB6B-4167-8C24-0AD358A08459}"/>
                    </a:ext>
                  </a:extLst>
                </p:cNvPr>
                <p:cNvPicPr/>
                <p:nvPr/>
              </p:nvPicPr>
              <p:blipFill>
                <a:blip r:embed="rId729"/>
                <a:stretch>
                  <a:fillRect/>
                </a:stretch>
              </p:blipFill>
              <p:spPr>
                <a:xfrm>
                  <a:off x="7164653" y="3349147"/>
                  <a:ext cx="368640" cy="270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30">
            <p14:nvContentPartPr>
              <p14:cNvPr id="167296" name="Freihand 167295">
                <a:extLst>
                  <a:ext uri="{FF2B5EF4-FFF2-40B4-BE49-F238E27FC236}">
                    <a16:creationId xmlns:a16="http://schemas.microsoft.com/office/drawing/2014/main" id="{1D0340E9-F92D-48EA-B614-B3C0A6FCC37B}"/>
                  </a:ext>
                </a:extLst>
              </p14:cNvPr>
              <p14:cNvContentPartPr/>
              <p14:nvPr/>
            </p14:nvContentPartPr>
            <p14:xfrm>
              <a:off x="5508293" y="4961227"/>
              <a:ext cx="1528560" cy="417600"/>
            </p14:xfrm>
          </p:contentPart>
        </mc:Choice>
        <mc:Fallback xmlns="">
          <p:pic>
            <p:nvPicPr>
              <p:cNvPr id="167296" name="Freihand 167295">
                <a:extLst>
                  <a:ext uri="{FF2B5EF4-FFF2-40B4-BE49-F238E27FC236}">
                    <a16:creationId xmlns:a16="http://schemas.microsoft.com/office/drawing/2014/main" id="{1D0340E9-F92D-48EA-B614-B3C0A6FCC37B}"/>
                  </a:ext>
                </a:extLst>
              </p:cNvPr>
              <p:cNvPicPr/>
              <p:nvPr/>
            </p:nvPicPr>
            <p:blipFill>
              <a:blip r:embed="rId731"/>
              <a:stretch>
                <a:fillRect/>
              </a:stretch>
            </p:blipFill>
            <p:spPr>
              <a:xfrm>
                <a:off x="5503973" y="4956907"/>
                <a:ext cx="1537200" cy="426240"/>
              </a:xfrm>
              <a:prstGeom prst="rect">
                <a:avLst/>
              </a:prstGeom>
            </p:spPr>
          </p:pic>
        </mc:Fallback>
      </mc:AlternateContent>
      <p:grpSp>
        <p:nvGrpSpPr>
          <p:cNvPr id="167306" name="Gruppieren 167305">
            <a:extLst>
              <a:ext uri="{FF2B5EF4-FFF2-40B4-BE49-F238E27FC236}">
                <a16:creationId xmlns:a16="http://schemas.microsoft.com/office/drawing/2014/main" id="{EFC8C24B-0F82-43A2-B4C1-11DA0C887107}"/>
              </a:ext>
            </a:extLst>
          </p:cNvPr>
          <p:cNvGrpSpPr/>
          <p:nvPr/>
        </p:nvGrpSpPr>
        <p:grpSpPr>
          <a:xfrm>
            <a:off x="5980613" y="4763947"/>
            <a:ext cx="785520" cy="576720"/>
            <a:chOff x="5980613" y="4763947"/>
            <a:chExt cx="785520" cy="576720"/>
          </a:xfrm>
        </p:grpSpPr>
        <mc:AlternateContent xmlns:mc="http://schemas.openxmlformats.org/markup-compatibility/2006" xmlns:p14="http://schemas.microsoft.com/office/powerpoint/2010/main">
          <mc:Choice Requires="p14">
            <p:contentPart p14:bwMode="auto" r:id="rId732">
              <p14:nvContentPartPr>
                <p14:cNvPr id="167297" name="Freihand 167296">
                  <a:extLst>
                    <a:ext uri="{FF2B5EF4-FFF2-40B4-BE49-F238E27FC236}">
                      <a16:creationId xmlns:a16="http://schemas.microsoft.com/office/drawing/2014/main" id="{23BF147B-DE92-4ABB-978C-66BA911C7073}"/>
                    </a:ext>
                  </a:extLst>
                </p14:cNvPr>
                <p14:cNvContentPartPr/>
                <p14:nvPr/>
              </p14:nvContentPartPr>
              <p14:xfrm>
                <a:off x="5980613" y="4809667"/>
                <a:ext cx="26640" cy="119880"/>
              </p14:xfrm>
            </p:contentPart>
          </mc:Choice>
          <mc:Fallback xmlns="">
            <p:pic>
              <p:nvPicPr>
                <p:cNvPr id="167297" name="Freihand 167296">
                  <a:extLst>
                    <a:ext uri="{FF2B5EF4-FFF2-40B4-BE49-F238E27FC236}">
                      <a16:creationId xmlns:a16="http://schemas.microsoft.com/office/drawing/2014/main" id="{23BF147B-DE92-4ABB-978C-66BA911C7073}"/>
                    </a:ext>
                  </a:extLst>
                </p:cNvPr>
                <p:cNvPicPr/>
                <p:nvPr/>
              </p:nvPicPr>
              <p:blipFill>
                <a:blip r:embed="rId733"/>
                <a:stretch>
                  <a:fillRect/>
                </a:stretch>
              </p:blipFill>
              <p:spPr>
                <a:xfrm>
                  <a:off x="5976293" y="4805347"/>
                  <a:ext cx="352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167298" name="Freihand 167297">
                  <a:extLst>
                    <a:ext uri="{FF2B5EF4-FFF2-40B4-BE49-F238E27FC236}">
                      <a16:creationId xmlns:a16="http://schemas.microsoft.com/office/drawing/2014/main" id="{49484DFA-DC5C-45A2-8A97-581DDF1D27A2}"/>
                    </a:ext>
                  </a:extLst>
                </p14:cNvPr>
                <p14:cNvContentPartPr/>
                <p14:nvPr/>
              </p14:nvContentPartPr>
              <p14:xfrm>
                <a:off x="6005813" y="4786627"/>
                <a:ext cx="103320" cy="121680"/>
              </p14:xfrm>
            </p:contentPart>
          </mc:Choice>
          <mc:Fallback xmlns="">
            <p:pic>
              <p:nvPicPr>
                <p:cNvPr id="167298" name="Freihand 167297">
                  <a:extLst>
                    <a:ext uri="{FF2B5EF4-FFF2-40B4-BE49-F238E27FC236}">
                      <a16:creationId xmlns:a16="http://schemas.microsoft.com/office/drawing/2014/main" id="{49484DFA-DC5C-45A2-8A97-581DDF1D27A2}"/>
                    </a:ext>
                  </a:extLst>
                </p:cNvPr>
                <p:cNvPicPr/>
                <p:nvPr/>
              </p:nvPicPr>
              <p:blipFill>
                <a:blip r:embed="rId735"/>
                <a:stretch>
                  <a:fillRect/>
                </a:stretch>
              </p:blipFill>
              <p:spPr>
                <a:xfrm>
                  <a:off x="6001493" y="4782307"/>
                  <a:ext cx="1119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167299" name="Freihand 167298">
                  <a:extLst>
                    <a:ext uri="{FF2B5EF4-FFF2-40B4-BE49-F238E27FC236}">
                      <a16:creationId xmlns:a16="http://schemas.microsoft.com/office/drawing/2014/main" id="{7579C590-EEE1-4282-9337-3F83C821FF60}"/>
                    </a:ext>
                  </a:extLst>
                </p14:cNvPr>
                <p14:cNvContentPartPr/>
                <p14:nvPr/>
              </p14:nvContentPartPr>
              <p14:xfrm>
                <a:off x="6129653" y="4860787"/>
                <a:ext cx="115200" cy="52920"/>
              </p14:xfrm>
            </p:contentPart>
          </mc:Choice>
          <mc:Fallback xmlns="">
            <p:pic>
              <p:nvPicPr>
                <p:cNvPr id="167299" name="Freihand 167298">
                  <a:extLst>
                    <a:ext uri="{FF2B5EF4-FFF2-40B4-BE49-F238E27FC236}">
                      <a16:creationId xmlns:a16="http://schemas.microsoft.com/office/drawing/2014/main" id="{7579C590-EEE1-4282-9337-3F83C821FF60}"/>
                    </a:ext>
                  </a:extLst>
                </p:cNvPr>
                <p:cNvPicPr/>
                <p:nvPr/>
              </p:nvPicPr>
              <p:blipFill>
                <a:blip r:embed="rId737"/>
                <a:stretch>
                  <a:fillRect/>
                </a:stretch>
              </p:blipFill>
              <p:spPr>
                <a:xfrm>
                  <a:off x="6125333" y="4856467"/>
                  <a:ext cx="1238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167300" name="Freihand 167299">
                  <a:extLst>
                    <a:ext uri="{FF2B5EF4-FFF2-40B4-BE49-F238E27FC236}">
                      <a16:creationId xmlns:a16="http://schemas.microsoft.com/office/drawing/2014/main" id="{28BE413B-1806-48D0-B4D0-D4F93B73C6A7}"/>
                    </a:ext>
                  </a:extLst>
                </p14:cNvPr>
                <p14:cNvContentPartPr/>
                <p14:nvPr/>
              </p14:nvContentPartPr>
              <p14:xfrm>
                <a:off x="6239453" y="4763947"/>
                <a:ext cx="117360" cy="152640"/>
              </p14:xfrm>
            </p:contentPart>
          </mc:Choice>
          <mc:Fallback xmlns="">
            <p:pic>
              <p:nvPicPr>
                <p:cNvPr id="167300" name="Freihand 167299">
                  <a:extLst>
                    <a:ext uri="{FF2B5EF4-FFF2-40B4-BE49-F238E27FC236}">
                      <a16:creationId xmlns:a16="http://schemas.microsoft.com/office/drawing/2014/main" id="{28BE413B-1806-48D0-B4D0-D4F93B73C6A7}"/>
                    </a:ext>
                  </a:extLst>
                </p:cNvPr>
                <p:cNvPicPr/>
                <p:nvPr/>
              </p:nvPicPr>
              <p:blipFill>
                <a:blip r:embed="rId739"/>
                <a:stretch>
                  <a:fillRect/>
                </a:stretch>
              </p:blipFill>
              <p:spPr>
                <a:xfrm>
                  <a:off x="6235133" y="4759627"/>
                  <a:ext cx="1260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167301" name="Freihand 167300">
                  <a:extLst>
                    <a:ext uri="{FF2B5EF4-FFF2-40B4-BE49-F238E27FC236}">
                      <a16:creationId xmlns:a16="http://schemas.microsoft.com/office/drawing/2014/main" id="{FE2B5F9F-BD83-486A-B965-59DF6E49FFE1}"/>
                    </a:ext>
                  </a:extLst>
                </p14:cNvPr>
                <p14:cNvContentPartPr/>
                <p14:nvPr/>
              </p14:nvContentPartPr>
              <p14:xfrm>
                <a:off x="6354653" y="4774027"/>
                <a:ext cx="165960" cy="198360"/>
              </p14:xfrm>
            </p:contentPart>
          </mc:Choice>
          <mc:Fallback xmlns="">
            <p:pic>
              <p:nvPicPr>
                <p:cNvPr id="167301" name="Freihand 167300">
                  <a:extLst>
                    <a:ext uri="{FF2B5EF4-FFF2-40B4-BE49-F238E27FC236}">
                      <a16:creationId xmlns:a16="http://schemas.microsoft.com/office/drawing/2014/main" id="{FE2B5F9F-BD83-486A-B965-59DF6E49FFE1}"/>
                    </a:ext>
                  </a:extLst>
                </p:cNvPr>
                <p:cNvPicPr/>
                <p:nvPr/>
              </p:nvPicPr>
              <p:blipFill>
                <a:blip r:embed="rId741"/>
                <a:stretch>
                  <a:fillRect/>
                </a:stretch>
              </p:blipFill>
              <p:spPr>
                <a:xfrm>
                  <a:off x="6350333" y="4769707"/>
                  <a:ext cx="1746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167302" name="Freihand 167301">
                  <a:extLst>
                    <a:ext uri="{FF2B5EF4-FFF2-40B4-BE49-F238E27FC236}">
                      <a16:creationId xmlns:a16="http://schemas.microsoft.com/office/drawing/2014/main" id="{816E3287-56D4-49D8-B3E5-43FD9CE535D5}"/>
                    </a:ext>
                  </a:extLst>
                </p14:cNvPr>
                <p14:cNvContentPartPr/>
                <p14:nvPr/>
              </p14:nvContentPartPr>
              <p14:xfrm>
                <a:off x="6497933" y="4830907"/>
                <a:ext cx="98640" cy="71280"/>
              </p14:xfrm>
            </p:contentPart>
          </mc:Choice>
          <mc:Fallback xmlns="">
            <p:pic>
              <p:nvPicPr>
                <p:cNvPr id="167302" name="Freihand 167301">
                  <a:extLst>
                    <a:ext uri="{FF2B5EF4-FFF2-40B4-BE49-F238E27FC236}">
                      <a16:creationId xmlns:a16="http://schemas.microsoft.com/office/drawing/2014/main" id="{816E3287-56D4-49D8-B3E5-43FD9CE535D5}"/>
                    </a:ext>
                  </a:extLst>
                </p:cNvPr>
                <p:cNvPicPr/>
                <p:nvPr/>
              </p:nvPicPr>
              <p:blipFill>
                <a:blip r:embed="rId743"/>
                <a:stretch>
                  <a:fillRect/>
                </a:stretch>
              </p:blipFill>
              <p:spPr>
                <a:xfrm>
                  <a:off x="6493613" y="4826587"/>
                  <a:ext cx="10728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167303" name="Freihand 167302">
                  <a:extLst>
                    <a:ext uri="{FF2B5EF4-FFF2-40B4-BE49-F238E27FC236}">
                      <a16:creationId xmlns:a16="http://schemas.microsoft.com/office/drawing/2014/main" id="{D559D750-7FE2-4D71-AD53-757E5D574CCE}"/>
                    </a:ext>
                  </a:extLst>
                </p14:cNvPr>
                <p14:cNvContentPartPr/>
                <p14:nvPr/>
              </p14:nvContentPartPr>
              <p14:xfrm>
                <a:off x="6586853" y="4831987"/>
                <a:ext cx="179280" cy="176400"/>
              </p14:xfrm>
            </p:contentPart>
          </mc:Choice>
          <mc:Fallback xmlns="">
            <p:pic>
              <p:nvPicPr>
                <p:cNvPr id="167303" name="Freihand 167302">
                  <a:extLst>
                    <a:ext uri="{FF2B5EF4-FFF2-40B4-BE49-F238E27FC236}">
                      <a16:creationId xmlns:a16="http://schemas.microsoft.com/office/drawing/2014/main" id="{D559D750-7FE2-4D71-AD53-757E5D574CCE}"/>
                    </a:ext>
                  </a:extLst>
                </p:cNvPr>
                <p:cNvPicPr/>
                <p:nvPr/>
              </p:nvPicPr>
              <p:blipFill>
                <a:blip r:embed="rId745"/>
                <a:stretch>
                  <a:fillRect/>
                </a:stretch>
              </p:blipFill>
              <p:spPr>
                <a:xfrm>
                  <a:off x="6582533" y="4827667"/>
                  <a:ext cx="1879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167305" name="Freihand 167304">
                  <a:extLst>
                    <a:ext uri="{FF2B5EF4-FFF2-40B4-BE49-F238E27FC236}">
                      <a16:creationId xmlns:a16="http://schemas.microsoft.com/office/drawing/2014/main" id="{69CD4A08-B788-4D17-BDC3-EC16EA02C5D5}"/>
                    </a:ext>
                  </a:extLst>
                </p14:cNvPr>
                <p14:cNvContentPartPr/>
                <p14:nvPr/>
              </p14:nvContentPartPr>
              <p14:xfrm>
                <a:off x="6319013" y="5046187"/>
                <a:ext cx="204120" cy="294480"/>
              </p14:xfrm>
            </p:contentPart>
          </mc:Choice>
          <mc:Fallback xmlns="">
            <p:pic>
              <p:nvPicPr>
                <p:cNvPr id="167305" name="Freihand 167304">
                  <a:extLst>
                    <a:ext uri="{FF2B5EF4-FFF2-40B4-BE49-F238E27FC236}">
                      <a16:creationId xmlns:a16="http://schemas.microsoft.com/office/drawing/2014/main" id="{69CD4A08-B788-4D17-BDC3-EC16EA02C5D5}"/>
                    </a:ext>
                  </a:extLst>
                </p:cNvPr>
                <p:cNvPicPr/>
                <p:nvPr/>
              </p:nvPicPr>
              <p:blipFill>
                <a:blip r:embed="rId747"/>
                <a:stretch>
                  <a:fillRect/>
                </a:stretch>
              </p:blipFill>
              <p:spPr>
                <a:xfrm>
                  <a:off x="6314693" y="5041867"/>
                  <a:ext cx="212760" cy="303120"/>
                </a:xfrm>
                <a:prstGeom prst="rect">
                  <a:avLst/>
                </a:prstGeom>
              </p:spPr>
            </p:pic>
          </mc:Fallback>
        </mc:AlternateContent>
      </p:grpSp>
      <p:grpSp>
        <p:nvGrpSpPr>
          <p:cNvPr id="167336" name="Gruppieren 167335">
            <a:extLst>
              <a:ext uri="{FF2B5EF4-FFF2-40B4-BE49-F238E27FC236}">
                <a16:creationId xmlns:a16="http://schemas.microsoft.com/office/drawing/2014/main" id="{DD4C6FA2-B0DF-495C-9D85-DF87EB251DB1}"/>
              </a:ext>
            </a:extLst>
          </p:cNvPr>
          <p:cNvGrpSpPr/>
          <p:nvPr/>
        </p:nvGrpSpPr>
        <p:grpSpPr>
          <a:xfrm>
            <a:off x="3994133" y="4777627"/>
            <a:ext cx="1566720" cy="1504440"/>
            <a:chOff x="3994133" y="4777627"/>
            <a:chExt cx="1566720" cy="1504440"/>
          </a:xfrm>
        </p:grpSpPr>
        <mc:AlternateContent xmlns:mc="http://schemas.openxmlformats.org/markup-compatibility/2006" xmlns:p14="http://schemas.microsoft.com/office/powerpoint/2010/main">
          <mc:Choice Requires="p14">
            <p:contentPart p14:bwMode="auto" r:id="rId748">
              <p14:nvContentPartPr>
                <p14:cNvPr id="167307" name="Freihand 167306">
                  <a:extLst>
                    <a:ext uri="{FF2B5EF4-FFF2-40B4-BE49-F238E27FC236}">
                      <a16:creationId xmlns:a16="http://schemas.microsoft.com/office/drawing/2014/main" id="{2F400B09-F764-4E63-A0AC-A65F76444379}"/>
                    </a:ext>
                  </a:extLst>
                </p14:cNvPr>
                <p14:cNvContentPartPr/>
                <p14:nvPr/>
              </p14:nvContentPartPr>
              <p14:xfrm>
                <a:off x="5125973" y="4969147"/>
                <a:ext cx="118800" cy="477360"/>
              </p14:xfrm>
            </p:contentPart>
          </mc:Choice>
          <mc:Fallback xmlns="">
            <p:pic>
              <p:nvPicPr>
                <p:cNvPr id="167307" name="Freihand 167306">
                  <a:extLst>
                    <a:ext uri="{FF2B5EF4-FFF2-40B4-BE49-F238E27FC236}">
                      <a16:creationId xmlns:a16="http://schemas.microsoft.com/office/drawing/2014/main" id="{2F400B09-F764-4E63-A0AC-A65F76444379}"/>
                    </a:ext>
                  </a:extLst>
                </p:cNvPr>
                <p:cNvPicPr/>
                <p:nvPr/>
              </p:nvPicPr>
              <p:blipFill>
                <a:blip r:embed="rId749"/>
                <a:stretch>
                  <a:fillRect/>
                </a:stretch>
              </p:blipFill>
              <p:spPr>
                <a:xfrm>
                  <a:off x="5121653" y="4964827"/>
                  <a:ext cx="127440" cy="48600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167308" name="Freihand 167307">
                  <a:extLst>
                    <a:ext uri="{FF2B5EF4-FFF2-40B4-BE49-F238E27FC236}">
                      <a16:creationId xmlns:a16="http://schemas.microsoft.com/office/drawing/2014/main" id="{90812065-B2AA-4F7F-B99E-D1B67942FD38}"/>
                    </a:ext>
                  </a:extLst>
                </p14:cNvPr>
                <p14:cNvContentPartPr/>
                <p14:nvPr/>
              </p14:nvContentPartPr>
              <p14:xfrm>
                <a:off x="5153333" y="4974907"/>
                <a:ext cx="263160" cy="416520"/>
              </p14:xfrm>
            </p:contentPart>
          </mc:Choice>
          <mc:Fallback xmlns="">
            <p:pic>
              <p:nvPicPr>
                <p:cNvPr id="167308" name="Freihand 167307">
                  <a:extLst>
                    <a:ext uri="{FF2B5EF4-FFF2-40B4-BE49-F238E27FC236}">
                      <a16:creationId xmlns:a16="http://schemas.microsoft.com/office/drawing/2014/main" id="{90812065-B2AA-4F7F-B99E-D1B67942FD38}"/>
                    </a:ext>
                  </a:extLst>
                </p:cNvPr>
                <p:cNvPicPr/>
                <p:nvPr/>
              </p:nvPicPr>
              <p:blipFill>
                <a:blip r:embed="rId751"/>
                <a:stretch>
                  <a:fillRect/>
                </a:stretch>
              </p:blipFill>
              <p:spPr>
                <a:xfrm>
                  <a:off x="5149013" y="4970587"/>
                  <a:ext cx="271800" cy="42516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167309" name="Freihand 167308">
                  <a:extLst>
                    <a:ext uri="{FF2B5EF4-FFF2-40B4-BE49-F238E27FC236}">
                      <a16:creationId xmlns:a16="http://schemas.microsoft.com/office/drawing/2014/main" id="{60003AB5-E852-4F84-8B95-91844141542F}"/>
                    </a:ext>
                  </a:extLst>
                </p14:cNvPr>
                <p14:cNvContentPartPr/>
                <p14:nvPr/>
              </p14:nvContentPartPr>
              <p14:xfrm>
                <a:off x="5087813" y="5362627"/>
                <a:ext cx="301320" cy="62640"/>
              </p14:xfrm>
            </p:contentPart>
          </mc:Choice>
          <mc:Fallback xmlns="">
            <p:pic>
              <p:nvPicPr>
                <p:cNvPr id="167309" name="Freihand 167308">
                  <a:extLst>
                    <a:ext uri="{FF2B5EF4-FFF2-40B4-BE49-F238E27FC236}">
                      <a16:creationId xmlns:a16="http://schemas.microsoft.com/office/drawing/2014/main" id="{60003AB5-E852-4F84-8B95-91844141542F}"/>
                    </a:ext>
                  </a:extLst>
                </p:cNvPr>
                <p:cNvPicPr/>
                <p:nvPr/>
              </p:nvPicPr>
              <p:blipFill>
                <a:blip r:embed="rId753"/>
                <a:stretch>
                  <a:fillRect/>
                </a:stretch>
              </p:blipFill>
              <p:spPr>
                <a:xfrm>
                  <a:off x="5083493" y="5358307"/>
                  <a:ext cx="3099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167311" name="Freihand 167310">
                  <a:extLst>
                    <a:ext uri="{FF2B5EF4-FFF2-40B4-BE49-F238E27FC236}">
                      <a16:creationId xmlns:a16="http://schemas.microsoft.com/office/drawing/2014/main" id="{AEBB4823-599F-4F0A-98A2-2951DCBBD64B}"/>
                    </a:ext>
                  </a:extLst>
                </p14:cNvPr>
                <p14:cNvContentPartPr/>
                <p14:nvPr/>
              </p14:nvContentPartPr>
              <p14:xfrm>
                <a:off x="4839053" y="4792027"/>
                <a:ext cx="91080" cy="150840"/>
              </p14:xfrm>
            </p:contentPart>
          </mc:Choice>
          <mc:Fallback xmlns="">
            <p:pic>
              <p:nvPicPr>
                <p:cNvPr id="167311" name="Freihand 167310">
                  <a:extLst>
                    <a:ext uri="{FF2B5EF4-FFF2-40B4-BE49-F238E27FC236}">
                      <a16:creationId xmlns:a16="http://schemas.microsoft.com/office/drawing/2014/main" id="{AEBB4823-599F-4F0A-98A2-2951DCBBD64B}"/>
                    </a:ext>
                  </a:extLst>
                </p:cNvPr>
                <p:cNvPicPr/>
                <p:nvPr/>
              </p:nvPicPr>
              <p:blipFill>
                <a:blip r:embed="rId755"/>
                <a:stretch>
                  <a:fillRect/>
                </a:stretch>
              </p:blipFill>
              <p:spPr>
                <a:xfrm>
                  <a:off x="4834733" y="4787707"/>
                  <a:ext cx="99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167312" name="Freihand 167311">
                  <a:extLst>
                    <a:ext uri="{FF2B5EF4-FFF2-40B4-BE49-F238E27FC236}">
                      <a16:creationId xmlns:a16="http://schemas.microsoft.com/office/drawing/2014/main" id="{320A3D70-AE4C-4CF3-ABC4-026844D353A9}"/>
                    </a:ext>
                  </a:extLst>
                </p14:cNvPr>
                <p14:cNvContentPartPr/>
                <p14:nvPr/>
              </p14:nvContentPartPr>
              <p14:xfrm>
                <a:off x="4868933" y="4807147"/>
                <a:ext cx="68040" cy="105480"/>
              </p14:xfrm>
            </p:contentPart>
          </mc:Choice>
          <mc:Fallback xmlns="">
            <p:pic>
              <p:nvPicPr>
                <p:cNvPr id="167312" name="Freihand 167311">
                  <a:extLst>
                    <a:ext uri="{FF2B5EF4-FFF2-40B4-BE49-F238E27FC236}">
                      <a16:creationId xmlns:a16="http://schemas.microsoft.com/office/drawing/2014/main" id="{320A3D70-AE4C-4CF3-ABC4-026844D353A9}"/>
                    </a:ext>
                  </a:extLst>
                </p:cNvPr>
                <p:cNvPicPr/>
                <p:nvPr/>
              </p:nvPicPr>
              <p:blipFill>
                <a:blip r:embed="rId757"/>
                <a:stretch>
                  <a:fillRect/>
                </a:stretch>
              </p:blipFill>
              <p:spPr>
                <a:xfrm>
                  <a:off x="4864613" y="4802827"/>
                  <a:ext cx="76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167313" name="Freihand 167312">
                  <a:extLst>
                    <a:ext uri="{FF2B5EF4-FFF2-40B4-BE49-F238E27FC236}">
                      <a16:creationId xmlns:a16="http://schemas.microsoft.com/office/drawing/2014/main" id="{38CE7772-1532-459E-B519-935280F68B92}"/>
                    </a:ext>
                  </a:extLst>
                </p14:cNvPr>
                <p14:cNvContentPartPr/>
                <p14:nvPr/>
              </p14:nvContentPartPr>
              <p14:xfrm>
                <a:off x="4970093" y="4863667"/>
                <a:ext cx="105120" cy="53280"/>
              </p14:xfrm>
            </p:contentPart>
          </mc:Choice>
          <mc:Fallback xmlns="">
            <p:pic>
              <p:nvPicPr>
                <p:cNvPr id="167313" name="Freihand 167312">
                  <a:extLst>
                    <a:ext uri="{FF2B5EF4-FFF2-40B4-BE49-F238E27FC236}">
                      <a16:creationId xmlns:a16="http://schemas.microsoft.com/office/drawing/2014/main" id="{38CE7772-1532-459E-B519-935280F68B92}"/>
                    </a:ext>
                  </a:extLst>
                </p:cNvPr>
                <p:cNvPicPr/>
                <p:nvPr/>
              </p:nvPicPr>
              <p:blipFill>
                <a:blip r:embed="rId759"/>
                <a:stretch>
                  <a:fillRect/>
                </a:stretch>
              </p:blipFill>
              <p:spPr>
                <a:xfrm>
                  <a:off x="4965773" y="4859347"/>
                  <a:ext cx="11376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167314" name="Freihand 167313">
                  <a:extLst>
                    <a:ext uri="{FF2B5EF4-FFF2-40B4-BE49-F238E27FC236}">
                      <a16:creationId xmlns:a16="http://schemas.microsoft.com/office/drawing/2014/main" id="{5C9B417A-573D-4BA0-92D2-B6861892131A}"/>
                    </a:ext>
                  </a:extLst>
                </p14:cNvPr>
                <p14:cNvContentPartPr/>
                <p14:nvPr/>
              </p14:nvContentPartPr>
              <p14:xfrm>
                <a:off x="5046413" y="4858627"/>
                <a:ext cx="108360" cy="138960"/>
              </p14:xfrm>
            </p:contentPart>
          </mc:Choice>
          <mc:Fallback xmlns="">
            <p:pic>
              <p:nvPicPr>
                <p:cNvPr id="167314" name="Freihand 167313">
                  <a:extLst>
                    <a:ext uri="{FF2B5EF4-FFF2-40B4-BE49-F238E27FC236}">
                      <a16:creationId xmlns:a16="http://schemas.microsoft.com/office/drawing/2014/main" id="{5C9B417A-573D-4BA0-92D2-B6861892131A}"/>
                    </a:ext>
                  </a:extLst>
                </p:cNvPr>
                <p:cNvPicPr/>
                <p:nvPr/>
              </p:nvPicPr>
              <p:blipFill>
                <a:blip r:embed="rId761"/>
                <a:stretch>
                  <a:fillRect/>
                </a:stretch>
              </p:blipFill>
              <p:spPr>
                <a:xfrm>
                  <a:off x="5042093" y="4854307"/>
                  <a:ext cx="117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167315" name="Freihand 167314">
                  <a:extLst>
                    <a:ext uri="{FF2B5EF4-FFF2-40B4-BE49-F238E27FC236}">
                      <a16:creationId xmlns:a16="http://schemas.microsoft.com/office/drawing/2014/main" id="{5FAB857C-6E62-46A3-B682-4F9EE0F18F7D}"/>
                    </a:ext>
                  </a:extLst>
                </p14:cNvPr>
                <p14:cNvContentPartPr/>
                <p14:nvPr/>
              </p14:nvContentPartPr>
              <p14:xfrm>
                <a:off x="5145773" y="4852507"/>
                <a:ext cx="102240" cy="63360"/>
              </p14:xfrm>
            </p:contentPart>
          </mc:Choice>
          <mc:Fallback xmlns="">
            <p:pic>
              <p:nvPicPr>
                <p:cNvPr id="167315" name="Freihand 167314">
                  <a:extLst>
                    <a:ext uri="{FF2B5EF4-FFF2-40B4-BE49-F238E27FC236}">
                      <a16:creationId xmlns:a16="http://schemas.microsoft.com/office/drawing/2014/main" id="{5FAB857C-6E62-46A3-B682-4F9EE0F18F7D}"/>
                    </a:ext>
                  </a:extLst>
                </p:cNvPr>
                <p:cNvPicPr/>
                <p:nvPr/>
              </p:nvPicPr>
              <p:blipFill>
                <a:blip r:embed="rId763"/>
                <a:stretch>
                  <a:fillRect/>
                </a:stretch>
              </p:blipFill>
              <p:spPr>
                <a:xfrm>
                  <a:off x="5141453" y="4848187"/>
                  <a:ext cx="1108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167316" name="Freihand 167315">
                  <a:extLst>
                    <a:ext uri="{FF2B5EF4-FFF2-40B4-BE49-F238E27FC236}">
                      <a16:creationId xmlns:a16="http://schemas.microsoft.com/office/drawing/2014/main" id="{BC9F0176-0618-4755-A124-76F4BC677A59}"/>
                    </a:ext>
                  </a:extLst>
                </p14:cNvPr>
                <p14:cNvContentPartPr/>
                <p14:nvPr/>
              </p14:nvContentPartPr>
              <p14:xfrm>
                <a:off x="5239013" y="4798507"/>
                <a:ext cx="69120" cy="125640"/>
              </p14:xfrm>
            </p:contentPart>
          </mc:Choice>
          <mc:Fallback xmlns="">
            <p:pic>
              <p:nvPicPr>
                <p:cNvPr id="167316" name="Freihand 167315">
                  <a:extLst>
                    <a:ext uri="{FF2B5EF4-FFF2-40B4-BE49-F238E27FC236}">
                      <a16:creationId xmlns:a16="http://schemas.microsoft.com/office/drawing/2014/main" id="{BC9F0176-0618-4755-A124-76F4BC677A59}"/>
                    </a:ext>
                  </a:extLst>
                </p:cNvPr>
                <p:cNvPicPr/>
                <p:nvPr/>
              </p:nvPicPr>
              <p:blipFill>
                <a:blip r:embed="rId765"/>
                <a:stretch>
                  <a:fillRect/>
                </a:stretch>
              </p:blipFill>
              <p:spPr>
                <a:xfrm>
                  <a:off x="5234693" y="4794187"/>
                  <a:ext cx="777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766">
              <p14:nvContentPartPr>
                <p14:cNvPr id="167317" name="Freihand 167316">
                  <a:extLst>
                    <a:ext uri="{FF2B5EF4-FFF2-40B4-BE49-F238E27FC236}">
                      <a16:creationId xmlns:a16="http://schemas.microsoft.com/office/drawing/2014/main" id="{05A39615-10FC-45D6-B3F0-070876DD48F7}"/>
                    </a:ext>
                  </a:extLst>
                </p14:cNvPr>
                <p14:cNvContentPartPr/>
                <p14:nvPr/>
              </p14:nvContentPartPr>
              <p14:xfrm>
                <a:off x="5320373" y="4777627"/>
                <a:ext cx="240480" cy="135720"/>
              </p14:xfrm>
            </p:contentPart>
          </mc:Choice>
          <mc:Fallback xmlns="">
            <p:pic>
              <p:nvPicPr>
                <p:cNvPr id="167317" name="Freihand 167316">
                  <a:extLst>
                    <a:ext uri="{FF2B5EF4-FFF2-40B4-BE49-F238E27FC236}">
                      <a16:creationId xmlns:a16="http://schemas.microsoft.com/office/drawing/2014/main" id="{05A39615-10FC-45D6-B3F0-070876DD48F7}"/>
                    </a:ext>
                  </a:extLst>
                </p:cNvPr>
                <p:cNvPicPr/>
                <p:nvPr/>
              </p:nvPicPr>
              <p:blipFill>
                <a:blip r:embed="rId767"/>
                <a:stretch>
                  <a:fillRect/>
                </a:stretch>
              </p:blipFill>
              <p:spPr>
                <a:xfrm>
                  <a:off x="5316053" y="4773307"/>
                  <a:ext cx="249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68">
              <p14:nvContentPartPr>
                <p14:cNvPr id="167318" name="Freihand 167317">
                  <a:extLst>
                    <a:ext uri="{FF2B5EF4-FFF2-40B4-BE49-F238E27FC236}">
                      <a16:creationId xmlns:a16="http://schemas.microsoft.com/office/drawing/2014/main" id="{D0C7C6AF-0065-47F0-BAF8-BB2F002CEA3B}"/>
                    </a:ext>
                  </a:extLst>
                </p14:cNvPr>
                <p14:cNvContentPartPr/>
                <p14:nvPr/>
              </p14:nvContentPartPr>
              <p14:xfrm>
                <a:off x="5016533" y="5518147"/>
                <a:ext cx="130680" cy="208800"/>
              </p14:xfrm>
            </p:contentPart>
          </mc:Choice>
          <mc:Fallback xmlns="">
            <p:pic>
              <p:nvPicPr>
                <p:cNvPr id="167318" name="Freihand 167317">
                  <a:extLst>
                    <a:ext uri="{FF2B5EF4-FFF2-40B4-BE49-F238E27FC236}">
                      <a16:creationId xmlns:a16="http://schemas.microsoft.com/office/drawing/2014/main" id="{D0C7C6AF-0065-47F0-BAF8-BB2F002CEA3B}"/>
                    </a:ext>
                  </a:extLst>
                </p:cNvPr>
                <p:cNvPicPr/>
                <p:nvPr/>
              </p:nvPicPr>
              <p:blipFill>
                <a:blip r:embed="rId769"/>
                <a:stretch>
                  <a:fillRect/>
                </a:stretch>
              </p:blipFill>
              <p:spPr>
                <a:xfrm>
                  <a:off x="5012213" y="5513827"/>
                  <a:ext cx="1393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770">
              <p14:nvContentPartPr>
                <p14:cNvPr id="167319" name="Freihand 167318">
                  <a:extLst>
                    <a:ext uri="{FF2B5EF4-FFF2-40B4-BE49-F238E27FC236}">
                      <a16:creationId xmlns:a16="http://schemas.microsoft.com/office/drawing/2014/main" id="{24873C29-FD8F-4321-A696-FF008B6B8AB0}"/>
                    </a:ext>
                  </a:extLst>
                </p14:cNvPr>
                <p14:cNvContentPartPr/>
                <p14:nvPr/>
              </p14:nvContentPartPr>
              <p14:xfrm>
                <a:off x="5018333" y="5427427"/>
                <a:ext cx="220680" cy="168120"/>
              </p14:xfrm>
            </p:contentPart>
          </mc:Choice>
          <mc:Fallback xmlns="">
            <p:pic>
              <p:nvPicPr>
                <p:cNvPr id="167319" name="Freihand 167318">
                  <a:extLst>
                    <a:ext uri="{FF2B5EF4-FFF2-40B4-BE49-F238E27FC236}">
                      <a16:creationId xmlns:a16="http://schemas.microsoft.com/office/drawing/2014/main" id="{24873C29-FD8F-4321-A696-FF008B6B8AB0}"/>
                    </a:ext>
                  </a:extLst>
                </p:cNvPr>
                <p:cNvPicPr/>
                <p:nvPr/>
              </p:nvPicPr>
              <p:blipFill>
                <a:blip r:embed="rId771"/>
                <a:stretch>
                  <a:fillRect/>
                </a:stretch>
              </p:blipFill>
              <p:spPr>
                <a:xfrm>
                  <a:off x="5014013" y="5423107"/>
                  <a:ext cx="22932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772">
              <p14:nvContentPartPr>
                <p14:cNvPr id="167320" name="Freihand 167319">
                  <a:extLst>
                    <a:ext uri="{FF2B5EF4-FFF2-40B4-BE49-F238E27FC236}">
                      <a16:creationId xmlns:a16="http://schemas.microsoft.com/office/drawing/2014/main" id="{38F8CBB5-F60E-4691-A511-092C254F2999}"/>
                    </a:ext>
                  </a:extLst>
                </p14:cNvPr>
                <p14:cNvContentPartPr/>
                <p14:nvPr/>
              </p14:nvContentPartPr>
              <p14:xfrm>
                <a:off x="3994133" y="5845027"/>
                <a:ext cx="30240" cy="215640"/>
              </p14:xfrm>
            </p:contentPart>
          </mc:Choice>
          <mc:Fallback xmlns="">
            <p:pic>
              <p:nvPicPr>
                <p:cNvPr id="167320" name="Freihand 167319">
                  <a:extLst>
                    <a:ext uri="{FF2B5EF4-FFF2-40B4-BE49-F238E27FC236}">
                      <a16:creationId xmlns:a16="http://schemas.microsoft.com/office/drawing/2014/main" id="{38F8CBB5-F60E-4691-A511-092C254F2999}"/>
                    </a:ext>
                  </a:extLst>
                </p:cNvPr>
                <p:cNvPicPr/>
                <p:nvPr/>
              </p:nvPicPr>
              <p:blipFill>
                <a:blip r:embed="rId773"/>
                <a:stretch>
                  <a:fillRect/>
                </a:stretch>
              </p:blipFill>
              <p:spPr>
                <a:xfrm>
                  <a:off x="3989813" y="5840707"/>
                  <a:ext cx="388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167321" name="Freihand 167320">
                  <a:extLst>
                    <a:ext uri="{FF2B5EF4-FFF2-40B4-BE49-F238E27FC236}">
                      <a16:creationId xmlns:a16="http://schemas.microsoft.com/office/drawing/2014/main" id="{1E6D16DC-2E34-45C3-87BA-18632326DEC2}"/>
                    </a:ext>
                  </a:extLst>
                </p14:cNvPr>
                <p14:cNvContentPartPr/>
                <p14:nvPr/>
              </p14:nvContentPartPr>
              <p14:xfrm>
                <a:off x="4057853" y="5818747"/>
                <a:ext cx="146520" cy="34200"/>
              </p14:xfrm>
            </p:contentPart>
          </mc:Choice>
          <mc:Fallback xmlns="">
            <p:pic>
              <p:nvPicPr>
                <p:cNvPr id="167321" name="Freihand 167320">
                  <a:extLst>
                    <a:ext uri="{FF2B5EF4-FFF2-40B4-BE49-F238E27FC236}">
                      <a16:creationId xmlns:a16="http://schemas.microsoft.com/office/drawing/2014/main" id="{1E6D16DC-2E34-45C3-87BA-18632326DEC2}"/>
                    </a:ext>
                  </a:extLst>
                </p:cNvPr>
                <p:cNvPicPr/>
                <p:nvPr/>
              </p:nvPicPr>
              <p:blipFill>
                <a:blip r:embed="rId775"/>
                <a:stretch>
                  <a:fillRect/>
                </a:stretch>
              </p:blipFill>
              <p:spPr>
                <a:xfrm>
                  <a:off x="4053533" y="5814427"/>
                  <a:ext cx="15516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167322" name="Freihand 167321">
                  <a:extLst>
                    <a:ext uri="{FF2B5EF4-FFF2-40B4-BE49-F238E27FC236}">
                      <a16:creationId xmlns:a16="http://schemas.microsoft.com/office/drawing/2014/main" id="{228D7C89-2C4F-4FF4-9C1F-3982834EA7F4}"/>
                    </a:ext>
                  </a:extLst>
                </p14:cNvPr>
                <p14:cNvContentPartPr/>
                <p14:nvPr/>
              </p14:nvContentPartPr>
              <p14:xfrm>
                <a:off x="4002053" y="5917387"/>
                <a:ext cx="161280" cy="126360"/>
              </p14:xfrm>
            </p:contentPart>
          </mc:Choice>
          <mc:Fallback xmlns="">
            <p:pic>
              <p:nvPicPr>
                <p:cNvPr id="167322" name="Freihand 167321">
                  <a:extLst>
                    <a:ext uri="{FF2B5EF4-FFF2-40B4-BE49-F238E27FC236}">
                      <a16:creationId xmlns:a16="http://schemas.microsoft.com/office/drawing/2014/main" id="{228D7C89-2C4F-4FF4-9C1F-3982834EA7F4}"/>
                    </a:ext>
                  </a:extLst>
                </p:cNvPr>
                <p:cNvPicPr/>
                <p:nvPr/>
              </p:nvPicPr>
              <p:blipFill>
                <a:blip r:embed="rId777"/>
                <a:stretch>
                  <a:fillRect/>
                </a:stretch>
              </p:blipFill>
              <p:spPr>
                <a:xfrm>
                  <a:off x="3997733" y="5913067"/>
                  <a:ext cx="16992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167323" name="Freihand 167322">
                  <a:extLst>
                    <a:ext uri="{FF2B5EF4-FFF2-40B4-BE49-F238E27FC236}">
                      <a16:creationId xmlns:a16="http://schemas.microsoft.com/office/drawing/2014/main" id="{525B06C7-656E-40ED-89FB-6FFE54825C87}"/>
                    </a:ext>
                  </a:extLst>
                </p14:cNvPr>
                <p14:cNvContentPartPr/>
                <p14:nvPr/>
              </p14:nvContentPartPr>
              <p14:xfrm>
                <a:off x="4149293" y="5831707"/>
                <a:ext cx="202320" cy="178920"/>
              </p14:xfrm>
            </p:contentPart>
          </mc:Choice>
          <mc:Fallback xmlns="">
            <p:pic>
              <p:nvPicPr>
                <p:cNvPr id="167323" name="Freihand 167322">
                  <a:extLst>
                    <a:ext uri="{FF2B5EF4-FFF2-40B4-BE49-F238E27FC236}">
                      <a16:creationId xmlns:a16="http://schemas.microsoft.com/office/drawing/2014/main" id="{525B06C7-656E-40ED-89FB-6FFE54825C87}"/>
                    </a:ext>
                  </a:extLst>
                </p:cNvPr>
                <p:cNvPicPr/>
                <p:nvPr/>
              </p:nvPicPr>
              <p:blipFill>
                <a:blip r:embed="rId779"/>
                <a:stretch>
                  <a:fillRect/>
                </a:stretch>
              </p:blipFill>
              <p:spPr>
                <a:xfrm>
                  <a:off x="4144973" y="5827387"/>
                  <a:ext cx="21096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167324" name="Freihand 167323">
                  <a:extLst>
                    <a:ext uri="{FF2B5EF4-FFF2-40B4-BE49-F238E27FC236}">
                      <a16:creationId xmlns:a16="http://schemas.microsoft.com/office/drawing/2014/main" id="{8579C5B2-603F-4870-BC3A-91664E8F3664}"/>
                    </a:ext>
                  </a:extLst>
                </p14:cNvPr>
                <p14:cNvContentPartPr/>
                <p14:nvPr/>
              </p14:nvContentPartPr>
              <p14:xfrm>
                <a:off x="4354853" y="5921347"/>
                <a:ext cx="90360" cy="88200"/>
              </p14:xfrm>
            </p:contentPart>
          </mc:Choice>
          <mc:Fallback xmlns="">
            <p:pic>
              <p:nvPicPr>
                <p:cNvPr id="167324" name="Freihand 167323">
                  <a:extLst>
                    <a:ext uri="{FF2B5EF4-FFF2-40B4-BE49-F238E27FC236}">
                      <a16:creationId xmlns:a16="http://schemas.microsoft.com/office/drawing/2014/main" id="{8579C5B2-603F-4870-BC3A-91664E8F3664}"/>
                    </a:ext>
                  </a:extLst>
                </p:cNvPr>
                <p:cNvPicPr/>
                <p:nvPr/>
              </p:nvPicPr>
              <p:blipFill>
                <a:blip r:embed="rId781"/>
                <a:stretch>
                  <a:fillRect/>
                </a:stretch>
              </p:blipFill>
              <p:spPr>
                <a:xfrm>
                  <a:off x="4350533" y="5917027"/>
                  <a:ext cx="990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167325" name="Freihand 167324">
                  <a:extLst>
                    <a:ext uri="{FF2B5EF4-FFF2-40B4-BE49-F238E27FC236}">
                      <a16:creationId xmlns:a16="http://schemas.microsoft.com/office/drawing/2014/main" id="{AE69BE50-8F3F-453E-9349-C04EDC4E5D5B}"/>
                    </a:ext>
                  </a:extLst>
                </p14:cNvPr>
                <p14:cNvContentPartPr/>
                <p14:nvPr/>
              </p14:nvContentPartPr>
              <p14:xfrm>
                <a:off x="4464293" y="5803627"/>
                <a:ext cx="272160" cy="259920"/>
              </p14:xfrm>
            </p:contentPart>
          </mc:Choice>
          <mc:Fallback xmlns="">
            <p:pic>
              <p:nvPicPr>
                <p:cNvPr id="167325" name="Freihand 167324">
                  <a:extLst>
                    <a:ext uri="{FF2B5EF4-FFF2-40B4-BE49-F238E27FC236}">
                      <a16:creationId xmlns:a16="http://schemas.microsoft.com/office/drawing/2014/main" id="{AE69BE50-8F3F-453E-9349-C04EDC4E5D5B}"/>
                    </a:ext>
                  </a:extLst>
                </p:cNvPr>
                <p:cNvPicPr/>
                <p:nvPr/>
              </p:nvPicPr>
              <p:blipFill>
                <a:blip r:embed="rId783"/>
                <a:stretch>
                  <a:fillRect/>
                </a:stretch>
              </p:blipFill>
              <p:spPr>
                <a:xfrm>
                  <a:off x="4459973" y="5799307"/>
                  <a:ext cx="2808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167326" name="Freihand 167325">
                  <a:extLst>
                    <a:ext uri="{FF2B5EF4-FFF2-40B4-BE49-F238E27FC236}">
                      <a16:creationId xmlns:a16="http://schemas.microsoft.com/office/drawing/2014/main" id="{ED0BB24C-C4CB-4C4A-ACB6-E598B458BB1E}"/>
                    </a:ext>
                  </a:extLst>
                </p14:cNvPr>
                <p14:cNvContentPartPr/>
                <p14:nvPr/>
              </p14:nvContentPartPr>
              <p14:xfrm>
                <a:off x="4777133" y="5885707"/>
                <a:ext cx="82440" cy="78840"/>
              </p14:xfrm>
            </p:contentPart>
          </mc:Choice>
          <mc:Fallback xmlns="">
            <p:pic>
              <p:nvPicPr>
                <p:cNvPr id="167326" name="Freihand 167325">
                  <a:extLst>
                    <a:ext uri="{FF2B5EF4-FFF2-40B4-BE49-F238E27FC236}">
                      <a16:creationId xmlns:a16="http://schemas.microsoft.com/office/drawing/2014/main" id="{ED0BB24C-C4CB-4C4A-ACB6-E598B458BB1E}"/>
                    </a:ext>
                  </a:extLst>
                </p:cNvPr>
                <p:cNvPicPr/>
                <p:nvPr/>
              </p:nvPicPr>
              <p:blipFill>
                <a:blip r:embed="rId785"/>
                <a:stretch>
                  <a:fillRect/>
                </a:stretch>
              </p:blipFill>
              <p:spPr>
                <a:xfrm>
                  <a:off x="4772813" y="5881387"/>
                  <a:ext cx="910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167327" name="Freihand 167326">
                  <a:extLst>
                    <a:ext uri="{FF2B5EF4-FFF2-40B4-BE49-F238E27FC236}">
                      <a16:creationId xmlns:a16="http://schemas.microsoft.com/office/drawing/2014/main" id="{42D3CEDD-56F6-4F05-8A00-F39A48E59D8F}"/>
                    </a:ext>
                  </a:extLst>
                </p14:cNvPr>
                <p14:cNvContentPartPr/>
                <p14:nvPr/>
              </p14:nvContentPartPr>
              <p14:xfrm>
                <a:off x="4891253" y="5872027"/>
                <a:ext cx="54000" cy="91440"/>
              </p14:xfrm>
            </p:contentPart>
          </mc:Choice>
          <mc:Fallback xmlns="">
            <p:pic>
              <p:nvPicPr>
                <p:cNvPr id="167327" name="Freihand 167326">
                  <a:extLst>
                    <a:ext uri="{FF2B5EF4-FFF2-40B4-BE49-F238E27FC236}">
                      <a16:creationId xmlns:a16="http://schemas.microsoft.com/office/drawing/2014/main" id="{42D3CEDD-56F6-4F05-8A00-F39A48E59D8F}"/>
                    </a:ext>
                  </a:extLst>
                </p:cNvPr>
                <p:cNvPicPr/>
                <p:nvPr/>
              </p:nvPicPr>
              <p:blipFill>
                <a:blip r:embed="rId787"/>
                <a:stretch>
                  <a:fillRect/>
                </a:stretch>
              </p:blipFill>
              <p:spPr>
                <a:xfrm>
                  <a:off x="4886933" y="5867707"/>
                  <a:ext cx="626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167328" name="Freihand 167327">
                  <a:extLst>
                    <a:ext uri="{FF2B5EF4-FFF2-40B4-BE49-F238E27FC236}">
                      <a16:creationId xmlns:a16="http://schemas.microsoft.com/office/drawing/2014/main" id="{5F4F60CE-2000-4E8F-A677-B1D83C299F08}"/>
                    </a:ext>
                  </a:extLst>
                </p14:cNvPr>
                <p14:cNvContentPartPr/>
                <p14:nvPr/>
              </p14:nvContentPartPr>
              <p14:xfrm>
                <a:off x="4967573" y="5785627"/>
                <a:ext cx="263880" cy="146880"/>
              </p14:xfrm>
            </p:contentPart>
          </mc:Choice>
          <mc:Fallback xmlns="">
            <p:pic>
              <p:nvPicPr>
                <p:cNvPr id="167328" name="Freihand 167327">
                  <a:extLst>
                    <a:ext uri="{FF2B5EF4-FFF2-40B4-BE49-F238E27FC236}">
                      <a16:creationId xmlns:a16="http://schemas.microsoft.com/office/drawing/2014/main" id="{5F4F60CE-2000-4E8F-A677-B1D83C299F08}"/>
                    </a:ext>
                  </a:extLst>
                </p:cNvPr>
                <p:cNvPicPr/>
                <p:nvPr/>
              </p:nvPicPr>
              <p:blipFill>
                <a:blip r:embed="rId789"/>
                <a:stretch>
                  <a:fillRect/>
                </a:stretch>
              </p:blipFill>
              <p:spPr>
                <a:xfrm>
                  <a:off x="4963253" y="5781307"/>
                  <a:ext cx="2725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167329" name="Freihand 167328">
                  <a:extLst>
                    <a:ext uri="{FF2B5EF4-FFF2-40B4-BE49-F238E27FC236}">
                      <a16:creationId xmlns:a16="http://schemas.microsoft.com/office/drawing/2014/main" id="{33CA3C34-FD7F-455C-BCEC-D6BE7CFE6DB0}"/>
                    </a:ext>
                  </a:extLst>
                </p14:cNvPr>
                <p14:cNvContentPartPr/>
                <p14:nvPr/>
              </p14:nvContentPartPr>
              <p14:xfrm>
                <a:off x="5072693" y="5736307"/>
                <a:ext cx="9000" cy="19440"/>
              </p14:xfrm>
            </p:contentPart>
          </mc:Choice>
          <mc:Fallback xmlns="">
            <p:pic>
              <p:nvPicPr>
                <p:cNvPr id="167329" name="Freihand 167328">
                  <a:extLst>
                    <a:ext uri="{FF2B5EF4-FFF2-40B4-BE49-F238E27FC236}">
                      <a16:creationId xmlns:a16="http://schemas.microsoft.com/office/drawing/2014/main" id="{33CA3C34-FD7F-455C-BCEC-D6BE7CFE6DB0}"/>
                    </a:ext>
                  </a:extLst>
                </p:cNvPr>
                <p:cNvPicPr/>
                <p:nvPr/>
              </p:nvPicPr>
              <p:blipFill>
                <a:blip r:embed="rId791"/>
                <a:stretch>
                  <a:fillRect/>
                </a:stretch>
              </p:blipFill>
              <p:spPr>
                <a:xfrm>
                  <a:off x="5068373" y="5731987"/>
                  <a:ext cx="176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167330" name="Freihand 167329">
                  <a:extLst>
                    <a:ext uri="{FF2B5EF4-FFF2-40B4-BE49-F238E27FC236}">
                      <a16:creationId xmlns:a16="http://schemas.microsoft.com/office/drawing/2014/main" id="{42A10134-0BAC-4CE1-AA5C-17F9309FC5CB}"/>
                    </a:ext>
                  </a:extLst>
                </p14:cNvPr>
                <p14:cNvContentPartPr/>
                <p14:nvPr/>
              </p14:nvContentPartPr>
              <p14:xfrm>
                <a:off x="4151453" y="6131587"/>
                <a:ext cx="174960" cy="150480"/>
              </p14:xfrm>
            </p:contentPart>
          </mc:Choice>
          <mc:Fallback xmlns="">
            <p:pic>
              <p:nvPicPr>
                <p:cNvPr id="167330" name="Freihand 167329">
                  <a:extLst>
                    <a:ext uri="{FF2B5EF4-FFF2-40B4-BE49-F238E27FC236}">
                      <a16:creationId xmlns:a16="http://schemas.microsoft.com/office/drawing/2014/main" id="{42A10134-0BAC-4CE1-AA5C-17F9309FC5CB}"/>
                    </a:ext>
                  </a:extLst>
                </p:cNvPr>
                <p:cNvPicPr/>
                <p:nvPr/>
              </p:nvPicPr>
              <p:blipFill>
                <a:blip r:embed="rId793"/>
                <a:stretch>
                  <a:fillRect/>
                </a:stretch>
              </p:blipFill>
              <p:spPr>
                <a:xfrm>
                  <a:off x="4147133" y="6127267"/>
                  <a:ext cx="1836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167331" name="Freihand 167330">
                  <a:extLst>
                    <a:ext uri="{FF2B5EF4-FFF2-40B4-BE49-F238E27FC236}">
                      <a16:creationId xmlns:a16="http://schemas.microsoft.com/office/drawing/2014/main" id="{D09645CE-9DA6-470F-AA2F-939BB09C3EC6}"/>
                    </a:ext>
                  </a:extLst>
                </p14:cNvPr>
                <p14:cNvContentPartPr/>
                <p14:nvPr/>
              </p14:nvContentPartPr>
              <p14:xfrm>
                <a:off x="4336853" y="6162907"/>
                <a:ext cx="92160" cy="97560"/>
              </p14:xfrm>
            </p:contentPart>
          </mc:Choice>
          <mc:Fallback xmlns="">
            <p:pic>
              <p:nvPicPr>
                <p:cNvPr id="167331" name="Freihand 167330">
                  <a:extLst>
                    <a:ext uri="{FF2B5EF4-FFF2-40B4-BE49-F238E27FC236}">
                      <a16:creationId xmlns:a16="http://schemas.microsoft.com/office/drawing/2014/main" id="{D09645CE-9DA6-470F-AA2F-939BB09C3EC6}"/>
                    </a:ext>
                  </a:extLst>
                </p:cNvPr>
                <p:cNvPicPr/>
                <p:nvPr/>
              </p:nvPicPr>
              <p:blipFill>
                <a:blip r:embed="rId795"/>
                <a:stretch>
                  <a:fillRect/>
                </a:stretch>
              </p:blipFill>
              <p:spPr>
                <a:xfrm>
                  <a:off x="4332533" y="6158587"/>
                  <a:ext cx="1008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167332" name="Freihand 167331">
                  <a:extLst>
                    <a:ext uri="{FF2B5EF4-FFF2-40B4-BE49-F238E27FC236}">
                      <a16:creationId xmlns:a16="http://schemas.microsoft.com/office/drawing/2014/main" id="{76C93BFE-8FDA-45D9-AD0F-8345FC1F5F30}"/>
                    </a:ext>
                  </a:extLst>
                </p14:cNvPr>
                <p14:cNvContentPartPr/>
                <p14:nvPr/>
              </p14:nvContentPartPr>
              <p14:xfrm>
                <a:off x="4599653" y="6137707"/>
                <a:ext cx="46800" cy="124560"/>
              </p14:xfrm>
            </p:contentPart>
          </mc:Choice>
          <mc:Fallback xmlns="">
            <p:pic>
              <p:nvPicPr>
                <p:cNvPr id="167332" name="Freihand 167331">
                  <a:extLst>
                    <a:ext uri="{FF2B5EF4-FFF2-40B4-BE49-F238E27FC236}">
                      <a16:creationId xmlns:a16="http://schemas.microsoft.com/office/drawing/2014/main" id="{76C93BFE-8FDA-45D9-AD0F-8345FC1F5F30}"/>
                    </a:ext>
                  </a:extLst>
                </p:cNvPr>
                <p:cNvPicPr/>
                <p:nvPr/>
              </p:nvPicPr>
              <p:blipFill>
                <a:blip r:embed="rId797"/>
                <a:stretch>
                  <a:fillRect/>
                </a:stretch>
              </p:blipFill>
              <p:spPr>
                <a:xfrm>
                  <a:off x="4595333" y="6133387"/>
                  <a:ext cx="554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167333" name="Freihand 167332">
                  <a:extLst>
                    <a:ext uri="{FF2B5EF4-FFF2-40B4-BE49-F238E27FC236}">
                      <a16:creationId xmlns:a16="http://schemas.microsoft.com/office/drawing/2014/main" id="{DB7B20FC-B501-4A05-924D-47F8CAF09290}"/>
                    </a:ext>
                  </a:extLst>
                </p14:cNvPr>
                <p14:cNvContentPartPr/>
                <p14:nvPr/>
              </p14:nvContentPartPr>
              <p14:xfrm>
                <a:off x="4519013" y="6120787"/>
                <a:ext cx="189360" cy="154800"/>
              </p14:xfrm>
            </p:contentPart>
          </mc:Choice>
          <mc:Fallback xmlns="">
            <p:pic>
              <p:nvPicPr>
                <p:cNvPr id="167333" name="Freihand 167332">
                  <a:extLst>
                    <a:ext uri="{FF2B5EF4-FFF2-40B4-BE49-F238E27FC236}">
                      <a16:creationId xmlns:a16="http://schemas.microsoft.com/office/drawing/2014/main" id="{DB7B20FC-B501-4A05-924D-47F8CAF09290}"/>
                    </a:ext>
                  </a:extLst>
                </p:cNvPr>
                <p:cNvPicPr/>
                <p:nvPr/>
              </p:nvPicPr>
              <p:blipFill>
                <a:blip r:embed="rId799"/>
                <a:stretch>
                  <a:fillRect/>
                </a:stretch>
              </p:blipFill>
              <p:spPr>
                <a:xfrm>
                  <a:off x="4514693" y="6116467"/>
                  <a:ext cx="1980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167334" name="Freihand 167333">
                  <a:extLst>
                    <a:ext uri="{FF2B5EF4-FFF2-40B4-BE49-F238E27FC236}">
                      <a16:creationId xmlns:a16="http://schemas.microsoft.com/office/drawing/2014/main" id="{4A726F69-9687-47D5-9E71-C84ABECDFB16}"/>
                    </a:ext>
                  </a:extLst>
                </p14:cNvPr>
                <p14:cNvContentPartPr/>
                <p14:nvPr/>
              </p14:nvContentPartPr>
              <p14:xfrm>
                <a:off x="4747613" y="6118987"/>
                <a:ext cx="128880" cy="125280"/>
              </p14:xfrm>
            </p:contentPart>
          </mc:Choice>
          <mc:Fallback xmlns="">
            <p:pic>
              <p:nvPicPr>
                <p:cNvPr id="167334" name="Freihand 167333">
                  <a:extLst>
                    <a:ext uri="{FF2B5EF4-FFF2-40B4-BE49-F238E27FC236}">
                      <a16:creationId xmlns:a16="http://schemas.microsoft.com/office/drawing/2014/main" id="{4A726F69-9687-47D5-9E71-C84ABECDFB16}"/>
                    </a:ext>
                  </a:extLst>
                </p:cNvPr>
                <p:cNvPicPr/>
                <p:nvPr/>
              </p:nvPicPr>
              <p:blipFill>
                <a:blip r:embed="rId801"/>
                <a:stretch>
                  <a:fillRect/>
                </a:stretch>
              </p:blipFill>
              <p:spPr>
                <a:xfrm>
                  <a:off x="4743293" y="6114667"/>
                  <a:ext cx="1375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167335" name="Freihand 167334">
                  <a:extLst>
                    <a:ext uri="{FF2B5EF4-FFF2-40B4-BE49-F238E27FC236}">
                      <a16:creationId xmlns:a16="http://schemas.microsoft.com/office/drawing/2014/main" id="{93AAFD2A-953A-453F-A5BE-2FA7F588A386}"/>
                    </a:ext>
                  </a:extLst>
                </p14:cNvPr>
                <p14:cNvContentPartPr/>
                <p14:nvPr/>
              </p14:nvContentPartPr>
              <p14:xfrm>
                <a:off x="4794413" y="6089107"/>
                <a:ext cx="138960" cy="73440"/>
              </p14:xfrm>
            </p:contentPart>
          </mc:Choice>
          <mc:Fallback xmlns="">
            <p:pic>
              <p:nvPicPr>
                <p:cNvPr id="167335" name="Freihand 167334">
                  <a:extLst>
                    <a:ext uri="{FF2B5EF4-FFF2-40B4-BE49-F238E27FC236}">
                      <a16:creationId xmlns:a16="http://schemas.microsoft.com/office/drawing/2014/main" id="{93AAFD2A-953A-453F-A5BE-2FA7F588A386}"/>
                    </a:ext>
                  </a:extLst>
                </p:cNvPr>
                <p:cNvPicPr/>
                <p:nvPr/>
              </p:nvPicPr>
              <p:blipFill>
                <a:blip r:embed="rId803"/>
                <a:stretch>
                  <a:fillRect/>
                </a:stretch>
              </p:blipFill>
              <p:spPr>
                <a:xfrm>
                  <a:off x="4790093" y="6084787"/>
                  <a:ext cx="147600" cy="82080"/>
                </a:xfrm>
                <a:prstGeom prst="rect">
                  <a:avLst/>
                </a:prstGeom>
              </p:spPr>
            </p:pic>
          </mc:Fallback>
        </mc:AlternateContent>
      </p:grpSp>
      <p:grpSp>
        <p:nvGrpSpPr>
          <p:cNvPr id="167354" name="Gruppieren 167353">
            <a:extLst>
              <a:ext uri="{FF2B5EF4-FFF2-40B4-BE49-F238E27FC236}">
                <a16:creationId xmlns:a16="http://schemas.microsoft.com/office/drawing/2014/main" id="{579872C3-7FA1-44EA-B47E-BA7FC7FF9658}"/>
              </a:ext>
            </a:extLst>
          </p:cNvPr>
          <p:cNvGrpSpPr/>
          <p:nvPr/>
        </p:nvGrpSpPr>
        <p:grpSpPr>
          <a:xfrm>
            <a:off x="5949653" y="5434627"/>
            <a:ext cx="1707840" cy="794880"/>
            <a:chOff x="5949653" y="5434627"/>
            <a:chExt cx="1707840" cy="794880"/>
          </a:xfrm>
        </p:grpSpPr>
        <mc:AlternateContent xmlns:mc="http://schemas.openxmlformats.org/markup-compatibility/2006" xmlns:p14="http://schemas.microsoft.com/office/powerpoint/2010/main">
          <mc:Choice Requires="p14">
            <p:contentPart p14:bwMode="auto" r:id="rId804">
              <p14:nvContentPartPr>
                <p14:cNvPr id="167337" name="Freihand 167336">
                  <a:extLst>
                    <a:ext uri="{FF2B5EF4-FFF2-40B4-BE49-F238E27FC236}">
                      <a16:creationId xmlns:a16="http://schemas.microsoft.com/office/drawing/2014/main" id="{392E0CD2-6FBB-4FFA-99FC-5C6D2BFCB8B4}"/>
                    </a:ext>
                  </a:extLst>
                </p14:cNvPr>
                <p14:cNvContentPartPr/>
                <p14:nvPr/>
              </p14:nvContentPartPr>
              <p14:xfrm>
                <a:off x="6138293" y="5564227"/>
                <a:ext cx="91440" cy="178920"/>
              </p14:xfrm>
            </p:contentPart>
          </mc:Choice>
          <mc:Fallback xmlns="">
            <p:pic>
              <p:nvPicPr>
                <p:cNvPr id="167337" name="Freihand 167336">
                  <a:extLst>
                    <a:ext uri="{FF2B5EF4-FFF2-40B4-BE49-F238E27FC236}">
                      <a16:creationId xmlns:a16="http://schemas.microsoft.com/office/drawing/2014/main" id="{392E0CD2-6FBB-4FFA-99FC-5C6D2BFCB8B4}"/>
                    </a:ext>
                  </a:extLst>
                </p:cNvPr>
                <p:cNvPicPr/>
                <p:nvPr/>
              </p:nvPicPr>
              <p:blipFill>
                <a:blip r:embed="rId805"/>
                <a:stretch>
                  <a:fillRect/>
                </a:stretch>
              </p:blipFill>
              <p:spPr>
                <a:xfrm>
                  <a:off x="6133973" y="5559907"/>
                  <a:ext cx="1000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167338" name="Freihand 167337">
                  <a:extLst>
                    <a:ext uri="{FF2B5EF4-FFF2-40B4-BE49-F238E27FC236}">
                      <a16:creationId xmlns:a16="http://schemas.microsoft.com/office/drawing/2014/main" id="{5798D503-D6E6-40D2-8009-430AA3FC6E32}"/>
                    </a:ext>
                  </a:extLst>
                </p14:cNvPr>
                <p14:cNvContentPartPr/>
                <p14:nvPr/>
              </p14:nvContentPartPr>
              <p14:xfrm>
                <a:off x="5949653" y="5434627"/>
                <a:ext cx="288720" cy="159480"/>
              </p14:xfrm>
            </p:contentPart>
          </mc:Choice>
          <mc:Fallback xmlns="">
            <p:pic>
              <p:nvPicPr>
                <p:cNvPr id="167338" name="Freihand 167337">
                  <a:extLst>
                    <a:ext uri="{FF2B5EF4-FFF2-40B4-BE49-F238E27FC236}">
                      <a16:creationId xmlns:a16="http://schemas.microsoft.com/office/drawing/2014/main" id="{5798D503-D6E6-40D2-8009-430AA3FC6E32}"/>
                    </a:ext>
                  </a:extLst>
                </p:cNvPr>
                <p:cNvPicPr/>
                <p:nvPr/>
              </p:nvPicPr>
              <p:blipFill>
                <a:blip r:embed="rId807"/>
                <a:stretch>
                  <a:fillRect/>
                </a:stretch>
              </p:blipFill>
              <p:spPr>
                <a:xfrm>
                  <a:off x="5945333" y="5430307"/>
                  <a:ext cx="2973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808">
              <p14:nvContentPartPr>
                <p14:cNvPr id="167339" name="Freihand 167338">
                  <a:extLst>
                    <a:ext uri="{FF2B5EF4-FFF2-40B4-BE49-F238E27FC236}">
                      <a16:creationId xmlns:a16="http://schemas.microsoft.com/office/drawing/2014/main" id="{527F168E-0BE8-4BDD-83CC-83C90F05F425}"/>
                    </a:ext>
                  </a:extLst>
                </p14:cNvPr>
                <p14:cNvContentPartPr/>
                <p14:nvPr/>
              </p14:nvContentPartPr>
              <p14:xfrm>
                <a:off x="5993933" y="5821987"/>
                <a:ext cx="146520" cy="155520"/>
              </p14:xfrm>
            </p:contentPart>
          </mc:Choice>
          <mc:Fallback xmlns="">
            <p:pic>
              <p:nvPicPr>
                <p:cNvPr id="167339" name="Freihand 167338">
                  <a:extLst>
                    <a:ext uri="{FF2B5EF4-FFF2-40B4-BE49-F238E27FC236}">
                      <a16:creationId xmlns:a16="http://schemas.microsoft.com/office/drawing/2014/main" id="{527F168E-0BE8-4BDD-83CC-83C90F05F425}"/>
                    </a:ext>
                  </a:extLst>
                </p:cNvPr>
                <p:cNvPicPr/>
                <p:nvPr/>
              </p:nvPicPr>
              <p:blipFill>
                <a:blip r:embed="rId809"/>
                <a:stretch>
                  <a:fillRect/>
                </a:stretch>
              </p:blipFill>
              <p:spPr>
                <a:xfrm>
                  <a:off x="5989613" y="5817667"/>
                  <a:ext cx="1551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810">
              <p14:nvContentPartPr>
                <p14:cNvPr id="167340" name="Freihand 167339">
                  <a:extLst>
                    <a:ext uri="{FF2B5EF4-FFF2-40B4-BE49-F238E27FC236}">
                      <a16:creationId xmlns:a16="http://schemas.microsoft.com/office/drawing/2014/main" id="{BD4F385C-E671-4336-BCD9-1880ADE4BA2C}"/>
                    </a:ext>
                  </a:extLst>
                </p14:cNvPr>
                <p14:cNvContentPartPr/>
                <p14:nvPr/>
              </p14:nvContentPartPr>
              <p14:xfrm>
                <a:off x="6087893" y="5861587"/>
                <a:ext cx="631440" cy="121320"/>
              </p14:xfrm>
            </p:contentPart>
          </mc:Choice>
          <mc:Fallback xmlns="">
            <p:pic>
              <p:nvPicPr>
                <p:cNvPr id="167340" name="Freihand 167339">
                  <a:extLst>
                    <a:ext uri="{FF2B5EF4-FFF2-40B4-BE49-F238E27FC236}">
                      <a16:creationId xmlns:a16="http://schemas.microsoft.com/office/drawing/2014/main" id="{BD4F385C-E671-4336-BCD9-1880ADE4BA2C}"/>
                    </a:ext>
                  </a:extLst>
                </p:cNvPr>
                <p:cNvPicPr/>
                <p:nvPr/>
              </p:nvPicPr>
              <p:blipFill>
                <a:blip r:embed="rId811"/>
                <a:stretch>
                  <a:fillRect/>
                </a:stretch>
              </p:blipFill>
              <p:spPr>
                <a:xfrm>
                  <a:off x="6083573" y="5857267"/>
                  <a:ext cx="6400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812">
              <p14:nvContentPartPr>
                <p14:cNvPr id="167341" name="Freihand 167340">
                  <a:extLst>
                    <a:ext uri="{FF2B5EF4-FFF2-40B4-BE49-F238E27FC236}">
                      <a16:creationId xmlns:a16="http://schemas.microsoft.com/office/drawing/2014/main" id="{4251BD62-9CD0-4B38-8518-9AE15446A118}"/>
                    </a:ext>
                  </a:extLst>
                </p14:cNvPr>
                <p14:cNvContentPartPr/>
                <p14:nvPr/>
              </p14:nvContentPartPr>
              <p14:xfrm>
                <a:off x="6751733" y="5805427"/>
                <a:ext cx="325800" cy="249480"/>
              </p14:xfrm>
            </p:contentPart>
          </mc:Choice>
          <mc:Fallback xmlns="">
            <p:pic>
              <p:nvPicPr>
                <p:cNvPr id="167341" name="Freihand 167340">
                  <a:extLst>
                    <a:ext uri="{FF2B5EF4-FFF2-40B4-BE49-F238E27FC236}">
                      <a16:creationId xmlns:a16="http://schemas.microsoft.com/office/drawing/2014/main" id="{4251BD62-9CD0-4B38-8518-9AE15446A118}"/>
                    </a:ext>
                  </a:extLst>
                </p:cNvPr>
                <p:cNvPicPr/>
                <p:nvPr/>
              </p:nvPicPr>
              <p:blipFill>
                <a:blip r:embed="rId813"/>
                <a:stretch>
                  <a:fillRect/>
                </a:stretch>
              </p:blipFill>
              <p:spPr>
                <a:xfrm>
                  <a:off x="6747413" y="5801107"/>
                  <a:ext cx="33444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814">
              <p14:nvContentPartPr>
                <p14:cNvPr id="167342" name="Freihand 167341">
                  <a:extLst>
                    <a:ext uri="{FF2B5EF4-FFF2-40B4-BE49-F238E27FC236}">
                      <a16:creationId xmlns:a16="http://schemas.microsoft.com/office/drawing/2014/main" id="{3069FB97-A163-4B45-A73C-EE06226B7D7B}"/>
                    </a:ext>
                  </a:extLst>
                </p14:cNvPr>
                <p14:cNvContentPartPr/>
                <p14:nvPr/>
              </p14:nvContentPartPr>
              <p14:xfrm>
                <a:off x="7094813" y="5855107"/>
                <a:ext cx="102960" cy="82080"/>
              </p14:xfrm>
            </p:contentPart>
          </mc:Choice>
          <mc:Fallback xmlns="">
            <p:pic>
              <p:nvPicPr>
                <p:cNvPr id="167342" name="Freihand 167341">
                  <a:extLst>
                    <a:ext uri="{FF2B5EF4-FFF2-40B4-BE49-F238E27FC236}">
                      <a16:creationId xmlns:a16="http://schemas.microsoft.com/office/drawing/2014/main" id="{3069FB97-A163-4B45-A73C-EE06226B7D7B}"/>
                    </a:ext>
                  </a:extLst>
                </p:cNvPr>
                <p:cNvPicPr/>
                <p:nvPr/>
              </p:nvPicPr>
              <p:blipFill>
                <a:blip r:embed="rId815"/>
                <a:stretch>
                  <a:fillRect/>
                </a:stretch>
              </p:blipFill>
              <p:spPr>
                <a:xfrm>
                  <a:off x="7090493" y="5850787"/>
                  <a:ext cx="1116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816">
              <p14:nvContentPartPr>
                <p14:cNvPr id="167343" name="Freihand 167342">
                  <a:extLst>
                    <a:ext uri="{FF2B5EF4-FFF2-40B4-BE49-F238E27FC236}">
                      <a16:creationId xmlns:a16="http://schemas.microsoft.com/office/drawing/2014/main" id="{C9CB1F86-0A1F-40B1-BF81-A4DDABB4257F}"/>
                    </a:ext>
                  </a:extLst>
                </p14:cNvPr>
                <p14:cNvContentPartPr/>
                <p14:nvPr/>
              </p14:nvContentPartPr>
              <p14:xfrm>
                <a:off x="7213613" y="5805067"/>
                <a:ext cx="124200" cy="135720"/>
              </p14:xfrm>
            </p:contentPart>
          </mc:Choice>
          <mc:Fallback xmlns="">
            <p:pic>
              <p:nvPicPr>
                <p:cNvPr id="167343" name="Freihand 167342">
                  <a:extLst>
                    <a:ext uri="{FF2B5EF4-FFF2-40B4-BE49-F238E27FC236}">
                      <a16:creationId xmlns:a16="http://schemas.microsoft.com/office/drawing/2014/main" id="{C9CB1F86-0A1F-40B1-BF81-A4DDABB4257F}"/>
                    </a:ext>
                  </a:extLst>
                </p:cNvPr>
                <p:cNvPicPr/>
                <p:nvPr/>
              </p:nvPicPr>
              <p:blipFill>
                <a:blip r:embed="rId817"/>
                <a:stretch>
                  <a:fillRect/>
                </a:stretch>
              </p:blipFill>
              <p:spPr>
                <a:xfrm>
                  <a:off x="7209293" y="5800747"/>
                  <a:ext cx="1328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818">
              <p14:nvContentPartPr>
                <p14:cNvPr id="167344" name="Freihand 167343">
                  <a:extLst>
                    <a:ext uri="{FF2B5EF4-FFF2-40B4-BE49-F238E27FC236}">
                      <a16:creationId xmlns:a16="http://schemas.microsoft.com/office/drawing/2014/main" id="{C21D9FDA-5B7F-4FB8-B631-122096C0009E}"/>
                    </a:ext>
                  </a:extLst>
                </p14:cNvPr>
                <p14:cNvContentPartPr/>
                <p14:nvPr/>
              </p14:nvContentPartPr>
              <p14:xfrm>
                <a:off x="7336013" y="5713987"/>
                <a:ext cx="321480" cy="196560"/>
              </p14:xfrm>
            </p:contentPart>
          </mc:Choice>
          <mc:Fallback xmlns="">
            <p:pic>
              <p:nvPicPr>
                <p:cNvPr id="167344" name="Freihand 167343">
                  <a:extLst>
                    <a:ext uri="{FF2B5EF4-FFF2-40B4-BE49-F238E27FC236}">
                      <a16:creationId xmlns:a16="http://schemas.microsoft.com/office/drawing/2014/main" id="{C21D9FDA-5B7F-4FB8-B631-122096C0009E}"/>
                    </a:ext>
                  </a:extLst>
                </p:cNvPr>
                <p:cNvPicPr/>
                <p:nvPr/>
              </p:nvPicPr>
              <p:blipFill>
                <a:blip r:embed="rId819"/>
                <a:stretch>
                  <a:fillRect/>
                </a:stretch>
              </p:blipFill>
              <p:spPr>
                <a:xfrm>
                  <a:off x="7331693" y="5709667"/>
                  <a:ext cx="3301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820">
              <p14:nvContentPartPr>
                <p14:cNvPr id="167345" name="Freihand 167344">
                  <a:extLst>
                    <a:ext uri="{FF2B5EF4-FFF2-40B4-BE49-F238E27FC236}">
                      <a16:creationId xmlns:a16="http://schemas.microsoft.com/office/drawing/2014/main" id="{F2F825F2-0D4C-4E8B-82C7-F08BAD5F76A1}"/>
                    </a:ext>
                  </a:extLst>
                </p14:cNvPr>
                <p14:cNvContentPartPr/>
                <p14:nvPr/>
              </p14:nvContentPartPr>
              <p14:xfrm>
                <a:off x="7456613" y="5666827"/>
                <a:ext cx="26280" cy="11520"/>
              </p14:xfrm>
            </p:contentPart>
          </mc:Choice>
          <mc:Fallback xmlns="">
            <p:pic>
              <p:nvPicPr>
                <p:cNvPr id="167345" name="Freihand 167344">
                  <a:extLst>
                    <a:ext uri="{FF2B5EF4-FFF2-40B4-BE49-F238E27FC236}">
                      <a16:creationId xmlns:a16="http://schemas.microsoft.com/office/drawing/2014/main" id="{F2F825F2-0D4C-4E8B-82C7-F08BAD5F76A1}"/>
                    </a:ext>
                  </a:extLst>
                </p:cNvPr>
                <p:cNvPicPr/>
                <p:nvPr/>
              </p:nvPicPr>
              <p:blipFill>
                <a:blip r:embed="rId821"/>
                <a:stretch>
                  <a:fillRect/>
                </a:stretch>
              </p:blipFill>
              <p:spPr>
                <a:xfrm>
                  <a:off x="7452293" y="5662507"/>
                  <a:ext cx="349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822">
              <p14:nvContentPartPr>
                <p14:cNvPr id="167346" name="Freihand 167345">
                  <a:extLst>
                    <a:ext uri="{FF2B5EF4-FFF2-40B4-BE49-F238E27FC236}">
                      <a16:creationId xmlns:a16="http://schemas.microsoft.com/office/drawing/2014/main" id="{FE53D690-C88D-4F65-93FE-98829F93B665}"/>
                    </a:ext>
                  </a:extLst>
                </p14:cNvPr>
                <p14:cNvContentPartPr/>
                <p14:nvPr/>
              </p14:nvContentPartPr>
              <p14:xfrm>
                <a:off x="6531053" y="6059227"/>
                <a:ext cx="254880" cy="157320"/>
              </p14:xfrm>
            </p:contentPart>
          </mc:Choice>
          <mc:Fallback xmlns="">
            <p:pic>
              <p:nvPicPr>
                <p:cNvPr id="167346" name="Freihand 167345">
                  <a:extLst>
                    <a:ext uri="{FF2B5EF4-FFF2-40B4-BE49-F238E27FC236}">
                      <a16:creationId xmlns:a16="http://schemas.microsoft.com/office/drawing/2014/main" id="{FE53D690-C88D-4F65-93FE-98829F93B665}"/>
                    </a:ext>
                  </a:extLst>
                </p:cNvPr>
                <p:cNvPicPr/>
                <p:nvPr/>
              </p:nvPicPr>
              <p:blipFill>
                <a:blip r:embed="rId823"/>
                <a:stretch>
                  <a:fillRect/>
                </a:stretch>
              </p:blipFill>
              <p:spPr>
                <a:xfrm>
                  <a:off x="6526733" y="6054907"/>
                  <a:ext cx="2635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824">
              <p14:nvContentPartPr>
                <p14:cNvPr id="167347" name="Freihand 167346">
                  <a:extLst>
                    <a:ext uri="{FF2B5EF4-FFF2-40B4-BE49-F238E27FC236}">
                      <a16:creationId xmlns:a16="http://schemas.microsoft.com/office/drawing/2014/main" id="{3076EF06-6B6D-4511-8B70-E339ACAC5F2C}"/>
                    </a:ext>
                  </a:extLst>
                </p14:cNvPr>
                <p14:cNvContentPartPr/>
                <p14:nvPr/>
              </p14:nvContentPartPr>
              <p14:xfrm>
                <a:off x="6785573" y="6123667"/>
                <a:ext cx="125280" cy="105840"/>
              </p14:xfrm>
            </p:contentPart>
          </mc:Choice>
          <mc:Fallback xmlns="">
            <p:pic>
              <p:nvPicPr>
                <p:cNvPr id="167347" name="Freihand 167346">
                  <a:extLst>
                    <a:ext uri="{FF2B5EF4-FFF2-40B4-BE49-F238E27FC236}">
                      <a16:creationId xmlns:a16="http://schemas.microsoft.com/office/drawing/2014/main" id="{3076EF06-6B6D-4511-8B70-E339ACAC5F2C}"/>
                    </a:ext>
                  </a:extLst>
                </p:cNvPr>
                <p:cNvPicPr/>
                <p:nvPr/>
              </p:nvPicPr>
              <p:blipFill>
                <a:blip r:embed="rId825"/>
                <a:stretch>
                  <a:fillRect/>
                </a:stretch>
              </p:blipFill>
              <p:spPr>
                <a:xfrm>
                  <a:off x="6781253" y="6119347"/>
                  <a:ext cx="133920" cy="114480"/>
                </a:xfrm>
                <a:prstGeom prst="rect">
                  <a:avLst/>
                </a:prstGeom>
              </p:spPr>
            </p:pic>
          </mc:Fallback>
        </mc:AlternateContent>
      </p:grpSp>
      <p:grpSp>
        <p:nvGrpSpPr>
          <p:cNvPr id="167353" name="Gruppieren 167352">
            <a:extLst>
              <a:ext uri="{FF2B5EF4-FFF2-40B4-BE49-F238E27FC236}">
                <a16:creationId xmlns:a16="http://schemas.microsoft.com/office/drawing/2014/main" id="{4F41D30C-87F3-4C52-BCB8-E62E9F1A3913}"/>
              </a:ext>
            </a:extLst>
          </p:cNvPr>
          <p:cNvGrpSpPr/>
          <p:nvPr/>
        </p:nvGrpSpPr>
        <p:grpSpPr>
          <a:xfrm>
            <a:off x="6500093" y="6314467"/>
            <a:ext cx="630720" cy="270720"/>
            <a:chOff x="6500093" y="6314467"/>
            <a:chExt cx="630720" cy="270720"/>
          </a:xfrm>
        </p:grpSpPr>
        <mc:AlternateContent xmlns:mc="http://schemas.openxmlformats.org/markup-compatibility/2006" xmlns:p14="http://schemas.microsoft.com/office/powerpoint/2010/main">
          <mc:Choice Requires="p14">
            <p:contentPart p14:bwMode="auto" r:id="rId826">
              <p14:nvContentPartPr>
                <p14:cNvPr id="167348" name="Freihand 167347">
                  <a:extLst>
                    <a:ext uri="{FF2B5EF4-FFF2-40B4-BE49-F238E27FC236}">
                      <a16:creationId xmlns:a16="http://schemas.microsoft.com/office/drawing/2014/main" id="{E9B1593E-2ED8-4E96-9984-22C29C0806AE}"/>
                    </a:ext>
                  </a:extLst>
                </p14:cNvPr>
                <p14:cNvContentPartPr/>
                <p14:nvPr/>
              </p14:nvContentPartPr>
              <p14:xfrm>
                <a:off x="6637973" y="6413827"/>
                <a:ext cx="27000" cy="147240"/>
              </p14:xfrm>
            </p:contentPart>
          </mc:Choice>
          <mc:Fallback xmlns="">
            <p:pic>
              <p:nvPicPr>
                <p:cNvPr id="167348" name="Freihand 167347">
                  <a:extLst>
                    <a:ext uri="{FF2B5EF4-FFF2-40B4-BE49-F238E27FC236}">
                      <a16:creationId xmlns:a16="http://schemas.microsoft.com/office/drawing/2014/main" id="{E9B1593E-2ED8-4E96-9984-22C29C0806AE}"/>
                    </a:ext>
                  </a:extLst>
                </p:cNvPr>
                <p:cNvPicPr/>
                <p:nvPr/>
              </p:nvPicPr>
              <p:blipFill>
                <a:blip r:embed="rId827"/>
                <a:stretch>
                  <a:fillRect/>
                </a:stretch>
              </p:blipFill>
              <p:spPr>
                <a:xfrm>
                  <a:off x="6633653" y="6409507"/>
                  <a:ext cx="356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167349" name="Freihand 167348">
                  <a:extLst>
                    <a:ext uri="{FF2B5EF4-FFF2-40B4-BE49-F238E27FC236}">
                      <a16:creationId xmlns:a16="http://schemas.microsoft.com/office/drawing/2014/main" id="{8A1F9772-30D6-4FF1-9FBD-6AAA5B5A6B33}"/>
                    </a:ext>
                  </a:extLst>
                </p14:cNvPr>
                <p14:cNvContentPartPr/>
                <p14:nvPr/>
              </p14:nvContentPartPr>
              <p14:xfrm>
                <a:off x="6500093" y="6365227"/>
                <a:ext cx="230040" cy="219960"/>
              </p14:xfrm>
            </p:contentPart>
          </mc:Choice>
          <mc:Fallback xmlns="">
            <p:pic>
              <p:nvPicPr>
                <p:cNvPr id="167349" name="Freihand 167348">
                  <a:extLst>
                    <a:ext uri="{FF2B5EF4-FFF2-40B4-BE49-F238E27FC236}">
                      <a16:creationId xmlns:a16="http://schemas.microsoft.com/office/drawing/2014/main" id="{8A1F9772-30D6-4FF1-9FBD-6AAA5B5A6B33}"/>
                    </a:ext>
                  </a:extLst>
                </p:cNvPr>
                <p:cNvPicPr/>
                <p:nvPr/>
              </p:nvPicPr>
              <p:blipFill>
                <a:blip r:embed="rId829"/>
                <a:stretch>
                  <a:fillRect/>
                </a:stretch>
              </p:blipFill>
              <p:spPr>
                <a:xfrm>
                  <a:off x="6495773" y="6360907"/>
                  <a:ext cx="23868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830">
              <p14:nvContentPartPr>
                <p14:cNvPr id="167350" name="Freihand 167349">
                  <a:extLst>
                    <a:ext uri="{FF2B5EF4-FFF2-40B4-BE49-F238E27FC236}">
                      <a16:creationId xmlns:a16="http://schemas.microsoft.com/office/drawing/2014/main" id="{324DA345-76C7-41B5-AF59-AEECA2E5FB7F}"/>
                    </a:ext>
                  </a:extLst>
                </p14:cNvPr>
                <p14:cNvContentPartPr/>
                <p14:nvPr/>
              </p14:nvContentPartPr>
              <p14:xfrm>
                <a:off x="6798893" y="6392947"/>
                <a:ext cx="36360" cy="146520"/>
              </p14:xfrm>
            </p:contentPart>
          </mc:Choice>
          <mc:Fallback xmlns="">
            <p:pic>
              <p:nvPicPr>
                <p:cNvPr id="167350" name="Freihand 167349">
                  <a:extLst>
                    <a:ext uri="{FF2B5EF4-FFF2-40B4-BE49-F238E27FC236}">
                      <a16:creationId xmlns:a16="http://schemas.microsoft.com/office/drawing/2014/main" id="{324DA345-76C7-41B5-AF59-AEECA2E5FB7F}"/>
                    </a:ext>
                  </a:extLst>
                </p:cNvPr>
                <p:cNvPicPr/>
                <p:nvPr/>
              </p:nvPicPr>
              <p:blipFill>
                <a:blip r:embed="rId831"/>
                <a:stretch>
                  <a:fillRect/>
                </a:stretch>
              </p:blipFill>
              <p:spPr>
                <a:xfrm>
                  <a:off x="6794573" y="6388627"/>
                  <a:ext cx="450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832">
              <p14:nvContentPartPr>
                <p14:cNvPr id="167351" name="Freihand 167350">
                  <a:extLst>
                    <a:ext uri="{FF2B5EF4-FFF2-40B4-BE49-F238E27FC236}">
                      <a16:creationId xmlns:a16="http://schemas.microsoft.com/office/drawing/2014/main" id="{9700AB45-A2C0-4462-A01D-DD626AE7C60B}"/>
                    </a:ext>
                  </a:extLst>
                </p14:cNvPr>
                <p14:cNvContentPartPr/>
                <p14:nvPr/>
              </p14:nvContentPartPr>
              <p14:xfrm>
                <a:off x="6936413" y="6363067"/>
                <a:ext cx="43560" cy="209160"/>
              </p14:xfrm>
            </p:contentPart>
          </mc:Choice>
          <mc:Fallback xmlns="">
            <p:pic>
              <p:nvPicPr>
                <p:cNvPr id="167351" name="Freihand 167350">
                  <a:extLst>
                    <a:ext uri="{FF2B5EF4-FFF2-40B4-BE49-F238E27FC236}">
                      <a16:creationId xmlns:a16="http://schemas.microsoft.com/office/drawing/2014/main" id="{9700AB45-A2C0-4462-A01D-DD626AE7C60B}"/>
                    </a:ext>
                  </a:extLst>
                </p:cNvPr>
                <p:cNvPicPr/>
                <p:nvPr/>
              </p:nvPicPr>
              <p:blipFill>
                <a:blip r:embed="rId833"/>
                <a:stretch>
                  <a:fillRect/>
                </a:stretch>
              </p:blipFill>
              <p:spPr>
                <a:xfrm>
                  <a:off x="6932093" y="6358747"/>
                  <a:ext cx="522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834">
              <p14:nvContentPartPr>
                <p14:cNvPr id="167352" name="Freihand 167351">
                  <a:extLst>
                    <a:ext uri="{FF2B5EF4-FFF2-40B4-BE49-F238E27FC236}">
                      <a16:creationId xmlns:a16="http://schemas.microsoft.com/office/drawing/2014/main" id="{42F9B689-8E02-44BC-8C86-53D317E2388B}"/>
                    </a:ext>
                  </a:extLst>
                </p14:cNvPr>
                <p14:cNvContentPartPr/>
                <p14:nvPr/>
              </p14:nvContentPartPr>
              <p14:xfrm>
                <a:off x="6844973" y="6314467"/>
                <a:ext cx="285840" cy="106200"/>
              </p14:xfrm>
            </p:contentPart>
          </mc:Choice>
          <mc:Fallback xmlns="">
            <p:pic>
              <p:nvPicPr>
                <p:cNvPr id="167352" name="Freihand 167351">
                  <a:extLst>
                    <a:ext uri="{FF2B5EF4-FFF2-40B4-BE49-F238E27FC236}">
                      <a16:creationId xmlns:a16="http://schemas.microsoft.com/office/drawing/2014/main" id="{42F9B689-8E02-44BC-8C86-53D317E2388B}"/>
                    </a:ext>
                  </a:extLst>
                </p:cNvPr>
                <p:cNvPicPr/>
                <p:nvPr/>
              </p:nvPicPr>
              <p:blipFill>
                <a:blip r:embed="rId835"/>
                <a:stretch>
                  <a:fillRect/>
                </a:stretch>
              </p:blipFill>
              <p:spPr>
                <a:xfrm>
                  <a:off x="6840653" y="6310147"/>
                  <a:ext cx="294480" cy="114840"/>
                </a:xfrm>
                <a:prstGeom prst="rect">
                  <a:avLst/>
                </a:prstGeom>
              </p:spPr>
            </p:pic>
          </mc:Fallback>
        </mc:AlternateContent>
      </p:grpSp>
      <p:grpSp>
        <p:nvGrpSpPr>
          <p:cNvPr id="167376" name="Gruppieren 167375">
            <a:extLst>
              <a:ext uri="{FF2B5EF4-FFF2-40B4-BE49-F238E27FC236}">
                <a16:creationId xmlns:a16="http://schemas.microsoft.com/office/drawing/2014/main" id="{B14035AD-5F97-4CB7-B76C-8F87F32C440A}"/>
              </a:ext>
            </a:extLst>
          </p:cNvPr>
          <p:cNvGrpSpPr/>
          <p:nvPr/>
        </p:nvGrpSpPr>
        <p:grpSpPr>
          <a:xfrm>
            <a:off x="1729013" y="4899667"/>
            <a:ext cx="4112280" cy="1640880"/>
            <a:chOff x="1729013" y="4899667"/>
            <a:chExt cx="4112280" cy="1640880"/>
          </a:xfrm>
        </p:grpSpPr>
        <mc:AlternateContent xmlns:mc="http://schemas.openxmlformats.org/markup-compatibility/2006" xmlns:p14="http://schemas.microsoft.com/office/powerpoint/2010/main">
          <mc:Choice Requires="p14">
            <p:contentPart p14:bwMode="auto" r:id="rId836">
              <p14:nvContentPartPr>
                <p14:cNvPr id="167355" name="Freihand 167354">
                  <a:extLst>
                    <a:ext uri="{FF2B5EF4-FFF2-40B4-BE49-F238E27FC236}">
                      <a16:creationId xmlns:a16="http://schemas.microsoft.com/office/drawing/2014/main" id="{957B3E69-8BF3-4003-A2C2-C6A8F4D2D11E}"/>
                    </a:ext>
                  </a:extLst>
                </p14:cNvPr>
                <p14:cNvContentPartPr/>
                <p14:nvPr/>
              </p14:nvContentPartPr>
              <p14:xfrm>
                <a:off x="5143613" y="4899667"/>
                <a:ext cx="697680" cy="603000"/>
              </p14:xfrm>
            </p:contentPart>
          </mc:Choice>
          <mc:Fallback xmlns="">
            <p:pic>
              <p:nvPicPr>
                <p:cNvPr id="167355" name="Freihand 167354">
                  <a:extLst>
                    <a:ext uri="{FF2B5EF4-FFF2-40B4-BE49-F238E27FC236}">
                      <a16:creationId xmlns:a16="http://schemas.microsoft.com/office/drawing/2014/main" id="{957B3E69-8BF3-4003-A2C2-C6A8F4D2D11E}"/>
                    </a:ext>
                  </a:extLst>
                </p:cNvPr>
                <p:cNvPicPr/>
                <p:nvPr/>
              </p:nvPicPr>
              <p:blipFill>
                <a:blip r:embed="rId837"/>
                <a:stretch>
                  <a:fillRect/>
                </a:stretch>
              </p:blipFill>
              <p:spPr>
                <a:xfrm>
                  <a:off x="5139293" y="4895347"/>
                  <a:ext cx="706320" cy="611640"/>
                </a:xfrm>
                <a:prstGeom prst="rect">
                  <a:avLst/>
                </a:prstGeom>
              </p:spPr>
            </p:pic>
          </mc:Fallback>
        </mc:AlternateContent>
        <mc:AlternateContent xmlns:mc="http://schemas.openxmlformats.org/markup-compatibility/2006" xmlns:p14="http://schemas.microsoft.com/office/powerpoint/2010/main">
          <mc:Choice Requires="p14">
            <p:contentPart p14:bwMode="auto" r:id="rId838">
              <p14:nvContentPartPr>
                <p14:cNvPr id="167356" name="Freihand 167355">
                  <a:extLst>
                    <a:ext uri="{FF2B5EF4-FFF2-40B4-BE49-F238E27FC236}">
                      <a16:creationId xmlns:a16="http://schemas.microsoft.com/office/drawing/2014/main" id="{08831A93-C138-4719-873F-F0918EB5541B}"/>
                    </a:ext>
                  </a:extLst>
                </p14:cNvPr>
                <p14:cNvContentPartPr/>
                <p14:nvPr/>
              </p14:nvContentPartPr>
              <p14:xfrm>
                <a:off x="2754653" y="5518147"/>
                <a:ext cx="2832840" cy="1022400"/>
              </p14:xfrm>
            </p:contentPart>
          </mc:Choice>
          <mc:Fallback xmlns="">
            <p:pic>
              <p:nvPicPr>
                <p:cNvPr id="167356" name="Freihand 167355">
                  <a:extLst>
                    <a:ext uri="{FF2B5EF4-FFF2-40B4-BE49-F238E27FC236}">
                      <a16:creationId xmlns:a16="http://schemas.microsoft.com/office/drawing/2014/main" id="{08831A93-C138-4719-873F-F0918EB5541B}"/>
                    </a:ext>
                  </a:extLst>
                </p:cNvPr>
                <p:cNvPicPr/>
                <p:nvPr/>
              </p:nvPicPr>
              <p:blipFill>
                <a:blip r:embed="rId839"/>
                <a:stretch>
                  <a:fillRect/>
                </a:stretch>
              </p:blipFill>
              <p:spPr>
                <a:xfrm>
                  <a:off x="2750333" y="5513827"/>
                  <a:ext cx="2841480" cy="1031040"/>
                </a:xfrm>
                <a:prstGeom prst="rect">
                  <a:avLst/>
                </a:prstGeom>
              </p:spPr>
            </p:pic>
          </mc:Fallback>
        </mc:AlternateContent>
        <mc:AlternateContent xmlns:mc="http://schemas.openxmlformats.org/markup-compatibility/2006" xmlns:p14="http://schemas.microsoft.com/office/powerpoint/2010/main">
          <mc:Choice Requires="p14">
            <p:contentPart p14:bwMode="auto" r:id="rId840">
              <p14:nvContentPartPr>
                <p14:cNvPr id="167358" name="Freihand 167357">
                  <a:extLst>
                    <a:ext uri="{FF2B5EF4-FFF2-40B4-BE49-F238E27FC236}">
                      <a16:creationId xmlns:a16="http://schemas.microsoft.com/office/drawing/2014/main" id="{008459CE-CE18-41DC-BB06-4500BF85E029}"/>
                    </a:ext>
                  </a:extLst>
                </p14:cNvPr>
                <p14:cNvContentPartPr/>
                <p14:nvPr/>
              </p14:nvContentPartPr>
              <p14:xfrm>
                <a:off x="1910093" y="4964827"/>
                <a:ext cx="165600" cy="247320"/>
              </p14:xfrm>
            </p:contentPart>
          </mc:Choice>
          <mc:Fallback xmlns="">
            <p:pic>
              <p:nvPicPr>
                <p:cNvPr id="167358" name="Freihand 167357">
                  <a:extLst>
                    <a:ext uri="{FF2B5EF4-FFF2-40B4-BE49-F238E27FC236}">
                      <a16:creationId xmlns:a16="http://schemas.microsoft.com/office/drawing/2014/main" id="{008459CE-CE18-41DC-BB06-4500BF85E029}"/>
                    </a:ext>
                  </a:extLst>
                </p:cNvPr>
                <p:cNvPicPr/>
                <p:nvPr/>
              </p:nvPicPr>
              <p:blipFill>
                <a:blip r:embed="rId841"/>
                <a:stretch>
                  <a:fillRect/>
                </a:stretch>
              </p:blipFill>
              <p:spPr>
                <a:xfrm>
                  <a:off x="1905773" y="4960507"/>
                  <a:ext cx="1742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842">
              <p14:nvContentPartPr>
                <p14:cNvPr id="167359" name="Freihand 167358">
                  <a:extLst>
                    <a:ext uri="{FF2B5EF4-FFF2-40B4-BE49-F238E27FC236}">
                      <a16:creationId xmlns:a16="http://schemas.microsoft.com/office/drawing/2014/main" id="{BBABC840-11F3-4399-8609-1F724B9F4A90}"/>
                    </a:ext>
                  </a:extLst>
                </p14:cNvPr>
                <p14:cNvContentPartPr/>
                <p14:nvPr/>
              </p14:nvContentPartPr>
              <p14:xfrm>
                <a:off x="1993973" y="4980307"/>
                <a:ext cx="150120" cy="243000"/>
              </p14:xfrm>
            </p:contentPart>
          </mc:Choice>
          <mc:Fallback xmlns="">
            <p:pic>
              <p:nvPicPr>
                <p:cNvPr id="167359" name="Freihand 167358">
                  <a:extLst>
                    <a:ext uri="{FF2B5EF4-FFF2-40B4-BE49-F238E27FC236}">
                      <a16:creationId xmlns:a16="http://schemas.microsoft.com/office/drawing/2014/main" id="{BBABC840-11F3-4399-8609-1F724B9F4A90}"/>
                    </a:ext>
                  </a:extLst>
                </p:cNvPr>
                <p:cNvPicPr/>
                <p:nvPr/>
              </p:nvPicPr>
              <p:blipFill>
                <a:blip r:embed="rId843"/>
                <a:stretch>
                  <a:fillRect/>
                </a:stretch>
              </p:blipFill>
              <p:spPr>
                <a:xfrm>
                  <a:off x="1989653" y="4975987"/>
                  <a:ext cx="15876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844">
              <p14:nvContentPartPr>
                <p14:cNvPr id="167360" name="Freihand 167359">
                  <a:extLst>
                    <a:ext uri="{FF2B5EF4-FFF2-40B4-BE49-F238E27FC236}">
                      <a16:creationId xmlns:a16="http://schemas.microsoft.com/office/drawing/2014/main" id="{97C064E6-97A3-4B0A-8803-AB2777C81683}"/>
                    </a:ext>
                  </a:extLst>
                </p14:cNvPr>
                <p14:cNvContentPartPr/>
                <p14:nvPr/>
              </p14:nvContentPartPr>
              <p14:xfrm>
                <a:off x="2206373" y="5028907"/>
                <a:ext cx="133200" cy="109080"/>
              </p14:xfrm>
            </p:contentPart>
          </mc:Choice>
          <mc:Fallback xmlns="">
            <p:pic>
              <p:nvPicPr>
                <p:cNvPr id="167360" name="Freihand 167359">
                  <a:extLst>
                    <a:ext uri="{FF2B5EF4-FFF2-40B4-BE49-F238E27FC236}">
                      <a16:creationId xmlns:a16="http://schemas.microsoft.com/office/drawing/2014/main" id="{97C064E6-97A3-4B0A-8803-AB2777C81683}"/>
                    </a:ext>
                  </a:extLst>
                </p:cNvPr>
                <p:cNvPicPr/>
                <p:nvPr/>
              </p:nvPicPr>
              <p:blipFill>
                <a:blip r:embed="rId845"/>
                <a:stretch>
                  <a:fillRect/>
                </a:stretch>
              </p:blipFill>
              <p:spPr>
                <a:xfrm>
                  <a:off x="2202053" y="5024587"/>
                  <a:ext cx="1418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846">
              <p14:nvContentPartPr>
                <p14:cNvPr id="167361" name="Freihand 167360">
                  <a:extLst>
                    <a:ext uri="{FF2B5EF4-FFF2-40B4-BE49-F238E27FC236}">
                      <a16:creationId xmlns:a16="http://schemas.microsoft.com/office/drawing/2014/main" id="{C06EC722-070D-4586-8FB9-79315DB11AA3}"/>
                    </a:ext>
                  </a:extLst>
                </p14:cNvPr>
                <p14:cNvContentPartPr/>
                <p14:nvPr/>
              </p14:nvContentPartPr>
              <p14:xfrm>
                <a:off x="2363333" y="5029987"/>
                <a:ext cx="114120" cy="123120"/>
              </p14:xfrm>
            </p:contentPart>
          </mc:Choice>
          <mc:Fallback xmlns="">
            <p:pic>
              <p:nvPicPr>
                <p:cNvPr id="167361" name="Freihand 167360">
                  <a:extLst>
                    <a:ext uri="{FF2B5EF4-FFF2-40B4-BE49-F238E27FC236}">
                      <a16:creationId xmlns:a16="http://schemas.microsoft.com/office/drawing/2014/main" id="{C06EC722-070D-4586-8FB9-79315DB11AA3}"/>
                    </a:ext>
                  </a:extLst>
                </p:cNvPr>
                <p:cNvPicPr/>
                <p:nvPr/>
              </p:nvPicPr>
              <p:blipFill>
                <a:blip r:embed="rId847"/>
                <a:stretch>
                  <a:fillRect/>
                </a:stretch>
              </p:blipFill>
              <p:spPr>
                <a:xfrm>
                  <a:off x="2359013" y="5025667"/>
                  <a:ext cx="1227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848">
              <p14:nvContentPartPr>
                <p14:cNvPr id="167362" name="Freihand 167361">
                  <a:extLst>
                    <a:ext uri="{FF2B5EF4-FFF2-40B4-BE49-F238E27FC236}">
                      <a16:creationId xmlns:a16="http://schemas.microsoft.com/office/drawing/2014/main" id="{F11B5C85-EEA5-4029-8EF7-A9014B931CB8}"/>
                    </a:ext>
                  </a:extLst>
                </p14:cNvPr>
                <p14:cNvContentPartPr/>
                <p14:nvPr/>
              </p14:nvContentPartPr>
              <p14:xfrm>
                <a:off x="2479973" y="4970587"/>
                <a:ext cx="347760" cy="307440"/>
              </p14:xfrm>
            </p:contentPart>
          </mc:Choice>
          <mc:Fallback xmlns="">
            <p:pic>
              <p:nvPicPr>
                <p:cNvPr id="167362" name="Freihand 167361">
                  <a:extLst>
                    <a:ext uri="{FF2B5EF4-FFF2-40B4-BE49-F238E27FC236}">
                      <a16:creationId xmlns:a16="http://schemas.microsoft.com/office/drawing/2014/main" id="{F11B5C85-EEA5-4029-8EF7-A9014B931CB8}"/>
                    </a:ext>
                  </a:extLst>
                </p:cNvPr>
                <p:cNvPicPr/>
                <p:nvPr/>
              </p:nvPicPr>
              <p:blipFill>
                <a:blip r:embed="rId849"/>
                <a:stretch>
                  <a:fillRect/>
                </a:stretch>
              </p:blipFill>
              <p:spPr>
                <a:xfrm>
                  <a:off x="2475653" y="4966267"/>
                  <a:ext cx="356400" cy="316080"/>
                </a:xfrm>
                <a:prstGeom prst="rect">
                  <a:avLst/>
                </a:prstGeom>
              </p:spPr>
            </p:pic>
          </mc:Fallback>
        </mc:AlternateContent>
        <mc:AlternateContent xmlns:mc="http://schemas.openxmlformats.org/markup-compatibility/2006" xmlns:p14="http://schemas.microsoft.com/office/powerpoint/2010/main">
          <mc:Choice Requires="p14">
            <p:contentPart p14:bwMode="auto" r:id="rId850">
              <p14:nvContentPartPr>
                <p14:cNvPr id="167363" name="Freihand 167362">
                  <a:extLst>
                    <a:ext uri="{FF2B5EF4-FFF2-40B4-BE49-F238E27FC236}">
                      <a16:creationId xmlns:a16="http://schemas.microsoft.com/office/drawing/2014/main" id="{AB66FC47-1DCB-4DB2-A53F-C879561946B3}"/>
                    </a:ext>
                  </a:extLst>
                </p14:cNvPr>
                <p14:cNvContentPartPr/>
                <p14:nvPr/>
              </p14:nvContentPartPr>
              <p14:xfrm>
                <a:off x="2880293" y="4958707"/>
                <a:ext cx="193320" cy="160200"/>
              </p14:xfrm>
            </p:contentPart>
          </mc:Choice>
          <mc:Fallback xmlns="">
            <p:pic>
              <p:nvPicPr>
                <p:cNvPr id="167363" name="Freihand 167362">
                  <a:extLst>
                    <a:ext uri="{FF2B5EF4-FFF2-40B4-BE49-F238E27FC236}">
                      <a16:creationId xmlns:a16="http://schemas.microsoft.com/office/drawing/2014/main" id="{AB66FC47-1DCB-4DB2-A53F-C879561946B3}"/>
                    </a:ext>
                  </a:extLst>
                </p:cNvPr>
                <p:cNvPicPr/>
                <p:nvPr/>
              </p:nvPicPr>
              <p:blipFill>
                <a:blip r:embed="rId851"/>
                <a:stretch>
                  <a:fillRect/>
                </a:stretch>
              </p:blipFill>
              <p:spPr>
                <a:xfrm>
                  <a:off x="2875973" y="4954387"/>
                  <a:ext cx="2019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852">
              <p14:nvContentPartPr>
                <p14:cNvPr id="167364" name="Freihand 167363">
                  <a:extLst>
                    <a:ext uri="{FF2B5EF4-FFF2-40B4-BE49-F238E27FC236}">
                      <a16:creationId xmlns:a16="http://schemas.microsoft.com/office/drawing/2014/main" id="{5E6026F1-61ED-4278-972B-3B73917DEF63}"/>
                    </a:ext>
                  </a:extLst>
                </p14:cNvPr>
                <p14:cNvContentPartPr/>
                <p14:nvPr/>
              </p14:nvContentPartPr>
              <p14:xfrm>
                <a:off x="3149213" y="4996147"/>
                <a:ext cx="204120" cy="96840"/>
              </p14:xfrm>
            </p:contentPart>
          </mc:Choice>
          <mc:Fallback xmlns="">
            <p:pic>
              <p:nvPicPr>
                <p:cNvPr id="167364" name="Freihand 167363">
                  <a:extLst>
                    <a:ext uri="{FF2B5EF4-FFF2-40B4-BE49-F238E27FC236}">
                      <a16:creationId xmlns:a16="http://schemas.microsoft.com/office/drawing/2014/main" id="{5E6026F1-61ED-4278-972B-3B73917DEF63}"/>
                    </a:ext>
                  </a:extLst>
                </p:cNvPr>
                <p:cNvPicPr/>
                <p:nvPr/>
              </p:nvPicPr>
              <p:blipFill>
                <a:blip r:embed="rId853"/>
                <a:stretch>
                  <a:fillRect/>
                </a:stretch>
              </p:blipFill>
              <p:spPr>
                <a:xfrm>
                  <a:off x="3144893" y="4991827"/>
                  <a:ext cx="21276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854">
              <p14:nvContentPartPr>
                <p14:cNvPr id="167365" name="Freihand 167364">
                  <a:extLst>
                    <a:ext uri="{FF2B5EF4-FFF2-40B4-BE49-F238E27FC236}">
                      <a16:creationId xmlns:a16="http://schemas.microsoft.com/office/drawing/2014/main" id="{7121E253-51D3-435C-94A7-9E7958E56B6C}"/>
                    </a:ext>
                  </a:extLst>
                </p14:cNvPr>
                <p14:cNvContentPartPr/>
                <p14:nvPr/>
              </p14:nvContentPartPr>
              <p14:xfrm>
                <a:off x="3352973" y="4997947"/>
                <a:ext cx="271080" cy="84240"/>
              </p14:xfrm>
            </p:contentPart>
          </mc:Choice>
          <mc:Fallback xmlns="">
            <p:pic>
              <p:nvPicPr>
                <p:cNvPr id="167365" name="Freihand 167364">
                  <a:extLst>
                    <a:ext uri="{FF2B5EF4-FFF2-40B4-BE49-F238E27FC236}">
                      <a16:creationId xmlns:a16="http://schemas.microsoft.com/office/drawing/2014/main" id="{7121E253-51D3-435C-94A7-9E7958E56B6C}"/>
                    </a:ext>
                  </a:extLst>
                </p:cNvPr>
                <p:cNvPicPr/>
                <p:nvPr/>
              </p:nvPicPr>
              <p:blipFill>
                <a:blip r:embed="rId855"/>
                <a:stretch>
                  <a:fillRect/>
                </a:stretch>
              </p:blipFill>
              <p:spPr>
                <a:xfrm>
                  <a:off x="3348653" y="4993627"/>
                  <a:ext cx="2797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56">
              <p14:nvContentPartPr>
                <p14:cNvPr id="167366" name="Freihand 167365">
                  <a:extLst>
                    <a:ext uri="{FF2B5EF4-FFF2-40B4-BE49-F238E27FC236}">
                      <a16:creationId xmlns:a16="http://schemas.microsoft.com/office/drawing/2014/main" id="{44039718-35C6-419D-AC73-128E1374A881}"/>
                    </a:ext>
                  </a:extLst>
                </p14:cNvPr>
                <p14:cNvContentPartPr/>
                <p14:nvPr/>
              </p14:nvContentPartPr>
              <p14:xfrm>
                <a:off x="1729013" y="5297107"/>
                <a:ext cx="239400" cy="273600"/>
              </p14:xfrm>
            </p:contentPart>
          </mc:Choice>
          <mc:Fallback xmlns="">
            <p:pic>
              <p:nvPicPr>
                <p:cNvPr id="167366" name="Freihand 167365">
                  <a:extLst>
                    <a:ext uri="{FF2B5EF4-FFF2-40B4-BE49-F238E27FC236}">
                      <a16:creationId xmlns:a16="http://schemas.microsoft.com/office/drawing/2014/main" id="{44039718-35C6-419D-AC73-128E1374A881}"/>
                    </a:ext>
                  </a:extLst>
                </p:cNvPr>
                <p:cNvPicPr/>
                <p:nvPr/>
              </p:nvPicPr>
              <p:blipFill>
                <a:blip r:embed="rId857"/>
                <a:stretch>
                  <a:fillRect/>
                </a:stretch>
              </p:blipFill>
              <p:spPr>
                <a:xfrm>
                  <a:off x="1724693" y="5292787"/>
                  <a:ext cx="24804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858">
              <p14:nvContentPartPr>
                <p14:cNvPr id="167367" name="Freihand 167366">
                  <a:extLst>
                    <a:ext uri="{FF2B5EF4-FFF2-40B4-BE49-F238E27FC236}">
                      <a16:creationId xmlns:a16="http://schemas.microsoft.com/office/drawing/2014/main" id="{C97A69FA-9D5D-4DA3-896A-9C6191D805ED}"/>
                    </a:ext>
                  </a:extLst>
                </p14:cNvPr>
                <p14:cNvContentPartPr/>
                <p14:nvPr/>
              </p14:nvContentPartPr>
              <p14:xfrm>
                <a:off x="1836293" y="5425627"/>
                <a:ext cx="300600" cy="98640"/>
              </p14:xfrm>
            </p:contentPart>
          </mc:Choice>
          <mc:Fallback xmlns="">
            <p:pic>
              <p:nvPicPr>
                <p:cNvPr id="167367" name="Freihand 167366">
                  <a:extLst>
                    <a:ext uri="{FF2B5EF4-FFF2-40B4-BE49-F238E27FC236}">
                      <a16:creationId xmlns:a16="http://schemas.microsoft.com/office/drawing/2014/main" id="{C97A69FA-9D5D-4DA3-896A-9C6191D805ED}"/>
                    </a:ext>
                  </a:extLst>
                </p:cNvPr>
                <p:cNvPicPr/>
                <p:nvPr/>
              </p:nvPicPr>
              <p:blipFill>
                <a:blip r:embed="rId859"/>
                <a:stretch>
                  <a:fillRect/>
                </a:stretch>
              </p:blipFill>
              <p:spPr>
                <a:xfrm>
                  <a:off x="1831973" y="5421307"/>
                  <a:ext cx="3092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60">
              <p14:nvContentPartPr>
                <p14:cNvPr id="167368" name="Freihand 167367">
                  <a:extLst>
                    <a:ext uri="{FF2B5EF4-FFF2-40B4-BE49-F238E27FC236}">
                      <a16:creationId xmlns:a16="http://schemas.microsoft.com/office/drawing/2014/main" id="{7F2E511A-D595-412D-957D-15856CDC7305}"/>
                    </a:ext>
                  </a:extLst>
                </p14:cNvPr>
                <p14:cNvContentPartPr/>
                <p14:nvPr/>
              </p14:nvContentPartPr>
              <p14:xfrm>
                <a:off x="2140493" y="5341027"/>
                <a:ext cx="315720" cy="370440"/>
              </p14:xfrm>
            </p:contentPart>
          </mc:Choice>
          <mc:Fallback xmlns="">
            <p:pic>
              <p:nvPicPr>
                <p:cNvPr id="167368" name="Freihand 167367">
                  <a:extLst>
                    <a:ext uri="{FF2B5EF4-FFF2-40B4-BE49-F238E27FC236}">
                      <a16:creationId xmlns:a16="http://schemas.microsoft.com/office/drawing/2014/main" id="{7F2E511A-D595-412D-957D-15856CDC7305}"/>
                    </a:ext>
                  </a:extLst>
                </p:cNvPr>
                <p:cNvPicPr/>
                <p:nvPr/>
              </p:nvPicPr>
              <p:blipFill>
                <a:blip r:embed="rId861"/>
                <a:stretch>
                  <a:fillRect/>
                </a:stretch>
              </p:blipFill>
              <p:spPr>
                <a:xfrm>
                  <a:off x="2136173" y="5336707"/>
                  <a:ext cx="324360" cy="379080"/>
                </a:xfrm>
                <a:prstGeom prst="rect">
                  <a:avLst/>
                </a:prstGeom>
              </p:spPr>
            </p:pic>
          </mc:Fallback>
        </mc:AlternateContent>
        <mc:AlternateContent xmlns:mc="http://schemas.openxmlformats.org/markup-compatibility/2006" xmlns:p14="http://schemas.microsoft.com/office/powerpoint/2010/main">
          <mc:Choice Requires="p14">
            <p:contentPart p14:bwMode="auto" r:id="rId862">
              <p14:nvContentPartPr>
                <p14:cNvPr id="167369" name="Freihand 167368">
                  <a:extLst>
                    <a:ext uri="{FF2B5EF4-FFF2-40B4-BE49-F238E27FC236}">
                      <a16:creationId xmlns:a16="http://schemas.microsoft.com/office/drawing/2014/main" id="{84353FC1-A3FA-4730-BFD9-E0A0112C3D94}"/>
                    </a:ext>
                  </a:extLst>
                </p14:cNvPr>
                <p14:cNvContentPartPr/>
                <p14:nvPr/>
              </p14:nvContentPartPr>
              <p14:xfrm>
                <a:off x="2456573" y="5317987"/>
                <a:ext cx="278280" cy="187200"/>
              </p14:xfrm>
            </p:contentPart>
          </mc:Choice>
          <mc:Fallback xmlns="">
            <p:pic>
              <p:nvPicPr>
                <p:cNvPr id="167369" name="Freihand 167368">
                  <a:extLst>
                    <a:ext uri="{FF2B5EF4-FFF2-40B4-BE49-F238E27FC236}">
                      <a16:creationId xmlns:a16="http://schemas.microsoft.com/office/drawing/2014/main" id="{84353FC1-A3FA-4730-BFD9-E0A0112C3D94}"/>
                    </a:ext>
                  </a:extLst>
                </p:cNvPr>
                <p:cNvPicPr/>
                <p:nvPr/>
              </p:nvPicPr>
              <p:blipFill>
                <a:blip r:embed="rId863"/>
                <a:stretch>
                  <a:fillRect/>
                </a:stretch>
              </p:blipFill>
              <p:spPr>
                <a:xfrm>
                  <a:off x="2452253" y="5313667"/>
                  <a:ext cx="28692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864">
              <p14:nvContentPartPr>
                <p14:cNvPr id="167370" name="Freihand 167369">
                  <a:extLst>
                    <a:ext uri="{FF2B5EF4-FFF2-40B4-BE49-F238E27FC236}">
                      <a16:creationId xmlns:a16="http://schemas.microsoft.com/office/drawing/2014/main" id="{491030DF-CDAC-4523-AD8B-72C686F895B9}"/>
                    </a:ext>
                  </a:extLst>
                </p14:cNvPr>
                <p14:cNvContentPartPr/>
                <p14:nvPr/>
              </p14:nvContentPartPr>
              <p14:xfrm>
                <a:off x="2825573" y="5259307"/>
                <a:ext cx="155520" cy="280440"/>
              </p14:xfrm>
            </p:contentPart>
          </mc:Choice>
          <mc:Fallback xmlns="">
            <p:pic>
              <p:nvPicPr>
                <p:cNvPr id="167370" name="Freihand 167369">
                  <a:extLst>
                    <a:ext uri="{FF2B5EF4-FFF2-40B4-BE49-F238E27FC236}">
                      <a16:creationId xmlns:a16="http://schemas.microsoft.com/office/drawing/2014/main" id="{491030DF-CDAC-4523-AD8B-72C686F895B9}"/>
                    </a:ext>
                  </a:extLst>
                </p:cNvPr>
                <p:cNvPicPr/>
                <p:nvPr/>
              </p:nvPicPr>
              <p:blipFill>
                <a:blip r:embed="rId865"/>
                <a:stretch>
                  <a:fillRect/>
                </a:stretch>
              </p:blipFill>
              <p:spPr>
                <a:xfrm>
                  <a:off x="2821253" y="5254987"/>
                  <a:ext cx="16416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866">
              <p14:nvContentPartPr>
                <p14:cNvPr id="167371" name="Freihand 167370">
                  <a:extLst>
                    <a:ext uri="{FF2B5EF4-FFF2-40B4-BE49-F238E27FC236}">
                      <a16:creationId xmlns:a16="http://schemas.microsoft.com/office/drawing/2014/main" id="{4E2D17AF-240D-476C-8457-B9DDF6B60FCB}"/>
                    </a:ext>
                  </a:extLst>
                </p14:cNvPr>
                <p14:cNvContentPartPr/>
                <p14:nvPr/>
              </p14:nvContentPartPr>
              <p14:xfrm>
                <a:off x="3116453" y="5271547"/>
                <a:ext cx="85680" cy="199440"/>
              </p14:xfrm>
            </p:contentPart>
          </mc:Choice>
          <mc:Fallback xmlns="">
            <p:pic>
              <p:nvPicPr>
                <p:cNvPr id="167371" name="Freihand 167370">
                  <a:extLst>
                    <a:ext uri="{FF2B5EF4-FFF2-40B4-BE49-F238E27FC236}">
                      <a16:creationId xmlns:a16="http://schemas.microsoft.com/office/drawing/2014/main" id="{4E2D17AF-240D-476C-8457-B9DDF6B60FCB}"/>
                    </a:ext>
                  </a:extLst>
                </p:cNvPr>
                <p:cNvPicPr/>
                <p:nvPr/>
              </p:nvPicPr>
              <p:blipFill>
                <a:blip r:embed="rId867"/>
                <a:stretch>
                  <a:fillRect/>
                </a:stretch>
              </p:blipFill>
              <p:spPr>
                <a:xfrm>
                  <a:off x="3112133" y="5267227"/>
                  <a:ext cx="943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868">
              <p14:nvContentPartPr>
                <p14:cNvPr id="167372" name="Freihand 167371">
                  <a:extLst>
                    <a:ext uri="{FF2B5EF4-FFF2-40B4-BE49-F238E27FC236}">
                      <a16:creationId xmlns:a16="http://schemas.microsoft.com/office/drawing/2014/main" id="{4B41EE1D-DD12-4B4E-A3FA-8A5E06B84ED1}"/>
                    </a:ext>
                  </a:extLst>
                </p14:cNvPr>
                <p14:cNvContentPartPr/>
                <p14:nvPr/>
              </p14:nvContentPartPr>
              <p14:xfrm>
                <a:off x="3170093" y="5260387"/>
                <a:ext cx="107280" cy="163800"/>
              </p14:xfrm>
            </p:contentPart>
          </mc:Choice>
          <mc:Fallback xmlns="">
            <p:pic>
              <p:nvPicPr>
                <p:cNvPr id="167372" name="Freihand 167371">
                  <a:extLst>
                    <a:ext uri="{FF2B5EF4-FFF2-40B4-BE49-F238E27FC236}">
                      <a16:creationId xmlns:a16="http://schemas.microsoft.com/office/drawing/2014/main" id="{4B41EE1D-DD12-4B4E-A3FA-8A5E06B84ED1}"/>
                    </a:ext>
                  </a:extLst>
                </p:cNvPr>
                <p:cNvPicPr/>
                <p:nvPr/>
              </p:nvPicPr>
              <p:blipFill>
                <a:blip r:embed="rId869"/>
                <a:stretch>
                  <a:fillRect/>
                </a:stretch>
              </p:blipFill>
              <p:spPr>
                <a:xfrm>
                  <a:off x="3165773" y="5256067"/>
                  <a:ext cx="115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870">
              <p14:nvContentPartPr>
                <p14:cNvPr id="167373" name="Freihand 167372">
                  <a:extLst>
                    <a:ext uri="{FF2B5EF4-FFF2-40B4-BE49-F238E27FC236}">
                      <a16:creationId xmlns:a16="http://schemas.microsoft.com/office/drawing/2014/main" id="{375C2650-C0FD-4CAA-8EDB-8F32BC282C29}"/>
                    </a:ext>
                  </a:extLst>
                </p14:cNvPr>
                <p14:cNvContentPartPr/>
                <p14:nvPr/>
              </p14:nvContentPartPr>
              <p14:xfrm>
                <a:off x="3302213" y="5232667"/>
                <a:ext cx="275400" cy="177840"/>
              </p14:xfrm>
            </p:contentPart>
          </mc:Choice>
          <mc:Fallback xmlns="">
            <p:pic>
              <p:nvPicPr>
                <p:cNvPr id="167373" name="Freihand 167372">
                  <a:extLst>
                    <a:ext uri="{FF2B5EF4-FFF2-40B4-BE49-F238E27FC236}">
                      <a16:creationId xmlns:a16="http://schemas.microsoft.com/office/drawing/2014/main" id="{375C2650-C0FD-4CAA-8EDB-8F32BC282C29}"/>
                    </a:ext>
                  </a:extLst>
                </p:cNvPr>
                <p:cNvPicPr/>
                <p:nvPr/>
              </p:nvPicPr>
              <p:blipFill>
                <a:blip r:embed="rId871"/>
                <a:stretch>
                  <a:fillRect/>
                </a:stretch>
              </p:blipFill>
              <p:spPr>
                <a:xfrm>
                  <a:off x="3297893" y="5228347"/>
                  <a:ext cx="28404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872">
              <p14:nvContentPartPr>
                <p14:cNvPr id="167374" name="Freihand 167373">
                  <a:extLst>
                    <a:ext uri="{FF2B5EF4-FFF2-40B4-BE49-F238E27FC236}">
                      <a16:creationId xmlns:a16="http://schemas.microsoft.com/office/drawing/2014/main" id="{C5DE3A00-F003-4098-A87D-F2B794F88568}"/>
                    </a:ext>
                  </a:extLst>
                </p14:cNvPr>
                <p14:cNvContentPartPr/>
                <p14:nvPr/>
              </p14:nvContentPartPr>
              <p14:xfrm>
                <a:off x="3592013" y="5218987"/>
                <a:ext cx="389160" cy="286920"/>
              </p14:xfrm>
            </p:contentPart>
          </mc:Choice>
          <mc:Fallback xmlns="">
            <p:pic>
              <p:nvPicPr>
                <p:cNvPr id="167374" name="Freihand 167373">
                  <a:extLst>
                    <a:ext uri="{FF2B5EF4-FFF2-40B4-BE49-F238E27FC236}">
                      <a16:creationId xmlns:a16="http://schemas.microsoft.com/office/drawing/2014/main" id="{C5DE3A00-F003-4098-A87D-F2B794F88568}"/>
                    </a:ext>
                  </a:extLst>
                </p:cNvPr>
                <p:cNvPicPr/>
                <p:nvPr/>
              </p:nvPicPr>
              <p:blipFill>
                <a:blip r:embed="rId873"/>
                <a:stretch>
                  <a:fillRect/>
                </a:stretch>
              </p:blipFill>
              <p:spPr>
                <a:xfrm>
                  <a:off x="3587693" y="5214667"/>
                  <a:ext cx="397800"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874">
              <p14:nvContentPartPr>
                <p14:cNvPr id="167375" name="Freihand 167374">
                  <a:extLst>
                    <a:ext uri="{FF2B5EF4-FFF2-40B4-BE49-F238E27FC236}">
                      <a16:creationId xmlns:a16="http://schemas.microsoft.com/office/drawing/2014/main" id="{087288A6-3FF6-4E53-BDF9-8A5DC8005F1C}"/>
                    </a:ext>
                  </a:extLst>
                </p14:cNvPr>
                <p14:cNvContentPartPr/>
                <p14:nvPr/>
              </p14:nvContentPartPr>
              <p14:xfrm>
                <a:off x="4006733" y="5150587"/>
                <a:ext cx="33840" cy="242280"/>
              </p14:xfrm>
            </p:contentPart>
          </mc:Choice>
          <mc:Fallback xmlns="">
            <p:pic>
              <p:nvPicPr>
                <p:cNvPr id="167375" name="Freihand 167374">
                  <a:extLst>
                    <a:ext uri="{FF2B5EF4-FFF2-40B4-BE49-F238E27FC236}">
                      <a16:creationId xmlns:a16="http://schemas.microsoft.com/office/drawing/2014/main" id="{087288A6-3FF6-4E53-BDF9-8A5DC8005F1C}"/>
                    </a:ext>
                  </a:extLst>
                </p:cNvPr>
                <p:cNvPicPr/>
                <p:nvPr/>
              </p:nvPicPr>
              <p:blipFill>
                <a:blip r:embed="rId875"/>
                <a:stretch>
                  <a:fillRect/>
                </a:stretch>
              </p:blipFill>
              <p:spPr>
                <a:xfrm>
                  <a:off x="4002413" y="5146267"/>
                  <a:ext cx="42480" cy="250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76">
            <p14:nvContentPartPr>
              <p14:cNvPr id="167380" name="Freihand 167379">
                <a:extLst>
                  <a:ext uri="{FF2B5EF4-FFF2-40B4-BE49-F238E27FC236}">
                    <a16:creationId xmlns:a16="http://schemas.microsoft.com/office/drawing/2014/main" id="{2A4188F1-596A-45BA-8A6C-67E17F3200D8}"/>
                  </a:ext>
                </a:extLst>
              </p14:cNvPr>
              <p14:cNvContentPartPr/>
              <p14:nvPr/>
            </p14:nvContentPartPr>
            <p14:xfrm>
              <a:off x="6351773" y="1152427"/>
              <a:ext cx="249120" cy="351000"/>
            </p14:xfrm>
          </p:contentPart>
        </mc:Choice>
        <mc:Fallback xmlns="">
          <p:pic>
            <p:nvPicPr>
              <p:cNvPr id="167380" name="Freihand 167379">
                <a:extLst>
                  <a:ext uri="{FF2B5EF4-FFF2-40B4-BE49-F238E27FC236}">
                    <a16:creationId xmlns:a16="http://schemas.microsoft.com/office/drawing/2014/main" id="{2A4188F1-596A-45BA-8A6C-67E17F3200D8}"/>
                  </a:ext>
                </a:extLst>
              </p:cNvPr>
              <p:cNvPicPr/>
              <p:nvPr/>
            </p:nvPicPr>
            <p:blipFill>
              <a:blip r:embed="rId877"/>
              <a:stretch>
                <a:fillRect/>
              </a:stretch>
            </p:blipFill>
            <p:spPr>
              <a:xfrm>
                <a:off x="6347453" y="1148107"/>
                <a:ext cx="257760" cy="359640"/>
              </a:xfrm>
              <a:prstGeom prst="rect">
                <a:avLst/>
              </a:prstGeom>
            </p:spPr>
          </p:pic>
        </mc:Fallback>
      </mc:AlternateContent>
      <mc:AlternateContent xmlns:mc="http://schemas.openxmlformats.org/markup-compatibility/2006" xmlns:p14="http://schemas.microsoft.com/office/powerpoint/2010/main">
        <mc:Choice Requires="p14">
          <p:contentPart p14:bwMode="auto" r:id="rId878">
            <p14:nvContentPartPr>
              <p14:cNvPr id="167387" name="Freihand 167386">
                <a:extLst>
                  <a:ext uri="{FF2B5EF4-FFF2-40B4-BE49-F238E27FC236}">
                    <a16:creationId xmlns:a16="http://schemas.microsoft.com/office/drawing/2014/main" id="{A9DAB726-DBD8-4646-9AB6-CB91C95B2E46}"/>
                  </a:ext>
                </a:extLst>
              </p14:cNvPr>
              <p14:cNvContentPartPr/>
              <p14:nvPr/>
            </p14:nvContentPartPr>
            <p14:xfrm>
              <a:off x="1570613" y="1056667"/>
              <a:ext cx="30960" cy="159120"/>
            </p14:xfrm>
          </p:contentPart>
        </mc:Choice>
        <mc:Fallback xmlns="">
          <p:pic>
            <p:nvPicPr>
              <p:cNvPr id="167387" name="Freihand 167386">
                <a:extLst>
                  <a:ext uri="{FF2B5EF4-FFF2-40B4-BE49-F238E27FC236}">
                    <a16:creationId xmlns:a16="http://schemas.microsoft.com/office/drawing/2014/main" id="{A9DAB726-DBD8-4646-9AB6-CB91C95B2E46}"/>
                  </a:ext>
                </a:extLst>
              </p:cNvPr>
              <p:cNvPicPr/>
              <p:nvPr/>
            </p:nvPicPr>
            <p:blipFill>
              <a:blip r:embed="rId879"/>
              <a:stretch>
                <a:fillRect/>
              </a:stretch>
            </p:blipFill>
            <p:spPr>
              <a:xfrm>
                <a:off x="1566293" y="1052347"/>
                <a:ext cx="396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880">
            <p14:nvContentPartPr>
              <p14:cNvPr id="167388" name="Freihand 167387">
                <a:extLst>
                  <a:ext uri="{FF2B5EF4-FFF2-40B4-BE49-F238E27FC236}">
                    <a16:creationId xmlns:a16="http://schemas.microsoft.com/office/drawing/2014/main" id="{B55A0929-72F4-40DC-9DCC-31DF3C9C3F07}"/>
                  </a:ext>
                </a:extLst>
              </p14:cNvPr>
              <p14:cNvContentPartPr/>
              <p14:nvPr/>
            </p14:nvContentPartPr>
            <p14:xfrm>
              <a:off x="1477373" y="1164667"/>
              <a:ext cx="201600" cy="72000"/>
            </p14:xfrm>
          </p:contentPart>
        </mc:Choice>
        <mc:Fallback xmlns="">
          <p:pic>
            <p:nvPicPr>
              <p:cNvPr id="167388" name="Freihand 167387">
                <a:extLst>
                  <a:ext uri="{FF2B5EF4-FFF2-40B4-BE49-F238E27FC236}">
                    <a16:creationId xmlns:a16="http://schemas.microsoft.com/office/drawing/2014/main" id="{B55A0929-72F4-40DC-9DCC-31DF3C9C3F07}"/>
                  </a:ext>
                </a:extLst>
              </p:cNvPr>
              <p:cNvPicPr/>
              <p:nvPr/>
            </p:nvPicPr>
            <p:blipFill>
              <a:blip r:embed="rId881"/>
              <a:stretch>
                <a:fillRect/>
              </a:stretch>
            </p:blipFill>
            <p:spPr>
              <a:xfrm>
                <a:off x="1473053" y="1160347"/>
                <a:ext cx="2102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882">
            <p14:nvContentPartPr>
              <p14:cNvPr id="167389" name="Freihand 167388">
                <a:extLst>
                  <a:ext uri="{FF2B5EF4-FFF2-40B4-BE49-F238E27FC236}">
                    <a16:creationId xmlns:a16="http://schemas.microsoft.com/office/drawing/2014/main" id="{D3ED050F-6D73-4F0C-91CF-ED5CD45CA2E9}"/>
                  </a:ext>
                </a:extLst>
              </p14:cNvPr>
              <p14:cNvContentPartPr/>
              <p14:nvPr/>
            </p14:nvContentPartPr>
            <p14:xfrm>
              <a:off x="1503293" y="1020667"/>
              <a:ext cx="167760" cy="12240"/>
            </p14:xfrm>
          </p:contentPart>
        </mc:Choice>
        <mc:Fallback xmlns="">
          <p:pic>
            <p:nvPicPr>
              <p:cNvPr id="167389" name="Freihand 167388">
                <a:extLst>
                  <a:ext uri="{FF2B5EF4-FFF2-40B4-BE49-F238E27FC236}">
                    <a16:creationId xmlns:a16="http://schemas.microsoft.com/office/drawing/2014/main" id="{D3ED050F-6D73-4F0C-91CF-ED5CD45CA2E9}"/>
                  </a:ext>
                </a:extLst>
              </p:cNvPr>
              <p:cNvPicPr/>
              <p:nvPr/>
            </p:nvPicPr>
            <p:blipFill>
              <a:blip r:embed="rId883"/>
              <a:stretch>
                <a:fillRect/>
              </a:stretch>
            </p:blipFill>
            <p:spPr>
              <a:xfrm>
                <a:off x="1498973" y="1016347"/>
                <a:ext cx="1764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884">
            <p14:nvContentPartPr>
              <p14:cNvPr id="167390" name="Freihand 167389">
                <a:extLst>
                  <a:ext uri="{FF2B5EF4-FFF2-40B4-BE49-F238E27FC236}">
                    <a16:creationId xmlns:a16="http://schemas.microsoft.com/office/drawing/2014/main" id="{859E8D7B-26CB-4EE1-B65C-38C396C10E11}"/>
                  </a:ext>
                </a:extLst>
              </p14:cNvPr>
              <p14:cNvContentPartPr/>
              <p14:nvPr/>
            </p14:nvContentPartPr>
            <p14:xfrm>
              <a:off x="1797773" y="1144147"/>
              <a:ext cx="142200" cy="45000"/>
            </p14:xfrm>
          </p:contentPart>
        </mc:Choice>
        <mc:Fallback xmlns="">
          <p:pic>
            <p:nvPicPr>
              <p:cNvPr id="167390" name="Freihand 167389">
                <a:extLst>
                  <a:ext uri="{FF2B5EF4-FFF2-40B4-BE49-F238E27FC236}">
                    <a16:creationId xmlns:a16="http://schemas.microsoft.com/office/drawing/2014/main" id="{859E8D7B-26CB-4EE1-B65C-38C396C10E11}"/>
                  </a:ext>
                </a:extLst>
              </p:cNvPr>
              <p:cNvPicPr/>
              <p:nvPr/>
            </p:nvPicPr>
            <p:blipFill>
              <a:blip r:embed="rId885"/>
              <a:stretch>
                <a:fillRect/>
              </a:stretch>
            </p:blipFill>
            <p:spPr>
              <a:xfrm>
                <a:off x="1793453" y="1139827"/>
                <a:ext cx="1508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886">
            <p14:nvContentPartPr>
              <p14:cNvPr id="167391" name="Freihand 167390">
                <a:extLst>
                  <a:ext uri="{FF2B5EF4-FFF2-40B4-BE49-F238E27FC236}">
                    <a16:creationId xmlns:a16="http://schemas.microsoft.com/office/drawing/2014/main" id="{7394E942-9339-4A97-A892-1AA0CDFA6BCC}"/>
                  </a:ext>
                </a:extLst>
              </p14:cNvPr>
              <p14:cNvContentPartPr/>
              <p14:nvPr/>
            </p14:nvContentPartPr>
            <p14:xfrm>
              <a:off x="2014493" y="1041187"/>
              <a:ext cx="125280" cy="117000"/>
            </p14:xfrm>
          </p:contentPart>
        </mc:Choice>
        <mc:Fallback xmlns="">
          <p:pic>
            <p:nvPicPr>
              <p:cNvPr id="167391" name="Freihand 167390">
                <a:extLst>
                  <a:ext uri="{FF2B5EF4-FFF2-40B4-BE49-F238E27FC236}">
                    <a16:creationId xmlns:a16="http://schemas.microsoft.com/office/drawing/2014/main" id="{7394E942-9339-4A97-A892-1AA0CDFA6BCC}"/>
                  </a:ext>
                </a:extLst>
              </p:cNvPr>
              <p:cNvPicPr/>
              <p:nvPr/>
            </p:nvPicPr>
            <p:blipFill>
              <a:blip r:embed="rId887"/>
              <a:stretch>
                <a:fillRect/>
              </a:stretch>
            </p:blipFill>
            <p:spPr>
              <a:xfrm>
                <a:off x="2010173" y="1036867"/>
                <a:ext cx="1339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888">
            <p14:nvContentPartPr>
              <p14:cNvPr id="167393" name="Freihand 167392">
                <a:extLst>
                  <a:ext uri="{FF2B5EF4-FFF2-40B4-BE49-F238E27FC236}">
                    <a16:creationId xmlns:a16="http://schemas.microsoft.com/office/drawing/2014/main" id="{AA4BD784-54DA-4374-999E-E2698ABAE796}"/>
                  </a:ext>
                </a:extLst>
              </p14:cNvPr>
              <p14:cNvContentPartPr/>
              <p14:nvPr/>
            </p14:nvContentPartPr>
            <p14:xfrm>
              <a:off x="2336333" y="989707"/>
              <a:ext cx="176400" cy="189000"/>
            </p14:xfrm>
          </p:contentPart>
        </mc:Choice>
        <mc:Fallback xmlns="">
          <p:pic>
            <p:nvPicPr>
              <p:cNvPr id="167393" name="Freihand 167392">
                <a:extLst>
                  <a:ext uri="{FF2B5EF4-FFF2-40B4-BE49-F238E27FC236}">
                    <a16:creationId xmlns:a16="http://schemas.microsoft.com/office/drawing/2014/main" id="{AA4BD784-54DA-4374-999E-E2698ABAE796}"/>
                  </a:ext>
                </a:extLst>
              </p:cNvPr>
              <p:cNvPicPr/>
              <p:nvPr/>
            </p:nvPicPr>
            <p:blipFill>
              <a:blip r:embed="rId889"/>
              <a:stretch>
                <a:fillRect/>
              </a:stretch>
            </p:blipFill>
            <p:spPr>
              <a:xfrm>
                <a:off x="2332013" y="985387"/>
                <a:ext cx="1850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890">
            <p14:nvContentPartPr>
              <p14:cNvPr id="167395" name="Freihand 167394">
                <a:extLst>
                  <a:ext uri="{FF2B5EF4-FFF2-40B4-BE49-F238E27FC236}">
                    <a16:creationId xmlns:a16="http://schemas.microsoft.com/office/drawing/2014/main" id="{D6440F26-D6B3-46CF-8DB8-C0439FAAFEF7}"/>
                  </a:ext>
                </a:extLst>
              </p14:cNvPr>
              <p14:cNvContentPartPr/>
              <p14:nvPr/>
            </p14:nvContentPartPr>
            <p14:xfrm>
              <a:off x="2646653" y="1026067"/>
              <a:ext cx="381600" cy="103320"/>
            </p14:xfrm>
          </p:contentPart>
        </mc:Choice>
        <mc:Fallback xmlns="">
          <p:pic>
            <p:nvPicPr>
              <p:cNvPr id="167395" name="Freihand 167394">
                <a:extLst>
                  <a:ext uri="{FF2B5EF4-FFF2-40B4-BE49-F238E27FC236}">
                    <a16:creationId xmlns:a16="http://schemas.microsoft.com/office/drawing/2014/main" id="{D6440F26-D6B3-46CF-8DB8-C0439FAAFEF7}"/>
                  </a:ext>
                </a:extLst>
              </p:cNvPr>
              <p:cNvPicPr/>
              <p:nvPr/>
            </p:nvPicPr>
            <p:blipFill>
              <a:blip r:embed="rId891"/>
              <a:stretch>
                <a:fillRect/>
              </a:stretch>
            </p:blipFill>
            <p:spPr>
              <a:xfrm>
                <a:off x="2642333" y="1021747"/>
                <a:ext cx="3902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892">
            <p14:nvContentPartPr>
              <p14:cNvPr id="167396" name="Freihand 167395">
                <a:extLst>
                  <a:ext uri="{FF2B5EF4-FFF2-40B4-BE49-F238E27FC236}">
                    <a16:creationId xmlns:a16="http://schemas.microsoft.com/office/drawing/2014/main" id="{2825556D-ADE6-451A-A08E-5662442D6E9C}"/>
                  </a:ext>
                </a:extLst>
              </p14:cNvPr>
              <p14:cNvContentPartPr/>
              <p14:nvPr/>
            </p14:nvContentPartPr>
            <p14:xfrm>
              <a:off x="3042653" y="941107"/>
              <a:ext cx="361080" cy="133200"/>
            </p14:xfrm>
          </p:contentPart>
        </mc:Choice>
        <mc:Fallback xmlns="">
          <p:pic>
            <p:nvPicPr>
              <p:cNvPr id="167396" name="Freihand 167395">
                <a:extLst>
                  <a:ext uri="{FF2B5EF4-FFF2-40B4-BE49-F238E27FC236}">
                    <a16:creationId xmlns:a16="http://schemas.microsoft.com/office/drawing/2014/main" id="{2825556D-ADE6-451A-A08E-5662442D6E9C}"/>
                  </a:ext>
                </a:extLst>
              </p:cNvPr>
              <p:cNvPicPr/>
              <p:nvPr/>
            </p:nvPicPr>
            <p:blipFill>
              <a:blip r:embed="rId893"/>
              <a:stretch>
                <a:fillRect/>
              </a:stretch>
            </p:blipFill>
            <p:spPr>
              <a:xfrm>
                <a:off x="3038333" y="936787"/>
                <a:ext cx="3697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894">
            <p14:nvContentPartPr>
              <p14:cNvPr id="167397" name="Freihand 167396">
                <a:extLst>
                  <a:ext uri="{FF2B5EF4-FFF2-40B4-BE49-F238E27FC236}">
                    <a16:creationId xmlns:a16="http://schemas.microsoft.com/office/drawing/2014/main" id="{21436BD4-7ACF-4C6D-A0C9-CBA510B4C9BC}"/>
                  </a:ext>
                </a:extLst>
              </p14:cNvPr>
              <p14:cNvContentPartPr/>
              <p14:nvPr/>
            </p14:nvContentPartPr>
            <p14:xfrm>
              <a:off x="1448933" y="1337827"/>
              <a:ext cx="136800" cy="126000"/>
            </p14:xfrm>
          </p:contentPart>
        </mc:Choice>
        <mc:Fallback xmlns="">
          <p:pic>
            <p:nvPicPr>
              <p:cNvPr id="167397" name="Freihand 167396">
                <a:extLst>
                  <a:ext uri="{FF2B5EF4-FFF2-40B4-BE49-F238E27FC236}">
                    <a16:creationId xmlns:a16="http://schemas.microsoft.com/office/drawing/2014/main" id="{21436BD4-7ACF-4C6D-A0C9-CBA510B4C9BC}"/>
                  </a:ext>
                </a:extLst>
              </p:cNvPr>
              <p:cNvPicPr/>
              <p:nvPr/>
            </p:nvPicPr>
            <p:blipFill>
              <a:blip r:embed="rId895"/>
              <a:stretch>
                <a:fillRect/>
              </a:stretch>
            </p:blipFill>
            <p:spPr>
              <a:xfrm>
                <a:off x="1444613" y="1333507"/>
                <a:ext cx="1454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896">
            <p14:nvContentPartPr>
              <p14:cNvPr id="167398" name="Freihand 167397">
                <a:extLst>
                  <a:ext uri="{FF2B5EF4-FFF2-40B4-BE49-F238E27FC236}">
                    <a16:creationId xmlns:a16="http://schemas.microsoft.com/office/drawing/2014/main" id="{017484FC-D65C-4BE2-9903-4846E6B52C38}"/>
                  </a:ext>
                </a:extLst>
              </p14:cNvPr>
              <p14:cNvContentPartPr/>
              <p14:nvPr/>
            </p14:nvContentPartPr>
            <p14:xfrm>
              <a:off x="1605533" y="1268707"/>
              <a:ext cx="62640" cy="200880"/>
            </p14:xfrm>
          </p:contentPart>
        </mc:Choice>
        <mc:Fallback xmlns="">
          <p:pic>
            <p:nvPicPr>
              <p:cNvPr id="167398" name="Freihand 167397">
                <a:extLst>
                  <a:ext uri="{FF2B5EF4-FFF2-40B4-BE49-F238E27FC236}">
                    <a16:creationId xmlns:a16="http://schemas.microsoft.com/office/drawing/2014/main" id="{017484FC-D65C-4BE2-9903-4846E6B52C38}"/>
                  </a:ext>
                </a:extLst>
              </p:cNvPr>
              <p:cNvPicPr/>
              <p:nvPr/>
            </p:nvPicPr>
            <p:blipFill>
              <a:blip r:embed="rId897"/>
              <a:stretch>
                <a:fillRect/>
              </a:stretch>
            </p:blipFill>
            <p:spPr>
              <a:xfrm>
                <a:off x="1601213" y="1264387"/>
                <a:ext cx="7128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898">
            <p14:nvContentPartPr>
              <p14:cNvPr id="167399" name="Freihand 167398">
                <a:extLst>
                  <a:ext uri="{FF2B5EF4-FFF2-40B4-BE49-F238E27FC236}">
                    <a16:creationId xmlns:a16="http://schemas.microsoft.com/office/drawing/2014/main" id="{D550C93A-DF45-40C9-BC3E-4AED0A548350}"/>
                  </a:ext>
                </a:extLst>
              </p14:cNvPr>
              <p14:cNvContentPartPr/>
              <p14:nvPr/>
            </p14:nvContentPartPr>
            <p14:xfrm>
              <a:off x="1667453" y="1341787"/>
              <a:ext cx="111960" cy="127080"/>
            </p14:xfrm>
          </p:contentPart>
        </mc:Choice>
        <mc:Fallback xmlns="">
          <p:pic>
            <p:nvPicPr>
              <p:cNvPr id="167399" name="Freihand 167398">
                <a:extLst>
                  <a:ext uri="{FF2B5EF4-FFF2-40B4-BE49-F238E27FC236}">
                    <a16:creationId xmlns:a16="http://schemas.microsoft.com/office/drawing/2014/main" id="{D550C93A-DF45-40C9-BC3E-4AED0A548350}"/>
                  </a:ext>
                </a:extLst>
              </p:cNvPr>
              <p:cNvPicPr/>
              <p:nvPr/>
            </p:nvPicPr>
            <p:blipFill>
              <a:blip r:embed="rId899"/>
              <a:stretch>
                <a:fillRect/>
              </a:stretch>
            </p:blipFill>
            <p:spPr>
              <a:xfrm>
                <a:off x="1663133" y="1337467"/>
                <a:ext cx="1206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900">
            <p14:nvContentPartPr>
              <p14:cNvPr id="167400" name="Freihand 167399">
                <a:extLst>
                  <a:ext uri="{FF2B5EF4-FFF2-40B4-BE49-F238E27FC236}">
                    <a16:creationId xmlns:a16="http://schemas.microsoft.com/office/drawing/2014/main" id="{FC8D7C4F-3809-4CEC-A53C-7CFBD50C700B}"/>
                  </a:ext>
                </a:extLst>
              </p14:cNvPr>
              <p14:cNvContentPartPr/>
              <p14:nvPr/>
            </p14:nvContentPartPr>
            <p14:xfrm>
              <a:off x="1866533" y="1340707"/>
              <a:ext cx="191880" cy="236880"/>
            </p14:xfrm>
          </p:contentPart>
        </mc:Choice>
        <mc:Fallback xmlns="">
          <p:pic>
            <p:nvPicPr>
              <p:cNvPr id="167400" name="Freihand 167399">
                <a:extLst>
                  <a:ext uri="{FF2B5EF4-FFF2-40B4-BE49-F238E27FC236}">
                    <a16:creationId xmlns:a16="http://schemas.microsoft.com/office/drawing/2014/main" id="{FC8D7C4F-3809-4CEC-A53C-7CFBD50C700B}"/>
                  </a:ext>
                </a:extLst>
              </p:cNvPr>
              <p:cNvPicPr/>
              <p:nvPr/>
            </p:nvPicPr>
            <p:blipFill>
              <a:blip r:embed="rId901"/>
              <a:stretch>
                <a:fillRect/>
              </a:stretch>
            </p:blipFill>
            <p:spPr>
              <a:xfrm>
                <a:off x="1862213" y="1336387"/>
                <a:ext cx="20052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902">
            <p14:nvContentPartPr>
              <p14:cNvPr id="167401" name="Freihand 167400">
                <a:extLst>
                  <a:ext uri="{FF2B5EF4-FFF2-40B4-BE49-F238E27FC236}">
                    <a16:creationId xmlns:a16="http://schemas.microsoft.com/office/drawing/2014/main" id="{66C14B09-AB2D-4969-A5D5-947901EB9857}"/>
                  </a:ext>
                </a:extLst>
              </p14:cNvPr>
              <p14:cNvContentPartPr/>
              <p14:nvPr/>
            </p14:nvContentPartPr>
            <p14:xfrm>
              <a:off x="2072453" y="1323427"/>
              <a:ext cx="145440" cy="231120"/>
            </p14:xfrm>
          </p:contentPart>
        </mc:Choice>
        <mc:Fallback xmlns="">
          <p:pic>
            <p:nvPicPr>
              <p:cNvPr id="167401" name="Freihand 167400">
                <a:extLst>
                  <a:ext uri="{FF2B5EF4-FFF2-40B4-BE49-F238E27FC236}">
                    <a16:creationId xmlns:a16="http://schemas.microsoft.com/office/drawing/2014/main" id="{66C14B09-AB2D-4969-A5D5-947901EB9857}"/>
                  </a:ext>
                </a:extLst>
              </p:cNvPr>
              <p:cNvPicPr/>
              <p:nvPr/>
            </p:nvPicPr>
            <p:blipFill>
              <a:blip r:embed="rId903"/>
              <a:stretch>
                <a:fillRect/>
              </a:stretch>
            </p:blipFill>
            <p:spPr>
              <a:xfrm>
                <a:off x="2068133" y="1319107"/>
                <a:ext cx="15408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904">
            <p14:nvContentPartPr>
              <p14:cNvPr id="167402" name="Freihand 167401">
                <a:extLst>
                  <a:ext uri="{FF2B5EF4-FFF2-40B4-BE49-F238E27FC236}">
                    <a16:creationId xmlns:a16="http://schemas.microsoft.com/office/drawing/2014/main" id="{A83FE896-A725-44B5-81E8-627A381157EB}"/>
                  </a:ext>
                </a:extLst>
              </p14:cNvPr>
              <p14:cNvContentPartPr/>
              <p14:nvPr/>
            </p14:nvContentPartPr>
            <p14:xfrm>
              <a:off x="2232293" y="1298587"/>
              <a:ext cx="99000" cy="174960"/>
            </p14:xfrm>
          </p:contentPart>
        </mc:Choice>
        <mc:Fallback xmlns="">
          <p:pic>
            <p:nvPicPr>
              <p:cNvPr id="167402" name="Freihand 167401">
                <a:extLst>
                  <a:ext uri="{FF2B5EF4-FFF2-40B4-BE49-F238E27FC236}">
                    <a16:creationId xmlns:a16="http://schemas.microsoft.com/office/drawing/2014/main" id="{A83FE896-A725-44B5-81E8-627A381157EB}"/>
                  </a:ext>
                </a:extLst>
              </p:cNvPr>
              <p:cNvPicPr/>
              <p:nvPr/>
            </p:nvPicPr>
            <p:blipFill>
              <a:blip r:embed="rId905"/>
              <a:stretch>
                <a:fillRect/>
              </a:stretch>
            </p:blipFill>
            <p:spPr>
              <a:xfrm>
                <a:off x="2227973" y="1294267"/>
                <a:ext cx="1076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906">
            <p14:nvContentPartPr>
              <p14:cNvPr id="167403" name="Freihand 167402">
                <a:extLst>
                  <a:ext uri="{FF2B5EF4-FFF2-40B4-BE49-F238E27FC236}">
                    <a16:creationId xmlns:a16="http://schemas.microsoft.com/office/drawing/2014/main" id="{CAFF7A4A-7938-4D31-B4EB-4ACB6F40D27C}"/>
                  </a:ext>
                </a:extLst>
              </p14:cNvPr>
              <p14:cNvContentPartPr/>
              <p14:nvPr/>
            </p14:nvContentPartPr>
            <p14:xfrm>
              <a:off x="2351453" y="1337827"/>
              <a:ext cx="235440" cy="97200"/>
            </p14:xfrm>
          </p:contentPart>
        </mc:Choice>
        <mc:Fallback xmlns="">
          <p:pic>
            <p:nvPicPr>
              <p:cNvPr id="167403" name="Freihand 167402">
                <a:extLst>
                  <a:ext uri="{FF2B5EF4-FFF2-40B4-BE49-F238E27FC236}">
                    <a16:creationId xmlns:a16="http://schemas.microsoft.com/office/drawing/2014/main" id="{CAFF7A4A-7938-4D31-B4EB-4ACB6F40D27C}"/>
                  </a:ext>
                </a:extLst>
              </p:cNvPr>
              <p:cNvPicPr/>
              <p:nvPr/>
            </p:nvPicPr>
            <p:blipFill>
              <a:blip r:embed="rId907"/>
              <a:stretch>
                <a:fillRect/>
              </a:stretch>
            </p:blipFill>
            <p:spPr>
              <a:xfrm>
                <a:off x="2347133" y="1333507"/>
                <a:ext cx="2440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908">
            <p14:nvContentPartPr>
              <p14:cNvPr id="167404" name="Freihand 167403">
                <a:extLst>
                  <a:ext uri="{FF2B5EF4-FFF2-40B4-BE49-F238E27FC236}">
                    <a16:creationId xmlns:a16="http://schemas.microsoft.com/office/drawing/2014/main" id="{FAD32FD2-2753-45FF-8DAE-448180DECF1C}"/>
                  </a:ext>
                </a:extLst>
              </p14:cNvPr>
              <p14:cNvContentPartPr/>
              <p14:nvPr/>
            </p14:nvContentPartPr>
            <p14:xfrm>
              <a:off x="2680493" y="1338187"/>
              <a:ext cx="244080" cy="105840"/>
            </p14:xfrm>
          </p:contentPart>
        </mc:Choice>
        <mc:Fallback xmlns="">
          <p:pic>
            <p:nvPicPr>
              <p:cNvPr id="167404" name="Freihand 167403">
                <a:extLst>
                  <a:ext uri="{FF2B5EF4-FFF2-40B4-BE49-F238E27FC236}">
                    <a16:creationId xmlns:a16="http://schemas.microsoft.com/office/drawing/2014/main" id="{FAD32FD2-2753-45FF-8DAE-448180DECF1C}"/>
                  </a:ext>
                </a:extLst>
              </p:cNvPr>
              <p:cNvPicPr/>
              <p:nvPr/>
            </p:nvPicPr>
            <p:blipFill>
              <a:blip r:embed="rId909"/>
              <a:stretch>
                <a:fillRect/>
              </a:stretch>
            </p:blipFill>
            <p:spPr>
              <a:xfrm>
                <a:off x="2676173" y="1333867"/>
                <a:ext cx="2527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910">
            <p14:nvContentPartPr>
              <p14:cNvPr id="167405" name="Freihand 167404">
                <a:extLst>
                  <a:ext uri="{FF2B5EF4-FFF2-40B4-BE49-F238E27FC236}">
                    <a16:creationId xmlns:a16="http://schemas.microsoft.com/office/drawing/2014/main" id="{DCF8E032-3B00-4FCD-A0C7-3D4DA8108BCE}"/>
                  </a:ext>
                </a:extLst>
              </p14:cNvPr>
              <p14:cNvContentPartPr/>
              <p14:nvPr/>
            </p14:nvContentPartPr>
            <p14:xfrm>
              <a:off x="2904413" y="1351507"/>
              <a:ext cx="146880" cy="224280"/>
            </p14:xfrm>
          </p:contentPart>
        </mc:Choice>
        <mc:Fallback xmlns="">
          <p:pic>
            <p:nvPicPr>
              <p:cNvPr id="167405" name="Freihand 167404">
                <a:extLst>
                  <a:ext uri="{FF2B5EF4-FFF2-40B4-BE49-F238E27FC236}">
                    <a16:creationId xmlns:a16="http://schemas.microsoft.com/office/drawing/2014/main" id="{DCF8E032-3B00-4FCD-A0C7-3D4DA8108BCE}"/>
                  </a:ext>
                </a:extLst>
              </p:cNvPr>
              <p:cNvPicPr/>
              <p:nvPr/>
            </p:nvPicPr>
            <p:blipFill>
              <a:blip r:embed="rId911"/>
              <a:stretch>
                <a:fillRect/>
              </a:stretch>
            </p:blipFill>
            <p:spPr>
              <a:xfrm>
                <a:off x="2900093" y="1347187"/>
                <a:ext cx="15552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912">
            <p14:nvContentPartPr>
              <p14:cNvPr id="167406" name="Freihand 167405">
                <a:extLst>
                  <a:ext uri="{FF2B5EF4-FFF2-40B4-BE49-F238E27FC236}">
                    <a16:creationId xmlns:a16="http://schemas.microsoft.com/office/drawing/2014/main" id="{98254684-6DCE-49F8-8E88-3C5F81D52095}"/>
                  </a:ext>
                </a:extLst>
              </p14:cNvPr>
              <p14:cNvContentPartPr/>
              <p14:nvPr/>
            </p14:nvContentPartPr>
            <p14:xfrm>
              <a:off x="3065693" y="1362667"/>
              <a:ext cx="101160" cy="77400"/>
            </p14:xfrm>
          </p:contentPart>
        </mc:Choice>
        <mc:Fallback xmlns="">
          <p:pic>
            <p:nvPicPr>
              <p:cNvPr id="167406" name="Freihand 167405">
                <a:extLst>
                  <a:ext uri="{FF2B5EF4-FFF2-40B4-BE49-F238E27FC236}">
                    <a16:creationId xmlns:a16="http://schemas.microsoft.com/office/drawing/2014/main" id="{98254684-6DCE-49F8-8E88-3C5F81D52095}"/>
                  </a:ext>
                </a:extLst>
              </p:cNvPr>
              <p:cNvPicPr/>
              <p:nvPr/>
            </p:nvPicPr>
            <p:blipFill>
              <a:blip r:embed="rId913"/>
              <a:stretch>
                <a:fillRect/>
              </a:stretch>
            </p:blipFill>
            <p:spPr>
              <a:xfrm>
                <a:off x="3061373" y="1358347"/>
                <a:ext cx="10980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167407" name="Freihand 167406">
                <a:extLst>
                  <a:ext uri="{FF2B5EF4-FFF2-40B4-BE49-F238E27FC236}">
                    <a16:creationId xmlns:a16="http://schemas.microsoft.com/office/drawing/2014/main" id="{A9361FF5-8B8A-4E9A-B1C4-2DB3088D9416}"/>
                  </a:ext>
                </a:extLst>
              </p14:cNvPr>
              <p14:cNvContentPartPr/>
              <p14:nvPr/>
            </p14:nvContentPartPr>
            <p14:xfrm>
              <a:off x="3177293" y="1364467"/>
              <a:ext cx="750240" cy="56520"/>
            </p14:xfrm>
          </p:contentPart>
        </mc:Choice>
        <mc:Fallback xmlns="">
          <p:pic>
            <p:nvPicPr>
              <p:cNvPr id="167407" name="Freihand 167406">
                <a:extLst>
                  <a:ext uri="{FF2B5EF4-FFF2-40B4-BE49-F238E27FC236}">
                    <a16:creationId xmlns:a16="http://schemas.microsoft.com/office/drawing/2014/main" id="{A9361FF5-8B8A-4E9A-B1C4-2DB3088D9416}"/>
                  </a:ext>
                </a:extLst>
              </p:cNvPr>
              <p:cNvPicPr/>
              <p:nvPr/>
            </p:nvPicPr>
            <p:blipFill>
              <a:blip r:embed="rId915"/>
              <a:stretch>
                <a:fillRect/>
              </a:stretch>
            </p:blipFill>
            <p:spPr>
              <a:xfrm>
                <a:off x="3172973" y="1360147"/>
                <a:ext cx="758880" cy="65160"/>
              </a:xfrm>
              <a:prstGeom prst="rect">
                <a:avLst/>
              </a:prstGeom>
            </p:spPr>
          </p:pic>
        </mc:Fallback>
      </mc:AlternateContent>
      <p:grpSp>
        <p:nvGrpSpPr>
          <p:cNvPr id="167437" name="Gruppieren 167436">
            <a:extLst>
              <a:ext uri="{FF2B5EF4-FFF2-40B4-BE49-F238E27FC236}">
                <a16:creationId xmlns:a16="http://schemas.microsoft.com/office/drawing/2014/main" id="{311C08CC-48E6-428E-A46A-7EA3D940EC61}"/>
              </a:ext>
            </a:extLst>
          </p:cNvPr>
          <p:cNvGrpSpPr/>
          <p:nvPr/>
        </p:nvGrpSpPr>
        <p:grpSpPr>
          <a:xfrm>
            <a:off x="94973" y="5702107"/>
            <a:ext cx="2514960" cy="974880"/>
            <a:chOff x="94973" y="5702107"/>
            <a:chExt cx="2514960" cy="974880"/>
          </a:xfrm>
        </p:grpSpPr>
        <mc:AlternateContent xmlns:mc="http://schemas.openxmlformats.org/markup-compatibility/2006" xmlns:p14="http://schemas.microsoft.com/office/powerpoint/2010/main">
          <mc:Choice Requires="p14">
            <p:contentPart p14:bwMode="auto" r:id="rId916">
              <p14:nvContentPartPr>
                <p14:cNvPr id="167409" name="Freihand 167408">
                  <a:extLst>
                    <a:ext uri="{FF2B5EF4-FFF2-40B4-BE49-F238E27FC236}">
                      <a16:creationId xmlns:a16="http://schemas.microsoft.com/office/drawing/2014/main" id="{918FB1FD-95E0-4168-BA47-3FF66497D51E}"/>
                    </a:ext>
                  </a:extLst>
                </p14:cNvPr>
                <p14:cNvContentPartPr/>
                <p14:nvPr/>
              </p14:nvContentPartPr>
              <p14:xfrm>
                <a:off x="189293" y="5702107"/>
                <a:ext cx="2357640" cy="110880"/>
              </p14:xfrm>
            </p:contentPart>
          </mc:Choice>
          <mc:Fallback xmlns="">
            <p:pic>
              <p:nvPicPr>
                <p:cNvPr id="167409" name="Freihand 167408">
                  <a:extLst>
                    <a:ext uri="{FF2B5EF4-FFF2-40B4-BE49-F238E27FC236}">
                      <a16:creationId xmlns:a16="http://schemas.microsoft.com/office/drawing/2014/main" id="{918FB1FD-95E0-4168-BA47-3FF66497D51E}"/>
                    </a:ext>
                  </a:extLst>
                </p:cNvPr>
                <p:cNvPicPr/>
                <p:nvPr/>
              </p:nvPicPr>
              <p:blipFill>
                <a:blip r:embed="rId917"/>
                <a:stretch>
                  <a:fillRect/>
                </a:stretch>
              </p:blipFill>
              <p:spPr>
                <a:xfrm>
                  <a:off x="184973" y="5697787"/>
                  <a:ext cx="23662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167410" name="Freihand 167409">
                  <a:extLst>
                    <a:ext uri="{FF2B5EF4-FFF2-40B4-BE49-F238E27FC236}">
                      <a16:creationId xmlns:a16="http://schemas.microsoft.com/office/drawing/2014/main" id="{AC347F5F-77DE-49D3-AEA6-D098D692B27B}"/>
                    </a:ext>
                  </a:extLst>
                </p14:cNvPr>
                <p14:cNvContentPartPr/>
                <p14:nvPr/>
              </p14:nvContentPartPr>
              <p14:xfrm>
                <a:off x="2529653" y="5744587"/>
                <a:ext cx="80280" cy="932400"/>
              </p14:xfrm>
            </p:contentPart>
          </mc:Choice>
          <mc:Fallback xmlns="">
            <p:pic>
              <p:nvPicPr>
                <p:cNvPr id="167410" name="Freihand 167409">
                  <a:extLst>
                    <a:ext uri="{FF2B5EF4-FFF2-40B4-BE49-F238E27FC236}">
                      <a16:creationId xmlns:a16="http://schemas.microsoft.com/office/drawing/2014/main" id="{AC347F5F-77DE-49D3-AEA6-D098D692B27B}"/>
                    </a:ext>
                  </a:extLst>
                </p:cNvPr>
                <p:cNvPicPr/>
                <p:nvPr/>
              </p:nvPicPr>
              <p:blipFill>
                <a:blip r:embed="rId919"/>
                <a:stretch>
                  <a:fillRect/>
                </a:stretch>
              </p:blipFill>
              <p:spPr>
                <a:xfrm>
                  <a:off x="2525333" y="5740267"/>
                  <a:ext cx="88920" cy="94104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167412" name="Freihand 167411">
                  <a:extLst>
                    <a:ext uri="{FF2B5EF4-FFF2-40B4-BE49-F238E27FC236}">
                      <a16:creationId xmlns:a16="http://schemas.microsoft.com/office/drawing/2014/main" id="{DE00307E-5B19-480F-BB30-908E3CF71A1D}"/>
                    </a:ext>
                  </a:extLst>
                </p14:cNvPr>
                <p14:cNvContentPartPr/>
                <p14:nvPr/>
              </p14:nvContentPartPr>
              <p14:xfrm>
                <a:off x="166253" y="5896867"/>
                <a:ext cx="15840" cy="112320"/>
              </p14:xfrm>
            </p:contentPart>
          </mc:Choice>
          <mc:Fallback xmlns="">
            <p:pic>
              <p:nvPicPr>
                <p:cNvPr id="167412" name="Freihand 167411">
                  <a:extLst>
                    <a:ext uri="{FF2B5EF4-FFF2-40B4-BE49-F238E27FC236}">
                      <a16:creationId xmlns:a16="http://schemas.microsoft.com/office/drawing/2014/main" id="{DE00307E-5B19-480F-BB30-908E3CF71A1D}"/>
                    </a:ext>
                  </a:extLst>
                </p:cNvPr>
                <p:cNvPicPr/>
                <p:nvPr/>
              </p:nvPicPr>
              <p:blipFill>
                <a:blip r:embed="rId921"/>
                <a:stretch>
                  <a:fillRect/>
                </a:stretch>
              </p:blipFill>
              <p:spPr>
                <a:xfrm>
                  <a:off x="161933" y="5892547"/>
                  <a:ext cx="244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167413" name="Freihand 167412">
                  <a:extLst>
                    <a:ext uri="{FF2B5EF4-FFF2-40B4-BE49-F238E27FC236}">
                      <a16:creationId xmlns:a16="http://schemas.microsoft.com/office/drawing/2014/main" id="{4CDA4275-352A-49C3-B87F-C13F7E4922EA}"/>
                    </a:ext>
                  </a:extLst>
                </p14:cNvPr>
                <p14:cNvContentPartPr/>
                <p14:nvPr/>
              </p14:nvContentPartPr>
              <p14:xfrm>
                <a:off x="94973" y="5885707"/>
                <a:ext cx="127800" cy="137520"/>
              </p14:xfrm>
            </p:contentPart>
          </mc:Choice>
          <mc:Fallback xmlns="">
            <p:pic>
              <p:nvPicPr>
                <p:cNvPr id="167413" name="Freihand 167412">
                  <a:extLst>
                    <a:ext uri="{FF2B5EF4-FFF2-40B4-BE49-F238E27FC236}">
                      <a16:creationId xmlns:a16="http://schemas.microsoft.com/office/drawing/2014/main" id="{4CDA4275-352A-49C3-B87F-C13F7E4922EA}"/>
                    </a:ext>
                  </a:extLst>
                </p:cNvPr>
                <p:cNvPicPr/>
                <p:nvPr/>
              </p:nvPicPr>
              <p:blipFill>
                <a:blip r:embed="rId923"/>
                <a:stretch>
                  <a:fillRect/>
                </a:stretch>
              </p:blipFill>
              <p:spPr>
                <a:xfrm>
                  <a:off x="90653" y="5881387"/>
                  <a:ext cx="1364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924">
              <p14:nvContentPartPr>
                <p14:cNvPr id="167414" name="Freihand 167413">
                  <a:extLst>
                    <a:ext uri="{FF2B5EF4-FFF2-40B4-BE49-F238E27FC236}">
                      <a16:creationId xmlns:a16="http://schemas.microsoft.com/office/drawing/2014/main" id="{85ED4B0B-A465-451F-920E-4742A7C79D0C}"/>
                    </a:ext>
                  </a:extLst>
                </p14:cNvPr>
                <p14:cNvContentPartPr/>
                <p14:nvPr/>
              </p14:nvContentPartPr>
              <p14:xfrm>
                <a:off x="236093" y="5954827"/>
                <a:ext cx="74880" cy="25560"/>
              </p14:xfrm>
            </p:contentPart>
          </mc:Choice>
          <mc:Fallback xmlns="">
            <p:pic>
              <p:nvPicPr>
                <p:cNvPr id="167414" name="Freihand 167413">
                  <a:extLst>
                    <a:ext uri="{FF2B5EF4-FFF2-40B4-BE49-F238E27FC236}">
                      <a16:creationId xmlns:a16="http://schemas.microsoft.com/office/drawing/2014/main" id="{85ED4B0B-A465-451F-920E-4742A7C79D0C}"/>
                    </a:ext>
                  </a:extLst>
                </p:cNvPr>
                <p:cNvPicPr/>
                <p:nvPr/>
              </p:nvPicPr>
              <p:blipFill>
                <a:blip r:embed="rId925"/>
                <a:stretch>
                  <a:fillRect/>
                </a:stretch>
              </p:blipFill>
              <p:spPr>
                <a:xfrm>
                  <a:off x="231773" y="5950507"/>
                  <a:ext cx="835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167415" name="Freihand 167414">
                  <a:extLst>
                    <a:ext uri="{FF2B5EF4-FFF2-40B4-BE49-F238E27FC236}">
                      <a16:creationId xmlns:a16="http://schemas.microsoft.com/office/drawing/2014/main" id="{9A789A24-240E-4F92-B393-BF46F1F664A4}"/>
                    </a:ext>
                  </a:extLst>
                </p14:cNvPr>
                <p14:cNvContentPartPr/>
                <p14:nvPr/>
              </p14:nvContentPartPr>
              <p14:xfrm>
                <a:off x="322133" y="5940067"/>
                <a:ext cx="51120" cy="45360"/>
              </p14:xfrm>
            </p:contentPart>
          </mc:Choice>
          <mc:Fallback xmlns="">
            <p:pic>
              <p:nvPicPr>
                <p:cNvPr id="167415" name="Freihand 167414">
                  <a:extLst>
                    <a:ext uri="{FF2B5EF4-FFF2-40B4-BE49-F238E27FC236}">
                      <a16:creationId xmlns:a16="http://schemas.microsoft.com/office/drawing/2014/main" id="{9A789A24-240E-4F92-B393-BF46F1F664A4}"/>
                    </a:ext>
                  </a:extLst>
                </p:cNvPr>
                <p:cNvPicPr/>
                <p:nvPr/>
              </p:nvPicPr>
              <p:blipFill>
                <a:blip r:embed="rId927"/>
                <a:stretch>
                  <a:fillRect/>
                </a:stretch>
              </p:blipFill>
              <p:spPr>
                <a:xfrm>
                  <a:off x="317813" y="5935747"/>
                  <a:ext cx="597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167416" name="Freihand 167415">
                  <a:extLst>
                    <a:ext uri="{FF2B5EF4-FFF2-40B4-BE49-F238E27FC236}">
                      <a16:creationId xmlns:a16="http://schemas.microsoft.com/office/drawing/2014/main" id="{32677DFA-6B6D-41F3-AF82-FCB388C37767}"/>
                    </a:ext>
                  </a:extLst>
                </p14:cNvPr>
                <p14:cNvContentPartPr/>
                <p14:nvPr/>
              </p14:nvContentPartPr>
              <p14:xfrm>
                <a:off x="372893" y="5935387"/>
                <a:ext cx="106920" cy="137160"/>
              </p14:xfrm>
            </p:contentPart>
          </mc:Choice>
          <mc:Fallback xmlns="">
            <p:pic>
              <p:nvPicPr>
                <p:cNvPr id="167416" name="Freihand 167415">
                  <a:extLst>
                    <a:ext uri="{FF2B5EF4-FFF2-40B4-BE49-F238E27FC236}">
                      <a16:creationId xmlns:a16="http://schemas.microsoft.com/office/drawing/2014/main" id="{32677DFA-6B6D-41F3-AF82-FCB388C37767}"/>
                    </a:ext>
                  </a:extLst>
                </p:cNvPr>
                <p:cNvPicPr/>
                <p:nvPr/>
              </p:nvPicPr>
              <p:blipFill>
                <a:blip r:embed="rId929"/>
                <a:stretch>
                  <a:fillRect/>
                </a:stretch>
              </p:blipFill>
              <p:spPr>
                <a:xfrm>
                  <a:off x="368573" y="5931067"/>
                  <a:ext cx="1155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167417" name="Freihand 167416">
                  <a:extLst>
                    <a:ext uri="{FF2B5EF4-FFF2-40B4-BE49-F238E27FC236}">
                      <a16:creationId xmlns:a16="http://schemas.microsoft.com/office/drawing/2014/main" id="{28EA01AC-CA25-4B8C-9392-746E335CF608}"/>
                    </a:ext>
                  </a:extLst>
                </p14:cNvPr>
                <p14:cNvContentPartPr/>
                <p14:nvPr/>
              </p14:nvContentPartPr>
              <p14:xfrm>
                <a:off x="503213" y="5864467"/>
                <a:ext cx="376560" cy="109800"/>
              </p14:xfrm>
            </p:contentPart>
          </mc:Choice>
          <mc:Fallback xmlns="">
            <p:pic>
              <p:nvPicPr>
                <p:cNvPr id="167417" name="Freihand 167416">
                  <a:extLst>
                    <a:ext uri="{FF2B5EF4-FFF2-40B4-BE49-F238E27FC236}">
                      <a16:creationId xmlns:a16="http://schemas.microsoft.com/office/drawing/2014/main" id="{28EA01AC-CA25-4B8C-9392-746E335CF608}"/>
                    </a:ext>
                  </a:extLst>
                </p:cNvPr>
                <p:cNvPicPr/>
                <p:nvPr/>
              </p:nvPicPr>
              <p:blipFill>
                <a:blip r:embed="rId931"/>
                <a:stretch>
                  <a:fillRect/>
                </a:stretch>
              </p:blipFill>
              <p:spPr>
                <a:xfrm>
                  <a:off x="498893" y="5860147"/>
                  <a:ext cx="3852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167419" name="Freihand 167418">
                  <a:extLst>
                    <a:ext uri="{FF2B5EF4-FFF2-40B4-BE49-F238E27FC236}">
                      <a16:creationId xmlns:a16="http://schemas.microsoft.com/office/drawing/2014/main" id="{3E28B178-7A2A-44DD-A2D1-725BBA913801}"/>
                    </a:ext>
                  </a:extLst>
                </p14:cNvPr>
                <p14:cNvContentPartPr/>
                <p14:nvPr/>
              </p14:nvContentPartPr>
              <p14:xfrm>
                <a:off x="927653" y="5919547"/>
                <a:ext cx="12960" cy="18360"/>
              </p14:xfrm>
            </p:contentPart>
          </mc:Choice>
          <mc:Fallback xmlns="">
            <p:pic>
              <p:nvPicPr>
                <p:cNvPr id="167419" name="Freihand 167418">
                  <a:extLst>
                    <a:ext uri="{FF2B5EF4-FFF2-40B4-BE49-F238E27FC236}">
                      <a16:creationId xmlns:a16="http://schemas.microsoft.com/office/drawing/2014/main" id="{3E28B178-7A2A-44DD-A2D1-725BBA913801}"/>
                    </a:ext>
                  </a:extLst>
                </p:cNvPr>
                <p:cNvPicPr/>
                <p:nvPr/>
              </p:nvPicPr>
              <p:blipFill>
                <a:blip r:embed="rId933"/>
                <a:stretch>
                  <a:fillRect/>
                </a:stretch>
              </p:blipFill>
              <p:spPr>
                <a:xfrm>
                  <a:off x="923333" y="5915227"/>
                  <a:ext cx="21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167420" name="Freihand 167419">
                  <a:extLst>
                    <a:ext uri="{FF2B5EF4-FFF2-40B4-BE49-F238E27FC236}">
                      <a16:creationId xmlns:a16="http://schemas.microsoft.com/office/drawing/2014/main" id="{F7EC6A5D-1E34-42E6-9CC1-CFF08628E6D0}"/>
                    </a:ext>
                  </a:extLst>
                </p14:cNvPr>
                <p14:cNvContentPartPr/>
                <p14:nvPr/>
              </p14:nvContentPartPr>
              <p14:xfrm>
                <a:off x="937733" y="5978227"/>
                <a:ext cx="360" cy="360"/>
              </p14:xfrm>
            </p:contentPart>
          </mc:Choice>
          <mc:Fallback xmlns="">
            <p:pic>
              <p:nvPicPr>
                <p:cNvPr id="167420" name="Freihand 167419">
                  <a:extLst>
                    <a:ext uri="{FF2B5EF4-FFF2-40B4-BE49-F238E27FC236}">
                      <a16:creationId xmlns:a16="http://schemas.microsoft.com/office/drawing/2014/main" id="{F7EC6A5D-1E34-42E6-9CC1-CFF08628E6D0}"/>
                    </a:ext>
                  </a:extLst>
                </p:cNvPr>
                <p:cNvPicPr/>
                <p:nvPr/>
              </p:nvPicPr>
              <p:blipFill>
                <a:blip r:embed="rId935"/>
                <a:stretch>
                  <a:fillRect/>
                </a:stretch>
              </p:blipFill>
              <p:spPr>
                <a:xfrm>
                  <a:off x="933413" y="5973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167421" name="Freihand 167420">
                  <a:extLst>
                    <a:ext uri="{FF2B5EF4-FFF2-40B4-BE49-F238E27FC236}">
                      <a16:creationId xmlns:a16="http://schemas.microsoft.com/office/drawing/2014/main" id="{8CA3E6E6-736E-4F41-98B7-C99175E219DA}"/>
                    </a:ext>
                  </a:extLst>
                </p14:cNvPr>
                <p14:cNvContentPartPr/>
                <p14:nvPr/>
              </p14:nvContentPartPr>
              <p14:xfrm>
                <a:off x="134933" y="6117547"/>
                <a:ext cx="91440" cy="97200"/>
              </p14:xfrm>
            </p:contentPart>
          </mc:Choice>
          <mc:Fallback xmlns="">
            <p:pic>
              <p:nvPicPr>
                <p:cNvPr id="167421" name="Freihand 167420">
                  <a:extLst>
                    <a:ext uri="{FF2B5EF4-FFF2-40B4-BE49-F238E27FC236}">
                      <a16:creationId xmlns:a16="http://schemas.microsoft.com/office/drawing/2014/main" id="{8CA3E6E6-736E-4F41-98B7-C99175E219DA}"/>
                    </a:ext>
                  </a:extLst>
                </p:cNvPr>
                <p:cNvPicPr/>
                <p:nvPr/>
              </p:nvPicPr>
              <p:blipFill>
                <a:blip r:embed="rId937"/>
                <a:stretch>
                  <a:fillRect/>
                </a:stretch>
              </p:blipFill>
              <p:spPr>
                <a:xfrm>
                  <a:off x="130613" y="6113227"/>
                  <a:ext cx="1000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167422" name="Freihand 167421">
                  <a:extLst>
                    <a:ext uri="{FF2B5EF4-FFF2-40B4-BE49-F238E27FC236}">
                      <a16:creationId xmlns:a16="http://schemas.microsoft.com/office/drawing/2014/main" id="{3F3A6EA2-4CAF-454C-A979-D745AA1AC6C2}"/>
                    </a:ext>
                  </a:extLst>
                </p14:cNvPr>
                <p14:cNvContentPartPr/>
                <p14:nvPr/>
              </p14:nvContentPartPr>
              <p14:xfrm>
                <a:off x="217373" y="6211147"/>
                <a:ext cx="68760" cy="53280"/>
              </p14:xfrm>
            </p:contentPart>
          </mc:Choice>
          <mc:Fallback xmlns="">
            <p:pic>
              <p:nvPicPr>
                <p:cNvPr id="167422" name="Freihand 167421">
                  <a:extLst>
                    <a:ext uri="{FF2B5EF4-FFF2-40B4-BE49-F238E27FC236}">
                      <a16:creationId xmlns:a16="http://schemas.microsoft.com/office/drawing/2014/main" id="{3F3A6EA2-4CAF-454C-A979-D745AA1AC6C2}"/>
                    </a:ext>
                  </a:extLst>
                </p:cNvPr>
                <p:cNvPicPr/>
                <p:nvPr/>
              </p:nvPicPr>
              <p:blipFill>
                <a:blip r:embed="rId939"/>
                <a:stretch>
                  <a:fillRect/>
                </a:stretch>
              </p:blipFill>
              <p:spPr>
                <a:xfrm>
                  <a:off x="213053" y="6206827"/>
                  <a:ext cx="774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167423" name="Freihand 167422">
                  <a:extLst>
                    <a:ext uri="{FF2B5EF4-FFF2-40B4-BE49-F238E27FC236}">
                      <a16:creationId xmlns:a16="http://schemas.microsoft.com/office/drawing/2014/main" id="{196B68EE-1F2B-47A3-BD01-FCBA10DB946F}"/>
                    </a:ext>
                  </a:extLst>
                </p14:cNvPr>
                <p14:cNvContentPartPr/>
                <p14:nvPr/>
              </p14:nvContentPartPr>
              <p14:xfrm>
                <a:off x="355253" y="6201427"/>
                <a:ext cx="8640" cy="65880"/>
              </p14:xfrm>
            </p:contentPart>
          </mc:Choice>
          <mc:Fallback xmlns="">
            <p:pic>
              <p:nvPicPr>
                <p:cNvPr id="167423" name="Freihand 167422">
                  <a:extLst>
                    <a:ext uri="{FF2B5EF4-FFF2-40B4-BE49-F238E27FC236}">
                      <a16:creationId xmlns:a16="http://schemas.microsoft.com/office/drawing/2014/main" id="{196B68EE-1F2B-47A3-BD01-FCBA10DB946F}"/>
                    </a:ext>
                  </a:extLst>
                </p:cNvPr>
                <p:cNvPicPr/>
                <p:nvPr/>
              </p:nvPicPr>
              <p:blipFill>
                <a:blip r:embed="rId941"/>
                <a:stretch>
                  <a:fillRect/>
                </a:stretch>
              </p:blipFill>
              <p:spPr>
                <a:xfrm>
                  <a:off x="350933" y="6197107"/>
                  <a:ext cx="1728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167424" name="Freihand 167423">
                  <a:extLst>
                    <a:ext uri="{FF2B5EF4-FFF2-40B4-BE49-F238E27FC236}">
                      <a16:creationId xmlns:a16="http://schemas.microsoft.com/office/drawing/2014/main" id="{90641C39-AFAA-4AFE-A555-FC91AB221140}"/>
                    </a:ext>
                  </a:extLst>
                </p14:cNvPr>
                <p14:cNvContentPartPr/>
                <p14:nvPr/>
              </p14:nvContentPartPr>
              <p14:xfrm>
                <a:off x="430493" y="6102427"/>
                <a:ext cx="77760" cy="103680"/>
              </p14:xfrm>
            </p:contentPart>
          </mc:Choice>
          <mc:Fallback xmlns="">
            <p:pic>
              <p:nvPicPr>
                <p:cNvPr id="167424" name="Freihand 167423">
                  <a:extLst>
                    <a:ext uri="{FF2B5EF4-FFF2-40B4-BE49-F238E27FC236}">
                      <a16:creationId xmlns:a16="http://schemas.microsoft.com/office/drawing/2014/main" id="{90641C39-AFAA-4AFE-A555-FC91AB221140}"/>
                    </a:ext>
                  </a:extLst>
                </p:cNvPr>
                <p:cNvPicPr/>
                <p:nvPr/>
              </p:nvPicPr>
              <p:blipFill>
                <a:blip r:embed="rId943"/>
                <a:stretch>
                  <a:fillRect/>
                </a:stretch>
              </p:blipFill>
              <p:spPr>
                <a:xfrm>
                  <a:off x="426173" y="6098107"/>
                  <a:ext cx="864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167425" name="Freihand 167424">
                  <a:extLst>
                    <a:ext uri="{FF2B5EF4-FFF2-40B4-BE49-F238E27FC236}">
                      <a16:creationId xmlns:a16="http://schemas.microsoft.com/office/drawing/2014/main" id="{4A73369B-ADB0-4690-9A4C-96B0036B0498}"/>
                    </a:ext>
                  </a:extLst>
                </p14:cNvPr>
                <p14:cNvContentPartPr/>
                <p14:nvPr/>
              </p14:nvContentPartPr>
              <p14:xfrm>
                <a:off x="524453" y="6167587"/>
                <a:ext cx="48240" cy="97920"/>
              </p14:xfrm>
            </p:contentPart>
          </mc:Choice>
          <mc:Fallback xmlns="">
            <p:pic>
              <p:nvPicPr>
                <p:cNvPr id="167425" name="Freihand 167424">
                  <a:extLst>
                    <a:ext uri="{FF2B5EF4-FFF2-40B4-BE49-F238E27FC236}">
                      <a16:creationId xmlns:a16="http://schemas.microsoft.com/office/drawing/2014/main" id="{4A73369B-ADB0-4690-9A4C-96B0036B0498}"/>
                    </a:ext>
                  </a:extLst>
                </p:cNvPr>
                <p:cNvPicPr/>
                <p:nvPr/>
              </p:nvPicPr>
              <p:blipFill>
                <a:blip r:embed="rId945"/>
                <a:stretch>
                  <a:fillRect/>
                </a:stretch>
              </p:blipFill>
              <p:spPr>
                <a:xfrm>
                  <a:off x="520133" y="6163267"/>
                  <a:ext cx="568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46">
              <p14:nvContentPartPr>
                <p14:cNvPr id="167426" name="Freihand 167425">
                  <a:extLst>
                    <a:ext uri="{FF2B5EF4-FFF2-40B4-BE49-F238E27FC236}">
                      <a16:creationId xmlns:a16="http://schemas.microsoft.com/office/drawing/2014/main" id="{A1E923D9-5DF2-497A-8C8C-F3050CF292A0}"/>
                    </a:ext>
                  </a:extLst>
                </p14:cNvPr>
                <p14:cNvContentPartPr/>
                <p14:nvPr/>
              </p14:nvContentPartPr>
              <p14:xfrm>
                <a:off x="654053" y="6202867"/>
                <a:ext cx="25200" cy="48960"/>
              </p14:xfrm>
            </p:contentPart>
          </mc:Choice>
          <mc:Fallback xmlns="">
            <p:pic>
              <p:nvPicPr>
                <p:cNvPr id="167426" name="Freihand 167425">
                  <a:extLst>
                    <a:ext uri="{FF2B5EF4-FFF2-40B4-BE49-F238E27FC236}">
                      <a16:creationId xmlns:a16="http://schemas.microsoft.com/office/drawing/2014/main" id="{A1E923D9-5DF2-497A-8C8C-F3050CF292A0}"/>
                    </a:ext>
                  </a:extLst>
                </p:cNvPr>
                <p:cNvPicPr/>
                <p:nvPr/>
              </p:nvPicPr>
              <p:blipFill>
                <a:blip r:embed="rId947"/>
                <a:stretch>
                  <a:fillRect/>
                </a:stretch>
              </p:blipFill>
              <p:spPr>
                <a:xfrm>
                  <a:off x="649733" y="6198547"/>
                  <a:ext cx="338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948">
              <p14:nvContentPartPr>
                <p14:cNvPr id="167427" name="Freihand 167426">
                  <a:extLst>
                    <a:ext uri="{FF2B5EF4-FFF2-40B4-BE49-F238E27FC236}">
                      <a16:creationId xmlns:a16="http://schemas.microsoft.com/office/drawing/2014/main" id="{20F7DF95-D8EA-4926-9876-B524CD1DD6E0}"/>
                    </a:ext>
                  </a:extLst>
                </p14:cNvPr>
                <p14:cNvContentPartPr/>
                <p14:nvPr/>
              </p14:nvContentPartPr>
              <p14:xfrm>
                <a:off x="770693" y="6073987"/>
                <a:ext cx="15840" cy="87840"/>
              </p14:xfrm>
            </p:contentPart>
          </mc:Choice>
          <mc:Fallback xmlns="">
            <p:pic>
              <p:nvPicPr>
                <p:cNvPr id="167427" name="Freihand 167426">
                  <a:extLst>
                    <a:ext uri="{FF2B5EF4-FFF2-40B4-BE49-F238E27FC236}">
                      <a16:creationId xmlns:a16="http://schemas.microsoft.com/office/drawing/2014/main" id="{20F7DF95-D8EA-4926-9876-B524CD1DD6E0}"/>
                    </a:ext>
                  </a:extLst>
                </p:cNvPr>
                <p:cNvPicPr/>
                <p:nvPr/>
              </p:nvPicPr>
              <p:blipFill>
                <a:blip r:embed="rId949"/>
                <a:stretch>
                  <a:fillRect/>
                </a:stretch>
              </p:blipFill>
              <p:spPr>
                <a:xfrm>
                  <a:off x="766373" y="6069667"/>
                  <a:ext cx="244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950">
              <p14:nvContentPartPr>
                <p14:cNvPr id="167428" name="Freihand 167427">
                  <a:extLst>
                    <a:ext uri="{FF2B5EF4-FFF2-40B4-BE49-F238E27FC236}">
                      <a16:creationId xmlns:a16="http://schemas.microsoft.com/office/drawing/2014/main" id="{02CCFE79-8909-4160-81D7-E30F648654A3}"/>
                    </a:ext>
                  </a:extLst>
                </p14:cNvPr>
                <p14:cNvContentPartPr/>
                <p14:nvPr/>
              </p14:nvContentPartPr>
              <p14:xfrm>
                <a:off x="709853" y="6054547"/>
                <a:ext cx="152280" cy="136080"/>
              </p14:xfrm>
            </p:contentPart>
          </mc:Choice>
          <mc:Fallback xmlns="">
            <p:pic>
              <p:nvPicPr>
                <p:cNvPr id="167428" name="Freihand 167427">
                  <a:extLst>
                    <a:ext uri="{FF2B5EF4-FFF2-40B4-BE49-F238E27FC236}">
                      <a16:creationId xmlns:a16="http://schemas.microsoft.com/office/drawing/2014/main" id="{02CCFE79-8909-4160-81D7-E30F648654A3}"/>
                    </a:ext>
                  </a:extLst>
                </p:cNvPr>
                <p:cNvPicPr/>
                <p:nvPr/>
              </p:nvPicPr>
              <p:blipFill>
                <a:blip r:embed="rId951"/>
                <a:stretch>
                  <a:fillRect/>
                </a:stretch>
              </p:blipFill>
              <p:spPr>
                <a:xfrm>
                  <a:off x="705533" y="6050227"/>
                  <a:ext cx="1609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952">
              <p14:nvContentPartPr>
                <p14:cNvPr id="167429" name="Freihand 167428">
                  <a:extLst>
                    <a:ext uri="{FF2B5EF4-FFF2-40B4-BE49-F238E27FC236}">
                      <a16:creationId xmlns:a16="http://schemas.microsoft.com/office/drawing/2014/main" id="{E68A6B36-1858-48B9-A28F-464E2AF71DC6}"/>
                    </a:ext>
                  </a:extLst>
                </p14:cNvPr>
                <p14:cNvContentPartPr/>
                <p14:nvPr/>
              </p14:nvContentPartPr>
              <p14:xfrm>
                <a:off x="934853" y="6062107"/>
                <a:ext cx="15120" cy="66240"/>
              </p14:xfrm>
            </p:contentPart>
          </mc:Choice>
          <mc:Fallback xmlns="">
            <p:pic>
              <p:nvPicPr>
                <p:cNvPr id="167429" name="Freihand 167428">
                  <a:extLst>
                    <a:ext uri="{FF2B5EF4-FFF2-40B4-BE49-F238E27FC236}">
                      <a16:creationId xmlns:a16="http://schemas.microsoft.com/office/drawing/2014/main" id="{E68A6B36-1858-48B9-A28F-464E2AF71DC6}"/>
                    </a:ext>
                  </a:extLst>
                </p:cNvPr>
                <p:cNvPicPr/>
                <p:nvPr/>
              </p:nvPicPr>
              <p:blipFill>
                <a:blip r:embed="rId953"/>
                <a:stretch>
                  <a:fillRect/>
                </a:stretch>
              </p:blipFill>
              <p:spPr>
                <a:xfrm>
                  <a:off x="930533" y="6057787"/>
                  <a:ext cx="237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954">
              <p14:nvContentPartPr>
                <p14:cNvPr id="167430" name="Freihand 167429">
                  <a:extLst>
                    <a:ext uri="{FF2B5EF4-FFF2-40B4-BE49-F238E27FC236}">
                      <a16:creationId xmlns:a16="http://schemas.microsoft.com/office/drawing/2014/main" id="{E244E36C-929C-43FD-B48E-B420908FB1ED}"/>
                    </a:ext>
                  </a:extLst>
                </p14:cNvPr>
                <p14:cNvContentPartPr/>
                <p14:nvPr/>
              </p14:nvContentPartPr>
              <p14:xfrm>
                <a:off x="888773" y="6168667"/>
                <a:ext cx="19800" cy="50400"/>
              </p14:xfrm>
            </p:contentPart>
          </mc:Choice>
          <mc:Fallback xmlns="">
            <p:pic>
              <p:nvPicPr>
                <p:cNvPr id="167430" name="Freihand 167429">
                  <a:extLst>
                    <a:ext uri="{FF2B5EF4-FFF2-40B4-BE49-F238E27FC236}">
                      <a16:creationId xmlns:a16="http://schemas.microsoft.com/office/drawing/2014/main" id="{E244E36C-929C-43FD-B48E-B420908FB1ED}"/>
                    </a:ext>
                  </a:extLst>
                </p:cNvPr>
                <p:cNvPicPr/>
                <p:nvPr/>
              </p:nvPicPr>
              <p:blipFill>
                <a:blip r:embed="rId955"/>
                <a:stretch>
                  <a:fillRect/>
                </a:stretch>
              </p:blipFill>
              <p:spPr>
                <a:xfrm>
                  <a:off x="884453" y="6164347"/>
                  <a:ext cx="2844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956">
              <p14:nvContentPartPr>
                <p14:cNvPr id="167431" name="Freihand 167430">
                  <a:extLst>
                    <a:ext uri="{FF2B5EF4-FFF2-40B4-BE49-F238E27FC236}">
                      <a16:creationId xmlns:a16="http://schemas.microsoft.com/office/drawing/2014/main" id="{973356EF-2CF0-4022-BD0A-47BE41D034A6}"/>
                    </a:ext>
                  </a:extLst>
                </p14:cNvPr>
                <p14:cNvContentPartPr/>
                <p14:nvPr/>
              </p14:nvContentPartPr>
              <p14:xfrm>
                <a:off x="938453" y="6054547"/>
                <a:ext cx="140760" cy="140400"/>
              </p14:xfrm>
            </p:contentPart>
          </mc:Choice>
          <mc:Fallback xmlns="">
            <p:pic>
              <p:nvPicPr>
                <p:cNvPr id="167431" name="Freihand 167430">
                  <a:extLst>
                    <a:ext uri="{FF2B5EF4-FFF2-40B4-BE49-F238E27FC236}">
                      <a16:creationId xmlns:a16="http://schemas.microsoft.com/office/drawing/2014/main" id="{973356EF-2CF0-4022-BD0A-47BE41D034A6}"/>
                    </a:ext>
                  </a:extLst>
                </p:cNvPr>
                <p:cNvPicPr/>
                <p:nvPr/>
              </p:nvPicPr>
              <p:blipFill>
                <a:blip r:embed="rId957"/>
                <a:stretch>
                  <a:fillRect/>
                </a:stretch>
              </p:blipFill>
              <p:spPr>
                <a:xfrm>
                  <a:off x="934133" y="6050227"/>
                  <a:ext cx="1494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958">
              <p14:nvContentPartPr>
                <p14:cNvPr id="167432" name="Freihand 167431">
                  <a:extLst>
                    <a:ext uri="{FF2B5EF4-FFF2-40B4-BE49-F238E27FC236}">
                      <a16:creationId xmlns:a16="http://schemas.microsoft.com/office/drawing/2014/main" id="{C1E2D0A5-B6B7-4A1F-9100-A1B2C8E91B54}"/>
                    </a:ext>
                  </a:extLst>
                </p14:cNvPr>
                <p14:cNvContentPartPr/>
                <p14:nvPr/>
              </p14:nvContentPartPr>
              <p14:xfrm>
                <a:off x="1286213" y="6052747"/>
                <a:ext cx="105120" cy="77400"/>
              </p14:xfrm>
            </p:contentPart>
          </mc:Choice>
          <mc:Fallback xmlns="">
            <p:pic>
              <p:nvPicPr>
                <p:cNvPr id="167432" name="Freihand 167431">
                  <a:extLst>
                    <a:ext uri="{FF2B5EF4-FFF2-40B4-BE49-F238E27FC236}">
                      <a16:creationId xmlns:a16="http://schemas.microsoft.com/office/drawing/2014/main" id="{C1E2D0A5-B6B7-4A1F-9100-A1B2C8E91B54}"/>
                    </a:ext>
                  </a:extLst>
                </p:cNvPr>
                <p:cNvPicPr/>
                <p:nvPr/>
              </p:nvPicPr>
              <p:blipFill>
                <a:blip r:embed="rId959"/>
                <a:stretch>
                  <a:fillRect/>
                </a:stretch>
              </p:blipFill>
              <p:spPr>
                <a:xfrm>
                  <a:off x="1281893" y="6048427"/>
                  <a:ext cx="1137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60">
              <p14:nvContentPartPr>
                <p14:cNvPr id="167433" name="Freihand 167432">
                  <a:extLst>
                    <a:ext uri="{FF2B5EF4-FFF2-40B4-BE49-F238E27FC236}">
                      <a16:creationId xmlns:a16="http://schemas.microsoft.com/office/drawing/2014/main" id="{57A45F94-F067-4BBA-AB54-1297002E9F32}"/>
                    </a:ext>
                  </a:extLst>
                </p14:cNvPr>
                <p14:cNvContentPartPr/>
                <p14:nvPr/>
              </p14:nvContentPartPr>
              <p14:xfrm>
                <a:off x="1444253" y="6046987"/>
                <a:ext cx="95400" cy="95400"/>
              </p14:xfrm>
            </p:contentPart>
          </mc:Choice>
          <mc:Fallback xmlns="">
            <p:pic>
              <p:nvPicPr>
                <p:cNvPr id="167433" name="Freihand 167432">
                  <a:extLst>
                    <a:ext uri="{FF2B5EF4-FFF2-40B4-BE49-F238E27FC236}">
                      <a16:creationId xmlns:a16="http://schemas.microsoft.com/office/drawing/2014/main" id="{57A45F94-F067-4BBA-AB54-1297002E9F32}"/>
                    </a:ext>
                  </a:extLst>
                </p:cNvPr>
                <p:cNvPicPr/>
                <p:nvPr/>
              </p:nvPicPr>
              <p:blipFill>
                <a:blip r:embed="rId961"/>
                <a:stretch>
                  <a:fillRect/>
                </a:stretch>
              </p:blipFill>
              <p:spPr>
                <a:xfrm>
                  <a:off x="1439933" y="6042667"/>
                  <a:ext cx="10404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962">
              <p14:nvContentPartPr>
                <p14:cNvPr id="167434" name="Freihand 167433">
                  <a:extLst>
                    <a:ext uri="{FF2B5EF4-FFF2-40B4-BE49-F238E27FC236}">
                      <a16:creationId xmlns:a16="http://schemas.microsoft.com/office/drawing/2014/main" id="{3560902C-1699-417E-8AAB-DC299264A04A}"/>
                    </a:ext>
                  </a:extLst>
                </p14:cNvPr>
                <p14:cNvContentPartPr/>
                <p14:nvPr/>
              </p14:nvContentPartPr>
              <p14:xfrm>
                <a:off x="1570973" y="6062467"/>
                <a:ext cx="97200" cy="69120"/>
              </p14:xfrm>
            </p:contentPart>
          </mc:Choice>
          <mc:Fallback xmlns="">
            <p:pic>
              <p:nvPicPr>
                <p:cNvPr id="167434" name="Freihand 167433">
                  <a:extLst>
                    <a:ext uri="{FF2B5EF4-FFF2-40B4-BE49-F238E27FC236}">
                      <a16:creationId xmlns:a16="http://schemas.microsoft.com/office/drawing/2014/main" id="{3560902C-1699-417E-8AAB-DC299264A04A}"/>
                    </a:ext>
                  </a:extLst>
                </p:cNvPr>
                <p:cNvPicPr/>
                <p:nvPr/>
              </p:nvPicPr>
              <p:blipFill>
                <a:blip r:embed="rId963"/>
                <a:stretch>
                  <a:fillRect/>
                </a:stretch>
              </p:blipFill>
              <p:spPr>
                <a:xfrm>
                  <a:off x="1566653" y="6058147"/>
                  <a:ext cx="1058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964">
              <p14:nvContentPartPr>
                <p14:cNvPr id="167435" name="Freihand 167434">
                  <a:extLst>
                    <a:ext uri="{FF2B5EF4-FFF2-40B4-BE49-F238E27FC236}">
                      <a16:creationId xmlns:a16="http://schemas.microsoft.com/office/drawing/2014/main" id="{4513EE33-EF27-46AB-9DAA-9F9D955D10EC}"/>
                    </a:ext>
                  </a:extLst>
                </p14:cNvPr>
                <p14:cNvContentPartPr/>
                <p14:nvPr/>
              </p14:nvContentPartPr>
              <p14:xfrm>
                <a:off x="1666013" y="6065707"/>
                <a:ext cx="282960" cy="168120"/>
              </p14:xfrm>
            </p:contentPart>
          </mc:Choice>
          <mc:Fallback xmlns="">
            <p:pic>
              <p:nvPicPr>
                <p:cNvPr id="167435" name="Freihand 167434">
                  <a:extLst>
                    <a:ext uri="{FF2B5EF4-FFF2-40B4-BE49-F238E27FC236}">
                      <a16:creationId xmlns:a16="http://schemas.microsoft.com/office/drawing/2014/main" id="{4513EE33-EF27-46AB-9DAA-9F9D955D10EC}"/>
                    </a:ext>
                  </a:extLst>
                </p:cNvPr>
                <p:cNvPicPr/>
                <p:nvPr/>
              </p:nvPicPr>
              <p:blipFill>
                <a:blip r:embed="rId965"/>
                <a:stretch>
                  <a:fillRect/>
                </a:stretch>
              </p:blipFill>
              <p:spPr>
                <a:xfrm>
                  <a:off x="1661693" y="6061387"/>
                  <a:ext cx="291600" cy="176760"/>
                </a:xfrm>
                <a:prstGeom prst="rect">
                  <a:avLst/>
                </a:prstGeom>
              </p:spPr>
            </p:pic>
          </mc:Fallback>
        </mc:AlternateContent>
      </p:grpSp>
      <p:grpSp>
        <p:nvGrpSpPr>
          <p:cNvPr id="167440" name="Gruppieren 167439">
            <a:extLst>
              <a:ext uri="{FF2B5EF4-FFF2-40B4-BE49-F238E27FC236}">
                <a16:creationId xmlns:a16="http://schemas.microsoft.com/office/drawing/2014/main" id="{A528B99C-C8E0-4235-9635-86983236A8D3}"/>
              </a:ext>
            </a:extLst>
          </p:cNvPr>
          <p:cNvGrpSpPr/>
          <p:nvPr/>
        </p:nvGrpSpPr>
        <p:grpSpPr>
          <a:xfrm>
            <a:off x="523373" y="6464947"/>
            <a:ext cx="138600" cy="198360"/>
            <a:chOff x="523373" y="6464947"/>
            <a:chExt cx="138600" cy="198360"/>
          </a:xfrm>
        </p:grpSpPr>
        <mc:AlternateContent xmlns:mc="http://schemas.openxmlformats.org/markup-compatibility/2006" xmlns:p14="http://schemas.microsoft.com/office/powerpoint/2010/main">
          <mc:Choice Requires="p14">
            <p:contentPart p14:bwMode="auto" r:id="rId966">
              <p14:nvContentPartPr>
                <p14:cNvPr id="167438" name="Freihand 167437">
                  <a:extLst>
                    <a:ext uri="{FF2B5EF4-FFF2-40B4-BE49-F238E27FC236}">
                      <a16:creationId xmlns:a16="http://schemas.microsoft.com/office/drawing/2014/main" id="{F68F99AA-9FCB-4DE2-95FC-57085F9A020A}"/>
                    </a:ext>
                  </a:extLst>
                </p14:cNvPr>
                <p14:cNvContentPartPr/>
                <p14:nvPr/>
              </p14:nvContentPartPr>
              <p14:xfrm>
                <a:off x="523373" y="6464947"/>
                <a:ext cx="96840" cy="119880"/>
              </p14:xfrm>
            </p:contentPart>
          </mc:Choice>
          <mc:Fallback xmlns="">
            <p:pic>
              <p:nvPicPr>
                <p:cNvPr id="167438" name="Freihand 167437">
                  <a:extLst>
                    <a:ext uri="{FF2B5EF4-FFF2-40B4-BE49-F238E27FC236}">
                      <a16:creationId xmlns:a16="http://schemas.microsoft.com/office/drawing/2014/main" id="{F68F99AA-9FCB-4DE2-95FC-57085F9A020A}"/>
                    </a:ext>
                  </a:extLst>
                </p:cNvPr>
                <p:cNvPicPr/>
                <p:nvPr/>
              </p:nvPicPr>
              <p:blipFill>
                <a:blip r:embed="rId967"/>
                <a:stretch>
                  <a:fillRect/>
                </a:stretch>
              </p:blipFill>
              <p:spPr>
                <a:xfrm>
                  <a:off x="519053" y="6460627"/>
                  <a:ext cx="1054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968">
              <p14:nvContentPartPr>
                <p14:cNvPr id="167439" name="Freihand 167438">
                  <a:extLst>
                    <a:ext uri="{FF2B5EF4-FFF2-40B4-BE49-F238E27FC236}">
                      <a16:creationId xmlns:a16="http://schemas.microsoft.com/office/drawing/2014/main" id="{AB346C06-E62C-451C-BBCD-9D7CBBB81D5E}"/>
                    </a:ext>
                  </a:extLst>
                </p14:cNvPr>
                <p14:cNvContentPartPr/>
                <p14:nvPr/>
              </p14:nvContentPartPr>
              <p14:xfrm>
                <a:off x="588533" y="6471067"/>
                <a:ext cx="73440" cy="192240"/>
              </p14:xfrm>
            </p:contentPart>
          </mc:Choice>
          <mc:Fallback xmlns="">
            <p:pic>
              <p:nvPicPr>
                <p:cNvPr id="167439" name="Freihand 167438">
                  <a:extLst>
                    <a:ext uri="{FF2B5EF4-FFF2-40B4-BE49-F238E27FC236}">
                      <a16:creationId xmlns:a16="http://schemas.microsoft.com/office/drawing/2014/main" id="{AB346C06-E62C-451C-BBCD-9D7CBBB81D5E}"/>
                    </a:ext>
                  </a:extLst>
                </p:cNvPr>
                <p:cNvPicPr/>
                <p:nvPr/>
              </p:nvPicPr>
              <p:blipFill>
                <a:blip r:embed="rId969"/>
                <a:stretch>
                  <a:fillRect/>
                </a:stretch>
              </p:blipFill>
              <p:spPr>
                <a:xfrm>
                  <a:off x="584213" y="6466747"/>
                  <a:ext cx="82080" cy="200880"/>
                </a:xfrm>
                <a:prstGeom prst="rect">
                  <a:avLst/>
                </a:prstGeom>
              </p:spPr>
            </p:pic>
          </mc:Fallback>
        </mc:AlternateContent>
      </p:grpSp>
      <p:grpSp>
        <p:nvGrpSpPr>
          <p:cNvPr id="167446" name="Gruppieren 167445">
            <a:extLst>
              <a:ext uri="{FF2B5EF4-FFF2-40B4-BE49-F238E27FC236}">
                <a16:creationId xmlns:a16="http://schemas.microsoft.com/office/drawing/2014/main" id="{A47462F0-77BD-4DFA-BD9F-6B6D42A74861}"/>
              </a:ext>
            </a:extLst>
          </p:cNvPr>
          <p:cNvGrpSpPr/>
          <p:nvPr/>
        </p:nvGrpSpPr>
        <p:grpSpPr>
          <a:xfrm>
            <a:off x="1225733" y="6394027"/>
            <a:ext cx="822960" cy="298440"/>
            <a:chOff x="1225733" y="6394027"/>
            <a:chExt cx="822960" cy="298440"/>
          </a:xfrm>
        </p:grpSpPr>
        <mc:AlternateContent xmlns:mc="http://schemas.openxmlformats.org/markup-compatibility/2006" xmlns:p14="http://schemas.microsoft.com/office/powerpoint/2010/main">
          <mc:Choice Requires="p14">
            <p:contentPart p14:bwMode="auto" r:id="rId970">
              <p14:nvContentPartPr>
                <p14:cNvPr id="167441" name="Freihand 167440">
                  <a:extLst>
                    <a:ext uri="{FF2B5EF4-FFF2-40B4-BE49-F238E27FC236}">
                      <a16:creationId xmlns:a16="http://schemas.microsoft.com/office/drawing/2014/main" id="{B4CC9D8C-A023-4189-B92B-9D3D179CF19A}"/>
                    </a:ext>
                  </a:extLst>
                </p14:cNvPr>
                <p14:cNvContentPartPr/>
                <p14:nvPr/>
              </p14:nvContentPartPr>
              <p14:xfrm>
                <a:off x="1225733" y="6454867"/>
                <a:ext cx="238680" cy="110520"/>
              </p14:xfrm>
            </p:contentPart>
          </mc:Choice>
          <mc:Fallback xmlns="">
            <p:pic>
              <p:nvPicPr>
                <p:cNvPr id="167441" name="Freihand 167440">
                  <a:extLst>
                    <a:ext uri="{FF2B5EF4-FFF2-40B4-BE49-F238E27FC236}">
                      <a16:creationId xmlns:a16="http://schemas.microsoft.com/office/drawing/2014/main" id="{B4CC9D8C-A023-4189-B92B-9D3D179CF19A}"/>
                    </a:ext>
                  </a:extLst>
                </p:cNvPr>
                <p:cNvPicPr/>
                <p:nvPr/>
              </p:nvPicPr>
              <p:blipFill>
                <a:blip r:embed="rId971"/>
                <a:stretch>
                  <a:fillRect/>
                </a:stretch>
              </p:blipFill>
              <p:spPr>
                <a:xfrm>
                  <a:off x="1221413" y="6450547"/>
                  <a:ext cx="2473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972">
              <p14:nvContentPartPr>
                <p14:cNvPr id="167442" name="Freihand 167441">
                  <a:extLst>
                    <a:ext uri="{FF2B5EF4-FFF2-40B4-BE49-F238E27FC236}">
                      <a16:creationId xmlns:a16="http://schemas.microsoft.com/office/drawing/2014/main" id="{D74AB254-152A-45D1-B704-DC65AD9D76CB}"/>
                    </a:ext>
                  </a:extLst>
                </p14:cNvPr>
                <p14:cNvContentPartPr/>
                <p14:nvPr/>
              </p14:nvContentPartPr>
              <p14:xfrm>
                <a:off x="1497173" y="6394027"/>
                <a:ext cx="139320" cy="164160"/>
              </p14:xfrm>
            </p:contentPart>
          </mc:Choice>
          <mc:Fallback xmlns="">
            <p:pic>
              <p:nvPicPr>
                <p:cNvPr id="167442" name="Freihand 167441">
                  <a:extLst>
                    <a:ext uri="{FF2B5EF4-FFF2-40B4-BE49-F238E27FC236}">
                      <a16:creationId xmlns:a16="http://schemas.microsoft.com/office/drawing/2014/main" id="{D74AB254-152A-45D1-B704-DC65AD9D76CB}"/>
                    </a:ext>
                  </a:extLst>
                </p:cNvPr>
                <p:cNvPicPr/>
                <p:nvPr/>
              </p:nvPicPr>
              <p:blipFill>
                <a:blip r:embed="rId973"/>
                <a:stretch>
                  <a:fillRect/>
                </a:stretch>
              </p:blipFill>
              <p:spPr>
                <a:xfrm>
                  <a:off x="1492853" y="6389707"/>
                  <a:ext cx="1479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974">
              <p14:nvContentPartPr>
                <p14:cNvPr id="167443" name="Freihand 167442">
                  <a:extLst>
                    <a:ext uri="{FF2B5EF4-FFF2-40B4-BE49-F238E27FC236}">
                      <a16:creationId xmlns:a16="http://schemas.microsoft.com/office/drawing/2014/main" id="{8F49F8AC-133C-4621-B301-FBFFB2B96D6B}"/>
                    </a:ext>
                  </a:extLst>
                </p14:cNvPr>
                <p14:cNvContentPartPr/>
                <p14:nvPr/>
              </p14:nvContentPartPr>
              <p14:xfrm>
                <a:off x="1645133" y="6465667"/>
                <a:ext cx="83520" cy="70200"/>
              </p14:xfrm>
            </p:contentPart>
          </mc:Choice>
          <mc:Fallback xmlns="">
            <p:pic>
              <p:nvPicPr>
                <p:cNvPr id="167443" name="Freihand 167442">
                  <a:extLst>
                    <a:ext uri="{FF2B5EF4-FFF2-40B4-BE49-F238E27FC236}">
                      <a16:creationId xmlns:a16="http://schemas.microsoft.com/office/drawing/2014/main" id="{8F49F8AC-133C-4621-B301-FBFFB2B96D6B}"/>
                    </a:ext>
                  </a:extLst>
                </p:cNvPr>
                <p:cNvPicPr/>
                <p:nvPr/>
              </p:nvPicPr>
              <p:blipFill>
                <a:blip r:embed="rId975"/>
                <a:stretch>
                  <a:fillRect/>
                </a:stretch>
              </p:blipFill>
              <p:spPr>
                <a:xfrm>
                  <a:off x="1640813" y="6461347"/>
                  <a:ext cx="921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976">
              <p14:nvContentPartPr>
                <p14:cNvPr id="167444" name="Freihand 167443">
                  <a:extLst>
                    <a:ext uri="{FF2B5EF4-FFF2-40B4-BE49-F238E27FC236}">
                      <a16:creationId xmlns:a16="http://schemas.microsoft.com/office/drawing/2014/main" id="{7124F96D-C0C5-48BC-A4AD-D28B8CBFD182}"/>
                    </a:ext>
                  </a:extLst>
                </p14:cNvPr>
                <p14:cNvContentPartPr/>
                <p14:nvPr/>
              </p14:nvContentPartPr>
              <p14:xfrm>
                <a:off x="1696973" y="6446947"/>
                <a:ext cx="111240" cy="245520"/>
              </p14:xfrm>
            </p:contentPart>
          </mc:Choice>
          <mc:Fallback xmlns="">
            <p:pic>
              <p:nvPicPr>
                <p:cNvPr id="167444" name="Freihand 167443">
                  <a:extLst>
                    <a:ext uri="{FF2B5EF4-FFF2-40B4-BE49-F238E27FC236}">
                      <a16:creationId xmlns:a16="http://schemas.microsoft.com/office/drawing/2014/main" id="{7124F96D-C0C5-48BC-A4AD-D28B8CBFD182}"/>
                    </a:ext>
                  </a:extLst>
                </p:cNvPr>
                <p:cNvPicPr/>
                <p:nvPr/>
              </p:nvPicPr>
              <p:blipFill>
                <a:blip r:embed="rId977"/>
                <a:stretch>
                  <a:fillRect/>
                </a:stretch>
              </p:blipFill>
              <p:spPr>
                <a:xfrm>
                  <a:off x="1692653" y="6442627"/>
                  <a:ext cx="11988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978">
              <p14:nvContentPartPr>
                <p14:cNvPr id="167445" name="Freihand 167444">
                  <a:extLst>
                    <a:ext uri="{FF2B5EF4-FFF2-40B4-BE49-F238E27FC236}">
                      <a16:creationId xmlns:a16="http://schemas.microsoft.com/office/drawing/2014/main" id="{EEF244E5-2ACB-4545-80AE-773B00D08396}"/>
                    </a:ext>
                  </a:extLst>
                </p14:cNvPr>
                <p14:cNvContentPartPr/>
                <p14:nvPr/>
              </p14:nvContentPartPr>
              <p14:xfrm>
                <a:off x="1831973" y="6449107"/>
                <a:ext cx="216720" cy="79560"/>
              </p14:xfrm>
            </p:contentPart>
          </mc:Choice>
          <mc:Fallback xmlns="">
            <p:pic>
              <p:nvPicPr>
                <p:cNvPr id="167445" name="Freihand 167444">
                  <a:extLst>
                    <a:ext uri="{FF2B5EF4-FFF2-40B4-BE49-F238E27FC236}">
                      <a16:creationId xmlns:a16="http://schemas.microsoft.com/office/drawing/2014/main" id="{EEF244E5-2ACB-4545-80AE-773B00D08396}"/>
                    </a:ext>
                  </a:extLst>
                </p:cNvPr>
                <p:cNvPicPr/>
                <p:nvPr/>
              </p:nvPicPr>
              <p:blipFill>
                <a:blip r:embed="rId979"/>
                <a:stretch>
                  <a:fillRect/>
                </a:stretch>
              </p:blipFill>
              <p:spPr>
                <a:xfrm>
                  <a:off x="1827653" y="6444787"/>
                  <a:ext cx="225360" cy="88200"/>
                </a:xfrm>
                <a:prstGeom prst="rect">
                  <a:avLst/>
                </a:prstGeom>
              </p:spPr>
            </p:pic>
          </mc:Fallback>
        </mc:AlternateContent>
      </p:grpSp>
      <p:grpSp>
        <p:nvGrpSpPr>
          <p:cNvPr id="167462" name="Gruppieren 167461">
            <a:extLst>
              <a:ext uri="{FF2B5EF4-FFF2-40B4-BE49-F238E27FC236}">
                <a16:creationId xmlns:a16="http://schemas.microsoft.com/office/drawing/2014/main" id="{71FD8E6E-2D76-4A16-9DC4-879420AD7069}"/>
              </a:ext>
            </a:extLst>
          </p:cNvPr>
          <p:cNvGrpSpPr/>
          <p:nvPr/>
        </p:nvGrpSpPr>
        <p:grpSpPr>
          <a:xfrm>
            <a:off x="2253893" y="6514987"/>
            <a:ext cx="2078280" cy="325800"/>
            <a:chOff x="2253893" y="6514987"/>
            <a:chExt cx="2078280" cy="325800"/>
          </a:xfrm>
        </p:grpSpPr>
        <mc:AlternateContent xmlns:mc="http://schemas.openxmlformats.org/markup-compatibility/2006" xmlns:p14="http://schemas.microsoft.com/office/powerpoint/2010/main">
          <mc:Choice Requires="p14">
            <p:contentPart p14:bwMode="auto" r:id="rId980">
              <p14:nvContentPartPr>
                <p14:cNvPr id="167447" name="Freihand 167446">
                  <a:extLst>
                    <a:ext uri="{FF2B5EF4-FFF2-40B4-BE49-F238E27FC236}">
                      <a16:creationId xmlns:a16="http://schemas.microsoft.com/office/drawing/2014/main" id="{20A0A5C9-A7EF-4323-AA57-C9DD9A41B9F6}"/>
                    </a:ext>
                  </a:extLst>
                </p14:cNvPr>
                <p14:cNvContentPartPr/>
                <p14:nvPr/>
              </p14:nvContentPartPr>
              <p14:xfrm>
                <a:off x="2253893" y="6617947"/>
                <a:ext cx="612720" cy="55800"/>
              </p14:xfrm>
            </p:contentPart>
          </mc:Choice>
          <mc:Fallback xmlns="">
            <p:pic>
              <p:nvPicPr>
                <p:cNvPr id="167447" name="Freihand 167446">
                  <a:extLst>
                    <a:ext uri="{FF2B5EF4-FFF2-40B4-BE49-F238E27FC236}">
                      <a16:creationId xmlns:a16="http://schemas.microsoft.com/office/drawing/2014/main" id="{20A0A5C9-A7EF-4323-AA57-C9DD9A41B9F6}"/>
                    </a:ext>
                  </a:extLst>
                </p:cNvPr>
                <p:cNvPicPr/>
                <p:nvPr/>
              </p:nvPicPr>
              <p:blipFill>
                <a:blip r:embed="rId981"/>
                <a:stretch>
                  <a:fillRect/>
                </a:stretch>
              </p:blipFill>
              <p:spPr>
                <a:xfrm>
                  <a:off x="2249573" y="6613627"/>
                  <a:ext cx="6213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167448" name="Freihand 167447">
                  <a:extLst>
                    <a:ext uri="{FF2B5EF4-FFF2-40B4-BE49-F238E27FC236}">
                      <a16:creationId xmlns:a16="http://schemas.microsoft.com/office/drawing/2014/main" id="{4D49C1C8-58A2-4FAC-9F4B-AD29400F388D}"/>
                    </a:ext>
                  </a:extLst>
                </p14:cNvPr>
                <p14:cNvContentPartPr/>
                <p14:nvPr/>
              </p14:nvContentPartPr>
              <p14:xfrm>
                <a:off x="2755373" y="6576907"/>
                <a:ext cx="232200" cy="178200"/>
              </p14:xfrm>
            </p:contentPart>
          </mc:Choice>
          <mc:Fallback xmlns="">
            <p:pic>
              <p:nvPicPr>
                <p:cNvPr id="167448" name="Freihand 167447">
                  <a:extLst>
                    <a:ext uri="{FF2B5EF4-FFF2-40B4-BE49-F238E27FC236}">
                      <a16:creationId xmlns:a16="http://schemas.microsoft.com/office/drawing/2014/main" id="{4D49C1C8-58A2-4FAC-9F4B-AD29400F388D}"/>
                    </a:ext>
                  </a:extLst>
                </p:cNvPr>
                <p:cNvPicPr/>
                <p:nvPr/>
              </p:nvPicPr>
              <p:blipFill>
                <a:blip r:embed="rId983"/>
                <a:stretch>
                  <a:fillRect/>
                </a:stretch>
              </p:blipFill>
              <p:spPr>
                <a:xfrm>
                  <a:off x="2751053" y="6572587"/>
                  <a:ext cx="2408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167449" name="Freihand 167448">
                  <a:extLst>
                    <a:ext uri="{FF2B5EF4-FFF2-40B4-BE49-F238E27FC236}">
                      <a16:creationId xmlns:a16="http://schemas.microsoft.com/office/drawing/2014/main" id="{901E1058-6871-49AF-9F77-88CF8C717B1E}"/>
                    </a:ext>
                  </a:extLst>
                </p14:cNvPr>
                <p14:cNvContentPartPr/>
                <p14:nvPr/>
              </p14:nvContentPartPr>
              <p14:xfrm>
                <a:off x="3065693" y="6566827"/>
                <a:ext cx="159840" cy="185760"/>
              </p14:xfrm>
            </p:contentPart>
          </mc:Choice>
          <mc:Fallback xmlns="">
            <p:pic>
              <p:nvPicPr>
                <p:cNvPr id="167449" name="Freihand 167448">
                  <a:extLst>
                    <a:ext uri="{FF2B5EF4-FFF2-40B4-BE49-F238E27FC236}">
                      <a16:creationId xmlns:a16="http://schemas.microsoft.com/office/drawing/2014/main" id="{901E1058-6871-49AF-9F77-88CF8C717B1E}"/>
                    </a:ext>
                  </a:extLst>
                </p:cNvPr>
                <p:cNvPicPr/>
                <p:nvPr/>
              </p:nvPicPr>
              <p:blipFill>
                <a:blip r:embed="rId985"/>
                <a:stretch>
                  <a:fillRect/>
                </a:stretch>
              </p:blipFill>
              <p:spPr>
                <a:xfrm>
                  <a:off x="3061373" y="6562507"/>
                  <a:ext cx="16848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167450" name="Freihand 167449">
                  <a:extLst>
                    <a:ext uri="{FF2B5EF4-FFF2-40B4-BE49-F238E27FC236}">
                      <a16:creationId xmlns:a16="http://schemas.microsoft.com/office/drawing/2014/main" id="{2A88CBE2-12C7-478C-9080-6909D2D245E9}"/>
                    </a:ext>
                  </a:extLst>
                </p14:cNvPr>
                <p14:cNvContentPartPr/>
                <p14:nvPr/>
              </p14:nvContentPartPr>
              <p14:xfrm>
                <a:off x="3117533" y="6546667"/>
                <a:ext cx="153360" cy="211320"/>
              </p14:xfrm>
            </p:contentPart>
          </mc:Choice>
          <mc:Fallback xmlns="">
            <p:pic>
              <p:nvPicPr>
                <p:cNvPr id="167450" name="Freihand 167449">
                  <a:extLst>
                    <a:ext uri="{FF2B5EF4-FFF2-40B4-BE49-F238E27FC236}">
                      <a16:creationId xmlns:a16="http://schemas.microsoft.com/office/drawing/2014/main" id="{2A88CBE2-12C7-478C-9080-6909D2D245E9}"/>
                    </a:ext>
                  </a:extLst>
                </p:cNvPr>
                <p:cNvPicPr/>
                <p:nvPr/>
              </p:nvPicPr>
              <p:blipFill>
                <a:blip r:embed="rId987"/>
                <a:stretch>
                  <a:fillRect/>
                </a:stretch>
              </p:blipFill>
              <p:spPr>
                <a:xfrm>
                  <a:off x="3113213" y="6542347"/>
                  <a:ext cx="16200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988">
              <p14:nvContentPartPr>
                <p14:cNvPr id="167451" name="Freihand 167450">
                  <a:extLst>
                    <a:ext uri="{FF2B5EF4-FFF2-40B4-BE49-F238E27FC236}">
                      <a16:creationId xmlns:a16="http://schemas.microsoft.com/office/drawing/2014/main" id="{6B0D5BD0-E0AA-4723-9071-1C0566542AB7}"/>
                    </a:ext>
                  </a:extLst>
                </p14:cNvPr>
                <p14:cNvContentPartPr/>
                <p14:nvPr/>
              </p14:nvContentPartPr>
              <p14:xfrm>
                <a:off x="3271613" y="6516067"/>
                <a:ext cx="236520" cy="192240"/>
              </p14:xfrm>
            </p:contentPart>
          </mc:Choice>
          <mc:Fallback xmlns="">
            <p:pic>
              <p:nvPicPr>
                <p:cNvPr id="167451" name="Freihand 167450">
                  <a:extLst>
                    <a:ext uri="{FF2B5EF4-FFF2-40B4-BE49-F238E27FC236}">
                      <a16:creationId xmlns:a16="http://schemas.microsoft.com/office/drawing/2014/main" id="{6B0D5BD0-E0AA-4723-9071-1C0566542AB7}"/>
                    </a:ext>
                  </a:extLst>
                </p:cNvPr>
                <p:cNvPicPr/>
                <p:nvPr/>
              </p:nvPicPr>
              <p:blipFill>
                <a:blip r:embed="rId989"/>
                <a:stretch>
                  <a:fillRect/>
                </a:stretch>
              </p:blipFill>
              <p:spPr>
                <a:xfrm>
                  <a:off x="3267293" y="6511747"/>
                  <a:ext cx="2451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990">
              <p14:nvContentPartPr>
                <p14:cNvPr id="167452" name="Freihand 167451">
                  <a:extLst>
                    <a:ext uri="{FF2B5EF4-FFF2-40B4-BE49-F238E27FC236}">
                      <a16:creationId xmlns:a16="http://schemas.microsoft.com/office/drawing/2014/main" id="{A3421BBB-D8B0-402B-B8C3-EFA2B417CB8D}"/>
                    </a:ext>
                  </a:extLst>
                </p14:cNvPr>
                <p14:cNvContentPartPr/>
                <p14:nvPr/>
              </p14:nvContentPartPr>
              <p14:xfrm>
                <a:off x="3541253" y="6514987"/>
                <a:ext cx="356760" cy="325800"/>
              </p14:xfrm>
            </p:contentPart>
          </mc:Choice>
          <mc:Fallback xmlns="">
            <p:pic>
              <p:nvPicPr>
                <p:cNvPr id="167452" name="Freihand 167451">
                  <a:extLst>
                    <a:ext uri="{FF2B5EF4-FFF2-40B4-BE49-F238E27FC236}">
                      <a16:creationId xmlns:a16="http://schemas.microsoft.com/office/drawing/2014/main" id="{A3421BBB-D8B0-402B-B8C3-EFA2B417CB8D}"/>
                    </a:ext>
                  </a:extLst>
                </p:cNvPr>
                <p:cNvPicPr/>
                <p:nvPr/>
              </p:nvPicPr>
              <p:blipFill>
                <a:blip r:embed="rId991"/>
                <a:stretch>
                  <a:fillRect/>
                </a:stretch>
              </p:blipFill>
              <p:spPr>
                <a:xfrm>
                  <a:off x="3536933" y="6510667"/>
                  <a:ext cx="365400" cy="334440"/>
                </a:xfrm>
                <a:prstGeom prst="rect">
                  <a:avLst/>
                </a:prstGeom>
              </p:spPr>
            </p:pic>
          </mc:Fallback>
        </mc:AlternateContent>
        <mc:AlternateContent xmlns:mc="http://schemas.openxmlformats.org/markup-compatibility/2006" xmlns:p14="http://schemas.microsoft.com/office/powerpoint/2010/main">
          <mc:Choice Requires="p14">
            <p:contentPart p14:bwMode="auto" r:id="rId992">
              <p14:nvContentPartPr>
                <p14:cNvPr id="167454" name="Freihand 167453">
                  <a:extLst>
                    <a:ext uri="{FF2B5EF4-FFF2-40B4-BE49-F238E27FC236}">
                      <a16:creationId xmlns:a16="http://schemas.microsoft.com/office/drawing/2014/main" id="{6CEC5C46-F52E-4BE8-8679-C28F65A2D949}"/>
                    </a:ext>
                  </a:extLst>
                </p14:cNvPr>
                <p14:cNvContentPartPr/>
                <p14:nvPr/>
              </p14:nvContentPartPr>
              <p14:xfrm>
                <a:off x="4027253" y="6626947"/>
                <a:ext cx="304920" cy="77760"/>
              </p14:xfrm>
            </p:contentPart>
          </mc:Choice>
          <mc:Fallback xmlns="">
            <p:pic>
              <p:nvPicPr>
                <p:cNvPr id="167454" name="Freihand 167453">
                  <a:extLst>
                    <a:ext uri="{FF2B5EF4-FFF2-40B4-BE49-F238E27FC236}">
                      <a16:creationId xmlns:a16="http://schemas.microsoft.com/office/drawing/2014/main" id="{6CEC5C46-F52E-4BE8-8679-C28F65A2D949}"/>
                    </a:ext>
                  </a:extLst>
                </p:cNvPr>
                <p:cNvPicPr/>
                <p:nvPr/>
              </p:nvPicPr>
              <p:blipFill>
                <a:blip r:embed="rId993"/>
                <a:stretch>
                  <a:fillRect/>
                </a:stretch>
              </p:blipFill>
              <p:spPr>
                <a:xfrm>
                  <a:off x="4022933" y="6622627"/>
                  <a:ext cx="3135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994">
              <p14:nvContentPartPr>
                <p14:cNvPr id="167455" name="Freihand 167454">
                  <a:extLst>
                    <a:ext uri="{FF2B5EF4-FFF2-40B4-BE49-F238E27FC236}">
                      <a16:creationId xmlns:a16="http://schemas.microsoft.com/office/drawing/2014/main" id="{E1B58C93-D832-48DC-891E-F6EF24DC5A61}"/>
                    </a:ext>
                  </a:extLst>
                </p14:cNvPr>
                <p14:cNvContentPartPr/>
                <p14:nvPr/>
              </p14:nvContentPartPr>
              <p14:xfrm>
                <a:off x="4301213" y="6549907"/>
                <a:ext cx="22320" cy="9000"/>
              </p14:xfrm>
            </p:contentPart>
          </mc:Choice>
          <mc:Fallback xmlns="">
            <p:pic>
              <p:nvPicPr>
                <p:cNvPr id="167455" name="Freihand 167454">
                  <a:extLst>
                    <a:ext uri="{FF2B5EF4-FFF2-40B4-BE49-F238E27FC236}">
                      <a16:creationId xmlns:a16="http://schemas.microsoft.com/office/drawing/2014/main" id="{E1B58C93-D832-48DC-891E-F6EF24DC5A61}"/>
                    </a:ext>
                  </a:extLst>
                </p:cNvPr>
                <p:cNvPicPr/>
                <p:nvPr/>
              </p:nvPicPr>
              <p:blipFill>
                <a:blip r:embed="rId995"/>
                <a:stretch>
                  <a:fillRect/>
                </a:stretch>
              </p:blipFill>
              <p:spPr>
                <a:xfrm>
                  <a:off x="4296893" y="6545587"/>
                  <a:ext cx="30960" cy="17640"/>
                </a:xfrm>
                <a:prstGeom prst="rect">
                  <a:avLst/>
                </a:prstGeom>
              </p:spPr>
            </p:pic>
          </mc:Fallback>
        </mc:AlternateContent>
      </p:grpSp>
      <p:grpSp>
        <p:nvGrpSpPr>
          <p:cNvPr id="167479" name="Gruppieren 167478">
            <a:extLst>
              <a:ext uri="{FF2B5EF4-FFF2-40B4-BE49-F238E27FC236}">
                <a16:creationId xmlns:a16="http://schemas.microsoft.com/office/drawing/2014/main" id="{5951F680-E514-4ED0-8427-1D85B7FE3C51}"/>
              </a:ext>
            </a:extLst>
          </p:cNvPr>
          <p:cNvGrpSpPr/>
          <p:nvPr/>
        </p:nvGrpSpPr>
        <p:grpSpPr>
          <a:xfrm>
            <a:off x="4605773" y="6359107"/>
            <a:ext cx="3585960" cy="441720"/>
            <a:chOff x="4605773" y="6359107"/>
            <a:chExt cx="3585960" cy="441720"/>
          </a:xfrm>
        </p:grpSpPr>
        <mc:AlternateContent xmlns:mc="http://schemas.openxmlformats.org/markup-compatibility/2006" xmlns:p14="http://schemas.microsoft.com/office/powerpoint/2010/main">
          <mc:Choice Requires="p14">
            <p:contentPart p14:bwMode="auto" r:id="rId996">
              <p14:nvContentPartPr>
                <p14:cNvPr id="167456" name="Freihand 167455">
                  <a:extLst>
                    <a:ext uri="{FF2B5EF4-FFF2-40B4-BE49-F238E27FC236}">
                      <a16:creationId xmlns:a16="http://schemas.microsoft.com/office/drawing/2014/main" id="{66E536A4-CBF1-4FCC-919D-10DFBFAC59A5}"/>
                    </a:ext>
                  </a:extLst>
                </p14:cNvPr>
                <p14:cNvContentPartPr/>
                <p14:nvPr/>
              </p14:nvContentPartPr>
              <p14:xfrm>
                <a:off x="4605773" y="6520747"/>
                <a:ext cx="167040" cy="175320"/>
              </p14:xfrm>
            </p:contentPart>
          </mc:Choice>
          <mc:Fallback xmlns="">
            <p:pic>
              <p:nvPicPr>
                <p:cNvPr id="167456" name="Freihand 167455">
                  <a:extLst>
                    <a:ext uri="{FF2B5EF4-FFF2-40B4-BE49-F238E27FC236}">
                      <a16:creationId xmlns:a16="http://schemas.microsoft.com/office/drawing/2014/main" id="{66E536A4-CBF1-4FCC-919D-10DFBFAC59A5}"/>
                    </a:ext>
                  </a:extLst>
                </p:cNvPr>
                <p:cNvPicPr/>
                <p:nvPr/>
              </p:nvPicPr>
              <p:blipFill>
                <a:blip r:embed="rId997"/>
                <a:stretch>
                  <a:fillRect/>
                </a:stretch>
              </p:blipFill>
              <p:spPr>
                <a:xfrm>
                  <a:off x="4601453" y="6516427"/>
                  <a:ext cx="17568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998">
              <p14:nvContentPartPr>
                <p14:cNvPr id="167457" name="Freihand 167456">
                  <a:extLst>
                    <a:ext uri="{FF2B5EF4-FFF2-40B4-BE49-F238E27FC236}">
                      <a16:creationId xmlns:a16="http://schemas.microsoft.com/office/drawing/2014/main" id="{6ADF6FEE-2969-4201-BD61-8F04AC099134}"/>
                    </a:ext>
                  </a:extLst>
                </p14:cNvPr>
                <p14:cNvContentPartPr/>
                <p14:nvPr/>
              </p14:nvContentPartPr>
              <p14:xfrm>
                <a:off x="4756613" y="6607147"/>
                <a:ext cx="154800" cy="77760"/>
              </p14:xfrm>
            </p:contentPart>
          </mc:Choice>
          <mc:Fallback xmlns="">
            <p:pic>
              <p:nvPicPr>
                <p:cNvPr id="167457" name="Freihand 167456">
                  <a:extLst>
                    <a:ext uri="{FF2B5EF4-FFF2-40B4-BE49-F238E27FC236}">
                      <a16:creationId xmlns:a16="http://schemas.microsoft.com/office/drawing/2014/main" id="{6ADF6FEE-2969-4201-BD61-8F04AC099134}"/>
                    </a:ext>
                  </a:extLst>
                </p:cNvPr>
                <p:cNvPicPr/>
                <p:nvPr/>
              </p:nvPicPr>
              <p:blipFill>
                <a:blip r:embed="rId999"/>
                <a:stretch>
                  <a:fillRect/>
                </a:stretch>
              </p:blipFill>
              <p:spPr>
                <a:xfrm>
                  <a:off x="4752293" y="6602827"/>
                  <a:ext cx="1634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000">
              <p14:nvContentPartPr>
                <p14:cNvPr id="167458" name="Freihand 167457">
                  <a:extLst>
                    <a:ext uri="{FF2B5EF4-FFF2-40B4-BE49-F238E27FC236}">
                      <a16:creationId xmlns:a16="http://schemas.microsoft.com/office/drawing/2014/main" id="{9EBDC8BF-3AAD-454D-9014-407289A22825}"/>
                    </a:ext>
                  </a:extLst>
                </p14:cNvPr>
                <p14:cNvContentPartPr/>
                <p14:nvPr/>
              </p14:nvContentPartPr>
              <p14:xfrm>
                <a:off x="4909613" y="6508507"/>
                <a:ext cx="146520" cy="151560"/>
              </p14:xfrm>
            </p:contentPart>
          </mc:Choice>
          <mc:Fallback xmlns="">
            <p:pic>
              <p:nvPicPr>
                <p:cNvPr id="167458" name="Freihand 167457">
                  <a:extLst>
                    <a:ext uri="{FF2B5EF4-FFF2-40B4-BE49-F238E27FC236}">
                      <a16:creationId xmlns:a16="http://schemas.microsoft.com/office/drawing/2014/main" id="{9EBDC8BF-3AAD-454D-9014-407289A22825}"/>
                    </a:ext>
                  </a:extLst>
                </p:cNvPr>
                <p:cNvPicPr/>
                <p:nvPr/>
              </p:nvPicPr>
              <p:blipFill>
                <a:blip r:embed="rId1001"/>
                <a:stretch>
                  <a:fillRect/>
                </a:stretch>
              </p:blipFill>
              <p:spPr>
                <a:xfrm>
                  <a:off x="4905293" y="6504187"/>
                  <a:ext cx="1551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002">
              <p14:nvContentPartPr>
                <p14:cNvPr id="167459" name="Freihand 167458">
                  <a:extLst>
                    <a:ext uri="{FF2B5EF4-FFF2-40B4-BE49-F238E27FC236}">
                      <a16:creationId xmlns:a16="http://schemas.microsoft.com/office/drawing/2014/main" id="{5C7BCD00-0B61-4C60-85D5-FAE4A48FA7FE}"/>
                    </a:ext>
                  </a:extLst>
                </p14:cNvPr>
                <p14:cNvContentPartPr/>
                <p14:nvPr/>
              </p14:nvContentPartPr>
              <p14:xfrm>
                <a:off x="5062253" y="6546307"/>
                <a:ext cx="176040" cy="128880"/>
              </p14:xfrm>
            </p:contentPart>
          </mc:Choice>
          <mc:Fallback xmlns="">
            <p:pic>
              <p:nvPicPr>
                <p:cNvPr id="167459" name="Freihand 167458">
                  <a:extLst>
                    <a:ext uri="{FF2B5EF4-FFF2-40B4-BE49-F238E27FC236}">
                      <a16:creationId xmlns:a16="http://schemas.microsoft.com/office/drawing/2014/main" id="{5C7BCD00-0B61-4C60-85D5-FAE4A48FA7FE}"/>
                    </a:ext>
                  </a:extLst>
                </p:cNvPr>
                <p:cNvPicPr/>
                <p:nvPr/>
              </p:nvPicPr>
              <p:blipFill>
                <a:blip r:embed="rId1003"/>
                <a:stretch>
                  <a:fillRect/>
                </a:stretch>
              </p:blipFill>
              <p:spPr>
                <a:xfrm>
                  <a:off x="5057933" y="6541987"/>
                  <a:ext cx="18468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004">
              <p14:nvContentPartPr>
                <p14:cNvPr id="167460" name="Freihand 167459">
                  <a:extLst>
                    <a:ext uri="{FF2B5EF4-FFF2-40B4-BE49-F238E27FC236}">
                      <a16:creationId xmlns:a16="http://schemas.microsoft.com/office/drawing/2014/main" id="{DEE51FDA-8F94-4BBF-8158-3E327B100100}"/>
                    </a:ext>
                  </a:extLst>
                </p14:cNvPr>
                <p14:cNvContentPartPr/>
                <p14:nvPr/>
              </p14:nvContentPartPr>
              <p14:xfrm>
                <a:off x="5243333" y="6469627"/>
                <a:ext cx="121680" cy="179280"/>
              </p14:xfrm>
            </p:contentPart>
          </mc:Choice>
          <mc:Fallback xmlns="">
            <p:pic>
              <p:nvPicPr>
                <p:cNvPr id="167460" name="Freihand 167459">
                  <a:extLst>
                    <a:ext uri="{FF2B5EF4-FFF2-40B4-BE49-F238E27FC236}">
                      <a16:creationId xmlns:a16="http://schemas.microsoft.com/office/drawing/2014/main" id="{DEE51FDA-8F94-4BBF-8158-3E327B100100}"/>
                    </a:ext>
                  </a:extLst>
                </p:cNvPr>
                <p:cNvPicPr/>
                <p:nvPr/>
              </p:nvPicPr>
              <p:blipFill>
                <a:blip r:embed="rId1005"/>
                <a:stretch>
                  <a:fillRect/>
                </a:stretch>
              </p:blipFill>
              <p:spPr>
                <a:xfrm>
                  <a:off x="5239013" y="6465307"/>
                  <a:ext cx="1303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006">
              <p14:nvContentPartPr>
                <p14:cNvPr id="167463" name="Freihand 167462">
                  <a:extLst>
                    <a:ext uri="{FF2B5EF4-FFF2-40B4-BE49-F238E27FC236}">
                      <a16:creationId xmlns:a16="http://schemas.microsoft.com/office/drawing/2014/main" id="{0B592460-FB74-4AF2-9BBF-1B10CE60DDB9}"/>
                    </a:ext>
                  </a:extLst>
                </p14:cNvPr>
                <p14:cNvContentPartPr/>
                <p14:nvPr/>
              </p14:nvContentPartPr>
              <p14:xfrm>
                <a:off x="5464373" y="6481147"/>
                <a:ext cx="113040" cy="168840"/>
              </p14:xfrm>
            </p:contentPart>
          </mc:Choice>
          <mc:Fallback xmlns="">
            <p:pic>
              <p:nvPicPr>
                <p:cNvPr id="167463" name="Freihand 167462">
                  <a:extLst>
                    <a:ext uri="{FF2B5EF4-FFF2-40B4-BE49-F238E27FC236}">
                      <a16:creationId xmlns:a16="http://schemas.microsoft.com/office/drawing/2014/main" id="{0B592460-FB74-4AF2-9BBF-1B10CE60DDB9}"/>
                    </a:ext>
                  </a:extLst>
                </p:cNvPr>
                <p:cNvPicPr/>
                <p:nvPr/>
              </p:nvPicPr>
              <p:blipFill>
                <a:blip r:embed="rId1007"/>
                <a:stretch>
                  <a:fillRect/>
                </a:stretch>
              </p:blipFill>
              <p:spPr>
                <a:xfrm>
                  <a:off x="5460053" y="6476827"/>
                  <a:ext cx="1216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008">
              <p14:nvContentPartPr>
                <p14:cNvPr id="167464" name="Freihand 167463">
                  <a:extLst>
                    <a:ext uri="{FF2B5EF4-FFF2-40B4-BE49-F238E27FC236}">
                      <a16:creationId xmlns:a16="http://schemas.microsoft.com/office/drawing/2014/main" id="{E718C50B-D08C-4EB7-B1B8-09BBF5DEDA68}"/>
                    </a:ext>
                  </a:extLst>
                </p14:cNvPr>
                <p14:cNvContentPartPr/>
                <p14:nvPr/>
              </p14:nvContentPartPr>
              <p14:xfrm>
                <a:off x="5561933" y="6550987"/>
                <a:ext cx="212040" cy="96840"/>
              </p14:xfrm>
            </p:contentPart>
          </mc:Choice>
          <mc:Fallback xmlns="">
            <p:pic>
              <p:nvPicPr>
                <p:cNvPr id="167464" name="Freihand 167463">
                  <a:extLst>
                    <a:ext uri="{FF2B5EF4-FFF2-40B4-BE49-F238E27FC236}">
                      <a16:creationId xmlns:a16="http://schemas.microsoft.com/office/drawing/2014/main" id="{E718C50B-D08C-4EB7-B1B8-09BBF5DEDA68}"/>
                    </a:ext>
                  </a:extLst>
                </p:cNvPr>
                <p:cNvPicPr/>
                <p:nvPr/>
              </p:nvPicPr>
              <p:blipFill>
                <a:blip r:embed="rId1009"/>
                <a:stretch>
                  <a:fillRect/>
                </a:stretch>
              </p:blipFill>
              <p:spPr>
                <a:xfrm>
                  <a:off x="5557613" y="6546667"/>
                  <a:ext cx="2206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010">
              <p14:nvContentPartPr>
                <p14:cNvPr id="167465" name="Freihand 167464">
                  <a:extLst>
                    <a:ext uri="{FF2B5EF4-FFF2-40B4-BE49-F238E27FC236}">
                      <a16:creationId xmlns:a16="http://schemas.microsoft.com/office/drawing/2014/main" id="{104D2043-CEFB-43ED-802C-28532E8990AA}"/>
                    </a:ext>
                  </a:extLst>
                </p14:cNvPr>
                <p14:cNvContentPartPr/>
                <p14:nvPr/>
              </p14:nvContentPartPr>
              <p14:xfrm>
                <a:off x="5788733" y="6448747"/>
                <a:ext cx="145800" cy="185400"/>
              </p14:xfrm>
            </p:contentPart>
          </mc:Choice>
          <mc:Fallback xmlns="">
            <p:pic>
              <p:nvPicPr>
                <p:cNvPr id="167465" name="Freihand 167464">
                  <a:extLst>
                    <a:ext uri="{FF2B5EF4-FFF2-40B4-BE49-F238E27FC236}">
                      <a16:creationId xmlns:a16="http://schemas.microsoft.com/office/drawing/2014/main" id="{104D2043-CEFB-43ED-802C-28532E8990AA}"/>
                    </a:ext>
                  </a:extLst>
                </p:cNvPr>
                <p:cNvPicPr/>
                <p:nvPr/>
              </p:nvPicPr>
              <p:blipFill>
                <a:blip r:embed="rId1011"/>
                <a:stretch>
                  <a:fillRect/>
                </a:stretch>
              </p:blipFill>
              <p:spPr>
                <a:xfrm>
                  <a:off x="5784413" y="6444427"/>
                  <a:ext cx="15444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012">
              <p14:nvContentPartPr>
                <p14:cNvPr id="167466" name="Freihand 167465">
                  <a:extLst>
                    <a:ext uri="{FF2B5EF4-FFF2-40B4-BE49-F238E27FC236}">
                      <a16:creationId xmlns:a16="http://schemas.microsoft.com/office/drawing/2014/main" id="{DE5D421C-D91B-4294-8DB2-20F35002797F}"/>
                    </a:ext>
                  </a:extLst>
                </p14:cNvPr>
                <p14:cNvContentPartPr/>
                <p14:nvPr/>
              </p14:nvContentPartPr>
              <p14:xfrm>
                <a:off x="5954693" y="6564667"/>
                <a:ext cx="206280" cy="82080"/>
              </p14:xfrm>
            </p:contentPart>
          </mc:Choice>
          <mc:Fallback xmlns="">
            <p:pic>
              <p:nvPicPr>
                <p:cNvPr id="167466" name="Freihand 167465">
                  <a:extLst>
                    <a:ext uri="{FF2B5EF4-FFF2-40B4-BE49-F238E27FC236}">
                      <a16:creationId xmlns:a16="http://schemas.microsoft.com/office/drawing/2014/main" id="{DE5D421C-D91B-4294-8DB2-20F35002797F}"/>
                    </a:ext>
                  </a:extLst>
                </p:cNvPr>
                <p:cNvPicPr/>
                <p:nvPr/>
              </p:nvPicPr>
              <p:blipFill>
                <a:blip r:embed="rId1013"/>
                <a:stretch>
                  <a:fillRect/>
                </a:stretch>
              </p:blipFill>
              <p:spPr>
                <a:xfrm>
                  <a:off x="5950373" y="6560347"/>
                  <a:ext cx="2149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014">
              <p14:nvContentPartPr>
                <p14:cNvPr id="167467" name="Freihand 167466">
                  <a:extLst>
                    <a:ext uri="{FF2B5EF4-FFF2-40B4-BE49-F238E27FC236}">
                      <a16:creationId xmlns:a16="http://schemas.microsoft.com/office/drawing/2014/main" id="{9C2F7A39-43E9-489E-9750-F93554BBD183}"/>
                    </a:ext>
                  </a:extLst>
                </p14:cNvPr>
                <p14:cNvContentPartPr/>
                <p14:nvPr/>
              </p14:nvContentPartPr>
              <p14:xfrm>
                <a:off x="6282653" y="6492307"/>
                <a:ext cx="140760" cy="186840"/>
              </p14:xfrm>
            </p:contentPart>
          </mc:Choice>
          <mc:Fallback xmlns="">
            <p:pic>
              <p:nvPicPr>
                <p:cNvPr id="167467" name="Freihand 167466">
                  <a:extLst>
                    <a:ext uri="{FF2B5EF4-FFF2-40B4-BE49-F238E27FC236}">
                      <a16:creationId xmlns:a16="http://schemas.microsoft.com/office/drawing/2014/main" id="{9C2F7A39-43E9-489E-9750-F93554BBD183}"/>
                    </a:ext>
                  </a:extLst>
                </p:cNvPr>
                <p:cNvPicPr/>
                <p:nvPr/>
              </p:nvPicPr>
              <p:blipFill>
                <a:blip r:embed="rId1015"/>
                <a:stretch>
                  <a:fillRect/>
                </a:stretch>
              </p:blipFill>
              <p:spPr>
                <a:xfrm>
                  <a:off x="6278333" y="6487987"/>
                  <a:ext cx="14940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016">
              <p14:nvContentPartPr>
                <p14:cNvPr id="167468" name="Freihand 167467">
                  <a:extLst>
                    <a:ext uri="{FF2B5EF4-FFF2-40B4-BE49-F238E27FC236}">
                      <a16:creationId xmlns:a16="http://schemas.microsoft.com/office/drawing/2014/main" id="{287B09D9-4542-4833-B40E-C13DA6F01D94}"/>
                    </a:ext>
                  </a:extLst>
                </p14:cNvPr>
                <p14:cNvContentPartPr/>
                <p14:nvPr/>
              </p14:nvContentPartPr>
              <p14:xfrm>
                <a:off x="6349973" y="6616867"/>
                <a:ext cx="90360" cy="80280"/>
              </p14:xfrm>
            </p:contentPart>
          </mc:Choice>
          <mc:Fallback xmlns="">
            <p:pic>
              <p:nvPicPr>
                <p:cNvPr id="167468" name="Freihand 167467">
                  <a:extLst>
                    <a:ext uri="{FF2B5EF4-FFF2-40B4-BE49-F238E27FC236}">
                      <a16:creationId xmlns:a16="http://schemas.microsoft.com/office/drawing/2014/main" id="{287B09D9-4542-4833-B40E-C13DA6F01D94}"/>
                    </a:ext>
                  </a:extLst>
                </p:cNvPr>
                <p:cNvPicPr/>
                <p:nvPr/>
              </p:nvPicPr>
              <p:blipFill>
                <a:blip r:embed="rId1017"/>
                <a:stretch>
                  <a:fillRect/>
                </a:stretch>
              </p:blipFill>
              <p:spPr>
                <a:xfrm>
                  <a:off x="6345653" y="6612547"/>
                  <a:ext cx="990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018">
              <p14:nvContentPartPr>
                <p14:cNvPr id="167469" name="Freihand 167468">
                  <a:extLst>
                    <a:ext uri="{FF2B5EF4-FFF2-40B4-BE49-F238E27FC236}">
                      <a16:creationId xmlns:a16="http://schemas.microsoft.com/office/drawing/2014/main" id="{4C6F59FA-9664-455E-9F9F-0AC11A5E9AE9}"/>
                    </a:ext>
                  </a:extLst>
                </p14:cNvPr>
                <p14:cNvContentPartPr/>
                <p14:nvPr/>
              </p14:nvContentPartPr>
              <p14:xfrm>
                <a:off x="6424853" y="6627307"/>
                <a:ext cx="374040" cy="88560"/>
              </p14:xfrm>
            </p:contentPart>
          </mc:Choice>
          <mc:Fallback xmlns="">
            <p:pic>
              <p:nvPicPr>
                <p:cNvPr id="167469" name="Freihand 167468">
                  <a:extLst>
                    <a:ext uri="{FF2B5EF4-FFF2-40B4-BE49-F238E27FC236}">
                      <a16:creationId xmlns:a16="http://schemas.microsoft.com/office/drawing/2014/main" id="{4C6F59FA-9664-455E-9F9F-0AC11A5E9AE9}"/>
                    </a:ext>
                  </a:extLst>
                </p:cNvPr>
                <p:cNvPicPr/>
                <p:nvPr/>
              </p:nvPicPr>
              <p:blipFill>
                <a:blip r:embed="rId1019"/>
                <a:stretch>
                  <a:fillRect/>
                </a:stretch>
              </p:blipFill>
              <p:spPr>
                <a:xfrm>
                  <a:off x="6420533" y="6622987"/>
                  <a:ext cx="3826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020">
              <p14:nvContentPartPr>
                <p14:cNvPr id="167470" name="Freihand 167469">
                  <a:extLst>
                    <a:ext uri="{FF2B5EF4-FFF2-40B4-BE49-F238E27FC236}">
                      <a16:creationId xmlns:a16="http://schemas.microsoft.com/office/drawing/2014/main" id="{E64C4459-A834-41F4-84B0-7CE8AABA8174}"/>
                    </a:ext>
                  </a:extLst>
                </p14:cNvPr>
                <p14:cNvContentPartPr/>
                <p14:nvPr/>
              </p14:nvContentPartPr>
              <p14:xfrm>
                <a:off x="6728333" y="6578347"/>
                <a:ext cx="23040" cy="2880"/>
              </p14:xfrm>
            </p:contentPart>
          </mc:Choice>
          <mc:Fallback xmlns="">
            <p:pic>
              <p:nvPicPr>
                <p:cNvPr id="167470" name="Freihand 167469">
                  <a:extLst>
                    <a:ext uri="{FF2B5EF4-FFF2-40B4-BE49-F238E27FC236}">
                      <a16:creationId xmlns:a16="http://schemas.microsoft.com/office/drawing/2014/main" id="{E64C4459-A834-41F4-84B0-7CE8AABA8174}"/>
                    </a:ext>
                  </a:extLst>
                </p:cNvPr>
                <p:cNvPicPr/>
                <p:nvPr/>
              </p:nvPicPr>
              <p:blipFill>
                <a:blip r:embed="rId1021"/>
                <a:stretch>
                  <a:fillRect/>
                </a:stretch>
              </p:blipFill>
              <p:spPr>
                <a:xfrm>
                  <a:off x="6724013" y="6574027"/>
                  <a:ext cx="316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022">
              <p14:nvContentPartPr>
                <p14:cNvPr id="167471" name="Freihand 167470">
                  <a:extLst>
                    <a:ext uri="{FF2B5EF4-FFF2-40B4-BE49-F238E27FC236}">
                      <a16:creationId xmlns:a16="http://schemas.microsoft.com/office/drawing/2014/main" id="{3CF5D87F-25D3-487E-BEC6-EFAE107F5A89}"/>
                    </a:ext>
                  </a:extLst>
                </p14:cNvPr>
                <p14:cNvContentPartPr/>
                <p14:nvPr/>
              </p14:nvContentPartPr>
              <p14:xfrm>
                <a:off x="6829853" y="6586627"/>
                <a:ext cx="156240" cy="96480"/>
              </p14:xfrm>
            </p:contentPart>
          </mc:Choice>
          <mc:Fallback xmlns="">
            <p:pic>
              <p:nvPicPr>
                <p:cNvPr id="167471" name="Freihand 167470">
                  <a:extLst>
                    <a:ext uri="{FF2B5EF4-FFF2-40B4-BE49-F238E27FC236}">
                      <a16:creationId xmlns:a16="http://schemas.microsoft.com/office/drawing/2014/main" id="{3CF5D87F-25D3-487E-BEC6-EFAE107F5A89}"/>
                    </a:ext>
                  </a:extLst>
                </p:cNvPr>
                <p:cNvPicPr/>
                <p:nvPr/>
              </p:nvPicPr>
              <p:blipFill>
                <a:blip r:embed="rId1023"/>
                <a:stretch>
                  <a:fillRect/>
                </a:stretch>
              </p:blipFill>
              <p:spPr>
                <a:xfrm>
                  <a:off x="6825533" y="6582307"/>
                  <a:ext cx="1648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024">
              <p14:nvContentPartPr>
                <p14:cNvPr id="167472" name="Freihand 167471">
                  <a:extLst>
                    <a:ext uri="{FF2B5EF4-FFF2-40B4-BE49-F238E27FC236}">
                      <a16:creationId xmlns:a16="http://schemas.microsoft.com/office/drawing/2014/main" id="{6D4702F9-729A-4AE5-A05D-C3781F0A949D}"/>
                    </a:ext>
                  </a:extLst>
                </p14:cNvPr>
                <p14:cNvContentPartPr/>
                <p14:nvPr/>
              </p14:nvContentPartPr>
              <p14:xfrm>
                <a:off x="6117773" y="6701467"/>
                <a:ext cx="948600" cy="99360"/>
              </p14:xfrm>
            </p:contentPart>
          </mc:Choice>
          <mc:Fallback xmlns="">
            <p:pic>
              <p:nvPicPr>
                <p:cNvPr id="167472" name="Freihand 167471">
                  <a:extLst>
                    <a:ext uri="{FF2B5EF4-FFF2-40B4-BE49-F238E27FC236}">
                      <a16:creationId xmlns:a16="http://schemas.microsoft.com/office/drawing/2014/main" id="{6D4702F9-729A-4AE5-A05D-C3781F0A949D}"/>
                    </a:ext>
                  </a:extLst>
                </p:cNvPr>
                <p:cNvPicPr/>
                <p:nvPr/>
              </p:nvPicPr>
              <p:blipFill>
                <a:blip r:embed="rId1025"/>
                <a:stretch>
                  <a:fillRect/>
                </a:stretch>
              </p:blipFill>
              <p:spPr>
                <a:xfrm>
                  <a:off x="6113453" y="6697147"/>
                  <a:ext cx="9572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026">
              <p14:nvContentPartPr>
                <p14:cNvPr id="167473" name="Freihand 167472">
                  <a:extLst>
                    <a:ext uri="{FF2B5EF4-FFF2-40B4-BE49-F238E27FC236}">
                      <a16:creationId xmlns:a16="http://schemas.microsoft.com/office/drawing/2014/main" id="{01D2EB90-52A4-445A-9A65-AA2DAC96ACCF}"/>
                    </a:ext>
                  </a:extLst>
                </p14:cNvPr>
                <p14:cNvContentPartPr/>
                <p14:nvPr/>
              </p14:nvContentPartPr>
              <p14:xfrm>
                <a:off x="7166813" y="6497347"/>
                <a:ext cx="20880" cy="170640"/>
              </p14:xfrm>
            </p:contentPart>
          </mc:Choice>
          <mc:Fallback xmlns="">
            <p:pic>
              <p:nvPicPr>
                <p:cNvPr id="167473" name="Freihand 167472">
                  <a:extLst>
                    <a:ext uri="{FF2B5EF4-FFF2-40B4-BE49-F238E27FC236}">
                      <a16:creationId xmlns:a16="http://schemas.microsoft.com/office/drawing/2014/main" id="{01D2EB90-52A4-445A-9A65-AA2DAC96ACCF}"/>
                    </a:ext>
                  </a:extLst>
                </p:cNvPr>
                <p:cNvPicPr/>
                <p:nvPr/>
              </p:nvPicPr>
              <p:blipFill>
                <a:blip r:embed="rId1027"/>
                <a:stretch>
                  <a:fillRect/>
                </a:stretch>
              </p:blipFill>
              <p:spPr>
                <a:xfrm>
                  <a:off x="7162493" y="6493027"/>
                  <a:ext cx="2952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028">
              <p14:nvContentPartPr>
                <p14:cNvPr id="167474" name="Freihand 167473">
                  <a:extLst>
                    <a:ext uri="{FF2B5EF4-FFF2-40B4-BE49-F238E27FC236}">
                      <a16:creationId xmlns:a16="http://schemas.microsoft.com/office/drawing/2014/main" id="{6F0A5FB1-6F6F-47D3-84E2-E5BFD1980E1B}"/>
                    </a:ext>
                  </a:extLst>
                </p14:cNvPr>
                <p14:cNvContentPartPr/>
                <p14:nvPr/>
              </p14:nvContentPartPr>
              <p14:xfrm>
                <a:off x="7077173" y="6433267"/>
                <a:ext cx="154800" cy="113400"/>
              </p14:xfrm>
            </p:contentPart>
          </mc:Choice>
          <mc:Fallback xmlns="">
            <p:pic>
              <p:nvPicPr>
                <p:cNvPr id="167474" name="Freihand 167473">
                  <a:extLst>
                    <a:ext uri="{FF2B5EF4-FFF2-40B4-BE49-F238E27FC236}">
                      <a16:creationId xmlns:a16="http://schemas.microsoft.com/office/drawing/2014/main" id="{6F0A5FB1-6F6F-47D3-84E2-E5BFD1980E1B}"/>
                    </a:ext>
                  </a:extLst>
                </p:cNvPr>
                <p:cNvPicPr/>
                <p:nvPr/>
              </p:nvPicPr>
              <p:blipFill>
                <a:blip r:embed="rId1029"/>
                <a:stretch>
                  <a:fillRect/>
                </a:stretch>
              </p:blipFill>
              <p:spPr>
                <a:xfrm>
                  <a:off x="7072853" y="6428947"/>
                  <a:ext cx="1634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030">
              <p14:nvContentPartPr>
                <p14:cNvPr id="167475" name="Freihand 167474">
                  <a:extLst>
                    <a:ext uri="{FF2B5EF4-FFF2-40B4-BE49-F238E27FC236}">
                      <a16:creationId xmlns:a16="http://schemas.microsoft.com/office/drawing/2014/main" id="{7334A079-03D5-4457-867E-FE49D305EA64}"/>
                    </a:ext>
                  </a:extLst>
                </p14:cNvPr>
                <p14:cNvContentPartPr/>
                <p14:nvPr/>
              </p14:nvContentPartPr>
              <p14:xfrm>
                <a:off x="7226573" y="6481507"/>
                <a:ext cx="202320" cy="133560"/>
              </p14:xfrm>
            </p:contentPart>
          </mc:Choice>
          <mc:Fallback xmlns="">
            <p:pic>
              <p:nvPicPr>
                <p:cNvPr id="167475" name="Freihand 167474">
                  <a:extLst>
                    <a:ext uri="{FF2B5EF4-FFF2-40B4-BE49-F238E27FC236}">
                      <a16:creationId xmlns:a16="http://schemas.microsoft.com/office/drawing/2014/main" id="{7334A079-03D5-4457-867E-FE49D305EA64}"/>
                    </a:ext>
                  </a:extLst>
                </p:cNvPr>
                <p:cNvPicPr/>
                <p:nvPr/>
              </p:nvPicPr>
              <p:blipFill>
                <a:blip r:embed="rId1031"/>
                <a:stretch>
                  <a:fillRect/>
                </a:stretch>
              </p:blipFill>
              <p:spPr>
                <a:xfrm>
                  <a:off x="7222253" y="6477187"/>
                  <a:ext cx="21096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032">
              <p14:nvContentPartPr>
                <p14:cNvPr id="167476" name="Freihand 167475">
                  <a:extLst>
                    <a:ext uri="{FF2B5EF4-FFF2-40B4-BE49-F238E27FC236}">
                      <a16:creationId xmlns:a16="http://schemas.microsoft.com/office/drawing/2014/main" id="{83684546-734A-4196-A423-9C781E7B5378}"/>
                    </a:ext>
                  </a:extLst>
                </p14:cNvPr>
                <p14:cNvContentPartPr/>
                <p14:nvPr/>
              </p14:nvContentPartPr>
              <p14:xfrm>
                <a:off x="7431773" y="6423547"/>
                <a:ext cx="41040" cy="38520"/>
              </p14:xfrm>
            </p:contentPart>
          </mc:Choice>
          <mc:Fallback xmlns="">
            <p:pic>
              <p:nvPicPr>
                <p:cNvPr id="167476" name="Freihand 167475">
                  <a:extLst>
                    <a:ext uri="{FF2B5EF4-FFF2-40B4-BE49-F238E27FC236}">
                      <a16:creationId xmlns:a16="http://schemas.microsoft.com/office/drawing/2014/main" id="{83684546-734A-4196-A423-9C781E7B5378}"/>
                    </a:ext>
                  </a:extLst>
                </p:cNvPr>
                <p:cNvPicPr/>
                <p:nvPr/>
              </p:nvPicPr>
              <p:blipFill>
                <a:blip r:embed="rId1033"/>
                <a:stretch>
                  <a:fillRect/>
                </a:stretch>
              </p:blipFill>
              <p:spPr>
                <a:xfrm>
                  <a:off x="7427453" y="6419227"/>
                  <a:ext cx="4968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1034">
              <p14:nvContentPartPr>
                <p14:cNvPr id="167477" name="Freihand 167476">
                  <a:extLst>
                    <a:ext uri="{FF2B5EF4-FFF2-40B4-BE49-F238E27FC236}">
                      <a16:creationId xmlns:a16="http://schemas.microsoft.com/office/drawing/2014/main" id="{834EFA9C-A77F-43BA-BE0F-A62D261365A6}"/>
                    </a:ext>
                  </a:extLst>
                </p14:cNvPr>
                <p14:cNvContentPartPr/>
                <p14:nvPr/>
              </p14:nvContentPartPr>
              <p14:xfrm>
                <a:off x="7439693" y="6453067"/>
                <a:ext cx="182520" cy="116640"/>
              </p14:xfrm>
            </p:contentPart>
          </mc:Choice>
          <mc:Fallback xmlns="">
            <p:pic>
              <p:nvPicPr>
                <p:cNvPr id="167477" name="Freihand 167476">
                  <a:extLst>
                    <a:ext uri="{FF2B5EF4-FFF2-40B4-BE49-F238E27FC236}">
                      <a16:creationId xmlns:a16="http://schemas.microsoft.com/office/drawing/2014/main" id="{834EFA9C-A77F-43BA-BE0F-A62D261365A6}"/>
                    </a:ext>
                  </a:extLst>
                </p:cNvPr>
                <p:cNvPicPr/>
                <p:nvPr/>
              </p:nvPicPr>
              <p:blipFill>
                <a:blip r:embed="rId1035"/>
                <a:stretch>
                  <a:fillRect/>
                </a:stretch>
              </p:blipFill>
              <p:spPr>
                <a:xfrm>
                  <a:off x="7435373" y="6448747"/>
                  <a:ext cx="1911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036">
              <p14:nvContentPartPr>
                <p14:cNvPr id="167478" name="Freihand 167477">
                  <a:extLst>
                    <a:ext uri="{FF2B5EF4-FFF2-40B4-BE49-F238E27FC236}">
                      <a16:creationId xmlns:a16="http://schemas.microsoft.com/office/drawing/2014/main" id="{8662D4AB-A32F-4BCB-B95A-66B7D64CBA02}"/>
                    </a:ext>
                  </a:extLst>
                </p14:cNvPr>
                <p14:cNvContentPartPr/>
                <p14:nvPr/>
              </p14:nvContentPartPr>
              <p14:xfrm>
                <a:off x="7750013" y="6359107"/>
                <a:ext cx="441720" cy="337680"/>
              </p14:xfrm>
            </p:contentPart>
          </mc:Choice>
          <mc:Fallback xmlns="">
            <p:pic>
              <p:nvPicPr>
                <p:cNvPr id="167478" name="Freihand 167477">
                  <a:extLst>
                    <a:ext uri="{FF2B5EF4-FFF2-40B4-BE49-F238E27FC236}">
                      <a16:creationId xmlns:a16="http://schemas.microsoft.com/office/drawing/2014/main" id="{8662D4AB-A32F-4BCB-B95A-66B7D64CBA02}"/>
                    </a:ext>
                  </a:extLst>
                </p:cNvPr>
                <p:cNvPicPr/>
                <p:nvPr/>
              </p:nvPicPr>
              <p:blipFill>
                <a:blip r:embed="rId1037"/>
                <a:stretch>
                  <a:fillRect/>
                </a:stretch>
              </p:blipFill>
              <p:spPr>
                <a:xfrm>
                  <a:off x="7745693" y="6354787"/>
                  <a:ext cx="450360" cy="346320"/>
                </a:xfrm>
                <a:prstGeom prst="rect">
                  <a:avLst/>
                </a:prstGeom>
              </p:spPr>
            </p:pic>
          </mc:Fallback>
        </mc:AlternateContent>
      </p:grpSp>
      <p:grpSp>
        <p:nvGrpSpPr>
          <p:cNvPr id="167489" name="Gruppieren 167488">
            <a:extLst>
              <a:ext uri="{FF2B5EF4-FFF2-40B4-BE49-F238E27FC236}">
                <a16:creationId xmlns:a16="http://schemas.microsoft.com/office/drawing/2014/main" id="{3ACB7515-5CA0-4585-81F7-9771A0F4D214}"/>
              </a:ext>
            </a:extLst>
          </p:cNvPr>
          <p:cNvGrpSpPr/>
          <p:nvPr/>
        </p:nvGrpSpPr>
        <p:grpSpPr>
          <a:xfrm>
            <a:off x="5387693" y="5027467"/>
            <a:ext cx="215640" cy="303840"/>
            <a:chOff x="5387693" y="5027467"/>
            <a:chExt cx="215640" cy="303840"/>
          </a:xfrm>
        </p:grpSpPr>
        <mc:AlternateContent xmlns:mc="http://schemas.openxmlformats.org/markup-compatibility/2006" xmlns:p14="http://schemas.microsoft.com/office/powerpoint/2010/main">
          <mc:Choice Requires="p14">
            <p:contentPart p14:bwMode="auto" r:id="rId1038">
              <p14:nvContentPartPr>
                <p14:cNvPr id="167483" name="Freihand 167482">
                  <a:extLst>
                    <a:ext uri="{FF2B5EF4-FFF2-40B4-BE49-F238E27FC236}">
                      <a16:creationId xmlns:a16="http://schemas.microsoft.com/office/drawing/2014/main" id="{EEE015CE-9D20-4C20-B045-7F9F1180A1CA}"/>
                    </a:ext>
                  </a:extLst>
                </p14:cNvPr>
                <p14:cNvContentPartPr/>
                <p14:nvPr/>
              </p14:nvContentPartPr>
              <p14:xfrm>
                <a:off x="5443853" y="5175787"/>
                <a:ext cx="14760" cy="88920"/>
              </p14:xfrm>
            </p:contentPart>
          </mc:Choice>
          <mc:Fallback xmlns="">
            <p:pic>
              <p:nvPicPr>
                <p:cNvPr id="167483" name="Freihand 167482">
                  <a:extLst>
                    <a:ext uri="{FF2B5EF4-FFF2-40B4-BE49-F238E27FC236}">
                      <a16:creationId xmlns:a16="http://schemas.microsoft.com/office/drawing/2014/main" id="{EEE015CE-9D20-4C20-B045-7F9F1180A1CA}"/>
                    </a:ext>
                  </a:extLst>
                </p:cNvPr>
                <p:cNvPicPr/>
                <p:nvPr/>
              </p:nvPicPr>
              <p:blipFill>
                <a:blip r:embed="rId1039"/>
                <a:stretch>
                  <a:fillRect/>
                </a:stretch>
              </p:blipFill>
              <p:spPr>
                <a:xfrm>
                  <a:off x="5439533" y="5171467"/>
                  <a:ext cx="234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040">
              <p14:nvContentPartPr>
                <p14:cNvPr id="167484" name="Freihand 167483">
                  <a:extLst>
                    <a:ext uri="{FF2B5EF4-FFF2-40B4-BE49-F238E27FC236}">
                      <a16:creationId xmlns:a16="http://schemas.microsoft.com/office/drawing/2014/main" id="{AF527C30-327A-4F85-93C3-226460789620}"/>
                    </a:ext>
                  </a:extLst>
                </p14:cNvPr>
                <p14:cNvContentPartPr/>
                <p14:nvPr/>
              </p14:nvContentPartPr>
              <p14:xfrm>
                <a:off x="5411813" y="5140507"/>
                <a:ext cx="124200" cy="64080"/>
              </p14:xfrm>
            </p:contentPart>
          </mc:Choice>
          <mc:Fallback xmlns="">
            <p:pic>
              <p:nvPicPr>
                <p:cNvPr id="167484" name="Freihand 167483">
                  <a:extLst>
                    <a:ext uri="{FF2B5EF4-FFF2-40B4-BE49-F238E27FC236}">
                      <a16:creationId xmlns:a16="http://schemas.microsoft.com/office/drawing/2014/main" id="{AF527C30-327A-4F85-93C3-226460789620}"/>
                    </a:ext>
                  </a:extLst>
                </p:cNvPr>
                <p:cNvPicPr/>
                <p:nvPr/>
              </p:nvPicPr>
              <p:blipFill>
                <a:blip r:embed="rId1041"/>
                <a:stretch>
                  <a:fillRect/>
                </a:stretch>
              </p:blipFill>
              <p:spPr>
                <a:xfrm>
                  <a:off x="5407493" y="5136187"/>
                  <a:ext cx="1328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042">
              <p14:nvContentPartPr>
                <p14:cNvPr id="167486" name="Freihand 167485">
                  <a:extLst>
                    <a:ext uri="{FF2B5EF4-FFF2-40B4-BE49-F238E27FC236}">
                      <a16:creationId xmlns:a16="http://schemas.microsoft.com/office/drawing/2014/main" id="{91BF5115-41FF-4AB5-8840-AEBAC77B45B4}"/>
                    </a:ext>
                  </a:extLst>
                </p14:cNvPr>
                <p14:cNvContentPartPr/>
                <p14:nvPr/>
              </p14:nvContentPartPr>
              <p14:xfrm>
                <a:off x="5387693" y="5027467"/>
                <a:ext cx="215640" cy="303840"/>
              </p14:xfrm>
            </p:contentPart>
          </mc:Choice>
          <mc:Fallback xmlns="">
            <p:pic>
              <p:nvPicPr>
                <p:cNvPr id="167486" name="Freihand 167485">
                  <a:extLst>
                    <a:ext uri="{FF2B5EF4-FFF2-40B4-BE49-F238E27FC236}">
                      <a16:creationId xmlns:a16="http://schemas.microsoft.com/office/drawing/2014/main" id="{91BF5115-41FF-4AB5-8840-AEBAC77B45B4}"/>
                    </a:ext>
                  </a:extLst>
                </p:cNvPr>
                <p:cNvPicPr/>
                <p:nvPr/>
              </p:nvPicPr>
              <p:blipFill>
                <a:blip r:embed="rId1043"/>
                <a:stretch>
                  <a:fillRect/>
                </a:stretch>
              </p:blipFill>
              <p:spPr>
                <a:xfrm>
                  <a:off x="5383373" y="5023147"/>
                  <a:ext cx="224280" cy="312480"/>
                </a:xfrm>
                <a:prstGeom prst="rect">
                  <a:avLst/>
                </a:prstGeom>
              </p:spPr>
            </p:pic>
          </mc:Fallback>
        </mc:AlternateContent>
      </p:grpSp>
      <p:grpSp>
        <p:nvGrpSpPr>
          <p:cNvPr id="167488" name="Gruppieren 167487">
            <a:extLst>
              <a:ext uri="{FF2B5EF4-FFF2-40B4-BE49-F238E27FC236}">
                <a16:creationId xmlns:a16="http://schemas.microsoft.com/office/drawing/2014/main" id="{FDC6140D-81E1-4434-9873-930E885A3A78}"/>
              </a:ext>
            </a:extLst>
          </p:cNvPr>
          <p:cNvGrpSpPr/>
          <p:nvPr/>
        </p:nvGrpSpPr>
        <p:grpSpPr>
          <a:xfrm>
            <a:off x="4743293" y="4997587"/>
            <a:ext cx="398520" cy="419400"/>
            <a:chOff x="4743293" y="4997587"/>
            <a:chExt cx="398520" cy="419400"/>
          </a:xfrm>
        </p:grpSpPr>
        <mc:AlternateContent xmlns:mc="http://schemas.openxmlformats.org/markup-compatibility/2006" xmlns:p14="http://schemas.microsoft.com/office/powerpoint/2010/main">
          <mc:Choice Requires="p14">
            <p:contentPart p14:bwMode="auto" r:id="rId1044">
              <p14:nvContentPartPr>
                <p14:cNvPr id="167480" name="Freihand 167479">
                  <a:extLst>
                    <a:ext uri="{FF2B5EF4-FFF2-40B4-BE49-F238E27FC236}">
                      <a16:creationId xmlns:a16="http://schemas.microsoft.com/office/drawing/2014/main" id="{FE82177C-3592-4469-B2A5-8B245D30419C}"/>
                    </a:ext>
                  </a:extLst>
                </p14:cNvPr>
                <p14:cNvContentPartPr/>
                <p14:nvPr/>
              </p14:nvContentPartPr>
              <p14:xfrm>
                <a:off x="4899173" y="5119267"/>
                <a:ext cx="23760" cy="161280"/>
              </p14:xfrm>
            </p:contentPart>
          </mc:Choice>
          <mc:Fallback xmlns="">
            <p:pic>
              <p:nvPicPr>
                <p:cNvPr id="167480" name="Freihand 167479">
                  <a:extLst>
                    <a:ext uri="{FF2B5EF4-FFF2-40B4-BE49-F238E27FC236}">
                      <a16:creationId xmlns:a16="http://schemas.microsoft.com/office/drawing/2014/main" id="{FE82177C-3592-4469-B2A5-8B245D30419C}"/>
                    </a:ext>
                  </a:extLst>
                </p:cNvPr>
                <p:cNvPicPr/>
                <p:nvPr/>
              </p:nvPicPr>
              <p:blipFill>
                <a:blip r:embed="rId1045"/>
                <a:stretch>
                  <a:fillRect/>
                </a:stretch>
              </p:blipFill>
              <p:spPr>
                <a:xfrm>
                  <a:off x="4894853" y="5114947"/>
                  <a:ext cx="324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046">
              <p14:nvContentPartPr>
                <p14:cNvPr id="167481" name="Freihand 167480">
                  <a:extLst>
                    <a:ext uri="{FF2B5EF4-FFF2-40B4-BE49-F238E27FC236}">
                      <a16:creationId xmlns:a16="http://schemas.microsoft.com/office/drawing/2014/main" id="{12C19F7A-BFBA-408E-BF7B-C02D41C93952}"/>
                    </a:ext>
                  </a:extLst>
                </p14:cNvPr>
                <p14:cNvContentPartPr/>
                <p14:nvPr/>
              </p14:nvContentPartPr>
              <p14:xfrm>
                <a:off x="4831853" y="5088307"/>
                <a:ext cx="163800" cy="88200"/>
              </p14:xfrm>
            </p:contentPart>
          </mc:Choice>
          <mc:Fallback xmlns="">
            <p:pic>
              <p:nvPicPr>
                <p:cNvPr id="167481" name="Freihand 167480">
                  <a:extLst>
                    <a:ext uri="{FF2B5EF4-FFF2-40B4-BE49-F238E27FC236}">
                      <a16:creationId xmlns:a16="http://schemas.microsoft.com/office/drawing/2014/main" id="{12C19F7A-BFBA-408E-BF7B-C02D41C93952}"/>
                    </a:ext>
                  </a:extLst>
                </p:cNvPr>
                <p:cNvPicPr/>
                <p:nvPr/>
              </p:nvPicPr>
              <p:blipFill>
                <a:blip r:embed="rId1047"/>
                <a:stretch>
                  <a:fillRect/>
                </a:stretch>
              </p:blipFill>
              <p:spPr>
                <a:xfrm>
                  <a:off x="4827533" y="5083987"/>
                  <a:ext cx="1724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048">
              <p14:nvContentPartPr>
                <p14:cNvPr id="167487" name="Freihand 167486">
                  <a:extLst>
                    <a:ext uri="{FF2B5EF4-FFF2-40B4-BE49-F238E27FC236}">
                      <a16:creationId xmlns:a16="http://schemas.microsoft.com/office/drawing/2014/main" id="{D84A548A-8B43-4FCD-9E0F-5EBC5C24DCEC}"/>
                    </a:ext>
                  </a:extLst>
                </p14:cNvPr>
                <p14:cNvContentPartPr/>
                <p14:nvPr/>
              </p14:nvContentPartPr>
              <p14:xfrm>
                <a:off x="4743293" y="4997587"/>
                <a:ext cx="398520" cy="419400"/>
              </p14:xfrm>
            </p:contentPart>
          </mc:Choice>
          <mc:Fallback xmlns="">
            <p:pic>
              <p:nvPicPr>
                <p:cNvPr id="167487" name="Freihand 167486">
                  <a:extLst>
                    <a:ext uri="{FF2B5EF4-FFF2-40B4-BE49-F238E27FC236}">
                      <a16:creationId xmlns:a16="http://schemas.microsoft.com/office/drawing/2014/main" id="{D84A548A-8B43-4FCD-9E0F-5EBC5C24DCEC}"/>
                    </a:ext>
                  </a:extLst>
                </p:cNvPr>
                <p:cNvPicPr/>
                <p:nvPr/>
              </p:nvPicPr>
              <p:blipFill>
                <a:blip r:embed="rId1049"/>
                <a:stretch>
                  <a:fillRect/>
                </a:stretch>
              </p:blipFill>
              <p:spPr>
                <a:xfrm>
                  <a:off x="4738973" y="4993267"/>
                  <a:ext cx="407160" cy="428040"/>
                </a:xfrm>
                <a:prstGeom prst="rect">
                  <a:avLst/>
                </a:prstGeom>
              </p:spPr>
            </p:pic>
          </mc:Fallback>
        </mc:AlternateContent>
      </p:grpSp>
      <p:grpSp>
        <p:nvGrpSpPr>
          <p:cNvPr id="167491" name="Gruppieren 167490">
            <a:extLst>
              <a:ext uri="{FF2B5EF4-FFF2-40B4-BE49-F238E27FC236}">
                <a16:creationId xmlns:a16="http://schemas.microsoft.com/office/drawing/2014/main" id="{C039DF18-23E3-46E7-9AE6-95A505D71574}"/>
              </a:ext>
            </a:extLst>
          </p:cNvPr>
          <p:cNvGrpSpPr/>
          <p:nvPr/>
        </p:nvGrpSpPr>
        <p:grpSpPr>
          <a:xfrm>
            <a:off x="3462773" y="1006627"/>
            <a:ext cx="3210840" cy="662760"/>
            <a:chOff x="3462773" y="1006627"/>
            <a:chExt cx="3210840" cy="662760"/>
          </a:xfrm>
        </p:grpSpPr>
        <mc:AlternateContent xmlns:mc="http://schemas.openxmlformats.org/markup-compatibility/2006" xmlns:p14="http://schemas.microsoft.com/office/powerpoint/2010/main">
          <mc:Choice Requires="p14">
            <p:contentPart p14:bwMode="auto" r:id="rId1050">
              <p14:nvContentPartPr>
                <p14:cNvPr id="167377" name="Freihand 167376">
                  <a:extLst>
                    <a:ext uri="{FF2B5EF4-FFF2-40B4-BE49-F238E27FC236}">
                      <a16:creationId xmlns:a16="http://schemas.microsoft.com/office/drawing/2014/main" id="{BAE1A49D-1CF9-4C1E-A862-36CB9152D1CF}"/>
                    </a:ext>
                  </a:extLst>
                </p14:cNvPr>
                <p14:cNvContentPartPr/>
                <p14:nvPr/>
              </p14:nvContentPartPr>
              <p14:xfrm>
                <a:off x="6393893" y="1325227"/>
                <a:ext cx="254520" cy="74160"/>
              </p14:xfrm>
            </p:contentPart>
          </mc:Choice>
          <mc:Fallback xmlns="">
            <p:pic>
              <p:nvPicPr>
                <p:cNvPr id="167377" name="Freihand 167376">
                  <a:extLst>
                    <a:ext uri="{FF2B5EF4-FFF2-40B4-BE49-F238E27FC236}">
                      <a16:creationId xmlns:a16="http://schemas.microsoft.com/office/drawing/2014/main" id="{BAE1A49D-1CF9-4C1E-A862-36CB9152D1CF}"/>
                    </a:ext>
                  </a:extLst>
                </p:cNvPr>
                <p:cNvPicPr/>
                <p:nvPr/>
              </p:nvPicPr>
              <p:blipFill>
                <a:blip r:embed="rId1051"/>
                <a:stretch>
                  <a:fillRect/>
                </a:stretch>
              </p:blipFill>
              <p:spPr>
                <a:xfrm>
                  <a:off x="6389573" y="1320907"/>
                  <a:ext cx="2631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052">
              <p14:nvContentPartPr>
                <p14:cNvPr id="167378" name="Freihand 167377">
                  <a:extLst>
                    <a:ext uri="{FF2B5EF4-FFF2-40B4-BE49-F238E27FC236}">
                      <a16:creationId xmlns:a16="http://schemas.microsoft.com/office/drawing/2014/main" id="{AFE9D74A-49C2-4BF3-B80C-BDC29127D392}"/>
                    </a:ext>
                  </a:extLst>
                </p14:cNvPr>
                <p14:cNvContentPartPr/>
                <p14:nvPr/>
              </p14:nvContentPartPr>
              <p14:xfrm>
                <a:off x="6153053" y="1320907"/>
                <a:ext cx="295560" cy="165600"/>
              </p14:xfrm>
            </p:contentPart>
          </mc:Choice>
          <mc:Fallback xmlns="">
            <p:pic>
              <p:nvPicPr>
                <p:cNvPr id="167378" name="Freihand 167377">
                  <a:extLst>
                    <a:ext uri="{FF2B5EF4-FFF2-40B4-BE49-F238E27FC236}">
                      <a16:creationId xmlns:a16="http://schemas.microsoft.com/office/drawing/2014/main" id="{AFE9D74A-49C2-4BF3-B80C-BDC29127D392}"/>
                    </a:ext>
                  </a:extLst>
                </p:cNvPr>
                <p:cNvPicPr/>
                <p:nvPr/>
              </p:nvPicPr>
              <p:blipFill>
                <a:blip r:embed="rId1053"/>
                <a:stretch>
                  <a:fillRect/>
                </a:stretch>
              </p:blipFill>
              <p:spPr>
                <a:xfrm>
                  <a:off x="6148733" y="1316587"/>
                  <a:ext cx="3042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054">
              <p14:nvContentPartPr>
                <p14:cNvPr id="167382" name="Freihand 167381">
                  <a:extLst>
                    <a:ext uri="{FF2B5EF4-FFF2-40B4-BE49-F238E27FC236}">
                      <a16:creationId xmlns:a16="http://schemas.microsoft.com/office/drawing/2014/main" id="{7E59C42C-9E94-47CF-A15D-693B97A15D26}"/>
                    </a:ext>
                  </a:extLst>
                </p14:cNvPr>
                <p14:cNvContentPartPr/>
                <p14:nvPr/>
              </p14:nvContentPartPr>
              <p14:xfrm>
                <a:off x="6119933" y="1006627"/>
                <a:ext cx="549000" cy="486720"/>
              </p14:xfrm>
            </p:contentPart>
          </mc:Choice>
          <mc:Fallback xmlns="">
            <p:pic>
              <p:nvPicPr>
                <p:cNvPr id="167382" name="Freihand 167381">
                  <a:extLst>
                    <a:ext uri="{FF2B5EF4-FFF2-40B4-BE49-F238E27FC236}">
                      <a16:creationId xmlns:a16="http://schemas.microsoft.com/office/drawing/2014/main" id="{7E59C42C-9E94-47CF-A15D-693B97A15D26}"/>
                    </a:ext>
                  </a:extLst>
                </p:cNvPr>
                <p:cNvPicPr/>
                <p:nvPr/>
              </p:nvPicPr>
              <p:blipFill>
                <a:blip r:embed="rId1055"/>
                <a:stretch>
                  <a:fillRect/>
                </a:stretch>
              </p:blipFill>
              <p:spPr>
                <a:xfrm>
                  <a:off x="6115613" y="1002307"/>
                  <a:ext cx="557640" cy="495360"/>
                </a:xfrm>
                <a:prstGeom prst="rect">
                  <a:avLst/>
                </a:prstGeom>
              </p:spPr>
            </p:pic>
          </mc:Fallback>
        </mc:AlternateContent>
        <mc:AlternateContent xmlns:mc="http://schemas.openxmlformats.org/markup-compatibility/2006" xmlns:p14="http://schemas.microsoft.com/office/powerpoint/2010/main">
          <mc:Choice Requires="p14">
            <p:contentPart p14:bwMode="auto" r:id="rId1056">
              <p14:nvContentPartPr>
                <p14:cNvPr id="167383" name="Freihand 167382">
                  <a:extLst>
                    <a:ext uri="{FF2B5EF4-FFF2-40B4-BE49-F238E27FC236}">
                      <a16:creationId xmlns:a16="http://schemas.microsoft.com/office/drawing/2014/main" id="{7DB98546-B914-4D3E-A107-56EC73B01E82}"/>
                    </a:ext>
                  </a:extLst>
                </p14:cNvPr>
                <p14:cNvContentPartPr/>
                <p14:nvPr/>
              </p14:nvContentPartPr>
              <p14:xfrm>
                <a:off x="3747893" y="1133347"/>
                <a:ext cx="2482920" cy="536040"/>
              </p14:xfrm>
            </p:contentPart>
          </mc:Choice>
          <mc:Fallback xmlns="">
            <p:pic>
              <p:nvPicPr>
                <p:cNvPr id="167383" name="Freihand 167382">
                  <a:extLst>
                    <a:ext uri="{FF2B5EF4-FFF2-40B4-BE49-F238E27FC236}">
                      <a16:creationId xmlns:a16="http://schemas.microsoft.com/office/drawing/2014/main" id="{7DB98546-B914-4D3E-A107-56EC73B01E82}"/>
                    </a:ext>
                  </a:extLst>
                </p:cNvPr>
                <p:cNvPicPr/>
                <p:nvPr/>
              </p:nvPicPr>
              <p:blipFill>
                <a:blip r:embed="rId1057"/>
                <a:stretch>
                  <a:fillRect/>
                </a:stretch>
              </p:blipFill>
              <p:spPr>
                <a:xfrm>
                  <a:off x="3743573" y="1129027"/>
                  <a:ext cx="2491560" cy="544680"/>
                </a:xfrm>
                <a:prstGeom prst="rect">
                  <a:avLst/>
                </a:prstGeom>
              </p:spPr>
            </p:pic>
          </mc:Fallback>
        </mc:AlternateContent>
        <mc:AlternateContent xmlns:mc="http://schemas.openxmlformats.org/markup-compatibility/2006" xmlns:p14="http://schemas.microsoft.com/office/powerpoint/2010/main">
          <mc:Choice Requires="p14">
            <p:contentPart p14:bwMode="auto" r:id="rId1058">
              <p14:nvContentPartPr>
                <p14:cNvPr id="167384" name="Freihand 167383">
                  <a:extLst>
                    <a:ext uri="{FF2B5EF4-FFF2-40B4-BE49-F238E27FC236}">
                      <a16:creationId xmlns:a16="http://schemas.microsoft.com/office/drawing/2014/main" id="{02AF9582-8685-4C05-84B1-872F12F83F2C}"/>
                    </a:ext>
                  </a:extLst>
                </p14:cNvPr>
                <p14:cNvContentPartPr/>
                <p14:nvPr/>
              </p14:nvContentPartPr>
              <p14:xfrm>
                <a:off x="3462773" y="1056667"/>
                <a:ext cx="285840" cy="161640"/>
              </p14:xfrm>
            </p:contentPart>
          </mc:Choice>
          <mc:Fallback xmlns="">
            <p:pic>
              <p:nvPicPr>
                <p:cNvPr id="167384" name="Freihand 167383">
                  <a:extLst>
                    <a:ext uri="{FF2B5EF4-FFF2-40B4-BE49-F238E27FC236}">
                      <a16:creationId xmlns:a16="http://schemas.microsoft.com/office/drawing/2014/main" id="{02AF9582-8685-4C05-84B1-872F12F83F2C}"/>
                    </a:ext>
                  </a:extLst>
                </p:cNvPr>
                <p:cNvPicPr/>
                <p:nvPr/>
              </p:nvPicPr>
              <p:blipFill>
                <a:blip r:embed="rId1059"/>
                <a:stretch>
                  <a:fillRect/>
                </a:stretch>
              </p:blipFill>
              <p:spPr>
                <a:xfrm>
                  <a:off x="3458453" y="1052347"/>
                  <a:ext cx="2944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1060">
              <p14:nvContentPartPr>
                <p14:cNvPr id="167490" name="Freihand 167489">
                  <a:extLst>
                    <a:ext uri="{FF2B5EF4-FFF2-40B4-BE49-F238E27FC236}">
                      <a16:creationId xmlns:a16="http://schemas.microsoft.com/office/drawing/2014/main" id="{CECDD632-1F86-41FF-AA5A-27E7A40FC382}"/>
                    </a:ext>
                  </a:extLst>
                </p14:cNvPr>
                <p14:cNvContentPartPr/>
                <p14:nvPr/>
              </p14:nvContentPartPr>
              <p14:xfrm>
                <a:off x="6374813" y="1064587"/>
                <a:ext cx="298800" cy="401400"/>
              </p14:xfrm>
            </p:contentPart>
          </mc:Choice>
          <mc:Fallback xmlns="">
            <p:pic>
              <p:nvPicPr>
                <p:cNvPr id="167490" name="Freihand 167489">
                  <a:extLst>
                    <a:ext uri="{FF2B5EF4-FFF2-40B4-BE49-F238E27FC236}">
                      <a16:creationId xmlns:a16="http://schemas.microsoft.com/office/drawing/2014/main" id="{CECDD632-1F86-41FF-AA5A-27E7A40FC382}"/>
                    </a:ext>
                  </a:extLst>
                </p:cNvPr>
                <p:cNvPicPr/>
                <p:nvPr/>
              </p:nvPicPr>
              <p:blipFill>
                <a:blip r:embed="rId1061"/>
                <a:stretch>
                  <a:fillRect/>
                </a:stretch>
              </p:blipFill>
              <p:spPr>
                <a:xfrm>
                  <a:off x="6370493" y="1060267"/>
                  <a:ext cx="307440" cy="410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62">
            <p14:nvContentPartPr>
              <p14:cNvPr id="167492" name="Freihand 167491">
                <a:extLst>
                  <a:ext uri="{FF2B5EF4-FFF2-40B4-BE49-F238E27FC236}">
                    <a16:creationId xmlns:a16="http://schemas.microsoft.com/office/drawing/2014/main" id="{29BBD6A5-6D2E-47B7-9554-0FE28CD94A5D}"/>
                  </a:ext>
                </a:extLst>
              </p14:cNvPr>
              <p14:cNvContentPartPr/>
              <p14:nvPr/>
            </p14:nvContentPartPr>
            <p14:xfrm>
              <a:off x="4759853" y="2220907"/>
              <a:ext cx="696600" cy="516240"/>
            </p14:xfrm>
          </p:contentPart>
        </mc:Choice>
        <mc:Fallback xmlns="">
          <p:pic>
            <p:nvPicPr>
              <p:cNvPr id="167492" name="Freihand 167491">
                <a:extLst>
                  <a:ext uri="{FF2B5EF4-FFF2-40B4-BE49-F238E27FC236}">
                    <a16:creationId xmlns:a16="http://schemas.microsoft.com/office/drawing/2014/main" id="{29BBD6A5-6D2E-47B7-9554-0FE28CD94A5D}"/>
                  </a:ext>
                </a:extLst>
              </p:cNvPr>
              <p:cNvPicPr/>
              <p:nvPr/>
            </p:nvPicPr>
            <p:blipFill>
              <a:blip r:embed="rId1063"/>
              <a:stretch>
                <a:fillRect/>
              </a:stretch>
            </p:blipFill>
            <p:spPr>
              <a:xfrm>
                <a:off x="4755533" y="2216587"/>
                <a:ext cx="705240" cy="524880"/>
              </a:xfrm>
              <a:prstGeom prst="rect">
                <a:avLst/>
              </a:prstGeom>
            </p:spPr>
          </p:pic>
        </mc:Fallback>
      </mc:AlternateContent>
      <p:grpSp>
        <p:nvGrpSpPr>
          <p:cNvPr id="167496" name="Gruppieren 167495">
            <a:extLst>
              <a:ext uri="{FF2B5EF4-FFF2-40B4-BE49-F238E27FC236}">
                <a16:creationId xmlns:a16="http://schemas.microsoft.com/office/drawing/2014/main" id="{EC287DAC-F85A-4CC4-8A19-8A2297A0DCBF}"/>
              </a:ext>
            </a:extLst>
          </p:cNvPr>
          <p:cNvGrpSpPr/>
          <p:nvPr/>
        </p:nvGrpSpPr>
        <p:grpSpPr>
          <a:xfrm>
            <a:off x="4935533" y="1617187"/>
            <a:ext cx="3709080" cy="1022760"/>
            <a:chOff x="4935533" y="1617187"/>
            <a:chExt cx="3709080" cy="1022760"/>
          </a:xfrm>
        </p:grpSpPr>
        <mc:AlternateContent xmlns:mc="http://schemas.openxmlformats.org/markup-compatibility/2006" xmlns:p14="http://schemas.microsoft.com/office/powerpoint/2010/main">
          <mc:Choice Requires="p14">
            <p:contentPart p14:bwMode="auto" r:id="rId1064">
              <p14:nvContentPartPr>
                <p14:cNvPr id="167493" name="Freihand 167492">
                  <a:extLst>
                    <a:ext uri="{FF2B5EF4-FFF2-40B4-BE49-F238E27FC236}">
                      <a16:creationId xmlns:a16="http://schemas.microsoft.com/office/drawing/2014/main" id="{BE1041B5-3613-43C9-80C8-A137082D59CF}"/>
                    </a:ext>
                  </a:extLst>
                </p14:cNvPr>
                <p14:cNvContentPartPr/>
                <p14:nvPr/>
              </p14:nvContentPartPr>
              <p14:xfrm>
                <a:off x="4935533" y="2346547"/>
                <a:ext cx="482040" cy="293400"/>
              </p14:xfrm>
            </p:contentPart>
          </mc:Choice>
          <mc:Fallback xmlns="">
            <p:pic>
              <p:nvPicPr>
                <p:cNvPr id="167493" name="Freihand 167492">
                  <a:extLst>
                    <a:ext uri="{FF2B5EF4-FFF2-40B4-BE49-F238E27FC236}">
                      <a16:creationId xmlns:a16="http://schemas.microsoft.com/office/drawing/2014/main" id="{BE1041B5-3613-43C9-80C8-A137082D59CF}"/>
                    </a:ext>
                  </a:extLst>
                </p:cNvPr>
                <p:cNvPicPr/>
                <p:nvPr/>
              </p:nvPicPr>
              <p:blipFill>
                <a:blip r:embed="rId1065"/>
                <a:stretch>
                  <a:fillRect/>
                </a:stretch>
              </p:blipFill>
              <p:spPr>
                <a:xfrm>
                  <a:off x="4931213" y="2342227"/>
                  <a:ext cx="49068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1066">
              <p14:nvContentPartPr>
                <p14:cNvPr id="167494" name="Freihand 167493">
                  <a:extLst>
                    <a:ext uri="{FF2B5EF4-FFF2-40B4-BE49-F238E27FC236}">
                      <a16:creationId xmlns:a16="http://schemas.microsoft.com/office/drawing/2014/main" id="{62E1B1B4-4232-4CA4-BB12-86718ED5E963}"/>
                    </a:ext>
                  </a:extLst>
                </p14:cNvPr>
                <p14:cNvContentPartPr/>
                <p14:nvPr/>
              </p14:nvContentPartPr>
              <p14:xfrm>
                <a:off x="5332253" y="1617187"/>
                <a:ext cx="3312360" cy="840960"/>
              </p14:xfrm>
            </p:contentPart>
          </mc:Choice>
          <mc:Fallback xmlns="">
            <p:pic>
              <p:nvPicPr>
                <p:cNvPr id="167494" name="Freihand 167493">
                  <a:extLst>
                    <a:ext uri="{FF2B5EF4-FFF2-40B4-BE49-F238E27FC236}">
                      <a16:creationId xmlns:a16="http://schemas.microsoft.com/office/drawing/2014/main" id="{62E1B1B4-4232-4CA4-BB12-86718ED5E963}"/>
                    </a:ext>
                  </a:extLst>
                </p:cNvPr>
                <p:cNvPicPr/>
                <p:nvPr/>
              </p:nvPicPr>
              <p:blipFill>
                <a:blip r:embed="rId1067"/>
                <a:stretch>
                  <a:fillRect/>
                </a:stretch>
              </p:blipFill>
              <p:spPr>
                <a:xfrm>
                  <a:off x="5327933" y="1612867"/>
                  <a:ext cx="3321000" cy="849600"/>
                </a:xfrm>
                <a:prstGeom prst="rect">
                  <a:avLst/>
                </a:prstGeom>
              </p:spPr>
            </p:pic>
          </mc:Fallback>
        </mc:AlternateContent>
        <mc:AlternateContent xmlns:mc="http://schemas.openxmlformats.org/markup-compatibility/2006" xmlns:p14="http://schemas.microsoft.com/office/powerpoint/2010/main">
          <mc:Choice Requires="p14">
            <p:contentPart p14:bwMode="auto" r:id="rId1068">
              <p14:nvContentPartPr>
                <p14:cNvPr id="167495" name="Freihand 167494">
                  <a:extLst>
                    <a:ext uri="{FF2B5EF4-FFF2-40B4-BE49-F238E27FC236}">
                      <a16:creationId xmlns:a16="http://schemas.microsoft.com/office/drawing/2014/main" id="{FEF60724-66F6-43F3-A4E1-2CA885A1CC40}"/>
                    </a:ext>
                  </a:extLst>
                </p14:cNvPr>
                <p14:cNvContentPartPr/>
                <p14:nvPr/>
              </p14:nvContentPartPr>
              <p14:xfrm>
                <a:off x="5307773" y="2190307"/>
                <a:ext cx="305640" cy="234720"/>
              </p14:xfrm>
            </p:contentPart>
          </mc:Choice>
          <mc:Fallback xmlns="">
            <p:pic>
              <p:nvPicPr>
                <p:cNvPr id="167495" name="Freihand 167494">
                  <a:extLst>
                    <a:ext uri="{FF2B5EF4-FFF2-40B4-BE49-F238E27FC236}">
                      <a16:creationId xmlns:a16="http://schemas.microsoft.com/office/drawing/2014/main" id="{FEF60724-66F6-43F3-A4E1-2CA885A1CC40}"/>
                    </a:ext>
                  </a:extLst>
                </p:cNvPr>
                <p:cNvPicPr/>
                <p:nvPr/>
              </p:nvPicPr>
              <p:blipFill>
                <a:blip r:embed="rId1069"/>
                <a:stretch>
                  <a:fillRect/>
                </a:stretch>
              </p:blipFill>
              <p:spPr>
                <a:xfrm>
                  <a:off x="5303453" y="2185987"/>
                  <a:ext cx="314280" cy="243360"/>
                </a:xfrm>
                <a:prstGeom prst="rect">
                  <a:avLst/>
                </a:prstGeom>
              </p:spPr>
            </p:pic>
          </mc:Fallback>
        </mc:AlternateContent>
      </p:grpSp>
      <p:grpSp>
        <p:nvGrpSpPr>
          <p:cNvPr id="167535" name="Gruppieren 167534">
            <a:extLst>
              <a:ext uri="{FF2B5EF4-FFF2-40B4-BE49-F238E27FC236}">
                <a16:creationId xmlns:a16="http://schemas.microsoft.com/office/drawing/2014/main" id="{AF0FECEB-3AF6-4485-BB97-763EEB03C5DD}"/>
              </a:ext>
            </a:extLst>
          </p:cNvPr>
          <p:cNvGrpSpPr/>
          <p:nvPr/>
        </p:nvGrpSpPr>
        <p:grpSpPr>
          <a:xfrm>
            <a:off x="8726693" y="893947"/>
            <a:ext cx="3080160" cy="921600"/>
            <a:chOff x="8726693" y="893947"/>
            <a:chExt cx="3080160" cy="921600"/>
          </a:xfrm>
        </p:grpSpPr>
        <mc:AlternateContent xmlns:mc="http://schemas.openxmlformats.org/markup-compatibility/2006" xmlns:p14="http://schemas.microsoft.com/office/powerpoint/2010/main">
          <mc:Choice Requires="p14">
            <p:contentPart p14:bwMode="auto" r:id="rId1070">
              <p14:nvContentPartPr>
                <p14:cNvPr id="167497" name="Freihand 167496">
                  <a:extLst>
                    <a:ext uri="{FF2B5EF4-FFF2-40B4-BE49-F238E27FC236}">
                      <a16:creationId xmlns:a16="http://schemas.microsoft.com/office/drawing/2014/main" id="{6C586644-8D69-42F4-B5E4-B41942E84EFC}"/>
                    </a:ext>
                  </a:extLst>
                </p14:cNvPr>
                <p14:cNvContentPartPr/>
                <p14:nvPr/>
              </p14:nvContentPartPr>
              <p14:xfrm>
                <a:off x="8726693" y="1513867"/>
                <a:ext cx="138600" cy="149040"/>
              </p14:xfrm>
            </p:contentPart>
          </mc:Choice>
          <mc:Fallback xmlns="">
            <p:pic>
              <p:nvPicPr>
                <p:cNvPr id="167497" name="Freihand 167496">
                  <a:extLst>
                    <a:ext uri="{FF2B5EF4-FFF2-40B4-BE49-F238E27FC236}">
                      <a16:creationId xmlns:a16="http://schemas.microsoft.com/office/drawing/2014/main" id="{6C586644-8D69-42F4-B5E4-B41942E84EFC}"/>
                    </a:ext>
                  </a:extLst>
                </p:cNvPr>
                <p:cNvPicPr/>
                <p:nvPr/>
              </p:nvPicPr>
              <p:blipFill>
                <a:blip r:embed="rId1071"/>
                <a:stretch>
                  <a:fillRect/>
                </a:stretch>
              </p:blipFill>
              <p:spPr>
                <a:xfrm>
                  <a:off x="8722373" y="1509547"/>
                  <a:ext cx="147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72">
              <p14:nvContentPartPr>
                <p14:cNvPr id="167498" name="Freihand 167497">
                  <a:extLst>
                    <a:ext uri="{FF2B5EF4-FFF2-40B4-BE49-F238E27FC236}">
                      <a16:creationId xmlns:a16="http://schemas.microsoft.com/office/drawing/2014/main" id="{D81B5156-1194-4DBC-ACB3-968A21124A4B}"/>
                    </a:ext>
                  </a:extLst>
                </p14:cNvPr>
                <p14:cNvContentPartPr/>
                <p14:nvPr/>
              </p14:nvContentPartPr>
              <p14:xfrm>
                <a:off x="8872133" y="1531147"/>
                <a:ext cx="154440" cy="61200"/>
              </p14:xfrm>
            </p:contentPart>
          </mc:Choice>
          <mc:Fallback xmlns="">
            <p:pic>
              <p:nvPicPr>
                <p:cNvPr id="167498" name="Freihand 167497">
                  <a:extLst>
                    <a:ext uri="{FF2B5EF4-FFF2-40B4-BE49-F238E27FC236}">
                      <a16:creationId xmlns:a16="http://schemas.microsoft.com/office/drawing/2014/main" id="{D81B5156-1194-4DBC-ACB3-968A21124A4B}"/>
                    </a:ext>
                  </a:extLst>
                </p:cNvPr>
                <p:cNvPicPr/>
                <p:nvPr/>
              </p:nvPicPr>
              <p:blipFill>
                <a:blip r:embed="rId1073"/>
                <a:stretch>
                  <a:fillRect/>
                </a:stretch>
              </p:blipFill>
              <p:spPr>
                <a:xfrm>
                  <a:off x="8867813" y="1526827"/>
                  <a:ext cx="1630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074">
              <p14:nvContentPartPr>
                <p14:cNvPr id="167499" name="Freihand 167498">
                  <a:extLst>
                    <a:ext uri="{FF2B5EF4-FFF2-40B4-BE49-F238E27FC236}">
                      <a16:creationId xmlns:a16="http://schemas.microsoft.com/office/drawing/2014/main" id="{C6DDC7DF-F3F5-425F-8A92-C37AA1A11176}"/>
                    </a:ext>
                  </a:extLst>
                </p14:cNvPr>
                <p14:cNvContentPartPr/>
                <p14:nvPr/>
              </p14:nvContentPartPr>
              <p14:xfrm>
                <a:off x="9097133" y="1487947"/>
                <a:ext cx="133560" cy="183240"/>
              </p14:xfrm>
            </p:contentPart>
          </mc:Choice>
          <mc:Fallback xmlns="">
            <p:pic>
              <p:nvPicPr>
                <p:cNvPr id="167499" name="Freihand 167498">
                  <a:extLst>
                    <a:ext uri="{FF2B5EF4-FFF2-40B4-BE49-F238E27FC236}">
                      <a16:creationId xmlns:a16="http://schemas.microsoft.com/office/drawing/2014/main" id="{C6DDC7DF-F3F5-425F-8A92-C37AA1A11176}"/>
                    </a:ext>
                  </a:extLst>
                </p:cNvPr>
                <p:cNvPicPr/>
                <p:nvPr/>
              </p:nvPicPr>
              <p:blipFill>
                <a:blip r:embed="rId1075"/>
                <a:stretch>
                  <a:fillRect/>
                </a:stretch>
              </p:blipFill>
              <p:spPr>
                <a:xfrm>
                  <a:off x="9092813" y="1483627"/>
                  <a:ext cx="14220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076">
              <p14:nvContentPartPr>
                <p14:cNvPr id="167500" name="Freihand 167499">
                  <a:extLst>
                    <a:ext uri="{FF2B5EF4-FFF2-40B4-BE49-F238E27FC236}">
                      <a16:creationId xmlns:a16="http://schemas.microsoft.com/office/drawing/2014/main" id="{E261A437-0EC9-4E7A-909E-0AC3D9CFBA50}"/>
                    </a:ext>
                  </a:extLst>
                </p14:cNvPr>
                <p14:cNvContentPartPr/>
                <p14:nvPr/>
              </p14:nvContentPartPr>
              <p14:xfrm>
                <a:off x="9252653" y="1388947"/>
                <a:ext cx="371520" cy="151200"/>
              </p14:xfrm>
            </p:contentPart>
          </mc:Choice>
          <mc:Fallback xmlns="">
            <p:pic>
              <p:nvPicPr>
                <p:cNvPr id="167500" name="Freihand 167499">
                  <a:extLst>
                    <a:ext uri="{FF2B5EF4-FFF2-40B4-BE49-F238E27FC236}">
                      <a16:creationId xmlns:a16="http://schemas.microsoft.com/office/drawing/2014/main" id="{E261A437-0EC9-4E7A-909E-0AC3D9CFBA50}"/>
                    </a:ext>
                  </a:extLst>
                </p:cNvPr>
                <p:cNvPicPr/>
                <p:nvPr/>
              </p:nvPicPr>
              <p:blipFill>
                <a:blip r:embed="rId1077"/>
                <a:stretch>
                  <a:fillRect/>
                </a:stretch>
              </p:blipFill>
              <p:spPr>
                <a:xfrm>
                  <a:off x="9248333" y="1384627"/>
                  <a:ext cx="3801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078">
              <p14:nvContentPartPr>
                <p14:cNvPr id="167501" name="Freihand 167500">
                  <a:extLst>
                    <a:ext uri="{FF2B5EF4-FFF2-40B4-BE49-F238E27FC236}">
                      <a16:creationId xmlns:a16="http://schemas.microsoft.com/office/drawing/2014/main" id="{C7706172-3BA0-41FD-9C3D-E82BBC057D6F}"/>
                    </a:ext>
                  </a:extLst>
                </p14:cNvPr>
                <p14:cNvContentPartPr/>
                <p14:nvPr/>
              </p14:nvContentPartPr>
              <p14:xfrm>
                <a:off x="9795173" y="1356547"/>
                <a:ext cx="223920" cy="117720"/>
              </p14:xfrm>
            </p:contentPart>
          </mc:Choice>
          <mc:Fallback xmlns="">
            <p:pic>
              <p:nvPicPr>
                <p:cNvPr id="167501" name="Freihand 167500">
                  <a:extLst>
                    <a:ext uri="{FF2B5EF4-FFF2-40B4-BE49-F238E27FC236}">
                      <a16:creationId xmlns:a16="http://schemas.microsoft.com/office/drawing/2014/main" id="{C7706172-3BA0-41FD-9C3D-E82BBC057D6F}"/>
                    </a:ext>
                  </a:extLst>
                </p:cNvPr>
                <p:cNvPicPr/>
                <p:nvPr/>
              </p:nvPicPr>
              <p:blipFill>
                <a:blip r:embed="rId1079"/>
                <a:stretch>
                  <a:fillRect/>
                </a:stretch>
              </p:blipFill>
              <p:spPr>
                <a:xfrm>
                  <a:off x="9790853" y="1352227"/>
                  <a:ext cx="232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080">
              <p14:nvContentPartPr>
                <p14:cNvPr id="167502" name="Freihand 167501">
                  <a:extLst>
                    <a:ext uri="{FF2B5EF4-FFF2-40B4-BE49-F238E27FC236}">
                      <a16:creationId xmlns:a16="http://schemas.microsoft.com/office/drawing/2014/main" id="{88167116-4F1B-4419-91EF-1FAD72C731F6}"/>
                    </a:ext>
                  </a:extLst>
                </p14:cNvPr>
                <p14:cNvContentPartPr/>
                <p14:nvPr/>
              </p14:nvContentPartPr>
              <p14:xfrm>
                <a:off x="10014773" y="1333507"/>
                <a:ext cx="75600" cy="110520"/>
              </p14:xfrm>
            </p:contentPart>
          </mc:Choice>
          <mc:Fallback xmlns="">
            <p:pic>
              <p:nvPicPr>
                <p:cNvPr id="167502" name="Freihand 167501">
                  <a:extLst>
                    <a:ext uri="{FF2B5EF4-FFF2-40B4-BE49-F238E27FC236}">
                      <a16:creationId xmlns:a16="http://schemas.microsoft.com/office/drawing/2014/main" id="{88167116-4F1B-4419-91EF-1FAD72C731F6}"/>
                    </a:ext>
                  </a:extLst>
                </p:cNvPr>
                <p:cNvPicPr/>
                <p:nvPr/>
              </p:nvPicPr>
              <p:blipFill>
                <a:blip r:embed="rId1081"/>
                <a:stretch>
                  <a:fillRect/>
                </a:stretch>
              </p:blipFill>
              <p:spPr>
                <a:xfrm>
                  <a:off x="10010453" y="1329187"/>
                  <a:ext cx="842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082">
              <p14:nvContentPartPr>
                <p14:cNvPr id="167503" name="Freihand 167502">
                  <a:extLst>
                    <a:ext uri="{FF2B5EF4-FFF2-40B4-BE49-F238E27FC236}">
                      <a16:creationId xmlns:a16="http://schemas.microsoft.com/office/drawing/2014/main" id="{C00FA942-3495-4082-9190-B06EDA35FA50}"/>
                    </a:ext>
                  </a:extLst>
                </p14:cNvPr>
                <p14:cNvContentPartPr/>
                <p14:nvPr/>
              </p14:nvContentPartPr>
              <p14:xfrm>
                <a:off x="10107653" y="1316587"/>
                <a:ext cx="114120" cy="92520"/>
              </p14:xfrm>
            </p:contentPart>
          </mc:Choice>
          <mc:Fallback xmlns="">
            <p:pic>
              <p:nvPicPr>
                <p:cNvPr id="167503" name="Freihand 167502">
                  <a:extLst>
                    <a:ext uri="{FF2B5EF4-FFF2-40B4-BE49-F238E27FC236}">
                      <a16:creationId xmlns:a16="http://schemas.microsoft.com/office/drawing/2014/main" id="{C00FA942-3495-4082-9190-B06EDA35FA50}"/>
                    </a:ext>
                  </a:extLst>
                </p:cNvPr>
                <p:cNvPicPr/>
                <p:nvPr/>
              </p:nvPicPr>
              <p:blipFill>
                <a:blip r:embed="rId1083"/>
                <a:stretch>
                  <a:fillRect/>
                </a:stretch>
              </p:blipFill>
              <p:spPr>
                <a:xfrm>
                  <a:off x="10103333" y="1312267"/>
                  <a:ext cx="1227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084">
              <p14:nvContentPartPr>
                <p14:cNvPr id="167504" name="Freihand 167503">
                  <a:extLst>
                    <a:ext uri="{FF2B5EF4-FFF2-40B4-BE49-F238E27FC236}">
                      <a16:creationId xmlns:a16="http://schemas.microsoft.com/office/drawing/2014/main" id="{BC9711D4-B5CF-4C3B-9C4B-24F3A7E34DEC}"/>
                    </a:ext>
                  </a:extLst>
                </p14:cNvPr>
                <p14:cNvContentPartPr/>
                <p14:nvPr/>
              </p14:nvContentPartPr>
              <p14:xfrm>
                <a:off x="10242653" y="1229827"/>
                <a:ext cx="220320" cy="141480"/>
              </p14:xfrm>
            </p:contentPart>
          </mc:Choice>
          <mc:Fallback xmlns="">
            <p:pic>
              <p:nvPicPr>
                <p:cNvPr id="167504" name="Freihand 167503">
                  <a:extLst>
                    <a:ext uri="{FF2B5EF4-FFF2-40B4-BE49-F238E27FC236}">
                      <a16:creationId xmlns:a16="http://schemas.microsoft.com/office/drawing/2014/main" id="{BC9711D4-B5CF-4C3B-9C4B-24F3A7E34DEC}"/>
                    </a:ext>
                  </a:extLst>
                </p:cNvPr>
                <p:cNvPicPr/>
                <p:nvPr/>
              </p:nvPicPr>
              <p:blipFill>
                <a:blip r:embed="rId1085"/>
                <a:stretch>
                  <a:fillRect/>
                </a:stretch>
              </p:blipFill>
              <p:spPr>
                <a:xfrm>
                  <a:off x="10238333" y="1225507"/>
                  <a:ext cx="2289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086">
              <p14:nvContentPartPr>
                <p14:cNvPr id="167505" name="Freihand 167504">
                  <a:extLst>
                    <a:ext uri="{FF2B5EF4-FFF2-40B4-BE49-F238E27FC236}">
                      <a16:creationId xmlns:a16="http://schemas.microsoft.com/office/drawing/2014/main" id="{6EBC5BC2-7872-469E-AF4E-6A344A45F008}"/>
                    </a:ext>
                  </a:extLst>
                </p14:cNvPr>
                <p14:cNvContentPartPr/>
                <p14:nvPr/>
              </p14:nvContentPartPr>
              <p14:xfrm>
                <a:off x="10432733" y="1208947"/>
                <a:ext cx="14040" cy="23400"/>
              </p14:xfrm>
            </p:contentPart>
          </mc:Choice>
          <mc:Fallback xmlns="">
            <p:pic>
              <p:nvPicPr>
                <p:cNvPr id="167505" name="Freihand 167504">
                  <a:extLst>
                    <a:ext uri="{FF2B5EF4-FFF2-40B4-BE49-F238E27FC236}">
                      <a16:creationId xmlns:a16="http://schemas.microsoft.com/office/drawing/2014/main" id="{6EBC5BC2-7872-469E-AF4E-6A344A45F008}"/>
                    </a:ext>
                  </a:extLst>
                </p:cNvPr>
                <p:cNvPicPr/>
                <p:nvPr/>
              </p:nvPicPr>
              <p:blipFill>
                <a:blip r:embed="rId1087"/>
                <a:stretch>
                  <a:fillRect/>
                </a:stretch>
              </p:blipFill>
              <p:spPr>
                <a:xfrm>
                  <a:off x="10428413" y="1204627"/>
                  <a:ext cx="226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088">
              <p14:nvContentPartPr>
                <p14:cNvPr id="167506" name="Freihand 167505">
                  <a:extLst>
                    <a:ext uri="{FF2B5EF4-FFF2-40B4-BE49-F238E27FC236}">
                      <a16:creationId xmlns:a16="http://schemas.microsoft.com/office/drawing/2014/main" id="{27740555-8BEC-447D-AAD4-A090677A9994}"/>
                    </a:ext>
                  </a:extLst>
                </p14:cNvPr>
                <p14:cNvContentPartPr/>
                <p14:nvPr/>
              </p14:nvContentPartPr>
              <p14:xfrm>
                <a:off x="10467653" y="1178707"/>
                <a:ext cx="133920" cy="150480"/>
              </p14:xfrm>
            </p:contentPart>
          </mc:Choice>
          <mc:Fallback xmlns="">
            <p:pic>
              <p:nvPicPr>
                <p:cNvPr id="167506" name="Freihand 167505">
                  <a:extLst>
                    <a:ext uri="{FF2B5EF4-FFF2-40B4-BE49-F238E27FC236}">
                      <a16:creationId xmlns:a16="http://schemas.microsoft.com/office/drawing/2014/main" id="{27740555-8BEC-447D-AAD4-A090677A9994}"/>
                    </a:ext>
                  </a:extLst>
                </p:cNvPr>
                <p:cNvPicPr/>
                <p:nvPr/>
              </p:nvPicPr>
              <p:blipFill>
                <a:blip r:embed="rId1089"/>
                <a:stretch>
                  <a:fillRect/>
                </a:stretch>
              </p:blipFill>
              <p:spPr>
                <a:xfrm>
                  <a:off x="10463333" y="1174387"/>
                  <a:ext cx="1425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090">
              <p14:nvContentPartPr>
                <p14:cNvPr id="167507" name="Freihand 167506">
                  <a:extLst>
                    <a:ext uri="{FF2B5EF4-FFF2-40B4-BE49-F238E27FC236}">
                      <a16:creationId xmlns:a16="http://schemas.microsoft.com/office/drawing/2014/main" id="{8BCC2C3C-91D4-452A-A78F-8AA8FAD59BAA}"/>
                    </a:ext>
                  </a:extLst>
                </p14:cNvPr>
                <p14:cNvContentPartPr/>
                <p14:nvPr/>
              </p14:nvContentPartPr>
              <p14:xfrm>
                <a:off x="10631093" y="1241707"/>
                <a:ext cx="176760" cy="54360"/>
              </p14:xfrm>
            </p:contentPart>
          </mc:Choice>
          <mc:Fallback xmlns="">
            <p:pic>
              <p:nvPicPr>
                <p:cNvPr id="167507" name="Freihand 167506">
                  <a:extLst>
                    <a:ext uri="{FF2B5EF4-FFF2-40B4-BE49-F238E27FC236}">
                      <a16:creationId xmlns:a16="http://schemas.microsoft.com/office/drawing/2014/main" id="{8BCC2C3C-91D4-452A-A78F-8AA8FAD59BAA}"/>
                    </a:ext>
                  </a:extLst>
                </p:cNvPr>
                <p:cNvPicPr/>
                <p:nvPr/>
              </p:nvPicPr>
              <p:blipFill>
                <a:blip r:embed="rId1091"/>
                <a:stretch>
                  <a:fillRect/>
                </a:stretch>
              </p:blipFill>
              <p:spPr>
                <a:xfrm>
                  <a:off x="10626773" y="1237387"/>
                  <a:ext cx="1854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092">
              <p14:nvContentPartPr>
                <p14:cNvPr id="167508" name="Freihand 167507">
                  <a:extLst>
                    <a:ext uri="{FF2B5EF4-FFF2-40B4-BE49-F238E27FC236}">
                      <a16:creationId xmlns:a16="http://schemas.microsoft.com/office/drawing/2014/main" id="{E74A02AB-8CCF-4D9C-9A09-9B8519664993}"/>
                    </a:ext>
                  </a:extLst>
                </p14:cNvPr>
                <p14:cNvContentPartPr/>
                <p14:nvPr/>
              </p14:nvContentPartPr>
              <p14:xfrm>
                <a:off x="10144733" y="1169707"/>
                <a:ext cx="94680" cy="35640"/>
              </p14:xfrm>
            </p:contentPart>
          </mc:Choice>
          <mc:Fallback xmlns="">
            <p:pic>
              <p:nvPicPr>
                <p:cNvPr id="167508" name="Freihand 167507">
                  <a:extLst>
                    <a:ext uri="{FF2B5EF4-FFF2-40B4-BE49-F238E27FC236}">
                      <a16:creationId xmlns:a16="http://schemas.microsoft.com/office/drawing/2014/main" id="{E74A02AB-8CCF-4D9C-9A09-9B8519664993}"/>
                    </a:ext>
                  </a:extLst>
                </p:cNvPr>
                <p:cNvPicPr/>
                <p:nvPr/>
              </p:nvPicPr>
              <p:blipFill>
                <a:blip r:embed="rId1093"/>
                <a:stretch>
                  <a:fillRect/>
                </a:stretch>
              </p:blipFill>
              <p:spPr>
                <a:xfrm>
                  <a:off x="10140413" y="1165387"/>
                  <a:ext cx="10332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094">
              <p14:nvContentPartPr>
                <p14:cNvPr id="167509" name="Freihand 167508">
                  <a:extLst>
                    <a:ext uri="{FF2B5EF4-FFF2-40B4-BE49-F238E27FC236}">
                      <a16:creationId xmlns:a16="http://schemas.microsoft.com/office/drawing/2014/main" id="{44CBC0E8-3EC8-4702-9752-B2F84F8D47B0}"/>
                    </a:ext>
                  </a:extLst>
                </p14:cNvPr>
                <p14:cNvContentPartPr/>
                <p14:nvPr/>
              </p14:nvContentPartPr>
              <p14:xfrm>
                <a:off x="10896413" y="1132267"/>
                <a:ext cx="15840" cy="125640"/>
              </p14:xfrm>
            </p:contentPart>
          </mc:Choice>
          <mc:Fallback xmlns="">
            <p:pic>
              <p:nvPicPr>
                <p:cNvPr id="167509" name="Freihand 167508">
                  <a:extLst>
                    <a:ext uri="{FF2B5EF4-FFF2-40B4-BE49-F238E27FC236}">
                      <a16:creationId xmlns:a16="http://schemas.microsoft.com/office/drawing/2014/main" id="{44CBC0E8-3EC8-4702-9752-B2F84F8D47B0}"/>
                    </a:ext>
                  </a:extLst>
                </p:cNvPr>
                <p:cNvPicPr/>
                <p:nvPr/>
              </p:nvPicPr>
              <p:blipFill>
                <a:blip r:embed="rId1095"/>
                <a:stretch>
                  <a:fillRect/>
                </a:stretch>
              </p:blipFill>
              <p:spPr>
                <a:xfrm>
                  <a:off x="10892093" y="1127947"/>
                  <a:ext cx="244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096">
              <p14:nvContentPartPr>
                <p14:cNvPr id="167510" name="Freihand 167509">
                  <a:extLst>
                    <a:ext uri="{FF2B5EF4-FFF2-40B4-BE49-F238E27FC236}">
                      <a16:creationId xmlns:a16="http://schemas.microsoft.com/office/drawing/2014/main" id="{DBF8D4EB-A92F-4BD4-9EDE-CB563ACD69B2}"/>
                    </a:ext>
                  </a:extLst>
                </p14:cNvPr>
                <p14:cNvContentPartPr/>
                <p14:nvPr/>
              </p14:nvContentPartPr>
              <p14:xfrm>
                <a:off x="10898933" y="1101667"/>
                <a:ext cx="127080" cy="84240"/>
              </p14:xfrm>
            </p:contentPart>
          </mc:Choice>
          <mc:Fallback xmlns="">
            <p:pic>
              <p:nvPicPr>
                <p:cNvPr id="167510" name="Freihand 167509">
                  <a:extLst>
                    <a:ext uri="{FF2B5EF4-FFF2-40B4-BE49-F238E27FC236}">
                      <a16:creationId xmlns:a16="http://schemas.microsoft.com/office/drawing/2014/main" id="{DBF8D4EB-A92F-4BD4-9EDE-CB563ACD69B2}"/>
                    </a:ext>
                  </a:extLst>
                </p:cNvPr>
                <p:cNvPicPr/>
                <p:nvPr/>
              </p:nvPicPr>
              <p:blipFill>
                <a:blip r:embed="rId1097"/>
                <a:stretch>
                  <a:fillRect/>
                </a:stretch>
              </p:blipFill>
              <p:spPr>
                <a:xfrm>
                  <a:off x="10894613" y="1097347"/>
                  <a:ext cx="1357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098">
              <p14:nvContentPartPr>
                <p14:cNvPr id="167511" name="Freihand 167510">
                  <a:extLst>
                    <a:ext uri="{FF2B5EF4-FFF2-40B4-BE49-F238E27FC236}">
                      <a16:creationId xmlns:a16="http://schemas.microsoft.com/office/drawing/2014/main" id="{61A3E32B-ADCC-4143-B8F9-E8C6EB7ACB0D}"/>
                    </a:ext>
                  </a:extLst>
                </p14:cNvPr>
                <p14:cNvContentPartPr/>
                <p14:nvPr/>
              </p14:nvContentPartPr>
              <p14:xfrm>
                <a:off x="10906133" y="1204267"/>
                <a:ext cx="110520" cy="44280"/>
              </p14:xfrm>
            </p:contentPart>
          </mc:Choice>
          <mc:Fallback xmlns="">
            <p:pic>
              <p:nvPicPr>
                <p:cNvPr id="167511" name="Freihand 167510">
                  <a:extLst>
                    <a:ext uri="{FF2B5EF4-FFF2-40B4-BE49-F238E27FC236}">
                      <a16:creationId xmlns:a16="http://schemas.microsoft.com/office/drawing/2014/main" id="{61A3E32B-ADCC-4143-B8F9-E8C6EB7ACB0D}"/>
                    </a:ext>
                  </a:extLst>
                </p:cNvPr>
                <p:cNvPicPr/>
                <p:nvPr/>
              </p:nvPicPr>
              <p:blipFill>
                <a:blip r:embed="rId1099"/>
                <a:stretch>
                  <a:fillRect/>
                </a:stretch>
              </p:blipFill>
              <p:spPr>
                <a:xfrm>
                  <a:off x="10901813" y="1199947"/>
                  <a:ext cx="1191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100">
              <p14:nvContentPartPr>
                <p14:cNvPr id="167512" name="Freihand 167511">
                  <a:extLst>
                    <a:ext uri="{FF2B5EF4-FFF2-40B4-BE49-F238E27FC236}">
                      <a16:creationId xmlns:a16="http://schemas.microsoft.com/office/drawing/2014/main" id="{28106D5D-0704-4E6D-9CBA-914FB8A75C50}"/>
                    </a:ext>
                  </a:extLst>
                </p14:cNvPr>
                <p14:cNvContentPartPr/>
                <p14:nvPr/>
              </p14:nvContentPartPr>
              <p14:xfrm>
                <a:off x="11032493" y="1119307"/>
                <a:ext cx="154800" cy="85320"/>
              </p14:xfrm>
            </p:contentPart>
          </mc:Choice>
          <mc:Fallback xmlns="">
            <p:pic>
              <p:nvPicPr>
                <p:cNvPr id="167512" name="Freihand 167511">
                  <a:extLst>
                    <a:ext uri="{FF2B5EF4-FFF2-40B4-BE49-F238E27FC236}">
                      <a16:creationId xmlns:a16="http://schemas.microsoft.com/office/drawing/2014/main" id="{28106D5D-0704-4E6D-9CBA-914FB8A75C50}"/>
                    </a:ext>
                  </a:extLst>
                </p:cNvPr>
                <p:cNvPicPr/>
                <p:nvPr/>
              </p:nvPicPr>
              <p:blipFill>
                <a:blip r:embed="rId1101"/>
                <a:stretch>
                  <a:fillRect/>
                </a:stretch>
              </p:blipFill>
              <p:spPr>
                <a:xfrm>
                  <a:off x="11028173" y="1114987"/>
                  <a:ext cx="1634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102">
              <p14:nvContentPartPr>
                <p14:cNvPr id="167513" name="Freihand 167512">
                  <a:extLst>
                    <a:ext uri="{FF2B5EF4-FFF2-40B4-BE49-F238E27FC236}">
                      <a16:creationId xmlns:a16="http://schemas.microsoft.com/office/drawing/2014/main" id="{9A2C2B88-F421-4AF7-8E7D-734338027496}"/>
                    </a:ext>
                  </a:extLst>
                </p14:cNvPr>
                <p14:cNvContentPartPr/>
                <p14:nvPr/>
              </p14:nvContentPartPr>
              <p14:xfrm>
                <a:off x="11216813" y="1096267"/>
                <a:ext cx="80280" cy="69840"/>
              </p14:xfrm>
            </p:contentPart>
          </mc:Choice>
          <mc:Fallback xmlns="">
            <p:pic>
              <p:nvPicPr>
                <p:cNvPr id="167513" name="Freihand 167512">
                  <a:extLst>
                    <a:ext uri="{FF2B5EF4-FFF2-40B4-BE49-F238E27FC236}">
                      <a16:creationId xmlns:a16="http://schemas.microsoft.com/office/drawing/2014/main" id="{9A2C2B88-F421-4AF7-8E7D-734338027496}"/>
                    </a:ext>
                  </a:extLst>
                </p:cNvPr>
                <p:cNvPicPr/>
                <p:nvPr/>
              </p:nvPicPr>
              <p:blipFill>
                <a:blip r:embed="rId1103"/>
                <a:stretch>
                  <a:fillRect/>
                </a:stretch>
              </p:blipFill>
              <p:spPr>
                <a:xfrm>
                  <a:off x="11212493" y="1091947"/>
                  <a:ext cx="889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104">
              <p14:nvContentPartPr>
                <p14:cNvPr id="167515" name="Freihand 167514">
                  <a:extLst>
                    <a:ext uri="{FF2B5EF4-FFF2-40B4-BE49-F238E27FC236}">
                      <a16:creationId xmlns:a16="http://schemas.microsoft.com/office/drawing/2014/main" id="{682D59EC-9652-4C09-AC44-3DCA8047413F}"/>
                    </a:ext>
                  </a:extLst>
                </p14:cNvPr>
                <p14:cNvContentPartPr/>
                <p14:nvPr/>
              </p14:nvContentPartPr>
              <p14:xfrm>
                <a:off x="11396453" y="967387"/>
                <a:ext cx="190080" cy="302040"/>
              </p14:xfrm>
            </p:contentPart>
          </mc:Choice>
          <mc:Fallback xmlns="">
            <p:pic>
              <p:nvPicPr>
                <p:cNvPr id="167515" name="Freihand 167514">
                  <a:extLst>
                    <a:ext uri="{FF2B5EF4-FFF2-40B4-BE49-F238E27FC236}">
                      <a16:creationId xmlns:a16="http://schemas.microsoft.com/office/drawing/2014/main" id="{682D59EC-9652-4C09-AC44-3DCA8047413F}"/>
                    </a:ext>
                  </a:extLst>
                </p:cNvPr>
                <p:cNvPicPr/>
                <p:nvPr/>
              </p:nvPicPr>
              <p:blipFill>
                <a:blip r:embed="rId1105"/>
                <a:stretch>
                  <a:fillRect/>
                </a:stretch>
              </p:blipFill>
              <p:spPr>
                <a:xfrm>
                  <a:off x="11392133" y="963067"/>
                  <a:ext cx="19872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1106">
              <p14:nvContentPartPr>
                <p14:cNvPr id="167516" name="Freihand 167515">
                  <a:extLst>
                    <a:ext uri="{FF2B5EF4-FFF2-40B4-BE49-F238E27FC236}">
                      <a16:creationId xmlns:a16="http://schemas.microsoft.com/office/drawing/2014/main" id="{AE3234D8-62FD-4FC6-AC9B-501D6A7248E4}"/>
                    </a:ext>
                  </a:extLst>
                </p14:cNvPr>
                <p14:cNvContentPartPr/>
                <p14:nvPr/>
              </p14:nvContentPartPr>
              <p14:xfrm>
                <a:off x="11536493" y="893947"/>
                <a:ext cx="106560" cy="166320"/>
              </p14:xfrm>
            </p:contentPart>
          </mc:Choice>
          <mc:Fallback xmlns="">
            <p:pic>
              <p:nvPicPr>
                <p:cNvPr id="167516" name="Freihand 167515">
                  <a:extLst>
                    <a:ext uri="{FF2B5EF4-FFF2-40B4-BE49-F238E27FC236}">
                      <a16:creationId xmlns:a16="http://schemas.microsoft.com/office/drawing/2014/main" id="{AE3234D8-62FD-4FC6-AC9B-501D6A7248E4}"/>
                    </a:ext>
                  </a:extLst>
                </p:cNvPr>
                <p:cNvPicPr/>
                <p:nvPr/>
              </p:nvPicPr>
              <p:blipFill>
                <a:blip r:embed="rId1107"/>
                <a:stretch>
                  <a:fillRect/>
                </a:stretch>
              </p:blipFill>
              <p:spPr>
                <a:xfrm>
                  <a:off x="11532173" y="889627"/>
                  <a:ext cx="1152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108">
              <p14:nvContentPartPr>
                <p14:cNvPr id="167517" name="Freihand 167516">
                  <a:extLst>
                    <a:ext uri="{FF2B5EF4-FFF2-40B4-BE49-F238E27FC236}">
                      <a16:creationId xmlns:a16="http://schemas.microsoft.com/office/drawing/2014/main" id="{F53934F6-D232-4C04-B8F7-E02186E1039B}"/>
                    </a:ext>
                  </a:extLst>
                </p14:cNvPr>
                <p14:cNvContentPartPr/>
                <p14:nvPr/>
              </p14:nvContentPartPr>
              <p14:xfrm>
                <a:off x="11660693" y="941827"/>
                <a:ext cx="146160" cy="75240"/>
              </p14:xfrm>
            </p:contentPart>
          </mc:Choice>
          <mc:Fallback xmlns="">
            <p:pic>
              <p:nvPicPr>
                <p:cNvPr id="167517" name="Freihand 167516">
                  <a:extLst>
                    <a:ext uri="{FF2B5EF4-FFF2-40B4-BE49-F238E27FC236}">
                      <a16:creationId xmlns:a16="http://schemas.microsoft.com/office/drawing/2014/main" id="{F53934F6-D232-4C04-B8F7-E02186E1039B}"/>
                    </a:ext>
                  </a:extLst>
                </p:cNvPr>
                <p:cNvPicPr/>
                <p:nvPr/>
              </p:nvPicPr>
              <p:blipFill>
                <a:blip r:embed="rId1109"/>
                <a:stretch>
                  <a:fillRect/>
                </a:stretch>
              </p:blipFill>
              <p:spPr>
                <a:xfrm>
                  <a:off x="11656373" y="937507"/>
                  <a:ext cx="1548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110">
              <p14:nvContentPartPr>
                <p14:cNvPr id="167518" name="Freihand 167517">
                  <a:extLst>
                    <a:ext uri="{FF2B5EF4-FFF2-40B4-BE49-F238E27FC236}">
                      <a16:creationId xmlns:a16="http://schemas.microsoft.com/office/drawing/2014/main" id="{06BF5874-2F4A-4696-97D8-1A6257333A4B}"/>
                    </a:ext>
                  </a:extLst>
                </p14:cNvPr>
                <p14:cNvContentPartPr/>
                <p14:nvPr/>
              </p14:nvContentPartPr>
              <p14:xfrm>
                <a:off x="9537773" y="1677667"/>
                <a:ext cx="147600" cy="137880"/>
              </p14:xfrm>
            </p:contentPart>
          </mc:Choice>
          <mc:Fallback xmlns="">
            <p:pic>
              <p:nvPicPr>
                <p:cNvPr id="167518" name="Freihand 167517">
                  <a:extLst>
                    <a:ext uri="{FF2B5EF4-FFF2-40B4-BE49-F238E27FC236}">
                      <a16:creationId xmlns:a16="http://schemas.microsoft.com/office/drawing/2014/main" id="{06BF5874-2F4A-4696-97D8-1A6257333A4B}"/>
                    </a:ext>
                  </a:extLst>
                </p:cNvPr>
                <p:cNvPicPr/>
                <p:nvPr/>
              </p:nvPicPr>
              <p:blipFill>
                <a:blip r:embed="rId1111"/>
                <a:stretch>
                  <a:fillRect/>
                </a:stretch>
              </p:blipFill>
              <p:spPr>
                <a:xfrm>
                  <a:off x="9533453" y="1673347"/>
                  <a:ext cx="1562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112">
              <p14:nvContentPartPr>
                <p14:cNvPr id="167519" name="Freihand 167518">
                  <a:extLst>
                    <a:ext uri="{FF2B5EF4-FFF2-40B4-BE49-F238E27FC236}">
                      <a16:creationId xmlns:a16="http://schemas.microsoft.com/office/drawing/2014/main" id="{425820FB-CBF8-4861-BA9A-0377D79D41DB}"/>
                    </a:ext>
                  </a:extLst>
                </p14:cNvPr>
                <p14:cNvContentPartPr/>
                <p14:nvPr/>
              </p14:nvContentPartPr>
              <p14:xfrm>
                <a:off x="9671333" y="1609267"/>
                <a:ext cx="15120" cy="28440"/>
              </p14:xfrm>
            </p:contentPart>
          </mc:Choice>
          <mc:Fallback xmlns="">
            <p:pic>
              <p:nvPicPr>
                <p:cNvPr id="167519" name="Freihand 167518">
                  <a:extLst>
                    <a:ext uri="{FF2B5EF4-FFF2-40B4-BE49-F238E27FC236}">
                      <a16:creationId xmlns:a16="http://schemas.microsoft.com/office/drawing/2014/main" id="{425820FB-CBF8-4861-BA9A-0377D79D41DB}"/>
                    </a:ext>
                  </a:extLst>
                </p:cNvPr>
                <p:cNvPicPr/>
                <p:nvPr/>
              </p:nvPicPr>
              <p:blipFill>
                <a:blip r:embed="rId1113"/>
                <a:stretch>
                  <a:fillRect/>
                </a:stretch>
              </p:blipFill>
              <p:spPr>
                <a:xfrm>
                  <a:off x="9667013" y="1604947"/>
                  <a:ext cx="237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114">
              <p14:nvContentPartPr>
                <p14:cNvPr id="167520" name="Freihand 167519">
                  <a:extLst>
                    <a:ext uri="{FF2B5EF4-FFF2-40B4-BE49-F238E27FC236}">
                      <a16:creationId xmlns:a16="http://schemas.microsoft.com/office/drawing/2014/main" id="{DDE1DF00-A765-4492-88E6-7835E20E6EC3}"/>
                    </a:ext>
                  </a:extLst>
                </p14:cNvPr>
                <p14:cNvContentPartPr/>
                <p14:nvPr/>
              </p14:nvContentPartPr>
              <p14:xfrm>
                <a:off x="9708413" y="1546267"/>
                <a:ext cx="247320" cy="232920"/>
              </p14:xfrm>
            </p:contentPart>
          </mc:Choice>
          <mc:Fallback xmlns="">
            <p:pic>
              <p:nvPicPr>
                <p:cNvPr id="167520" name="Freihand 167519">
                  <a:extLst>
                    <a:ext uri="{FF2B5EF4-FFF2-40B4-BE49-F238E27FC236}">
                      <a16:creationId xmlns:a16="http://schemas.microsoft.com/office/drawing/2014/main" id="{DDE1DF00-A765-4492-88E6-7835E20E6EC3}"/>
                    </a:ext>
                  </a:extLst>
                </p:cNvPr>
                <p:cNvPicPr/>
                <p:nvPr/>
              </p:nvPicPr>
              <p:blipFill>
                <a:blip r:embed="rId1115"/>
                <a:stretch>
                  <a:fillRect/>
                </a:stretch>
              </p:blipFill>
              <p:spPr>
                <a:xfrm>
                  <a:off x="9704093" y="1541947"/>
                  <a:ext cx="2559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1116">
              <p14:nvContentPartPr>
                <p14:cNvPr id="167521" name="Freihand 167520">
                  <a:extLst>
                    <a:ext uri="{FF2B5EF4-FFF2-40B4-BE49-F238E27FC236}">
                      <a16:creationId xmlns:a16="http://schemas.microsoft.com/office/drawing/2014/main" id="{BE127DA1-7809-4D20-9293-6864165A5ADE}"/>
                    </a:ext>
                  </a:extLst>
                </p14:cNvPr>
                <p14:cNvContentPartPr/>
                <p14:nvPr/>
              </p14:nvContentPartPr>
              <p14:xfrm>
                <a:off x="10175333" y="1503067"/>
                <a:ext cx="150480" cy="191160"/>
              </p14:xfrm>
            </p:contentPart>
          </mc:Choice>
          <mc:Fallback xmlns="">
            <p:pic>
              <p:nvPicPr>
                <p:cNvPr id="167521" name="Freihand 167520">
                  <a:extLst>
                    <a:ext uri="{FF2B5EF4-FFF2-40B4-BE49-F238E27FC236}">
                      <a16:creationId xmlns:a16="http://schemas.microsoft.com/office/drawing/2014/main" id="{BE127DA1-7809-4D20-9293-6864165A5ADE}"/>
                    </a:ext>
                  </a:extLst>
                </p:cNvPr>
                <p:cNvPicPr/>
                <p:nvPr/>
              </p:nvPicPr>
              <p:blipFill>
                <a:blip r:embed="rId1117"/>
                <a:stretch>
                  <a:fillRect/>
                </a:stretch>
              </p:blipFill>
              <p:spPr>
                <a:xfrm>
                  <a:off x="10171013" y="1498747"/>
                  <a:ext cx="15912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118">
              <p14:nvContentPartPr>
                <p14:cNvPr id="167522" name="Freihand 167521">
                  <a:extLst>
                    <a:ext uri="{FF2B5EF4-FFF2-40B4-BE49-F238E27FC236}">
                      <a16:creationId xmlns:a16="http://schemas.microsoft.com/office/drawing/2014/main" id="{C764E5EF-79D7-497E-834E-DC1CA8CDD4A7}"/>
                    </a:ext>
                  </a:extLst>
                </p14:cNvPr>
                <p14:cNvContentPartPr/>
                <p14:nvPr/>
              </p14:nvContentPartPr>
              <p14:xfrm>
                <a:off x="10312493" y="1492987"/>
                <a:ext cx="87120" cy="184320"/>
              </p14:xfrm>
            </p:contentPart>
          </mc:Choice>
          <mc:Fallback xmlns="">
            <p:pic>
              <p:nvPicPr>
                <p:cNvPr id="167522" name="Freihand 167521">
                  <a:extLst>
                    <a:ext uri="{FF2B5EF4-FFF2-40B4-BE49-F238E27FC236}">
                      <a16:creationId xmlns:a16="http://schemas.microsoft.com/office/drawing/2014/main" id="{C764E5EF-79D7-497E-834E-DC1CA8CDD4A7}"/>
                    </a:ext>
                  </a:extLst>
                </p:cNvPr>
                <p:cNvPicPr/>
                <p:nvPr/>
              </p:nvPicPr>
              <p:blipFill>
                <a:blip r:embed="rId1119"/>
                <a:stretch>
                  <a:fillRect/>
                </a:stretch>
              </p:blipFill>
              <p:spPr>
                <a:xfrm>
                  <a:off x="10308173" y="1488667"/>
                  <a:ext cx="957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120">
              <p14:nvContentPartPr>
                <p14:cNvPr id="167523" name="Freihand 167522">
                  <a:extLst>
                    <a:ext uri="{FF2B5EF4-FFF2-40B4-BE49-F238E27FC236}">
                      <a16:creationId xmlns:a16="http://schemas.microsoft.com/office/drawing/2014/main" id="{D8003373-E4C5-41B2-8BCA-A1CB610A8BA7}"/>
                    </a:ext>
                  </a:extLst>
                </p14:cNvPr>
                <p14:cNvContentPartPr/>
                <p14:nvPr/>
              </p14:nvContentPartPr>
              <p14:xfrm>
                <a:off x="10441733" y="1503067"/>
                <a:ext cx="97200" cy="133920"/>
              </p14:xfrm>
            </p:contentPart>
          </mc:Choice>
          <mc:Fallback xmlns="">
            <p:pic>
              <p:nvPicPr>
                <p:cNvPr id="167523" name="Freihand 167522">
                  <a:extLst>
                    <a:ext uri="{FF2B5EF4-FFF2-40B4-BE49-F238E27FC236}">
                      <a16:creationId xmlns:a16="http://schemas.microsoft.com/office/drawing/2014/main" id="{D8003373-E4C5-41B2-8BCA-A1CB610A8BA7}"/>
                    </a:ext>
                  </a:extLst>
                </p:cNvPr>
                <p:cNvPicPr/>
                <p:nvPr/>
              </p:nvPicPr>
              <p:blipFill>
                <a:blip r:embed="rId1121"/>
                <a:stretch>
                  <a:fillRect/>
                </a:stretch>
              </p:blipFill>
              <p:spPr>
                <a:xfrm>
                  <a:off x="10437413" y="1498747"/>
                  <a:ext cx="1058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22">
              <p14:nvContentPartPr>
                <p14:cNvPr id="167524" name="Freihand 167523">
                  <a:extLst>
                    <a:ext uri="{FF2B5EF4-FFF2-40B4-BE49-F238E27FC236}">
                      <a16:creationId xmlns:a16="http://schemas.microsoft.com/office/drawing/2014/main" id="{7176DDE5-4B72-4BCC-BB44-C7DA13037D84}"/>
                    </a:ext>
                  </a:extLst>
                </p14:cNvPr>
                <p14:cNvContentPartPr/>
                <p14:nvPr/>
              </p14:nvContentPartPr>
              <p14:xfrm>
                <a:off x="10604453" y="1476427"/>
                <a:ext cx="56160" cy="151560"/>
              </p14:xfrm>
            </p:contentPart>
          </mc:Choice>
          <mc:Fallback xmlns="">
            <p:pic>
              <p:nvPicPr>
                <p:cNvPr id="167524" name="Freihand 167523">
                  <a:extLst>
                    <a:ext uri="{FF2B5EF4-FFF2-40B4-BE49-F238E27FC236}">
                      <a16:creationId xmlns:a16="http://schemas.microsoft.com/office/drawing/2014/main" id="{7176DDE5-4B72-4BCC-BB44-C7DA13037D84}"/>
                    </a:ext>
                  </a:extLst>
                </p:cNvPr>
                <p:cNvPicPr/>
                <p:nvPr/>
              </p:nvPicPr>
              <p:blipFill>
                <a:blip r:embed="rId1123"/>
                <a:stretch>
                  <a:fillRect/>
                </a:stretch>
              </p:blipFill>
              <p:spPr>
                <a:xfrm>
                  <a:off x="10600133" y="1472107"/>
                  <a:ext cx="648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124">
              <p14:nvContentPartPr>
                <p14:cNvPr id="167525" name="Freihand 167524">
                  <a:extLst>
                    <a:ext uri="{FF2B5EF4-FFF2-40B4-BE49-F238E27FC236}">
                      <a16:creationId xmlns:a16="http://schemas.microsoft.com/office/drawing/2014/main" id="{B4A95C3E-10DD-4014-8C9F-0D04556DB096}"/>
                    </a:ext>
                  </a:extLst>
                </p14:cNvPr>
                <p14:cNvContentPartPr/>
                <p14:nvPr/>
              </p14:nvContentPartPr>
              <p14:xfrm>
                <a:off x="10518053" y="1442947"/>
                <a:ext cx="90720" cy="99720"/>
              </p14:xfrm>
            </p:contentPart>
          </mc:Choice>
          <mc:Fallback xmlns="">
            <p:pic>
              <p:nvPicPr>
                <p:cNvPr id="167525" name="Freihand 167524">
                  <a:extLst>
                    <a:ext uri="{FF2B5EF4-FFF2-40B4-BE49-F238E27FC236}">
                      <a16:creationId xmlns:a16="http://schemas.microsoft.com/office/drawing/2014/main" id="{B4A95C3E-10DD-4014-8C9F-0D04556DB096}"/>
                    </a:ext>
                  </a:extLst>
                </p:cNvPr>
                <p:cNvPicPr/>
                <p:nvPr/>
              </p:nvPicPr>
              <p:blipFill>
                <a:blip r:embed="rId1125"/>
                <a:stretch>
                  <a:fillRect/>
                </a:stretch>
              </p:blipFill>
              <p:spPr>
                <a:xfrm>
                  <a:off x="10513733" y="1438627"/>
                  <a:ext cx="993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126">
              <p14:nvContentPartPr>
                <p14:cNvPr id="167526" name="Freihand 167525">
                  <a:extLst>
                    <a:ext uri="{FF2B5EF4-FFF2-40B4-BE49-F238E27FC236}">
                      <a16:creationId xmlns:a16="http://schemas.microsoft.com/office/drawing/2014/main" id="{198EF455-5B17-491C-A218-340AFFA7970F}"/>
                    </a:ext>
                  </a:extLst>
                </p14:cNvPr>
                <p14:cNvContentPartPr/>
                <p14:nvPr/>
              </p14:nvContentPartPr>
              <p14:xfrm>
                <a:off x="10637573" y="1542667"/>
                <a:ext cx="77760" cy="84240"/>
              </p14:xfrm>
            </p:contentPart>
          </mc:Choice>
          <mc:Fallback xmlns="">
            <p:pic>
              <p:nvPicPr>
                <p:cNvPr id="167526" name="Freihand 167525">
                  <a:extLst>
                    <a:ext uri="{FF2B5EF4-FFF2-40B4-BE49-F238E27FC236}">
                      <a16:creationId xmlns:a16="http://schemas.microsoft.com/office/drawing/2014/main" id="{198EF455-5B17-491C-A218-340AFFA7970F}"/>
                    </a:ext>
                  </a:extLst>
                </p:cNvPr>
                <p:cNvPicPr/>
                <p:nvPr/>
              </p:nvPicPr>
              <p:blipFill>
                <a:blip r:embed="rId1127"/>
                <a:stretch>
                  <a:fillRect/>
                </a:stretch>
              </p:blipFill>
              <p:spPr>
                <a:xfrm>
                  <a:off x="10633253" y="1538347"/>
                  <a:ext cx="864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128">
              <p14:nvContentPartPr>
                <p14:cNvPr id="167527" name="Freihand 167526">
                  <a:extLst>
                    <a:ext uri="{FF2B5EF4-FFF2-40B4-BE49-F238E27FC236}">
                      <a16:creationId xmlns:a16="http://schemas.microsoft.com/office/drawing/2014/main" id="{9E6507D9-6B85-4945-9871-3312C26295FC}"/>
                    </a:ext>
                  </a:extLst>
                </p14:cNvPr>
                <p14:cNvContentPartPr/>
                <p14:nvPr/>
              </p14:nvContentPartPr>
              <p14:xfrm>
                <a:off x="10824053" y="1459867"/>
                <a:ext cx="179640" cy="92160"/>
              </p14:xfrm>
            </p:contentPart>
          </mc:Choice>
          <mc:Fallback xmlns="">
            <p:pic>
              <p:nvPicPr>
                <p:cNvPr id="167527" name="Freihand 167526">
                  <a:extLst>
                    <a:ext uri="{FF2B5EF4-FFF2-40B4-BE49-F238E27FC236}">
                      <a16:creationId xmlns:a16="http://schemas.microsoft.com/office/drawing/2014/main" id="{9E6507D9-6B85-4945-9871-3312C26295FC}"/>
                    </a:ext>
                  </a:extLst>
                </p:cNvPr>
                <p:cNvPicPr/>
                <p:nvPr/>
              </p:nvPicPr>
              <p:blipFill>
                <a:blip r:embed="rId1129"/>
                <a:stretch>
                  <a:fillRect/>
                </a:stretch>
              </p:blipFill>
              <p:spPr>
                <a:xfrm>
                  <a:off x="10819733" y="1455547"/>
                  <a:ext cx="1882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130">
              <p14:nvContentPartPr>
                <p14:cNvPr id="167528" name="Freihand 167527">
                  <a:extLst>
                    <a:ext uri="{FF2B5EF4-FFF2-40B4-BE49-F238E27FC236}">
                      <a16:creationId xmlns:a16="http://schemas.microsoft.com/office/drawing/2014/main" id="{331FE9D0-82BB-4D08-A9B8-438E7BB47A7C}"/>
                    </a:ext>
                  </a:extLst>
                </p14:cNvPr>
                <p14:cNvContentPartPr/>
                <p14:nvPr/>
              </p14:nvContentPartPr>
              <p14:xfrm>
                <a:off x="10968053" y="1393627"/>
                <a:ext cx="360" cy="360"/>
              </p14:xfrm>
            </p:contentPart>
          </mc:Choice>
          <mc:Fallback xmlns="">
            <p:pic>
              <p:nvPicPr>
                <p:cNvPr id="167528" name="Freihand 167527">
                  <a:extLst>
                    <a:ext uri="{FF2B5EF4-FFF2-40B4-BE49-F238E27FC236}">
                      <a16:creationId xmlns:a16="http://schemas.microsoft.com/office/drawing/2014/main" id="{331FE9D0-82BB-4D08-A9B8-438E7BB47A7C}"/>
                    </a:ext>
                  </a:extLst>
                </p:cNvPr>
                <p:cNvPicPr/>
                <p:nvPr/>
              </p:nvPicPr>
              <p:blipFill>
                <a:blip r:embed="rId935"/>
                <a:stretch>
                  <a:fillRect/>
                </a:stretch>
              </p:blipFill>
              <p:spPr>
                <a:xfrm>
                  <a:off x="10963733" y="1389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31">
              <p14:nvContentPartPr>
                <p14:cNvPr id="167529" name="Freihand 167528">
                  <a:extLst>
                    <a:ext uri="{FF2B5EF4-FFF2-40B4-BE49-F238E27FC236}">
                      <a16:creationId xmlns:a16="http://schemas.microsoft.com/office/drawing/2014/main" id="{9F4725D5-2EFD-406F-BEAE-74F3510F0A43}"/>
                    </a:ext>
                  </a:extLst>
                </p14:cNvPr>
                <p14:cNvContentPartPr/>
                <p14:nvPr/>
              </p14:nvContentPartPr>
              <p14:xfrm>
                <a:off x="11082173" y="1311907"/>
                <a:ext cx="320040" cy="159840"/>
              </p14:xfrm>
            </p:contentPart>
          </mc:Choice>
          <mc:Fallback xmlns="">
            <p:pic>
              <p:nvPicPr>
                <p:cNvPr id="167529" name="Freihand 167528">
                  <a:extLst>
                    <a:ext uri="{FF2B5EF4-FFF2-40B4-BE49-F238E27FC236}">
                      <a16:creationId xmlns:a16="http://schemas.microsoft.com/office/drawing/2014/main" id="{9F4725D5-2EFD-406F-BEAE-74F3510F0A43}"/>
                    </a:ext>
                  </a:extLst>
                </p:cNvPr>
                <p:cNvPicPr/>
                <p:nvPr/>
              </p:nvPicPr>
              <p:blipFill>
                <a:blip r:embed="rId1132"/>
                <a:stretch>
                  <a:fillRect/>
                </a:stretch>
              </p:blipFill>
              <p:spPr>
                <a:xfrm>
                  <a:off x="11077853" y="1307587"/>
                  <a:ext cx="3286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133">
              <p14:nvContentPartPr>
                <p14:cNvPr id="167530" name="Freihand 167529">
                  <a:extLst>
                    <a:ext uri="{FF2B5EF4-FFF2-40B4-BE49-F238E27FC236}">
                      <a16:creationId xmlns:a16="http://schemas.microsoft.com/office/drawing/2014/main" id="{1FA81588-EBBF-4C51-AFE4-23919B7CB99D}"/>
                    </a:ext>
                  </a:extLst>
                </p14:cNvPr>
                <p14:cNvContentPartPr/>
                <p14:nvPr/>
              </p14:nvContentPartPr>
              <p14:xfrm>
                <a:off x="10979933" y="1563907"/>
                <a:ext cx="97920" cy="148680"/>
              </p14:xfrm>
            </p:contentPart>
          </mc:Choice>
          <mc:Fallback xmlns="">
            <p:pic>
              <p:nvPicPr>
                <p:cNvPr id="167530" name="Freihand 167529">
                  <a:extLst>
                    <a:ext uri="{FF2B5EF4-FFF2-40B4-BE49-F238E27FC236}">
                      <a16:creationId xmlns:a16="http://schemas.microsoft.com/office/drawing/2014/main" id="{1FA81588-EBBF-4C51-AFE4-23919B7CB99D}"/>
                    </a:ext>
                  </a:extLst>
                </p:cNvPr>
                <p:cNvPicPr/>
                <p:nvPr/>
              </p:nvPicPr>
              <p:blipFill>
                <a:blip r:embed="rId1134"/>
                <a:stretch>
                  <a:fillRect/>
                </a:stretch>
              </p:blipFill>
              <p:spPr>
                <a:xfrm>
                  <a:off x="10975613" y="1559587"/>
                  <a:ext cx="1065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135">
              <p14:nvContentPartPr>
                <p14:cNvPr id="167531" name="Freihand 167530">
                  <a:extLst>
                    <a:ext uri="{FF2B5EF4-FFF2-40B4-BE49-F238E27FC236}">
                      <a16:creationId xmlns:a16="http://schemas.microsoft.com/office/drawing/2014/main" id="{CC578C0B-724B-4EE8-B0F9-FD465479CC74}"/>
                    </a:ext>
                  </a:extLst>
                </p14:cNvPr>
                <p14:cNvContentPartPr/>
                <p14:nvPr/>
              </p14:nvContentPartPr>
              <p14:xfrm>
                <a:off x="11031773" y="1642027"/>
                <a:ext cx="81360" cy="70560"/>
              </p14:xfrm>
            </p:contentPart>
          </mc:Choice>
          <mc:Fallback xmlns="">
            <p:pic>
              <p:nvPicPr>
                <p:cNvPr id="167531" name="Freihand 167530">
                  <a:extLst>
                    <a:ext uri="{FF2B5EF4-FFF2-40B4-BE49-F238E27FC236}">
                      <a16:creationId xmlns:a16="http://schemas.microsoft.com/office/drawing/2014/main" id="{CC578C0B-724B-4EE8-B0F9-FD465479CC74}"/>
                    </a:ext>
                  </a:extLst>
                </p:cNvPr>
                <p:cNvPicPr/>
                <p:nvPr/>
              </p:nvPicPr>
              <p:blipFill>
                <a:blip r:embed="rId1136"/>
                <a:stretch>
                  <a:fillRect/>
                </a:stretch>
              </p:blipFill>
              <p:spPr>
                <a:xfrm>
                  <a:off x="11027453" y="1637707"/>
                  <a:ext cx="900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37">
              <p14:nvContentPartPr>
                <p14:cNvPr id="167532" name="Freihand 167531">
                  <a:extLst>
                    <a:ext uri="{FF2B5EF4-FFF2-40B4-BE49-F238E27FC236}">
                      <a16:creationId xmlns:a16="http://schemas.microsoft.com/office/drawing/2014/main" id="{4B54CE25-F2EA-4F73-80C4-296CBDA83A0B}"/>
                    </a:ext>
                  </a:extLst>
                </p14:cNvPr>
                <p14:cNvContentPartPr/>
                <p14:nvPr/>
              </p14:nvContentPartPr>
              <p14:xfrm>
                <a:off x="11117093" y="1580107"/>
                <a:ext cx="190080" cy="135360"/>
              </p14:xfrm>
            </p:contentPart>
          </mc:Choice>
          <mc:Fallback xmlns="">
            <p:pic>
              <p:nvPicPr>
                <p:cNvPr id="167532" name="Freihand 167531">
                  <a:extLst>
                    <a:ext uri="{FF2B5EF4-FFF2-40B4-BE49-F238E27FC236}">
                      <a16:creationId xmlns:a16="http://schemas.microsoft.com/office/drawing/2014/main" id="{4B54CE25-F2EA-4F73-80C4-296CBDA83A0B}"/>
                    </a:ext>
                  </a:extLst>
                </p:cNvPr>
                <p:cNvPicPr/>
                <p:nvPr/>
              </p:nvPicPr>
              <p:blipFill>
                <a:blip r:embed="rId1138"/>
                <a:stretch>
                  <a:fillRect/>
                </a:stretch>
              </p:blipFill>
              <p:spPr>
                <a:xfrm>
                  <a:off x="11112773" y="1575787"/>
                  <a:ext cx="1987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139">
              <p14:nvContentPartPr>
                <p14:cNvPr id="167533" name="Freihand 167532">
                  <a:extLst>
                    <a:ext uri="{FF2B5EF4-FFF2-40B4-BE49-F238E27FC236}">
                      <a16:creationId xmlns:a16="http://schemas.microsoft.com/office/drawing/2014/main" id="{281CD7F1-8DE3-43E1-AA43-AFF18CFE0C97}"/>
                    </a:ext>
                  </a:extLst>
                </p14:cNvPr>
                <p14:cNvContentPartPr/>
                <p14:nvPr/>
              </p14:nvContentPartPr>
              <p14:xfrm>
                <a:off x="11332373" y="1565707"/>
                <a:ext cx="287640" cy="83520"/>
              </p14:xfrm>
            </p:contentPart>
          </mc:Choice>
          <mc:Fallback xmlns="">
            <p:pic>
              <p:nvPicPr>
                <p:cNvPr id="167533" name="Freihand 167532">
                  <a:extLst>
                    <a:ext uri="{FF2B5EF4-FFF2-40B4-BE49-F238E27FC236}">
                      <a16:creationId xmlns:a16="http://schemas.microsoft.com/office/drawing/2014/main" id="{281CD7F1-8DE3-43E1-AA43-AFF18CFE0C97}"/>
                    </a:ext>
                  </a:extLst>
                </p:cNvPr>
                <p:cNvPicPr/>
                <p:nvPr/>
              </p:nvPicPr>
              <p:blipFill>
                <a:blip r:embed="rId1140"/>
                <a:stretch>
                  <a:fillRect/>
                </a:stretch>
              </p:blipFill>
              <p:spPr>
                <a:xfrm>
                  <a:off x="11328053" y="1561387"/>
                  <a:ext cx="2962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141">
              <p14:nvContentPartPr>
                <p14:cNvPr id="167534" name="Freihand 167533">
                  <a:extLst>
                    <a:ext uri="{FF2B5EF4-FFF2-40B4-BE49-F238E27FC236}">
                      <a16:creationId xmlns:a16="http://schemas.microsoft.com/office/drawing/2014/main" id="{7ECED116-E5F8-4730-AB16-ED65AABD118B}"/>
                    </a:ext>
                  </a:extLst>
                </p14:cNvPr>
                <p14:cNvContentPartPr/>
                <p14:nvPr/>
              </p14:nvContentPartPr>
              <p14:xfrm>
                <a:off x="11684453" y="1318387"/>
                <a:ext cx="26640" cy="312840"/>
              </p14:xfrm>
            </p:contentPart>
          </mc:Choice>
          <mc:Fallback xmlns="">
            <p:pic>
              <p:nvPicPr>
                <p:cNvPr id="167534" name="Freihand 167533">
                  <a:extLst>
                    <a:ext uri="{FF2B5EF4-FFF2-40B4-BE49-F238E27FC236}">
                      <a16:creationId xmlns:a16="http://schemas.microsoft.com/office/drawing/2014/main" id="{7ECED116-E5F8-4730-AB16-ED65AABD118B}"/>
                    </a:ext>
                  </a:extLst>
                </p:cNvPr>
                <p:cNvPicPr/>
                <p:nvPr/>
              </p:nvPicPr>
              <p:blipFill>
                <a:blip r:embed="rId1142"/>
                <a:stretch>
                  <a:fillRect/>
                </a:stretch>
              </p:blipFill>
              <p:spPr>
                <a:xfrm>
                  <a:off x="11680133" y="1314067"/>
                  <a:ext cx="35280" cy="321480"/>
                </a:xfrm>
                <a:prstGeom prst="rect">
                  <a:avLst/>
                </a:prstGeom>
              </p:spPr>
            </p:pic>
          </mc:Fallback>
        </mc:AlternateContent>
      </p:grpSp>
    </p:spTree>
    <p:extLst>
      <p:ext uri="{BB962C8B-B14F-4D97-AF65-F5344CB8AC3E}">
        <p14:creationId xmlns:p14="http://schemas.microsoft.com/office/powerpoint/2010/main" val="263011473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Shape 2">
            <a:extLst>
              <a:ext uri="{FF2B5EF4-FFF2-40B4-BE49-F238E27FC236}">
                <a16:creationId xmlns:a16="http://schemas.microsoft.com/office/drawing/2014/main" id="{1AE419F9-E9DF-412E-9679-13A34F743970}"/>
              </a:ext>
            </a:extLst>
          </p:cNvPr>
          <p:cNvSpPr txBox="1"/>
          <p:nvPr/>
        </p:nvSpPr>
        <p:spPr>
          <a:xfrm>
            <a:off x="8164715" y="31646"/>
            <a:ext cx="4027285" cy="541036"/>
          </a:xfrm>
          <a:prstGeom prst="rect">
            <a:avLst/>
          </a:prstGeom>
          <a:noFill/>
          <a:ln>
            <a:noFill/>
          </a:ln>
        </p:spPr>
        <p:txBody>
          <a:bodyPr lIns="81646" tIns="40823" rIns="81646" bIns="40823" anchor="ctr" anchorCtr="1"/>
          <a:lstStyle/>
          <a:p>
            <a:r>
              <a:rPr lang="de-DE" sz="2600" b="1" dirty="0"/>
              <a:t>Ableitung der Die LM-Kurve</a:t>
            </a:r>
          </a:p>
        </p:txBody>
      </p:sp>
      <p:cxnSp>
        <p:nvCxnSpPr>
          <p:cNvPr id="51" name="Straight Arrow Connector 7">
            <a:extLst>
              <a:ext uri="{FF2B5EF4-FFF2-40B4-BE49-F238E27FC236}">
                <a16:creationId xmlns:a16="http://schemas.microsoft.com/office/drawing/2014/main" id="{297E16CD-354A-4ED5-9D40-5744F428BFFF}"/>
              </a:ext>
            </a:extLst>
          </p:cNvPr>
          <p:cNvCxnSpPr/>
          <p:nvPr/>
        </p:nvCxnSpPr>
        <p:spPr>
          <a:xfrm>
            <a:off x="318104" y="326881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TextBox 9">
            <a:extLst>
              <a:ext uri="{FF2B5EF4-FFF2-40B4-BE49-F238E27FC236}">
                <a16:creationId xmlns:a16="http://schemas.microsoft.com/office/drawing/2014/main" id="{6C72AB29-1685-4114-A0C3-403E43A513B4}"/>
              </a:ext>
            </a:extLst>
          </p:cNvPr>
          <p:cNvSpPr txBox="1"/>
          <p:nvPr/>
        </p:nvSpPr>
        <p:spPr>
          <a:xfrm>
            <a:off x="3922573" y="334058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55" name="Straight Arrow Connector 6">
            <a:extLst>
              <a:ext uri="{FF2B5EF4-FFF2-40B4-BE49-F238E27FC236}">
                <a16:creationId xmlns:a16="http://schemas.microsoft.com/office/drawing/2014/main" id="{3008843C-FAA5-4653-95A7-CE4FBE33AC94}"/>
              </a:ext>
            </a:extLst>
          </p:cNvPr>
          <p:cNvCxnSpPr/>
          <p:nvPr/>
        </p:nvCxnSpPr>
        <p:spPr>
          <a:xfrm flipV="1">
            <a:off x="318104" y="15495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7">
            <a:extLst>
              <a:ext uri="{FF2B5EF4-FFF2-40B4-BE49-F238E27FC236}">
                <a16:creationId xmlns:a16="http://schemas.microsoft.com/office/drawing/2014/main" id="{B40D93FD-44F4-42E3-9381-3D3A5160A399}"/>
              </a:ext>
            </a:extLst>
          </p:cNvPr>
          <p:cNvCxnSpPr/>
          <p:nvPr/>
        </p:nvCxnSpPr>
        <p:spPr>
          <a:xfrm>
            <a:off x="4847541" y="3257018"/>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6">
            <a:extLst>
              <a:ext uri="{FF2B5EF4-FFF2-40B4-BE49-F238E27FC236}">
                <a16:creationId xmlns:a16="http://schemas.microsoft.com/office/drawing/2014/main" id="{4C2BA91B-443D-42D8-BF48-B838EA32E37A}"/>
              </a:ext>
            </a:extLst>
          </p:cNvPr>
          <p:cNvCxnSpPr/>
          <p:nvPr/>
        </p:nvCxnSpPr>
        <p:spPr>
          <a:xfrm flipV="1">
            <a:off x="4847540" y="14315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8" name="TextBox 44">
                <a:extLst>
                  <a:ext uri="{FF2B5EF4-FFF2-40B4-BE49-F238E27FC236}">
                    <a16:creationId xmlns:a16="http://schemas.microsoft.com/office/drawing/2014/main" id="{2B200A97-0D0E-4611-80F5-3B6241AEE127}"/>
                  </a:ext>
                </a:extLst>
              </p:cNvPr>
              <p:cNvSpPr txBox="1"/>
              <p:nvPr/>
            </p:nvSpPr>
            <p:spPr>
              <a:xfrm>
                <a:off x="-79586" y="25210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8" name="TextBox 44">
                <a:extLst>
                  <a:ext uri="{FF2B5EF4-FFF2-40B4-BE49-F238E27FC236}">
                    <a16:creationId xmlns:a16="http://schemas.microsoft.com/office/drawing/2014/main" id="{2B200A97-0D0E-4611-80F5-3B6241AEE127}"/>
                  </a:ext>
                </a:extLst>
              </p:cNvPr>
              <p:cNvSpPr txBox="1">
                <a:spLocks noRot="1" noChangeAspect="1" noMove="1" noResize="1" noEditPoints="1" noAdjustHandles="1" noChangeArrowheads="1" noChangeShapeType="1" noTextEdit="1"/>
              </p:cNvSpPr>
              <p:nvPr/>
            </p:nvSpPr>
            <p:spPr>
              <a:xfrm>
                <a:off x="-79586" y="252100"/>
                <a:ext cx="305147" cy="343620"/>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9" name="TextBox 44">
                <a:extLst>
                  <a:ext uri="{FF2B5EF4-FFF2-40B4-BE49-F238E27FC236}">
                    <a16:creationId xmlns:a16="http://schemas.microsoft.com/office/drawing/2014/main" id="{A64C72AD-4727-4A7E-B7FA-BAD825AEEAD7}"/>
                  </a:ext>
                </a:extLst>
              </p:cNvPr>
              <p:cNvSpPr txBox="1"/>
              <p:nvPr/>
            </p:nvSpPr>
            <p:spPr>
              <a:xfrm>
                <a:off x="4536557" y="23166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9" name="TextBox 44">
                <a:extLst>
                  <a:ext uri="{FF2B5EF4-FFF2-40B4-BE49-F238E27FC236}">
                    <a16:creationId xmlns:a16="http://schemas.microsoft.com/office/drawing/2014/main" id="{A64C72AD-4727-4A7E-B7FA-BAD825AEEAD7}"/>
                  </a:ext>
                </a:extLst>
              </p:cNvPr>
              <p:cNvSpPr txBox="1">
                <a:spLocks noRot="1" noChangeAspect="1" noMove="1" noResize="1" noEditPoints="1" noAdjustHandles="1" noChangeArrowheads="1" noChangeShapeType="1" noTextEdit="1"/>
              </p:cNvSpPr>
              <p:nvPr/>
            </p:nvSpPr>
            <p:spPr>
              <a:xfrm>
                <a:off x="4536557" y="231669"/>
                <a:ext cx="305147" cy="343620"/>
              </a:xfrm>
              <a:prstGeom prst="rect">
                <a:avLst/>
              </a:prstGeom>
              <a:blipFill>
                <a:blip r:embed="rId4"/>
                <a:stretch>
                  <a:fillRect/>
                </a:stretch>
              </a:blipFill>
            </p:spPr>
            <p:txBody>
              <a:bodyPr/>
              <a:lstStyle/>
              <a:p>
                <a:r>
                  <a:rPr lang="de-DE">
                    <a:noFill/>
                  </a:rPr>
                  <a:t> </a:t>
                </a:r>
              </a:p>
            </p:txBody>
          </p:sp>
        </mc:Fallback>
      </mc:AlternateContent>
      <p:sp>
        <p:nvSpPr>
          <p:cNvPr id="60" name="Rechteck 59">
            <a:extLst>
              <a:ext uri="{FF2B5EF4-FFF2-40B4-BE49-F238E27FC236}">
                <a16:creationId xmlns:a16="http://schemas.microsoft.com/office/drawing/2014/main" id="{2ED2C6A2-7685-4469-A234-5BD15AA436F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0" name="TextBox 9">
            <a:extLst>
              <a:ext uri="{FF2B5EF4-FFF2-40B4-BE49-F238E27FC236}">
                <a16:creationId xmlns:a16="http://schemas.microsoft.com/office/drawing/2014/main" id="{7E6466E8-6930-4D2E-9220-AE47CFFC194A}"/>
              </a:ext>
            </a:extLst>
          </p:cNvPr>
          <p:cNvSpPr txBox="1"/>
          <p:nvPr/>
        </p:nvSpPr>
        <p:spPr>
          <a:xfrm>
            <a:off x="8168618" y="3340584"/>
            <a:ext cx="288862"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y</a:t>
            </a:r>
          </a:p>
        </p:txBody>
      </p:sp>
      <mc:AlternateContent xmlns:mc="http://schemas.openxmlformats.org/markup-compatibility/2006" xmlns:p14="http://schemas.microsoft.com/office/powerpoint/2010/main">
        <mc:Choice Requires="p14">
          <p:contentPart p14:bwMode="auto" r:id="rId5">
            <p14:nvContentPartPr>
              <p14:cNvPr id="26" name="Freihand 25">
                <a:extLst>
                  <a:ext uri="{FF2B5EF4-FFF2-40B4-BE49-F238E27FC236}">
                    <a16:creationId xmlns:a16="http://schemas.microsoft.com/office/drawing/2014/main" id="{ECD566C7-C1C3-4659-A477-0A1465644BC2}"/>
                  </a:ext>
                </a:extLst>
              </p14:cNvPr>
              <p14:cNvContentPartPr/>
              <p14:nvPr/>
            </p14:nvContentPartPr>
            <p14:xfrm>
              <a:off x="16493" y="548707"/>
              <a:ext cx="138240" cy="60480"/>
            </p14:xfrm>
          </p:contentPart>
        </mc:Choice>
        <mc:Fallback xmlns="">
          <p:pic>
            <p:nvPicPr>
              <p:cNvPr id="26" name="Freihand 25">
                <a:extLst>
                  <a:ext uri="{FF2B5EF4-FFF2-40B4-BE49-F238E27FC236}">
                    <a16:creationId xmlns:a16="http://schemas.microsoft.com/office/drawing/2014/main" id="{ECD566C7-C1C3-4659-A477-0A1465644BC2}"/>
                  </a:ext>
                </a:extLst>
              </p:cNvPr>
              <p:cNvPicPr/>
              <p:nvPr/>
            </p:nvPicPr>
            <p:blipFill>
              <a:blip r:embed="rId6"/>
              <a:stretch>
                <a:fillRect/>
              </a:stretch>
            </p:blipFill>
            <p:spPr>
              <a:xfrm>
                <a:off x="12173" y="544387"/>
                <a:ext cx="1468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7" name="Freihand 26">
                <a:extLst>
                  <a:ext uri="{FF2B5EF4-FFF2-40B4-BE49-F238E27FC236}">
                    <a16:creationId xmlns:a16="http://schemas.microsoft.com/office/drawing/2014/main" id="{4FDCD0A0-F3F4-4831-ABB3-4ECDE6716F1C}"/>
                  </a:ext>
                </a:extLst>
              </p14:cNvPr>
              <p14:cNvContentPartPr/>
              <p14:nvPr/>
            </p14:nvContentPartPr>
            <p14:xfrm>
              <a:off x="3948053" y="3647587"/>
              <a:ext cx="666360" cy="45360"/>
            </p14:xfrm>
          </p:contentPart>
        </mc:Choice>
        <mc:Fallback xmlns="">
          <p:pic>
            <p:nvPicPr>
              <p:cNvPr id="27" name="Freihand 26">
                <a:extLst>
                  <a:ext uri="{FF2B5EF4-FFF2-40B4-BE49-F238E27FC236}">
                    <a16:creationId xmlns:a16="http://schemas.microsoft.com/office/drawing/2014/main" id="{4FDCD0A0-F3F4-4831-ABB3-4ECDE6716F1C}"/>
                  </a:ext>
                </a:extLst>
              </p:cNvPr>
              <p:cNvPicPr/>
              <p:nvPr/>
            </p:nvPicPr>
            <p:blipFill>
              <a:blip r:embed="rId8"/>
              <a:stretch>
                <a:fillRect/>
              </a:stretch>
            </p:blipFill>
            <p:spPr>
              <a:xfrm>
                <a:off x="3943733" y="3643267"/>
                <a:ext cx="6750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8" name="Freihand 27">
                <a:extLst>
                  <a:ext uri="{FF2B5EF4-FFF2-40B4-BE49-F238E27FC236}">
                    <a16:creationId xmlns:a16="http://schemas.microsoft.com/office/drawing/2014/main" id="{839DF1C5-917E-4B98-B8F3-0201A9A1F81E}"/>
                  </a:ext>
                </a:extLst>
              </p14:cNvPr>
              <p14:cNvContentPartPr/>
              <p14:nvPr/>
            </p14:nvContentPartPr>
            <p14:xfrm>
              <a:off x="11453" y="559507"/>
              <a:ext cx="135000" cy="75240"/>
            </p14:xfrm>
          </p:contentPart>
        </mc:Choice>
        <mc:Fallback xmlns="">
          <p:pic>
            <p:nvPicPr>
              <p:cNvPr id="28" name="Freihand 27">
                <a:extLst>
                  <a:ext uri="{FF2B5EF4-FFF2-40B4-BE49-F238E27FC236}">
                    <a16:creationId xmlns:a16="http://schemas.microsoft.com/office/drawing/2014/main" id="{839DF1C5-917E-4B98-B8F3-0201A9A1F81E}"/>
                  </a:ext>
                </a:extLst>
              </p:cNvPr>
              <p:cNvPicPr/>
              <p:nvPr/>
            </p:nvPicPr>
            <p:blipFill>
              <a:blip r:embed="rId10"/>
              <a:stretch>
                <a:fillRect/>
              </a:stretch>
            </p:blipFill>
            <p:spPr>
              <a:xfrm>
                <a:off x="7133" y="555187"/>
                <a:ext cx="1436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9" name="Freihand 28">
                <a:extLst>
                  <a:ext uri="{FF2B5EF4-FFF2-40B4-BE49-F238E27FC236}">
                    <a16:creationId xmlns:a16="http://schemas.microsoft.com/office/drawing/2014/main" id="{57126D91-8F41-4067-A5EB-C53629DD266E}"/>
                  </a:ext>
                </a:extLst>
              </p14:cNvPr>
              <p14:cNvContentPartPr/>
              <p14:nvPr/>
            </p14:nvContentPartPr>
            <p14:xfrm>
              <a:off x="10140053" y="448267"/>
              <a:ext cx="389160" cy="930600"/>
            </p14:xfrm>
          </p:contentPart>
        </mc:Choice>
        <mc:Fallback xmlns="">
          <p:pic>
            <p:nvPicPr>
              <p:cNvPr id="29" name="Freihand 28">
                <a:extLst>
                  <a:ext uri="{FF2B5EF4-FFF2-40B4-BE49-F238E27FC236}">
                    <a16:creationId xmlns:a16="http://schemas.microsoft.com/office/drawing/2014/main" id="{57126D91-8F41-4067-A5EB-C53629DD266E}"/>
                  </a:ext>
                </a:extLst>
              </p:cNvPr>
              <p:cNvPicPr/>
              <p:nvPr/>
            </p:nvPicPr>
            <p:blipFill>
              <a:blip r:embed="rId12"/>
              <a:stretch>
                <a:fillRect/>
              </a:stretch>
            </p:blipFill>
            <p:spPr>
              <a:xfrm>
                <a:off x="10135733" y="443947"/>
                <a:ext cx="397800" cy="939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3" name="Freihand 32">
                <a:extLst>
                  <a:ext uri="{FF2B5EF4-FFF2-40B4-BE49-F238E27FC236}">
                    <a16:creationId xmlns:a16="http://schemas.microsoft.com/office/drawing/2014/main" id="{FE546A7A-89FE-4696-BD86-A9F51CB16B6B}"/>
                  </a:ext>
                </a:extLst>
              </p14:cNvPr>
              <p14:cNvContentPartPr/>
              <p14:nvPr/>
            </p14:nvContentPartPr>
            <p14:xfrm>
              <a:off x="4256573" y="3624907"/>
              <a:ext cx="254520" cy="46440"/>
            </p14:xfrm>
          </p:contentPart>
        </mc:Choice>
        <mc:Fallback xmlns="">
          <p:pic>
            <p:nvPicPr>
              <p:cNvPr id="33" name="Freihand 32">
                <a:extLst>
                  <a:ext uri="{FF2B5EF4-FFF2-40B4-BE49-F238E27FC236}">
                    <a16:creationId xmlns:a16="http://schemas.microsoft.com/office/drawing/2014/main" id="{FE546A7A-89FE-4696-BD86-A9F51CB16B6B}"/>
                  </a:ext>
                </a:extLst>
              </p:cNvPr>
              <p:cNvPicPr/>
              <p:nvPr/>
            </p:nvPicPr>
            <p:blipFill>
              <a:blip r:embed="rId14"/>
              <a:stretch>
                <a:fillRect/>
              </a:stretch>
            </p:blipFill>
            <p:spPr>
              <a:xfrm>
                <a:off x="4252253" y="3620587"/>
                <a:ext cx="2631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5" name="Freihand 34">
                <a:extLst>
                  <a:ext uri="{FF2B5EF4-FFF2-40B4-BE49-F238E27FC236}">
                    <a16:creationId xmlns:a16="http://schemas.microsoft.com/office/drawing/2014/main" id="{054418CF-94B3-429D-82F9-60ECD50BDE04}"/>
                  </a:ext>
                </a:extLst>
              </p14:cNvPr>
              <p14:cNvContentPartPr/>
              <p14:nvPr/>
            </p14:nvContentPartPr>
            <p14:xfrm>
              <a:off x="2223653" y="200227"/>
              <a:ext cx="102960" cy="3537720"/>
            </p14:xfrm>
          </p:contentPart>
        </mc:Choice>
        <mc:Fallback xmlns="">
          <p:pic>
            <p:nvPicPr>
              <p:cNvPr id="35" name="Freihand 34">
                <a:extLst>
                  <a:ext uri="{FF2B5EF4-FFF2-40B4-BE49-F238E27FC236}">
                    <a16:creationId xmlns:a16="http://schemas.microsoft.com/office/drawing/2014/main" id="{054418CF-94B3-429D-82F9-60ECD50BDE04}"/>
                  </a:ext>
                </a:extLst>
              </p:cNvPr>
              <p:cNvPicPr/>
              <p:nvPr/>
            </p:nvPicPr>
            <p:blipFill>
              <a:blip r:embed="rId16"/>
              <a:stretch>
                <a:fillRect/>
              </a:stretch>
            </p:blipFill>
            <p:spPr>
              <a:xfrm>
                <a:off x="2219333" y="195907"/>
                <a:ext cx="111600" cy="3546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2" name="Freihand 41">
                <a:extLst>
                  <a:ext uri="{FF2B5EF4-FFF2-40B4-BE49-F238E27FC236}">
                    <a16:creationId xmlns:a16="http://schemas.microsoft.com/office/drawing/2014/main" id="{E28220AA-99C0-401B-A2D8-D54EE8E66A3A}"/>
                  </a:ext>
                </a:extLst>
              </p14:cNvPr>
              <p14:cNvContentPartPr/>
              <p14:nvPr/>
            </p14:nvContentPartPr>
            <p14:xfrm>
              <a:off x="3971813" y="3656587"/>
              <a:ext cx="110880" cy="31680"/>
            </p14:xfrm>
          </p:contentPart>
        </mc:Choice>
        <mc:Fallback xmlns="">
          <p:pic>
            <p:nvPicPr>
              <p:cNvPr id="42" name="Freihand 41">
                <a:extLst>
                  <a:ext uri="{FF2B5EF4-FFF2-40B4-BE49-F238E27FC236}">
                    <a16:creationId xmlns:a16="http://schemas.microsoft.com/office/drawing/2014/main" id="{E28220AA-99C0-401B-A2D8-D54EE8E66A3A}"/>
                  </a:ext>
                </a:extLst>
              </p:cNvPr>
              <p:cNvPicPr/>
              <p:nvPr/>
            </p:nvPicPr>
            <p:blipFill>
              <a:blip r:embed="rId18"/>
              <a:stretch>
                <a:fillRect/>
              </a:stretch>
            </p:blipFill>
            <p:spPr>
              <a:xfrm>
                <a:off x="3967493" y="3652267"/>
                <a:ext cx="11952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3" name="Freihand 42">
                <a:extLst>
                  <a:ext uri="{FF2B5EF4-FFF2-40B4-BE49-F238E27FC236}">
                    <a16:creationId xmlns:a16="http://schemas.microsoft.com/office/drawing/2014/main" id="{A9DC0C17-A4E6-4310-9BB5-9D960D2AA9CA}"/>
                  </a:ext>
                </a:extLst>
              </p14:cNvPr>
              <p14:cNvContentPartPr/>
              <p14:nvPr/>
            </p14:nvContentPartPr>
            <p14:xfrm>
              <a:off x="-63067" y="261427"/>
              <a:ext cx="234720" cy="425160"/>
            </p14:xfrm>
          </p:contentPart>
        </mc:Choice>
        <mc:Fallback xmlns="">
          <p:pic>
            <p:nvPicPr>
              <p:cNvPr id="43" name="Freihand 42">
                <a:extLst>
                  <a:ext uri="{FF2B5EF4-FFF2-40B4-BE49-F238E27FC236}">
                    <a16:creationId xmlns:a16="http://schemas.microsoft.com/office/drawing/2014/main" id="{A9DC0C17-A4E6-4310-9BB5-9D960D2AA9CA}"/>
                  </a:ext>
                </a:extLst>
              </p:cNvPr>
              <p:cNvPicPr/>
              <p:nvPr/>
            </p:nvPicPr>
            <p:blipFill>
              <a:blip r:embed="rId20"/>
              <a:stretch>
                <a:fillRect/>
              </a:stretch>
            </p:blipFill>
            <p:spPr>
              <a:xfrm>
                <a:off x="-67387" y="257107"/>
                <a:ext cx="243360" cy="4338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44" name="Freihand 43">
                <a:extLst>
                  <a:ext uri="{FF2B5EF4-FFF2-40B4-BE49-F238E27FC236}">
                    <a16:creationId xmlns:a16="http://schemas.microsoft.com/office/drawing/2014/main" id="{E210F895-E558-4C3E-9D06-CF3A45AE4E86}"/>
                  </a:ext>
                </a:extLst>
              </p14:cNvPr>
              <p14:cNvContentPartPr/>
              <p14:nvPr/>
            </p14:nvContentPartPr>
            <p14:xfrm>
              <a:off x="-21307" y="277987"/>
              <a:ext cx="190080" cy="350640"/>
            </p14:xfrm>
          </p:contentPart>
        </mc:Choice>
        <mc:Fallback xmlns="">
          <p:pic>
            <p:nvPicPr>
              <p:cNvPr id="44" name="Freihand 43">
                <a:extLst>
                  <a:ext uri="{FF2B5EF4-FFF2-40B4-BE49-F238E27FC236}">
                    <a16:creationId xmlns:a16="http://schemas.microsoft.com/office/drawing/2014/main" id="{E210F895-E558-4C3E-9D06-CF3A45AE4E86}"/>
                  </a:ext>
                </a:extLst>
              </p:cNvPr>
              <p:cNvPicPr/>
              <p:nvPr/>
            </p:nvPicPr>
            <p:blipFill>
              <a:blip r:embed="rId22"/>
              <a:stretch>
                <a:fillRect/>
              </a:stretch>
            </p:blipFill>
            <p:spPr>
              <a:xfrm>
                <a:off x="-25627" y="273667"/>
                <a:ext cx="198720" cy="3592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5" name="Freihand 44">
                <a:extLst>
                  <a:ext uri="{FF2B5EF4-FFF2-40B4-BE49-F238E27FC236}">
                    <a16:creationId xmlns:a16="http://schemas.microsoft.com/office/drawing/2014/main" id="{8BBC396D-0B76-4680-B558-283C54EF0998}"/>
                  </a:ext>
                </a:extLst>
              </p14:cNvPr>
              <p14:cNvContentPartPr/>
              <p14:nvPr/>
            </p14:nvContentPartPr>
            <p14:xfrm>
              <a:off x="11355053" y="535387"/>
              <a:ext cx="90000" cy="10080"/>
            </p14:xfrm>
          </p:contentPart>
        </mc:Choice>
        <mc:Fallback xmlns="">
          <p:pic>
            <p:nvPicPr>
              <p:cNvPr id="45" name="Freihand 44">
                <a:extLst>
                  <a:ext uri="{FF2B5EF4-FFF2-40B4-BE49-F238E27FC236}">
                    <a16:creationId xmlns:a16="http://schemas.microsoft.com/office/drawing/2014/main" id="{8BBC396D-0B76-4680-B558-283C54EF0998}"/>
                  </a:ext>
                </a:extLst>
              </p:cNvPr>
              <p:cNvPicPr/>
              <p:nvPr/>
            </p:nvPicPr>
            <p:blipFill>
              <a:blip r:embed="rId24"/>
              <a:stretch>
                <a:fillRect/>
              </a:stretch>
            </p:blipFill>
            <p:spPr>
              <a:xfrm>
                <a:off x="11350733" y="531067"/>
                <a:ext cx="98640" cy="18720"/>
              </a:xfrm>
              <a:prstGeom prst="rect">
                <a:avLst/>
              </a:prstGeom>
            </p:spPr>
          </p:pic>
        </mc:Fallback>
      </mc:AlternateContent>
      <p:grpSp>
        <p:nvGrpSpPr>
          <p:cNvPr id="72" name="Gruppieren 71">
            <a:extLst>
              <a:ext uri="{FF2B5EF4-FFF2-40B4-BE49-F238E27FC236}">
                <a16:creationId xmlns:a16="http://schemas.microsoft.com/office/drawing/2014/main" id="{D6D2A594-D5EA-423F-A28C-E9C3256A6080}"/>
              </a:ext>
            </a:extLst>
          </p:cNvPr>
          <p:cNvGrpSpPr/>
          <p:nvPr/>
        </p:nvGrpSpPr>
        <p:grpSpPr>
          <a:xfrm>
            <a:off x="10714973" y="1481467"/>
            <a:ext cx="1031400" cy="535320"/>
            <a:chOff x="10714973" y="1481467"/>
            <a:chExt cx="1031400" cy="535320"/>
          </a:xfrm>
        </p:grpSpPr>
        <mc:AlternateContent xmlns:mc="http://schemas.openxmlformats.org/markup-compatibility/2006" xmlns:p14="http://schemas.microsoft.com/office/powerpoint/2010/main">
          <mc:Choice Requires="p14">
            <p:contentPart p14:bwMode="auto" r:id="rId25">
              <p14:nvContentPartPr>
                <p14:cNvPr id="50" name="Freihand 49">
                  <a:extLst>
                    <a:ext uri="{FF2B5EF4-FFF2-40B4-BE49-F238E27FC236}">
                      <a16:creationId xmlns:a16="http://schemas.microsoft.com/office/drawing/2014/main" id="{C559B10C-7658-4A4A-9883-0A9CA3DDAFBB}"/>
                    </a:ext>
                  </a:extLst>
                </p14:cNvPr>
                <p14:cNvContentPartPr/>
                <p14:nvPr/>
              </p14:nvContentPartPr>
              <p14:xfrm>
                <a:off x="10737653" y="1499467"/>
                <a:ext cx="81360" cy="277200"/>
              </p14:xfrm>
            </p:contentPart>
          </mc:Choice>
          <mc:Fallback xmlns="">
            <p:pic>
              <p:nvPicPr>
                <p:cNvPr id="50" name="Freihand 49">
                  <a:extLst>
                    <a:ext uri="{FF2B5EF4-FFF2-40B4-BE49-F238E27FC236}">
                      <a16:creationId xmlns:a16="http://schemas.microsoft.com/office/drawing/2014/main" id="{C559B10C-7658-4A4A-9883-0A9CA3DDAFBB}"/>
                    </a:ext>
                  </a:extLst>
                </p:cNvPr>
                <p:cNvPicPr/>
                <p:nvPr/>
              </p:nvPicPr>
              <p:blipFill>
                <a:blip r:embed="rId26"/>
                <a:stretch>
                  <a:fillRect/>
                </a:stretch>
              </p:blipFill>
              <p:spPr>
                <a:xfrm>
                  <a:off x="10733333" y="1495147"/>
                  <a:ext cx="9000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3" name="Freihand 52">
                  <a:extLst>
                    <a:ext uri="{FF2B5EF4-FFF2-40B4-BE49-F238E27FC236}">
                      <a16:creationId xmlns:a16="http://schemas.microsoft.com/office/drawing/2014/main" id="{21CD2CB3-E6E2-44DB-874B-D40BFF98D48A}"/>
                    </a:ext>
                  </a:extLst>
                </p14:cNvPr>
                <p14:cNvContentPartPr/>
                <p14:nvPr/>
              </p14:nvContentPartPr>
              <p14:xfrm>
                <a:off x="10851053" y="1578307"/>
                <a:ext cx="99720" cy="84240"/>
              </p14:xfrm>
            </p:contentPart>
          </mc:Choice>
          <mc:Fallback xmlns="">
            <p:pic>
              <p:nvPicPr>
                <p:cNvPr id="53" name="Freihand 52">
                  <a:extLst>
                    <a:ext uri="{FF2B5EF4-FFF2-40B4-BE49-F238E27FC236}">
                      <a16:creationId xmlns:a16="http://schemas.microsoft.com/office/drawing/2014/main" id="{21CD2CB3-E6E2-44DB-874B-D40BFF98D48A}"/>
                    </a:ext>
                  </a:extLst>
                </p:cNvPr>
                <p:cNvPicPr/>
                <p:nvPr/>
              </p:nvPicPr>
              <p:blipFill>
                <a:blip r:embed="rId28"/>
                <a:stretch>
                  <a:fillRect/>
                </a:stretch>
              </p:blipFill>
              <p:spPr>
                <a:xfrm>
                  <a:off x="10846733" y="1573987"/>
                  <a:ext cx="1083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4" name="Freihand 53">
                  <a:extLst>
                    <a:ext uri="{FF2B5EF4-FFF2-40B4-BE49-F238E27FC236}">
                      <a16:creationId xmlns:a16="http://schemas.microsoft.com/office/drawing/2014/main" id="{541A84F2-AD0B-4B63-9BEC-D411032AA3E4}"/>
                    </a:ext>
                  </a:extLst>
                </p14:cNvPr>
                <p14:cNvContentPartPr/>
                <p14:nvPr/>
              </p14:nvContentPartPr>
              <p14:xfrm>
                <a:off x="10969493" y="1481467"/>
                <a:ext cx="88560" cy="157320"/>
              </p14:xfrm>
            </p:contentPart>
          </mc:Choice>
          <mc:Fallback xmlns="">
            <p:pic>
              <p:nvPicPr>
                <p:cNvPr id="54" name="Freihand 53">
                  <a:extLst>
                    <a:ext uri="{FF2B5EF4-FFF2-40B4-BE49-F238E27FC236}">
                      <a16:creationId xmlns:a16="http://schemas.microsoft.com/office/drawing/2014/main" id="{541A84F2-AD0B-4B63-9BEC-D411032AA3E4}"/>
                    </a:ext>
                  </a:extLst>
                </p:cNvPr>
                <p:cNvPicPr/>
                <p:nvPr/>
              </p:nvPicPr>
              <p:blipFill>
                <a:blip r:embed="rId30"/>
                <a:stretch>
                  <a:fillRect/>
                </a:stretch>
              </p:blipFill>
              <p:spPr>
                <a:xfrm>
                  <a:off x="10965173" y="1477147"/>
                  <a:ext cx="972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1" name="Freihand 60">
                  <a:extLst>
                    <a:ext uri="{FF2B5EF4-FFF2-40B4-BE49-F238E27FC236}">
                      <a16:creationId xmlns:a16="http://schemas.microsoft.com/office/drawing/2014/main" id="{07CA7D73-23A9-4223-894D-9CD9C5BE7D3D}"/>
                    </a:ext>
                  </a:extLst>
                </p14:cNvPr>
                <p14:cNvContentPartPr/>
                <p14:nvPr/>
              </p14:nvContentPartPr>
              <p14:xfrm>
                <a:off x="11056973" y="1546627"/>
                <a:ext cx="218880" cy="81000"/>
              </p14:xfrm>
            </p:contentPart>
          </mc:Choice>
          <mc:Fallback xmlns="">
            <p:pic>
              <p:nvPicPr>
                <p:cNvPr id="61" name="Freihand 60">
                  <a:extLst>
                    <a:ext uri="{FF2B5EF4-FFF2-40B4-BE49-F238E27FC236}">
                      <a16:creationId xmlns:a16="http://schemas.microsoft.com/office/drawing/2014/main" id="{07CA7D73-23A9-4223-894D-9CD9C5BE7D3D}"/>
                    </a:ext>
                  </a:extLst>
                </p:cNvPr>
                <p:cNvPicPr/>
                <p:nvPr/>
              </p:nvPicPr>
              <p:blipFill>
                <a:blip r:embed="rId32"/>
                <a:stretch>
                  <a:fillRect/>
                </a:stretch>
              </p:blipFill>
              <p:spPr>
                <a:xfrm>
                  <a:off x="11052653" y="1542307"/>
                  <a:ext cx="2275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2" name="Freihand 61">
                  <a:extLst>
                    <a:ext uri="{FF2B5EF4-FFF2-40B4-BE49-F238E27FC236}">
                      <a16:creationId xmlns:a16="http://schemas.microsoft.com/office/drawing/2014/main" id="{6827DA67-3403-4710-8331-099F9558A918}"/>
                    </a:ext>
                  </a:extLst>
                </p14:cNvPr>
                <p14:cNvContentPartPr/>
                <p14:nvPr/>
              </p14:nvContentPartPr>
              <p14:xfrm>
                <a:off x="11279813" y="1489747"/>
                <a:ext cx="133200" cy="128880"/>
              </p14:xfrm>
            </p:contentPart>
          </mc:Choice>
          <mc:Fallback xmlns="">
            <p:pic>
              <p:nvPicPr>
                <p:cNvPr id="62" name="Freihand 61">
                  <a:extLst>
                    <a:ext uri="{FF2B5EF4-FFF2-40B4-BE49-F238E27FC236}">
                      <a16:creationId xmlns:a16="http://schemas.microsoft.com/office/drawing/2014/main" id="{6827DA67-3403-4710-8331-099F9558A918}"/>
                    </a:ext>
                  </a:extLst>
                </p:cNvPr>
                <p:cNvPicPr/>
                <p:nvPr/>
              </p:nvPicPr>
              <p:blipFill>
                <a:blip r:embed="rId34"/>
                <a:stretch>
                  <a:fillRect/>
                </a:stretch>
              </p:blipFill>
              <p:spPr>
                <a:xfrm>
                  <a:off x="11275493" y="1485427"/>
                  <a:ext cx="1418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3" name="Freihand 62">
                  <a:extLst>
                    <a:ext uri="{FF2B5EF4-FFF2-40B4-BE49-F238E27FC236}">
                      <a16:creationId xmlns:a16="http://schemas.microsoft.com/office/drawing/2014/main" id="{02A05FEE-22C0-436B-ADFB-BD77C4D0B801}"/>
                    </a:ext>
                  </a:extLst>
                </p14:cNvPr>
                <p14:cNvContentPartPr/>
                <p14:nvPr/>
              </p14:nvContentPartPr>
              <p14:xfrm>
                <a:off x="10714973" y="1916347"/>
                <a:ext cx="204120" cy="97920"/>
              </p14:xfrm>
            </p:contentPart>
          </mc:Choice>
          <mc:Fallback xmlns="">
            <p:pic>
              <p:nvPicPr>
                <p:cNvPr id="63" name="Freihand 62">
                  <a:extLst>
                    <a:ext uri="{FF2B5EF4-FFF2-40B4-BE49-F238E27FC236}">
                      <a16:creationId xmlns:a16="http://schemas.microsoft.com/office/drawing/2014/main" id="{02A05FEE-22C0-436B-ADFB-BD77C4D0B801}"/>
                    </a:ext>
                  </a:extLst>
                </p:cNvPr>
                <p:cNvPicPr/>
                <p:nvPr/>
              </p:nvPicPr>
              <p:blipFill>
                <a:blip r:embed="rId36"/>
                <a:stretch>
                  <a:fillRect/>
                </a:stretch>
              </p:blipFill>
              <p:spPr>
                <a:xfrm>
                  <a:off x="10710653" y="1912027"/>
                  <a:ext cx="21276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64" name="Freihand 63">
                  <a:extLst>
                    <a:ext uri="{FF2B5EF4-FFF2-40B4-BE49-F238E27FC236}">
                      <a16:creationId xmlns:a16="http://schemas.microsoft.com/office/drawing/2014/main" id="{A56A6FFF-6122-4948-844C-B340B23003FC}"/>
                    </a:ext>
                  </a:extLst>
                </p14:cNvPr>
                <p14:cNvContentPartPr/>
                <p14:nvPr/>
              </p14:nvContentPartPr>
              <p14:xfrm>
                <a:off x="10921613" y="1948027"/>
                <a:ext cx="90720" cy="68760"/>
              </p14:xfrm>
            </p:contentPart>
          </mc:Choice>
          <mc:Fallback xmlns="">
            <p:pic>
              <p:nvPicPr>
                <p:cNvPr id="64" name="Freihand 63">
                  <a:extLst>
                    <a:ext uri="{FF2B5EF4-FFF2-40B4-BE49-F238E27FC236}">
                      <a16:creationId xmlns:a16="http://schemas.microsoft.com/office/drawing/2014/main" id="{A56A6FFF-6122-4948-844C-B340B23003FC}"/>
                    </a:ext>
                  </a:extLst>
                </p:cNvPr>
                <p:cNvPicPr/>
                <p:nvPr/>
              </p:nvPicPr>
              <p:blipFill>
                <a:blip r:embed="rId38"/>
                <a:stretch>
                  <a:fillRect/>
                </a:stretch>
              </p:blipFill>
              <p:spPr>
                <a:xfrm>
                  <a:off x="10917293" y="1943707"/>
                  <a:ext cx="993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65" name="Freihand 64">
                  <a:extLst>
                    <a:ext uri="{FF2B5EF4-FFF2-40B4-BE49-F238E27FC236}">
                      <a16:creationId xmlns:a16="http://schemas.microsoft.com/office/drawing/2014/main" id="{811F9F7E-46CF-4A94-A93A-7F3F7BDE3055}"/>
                    </a:ext>
                  </a:extLst>
                </p14:cNvPr>
                <p14:cNvContentPartPr/>
                <p14:nvPr/>
              </p14:nvContentPartPr>
              <p14:xfrm>
                <a:off x="11146613" y="1834267"/>
                <a:ext cx="168120" cy="154080"/>
              </p14:xfrm>
            </p:contentPart>
          </mc:Choice>
          <mc:Fallback xmlns="">
            <p:pic>
              <p:nvPicPr>
                <p:cNvPr id="65" name="Freihand 64">
                  <a:extLst>
                    <a:ext uri="{FF2B5EF4-FFF2-40B4-BE49-F238E27FC236}">
                      <a16:creationId xmlns:a16="http://schemas.microsoft.com/office/drawing/2014/main" id="{811F9F7E-46CF-4A94-A93A-7F3F7BDE3055}"/>
                    </a:ext>
                  </a:extLst>
                </p:cNvPr>
                <p:cNvPicPr/>
                <p:nvPr/>
              </p:nvPicPr>
              <p:blipFill>
                <a:blip r:embed="rId40"/>
                <a:stretch>
                  <a:fillRect/>
                </a:stretch>
              </p:blipFill>
              <p:spPr>
                <a:xfrm>
                  <a:off x="11142293" y="1829947"/>
                  <a:ext cx="1767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66" name="Freihand 65">
                  <a:extLst>
                    <a:ext uri="{FF2B5EF4-FFF2-40B4-BE49-F238E27FC236}">
                      <a16:creationId xmlns:a16="http://schemas.microsoft.com/office/drawing/2014/main" id="{54B9DDD6-CAC0-4E63-A37C-82BB3B936B9D}"/>
                    </a:ext>
                  </a:extLst>
                </p14:cNvPr>
                <p14:cNvContentPartPr/>
                <p14:nvPr/>
              </p14:nvContentPartPr>
              <p14:xfrm>
                <a:off x="11171093" y="1888267"/>
                <a:ext cx="232200" cy="72720"/>
              </p14:xfrm>
            </p:contentPart>
          </mc:Choice>
          <mc:Fallback xmlns="">
            <p:pic>
              <p:nvPicPr>
                <p:cNvPr id="66" name="Freihand 65">
                  <a:extLst>
                    <a:ext uri="{FF2B5EF4-FFF2-40B4-BE49-F238E27FC236}">
                      <a16:creationId xmlns:a16="http://schemas.microsoft.com/office/drawing/2014/main" id="{54B9DDD6-CAC0-4E63-A37C-82BB3B936B9D}"/>
                    </a:ext>
                  </a:extLst>
                </p:cNvPr>
                <p:cNvPicPr/>
                <p:nvPr/>
              </p:nvPicPr>
              <p:blipFill>
                <a:blip r:embed="rId42"/>
                <a:stretch>
                  <a:fillRect/>
                </a:stretch>
              </p:blipFill>
              <p:spPr>
                <a:xfrm>
                  <a:off x="11166773" y="1883947"/>
                  <a:ext cx="24084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7" name="Freihand 66">
                  <a:extLst>
                    <a:ext uri="{FF2B5EF4-FFF2-40B4-BE49-F238E27FC236}">
                      <a16:creationId xmlns:a16="http://schemas.microsoft.com/office/drawing/2014/main" id="{09197432-3726-4AB0-AC42-296A89A3F4E2}"/>
                    </a:ext>
                  </a:extLst>
                </p14:cNvPr>
                <p14:cNvContentPartPr/>
                <p14:nvPr/>
              </p14:nvContentPartPr>
              <p14:xfrm>
                <a:off x="11391773" y="1838587"/>
                <a:ext cx="85320" cy="110520"/>
              </p14:xfrm>
            </p:contentPart>
          </mc:Choice>
          <mc:Fallback xmlns="">
            <p:pic>
              <p:nvPicPr>
                <p:cNvPr id="67" name="Freihand 66">
                  <a:extLst>
                    <a:ext uri="{FF2B5EF4-FFF2-40B4-BE49-F238E27FC236}">
                      <a16:creationId xmlns:a16="http://schemas.microsoft.com/office/drawing/2014/main" id="{09197432-3726-4AB0-AC42-296A89A3F4E2}"/>
                    </a:ext>
                  </a:extLst>
                </p:cNvPr>
                <p:cNvPicPr/>
                <p:nvPr/>
              </p:nvPicPr>
              <p:blipFill>
                <a:blip r:embed="rId44"/>
                <a:stretch>
                  <a:fillRect/>
                </a:stretch>
              </p:blipFill>
              <p:spPr>
                <a:xfrm>
                  <a:off x="11387453" y="1834267"/>
                  <a:ext cx="939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68" name="Freihand 67">
                  <a:extLst>
                    <a:ext uri="{FF2B5EF4-FFF2-40B4-BE49-F238E27FC236}">
                      <a16:creationId xmlns:a16="http://schemas.microsoft.com/office/drawing/2014/main" id="{F5A57EC7-97AD-47E4-AE36-24CE9E240750}"/>
                    </a:ext>
                  </a:extLst>
                </p14:cNvPr>
                <p14:cNvContentPartPr/>
                <p14:nvPr/>
              </p14:nvContentPartPr>
              <p14:xfrm>
                <a:off x="11477453" y="1865227"/>
                <a:ext cx="97200" cy="92880"/>
              </p14:xfrm>
            </p:contentPart>
          </mc:Choice>
          <mc:Fallback xmlns="">
            <p:pic>
              <p:nvPicPr>
                <p:cNvPr id="68" name="Freihand 67">
                  <a:extLst>
                    <a:ext uri="{FF2B5EF4-FFF2-40B4-BE49-F238E27FC236}">
                      <a16:creationId xmlns:a16="http://schemas.microsoft.com/office/drawing/2014/main" id="{F5A57EC7-97AD-47E4-AE36-24CE9E240750}"/>
                    </a:ext>
                  </a:extLst>
                </p:cNvPr>
                <p:cNvPicPr/>
                <p:nvPr/>
              </p:nvPicPr>
              <p:blipFill>
                <a:blip r:embed="rId46"/>
                <a:stretch>
                  <a:fillRect/>
                </a:stretch>
              </p:blipFill>
              <p:spPr>
                <a:xfrm>
                  <a:off x="11473133" y="1860907"/>
                  <a:ext cx="1058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9" name="Freihand 68">
                  <a:extLst>
                    <a:ext uri="{FF2B5EF4-FFF2-40B4-BE49-F238E27FC236}">
                      <a16:creationId xmlns:a16="http://schemas.microsoft.com/office/drawing/2014/main" id="{F352D0C2-F080-44B3-9C23-D452824EA627}"/>
                    </a:ext>
                  </a:extLst>
                </p14:cNvPr>
                <p14:cNvContentPartPr/>
                <p14:nvPr/>
              </p14:nvContentPartPr>
              <p14:xfrm>
                <a:off x="11587613" y="1773427"/>
                <a:ext cx="145800" cy="207000"/>
              </p14:xfrm>
            </p:contentPart>
          </mc:Choice>
          <mc:Fallback xmlns="">
            <p:pic>
              <p:nvPicPr>
                <p:cNvPr id="69" name="Freihand 68">
                  <a:extLst>
                    <a:ext uri="{FF2B5EF4-FFF2-40B4-BE49-F238E27FC236}">
                      <a16:creationId xmlns:a16="http://schemas.microsoft.com/office/drawing/2014/main" id="{F352D0C2-F080-44B3-9C23-D452824EA627}"/>
                    </a:ext>
                  </a:extLst>
                </p:cNvPr>
                <p:cNvPicPr/>
                <p:nvPr/>
              </p:nvPicPr>
              <p:blipFill>
                <a:blip r:embed="rId48"/>
                <a:stretch>
                  <a:fillRect/>
                </a:stretch>
              </p:blipFill>
              <p:spPr>
                <a:xfrm>
                  <a:off x="11583293" y="1769107"/>
                  <a:ext cx="15444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71" name="Freihand 70">
                  <a:extLst>
                    <a:ext uri="{FF2B5EF4-FFF2-40B4-BE49-F238E27FC236}">
                      <a16:creationId xmlns:a16="http://schemas.microsoft.com/office/drawing/2014/main" id="{A1DCD147-36C0-4A5C-A637-290088BCED26}"/>
                    </a:ext>
                  </a:extLst>
                </p14:cNvPr>
                <p14:cNvContentPartPr/>
                <p14:nvPr/>
              </p14:nvContentPartPr>
              <p14:xfrm>
                <a:off x="11586893" y="1801507"/>
                <a:ext cx="159480" cy="11160"/>
              </p14:xfrm>
            </p:contentPart>
          </mc:Choice>
          <mc:Fallback xmlns="">
            <p:pic>
              <p:nvPicPr>
                <p:cNvPr id="71" name="Freihand 70">
                  <a:extLst>
                    <a:ext uri="{FF2B5EF4-FFF2-40B4-BE49-F238E27FC236}">
                      <a16:creationId xmlns:a16="http://schemas.microsoft.com/office/drawing/2014/main" id="{A1DCD147-36C0-4A5C-A637-290088BCED26}"/>
                    </a:ext>
                  </a:extLst>
                </p:cNvPr>
                <p:cNvPicPr/>
                <p:nvPr/>
              </p:nvPicPr>
              <p:blipFill>
                <a:blip r:embed="rId50"/>
                <a:stretch>
                  <a:fillRect/>
                </a:stretch>
              </p:blipFill>
              <p:spPr>
                <a:xfrm>
                  <a:off x="11582573" y="1797187"/>
                  <a:ext cx="168120" cy="19800"/>
                </a:xfrm>
                <a:prstGeom prst="rect">
                  <a:avLst/>
                </a:prstGeom>
              </p:spPr>
            </p:pic>
          </mc:Fallback>
        </mc:AlternateContent>
      </p:grpSp>
      <p:grpSp>
        <p:nvGrpSpPr>
          <p:cNvPr id="75" name="Gruppieren 74">
            <a:extLst>
              <a:ext uri="{FF2B5EF4-FFF2-40B4-BE49-F238E27FC236}">
                <a16:creationId xmlns:a16="http://schemas.microsoft.com/office/drawing/2014/main" id="{E81EDDF0-DEA1-4AC2-A16A-73895EA51CE3}"/>
              </a:ext>
            </a:extLst>
          </p:cNvPr>
          <p:cNvGrpSpPr/>
          <p:nvPr/>
        </p:nvGrpSpPr>
        <p:grpSpPr>
          <a:xfrm>
            <a:off x="645053" y="69547"/>
            <a:ext cx="3002040" cy="2653920"/>
            <a:chOff x="645053" y="69547"/>
            <a:chExt cx="3002040" cy="2653920"/>
          </a:xfrm>
        </p:grpSpPr>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972C4D9C-BAF6-4064-860A-CA02A2572B63}"/>
                    </a:ext>
                  </a:extLst>
                </p14:cNvPr>
                <p14:cNvContentPartPr/>
                <p14:nvPr/>
              </p14:nvContentPartPr>
              <p14:xfrm>
                <a:off x="2436053" y="69547"/>
                <a:ext cx="119160" cy="155520"/>
              </p14:xfrm>
            </p:contentPart>
          </mc:Choice>
          <mc:Fallback xmlns="">
            <p:pic>
              <p:nvPicPr>
                <p:cNvPr id="36" name="Freihand 35">
                  <a:extLst>
                    <a:ext uri="{FF2B5EF4-FFF2-40B4-BE49-F238E27FC236}">
                      <a16:creationId xmlns:a16="http://schemas.microsoft.com/office/drawing/2014/main" id="{972C4D9C-BAF6-4064-860A-CA02A2572B63}"/>
                    </a:ext>
                  </a:extLst>
                </p:cNvPr>
                <p:cNvPicPr/>
                <p:nvPr/>
              </p:nvPicPr>
              <p:blipFill>
                <a:blip r:embed="rId52"/>
                <a:stretch>
                  <a:fillRect/>
                </a:stretch>
              </p:blipFill>
              <p:spPr>
                <a:xfrm>
                  <a:off x="2431733" y="65227"/>
                  <a:ext cx="12780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7" name="Freihand 36">
                  <a:extLst>
                    <a:ext uri="{FF2B5EF4-FFF2-40B4-BE49-F238E27FC236}">
                      <a16:creationId xmlns:a16="http://schemas.microsoft.com/office/drawing/2014/main" id="{507DFC26-13AB-4343-A272-E3AE26FE2BDF}"/>
                    </a:ext>
                  </a:extLst>
                </p14:cNvPr>
                <p14:cNvContentPartPr/>
                <p14:nvPr/>
              </p14:nvContentPartPr>
              <p14:xfrm>
                <a:off x="2574653" y="164227"/>
                <a:ext cx="63720" cy="65520"/>
              </p14:xfrm>
            </p:contentPart>
          </mc:Choice>
          <mc:Fallback xmlns="">
            <p:pic>
              <p:nvPicPr>
                <p:cNvPr id="37" name="Freihand 36">
                  <a:extLst>
                    <a:ext uri="{FF2B5EF4-FFF2-40B4-BE49-F238E27FC236}">
                      <a16:creationId xmlns:a16="http://schemas.microsoft.com/office/drawing/2014/main" id="{507DFC26-13AB-4343-A272-E3AE26FE2BDF}"/>
                    </a:ext>
                  </a:extLst>
                </p:cNvPr>
                <p:cNvPicPr/>
                <p:nvPr/>
              </p:nvPicPr>
              <p:blipFill>
                <a:blip r:embed="rId54"/>
                <a:stretch>
                  <a:fillRect/>
                </a:stretch>
              </p:blipFill>
              <p:spPr>
                <a:xfrm>
                  <a:off x="2570333" y="159907"/>
                  <a:ext cx="7236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8" name="Freihand 37">
                  <a:extLst>
                    <a:ext uri="{FF2B5EF4-FFF2-40B4-BE49-F238E27FC236}">
                      <a16:creationId xmlns:a16="http://schemas.microsoft.com/office/drawing/2014/main" id="{B960F637-4B79-4E4E-A140-5816922CC76D}"/>
                    </a:ext>
                  </a:extLst>
                </p14:cNvPr>
                <p14:cNvContentPartPr/>
                <p14:nvPr/>
              </p14:nvContentPartPr>
              <p14:xfrm>
                <a:off x="2378813" y="227587"/>
                <a:ext cx="297360" cy="44640"/>
              </p14:xfrm>
            </p:contentPart>
          </mc:Choice>
          <mc:Fallback xmlns="">
            <p:pic>
              <p:nvPicPr>
                <p:cNvPr id="38" name="Freihand 37">
                  <a:extLst>
                    <a:ext uri="{FF2B5EF4-FFF2-40B4-BE49-F238E27FC236}">
                      <a16:creationId xmlns:a16="http://schemas.microsoft.com/office/drawing/2014/main" id="{B960F637-4B79-4E4E-A140-5816922CC76D}"/>
                    </a:ext>
                  </a:extLst>
                </p:cNvPr>
                <p:cNvPicPr/>
                <p:nvPr/>
              </p:nvPicPr>
              <p:blipFill>
                <a:blip r:embed="rId56"/>
                <a:stretch>
                  <a:fillRect/>
                </a:stretch>
              </p:blipFill>
              <p:spPr>
                <a:xfrm>
                  <a:off x="2374493" y="223267"/>
                  <a:ext cx="3060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9" name="Freihand 38">
                  <a:extLst>
                    <a:ext uri="{FF2B5EF4-FFF2-40B4-BE49-F238E27FC236}">
                      <a16:creationId xmlns:a16="http://schemas.microsoft.com/office/drawing/2014/main" id="{8FB7F287-40C3-47CA-891C-3C0EEEE5616D}"/>
                    </a:ext>
                  </a:extLst>
                </p14:cNvPr>
                <p14:cNvContentPartPr/>
                <p14:nvPr/>
              </p14:nvContentPartPr>
              <p14:xfrm>
                <a:off x="2485373" y="340987"/>
                <a:ext cx="17280" cy="173160"/>
              </p14:xfrm>
            </p:contentPart>
          </mc:Choice>
          <mc:Fallback xmlns="">
            <p:pic>
              <p:nvPicPr>
                <p:cNvPr id="39" name="Freihand 38">
                  <a:extLst>
                    <a:ext uri="{FF2B5EF4-FFF2-40B4-BE49-F238E27FC236}">
                      <a16:creationId xmlns:a16="http://schemas.microsoft.com/office/drawing/2014/main" id="{8FB7F287-40C3-47CA-891C-3C0EEEE5616D}"/>
                    </a:ext>
                  </a:extLst>
                </p:cNvPr>
                <p:cNvPicPr/>
                <p:nvPr/>
              </p:nvPicPr>
              <p:blipFill>
                <a:blip r:embed="rId58"/>
                <a:stretch>
                  <a:fillRect/>
                </a:stretch>
              </p:blipFill>
              <p:spPr>
                <a:xfrm>
                  <a:off x="2481053" y="336667"/>
                  <a:ext cx="259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0" name="Freihand 39">
                  <a:extLst>
                    <a:ext uri="{FF2B5EF4-FFF2-40B4-BE49-F238E27FC236}">
                      <a16:creationId xmlns:a16="http://schemas.microsoft.com/office/drawing/2014/main" id="{A6993D44-F177-483E-BDD8-97FA7D0090F2}"/>
                    </a:ext>
                  </a:extLst>
                </p14:cNvPr>
                <p14:cNvContentPartPr/>
                <p14:nvPr/>
              </p14:nvContentPartPr>
              <p14:xfrm>
                <a:off x="2405093" y="317227"/>
                <a:ext cx="164160" cy="86400"/>
              </p14:xfrm>
            </p:contentPart>
          </mc:Choice>
          <mc:Fallback xmlns="">
            <p:pic>
              <p:nvPicPr>
                <p:cNvPr id="40" name="Freihand 39">
                  <a:extLst>
                    <a:ext uri="{FF2B5EF4-FFF2-40B4-BE49-F238E27FC236}">
                      <a16:creationId xmlns:a16="http://schemas.microsoft.com/office/drawing/2014/main" id="{A6993D44-F177-483E-BDD8-97FA7D0090F2}"/>
                    </a:ext>
                  </a:extLst>
                </p:cNvPr>
                <p:cNvPicPr/>
                <p:nvPr/>
              </p:nvPicPr>
              <p:blipFill>
                <a:blip r:embed="rId60"/>
                <a:stretch>
                  <a:fillRect/>
                </a:stretch>
              </p:blipFill>
              <p:spPr>
                <a:xfrm>
                  <a:off x="2400773" y="312907"/>
                  <a:ext cx="1728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4" name="Freihand 73">
                  <a:extLst>
                    <a:ext uri="{FF2B5EF4-FFF2-40B4-BE49-F238E27FC236}">
                      <a16:creationId xmlns:a16="http://schemas.microsoft.com/office/drawing/2014/main" id="{720A6BAC-1E7D-42CA-B1F4-F9E12DFDA1F1}"/>
                    </a:ext>
                  </a:extLst>
                </p14:cNvPr>
                <p14:cNvContentPartPr/>
                <p14:nvPr/>
              </p14:nvContentPartPr>
              <p14:xfrm>
                <a:off x="645053" y="636907"/>
                <a:ext cx="3002040" cy="2086560"/>
              </p14:xfrm>
            </p:contentPart>
          </mc:Choice>
          <mc:Fallback xmlns="">
            <p:pic>
              <p:nvPicPr>
                <p:cNvPr id="74" name="Freihand 73">
                  <a:extLst>
                    <a:ext uri="{FF2B5EF4-FFF2-40B4-BE49-F238E27FC236}">
                      <a16:creationId xmlns:a16="http://schemas.microsoft.com/office/drawing/2014/main" id="{720A6BAC-1E7D-42CA-B1F4-F9E12DFDA1F1}"/>
                    </a:ext>
                  </a:extLst>
                </p:cNvPr>
                <p:cNvPicPr/>
                <p:nvPr/>
              </p:nvPicPr>
              <p:blipFill>
                <a:blip r:embed="rId62"/>
                <a:stretch>
                  <a:fillRect/>
                </a:stretch>
              </p:blipFill>
              <p:spPr>
                <a:xfrm>
                  <a:off x="640733" y="632587"/>
                  <a:ext cx="3010680" cy="2095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3">
            <p14:nvContentPartPr>
              <p14:cNvPr id="81" name="Freihand 80">
                <a:extLst>
                  <a:ext uri="{FF2B5EF4-FFF2-40B4-BE49-F238E27FC236}">
                    <a16:creationId xmlns:a16="http://schemas.microsoft.com/office/drawing/2014/main" id="{46A56AB5-83CA-4EE0-AE72-6BA6FF2A275F}"/>
                  </a:ext>
                </a:extLst>
              </p14:cNvPr>
              <p14:cNvContentPartPr/>
              <p14:nvPr/>
            </p14:nvContentPartPr>
            <p14:xfrm>
              <a:off x="11213573" y="492187"/>
              <a:ext cx="283320" cy="81000"/>
            </p14:xfrm>
          </p:contentPart>
        </mc:Choice>
        <mc:Fallback xmlns="">
          <p:pic>
            <p:nvPicPr>
              <p:cNvPr id="81" name="Freihand 80">
                <a:extLst>
                  <a:ext uri="{FF2B5EF4-FFF2-40B4-BE49-F238E27FC236}">
                    <a16:creationId xmlns:a16="http://schemas.microsoft.com/office/drawing/2014/main" id="{46A56AB5-83CA-4EE0-AE72-6BA6FF2A275F}"/>
                  </a:ext>
                </a:extLst>
              </p:cNvPr>
              <p:cNvPicPr/>
              <p:nvPr/>
            </p:nvPicPr>
            <p:blipFill>
              <a:blip r:embed="rId64"/>
              <a:stretch>
                <a:fillRect/>
              </a:stretch>
            </p:blipFill>
            <p:spPr>
              <a:xfrm>
                <a:off x="11209253" y="487867"/>
                <a:ext cx="291960" cy="89640"/>
              </a:xfrm>
              <a:prstGeom prst="rect">
                <a:avLst/>
              </a:prstGeom>
            </p:spPr>
          </p:pic>
        </mc:Fallback>
      </mc:AlternateContent>
      <p:grpSp>
        <p:nvGrpSpPr>
          <p:cNvPr id="173" name="Gruppieren 172">
            <a:extLst>
              <a:ext uri="{FF2B5EF4-FFF2-40B4-BE49-F238E27FC236}">
                <a16:creationId xmlns:a16="http://schemas.microsoft.com/office/drawing/2014/main" id="{40604EBC-4B7E-45C7-B1B7-0DC236B4F288}"/>
              </a:ext>
            </a:extLst>
          </p:cNvPr>
          <p:cNvGrpSpPr/>
          <p:nvPr/>
        </p:nvGrpSpPr>
        <p:grpSpPr>
          <a:xfrm>
            <a:off x="10131773" y="2176987"/>
            <a:ext cx="1919160" cy="1982880"/>
            <a:chOff x="10131773" y="2176987"/>
            <a:chExt cx="1919160" cy="1982880"/>
          </a:xfrm>
        </p:grpSpPr>
        <mc:AlternateContent xmlns:mc="http://schemas.openxmlformats.org/markup-compatibility/2006" xmlns:p14="http://schemas.microsoft.com/office/powerpoint/2010/main">
          <mc:Choice Requires="p14">
            <p:contentPart p14:bwMode="auto" r:id="rId65">
              <p14:nvContentPartPr>
                <p14:cNvPr id="106" name="Freihand 105">
                  <a:extLst>
                    <a:ext uri="{FF2B5EF4-FFF2-40B4-BE49-F238E27FC236}">
                      <a16:creationId xmlns:a16="http://schemas.microsoft.com/office/drawing/2014/main" id="{E77079D0-4E34-437A-89A1-C10DCF1572A0}"/>
                    </a:ext>
                  </a:extLst>
                </p14:cNvPr>
                <p14:cNvContentPartPr/>
                <p14:nvPr/>
              </p14:nvContentPartPr>
              <p14:xfrm>
                <a:off x="10138613" y="2272387"/>
                <a:ext cx="59400" cy="1303200"/>
              </p14:xfrm>
            </p:contentPart>
          </mc:Choice>
          <mc:Fallback xmlns="">
            <p:pic>
              <p:nvPicPr>
                <p:cNvPr id="106" name="Freihand 105">
                  <a:extLst>
                    <a:ext uri="{FF2B5EF4-FFF2-40B4-BE49-F238E27FC236}">
                      <a16:creationId xmlns:a16="http://schemas.microsoft.com/office/drawing/2014/main" id="{E77079D0-4E34-437A-89A1-C10DCF1572A0}"/>
                    </a:ext>
                  </a:extLst>
                </p:cNvPr>
                <p:cNvPicPr/>
                <p:nvPr/>
              </p:nvPicPr>
              <p:blipFill>
                <a:blip r:embed="rId66"/>
                <a:stretch>
                  <a:fillRect/>
                </a:stretch>
              </p:blipFill>
              <p:spPr>
                <a:xfrm>
                  <a:off x="10134293" y="2268067"/>
                  <a:ext cx="68040" cy="13118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07" name="Freihand 106">
                  <a:extLst>
                    <a:ext uri="{FF2B5EF4-FFF2-40B4-BE49-F238E27FC236}">
                      <a16:creationId xmlns:a16="http://schemas.microsoft.com/office/drawing/2014/main" id="{4B474844-18C2-477D-8250-93994A297792}"/>
                    </a:ext>
                  </a:extLst>
                </p14:cNvPr>
                <p14:cNvContentPartPr/>
                <p14:nvPr/>
              </p14:nvContentPartPr>
              <p14:xfrm>
                <a:off x="10239773" y="2176987"/>
                <a:ext cx="1522800" cy="84960"/>
              </p14:xfrm>
            </p:contentPart>
          </mc:Choice>
          <mc:Fallback xmlns="">
            <p:pic>
              <p:nvPicPr>
                <p:cNvPr id="107" name="Freihand 106">
                  <a:extLst>
                    <a:ext uri="{FF2B5EF4-FFF2-40B4-BE49-F238E27FC236}">
                      <a16:creationId xmlns:a16="http://schemas.microsoft.com/office/drawing/2014/main" id="{4B474844-18C2-477D-8250-93994A297792}"/>
                    </a:ext>
                  </a:extLst>
                </p:cNvPr>
                <p:cNvPicPr/>
                <p:nvPr/>
              </p:nvPicPr>
              <p:blipFill>
                <a:blip r:embed="rId68"/>
                <a:stretch>
                  <a:fillRect/>
                </a:stretch>
              </p:blipFill>
              <p:spPr>
                <a:xfrm>
                  <a:off x="10235453" y="2172667"/>
                  <a:ext cx="15314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09" name="Freihand 108">
                  <a:extLst>
                    <a:ext uri="{FF2B5EF4-FFF2-40B4-BE49-F238E27FC236}">
                      <a16:creationId xmlns:a16="http://schemas.microsoft.com/office/drawing/2014/main" id="{DAEBDEDD-EA9D-4798-83E0-96C63C850C1A}"/>
                    </a:ext>
                  </a:extLst>
                </p14:cNvPr>
                <p14:cNvContentPartPr/>
                <p14:nvPr/>
              </p14:nvContentPartPr>
              <p14:xfrm>
                <a:off x="10341293" y="2379667"/>
                <a:ext cx="106200" cy="133920"/>
              </p14:xfrm>
            </p:contentPart>
          </mc:Choice>
          <mc:Fallback xmlns="">
            <p:pic>
              <p:nvPicPr>
                <p:cNvPr id="109" name="Freihand 108">
                  <a:extLst>
                    <a:ext uri="{FF2B5EF4-FFF2-40B4-BE49-F238E27FC236}">
                      <a16:creationId xmlns:a16="http://schemas.microsoft.com/office/drawing/2014/main" id="{DAEBDEDD-EA9D-4798-83E0-96C63C850C1A}"/>
                    </a:ext>
                  </a:extLst>
                </p:cNvPr>
                <p:cNvPicPr/>
                <p:nvPr/>
              </p:nvPicPr>
              <p:blipFill>
                <a:blip r:embed="rId70"/>
                <a:stretch>
                  <a:fillRect/>
                </a:stretch>
              </p:blipFill>
              <p:spPr>
                <a:xfrm>
                  <a:off x="10336973" y="2375347"/>
                  <a:ext cx="1148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10" name="Freihand 109">
                  <a:extLst>
                    <a:ext uri="{FF2B5EF4-FFF2-40B4-BE49-F238E27FC236}">
                      <a16:creationId xmlns:a16="http://schemas.microsoft.com/office/drawing/2014/main" id="{5D8422CB-8307-4B56-AA1F-CA27A5B20FB5}"/>
                    </a:ext>
                  </a:extLst>
                </p14:cNvPr>
                <p14:cNvContentPartPr/>
                <p14:nvPr/>
              </p14:nvContentPartPr>
              <p14:xfrm>
                <a:off x="10448573" y="2386867"/>
                <a:ext cx="139680" cy="224640"/>
              </p14:xfrm>
            </p:contentPart>
          </mc:Choice>
          <mc:Fallback xmlns="">
            <p:pic>
              <p:nvPicPr>
                <p:cNvPr id="110" name="Freihand 109">
                  <a:extLst>
                    <a:ext uri="{FF2B5EF4-FFF2-40B4-BE49-F238E27FC236}">
                      <a16:creationId xmlns:a16="http://schemas.microsoft.com/office/drawing/2014/main" id="{5D8422CB-8307-4B56-AA1F-CA27A5B20FB5}"/>
                    </a:ext>
                  </a:extLst>
                </p:cNvPr>
                <p:cNvPicPr/>
                <p:nvPr/>
              </p:nvPicPr>
              <p:blipFill>
                <a:blip r:embed="rId72"/>
                <a:stretch>
                  <a:fillRect/>
                </a:stretch>
              </p:blipFill>
              <p:spPr>
                <a:xfrm>
                  <a:off x="10444253" y="2382547"/>
                  <a:ext cx="14832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11" name="Freihand 110">
                  <a:extLst>
                    <a:ext uri="{FF2B5EF4-FFF2-40B4-BE49-F238E27FC236}">
                      <a16:creationId xmlns:a16="http://schemas.microsoft.com/office/drawing/2014/main" id="{F96F1B8F-424F-436E-B0AF-1868B6E1BB27}"/>
                    </a:ext>
                  </a:extLst>
                </p14:cNvPr>
                <p14:cNvContentPartPr/>
                <p14:nvPr/>
              </p14:nvContentPartPr>
              <p14:xfrm>
                <a:off x="10618133" y="2490547"/>
                <a:ext cx="360" cy="360"/>
              </p14:xfrm>
            </p:contentPart>
          </mc:Choice>
          <mc:Fallback xmlns="">
            <p:pic>
              <p:nvPicPr>
                <p:cNvPr id="111" name="Freihand 110">
                  <a:extLst>
                    <a:ext uri="{FF2B5EF4-FFF2-40B4-BE49-F238E27FC236}">
                      <a16:creationId xmlns:a16="http://schemas.microsoft.com/office/drawing/2014/main" id="{F96F1B8F-424F-436E-B0AF-1868B6E1BB27}"/>
                    </a:ext>
                  </a:extLst>
                </p:cNvPr>
                <p:cNvPicPr/>
                <p:nvPr/>
              </p:nvPicPr>
              <p:blipFill>
                <a:blip r:embed="rId74"/>
                <a:stretch>
                  <a:fillRect/>
                </a:stretch>
              </p:blipFill>
              <p:spPr>
                <a:xfrm>
                  <a:off x="10613813" y="2486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17" name="Freihand 116">
                  <a:extLst>
                    <a:ext uri="{FF2B5EF4-FFF2-40B4-BE49-F238E27FC236}">
                      <a16:creationId xmlns:a16="http://schemas.microsoft.com/office/drawing/2014/main" id="{48CC3BB4-79F2-4A53-B4E5-B8660E2493FB}"/>
                    </a:ext>
                  </a:extLst>
                </p14:cNvPr>
                <p14:cNvContentPartPr/>
                <p14:nvPr/>
              </p14:nvContentPartPr>
              <p14:xfrm>
                <a:off x="10318973" y="2778547"/>
                <a:ext cx="140400" cy="169200"/>
              </p14:xfrm>
            </p:contentPart>
          </mc:Choice>
          <mc:Fallback xmlns="">
            <p:pic>
              <p:nvPicPr>
                <p:cNvPr id="117" name="Freihand 116">
                  <a:extLst>
                    <a:ext uri="{FF2B5EF4-FFF2-40B4-BE49-F238E27FC236}">
                      <a16:creationId xmlns:a16="http://schemas.microsoft.com/office/drawing/2014/main" id="{48CC3BB4-79F2-4A53-B4E5-B8660E2493FB}"/>
                    </a:ext>
                  </a:extLst>
                </p:cNvPr>
                <p:cNvPicPr/>
                <p:nvPr/>
              </p:nvPicPr>
              <p:blipFill>
                <a:blip r:embed="rId76"/>
                <a:stretch>
                  <a:fillRect/>
                </a:stretch>
              </p:blipFill>
              <p:spPr>
                <a:xfrm>
                  <a:off x="10314653" y="2774227"/>
                  <a:ext cx="1490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18" name="Freihand 117">
                  <a:extLst>
                    <a:ext uri="{FF2B5EF4-FFF2-40B4-BE49-F238E27FC236}">
                      <a16:creationId xmlns:a16="http://schemas.microsoft.com/office/drawing/2014/main" id="{84C1FD9E-0843-4589-9C32-616216C6285E}"/>
                    </a:ext>
                  </a:extLst>
                </p14:cNvPr>
                <p14:cNvContentPartPr/>
                <p14:nvPr/>
              </p14:nvContentPartPr>
              <p14:xfrm>
                <a:off x="10342733" y="2816347"/>
                <a:ext cx="141840" cy="100800"/>
              </p14:xfrm>
            </p:contentPart>
          </mc:Choice>
          <mc:Fallback xmlns="">
            <p:pic>
              <p:nvPicPr>
                <p:cNvPr id="118" name="Freihand 117">
                  <a:extLst>
                    <a:ext uri="{FF2B5EF4-FFF2-40B4-BE49-F238E27FC236}">
                      <a16:creationId xmlns:a16="http://schemas.microsoft.com/office/drawing/2014/main" id="{84C1FD9E-0843-4589-9C32-616216C6285E}"/>
                    </a:ext>
                  </a:extLst>
                </p:cNvPr>
                <p:cNvPicPr/>
                <p:nvPr/>
              </p:nvPicPr>
              <p:blipFill>
                <a:blip r:embed="rId78"/>
                <a:stretch>
                  <a:fillRect/>
                </a:stretch>
              </p:blipFill>
              <p:spPr>
                <a:xfrm>
                  <a:off x="10338413" y="2812027"/>
                  <a:ext cx="1504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19" name="Freihand 118">
                  <a:extLst>
                    <a:ext uri="{FF2B5EF4-FFF2-40B4-BE49-F238E27FC236}">
                      <a16:creationId xmlns:a16="http://schemas.microsoft.com/office/drawing/2014/main" id="{53F9836C-705E-472E-8E7B-D954AC68C7A9}"/>
                    </a:ext>
                  </a:extLst>
                </p14:cNvPr>
                <p14:cNvContentPartPr/>
                <p14:nvPr/>
              </p14:nvContentPartPr>
              <p14:xfrm>
                <a:off x="10550453" y="2732107"/>
                <a:ext cx="61920" cy="204120"/>
              </p14:xfrm>
            </p:contentPart>
          </mc:Choice>
          <mc:Fallback xmlns="">
            <p:pic>
              <p:nvPicPr>
                <p:cNvPr id="119" name="Freihand 118">
                  <a:extLst>
                    <a:ext uri="{FF2B5EF4-FFF2-40B4-BE49-F238E27FC236}">
                      <a16:creationId xmlns:a16="http://schemas.microsoft.com/office/drawing/2014/main" id="{53F9836C-705E-472E-8E7B-D954AC68C7A9}"/>
                    </a:ext>
                  </a:extLst>
                </p:cNvPr>
                <p:cNvPicPr/>
                <p:nvPr/>
              </p:nvPicPr>
              <p:blipFill>
                <a:blip r:embed="rId80"/>
                <a:stretch>
                  <a:fillRect/>
                </a:stretch>
              </p:blipFill>
              <p:spPr>
                <a:xfrm>
                  <a:off x="10546133" y="2727787"/>
                  <a:ext cx="705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23" name="Freihand 122">
                  <a:extLst>
                    <a:ext uri="{FF2B5EF4-FFF2-40B4-BE49-F238E27FC236}">
                      <a16:creationId xmlns:a16="http://schemas.microsoft.com/office/drawing/2014/main" id="{0D02D7EA-5FCE-4894-A122-3A3EB2CB3DB9}"/>
                    </a:ext>
                  </a:extLst>
                </p14:cNvPr>
                <p14:cNvContentPartPr/>
                <p14:nvPr/>
              </p14:nvContentPartPr>
              <p14:xfrm>
                <a:off x="10676453" y="2796187"/>
                <a:ext cx="79920" cy="183960"/>
              </p14:xfrm>
            </p:contentPart>
          </mc:Choice>
          <mc:Fallback xmlns="">
            <p:pic>
              <p:nvPicPr>
                <p:cNvPr id="123" name="Freihand 122">
                  <a:extLst>
                    <a:ext uri="{FF2B5EF4-FFF2-40B4-BE49-F238E27FC236}">
                      <a16:creationId xmlns:a16="http://schemas.microsoft.com/office/drawing/2014/main" id="{0D02D7EA-5FCE-4894-A122-3A3EB2CB3DB9}"/>
                    </a:ext>
                  </a:extLst>
                </p:cNvPr>
                <p:cNvPicPr/>
                <p:nvPr/>
              </p:nvPicPr>
              <p:blipFill>
                <a:blip r:embed="rId82"/>
                <a:stretch>
                  <a:fillRect/>
                </a:stretch>
              </p:blipFill>
              <p:spPr>
                <a:xfrm>
                  <a:off x="10672133" y="2791867"/>
                  <a:ext cx="8856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24" name="Freihand 123">
                  <a:extLst>
                    <a:ext uri="{FF2B5EF4-FFF2-40B4-BE49-F238E27FC236}">
                      <a16:creationId xmlns:a16="http://schemas.microsoft.com/office/drawing/2014/main" id="{43BDE48F-BCCF-4CD7-A51E-54E9315E991D}"/>
                    </a:ext>
                  </a:extLst>
                </p14:cNvPr>
                <p14:cNvContentPartPr/>
                <p14:nvPr/>
              </p14:nvContentPartPr>
              <p14:xfrm>
                <a:off x="10762853" y="2880067"/>
                <a:ext cx="55440" cy="69840"/>
              </p14:xfrm>
            </p:contentPart>
          </mc:Choice>
          <mc:Fallback xmlns="">
            <p:pic>
              <p:nvPicPr>
                <p:cNvPr id="124" name="Freihand 123">
                  <a:extLst>
                    <a:ext uri="{FF2B5EF4-FFF2-40B4-BE49-F238E27FC236}">
                      <a16:creationId xmlns:a16="http://schemas.microsoft.com/office/drawing/2014/main" id="{43BDE48F-BCCF-4CD7-A51E-54E9315E991D}"/>
                    </a:ext>
                  </a:extLst>
                </p:cNvPr>
                <p:cNvPicPr/>
                <p:nvPr/>
              </p:nvPicPr>
              <p:blipFill>
                <a:blip r:embed="rId84"/>
                <a:stretch>
                  <a:fillRect/>
                </a:stretch>
              </p:blipFill>
              <p:spPr>
                <a:xfrm>
                  <a:off x="10758533" y="2875747"/>
                  <a:ext cx="640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25" name="Freihand 124">
                  <a:extLst>
                    <a:ext uri="{FF2B5EF4-FFF2-40B4-BE49-F238E27FC236}">
                      <a16:creationId xmlns:a16="http://schemas.microsoft.com/office/drawing/2014/main" id="{8AD5F454-1346-49E7-9DBA-BC24557A1DBE}"/>
                    </a:ext>
                  </a:extLst>
                </p14:cNvPr>
                <p14:cNvContentPartPr/>
                <p14:nvPr/>
              </p14:nvContentPartPr>
              <p14:xfrm>
                <a:off x="10774013" y="2875747"/>
                <a:ext cx="69840" cy="50040"/>
              </p14:xfrm>
            </p:contentPart>
          </mc:Choice>
          <mc:Fallback xmlns="">
            <p:pic>
              <p:nvPicPr>
                <p:cNvPr id="125" name="Freihand 124">
                  <a:extLst>
                    <a:ext uri="{FF2B5EF4-FFF2-40B4-BE49-F238E27FC236}">
                      <a16:creationId xmlns:a16="http://schemas.microsoft.com/office/drawing/2014/main" id="{8AD5F454-1346-49E7-9DBA-BC24557A1DBE}"/>
                    </a:ext>
                  </a:extLst>
                </p:cNvPr>
                <p:cNvPicPr/>
                <p:nvPr/>
              </p:nvPicPr>
              <p:blipFill>
                <a:blip r:embed="rId86"/>
                <a:stretch>
                  <a:fillRect/>
                </a:stretch>
              </p:blipFill>
              <p:spPr>
                <a:xfrm>
                  <a:off x="10769693" y="2871427"/>
                  <a:ext cx="7848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26" name="Freihand 125">
                  <a:extLst>
                    <a:ext uri="{FF2B5EF4-FFF2-40B4-BE49-F238E27FC236}">
                      <a16:creationId xmlns:a16="http://schemas.microsoft.com/office/drawing/2014/main" id="{BD464753-8FBB-4661-9CBF-33B9FAB4B0A4}"/>
                    </a:ext>
                  </a:extLst>
                </p14:cNvPr>
                <p14:cNvContentPartPr/>
                <p14:nvPr/>
              </p14:nvContentPartPr>
              <p14:xfrm>
                <a:off x="10869053" y="2890507"/>
                <a:ext cx="21240" cy="101520"/>
              </p14:xfrm>
            </p:contentPart>
          </mc:Choice>
          <mc:Fallback xmlns="">
            <p:pic>
              <p:nvPicPr>
                <p:cNvPr id="126" name="Freihand 125">
                  <a:extLst>
                    <a:ext uri="{FF2B5EF4-FFF2-40B4-BE49-F238E27FC236}">
                      <a16:creationId xmlns:a16="http://schemas.microsoft.com/office/drawing/2014/main" id="{BD464753-8FBB-4661-9CBF-33B9FAB4B0A4}"/>
                    </a:ext>
                  </a:extLst>
                </p:cNvPr>
                <p:cNvPicPr/>
                <p:nvPr/>
              </p:nvPicPr>
              <p:blipFill>
                <a:blip r:embed="rId88"/>
                <a:stretch>
                  <a:fillRect/>
                </a:stretch>
              </p:blipFill>
              <p:spPr>
                <a:xfrm>
                  <a:off x="10864733" y="2886187"/>
                  <a:ext cx="298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28" name="Freihand 127">
                  <a:extLst>
                    <a:ext uri="{FF2B5EF4-FFF2-40B4-BE49-F238E27FC236}">
                      <a16:creationId xmlns:a16="http://schemas.microsoft.com/office/drawing/2014/main" id="{9559D5C4-C438-464E-AD04-932D8823D96B}"/>
                    </a:ext>
                  </a:extLst>
                </p14:cNvPr>
                <p14:cNvContentPartPr/>
                <p14:nvPr/>
              </p14:nvContentPartPr>
              <p14:xfrm>
                <a:off x="10960493" y="2807707"/>
                <a:ext cx="85680" cy="207000"/>
              </p14:xfrm>
            </p:contentPart>
          </mc:Choice>
          <mc:Fallback xmlns="">
            <p:pic>
              <p:nvPicPr>
                <p:cNvPr id="128" name="Freihand 127">
                  <a:extLst>
                    <a:ext uri="{FF2B5EF4-FFF2-40B4-BE49-F238E27FC236}">
                      <a16:creationId xmlns:a16="http://schemas.microsoft.com/office/drawing/2014/main" id="{9559D5C4-C438-464E-AD04-932D8823D96B}"/>
                    </a:ext>
                  </a:extLst>
                </p:cNvPr>
                <p:cNvPicPr/>
                <p:nvPr/>
              </p:nvPicPr>
              <p:blipFill>
                <a:blip r:embed="rId90"/>
                <a:stretch>
                  <a:fillRect/>
                </a:stretch>
              </p:blipFill>
              <p:spPr>
                <a:xfrm>
                  <a:off x="10956173" y="2803387"/>
                  <a:ext cx="943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29" name="Freihand 128">
                  <a:extLst>
                    <a:ext uri="{FF2B5EF4-FFF2-40B4-BE49-F238E27FC236}">
                      <a16:creationId xmlns:a16="http://schemas.microsoft.com/office/drawing/2014/main" id="{0B14C999-0462-4064-AC9A-02318408FDD4}"/>
                    </a:ext>
                  </a:extLst>
                </p14:cNvPr>
                <p14:cNvContentPartPr/>
                <p14:nvPr/>
              </p14:nvContentPartPr>
              <p14:xfrm>
                <a:off x="11078933" y="2867107"/>
                <a:ext cx="81360" cy="123840"/>
              </p14:xfrm>
            </p:contentPart>
          </mc:Choice>
          <mc:Fallback xmlns="">
            <p:pic>
              <p:nvPicPr>
                <p:cNvPr id="129" name="Freihand 128">
                  <a:extLst>
                    <a:ext uri="{FF2B5EF4-FFF2-40B4-BE49-F238E27FC236}">
                      <a16:creationId xmlns:a16="http://schemas.microsoft.com/office/drawing/2014/main" id="{0B14C999-0462-4064-AC9A-02318408FDD4}"/>
                    </a:ext>
                  </a:extLst>
                </p:cNvPr>
                <p:cNvPicPr/>
                <p:nvPr/>
              </p:nvPicPr>
              <p:blipFill>
                <a:blip r:embed="rId92"/>
                <a:stretch>
                  <a:fillRect/>
                </a:stretch>
              </p:blipFill>
              <p:spPr>
                <a:xfrm>
                  <a:off x="11074613" y="2862787"/>
                  <a:ext cx="900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31" name="Freihand 130">
                  <a:extLst>
                    <a:ext uri="{FF2B5EF4-FFF2-40B4-BE49-F238E27FC236}">
                      <a16:creationId xmlns:a16="http://schemas.microsoft.com/office/drawing/2014/main" id="{F58BB980-D6EE-4500-A901-1002322C1686}"/>
                    </a:ext>
                  </a:extLst>
                </p14:cNvPr>
                <p14:cNvContentPartPr/>
                <p14:nvPr/>
              </p14:nvContentPartPr>
              <p14:xfrm>
                <a:off x="11197733" y="2881507"/>
                <a:ext cx="13320" cy="117360"/>
              </p14:xfrm>
            </p:contentPart>
          </mc:Choice>
          <mc:Fallback xmlns="">
            <p:pic>
              <p:nvPicPr>
                <p:cNvPr id="131" name="Freihand 130">
                  <a:extLst>
                    <a:ext uri="{FF2B5EF4-FFF2-40B4-BE49-F238E27FC236}">
                      <a16:creationId xmlns:a16="http://schemas.microsoft.com/office/drawing/2014/main" id="{F58BB980-D6EE-4500-A901-1002322C1686}"/>
                    </a:ext>
                  </a:extLst>
                </p:cNvPr>
                <p:cNvPicPr/>
                <p:nvPr/>
              </p:nvPicPr>
              <p:blipFill>
                <a:blip r:embed="rId94"/>
                <a:stretch>
                  <a:fillRect/>
                </a:stretch>
              </p:blipFill>
              <p:spPr>
                <a:xfrm>
                  <a:off x="11193413" y="2877187"/>
                  <a:ext cx="219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33" name="Freihand 132">
                  <a:extLst>
                    <a:ext uri="{FF2B5EF4-FFF2-40B4-BE49-F238E27FC236}">
                      <a16:creationId xmlns:a16="http://schemas.microsoft.com/office/drawing/2014/main" id="{E428C90A-1C6A-442A-8B2E-BE6A358B11FB}"/>
                    </a:ext>
                  </a:extLst>
                </p14:cNvPr>
                <p14:cNvContentPartPr/>
                <p14:nvPr/>
              </p14:nvContentPartPr>
              <p14:xfrm>
                <a:off x="11338133" y="2799787"/>
                <a:ext cx="136800" cy="83520"/>
              </p14:xfrm>
            </p:contentPart>
          </mc:Choice>
          <mc:Fallback xmlns="">
            <p:pic>
              <p:nvPicPr>
                <p:cNvPr id="133" name="Freihand 132">
                  <a:extLst>
                    <a:ext uri="{FF2B5EF4-FFF2-40B4-BE49-F238E27FC236}">
                      <a16:creationId xmlns:a16="http://schemas.microsoft.com/office/drawing/2014/main" id="{E428C90A-1C6A-442A-8B2E-BE6A358B11FB}"/>
                    </a:ext>
                  </a:extLst>
                </p:cNvPr>
                <p:cNvPicPr/>
                <p:nvPr/>
              </p:nvPicPr>
              <p:blipFill>
                <a:blip r:embed="rId96"/>
                <a:stretch>
                  <a:fillRect/>
                </a:stretch>
              </p:blipFill>
              <p:spPr>
                <a:xfrm>
                  <a:off x="11333813" y="2795467"/>
                  <a:ext cx="1454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34" name="Freihand 133">
                  <a:extLst>
                    <a:ext uri="{FF2B5EF4-FFF2-40B4-BE49-F238E27FC236}">
                      <a16:creationId xmlns:a16="http://schemas.microsoft.com/office/drawing/2014/main" id="{5546F43B-390A-4BB7-AD2B-AAAC7BCE1129}"/>
                    </a:ext>
                  </a:extLst>
                </p14:cNvPr>
                <p14:cNvContentPartPr/>
                <p14:nvPr/>
              </p14:nvContentPartPr>
              <p14:xfrm>
                <a:off x="11499773" y="2736787"/>
                <a:ext cx="152640" cy="323640"/>
              </p14:xfrm>
            </p:contentPart>
          </mc:Choice>
          <mc:Fallback xmlns="">
            <p:pic>
              <p:nvPicPr>
                <p:cNvPr id="134" name="Freihand 133">
                  <a:extLst>
                    <a:ext uri="{FF2B5EF4-FFF2-40B4-BE49-F238E27FC236}">
                      <a16:creationId xmlns:a16="http://schemas.microsoft.com/office/drawing/2014/main" id="{5546F43B-390A-4BB7-AD2B-AAAC7BCE1129}"/>
                    </a:ext>
                  </a:extLst>
                </p:cNvPr>
                <p:cNvPicPr/>
                <p:nvPr/>
              </p:nvPicPr>
              <p:blipFill>
                <a:blip r:embed="rId98"/>
                <a:stretch>
                  <a:fillRect/>
                </a:stretch>
              </p:blipFill>
              <p:spPr>
                <a:xfrm>
                  <a:off x="11495453" y="2732467"/>
                  <a:ext cx="161280" cy="332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12" name="Freihand 111">
                  <a:extLst>
                    <a:ext uri="{FF2B5EF4-FFF2-40B4-BE49-F238E27FC236}">
                      <a16:creationId xmlns:a16="http://schemas.microsoft.com/office/drawing/2014/main" id="{193C348D-03F6-4DF9-AA7C-91212746AA90}"/>
                    </a:ext>
                  </a:extLst>
                </p14:cNvPr>
                <p14:cNvContentPartPr/>
                <p14:nvPr/>
              </p14:nvContentPartPr>
              <p14:xfrm>
                <a:off x="10861853" y="2319187"/>
                <a:ext cx="154800" cy="152640"/>
              </p14:xfrm>
            </p:contentPart>
          </mc:Choice>
          <mc:Fallback xmlns="">
            <p:pic>
              <p:nvPicPr>
                <p:cNvPr id="112" name="Freihand 111">
                  <a:extLst>
                    <a:ext uri="{FF2B5EF4-FFF2-40B4-BE49-F238E27FC236}">
                      <a16:creationId xmlns:a16="http://schemas.microsoft.com/office/drawing/2014/main" id="{193C348D-03F6-4DF9-AA7C-91212746AA90}"/>
                    </a:ext>
                  </a:extLst>
                </p:cNvPr>
                <p:cNvPicPr/>
                <p:nvPr/>
              </p:nvPicPr>
              <p:blipFill>
                <a:blip r:embed="rId100"/>
                <a:stretch>
                  <a:fillRect/>
                </a:stretch>
              </p:blipFill>
              <p:spPr>
                <a:xfrm>
                  <a:off x="10857533" y="2314867"/>
                  <a:ext cx="1634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13" name="Freihand 112">
                  <a:extLst>
                    <a:ext uri="{FF2B5EF4-FFF2-40B4-BE49-F238E27FC236}">
                      <a16:creationId xmlns:a16="http://schemas.microsoft.com/office/drawing/2014/main" id="{09BD9851-A507-4D32-B6F3-B226CE63E4AE}"/>
                    </a:ext>
                  </a:extLst>
                </p14:cNvPr>
                <p14:cNvContentPartPr/>
                <p14:nvPr/>
              </p14:nvContentPartPr>
              <p14:xfrm>
                <a:off x="11037893" y="2310187"/>
                <a:ext cx="91800" cy="124560"/>
              </p14:xfrm>
            </p:contentPart>
          </mc:Choice>
          <mc:Fallback xmlns="">
            <p:pic>
              <p:nvPicPr>
                <p:cNvPr id="113" name="Freihand 112">
                  <a:extLst>
                    <a:ext uri="{FF2B5EF4-FFF2-40B4-BE49-F238E27FC236}">
                      <a16:creationId xmlns:a16="http://schemas.microsoft.com/office/drawing/2014/main" id="{09BD9851-A507-4D32-B6F3-B226CE63E4AE}"/>
                    </a:ext>
                  </a:extLst>
                </p:cNvPr>
                <p:cNvPicPr/>
                <p:nvPr/>
              </p:nvPicPr>
              <p:blipFill>
                <a:blip r:embed="rId102"/>
                <a:stretch>
                  <a:fillRect/>
                </a:stretch>
              </p:blipFill>
              <p:spPr>
                <a:xfrm>
                  <a:off x="11033573" y="2305867"/>
                  <a:ext cx="1004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14" name="Freihand 113">
                  <a:extLst>
                    <a:ext uri="{FF2B5EF4-FFF2-40B4-BE49-F238E27FC236}">
                      <a16:creationId xmlns:a16="http://schemas.microsoft.com/office/drawing/2014/main" id="{A6B1A727-B0DB-433E-89F4-27F0CAEA3CAF}"/>
                    </a:ext>
                  </a:extLst>
                </p14:cNvPr>
                <p14:cNvContentPartPr/>
                <p14:nvPr/>
              </p14:nvContentPartPr>
              <p14:xfrm>
                <a:off x="11093693" y="2384347"/>
                <a:ext cx="74160" cy="69120"/>
              </p14:xfrm>
            </p:contentPart>
          </mc:Choice>
          <mc:Fallback xmlns="">
            <p:pic>
              <p:nvPicPr>
                <p:cNvPr id="114" name="Freihand 113">
                  <a:extLst>
                    <a:ext uri="{FF2B5EF4-FFF2-40B4-BE49-F238E27FC236}">
                      <a16:creationId xmlns:a16="http://schemas.microsoft.com/office/drawing/2014/main" id="{A6B1A727-B0DB-433E-89F4-27F0CAEA3CAF}"/>
                    </a:ext>
                  </a:extLst>
                </p:cNvPr>
                <p:cNvPicPr/>
                <p:nvPr/>
              </p:nvPicPr>
              <p:blipFill>
                <a:blip r:embed="rId104"/>
                <a:stretch>
                  <a:fillRect/>
                </a:stretch>
              </p:blipFill>
              <p:spPr>
                <a:xfrm>
                  <a:off x="11089373" y="2380027"/>
                  <a:ext cx="828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15" name="Freihand 114">
                  <a:extLst>
                    <a:ext uri="{FF2B5EF4-FFF2-40B4-BE49-F238E27FC236}">
                      <a16:creationId xmlns:a16="http://schemas.microsoft.com/office/drawing/2014/main" id="{C63C3813-0988-4DAA-84A6-58B3707950C0}"/>
                    </a:ext>
                  </a:extLst>
                </p14:cNvPr>
                <p14:cNvContentPartPr/>
                <p14:nvPr/>
              </p14:nvContentPartPr>
              <p14:xfrm>
                <a:off x="11158133" y="2402707"/>
                <a:ext cx="35640" cy="7200"/>
              </p14:xfrm>
            </p:contentPart>
          </mc:Choice>
          <mc:Fallback xmlns="">
            <p:pic>
              <p:nvPicPr>
                <p:cNvPr id="115" name="Freihand 114">
                  <a:extLst>
                    <a:ext uri="{FF2B5EF4-FFF2-40B4-BE49-F238E27FC236}">
                      <a16:creationId xmlns:a16="http://schemas.microsoft.com/office/drawing/2014/main" id="{C63C3813-0988-4DAA-84A6-58B3707950C0}"/>
                    </a:ext>
                  </a:extLst>
                </p:cNvPr>
                <p:cNvPicPr/>
                <p:nvPr/>
              </p:nvPicPr>
              <p:blipFill>
                <a:blip r:embed="rId106"/>
                <a:stretch>
                  <a:fillRect/>
                </a:stretch>
              </p:blipFill>
              <p:spPr>
                <a:xfrm>
                  <a:off x="11153813" y="2398387"/>
                  <a:ext cx="442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16" name="Freihand 115">
                  <a:extLst>
                    <a:ext uri="{FF2B5EF4-FFF2-40B4-BE49-F238E27FC236}">
                      <a16:creationId xmlns:a16="http://schemas.microsoft.com/office/drawing/2014/main" id="{559415F2-6E20-4660-91A6-A50CB271CE8E}"/>
                    </a:ext>
                  </a:extLst>
                </p14:cNvPr>
                <p14:cNvContentPartPr/>
                <p14:nvPr/>
              </p14:nvContentPartPr>
              <p14:xfrm>
                <a:off x="11230493" y="2378227"/>
                <a:ext cx="65880" cy="63360"/>
              </p14:xfrm>
            </p:contentPart>
          </mc:Choice>
          <mc:Fallback xmlns="">
            <p:pic>
              <p:nvPicPr>
                <p:cNvPr id="116" name="Freihand 115">
                  <a:extLst>
                    <a:ext uri="{FF2B5EF4-FFF2-40B4-BE49-F238E27FC236}">
                      <a16:creationId xmlns:a16="http://schemas.microsoft.com/office/drawing/2014/main" id="{559415F2-6E20-4660-91A6-A50CB271CE8E}"/>
                    </a:ext>
                  </a:extLst>
                </p:cNvPr>
                <p:cNvPicPr/>
                <p:nvPr/>
              </p:nvPicPr>
              <p:blipFill>
                <a:blip r:embed="rId108"/>
                <a:stretch>
                  <a:fillRect/>
                </a:stretch>
              </p:blipFill>
              <p:spPr>
                <a:xfrm>
                  <a:off x="11226173" y="2373907"/>
                  <a:ext cx="7452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45" name="Freihand 144">
                  <a:extLst>
                    <a:ext uri="{FF2B5EF4-FFF2-40B4-BE49-F238E27FC236}">
                      <a16:creationId xmlns:a16="http://schemas.microsoft.com/office/drawing/2014/main" id="{9D234896-CDBD-4FEC-AE99-555CDEF400AC}"/>
                    </a:ext>
                  </a:extLst>
                </p14:cNvPr>
                <p14:cNvContentPartPr/>
                <p14:nvPr/>
              </p14:nvContentPartPr>
              <p14:xfrm>
                <a:off x="10851773" y="2560027"/>
                <a:ext cx="86400" cy="120240"/>
              </p14:xfrm>
            </p:contentPart>
          </mc:Choice>
          <mc:Fallback xmlns="">
            <p:pic>
              <p:nvPicPr>
                <p:cNvPr id="145" name="Freihand 144">
                  <a:extLst>
                    <a:ext uri="{FF2B5EF4-FFF2-40B4-BE49-F238E27FC236}">
                      <a16:creationId xmlns:a16="http://schemas.microsoft.com/office/drawing/2014/main" id="{9D234896-CDBD-4FEC-AE99-555CDEF400AC}"/>
                    </a:ext>
                  </a:extLst>
                </p:cNvPr>
                <p:cNvPicPr/>
                <p:nvPr/>
              </p:nvPicPr>
              <p:blipFill>
                <a:blip r:embed="rId110"/>
                <a:stretch>
                  <a:fillRect/>
                </a:stretch>
              </p:blipFill>
              <p:spPr>
                <a:xfrm>
                  <a:off x="10847453" y="2555707"/>
                  <a:ext cx="950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46" name="Freihand 145">
                  <a:extLst>
                    <a:ext uri="{FF2B5EF4-FFF2-40B4-BE49-F238E27FC236}">
                      <a16:creationId xmlns:a16="http://schemas.microsoft.com/office/drawing/2014/main" id="{B3C95F81-F396-4D90-95C1-9C08BAACB19A}"/>
                    </a:ext>
                  </a:extLst>
                </p14:cNvPr>
                <p14:cNvContentPartPr/>
                <p14:nvPr/>
              </p14:nvContentPartPr>
              <p14:xfrm>
                <a:off x="10970573" y="2601427"/>
                <a:ext cx="68040" cy="71640"/>
              </p14:xfrm>
            </p:contentPart>
          </mc:Choice>
          <mc:Fallback xmlns="">
            <p:pic>
              <p:nvPicPr>
                <p:cNvPr id="146" name="Freihand 145">
                  <a:extLst>
                    <a:ext uri="{FF2B5EF4-FFF2-40B4-BE49-F238E27FC236}">
                      <a16:creationId xmlns:a16="http://schemas.microsoft.com/office/drawing/2014/main" id="{B3C95F81-F396-4D90-95C1-9C08BAACB19A}"/>
                    </a:ext>
                  </a:extLst>
                </p:cNvPr>
                <p:cNvPicPr/>
                <p:nvPr/>
              </p:nvPicPr>
              <p:blipFill>
                <a:blip r:embed="rId112"/>
                <a:stretch>
                  <a:fillRect/>
                </a:stretch>
              </p:blipFill>
              <p:spPr>
                <a:xfrm>
                  <a:off x="10966253" y="2597107"/>
                  <a:ext cx="766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47" name="Freihand 146">
                  <a:extLst>
                    <a:ext uri="{FF2B5EF4-FFF2-40B4-BE49-F238E27FC236}">
                      <a16:creationId xmlns:a16="http://schemas.microsoft.com/office/drawing/2014/main" id="{D042B2BE-A97D-4746-B3F3-9FD05351E3E5}"/>
                    </a:ext>
                  </a:extLst>
                </p14:cNvPr>
                <p14:cNvContentPartPr/>
                <p14:nvPr/>
              </p14:nvContentPartPr>
              <p14:xfrm>
                <a:off x="11076413" y="2518987"/>
                <a:ext cx="124560" cy="143280"/>
              </p14:xfrm>
            </p:contentPart>
          </mc:Choice>
          <mc:Fallback xmlns="">
            <p:pic>
              <p:nvPicPr>
                <p:cNvPr id="147" name="Freihand 146">
                  <a:extLst>
                    <a:ext uri="{FF2B5EF4-FFF2-40B4-BE49-F238E27FC236}">
                      <a16:creationId xmlns:a16="http://schemas.microsoft.com/office/drawing/2014/main" id="{D042B2BE-A97D-4746-B3F3-9FD05351E3E5}"/>
                    </a:ext>
                  </a:extLst>
                </p:cNvPr>
                <p:cNvPicPr/>
                <p:nvPr/>
              </p:nvPicPr>
              <p:blipFill>
                <a:blip r:embed="rId114"/>
                <a:stretch>
                  <a:fillRect/>
                </a:stretch>
              </p:blipFill>
              <p:spPr>
                <a:xfrm>
                  <a:off x="11072093" y="2514667"/>
                  <a:ext cx="1332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48" name="Freihand 147">
                  <a:extLst>
                    <a:ext uri="{FF2B5EF4-FFF2-40B4-BE49-F238E27FC236}">
                      <a16:creationId xmlns:a16="http://schemas.microsoft.com/office/drawing/2014/main" id="{861FAD0B-6242-4CFC-A24B-2857088E6BA4}"/>
                    </a:ext>
                  </a:extLst>
                </p14:cNvPr>
                <p14:cNvContentPartPr/>
                <p14:nvPr/>
              </p14:nvContentPartPr>
              <p14:xfrm>
                <a:off x="11233733" y="2462827"/>
                <a:ext cx="161280" cy="143280"/>
              </p14:xfrm>
            </p:contentPart>
          </mc:Choice>
          <mc:Fallback xmlns="">
            <p:pic>
              <p:nvPicPr>
                <p:cNvPr id="148" name="Freihand 147">
                  <a:extLst>
                    <a:ext uri="{FF2B5EF4-FFF2-40B4-BE49-F238E27FC236}">
                      <a16:creationId xmlns:a16="http://schemas.microsoft.com/office/drawing/2014/main" id="{861FAD0B-6242-4CFC-A24B-2857088E6BA4}"/>
                    </a:ext>
                  </a:extLst>
                </p:cNvPr>
                <p:cNvPicPr/>
                <p:nvPr/>
              </p:nvPicPr>
              <p:blipFill>
                <a:blip r:embed="rId116"/>
                <a:stretch>
                  <a:fillRect/>
                </a:stretch>
              </p:blipFill>
              <p:spPr>
                <a:xfrm>
                  <a:off x="11229413" y="2458507"/>
                  <a:ext cx="1699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6" name="Freihand 135">
                  <a:extLst>
                    <a:ext uri="{FF2B5EF4-FFF2-40B4-BE49-F238E27FC236}">
                      <a16:creationId xmlns:a16="http://schemas.microsoft.com/office/drawing/2014/main" id="{D6C390BF-0822-4CF8-8AE2-36B4B8DDE5D2}"/>
                    </a:ext>
                  </a:extLst>
                </p14:cNvPr>
                <p14:cNvContentPartPr/>
                <p14:nvPr/>
              </p14:nvContentPartPr>
              <p14:xfrm>
                <a:off x="10365413" y="3306667"/>
                <a:ext cx="55800" cy="662040"/>
              </p14:xfrm>
            </p:contentPart>
          </mc:Choice>
          <mc:Fallback xmlns="">
            <p:pic>
              <p:nvPicPr>
                <p:cNvPr id="136" name="Freihand 135">
                  <a:extLst>
                    <a:ext uri="{FF2B5EF4-FFF2-40B4-BE49-F238E27FC236}">
                      <a16:creationId xmlns:a16="http://schemas.microsoft.com/office/drawing/2014/main" id="{D6C390BF-0822-4CF8-8AE2-36B4B8DDE5D2}"/>
                    </a:ext>
                  </a:extLst>
                </p:cNvPr>
                <p:cNvPicPr/>
                <p:nvPr/>
              </p:nvPicPr>
              <p:blipFill>
                <a:blip r:embed="rId118"/>
                <a:stretch>
                  <a:fillRect/>
                </a:stretch>
              </p:blipFill>
              <p:spPr>
                <a:xfrm>
                  <a:off x="10361093" y="3302347"/>
                  <a:ext cx="64440" cy="6706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37" name="Freihand 136">
                  <a:extLst>
                    <a:ext uri="{FF2B5EF4-FFF2-40B4-BE49-F238E27FC236}">
                      <a16:creationId xmlns:a16="http://schemas.microsoft.com/office/drawing/2014/main" id="{C40B381B-11B0-419C-B44F-D54B2F77081A}"/>
                    </a:ext>
                  </a:extLst>
                </p14:cNvPr>
                <p14:cNvContentPartPr/>
                <p14:nvPr/>
              </p14:nvContentPartPr>
              <p14:xfrm>
                <a:off x="10262813" y="3869347"/>
                <a:ext cx="1367280" cy="123840"/>
              </p14:xfrm>
            </p:contentPart>
          </mc:Choice>
          <mc:Fallback xmlns="">
            <p:pic>
              <p:nvPicPr>
                <p:cNvPr id="137" name="Freihand 136">
                  <a:extLst>
                    <a:ext uri="{FF2B5EF4-FFF2-40B4-BE49-F238E27FC236}">
                      <a16:creationId xmlns:a16="http://schemas.microsoft.com/office/drawing/2014/main" id="{C40B381B-11B0-419C-B44F-D54B2F77081A}"/>
                    </a:ext>
                  </a:extLst>
                </p:cNvPr>
                <p:cNvPicPr/>
                <p:nvPr/>
              </p:nvPicPr>
              <p:blipFill>
                <a:blip r:embed="rId120"/>
                <a:stretch>
                  <a:fillRect/>
                </a:stretch>
              </p:blipFill>
              <p:spPr>
                <a:xfrm>
                  <a:off x="10258493" y="3865027"/>
                  <a:ext cx="13759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8" name="Freihand 137">
                  <a:extLst>
                    <a:ext uri="{FF2B5EF4-FFF2-40B4-BE49-F238E27FC236}">
                      <a16:creationId xmlns:a16="http://schemas.microsoft.com/office/drawing/2014/main" id="{F79CC9A3-1DFB-4612-96CB-B25E1C70D176}"/>
                    </a:ext>
                  </a:extLst>
                </p14:cNvPr>
                <p14:cNvContentPartPr/>
                <p14:nvPr/>
              </p14:nvContentPartPr>
              <p14:xfrm>
                <a:off x="11589053" y="3809947"/>
                <a:ext cx="192240" cy="142200"/>
              </p14:xfrm>
            </p:contentPart>
          </mc:Choice>
          <mc:Fallback xmlns="">
            <p:pic>
              <p:nvPicPr>
                <p:cNvPr id="138" name="Freihand 137">
                  <a:extLst>
                    <a:ext uri="{FF2B5EF4-FFF2-40B4-BE49-F238E27FC236}">
                      <a16:creationId xmlns:a16="http://schemas.microsoft.com/office/drawing/2014/main" id="{F79CC9A3-1DFB-4612-96CB-B25E1C70D176}"/>
                    </a:ext>
                  </a:extLst>
                </p:cNvPr>
                <p:cNvPicPr/>
                <p:nvPr/>
              </p:nvPicPr>
              <p:blipFill>
                <a:blip r:embed="rId122"/>
                <a:stretch>
                  <a:fillRect/>
                </a:stretch>
              </p:blipFill>
              <p:spPr>
                <a:xfrm>
                  <a:off x="11584733" y="3805627"/>
                  <a:ext cx="2008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9" name="Freihand 138">
                  <a:extLst>
                    <a:ext uri="{FF2B5EF4-FFF2-40B4-BE49-F238E27FC236}">
                      <a16:creationId xmlns:a16="http://schemas.microsoft.com/office/drawing/2014/main" id="{3DA19DB5-4325-4BE6-88FE-20A4CF6D4558}"/>
                    </a:ext>
                  </a:extLst>
                </p14:cNvPr>
                <p14:cNvContentPartPr/>
                <p14:nvPr/>
              </p14:nvContentPartPr>
              <p14:xfrm>
                <a:off x="10260293" y="3164827"/>
                <a:ext cx="190440" cy="204840"/>
              </p14:xfrm>
            </p:contentPart>
          </mc:Choice>
          <mc:Fallback xmlns="">
            <p:pic>
              <p:nvPicPr>
                <p:cNvPr id="139" name="Freihand 138">
                  <a:extLst>
                    <a:ext uri="{FF2B5EF4-FFF2-40B4-BE49-F238E27FC236}">
                      <a16:creationId xmlns:a16="http://schemas.microsoft.com/office/drawing/2014/main" id="{3DA19DB5-4325-4BE6-88FE-20A4CF6D4558}"/>
                    </a:ext>
                  </a:extLst>
                </p:cNvPr>
                <p:cNvPicPr/>
                <p:nvPr/>
              </p:nvPicPr>
              <p:blipFill>
                <a:blip r:embed="rId124"/>
                <a:stretch>
                  <a:fillRect/>
                </a:stretch>
              </p:blipFill>
              <p:spPr>
                <a:xfrm>
                  <a:off x="10255973" y="3160507"/>
                  <a:ext cx="19908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0" name="Freihand 139">
                  <a:extLst>
                    <a:ext uri="{FF2B5EF4-FFF2-40B4-BE49-F238E27FC236}">
                      <a16:creationId xmlns:a16="http://schemas.microsoft.com/office/drawing/2014/main" id="{D96BBE24-2EE3-45C0-8FB6-008E25FB1CF9}"/>
                    </a:ext>
                  </a:extLst>
                </p14:cNvPr>
                <p14:cNvContentPartPr/>
                <p14:nvPr/>
              </p14:nvContentPartPr>
              <p14:xfrm>
                <a:off x="10131773" y="3122347"/>
                <a:ext cx="59040" cy="302400"/>
              </p14:xfrm>
            </p:contentPart>
          </mc:Choice>
          <mc:Fallback xmlns="">
            <p:pic>
              <p:nvPicPr>
                <p:cNvPr id="140" name="Freihand 139">
                  <a:extLst>
                    <a:ext uri="{FF2B5EF4-FFF2-40B4-BE49-F238E27FC236}">
                      <a16:creationId xmlns:a16="http://schemas.microsoft.com/office/drawing/2014/main" id="{D96BBE24-2EE3-45C0-8FB6-008E25FB1CF9}"/>
                    </a:ext>
                  </a:extLst>
                </p:cNvPr>
                <p:cNvPicPr/>
                <p:nvPr/>
              </p:nvPicPr>
              <p:blipFill>
                <a:blip r:embed="rId126"/>
                <a:stretch>
                  <a:fillRect/>
                </a:stretch>
              </p:blipFill>
              <p:spPr>
                <a:xfrm>
                  <a:off x="10127453" y="3118027"/>
                  <a:ext cx="67680" cy="3110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1" name="Freihand 140">
                  <a:extLst>
                    <a:ext uri="{FF2B5EF4-FFF2-40B4-BE49-F238E27FC236}">
                      <a16:creationId xmlns:a16="http://schemas.microsoft.com/office/drawing/2014/main" id="{722F89FF-3C53-440F-9F7B-C089F97532A8}"/>
                    </a:ext>
                  </a:extLst>
                </p14:cNvPr>
                <p14:cNvContentPartPr/>
                <p14:nvPr/>
              </p14:nvContentPartPr>
              <p14:xfrm>
                <a:off x="10195853" y="3148627"/>
                <a:ext cx="80280" cy="299520"/>
              </p14:xfrm>
            </p:contentPart>
          </mc:Choice>
          <mc:Fallback xmlns="">
            <p:pic>
              <p:nvPicPr>
                <p:cNvPr id="141" name="Freihand 140">
                  <a:extLst>
                    <a:ext uri="{FF2B5EF4-FFF2-40B4-BE49-F238E27FC236}">
                      <a16:creationId xmlns:a16="http://schemas.microsoft.com/office/drawing/2014/main" id="{722F89FF-3C53-440F-9F7B-C089F97532A8}"/>
                    </a:ext>
                  </a:extLst>
                </p:cNvPr>
                <p:cNvPicPr/>
                <p:nvPr/>
              </p:nvPicPr>
              <p:blipFill>
                <a:blip r:embed="rId128"/>
                <a:stretch>
                  <a:fillRect/>
                </a:stretch>
              </p:blipFill>
              <p:spPr>
                <a:xfrm>
                  <a:off x="10191533" y="3144307"/>
                  <a:ext cx="8892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2" name="Freihand 141">
                  <a:extLst>
                    <a:ext uri="{FF2B5EF4-FFF2-40B4-BE49-F238E27FC236}">
                      <a16:creationId xmlns:a16="http://schemas.microsoft.com/office/drawing/2014/main" id="{619D9E7A-F274-4525-AF67-4269DCDB482E}"/>
                    </a:ext>
                  </a:extLst>
                </p14:cNvPr>
                <p14:cNvContentPartPr/>
                <p14:nvPr/>
              </p14:nvContentPartPr>
              <p14:xfrm>
                <a:off x="11545853" y="3955387"/>
                <a:ext cx="117000" cy="204480"/>
              </p14:xfrm>
            </p:contentPart>
          </mc:Choice>
          <mc:Fallback xmlns="">
            <p:pic>
              <p:nvPicPr>
                <p:cNvPr id="142" name="Freihand 141">
                  <a:extLst>
                    <a:ext uri="{FF2B5EF4-FFF2-40B4-BE49-F238E27FC236}">
                      <a16:creationId xmlns:a16="http://schemas.microsoft.com/office/drawing/2014/main" id="{619D9E7A-F274-4525-AF67-4269DCDB482E}"/>
                    </a:ext>
                  </a:extLst>
                </p:cNvPr>
                <p:cNvPicPr/>
                <p:nvPr/>
              </p:nvPicPr>
              <p:blipFill>
                <a:blip r:embed="rId130"/>
                <a:stretch>
                  <a:fillRect/>
                </a:stretch>
              </p:blipFill>
              <p:spPr>
                <a:xfrm>
                  <a:off x="11541533" y="3951067"/>
                  <a:ext cx="12564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3" name="Freihand 142">
                  <a:extLst>
                    <a:ext uri="{FF2B5EF4-FFF2-40B4-BE49-F238E27FC236}">
                      <a16:creationId xmlns:a16="http://schemas.microsoft.com/office/drawing/2014/main" id="{45775E8C-886A-405A-B7A7-FBB7945693E0}"/>
                    </a:ext>
                  </a:extLst>
                </p14:cNvPr>
                <p14:cNvContentPartPr/>
                <p14:nvPr/>
              </p14:nvContentPartPr>
              <p14:xfrm>
                <a:off x="11527853" y="4018027"/>
                <a:ext cx="186840" cy="73440"/>
              </p14:xfrm>
            </p:contentPart>
          </mc:Choice>
          <mc:Fallback xmlns="">
            <p:pic>
              <p:nvPicPr>
                <p:cNvPr id="143" name="Freihand 142">
                  <a:extLst>
                    <a:ext uri="{FF2B5EF4-FFF2-40B4-BE49-F238E27FC236}">
                      <a16:creationId xmlns:a16="http://schemas.microsoft.com/office/drawing/2014/main" id="{45775E8C-886A-405A-B7A7-FBB7945693E0}"/>
                    </a:ext>
                  </a:extLst>
                </p:cNvPr>
                <p:cNvPicPr/>
                <p:nvPr/>
              </p:nvPicPr>
              <p:blipFill>
                <a:blip r:embed="rId132"/>
                <a:stretch>
                  <a:fillRect/>
                </a:stretch>
              </p:blipFill>
              <p:spPr>
                <a:xfrm>
                  <a:off x="11523533" y="4013707"/>
                  <a:ext cx="19548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50" name="Freihand 149">
                  <a:extLst>
                    <a:ext uri="{FF2B5EF4-FFF2-40B4-BE49-F238E27FC236}">
                      <a16:creationId xmlns:a16="http://schemas.microsoft.com/office/drawing/2014/main" id="{9B86325C-ED90-4C67-8141-14D38A90C8DB}"/>
                    </a:ext>
                  </a:extLst>
                </p14:cNvPr>
                <p14:cNvContentPartPr/>
                <p14:nvPr/>
              </p14:nvContentPartPr>
              <p14:xfrm>
                <a:off x="10581413" y="3533467"/>
                <a:ext cx="360" cy="360"/>
              </p14:xfrm>
            </p:contentPart>
          </mc:Choice>
          <mc:Fallback xmlns="">
            <p:pic>
              <p:nvPicPr>
                <p:cNvPr id="150" name="Freihand 149">
                  <a:extLst>
                    <a:ext uri="{FF2B5EF4-FFF2-40B4-BE49-F238E27FC236}">
                      <a16:creationId xmlns:a16="http://schemas.microsoft.com/office/drawing/2014/main" id="{9B86325C-ED90-4C67-8141-14D38A90C8DB}"/>
                    </a:ext>
                  </a:extLst>
                </p:cNvPr>
                <p:cNvPicPr/>
                <p:nvPr/>
              </p:nvPicPr>
              <p:blipFill>
                <a:blip r:embed="rId74"/>
                <a:stretch>
                  <a:fillRect/>
                </a:stretch>
              </p:blipFill>
              <p:spPr>
                <a:xfrm>
                  <a:off x="10577093" y="3529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51" name="Freihand 150">
                  <a:extLst>
                    <a:ext uri="{FF2B5EF4-FFF2-40B4-BE49-F238E27FC236}">
                      <a16:creationId xmlns:a16="http://schemas.microsoft.com/office/drawing/2014/main" id="{8E6E4367-5CB2-4D37-9165-0114ACFCBEB1}"/>
                    </a:ext>
                  </a:extLst>
                </p14:cNvPr>
                <p14:cNvContentPartPr/>
                <p14:nvPr/>
              </p14:nvContentPartPr>
              <p14:xfrm>
                <a:off x="10440293" y="3423307"/>
                <a:ext cx="593640" cy="473760"/>
              </p14:xfrm>
            </p:contentPart>
          </mc:Choice>
          <mc:Fallback xmlns="">
            <p:pic>
              <p:nvPicPr>
                <p:cNvPr id="151" name="Freihand 150">
                  <a:extLst>
                    <a:ext uri="{FF2B5EF4-FFF2-40B4-BE49-F238E27FC236}">
                      <a16:creationId xmlns:a16="http://schemas.microsoft.com/office/drawing/2014/main" id="{8E6E4367-5CB2-4D37-9165-0114ACFCBEB1}"/>
                    </a:ext>
                  </a:extLst>
                </p:cNvPr>
                <p:cNvPicPr/>
                <p:nvPr/>
              </p:nvPicPr>
              <p:blipFill>
                <a:blip r:embed="rId135"/>
                <a:stretch>
                  <a:fillRect/>
                </a:stretch>
              </p:blipFill>
              <p:spPr>
                <a:xfrm>
                  <a:off x="10435973" y="3418987"/>
                  <a:ext cx="602280" cy="4824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53" name="Freihand 152">
                  <a:extLst>
                    <a:ext uri="{FF2B5EF4-FFF2-40B4-BE49-F238E27FC236}">
                      <a16:creationId xmlns:a16="http://schemas.microsoft.com/office/drawing/2014/main" id="{78D625D8-634D-4825-93DD-14F8D12888E0}"/>
                    </a:ext>
                  </a:extLst>
                </p14:cNvPr>
                <p14:cNvContentPartPr/>
                <p14:nvPr/>
              </p14:nvContentPartPr>
              <p14:xfrm>
                <a:off x="10706333" y="3155107"/>
                <a:ext cx="2160" cy="6840"/>
              </p14:xfrm>
            </p:contentPart>
          </mc:Choice>
          <mc:Fallback xmlns="">
            <p:pic>
              <p:nvPicPr>
                <p:cNvPr id="153" name="Freihand 152">
                  <a:extLst>
                    <a:ext uri="{FF2B5EF4-FFF2-40B4-BE49-F238E27FC236}">
                      <a16:creationId xmlns:a16="http://schemas.microsoft.com/office/drawing/2014/main" id="{78D625D8-634D-4825-93DD-14F8D12888E0}"/>
                    </a:ext>
                  </a:extLst>
                </p:cNvPr>
                <p:cNvPicPr/>
                <p:nvPr/>
              </p:nvPicPr>
              <p:blipFill>
                <a:blip r:embed="rId137"/>
                <a:stretch>
                  <a:fillRect/>
                </a:stretch>
              </p:blipFill>
              <p:spPr>
                <a:xfrm>
                  <a:off x="10702013" y="3150787"/>
                  <a:ext cx="108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54" name="Freihand 153">
                  <a:extLst>
                    <a:ext uri="{FF2B5EF4-FFF2-40B4-BE49-F238E27FC236}">
                      <a16:creationId xmlns:a16="http://schemas.microsoft.com/office/drawing/2014/main" id="{C666BF23-7127-43BE-B03D-DBA0994AFA52}"/>
                    </a:ext>
                  </a:extLst>
                </p14:cNvPr>
                <p14:cNvContentPartPr/>
                <p14:nvPr/>
              </p14:nvContentPartPr>
              <p14:xfrm>
                <a:off x="10640813" y="3025867"/>
                <a:ext cx="71280" cy="451080"/>
              </p14:xfrm>
            </p:contentPart>
          </mc:Choice>
          <mc:Fallback xmlns="">
            <p:pic>
              <p:nvPicPr>
                <p:cNvPr id="154" name="Freihand 153">
                  <a:extLst>
                    <a:ext uri="{FF2B5EF4-FFF2-40B4-BE49-F238E27FC236}">
                      <a16:creationId xmlns:a16="http://schemas.microsoft.com/office/drawing/2014/main" id="{C666BF23-7127-43BE-B03D-DBA0994AFA52}"/>
                    </a:ext>
                  </a:extLst>
                </p:cNvPr>
                <p:cNvPicPr/>
                <p:nvPr/>
              </p:nvPicPr>
              <p:blipFill>
                <a:blip r:embed="rId139"/>
                <a:stretch>
                  <a:fillRect/>
                </a:stretch>
              </p:blipFill>
              <p:spPr>
                <a:xfrm>
                  <a:off x="10636493" y="3021547"/>
                  <a:ext cx="79920" cy="45972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55" name="Freihand 154">
                  <a:extLst>
                    <a:ext uri="{FF2B5EF4-FFF2-40B4-BE49-F238E27FC236}">
                      <a16:creationId xmlns:a16="http://schemas.microsoft.com/office/drawing/2014/main" id="{B3D30119-1931-4B48-B4C5-F30DF05CBC32}"/>
                    </a:ext>
                  </a:extLst>
                </p14:cNvPr>
                <p14:cNvContentPartPr/>
                <p14:nvPr/>
              </p14:nvContentPartPr>
              <p14:xfrm>
                <a:off x="10604453" y="3397387"/>
                <a:ext cx="87120" cy="111600"/>
              </p14:xfrm>
            </p:contentPart>
          </mc:Choice>
          <mc:Fallback xmlns="">
            <p:pic>
              <p:nvPicPr>
                <p:cNvPr id="155" name="Freihand 154">
                  <a:extLst>
                    <a:ext uri="{FF2B5EF4-FFF2-40B4-BE49-F238E27FC236}">
                      <a16:creationId xmlns:a16="http://schemas.microsoft.com/office/drawing/2014/main" id="{B3D30119-1931-4B48-B4C5-F30DF05CBC32}"/>
                    </a:ext>
                  </a:extLst>
                </p:cNvPr>
                <p:cNvPicPr/>
                <p:nvPr/>
              </p:nvPicPr>
              <p:blipFill>
                <a:blip r:embed="rId141"/>
                <a:stretch>
                  <a:fillRect/>
                </a:stretch>
              </p:blipFill>
              <p:spPr>
                <a:xfrm>
                  <a:off x="10600133" y="3393067"/>
                  <a:ext cx="957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56" name="Freihand 155">
                  <a:extLst>
                    <a:ext uri="{FF2B5EF4-FFF2-40B4-BE49-F238E27FC236}">
                      <a16:creationId xmlns:a16="http://schemas.microsoft.com/office/drawing/2014/main" id="{9C0525B3-6A13-486F-915D-158DECB9BA12}"/>
                    </a:ext>
                  </a:extLst>
                </p14:cNvPr>
                <p14:cNvContentPartPr/>
                <p14:nvPr/>
              </p14:nvContentPartPr>
              <p14:xfrm>
                <a:off x="10473413" y="3110107"/>
                <a:ext cx="76680" cy="79200"/>
              </p14:xfrm>
            </p:contentPart>
          </mc:Choice>
          <mc:Fallback xmlns="">
            <p:pic>
              <p:nvPicPr>
                <p:cNvPr id="156" name="Freihand 155">
                  <a:extLst>
                    <a:ext uri="{FF2B5EF4-FFF2-40B4-BE49-F238E27FC236}">
                      <a16:creationId xmlns:a16="http://schemas.microsoft.com/office/drawing/2014/main" id="{9C0525B3-6A13-486F-915D-158DECB9BA12}"/>
                    </a:ext>
                  </a:extLst>
                </p:cNvPr>
                <p:cNvPicPr/>
                <p:nvPr/>
              </p:nvPicPr>
              <p:blipFill>
                <a:blip r:embed="rId143"/>
                <a:stretch>
                  <a:fillRect/>
                </a:stretch>
              </p:blipFill>
              <p:spPr>
                <a:xfrm>
                  <a:off x="10469093" y="3105787"/>
                  <a:ext cx="853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57" name="Freihand 156">
                  <a:extLst>
                    <a:ext uri="{FF2B5EF4-FFF2-40B4-BE49-F238E27FC236}">
                      <a16:creationId xmlns:a16="http://schemas.microsoft.com/office/drawing/2014/main" id="{A9328C8F-70D9-4F33-8F6A-4A8B5FFC939C}"/>
                    </a:ext>
                  </a:extLst>
                </p14:cNvPr>
                <p14:cNvContentPartPr/>
                <p14:nvPr/>
              </p14:nvContentPartPr>
              <p14:xfrm>
                <a:off x="10572413" y="3108307"/>
                <a:ext cx="67680" cy="66240"/>
              </p14:xfrm>
            </p:contentPart>
          </mc:Choice>
          <mc:Fallback xmlns="">
            <p:pic>
              <p:nvPicPr>
                <p:cNvPr id="157" name="Freihand 156">
                  <a:extLst>
                    <a:ext uri="{FF2B5EF4-FFF2-40B4-BE49-F238E27FC236}">
                      <a16:creationId xmlns:a16="http://schemas.microsoft.com/office/drawing/2014/main" id="{A9328C8F-70D9-4F33-8F6A-4A8B5FFC939C}"/>
                    </a:ext>
                  </a:extLst>
                </p:cNvPr>
                <p:cNvPicPr/>
                <p:nvPr/>
              </p:nvPicPr>
              <p:blipFill>
                <a:blip r:embed="rId145"/>
                <a:stretch>
                  <a:fillRect/>
                </a:stretch>
              </p:blipFill>
              <p:spPr>
                <a:xfrm>
                  <a:off x="10568093" y="3103987"/>
                  <a:ext cx="763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58" name="Freihand 157">
                  <a:extLst>
                    <a:ext uri="{FF2B5EF4-FFF2-40B4-BE49-F238E27FC236}">
                      <a16:creationId xmlns:a16="http://schemas.microsoft.com/office/drawing/2014/main" id="{6F4202A5-CB74-4974-9353-42A9209AE202}"/>
                    </a:ext>
                  </a:extLst>
                </p14:cNvPr>
                <p14:cNvContentPartPr/>
                <p14:nvPr/>
              </p14:nvContentPartPr>
              <p14:xfrm>
                <a:off x="10644413" y="3107587"/>
                <a:ext cx="46800" cy="133560"/>
              </p14:xfrm>
            </p:contentPart>
          </mc:Choice>
          <mc:Fallback xmlns="">
            <p:pic>
              <p:nvPicPr>
                <p:cNvPr id="158" name="Freihand 157">
                  <a:extLst>
                    <a:ext uri="{FF2B5EF4-FFF2-40B4-BE49-F238E27FC236}">
                      <a16:creationId xmlns:a16="http://schemas.microsoft.com/office/drawing/2014/main" id="{6F4202A5-CB74-4974-9353-42A9209AE202}"/>
                    </a:ext>
                  </a:extLst>
                </p:cNvPr>
                <p:cNvPicPr/>
                <p:nvPr/>
              </p:nvPicPr>
              <p:blipFill>
                <a:blip r:embed="rId147"/>
                <a:stretch>
                  <a:fillRect/>
                </a:stretch>
              </p:blipFill>
              <p:spPr>
                <a:xfrm>
                  <a:off x="10640093" y="3103267"/>
                  <a:ext cx="554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59" name="Freihand 158">
                  <a:extLst>
                    <a:ext uri="{FF2B5EF4-FFF2-40B4-BE49-F238E27FC236}">
                      <a16:creationId xmlns:a16="http://schemas.microsoft.com/office/drawing/2014/main" id="{C18ABF4B-D976-4E04-BB5D-B81A6BC07059}"/>
                    </a:ext>
                  </a:extLst>
                </p14:cNvPr>
                <p14:cNvContentPartPr/>
                <p14:nvPr/>
              </p14:nvContentPartPr>
              <p14:xfrm>
                <a:off x="10694093" y="3058987"/>
                <a:ext cx="192240" cy="118440"/>
              </p14:xfrm>
            </p:contentPart>
          </mc:Choice>
          <mc:Fallback xmlns="">
            <p:pic>
              <p:nvPicPr>
                <p:cNvPr id="159" name="Freihand 158">
                  <a:extLst>
                    <a:ext uri="{FF2B5EF4-FFF2-40B4-BE49-F238E27FC236}">
                      <a16:creationId xmlns:a16="http://schemas.microsoft.com/office/drawing/2014/main" id="{C18ABF4B-D976-4E04-BB5D-B81A6BC07059}"/>
                    </a:ext>
                  </a:extLst>
                </p:cNvPr>
                <p:cNvPicPr/>
                <p:nvPr/>
              </p:nvPicPr>
              <p:blipFill>
                <a:blip r:embed="rId149"/>
                <a:stretch>
                  <a:fillRect/>
                </a:stretch>
              </p:blipFill>
              <p:spPr>
                <a:xfrm>
                  <a:off x="10689773" y="3054667"/>
                  <a:ext cx="2008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60" name="Freihand 159">
                  <a:extLst>
                    <a:ext uri="{FF2B5EF4-FFF2-40B4-BE49-F238E27FC236}">
                      <a16:creationId xmlns:a16="http://schemas.microsoft.com/office/drawing/2014/main" id="{B2B8AB65-2C79-4448-ADC8-6D928D7C1070}"/>
                    </a:ext>
                  </a:extLst>
                </p14:cNvPr>
                <p14:cNvContentPartPr/>
                <p14:nvPr/>
              </p14:nvContentPartPr>
              <p14:xfrm>
                <a:off x="10819013" y="3072307"/>
                <a:ext cx="8280" cy="2520"/>
              </p14:xfrm>
            </p:contentPart>
          </mc:Choice>
          <mc:Fallback xmlns="">
            <p:pic>
              <p:nvPicPr>
                <p:cNvPr id="160" name="Freihand 159">
                  <a:extLst>
                    <a:ext uri="{FF2B5EF4-FFF2-40B4-BE49-F238E27FC236}">
                      <a16:creationId xmlns:a16="http://schemas.microsoft.com/office/drawing/2014/main" id="{B2B8AB65-2C79-4448-ADC8-6D928D7C1070}"/>
                    </a:ext>
                  </a:extLst>
                </p:cNvPr>
                <p:cNvPicPr/>
                <p:nvPr/>
              </p:nvPicPr>
              <p:blipFill>
                <a:blip r:embed="rId151"/>
                <a:stretch>
                  <a:fillRect/>
                </a:stretch>
              </p:blipFill>
              <p:spPr>
                <a:xfrm>
                  <a:off x="10814693" y="3067987"/>
                  <a:ext cx="1692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62" name="Freihand 161">
                  <a:extLst>
                    <a:ext uri="{FF2B5EF4-FFF2-40B4-BE49-F238E27FC236}">
                      <a16:creationId xmlns:a16="http://schemas.microsoft.com/office/drawing/2014/main" id="{8871DF28-AE30-433B-B226-D2490D9F1CAC}"/>
                    </a:ext>
                  </a:extLst>
                </p14:cNvPr>
                <p14:cNvContentPartPr/>
                <p14:nvPr/>
              </p14:nvContentPartPr>
              <p14:xfrm>
                <a:off x="11038973" y="2950987"/>
                <a:ext cx="357480" cy="182160"/>
              </p14:xfrm>
            </p:contentPart>
          </mc:Choice>
          <mc:Fallback xmlns="">
            <p:pic>
              <p:nvPicPr>
                <p:cNvPr id="162" name="Freihand 161">
                  <a:extLst>
                    <a:ext uri="{FF2B5EF4-FFF2-40B4-BE49-F238E27FC236}">
                      <a16:creationId xmlns:a16="http://schemas.microsoft.com/office/drawing/2014/main" id="{8871DF28-AE30-433B-B226-D2490D9F1CAC}"/>
                    </a:ext>
                  </a:extLst>
                </p:cNvPr>
                <p:cNvPicPr/>
                <p:nvPr/>
              </p:nvPicPr>
              <p:blipFill>
                <a:blip r:embed="rId153"/>
                <a:stretch>
                  <a:fillRect/>
                </a:stretch>
              </p:blipFill>
              <p:spPr>
                <a:xfrm>
                  <a:off x="11034653" y="2946667"/>
                  <a:ext cx="3661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64" name="Freihand 163">
                  <a:extLst>
                    <a:ext uri="{FF2B5EF4-FFF2-40B4-BE49-F238E27FC236}">
                      <a16:creationId xmlns:a16="http://schemas.microsoft.com/office/drawing/2014/main" id="{7C887D94-697A-4A35-9191-9772B930FB22}"/>
                    </a:ext>
                  </a:extLst>
                </p14:cNvPr>
                <p14:cNvContentPartPr/>
                <p14:nvPr/>
              </p14:nvContentPartPr>
              <p14:xfrm>
                <a:off x="11090453" y="3226387"/>
                <a:ext cx="93600" cy="113400"/>
              </p14:xfrm>
            </p:contentPart>
          </mc:Choice>
          <mc:Fallback xmlns="">
            <p:pic>
              <p:nvPicPr>
                <p:cNvPr id="164" name="Freihand 163">
                  <a:extLst>
                    <a:ext uri="{FF2B5EF4-FFF2-40B4-BE49-F238E27FC236}">
                      <a16:creationId xmlns:a16="http://schemas.microsoft.com/office/drawing/2014/main" id="{7C887D94-697A-4A35-9191-9772B930FB22}"/>
                    </a:ext>
                  </a:extLst>
                </p:cNvPr>
                <p:cNvPicPr/>
                <p:nvPr/>
              </p:nvPicPr>
              <p:blipFill>
                <a:blip r:embed="rId155"/>
                <a:stretch>
                  <a:fillRect/>
                </a:stretch>
              </p:blipFill>
              <p:spPr>
                <a:xfrm>
                  <a:off x="11086133" y="3222067"/>
                  <a:ext cx="1022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65" name="Freihand 164">
                  <a:extLst>
                    <a:ext uri="{FF2B5EF4-FFF2-40B4-BE49-F238E27FC236}">
                      <a16:creationId xmlns:a16="http://schemas.microsoft.com/office/drawing/2014/main" id="{7D465FD6-2B2A-4FD7-898F-2AEF4F55CACE}"/>
                    </a:ext>
                  </a:extLst>
                </p14:cNvPr>
                <p14:cNvContentPartPr/>
                <p14:nvPr/>
              </p14:nvContentPartPr>
              <p14:xfrm>
                <a:off x="11167133" y="3266707"/>
                <a:ext cx="74520" cy="53640"/>
              </p14:xfrm>
            </p:contentPart>
          </mc:Choice>
          <mc:Fallback xmlns="">
            <p:pic>
              <p:nvPicPr>
                <p:cNvPr id="165" name="Freihand 164">
                  <a:extLst>
                    <a:ext uri="{FF2B5EF4-FFF2-40B4-BE49-F238E27FC236}">
                      <a16:creationId xmlns:a16="http://schemas.microsoft.com/office/drawing/2014/main" id="{7D465FD6-2B2A-4FD7-898F-2AEF4F55CACE}"/>
                    </a:ext>
                  </a:extLst>
                </p:cNvPr>
                <p:cNvPicPr/>
                <p:nvPr/>
              </p:nvPicPr>
              <p:blipFill>
                <a:blip r:embed="rId157"/>
                <a:stretch>
                  <a:fillRect/>
                </a:stretch>
              </p:blipFill>
              <p:spPr>
                <a:xfrm>
                  <a:off x="11162813" y="3262387"/>
                  <a:ext cx="8316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66" name="Freihand 165">
                  <a:extLst>
                    <a:ext uri="{FF2B5EF4-FFF2-40B4-BE49-F238E27FC236}">
                      <a16:creationId xmlns:a16="http://schemas.microsoft.com/office/drawing/2014/main" id="{E0081CFD-30F0-4DD3-B721-836B79487AD8}"/>
                    </a:ext>
                  </a:extLst>
                </p14:cNvPr>
                <p14:cNvContentPartPr/>
                <p14:nvPr/>
              </p14:nvContentPartPr>
              <p14:xfrm>
                <a:off x="11255333" y="3258787"/>
                <a:ext cx="88560" cy="150120"/>
              </p14:xfrm>
            </p:contentPart>
          </mc:Choice>
          <mc:Fallback xmlns="">
            <p:pic>
              <p:nvPicPr>
                <p:cNvPr id="166" name="Freihand 165">
                  <a:extLst>
                    <a:ext uri="{FF2B5EF4-FFF2-40B4-BE49-F238E27FC236}">
                      <a16:creationId xmlns:a16="http://schemas.microsoft.com/office/drawing/2014/main" id="{E0081CFD-30F0-4DD3-B721-836B79487AD8}"/>
                    </a:ext>
                  </a:extLst>
                </p:cNvPr>
                <p:cNvPicPr/>
                <p:nvPr/>
              </p:nvPicPr>
              <p:blipFill>
                <a:blip r:embed="rId159"/>
                <a:stretch>
                  <a:fillRect/>
                </a:stretch>
              </p:blipFill>
              <p:spPr>
                <a:xfrm>
                  <a:off x="11251013" y="3254467"/>
                  <a:ext cx="9720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67" name="Freihand 166">
                  <a:extLst>
                    <a:ext uri="{FF2B5EF4-FFF2-40B4-BE49-F238E27FC236}">
                      <a16:creationId xmlns:a16="http://schemas.microsoft.com/office/drawing/2014/main" id="{5831BFE0-C694-4397-B746-5EEC73698F5B}"/>
                    </a:ext>
                  </a:extLst>
                </p14:cNvPr>
                <p14:cNvContentPartPr/>
                <p14:nvPr/>
              </p14:nvContentPartPr>
              <p14:xfrm>
                <a:off x="11369813" y="3243667"/>
                <a:ext cx="87120" cy="158040"/>
              </p14:xfrm>
            </p:contentPart>
          </mc:Choice>
          <mc:Fallback xmlns="">
            <p:pic>
              <p:nvPicPr>
                <p:cNvPr id="167" name="Freihand 166">
                  <a:extLst>
                    <a:ext uri="{FF2B5EF4-FFF2-40B4-BE49-F238E27FC236}">
                      <a16:creationId xmlns:a16="http://schemas.microsoft.com/office/drawing/2014/main" id="{5831BFE0-C694-4397-B746-5EEC73698F5B}"/>
                    </a:ext>
                  </a:extLst>
                </p:cNvPr>
                <p:cNvPicPr/>
                <p:nvPr/>
              </p:nvPicPr>
              <p:blipFill>
                <a:blip r:embed="rId161"/>
                <a:stretch>
                  <a:fillRect/>
                </a:stretch>
              </p:blipFill>
              <p:spPr>
                <a:xfrm>
                  <a:off x="11365493" y="3239347"/>
                  <a:ext cx="9576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68" name="Freihand 167">
                  <a:extLst>
                    <a:ext uri="{FF2B5EF4-FFF2-40B4-BE49-F238E27FC236}">
                      <a16:creationId xmlns:a16="http://schemas.microsoft.com/office/drawing/2014/main" id="{E4538A8A-0E88-4CC3-9114-6ADF7BDBA717}"/>
                    </a:ext>
                  </a:extLst>
                </p14:cNvPr>
                <p14:cNvContentPartPr/>
                <p14:nvPr/>
              </p14:nvContentPartPr>
              <p14:xfrm>
                <a:off x="11455853" y="3253027"/>
                <a:ext cx="91800" cy="43200"/>
              </p14:xfrm>
            </p:contentPart>
          </mc:Choice>
          <mc:Fallback xmlns="">
            <p:pic>
              <p:nvPicPr>
                <p:cNvPr id="168" name="Freihand 167">
                  <a:extLst>
                    <a:ext uri="{FF2B5EF4-FFF2-40B4-BE49-F238E27FC236}">
                      <a16:creationId xmlns:a16="http://schemas.microsoft.com/office/drawing/2014/main" id="{E4538A8A-0E88-4CC3-9114-6ADF7BDBA717}"/>
                    </a:ext>
                  </a:extLst>
                </p:cNvPr>
                <p:cNvPicPr/>
                <p:nvPr/>
              </p:nvPicPr>
              <p:blipFill>
                <a:blip r:embed="rId163"/>
                <a:stretch>
                  <a:fillRect/>
                </a:stretch>
              </p:blipFill>
              <p:spPr>
                <a:xfrm>
                  <a:off x="11451533" y="3248707"/>
                  <a:ext cx="10044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69" name="Freihand 168">
                  <a:extLst>
                    <a:ext uri="{FF2B5EF4-FFF2-40B4-BE49-F238E27FC236}">
                      <a16:creationId xmlns:a16="http://schemas.microsoft.com/office/drawing/2014/main" id="{32AF9B7C-731A-4AE2-9A52-8E330F8A47FB}"/>
                    </a:ext>
                  </a:extLst>
                </p14:cNvPr>
                <p14:cNvContentPartPr/>
                <p14:nvPr/>
              </p14:nvContentPartPr>
              <p14:xfrm>
                <a:off x="11543693" y="3242947"/>
                <a:ext cx="73800" cy="61560"/>
              </p14:xfrm>
            </p:contentPart>
          </mc:Choice>
          <mc:Fallback xmlns="">
            <p:pic>
              <p:nvPicPr>
                <p:cNvPr id="169" name="Freihand 168">
                  <a:extLst>
                    <a:ext uri="{FF2B5EF4-FFF2-40B4-BE49-F238E27FC236}">
                      <a16:creationId xmlns:a16="http://schemas.microsoft.com/office/drawing/2014/main" id="{32AF9B7C-731A-4AE2-9A52-8E330F8A47FB}"/>
                    </a:ext>
                  </a:extLst>
                </p:cNvPr>
                <p:cNvPicPr/>
                <p:nvPr/>
              </p:nvPicPr>
              <p:blipFill>
                <a:blip r:embed="rId165"/>
                <a:stretch>
                  <a:fillRect/>
                </a:stretch>
              </p:blipFill>
              <p:spPr>
                <a:xfrm>
                  <a:off x="11539373" y="3238627"/>
                  <a:ext cx="8244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70" name="Freihand 169">
                  <a:extLst>
                    <a:ext uri="{FF2B5EF4-FFF2-40B4-BE49-F238E27FC236}">
                      <a16:creationId xmlns:a16="http://schemas.microsoft.com/office/drawing/2014/main" id="{50D26324-6083-4E83-BE29-F10E51DA028D}"/>
                    </a:ext>
                  </a:extLst>
                </p14:cNvPr>
                <p14:cNvContentPartPr/>
                <p14:nvPr/>
              </p14:nvContentPartPr>
              <p14:xfrm>
                <a:off x="11621453" y="3238627"/>
                <a:ext cx="101880" cy="55440"/>
              </p14:xfrm>
            </p:contentPart>
          </mc:Choice>
          <mc:Fallback xmlns="">
            <p:pic>
              <p:nvPicPr>
                <p:cNvPr id="170" name="Freihand 169">
                  <a:extLst>
                    <a:ext uri="{FF2B5EF4-FFF2-40B4-BE49-F238E27FC236}">
                      <a16:creationId xmlns:a16="http://schemas.microsoft.com/office/drawing/2014/main" id="{50D26324-6083-4E83-BE29-F10E51DA028D}"/>
                    </a:ext>
                  </a:extLst>
                </p:cNvPr>
                <p:cNvPicPr/>
                <p:nvPr/>
              </p:nvPicPr>
              <p:blipFill>
                <a:blip r:embed="rId167"/>
                <a:stretch>
                  <a:fillRect/>
                </a:stretch>
              </p:blipFill>
              <p:spPr>
                <a:xfrm>
                  <a:off x="11617133" y="3234307"/>
                  <a:ext cx="1105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71" name="Freihand 170">
                  <a:extLst>
                    <a:ext uri="{FF2B5EF4-FFF2-40B4-BE49-F238E27FC236}">
                      <a16:creationId xmlns:a16="http://schemas.microsoft.com/office/drawing/2014/main" id="{8E0456FF-38D3-45B6-BF60-7EA55BFF13D6}"/>
                    </a:ext>
                  </a:extLst>
                </p14:cNvPr>
                <p14:cNvContentPartPr/>
                <p14:nvPr/>
              </p14:nvContentPartPr>
              <p14:xfrm>
                <a:off x="11724773" y="3176347"/>
                <a:ext cx="271080" cy="118440"/>
              </p14:xfrm>
            </p:contentPart>
          </mc:Choice>
          <mc:Fallback xmlns="">
            <p:pic>
              <p:nvPicPr>
                <p:cNvPr id="171" name="Freihand 170">
                  <a:extLst>
                    <a:ext uri="{FF2B5EF4-FFF2-40B4-BE49-F238E27FC236}">
                      <a16:creationId xmlns:a16="http://schemas.microsoft.com/office/drawing/2014/main" id="{8E0456FF-38D3-45B6-BF60-7EA55BFF13D6}"/>
                    </a:ext>
                  </a:extLst>
                </p:cNvPr>
                <p:cNvPicPr/>
                <p:nvPr/>
              </p:nvPicPr>
              <p:blipFill>
                <a:blip r:embed="rId169"/>
                <a:stretch>
                  <a:fillRect/>
                </a:stretch>
              </p:blipFill>
              <p:spPr>
                <a:xfrm>
                  <a:off x="11720453" y="3172027"/>
                  <a:ext cx="2797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72" name="Freihand 171">
                  <a:extLst>
                    <a:ext uri="{FF2B5EF4-FFF2-40B4-BE49-F238E27FC236}">
                      <a16:creationId xmlns:a16="http://schemas.microsoft.com/office/drawing/2014/main" id="{2610C503-847F-41E2-A6ED-C6D1E5484E68}"/>
                    </a:ext>
                  </a:extLst>
                </p14:cNvPr>
                <p14:cNvContentPartPr/>
                <p14:nvPr/>
              </p14:nvContentPartPr>
              <p14:xfrm>
                <a:off x="10965533" y="3083827"/>
                <a:ext cx="1085400" cy="387720"/>
              </p14:xfrm>
            </p:contentPart>
          </mc:Choice>
          <mc:Fallback xmlns="">
            <p:pic>
              <p:nvPicPr>
                <p:cNvPr id="172" name="Freihand 171">
                  <a:extLst>
                    <a:ext uri="{FF2B5EF4-FFF2-40B4-BE49-F238E27FC236}">
                      <a16:creationId xmlns:a16="http://schemas.microsoft.com/office/drawing/2014/main" id="{2610C503-847F-41E2-A6ED-C6D1E5484E68}"/>
                    </a:ext>
                  </a:extLst>
                </p:cNvPr>
                <p:cNvPicPr/>
                <p:nvPr/>
              </p:nvPicPr>
              <p:blipFill>
                <a:blip r:embed="rId171"/>
                <a:stretch>
                  <a:fillRect/>
                </a:stretch>
              </p:blipFill>
              <p:spPr>
                <a:xfrm>
                  <a:off x="10961213" y="3079507"/>
                  <a:ext cx="1094040" cy="396360"/>
                </a:xfrm>
                <a:prstGeom prst="rect">
                  <a:avLst/>
                </a:prstGeom>
              </p:spPr>
            </p:pic>
          </mc:Fallback>
        </mc:AlternateContent>
      </p:grpSp>
      <p:grpSp>
        <p:nvGrpSpPr>
          <p:cNvPr id="175" name="Gruppieren 174">
            <a:extLst>
              <a:ext uri="{FF2B5EF4-FFF2-40B4-BE49-F238E27FC236}">
                <a16:creationId xmlns:a16="http://schemas.microsoft.com/office/drawing/2014/main" id="{BFD26E6E-E70D-42EA-87D5-41944E0FF589}"/>
              </a:ext>
            </a:extLst>
          </p:cNvPr>
          <p:cNvGrpSpPr/>
          <p:nvPr/>
        </p:nvGrpSpPr>
        <p:grpSpPr>
          <a:xfrm>
            <a:off x="9641813" y="486787"/>
            <a:ext cx="2073600" cy="891720"/>
            <a:chOff x="9641813" y="486787"/>
            <a:chExt cx="2073600" cy="891720"/>
          </a:xfrm>
        </p:grpSpPr>
        <mc:AlternateContent xmlns:mc="http://schemas.openxmlformats.org/markup-compatibility/2006" xmlns:p14="http://schemas.microsoft.com/office/powerpoint/2010/main">
          <mc:Choice Requires="p14">
            <p:contentPart p14:bwMode="auto" r:id="rId172">
              <p14:nvContentPartPr>
                <p14:cNvPr id="2" name="Freihand 1">
                  <a:extLst>
                    <a:ext uri="{FF2B5EF4-FFF2-40B4-BE49-F238E27FC236}">
                      <a16:creationId xmlns:a16="http://schemas.microsoft.com/office/drawing/2014/main" id="{D4C9DFC2-C1B8-435F-9F66-3FE03F697A67}"/>
                    </a:ext>
                  </a:extLst>
                </p14:cNvPr>
                <p14:cNvContentPartPr/>
                <p14:nvPr/>
              </p14:nvContentPartPr>
              <p14:xfrm>
                <a:off x="9641813" y="733027"/>
                <a:ext cx="189000" cy="270360"/>
              </p14:xfrm>
            </p:contentPart>
          </mc:Choice>
          <mc:Fallback xmlns="">
            <p:pic>
              <p:nvPicPr>
                <p:cNvPr id="2" name="Freihand 1">
                  <a:extLst>
                    <a:ext uri="{FF2B5EF4-FFF2-40B4-BE49-F238E27FC236}">
                      <a16:creationId xmlns:a16="http://schemas.microsoft.com/office/drawing/2014/main" id="{D4C9DFC2-C1B8-435F-9F66-3FE03F697A67}"/>
                    </a:ext>
                  </a:extLst>
                </p:cNvPr>
                <p:cNvPicPr/>
                <p:nvPr/>
              </p:nvPicPr>
              <p:blipFill>
                <a:blip r:embed="rId173"/>
                <a:stretch>
                  <a:fillRect/>
                </a:stretch>
              </p:blipFill>
              <p:spPr>
                <a:xfrm>
                  <a:off x="9637493" y="728707"/>
                  <a:ext cx="19764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3" name="Freihand 2">
                  <a:extLst>
                    <a:ext uri="{FF2B5EF4-FFF2-40B4-BE49-F238E27FC236}">
                      <a16:creationId xmlns:a16="http://schemas.microsoft.com/office/drawing/2014/main" id="{0BE5331D-1A9C-442E-9F92-691137C5A046}"/>
                    </a:ext>
                  </a:extLst>
                </p14:cNvPr>
                <p14:cNvContentPartPr/>
                <p14:nvPr/>
              </p14:nvContentPartPr>
              <p14:xfrm>
                <a:off x="9843053" y="644107"/>
                <a:ext cx="91080" cy="103680"/>
              </p14:xfrm>
            </p:contentPart>
          </mc:Choice>
          <mc:Fallback xmlns="">
            <p:pic>
              <p:nvPicPr>
                <p:cNvPr id="3" name="Freihand 2">
                  <a:extLst>
                    <a:ext uri="{FF2B5EF4-FFF2-40B4-BE49-F238E27FC236}">
                      <a16:creationId xmlns:a16="http://schemas.microsoft.com/office/drawing/2014/main" id="{0BE5331D-1A9C-442E-9F92-691137C5A046}"/>
                    </a:ext>
                  </a:extLst>
                </p:cNvPr>
                <p:cNvPicPr/>
                <p:nvPr/>
              </p:nvPicPr>
              <p:blipFill>
                <a:blip r:embed="rId175"/>
                <a:stretch>
                  <a:fillRect/>
                </a:stretch>
              </p:blipFill>
              <p:spPr>
                <a:xfrm>
                  <a:off x="9838733" y="639787"/>
                  <a:ext cx="997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4" name="Freihand 3">
                  <a:extLst>
                    <a:ext uri="{FF2B5EF4-FFF2-40B4-BE49-F238E27FC236}">
                      <a16:creationId xmlns:a16="http://schemas.microsoft.com/office/drawing/2014/main" id="{A7802282-C2CC-4A51-9C3C-9C391C93CE22}"/>
                    </a:ext>
                  </a:extLst>
                </p14:cNvPr>
                <p14:cNvContentPartPr/>
                <p14:nvPr/>
              </p14:nvContentPartPr>
              <p14:xfrm>
                <a:off x="9939893" y="823027"/>
                <a:ext cx="144360" cy="10080"/>
              </p14:xfrm>
            </p:contentPart>
          </mc:Choice>
          <mc:Fallback xmlns="">
            <p:pic>
              <p:nvPicPr>
                <p:cNvPr id="4" name="Freihand 3">
                  <a:extLst>
                    <a:ext uri="{FF2B5EF4-FFF2-40B4-BE49-F238E27FC236}">
                      <a16:creationId xmlns:a16="http://schemas.microsoft.com/office/drawing/2014/main" id="{A7802282-C2CC-4A51-9C3C-9C391C93CE22}"/>
                    </a:ext>
                  </a:extLst>
                </p:cNvPr>
                <p:cNvPicPr/>
                <p:nvPr/>
              </p:nvPicPr>
              <p:blipFill>
                <a:blip r:embed="rId177"/>
                <a:stretch>
                  <a:fillRect/>
                </a:stretch>
              </p:blipFill>
              <p:spPr>
                <a:xfrm>
                  <a:off x="9935573" y="818707"/>
                  <a:ext cx="153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5" name="Freihand 4">
                  <a:extLst>
                    <a:ext uri="{FF2B5EF4-FFF2-40B4-BE49-F238E27FC236}">
                      <a16:creationId xmlns:a16="http://schemas.microsoft.com/office/drawing/2014/main" id="{90F69D7F-7C31-4C6C-9D5E-D68F926CF576}"/>
                    </a:ext>
                  </a:extLst>
                </p14:cNvPr>
                <p14:cNvContentPartPr/>
                <p14:nvPr/>
              </p14:nvContentPartPr>
              <p14:xfrm>
                <a:off x="9956093" y="855427"/>
                <a:ext cx="169920" cy="28440"/>
              </p14:xfrm>
            </p:contentPart>
          </mc:Choice>
          <mc:Fallback xmlns="">
            <p:pic>
              <p:nvPicPr>
                <p:cNvPr id="5" name="Freihand 4">
                  <a:extLst>
                    <a:ext uri="{FF2B5EF4-FFF2-40B4-BE49-F238E27FC236}">
                      <a16:creationId xmlns:a16="http://schemas.microsoft.com/office/drawing/2014/main" id="{90F69D7F-7C31-4C6C-9D5E-D68F926CF576}"/>
                    </a:ext>
                  </a:extLst>
                </p:cNvPr>
                <p:cNvPicPr/>
                <p:nvPr/>
              </p:nvPicPr>
              <p:blipFill>
                <a:blip r:embed="rId179"/>
                <a:stretch>
                  <a:fillRect/>
                </a:stretch>
              </p:blipFill>
              <p:spPr>
                <a:xfrm>
                  <a:off x="9951773" y="851107"/>
                  <a:ext cx="1785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6" name="Freihand 5">
                  <a:extLst>
                    <a:ext uri="{FF2B5EF4-FFF2-40B4-BE49-F238E27FC236}">
                      <a16:creationId xmlns:a16="http://schemas.microsoft.com/office/drawing/2014/main" id="{C99FFEA5-01A0-49E2-A42E-919CE64D15DD}"/>
                    </a:ext>
                  </a:extLst>
                </p14:cNvPr>
                <p14:cNvContentPartPr/>
                <p14:nvPr/>
              </p14:nvContentPartPr>
              <p14:xfrm>
                <a:off x="10245533" y="619267"/>
                <a:ext cx="141480" cy="160560"/>
              </p14:xfrm>
            </p:contentPart>
          </mc:Choice>
          <mc:Fallback xmlns="">
            <p:pic>
              <p:nvPicPr>
                <p:cNvPr id="6" name="Freihand 5">
                  <a:extLst>
                    <a:ext uri="{FF2B5EF4-FFF2-40B4-BE49-F238E27FC236}">
                      <a16:creationId xmlns:a16="http://schemas.microsoft.com/office/drawing/2014/main" id="{C99FFEA5-01A0-49E2-A42E-919CE64D15DD}"/>
                    </a:ext>
                  </a:extLst>
                </p:cNvPr>
                <p:cNvPicPr/>
                <p:nvPr/>
              </p:nvPicPr>
              <p:blipFill>
                <a:blip r:embed="rId181"/>
                <a:stretch>
                  <a:fillRect/>
                </a:stretch>
              </p:blipFill>
              <p:spPr>
                <a:xfrm>
                  <a:off x="10241213" y="614947"/>
                  <a:ext cx="1501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7" name="Freihand 6">
                  <a:extLst>
                    <a:ext uri="{FF2B5EF4-FFF2-40B4-BE49-F238E27FC236}">
                      <a16:creationId xmlns:a16="http://schemas.microsoft.com/office/drawing/2014/main" id="{D372524B-417C-44D5-B7A4-6035E932ECB3}"/>
                    </a:ext>
                  </a:extLst>
                </p14:cNvPr>
                <p14:cNvContentPartPr/>
                <p14:nvPr/>
              </p14:nvContentPartPr>
              <p14:xfrm>
                <a:off x="10167413" y="818347"/>
                <a:ext cx="297360" cy="43560"/>
              </p14:xfrm>
            </p:contentPart>
          </mc:Choice>
          <mc:Fallback xmlns="">
            <p:pic>
              <p:nvPicPr>
                <p:cNvPr id="7" name="Freihand 6">
                  <a:extLst>
                    <a:ext uri="{FF2B5EF4-FFF2-40B4-BE49-F238E27FC236}">
                      <a16:creationId xmlns:a16="http://schemas.microsoft.com/office/drawing/2014/main" id="{D372524B-417C-44D5-B7A4-6035E932ECB3}"/>
                    </a:ext>
                  </a:extLst>
                </p:cNvPr>
                <p:cNvPicPr/>
                <p:nvPr/>
              </p:nvPicPr>
              <p:blipFill>
                <a:blip r:embed="rId183"/>
                <a:stretch>
                  <a:fillRect/>
                </a:stretch>
              </p:blipFill>
              <p:spPr>
                <a:xfrm>
                  <a:off x="10163093" y="814027"/>
                  <a:ext cx="30600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9" name="Freihand 8">
                  <a:extLst>
                    <a:ext uri="{FF2B5EF4-FFF2-40B4-BE49-F238E27FC236}">
                      <a16:creationId xmlns:a16="http://schemas.microsoft.com/office/drawing/2014/main" id="{82D86EC4-0BE0-412D-9C24-C8BA2175BFF8}"/>
                    </a:ext>
                  </a:extLst>
                </p14:cNvPr>
                <p14:cNvContentPartPr/>
                <p14:nvPr/>
              </p14:nvContentPartPr>
              <p14:xfrm>
                <a:off x="10290893" y="917347"/>
                <a:ext cx="22680" cy="174960"/>
              </p14:xfrm>
            </p:contentPart>
          </mc:Choice>
          <mc:Fallback xmlns="">
            <p:pic>
              <p:nvPicPr>
                <p:cNvPr id="9" name="Freihand 8">
                  <a:extLst>
                    <a:ext uri="{FF2B5EF4-FFF2-40B4-BE49-F238E27FC236}">
                      <a16:creationId xmlns:a16="http://schemas.microsoft.com/office/drawing/2014/main" id="{82D86EC4-0BE0-412D-9C24-C8BA2175BFF8}"/>
                    </a:ext>
                  </a:extLst>
                </p:cNvPr>
                <p:cNvPicPr/>
                <p:nvPr/>
              </p:nvPicPr>
              <p:blipFill>
                <a:blip r:embed="rId185"/>
                <a:stretch>
                  <a:fillRect/>
                </a:stretch>
              </p:blipFill>
              <p:spPr>
                <a:xfrm>
                  <a:off x="10286573" y="913027"/>
                  <a:ext cx="313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 name="Freihand 9">
                  <a:extLst>
                    <a:ext uri="{FF2B5EF4-FFF2-40B4-BE49-F238E27FC236}">
                      <a16:creationId xmlns:a16="http://schemas.microsoft.com/office/drawing/2014/main" id="{BE69EF32-29BE-43BC-9ADE-665B09DB7CB0}"/>
                    </a:ext>
                  </a:extLst>
                </p14:cNvPr>
                <p14:cNvContentPartPr/>
                <p14:nvPr/>
              </p14:nvContentPartPr>
              <p14:xfrm>
                <a:off x="10241573" y="901867"/>
                <a:ext cx="176400" cy="91440"/>
              </p14:xfrm>
            </p:contentPart>
          </mc:Choice>
          <mc:Fallback xmlns="">
            <p:pic>
              <p:nvPicPr>
                <p:cNvPr id="10" name="Freihand 9">
                  <a:extLst>
                    <a:ext uri="{FF2B5EF4-FFF2-40B4-BE49-F238E27FC236}">
                      <a16:creationId xmlns:a16="http://schemas.microsoft.com/office/drawing/2014/main" id="{BE69EF32-29BE-43BC-9ADE-665B09DB7CB0}"/>
                    </a:ext>
                  </a:extLst>
                </p:cNvPr>
                <p:cNvPicPr/>
                <p:nvPr/>
              </p:nvPicPr>
              <p:blipFill>
                <a:blip r:embed="rId187"/>
                <a:stretch>
                  <a:fillRect/>
                </a:stretch>
              </p:blipFill>
              <p:spPr>
                <a:xfrm>
                  <a:off x="10237253" y="897547"/>
                  <a:ext cx="1850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 name="Freihand 10">
                  <a:extLst>
                    <a:ext uri="{FF2B5EF4-FFF2-40B4-BE49-F238E27FC236}">
                      <a16:creationId xmlns:a16="http://schemas.microsoft.com/office/drawing/2014/main" id="{D21A37AA-0234-4B30-A02F-923542F98137}"/>
                    </a:ext>
                  </a:extLst>
                </p14:cNvPr>
                <p14:cNvContentPartPr/>
                <p14:nvPr/>
              </p14:nvContentPartPr>
              <p14:xfrm>
                <a:off x="10552613" y="796747"/>
                <a:ext cx="216720" cy="19440"/>
              </p14:xfrm>
            </p:contentPart>
          </mc:Choice>
          <mc:Fallback xmlns="">
            <p:pic>
              <p:nvPicPr>
                <p:cNvPr id="11" name="Freihand 10">
                  <a:extLst>
                    <a:ext uri="{FF2B5EF4-FFF2-40B4-BE49-F238E27FC236}">
                      <a16:creationId xmlns:a16="http://schemas.microsoft.com/office/drawing/2014/main" id="{D21A37AA-0234-4B30-A02F-923542F98137}"/>
                    </a:ext>
                  </a:extLst>
                </p:cNvPr>
                <p:cNvPicPr/>
                <p:nvPr/>
              </p:nvPicPr>
              <p:blipFill>
                <a:blip r:embed="rId189"/>
                <a:stretch>
                  <a:fillRect/>
                </a:stretch>
              </p:blipFill>
              <p:spPr>
                <a:xfrm>
                  <a:off x="10548293" y="792427"/>
                  <a:ext cx="2253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2" name="Freihand 11">
                  <a:extLst>
                    <a:ext uri="{FF2B5EF4-FFF2-40B4-BE49-F238E27FC236}">
                      <a16:creationId xmlns:a16="http://schemas.microsoft.com/office/drawing/2014/main" id="{024A0D13-A91D-4289-BCD3-4CF4A1EB7727}"/>
                    </a:ext>
                  </a:extLst>
                </p14:cNvPr>
                <p14:cNvContentPartPr/>
                <p14:nvPr/>
              </p14:nvContentPartPr>
              <p14:xfrm>
                <a:off x="10581413" y="835627"/>
                <a:ext cx="175680" cy="13680"/>
              </p14:xfrm>
            </p:contentPart>
          </mc:Choice>
          <mc:Fallback xmlns="">
            <p:pic>
              <p:nvPicPr>
                <p:cNvPr id="12" name="Freihand 11">
                  <a:extLst>
                    <a:ext uri="{FF2B5EF4-FFF2-40B4-BE49-F238E27FC236}">
                      <a16:creationId xmlns:a16="http://schemas.microsoft.com/office/drawing/2014/main" id="{024A0D13-A91D-4289-BCD3-4CF4A1EB7727}"/>
                    </a:ext>
                  </a:extLst>
                </p:cNvPr>
                <p:cNvPicPr/>
                <p:nvPr/>
              </p:nvPicPr>
              <p:blipFill>
                <a:blip r:embed="rId191"/>
                <a:stretch>
                  <a:fillRect/>
                </a:stretch>
              </p:blipFill>
              <p:spPr>
                <a:xfrm>
                  <a:off x="10577093" y="831307"/>
                  <a:ext cx="1843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 name="Freihand 12">
                  <a:extLst>
                    <a:ext uri="{FF2B5EF4-FFF2-40B4-BE49-F238E27FC236}">
                      <a16:creationId xmlns:a16="http://schemas.microsoft.com/office/drawing/2014/main" id="{D93D9171-A1F3-403E-ACA4-BBC60828EE4A}"/>
                    </a:ext>
                  </a:extLst>
                </p14:cNvPr>
                <p14:cNvContentPartPr/>
                <p14:nvPr/>
              </p14:nvContentPartPr>
              <p14:xfrm>
                <a:off x="10879133" y="673987"/>
                <a:ext cx="201960" cy="235800"/>
              </p14:xfrm>
            </p:contentPart>
          </mc:Choice>
          <mc:Fallback xmlns="">
            <p:pic>
              <p:nvPicPr>
                <p:cNvPr id="13" name="Freihand 12">
                  <a:extLst>
                    <a:ext uri="{FF2B5EF4-FFF2-40B4-BE49-F238E27FC236}">
                      <a16:creationId xmlns:a16="http://schemas.microsoft.com/office/drawing/2014/main" id="{D93D9171-A1F3-403E-ACA4-BBC60828EE4A}"/>
                    </a:ext>
                  </a:extLst>
                </p:cNvPr>
                <p:cNvPicPr/>
                <p:nvPr/>
              </p:nvPicPr>
              <p:blipFill>
                <a:blip r:embed="rId193"/>
                <a:stretch>
                  <a:fillRect/>
                </a:stretch>
              </p:blipFill>
              <p:spPr>
                <a:xfrm>
                  <a:off x="10874813" y="669667"/>
                  <a:ext cx="21060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5" name="Freihand 14">
                  <a:extLst>
                    <a:ext uri="{FF2B5EF4-FFF2-40B4-BE49-F238E27FC236}">
                      <a16:creationId xmlns:a16="http://schemas.microsoft.com/office/drawing/2014/main" id="{B8DBABA3-3841-47F0-BB47-D31AA6451431}"/>
                    </a:ext>
                  </a:extLst>
                </p14:cNvPr>
                <p14:cNvContentPartPr/>
                <p14:nvPr/>
              </p14:nvContentPartPr>
              <p14:xfrm>
                <a:off x="11039693" y="577507"/>
                <a:ext cx="7200" cy="108720"/>
              </p14:xfrm>
            </p:contentPart>
          </mc:Choice>
          <mc:Fallback xmlns="">
            <p:pic>
              <p:nvPicPr>
                <p:cNvPr id="15" name="Freihand 14">
                  <a:extLst>
                    <a:ext uri="{FF2B5EF4-FFF2-40B4-BE49-F238E27FC236}">
                      <a16:creationId xmlns:a16="http://schemas.microsoft.com/office/drawing/2014/main" id="{B8DBABA3-3841-47F0-BB47-D31AA6451431}"/>
                    </a:ext>
                  </a:extLst>
                </p:cNvPr>
                <p:cNvPicPr/>
                <p:nvPr/>
              </p:nvPicPr>
              <p:blipFill>
                <a:blip r:embed="rId195"/>
                <a:stretch>
                  <a:fillRect/>
                </a:stretch>
              </p:blipFill>
              <p:spPr>
                <a:xfrm>
                  <a:off x="11035373" y="573187"/>
                  <a:ext cx="158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6" name="Freihand 15">
                  <a:extLst>
                    <a:ext uri="{FF2B5EF4-FFF2-40B4-BE49-F238E27FC236}">
                      <a16:creationId xmlns:a16="http://schemas.microsoft.com/office/drawing/2014/main" id="{E26420FE-7AAC-494C-8FFC-0C896C79DF88}"/>
                    </a:ext>
                  </a:extLst>
                </p14:cNvPr>
                <p14:cNvContentPartPr/>
                <p14:nvPr/>
              </p14:nvContentPartPr>
              <p14:xfrm>
                <a:off x="10965533" y="566707"/>
                <a:ext cx="137160" cy="97200"/>
              </p14:xfrm>
            </p:contentPart>
          </mc:Choice>
          <mc:Fallback xmlns="">
            <p:pic>
              <p:nvPicPr>
                <p:cNvPr id="16" name="Freihand 15">
                  <a:extLst>
                    <a:ext uri="{FF2B5EF4-FFF2-40B4-BE49-F238E27FC236}">
                      <a16:creationId xmlns:a16="http://schemas.microsoft.com/office/drawing/2014/main" id="{E26420FE-7AAC-494C-8FFC-0C896C79DF88}"/>
                    </a:ext>
                  </a:extLst>
                </p:cNvPr>
                <p:cNvPicPr/>
                <p:nvPr/>
              </p:nvPicPr>
              <p:blipFill>
                <a:blip r:embed="rId197"/>
                <a:stretch>
                  <a:fillRect/>
                </a:stretch>
              </p:blipFill>
              <p:spPr>
                <a:xfrm>
                  <a:off x="10961213" y="562387"/>
                  <a:ext cx="1458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7" name="Freihand 16">
                  <a:extLst>
                    <a:ext uri="{FF2B5EF4-FFF2-40B4-BE49-F238E27FC236}">
                      <a16:creationId xmlns:a16="http://schemas.microsoft.com/office/drawing/2014/main" id="{072E6263-BDFE-464D-951E-11B6247CAA70}"/>
                    </a:ext>
                  </a:extLst>
                </p14:cNvPr>
                <p14:cNvContentPartPr/>
                <p14:nvPr/>
              </p14:nvContentPartPr>
              <p14:xfrm>
                <a:off x="11154893" y="619987"/>
                <a:ext cx="118080" cy="248040"/>
              </p14:xfrm>
            </p:contentPart>
          </mc:Choice>
          <mc:Fallback xmlns="">
            <p:pic>
              <p:nvPicPr>
                <p:cNvPr id="17" name="Freihand 16">
                  <a:extLst>
                    <a:ext uri="{FF2B5EF4-FFF2-40B4-BE49-F238E27FC236}">
                      <a16:creationId xmlns:a16="http://schemas.microsoft.com/office/drawing/2014/main" id="{072E6263-BDFE-464D-951E-11B6247CAA70}"/>
                    </a:ext>
                  </a:extLst>
                </p:cNvPr>
                <p:cNvPicPr/>
                <p:nvPr/>
              </p:nvPicPr>
              <p:blipFill>
                <a:blip r:embed="rId199"/>
                <a:stretch>
                  <a:fillRect/>
                </a:stretch>
              </p:blipFill>
              <p:spPr>
                <a:xfrm>
                  <a:off x="11150573" y="615667"/>
                  <a:ext cx="12672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9" name="Freihand 18">
                  <a:extLst>
                    <a:ext uri="{FF2B5EF4-FFF2-40B4-BE49-F238E27FC236}">
                      <a16:creationId xmlns:a16="http://schemas.microsoft.com/office/drawing/2014/main" id="{8B141844-40F1-4737-B035-A7ECB3A40632}"/>
                    </a:ext>
                  </a:extLst>
                </p14:cNvPr>
                <p14:cNvContentPartPr/>
                <p14:nvPr/>
              </p14:nvContentPartPr>
              <p14:xfrm>
                <a:off x="11305733" y="718267"/>
                <a:ext cx="99360" cy="100080"/>
              </p14:xfrm>
            </p:contentPart>
          </mc:Choice>
          <mc:Fallback xmlns="">
            <p:pic>
              <p:nvPicPr>
                <p:cNvPr id="19" name="Freihand 18">
                  <a:extLst>
                    <a:ext uri="{FF2B5EF4-FFF2-40B4-BE49-F238E27FC236}">
                      <a16:creationId xmlns:a16="http://schemas.microsoft.com/office/drawing/2014/main" id="{8B141844-40F1-4737-B035-A7ECB3A40632}"/>
                    </a:ext>
                  </a:extLst>
                </p:cNvPr>
                <p:cNvPicPr/>
                <p:nvPr/>
              </p:nvPicPr>
              <p:blipFill>
                <a:blip r:embed="rId201"/>
                <a:stretch>
                  <a:fillRect/>
                </a:stretch>
              </p:blipFill>
              <p:spPr>
                <a:xfrm>
                  <a:off x="11301413" y="713947"/>
                  <a:ext cx="1080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0" name="Freihand 19">
                  <a:extLst>
                    <a:ext uri="{FF2B5EF4-FFF2-40B4-BE49-F238E27FC236}">
                      <a16:creationId xmlns:a16="http://schemas.microsoft.com/office/drawing/2014/main" id="{83CACA41-2031-451C-A108-BF27B65BF9C5}"/>
                    </a:ext>
                  </a:extLst>
                </p14:cNvPr>
                <p14:cNvContentPartPr/>
                <p14:nvPr/>
              </p14:nvContentPartPr>
              <p14:xfrm>
                <a:off x="11372333" y="631867"/>
                <a:ext cx="2880" cy="20880"/>
              </p14:xfrm>
            </p:contentPart>
          </mc:Choice>
          <mc:Fallback xmlns="">
            <p:pic>
              <p:nvPicPr>
                <p:cNvPr id="20" name="Freihand 19">
                  <a:extLst>
                    <a:ext uri="{FF2B5EF4-FFF2-40B4-BE49-F238E27FC236}">
                      <a16:creationId xmlns:a16="http://schemas.microsoft.com/office/drawing/2014/main" id="{83CACA41-2031-451C-A108-BF27B65BF9C5}"/>
                    </a:ext>
                  </a:extLst>
                </p:cNvPr>
                <p:cNvPicPr/>
                <p:nvPr/>
              </p:nvPicPr>
              <p:blipFill>
                <a:blip r:embed="rId203"/>
                <a:stretch>
                  <a:fillRect/>
                </a:stretch>
              </p:blipFill>
              <p:spPr>
                <a:xfrm>
                  <a:off x="11368013" y="627547"/>
                  <a:ext cx="115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1" name="Freihand 20">
                  <a:extLst>
                    <a:ext uri="{FF2B5EF4-FFF2-40B4-BE49-F238E27FC236}">
                      <a16:creationId xmlns:a16="http://schemas.microsoft.com/office/drawing/2014/main" id="{73F072E7-2D42-4BB6-AA3C-ADEF7FCD0D60}"/>
                    </a:ext>
                  </a:extLst>
                </p14:cNvPr>
                <p14:cNvContentPartPr/>
                <p14:nvPr/>
              </p14:nvContentPartPr>
              <p14:xfrm>
                <a:off x="11432093" y="775507"/>
                <a:ext cx="8280" cy="82080"/>
              </p14:xfrm>
            </p:contentPart>
          </mc:Choice>
          <mc:Fallback xmlns="">
            <p:pic>
              <p:nvPicPr>
                <p:cNvPr id="21" name="Freihand 20">
                  <a:extLst>
                    <a:ext uri="{FF2B5EF4-FFF2-40B4-BE49-F238E27FC236}">
                      <a16:creationId xmlns:a16="http://schemas.microsoft.com/office/drawing/2014/main" id="{73F072E7-2D42-4BB6-AA3C-ADEF7FCD0D60}"/>
                    </a:ext>
                  </a:extLst>
                </p:cNvPr>
                <p:cNvPicPr/>
                <p:nvPr/>
              </p:nvPicPr>
              <p:blipFill>
                <a:blip r:embed="rId205"/>
                <a:stretch>
                  <a:fillRect/>
                </a:stretch>
              </p:blipFill>
              <p:spPr>
                <a:xfrm>
                  <a:off x="11427773" y="771187"/>
                  <a:ext cx="169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2" name="Freihand 21">
                  <a:extLst>
                    <a:ext uri="{FF2B5EF4-FFF2-40B4-BE49-F238E27FC236}">
                      <a16:creationId xmlns:a16="http://schemas.microsoft.com/office/drawing/2014/main" id="{8C53D842-0D45-4D2C-9E53-9C4A29897F7B}"/>
                    </a:ext>
                  </a:extLst>
                </p14:cNvPr>
                <p14:cNvContentPartPr/>
                <p14:nvPr/>
              </p14:nvContentPartPr>
              <p14:xfrm>
                <a:off x="11503373" y="716827"/>
                <a:ext cx="108720" cy="218160"/>
              </p14:xfrm>
            </p:contentPart>
          </mc:Choice>
          <mc:Fallback xmlns="">
            <p:pic>
              <p:nvPicPr>
                <p:cNvPr id="22" name="Freihand 21">
                  <a:extLst>
                    <a:ext uri="{FF2B5EF4-FFF2-40B4-BE49-F238E27FC236}">
                      <a16:creationId xmlns:a16="http://schemas.microsoft.com/office/drawing/2014/main" id="{8C53D842-0D45-4D2C-9E53-9C4A29897F7B}"/>
                    </a:ext>
                  </a:extLst>
                </p:cNvPr>
                <p:cNvPicPr/>
                <p:nvPr/>
              </p:nvPicPr>
              <p:blipFill>
                <a:blip r:embed="rId207"/>
                <a:stretch>
                  <a:fillRect/>
                </a:stretch>
              </p:blipFill>
              <p:spPr>
                <a:xfrm>
                  <a:off x="11499053" y="712507"/>
                  <a:ext cx="11736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4" name="Freihand 23">
                  <a:extLst>
                    <a:ext uri="{FF2B5EF4-FFF2-40B4-BE49-F238E27FC236}">
                      <a16:creationId xmlns:a16="http://schemas.microsoft.com/office/drawing/2014/main" id="{FAEDF7B5-D99C-4C72-9CCA-6F3D30D0476D}"/>
                    </a:ext>
                  </a:extLst>
                </p14:cNvPr>
                <p14:cNvContentPartPr/>
                <p14:nvPr/>
              </p14:nvContentPartPr>
              <p14:xfrm>
                <a:off x="11507693" y="596587"/>
                <a:ext cx="207720" cy="390600"/>
              </p14:xfrm>
            </p:contentPart>
          </mc:Choice>
          <mc:Fallback xmlns="">
            <p:pic>
              <p:nvPicPr>
                <p:cNvPr id="24" name="Freihand 23">
                  <a:extLst>
                    <a:ext uri="{FF2B5EF4-FFF2-40B4-BE49-F238E27FC236}">
                      <a16:creationId xmlns:a16="http://schemas.microsoft.com/office/drawing/2014/main" id="{FAEDF7B5-D99C-4C72-9CCA-6F3D30D0476D}"/>
                    </a:ext>
                  </a:extLst>
                </p:cNvPr>
                <p:cNvPicPr/>
                <p:nvPr/>
              </p:nvPicPr>
              <p:blipFill>
                <a:blip r:embed="rId209"/>
                <a:stretch>
                  <a:fillRect/>
                </a:stretch>
              </p:blipFill>
              <p:spPr>
                <a:xfrm>
                  <a:off x="11503373" y="592267"/>
                  <a:ext cx="216360" cy="3992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48" name="Freihand 47">
                  <a:extLst>
                    <a:ext uri="{FF2B5EF4-FFF2-40B4-BE49-F238E27FC236}">
                      <a16:creationId xmlns:a16="http://schemas.microsoft.com/office/drawing/2014/main" id="{91204D5C-7CDE-4028-B2E1-6F2E7AA08101}"/>
                    </a:ext>
                  </a:extLst>
                </p14:cNvPr>
                <p14:cNvContentPartPr/>
                <p14:nvPr/>
              </p14:nvContentPartPr>
              <p14:xfrm>
                <a:off x="11014133" y="1114987"/>
                <a:ext cx="55080" cy="263520"/>
              </p14:xfrm>
            </p:contentPart>
          </mc:Choice>
          <mc:Fallback xmlns="">
            <p:pic>
              <p:nvPicPr>
                <p:cNvPr id="48" name="Freihand 47">
                  <a:extLst>
                    <a:ext uri="{FF2B5EF4-FFF2-40B4-BE49-F238E27FC236}">
                      <a16:creationId xmlns:a16="http://schemas.microsoft.com/office/drawing/2014/main" id="{91204D5C-7CDE-4028-B2E1-6F2E7AA08101}"/>
                    </a:ext>
                  </a:extLst>
                </p:cNvPr>
                <p:cNvPicPr/>
                <p:nvPr/>
              </p:nvPicPr>
              <p:blipFill>
                <a:blip r:embed="rId211"/>
                <a:stretch>
                  <a:fillRect/>
                </a:stretch>
              </p:blipFill>
              <p:spPr>
                <a:xfrm>
                  <a:off x="11009813" y="1110667"/>
                  <a:ext cx="6372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49" name="Freihand 48">
                  <a:extLst>
                    <a:ext uri="{FF2B5EF4-FFF2-40B4-BE49-F238E27FC236}">
                      <a16:creationId xmlns:a16="http://schemas.microsoft.com/office/drawing/2014/main" id="{806F3EDB-50E7-474A-9DA5-8B1850C1654A}"/>
                    </a:ext>
                  </a:extLst>
                </p14:cNvPr>
                <p14:cNvContentPartPr/>
                <p14:nvPr/>
              </p14:nvContentPartPr>
              <p14:xfrm>
                <a:off x="10956893" y="1009147"/>
                <a:ext cx="148680" cy="175320"/>
              </p14:xfrm>
            </p:contentPart>
          </mc:Choice>
          <mc:Fallback xmlns="">
            <p:pic>
              <p:nvPicPr>
                <p:cNvPr id="49" name="Freihand 48">
                  <a:extLst>
                    <a:ext uri="{FF2B5EF4-FFF2-40B4-BE49-F238E27FC236}">
                      <a16:creationId xmlns:a16="http://schemas.microsoft.com/office/drawing/2014/main" id="{806F3EDB-50E7-474A-9DA5-8B1850C1654A}"/>
                    </a:ext>
                  </a:extLst>
                </p:cNvPr>
                <p:cNvPicPr/>
                <p:nvPr/>
              </p:nvPicPr>
              <p:blipFill>
                <a:blip r:embed="rId213"/>
                <a:stretch>
                  <a:fillRect/>
                </a:stretch>
              </p:blipFill>
              <p:spPr>
                <a:xfrm>
                  <a:off x="10952573" y="1004827"/>
                  <a:ext cx="157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74" name="Freihand 173">
                  <a:extLst>
                    <a:ext uri="{FF2B5EF4-FFF2-40B4-BE49-F238E27FC236}">
                      <a16:creationId xmlns:a16="http://schemas.microsoft.com/office/drawing/2014/main" id="{340E2B73-2423-4A8D-82AA-66F72BF67663}"/>
                    </a:ext>
                  </a:extLst>
                </p14:cNvPr>
                <p14:cNvContentPartPr/>
                <p14:nvPr/>
              </p14:nvContentPartPr>
              <p14:xfrm>
                <a:off x="11225813" y="486787"/>
                <a:ext cx="271440" cy="167400"/>
              </p14:xfrm>
            </p:contentPart>
          </mc:Choice>
          <mc:Fallback xmlns="">
            <p:pic>
              <p:nvPicPr>
                <p:cNvPr id="174" name="Freihand 173">
                  <a:extLst>
                    <a:ext uri="{FF2B5EF4-FFF2-40B4-BE49-F238E27FC236}">
                      <a16:creationId xmlns:a16="http://schemas.microsoft.com/office/drawing/2014/main" id="{340E2B73-2423-4A8D-82AA-66F72BF67663}"/>
                    </a:ext>
                  </a:extLst>
                </p:cNvPr>
                <p:cNvPicPr/>
                <p:nvPr/>
              </p:nvPicPr>
              <p:blipFill>
                <a:blip r:embed="rId215"/>
                <a:stretch>
                  <a:fillRect/>
                </a:stretch>
              </p:blipFill>
              <p:spPr>
                <a:xfrm>
                  <a:off x="11221493" y="482467"/>
                  <a:ext cx="280080" cy="176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6">
            <p14:nvContentPartPr>
              <p14:cNvPr id="176" name="Freihand 175">
                <a:extLst>
                  <a:ext uri="{FF2B5EF4-FFF2-40B4-BE49-F238E27FC236}">
                    <a16:creationId xmlns:a16="http://schemas.microsoft.com/office/drawing/2014/main" id="{D136BA14-71C7-4C7D-83E7-51F29095A04D}"/>
                  </a:ext>
                </a:extLst>
              </p14:cNvPr>
              <p14:cNvContentPartPr/>
              <p14:nvPr/>
            </p14:nvContentPartPr>
            <p14:xfrm>
              <a:off x="4351275" y="2659648"/>
              <a:ext cx="174644" cy="358857"/>
            </p14:xfrm>
          </p:contentPart>
        </mc:Choice>
        <mc:Fallback xmlns="">
          <p:pic>
            <p:nvPicPr>
              <p:cNvPr id="176" name="Freihand 175">
                <a:extLst>
                  <a:ext uri="{FF2B5EF4-FFF2-40B4-BE49-F238E27FC236}">
                    <a16:creationId xmlns:a16="http://schemas.microsoft.com/office/drawing/2014/main" id="{D136BA14-71C7-4C7D-83E7-51F29095A04D}"/>
                  </a:ext>
                </a:extLst>
              </p:cNvPr>
              <p:cNvPicPr/>
              <p:nvPr/>
            </p:nvPicPr>
            <p:blipFill>
              <a:blip r:embed="rId217"/>
              <a:stretch>
                <a:fillRect/>
              </a:stretch>
            </p:blipFill>
            <p:spPr>
              <a:xfrm>
                <a:off x="4346963" y="2655329"/>
                <a:ext cx="183268" cy="367495"/>
              </a:xfrm>
              <a:prstGeom prst="rect">
                <a:avLst/>
              </a:prstGeom>
            </p:spPr>
          </p:pic>
        </mc:Fallback>
      </mc:AlternateContent>
      <p:grpSp>
        <p:nvGrpSpPr>
          <p:cNvPr id="189" name="Gruppieren 188">
            <a:extLst>
              <a:ext uri="{FF2B5EF4-FFF2-40B4-BE49-F238E27FC236}">
                <a16:creationId xmlns:a16="http://schemas.microsoft.com/office/drawing/2014/main" id="{E33B91B9-DC6A-450F-A980-E663669D3778}"/>
              </a:ext>
            </a:extLst>
          </p:cNvPr>
          <p:cNvGrpSpPr/>
          <p:nvPr/>
        </p:nvGrpSpPr>
        <p:grpSpPr>
          <a:xfrm>
            <a:off x="25853" y="1762267"/>
            <a:ext cx="1324440" cy="286920"/>
            <a:chOff x="25853" y="1762267"/>
            <a:chExt cx="1324440" cy="286920"/>
          </a:xfrm>
        </p:grpSpPr>
        <mc:AlternateContent xmlns:mc="http://schemas.openxmlformats.org/markup-compatibility/2006" xmlns:p14="http://schemas.microsoft.com/office/powerpoint/2010/main">
          <mc:Choice Requires="p14">
            <p:contentPart p14:bwMode="auto" r:id="rId218">
              <p14:nvContentPartPr>
                <p14:cNvPr id="178" name="Freihand 177">
                  <a:extLst>
                    <a:ext uri="{FF2B5EF4-FFF2-40B4-BE49-F238E27FC236}">
                      <a16:creationId xmlns:a16="http://schemas.microsoft.com/office/drawing/2014/main" id="{59FCAAE5-59E2-4D17-90C1-C866799D2A11}"/>
                    </a:ext>
                  </a:extLst>
                </p14:cNvPr>
                <p14:cNvContentPartPr/>
                <p14:nvPr/>
              </p14:nvContentPartPr>
              <p14:xfrm>
                <a:off x="321773" y="1877107"/>
                <a:ext cx="194040" cy="23400"/>
              </p14:xfrm>
            </p:contentPart>
          </mc:Choice>
          <mc:Fallback xmlns="">
            <p:pic>
              <p:nvPicPr>
                <p:cNvPr id="178" name="Freihand 177">
                  <a:extLst>
                    <a:ext uri="{FF2B5EF4-FFF2-40B4-BE49-F238E27FC236}">
                      <a16:creationId xmlns:a16="http://schemas.microsoft.com/office/drawing/2014/main" id="{59FCAAE5-59E2-4D17-90C1-C866799D2A11}"/>
                    </a:ext>
                  </a:extLst>
                </p:cNvPr>
                <p:cNvPicPr/>
                <p:nvPr/>
              </p:nvPicPr>
              <p:blipFill>
                <a:blip r:embed="rId219"/>
                <a:stretch>
                  <a:fillRect/>
                </a:stretch>
              </p:blipFill>
              <p:spPr>
                <a:xfrm>
                  <a:off x="317453" y="1872787"/>
                  <a:ext cx="2026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79" name="Freihand 178">
                  <a:extLst>
                    <a:ext uri="{FF2B5EF4-FFF2-40B4-BE49-F238E27FC236}">
                      <a16:creationId xmlns:a16="http://schemas.microsoft.com/office/drawing/2014/main" id="{9668D0C6-2246-481E-BB00-4AE8EE7F314D}"/>
                    </a:ext>
                  </a:extLst>
                </p14:cNvPr>
                <p14:cNvContentPartPr/>
                <p14:nvPr/>
              </p14:nvContentPartPr>
              <p14:xfrm>
                <a:off x="747293" y="1854787"/>
                <a:ext cx="603000" cy="20520"/>
              </p14:xfrm>
            </p:contentPart>
          </mc:Choice>
          <mc:Fallback xmlns="">
            <p:pic>
              <p:nvPicPr>
                <p:cNvPr id="179" name="Freihand 178">
                  <a:extLst>
                    <a:ext uri="{FF2B5EF4-FFF2-40B4-BE49-F238E27FC236}">
                      <a16:creationId xmlns:a16="http://schemas.microsoft.com/office/drawing/2014/main" id="{9668D0C6-2246-481E-BB00-4AE8EE7F314D}"/>
                    </a:ext>
                  </a:extLst>
                </p:cNvPr>
                <p:cNvPicPr/>
                <p:nvPr/>
              </p:nvPicPr>
              <p:blipFill>
                <a:blip r:embed="rId221"/>
                <a:stretch>
                  <a:fillRect/>
                </a:stretch>
              </p:blipFill>
              <p:spPr>
                <a:xfrm>
                  <a:off x="742973" y="1850467"/>
                  <a:ext cx="6116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82" name="Freihand 181">
                  <a:extLst>
                    <a:ext uri="{FF2B5EF4-FFF2-40B4-BE49-F238E27FC236}">
                      <a16:creationId xmlns:a16="http://schemas.microsoft.com/office/drawing/2014/main" id="{BB80C0D8-61D2-45EF-B9A9-CF0B03B3B17C}"/>
                    </a:ext>
                  </a:extLst>
                </p14:cNvPr>
                <p14:cNvContentPartPr/>
                <p14:nvPr/>
              </p14:nvContentPartPr>
              <p14:xfrm>
                <a:off x="25853" y="1873507"/>
                <a:ext cx="47160" cy="96480"/>
              </p14:xfrm>
            </p:contentPart>
          </mc:Choice>
          <mc:Fallback xmlns="">
            <p:pic>
              <p:nvPicPr>
                <p:cNvPr id="182" name="Freihand 181">
                  <a:extLst>
                    <a:ext uri="{FF2B5EF4-FFF2-40B4-BE49-F238E27FC236}">
                      <a16:creationId xmlns:a16="http://schemas.microsoft.com/office/drawing/2014/main" id="{BB80C0D8-61D2-45EF-B9A9-CF0B03B3B17C}"/>
                    </a:ext>
                  </a:extLst>
                </p:cNvPr>
                <p:cNvPicPr/>
                <p:nvPr/>
              </p:nvPicPr>
              <p:blipFill>
                <a:blip r:embed="rId223"/>
                <a:stretch>
                  <a:fillRect/>
                </a:stretch>
              </p:blipFill>
              <p:spPr>
                <a:xfrm>
                  <a:off x="21533" y="1869187"/>
                  <a:ext cx="558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83" name="Freihand 182">
                  <a:extLst>
                    <a:ext uri="{FF2B5EF4-FFF2-40B4-BE49-F238E27FC236}">
                      <a16:creationId xmlns:a16="http://schemas.microsoft.com/office/drawing/2014/main" id="{54B45B51-A662-42DC-9431-BBBB86DCA3F0}"/>
                    </a:ext>
                  </a:extLst>
                </p14:cNvPr>
                <p14:cNvContentPartPr/>
                <p14:nvPr/>
              </p14:nvContentPartPr>
              <p14:xfrm>
                <a:off x="41333" y="1796467"/>
                <a:ext cx="9720" cy="8280"/>
              </p14:xfrm>
            </p:contentPart>
          </mc:Choice>
          <mc:Fallback xmlns="">
            <p:pic>
              <p:nvPicPr>
                <p:cNvPr id="183" name="Freihand 182">
                  <a:extLst>
                    <a:ext uri="{FF2B5EF4-FFF2-40B4-BE49-F238E27FC236}">
                      <a16:creationId xmlns:a16="http://schemas.microsoft.com/office/drawing/2014/main" id="{54B45B51-A662-42DC-9431-BBBB86DCA3F0}"/>
                    </a:ext>
                  </a:extLst>
                </p:cNvPr>
                <p:cNvPicPr/>
                <p:nvPr/>
              </p:nvPicPr>
              <p:blipFill>
                <a:blip r:embed="rId225"/>
                <a:stretch>
                  <a:fillRect/>
                </a:stretch>
              </p:blipFill>
              <p:spPr>
                <a:xfrm>
                  <a:off x="37013" y="1792147"/>
                  <a:ext cx="183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84" name="Freihand 183">
                  <a:extLst>
                    <a:ext uri="{FF2B5EF4-FFF2-40B4-BE49-F238E27FC236}">
                      <a16:creationId xmlns:a16="http://schemas.microsoft.com/office/drawing/2014/main" id="{1A2A281E-17A3-4827-AB28-DE6797F07D0D}"/>
                    </a:ext>
                  </a:extLst>
                </p14:cNvPr>
                <p14:cNvContentPartPr/>
                <p14:nvPr/>
              </p14:nvContentPartPr>
              <p14:xfrm>
                <a:off x="53573" y="1762267"/>
                <a:ext cx="74160" cy="114480"/>
              </p14:xfrm>
            </p:contentPart>
          </mc:Choice>
          <mc:Fallback xmlns="">
            <p:pic>
              <p:nvPicPr>
                <p:cNvPr id="184" name="Freihand 183">
                  <a:extLst>
                    <a:ext uri="{FF2B5EF4-FFF2-40B4-BE49-F238E27FC236}">
                      <a16:creationId xmlns:a16="http://schemas.microsoft.com/office/drawing/2014/main" id="{1A2A281E-17A3-4827-AB28-DE6797F07D0D}"/>
                    </a:ext>
                  </a:extLst>
                </p:cNvPr>
                <p:cNvPicPr/>
                <p:nvPr/>
              </p:nvPicPr>
              <p:blipFill>
                <a:blip r:embed="rId227"/>
                <a:stretch>
                  <a:fillRect/>
                </a:stretch>
              </p:blipFill>
              <p:spPr>
                <a:xfrm>
                  <a:off x="49253" y="1757947"/>
                  <a:ext cx="828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85" name="Freihand 184">
                  <a:extLst>
                    <a:ext uri="{FF2B5EF4-FFF2-40B4-BE49-F238E27FC236}">
                      <a16:creationId xmlns:a16="http://schemas.microsoft.com/office/drawing/2014/main" id="{09965B26-0C4B-4C84-A09F-750F5E515D3E}"/>
                    </a:ext>
                  </a:extLst>
                </p14:cNvPr>
                <p14:cNvContentPartPr/>
                <p14:nvPr/>
              </p14:nvContentPartPr>
              <p14:xfrm>
                <a:off x="111533" y="1800787"/>
                <a:ext cx="39960" cy="166320"/>
              </p14:xfrm>
            </p:contentPart>
          </mc:Choice>
          <mc:Fallback xmlns="">
            <p:pic>
              <p:nvPicPr>
                <p:cNvPr id="185" name="Freihand 184">
                  <a:extLst>
                    <a:ext uri="{FF2B5EF4-FFF2-40B4-BE49-F238E27FC236}">
                      <a16:creationId xmlns:a16="http://schemas.microsoft.com/office/drawing/2014/main" id="{09965B26-0C4B-4C84-A09F-750F5E515D3E}"/>
                    </a:ext>
                  </a:extLst>
                </p:cNvPr>
                <p:cNvPicPr/>
                <p:nvPr/>
              </p:nvPicPr>
              <p:blipFill>
                <a:blip r:embed="rId229"/>
                <a:stretch>
                  <a:fillRect/>
                </a:stretch>
              </p:blipFill>
              <p:spPr>
                <a:xfrm>
                  <a:off x="107213" y="1796467"/>
                  <a:ext cx="486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86" name="Freihand 185">
                  <a:extLst>
                    <a:ext uri="{FF2B5EF4-FFF2-40B4-BE49-F238E27FC236}">
                      <a16:creationId xmlns:a16="http://schemas.microsoft.com/office/drawing/2014/main" id="{C1F6DBC4-234E-430A-8CC4-DC2B48B0B62C}"/>
                    </a:ext>
                  </a:extLst>
                </p14:cNvPr>
                <p14:cNvContentPartPr/>
                <p14:nvPr/>
              </p14:nvContentPartPr>
              <p14:xfrm>
                <a:off x="164093" y="1865587"/>
                <a:ext cx="42840" cy="51840"/>
              </p14:xfrm>
            </p:contentPart>
          </mc:Choice>
          <mc:Fallback xmlns="">
            <p:pic>
              <p:nvPicPr>
                <p:cNvPr id="186" name="Freihand 185">
                  <a:extLst>
                    <a:ext uri="{FF2B5EF4-FFF2-40B4-BE49-F238E27FC236}">
                      <a16:creationId xmlns:a16="http://schemas.microsoft.com/office/drawing/2014/main" id="{C1F6DBC4-234E-430A-8CC4-DC2B48B0B62C}"/>
                    </a:ext>
                  </a:extLst>
                </p:cNvPr>
                <p:cNvPicPr/>
                <p:nvPr/>
              </p:nvPicPr>
              <p:blipFill>
                <a:blip r:embed="rId231"/>
                <a:stretch>
                  <a:fillRect/>
                </a:stretch>
              </p:blipFill>
              <p:spPr>
                <a:xfrm>
                  <a:off x="159773" y="1861267"/>
                  <a:ext cx="5148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87" name="Freihand 186">
                  <a:extLst>
                    <a:ext uri="{FF2B5EF4-FFF2-40B4-BE49-F238E27FC236}">
                      <a16:creationId xmlns:a16="http://schemas.microsoft.com/office/drawing/2014/main" id="{23F91C02-EAE5-43E7-B631-FBDB334CC6AD}"/>
                    </a:ext>
                  </a:extLst>
                </p14:cNvPr>
                <p14:cNvContentPartPr/>
                <p14:nvPr/>
              </p14:nvContentPartPr>
              <p14:xfrm>
                <a:off x="182813" y="1864507"/>
                <a:ext cx="69120" cy="132480"/>
              </p14:xfrm>
            </p:contentPart>
          </mc:Choice>
          <mc:Fallback xmlns="">
            <p:pic>
              <p:nvPicPr>
                <p:cNvPr id="187" name="Freihand 186">
                  <a:extLst>
                    <a:ext uri="{FF2B5EF4-FFF2-40B4-BE49-F238E27FC236}">
                      <a16:creationId xmlns:a16="http://schemas.microsoft.com/office/drawing/2014/main" id="{23F91C02-EAE5-43E7-B631-FBDB334CC6AD}"/>
                    </a:ext>
                  </a:extLst>
                </p:cNvPr>
                <p:cNvPicPr/>
                <p:nvPr/>
              </p:nvPicPr>
              <p:blipFill>
                <a:blip r:embed="rId233"/>
                <a:stretch>
                  <a:fillRect/>
                </a:stretch>
              </p:blipFill>
              <p:spPr>
                <a:xfrm>
                  <a:off x="178493" y="1860187"/>
                  <a:ext cx="777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88" name="Freihand 187">
                  <a:extLst>
                    <a:ext uri="{FF2B5EF4-FFF2-40B4-BE49-F238E27FC236}">
                      <a16:creationId xmlns:a16="http://schemas.microsoft.com/office/drawing/2014/main" id="{8321F456-DF13-4C70-9180-6FFDFCC07695}"/>
                    </a:ext>
                  </a:extLst>
                </p14:cNvPr>
                <p14:cNvContentPartPr/>
                <p14:nvPr/>
              </p14:nvContentPartPr>
              <p14:xfrm>
                <a:off x="221333" y="1808347"/>
                <a:ext cx="70920" cy="240840"/>
              </p14:xfrm>
            </p:contentPart>
          </mc:Choice>
          <mc:Fallback xmlns="">
            <p:pic>
              <p:nvPicPr>
                <p:cNvPr id="188" name="Freihand 187">
                  <a:extLst>
                    <a:ext uri="{FF2B5EF4-FFF2-40B4-BE49-F238E27FC236}">
                      <a16:creationId xmlns:a16="http://schemas.microsoft.com/office/drawing/2014/main" id="{8321F456-DF13-4C70-9180-6FFDFCC07695}"/>
                    </a:ext>
                  </a:extLst>
                </p:cNvPr>
                <p:cNvPicPr/>
                <p:nvPr/>
              </p:nvPicPr>
              <p:blipFill>
                <a:blip r:embed="rId235"/>
                <a:stretch>
                  <a:fillRect/>
                </a:stretch>
              </p:blipFill>
              <p:spPr>
                <a:xfrm>
                  <a:off x="217013" y="1804027"/>
                  <a:ext cx="79560" cy="249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6">
            <p14:nvContentPartPr>
              <p14:cNvPr id="191" name="Freihand 190">
                <a:extLst>
                  <a:ext uri="{FF2B5EF4-FFF2-40B4-BE49-F238E27FC236}">
                    <a16:creationId xmlns:a16="http://schemas.microsoft.com/office/drawing/2014/main" id="{58946A94-2929-4BB3-BB9C-EF96D148F8C7}"/>
                  </a:ext>
                </a:extLst>
              </p14:cNvPr>
              <p14:cNvContentPartPr/>
              <p14:nvPr/>
            </p14:nvContentPartPr>
            <p14:xfrm>
              <a:off x="2294213" y="1858027"/>
              <a:ext cx="360" cy="360"/>
            </p14:xfrm>
          </p:contentPart>
        </mc:Choice>
        <mc:Fallback xmlns="">
          <p:pic>
            <p:nvPicPr>
              <p:cNvPr id="191" name="Freihand 190">
                <a:extLst>
                  <a:ext uri="{FF2B5EF4-FFF2-40B4-BE49-F238E27FC236}">
                    <a16:creationId xmlns:a16="http://schemas.microsoft.com/office/drawing/2014/main" id="{58946A94-2929-4BB3-BB9C-EF96D148F8C7}"/>
                  </a:ext>
                </a:extLst>
              </p:cNvPr>
              <p:cNvPicPr/>
              <p:nvPr/>
            </p:nvPicPr>
            <p:blipFill>
              <a:blip r:embed="rId74"/>
              <a:stretch>
                <a:fillRect/>
              </a:stretch>
            </p:blipFill>
            <p:spPr>
              <a:xfrm>
                <a:off x="2289893" y="1853707"/>
                <a:ext cx="9000" cy="9000"/>
              </a:xfrm>
              <a:prstGeom prst="rect">
                <a:avLst/>
              </a:prstGeom>
            </p:spPr>
          </p:pic>
        </mc:Fallback>
      </mc:AlternateContent>
      <p:grpSp>
        <p:nvGrpSpPr>
          <p:cNvPr id="194" name="Gruppieren 193">
            <a:extLst>
              <a:ext uri="{FF2B5EF4-FFF2-40B4-BE49-F238E27FC236}">
                <a16:creationId xmlns:a16="http://schemas.microsoft.com/office/drawing/2014/main" id="{DFB69D41-13E6-4089-BF18-E570BBCF1AA1}"/>
              </a:ext>
            </a:extLst>
          </p:cNvPr>
          <p:cNvGrpSpPr/>
          <p:nvPr/>
        </p:nvGrpSpPr>
        <p:grpSpPr>
          <a:xfrm>
            <a:off x="1668893" y="1833187"/>
            <a:ext cx="613440" cy="372600"/>
            <a:chOff x="1668893" y="1833187"/>
            <a:chExt cx="613440" cy="372600"/>
          </a:xfrm>
        </p:grpSpPr>
        <mc:AlternateContent xmlns:mc="http://schemas.openxmlformats.org/markup-compatibility/2006" xmlns:p14="http://schemas.microsoft.com/office/powerpoint/2010/main">
          <mc:Choice Requires="p14">
            <p:contentPart p14:bwMode="auto" r:id="rId237">
              <p14:nvContentPartPr>
                <p14:cNvPr id="180" name="Freihand 179">
                  <a:extLst>
                    <a:ext uri="{FF2B5EF4-FFF2-40B4-BE49-F238E27FC236}">
                      <a16:creationId xmlns:a16="http://schemas.microsoft.com/office/drawing/2014/main" id="{39D6299E-9B9B-43EA-A3AA-36682878E2AB}"/>
                    </a:ext>
                  </a:extLst>
                </p14:cNvPr>
                <p14:cNvContentPartPr/>
                <p14:nvPr/>
              </p14:nvContentPartPr>
              <p14:xfrm>
                <a:off x="1668893" y="1847227"/>
                <a:ext cx="222120" cy="11880"/>
              </p14:xfrm>
            </p:contentPart>
          </mc:Choice>
          <mc:Fallback xmlns="">
            <p:pic>
              <p:nvPicPr>
                <p:cNvPr id="180" name="Freihand 179">
                  <a:extLst>
                    <a:ext uri="{FF2B5EF4-FFF2-40B4-BE49-F238E27FC236}">
                      <a16:creationId xmlns:a16="http://schemas.microsoft.com/office/drawing/2014/main" id="{39D6299E-9B9B-43EA-A3AA-36682878E2AB}"/>
                    </a:ext>
                  </a:extLst>
                </p:cNvPr>
                <p:cNvPicPr/>
                <p:nvPr/>
              </p:nvPicPr>
              <p:blipFill>
                <a:blip r:embed="rId238"/>
                <a:stretch>
                  <a:fillRect/>
                </a:stretch>
              </p:blipFill>
              <p:spPr>
                <a:xfrm>
                  <a:off x="1664573" y="1842907"/>
                  <a:ext cx="230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81" name="Freihand 180">
                  <a:extLst>
                    <a:ext uri="{FF2B5EF4-FFF2-40B4-BE49-F238E27FC236}">
                      <a16:creationId xmlns:a16="http://schemas.microsoft.com/office/drawing/2014/main" id="{02C9475C-6B68-4EA2-B25A-84DE5294E310}"/>
                    </a:ext>
                  </a:extLst>
                </p14:cNvPr>
                <p14:cNvContentPartPr/>
                <p14:nvPr/>
              </p14:nvContentPartPr>
              <p14:xfrm>
                <a:off x="2096573" y="1833187"/>
                <a:ext cx="185760" cy="36000"/>
              </p14:xfrm>
            </p:contentPart>
          </mc:Choice>
          <mc:Fallback xmlns="">
            <p:pic>
              <p:nvPicPr>
                <p:cNvPr id="181" name="Freihand 180">
                  <a:extLst>
                    <a:ext uri="{FF2B5EF4-FFF2-40B4-BE49-F238E27FC236}">
                      <a16:creationId xmlns:a16="http://schemas.microsoft.com/office/drawing/2014/main" id="{02C9475C-6B68-4EA2-B25A-84DE5294E310}"/>
                    </a:ext>
                  </a:extLst>
                </p:cNvPr>
                <p:cNvPicPr/>
                <p:nvPr/>
              </p:nvPicPr>
              <p:blipFill>
                <a:blip r:embed="rId240"/>
                <a:stretch>
                  <a:fillRect/>
                </a:stretch>
              </p:blipFill>
              <p:spPr>
                <a:xfrm>
                  <a:off x="2092253" y="1828867"/>
                  <a:ext cx="1944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2" name="Freihand 191">
                  <a:extLst>
                    <a:ext uri="{FF2B5EF4-FFF2-40B4-BE49-F238E27FC236}">
                      <a16:creationId xmlns:a16="http://schemas.microsoft.com/office/drawing/2014/main" id="{5070FC45-B400-4190-AF35-6859E37DDA04}"/>
                    </a:ext>
                  </a:extLst>
                </p14:cNvPr>
                <p14:cNvContentPartPr/>
                <p14:nvPr/>
              </p14:nvContentPartPr>
              <p14:xfrm>
                <a:off x="1989293" y="2011747"/>
                <a:ext cx="150840" cy="194040"/>
              </p14:xfrm>
            </p:contentPart>
          </mc:Choice>
          <mc:Fallback xmlns="">
            <p:pic>
              <p:nvPicPr>
                <p:cNvPr id="192" name="Freihand 191">
                  <a:extLst>
                    <a:ext uri="{FF2B5EF4-FFF2-40B4-BE49-F238E27FC236}">
                      <a16:creationId xmlns:a16="http://schemas.microsoft.com/office/drawing/2014/main" id="{5070FC45-B400-4190-AF35-6859E37DDA04}"/>
                    </a:ext>
                  </a:extLst>
                </p:cNvPr>
                <p:cNvPicPr/>
                <p:nvPr/>
              </p:nvPicPr>
              <p:blipFill>
                <a:blip r:embed="rId242"/>
                <a:stretch>
                  <a:fillRect/>
                </a:stretch>
              </p:blipFill>
              <p:spPr>
                <a:xfrm>
                  <a:off x="1984973" y="2007427"/>
                  <a:ext cx="1594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93" name="Freihand 192">
                  <a:extLst>
                    <a:ext uri="{FF2B5EF4-FFF2-40B4-BE49-F238E27FC236}">
                      <a16:creationId xmlns:a16="http://schemas.microsoft.com/office/drawing/2014/main" id="{A72BAC3F-5166-4077-9FF1-A0A65D0B3364}"/>
                    </a:ext>
                  </a:extLst>
                </p14:cNvPr>
                <p14:cNvContentPartPr/>
                <p14:nvPr/>
              </p14:nvContentPartPr>
              <p14:xfrm>
                <a:off x="1989653" y="1936867"/>
                <a:ext cx="177840" cy="152640"/>
              </p14:xfrm>
            </p:contentPart>
          </mc:Choice>
          <mc:Fallback xmlns="">
            <p:pic>
              <p:nvPicPr>
                <p:cNvPr id="193" name="Freihand 192">
                  <a:extLst>
                    <a:ext uri="{FF2B5EF4-FFF2-40B4-BE49-F238E27FC236}">
                      <a16:creationId xmlns:a16="http://schemas.microsoft.com/office/drawing/2014/main" id="{A72BAC3F-5166-4077-9FF1-A0A65D0B3364}"/>
                    </a:ext>
                  </a:extLst>
                </p:cNvPr>
                <p:cNvPicPr/>
                <p:nvPr/>
              </p:nvPicPr>
              <p:blipFill>
                <a:blip r:embed="rId244"/>
                <a:stretch>
                  <a:fillRect/>
                </a:stretch>
              </p:blipFill>
              <p:spPr>
                <a:xfrm>
                  <a:off x="1985333" y="1932547"/>
                  <a:ext cx="186480" cy="161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5">
            <p14:nvContentPartPr>
              <p14:cNvPr id="195" name="Freihand 194">
                <a:extLst>
                  <a:ext uri="{FF2B5EF4-FFF2-40B4-BE49-F238E27FC236}">
                    <a16:creationId xmlns:a16="http://schemas.microsoft.com/office/drawing/2014/main" id="{9F458ABA-9901-42F5-87D0-2877AF3F0533}"/>
                  </a:ext>
                </a:extLst>
              </p14:cNvPr>
              <p14:cNvContentPartPr/>
              <p14:nvPr/>
            </p14:nvContentPartPr>
            <p14:xfrm>
              <a:off x="1137893" y="2325307"/>
              <a:ext cx="120240" cy="176760"/>
            </p14:xfrm>
          </p:contentPart>
        </mc:Choice>
        <mc:Fallback xmlns="">
          <p:pic>
            <p:nvPicPr>
              <p:cNvPr id="195" name="Freihand 194">
                <a:extLst>
                  <a:ext uri="{FF2B5EF4-FFF2-40B4-BE49-F238E27FC236}">
                    <a16:creationId xmlns:a16="http://schemas.microsoft.com/office/drawing/2014/main" id="{9F458ABA-9901-42F5-87D0-2877AF3F0533}"/>
                  </a:ext>
                </a:extLst>
              </p:cNvPr>
              <p:cNvPicPr/>
              <p:nvPr/>
            </p:nvPicPr>
            <p:blipFill>
              <a:blip r:embed="rId246"/>
              <a:stretch>
                <a:fillRect/>
              </a:stretch>
            </p:blipFill>
            <p:spPr>
              <a:xfrm>
                <a:off x="1133573" y="2320987"/>
                <a:ext cx="12888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96" name="Freihand 195">
                <a:extLst>
                  <a:ext uri="{FF2B5EF4-FFF2-40B4-BE49-F238E27FC236}">
                    <a16:creationId xmlns:a16="http://schemas.microsoft.com/office/drawing/2014/main" id="{15AB7683-48A5-4A26-AB35-FA9749F61FFD}"/>
                  </a:ext>
                </a:extLst>
              </p14:cNvPr>
              <p14:cNvContentPartPr/>
              <p14:nvPr/>
            </p14:nvContentPartPr>
            <p14:xfrm>
              <a:off x="1274333" y="2270947"/>
              <a:ext cx="77760" cy="98280"/>
            </p14:xfrm>
          </p:contentPart>
        </mc:Choice>
        <mc:Fallback xmlns="">
          <p:pic>
            <p:nvPicPr>
              <p:cNvPr id="196" name="Freihand 195">
                <a:extLst>
                  <a:ext uri="{FF2B5EF4-FFF2-40B4-BE49-F238E27FC236}">
                    <a16:creationId xmlns:a16="http://schemas.microsoft.com/office/drawing/2014/main" id="{15AB7683-48A5-4A26-AB35-FA9749F61FFD}"/>
                  </a:ext>
                </a:extLst>
              </p:cNvPr>
              <p:cNvPicPr/>
              <p:nvPr/>
            </p:nvPicPr>
            <p:blipFill>
              <a:blip r:embed="rId248"/>
              <a:stretch>
                <a:fillRect/>
              </a:stretch>
            </p:blipFill>
            <p:spPr>
              <a:xfrm>
                <a:off x="1270013" y="2266627"/>
                <a:ext cx="864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97" name="Freihand 196">
                <a:extLst>
                  <a:ext uri="{FF2B5EF4-FFF2-40B4-BE49-F238E27FC236}">
                    <a16:creationId xmlns:a16="http://schemas.microsoft.com/office/drawing/2014/main" id="{24E9C405-79AC-42FC-BF9A-54EDBA31F15C}"/>
                  </a:ext>
                </a:extLst>
              </p14:cNvPr>
              <p14:cNvContentPartPr/>
              <p14:nvPr/>
            </p14:nvContentPartPr>
            <p14:xfrm>
              <a:off x="1412573" y="2368507"/>
              <a:ext cx="144360" cy="52200"/>
            </p14:xfrm>
          </p:contentPart>
        </mc:Choice>
        <mc:Fallback xmlns="">
          <p:pic>
            <p:nvPicPr>
              <p:cNvPr id="197" name="Freihand 196">
                <a:extLst>
                  <a:ext uri="{FF2B5EF4-FFF2-40B4-BE49-F238E27FC236}">
                    <a16:creationId xmlns:a16="http://schemas.microsoft.com/office/drawing/2014/main" id="{24E9C405-79AC-42FC-BF9A-54EDBA31F15C}"/>
                  </a:ext>
                </a:extLst>
              </p:cNvPr>
              <p:cNvPicPr/>
              <p:nvPr/>
            </p:nvPicPr>
            <p:blipFill>
              <a:blip r:embed="rId250"/>
              <a:stretch>
                <a:fillRect/>
              </a:stretch>
            </p:blipFill>
            <p:spPr>
              <a:xfrm>
                <a:off x="1408253" y="2364187"/>
                <a:ext cx="15300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98" name="Freihand 197">
                <a:extLst>
                  <a:ext uri="{FF2B5EF4-FFF2-40B4-BE49-F238E27FC236}">
                    <a16:creationId xmlns:a16="http://schemas.microsoft.com/office/drawing/2014/main" id="{8C0434FC-87E8-46ED-89CE-EF47F67D68EF}"/>
                  </a:ext>
                </a:extLst>
              </p14:cNvPr>
              <p14:cNvContentPartPr/>
              <p14:nvPr/>
            </p14:nvContentPartPr>
            <p14:xfrm>
              <a:off x="1599413" y="2323507"/>
              <a:ext cx="100800" cy="119520"/>
            </p14:xfrm>
          </p:contentPart>
        </mc:Choice>
        <mc:Fallback xmlns="">
          <p:pic>
            <p:nvPicPr>
              <p:cNvPr id="198" name="Freihand 197">
                <a:extLst>
                  <a:ext uri="{FF2B5EF4-FFF2-40B4-BE49-F238E27FC236}">
                    <a16:creationId xmlns:a16="http://schemas.microsoft.com/office/drawing/2014/main" id="{8C0434FC-87E8-46ED-89CE-EF47F67D68EF}"/>
                  </a:ext>
                </a:extLst>
              </p:cNvPr>
              <p:cNvPicPr/>
              <p:nvPr/>
            </p:nvPicPr>
            <p:blipFill>
              <a:blip r:embed="rId252"/>
              <a:stretch>
                <a:fillRect/>
              </a:stretch>
            </p:blipFill>
            <p:spPr>
              <a:xfrm>
                <a:off x="1595093" y="2319187"/>
                <a:ext cx="1094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99" name="Freihand 198">
                <a:extLst>
                  <a:ext uri="{FF2B5EF4-FFF2-40B4-BE49-F238E27FC236}">
                    <a16:creationId xmlns:a16="http://schemas.microsoft.com/office/drawing/2014/main" id="{694E6108-3692-4B0D-BFE4-8173F2470B9F}"/>
                  </a:ext>
                </a:extLst>
              </p14:cNvPr>
              <p14:cNvContentPartPr/>
              <p14:nvPr/>
            </p14:nvContentPartPr>
            <p14:xfrm>
              <a:off x="1715333" y="2237467"/>
              <a:ext cx="6120" cy="93960"/>
            </p14:xfrm>
          </p:contentPart>
        </mc:Choice>
        <mc:Fallback xmlns="">
          <p:pic>
            <p:nvPicPr>
              <p:cNvPr id="199" name="Freihand 198">
                <a:extLst>
                  <a:ext uri="{FF2B5EF4-FFF2-40B4-BE49-F238E27FC236}">
                    <a16:creationId xmlns:a16="http://schemas.microsoft.com/office/drawing/2014/main" id="{694E6108-3692-4B0D-BFE4-8173F2470B9F}"/>
                  </a:ext>
                </a:extLst>
              </p:cNvPr>
              <p:cNvPicPr/>
              <p:nvPr/>
            </p:nvPicPr>
            <p:blipFill>
              <a:blip r:embed="rId254"/>
              <a:stretch>
                <a:fillRect/>
              </a:stretch>
            </p:blipFill>
            <p:spPr>
              <a:xfrm>
                <a:off x="1711013" y="2233147"/>
                <a:ext cx="1476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200" name="Freihand 199">
                <a:extLst>
                  <a:ext uri="{FF2B5EF4-FFF2-40B4-BE49-F238E27FC236}">
                    <a16:creationId xmlns:a16="http://schemas.microsoft.com/office/drawing/2014/main" id="{B8B7BEA7-F53D-4B32-A309-CD31E11ABD13}"/>
                  </a:ext>
                </a:extLst>
              </p14:cNvPr>
              <p14:cNvContentPartPr/>
              <p14:nvPr/>
            </p14:nvContentPartPr>
            <p14:xfrm>
              <a:off x="1655213" y="2238187"/>
              <a:ext cx="113040" cy="73800"/>
            </p14:xfrm>
          </p:contentPart>
        </mc:Choice>
        <mc:Fallback xmlns="">
          <p:pic>
            <p:nvPicPr>
              <p:cNvPr id="200" name="Freihand 199">
                <a:extLst>
                  <a:ext uri="{FF2B5EF4-FFF2-40B4-BE49-F238E27FC236}">
                    <a16:creationId xmlns:a16="http://schemas.microsoft.com/office/drawing/2014/main" id="{B8B7BEA7-F53D-4B32-A309-CD31E11ABD13}"/>
                  </a:ext>
                </a:extLst>
              </p:cNvPr>
              <p:cNvPicPr/>
              <p:nvPr/>
            </p:nvPicPr>
            <p:blipFill>
              <a:blip r:embed="rId256"/>
              <a:stretch>
                <a:fillRect/>
              </a:stretch>
            </p:blipFill>
            <p:spPr>
              <a:xfrm>
                <a:off x="1650893" y="2233867"/>
                <a:ext cx="121680" cy="82440"/>
              </a:xfrm>
              <a:prstGeom prst="rect">
                <a:avLst/>
              </a:prstGeom>
            </p:spPr>
          </p:pic>
        </mc:Fallback>
      </mc:AlternateContent>
      <p:grpSp>
        <p:nvGrpSpPr>
          <p:cNvPr id="214" name="Gruppieren 213">
            <a:extLst>
              <a:ext uri="{FF2B5EF4-FFF2-40B4-BE49-F238E27FC236}">
                <a16:creationId xmlns:a16="http://schemas.microsoft.com/office/drawing/2014/main" id="{0771B3BA-E488-40F1-BBFC-695001C51467}"/>
              </a:ext>
            </a:extLst>
          </p:cNvPr>
          <p:cNvGrpSpPr/>
          <p:nvPr/>
        </p:nvGrpSpPr>
        <p:grpSpPr>
          <a:xfrm>
            <a:off x="530573" y="2600347"/>
            <a:ext cx="999720" cy="204480"/>
            <a:chOff x="530573" y="2600347"/>
            <a:chExt cx="999720" cy="204480"/>
          </a:xfrm>
        </p:grpSpPr>
        <mc:AlternateContent xmlns:mc="http://schemas.openxmlformats.org/markup-compatibility/2006" xmlns:p14="http://schemas.microsoft.com/office/powerpoint/2010/main">
          <mc:Choice Requires="p14">
            <p:contentPart p14:bwMode="auto" r:id="rId257">
              <p14:nvContentPartPr>
                <p14:cNvPr id="201" name="Freihand 200">
                  <a:extLst>
                    <a:ext uri="{FF2B5EF4-FFF2-40B4-BE49-F238E27FC236}">
                      <a16:creationId xmlns:a16="http://schemas.microsoft.com/office/drawing/2014/main" id="{599EA229-CD9B-41AE-8AA0-20EA1554234C}"/>
                    </a:ext>
                  </a:extLst>
                </p14:cNvPr>
                <p14:cNvContentPartPr/>
                <p14:nvPr/>
              </p14:nvContentPartPr>
              <p14:xfrm>
                <a:off x="1218533" y="2605747"/>
                <a:ext cx="137520" cy="176760"/>
              </p14:xfrm>
            </p:contentPart>
          </mc:Choice>
          <mc:Fallback xmlns="">
            <p:pic>
              <p:nvPicPr>
                <p:cNvPr id="201" name="Freihand 200">
                  <a:extLst>
                    <a:ext uri="{FF2B5EF4-FFF2-40B4-BE49-F238E27FC236}">
                      <a16:creationId xmlns:a16="http://schemas.microsoft.com/office/drawing/2014/main" id="{599EA229-CD9B-41AE-8AA0-20EA1554234C}"/>
                    </a:ext>
                  </a:extLst>
                </p:cNvPr>
                <p:cNvPicPr/>
                <p:nvPr/>
              </p:nvPicPr>
              <p:blipFill>
                <a:blip r:embed="rId258"/>
                <a:stretch>
                  <a:fillRect/>
                </a:stretch>
              </p:blipFill>
              <p:spPr>
                <a:xfrm>
                  <a:off x="1214213" y="2601427"/>
                  <a:ext cx="14616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202" name="Freihand 201">
                  <a:extLst>
                    <a:ext uri="{FF2B5EF4-FFF2-40B4-BE49-F238E27FC236}">
                      <a16:creationId xmlns:a16="http://schemas.microsoft.com/office/drawing/2014/main" id="{1EF73477-D79D-4F5E-8320-FE06F785A978}"/>
                    </a:ext>
                  </a:extLst>
                </p14:cNvPr>
                <p14:cNvContentPartPr/>
                <p14:nvPr/>
              </p14:nvContentPartPr>
              <p14:xfrm>
                <a:off x="1393853" y="2600347"/>
                <a:ext cx="136440" cy="172800"/>
              </p14:xfrm>
            </p:contentPart>
          </mc:Choice>
          <mc:Fallback xmlns="">
            <p:pic>
              <p:nvPicPr>
                <p:cNvPr id="202" name="Freihand 201">
                  <a:extLst>
                    <a:ext uri="{FF2B5EF4-FFF2-40B4-BE49-F238E27FC236}">
                      <a16:creationId xmlns:a16="http://schemas.microsoft.com/office/drawing/2014/main" id="{1EF73477-D79D-4F5E-8320-FE06F785A978}"/>
                    </a:ext>
                  </a:extLst>
                </p:cNvPr>
                <p:cNvPicPr/>
                <p:nvPr/>
              </p:nvPicPr>
              <p:blipFill>
                <a:blip r:embed="rId260"/>
                <a:stretch>
                  <a:fillRect/>
                </a:stretch>
              </p:blipFill>
              <p:spPr>
                <a:xfrm>
                  <a:off x="1389533" y="2596027"/>
                  <a:ext cx="1450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05" name="Freihand 204">
                  <a:extLst>
                    <a:ext uri="{FF2B5EF4-FFF2-40B4-BE49-F238E27FC236}">
                      <a16:creationId xmlns:a16="http://schemas.microsoft.com/office/drawing/2014/main" id="{3725251F-485E-424C-8C19-CA6E14BB5578}"/>
                    </a:ext>
                  </a:extLst>
                </p14:cNvPr>
                <p14:cNvContentPartPr/>
                <p14:nvPr/>
              </p14:nvContentPartPr>
              <p14:xfrm>
                <a:off x="1011533" y="2669107"/>
                <a:ext cx="114120" cy="9000"/>
              </p14:xfrm>
            </p:contentPart>
          </mc:Choice>
          <mc:Fallback xmlns="">
            <p:pic>
              <p:nvPicPr>
                <p:cNvPr id="205" name="Freihand 204">
                  <a:extLst>
                    <a:ext uri="{FF2B5EF4-FFF2-40B4-BE49-F238E27FC236}">
                      <a16:creationId xmlns:a16="http://schemas.microsoft.com/office/drawing/2014/main" id="{3725251F-485E-424C-8C19-CA6E14BB5578}"/>
                    </a:ext>
                  </a:extLst>
                </p:cNvPr>
                <p:cNvPicPr/>
                <p:nvPr/>
              </p:nvPicPr>
              <p:blipFill>
                <a:blip r:embed="rId262"/>
                <a:stretch>
                  <a:fillRect/>
                </a:stretch>
              </p:blipFill>
              <p:spPr>
                <a:xfrm>
                  <a:off x="1007213" y="2664787"/>
                  <a:ext cx="1227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06" name="Freihand 205">
                  <a:extLst>
                    <a:ext uri="{FF2B5EF4-FFF2-40B4-BE49-F238E27FC236}">
                      <a16:creationId xmlns:a16="http://schemas.microsoft.com/office/drawing/2014/main" id="{65AB955C-609C-4AE9-806F-ED1D589E8CBE}"/>
                    </a:ext>
                  </a:extLst>
                </p14:cNvPr>
                <p14:cNvContentPartPr/>
                <p14:nvPr/>
              </p14:nvContentPartPr>
              <p14:xfrm>
                <a:off x="530573" y="2637427"/>
                <a:ext cx="117720" cy="167400"/>
              </p14:xfrm>
            </p:contentPart>
          </mc:Choice>
          <mc:Fallback xmlns="">
            <p:pic>
              <p:nvPicPr>
                <p:cNvPr id="206" name="Freihand 205">
                  <a:extLst>
                    <a:ext uri="{FF2B5EF4-FFF2-40B4-BE49-F238E27FC236}">
                      <a16:creationId xmlns:a16="http://schemas.microsoft.com/office/drawing/2014/main" id="{65AB955C-609C-4AE9-806F-ED1D589E8CBE}"/>
                    </a:ext>
                  </a:extLst>
                </p:cNvPr>
                <p:cNvPicPr/>
                <p:nvPr/>
              </p:nvPicPr>
              <p:blipFill>
                <a:blip r:embed="rId264"/>
                <a:stretch>
                  <a:fillRect/>
                </a:stretch>
              </p:blipFill>
              <p:spPr>
                <a:xfrm>
                  <a:off x="526253" y="2633107"/>
                  <a:ext cx="1263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07" name="Freihand 206">
                  <a:extLst>
                    <a:ext uri="{FF2B5EF4-FFF2-40B4-BE49-F238E27FC236}">
                      <a16:creationId xmlns:a16="http://schemas.microsoft.com/office/drawing/2014/main" id="{675D9C40-F0CA-4012-ABD3-5785B99A7953}"/>
                    </a:ext>
                  </a:extLst>
                </p14:cNvPr>
                <p14:cNvContentPartPr/>
                <p14:nvPr/>
              </p14:nvContentPartPr>
              <p14:xfrm>
                <a:off x="672773" y="2631667"/>
                <a:ext cx="23400" cy="123480"/>
              </p14:xfrm>
            </p:contentPart>
          </mc:Choice>
          <mc:Fallback xmlns="">
            <p:pic>
              <p:nvPicPr>
                <p:cNvPr id="207" name="Freihand 206">
                  <a:extLst>
                    <a:ext uri="{FF2B5EF4-FFF2-40B4-BE49-F238E27FC236}">
                      <a16:creationId xmlns:a16="http://schemas.microsoft.com/office/drawing/2014/main" id="{675D9C40-F0CA-4012-ABD3-5785B99A7953}"/>
                    </a:ext>
                  </a:extLst>
                </p:cNvPr>
                <p:cNvPicPr/>
                <p:nvPr/>
              </p:nvPicPr>
              <p:blipFill>
                <a:blip r:embed="rId266"/>
                <a:stretch>
                  <a:fillRect/>
                </a:stretch>
              </p:blipFill>
              <p:spPr>
                <a:xfrm>
                  <a:off x="668453" y="2627347"/>
                  <a:ext cx="320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08" name="Freihand 207">
                  <a:extLst>
                    <a:ext uri="{FF2B5EF4-FFF2-40B4-BE49-F238E27FC236}">
                      <a16:creationId xmlns:a16="http://schemas.microsoft.com/office/drawing/2014/main" id="{3D26A81C-9796-4494-A18D-7F8429D94EF1}"/>
                    </a:ext>
                  </a:extLst>
                </p14:cNvPr>
                <p14:cNvContentPartPr/>
                <p14:nvPr/>
              </p14:nvContentPartPr>
              <p14:xfrm>
                <a:off x="620933" y="2690347"/>
                <a:ext cx="71640" cy="51840"/>
              </p14:xfrm>
            </p:contentPart>
          </mc:Choice>
          <mc:Fallback xmlns="">
            <p:pic>
              <p:nvPicPr>
                <p:cNvPr id="208" name="Freihand 207">
                  <a:extLst>
                    <a:ext uri="{FF2B5EF4-FFF2-40B4-BE49-F238E27FC236}">
                      <a16:creationId xmlns:a16="http://schemas.microsoft.com/office/drawing/2014/main" id="{3D26A81C-9796-4494-A18D-7F8429D94EF1}"/>
                    </a:ext>
                  </a:extLst>
                </p:cNvPr>
                <p:cNvPicPr/>
                <p:nvPr/>
              </p:nvPicPr>
              <p:blipFill>
                <a:blip r:embed="rId268"/>
                <a:stretch>
                  <a:fillRect/>
                </a:stretch>
              </p:blipFill>
              <p:spPr>
                <a:xfrm>
                  <a:off x="616613" y="2686027"/>
                  <a:ext cx="8028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09" name="Freihand 208">
                  <a:extLst>
                    <a:ext uri="{FF2B5EF4-FFF2-40B4-BE49-F238E27FC236}">
                      <a16:creationId xmlns:a16="http://schemas.microsoft.com/office/drawing/2014/main" id="{E7EC1842-4DD7-4A27-B94A-38F4C55A7896}"/>
                    </a:ext>
                  </a:extLst>
                </p14:cNvPr>
                <p14:cNvContentPartPr/>
                <p14:nvPr/>
              </p14:nvContentPartPr>
              <p14:xfrm>
                <a:off x="704093" y="2653987"/>
                <a:ext cx="80640" cy="113400"/>
              </p14:xfrm>
            </p:contentPart>
          </mc:Choice>
          <mc:Fallback xmlns="">
            <p:pic>
              <p:nvPicPr>
                <p:cNvPr id="209" name="Freihand 208">
                  <a:extLst>
                    <a:ext uri="{FF2B5EF4-FFF2-40B4-BE49-F238E27FC236}">
                      <a16:creationId xmlns:a16="http://schemas.microsoft.com/office/drawing/2014/main" id="{E7EC1842-4DD7-4A27-B94A-38F4C55A7896}"/>
                    </a:ext>
                  </a:extLst>
                </p:cNvPr>
                <p:cNvPicPr/>
                <p:nvPr/>
              </p:nvPicPr>
              <p:blipFill>
                <a:blip r:embed="rId270"/>
                <a:stretch>
                  <a:fillRect/>
                </a:stretch>
              </p:blipFill>
              <p:spPr>
                <a:xfrm>
                  <a:off x="699773" y="2649667"/>
                  <a:ext cx="8928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210" name="Freihand 209">
                  <a:extLst>
                    <a:ext uri="{FF2B5EF4-FFF2-40B4-BE49-F238E27FC236}">
                      <a16:creationId xmlns:a16="http://schemas.microsoft.com/office/drawing/2014/main" id="{1B804A83-6CB7-43F1-9C62-381B09916297}"/>
                    </a:ext>
                  </a:extLst>
                </p14:cNvPr>
                <p14:cNvContentPartPr/>
                <p14:nvPr/>
              </p14:nvContentPartPr>
              <p14:xfrm>
                <a:off x="763493" y="2728507"/>
                <a:ext cx="129600" cy="44280"/>
              </p14:xfrm>
            </p:contentPart>
          </mc:Choice>
          <mc:Fallback xmlns="">
            <p:pic>
              <p:nvPicPr>
                <p:cNvPr id="210" name="Freihand 209">
                  <a:extLst>
                    <a:ext uri="{FF2B5EF4-FFF2-40B4-BE49-F238E27FC236}">
                      <a16:creationId xmlns:a16="http://schemas.microsoft.com/office/drawing/2014/main" id="{1B804A83-6CB7-43F1-9C62-381B09916297}"/>
                    </a:ext>
                  </a:extLst>
                </p:cNvPr>
                <p:cNvPicPr/>
                <p:nvPr/>
              </p:nvPicPr>
              <p:blipFill>
                <a:blip r:embed="rId272"/>
                <a:stretch>
                  <a:fillRect/>
                </a:stretch>
              </p:blipFill>
              <p:spPr>
                <a:xfrm>
                  <a:off x="759173" y="2724187"/>
                  <a:ext cx="1382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11" name="Freihand 210">
                  <a:extLst>
                    <a:ext uri="{FF2B5EF4-FFF2-40B4-BE49-F238E27FC236}">
                      <a16:creationId xmlns:a16="http://schemas.microsoft.com/office/drawing/2014/main" id="{74ABA5EF-E2E4-457D-BCCB-B00809D25818}"/>
                    </a:ext>
                  </a:extLst>
                </p14:cNvPr>
                <p14:cNvContentPartPr/>
                <p14:nvPr/>
              </p14:nvContentPartPr>
              <p14:xfrm>
                <a:off x="902093" y="2713027"/>
                <a:ext cx="29520" cy="42480"/>
              </p14:xfrm>
            </p:contentPart>
          </mc:Choice>
          <mc:Fallback xmlns="">
            <p:pic>
              <p:nvPicPr>
                <p:cNvPr id="211" name="Freihand 210">
                  <a:extLst>
                    <a:ext uri="{FF2B5EF4-FFF2-40B4-BE49-F238E27FC236}">
                      <a16:creationId xmlns:a16="http://schemas.microsoft.com/office/drawing/2014/main" id="{74ABA5EF-E2E4-457D-BCCB-B00809D25818}"/>
                    </a:ext>
                  </a:extLst>
                </p:cNvPr>
                <p:cNvPicPr/>
                <p:nvPr/>
              </p:nvPicPr>
              <p:blipFill>
                <a:blip r:embed="rId274"/>
                <a:stretch>
                  <a:fillRect/>
                </a:stretch>
              </p:blipFill>
              <p:spPr>
                <a:xfrm>
                  <a:off x="897773" y="2708707"/>
                  <a:ext cx="381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12" name="Freihand 211">
                  <a:extLst>
                    <a:ext uri="{FF2B5EF4-FFF2-40B4-BE49-F238E27FC236}">
                      <a16:creationId xmlns:a16="http://schemas.microsoft.com/office/drawing/2014/main" id="{B3AB5ABB-01E2-4A21-BD46-0B4170716812}"/>
                    </a:ext>
                  </a:extLst>
                </p14:cNvPr>
                <p14:cNvContentPartPr/>
                <p14:nvPr/>
              </p14:nvContentPartPr>
              <p14:xfrm>
                <a:off x="930893" y="2639587"/>
                <a:ext cx="29520" cy="123840"/>
              </p14:xfrm>
            </p:contentPart>
          </mc:Choice>
          <mc:Fallback xmlns="">
            <p:pic>
              <p:nvPicPr>
                <p:cNvPr id="212" name="Freihand 211">
                  <a:extLst>
                    <a:ext uri="{FF2B5EF4-FFF2-40B4-BE49-F238E27FC236}">
                      <a16:creationId xmlns:a16="http://schemas.microsoft.com/office/drawing/2014/main" id="{B3AB5ABB-01E2-4A21-BD46-0B4170716812}"/>
                    </a:ext>
                  </a:extLst>
                </p:cNvPr>
                <p:cNvPicPr/>
                <p:nvPr/>
              </p:nvPicPr>
              <p:blipFill>
                <a:blip r:embed="rId276"/>
                <a:stretch>
                  <a:fillRect/>
                </a:stretch>
              </p:blipFill>
              <p:spPr>
                <a:xfrm>
                  <a:off x="926573" y="2635267"/>
                  <a:ext cx="381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13" name="Freihand 212">
                  <a:extLst>
                    <a:ext uri="{FF2B5EF4-FFF2-40B4-BE49-F238E27FC236}">
                      <a16:creationId xmlns:a16="http://schemas.microsoft.com/office/drawing/2014/main" id="{E4E1AD7C-0928-4D01-80C6-249B9F884412}"/>
                    </a:ext>
                  </a:extLst>
                </p14:cNvPr>
                <p14:cNvContentPartPr/>
                <p14:nvPr/>
              </p14:nvContentPartPr>
              <p14:xfrm>
                <a:off x="956093" y="2652907"/>
                <a:ext cx="21600" cy="110520"/>
              </p14:xfrm>
            </p:contentPart>
          </mc:Choice>
          <mc:Fallback xmlns="">
            <p:pic>
              <p:nvPicPr>
                <p:cNvPr id="213" name="Freihand 212">
                  <a:extLst>
                    <a:ext uri="{FF2B5EF4-FFF2-40B4-BE49-F238E27FC236}">
                      <a16:creationId xmlns:a16="http://schemas.microsoft.com/office/drawing/2014/main" id="{E4E1AD7C-0928-4D01-80C6-249B9F884412}"/>
                    </a:ext>
                  </a:extLst>
                </p:cNvPr>
                <p:cNvPicPr/>
                <p:nvPr/>
              </p:nvPicPr>
              <p:blipFill>
                <a:blip r:embed="rId278"/>
                <a:stretch>
                  <a:fillRect/>
                </a:stretch>
              </p:blipFill>
              <p:spPr>
                <a:xfrm>
                  <a:off x="951773" y="2648587"/>
                  <a:ext cx="30240" cy="119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9">
            <p14:nvContentPartPr>
              <p14:cNvPr id="215" name="Freihand 214">
                <a:extLst>
                  <a:ext uri="{FF2B5EF4-FFF2-40B4-BE49-F238E27FC236}">
                    <a16:creationId xmlns:a16="http://schemas.microsoft.com/office/drawing/2014/main" id="{A50D81D9-6EA0-45F2-89EA-74AE464D79DC}"/>
                  </a:ext>
                </a:extLst>
              </p14:cNvPr>
              <p14:cNvContentPartPr/>
              <p14:nvPr/>
            </p14:nvContentPartPr>
            <p14:xfrm>
              <a:off x="2396453" y="1880707"/>
              <a:ext cx="161280" cy="7200"/>
            </p14:xfrm>
          </p:contentPart>
        </mc:Choice>
        <mc:Fallback xmlns="">
          <p:pic>
            <p:nvPicPr>
              <p:cNvPr id="215" name="Freihand 214">
                <a:extLst>
                  <a:ext uri="{FF2B5EF4-FFF2-40B4-BE49-F238E27FC236}">
                    <a16:creationId xmlns:a16="http://schemas.microsoft.com/office/drawing/2014/main" id="{A50D81D9-6EA0-45F2-89EA-74AE464D79DC}"/>
                  </a:ext>
                </a:extLst>
              </p:cNvPr>
              <p:cNvPicPr/>
              <p:nvPr/>
            </p:nvPicPr>
            <p:blipFill>
              <a:blip r:embed="rId280"/>
              <a:stretch>
                <a:fillRect/>
              </a:stretch>
            </p:blipFill>
            <p:spPr>
              <a:xfrm>
                <a:off x="2392133" y="1876387"/>
                <a:ext cx="16992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27" name="Freihand 226">
                <a:extLst>
                  <a:ext uri="{FF2B5EF4-FFF2-40B4-BE49-F238E27FC236}">
                    <a16:creationId xmlns:a16="http://schemas.microsoft.com/office/drawing/2014/main" id="{D28EDE3A-68F9-4BAC-ADC0-1B10E93BAD46}"/>
                  </a:ext>
                </a:extLst>
              </p14:cNvPr>
              <p14:cNvContentPartPr/>
              <p14:nvPr/>
            </p14:nvContentPartPr>
            <p14:xfrm>
              <a:off x="4638533" y="1451587"/>
              <a:ext cx="5400" cy="2880"/>
            </p14:xfrm>
          </p:contentPart>
        </mc:Choice>
        <mc:Fallback xmlns="">
          <p:pic>
            <p:nvPicPr>
              <p:cNvPr id="227" name="Freihand 226">
                <a:extLst>
                  <a:ext uri="{FF2B5EF4-FFF2-40B4-BE49-F238E27FC236}">
                    <a16:creationId xmlns:a16="http://schemas.microsoft.com/office/drawing/2014/main" id="{D28EDE3A-68F9-4BAC-ADC0-1B10E93BAD46}"/>
                  </a:ext>
                </a:extLst>
              </p:cNvPr>
              <p:cNvPicPr/>
              <p:nvPr/>
            </p:nvPicPr>
            <p:blipFill>
              <a:blip r:embed="rId282"/>
              <a:stretch>
                <a:fillRect/>
              </a:stretch>
            </p:blipFill>
            <p:spPr>
              <a:xfrm>
                <a:off x="4634213" y="1447267"/>
                <a:ext cx="14040" cy="11520"/>
              </a:xfrm>
              <a:prstGeom prst="rect">
                <a:avLst/>
              </a:prstGeom>
            </p:spPr>
          </p:pic>
        </mc:Fallback>
      </mc:AlternateContent>
      <p:grpSp>
        <p:nvGrpSpPr>
          <p:cNvPr id="257" name="Gruppieren 256">
            <a:extLst>
              <a:ext uri="{FF2B5EF4-FFF2-40B4-BE49-F238E27FC236}">
                <a16:creationId xmlns:a16="http://schemas.microsoft.com/office/drawing/2014/main" id="{50598F80-D9B7-4C6C-B8F0-B58A0C7E292B}"/>
              </a:ext>
            </a:extLst>
          </p:cNvPr>
          <p:cNvGrpSpPr/>
          <p:nvPr/>
        </p:nvGrpSpPr>
        <p:grpSpPr>
          <a:xfrm>
            <a:off x="2607773" y="1596307"/>
            <a:ext cx="2359440" cy="1462680"/>
            <a:chOff x="2607773" y="1596307"/>
            <a:chExt cx="2359440" cy="1462680"/>
          </a:xfrm>
        </p:grpSpPr>
        <mc:AlternateContent xmlns:mc="http://schemas.openxmlformats.org/markup-compatibility/2006" xmlns:p14="http://schemas.microsoft.com/office/powerpoint/2010/main">
          <mc:Choice Requires="p14">
            <p:contentPart p14:bwMode="auto" r:id="rId283">
              <p14:nvContentPartPr>
                <p14:cNvPr id="76" name="Freihand 75">
                  <a:extLst>
                    <a:ext uri="{FF2B5EF4-FFF2-40B4-BE49-F238E27FC236}">
                      <a16:creationId xmlns:a16="http://schemas.microsoft.com/office/drawing/2014/main" id="{E2E270A3-B527-43AB-A99B-0C498966C61C}"/>
                    </a:ext>
                  </a:extLst>
                </p14:cNvPr>
                <p14:cNvContentPartPr/>
                <p14:nvPr/>
              </p14:nvContentPartPr>
              <p14:xfrm>
                <a:off x="3498163" y="2733623"/>
                <a:ext cx="166270" cy="273130"/>
              </p14:xfrm>
            </p:contentPart>
          </mc:Choice>
          <mc:Fallback xmlns="">
            <p:pic>
              <p:nvPicPr>
                <p:cNvPr id="76" name="Freihand 75">
                  <a:extLst>
                    <a:ext uri="{FF2B5EF4-FFF2-40B4-BE49-F238E27FC236}">
                      <a16:creationId xmlns:a16="http://schemas.microsoft.com/office/drawing/2014/main" id="{E2E270A3-B527-43AB-A99B-0C498966C61C}"/>
                    </a:ext>
                  </a:extLst>
                </p:cNvPr>
                <p:cNvPicPr/>
                <p:nvPr/>
              </p:nvPicPr>
              <p:blipFill>
                <a:blip r:embed="rId284"/>
                <a:stretch>
                  <a:fillRect/>
                </a:stretch>
              </p:blipFill>
              <p:spPr>
                <a:xfrm>
                  <a:off x="3493844" y="2729305"/>
                  <a:ext cx="174907" cy="281767"/>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77" name="Freihand 76">
                  <a:extLst>
                    <a:ext uri="{FF2B5EF4-FFF2-40B4-BE49-F238E27FC236}">
                      <a16:creationId xmlns:a16="http://schemas.microsoft.com/office/drawing/2014/main" id="{970DE7A6-B980-4A27-9EDB-CF1827752419}"/>
                    </a:ext>
                  </a:extLst>
                </p14:cNvPr>
                <p14:cNvContentPartPr/>
                <p14:nvPr/>
              </p14:nvContentPartPr>
              <p14:xfrm>
                <a:off x="3701117" y="2644308"/>
                <a:ext cx="134372" cy="347693"/>
              </p14:xfrm>
            </p:contentPart>
          </mc:Choice>
          <mc:Fallback xmlns="">
            <p:pic>
              <p:nvPicPr>
                <p:cNvPr id="77" name="Freihand 76">
                  <a:extLst>
                    <a:ext uri="{FF2B5EF4-FFF2-40B4-BE49-F238E27FC236}">
                      <a16:creationId xmlns:a16="http://schemas.microsoft.com/office/drawing/2014/main" id="{970DE7A6-B980-4A27-9EDB-CF1827752419}"/>
                    </a:ext>
                  </a:extLst>
                </p:cNvPr>
                <p:cNvPicPr/>
                <p:nvPr/>
              </p:nvPicPr>
              <p:blipFill>
                <a:blip r:embed="rId286"/>
                <a:stretch>
                  <a:fillRect/>
                </a:stretch>
              </p:blipFill>
              <p:spPr>
                <a:xfrm>
                  <a:off x="3696794" y="2639984"/>
                  <a:ext cx="143018" cy="35634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78" name="Freihand 77">
                  <a:extLst>
                    <a:ext uri="{FF2B5EF4-FFF2-40B4-BE49-F238E27FC236}">
                      <a16:creationId xmlns:a16="http://schemas.microsoft.com/office/drawing/2014/main" id="{6C25DA59-3B5B-4602-866F-F6EE6EF6BBE7}"/>
                    </a:ext>
                  </a:extLst>
                </p14:cNvPr>
                <p14:cNvContentPartPr/>
                <p14:nvPr/>
              </p14:nvContentPartPr>
              <p14:xfrm>
                <a:off x="3910450" y="2814565"/>
                <a:ext cx="51835" cy="104069"/>
              </p14:xfrm>
            </p:contentPart>
          </mc:Choice>
          <mc:Fallback xmlns="">
            <p:pic>
              <p:nvPicPr>
                <p:cNvPr id="78" name="Freihand 77">
                  <a:extLst>
                    <a:ext uri="{FF2B5EF4-FFF2-40B4-BE49-F238E27FC236}">
                      <a16:creationId xmlns:a16="http://schemas.microsoft.com/office/drawing/2014/main" id="{6C25DA59-3B5B-4602-866F-F6EE6EF6BBE7}"/>
                    </a:ext>
                  </a:extLst>
                </p:cNvPr>
                <p:cNvPicPr/>
                <p:nvPr/>
              </p:nvPicPr>
              <p:blipFill>
                <a:blip r:embed="rId288"/>
                <a:stretch>
                  <a:fillRect/>
                </a:stretch>
              </p:blipFill>
              <p:spPr>
                <a:xfrm>
                  <a:off x="3906130" y="2810244"/>
                  <a:ext cx="60474" cy="112711"/>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79" name="Freihand 78">
                  <a:extLst>
                    <a:ext uri="{FF2B5EF4-FFF2-40B4-BE49-F238E27FC236}">
                      <a16:creationId xmlns:a16="http://schemas.microsoft.com/office/drawing/2014/main" id="{05C0CAA8-A7AE-4A04-A1C3-993A737A386E}"/>
                    </a:ext>
                  </a:extLst>
                </p14:cNvPr>
                <p14:cNvContentPartPr/>
                <p14:nvPr/>
              </p14:nvContentPartPr>
              <p14:xfrm>
                <a:off x="3937962" y="2710497"/>
                <a:ext cx="8373" cy="5981"/>
              </p14:xfrm>
            </p:contentPart>
          </mc:Choice>
          <mc:Fallback xmlns="">
            <p:pic>
              <p:nvPicPr>
                <p:cNvPr id="79" name="Freihand 78">
                  <a:extLst>
                    <a:ext uri="{FF2B5EF4-FFF2-40B4-BE49-F238E27FC236}">
                      <a16:creationId xmlns:a16="http://schemas.microsoft.com/office/drawing/2014/main" id="{05C0CAA8-A7AE-4A04-A1C3-993A737A386E}"/>
                    </a:ext>
                  </a:extLst>
                </p:cNvPr>
                <p:cNvPicPr/>
                <p:nvPr/>
              </p:nvPicPr>
              <p:blipFill>
                <a:blip r:embed="rId290"/>
                <a:stretch>
                  <a:fillRect/>
                </a:stretch>
              </p:blipFill>
              <p:spPr>
                <a:xfrm>
                  <a:off x="3933593" y="2706275"/>
                  <a:ext cx="17110" cy="14425"/>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83" name="Freihand 82">
                  <a:extLst>
                    <a:ext uri="{FF2B5EF4-FFF2-40B4-BE49-F238E27FC236}">
                      <a16:creationId xmlns:a16="http://schemas.microsoft.com/office/drawing/2014/main" id="{905CD0F1-EA3C-4438-92EA-2EA665B2D586}"/>
                    </a:ext>
                  </a:extLst>
                </p14:cNvPr>
                <p14:cNvContentPartPr/>
                <p14:nvPr/>
              </p14:nvContentPartPr>
              <p14:xfrm>
                <a:off x="4028474" y="2883546"/>
                <a:ext cx="18740" cy="124404"/>
              </p14:xfrm>
            </p:contentPart>
          </mc:Choice>
          <mc:Fallback xmlns="">
            <p:pic>
              <p:nvPicPr>
                <p:cNvPr id="83" name="Freihand 82">
                  <a:extLst>
                    <a:ext uri="{FF2B5EF4-FFF2-40B4-BE49-F238E27FC236}">
                      <a16:creationId xmlns:a16="http://schemas.microsoft.com/office/drawing/2014/main" id="{905CD0F1-EA3C-4438-92EA-2EA665B2D586}"/>
                    </a:ext>
                  </a:extLst>
                </p:cNvPr>
                <p:cNvPicPr/>
                <p:nvPr/>
              </p:nvPicPr>
              <p:blipFill>
                <a:blip r:embed="rId292"/>
                <a:stretch>
                  <a:fillRect/>
                </a:stretch>
              </p:blipFill>
              <p:spPr>
                <a:xfrm>
                  <a:off x="4024149" y="2879231"/>
                  <a:ext cx="27389" cy="133033"/>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84" name="Freihand 83">
                  <a:extLst>
                    <a:ext uri="{FF2B5EF4-FFF2-40B4-BE49-F238E27FC236}">
                      <a16:creationId xmlns:a16="http://schemas.microsoft.com/office/drawing/2014/main" id="{4B97C396-B941-4F4A-8F82-308FB3E36D21}"/>
                    </a:ext>
                  </a:extLst>
                </p14:cNvPr>
                <p14:cNvContentPartPr/>
                <p14:nvPr/>
              </p14:nvContentPartPr>
              <p14:xfrm>
                <a:off x="4101441" y="2791838"/>
                <a:ext cx="79347" cy="78151"/>
              </p14:xfrm>
            </p:contentPart>
          </mc:Choice>
          <mc:Fallback xmlns="">
            <p:pic>
              <p:nvPicPr>
                <p:cNvPr id="84" name="Freihand 83">
                  <a:extLst>
                    <a:ext uri="{FF2B5EF4-FFF2-40B4-BE49-F238E27FC236}">
                      <a16:creationId xmlns:a16="http://schemas.microsoft.com/office/drawing/2014/main" id="{4B97C396-B941-4F4A-8F82-308FB3E36D21}"/>
                    </a:ext>
                  </a:extLst>
                </p:cNvPr>
                <p:cNvPicPr/>
                <p:nvPr/>
              </p:nvPicPr>
              <p:blipFill>
                <a:blip r:embed="rId294"/>
                <a:stretch>
                  <a:fillRect/>
                </a:stretch>
              </p:blipFill>
              <p:spPr>
                <a:xfrm>
                  <a:off x="4097113" y="2787516"/>
                  <a:ext cx="88003" cy="86794"/>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85" name="Freihand 84">
                  <a:extLst>
                    <a:ext uri="{FF2B5EF4-FFF2-40B4-BE49-F238E27FC236}">
                      <a16:creationId xmlns:a16="http://schemas.microsoft.com/office/drawing/2014/main" id="{AAF1773B-D2BF-4B48-B954-23A40092E121}"/>
                    </a:ext>
                  </a:extLst>
                </p14:cNvPr>
                <p14:cNvContentPartPr/>
                <p14:nvPr/>
              </p14:nvContentPartPr>
              <p14:xfrm>
                <a:off x="4156067" y="2775490"/>
                <a:ext cx="55822" cy="214118"/>
              </p14:xfrm>
            </p:contentPart>
          </mc:Choice>
          <mc:Fallback xmlns="">
            <p:pic>
              <p:nvPicPr>
                <p:cNvPr id="85" name="Freihand 84">
                  <a:extLst>
                    <a:ext uri="{FF2B5EF4-FFF2-40B4-BE49-F238E27FC236}">
                      <a16:creationId xmlns:a16="http://schemas.microsoft.com/office/drawing/2014/main" id="{AAF1773B-D2BF-4B48-B954-23A40092E121}"/>
                    </a:ext>
                  </a:extLst>
                </p:cNvPr>
                <p:cNvPicPr/>
                <p:nvPr/>
              </p:nvPicPr>
              <p:blipFill>
                <a:blip r:embed="rId296"/>
                <a:stretch>
                  <a:fillRect/>
                </a:stretch>
              </p:blipFill>
              <p:spPr>
                <a:xfrm>
                  <a:off x="4151717" y="2771172"/>
                  <a:ext cx="64522" cy="222755"/>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87" name="Freihand 86">
                  <a:extLst>
                    <a:ext uri="{FF2B5EF4-FFF2-40B4-BE49-F238E27FC236}">
                      <a16:creationId xmlns:a16="http://schemas.microsoft.com/office/drawing/2014/main" id="{91C58C0C-AB69-4BFD-ADBB-556898B4F196}"/>
                    </a:ext>
                  </a:extLst>
                </p14:cNvPr>
                <p14:cNvContentPartPr/>
                <p14:nvPr/>
              </p14:nvContentPartPr>
              <p14:xfrm>
                <a:off x="4196738" y="2909862"/>
                <a:ext cx="49443" cy="60208"/>
              </p14:xfrm>
            </p:contentPart>
          </mc:Choice>
          <mc:Fallback xmlns="">
            <p:pic>
              <p:nvPicPr>
                <p:cNvPr id="87" name="Freihand 86">
                  <a:extLst>
                    <a:ext uri="{FF2B5EF4-FFF2-40B4-BE49-F238E27FC236}">
                      <a16:creationId xmlns:a16="http://schemas.microsoft.com/office/drawing/2014/main" id="{91C58C0C-AB69-4BFD-ADBB-556898B4F196}"/>
                    </a:ext>
                  </a:extLst>
                </p:cNvPr>
                <p:cNvPicPr/>
                <p:nvPr/>
              </p:nvPicPr>
              <p:blipFill>
                <a:blip r:embed="rId298"/>
                <a:stretch>
                  <a:fillRect/>
                </a:stretch>
              </p:blipFill>
              <p:spPr>
                <a:xfrm>
                  <a:off x="4192407" y="2905536"/>
                  <a:ext cx="58105" cy="68861"/>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88" name="Freihand 87">
                  <a:extLst>
                    <a:ext uri="{FF2B5EF4-FFF2-40B4-BE49-F238E27FC236}">
                      <a16:creationId xmlns:a16="http://schemas.microsoft.com/office/drawing/2014/main" id="{A7F0510E-CDC3-46FF-B946-A72DEBEE0610}"/>
                    </a:ext>
                  </a:extLst>
                </p14:cNvPr>
                <p14:cNvContentPartPr/>
                <p14:nvPr/>
              </p14:nvContentPartPr>
              <p14:xfrm>
                <a:off x="4280870" y="2680592"/>
                <a:ext cx="76556" cy="378395"/>
              </p14:xfrm>
            </p:contentPart>
          </mc:Choice>
          <mc:Fallback xmlns="">
            <p:pic>
              <p:nvPicPr>
                <p:cNvPr id="88" name="Freihand 87">
                  <a:extLst>
                    <a:ext uri="{FF2B5EF4-FFF2-40B4-BE49-F238E27FC236}">
                      <a16:creationId xmlns:a16="http://schemas.microsoft.com/office/drawing/2014/main" id="{A7F0510E-CDC3-46FF-B946-A72DEBEE0610}"/>
                    </a:ext>
                  </a:extLst>
                </p:cNvPr>
                <p:cNvPicPr/>
                <p:nvPr/>
              </p:nvPicPr>
              <p:blipFill>
                <a:blip r:embed="rId300"/>
                <a:stretch>
                  <a:fillRect/>
                </a:stretch>
              </p:blipFill>
              <p:spPr>
                <a:xfrm>
                  <a:off x="4276557" y="2676272"/>
                  <a:ext cx="85182" cy="387036"/>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90" name="Freihand 89">
                  <a:extLst>
                    <a:ext uri="{FF2B5EF4-FFF2-40B4-BE49-F238E27FC236}">
                      <a16:creationId xmlns:a16="http://schemas.microsoft.com/office/drawing/2014/main" id="{3232E5EF-A532-425C-B914-0D8837593468}"/>
                    </a:ext>
                  </a:extLst>
                </p14:cNvPr>
                <p14:cNvContentPartPr/>
                <p14:nvPr/>
              </p14:nvContentPartPr>
              <p14:xfrm>
                <a:off x="4138922" y="2162642"/>
                <a:ext cx="22728" cy="405508"/>
              </p14:xfrm>
            </p:contentPart>
          </mc:Choice>
          <mc:Fallback xmlns="">
            <p:pic>
              <p:nvPicPr>
                <p:cNvPr id="90" name="Freihand 89">
                  <a:extLst>
                    <a:ext uri="{FF2B5EF4-FFF2-40B4-BE49-F238E27FC236}">
                      <a16:creationId xmlns:a16="http://schemas.microsoft.com/office/drawing/2014/main" id="{3232E5EF-A532-425C-B914-0D8837593468}"/>
                    </a:ext>
                  </a:extLst>
                </p:cNvPr>
                <p:cNvPicPr/>
                <p:nvPr/>
              </p:nvPicPr>
              <p:blipFill>
                <a:blip r:embed="rId302"/>
                <a:stretch>
                  <a:fillRect/>
                </a:stretch>
              </p:blipFill>
              <p:spPr>
                <a:xfrm>
                  <a:off x="4134593" y="2158324"/>
                  <a:ext cx="31386" cy="414143"/>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91" name="Freihand 90">
                  <a:extLst>
                    <a:ext uri="{FF2B5EF4-FFF2-40B4-BE49-F238E27FC236}">
                      <a16:creationId xmlns:a16="http://schemas.microsoft.com/office/drawing/2014/main" id="{6C0C101D-B6D7-4294-9775-7497C7201211}"/>
                    </a:ext>
                  </a:extLst>
                </p14:cNvPr>
                <p14:cNvContentPartPr/>
                <p14:nvPr/>
              </p14:nvContentPartPr>
              <p14:xfrm>
                <a:off x="4088682" y="2459297"/>
                <a:ext cx="146733" cy="157897"/>
              </p14:xfrm>
            </p:contentPart>
          </mc:Choice>
          <mc:Fallback xmlns="">
            <p:pic>
              <p:nvPicPr>
                <p:cNvPr id="91" name="Freihand 90">
                  <a:extLst>
                    <a:ext uri="{FF2B5EF4-FFF2-40B4-BE49-F238E27FC236}">
                      <a16:creationId xmlns:a16="http://schemas.microsoft.com/office/drawing/2014/main" id="{6C0C101D-B6D7-4294-9775-7497C7201211}"/>
                    </a:ext>
                  </a:extLst>
                </p:cNvPr>
                <p:cNvPicPr/>
                <p:nvPr/>
              </p:nvPicPr>
              <p:blipFill>
                <a:blip r:embed="rId304"/>
                <a:stretch>
                  <a:fillRect/>
                </a:stretch>
              </p:blipFill>
              <p:spPr>
                <a:xfrm>
                  <a:off x="4084356" y="2454981"/>
                  <a:ext cx="155386" cy="166529"/>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93" name="Freihand 92">
                  <a:extLst>
                    <a:ext uri="{FF2B5EF4-FFF2-40B4-BE49-F238E27FC236}">
                      <a16:creationId xmlns:a16="http://schemas.microsoft.com/office/drawing/2014/main" id="{F29E9E5F-195E-4797-8A22-1A30B3A8749D}"/>
                    </a:ext>
                  </a:extLst>
                </p14:cNvPr>
                <p14:cNvContentPartPr/>
                <p14:nvPr/>
              </p14:nvContentPartPr>
              <p14:xfrm>
                <a:off x="3810112" y="1737197"/>
                <a:ext cx="20335" cy="83335"/>
              </p14:xfrm>
            </p:contentPart>
          </mc:Choice>
          <mc:Fallback xmlns="">
            <p:pic>
              <p:nvPicPr>
                <p:cNvPr id="93" name="Freihand 92">
                  <a:extLst>
                    <a:ext uri="{FF2B5EF4-FFF2-40B4-BE49-F238E27FC236}">
                      <a16:creationId xmlns:a16="http://schemas.microsoft.com/office/drawing/2014/main" id="{F29E9E5F-195E-4797-8A22-1A30B3A8749D}"/>
                    </a:ext>
                  </a:extLst>
                </p:cNvPr>
                <p:cNvPicPr/>
                <p:nvPr/>
              </p:nvPicPr>
              <p:blipFill>
                <a:blip r:embed="rId306"/>
                <a:stretch>
                  <a:fillRect/>
                </a:stretch>
              </p:blipFill>
              <p:spPr>
                <a:xfrm>
                  <a:off x="3805754" y="1732868"/>
                  <a:ext cx="29050" cy="91993"/>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94" name="Freihand 93">
                  <a:extLst>
                    <a:ext uri="{FF2B5EF4-FFF2-40B4-BE49-F238E27FC236}">
                      <a16:creationId xmlns:a16="http://schemas.microsoft.com/office/drawing/2014/main" id="{3C38CE2C-C452-4B2F-94C7-AB9457E59C61}"/>
                    </a:ext>
                  </a:extLst>
                </p14:cNvPr>
                <p14:cNvContentPartPr/>
                <p14:nvPr/>
              </p14:nvContentPartPr>
              <p14:xfrm>
                <a:off x="3832839" y="1704900"/>
                <a:ext cx="65392" cy="117227"/>
              </p14:xfrm>
            </p:contentPart>
          </mc:Choice>
          <mc:Fallback xmlns="">
            <p:pic>
              <p:nvPicPr>
                <p:cNvPr id="94" name="Freihand 93">
                  <a:extLst>
                    <a:ext uri="{FF2B5EF4-FFF2-40B4-BE49-F238E27FC236}">
                      <a16:creationId xmlns:a16="http://schemas.microsoft.com/office/drawing/2014/main" id="{3C38CE2C-C452-4B2F-94C7-AB9457E59C61}"/>
                    </a:ext>
                  </a:extLst>
                </p:cNvPr>
                <p:cNvPicPr/>
                <p:nvPr/>
              </p:nvPicPr>
              <p:blipFill>
                <a:blip r:embed="rId308"/>
                <a:stretch>
                  <a:fillRect/>
                </a:stretch>
              </p:blipFill>
              <p:spPr>
                <a:xfrm>
                  <a:off x="3828527" y="1700585"/>
                  <a:ext cx="74015" cy="125857"/>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95" name="Freihand 94">
                  <a:extLst>
                    <a:ext uri="{FF2B5EF4-FFF2-40B4-BE49-F238E27FC236}">
                      <a16:creationId xmlns:a16="http://schemas.microsoft.com/office/drawing/2014/main" id="{F612925D-E113-4662-95EF-10C05AF854FB}"/>
                    </a:ext>
                  </a:extLst>
                </p14:cNvPr>
                <p14:cNvContentPartPr/>
                <p14:nvPr/>
              </p14:nvContentPartPr>
              <p14:xfrm>
                <a:off x="3914978" y="1630337"/>
                <a:ext cx="27911" cy="130783"/>
              </p14:xfrm>
            </p:contentPart>
          </mc:Choice>
          <mc:Fallback xmlns="">
            <p:pic>
              <p:nvPicPr>
                <p:cNvPr id="95" name="Freihand 94">
                  <a:extLst>
                    <a:ext uri="{FF2B5EF4-FFF2-40B4-BE49-F238E27FC236}">
                      <a16:creationId xmlns:a16="http://schemas.microsoft.com/office/drawing/2014/main" id="{F612925D-E113-4662-95EF-10C05AF854FB}"/>
                    </a:ext>
                  </a:extLst>
                </p:cNvPr>
                <p:cNvPicPr/>
                <p:nvPr/>
              </p:nvPicPr>
              <p:blipFill>
                <a:blip r:embed="rId310"/>
                <a:stretch>
                  <a:fillRect/>
                </a:stretch>
              </p:blipFill>
              <p:spPr>
                <a:xfrm>
                  <a:off x="3910628" y="1626014"/>
                  <a:ext cx="36611" cy="13943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96" name="Freihand 95">
                  <a:extLst>
                    <a:ext uri="{FF2B5EF4-FFF2-40B4-BE49-F238E27FC236}">
                      <a16:creationId xmlns:a16="http://schemas.microsoft.com/office/drawing/2014/main" id="{C5FA6D5B-B9C5-4964-B926-FF99EAF40C45}"/>
                    </a:ext>
                  </a:extLst>
                </p14:cNvPr>
                <p14:cNvContentPartPr/>
                <p14:nvPr/>
              </p14:nvContentPartPr>
              <p14:xfrm>
                <a:off x="3862744" y="1682969"/>
                <a:ext cx="126397" cy="49841"/>
              </p14:xfrm>
            </p:contentPart>
          </mc:Choice>
          <mc:Fallback xmlns="">
            <p:pic>
              <p:nvPicPr>
                <p:cNvPr id="96" name="Freihand 95">
                  <a:extLst>
                    <a:ext uri="{FF2B5EF4-FFF2-40B4-BE49-F238E27FC236}">
                      <a16:creationId xmlns:a16="http://schemas.microsoft.com/office/drawing/2014/main" id="{C5FA6D5B-B9C5-4964-B926-FF99EAF40C45}"/>
                    </a:ext>
                  </a:extLst>
                </p:cNvPr>
                <p:cNvPicPr/>
                <p:nvPr/>
              </p:nvPicPr>
              <p:blipFill>
                <a:blip r:embed="rId312"/>
                <a:stretch>
                  <a:fillRect/>
                </a:stretch>
              </p:blipFill>
              <p:spPr>
                <a:xfrm>
                  <a:off x="3858423" y="1678635"/>
                  <a:ext cx="135040" cy="58509"/>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97" name="Freihand 96">
                  <a:extLst>
                    <a:ext uri="{FF2B5EF4-FFF2-40B4-BE49-F238E27FC236}">
                      <a16:creationId xmlns:a16="http://schemas.microsoft.com/office/drawing/2014/main" id="{9011CD16-6F2B-43E6-AFE1-3BC221453BF2}"/>
                    </a:ext>
                  </a:extLst>
                </p14:cNvPr>
                <p14:cNvContentPartPr/>
                <p14:nvPr/>
              </p14:nvContentPartPr>
              <p14:xfrm>
                <a:off x="3816093" y="1906258"/>
                <a:ext cx="78550" cy="101277"/>
              </p14:xfrm>
            </p:contentPart>
          </mc:Choice>
          <mc:Fallback xmlns="">
            <p:pic>
              <p:nvPicPr>
                <p:cNvPr id="97" name="Freihand 96">
                  <a:extLst>
                    <a:ext uri="{FF2B5EF4-FFF2-40B4-BE49-F238E27FC236}">
                      <a16:creationId xmlns:a16="http://schemas.microsoft.com/office/drawing/2014/main" id="{9011CD16-6F2B-43E6-AFE1-3BC221453BF2}"/>
                    </a:ext>
                  </a:extLst>
                </p:cNvPr>
                <p:cNvPicPr/>
                <p:nvPr/>
              </p:nvPicPr>
              <p:blipFill>
                <a:blip r:embed="rId314"/>
                <a:stretch>
                  <a:fillRect/>
                </a:stretch>
              </p:blipFill>
              <p:spPr>
                <a:xfrm>
                  <a:off x="3811769" y="1901933"/>
                  <a:ext cx="87198" cy="109927"/>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98" name="Freihand 97">
                  <a:extLst>
                    <a:ext uri="{FF2B5EF4-FFF2-40B4-BE49-F238E27FC236}">
                      <a16:creationId xmlns:a16="http://schemas.microsoft.com/office/drawing/2014/main" id="{C7EA51DE-1693-4B1F-B93C-62C7D10466EA}"/>
                    </a:ext>
                  </a:extLst>
                </p14:cNvPr>
                <p14:cNvContentPartPr/>
                <p14:nvPr/>
              </p14:nvContentPartPr>
              <p14:xfrm>
                <a:off x="3893446" y="1924201"/>
                <a:ext cx="55822" cy="54626"/>
              </p14:xfrm>
            </p:contentPart>
          </mc:Choice>
          <mc:Fallback xmlns="">
            <p:pic>
              <p:nvPicPr>
                <p:cNvPr id="98" name="Freihand 97">
                  <a:extLst>
                    <a:ext uri="{FF2B5EF4-FFF2-40B4-BE49-F238E27FC236}">
                      <a16:creationId xmlns:a16="http://schemas.microsoft.com/office/drawing/2014/main" id="{C7EA51DE-1693-4B1F-B93C-62C7D10466EA}"/>
                    </a:ext>
                  </a:extLst>
                </p:cNvPr>
                <p:cNvPicPr/>
                <p:nvPr/>
              </p:nvPicPr>
              <p:blipFill>
                <a:blip r:embed="rId316"/>
                <a:stretch>
                  <a:fillRect/>
                </a:stretch>
              </p:blipFill>
              <p:spPr>
                <a:xfrm>
                  <a:off x="3889124" y="1919888"/>
                  <a:ext cx="64465" cy="63251"/>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99" name="Freihand 98">
                  <a:extLst>
                    <a:ext uri="{FF2B5EF4-FFF2-40B4-BE49-F238E27FC236}">
                      <a16:creationId xmlns:a16="http://schemas.microsoft.com/office/drawing/2014/main" id="{20B25E21-ED95-4C23-A2D8-5D936743C5D8}"/>
                    </a:ext>
                  </a:extLst>
                </p14:cNvPr>
                <p14:cNvContentPartPr/>
                <p14:nvPr/>
              </p14:nvContentPartPr>
              <p14:xfrm>
                <a:off x="3950066" y="1873961"/>
                <a:ext cx="95695" cy="171853"/>
              </p14:xfrm>
            </p:contentPart>
          </mc:Choice>
          <mc:Fallback xmlns="">
            <p:pic>
              <p:nvPicPr>
                <p:cNvPr id="99" name="Freihand 98">
                  <a:extLst>
                    <a:ext uri="{FF2B5EF4-FFF2-40B4-BE49-F238E27FC236}">
                      <a16:creationId xmlns:a16="http://schemas.microsoft.com/office/drawing/2014/main" id="{20B25E21-ED95-4C23-A2D8-5D936743C5D8}"/>
                    </a:ext>
                  </a:extLst>
                </p:cNvPr>
                <p:cNvPicPr/>
                <p:nvPr/>
              </p:nvPicPr>
              <p:blipFill>
                <a:blip r:embed="rId318"/>
                <a:stretch>
                  <a:fillRect/>
                </a:stretch>
              </p:blipFill>
              <p:spPr>
                <a:xfrm>
                  <a:off x="3945749" y="1869638"/>
                  <a:ext cx="104329" cy="18050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00" name="Freihand 99">
                  <a:extLst>
                    <a:ext uri="{FF2B5EF4-FFF2-40B4-BE49-F238E27FC236}">
                      <a16:creationId xmlns:a16="http://schemas.microsoft.com/office/drawing/2014/main" id="{63B8BB55-EBB6-439A-9FDE-467FD8992A92}"/>
                    </a:ext>
                  </a:extLst>
                </p14:cNvPr>
                <p14:cNvContentPartPr/>
                <p14:nvPr/>
              </p14:nvContentPartPr>
              <p14:xfrm>
                <a:off x="4058520" y="1870372"/>
                <a:ext cx="68582" cy="21133"/>
              </p14:xfrm>
            </p:contentPart>
          </mc:Choice>
          <mc:Fallback xmlns="">
            <p:pic>
              <p:nvPicPr>
                <p:cNvPr id="100" name="Freihand 99">
                  <a:extLst>
                    <a:ext uri="{FF2B5EF4-FFF2-40B4-BE49-F238E27FC236}">
                      <a16:creationId xmlns:a16="http://schemas.microsoft.com/office/drawing/2014/main" id="{63B8BB55-EBB6-439A-9FDE-467FD8992A92}"/>
                    </a:ext>
                  </a:extLst>
                </p:cNvPr>
                <p:cNvPicPr/>
                <p:nvPr/>
              </p:nvPicPr>
              <p:blipFill>
                <a:blip r:embed="rId320"/>
                <a:stretch>
                  <a:fillRect/>
                </a:stretch>
              </p:blipFill>
              <p:spPr>
                <a:xfrm>
                  <a:off x="4054189" y="1866074"/>
                  <a:ext cx="77245" cy="29729"/>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01" name="Freihand 100">
                  <a:extLst>
                    <a:ext uri="{FF2B5EF4-FFF2-40B4-BE49-F238E27FC236}">
                      <a16:creationId xmlns:a16="http://schemas.microsoft.com/office/drawing/2014/main" id="{F1D8BF86-BCD7-406A-926D-E18A9A2290B9}"/>
                    </a:ext>
                  </a:extLst>
                </p14:cNvPr>
                <p14:cNvContentPartPr/>
                <p14:nvPr/>
              </p14:nvContentPartPr>
              <p14:xfrm>
                <a:off x="3898630" y="2073725"/>
                <a:ext cx="72170" cy="127195"/>
              </p14:xfrm>
            </p:contentPart>
          </mc:Choice>
          <mc:Fallback xmlns="">
            <p:pic>
              <p:nvPicPr>
                <p:cNvPr id="101" name="Freihand 100">
                  <a:extLst>
                    <a:ext uri="{FF2B5EF4-FFF2-40B4-BE49-F238E27FC236}">
                      <a16:creationId xmlns:a16="http://schemas.microsoft.com/office/drawing/2014/main" id="{F1D8BF86-BCD7-406A-926D-E18A9A2290B9}"/>
                    </a:ext>
                  </a:extLst>
                </p:cNvPr>
                <p:cNvPicPr/>
                <p:nvPr/>
              </p:nvPicPr>
              <p:blipFill>
                <a:blip r:embed="rId322"/>
                <a:stretch>
                  <a:fillRect/>
                </a:stretch>
              </p:blipFill>
              <p:spPr>
                <a:xfrm>
                  <a:off x="3894300" y="2069413"/>
                  <a:ext cx="80830" cy="135818"/>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02" name="Freihand 101">
                  <a:extLst>
                    <a:ext uri="{FF2B5EF4-FFF2-40B4-BE49-F238E27FC236}">
                      <a16:creationId xmlns:a16="http://schemas.microsoft.com/office/drawing/2014/main" id="{5E53CCF9-2C83-4BEF-B7E3-8FAF262FE6DA}"/>
                    </a:ext>
                  </a:extLst>
                </p14:cNvPr>
                <p14:cNvContentPartPr/>
                <p14:nvPr/>
              </p14:nvContentPartPr>
              <p14:xfrm>
                <a:off x="3971597" y="2049801"/>
                <a:ext cx="108056" cy="73366"/>
              </p14:xfrm>
            </p:contentPart>
          </mc:Choice>
          <mc:Fallback xmlns="">
            <p:pic>
              <p:nvPicPr>
                <p:cNvPr id="102" name="Freihand 101">
                  <a:extLst>
                    <a:ext uri="{FF2B5EF4-FFF2-40B4-BE49-F238E27FC236}">
                      <a16:creationId xmlns:a16="http://schemas.microsoft.com/office/drawing/2014/main" id="{5E53CCF9-2C83-4BEF-B7E3-8FAF262FE6DA}"/>
                    </a:ext>
                  </a:extLst>
                </p:cNvPr>
                <p:cNvPicPr/>
                <p:nvPr/>
              </p:nvPicPr>
              <p:blipFill>
                <a:blip r:embed="rId324"/>
                <a:stretch>
                  <a:fillRect/>
                </a:stretch>
              </p:blipFill>
              <p:spPr>
                <a:xfrm>
                  <a:off x="3967289" y="2045485"/>
                  <a:ext cx="116672" cy="81997"/>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03" name="Freihand 102">
                  <a:extLst>
                    <a:ext uri="{FF2B5EF4-FFF2-40B4-BE49-F238E27FC236}">
                      <a16:creationId xmlns:a16="http://schemas.microsoft.com/office/drawing/2014/main" id="{532B620D-A907-4BB3-AAEF-A620473674A6}"/>
                    </a:ext>
                  </a:extLst>
                </p14:cNvPr>
                <p14:cNvContentPartPr/>
                <p14:nvPr/>
              </p14:nvContentPartPr>
              <p14:xfrm>
                <a:off x="4060913" y="2020295"/>
                <a:ext cx="126397" cy="64196"/>
              </p14:xfrm>
            </p:contentPart>
          </mc:Choice>
          <mc:Fallback xmlns="">
            <p:pic>
              <p:nvPicPr>
                <p:cNvPr id="103" name="Freihand 102">
                  <a:extLst>
                    <a:ext uri="{FF2B5EF4-FFF2-40B4-BE49-F238E27FC236}">
                      <a16:creationId xmlns:a16="http://schemas.microsoft.com/office/drawing/2014/main" id="{532B620D-A907-4BB3-AAEF-A620473674A6}"/>
                    </a:ext>
                  </a:extLst>
                </p:cNvPr>
                <p:cNvPicPr/>
                <p:nvPr/>
              </p:nvPicPr>
              <p:blipFill>
                <a:blip r:embed="rId326"/>
                <a:stretch>
                  <a:fillRect/>
                </a:stretch>
              </p:blipFill>
              <p:spPr>
                <a:xfrm>
                  <a:off x="4056592" y="2015967"/>
                  <a:ext cx="135040" cy="72852"/>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04" name="Freihand 103">
                  <a:extLst>
                    <a:ext uri="{FF2B5EF4-FFF2-40B4-BE49-F238E27FC236}">
                      <a16:creationId xmlns:a16="http://schemas.microsoft.com/office/drawing/2014/main" id="{0B4511BE-83A5-4CB8-897B-6DC76E9825E5}"/>
                    </a:ext>
                  </a:extLst>
                </p14:cNvPr>
                <p14:cNvContentPartPr/>
                <p14:nvPr/>
              </p14:nvContentPartPr>
              <p14:xfrm>
                <a:off x="4197278" y="1879145"/>
                <a:ext cx="154707" cy="170258"/>
              </p14:xfrm>
            </p:contentPart>
          </mc:Choice>
          <mc:Fallback xmlns="">
            <p:pic>
              <p:nvPicPr>
                <p:cNvPr id="104" name="Freihand 103">
                  <a:extLst>
                    <a:ext uri="{FF2B5EF4-FFF2-40B4-BE49-F238E27FC236}">
                      <a16:creationId xmlns:a16="http://schemas.microsoft.com/office/drawing/2014/main" id="{0B4511BE-83A5-4CB8-897B-6DC76E9825E5}"/>
                    </a:ext>
                  </a:extLst>
                </p:cNvPr>
                <p:cNvPicPr/>
                <p:nvPr/>
              </p:nvPicPr>
              <p:blipFill>
                <a:blip r:embed="rId328"/>
                <a:stretch>
                  <a:fillRect/>
                </a:stretch>
              </p:blipFill>
              <p:spPr>
                <a:xfrm>
                  <a:off x="4192961" y="1874826"/>
                  <a:ext cx="163342" cy="178897"/>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20" name="Freihand 219">
                  <a:extLst>
                    <a:ext uri="{FF2B5EF4-FFF2-40B4-BE49-F238E27FC236}">
                      <a16:creationId xmlns:a16="http://schemas.microsoft.com/office/drawing/2014/main" id="{140FE0E6-4AB2-4D55-B80C-4B334AAB066D}"/>
                    </a:ext>
                  </a:extLst>
                </p14:cNvPr>
                <p14:cNvContentPartPr/>
                <p14:nvPr/>
              </p14:nvContentPartPr>
              <p14:xfrm>
                <a:off x="3710300" y="1952538"/>
                <a:ext cx="115560" cy="3600"/>
              </p14:xfrm>
            </p:contentPart>
          </mc:Choice>
          <mc:Fallback xmlns="">
            <p:pic>
              <p:nvPicPr>
                <p:cNvPr id="220" name="Freihand 219">
                  <a:extLst>
                    <a:ext uri="{FF2B5EF4-FFF2-40B4-BE49-F238E27FC236}">
                      <a16:creationId xmlns:a16="http://schemas.microsoft.com/office/drawing/2014/main" id="{140FE0E6-4AB2-4D55-B80C-4B334AAB066D}"/>
                    </a:ext>
                  </a:extLst>
                </p:cNvPr>
                <p:cNvPicPr/>
                <p:nvPr/>
              </p:nvPicPr>
              <p:blipFill>
                <a:blip r:embed="rId330"/>
                <a:stretch>
                  <a:fillRect/>
                </a:stretch>
              </p:blipFill>
              <p:spPr>
                <a:xfrm>
                  <a:off x="3705980" y="1948218"/>
                  <a:ext cx="1242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21" name="Freihand 220">
                  <a:extLst>
                    <a:ext uri="{FF2B5EF4-FFF2-40B4-BE49-F238E27FC236}">
                      <a16:creationId xmlns:a16="http://schemas.microsoft.com/office/drawing/2014/main" id="{78FF978F-692E-4823-A6C6-46D42AB8CE2D}"/>
                    </a:ext>
                  </a:extLst>
                </p14:cNvPr>
                <p14:cNvContentPartPr/>
                <p14:nvPr/>
              </p14:nvContentPartPr>
              <p14:xfrm>
                <a:off x="4003700" y="1940658"/>
                <a:ext cx="180000" cy="3240"/>
              </p14:xfrm>
            </p:contentPart>
          </mc:Choice>
          <mc:Fallback xmlns="">
            <p:pic>
              <p:nvPicPr>
                <p:cNvPr id="221" name="Freihand 220">
                  <a:extLst>
                    <a:ext uri="{FF2B5EF4-FFF2-40B4-BE49-F238E27FC236}">
                      <a16:creationId xmlns:a16="http://schemas.microsoft.com/office/drawing/2014/main" id="{78FF978F-692E-4823-A6C6-46D42AB8CE2D}"/>
                    </a:ext>
                  </a:extLst>
                </p:cNvPr>
                <p:cNvPicPr/>
                <p:nvPr/>
              </p:nvPicPr>
              <p:blipFill>
                <a:blip r:embed="rId332"/>
                <a:stretch>
                  <a:fillRect/>
                </a:stretch>
              </p:blipFill>
              <p:spPr>
                <a:xfrm>
                  <a:off x="3999380" y="1936338"/>
                  <a:ext cx="18864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22" name="Freihand 221">
                  <a:extLst>
                    <a:ext uri="{FF2B5EF4-FFF2-40B4-BE49-F238E27FC236}">
                      <a16:creationId xmlns:a16="http://schemas.microsoft.com/office/drawing/2014/main" id="{EE18843C-3B37-4C89-A62B-DF27018B8367}"/>
                    </a:ext>
                  </a:extLst>
                </p14:cNvPr>
                <p14:cNvContentPartPr/>
                <p14:nvPr/>
              </p14:nvContentPartPr>
              <p14:xfrm>
                <a:off x="4275860" y="1941018"/>
                <a:ext cx="60480" cy="360"/>
              </p14:xfrm>
            </p:contentPart>
          </mc:Choice>
          <mc:Fallback xmlns="">
            <p:pic>
              <p:nvPicPr>
                <p:cNvPr id="222" name="Freihand 221">
                  <a:extLst>
                    <a:ext uri="{FF2B5EF4-FFF2-40B4-BE49-F238E27FC236}">
                      <a16:creationId xmlns:a16="http://schemas.microsoft.com/office/drawing/2014/main" id="{EE18843C-3B37-4C89-A62B-DF27018B8367}"/>
                    </a:ext>
                  </a:extLst>
                </p:cNvPr>
                <p:cNvPicPr/>
                <p:nvPr/>
              </p:nvPicPr>
              <p:blipFill>
                <a:blip r:embed="rId334"/>
                <a:stretch>
                  <a:fillRect/>
                </a:stretch>
              </p:blipFill>
              <p:spPr>
                <a:xfrm>
                  <a:off x="4271540" y="1936698"/>
                  <a:ext cx="691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25" name="Freihand 224">
                  <a:extLst>
                    <a:ext uri="{FF2B5EF4-FFF2-40B4-BE49-F238E27FC236}">
                      <a16:creationId xmlns:a16="http://schemas.microsoft.com/office/drawing/2014/main" id="{10DF4E93-0719-460A-9B51-C746BCCE88B0}"/>
                    </a:ext>
                  </a:extLst>
                </p14:cNvPr>
                <p14:cNvContentPartPr/>
                <p14:nvPr/>
              </p14:nvContentPartPr>
              <p14:xfrm>
                <a:off x="4787213" y="1828867"/>
                <a:ext cx="180000" cy="43560"/>
              </p14:xfrm>
            </p:contentPart>
          </mc:Choice>
          <mc:Fallback xmlns="">
            <p:pic>
              <p:nvPicPr>
                <p:cNvPr id="225" name="Freihand 224">
                  <a:extLst>
                    <a:ext uri="{FF2B5EF4-FFF2-40B4-BE49-F238E27FC236}">
                      <a16:creationId xmlns:a16="http://schemas.microsoft.com/office/drawing/2014/main" id="{10DF4E93-0719-460A-9B51-C746BCCE88B0}"/>
                    </a:ext>
                  </a:extLst>
                </p:cNvPr>
                <p:cNvPicPr/>
                <p:nvPr/>
              </p:nvPicPr>
              <p:blipFill>
                <a:blip r:embed="rId336"/>
                <a:stretch>
                  <a:fillRect/>
                </a:stretch>
              </p:blipFill>
              <p:spPr>
                <a:xfrm>
                  <a:off x="4782893" y="1824547"/>
                  <a:ext cx="18864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31" name="Freihand 230">
                  <a:extLst>
                    <a:ext uri="{FF2B5EF4-FFF2-40B4-BE49-F238E27FC236}">
                      <a16:creationId xmlns:a16="http://schemas.microsoft.com/office/drawing/2014/main" id="{2F1701C6-0922-45DF-86C2-0A4A212D836A}"/>
                    </a:ext>
                  </a:extLst>
                </p14:cNvPr>
                <p14:cNvContentPartPr/>
                <p14:nvPr/>
              </p14:nvContentPartPr>
              <p14:xfrm>
                <a:off x="2607773" y="1878187"/>
                <a:ext cx="109080" cy="2520"/>
              </p14:xfrm>
            </p:contentPart>
          </mc:Choice>
          <mc:Fallback xmlns="">
            <p:pic>
              <p:nvPicPr>
                <p:cNvPr id="231" name="Freihand 230">
                  <a:extLst>
                    <a:ext uri="{FF2B5EF4-FFF2-40B4-BE49-F238E27FC236}">
                      <a16:creationId xmlns:a16="http://schemas.microsoft.com/office/drawing/2014/main" id="{2F1701C6-0922-45DF-86C2-0A4A212D836A}"/>
                    </a:ext>
                  </a:extLst>
                </p:cNvPr>
                <p:cNvPicPr/>
                <p:nvPr/>
              </p:nvPicPr>
              <p:blipFill>
                <a:blip r:embed="rId338"/>
                <a:stretch>
                  <a:fillRect/>
                </a:stretch>
              </p:blipFill>
              <p:spPr>
                <a:xfrm>
                  <a:off x="2603453" y="1873867"/>
                  <a:ext cx="11772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32" name="Freihand 231">
                  <a:extLst>
                    <a:ext uri="{FF2B5EF4-FFF2-40B4-BE49-F238E27FC236}">
                      <a16:creationId xmlns:a16="http://schemas.microsoft.com/office/drawing/2014/main" id="{863D50AD-5801-45FD-86E6-894903F238AB}"/>
                    </a:ext>
                  </a:extLst>
                </p14:cNvPr>
                <p14:cNvContentPartPr/>
                <p14:nvPr/>
              </p14:nvContentPartPr>
              <p14:xfrm>
                <a:off x="2800013" y="1872067"/>
                <a:ext cx="147960" cy="5400"/>
              </p14:xfrm>
            </p:contentPart>
          </mc:Choice>
          <mc:Fallback xmlns="">
            <p:pic>
              <p:nvPicPr>
                <p:cNvPr id="232" name="Freihand 231">
                  <a:extLst>
                    <a:ext uri="{FF2B5EF4-FFF2-40B4-BE49-F238E27FC236}">
                      <a16:creationId xmlns:a16="http://schemas.microsoft.com/office/drawing/2014/main" id="{863D50AD-5801-45FD-86E6-894903F238AB}"/>
                    </a:ext>
                  </a:extLst>
                </p:cNvPr>
                <p:cNvPicPr/>
                <p:nvPr/>
              </p:nvPicPr>
              <p:blipFill>
                <a:blip r:embed="rId340"/>
                <a:stretch>
                  <a:fillRect/>
                </a:stretch>
              </p:blipFill>
              <p:spPr>
                <a:xfrm>
                  <a:off x="2795693" y="1867747"/>
                  <a:ext cx="15660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33" name="Freihand 232">
                  <a:extLst>
                    <a:ext uri="{FF2B5EF4-FFF2-40B4-BE49-F238E27FC236}">
                      <a16:creationId xmlns:a16="http://schemas.microsoft.com/office/drawing/2014/main" id="{2C3B55F9-7B0C-4714-A326-F9538794B6FD}"/>
                    </a:ext>
                  </a:extLst>
                </p14:cNvPr>
                <p14:cNvContentPartPr/>
                <p14:nvPr/>
              </p14:nvContentPartPr>
              <p14:xfrm>
                <a:off x="2982533" y="1873867"/>
                <a:ext cx="233640" cy="8280"/>
              </p14:xfrm>
            </p:contentPart>
          </mc:Choice>
          <mc:Fallback xmlns="">
            <p:pic>
              <p:nvPicPr>
                <p:cNvPr id="233" name="Freihand 232">
                  <a:extLst>
                    <a:ext uri="{FF2B5EF4-FFF2-40B4-BE49-F238E27FC236}">
                      <a16:creationId xmlns:a16="http://schemas.microsoft.com/office/drawing/2014/main" id="{2C3B55F9-7B0C-4714-A326-F9538794B6FD}"/>
                    </a:ext>
                  </a:extLst>
                </p:cNvPr>
                <p:cNvPicPr/>
                <p:nvPr/>
              </p:nvPicPr>
              <p:blipFill>
                <a:blip r:embed="rId342"/>
                <a:stretch>
                  <a:fillRect/>
                </a:stretch>
              </p:blipFill>
              <p:spPr>
                <a:xfrm>
                  <a:off x="2978213" y="1869547"/>
                  <a:ext cx="2422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34" name="Freihand 233">
                  <a:extLst>
                    <a:ext uri="{FF2B5EF4-FFF2-40B4-BE49-F238E27FC236}">
                      <a16:creationId xmlns:a16="http://schemas.microsoft.com/office/drawing/2014/main" id="{79127054-11A2-4C4C-AA64-A73A38CE218E}"/>
                    </a:ext>
                  </a:extLst>
                </p14:cNvPr>
                <p14:cNvContentPartPr/>
                <p14:nvPr/>
              </p14:nvContentPartPr>
              <p14:xfrm>
                <a:off x="3298253" y="1883947"/>
                <a:ext cx="32040" cy="360"/>
              </p14:xfrm>
            </p:contentPart>
          </mc:Choice>
          <mc:Fallback xmlns="">
            <p:pic>
              <p:nvPicPr>
                <p:cNvPr id="234" name="Freihand 233">
                  <a:extLst>
                    <a:ext uri="{FF2B5EF4-FFF2-40B4-BE49-F238E27FC236}">
                      <a16:creationId xmlns:a16="http://schemas.microsoft.com/office/drawing/2014/main" id="{79127054-11A2-4C4C-AA64-A73A38CE218E}"/>
                    </a:ext>
                  </a:extLst>
                </p:cNvPr>
                <p:cNvPicPr/>
                <p:nvPr/>
              </p:nvPicPr>
              <p:blipFill>
                <a:blip r:embed="rId344"/>
                <a:stretch>
                  <a:fillRect/>
                </a:stretch>
              </p:blipFill>
              <p:spPr>
                <a:xfrm>
                  <a:off x="3293933" y="1879627"/>
                  <a:ext cx="406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36" name="Freihand 235">
                  <a:extLst>
                    <a:ext uri="{FF2B5EF4-FFF2-40B4-BE49-F238E27FC236}">
                      <a16:creationId xmlns:a16="http://schemas.microsoft.com/office/drawing/2014/main" id="{67A64B1B-E2ED-4752-BC6F-5ACDCF88E3D9}"/>
                    </a:ext>
                  </a:extLst>
                </p14:cNvPr>
                <p14:cNvContentPartPr/>
                <p14:nvPr/>
              </p14:nvContentPartPr>
              <p14:xfrm>
                <a:off x="3294293" y="1899067"/>
                <a:ext cx="84240" cy="11880"/>
              </p14:xfrm>
            </p:contentPart>
          </mc:Choice>
          <mc:Fallback xmlns="">
            <p:pic>
              <p:nvPicPr>
                <p:cNvPr id="236" name="Freihand 235">
                  <a:extLst>
                    <a:ext uri="{FF2B5EF4-FFF2-40B4-BE49-F238E27FC236}">
                      <a16:creationId xmlns:a16="http://schemas.microsoft.com/office/drawing/2014/main" id="{67A64B1B-E2ED-4752-BC6F-5ACDCF88E3D9}"/>
                    </a:ext>
                  </a:extLst>
                </p:cNvPr>
                <p:cNvPicPr/>
                <p:nvPr/>
              </p:nvPicPr>
              <p:blipFill>
                <a:blip r:embed="rId346"/>
                <a:stretch>
                  <a:fillRect/>
                </a:stretch>
              </p:blipFill>
              <p:spPr>
                <a:xfrm>
                  <a:off x="3289973" y="1894747"/>
                  <a:ext cx="928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37" name="Freihand 236">
                  <a:extLst>
                    <a:ext uri="{FF2B5EF4-FFF2-40B4-BE49-F238E27FC236}">
                      <a16:creationId xmlns:a16="http://schemas.microsoft.com/office/drawing/2014/main" id="{13541A56-D668-419D-8232-C6A6EC374959}"/>
                    </a:ext>
                  </a:extLst>
                </p14:cNvPr>
                <p14:cNvContentPartPr/>
                <p14:nvPr/>
              </p14:nvContentPartPr>
              <p14:xfrm>
                <a:off x="3455933" y="1886467"/>
                <a:ext cx="213840" cy="7560"/>
              </p14:xfrm>
            </p:contentPart>
          </mc:Choice>
          <mc:Fallback xmlns="">
            <p:pic>
              <p:nvPicPr>
                <p:cNvPr id="237" name="Freihand 236">
                  <a:extLst>
                    <a:ext uri="{FF2B5EF4-FFF2-40B4-BE49-F238E27FC236}">
                      <a16:creationId xmlns:a16="http://schemas.microsoft.com/office/drawing/2014/main" id="{13541A56-D668-419D-8232-C6A6EC374959}"/>
                    </a:ext>
                  </a:extLst>
                </p:cNvPr>
                <p:cNvPicPr/>
                <p:nvPr/>
              </p:nvPicPr>
              <p:blipFill>
                <a:blip r:embed="rId348"/>
                <a:stretch>
                  <a:fillRect/>
                </a:stretch>
              </p:blipFill>
              <p:spPr>
                <a:xfrm>
                  <a:off x="3451613" y="1882147"/>
                  <a:ext cx="22248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38" name="Freihand 237">
                  <a:extLst>
                    <a:ext uri="{FF2B5EF4-FFF2-40B4-BE49-F238E27FC236}">
                      <a16:creationId xmlns:a16="http://schemas.microsoft.com/office/drawing/2014/main" id="{8573239D-D4F8-43E3-8CB1-135EF55677B9}"/>
                    </a:ext>
                  </a:extLst>
                </p14:cNvPr>
                <p14:cNvContentPartPr/>
                <p14:nvPr/>
              </p14:nvContentPartPr>
              <p14:xfrm>
                <a:off x="3690293" y="1891147"/>
                <a:ext cx="66960" cy="2520"/>
              </p14:xfrm>
            </p:contentPart>
          </mc:Choice>
          <mc:Fallback xmlns="">
            <p:pic>
              <p:nvPicPr>
                <p:cNvPr id="238" name="Freihand 237">
                  <a:extLst>
                    <a:ext uri="{FF2B5EF4-FFF2-40B4-BE49-F238E27FC236}">
                      <a16:creationId xmlns:a16="http://schemas.microsoft.com/office/drawing/2014/main" id="{8573239D-D4F8-43E3-8CB1-135EF55677B9}"/>
                    </a:ext>
                  </a:extLst>
                </p:cNvPr>
                <p:cNvPicPr/>
                <p:nvPr/>
              </p:nvPicPr>
              <p:blipFill>
                <a:blip r:embed="rId350"/>
                <a:stretch>
                  <a:fillRect/>
                </a:stretch>
              </p:blipFill>
              <p:spPr>
                <a:xfrm>
                  <a:off x="3685973" y="1886827"/>
                  <a:ext cx="7560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39" name="Freihand 238">
                  <a:extLst>
                    <a:ext uri="{FF2B5EF4-FFF2-40B4-BE49-F238E27FC236}">
                      <a16:creationId xmlns:a16="http://schemas.microsoft.com/office/drawing/2014/main" id="{A79A9CE5-4B55-403B-86C6-BEFDBAA8B19A}"/>
                    </a:ext>
                  </a:extLst>
                </p14:cNvPr>
                <p14:cNvContentPartPr/>
                <p14:nvPr/>
              </p14:nvContentPartPr>
              <p14:xfrm>
                <a:off x="3854093" y="1881427"/>
                <a:ext cx="87840" cy="3960"/>
              </p14:xfrm>
            </p:contentPart>
          </mc:Choice>
          <mc:Fallback xmlns="">
            <p:pic>
              <p:nvPicPr>
                <p:cNvPr id="239" name="Freihand 238">
                  <a:extLst>
                    <a:ext uri="{FF2B5EF4-FFF2-40B4-BE49-F238E27FC236}">
                      <a16:creationId xmlns:a16="http://schemas.microsoft.com/office/drawing/2014/main" id="{A79A9CE5-4B55-403B-86C6-BEFDBAA8B19A}"/>
                    </a:ext>
                  </a:extLst>
                </p:cNvPr>
                <p:cNvPicPr/>
                <p:nvPr/>
              </p:nvPicPr>
              <p:blipFill>
                <a:blip r:embed="rId352"/>
                <a:stretch>
                  <a:fillRect/>
                </a:stretch>
              </p:blipFill>
              <p:spPr>
                <a:xfrm>
                  <a:off x="3849773" y="1877107"/>
                  <a:ext cx="964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40" name="Freihand 239">
                  <a:extLst>
                    <a:ext uri="{FF2B5EF4-FFF2-40B4-BE49-F238E27FC236}">
                      <a16:creationId xmlns:a16="http://schemas.microsoft.com/office/drawing/2014/main" id="{F6D9CFB7-37E0-4C6C-89D7-4E0FC127A6CD}"/>
                    </a:ext>
                  </a:extLst>
                </p14:cNvPr>
                <p14:cNvContentPartPr/>
                <p14:nvPr/>
              </p14:nvContentPartPr>
              <p14:xfrm>
                <a:off x="4027973" y="1873867"/>
                <a:ext cx="72720" cy="360"/>
              </p14:xfrm>
            </p:contentPart>
          </mc:Choice>
          <mc:Fallback xmlns="">
            <p:pic>
              <p:nvPicPr>
                <p:cNvPr id="240" name="Freihand 239">
                  <a:extLst>
                    <a:ext uri="{FF2B5EF4-FFF2-40B4-BE49-F238E27FC236}">
                      <a16:creationId xmlns:a16="http://schemas.microsoft.com/office/drawing/2014/main" id="{F6D9CFB7-37E0-4C6C-89D7-4E0FC127A6CD}"/>
                    </a:ext>
                  </a:extLst>
                </p:cNvPr>
                <p:cNvPicPr/>
                <p:nvPr/>
              </p:nvPicPr>
              <p:blipFill>
                <a:blip r:embed="rId354"/>
                <a:stretch>
                  <a:fillRect/>
                </a:stretch>
              </p:blipFill>
              <p:spPr>
                <a:xfrm>
                  <a:off x="4023653" y="1869547"/>
                  <a:ext cx="8136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41" name="Freihand 240">
                  <a:extLst>
                    <a:ext uri="{FF2B5EF4-FFF2-40B4-BE49-F238E27FC236}">
                      <a16:creationId xmlns:a16="http://schemas.microsoft.com/office/drawing/2014/main" id="{E8F51780-1BF1-456A-853D-D71E2F8242E0}"/>
                    </a:ext>
                  </a:extLst>
                </p14:cNvPr>
                <p14:cNvContentPartPr/>
                <p14:nvPr/>
              </p14:nvContentPartPr>
              <p14:xfrm>
                <a:off x="4183493" y="1863787"/>
                <a:ext cx="338040" cy="15120"/>
              </p14:xfrm>
            </p:contentPart>
          </mc:Choice>
          <mc:Fallback xmlns="">
            <p:pic>
              <p:nvPicPr>
                <p:cNvPr id="241" name="Freihand 240">
                  <a:extLst>
                    <a:ext uri="{FF2B5EF4-FFF2-40B4-BE49-F238E27FC236}">
                      <a16:creationId xmlns:a16="http://schemas.microsoft.com/office/drawing/2014/main" id="{E8F51780-1BF1-456A-853D-D71E2F8242E0}"/>
                    </a:ext>
                  </a:extLst>
                </p:cNvPr>
                <p:cNvPicPr/>
                <p:nvPr/>
              </p:nvPicPr>
              <p:blipFill>
                <a:blip r:embed="rId356"/>
                <a:stretch>
                  <a:fillRect/>
                </a:stretch>
              </p:blipFill>
              <p:spPr>
                <a:xfrm>
                  <a:off x="4179173" y="1859467"/>
                  <a:ext cx="3466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42" name="Freihand 241">
                  <a:extLst>
                    <a:ext uri="{FF2B5EF4-FFF2-40B4-BE49-F238E27FC236}">
                      <a16:creationId xmlns:a16="http://schemas.microsoft.com/office/drawing/2014/main" id="{701C039D-1634-400F-AD37-0F28F37465FA}"/>
                    </a:ext>
                  </a:extLst>
                </p14:cNvPr>
                <p14:cNvContentPartPr/>
                <p14:nvPr/>
              </p14:nvContentPartPr>
              <p14:xfrm>
                <a:off x="4579133" y="1861267"/>
                <a:ext cx="131400" cy="10800"/>
              </p14:xfrm>
            </p:contentPart>
          </mc:Choice>
          <mc:Fallback xmlns="">
            <p:pic>
              <p:nvPicPr>
                <p:cNvPr id="242" name="Freihand 241">
                  <a:extLst>
                    <a:ext uri="{FF2B5EF4-FFF2-40B4-BE49-F238E27FC236}">
                      <a16:creationId xmlns:a16="http://schemas.microsoft.com/office/drawing/2014/main" id="{701C039D-1634-400F-AD37-0F28F37465FA}"/>
                    </a:ext>
                  </a:extLst>
                </p:cNvPr>
                <p:cNvPicPr/>
                <p:nvPr/>
              </p:nvPicPr>
              <p:blipFill>
                <a:blip r:embed="rId358"/>
                <a:stretch>
                  <a:fillRect/>
                </a:stretch>
              </p:blipFill>
              <p:spPr>
                <a:xfrm>
                  <a:off x="4574813" y="1856947"/>
                  <a:ext cx="14004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44" name="Freihand 243">
                  <a:extLst>
                    <a:ext uri="{FF2B5EF4-FFF2-40B4-BE49-F238E27FC236}">
                      <a16:creationId xmlns:a16="http://schemas.microsoft.com/office/drawing/2014/main" id="{FD0EC80A-A72B-43E4-B455-A125CA0AE998}"/>
                    </a:ext>
                  </a:extLst>
                </p14:cNvPr>
                <p14:cNvContentPartPr/>
                <p14:nvPr/>
              </p14:nvContentPartPr>
              <p14:xfrm>
                <a:off x="4452773" y="1699627"/>
                <a:ext cx="42120" cy="95760"/>
              </p14:xfrm>
            </p:contentPart>
          </mc:Choice>
          <mc:Fallback xmlns="">
            <p:pic>
              <p:nvPicPr>
                <p:cNvPr id="244" name="Freihand 243">
                  <a:extLst>
                    <a:ext uri="{FF2B5EF4-FFF2-40B4-BE49-F238E27FC236}">
                      <a16:creationId xmlns:a16="http://schemas.microsoft.com/office/drawing/2014/main" id="{FD0EC80A-A72B-43E4-B455-A125CA0AE998}"/>
                    </a:ext>
                  </a:extLst>
                </p:cNvPr>
                <p:cNvPicPr/>
                <p:nvPr/>
              </p:nvPicPr>
              <p:blipFill>
                <a:blip r:embed="rId360"/>
                <a:stretch>
                  <a:fillRect/>
                </a:stretch>
              </p:blipFill>
              <p:spPr>
                <a:xfrm>
                  <a:off x="4448453" y="1695307"/>
                  <a:ext cx="507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45" name="Freihand 244">
                  <a:extLst>
                    <a:ext uri="{FF2B5EF4-FFF2-40B4-BE49-F238E27FC236}">
                      <a16:creationId xmlns:a16="http://schemas.microsoft.com/office/drawing/2014/main" id="{947063D7-A492-4FFC-9897-B3D0CED4CB65}"/>
                    </a:ext>
                  </a:extLst>
                </p14:cNvPr>
                <p14:cNvContentPartPr/>
                <p14:nvPr/>
              </p14:nvContentPartPr>
              <p14:xfrm>
                <a:off x="4456373" y="1636987"/>
                <a:ext cx="3240" cy="8280"/>
              </p14:xfrm>
            </p:contentPart>
          </mc:Choice>
          <mc:Fallback xmlns="">
            <p:pic>
              <p:nvPicPr>
                <p:cNvPr id="245" name="Freihand 244">
                  <a:extLst>
                    <a:ext uri="{FF2B5EF4-FFF2-40B4-BE49-F238E27FC236}">
                      <a16:creationId xmlns:a16="http://schemas.microsoft.com/office/drawing/2014/main" id="{947063D7-A492-4FFC-9897-B3D0CED4CB65}"/>
                    </a:ext>
                  </a:extLst>
                </p:cNvPr>
                <p:cNvPicPr/>
                <p:nvPr/>
              </p:nvPicPr>
              <p:blipFill>
                <a:blip r:embed="rId137"/>
                <a:stretch>
                  <a:fillRect/>
                </a:stretch>
              </p:blipFill>
              <p:spPr>
                <a:xfrm>
                  <a:off x="4452053" y="1632667"/>
                  <a:ext cx="11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46" name="Freihand 245">
                  <a:extLst>
                    <a:ext uri="{FF2B5EF4-FFF2-40B4-BE49-F238E27FC236}">
                      <a16:creationId xmlns:a16="http://schemas.microsoft.com/office/drawing/2014/main" id="{85ADBA44-04A1-43F6-A6C7-000DD285B89F}"/>
                    </a:ext>
                  </a:extLst>
                </p14:cNvPr>
                <p14:cNvContentPartPr/>
                <p14:nvPr/>
              </p14:nvContentPartPr>
              <p14:xfrm>
                <a:off x="4510013" y="1766587"/>
                <a:ext cx="19800" cy="40680"/>
              </p14:xfrm>
            </p:contentPart>
          </mc:Choice>
          <mc:Fallback xmlns="">
            <p:pic>
              <p:nvPicPr>
                <p:cNvPr id="246" name="Freihand 245">
                  <a:extLst>
                    <a:ext uri="{FF2B5EF4-FFF2-40B4-BE49-F238E27FC236}">
                      <a16:creationId xmlns:a16="http://schemas.microsoft.com/office/drawing/2014/main" id="{85ADBA44-04A1-43F6-A6C7-000DD285B89F}"/>
                    </a:ext>
                  </a:extLst>
                </p:cNvPr>
                <p:cNvPicPr/>
                <p:nvPr/>
              </p:nvPicPr>
              <p:blipFill>
                <a:blip r:embed="rId363"/>
                <a:stretch>
                  <a:fillRect/>
                </a:stretch>
              </p:blipFill>
              <p:spPr>
                <a:xfrm>
                  <a:off x="4505693" y="1762267"/>
                  <a:ext cx="284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47" name="Freihand 246">
                  <a:extLst>
                    <a:ext uri="{FF2B5EF4-FFF2-40B4-BE49-F238E27FC236}">
                      <a16:creationId xmlns:a16="http://schemas.microsoft.com/office/drawing/2014/main" id="{A5AFD391-E49C-458F-9E40-3C28E9E9855D}"/>
                    </a:ext>
                  </a:extLst>
                </p14:cNvPr>
                <p14:cNvContentPartPr/>
                <p14:nvPr/>
              </p14:nvContentPartPr>
              <p14:xfrm>
                <a:off x="4521173" y="1658587"/>
                <a:ext cx="36000" cy="164880"/>
              </p14:xfrm>
            </p:contentPart>
          </mc:Choice>
          <mc:Fallback xmlns="">
            <p:pic>
              <p:nvPicPr>
                <p:cNvPr id="247" name="Freihand 246">
                  <a:extLst>
                    <a:ext uri="{FF2B5EF4-FFF2-40B4-BE49-F238E27FC236}">
                      <a16:creationId xmlns:a16="http://schemas.microsoft.com/office/drawing/2014/main" id="{A5AFD391-E49C-458F-9E40-3C28E9E9855D}"/>
                    </a:ext>
                  </a:extLst>
                </p:cNvPr>
                <p:cNvPicPr/>
                <p:nvPr/>
              </p:nvPicPr>
              <p:blipFill>
                <a:blip r:embed="rId365"/>
                <a:stretch>
                  <a:fillRect/>
                </a:stretch>
              </p:blipFill>
              <p:spPr>
                <a:xfrm>
                  <a:off x="4516853" y="1654267"/>
                  <a:ext cx="446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48" name="Freihand 247">
                  <a:extLst>
                    <a:ext uri="{FF2B5EF4-FFF2-40B4-BE49-F238E27FC236}">
                      <a16:creationId xmlns:a16="http://schemas.microsoft.com/office/drawing/2014/main" id="{B2761274-783E-48D5-8643-035303FA5BD7}"/>
                    </a:ext>
                  </a:extLst>
                </p14:cNvPr>
                <p14:cNvContentPartPr/>
                <p14:nvPr/>
              </p14:nvContentPartPr>
              <p14:xfrm>
                <a:off x="4482293" y="1596307"/>
                <a:ext cx="82440" cy="76680"/>
              </p14:xfrm>
            </p:contentPart>
          </mc:Choice>
          <mc:Fallback xmlns="">
            <p:pic>
              <p:nvPicPr>
                <p:cNvPr id="248" name="Freihand 247">
                  <a:extLst>
                    <a:ext uri="{FF2B5EF4-FFF2-40B4-BE49-F238E27FC236}">
                      <a16:creationId xmlns:a16="http://schemas.microsoft.com/office/drawing/2014/main" id="{B2761274-783E-48D5-8643-035303FA5BD7}"/>
                    </a:ext>
                  </a:extLst>
                </p:cNvPr>
                <p:cNvPicPr/>
                <p:nvPr/>
              </p:nvPicPr>
              <p:blipFill>
                <a:blip r:embed="rId367"/>
                <a:stretch>
                  <a:fillRect/>
                </a:stretch>
              </p:blipFill>
              <p:spPr>
                <a:xfrm>
                  <a:off x="4477973" y="1591987"/>
                  <a:ext cx="910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49" name="Freihand 248">
                  <a:extLst>
                    <a:ext uri="{FF2B5EF4-FFF2-40B4-BE49-F238E27FC236}">
                      <a16:creationId xmlns:a16="http://schemas.microsoft.com/office/drawing/2014/main" id="{2DD751B1-2E3E-4419-97E3-1047483FAD81}"/>
                    </a:ext>
                  </a:extLst>
                </p14:cNvPr>
                <p14:cNvContentPartPr/>
                <p14:nvPr/>
              </p14:nvContentPartPr>
              <p14:xfrm>
                <a:off x="4606133" y="1707907"/>
                <a:ext cx="40680" cy="46800"/>
              </p14:xfrm>
            </p:contentPart>
          </mc:Choice>
          <mc:Fallback xmlns="">
            <p:pic>
              <p:nvPicPr>
                <p:cNvPr id="249" name="Freihand 248">
                  <a:extLst>
                    <a:ext uri="{FF2B5EF4-FFF2-40B4-BE49-F238E27FC236}">
                      <a16:creationId xmlns:a16="http://schemas.microsoft.com/office/drawing/2014/main" id="{2DD751B1-2E3E-4419-97E3-1047483FAD81}"/>
                    </a:ext>
                  </a:extLst>
                </p:cNvPr>
                <p:cNvPicPr/>
                <p:nvPr/>
              </p:nvPicPr>
              <p:blipFill>
                <a:blip r:embed="rId369"/>
                <a:stretch>
                  <a:fillRect/>
                </a:stretch>
              </p:blipFill>
              <p:spPr>
                <a:xfrm>
                  <a:off x="4601813" y="1703587"/>
                  <a:ext cx="4932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50" name="Freihand 249">
                  <a:extLst>
                    <a:ext uri="{FF2B5EF4-FFF2-40B4-BE49-F238E27FC236}">
                      <a16:creationId xmlns:a16="http://schemas.microsoft.com/office/drawing/2014/main" id="{A8FDFA33-6369-4423-8FC7-DAD580A4A28A}"/>
                    </a:ext>
                  </a:extLst>
                </p14:cNvPr>
                <p14:cNvContentPartPr/>
                <p14:nvPr/>
              </p14:nvContentPartPr>
              <p14:xfrm>
                <a:off x="4628813" y="1699987"/>
                <a:ext cx="34920" cy="108000"/>
              </p14:xfrm>
            </p:contentPart>
          </mc:Choice>
          <mc:Fallback xmlns="">
            <p:pic>
              <p:nvPicPr>
                <p:cNvPr id="250" name="Freihand 249">
                  <a:extLst>
                    <a:ext uri="{FF2B5EF4-FFF2-40B4-BE49-F238E27FC236}">
                      <a16:creationId xmlns:a16="http://schemas.microsoft.com/office/drawing/2014/main" id="{A8FDFA33-6369-4423-8FC7-DAD580A4A28A}"/>
                    </a:ext>
                  </a:extLst>
                </p:cNvPr>
                <p:cNvPicPr/>
                <p:nvPr/>
              </p:nvPicPr>
              <p:blipFill>
                <a:blip r:embed="rId371"/>
                <a:stretch>
                  <a:fillRect/>
                </a:stretch>
              </p:blipFill>
              <p:spPr>
                <a:xfrm>
                  <a:off x="4624493" y="1695667"/>
                  <a:ext cx="435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51" name="Freihand 250">
                  <a:extLst>
                    <a:ext uri="{FF2B5EF4-FFF2-40B4-BE49-F238E27FC236}">
                      <a16:creationId xmlns:a16="http://schemas.microsoft.com/office/drawing/2014/main" id="{4117026D-7CFE-45D6-AAFE-3C23D4B1DF2E}"/>
                    </a:ext>
                  </a:extLst>
                </p14:cNvPr>
                <p14:cNvContentPartPr/>
                <p14:nvPr/>
              </p14:nvContentPartPr>
              <p14:xfrm>
                <a:off x="4663733" y="1644547"/>
                <a:ext cx="100800" cy="156960"/>
              </p14:xfrm>
            </p:contentPart>
          </mc:Choice>
          <mc:Fallback xmlns="">
            <p:pic>
              <p:nvPicPr>
                <p:cNvPr id="251" name="Freihand 250">
                  <a:extLst>
                    <a:ext uri="{FF2B5EF4-FFF2-40B4-BE49-F238E27FC236}">
                      <a16:creationId xmlns:a16="http://schemas.microsoft.com/office/drawing/2014/main" id="{4117026D-7CFE-45D6-AAFE-3C23D4B1DF2E}"/>
                    </a:ext>
                  </a:extLst>
                </p:cNvPr>
                <p:cNvPicPr/>
                <p:nvPr/>
              </p:nvPicPr>
              <p:blipFill>
                <a:blip r:embed="rId373"/>
                <a:stretch>
                  <a:fillRect/>
                </a:stretch>
              </p:blipFill>
              <p:spPr>
                <a:xfrm>
                  <a:off x="4659413" y="1640227"/>
                  <a:ext cx="109440" cy="165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4">
            <p14:nvContentPartPr>
              <p14:cNvPr id="252" name="Freihand 251">
                <a:extLst>
                  <a:ext uri="{FF2B5EF4-FFF2-40B4-BE49-F238E27FC236}">
                    <a16:creationId xmlns:a16="http://schemas.microsoft.com/office/drawing/2014/main" id="{850E40EE-00BA-4966-8FD8-9DF8C2496AE1}"/>
                  </a:ext>
                </a:extLst>
              </p14:cNvPr>
              <p14:cNvContentPartPr/>
              <p14:nvPr/>
            </p14:nvContentPartPr>
            <p14:xfrm>
              <a:off x="6560933" y="3207307"/>
              <a:ext cx="18360" cy="243000"/>
            </p14:xfrm>
          </p:contentPart>
        </mc:Choice>
        <mc:Fallback xmlns="">
          <p:pic>
            <p:nvPicPr>
              <p:cNvPr id="252" name="Freihand 251">
                <a:extLst>
                  <a:ext uri="{FF2B5EF4-FFF2-40B4-BE49-F238E27FC236}">
                    <a16:creationId xmlns:a16="http://schemas.microsoft.com/office/drawing/2014/main" id="{850E40EE-00BA-4966-8FD8-9DF8C2496AE1}"/>
                  </a:ext>
                </a:extLst>
              </p:cNvPr>
              <p:cNvPicPr/>
              <p:nvPr/>
            </p:nvPicPr>
            <p:blipFill>
              <a:blip r:embed="rId375"/>
              <a:stretch>
                <a:fillRect/>
              </a:stretch>
            </p:blipFill>
            <p:spPr>
              <a:xfrm>
                <a:off x="6556613" y="3202987"/>
                <a:ext cx="27000" cy="251640"/>
              </a:xfrm>
              <a:prstGeom prst="rect">
                <a:avLst/>
              </a:prstGeom>
            </p:spPr>
          </p:pic>
        </mc:Fallback>
      </mc:AlternateContent>
      <p:grpSp>
        <p:nvGrpSpPr>
          <p:cNvPr id="256" name="Gruppieren 255">
            <a:extLst>
              <a:ext uri="{FF2B5EF4-FFF2-40B4-BE49-F238E27FC236}">
                <a16:creationId xmlns:a16="http://schemas.microsoft.com/office/drawing/2014/main" id="{3D1F6EC2-9B63-4A69-8A4E-9F5217DED987}"/>
              </a:ext>
            </a:extLst>
          </p:cNvPr>
          <p:cNvGrpSpPr/>
          <p:nvPr/>
        </p:nvGrpSpPr>
        <p:grpSpPr>
          <a:xfrm>
            <a:off x="6434213" y="3554707"/>
            <a:ext cx="235080" cy="252000"/>
            <a:chOff x="6434213" y="3554707"/>
            <a:chExt cx="235080" cy="252000"/>
          </a:xfrm>
        </p:grpSpPr>
        <mc:AlternateContent xmlns:mc="http://schemas.openxmlformats.org/markup-compatibility/2006" xmlns:p14="http://schemas.microsoft.com/office/powerpoint/2010/main">
          <mc:Choice Requires="p14">
            <p:contentPart p14:bwMode="auto" r:id="rId376">
              <p14:nvContentPartPr>
                <p14:cNvPr id="253" name="Freihand 252">
                  <a:extLst>
                    <a:ext uri="{FF2B5EF4-FFF2-40B4-BE49-F238E27FC236}">
                      <a16:creationId xmlns:a16="http://schemas.microsoft.com/office/drawing/2014/main" id="{D2441261-F3D4-499E-82D9-844D5325BA13}"/>
                    </a:ext>
                  </a:extLst>
                </p14:cNvPr>
                <p14:cNvContentPartPr/>
                <p14:nvPr/>
              </p14:nvContentPartPr>
              <p14:xfrm>
                <a:off x="6434213" y="3554707"/>
                <a:ext cx="90000" cy="115560"/>
              </p14:xfrm>
            </p:contentPart>
          </mc:Choice>
          <mc:Fallback xmlns="">
            <p:pic>
              <p:nvPicPr>
                <p:cNvPr id="253" name="Freihand 252">
                  <a:extLst>
                    <a:ext uri="{FF2B5EF4-FFF2-40B4-BE49-F238E27FC236}">
                      <a16:creationId xmlns:a16="http://schemas.microsoft.com/office/drawing/2014/main" id="{D2441261-F3D4-499E-82D9-844D5325BA13}"/>
                    </a:ext>
                  </a:extLst>
                </p:cNvPr>
                <p:cNvPicPr/>
                <p:nvPr/>
              </p:nvPicPr>
              <p:blipFill>
                <a:blip r:embed="rId377"/>
                <a:stretch>
                  <a:fillRect/>
                </a:stretch>
              </p:blipFill>
              <p:spPr>
                <a:xfrm>
                  <a:off x="6429893" y="3550387"/>
                  <a:ext cx="986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54" name="Freihand 253">
                  <a:extLst>
                    <a:ext uri="{FF2B5EF4-FFF2-40B4-BE49-F238E27FC236}">
                      <a16:creationId xmlns:a16="http://schemas.microsoft.com/office/drawing/2014/main" id="{0D19AA8E-6B3C-479C-A956-9295531AD1B1}"/>
                    </a:ext>
                  </a:extLst>
                </p14:cNvPr>
                <p14:cNvContentPartPr/>
                <p14:nvPr/>
              </p14:nvContentPartPr>
              <p14:xfrm>
                <a:off x="6512333" y="3570547"/>
                <a:ext cx="56160" cy="194760"/>
              </p14:xfrm>
            </p:contentPart>
          </mc:Choice>
          <mc:Fallback xmlns="">
            <p:pic>
              <p:nvPicPr>
                <p:cNvPr id="254" name="Freihand 253">
                  <a:extLst>
                    <a:ext uri="{FF2B5EF4-FFF2-40B4-BE49-F238E27FC236}">
                      <a16:creationId xmlns:a16="http://schemas.microsoft.com/office/drawing/2014/main" id="{0D19AA8E-6B3C-479C-A956-9295531AD1B1}"/>
                    </a:ext>
                  </a:extLst>
                </p:cNvPr>
                <p:cNvPicPr/>
                <p:nvPr/>
              </p:nvPicPr>
              <p:blipFill>
                <a:blip r:embed="rId379"/>
                <a:stretch>
                  <a:fillRect/>
                </a:stretch>
              </p:blipFill>
              <p:spPr>
                <a:xfrm>
                  <a:off x="6508013" y="3566227"/>
                  <a:ext cx="648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55" name="Freihand 254">
                  <a:extLst>
                    <a:ext uri="{FF2B5EF4-FFF2-40B4-BE49-F238E27FC236}">
                      <a16:creationId xmlns:a16="http://schemas.microsoft.com/office/drawing/2014/main" id="{190CAB7A-887B-430C-A9C0-ABE0C4B066B5}"/>
                    </a:ext>
                  </a:extLst>
                </p14:cNvPr>
                <p14:cNvContentPartPr/>
                <p14:nvPr/>
              </p14:nvContentPartPr>
              <p14:xfrm>
                <a:off x="6585413" y="3718867"/>
                <a:ext cx="83880" cy="87840"/>
              </p14:xfrm>
            </p:contentPart>
          </mc:Choice>
          <mc:Fallback xmlns="">
            <p:pic>
              <p:nvPicPr>
                <p:cNvPr id="255" name="Freihand 254">
                  <a:extLst>
                    <a:ext uri="{FF2B5EF4-FFF2-40B4-BE49-F238E27FC236}">
                      <a16:creationId xmlns:a16="http://schemas.microsoft.com/office/drawing/2014/main" id="{190CAB7A-887B-430C-A9C0-ABE0C4B066B5}"/>
                    </a:ext>
                  </a:extLst>
                </p:cNvPr>
                <p:cNvPicPr/>
                <p:nvPr/>
              </p:nvPicPr>
              <p:blipFill>
                <a:blip r:embed="rId381"/>
                <a:stretch>
                  <a:fillRect/>
                </a:stretch>
              </p:blipFill>
              <p:spPr>
                <a:xfrm>
                  <a:off x="6581093" y="3714547"/>
                  <a:ext cx="92520" cy="96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82">
            <p14:nvContentPartPr>
              <p14:cNvPr id="258" name="Freihand 257">
                <a:extLst>
                  <a:ext uri="{FF2B5EF4-FFF2-40B4-BE49-F238E27FC236}">
                    <a16:creationId xmlns:a16="http://schemas.microsoft.com/office/drawing/2014/main" id="{016D953A-8230-4BF9-9463-9583825D6E87}"/>
                  </a:ext>
                </a:extLst>
              </p14:cNvPr>
              <p14:cNvContentPartPr/>
              <p14:nvPr/>
            </p14:nvContentPartPr>
            <p14:xfrm>
              <a:off x="4943093" y="1847227"/>
              <a:ext cx="185400" cy="11880"/>
            </p14:xfrm>
          </p:contentPart>
        </mc:Choice>
        <mc:Fallback xmlns="">
          <p:pic>
            <p:nvPicPr>
              <p:cNvPr id="258" name="Freihand 257">
                <a:extLst>
                  <a:ext uri="{FF2B5EF4-FFF2-40B4-BE49-F238E27FC236}">
                    <a16:creationId xmlns:a16="http://schemas.microsoft.com/office/drawing/2014/main" id="{016D953A-8230-4BF9-9463-9583825D6E87}"/>
                  </a:ext>
                </a:extLst>
              </p:cNvPr>
              <p:cNvPicPr/>
              <p:nvPr/>
            </p:nvPicPr>
            <p:blipFill>
              <a:blip r:embed="rId383"/>
              <a:stretch>
                <a:fillRect/>
              </a:stretch>
            </p:blipFill>
            <p:spPr>
              <a:xfrm>
                <a:off x="4938773" y="1842907"/>
                <a:ext cx="19404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64" name="Freihand 263">
                <a:extLst>
                  <a:ext uri="{FF2B5EF4-FFF2-40B4-BE49-F238E27FC236}">
                    <a16:creationId xmlns:a16="http://schemas.microsoft.com/office/drawing/2014/main" id="{F8E427EA-65FD-4C61-A522-BFC5B8EFBFA1}"/>
                  </a:ext>
                </a:extLst>
              </p14:cNvPr>
              <p14:cNvContentPartPr/>
              <p14:nvPr/>
            </p14:nvContentPartPr>
            <p14:xfrm>
              <a:off x="6520973" y="2261227"/>
              <a:ext cx="8280" cy="205200"/>
            </p14:xfrm>
          </p:contentPart>
        </mc:Choice>
        <mc:Fallback xmlns="">
          <p:pic>
            <p:nvPicPr>
              <p:cNvPr id="264" name="Freihand 263">
                <a:extLst>
                  <a:ext uri="{FF2B5EF4-FFF2-40B4-BE49-F238E27FC236}">
                    <a16:creationId xmlns:a16="http://schemas.microsoft.com/office/drawing/2014/main" id="{F8E427EA-65FD-4C61-A522-BFC5B8EFBFA1}"/>
                  </a:ext>
                </a:extLst>
              </p:cNvPr>
              <p:cNvPicPr/>
              <p:nvPr/>
            </p:nvPicPr>
            <p:blipFill>
              <a:blip r:embed="rId385"/>
              <a:stretch>
                <a:fillRect/>
              </a:stretch>
            </p:blipFill>
            <p:spPr>
              <a:xfrm>
                <a:off x="6516653" y="2256907"/>
                <a:ext cx="169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65" name="Freihand 264">
                <a:extLst>
                  <a:ext uri="{FF2B5EF4-FFF2-40B4-BE49-F238E27FC236}">
                    <a16:creationId xmlns:a16="http://schemas.microsoft.com/office/drawing/2014/main" id="{4C40766D-DE5F-4387-A78F-B445DBA164CC}"/>
                  </a:ext>
                </a:extLst>
              </p14:cNvPr>
              <p14:cNvContentPartPr/>
              <p14:nvPr/>
            </p14:nvContentPartPr>
            <p14:xfrm>
              <a:off x="6547613" y="2814907"/>
              <a:ext cx="57240" cy="404280"/>
            </p14:xfrm>
          </p:contentPart>
        </mc:Choice>
        <mc:Fallback xmlns="">
          <p:pic>
            <p:nvPicPr>
              <p:cNvPr id="265" name="Freihand 264">
                <a:extLst>
                  <a:ext uri="{FF2B5EF4-FFF2-40B4-BE49-F238E27FC236}">
                    <a16:creationId xmlns:a16="http://schemas.microsoft.com/office/drawing/2014/main" id="{4C40766D-DE5F-4387-A78F-B445DBA164CC}"/>
                  </a:ext>
                </a:extLst>
              </p:cNvPr>
              <p:cNvPicPr/>
              <p:nvPr/>
            </p:nvPicPr>
            <p:blipFill>
              <a:blip r:embed="rId387"/>
              <a:stretch>
                <a:fillRect/>
              </a:stretch>
            </p:blipFill>
            <p:spPr>
              <a:xfrm>
                <a:off x="6543293" y="2810587"/>
                <a:ext cx="65880" cy="412920"/>
              </a:xfrm>
              <a:prstGeom prst="rect">
                <a:avLst/>
              </a:prstGeom>
            </p:spPr>
          </p:pic>
        </mc:Fallback>
      </mc:AlternateContent>
      <p:grpSp>
        <p:nvGrpSpPr>
          <p:cNvPr id="267" name="Gruppieren 266">
            <a:extLst>
              <a:ext uri="{FF2B5EF4-FFF2-40B4-BE49-F238E27FC236}">
                <a16:creationId xmlns:a16="http://schemas.microsoft.com/office/drawing/2014/main" id="{0F9EEC82-0B59-4058-AF8C-6DD720CD1910}"/>
              </a:ext>
            </a:extLst>
          </p:cNvPr>
          <p:cNvGrpSpPr/>
          <p:nvPr/>
        </p:nvGrpSpPr>
        <p:grpSpPr>
          <a:xfrm>
            <a:off x="5463653" y="1825267"/>
            <a:ext cx="1049040" cy="175320"/>
            <a:chOff x="5463653" y="1825267"/>
            <a:chExt cx="1049040" cy="175320"/>
          </a:xfrm>
        </p:grpSpPr>
        <mc:AlternateContent xmlns:mc="http://schemas.openxmlformats.org/markup-compatibility/2006" xmlns:p14="http://schemas.microsoft.com/office/powerpoint/2010/main">
          <mc:Choice Requires="p14">
            <p:contentPart p14:bwMode="auto" r:id="rId388">
              <p14:nvContentPartPr>
                <p14:cNvPr id="259" name="Freihand 258">
                  <a:extLst>
                    <a:ext uri="{FF2B5EF4-FFF2-40B4-BE49-F238E27FC236}">
                      <a16:creationId xmlns:a16="http://schemas.microsoft.com/office/drawing/2014/main" id="{9C197EE2-F3E4-4E5D-B23C-CB22BAFA39D4}"/>
                    </a:ext>
                  </a:extLst>
                </p14:cNvPr>
                <p14:cNvContentPartPr/>
                <p14:nvPr/>
              </p14:nvContentPartPr>
              <p14:xfrm>
                <a:off x="5463653" y="1841827"/>
                <a:ext cx="505800" cy="32040"/>
              </p14:xfrm>
            </p:contentPart>
          </mc:Choice>
          <mc:Fallback xmlns="">
            <p:pic>
              <p:nvPicPr>
                <p:cNvPr id="259" name="Freihand 258">
                  <a:extLst>
                    <a:ext uri="{FF2B5EF4-FFF2-40B4-BE49-F238E27FC236}">
                      <a16:creationId xmlns:a16="http://schemas.microsoft.com/office/drawing/2014/main" id="{9C197EE2-F3E4-4E5D-B23C-CB22BAFA39D4}"/>
                    </a:ext>
                  </a:extLst>
                </p:cNvPr>
                <p:cNvPicPr/>
                <p:nvPr/>
              </p:nvPicPr>
              <p:blipFill>
                <a:blip r:embed="rId389"/>
                <a:stretch>
                  <a:fillRect/>
                </a:stretch>
              </p:blipFill>
              <p:spPr>
                <a:xfrm>
                  <a:off x="5459333" y="1837507"/>
                  <a:ext cx="5144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60" name="Freihand 259">
                  <a:extLst>
                    <a:ext uri="{FF2B5EF4-FFF2-40B4-BE49-F238E27FC236}">
                      <a16:creationId xmlns:a16="http://schemas.microsoft.com/office/drawing/2014/main" id="{B0378ABC-C189-46C5-9F48-688364A3D595}"/>
                    </a:ext>
                  </a:extLst>
                </p14:cNvPr>
                <p14:cNvContentPartPr/>
                <p14:nvPr/>
              </p14:nvContentPartPr>
              <p14:xfrm>
                <a:off x="6095093" y="1856227"/>
                <a:ext cx="136440" cy="23040"/>
              </p14:xfrm>
            </p:contentPart>
          </mc:Choice>
          <mc:Fallback xmlns="">
            <p:pic>
              <p:nvPicPr>
                <p:cNvPr id="260" name="Freihand 259">
                  <a:extLst>
                    <a:ext uri="{FF2B5EF4-FFF2-40B4-BE49-F238E27FC236}">
                      <a16:creationId xmlns:a16="http://schemas.microsoft.com/office/drawing/2014/main" id="{B0378ABC-C189-46C5-9F48-688364A3D595}"/>
                    </a:ext>
                  </a:extLst>
                </p:cNvPr>
                <p:cNvPicPr/>
                <p:nvPr/>
              </p:nvPicPr>
              <p:blipFill>
                <a:blip r:embed="rId391"/>
                <a:stretch>
                  <a:fillRect/>
                </a:stretch>
              </p:blipFill>
              <p:spPr>
                <a:xfrm>
                  <a:off x="6090773" y="1851907"/>
                  <a:ext cx="1450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61" name="Freihand 260">
                  <a:extLst>
                    <a:ext uri="{FF2B5EF4-FFF2-40B4-BE49-F238E27FC236}">
                      <a16:creationId xmlns:a16="http://schemas.microsoft.com/office/drawing/2014/main" id="{6B77F36D-AF0A-4777-B40B-4C8982B95672}"/>
                    </a:ext>
                  </a:extLst>
                </p14:cNvPr>
                <p14:cNvContentPartPr/>
                <p14:nvPr/>
              </p14:nvContentPartPr>
              <p14:xfrm>
                <a:off x="6257093" y="1852987"/>
                <a:ext cx="60840" cy="3600"/>
              </p14:xfrm>
            </p:contentPart>
          </mc:Choice>
          <mc:Fallback xmlns="">
            <p:pic>
              <p:nvPicPr>
                <p:cNvPr id="261" name="Freihand 260">
                  <a:extLst>
                    <a:ext uri="{FF2B5EF4-FFF2-40B4-BE49-F238E27FC236}">
                      <a16:creationId xmlns:a16="http://schemas.microsoft.com/office/drawing/2014/main" id="{6B77F36D-AF0A-4777-B40B-4C8982B95672}"/>
                    </a:ext>
                  </a:extLst>
                </p:cNvPr>
                <p:cNvPicPr/>
                <p:nvPr/>
              </p:nvPicPr>
              <p:blipFill>
                <a:blip r:embed="rId393"/>
                <a:stretch>
                  <a:fillRect/>
                </a:stretch>
              </p:blipFill>
              <p:spPr>
                <a:xfrm>
                  <a:off x="6252773" y="1848667"/>
                  <a:ext cx="694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63" name="Freihand 262">
                  <a:extLst>
                    <a:ext uri="{FF2B5EF4-FFF2-40B4-BE49-F238E27FC236}">
                      <a16:creationId xmlns:a16="http://schemas.microsoft.com/office/drawing/2014/main" id="{8EFEA04D-A76E-47BE-A018-649FB1592CB5}"/>
                    </a:ext>
                  </a:extLst>
                </p14:cNvPr>
                <p14:cNvContentPartPr/>
                <p14:nvPr/>
              </p14:nvContentPartPr>
              <p14:xfrm>
                <a:off x="6477413" y="1825267"/>
                <a:ext cx="25920" cy="175320"/>
              </p14:xfrm>
            </p:contentPart>
          </mc:Choice>
          <mc:Fallback xmlns="">
            <p:pic>
              <p:nvPicPr>
                <p:cNvPr id="263" name="Freihand 262">
                  <a:extLst>
                    <a:ext uri="{FF2B5EF4-FFF2-40B4-BE49-F238E27FC236}">
                      <a16:creationId xmlns:a16="http://schemas.microsoft.com/office/drawing/2014/main" id="{8EFEA04D-A76E-47BE-A018-649FB1592CB5}"/>
                    </a:ext>
                  </a:extLst>
                </p:cNvPr>
                <p:cNvPicPr/>
                <p:nvPr/>
              </p:nvPicPr>
              <p:blipFill>
                <a:blip r:embed="rId395"/>
                <a:stretch>
                  <a:fillRect/>
                </a:stretch>
              </p:blipFill>
              <p:spPr>
                <a:xfrm>
                  <a:off x="6473093" y="1820947"/>
                  <a:ext cx="345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66" name="Freihand 265">
                  <a:extLst>
                    <a:ext uri="{FF2B5EF4-FFF2-40B4-BE49-F238E27FC236}">
                      <a16:creationId xmlns:a16="http://schemas.microsoft.com/office/drawing/2014/main" id="{2B991929-52E4-41D7-A659-B59062BB0C70}"/>
                    </a:ext>
                  </a:extLst>
                </p14:cNvPr>
                <p14:cNvContentPartPr/>
                <p14:nvPr/>
              </p14:nvContentPartPr>
              <p14:xfrm>
                <a:off x="6392453" y="1834627"/>
                <a:ext cx="120240" cy="68760"/>
              </p14:xfrm>
            </p:contentPart>
          </mc:Choice>
          <mc:Fallback xmlns="">
            <p:pic>
              <p:nvPicPr>
                <p:cNvPr id="266" name="Freihand 265">
                  <a:extLst>
                    <a:ext uri="{FF2B5EF4-FFF2-40B4-BE49-F238E27FC236}">
                      <a16:creationId xmlns:a16="http://schemas.microsoft.com/office/drawing/2014/main" id="{2B991929-52E4-41D7-A659-B59062BB0C70}"/>
                    </a:ext>
                  </a:extLst>
                </p:cNvPr>
                <p:cNvPicPr/>
                <p:nvPr/>
              </p:nvPicPr>
              <p:blipFill>
                <a:blip r:embed="rId397"/>
                <a:stretch>
                  <a:fillRect/>
                </a:stretch>
              </p:blipFill>
              <p:spPr>
                <a:xfrm>
                  <a:off x="6388133" y="1830307"/>
                  <a:ext cx="128880" cy="77400"/>
                </a:xfrm>
                <a:prstGeom prst="rect">
                  <a:avLst/>
                </a:prstGeom>
              </p:spPr>
            </p:pic>
          </mc:Fallback>
        </mc:AlternateContent>
      </p:grpSp>
      <p:grpSp>
        <p:nvGrpSpPr>
          <p:cNvPr id="271" name="Gruppieren 270">
            <a:extLst>
              <a:ext uri="{FF2B5EF4-FFF2-40B4-BE49-F238E27FC236}">
                <a16:creationId xmlns:a16="http://schemas.microsoft.com/office/drawing/2014/main" id="{7B120B80-CDAE-444F-84D5-39AC2D40D908}"/>
              </a:ext>
            </a:extLst>
          </p:cNvPr>
          <p:cNvGrpSpPr/>
          <p:nvPr/>
        </p:nvGrpSpPr>
        <p:grpSpPr>
          <a:xfrm>
            <a:off x="361013" y="3891307"/>
            <a:ext cx="575280" cy="169920"/>
            <a:chOff x="361013" y="3891307"/>
            <a:chExt cx="575280" cy="169920"/>
          </a:xfrm>
        </p:grpSpPr>
        <mc:AlternateContent xmlns:mc="http://schemas.openxmlformats.org/markup-compatibility/2006" xmlns:p14="http://schemas.microsoft.com/office/powerpoint/2010/main">
          <mc:Choice Requires="p14">
            <p:contentPart p14:bwMode="auto" r:id="rId398">
              <p14:nvContentPartPr>
                <p14:cNvPr id="268" name="Freihand 267">
                  <a:extLst>
                    <a:ext uri="{FF2B5EF4-FFF2-40B4-BE49-F238E27FC236}">
                      <a16:creationId xmlns:a16="http://schemas.microsoft.com/office/drawing/2014/main" id="{7B310750-8D5B-4AFD-8866-BA6E3BD96739}"/>
                    </a:ext>
                  </a:extLst>
                </p14:cNvPr>
                <p14:cNvContentPartPr/>
                <p14:nvPr/>
              </p14:nvContentPartPr>
              <p14:xfrm>
                <a:off x="361013" y="3891307"/>
                <a:ext cx="252720" cy="151920"/>
              </p14:xfrm>
            </p:contentPart>
          </mc:Choice>
          <mc:Fallback xmlns="">
            <p:pic>
              <p:nvPicPr>
                <p:cNvPr id="268" name="Freihand 267">
                  <a:extLst>
                    <a:ext uri="{FF2B5EF4-FFF2-40B4-BE49-F238E27FC236}">
                      <a16:creationId xmlns:a16="http://schemas.microsoft.com/office/drawing/2014/main" id="{7B310750-8D5B-4AFD-8866-BA6E3BD96739}"/>
                    </a:ext>
                  </a:extLst>
                </p:cNvPr>
                <p:cNvPicPr/>
                <p:nvPr/>
              </p:nvPicPr>
              <p:blipFill>
                <a:blip r:embed="rId399"/>
                <a:stretch>
                  <a:fillRect/>
                </a:stretch>
              </p:blipFill>
              <p:spPr>
                <a:xfrm>
                  <a:off x="356693" y="3886987"/>
                  <a:ext cx="2613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69" name="Freihand 268">
                  <a:extLst>
                    <a:ext uri="{FF2B5EF4-FFF2-40B4-BE49-F238E27FC236}">
                      <a16:creationId xmlns:a16="http://schemas.microsoft.com/office/drawing/2014/main" id="{9C73EE00-AACF-4D43-AD95-909021D9278C}"/>
                    </a:ext>
                  </a:extLst>
                </p14:cNvPr>
                <p14:cNvContentPartPr/>
                <p14:nvPr/>
              </p14:nvContentPartPr>
              <p14:xfrm>
                <a:off x="691853" y="3976627"/>
                <a:ext cx="129600" cy="80640"/>
              </p14:xfrm>
            </p:contentPart>
          </mc:Choice>
          <mc:Fallback xmlns="">
            <p:pic>
              <p:nvPicPr>
                <p:cNvPr id="269" name="Freihand 268">
                  <a:extLst>
                    <a:ext uri="{FF2B5EF4-FFF2-40B4-BE49-F238E27FC236}">
                      <a16:creationId xmlns:a16="http://schemas.microsoft.com/office/drawing/2014/main" id="{9C73EE00-AACF-4D43-AD95-909021D9278C}"/>
                    </a:ext>
                  </a:extLst>
                </p:cNvPr>
                <p:cNvPicPr/>
                <p:nvPr/>
              </p:nvPicPr>
              <p:blipFill>
                <a:blip r:embed="rId401"/>
                <a:stretch>
                  <a:fillRect/>
                </a:stretch>
              </p:blipFill>
              <p:spPr>
                <a:xfrm>
                  <a:off x="687533" y="3972307"/>
                  <a:ext cx="1382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70" name="Freihand 269">
                  <a:extLst>
                    <a:ext uri="{FF2B5EF4-FFF2-40B4-BE49-F238E27FC236}">
                      <a16:creationId xmlns:a16="http://schemas.microsoft.com/office/drawing/2014/main" id="{A0567D6F-CAD4-4265-85F7-769906C19951}"/>
                    </a:ext>
                  </a:extLst>
                </p14:cNvPr>
                <p14:cNvContentPartPr/>
                <p14:nvPr/>
              </p14:nvContentPartPr>
              <p14:xfrm>
                <a:off x="812813" y="3939187"/>
                <a:ext cx="123480" cy="122040"/>
              </p14:xfrm>
            </p:contentPart>
          </mc:Choice>
          <mc:Fallback xmlns="">
            <p:pic>
              <p:nvPicPr>
                <p:cNvPr id="270" name="Freihand 269">
                  <a:extLst>
                    <a:ext uri="{FF2B5EF4-FFF2-40B4-BE49-F238E27FC236}">
                      <a16:creationId xmlns:a16="http://schemas.microsoft.com/office/drawing/2014/main" id="{A0567D6F-CAD4-4265-85F7-769906C19951}"/>
                    </a:ext>
                  </a:extLst>
                </p:cNvPr>
                <p:cNvPicPr/>
                <p:nvPr/>
              </p:nvPicPr>
              <p:blipFill>
                <a:blip r:embed="rId403"/>
                <a:stretch>
                  <a:fillRect/>
                </a:stretch>
              </p:blipFill>
              <p:spPr>
                <a:xfrm>
                  <a:off x="808493" y="3934867"/>
                  <a:ext cx="132120" cy="130680"/>
                </a:xfrm>
                <a:prstGeom prst="rect">
                  <a:avLst/>
                </a:prstGeom>
              </p:spPr>
            </p:pic>
          </mc:Fallback>
        </mc:AlternateContent>
      </p:grpSp>
      <p:grpSp>
        <p:nvGrpSpPr>
          <p:cNvPr id="281" name="Gruppieren 280">
            <a:extLst>
              <a:ext uri="{FF2B5EF4-FFF2-40B4-BE49-F238E27FC236}">
                <a16:creationId xmlns:a16="http://schemas.microsoft.com/office/drawing/2014/main" id="{9699AA78-E307-4B1C-A64C-C3443B67734F}"/>
              </a:ext>
            </a:extLst>
          </p:cNvPr>
          <p:cNvGrpSpPr/>
          <p:nvPr/>
        </p:nvGrpSpPr>
        <p:grpSpPr>
          <a:xfrm>
            <a:off x="1172453" y="3862507"/>
            <a:ext cx="1836720" cy="356400"/>
            <a:chOff x="1172453" y="3862507"/>
            <a:chExt cx="1836720" cy="356400"/>
          </a:xfrm>
        </p:grpSpPr>
        <mc:AlternateContent xmlns:mc="http://schemas.openxmlformats.org/markup-compatibility/2006" xmlns:p14="http://schemas.microsoft.com/office/powerpoint/2010/main">
          <mc:Choice Requires="p14">
            <p:contentPart p14:bwMode="auto" r:id="rId404">
              <p14:nvContentPartPr>
                <p14:cNvPr id="272" name="Freihand 271">
                  <a:extLst>
                    <a:ext uri="{FF2B5EF4-FFF2-40B4-BE49-F238E27FC236}">
                      <a16:creationId xmlns:a16="http://schemas.microsoft.com/office/drawing/2014/main" id="{9DBA2EDA-F12D-4B1B-AC35-CD7B7C8F4F65}"/>
                    </a:ext>
                  </a:extLst>
                </p14:cNvPr>
                <p14:cNvContentPartPr/>
                <p14:nvPr/>
              </p14:nvContentPartPr>
              <p14:xfrm>
                <a:off x="1172453" y="3918667"/>
                <a:ext cx="129240" cy="300240"/>
              </p14:xfrm>
            </p:contentPart>
          </mc:Choice>
          <mc:Fallback xmlns="">
            <p:pic>
              <p:nvPicPr>
                <p:cNvPr id="272" name="Freihand 271">
                  <a:extLst>
                    <a:ext uri="{FF2B5EF4-FFF2-40B4-BE49-F238E27FC236}">
                      <a16:creationId xmlns:a16="http://schemas.microsoft.com/office/drawing/2014/main" id="{9DBA2EDA-F12D-4B1B-AC35-CD7B7C8F4F65}"/>
                    </a:ext>
                  </a:extLst>
                </p:cNvPr>
                <p:cNvPicPr/>
                <p:nvPr/>
              </p:nvPicPr>
              <p:blipFill>
                <a:blip r:embed="rId405"/>
                <a:stretch>
                  <a:fillRect/>
                </a:stretch>
              </p:blipFill>
              <p:spPr>
                <a:xfrm>
                  <a:off x="1168133" y="3914347"/>
                  <a:ext cx="13788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73" name="Freihand 272">
                  <a:extLst>
                    <a:ext uri="{FF2B5EF4-FFF2-40B4-BE49-F238E27FC236}">
                      <a16:creationId xmlns:a16="http://schemas.microsoft.com/office/drawing/2014/main" id="{148A4C59-74D7-4C92-93B9-371A52EF7D24}"/>
                    </a:ext>
                  </a:extLst>
                </p14:cNvPr>
                <p14:cNvContentPartPr/>
                <p14:nvPr/>
              </p14:nvContentPartPr>
              <p14:xfrm>
                <a:off x="1338413" y="3946387"/>
                <a:ext cx="91440" cy="66600"/>
              </p14:xfrm>
            </p:contentPart>
          </mc:Choice>
          <mc:Fallback xmlns="">
            <p:pic>
              <p:nvPicPr>
                <p:cNvPr id="273" name="Freihand 272">
                  <a:extLst>
                    <a:ext uri="{FF2B5EF4-FFF2-40B4-BE49-F238E27FC236}">
                      <a16:creationId xmlns:a16="http://schemas.microsoft.com/office/drawing/2014/main" id="{148A4C59-74D7-4C92-93B9-371A52EF7D24}"/>
                    </a:ext>
                  </a:extLst>
                </p:cNvPr>
                <p:cNvPicPr/>
                <p:nvPr/>
              </p:nvPicPr>
              <p:blipFill>
                <a:blip r:embed="rId407"/>
                <a:stretch>
                  <a:fillRect/>
                </a:stretch>
              </p:blipFill>
              <p:spPr>
                <a:xfrm>
                  <a:off x="1334093" y="3942067"/>
                  <a:ext cx="10008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74" name="Freihand 273">
                  <a:extLst>
                    <a:ext uri="{FF2B5EF4-FFF2-40B4-BE49-F238E27FC236}">
                      <a16:creationId xmlns:a16="http://schemas.microsoft.com/office/drawing/2014/main" id="{CAD98073-220E-43BF-ABFF-CAABE8F13EA9}"/>
                    </a:ext>
                  </a:extLst>
                </p14:cNvPr>
                <p14:cNvContentPartPr/>
                <p14:nvPr/>
              </p14:nvContentPartPr>
              <p14:xfrm>
                <a:off x="1466573" y="3909307"/>
                <a:ext cx="111240" cy="128880"/>
              </p14:xfrm>
            </p:contentPart>
          </mc:Choice>
          <mc:Fallback xmlns="">
            <p:pic>
              <p:nvPicPr>
                <p:cNvPr id="274" name="Freihand 273">
                  <a:extLst>
                    <a:ext uri="{FF2B5EF4-FFF2-40B4-BE49-F238E27FC236}">
                      <a16:creationId xmlns:a16="http://schemas.microsoft.com/office/drawing/2014/main" id="{CAD98073-220E-43BF-ABFF-CAABE8F13EA9}"/>
                    </a:ext>
                  </a:extLst>
                </p:cNvPr>
                <p:cNvPicPr/>
                <p:nvPr/>
              </p:nvPicPr>
              <p:blipFill>
                <a:blip r:embed="rId409"/>
                <a:stretch>
                  <a:fillRect/>
                </a:stretch>
              </p:blipFill>
              <p:spPr>
                <a:xfrm>
                  <a:off x="1462253" y="3904987"/>
                  <a:ext cx="11988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75" name="Freihand 274">
                  <a:extLst>
                    <a:ext uri="{FF2B5EF4-FFF2-40B4-BE49-F238E27FC236}">
                      <a16:creationId xmlns:a16="http://schemas.microsoft.com/office/drawing/2014/main" id="{C4212585-65B6-4808-977E-8C14BAA64004}"/>
                    </a:ext>
                  </a:extLst>
                </p14:cNvPr>
                <p14:cNvContentPartPr/>
                <p14:nvPr/>
              </p14:nvContentPartPr>
              <p14:xfrm>
                <a:off x="1602293" y="3903547"/>
                <a:ext cx="109800" cy="127440"/>
              </p14:xfrm>
            </p:contentPart>
          </mc:Choice>
          <mc:Fallback xmlns="">
            <p:pic>
              <p:nvPicPr>
                <p:cNvPr id="275" name="Freihand 274">
                  <a:extLst>
                    <a:ext uri="{FF2B5EF4-FFF2-40B4-BE49-F238E27FC236}">
                      <a16:creationId xmlns:a16="http://schemas.microsoft.com/office/drawing/2014/main" id="{C4212585-65B6-4808-977E-8C14BAA64004}"/>
                    </a:ext>
                  </a:extLst>
                </p:cNvPr>
                <p:cNvPicPr/>
                <p:nvPr/>
              </p:nvPicPr>
              <p:blipFill>
                <a:blip r:embed="rId411"/>
                <a:stretch>
                  <a:fillRect/>
                </a:stretch>
              </p:blipFill>
              <p:spPr>
                <a:xfrm>
                  <a:off x="1597973" y="3899227"/>
                  <a:ext cx="11844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76" name="Freihand 275">
                  <a:extLst>
                    <a:ext uri="{FF2B5EF4-FFF2-40B4-BE49-F238E27FC236}">
                      <a16:creationId xmlns:a16="http://schemas.microsoft.com/office/drawing/2014/main" id="{55E393CF-F3C9-44A9-81F2-0D252F0243FB}"/>
                    </a:ext>
                  </a:extLst>
                </p14:cNvPr>
                <p14:cNvContentPartPr/>
                <p14:nvPr/>
              </p14:nvContentPartPr>
              <p14:xfrm>
                <a:off x="1742333" y="3891667"/>
                <a:ext cx="38520" cy="133920"/>
              </p14:xfrm>
            </p:contentPart>
          </mc:Choice>
          <mc:Fallback xmlns="">
            <p:pic>
              <p:nvPicPr>
                <p:cNvPr id="276" name="Freihand 275">
                  <a:extLst>
                    <a:ext uri="{FF2B5EF4-FFF2-40B4-BE49-F238E27FC236}">
                      <a16:creationId xmlns:a16="http://schemas.microsoft.com/office/drawing/2014/main" id="{55E393CF-F3C9-44A9-81F2-0D252F0243FB}"/>
                    </a:ext>
                  </a:extLst>
                </p:cNvPr>
                <p:cNvPicPr/>
                <p:nvPr/>
              </p:nvPicPr>
              <p:blipFill>
                <a:blip r:embed="rId413"/>
                <a:stretch>
                  <a:fillRect/>
                </a:stretch>
              </p:blipFill>
              <p:spPr>
                <a:xfrm>
                  <a:off x="1738013" y="3887347"/>
                  <a:ext cx="4716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77" name="Freihand 276">
                  <a:extLst>
                    <a:ext uri="{FF2B5EF4-FFF2-40B4-BE49-F238E27FC236}">
                      <a16:creationId xmlns:a16="http://schemas.microsoft.com/office/drawing/2014/main" id="{EAB3C93A-EDAD-49E4-B61B-FB640D547733}"/>
                    </a:ext>
                  </a:extLst>
                </p14:cNvPr>
                <p14:cNvContentPartPr/>
                <p14:nvPr/>
              </p14:nvContentPartPr>
              <p14:xfrm>
                <a:off x="1810733" y="3862507"/>
                <a:ext cx="304560" cy="133560"/>
              </p14:xfrm>
            </p:contentPart>
          </mc:Choice>
          <mc:Fallback xmlns="">
            <p:pic>
              <p:nvPicPr>
                <p:cNvPr id="277" name="Freihand 276">
                  <a:extLst>
                    <a:ext uri="{FF2B5EF4-FFF2-40B4-BE49-F238E27FC236}">
                      <a16:creationId xmlns:a16="http://schemas.microsoft.com/office/drawing/2014/main" id="{EAB3C93A-EDAD-49E4-B61B-FB640D547733}"/>
                    </a:ext>
                  </a:extLst>
                </p:cNvPr>
                <p:cNvPicPr/>
                <p:nvPr/>
              </p:nvPicPr>
              <p:blipFill>
                <a:blip r:embed="rId415"/>
                <a:stretch>
                  <a:fillRect/>
                </a:stretch>
              </p:blipFill>
              <p:spPr>
                <a:xfrm>
                  <a:off x="1806413" y="3858187"/>
                  <a:ext cx="3132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79" name="Freihand 278">
                  <a:extLst>
                    <a:ext uri="{FF2B5EF4-FFF2-40B4-BE49-F238E27FC236}">
                      <a16:creationId xmlns:a16="http://schemas.microsoft.com/office/drawing/2014/main" id="{EEB30C60-0122-4F5D-B8F5-1C182F1783CF}"/>
                    </a:ext>
                  </a:extLst>
                </p14:cNvPr>
                <p14:cNvContentPartPr/>
                <p14:nvPr/>
              </p14:nvContentPartPr>
              <p14:xfrm>
                <a:off x="2172173" y="4016587"/>
                <a:ext cx="16200" cy="145800"/>
              </p14:xfrm>
            </p:contentPart>
          </mc:Choice>
          <mc:Fallback xmlns="">
            <p:pic>
              <p:nvPicPr>
                <p:cNvPr id="279" name="Freihand 278">
                  <a:extLst>
                    <a:ext uri="{FF2B5EF4-FFF2-40B4-BE49-F238E27FC236}">
                      <a16:creationId xmlns:a16="http://schemas.microsoft.com/office/drawing/2014/main" id="{EEB30C60-0122-4F5D-B8F5-1C182F1783CF}"/>
                    </a:ext>
                  </a:extLst>
                </p:cNvPr>
                <p:cNvPicPr/>
                <p:nvPr/>
              </p:nvPicPr>
              <p:blipFill>
                <a:blip r:embed="rId417"/>
                <a:stretch>
                  <a:fillRect/>
                </a:stretch>
              </p:blipFill>
              <p:spPr>
                <a:xfrm>
                  <a:off x="2167853" y="4012267"/>
                  <a:ext cx="248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80" name="Freihand 279">
                  <a:extLst>
                    <a:ext uri="{FF2B5EF4-FFF2-40B4-BE49-F238E27FC236}">
                      <a16:creationId xmlns:a16="http://schemas.microsoft.com/office/drawing/2014/main" id="{F5BBBF2F-1AF2-4334-9B0B-1F30B6933A70}"/>
                    </a:ext>
                  </a:extLst>
                </p14:cNvPr>
                <p14:cNvContentPartPr/>
                <p14:nvPr/>
              </p14:nvContentPartPr>
              <p14:xfrm>
                <a:off x="2295293" y="3911467"/>
                <a:ext cx="713880" cy="124200"/>
              </p14:xfrm>
            </p:contentPart>
          </mc:Choice>
          <mc:Fallback xmlns="">
            <p:pic>
              <p:nvPicPr>
                <p:cNvPr id="280" name="Freihand 279">
                  <a:extLst>
                    <a:ext uri="{FF2B5EF4-FFF2-40B4-BE49-F238E27FC236}">
                      <a16:creationId xmlns:a16="http://schemas.microsoft.com/office/drawing/2014/main" id="{F5BBBF2F-1AF2-4334-9B0B-1F30B6933A70}"/>
                    </a:ext>
                  </a:extLst>
                </p:cNvPr>
                <p:cNvPicPr/>
                <p:nvPr/>
              </p:nvPicPr>
              <p:blipFill>
                <a:blip r:embed="rId419"/>
                <a:stretch>
                  <a:fillRect/>
                </a:stretch>
              </p:blipFill>
              <p:spPr>
                <a:xfrm>
                  <a:off x="2290973" y="3907147"/>
                  <a:ext cx="722520" cy="132840"/>
                </a:xfrm>
                <a:prstGeom prst="rect">
                  <a:avLst/>
                </a:prstGeom>
              </p:spPr>
            </p:pic>
          </mc:Fallback>
        </mc:AlternateContent>
      </p:grpSp>
      <p:grpSp>
        <p:nvGrpSpPr>
          <p:cNvPr id="310" name="Gruppieren 309">
            <a:extLst>
              <a:ext uri="{FF2B5EF4-FFF2-40B4-BE49-F238E27FC236}">
                <a16:creationId xmlns:a16="http://schemas.microsoft.com/office/drawing/2014/main" id="{95D84BB2-49EE-49EE-A25B-0396B6432E59}"/>
              </a:ext>
            </a:extLst>
          </p:cNvPr>
          <p:cNvGrpSpPr/>
          <p:nvPr/>
        </p:nvGrpSpPr>
        <p:grpSpPr>
          <a:xfrm>
            <a:off x="1230413" y="4316467"/>
            <a:ext cx="414000" cy="347400"/>
            <a:chOff x="1230413" y="4316467"/>
            <a:chExt cx="414000" cy="347400"/>
          </a:xfrm>
        </p:grpSpPr>
        <mc:AlternateContent xmlns:mc="http://schemas.openxmlformats.org/markup-compatibility/2006" xmlns:p14="http://schemas.microsoft.com/office/powerpoint/2010/main">
          <mc:Choice Requires="p14">
            <p:contentPart p14:bwMode="auto" r:id="rId420">
              <p14:nvContentPartPr>
                <p14:cNvPr id="282" name="Freihand 281">
                  <a:extLst>
                    <a:ext uri="{FF2B5EF4-FFF2-40B4-BE49-F238E27FC236}">
                      <a16:creationId xmlns:a16="http://schemas.microsoft.com/office/drawing/2014/main" id="{2710AAA9-B7B7-4DB5-95EC-ECEB1A922D77}"/>
                    </a:ext>
                  </a:extLst>
                </p14:cNvPr>
                <p14:cNvContentPartPr/>
                <p14:nvPr/>
              </p14:nvContentPartPr>
              <p14:xfrm>
                <a:off x="1230413" y="4388467"/>
                <a:ext cx="138600" cy="113760"/>
              </p14:xfrm>
            </p:contentPart>
          </mc:Choice>
          <mc:Fallback xmlns="">
            <p:pic>
              <p:nvPicPr>
                <p:cNvPr id="282" name="Freihand 281">
                  <a:extLst>
                    <a:ext uri="{FF2B5EF4-FFF2-40B4-BE49-F238E27FC236}">
                      <a16:creationId xmlns:a16="http://schemas.microsoft.com/office/drawing/2014/main" id="{2710AAA9-B7B7-4DB5-95EC-ECEB1A922D77}"/>
                    </a:ext>
                  </a:extLst>
                </p:cNvPr>
                <p:cNvPicPr/>
                <p:nvPr/>
              </p:nvPicPr>
              <p:blipFill>
                <a:blip r:embed="rId421"/>
                <a:stretch>
                  <a:fillRect/>
                </a:stretch>
              </p:blipFill>
              <p:spPr>
                <a:xfrm>
                  <a:off x="1226093" y="4384147"/>
                  <a:ext cx="147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83" name="Freihand 282">
                  <a:extLst>
                    <a:ext uri="{FF2B5EF4-FFF2-40B4-BE49-F238E27FC236}">
                      <a16:creationId xmlns:a16="http://schemas.microsoft.com/office/drawing/2014/main" id="{CDB22F1F-6646-4B1B-872E-4B65AD55BCA0}"/>
                    </a:ext>
                  </a:extLst>
                </p14:cNvPr>
                <p14:cNvContentPartPr/>
                <p14:nvPr/>
              </p14:nvContentPartPr>
              <p14:xfrm>
                <a:off x="1304933" y="4385947"/>
                <a:ext cx="92520" cy="277920"/>
              </p14:xfrm>
            </p:contentPart>
          </mc:Choice>
          <mc:Fallback xmlns="">
            <p:pic>
              <p:nvPicPr>
                <p:cNvPr id="283" name="Freihand 282">
                  <a:extLst>
                    <a:ext uri="{FF2B5EF4-FFF2-40B4-BE49-F238E27FC236}">
                      <a16:creationId xmlns:a16="http://schemas.microsoft.com/office/drawing/2014/main" id="{CDB22F1F-6646-4B1B-872E-4B65AD55BCA0}"/>
                    </a:ext>
                  </a:extLst>
                </p:cNvPr>
                <p:cNvPicPr/>
                <p:nvPr/>
              </p:nvPicPr>
              <p:blipFill>
                <a:blip r:embed="rId423"/>
                <a:stretch>
                  <a:fillRect/>
                </a:stretch>
              </p:blipFill>
              <p:spPr>
                <a:xfrm>
                  <a:off x="1300613" y="4381627"/>
                  <a:ext cx="10116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85" name="Freihand 284">
                  <a:extLst>
                    <a:ext uri="{FF2B5EF4-FFF2-40B4-BE49-F238E27FC236}">
                      <a16:creationId xmlns:a16="http://schemas.microsoft.com/office/drawing/2014/main" id="{BF5FB1D8-74C4-4C0B-802F-36FD337436DF}"/>
                    </a:ext>
                  </a:extLst>
                </p14:cNvPr>
                <p14:cNvContentPartPr/>
                <p14:nvPr/>
              </p14:nvContentPartPr>
              <p14:xfrm>
                <a:off x="1245893" y="4316467"/>
                <a:ext cx="159480" cy="217080"/>
              </p14:xfrm>
            </p:contentPart>
          </mc:Choice>
          <mc:Fallback xmlns="">
            <p:pic>
              <p:nvPicPr>
                <p:cNvPr id="285" name="Freihand 284">
                  <a:extLst>
                    <a:ext uri="{FF2B5EF4-FFF2-40B4-BE49-F238E27FC236}">
                      <a16:creationId xmlns:a16="http://schemas.microsoft.com/office/drawing/2014/main" id="{BF5FB1D8-74C4-4C0B-802F-36FD337436DF}"/>
                    </a:ext>
                  </a:extLst>
                </p:cNvPr>
                <p:cNvPicPr/>
                <p:nvPr/>
              </p:nvPicPr>
              <p:blipFill>
                <a:blip r:embed="rId425"/>
                <a:stretch>
                  <a:fillRect/>
                </a:stretch>
              </p:blipFill>
              <p:spPr>
                <a:xfrm>
                  <a:off x="1241573" y="4312147"/>
                  <a:ext cx="16812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86" name="Freihand 285">
                  <a:extLst>
                    <a:ext uri="{FF2B5EF4-FFF2-40B4-BE49-F238E27FC236}">
                      <a16:creationId xmlns:a16="http://schemas.microsoft.com/office/drawing/2014/main" id="{0ACF0813-D244-4F64-A090-97E651EC32B3}"/>
                    </a:ext>
                  </a:extLst>
                </p14:cNvPr>
                <p14:cNvContentPartPr/>
                <p14:nvPr/>
              </p14:nvContentPartPr>
              <p14:xfrm>
                <a:off x="1405733" y="4388107"/>
                <a:ext cx="128160" cy="119520"/>
              </p14:xfrm>
            </p:contentPart>
          </mc:Choice>
          <mc:Fallback xmlns="">
            <p:pic>
              <p:nvPicPr>
                <p:cNvPr id="286" name="Freihand 285">
                  <a:extLst>
                    <a:ext uri="{FF2B5EF4-FFF2-40B4-BE49-F238E27FC236}">
                      <a16:creationId xmlns:a16="http://schemas.microsoft.com/office/drawing/2014/main" id="{0ACF0813-D244-4F64-A090-97E651EC32B3}"/>
                    </a:ext>
                  </a:extLst>
                </p:cNvPr>
                <p:cNvPicPr/>
                <p:nvPr/>
              </p:nvPicPr>
              <p:blipFill>
                <a:blip r:embed="rId427"/>
                <a:stretch>
                  <a:fillRect/>
                </a:stretch>
              </p:blipFill>
              <p:spPr>
                <a:xfrm>
                  <a:off x="1401413" y="4383787"/>
                  <a:ext cx="13680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87" name="Freihand 286">
                  <a:extLst>
                    <a:ext uri="{FF2B5EF4-FFF2-40B4-BE49-F238E27FC236}">
                      <a16:creationId xmlns:a16="http://schemas.microsoft.com/office/drawing/2014/main" id="{E2FA8511-5A8A-4CCA-8099-AFC70628C770}"/>
                    </a:ext>
                  </a:extLst>
                </p14:cNvPr>
                <p14:cNvContentPartPr/>
                <p14:nvPr/>
              </p14:nvContentPartPr>
              <p14:xfrm>
                <a:off x="1527053" y="4353907"/>
                <a:ext cx="117360" cy="160920"/>
              </p14:xfrm>
            </p:contentPart>
          </mc:Choice>
          <mc:Fallback xmlns="">
            <p:pic>
              <p:nvPicPr>
                <p:cNvPr id="287" name="Freihand 286">
                  <a:extLst>
                    <a:ext uri="{FF2B5EF4-FFF2-40B4-BE49-F238E27FC236}">
                      <a16:creationId xmlns:a16="http://schemas.microsoft.com/office/drawing/2014/main" id="{E2FA8511-5A8A-4CCA-8099-AFC70628C770}"/>
                    </a:ext>
                  </a:extLst>
                </p:cNvPr>
                <p:cNvPicPr/>
                <p:nvPr/>
              </p:nvPicPr>
              <p:blipFill>
                <a:blip r:embed="rId429"/>
                <a:stretch>
                  <a:fillRect/>
                </a:stretch>
              </p:blipFill>
              <p:spPr>
                <a:xfrm>
                  <a:off x="1522733" y="4349587"/>
                  <a:ext cx="126000" cy="169560"/>
                </a:xfrm>
                <a:prstGeom prst="rect">
                  <a:avLst/>
                </a:prstGeom>
              </p:spPr>
            </p:pic>
          </mc:Fallback>
        </mc:AlternateContent>
      </p:grpSp>
      <p:grpSp>
        <p:nvGrpSpPr>
          <p:cNvPr id="309" name="Gruppieren 308">
            <a:extLst>
              <a:ext uri="{FF2B5EF4-FFF2-40B4-BE49-F238E27FC236}">
                <a16:creationId xmlns:a16="http://schemas.microsoft.com/office/drawing/2014/main" id="{700AD6D8-69FA-4B07-8535-F7C1B5A8CF58}"/>
              </a:ext>
            </a:extLst>
          </p:cNvPr>
          <p:cNvGrpSpPr/>
          <p:nvPr/>
        </p:nvGrpSpPr>
        <p:grpSpPr>
          <a:xfrm>
            <a:off x="1837733" y="4284787"/>
            <a:ext cx="1454760" cy="231480"/>
            <a:chOff x="1837733" y="4284787"/>
            <a:chExt cx="1454760" cy="231480"/>
          </a:xfrm>
        </p:grpSpPr>
        <mc:AlternateContent xmlns:mc="http://schemas.openxmlformats.org/markup-compatibility/2006" xmlns:p14="http://schemas.microsoft.com/office/powerpoint/2010/main">
          <mc:Choice Requires="p14">
            <p:contentPart p14:bwMode="auto" r:id="rId430">
              <p14:nvContentPartPr>
                <p14:cNvPr id="288" name="Freihand 287">
                  <a:extLst>
                    <a:ext uri="{FF2B5EF4-FFF2-40B4-BE49-F238E27FC236}">
                      <a16:creationId xmlns:a16="http://schemas.microsoft.com/office/drawing/2014/main" id="{64030E1F-E6BF-4CD9-9886-20F331AAF65A}"/>
                    </a:ext>
                  </a:extLst>
                </p14:cNvPr>
                <p14:cNvContentPartPr/>
                <p14:nvPr/>
              </p14:nvContentPartPr>
              <p14:xfrm>
                <a:off x="1837733" y="4339147"/>
                <a:ext cx="29520" cy="166320"/>
              </p14:xfrm>
            </p:contentPart>
          </mc:Choice>
          <mc:Fallback xmlns="">
            <p:pic>
              <p:nvPicPr>
                <p:cNvPr id="288" name="Freihand 287">
                  <a:extLst>
                    <a:ext uri="{FF2B5EF4-FFF2-40B4-BE49-F238E27FC236}">
                      <a16:creationId xmlns:a16="http://schemas.microsoft.com/office/drawing/2014/main" id="{64030E1F-E6BF-4CD9-9886-20F331AAF65A}"/>
                    </a:ext>
                  </a:extLst>
                </p:cNvPr>
                <p:cNvPicPr/>
                <p:nvPr/>
              </p:nvPicPr>
              <p:blipFill>
                <a:blip r:embed="rId431"/>
                <a:stretch>
                  <a:fillRect/>
                </a:stretch>
              </p:blipFill>
              <p:spPr>
                <a:xfrm>
                  <a:off x="1833413" y="4334827"/>
                  <a:ext cx="381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89" name="Freihand 288">
                  <a:extLst>
                    <a:ext uri="{FF2B5EF4-FFF2-40B4-BE49-F238E27FC236}">
                      <a16:creationId xmlns:a16="http://schemas.microsoft.com/office/drawing/2014/main" id="{FF3D3414-4117-49D2-8F7B-643C9B831622}"/>
                    </a:ext>
                  </a:extLst>
                </p14:cNvPr>
                <p14:cNvContentPartPr/>
                <p14:nvPr/>
              </p14:nvContentPartPr>
              <p14:xfrm>
                <a:off x="1849613" y="4331587"/>
                <a:ext cx="156960" cy="184680"/>
              </p14:xfrm>
            </p:contentPart>
          </mc:Choice>
          <mc:Fallback xmlns="">
            <p:pic>
              <p:nvPicPr>
                <p:cNvPr id="289" name="Freihand 288">
                  <a:extLst>
                    <a:ext uri="{FF2B5EF4-FFF2-40B4-BE49-F238E27FC236}">
                      <a16:creationId xmlns:a16="http://schemas.microsoft.com/office/drawing/2014/main" id="{FF3D3414-4117-49D2-8F7B-643C9B831622}"/>
                    </a:ext>
                  </a:extLst>
                </p:cNvPr>
                <p:cNvPicPr/>
                <p:nvPr/>
              </p:nvPicPr>
              <p:blipFill>
                <a:blip r:embed="rId433"/>
                <a:stretch>
                  <a:fillRect/>
                </a:stretch>
              </p:blipFill>
              <p:spPr>
                <a:xfrm>
                  <a:off x="1845293" y="4327267"/>
                  <a:ext cx="1656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90" name="Freihand 289">
                  <a:extLst>
                    <a:ext uri="{FF2B5EF4-FFF2-40B4-BE49-F238E27FC236}">
                      <a16:creationId xmlns:a16="http://schemas.microsoft.com/office/drawing/2014/main" id="{E49AFB7C-CF3D-4345-97D6-FB490B208F7B}"/>
                    </a:ext>
                  </a:extLst>
                </p14:cNvPr>
                <p14:cNvContentPartPr/>
                <p14:nvPr/>
              </p14:nvContentPartPr>
              <p14:xfrm>
                <a:off x="2026373" y="4444267"/>
                <a:ext cx="208440" cy="60480"/>
              </p14:xfrm>
            </p:contentPart>
          </mc:Choice>
          <mc:Fallback xmlns="">
            <p:pic>
              <p:nvPicPr>
                <p:cNvPr id="290" name="Freihand 289">
                  <a:extLst>
                    <a:ext uri="{FF2B5EF4-FFF2-40B4-BE49-F238E27FC236}">
                      <a16:creationId xmlns:a16="http://schemas.microsoft.com/office/drawing/2014/main" id="{E49AFB7C-CF3D-4345-97D6-FB490B208F7B}"/>
                    </a:ext>
                  </a:extLst>
                </p:cNvPr>
                <p:cNvPicPr/>
                <p:nvPr/>
              </p:nvPicPr>
              <p:blipFill>
                <a:blip r:embed="rId435"/>
                <a:stretch>
                  <a:fillRect/>
                </a:stretch>
              </p:blipFill>
              <p:spPr>
                <a:xfrm>
                  <a:off x="2022053" y="4439947"/>
                  <a:ext cx="2170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91" name="Freihand 290">
                  <a:extLst>
                    <a:ext uri="{FF2B5EF4-FFF2-40B4-BE49-F238E27FC236}">
                      <a16:creationId xmlns:a16="http://schemas.microsoft.com/office/drawing/2014/main" id="{CEAE8D8A-E650-478C-9F47-858AFAABAA23}"/>
                    </a:ext>
                  </a:extLst>
                </p14:cNvPr>
                <p14:cNvContentPartPr/>
                <p14:nvPr/>
              </p14:nvContentPartPr>
              <p14:xfrm>
                <a:off x="2312573" y="4284787"/>
                <a:ext cx="159840" cy="217440"/>
              </p14:xfrm>
            </p:contentPart>
          </mc:Choice>
          <mc:Fallback xmlns="">
            <p:pic>
              <p:nvPicPr>
                <p:cNvPr id="291" name="Freihand 290">
                  <a:extLst>
                    <a:ext uri="{FF2B5EF4-FFF2-40B4-BE49-F238E27FC236}">
                      <a16:creationId xmlns:a16="http://schemas.microsoft.com/office/drawing/2014/main" id="{CEAE8D8A-E650-478C-9F47-858AFAABAA23}"/>
                    </a:ext>
                  </a:extLst>
                </p:cNvPr>
                <p:cNvPicPr/>
                <p:nvPr/>
              </p:nvPicPr>
              <p:blipFill>
                <a:blip r:embed="rId437"/>
                <a:stretch>
                  <a:fillRect/>
                </a:stretch>
              </p:blipFill>
              <p:spPr>
                <a:xfrm>
                  <a:off x="2308253" y="4280467"/>
                  <a:ext cx="16848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92" name="Freihand 291">
                  <a:extLst>
                    <a:ext uri="{FF2B5EF4-FFF2-40B4-BE49-F238E27FC236}">
                      <a16:creationId xmlns:a16="http://schemas.microsoft.com/office/drawing/2014/main" id="{C2DB46B3-FED1-469E-A973-002CECC44166}"/>
                    </a:ext>
                  </a:extLst>
                </p14:cNvPr>
                <p14:cNvContentPartPr/>
                <p14:nvPr/>
              </p14:nvContentPartPr>
              <p14:xfrm>
                <a:off x="2393213" y="4396387"/>
                <a:ext cx="899280" cy="95400"/>
              </p14:xfrm>
            </p:contentPart>
          </mc:Choice>
          <mc:Fallback xmlns="">
            <p:pic>
              <p:nvPicPr>
                <p:cNvPr id="292" name="Freihand 291">
                  <a:extLst>
                    <a:ext uri="{FF2B5EF4-FFF2-40B4-BE49-F238E27FC236}">
                      <a16:creationId xmlns:a16="http://schemas.microsoft.com/office/drawing/2014/main" id="{C2DB46B3-FED1-469E-A973-002CECC44166}"/>
                    </a:ext>
                  </a:extLst>
                </p:cNvPr>
                <p:cNvPicPr/>
                <p:nvPr/>
              </p:nvPicPr>
              <p:blipFill>
                <a:blip r:embed="rId439"/>
                <a:stretch>
                  <a:fillRect/>
                </a:stretch>
              </p:blipFill>
              <p:spPr>
                <a:xfrm>
                  <a:off x="2388893" y="4392067"/>
                  <a:ext cx="907920" cy="104040"/>
                </a:xfrm>
                <a:prstGeom prst="rect">
                  <a:avLst/>
                </a:prstGeom>
              </p:spPr>
            </p:pic>
          </mc:Fallback>
        </mc:AlternateContent>
      </p:grpSp>
      <p:grpSp>
        <p:nvGrpSpPr>
          <p:cNvPr id="308" name="Gruppieren 307">
            <a:extLst>
              <a:ext uri="{FF2B5EF4-FFF2-40B4-BE49-F238E27FC236}">
                <a16:creationId xmlns:a16="http://schemas.microsoft.com/office/drawing/2014/main" id="{A40816F8-5D55-4767-8046-7442C550CCED}"/>
              </a:ext>
            </a:extLst>
          </p:cNvPr>
          <p:cNvGrpSpPr/>
          <p:nvPr/>
        </p:nvGrpSpPr>
        <p:grpSpPr>
          <a:xfrm>
            <a:off x="3504173" y="4201627"/>
            <a:ext cx="787320" cy="361800"/>
            <a:chOff x="3504173" y="4201627"/>
            <a:chExt cx="787320" cy="361800"/>
          </a:xfrm>
        </p:grpSpPr>
        <mc:AlternateContent xmlns:mc="http://schemas.openxmlformats.org/markup-compatibility/2006" xmlns:p14="http://schemas.microsoft.com/office/powerpoint/2010/main">
          <mc:Choice Requires="p14">
            <p:contentPart p14:bwMode="auto" r:id="rId440">
              <p14:nvContentPartPr>
                <p14:cNvPr id="293" name="Freihand 292">
                  <a:extLst>
                    <a:ext uri="{FF2B5EF4-FFF2-40B4-BE49-F238E27FC236}">
                      <a16:creationId xmlns:a16="http://schemas.microsoft.com/office/drawing/2014/main" id="{3A3BA767-915E-4A18-AD1F-DD0B904FD249}"/>
                    </a:ext>
                  </a:extLst>
                </p14:cNvPr>
                <p14:cNvContentPartPr/>
                <p14:nvPr/>
              </p14:nvContentPartPr>
              <p14:xfrm>
                <a:off x="3504173" y="4355707"/>
                <a:ext cx="109440" cy="135360"/>
              </p14:xfrm>
            </p:contentPart>
          </mc:Choice>
          <mc:Fallback xmlns="">
            <p:pic>
              <p:nvPicPr>
                <p:cNvPr id="293" name="Freihand 292">
                  <a:extLst>
                    <a:ext uri="{FF2B5EF4-FFF2-40B4-BE49-F238E27FC236}">
                      <a16:creationId xmlns:a16="http://schemas.microsoft.com/office/drawing/2014/main" id="{3A3BA767-915E-4A18-AD1F-DD0B904FD249}"/>
                    </a:ext>
                  </a:extLst>
                </p:cNvPr>
                <p:cNvPicPr/>
                <p:nvPr/>
              </p:nvPicPr>
              <p:blipFill>
                <a:blip r:embed="rId441"/>
                <a:stretch>
                  <a:fillRect/>
                </a:stretch>
              </p:blipFill>
              <p:spPr>
                <a:xfrm>
                  <a:off x="3499853" y="4351387"/>
                  <a:ext cx="1180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94" name="Freihand 293">
                  <a:extLst>
                    <a:ext uri="{FF2B5EF4-FFF2-40B4-BE49-F238E27FC236}">
                      <a16:creationId xmlns:a16="http://schemas.microsoft.com/office/drawing/2014/main" id="{2388416D-BC6C-4D20-B1E0-377DFE2A2973}"/>
                    </a:ext>
                  </a:extLst>
                </p14:cNvPr>
                <p14:cNvContentPartPr/>
                <p14:nvPr/>
              </p14:nvContentPartPr>
              <p14:xfrm>
                <a:off x="3650693" y="4270027"/>
                <a:ext cx="244800" cy="167760"/>
              </p14:xfrm>
            </p:contentPart>
          </mc:Choice>
          <mc:Fallback xmlns="">
            <p:pic>
              <p:nvPicPr>
                <p:cNvPr id="294" name="Freihand 293">
                  <a:extLst>
                    <a:ext uri="{FF2B5EF4-FFF2-40B4-BE49-F238E27FC236}">
                      <a16:creationId xmlns:a16="http://schemas.microsoft.com/office/drawing/2014/main" id="{2388416D-BC6C-4D20-B1E0-377DFE2A2973}"/>
                    </a:ext>
                  </a:extLst>
                </p:cNvPr>
                <p:cNvPicPr/>
                <p:nvPr/>
              </p:nvPicPr>
              <p:blipFill>
                <a:blip r:embed="rId443"/>
                <a:stretch>
                  <a:fillRect/>
                </a:stretch>
              </p:blipFill>
              <p:spPr>
                <a:xfrm>
                  <a:off x="3646373" y="4265707"/>
                  <a:ext cx="25344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95" name="Freihand 294">
                  <a:extLst>
                    <a:ext uri="{FF2B5EF4-FFF2-40B4-BE49-F238E27FC236}">
                      <a16:creationId xmlns:a16="http://schemas.microsoft.com/office/drawing/2014/main" id="{BA56A693-543C-49F6-A04C-C1806FA56659}"/>
                    </a:ext>
                  </a:extLst>
                </p14:cNvPr>
                <p14:cNvContentPartPr/>
                <p14:nvPr/>
              </p14:nvContentPartPr>
              <p14:xfrm>
                <a:off x="3899093" y="4310707"/>
                <a:ext cx="20880" cy="47160"/>
              </p14:xfrm>
            </p:contentPart>
          </mc:Choice>
          <mc:Fallback xmlns="">
            <p:pic>
              <p:nvPicPr>
                <p:cNvPr id="295" name="Freihand 294">
                  <a:extLst>
                    <a:ext uri="{FF2B5EF4-FFF2-40B4-BE49-F238E27FC236}">
                      <a16:creationId xmlns:a16="http://schemas.microsoft.com/office/drawing/2014/main" id="{BA56A693-543C-49F6-A04C-C1806FA56659}"/>
                    </a:ext>
                  </a:extLst>
                </p:cNvPr>
                <p:cNvPicPr/>
                <p:nvPr/>
              </p:nvPicPr>
              <p:blipFill>
                <a:blip r:embed="rId445"/>
                <a:stretch>
                  <a:fillRect/>
                </a:stretch>
              </p:blipFill>
              <p:spPr>
                <a:xfrm>
                  <a:off x="3894773" y="4306387"/>
                  <a:ext cx="295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96" name="Freihand 295">
                  <a:extLst>
                    <a:ext uri="{FF2B5EF4-FFF2-40B4-BE49-F238E27FC236}">
                      <a16:creationId xmlns:a16="http://schemas.microsoft.com/office/drawing/2014/main" id="{169A9530-D864-4D08-B5D5-7147E5A1A019}"/>
                    </a:ext>
                  </a:extLst>
                </p14:cNvPr>
                <p14:cNvContentPartPr/>
                <p14:nvPr/>
              </p14:nvContentPartPr>
              <p14:xfrm>
                <a:off x="3920333" y="4284427"/>
                <a:ext cx="163800" cy="279000"/>
              </p14:xfrm>
            </p:contentPart>
          </mc:Choice>
          <mc:Fallback xmlns="">
            <p:pic>
              <p:nvPicPr>
                <p:cNvPr id="296" name="Freihand 295">
                  <a:extLst>
                    <a:ext uri="{FF2B5EF4-FFF2-40B4-BE49-F238E27FC236}">
                      <a16:creationId xmlns:a16="http://schemas.microsoft.com/office/drawing/2014/main" id="{169A9530-D864-4D08-B5D5-7147E5A1A019}"/>
                    </a:ext>
                  </a:extLst>
                </p:cNvPr>
                <p:cNvPicPr/>
                <p:nvPr/>
              </p:nvPicPr>
              <p:blipFill>
                <a:blip r:embed="rId447"/>
                <a:stretch>
                  <a:fillRect/>
                </a:stretch>
              </p:blipFill>
              <p:spPr>
                <a:xfrm>
                  <a:off x="3916013" y="4280107"/>
                  <a:ext cx="172440" cy="28764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97" name="Freihand 296">
                  <a:extLst>
                    <a:ext uri="{FF2B5EF4-FFF2-40B4-BE49-F238E27FC236}">
                      <a16:creationId xmlns:a16="http://schemas.microsoft.com/office/drawing/2014/main" id="{D83A7E58-4630-484A-A404-23B301E558DD}"/>
                    </a:ext>
                  </a:extLst>
                </p14:cNvPr>
                <p14:cNvContentPartPr/>
                <p14:nvPr/>
              </p14:nvContentPartPr>
              <p14:xfrm>
                <a:off x="4162253" y="4201627"/>
                <a:ext cx="129240" cy="167760"/>
              </p14:xfrm>
            </p:contentPart>
          </mc:Choice>
          <mc:Fallback xmlns="">
            <p:pic>
              <p:nvPicPr>
                <p:cNvPr id="297" name="Freihand 296">
                  <a:extLst>
                    <a:ext uri="{FF2B5EF4-FFF2-40B4-BE49-F238E27FC236}">
                      <a16:creationId xmlns:a16="http://schemas.microsoft.com/office/drawing/2014/main" id="{D83A7E58-4630-484A-A404-23B301E558DD}"/>
                    </a:ext>
                  </a:extLst>
                </p:cNvPr>
                <p:cNvPicPr/>
                <p:nvPr/>
              </p:nvPicPr>
              <p:blipFill>
                <a:blip r:embed="rId449"/>
                <a:stretch>
                  <a:fillRect/>
                </a:stretch>
              </p:blipFill>
              <p:spPr>
                <a:xfrm>
                  <a:off x="4157933" y="4197307"/>
                  <a:ext cx="1378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98" name="Freihand 297">
                  <a:extLst>
                    <a:ext uri="{FF2B5EF4-FFF2-40B4-BE49-F238E27FC236}">
                      <a16:creationId xmlns:a16="http://schemas.microsoft.com/office/drawing/2014/main" id="{E8C05CF7-1B00-4FE7-8E58-3506B9F7FB71}"/>
                    </a:ext>
                  </a:extLst>
                </p14:cNvPr>
                <p14:cNvContentPartPr/>
                <p14:nvPr/>
              </p14:nvContentPartPr>
              <p14:xfrm>
                <a:off x="4213013" y="4455787"/>
                <a:ext cx="44280" cy="28440"/>
              </p14:xfrm>
            </p:contentPart>
          </mc:Choice>
          <mc:Fallback xmlns="">
            <p:pic>
              <p:nvPicPr>
                <p:cNvPr id="298" name="Freihand 297">
                  <a:extLst>
                    <a:ext uri="{FF2B5EF4-FFF2-40B4-BE49-F238E27FC236}">
                      <a16:creationId xmlns:a16="http://schemas.microsoft.com/office/drawing/2014/main" id="{E8C05CF7-1B00-4FE7-8E58-3506B9F7FB71}"/>
                    </a:ext>
                  </a:extLst>
                </p:cNvPr>
                <p:cNvPicPr/>
                <p:nvPr/>
              </p:nvPicPr>
              <p:blipFill>
                <a:blip r:embed="rId451"/>
                <a:stretch>
                  <a:fillRect/>
                </a:stretch>
              </p:blipFill>
              <p:spPr>
                <a:xfrm>
                  <a:off x="4208693" y="4451467"/>
                  <a:ext cx="52920" cy="37080"/>
                </a:xfrm>
                <a:prstGeom prst="rect">
                  <a:avLst/>
                </a:prstGeom>
              </p:spPr>
            </p:pic>
          </mc:Fallback>
        </mc:AlternateContent>
      </p:grpSp>
      <p:grpSp>
        <p:nvGrpSpPr>
          <p:cNvPr id="307" name="Gruppieren 306">
            <a:extLst>
              <a:ext uri="{FF2B5EF4-FFF2-40B4-BE49-F238E27FC236}">
                <a16:creationId xmlns:a16="http://schemas.microsoft.com/office/drawing/2014/main" id="{0C221E73-93B9-4F11-883F-0EB0EE8690E3}"/>
              </a:ext>
            </a:extLst>
          </p:cNvPr>
          <p:cNvGrpSpPr/>
          <p:nvPr/>
        </p:nvGrpSpPr>
        <p:grpSpPr>
          <a:xfrm>
            <a:off x="2152013" y="4850707"/>
            <a:ext cx="1125720" cy="281160"/>
            <a:chOff x="2152013" y="4850707"/>
            <a:chExt cx="1125720" cy="281160"/>
          </a:xfrm>
        </p:grpSpPr>
        <mc:AlternateContent xmlns:mc="http://schemas.openxmlformats.org/markup-compatibility/2006" xmlns:p14="http://schemas.microsoft.com/office/powerpoint/2010/main">
          <mc:Choice Requires="p14">
            <p:contentPart p14:bwMode="auto" r:id="rId452">
              <p14:nvContentPartPr>
                <p14:cNvPr id="299" name="Freihand 298">
                  <a:extLst>
                    <a:ext uri="{FF2B5EF4-FFF2-40B4-BE49-F238E27FC236}">
                      <a16:creationId xmlns:a16="http://schemas.microsoft.com/office/drawing/2014/main" id="{DD0B4AEA-65AE-459B-B9A6-E960DF42C5F0}"/>
                    </a:ext>
                  </a:extLst>
                </p14:cNvPr>
                <p14:cNvContentPartPr/>
                <p14:nvPr/>
              </p14:nvContentPartPr>
              <p14:xfrm>
                <a:off x="2152013" y="4910467"/>
                <a:ext cx="107640" cy="77040"/>
              </p14:xfrm>
            </p:contentPart>
          </mc:Choice>
          <mc:Fallback xmlns="">
            <p:pic>
              <p:nvPicPr>
                <p:cNvPr id="299" name="Freihand 298">
                  <a:extLst>
                    <a:ext uri="{FF2B5EF4-FFF2-40B4-BE49-F238E27FC236}">
                      <a16:creationId xmlns:a16="http://schemas.microsoft.com/office/drawing/2014/main" id="{DD0B4AEA-65AE-459B-B9A6-E960DF42C5F0}"/>
                    </a:ext>
                  </a:extLst>
                </p:cNvPr>
                <p:cNvPicPr/>
                <p:nvPr/>
              </p:nvPicPr>
              <p:blipFill>
                <a:blip r:embed="rId453"/>
                <a:stretch>
                  <a:fillRect/>
                </a:stretch>
              </p:blipFill>
              <p:spPr>
                <a:xfrm>
                  <a:off x="2147693" y="4906147"/>
                  <a:ext cx="1162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300" name="Freihand 299">
                  <a:extLst>
                    <a:ext uri="{FF2B5EF4-FFF2-40B4-BE49-F238E27FC236}">
                      <a16:creationId xmlns:a16="http://schemas.microsoft.com/office/drawing/2014/main" id="{ECF9A84C-3451-4E54-B273-E70F8D7E8833}"/>
                    </a:ext>
                  </a:extLst>
                </p14:cNvPr>
                <p14:cNvContentPartPr/>
                <p14:nvPr/>
              </p14:nvContentPartPr>
              <p14:xfrm>
                <a:off x="2242013" y="4901107"/>
                <a:ext cx="65520" cy="228600"/>
              </p14:xfrm>
            </p:contentPart>
          </mc:Choice>
          <mc:Fallback xmlns="">
            <p:pic>
              <p:nvPicPr>
                <p:cNvPr id="300" name="Freihand 299">
                  <a:extLst>
                    <a:ext uri="{FF2B5EF4-FFF2-40B4-BE49-F238E27FC236}">
                      <a16:creationId xmlns:a16="http://schemas.microsoft.com/office/drawing/2014/main" id="{ECF9A84C-3451-4E54-B273-E70F8D7E8833}"/>
                    </a:ext>
                  </a:extLst>
                </p:cNvPr>
                <p:cNvPicPr/>
                <p:nvPr/>
              </p:nvPicPr>
              <p:blipFill>
                <a:blip r:embed="rId455"/>
                <a:stretch>
                  <a:fillRect/>
                </a:stretch>
              </p:blipFill>
              <p:spPr>
                <a:xfrm>
                  <a:off x="2237693" y="4896787"/>
                  <a:ext cx="741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301" name="Freihand 300">
                  <a:extLst>
                    <a:ext uri="{FF2B5EF4-FFF2-40B4-BE49-F238E27FC236}">
                      <a16:creationId xmlns:a16="http://schemas.microsoft.com/office/drawing/2014/main" id="{633795A7-ABA0-460D-8E54-870DA948528B}"/>
                    </a:ext>
                  </a:extLst>
                </p14:cNvPr>
                <p14:cNvContentPartPr/>
                <p14:nvPr/>
              </p14:nvContentPartPr>
              <p14:xfrm>
                <a:off x="2332733" y="5011987"/>
                <a:ext cx="145800" cy="116280"/>
              </p14:xfrm>
            </p:contentPart>
          </mc:Choice>
          <mc:Fallback xmlns="">
            <p:pic>
              <p:nvPicPr>
                <p:cNvPr id="301" name="Freihand 300">
                  <a:extLst>
                    <a:ext uri="{FF2B5EF4-FFF2-40B4-BE49-F238E27FC236}">
                      <a16:creationId xmlns:a16="http://schemas.microsoft.com/office/drawing/2014/main" id="{633795A7-ABA0-460D-8E54-870DA948528B}"/>
                    </a:ext>
                  </a:extLst>
                </p:cNvPr>
                <p:cNvPicPr/>
                <p:nvPr/>
              </p:nvPicPr>
              <p:blipFill>
                <a:blip r:embed="rId457"/>
                <a:stretch>
                  <a:fillRect/>
                </a:stretch>
              </p:blipFill>
              <p:spPr>
                <a:xfrm>
                  <a:off x="2328413" y="5007667"/>
                  <a:ext cx="15444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302" name="Freihand 301">
                  <a:extLst>
                    <a:ext uri="{FF2B5EF4-FFF2-40B4-BE49-F238E27FC236}">
                      <a16:creationId xmlns:a16="http://schemas.microsoft.com/office/drawing/2014/main" id="{A9F12AD5-64B3-4D34-A22D-D2CEDC375793}"/>
                    </a:ext>
                  </a:extLst>
                </p14:cNvPr>
                <p14:cNvContentPartPr/>
                <p14:nvPr/>
              </p14:nvContentPartPr>
              <p14:xfrm>
                <a:off x="2607773" y="4910467"/>
                <a:ext cx="217440" cy="153000"/>
              </p14:xfrm>
            </p:contentPart>
          </mc:Choice>
          <mc:Fallback xmlns="">
            <p:pic>
              <p:nvPicPr>
                <p:cNvPr id="302" name="Freihand 301">
                  <a:extLst>
                    <a:ext uri="{FF2B5EF4-FFF2-40B4-BE49-F238E27FC236}">
                      <a16:creationId xmlns:a16="http://schemas.microsoft.com/office/drawing/2014/main" id="{A9F12AD5-64B3-4D34-A22D-D2CEDC375793}"/>
                    </a:ext>
                  </a:extLst>
                </p:cNvPr>
                <p:cNvPicPr/>
                <p:nvPr/>
              </p:nvPicPr>
              <p:blipFill>
                <a:blip r:embed="rId459"/>
                <a:stretch>
                  <a:fillRect/>
                </a:stretch>
              </p:blipFill>
              <p:spPr>
                <a:xfrm>
                  <a:off x="2603453" y="4906147"/>
                  <a:ext cx="22608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303" name="Freihand 302">
                  <a:extLst>
                    <a:ext uri="{FF2B5EF4-FFF2-40B4-BE49-F238E27FC236}">
                      <a16:creationId xmlns:a16="http://schemas.microsoft.com/office/drawing/2014/main" id="{6E417802-4C4F-40E8-877D-1725B13341D8}"/>
                    </a:ext>
                  </a:extLst>
                </p14:cNvPr>
                <p14:cNvContentPartPr/>
                <p14:nvPr/>
              </p14:nvContentPartPr>
              <p14:xfrm>
                <a:off x="2980013" y="4877347"/>
                <a:ext cx="91800" cy="96840"/>
              </p14:xfrm>
            </p:contentPart>
          </mc:Choice>
          <mc:Fallback xmlns="">
            <p:pic>
              <p:nvPicPr>
                <p:cNvPr id="303" name="Freihand 302">
                  <a:extLst>
                    <a:ext uri="{FF2B5EF4-FFF2-40B4-BE49-F238E27FC236}">
                      <a16:creationId xmlns:a16="http://schemas.microsoft.com/office/drawing/2014/main" id="{6E417802-4C4F-40E8-877D-1725B13341D8}"/>
                    </a:ext>
                  </a:extLst>
                </p:cNvPr>
                <p:cNvPicPr/>
                <p:nvPr/>
              </p:nvPicPr>
              <p:blipFill>
                <a:blip r:embed="rId461"/>
                <a:stretch>
                  <a:fillRect/>
                </a:stretch>
              </p:blipFill>
              <p:spPr>
                <a:xfrm>
                  <a:off x="2975693" y="4873027"/>
                  <a:ext cx="10044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304" name="Freihand 303">
                  <a:extLst>
                    <a:ext uri="{FF2B5EF4-FFF2-40B4-BE49-F238E27FC236}">
                      <a16:creationId xmlns:a16="http://schemas.microsoft.com/office/drawing/2014/main" id="{40345596-B762-4ED3-A32A-DC5B9D6AE5E1}"/>
                    </a:ext>
                  </a:extLst>
                </p14:cNvPr>
                <p14:cNvContentPartPr/>
                <p14:nvPr/>
              </p14:nvContentPartPr>
              <p14:xfrm>
                <a:off x="3045173" y="4850707"/>
                <a:ext cx="147600" cy="272520"/>
              </p14:xfrm>
            </p:contentPart>
          </mc:Choice>
          <mc:Fallback xmlns="">
            <p:pic>
              <p:nvPicPr>
                <p:cNvPr id="304" name="Freihand 303">
                  <a:extLst>
                    <a:ext uri="{FF2B5EF4-FFF2-40B4-BE49-F238E27FC236}">
                      <a16:creationId xmlns:a16="http://schemas.microsoft.com/office/drawing/2014/main" id="{40345596-B762-4ED3-A32A-DC5B9D6AE5E1}"/>
                    </a:ext>
                  </a:extLst>
                </p:cNvPr>
                <p:cNvPicPr/>
                <p:nvPr/>
              </p:nvPicPr>
              <p:blipFill>
                <a:blip r:embed="rId463"/>
                <a:stretch>
                  <a:fillRect/>
                </a:stretch>
              </p:blipFill>
              <p:spPr>
                <a:xfrm>
                  <a:off x="3040853" y="4846387"/>
                  <a:ext cx="15624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05" name="Freihand 304">
                  <a:extLst>
                    <a:ext uri="{FF2B5EF4-FFF2-40B4-BE49-F238E27FC236}">
                      <a16:creationId xmlns:a16="http://schemas.microsoft.com/office/drawing/2014/main" id="{636820AB-5DFB-43F8-8624-353BBCE283D1}"/>
                    </a:ext>
                  </a:extLst>
                </p14:cNvPr>
                <p14:cNvContentPartPr/>
                <p14:nvPr/>
              </p14:nvContentPartPr>
              <p14:xfrm>
                <a:off x="3154253" y="4996867"/>
                <a:ext cx="123480" cy="135000"/>
              </p14:xfrm>
            </p:contentPart>
          </mc:Choice>
          <mc:Fallback xmlns="">
            <p:pic>
              <p:nvPicPr>
                <p:cNvPr id="305" name="Freihand 304">
                  <a:extLst>
                    <a:ext uri="{FF2B5EF4-FFF2-40B4-BE49-F238E27FC236}">
                      <a16:creationId xmlns:a16="http://schemas.microsoft.com/office/drawing/2014/main" id="{636820AB-5DFB-43F8-8624-353BBCE283D1}"/>
                    </a:ext>
                  </a:extLst>
                </p:cNvPr>
                <p:cNvPicPr/>
                <p:nvPr/>
              </p:nvPicPr>
              <p:blipFill>
                <a:blip r:embed="rId465"/>
                <a:stretch>
                  <a:fillRect/>
                </a:stretch>
              </p:blipFill>
              <p:spPr>
                <a:xfrm>
                  <a:off x="3149933" y="4992547"/>
                  <a:ext cx="132120" cy="143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6">
            <p14:nvContentPartPr>
              <p14:cNvPr id="311" name="Freihand 310">
                <a:extLst>
                  <a:ext uri="{FF2B5EF4-FFF2-40B4-BE49-F238E27FC236}">
                    <a16:creationId xmlns:a16="http://schemas.microsoft.com/office/drawing/2014/main" id="{8A445CDB-5F31-4197-97D2-D80D45C60AA1}"/>
                  </a:ext>
                </a:extLst>
              </p14:cNvPr>
              <p14:cNvContentPartPr/>
              <p14:nvPr/>
            </p14:nvContentPartPr>
            <p14:xfrm>
              <a:off x="11518493" y="514147"/>
              <a:ext cx="151920" cy="136440"/>
            </p14:xfrm>
          </p:contentPart>
        </mc:Choice>
        <mc:Fallback xmlns="">
          <p:pic>
            <p:nvPicPr>
              <p:cNvPr id="311" name="Freihand 310">
                <a:extLst>
                  <a:ext uri="{FF2B5EF4-FFF2-40B4-BE49-F238E27FC236}">
                    <a16:creationId xmlns:a16="http://schemas.microsoft.com/office/drawing/2014/main" id="{8A445CDB-5F31-4197-97D2-D80D45C60AA1}"/>
                  </a:ext>
                </a:extLst>
              </p:cNvPr>
              <p:cNvPicPr/>
              <p:nvPr/>
            </p:nvPicPr>
            <p:blipFill>
              <a:blip r:embed="rId467"/>
              <a:stretch>
                <a:fillRect/>
              </a:stretch>
            </p:blipFill>
            <p:spPr>
              <a:xfrm>
                <a:off x="11514173" y="509827"/>
                <a:ext cx="1605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312" name="Freihand 311">
                <a:extLst>
                  <a:ext uri="{FF2B5EF4-FFF2-40B4-BE49-F238E27FC236}">
                    <a16:creationId xmlns:a16="http://schemas.microsoft.com/office/drawing/2014/main" id="{29CF96E9-E029-4A2E-B1B4-26449C1167F2}"/>
                  </a:ext>
                </a:extLst>
              </p14:cNvPr>
              <p14:cNvContentPartPr/>
              <p14:nvPr/>
            </p14:nvContentPartPr>
            <p14:xfrm>
              <a:off x="1146533" y="1035067"/>
              <a:ext cx="34920" cy="51120"/>
            </p14:xfrm>
          </p:contentPart>
        </mc:Choice>
        <mc:Fallback xmlns="">
          <p:pic>
            <p:nvPicPr>
              <p:cNvPr id="312" name="Freihand 311">
                <a:extLst>
                  <a:ext uri="{FF2B5EF4-FFF2-40B4-BE49-F238E27FC236}">
                    <a16:creationId xmlns:a16="http://schemas.microsoft.com/office/drawing/2014/main" id="{29CF96E9-E029-4A2E-B1B4-26449C1167F2}"/>
                  </a:ext>
                </a:extLst>
              </p:cNvPr>
              <p:cNvPicPr/>
              <p:nvPr/>
            </p:nvPicPr>
            <p:blipFill>
              <a:blip r:embed="rId469"/>
              <a:stretch>
                <a:fillRect/>
              </a:stretch>
            </p:blipFill>
            <p:spPr>
              <a:xfrm>
                <a:off x="1142213" y="1030747"/>
                <a:ext cx="4356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313" name="Freihand 312">
                <a:extLst>
                  <a:ext uri="{FF2B5EF4-FFF2-40B4-BE49-F238E27FC236}">
                    <a16:creationId xmlns:a16="http://schemas.microsoft.com/office/drawing/2014/main" id="{8FE276ED-3C4D-409B-BE92-958C1AD36B14}"/>
                  </a:ext>
                </a:extLst>
              </p14:cNvPr>
              <p14:cNvContentPartPr/>
              <p14:nvPr/>
            </p14:nvContentPartPr>
            <p14:xfrm>
              <a:off x="1154453" y="1063147"/>
              <a:ext cx="11520" cy="4680"/>
            </p14:xfrm>
          </p:contentPart>
        </mc:Choice>
        <mc:Fallback xmlns="">
          <p:pic>
            <p:nvPicPr>
              <p:cNvPr id="313" name="Freihand 312">
                <a:extLst>
                  <a:ext uri="{FF2B5EF4-FFF2-40B4-BE49-F238E27FC236}">
                    <a16:creationId xmlns:a16="http://schemas.microsoft.com/office/drawing/2014/main" id="{8FE276ED-3C4D-409B-BE92-958C1AD36B14}"/>
                  </a:ext>
                </a:extLst>
              </p:cNvPr>
              <p:cNvPicPr/>
              <p:nvPr/>
            </p:nvPicPr>
            <p:blipFill>
              <a:blip r:embed="rId471"/>
              <a:stretch>
                <a:fillRect/>
              </a:stretch>
            </p:blipFill>
            <p:spPr>
              <a:xfrm>
                <a:off x="1150133" y="1058827"/>
                <a:ext cx="201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314" name="Freihand 313">
                <a:extLst>
                  <a:ext uri="{FF2B5EF4-FFF2-40B4-BE49-F238E27FC236}">
                    <a16:creationId xmlns:a16="http://schemas.microsoft.com/office/drawing/2014/main" id="{F95CD13C-5499-44FD-B3E7-1911BA71FECC}"/>
                  </a:ext>
                </a:extLst>
              </p14:cNvPr>
              <p14:cNvContentPartPr/>
              <p14:nvPr/>
            </p14:nvContentPartPr>
            <p14:xfrm>
              <a:off x="274253" y="1026067"/>
              <a:ext cx="86760" cy="10440"/>
            </p14:xfrm>
          </p:contentPart>
        </mc:Choice>
        <mc:Fallback xmlns="">
          <p:pic>
            <p:nvPicPr>
              <p:cNvPr id="314" name="Freihand 313">
                <a:extLst>
                  <a:ext uri="{FF2B5EF4-FFF2-40B4-BE49-F238E27FC236}">
                    <a16:creationId xmlns:a16="http://schemas.microsoft.com/office/drawing/2014/main" id="{F95CD13C-5499-44FD-B3E7-1911BA71FECC}"/>
                  </a:ext>
                </a:extLst>
              </p:cNvPr>
              <p:cNvPicPr/>
              <p:nvPr/>
            </p:nvPicPr>
            <p:blipFill>
              <a:blip r:embed="rId473"/>
              <a:stretch>
                <a:fillRect/>
              </a:stretch>
            </p:blipFill>
            <p:spPr>
              <a:xfrm>
                <a:off x="269933" y="1021747"/>
                <a:ext cx="9540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315" name="Freihand 314">
                <a:extLst>
                  <a:ext uri="{FF2B5EF4-FFF2-40B4-BE49-F238E27FC236}">
                    <a16:creationId xmlns:a16="http://schemas.microsoft.com/office/drawing/2014/main" id="{F7F4FCDC-8EA7-4A45-B45A-649B7E802304}"/>
                  </a:ext>
                </a:extLst>
              </p14:cNvPr>
              <p14:cNvContentPartPr/>
              <p14:nvPr/>
            </p14:nvContentPartPr>
            <p14:xfrm>
              <a:off x="1134293" y="1046227"/>
              <a:ext cx="18000" cy="38520"/>
            </p14:xfrm>
          </p:contentPart>
        </mc:Choice>
        <mc:Fallback xmlns="">
          <p:pic>
            <p:nvPicPr>
              <p:cNvPr id="315" name="Freihand 314">
                <a:extLst>
                  <a:ext uri="{FF2B5EF4-FFF2-40B4-BE49-F238E27FC236}">
                    <a16:creationId xmlns:a16="http://schemas.microsoft.com/office/drawing/2014/main" id="{F7F4FCDC-8EA7-4A45-B45A-649B7E802304}"/>
                  </a:ext>
                </a:extLst>
              </p:cNvPr>
              <p:cNvPicPr/>
              <p:nvPr/>
            </p:nvPicPr>
            <p:blipFill>
              <a:blip r:embed="rId475"/>
              <a:stretch>
                <a:fillRect/>
              </a:stretch>
            </p:blipFill>
            <p:spPr>
              <a:xfrm>
                <a:off x="1129973" y="1041907"/>
                <a:ext cx="2664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316" name="Freihand 315">
                <a:extLst>
                  <a:ext uri="{FF2B5EF4-FFF2-40B4-BE49-F238E27FC236}">
                    <a16:creationId xmlns:a16="http://schemas.microsoft.com/office/drawing/2014/main" id="{505D8499-EF40-4EF3-AAED-F3EA54A72FEC}"/>
                  </a:ext>
                </a:extLst>
              </p14:cNvPr>
              <p14:cNvContentPartPr/>
              <p14:nvPr/>
            </p14:nvContentPartPr>
            <p14:xfrm>
              <a:off x="1162373" y="1061347"/>
              <a:ext cx="97200" cy="4680"/>
            </p14:xfrm>
          </p:contentPart>
        </mc:Choice>
        <mc:Fallback xmlns="">
          <p:pic>
            <p:nvPicPr>
              <p:cNvPr id="316" name="Freihand 315">
                <a:extLst>
                  <a:ext uri="{FF2B5EF4-FFF2-40B4-BE49-F238E27FC236}">
                    <a16:creationId xmlns:a16="http://schemas.microsoft.com/office/drawing/2014/main" id="{505D8499-EF40-4EF3-AAED-F3EA54A72FEC}"/>
                  </a:ext>
                </a:extLst>
              </p:cNvPr>
              <p:cNvPicPr/>
              <p:nvPr/>
            </p:nvPicPr>
            <p:blipFill>
              <a:blip r:embed="rId477"/>
              <a:stretch>
                <a:fillRect/>
              </a:stretch>
            </p:blipFill>
            <p:spPr>
              <a:xfrm>
                <a:off x="1158053" y="1057027"/>
                <a:ext cx="105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317" name="Freihand 316">
                <a:extLst>
                  <a:ext uri="{FF2B5EF4-FFF2-40B4-BE49-F238E27FC236}">
                    <a16:creationId xmlns:a16="http://schemas.microsoft.com/office/drawing/2014/main" id="{D15B52E5-96FF-4146-B452-9A79EAAD9FBB}"/>
                  </a:ext>
                </a:extLst>
              </p14:cNvPr>
              <p14:cNvContentPartPr/>
              <p14:nvPr/>
            </p14:nvContentPartPr>
            <p14:xfrm>
              <a:off x="1315733" y="1041907"/>
              <a:ext cx="186120" cy="11880"/>
            </p14:xfrm>
          </p:contentPart>
        </mc:Choice>
        <mc:Fallback xmlns="">
          <p:pic>
            <p:nvPicPr>
              <p:cNvPr id="317" name="Freihand 316">
                <a:extLst>
                  <a:ext uri="{FF2B5EF4-FFF2-40B4-BE49-F238E27FC236}">
                    <a16:creationId xmlns:a16="http://schemas.microsoft.com/office/drawing/2014/main" id="{D15B52E5-96FF-4146-B452-9A79EAAD9FBB}"/>
                  </a:ext>
                </a:extLst>
              </p:cNvPr>
              <p:cNvPicPr/>
              <p:nvPr/>
            </p:nvPicPr>
            <p:blipFill>
              <a:blip r:embed="rId479"/>
              <a:stretch>
                <a:fillRect/>
              </a:stretch>
            </p:blipFill>
            <p:spPr>
              <a:xfrm>
                <a:off x="1311413" y="1037587"/>
                <a:ext cx="194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318" name="Freihand 317">
                <a:extLst>
                  <a:ext uri="{FF2B5EF4-FFF2-40B4-BE49-F238E27FC236}">
                    <a16:creationId xmlns:a16="http://schemas.microsoft.com/office/drawing/2014/main" id="{E6F7666E-E8C3-49A3-9D4E-48533E48D311}"/>
                  </a:ext>
                </a:extLst>
              </p14:cNvPr>
              <p14:cNvContentPartPr/>
              <p14:nvPr/>
            </p14:nvContentPartPr>
            <p14:xfrm>
              <a:off x="1529933" y="1035787"/>
              <a:ext cx="360" cy="360"/>
            </p14:xfrm>
          </p:contentPart>
        </mc:Choice>
        <mc:Fallback xmlns="">
          <p:pic>
            <p:nvPicPr>
              <p:cNvPr id="318" name="Freihand 317">
                <a:extLst>
                  <a:ext uri="{FF2B5EF4-FFF2-40B4-BE49-F238E27FC236}">
                    <a16:creationId xmlns:a16="http://schemas.microsoft.com/office/drawing/2014/main" id="{E6F7666E-E8C3-49A3-9D4E-48533E48D311}"/>
                  </a:ext>
                </a:extLst>
              </p:cNvPr>
              <p:cNvPicPr/>
              <p:nvPr/>
            </p:nvPicPr>
            <p:blipFill>
              <a:blip r:embed="rId481"/>
              <a:stretch>
                <a:fillRect/>
              </a:stretch>
            </p:blipFill>
            <p:spPr>
              <a:xfrm>
                <a:off x="1525613" y="1031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319" name="Freihand 318">
                <a:extLst>
                  <a:ext uri="{FF2B5EF4-FFF2-40B4-BE49-F238E27FC236}">
                    <a16:creationId xmlns:a16="http://schemas.microsoft.com/office/drawing/2014/main" id="{DFF75318-5130-4691-BC69-154FD0F291FC}"/>
                  </a:ext>
                </a:extLst>
              </p14:cNvPr>
              <p14:cNvContentPartPr/>
              <p14:nvPr/>
            </p14:nvContentPartPr>
            <p14:xfrm>
              <a:off x="1535693" y="1008427"/>
              <a:ext cx="51480" cy="32400"/>
            </p14:xfrm>
          </p:contentPart>
        </mc:Choice>
        <mc:Fallback xmlns="">
          <p:pic>
            <p:nvPicPr>
              <p:cNvPr id="319" name="Freihand 318">
                <a:extLst>
                  <a:ext uri="{FF2B5EF4-FFF2-40B4-BE49-F238E27FC236}">
                    <a16:creationId xmlns:a16="http://schemas.microsoft.com/office/drawing/2014/main" id="{DFF75318-5130-4691-BC69-154FD0F291FC}"/>
                  </a:ext>
                </a:extLst>
              </p:cNvPr>
              <p:cNvPicPr/>
              <p:nvPr/>
            </p:nvPicPr>
            <p:blipFill>
              <a:blip r:embed="rId483"/>
              <a:stretch>
                <a:fillRect/>
              </a:stretch>
            </p:blipFill>
            <p:spPr>
              <a:xfrm>
                <a:off x="1531373" y="1004107"/>
                <a:ext cx="601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325" name="Freihand 324">
                <a:extLst>
                  <a:ext uri="{FF2B5EF4-FFF2-40B4-BE49-F238E27FC236}">
                    <a16:creationId xmlns:a16="http://schemas.microsoft.com/office/drawing/2014/main" id="{1026F7BA-4108-46C6-8013-0F21EE16F027}"/>
                  </a:ext>
                </a:extLst>
              </p14:cNvPr>
              <p14:cNvContentPartPr/>
              <p14:nvPr/>
            </p14:nvContentPartPr>
            <p14:xfrm>
              <a:off x="2375213" y="1900147"/>
              <a:ext cx="32400" cy="39240"/>
            </p14:xfrm>
          </p:contentPart>
        </mc:Choice>
        <mc:Fallback xmlns="">
          <p:pic>
            <p:nvPicPr>
              <p:cNvPr id="325" name="Freihand 324">
                <a:extLst>
                  <a:ext uri="{FF2B5EF4-FFF2-40B4-BE49-F238E27FC236}">
                    <a16:creationId xmlns:a16="http://schemas.microsoft.com/office/drawing/2014/main" id="{1026F7BA-4108-46C6-8013-0F21EE16F027}"/>
                  </a:ext>
                </a:extLst>
              </p:cNvPr>
              <p:cNvPicPr/>
              <p:nvPr/>
            </p:nvPicPr>
            <p:blipFill>
              <a:blip r:embed="rId485"/>
              <a:stretch>
                <a:fillRect/>
              </a:stretch>
            </p:blipFill>
            <p:spPr>
              <a:xfrm>
                <a:off x="2370893" y="1895827"/>
                <a:ext cx="410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326" name="Freihand 325">
                <a:extLst>
                  <a:ext uri="{FF2B5EF4-FFF2-40B4-BE49-F238E27FC236}">
                    <a16:creationId xmlns:a16="http://schemas.microsoft.com/office/drawing/2014/main" id="{50B06066-B36E-427B-A317-00A2F15E083A}"/>
                  </a:ext>
                </a:extLst>
              </p14:cNvPr>
              <p14:cNvContentPartPr/>
              <p14:nvPr/>
            </p14:nvContentPartPr>
            <p14:xfrm>
              <a:off x="2698493" y="2170867"/>
              <a:ext cx="51840" cy="42840"/>
            </p14:xfrm>
          </p:contentPart>
        </mc:Choice>
        <mc:Fallback xmlns="">
          <p:pic>
            <p:nvPicPr>
              <p:cNvPr id="326" name="Freihand 325">
                <a:extLst>
                  <a:ext uri="{FF2B5EF4-FFF2-40B4-BE49-F238E27FC236}">
                    <a16:creationId xmlns:a16="http://schemas.microsoft.com/office/drawing/2014/main" id="{50B06066-B36E-427B-A317-00A2F15E083A}"/>
                  </a:ext>
                </a:extLst>
              </p:cNvPr>
              <p:cNvPicPr/>
              <p:nvPr/>
            </p:nvPicPr>
            <p:blipFill>
              <a:blip r:embed="rId487"/>
              <a:stretch>
                <a:fillRect/>
              </a:stretch>
            </p:blipFill>
            <p:spPr>
              <a:xfrm>
                <a:off x="2694173" y="2166547"/>
                <a:ext cx="604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28" name="Freihand 327">
                <a:extLst>
                  <a:ext uri="{FF2B5EF4-FFF2-40B4-BE49-F238E27FC236}">
                    <a16:creationId xmlns:a16="http://schemas.microsoft.com/office/drawing/2014/main" id="{0F7533BB-D044-4CF5-936A-1A817E60B045}"/>
                  </a:ext>
                </a:extLst>
              </p14:cNvPr>
              <p14:cNvContentPartPr/>
              <p14:nvPr/>
            </p14:nvContentPartPr>
            <p14:xfrm>
              <a:off x="985613" y="538267"/>
              <a:ext cx="2984400" cy="1956960"/>
            </p14:xfrm>
          </p:contentPart>
        </mc:Choice>
        <mc:Fallback xmlns="">
          <p:pic>
            <p:nvPicPr>
              <p:cNvPr id="328" name="Freihand 327">
                <a:extLst>
                  <a:ext uri="{FF2B5EF4-FFF2-40B4-BE49-F238E27FC236}">
                    <a16:creationId xmlns:a16="http://schemas.microsoft.com/office/drawing/2014/main" id="{0F7533BB-D044-4CF5-936A-1A817E60B045}"/>
                  </a:ext>
                </a:extLst>
              </p:cNvPr>
              <p:cNvPicPr/>
              <p:nvPr/>
            </p:nvPicPr>
            <p:blipFill>
              <a:blip r:embed="rId489"/>
              <a:stretch>
                <a:fillRect/>
              </a:stretch>
            </p:blipFill>
            <p:spPr>
              <a:xfrm>
                <a:off x="981293" y="533947"/>
                <a:ext cx="2993040" cy="1965600"/>
              </a:xfrm>
              <a:prstGeom prst="rect">
                <a:avLst/>
              </a:prstGeom>
            </p:spPr>
          </p:pic>
        </mc:Fallback>
      </mc:AlternateContent>
      <p:grpSp>
        <p:nvGrpSpPr>
          <p:cNvPr id="338" name="Gruppieren 337">
            <a:extLst>
              <a:ext uri="{FF2B5EF4-FFF2-40B4-BE49-F238E27FC236}">
                <a16:creationId xmlns:a16="http://schemas.microsoft.com/office/drawing/2014/main" id="{C855C8A1-F020-416E-86B7-60D1F3D5B524}"/>
              </a:ext>
            </a:extLst>
          </p:cNvPr>
          <p:cNvGrpSpPr/>
          <p:nvPr/>
        </p:nvGrpSpPr>
        <p:grpSpPr>
          <a:xfrm>
            <a:off x="604733" y="238747"/>
            <a:ext cx="508680" cy="261360"/>
            <a:chOff x="604733" y="238747"/>
            <a:chExt cx="508680" cy="261360"/>
          </a:xfrm>
        </p:grpSpPr>
        <mc:AlternateContent xmlns:mc="http://schemas.openxmlformats.org/markup-compatibility/2006" xmlns:p14="http://schemas.microsoft.com/office/powerpoint/2010/main">
          <mc:Choice Requires="p14">
            <p:contentPart p14:bwMode="auto" r:id="rId490">
              <p14:nvContentPartPr>
                <p14:cNvPr id="330" name="Freihand 329">
                  <a:extLst>
                    <a:ext uri="{FF2B5EF4-FFF2-40B4-BE49-F238E27FC236}">
                      <a16:creationId xmlns:a16="http://schemas.microsoft.com/office/drawing/2014/main" id="{42669030-A972-49BE-8B4B-64A03898DFB5}"/>
                    </a:ext>
                  </a:extLst>
                </p14:cNvPr>
                <p14:cNvContentPartPr/>
                <p14:nvPr/>
              </p14:nvContentPartPr>
              <p14:xfrm>
                <a:off x="604733" y="297067"/>
                <a:ext cx="136800" cy="187200"/>
              </p14:xfrm>
            </p:contentPart>
          </mc:Choice>
          <mc:Fallback xmlns="">
            <p:pic>
              <p:nvPicPr>
                <p:cNvPr id="330" name="Freihand 329">
                  <a:extLst>
                    <a:ext uri="{FF2B5EF4-FFF2-40B4-BE49-F238E27FC236}">
                      <a16:creationId xmlns:a16="http://schemas.microsoft.com/office/drawing/2014/main" id="{42669030-A972-49BE-8B4B-64A03898DFB5}"/>
                    </a:ext>
                  </a:extLst>
                </p:cNvPr>
                <p:cNvPicPr/>
                <p:nvPr/>
              </p:nvPicPr>
              <p:blipFill>
                <a:blip r:embed="rId491"/>
                <a:stretch>
                  <a:fillRect/>
                </a:stretch>
              </p:blipFill>
              <p:spPr>
                <a:xfrm>
                  <a:off x="600413" y="292747"/>
                  <a:ext cx="1454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31" name="Freihand 330">
                  <a:extLst>
                    <a:ext uri="{FF2B5EF4-FFF2-40B4-BE49-F238E27FC236}">
                      <a16:creationId xmlns:a16="http://schemas.microsoft.com/office/drawing/2014/main" id="{13E1BB05-5536-4762-AB42-6C1A4E80A700}"/>
                    </a:ext>
                  </a:extLst>
                </p14:cNvPr>
                <p14:cNvContentPartPr/>
                <p14:nvPr/>
              </p14:nvContentPartPr>
              <p14:xfrm>
                <a:off x="707333" y="259987"/>
                <a:ext cx="66960" cy="194760"/>
              </p14:xfrm>
            </p:contentPart>
          </mc:Choice>
          <mc:Fallback xmlns="">
            <p:pic>
              <p:nvPicPr>
                <p:cNvPr id="331" name="Freihand 330">
                  <a:extLst>
                    <a:ext uri="{FF2B5EF4-FFF2-40B4-BE49-F238E27FC236}">
                      <a16:creationId xmlns:a16="http://schemas.microsoft.com/office/drawing/2014/main" id="{13E1BB05-5536-4762-AB42-6C1A4E80A700}"/>
                    </a:ext>
                  </a:extLst>
                </p:cNvPr>
                <p:cNvPicPr/>
                <p:nvPr/>
              </p:nvPicPr>
              <p:blipFill>
                <a:blip r:embed="rId493"/>
                <a:stretch>
                  <a:fillRect/>
                </a:stretch>
              </p:blipFill>
              <p:spPr>
                <a:xfrm>
                  <a:off x="703013" y="255667"/>
                  <a:ext cx="756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32" name="Freihand 331">
                  <a:extLst>
                    <a:ext uri="{FF2B5EF4-FFF2-40B4-BE49-F238E27FC236}">
                      <a16:creationId xmlns:a16="http://schemas.microsoft.com/office/drawing/2014/main" id="{5D1B2987-3E83-49CE-9201-E25371CA713E}"/>
                    </a:ext>
                  </a:extLst>
                </p14:cNvPr>
                <p14:cNvContentPartPr/>
                <p14:nvPr/>
              </p14:nvContentPartPr>
              <p14:xfrm>
                <a:off x="817133" y="329827"/>
                <a:ext cx="6480" cy="78120"/>
              </p14:xfrm>
            </p:contentPart>
          </mc:Choice>
          <mc:Fallback xmlns="">
            <p:pic>
              <p:nvPicPr>
                <p:cNvPr id="332" name="Freihand 331">
                  <a:extLst>
                    <a:ext uri="{FF2B5EF4-FFF2-40B4-BE49-F238E27FC236}">
                      <a16:creationId xmlns:a16="http://schemas.microsoft.com/office/drawing/2014/main" id="{5D1B2987-3E83-49CE-9201-E25371CA713E}"/>
                    </a:ext>
                  </a:extLst>
                </p:cNvPr>
                <p:cNvPicPr/>
                <p:nvPr/>
              </p:nvPicPr>
              <p:blipFill>
                <a:blip r:embed="rId495"/>
                <a:stretch>
                  <a:fillRect/>
                </a:stretch>
              </p:blipFill>
              <p:spPr>
                <a:xfrm>
                  <a:off x="812813" y="325507"/>
                  <a:ext cx="151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33" name="Freihand 332">
                  <a:extLst>
                    <a:ext uri="{FF2B5EF4-FFF2-40B4-BE49-F238E27FC236}">
                      <a16:creationId xmlns:a16="http://schemas.microsoft.com/office/drawing/2014/main" id="{3E34B784-20B2-4C06-B3E7-E0FD482AB103}"/>
                    </a:ext>
                  </a:extLst>
                </p14:cNvPr>
                <p14:cNvContentPartPr/>
                <p14:nvPr/>
              </p14:nvContentPartPr>
              <p14:xfrm>
                <a:off x="826853" y="244867"/>
                <a:ext cx="13320" cy="13680"/>
              </p14:xfrm>
            </p:contentPart>
          </mc:Choice>
          <mc:Fallback xmlns="">
            <p:pic>
              <p:nvPicPr>
                <p:cNvPr id="333" name="Freihand 332">
                  <a:extLst>
                    <a:ext uri="{FF2B5EF4-FFF2-40B4-BE49-F238E27FC236}">
                      <a16:creationId xmlns:a16="http://schemas.microsoft.com/office/drawing/2014/main" id="{3E34B784-20B2-4C06-B3E7-E0FD482AB103}"/>
                    </a:ext>
                  </a:extLst>
                </p:cNvPr>
                <p:cNvPicPr/>
                <p:nvPr/>
              </p:nvPicPr>
              <p:blipFill>
                <a:blip r:embed="rId497"/>
                <a:stretch>
                  <a:fillRect/>
                </a:stretch>
              </p:blipFill>
              <p:spPr>
                <a:xfrm>
                  <a:off x="822533" y="240547"/>
                  <a:ext cx="219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34" name="Freihand 333">
                  <a:extLst>
                    <a:ext uri="{FF2B5EF4-FFF2-40B4-BE49-F238E27FC236}">
                      <a16:creationId xmlns:a16="http://schemas.microsoft.com/office/drawing/2014/main" id="{B353289F-94AB-4213-AE32-41D56FB146EE}"/>
                    </a:ext>
                  </a:extLst>
                </p14:cNvPr>
                <p14:cNvContentPartPr/>
                <p14:nvPr/>
              </p14:nvContentPartPr>
              <p14:xfrm>
                <a:off x="874733" y="384547"/>
                <a:ext cx="6840" cy="88920"/>
              </p14:xfrm>
            </p:contentPart>
          </mc:Choice>
          <mc:Fallback xmlns="">
            <p:pic>
              <p:nvPicPr>
                <p:cNvPr id="334" name="Freihand 333">
                  <a:extLst>
                    <a:ext uri="{FF2B5EF4-FFF2-40B4-BE49-F238E27FC236}">
                      <a16:creationId xmlns:a16="http://schemas.microsoft.com/office/drawing/2014/main" id="{B353289F-94AB-4213-AE32-41D56FB146EE}"/>
                    </a:ext>
                  </a:extLst>
                </p:cNvPr>
                <p:cNvPicPr/>
                <p:nvPr/>
              </p:nvPicPr>
              <p:blipFill>
                <a:blip r:embed="rId499"/>
                <a:stretch>
                  <a:fillRect/>
                </a:stretch>
              </p:blipFill>
              <p:spPr>
                <a:xfrm>
                  <a:off x="870413" y="380227"/>
                  <a:ext cx="154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35" name="Freihand 334">
                  <a:extLst>
                    <a:ext uri="{FF2B5EF4-FFF2-40B4-BE49-F238E27FC236}">
                      <a16:creationId xmlns:a16="http://schemas.microsoft.com/office/drawing/2014/main" id="{2D34635A-D4DE-4104-825E-DA8BDFCF1E44}"/>
                    </a:ext>
                  </a:extLst>
                </p14:cNvPr>
                <p14:cNvContentPartPr/>
                <p14:nvPr/>
              </p14:nvContentPartPr>
              <p14:xfrm>
                <a:off x="917213" y="321907"/>
                <a:ext cx="53640" cy="60840"/>
              </p14:xfrm>
            </p:contentPart>
          </mc:Choice>
          <mc:Fallback xmlns="">
            <p:pic>
              <p:nvPicPr>
                <p:cNvPr id="335" name="Freihand 334">
                  <a:extLst>
                    <a:ext uri="{FF2B5EF4-FFF2-40B4-BE49-F238E27FC236}">
                      <a16:creationId xmlns:a16="http://schemas.microsoft.com/office/drawing/2014/main" id="{2D34635A-D4DE-4104-825E-DA8BDFCF1E44}"/>
                    </a:ext>
                  </a:extLst>
                </p:cNvPr>
                <p:cNvPicPr/>
                <p:nvPr/>
              </p:nvPicPr>
              <p:blipFill>
                <a:blip r:embed="rId501"/>
                <a:stretch>
                  <a:fillRect/>
                </a:stretch>
              </p:blipFill>
              <p:spPr>
                <a:xfrm>
                  <a:off x="912893" y="317587"/>
                  <a:ext cx="6228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36" name="Freihand 335">
                  <a:extLst>
                    <a:ext uri="{FF2B5EF4-FFF2-40B4-BE49-F238E27FC236}">
                      <a16:creationId xmlns:a16="http://schemas.microsoft.com/office/drawing/2014/main" id="{B27FE716-68C0-438C-BDBA-A4DF6224FC41}"/>
                    </a:ext>
                  </a:extLst>
                </p14:cNvPr>
                <p14:cNvContentPartPr/>
                <p14:nvPr/>
              </p14:nvContentPartPr>
              <p14:xfrm>
                <a:off x="952493" y="304627"/>
                <a:ext cx="25920" cy="136800"/>
              </p14:xfrm>
            </p:contentPart>
          </mc:Choice>
          <mc:Fallback xmlns="">
            <p:pic>
              <p:nvPicPr>
                <p:cNvPr id="336" name="Freihand 335">
                  <a:extLst>
                    <a:ext uri="{FF2B5EF4-FFF2-40B4-BE49-F238E27FC236}">
                      <a16:creationId xmlns:a16="http://schemas.microsoft.com/office/drawing/2014/main" id="{B27FE716-68C0-438C-BDBA-A4DF6224FC41}"/>
                    </a:ext>
                  </a:extLst>
                </p:cNvPr>
                <p:cNvPicPr/>
                <p:nvPr/>
              </p:nvPicPr>
              <p:blipFill>
                <a:blip r:embed="rId503"/>
                <a:stretch>
                  <a:fillRect/>
                </a:stretch>
              </p:blipFill>
              <p:spPr>
                <a:xfrm>
                  <a:off x="948173" y="300307"/>
                  <a:ext cx="345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37" name="Freihand 336">
                  <a:extLst>
                    <a:ext uri="{FF2B5EF4-FFF2-40B4-BE49-F238E27FC236}">
                      <a16:creationId xmlns:a16="http://schemas.microsoft.com/office/drawing/2014/main" id="{2973C636-5555-4855-AC78-FE3865561BDE}"/>
                    </a:ext>
                  </a:extLst>
                </p14:cNvPr>
                <p14:cNvContentPartPr/>
                <p14:nvPr/>
              </p14:nvContentPartPr>
              <p14:xfrm>
                <a:off x="985613" y="238747"/>
                <a:ext cx="127800" cy="261360"/>
              </p14:xfrm>
            </p:contentPart>
          </mc:Choice>
          <mc:Fallback xmlns="">
            <p:pic>
              <p:nvPicPr>
                <p:cNvPr id="337" name="Freihand 336">
                  <a:extLst>
                    <a:ext uri="{FF2B5EF4-FFF2-40B4-BE49-F238E27FC236}">
                      <a16:creationId xmlns:a16="http://schemas.microsoft.com/office/drawing/2014/main" id="{2973C636-5555-4855-AC78-FE3865561BDE}"/>
                    </a:ext>
                  </a:extLst>
                </p:cNvPr>
                <p:cNvPicPr/>
                <p:nvPr/>
              </p:nvPicPr>
              <p:blipFill>
                <a:blip r:embed="rId505"/>
                <a:stretch>
                  <a:fillRect/>
                </a:stretch>
              </p:blipFill>
              <p:spPr>
                <a:xfrm>
                  <a:off x="981293" y="234427"/>
                  <a:ext cx="136440" cy="270000"/>
                </a:xfrm>
                <a:prstGeom prst="rect">
                  <a:avLst/>
                </a:prstGeom>
              </p:spPr>
            </p:pic>
          </mc:Fallback>
        </mc:AlternateContent>
      </p:grpSp>
      <p:grpSp>
        <p:nvGrpSpPr>
          <p:cNvPr id="345" name="Gruppieren 344">
            <a:extLst>
              <a:ext uri="{FF2B5EF4-FFF2-40B4-BE49-F238E27FC236}">
                <a16:creationId xmlns:a16="http://schemas.microsoft.com/office/drawing/2014/main" id="{776B92ED-5311-42CB-B1B9-C63A62F9D4B5}"/>
              </a:ext>
            </a:extLst>
          </p:cNvPr>
          <p:cNvGrpSpPr/>
          <p:nvPr/>
        </p:nvGrpSpPr>
        <p:grpSpPr>
          <a:xfrm>
            <a:off x="894173" y="1265827"/>
            <a:ext cx="1335960" cy="517680"/>
            <a:chOff x="894173" y="1265827"/>
            <a:chExt cx="1335960" cy="517680"/>
          </a:xfrm>
        </p:grpSpPr>
        <mc:AlternateContent xmlns:mc="http://schemas.openxmlformats.org/markup-compatibility/2006" xmlns:p14="http://schemas.microsoft.com/office/powerpoint/2010/main">
          <mc:Choice Requires="p14">
            <p:contentPart p14:bwMode="auto" r:id="rId506">
              <p14:nvContentPartPr>
                <p14:cNvPr id="321" name="Freihand 320">
                  <a:extLst>
                    <a:ext uri="{FF2B5EF4-FFF2-40B4-BE49-F238E27FC236}">
                      <a16:creationId xmlns:a16="http://schemas.microsoft.com/office/drawing/2014/main" id="{142E3CAE-B5E1-4A19-B791-937CE1887005}"/>
                    </a:ext>
                  </a:extLst>
                </p14:cNvPr>
                <p14:cNvContentPartPr/>
                <p14:nvPr/>
              </p14:nvContentPartPr>
              <p14:xfrm>
                <a:off x="1435973" y="1265827"/>
                <a:ext cx="25560" cy="11880"/>
              </p14:xfrm>
            </p:contentPart>
          </mc:Choice>
          <mc:Fallback xmlns="">
            <p:pic>
              <p:nvPicPr>
                <p:cNvPr id="321" name="Freihand 320">
                  <a:extLst>
                    <a:ext uri="{FF2B5EF4-FFF2-40B4-BE49-F238E27FC236}">
                      <a16:creationId xmlns:a16="http://schemas.microsoft.com/office/drawing/2014/main" id="{142E3CAE-B5E1-4A19-B791-937CE1887005}"/>
                    </a:ext>
                  </a:extLst>
                </p:cNvPr>
                <p:cNvPicPr/>
                <p:nvPr/>
              </p:nvPicPr>
              <p:blipFill>
                <a:blip r:embed="rId507"/>
                <a:stretch>
                  <a:fillRect/>
                </a:stretch>
              </p:blipFill>
              <p:spPr>
                <a:xfrm>
                  <a:off x="1431653" y="1261507"/>
                  <a:ext cx="3420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22" name="Freihand 321">
                  <a:extLst>
                    <a:ext uri="{FF2B5EF4-FFF2-40B4-BE49-F238E27FC236}">
                      <a16:creationId xmlns:a16="http://schemas.microsoft.com/office/drawing/2014/main" id="{443E6813-EB14-442B-9870-3C90F80211E7}"/>
                    </a:ext>
                  </a:extLst>
                </p14:cNvPr>
                <p14:cNvContentPartPr/>
                <p14:nvPr/>
              </p14:nvContentPartPr>
              <p14:xfrm>
                <a:off x="1612013" y="1411267"/>
                <a:ext cx="20880" cy="11520"/>
              </p14:xfrm>
            </p:contentPart>
          </mc:Choice>
          <mc:Fallback xmlns="">
            <p:pic>
              <p:nvPicPr>
                <p:cNvPr id="322" name="Freihand 321">
                  <a:extLst>
                    <a:ext uri="{FF2B5EF4-FFF2-40B4-BE49-F238E27FC236}">
                      <a16:creationId xmlns:a16="http://schemas.microsoft.com/office/drawing/2014/main" id="{443E6813-EB14-442B-9870-3C90F80211E7}"/>
                    </a:ext>
                  </a:extLst>
                </p:cNvPr>
                <p:cNvPicPr/>
                <p:nvPr/>
              </p:nvPicPr>
              <p:blipFill>
                <a:blip r:embed="rId509"/>
                <a:stretch>
                  <a:fillRect/>
                </a:stretch>
              </p:blipFill>
              <p:spPr>
                <a:xfrm>
                  <a:off x="1607693" y="1406947"/>
                  <a:ext cx="295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23" name="Freihand 322">
                  <a:extLst>
                    <a:ext uri="{FF2B5EF4-FFF2-40B4-BE49-F238E27FC236}">
                      <a16:creationId xmlns:a16="http://schemas.microsoft.com/office/drawing/2014/main" id="{EE3264C8-2482-41C4-BAC4-869EC9C94CEF}"/>
                    </a:ext>
                  </a:extLst>
                </p14:cNvPr>
                <p14:cNvContentPartPr/>
                <p14:nvPr/>
              </p14:nvContentPartPr>
              <p14:xfrm>
                <a:off x="1779413" y="1501627"/>
                <a:ext cx="34560" cy="30600"/>
              </p14:xfrm>
            </p:contentPart>
          </mc:Choice>
          <mc:Fallback xmlns="">
            <p:pic>
              <p:nvPicPr>
                <p:cNvPr id="323" name="Freihand 322">
                  <a:extLst>
                    <a:ext uri="{FF2B5EF4-FFF2-40B4-BE49-F238E27FC236}">
                      <a16:creationId xmlns:a16="http://schemas.microsoft.com/office/drawing/2014/main" id="{EE3264C8-2482-41C4-BAC4-869EC9C94CEF}"/>
                    </a:ext>
                  </a:extLst>
                </p:cNvPr>
                <p:cNvPicPr/>
                <p:nvPr/>
              </p:nvPicPr>
              <p:blipFill>
                <a:blip r:embed="rId511"/>
                <a:stretch>
                  <a:fillRect/>
                </a:stretch>
              </p:blipFill>
              <p:spPr>
                <a:xfrm>
                  <a:off x="1775093" y="1497307"/>
                  <a:ext cx="4320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24" name="Freihand 323">
                  <a:extLst>
                    <a:ext uri="{FF2B5EF4-FFF2-40B4-BE49-F238E27FC236}">
                      <a16:creationId xmlns:a16="http://schemas.microsoft.com/office/drawing/2014/main" id="{23CC738A-A2B8-465B-8D28-3608E9EE3BA0}"/>
                    </a:ext>
                  </a:extLst>
                </p14:cNvPr>
                <p14:cNvContentPartPr/>
                <p14:nvPr/>
              </p14:nvContentPartPr>
              <p14:xfrm>
                <a:off x="1900013" y="1611067"/>
                <a:ext cx="310320" cy="172440"/>
              </p14:xfrm>
            </p:contentPart>
          </mc:Choice>
          <mc:Fallback xmlns="">
            <p:pic>
              <p:nvPicPr>
                <p:cNvPr id="324" name="Freihand 323">
                  <a:extLst>
                    <a:ext uri="{FF2B5EF4-FFF2-40B4-BE49-F238E27FC236}">
                      <a16:creationId xmlns:a16="http://schemas.microsoft.com/office/drawing/2014/main" id="{23CC738A-A2B8-465B-8D28-3608E9EE3BA0}"/>
                    </a:ext>
                  </a:extLst>
                </p:cNvPr>
                <p:cNvPicPr/>
                <p:nvPr/>
              </p:nvPicPr>
              <p:blipFill>
                <a:blip r:embed="rId513"/>
                <a:stretch>
                  <a:fillRect/>
                </a:stretch>
              </p:blipFill>
              <p:spPr>
                <a:xfrm>
                  <a:off x="1895693" y="1606747"/>
                  <a:ext cx="3189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40" name="Freihand 339">
                  <a:extLst>
                    <a:ext uri="{FF2B5EF4-FFF2-40B4-BE49-F238E27FC236}">
                      <a16:creationId xmlns:a16="http://schemas.microsoft.com/office/drawing/2014/main" id="{0444DFC7-3629-4D93-9F1A-D13AA2EA4673}"/>
                    </a:ext>
                  </a:extLst>
                </p14:cNvPr>
                <p14:cNvContentPartPr/>
                <p14:nvPr/>
              </p14:nvContentPartPr>
              <p14:xfrm>
                <a:off x="894173" y="1350427"/>
                <a:ext cx="454680" cy="22680"/>
              </p14:xfrm>
            </p:contentPart>
          </mc:Choice>
          <mc:Fallback xmlns="">
            <p:pic>
              <p:nvPicPr>
                <p:cNvPr id="340" name="Freihand 339">
                  <a:extLst>
                    <a:ext uri="{FF2B5EF4-FFF2-40B4-BE49-F238E27FC236}">
                      <a16:creationId xmlns:a16="http://schemas.microsoft.com/office/drawing/2014/main" id="{0444DFC7-3629-4D93-9F1A-D13AA2EA4673}"/>
                    </a:ext>
                  </a:extLst>
                </p:cNvPr>
                <p:cNvPicPr/>
                <p:nvPr/>
              </p:nvPicPr>
              <p:blipFill>
                <a:blip r:embed="rId515"/>
                <a:stretch>
                  <a:fillRect/>
                </a:stretch>
              </p:blipFill>
              <p:spPr>
                <a:xfrm>
                  <a:off x="889853" y="1346107"/>
                  <a:ext cx="46332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41" name="Freihand 340">
                  <a:extLst>
                    <a:ext uri="{FF2B5EF4-FFF2-40B4-BE49-F238E27FC236}">
                      <a16:creationId xmlns:a16="http://schemas.microsoft.com/office/drawing/2014/main" id="{E00F1B90-C9C4-4724-889F-8780F7C2C701}"/>
                    </a:ext>
                  </a:extLst>
                </p14:cNvPr>
                <p14:cNvContentPartPr/>
                <p14:nvPr/>
              </p14:nvContentPartPr>
              <p14:xfrm>
                <a:off x="1543253" y="1356907"/>
                <a:ext cx="686880" cy="47160"/>
              </p14:xfrm>
            </p:contentPart>
          </mc:Choice>
          <mc:Fallback xmlns="">
            <p:pic>
              <p:nvPicPr>
                <p:cNvPr id="341" name="Freihand 340">
                  <a:extLst>
                    <a:ext uri="{FF2B5EF4-FFF2-40B4-BE49-F238E27FC236}">
                      <a16:creationId xmlns:a16="http://schemas.microsoft.com/office/drawing/2014/main" id="{E00F1B90-C9C4-4724-889F-8780F7C2C701}"/>
                    </a:ext>
                  </a:extLst>
                </p:cNvPr>
                <p:cNvPicPr/>
                <p:nvPr/>
              </p:nvPicPr>
              <p:blipFill>
                <a:blip r:embed="rId517"/>
                <a:stretch>
                  <a:fillRect/>
                </a:stretch>
              </p:blipFill>
              <p:spPr>
                <a:xfrm>
                  <a:off x="1538933" y="1352587"/>
                  <a:ext cx="695520" cy="55800"/>
                </a:xfrm>
                <a:prstGeom prst="rect">
                  <a:avLst/>
                </a:prstGeom>
              </p:spPr>
            </p:pic>
          </mc:Fallback>
        </mc:AlternateContent>
      </p:grpSp>
      <p:grpSp>
        <p:nvGrpSpPr>
          <p:cNvPr id="355" name="Gruppieren 354">
            <a:extLst>
              <a:ext uri="{FF2B5EF4-FFF2-40B4-BE49-F238E27FC236}">
                <a16:creationId xmlns:a16="http://schemas.microsoft.com/office/drawing/2014/main" id="{8D50E6D8-2CEB-49C8-942C-6AFE9EBA9C68}"/>
              </a:ext>
            </a:extLst>
          </p:cNvPr>
          <p:cNvGrpSpPr/>
          <p:nvPr/>
        </p:nvGrpSpPr>
        <p:grpSpPr>
          <a:xfrm>
            <a:off x="3893" y="1256107"/>
            <a:ext cx="588240" cy="244080"/>
            <a:chOff x="3893" y="1256107"/>
            <a:chExt cx="588240" cy="244080"/>
          </a:xfrm>
        </p:grpSpPr>
        <mc:AlternateContent xmlns:mc="http://schemas.openxmlformats.org/markup-compatibility/2006" xmlns:p14="http://schemas.microsoft.com/office/powerpoint/2010/main">
          <mc:Choice Requires="p14">
            <p:contentPart p14:bwMode="auto" r:id="rId518">
              <p14:nvContentPartPr>
                <p14:cNvPr id="339" name="Freihand 338">
                  <a:extLst>
                    <a:ext uri="{FF2B5EF4-FFF2-40B4-BE49-F238E27FC236}">
                      <a16:creationId xmlns:a16="http://schemas.microsoft.com/office/drawing/2014/main" id="{4B172142-BAF1-4FB2-B62A-7F9EFBCF9B1F}"/>
                    </a:ext>
                  </a:extLst>
                </p14:cNvPr>
                <p14:cNvContentPartPr/>
                <p14:nvPr/>
              </p14:nvContentPartPr>
              <p14:xfrm>
                <a:off x="355253" y="1362667"/>
                <a:ext cx="236880" cy="10800"/>
              </p14:xfrm>
            </p:contentPart>
          </mc:Choice>
          <mc:Fallback xmlns="">
            <p:pic>
              <p:nvPicPr>
                <p:cNvPr id="339" name="Freihand 338">
                  <a:extLst>
                    <a:ext uri="{FF2B5EF4-FFF2-40B4-BE49-F238E27FC236}">
                      <a16:creationId xmlns:a16="http://schemas.microsoft.com/office/drawing/2014/main" id="{4B172142-BAF1-4FB2-B62A-7F9EFBCF9B1F}"/>
                    </a:ext>
                  </a:extLst>
                </p:cNvPr>
                <p:cNvPicPr/>
                <p:nvPr/>
              </p:nvPicPr>
              <p:blipFill>
                <a:blip r:embed="rId519"/>
                <a:stretch>
                  <a:fillRect/>
                </a:stretch>
              </p:blipFill>
              <p:spPr>
                <a:xfrm>
                  <a:off x="350933" y="1358347"/>
                  <a:ext cx="2455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42" name="Freihand 341">
                  <a:extLst>
                    <a:ext uri="{FF2B5EF4-FFF2-40B4-BE49-F238E27FC236}">
                      <a16:creationId xmlns:a16="http://schemas.microsoft.com/office/drawing/2014/main" id="{E8FFB405-5CF9-44F2-9EB0-2BA6BAE6F124}"/>
                    </a:ext>
                  </a:extLst>
                </p14:cNvPr>
                <p14:cNvContentPartPr/>
                <p14:nvPr/>
              </p14:nvContentPartPr>
              <p14:xfrm>
                <a:off x="3893" y="1344667"/>
                <a:ext cx="72360" cy="94320"/>
              </p14:xfrm>
            </p:contentPart>
          </mc:Choice>
          <mc:Fallback xmlns="">
            <p:pic>
              <p:nvPicPr>
                <p:cNvPr id="342" name="Freihand 341">
                  <a:extLst>
                    <a:ext uri="{FF2B5EF4-FFF2-40B4-BE49-F238E27FC236}">
                      <a16:creationId xmlns:a16="http://schemas.microsoft.com/office/drawing/2014/main" id="{E8FFB405-5CF9-44F2-9EB0-2BA6BAE6F124}"/>
                    </a:ext>
                  </a:extLst>
                </p:cNvPr>
                <p:cNvPicPr/>
                <p:nvPr/>
              </p:nvPicPr>
              <p:blipFill>
                <a:blip r:embed="rId521"/>
                <a:stretch>
                  <a:fillRect/>
                </a:stretch>
              </p:blipFill>
              <p:spPr>
                <a:xfrm>
                  <a:off x="-427" y="1340347"/>
                  <a:ext cx="8100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43" name="Freihand 342">
                  <a:extLst>
                    <a:ext uri="{FF2B5EF4-FFF2-40B4-BE49-F238E27FC236}">
                      <a16:creationId xmlns:a16="http://schemas.microsoft.com/office/drawing/2014/main" id="{E3615A07-48AD-4FCD-A9C9-DC7416FEEE6C}"/>
                    </a:ext>
                  </a:extLst>
                </p14:cNvPr>
                <p14:cNvContentPartPr/>
                <p14:nvPr/>
              </p14:nvContentPartPr>
              <p14:xfrm>
                <a:off x="33773" y="1256107"/>
                <a:ext cx="360" cy="360"/>
              </p14:xfrm>
            </p:contentPart>
          </mc:Choice>
          <mc:Fallback xmlns="">
            <p:pic>
              <p:nvPicPr>
                <p:cNvPr id="343" name="Freihand 342">
                  <a:extLst>
                    <a:ext uri="{FF2B5EF4-FFF2-40B4-BE49-F238E27FC236}">
                      <a16:creationId xmlns:a16="http://schemas.microsoft.com/office/drawing/2014/main" id="{E3615A07-48AD-4FCD-A9C9-DC7416FEEE6C}"/>
                    </a:ext>
                  </a:extLst>
                </p:cNvPr>
                <p:cNvPicPr/>
                <p:nvPr/>
              </p:nvPicPr>
              <p:blipFill>
                <a:blip r:embed="rId481"/>
                <a:stretch>
                  <a:fillRect/>
                </a:stretch>
              </p:blipFill>
              <p:spPr>
                <a:xfrm>
                  <a:off x="29453" y="1251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46" name="Freihand 345">
                  <a:extLst>
                    <a:ext uri="{FF2B5EF4-FFF2-40B4-BE49-F238E27FC236}">
                      <a16:creationId xmlns:a16="http://schemas.microsoft.com/office/drawing/2014/main" id="{7D87343A-8893-4FED-97FC-70A59F36C8D8}"/>
                    </a:ext>
                  </a:extLst>
                </p14:cNvPr>
                <p14:cNvContentPartPr/>
                <p14:nvPr/>
              </p14:nvContentPartPr>
              <p14:xfrm>
                <a:off x="40613" y="1262227"/>
                <a:ext cx="86760" cy="88560"/>
              </p14:xfrm>
            </p:contentPart>
          </mc:Choice>
          <mc:Fallback xmlns="">
            <p:pic>
              <p:nvPicPr>
                <p:cNvPr id="346" name="Freihand 345">
                  <a:extLst>
                    <a:ext uri="{FF2B5EF4-FFF2-40B4-BE49-F238E27FC236}">
                      <a16:creationId xmlns:a16="http://schemas.microsoft.com/office/drawing/2014/main" id="{7D87343A-8893-4FED-97FC-70A59F36C8D8}"/>
                    </a:ext>
                  </a:extLst>
                </p:cNvPr>
                <p:cNvPicPr/>
                <p:nvPr/>
              </p:nvPicPr>
              <p:blipFill>
                <a:blip r:embed="rId524"/>
                <a:stretch>
                  <a:fillRect/>
                </a:stretch>
              </p:blipFill>
              <p:spPr>
                <a:xfrm>
                  <a:off x="36293" y="1257907"/>
                  <a:ext cx="954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47" name="Freihand 346">
                  <a:extLst>
                    <a:ext uri="{FF2B5EF4-FFF2-40B4-BE49-F238E27FC236}">
                      <a16:creationId xmlns:a16="http://schemas.microsoft.com/office/drawing/2014/main" id="{7AE33A5B-6611-48ED-8EE3-C5DB6ED51CD4}"/>
                    </a:ext>
                  </a:extLst>
                </p14:cNvPr>
                <p14:cNvContentPartPr/>
                <p14:nvPr/>
              </p14:nvContentPartPr>
              <p14:xfrm>
                <a:off x="112253" y="1283827"/>
                <a:ext cx="45720" cy="185400"/>
              </p14:xfrm>
            </p:contentPart>
          </mc:Choice>
          <mc:Fallback xmlns="">
            <p:pic>
              <p:nvPicPr>
                <p:cNvPr id="347" name="Freihand 346">
                  <a:extLst>
                    <a:ext uri="{FF2B5EF4-FFF2-40B4-BE49-F238E27FC236}">
                      <a16:creationId xmlns:a16="http://schemas.microsoft.com/office/drawing/2014/main" id="{7AE33A5B-6611-48ED-8EE3-C5DB6ED51CD4}"/>
                    </a:ext>
                  </a:extLst>
                </p:cNvPr>
                <p:cNvPicPr/>
                <p:nvPr/>
              </p:nvPicPr>
              <p:blipFill>
                <a:blip r:embed="rId526"/>
                <a:stretch>
                  <a:fillRect/>
                </a:stretch>
              </p:blipFill>
              <p:spPr>
                <a:xfrm>
                  <a:off x="107933" y="1279507"/>
                  <a:ext cx="5436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48" name="Freihand 347">
                  <a:extLst>
                    <a:ext uri="{FF2B5EF4-FFF2-40B4-BE49-F238E27FC236}">
                      <a16:creationId xmlns:a16="http://schemas.microsoft.com/office/drawing/2014/main" id="{C5B56F2D-9E26-425F-9E27-9D90196578CC}"/>
                    </a:ext>
                  </a:extLst>
                </p14:cNvPr>
                <p14:cNvContentPartPr/>
                <p14:nvPr/>
              </p14:nvContentPartPr>
              <p14:xfrm>
                <a:off x="183173" y="1336747"/>
                <a:ext cx="47520" cy="126000"/>
              </p14:xfrm>
            </p:contentPart>
          </mc:Choice>
          <mc:Fallback xmlns="">
            <p:pic>
              <p:nvPicPr>
                <p:cNvPr id="348" name="Freihand 347">
                  <a:extLst>
                    <a:ext uri="{FF2B5EF4-FFF2-40B4-BE49-F238E27FC236}">
                      <a16:creationId xmlns:a16="http://schemas.microsoft.com/office/drawing/2014/main" id="{C5B56F2D-9E26-425F-9E27-9D90196578CC}"/>
                    </a:ext>
                  </a:extLst>
                </p:cNvPr>
                <p:cNvPicPr/>
                <p:nvPr/>
              </p:nvPicPr>
              <p:blipFill>
                <a:blip r:embed="rId528"/>
                <a:stretch>
                  <a:fillRect/>
                </a:stretch>
              </p:blipFill>
              <p:spPr>
                <a:xfrm>
                  <a:off x="178853" y="1332427"/>
                  <a:ext cx="561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49" name="Freihand 348">
                  <a:extLst>
                    <a:ext uri="{FF2B5EF4-FFF2-40B4-BE49-F238E27FC236}">
                      <a16:creationId xmlns:a16="http://schemas.microsoft.com/office/drawing/2014/main" id="{9BF11B3B-35D2-40A4-9276-0C907CA804C2}"/>
                    </a:ext>
                  </a:extLst>
                </p14:cNvPr>
                <p14:cNvContentPartPr/>
                <p14:nvPr/>
              </p14:nvContentPartPr>
              <p14:xfrm>
                <a:off x="215573" y="1392547"/>
                <a:ext cx="39960" cy="72360"/>
              </p14:xfrm>
            </p:contentPart>
          </mc:Choice>
          <mc:Fallback xmlns="">
            <p:pic>
              <p:nvPicPr>
                <p:cNvPr id="349" name="Freihand 348">
                  <a:extLst>
                    <a:ext uri="{FF2B5EF4-FFF2-40B4-BE49-F238E27FC236}">
                      <a16:creationId xmlns:a16="http://schemas.microsoft.com/office/drawing/2014/main" id="{9BF11B3B-35D2-40A4-9276-0C907CA804C2}"/>
                    </a:ext>
                  </a:extLst>
                </p:cNvPr>
                <p:cNvPicPr/>
                <p:nvPr/>
              </p:nvPicPr>
              <p:blipFill>
                <a:blip r:embed="rId530"/>
                <a:stretch>
                  <a:fillRect/>
                </a:stretch>
              </p:blipFill>
              <p:spPr>
                <a:xfrm>
                  <a:off x="211253" y="1388227"/>
                  <a:ext cx="486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50" name="Freihand 349">
                  <a:extLst>
                    <a:ext uri="{FF2B5EF4-FFF2-40B4-BE49-F238E27FC236}">
                      <a16:creationId xmlns:a16="http://schemas.microsoft.com/office/drawing/2014/main" id="{E524619E-EDA4-4159-B820-3216B5B039CD}"/>
                    </a:ext>
                  </a:extLst>
                </p14:cNvPr>
                <p14:cNvContentPartPr/>
                <p14:nvPr/>
              </p14:nvContentPartPr>
              <p14:xfrm>
                <a:off x="245093" y="1291747"/>
                <a:ext cx="43920" cy="208440"/>
              </p14:xfrm>
            </p:contentPart>
          </mc:Choice>
          <mc:Fallback xmlns="">
            <p:pic>
              <p:nvPicPr>
                <p:cNvPr id="350" name="Freihand 349">
                  <a:extLst>
                    <a:ext uri="{FF2B5EF4-FFF2-40B4-BE49-F238E27FC236}">
                      <a16:creationId xmlns:a16="http://schemas.microsoft.com/office/drawing/2014/main" id="{E524619E-EDA4-4159-B820-3216B5B039CD}"/>
                    </a:ext>
                  </a:extLst>
                </p:cNvPr>
                <p:cNvPicPr/>
                <p:nvPr/>
              </p:nvPicPr>
              <p:blipFill>
                <a:blip r:embed="rId532"/>
                <a:stretch>
                  <a:fillRect/>
                </a:stretch>
              </p:blipFill>
              <p:spPr>
                <a:xfrm>
                  <a:off x="240773" y="1287427"/>
                  <a:ext cx="52560" cy="217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33">
            <p14:nvContentPartPr>
              <p14:cNvPr id="351" name="Freihand 350">
                <a:extLst>
                  <a:ext uri="{FF2B5EF4-FFF2-40B4-BE49-F238E27FC236}">
                    <a16:creationId xmlns:a16="http://schemas.microsoft.com/office/drawing/2014/main" id="{44F7342E-4E16-46C8-B912-F19435220DE5}"/>
                  </a:ext>
                </a:extLst>
              </p14:cNvPr>
              <p14:cNvContentPartPr/>
              <p14:nvPr/>
            </p14:nvContentPartPr>
            <p14:xfrm>
              <a:off x="2327333" y="1484347"/>
              <a:ext cx="181080" cy="4320"/>
            </p14:xfrm>
          </p:contentPart>
        </mc:Choice>
        <mc:Fallback xmlns="">
          <p:pic>
            <p:nvPicPr>
              <p:cNvPr id="351" name="Freihand 350">
                <a:extLst>
                  <a:ext uri="{FF2B5EF4-FFF2-40B4-BE49-F238E27FC236}">
                    <a16:creationId xmlns:a16="http://schemas.microsoft.com/office/drawing/2014/main" id="{44F7342E-4E16-46C8-B912-F19435220DE5}"/>
                  </a:ext>
                </a:extLst>
              </p:cNvPr>
              <p:cNvPicPr/>
              <p:nvPr/>
            </p:nvPicPr>
            <p:blipFill>
              <a:blip r:embed="rId534"/>
              <a:stretch>
                <a:fillRect/>
              </a:stretch>
            </p:blipFill>
            <p:spPr>
              <a:xfrm>
                <a:off x="2323013" y="1480027"/>
                <a:ext cx="18972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52" name="Freihand 351">
                <a:extLst>
                  <a:ext uri="{FF2B5EF4-FFF2-40B4-BE49-F238E27FC236}">
                    <a16:creationId xmlns:a16="http://schemas.microsoft.com/office/drawing/2014/main" id="{161E8F5A-CE45-4AA4-BD7D-A6C318525519}"/>
                  </a:ext>
                </a:extLst>
              </p14:cNvPr>
              <p14:cNvContentPartPr/>
              <p14:nvPr/>
            </p14:nvContentPartPr>
            <p14:xfrm>
              <a:off x="3013133" y="1489747"/>
              <a:ext cx="114840" cy="3600"/>
            </p14:xfrm>
          </p:contentPart>
        </mc:Choice>
        <mc:Fallback xmlns="">
          <p:pic>
            <p:nvPicPr>
              <p:cNvPr id="352" name="Freihand 351">
                <a:extLst>
                  <a:ext uri="{FF2B5EF4-FFF2-40B4-BE49-F238E27FC236}">
                    <a16:creationId xmlns:a16="http://schemas.microsoft.com/office/drawing/2014/main" id="{161E8F5A-CE45-4AA4-BD7D-A6C318525519}"/>
                  </a:ext>
                </a:extLst>
              </p:cNvPr>
              <p:cNvPicPr/>
              <p:nvPr/>
            </p:nvPicPr>
            <p:blipFill>
              <a:blip r:embed="rId536"/>
              <a:stretch>
                <a:fillRect/>
              </a:stretch>
            </p:blipFill>
            <p:spPr>
              <a:xfrm>
                <a:off x="3008813" y="1485427"/>
                <a:ext cx="1234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53" name="Freihand 352">
                <a:extLst>
                  <a:ext uri="{FF2B5EF4-FFF2-40B4-BE49-F238E27FC236}">
                    <a16:creationId xmlns:a16="http://schemas.microsoft.com/office/drawing/2014/main" id="{89AEEADD-FE1B-4CBA-B251-07C5C7391AD4}"/>
                  </a:ext>
                </a:extLst>
              </p14:cNvPr>
              <p14:cNvContentPartPr/>
              <p14:nvPr/>
            </p14:nvContentPartPr>
            <p14:xfrm>
              <a:off x="3372773" y="1470307"/>
              <a:ext cx="633240" cy="7920"/>
            </p14:xfrm>
          </p:contentPart>
        </mc:Choice>
        <mc:Fallback xmlns="">
          <p:pic>
            <p:nvPicPr>
              <p:cNvPr id="353" name="Freihand 352">
                <a:extLst>
                  <a:ext uri="{FF2B5EF4-FFF2-40B4-BE49-F238E27FC236}">
                    <a16:creationId xmlns:a16="http://schemas.microsoft.com/office/drawing/2014/main" id="{89AEEADD-FE1B-4CBA-B251-07C5C7391AD4}"/>
                  </a:ext>
                </a:extLst>
              </p:cNvPr>
              <p:cNvPicPr/>
              <p:nvPr/>
            </p:nvPicPr>
            <p:blipFill>
              <a:blip r:embed="rId538"/>
              <a:stretch>
                <a:fillRect/>
              </a:stretch>
            </p:blipFill>
            <p:spPr>
              <a:xfrm>
                <a:off x="3368453" y="1465987"/>
                <a:ext cx="641880" cy="16560"/>
              </a:xfrm>
              <a:prstGeom prst="rect">
                <a:avLst/>
              </a:prstGeom>
            </p:spPr>
          </p:pic>
        </mc:Fallback>
      </mc:AlternateContent>
      <p:grpSp>
        <p:nvGrpSpPr>
          <p:cNvPr id="364" name="Gruppieren 363">
            <a:extLst>
              <a:ext uri="{FF2B5EF4-FFF2-40B4-BE49-F238E27FC236}">
                <a16:creationId xmlns:a16="http://schemas.microsoft.com/office/drawing/2014/main" id="{F5E33496-0BEA-4AD6-8694-6AB7D26186E9}"/>
              </a:ext>
            </a:extLst>
          </p:cNvPr>
          <p:cNvGrpSpPr/>
          <p:nvPr/>
        </p:nvGrpSpPr>
        <p:grpSpPr>
          <a:xfrm>
            <a:off x="4256933" y="1276267"/>
            <a:ext cx="592920" cy="277200"/>
            <a:chOff x="4256933" y="1276267"/>
            <a:chExt cx="592920" cy="277200"/>
          </a:xfrm>
        </p:grpSpPr>
        <mc:AlternateContent xmlns:mc="http://schemas.openxmlformats.org/markup-compatibility/2006" xmlns:p14="http://schemas.microsoft.com/office/powerpoint/2010/main">
          <mc:Choice Requires="p14">
            <p:contentPart p14:bwMode="auto" r:id="rId539">
              <p14:nvContentPartPr>
                <p14:cNvPr id="354" name="Freihand 353">
                  <a:extLst>
                    <a:ext uri="{FF2B5EF4-FFF2-40B4-BE49-F238E27FC236}">
                      <a16:creationId xmlns:a16="http://schemas.microsoft.com/office/drawing/2014/main" id="{DD3D496B-DC15-4A33-BD10-1396507181B4}"/>
                    </a:ext>
                  </a:extLst>
                </p14:cNvPr>
                <p14:cNvContentPartPr/>
                <p14:nvPr/>
              </p14:nvContentPartPr>
              <p14:xfrm>
                <a:off x="4256933" y="1431067"/>
                <a:ext cx="592920" cy="37800"/>
              </p14:xfrm>
            </p:contentPart>
          </mc:Choice>
          <mc:Fallback xmlns="">
            <p:pic>
              <p:nvPicPr>
                <p:cNvPr id="354" name="Freihand 353">
                  <a:extLst>
                    <a:ext uri="{FF2B5EF4-FFF2-40B4-BE49-F238E27FC236}">
                      <a16:creationId xmlns:a16="http://schemas.microsoft.com/office/drawing/2014/main" id="{DD3D496B-DC15-4A33-BD10-1396507181B4}"/>
                    </a:ext>
                  </a:extLst>
                </p:cNvPr>
                <p:cNvPicPr/>
                <p:nvPr/>
              </p:nvPicPr>
              <p:blipFill>
                <a:blip r:embed="rId540"/>
                <a:stretch>
                  <a:fillRect/>
                </a:stretch>
              </p:blipFill>
              <p:spPr>
                <a:xfrm>
                  <a:off x="4252613" y="1426747"/>
                  <a:ext cx="6015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56" name="Freihand 355">
                  <a:extLst>
                    <a:ext uri="{FF2B5EF4-FFF2-40B4-BE49-F238E27FC236}">
                      <a16:creationId xmlns:a16="http://schemas.microsoft.com/office/drawing/2014/main" id="{F2C9BA65-9D96-4353-8C04-9CBAE26A5F86}"/>
                    </a:ext>
                  </a:extLst>
                </p14:cNvPr>
                <p14:cNvContentPartPr/>
                <p14:nvPr/>
              </p14:nvContentPartPr>
              <p14:xfrm>
                <a:off x="4339013" y="1373467"/>
                <a:ext cx="71640" cy="125640"/>
              </p14:xfrm>
            </p:contentPart>
          </mc:Choice>
          <mc:Fallback xmlns="">
            <p:pic>
              <p:nvPicPr>
                <p:cNvPr id="356" name="Freihand 355">
                  <a:extLst>
                    <a:ext uri="{FF2B5EF4-FFF2-40B4-BE49-F238E27FC236}">
                      <a16:creationId xmlns:a16="http://schemas.microsoft.com/office/drawing/2014/main" id="{F2C9BA65-9D96-4353-8C04-9CBAE26A5F86}"/>
                    </a:ext>
                  </a:extLst>
                </p:cNvPr>
                <p:cNvPicPr/>
                <p:nvPr/>
              </p:nvPicPr>
              <p:blipFill>
                <a:blip r:embed="rId542"/>
                <a:stretch>
                  <a:fillRect/>
                </a:stretch>
              </p:blipFill>
              <p:spPr>
                <a:xfrm>
                  <a:off x="4334693" y="1369147"/>
                  <a:ext cx="802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57" name="Freihand 356">
                  <a:extLst>
                    <a:ext uri="{FF2B5EF4-FFF2-40B4-BE49-F238E27FC236}">
                      <a16:creationId xmlns:a16="http://schemas.microsoft.com/office/drawing/2014/main" id="{142E17B7-0724-4D29-9587-044E05EED397}"/>
                    </a:ext>
                  </a:extLst>
                </p14:cNvPr>
                <p14:cNvContentPartPr/>
                <p14:nvPr/>
              </p14:nvContentPartPr>
              <p14:xfrm>
                <a:off x="4360253" y="1297867"/>
                <a:ext cx="14760" cy="3960"/>
              </p14:xfrm>
            </p:contentPart>
          </mc:Choice>
          <mc:Fallback xmlns="">
            <p:pic>
              <p:nvPicPr>
                <p:cNvPr id="357" name="Freihand 356">
                  <a:extLst>
                    <a:ext uri="{FF2B5EF4-FFF2-40B4-BE49-F238E27FC236}">
                      <a16:creationId xmlns:a16="http://schemas.microsoft.com/office/drawing/2014/main" id="{142E17B7-0724-4D29-9587-044E05EED397}"/>
                    </a:ext>
                  </a:extLst>
                </p:cNvPr>
                <p:cNvPicPr/>
                <p:nvPr/>
              </p:nvPicPr>
              <p:blipFill>
                <a:blip r:embed="rId544"/>
                <a:stretch>
                  <a:fillRect/>
                </a:stretch>
              </p:blipFill>
              <p:spPr>
                <a:xfrm>
                  <a:off x="4355933" y="1293547"/>
                  <a:ext cx="234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58" name="Freihand 357">
                  <a:extLst>
                    <a:ext uri="{FF2B5EF4-FFF2-40B4-BE49-F238E27FC236}">
                      <a16:creationId xmlns:a16="http://schemas.microsoft.com/office/drawing/2014/main" id="{5AEFEF76-62A8-4F2D-8B73-36A8F0594F50}"/>
                    </a:ext>
                  </a:extLst>
                </p14:cNvPr>
                <p14:cNvContentPartPr/>
                <p14:nvPr/>
              </p14:nvContentPartPr>
              <p14:xfrm>
                <a:off x="4402733" y="1276267"/>
                <a:ext cx="89640" cy="109440"/>
              </p14:xfrm>
            </p:contentPart>
          </mc:Choice>
          <mc:Fallback xmlns="">
            <p:pic>
              <p:nvPicPr>
                <p:cNvPr id="358" name="Freihand 357">
                  <a:extLst>
                    <a:ext uri="{FF2B5EF4-FFF2-40B4-BE49-F238E27FC236}">
                      <a16:creationId xmlns:a16="http://schemas.microsoft.com/office/drawing/2014/main" id="{5AEFEF76-62A8-4F2D-8B73-36A8F0594F50}"/>
                    </a:ext>
                  </a:extLst>
                </p:cNvPr>
                <p:cNvPicPr/>
                <p:nvPr/>
              </p:nvPicPr>
              <p:blipFill>
                <a:blip r:embed="rId546"/>
                <a:stretch>
                  <a:fillRect/>
                </a:stretch>
              </p:blipFill>
              <p:spPr>
                <a:xfrm>
                  <a:off x="4398413" y="1271947"/>
                  <a:ext cx="982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59" name="Freihand 358">
                  <a:extLst>
                    <a:ext uri="{FF2B5EF4-FFF2-40B4-BE49-F238E27FC236}">
                      <a16:creationId xmlns:a16="http://schemas.microsoft.com/office/drawing/2014/main" id="{D5DCE4BC-F6D5-4B80-ACEB-AD61C34101DB}"/>
                    </a:ext>
                  </a:extLst>
                </p14:cNvPr>
                <p14:cNvContentPartPr/>
                <p14:nvPr/>
              </p14:nvContentPartPr>
              <p14:xfrm>
                <a:off x="4476173" y="1321267"/>
                <a:ext cx="66240" cy="186480"/>
              </p14:xfrm>
            </p:contentPart>
          </mc:Choice>
          <mc:Fallback xmlns="">
            <p:pic>
              <p:nvPicPr>
                <p:cNvPr id="359" name="Freihand 358">
                  <a:extLst>
                    <a:ext uri="{FF2B5EF4-FFF2-40B4-BE49-F238E27FC236}">
                      <a16:creationId xmlns:a16="http://schemas.microsoft.com/office/drawing/2014/main" id="{D5DCE4BC-F6D5-4B80-ACEB-AD61C34101DB}"/>
                    </a:ext>
                  </a:extLst>
                </p:cNvPr>
                <p:cNvPicPr/>
                <p:nvPr/>
              </p:nvPicPr>
              <p:blipFill>
                <a:blip r:embed="rId548"/>
                <a:stretch>
                  <a:fillRect/>
                </a:stretch>
              </p:blipFill>
              <p:spPr>
                <a:xfrm>
                  <a:off x="4471853" y="1316947"/>
                  <a:ext cx="748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60" name="Freihand 359">
                  <a:extLst>
                    <a:ext uri="{FF2B5EF4-FFF2-40B4-BE49-F238E27FC236}">
                      <a16:creationId xmlns:a16="http://schemas.microsoft.com/office/drawing/2014/main" id="{40BAF140-4E29-461D-AB38-685FA6B48356}"/>
                    </a:ext>
                  </a:extLst>
                </p14:cNvPr>
                <p14:cNvContentPartPr/>
                <p14:nvPr/>
              </p14:nvContentPartPr>
              <p14:xfrm>
                <a:off x="4562573" y="1396507"/>
                <a:ext cx="77760" cy="72000"/>
              </p14:xfrm>
            </p:contentPart>
          </mc:Choice>
          <mc:Fallback xmlns="">
            <p:pic>
              <p:nvPicPr>
                <p:cNvPr id="360" name="Freihand 359">
                  <a:extLst>
                    <a:ext uri="{FF2B5EF4-FFF2-40B4-BE49-F238E27FC236}">
                      <a16:creationId xmlns:a16="http://schemas.microsoft.com/office/drawing/2014/main" id="{40BAF140-4E29-461D-AB38-685FA6B48356}"/>
                    </a:ext>
                  </a:extLst>
                </p:cNvPr>
                <p:cNvPicPr/>
                <p:nvPr/>
              </p:nvPicPr>
              <p:blipFill>
                <a:blip r:embed="rId550"/>
                <a:stretch>
                  <a:fillRect/>
                </a:stretch>
              </p:blipFill>
              <p:spPr>
                <a:xfrm>
                  <a:off x="4558253" y="1392187"/>
                  <a:ext cx="8640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61" name="Freihand 360">
                  <a:extLst>
                    <a:ext uri="{FF2B5EF4-FFF2-40B4-BE49-F238E27FC236}">
                      <a16:creationId xmlns:a16="http://schemas.microsoft.com/office/drawing/2014/main" id="{BBAC823C-018D-43F4-B2B8-F0B575F71AAF}"/>
                    </a:ext>
                  </a:extLst>
                </p14:cNvPr>
                <p14:cNvContentPartPr/>
                <p14:nvPr/>
              </p14:nvContentPartPr>
              <p14:xfrm>
                <a:off x="4618373" y="1391467"/>
                <a:ext cx="28440" cy="110880"/>
              </p14:xfrm>
            </p:contentPart>
          </mc:Choice>
          <mc:Fallback xmlns="">
            <p:pic>
              <p:nvPicPr>
                <p:cNvPr id="361" name="Freihand 360">
                  <a:extLst>
                    <a:ext uri="{FF2B5EF4-FFF2-40B4-BE49-F238E27FC236}">
                      <a16:creationId xmlns:a16="http://schemas.microsoft.com/office/drawing/2014/main" id="{BBAC823C-018D-43F4-B2B8-F0B575F71AAF}"/>
                    </a:ext>
                  </a:extLst>
                </p:cNvPr>
                <p:cNvPicPr/>
                <p:nvPr/>
              </p:nvPicPr>
              <p:blipFill>
                <a:blip r:embed="rId552"/>
                <a:stretch>
                  <a:fillRect/>
                </a:stretch>
              </p:blipFill>
              <p:spPr>
                <a:xfrm>
                  <a:off x="4614053" y="1387147"/>
                  <a:ext cx="370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62" name="Freihand 361">
                  <a:extLst>
                    <a:ext uri="{FF2B5EF4-FFF2-40B4-BE49-F238E27FC236}">
                      <a16:creationId xmlns:a16="http://schemas.microsoft.com/office/drawing/2014/main" id="{E1623D57-F020-4677-BE12-6815294B5F72}"/>
                    </a:ext>
                  </a:extLst>
                </p14:cNvPr>
                <p14:cNvContentPartPr/>
                <p14:nvPr/>
              </p14:nvContentPartPr>
              <p14:xfrm>
                <a:off x="4637093" y="1437907"/>
                <a:ext cx="63720" cy="82800"/>
              </p14:xfrm>
            </p:contentPart>
          </mc:Choice>
          <mc:Fallback xmlns="">
            <p:pic>
              <p:nvPicPr>
                <p:cNvPr id="362" name="Freihand 361">
                  <a:extLst>
                    <a:ext uri="{FF2B5EF4-FFF2-40B4-BE49-F238E27FC236}">
                      <a16:creationId xmlns:a16="http://schemas.microsoft.com/office/drawing/2014/main" id="{E1623D57-F020-4677-BE12-6815294B5F72}"/>
                    </a:ext>
                  </a:extLst>
                </p:cNvPr>
                <p:cNvPicPr/>
                <p:nvPr/>
              </p:nvPicPr>
              <p:blipFill>
                <a:blip r:embed="rId554"/>
                <a:stretch>
                  <a:fillRect/>
                </a:stretch>
              </p:blipFill>
              <p:spPr>
                <a:xfrm>
                  <a:off x="4632773" y="1433587"/>
                  <a:ext cx="723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63" name="Freihand 362">
                  <a:extLst>
                    <a:ext uri="{FF2B5EF4-FFF2-40B4-BE49-F238E27FC236}">
                      <a16:creationId xmlns:a16="http://schemas.microsoft.com/office/drawing/2014/main" id="{8B58AE2A-31F4-4E9C-9851-25A426916CF9}"/>
                    </a:ext>
                  </a:extLst>
                </p14:cNvPr>
                <p14:cNvContentPartPr/>
                <p14:nvPr/>
              </p14:nvContentPartPr>
              <p14:xfrm>
                <a:off x="4698293" y="1323427"/>
                <a:ext cx="72720" cy="230040"/>
              </p14:xfrm>
            </p:contentPart>
          </mc:Choice>
          <mc:Fallback xmlns="">
            <p:pic>
              <p:nvPicPr>
                <p:cNvPr id="363" name="Freihand 362">
                  <a:extLst>
                    <a:ext uri="{FF2B5EF4-FFF2-40B4-BE49-F238E27FC236}">
                      <a16:creationId xmlns:a16="http://schemas.microsoft.com/office/drawing/2014/main" id="{8B58AE2A-31F4-4E9C-9851-25A426916CF9}"/>
                    </a:ext>
                  </a:extLst>
                </p:cNvPr>
                <p:cNvPicPr/>
                <p:nvPr/>
              </p:nvPicPr>
              <p:blipFill>
                <a:blip r:embed="rId556"/>
                <a:stretch>
                  <a:fillRect/>
                </a:stretch>
              </p:blipFill>
              <p:spPr>
                <a:xfrm>
                  <a:off x="4693973" y="1319107"/>
                  <a:ext cx="81360" cy="238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57">
            <p14:nvContentPartPr>
              <p14:cNvPr id="365" name="Freihand 364">
                <a:extLst>
                  <a:ext uri="{FF2B5EF4-FFF2-40B4-BE49-F238E27FC236}">
                    <a16:creationId xmlns:a16="http://schemas.microsoft.com/office/drawing/2014/main" id="{A0C55D4A-1C27-4756-BE9B-F217F6170DCF}"/>
                  </a:ext>
                </a:extLst>
              </p14:cNvPr>
              <p14:cNvContentPartPr/>
              <p14:nvPr/>
            </p14:nvContentPartPr>
            <p14:xfrm>
              <a:off x="1978493" y="4692667"/>
              <a:ext cx="1846080" cy="577800"/>
            </p14:xfrm>
          </p:contentPart>
        </mc:Choice>
        <mc:Fallback xmlns="">
          <p:pic>
            <p:nvPicPr>
              <p:cNvPr id="365" name="Freihand 364">
                <a:extLst>
                  <a:ext uri="{FF2B5EF4-FFF2-40B4-BE49-F238E27FC236}">
                    <a16:creationId xmlns:a16="http://schemas.microsoft.com/office/drawing/2014/main" id="{A0C55D4A-1C27-4756-BE9B-F217F6170DCF}"/>
                  </a:ext>
                </a:extLst>
              </p:cNvPr>
              <p:cNvPicPr/>
              <p:nvPr/>
            </p:nvPicPr>
            <p:blipFill>
              <a:blip r:embed="rId558"/>
              <a:stretch>
                <a:fillRect/>
              </a:stretch>
            </p:blipFill>
            <p:spPr>
              <a:xfrm>
                <a:off x="1974173" y="4688347"/>
                <a:ext cx="1854720" cy="58644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66" name="Freihand 365">
                <a:extLst>
                  <a:ext uri="{FF2B5EF4-FFF2-40B4-BE49-F238E27FC236}">
                    <a16:creationId xmlns:a16="http://schemas.microsoft.com/office/drawing/2014/main" id="{2872F2D7-DC6D-40D6-9076-975E09B003EE}"/>
                  </a:ext>
                </a:extLst>
              </p14:cNvPr>
              <p14:cNvContentPartPr/>
              <p14:nvPr/>
            </p14:nvContentPartPr>
            <p14:xfrm>
              <a:off x="7336733" y="3170587"/>
              <a:ext cx="15840" cy="197640"/>
            </p14:xfrm>
          </p:contentPart>
        </mc:Choice>
        <mc:Fallback xmlns="">
          <p:pic>
            <p:nvPicPr>
              <p:cNvPr id="366" name="Freihand 365">
                <a:extLst>
                  <a:ext uri="{FF2B5EF4-FFF2-40B4-BE49-F238E27FC236}">
                    <a16:creationId xmlns:a16="http://schemas.microsoft.com/office/drawing/2014/main" id="{2872F2D7-DC6D-40D6-9076-975E09B003EE}"/>
                  </a:ext>
                </a:extLst>
              </p:cNvPr>
              <p:cNvPicPr/>
              <p:nvPr/>
            </p:nvPicPr>
            <p:blipFill>
              <a:blip r:embed="rId560"/>
              <a:stretch>
                <a:fillRect/>
              </a:stretch>
            </p:blipFill>
            <p:spPr>
              <a:xfrm>
                <a:off x="7332413" y="3166267"/>
                <a:ext cx="24480" cy="206280"/>
              </a:xfrm>
              <a:prstGeom prst="rect">
                <a:avLst/>
              </a:prstGeom>
            </p:spPr>
          </p:pic>
        </mc:Fallback>
      </mc:AlternateContent>
      <p:grpSp>
        <p:nvGrpSpPr>
          <p:cNvPr id="370" name="Gruppieren 369">
            <a:extLst>
              <a:ext uri="{FF2B5EF4-FFF2-40B4-BE49-F238E27FC236}">
                <a16:creationId xmlns:a16="http://schemas.microsoft.com/office/drawing/2014/main" id="{12E098A1-9FB2-4EB4-B00C-0E1096E4F355}"/>
              </a:ext>
            </a:extLst>
          </p:cNvPr>
          <p:cNvGrpSpPr/>
          <p:nvPr/>
        </p:nvGrpSpPr>
        <p:grpSpPr>
          <a:xfrm>
            <a:off x="7262933" y="3514027"/>
            <a:ext cx="241560" cy="316080"/>
            <a:chOff x="7262933" y="3514027"/>
            <a:chExt cx="241560" cy="316080"/>
          </a:xfrm>
        </p:grpSpPr>
        <mc:AlternateContent xmlns:mc="http://schemas.openxmlformats.org/markup-compatibility/2006" xmlns:p14="http://schemas.microsoft.com/office/powerpoint/2010/main">
          <mc:Choice Requires="p14">
            <p:contentPart p14:bwMode="auto" r:id="rId561">
              <p14:nvContentPartPr>
                <p14:cNvPr id="367" name="Freihand 366">
                  <a:extLst>
                    <a:ext uri="{FF2B5EF4-FFF2-40B4-BE49-F238E27FC236}">
                      <a16:creationId xmlns:a16="http://schemas.microsoft.com/office/drawing/2014/main" id="{33DEC525-F4F3-4FA8-991F-9974C7DF5C0C}"/>
                    </a:ext>
                  </a:extLst>
                </p14:cNvPr>
                <p14:cNvContentPartPr/>
                <p14:nvPr/>
              </p14:nvContentPartPr>
              <p14:xfrm>
                <a:off x="7262933" y="3514027"/>
                <a:ext cx="110160" cy="76320"/>
              </p14:xfrm>
            </p:contentPart>
          </mc:Choice>
          <mc:Fallback xmlns="">
            <p:pic>
              <p:nvPicPr>
                <p:cNvPr id="367" name="Freihand 366">
                  <a:extLst>
                    <a:ext uri="{FF2B5EF4-FFF2-40B4-BE49-F238E27FC236}">
                      <a16:creationId xmlns:a16="http://schemas.microsoft.com/office/drawing/2014/main" id="{33DEC525-F4F3-4FA8-991F-9974C7DF5C0C}"/>
                    </a:ext>
                  </a:extLst>
                </p:cNvPr>
                <p:cNvPicPr/>
                <p:nvPr/>
              </p:nvPicPr>
              <p:blipFill>
                <a:blip r:embed="rId562"/>
                <a:stretch>
                  <a:fillRect/>
                </a:stretch>
              </p:blipFill>
              <p:spPr>
                <a:xfrm>
                  <a:off x="7258613" y="3509707"/>
                  <a:ext cx="1188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68" name="Freihand 367">
                  <a:extLst>
                    <a:ext uri="{FF2B5EF4-FFF2-40B4-BE49-F238E27FC236}">
                      <a16:creationId xmlns:a16="http://schemas.microsoft.com/office/drawing/2014/main" id="{4DA5D59D-210D-493C-A544-9EA498A54759}"/>
                    </a:ext>
                  </a:extLst>
                </p14:cNvPr>
                <p14:cNvContentPartPr/>
                <p14:nvPr/>
              </p14:nvContentPartPr>
              <p14:xfrm>
                <a:off x="7322693" y="3524107"/>
                <a:ext cx="51480" cy="203400"/>
              </p14:xfrm>
            </p:contentPart>
          </mc:Choice>
          <mc:Fallback xmlns="">
            <p:pic>
              <p:nvPicPr>
                <p:cNvPr id="368" name="Freihand 367">
                  <a:extLst>
                    <a:ext uri="{FF2B5EF4-FFF2-40B4-BE49-F238E27FC236}">
                      <a16:creationId xmlns:a16="http://schemas.microsoft.com/office/drawing/2014/main" id="{4DA5D59D-210D-493C-A544-9EA498A54759}"/>
                    </a:ext>
                  </a:extLst>
                </p:cNvPr>
                <p:cNvPicPr/>
                <p:nvPr/>
              </p:nvPicPr>
              <p:blipFill>
                <a:blip r:embed="rId564"/>
                <a:stretch>
                  <a:fillRect/>
                </a:stretch>
              </p:blipFill>
              <p:spPr>
                <a:xfrm>
                  <a:off x="7318373" y="3519787"/>
                  <a:ext cx="601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69" name="Freihand 368">
                  <a:extLst>
                    <a:ext uri="{FF2B5EF4-FFF2-40B4-BE49-F238E27FC236}">
                      <a16:creationId xmlns:a16="http://schemas.microsoft.com/office/drawing/2014/main" id="{561931B3-151E-4704-A1BB-47608EE1D844}"/>
                    </a:ext>
                  </a:extLst>
                </p14:cNvPr>
                <p14:cNvContentPartPr/>
                <p14:nvPr/>
              </p14:nvContentPartPr>
              <p14:xfrm>
                <a:off x="7368053" y="3637147"/>
                <a:ext cx="136440" cy="192960"/>
              </p14:xfrm>
            </p:contentPart>
          </mc:Choice>
          <mc:Fallback xmlns="">
            <p:pic>
              <p:nvPicPr>
                <p:cNvPr id="369" name="Freihand 368">
                  <a:extLst>
                    <a:ext uri="{FF2B5EF4-FFF2-40B4-BE49-F238E27FC236}">
                      <a16:creationId xmlns:a16="http://schemas.microsoft.com/office/drawing/2014/main" id="{561931B3-151E-4704-A1BB-47608EE1D844}"/>
                    </a:ext>
                  </a:extLst>
                </p:cNvPr>
                <p:cNvPicPr/>
                <p:nvPr/>
              </p:nvPicPr>
              <p:blipFill>
                <a:blip r:embed="rId566"/>
                <a:stretch>
                  <a:fillRect/>
                </a:stretch>
              </p:blipFill>
              <p:spPr>
                <a:xfrm>
                  <a:off x="7363733" y="3632827"/>
                  <a:ext cx="145080" cy="201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67">
            <p14:nvContentPartPr>
              <p14:cNvPr id="377" name="Freihand 376">
                <a:extLst>
                  <a:ext uri="{FF2B5EF4-FFF2-40B4-BE49-F238E27FC236}">
                    <a16:creationId xmlns:a16="http://schemas.microsoft.com/office/drawing/2014/main" id="{3A568D4D-B4A8-4D65-8254-3BC5FC60148E}"/>
                  </a:ext>
                </a:extLst>
              </p14:cNvPr>
              <p14:cNvContentPartPr/>
              <p14:nvPr/>
            </p14:nvContentPartPr>
            <p14:xfrm>
              <a:off x="7343213" y="2996347"/>
              <a:ext cx="15120" cy="269640"/>
            </p14:xfrm>
          </p:contentPart>
        </mc:Choice>
        <mc:Fallback xmlns="">
          <p:pic>
            <p:nvPicPr>
              <p:cNvPr id="377" name="Freihand 376">
                <a:extLst>
                  <a:ext uri="{FF2B5EF4-FFF2-40B4-BE49-F238E27FC236}">
                    <a16:creationId xmlns:a16="http://schemas.microsoft.com/office/drawing/2014/main" id="{3A568D4D-B4A8-4D65-8254-3BC5FC60148E}"/>
                  </a:ext>
                </a:extLst>
              </p:cNvPr>
              <p:cNvPicPr/>
              <p:nvPr/>
            </p:nvPicPr>
            <p:blipFill>
              <a:blip r:embed="rId568"/>
              <a:stretch>
                <a:fillRect/>
              </a:stretch>
            </p:blipFill>
            <p:spPr>
              <a:xfrm>
                <a:off x="7338893" y="2992027"/>
                <a:ext cx="23760" cy="278280"/>
              </a:xfrm>
              <a:prstGeom prst="rect">
                <a:avLst/>
              </a:prstGeom>
            </p:spPr>
          </p:pic>
        </mc:Fallback>
      </mc:AlternateContent>
      <p:grpSp>
        <p:nvGrpSpPr>
          <p:cNvPr id="457" name="Gruppieren 456">
            <a:extLst>
              <a:ext uri="{FF2B5EF4-FFF2-40B4-BE49-F238E27FC236}">
                <a16:creationId xmlns:a16="http://schemas.microsoft.com/office/drawing/2014/main" id="{62B6C1BA-7FA1-4141-90B9-801364A9EF3C}"/>
              </a:ext>
            </a:extLst>
          </p:cNvPr>
          <p:cNvGrpSpPr/>
          <p:nvPr/>
        </p:nvGrpSpPr>
        <p:grpSpPr>
          <a:xfrm>
            <a:off x="4988093" y="636187"/>
            <a:ext cx="3360600" cy="2197440"/>
            <a:chOff x="4988093" y="636187"/>
            <a:chExt cx="3360600" cy="2197440"/>
          </a:xfrm>
        </p:grpSpPr>
        <mc:AlternateContent xmlns:mc="http://schemas.openxmlformats.org/markup-compatibility/2006" xmlns:p14="http://schemas.microsoft.com/office/powerpoint/2010/main">
          <mc:Choice Requires="p14">
            <p:contentPart p14:bwMode="auto" r:id="rId569">
              <p14:nvContentPartPr>
                <p14:cNvPr id="372" name="Freihand 371">
                  <a:extLst>
                    <a:ext uri="{FF2B5EF4-FFF2-40B4-BE49-F238E27FC236}">
                      <a16:creationId xmlns:a16="http://schemas.microsoft.com/office/drawing/2014/main" id="{3B1A2678-A866-479B-9625-8F5271E6E964}"/>
                    </a:ext>
                  </a:extLst>
                </p14:cNvPr>
                <p14:cNvContentPartPr/>
                <p14:nvPr/>
              </p14:nvContentPartPr>
              <p14:xfrm>
                <a:off x="4988093" y="1415947"/>
                <a:ext cx="230040" cy="30600"/>
              </p14:xfrm>
            </p:contentPart>
          </mc:Choice>
          <mc:Fallback xmlns="">
            <p:pic>
              <p:nvPicPr>
                <p:cNvPr id="372" name="Freihand 371">
                  <a:extLst>
                    <a:ext uri="{FF2B5EF4-FFF2-40B4-BE49-F238E27FC236}">
                      <a16:creationId xmlns:a16="http://schemas.microsoft.com/office/drawing/2014/main" id="{3B1A2678-A866-479B-9625-8F5271E6E964}"/>
                    </a:ext>
                  </a:extLst>
                </p:cNvPr>
                <p:cNvPicPr/>
                <p:nvPr/>
              </p:nvPicPr>
              <p:blipFill>
                <a:blip r:embed="rId570"/>
                <a:stretch>
                  <a:fillRect/>
                </a:stretch>
              </p:blipFill>
              <p:spPr>
                <a:xfrm>
                  <a:off x="4983773" y="1411627"/>
                  <a:ext cx="2386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73" name="Freihand 372">
                  <a:extLst>
                    <a:ext uri="{FF2B5EF4-FFF2-40B4-BE49-F238E27FC236}">
                      <a16:creationId xmlns:a16="http://schemas.microsoft.com/office/drawing/2014/main" id="{CC0225D4-35CE-4B17-8F75-C70A63775D33}"/>
                    </a:ext>
                  </a:extLst>
                </p14:cNvPr>
                <p14:cNvContentPartPr/>
                <p14:nvPr/>
              </p14:nvContentPartPr>
              <p14:xfrm>
                <a:off x="5542493" y="1412707"/>
                <a:ext cx="867240" cy="23400"/>
              </p14:xfrm>
            </p:contentPart>
          </mc:Choice>
          <mc:Fallback xmlns="">
            <p:pic>
              <p:nvPicPr>
                <p:cNvPr id="373" name="Freihand 372">
                  <a:extLst>
                    <a:ext uri="{FF2B5EF4-FFF2-40B4-BE49-F238E27FC236}">
                      <a16:creationId xmlns:a16="http://schemas.microsoft.com/office/drawing/2014/main" id="{CC0225D4-35CE-4B17-8F75-C70A63775D33}"/>
                    </a:ext>
                  </a:extLst>
                </p:cNvPr>
                <p:cNvPicPr/>
                <p:nvPr/>
              </p:nvPicPr>
              <p:blipFill>
                <a:blip r:embed="rId572"/>
                <a:stretch>
                  <a:fillRect/>
                </a:stretch>
              </p:blipFill>
              <p:spPr>
                <a:xfrm>
                  <a:off x="5538173" y="1408387"/>
                  <a:ext cx="8758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71" name="Freihand 370">
                  <a:extLst>
                    <a:ext uri="{FF2B5EF4-FFF2-40B4-BE49-F238E27FC236}">
                      <a16:creationId xmlns:a16="http://schemas.microsoft.com/office/drawing/2014/main" id="{C88977A4-8153-42D1-9E65-6F3CA6EDA54C}"/>
                    </a:ext>
                  </a:extLst>
                </p14:cNvPr>
                <p14:cNvContentPartPr/>
                <p14:nvPr/>
              </p14:nvContentPartPr>
              <p14:xfrm>
                <a:off x="7184453" y="1336027"/>
                <a:ext cx="52920" cy="62280"/>
              </p14:xfrm>
            </p:contentPart>
          </mc:Choice>
          <mc:Fallback xmlns="">
            <p:pic>
              <p:nvPicPr>
                <p:cNvPr id="371" name="Freihand 370">
                  <a:extLst>
                    <a:ext uri="{FF2B5EF4-FFF2-40B4-BE49-F238E27FC236}">
                      <a16:creationId xmlns:a16="http://schemas.microsoft.com/office/drawing/2014/main" id="{C88977A4-8153-42D1-9E65-6F3CA6EDA54C}"/>
                    </a:ext>
                  </a:extLst>
                </p:cNvPr>
                <p:cNvPicPr/>
                <p:nvPr/>
              </p:nvPicPr>
              <p:blipFill>
                <a:blip r:embed="rId574"/>
                <a:stretch>
                  <a:fillRect/>
                </a:stretch>
              </p:blipFill>
              <p:spPr>
                <a:xfrm>
                  <a:off x="7180133" y="1331707"/>
                  <a:ext cx="6156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74" name="Freihand 373">
                  <a:extLst>
                    <a:ext uri="{FF2B5EF4-FFF2-40B4-BE49-F238E27FC236}">
                      <a16:creationId xmlns:a16="http://schemas.microsoft.com/office/drawing/2014/main" id="{38F1FD27-6E74-433A-A49F-FF83A26F24AD}"/>
                    </a:ext>
                  </a:extLst>
                </p14:cNvPr>
                <p14:cNvContentPartPr/>
                <p14:nvPr/>
              </p14:nvContentPartPr>
              <p14:xfrm>
                <a:off x="6641573" y="1389307"/>
                <a:ext cx="448920" cy="17280"/>
              </p14:xfrm>
            </p:contentPart>
          </mc:Choice>
          <mc:Fallback xmlns="">
            <p:pic>
              <p:nvPicPr>
                <p:cNvPr id="374" name="Freihand 373">
                  <a:extLst>
                    <a:ext uri="{FF2B5EF4-FFF2-40B4-BE49-F238E27FC236}">
                      <a16:creationId xmlns:a16="http://schemas.microsoft.com/office/drawing/2014/main" id="{38F1FD27-6E74-433A-A49F-FF83A26F24AD}"/>
                    </a:ext>
                  </a:extLst>
                </p:cNvPr>
                <p:cNvPicPr/>
                <p:nvPr/>
              </p:nvPicPr>
              <p:blipFill>
                <a:blip r:embed="rId576"/>
                <a:stretch>
                  <a:fillRect/>
                </a:stretch>
              </p:blipFill>
              <p:spPr>
                <a:xfrm>
                  <a:off x="6637253" y="1384987"/>
                  <a:ext cx="45756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75" name="Freihand 374">
                  <a:extLst>
                    <a:ext uri="{FF2B5EF4-FFF2-40B4-BE49-F238E27FC236}">
                      <a16:creationId xmlns:a16="http://schemas.microsoft.com/office/drawing/2014/main" id="{C5117E7C-380A-454C-AF84-C9297A97DEF3}"/>
                    </a:ext>
                  </a:extLst>
                </p14:cNvPr>
                <p14:cNvContentPartPr/>
                <p14:nvPr/>
              </p14:nvContentPartPr>
              <p14:xfrm>
                <a:off x="7287053" y="1469947"/>
                <a:ext cx="46440" cy="495000"/>
              </p14:xfrm>
            </p:contentPart>
          </mc:Choice>
          <mc:Fallback xmlns="">
            <p:pic>
              <p:nvPicPr>
                <p:cNvPr id="375" name="Freihand 374">
                  <a:extLst>
                    <a:ext uri="{FF2B5EF4-FFF2-40B4-BE49-F238E27FC236}">
                      <a16:creationId xmlns:a16="http://schemas.microsoft.com/office/drawing/2014/main" id="{C5117E7C-380A-454C-AF84-C9297A97DEF3}"/>
                    </a:ext>
                  </a:extLst>
                </p:cNvPr>
                <p:cNvPicPr/>
                <p:nvPr/>
              </p:nvPicPr>
              <p:blipFill>
                <a:blip r:embed="rId578"/>
                <a:stretch>
                  <a:fillRect/>
                </a:stretch>
              </p:blipFill>
              <p:spPr>
                <a:xfrm>
                  <a:off x="7282733" y="1465627"/>
                  <a:ext cx="55080" cy="50364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76" name="Freihand 375">
                  <a:extLst>
                    <a:ext uri="{FF2B5EF4-FFF2-40B4-BE49-F238E27FC236}">
                      <a16:creationId xmlns:a16="http://schemas.microsoft.com/office/drawing/2014/main" id="{31188B8A-9EC8-401D-8284-2E9C3F988B8D}"/>
                    </a:ext>
                  </a:extLst>
                </p14:cNvPr>
                <p14:cNvContentPartPr/>
                <p14:nvPr/>
              </p14:nvContentPartPr>
              <p14:xfrm>
                <a:off x="7357253" y="2440507"/>
                <a:ext cx="9360" cy="239760"/>
              </p14:xfrm>
            </p:contentPart>
          </mc:Choice>
          <mc:Fallback xmlns="">
            <p:pic>
              <p:nvPicPr>
                <p:cNvPr id="376" name="Freihand 375">
                  <a:extLst>
                    <a:ext uri="{FF2B5EF4-FFF2-40B4-BE49-F238E27FC236}">
                      <a16:creationId xmlns:a16="http://schemas.microsoft.com/office/drawing/2014/main" id="{31188B8A-9EC8-401D-8284-2E9C3F988B8D}"/>
                    </a:ext>
                  </a:extLst>
                </p:cNvPr>
                <p:cNvPicPr/>
                <p:nvPr/>
              </p:nvPicPr>
              <p:blipFill>
                <a:blip r:embed="rId580"/>
                <a:stretch>
                  <a:fillRect/>
                </a:stretch>
              </p:blipFill>
              <p:spPr>
                <a:xfrm>
                  <a:off x="7352933" y="2436187"/>
                  <a:ext cx="1800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452" name="Freihand 451">
                  <a:extLst>
                    <a:ext uri="{FF2B5EF4-FFF2-40B4-BE49-F238E27FC236}">
                      <a16:creationId xmlns:a16="http://schemas.microsoft.com/office/drawing/2014/main" id="{2A31C9A6-0B61-48CC-A2C2-2FCE628229B7}"/>
                    </a:ext>
                  </a:extLst>
                </p14:cNvPr>
                <p14:cNvContentPartPr/>
                <p14:nvPr/>
              </p14:nvContentPartPr>
              <p14:xfrm>
                <a:off x="6006173" y="2255467"/>
                <a:ext cx="56160" cy="66960"/>
              </p14:xfrm>
            </p:contentPart>
          </mc:Choice>
          <mc:Fallback xmlns="">
            <p:pic>
              <p:nvPicPr>
                <p:cNvPr id="452" name="Freihand 451">
                  <a:extLst>
                    <a:ext uri="{FF2B5EF4-FFF2-40B4-BE49-F238E27FC236}">
                      <a16:creationId xmlns:a16="http://schemas.microsoft.com/office/drawing/2014/main" id="{2A31C9A6-0B61-48CC-A2C2-2FCE628229B7}"/>
                    </a:ext>
                  </a:extLst>
                </p:cNvPr>
                <p:cNvPicPr/>
                <p:nvPr/>
              </p:nvPicPr>
              <p:blipFill>
                <a:blip r:embed="rId582"/>
                <a:stretch>
                  <a:fillRect/>
                </a:stretch>
              </p:blipFill>
              <p:spPr>
                <a:xfrm>
                  <a:off x="6001853" y="2251147"/>
                  <a:ext cx="648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453" name="Freihand 452">
                  <a:extLst>
                    <a:ext uri="{FF2B5EF4-FFF2-40B4-BE49-F238E27FC236}">
                      <a16:creationId xmlns:a16="http://schemas.microsoft.com/office/drawing/2014/main" id="{D964484C-5966-4DB4-A103-46D322152485}"/>
                    </a:ext>
                  </a:extLst>
                </p14:cNvPr>
                <p14:cNvContentPartPr/>
                <p14:nvPr/>
              </p14:nvContentPartPr>
              <p14:xfrm>
                <a:off x="7521413" y="1016347"/>
                <a:ext cx="82440" cy="79200"/>
              </p14:xfrm>
            </p:contentPart>
          </mc:Choice>
          <mc:Fallback xmlns="">
            <p:pic>
              <p:nvPicPr>
                <p:cNvPr id="453" name="Freihand 452">
                  <a:extLst>
                    <a:ext uri="{FF2B5EF4-FFF2-40B4-BE49-F238E27FC236}">
                      <a16:creationId xmlns:a16="http://schemas.microsoft.com/office/drawing/2014/main" id="{D964484C-5966-4DB4-A103-46D322152485}"/>
                    </a:ext>
                  </a:extLst>
                </p:cNvPr>
                <p:cNvPicPr/>
                <p:nvPr/>
              </p:nvPicPr>
              <p:blipFill>
                <a:blip r:embed="rId584"/>
                <a:stretch>
                  <a:fillRect/>
                </a:stretch>
              </p:blipFill>
              <p:spPr>
                <a:xfrm>
                  <a:off x="7517093" y="1012027"/>
                  <a:ext cx="910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454" name="Freihand 453">
                  <a:extLst>
                    <a:ext uri="{FF2B5EF4-FFF2-40B4-BE49-F238E27FC236}">
                      <a16:creationId xmlns:a16="http://schemas.microsoft.com/office/drawing/2014/main" id="{00FD67F8-4CCC-49A1-B451-B942E741A1EA}"/>
                    </a:ext>
                  </a:extLst>
                </p14:cNvPr>
                <p14:cNvContentPartPr/>
                <p14:nvPr/>
              </p14:nvContentPartPr>
              <p14:xfrm>
                <a:off x="5376893" y="783427"/>
                <a:ext cx="2524320" cy="2050200"/>
              </p14:xfrm>
            </p:contentPart>
          </mc:Choice>
          <mc:Fallback xmlns="">
            <p:pic>
              <p:nvPicPr>
                <p:cNvPr id="454" name="Freihand 453">
                  <a:extLst>
                    <a:ext uri="{FF2B5EF4-FFF2-40B4-BE49-F238E27FC236}">
                      <a16:creationId xmlns:a16="http://schemas.microsoft.com/office/drawing/2014/main" id="{00FD67F8-4CCC-49A1-B451-B942E741A1EA}"/>
                    </a:ext>
                  </a:extLst>
                </p:cNvPr>
                <p:cNvPicPr/>
                <p:nvPr/>
              </p:nvPicPr>
              <p:blipFill>
                <a:blip r:embed="rId586"/>
                <a:stretch>
                  <a:fillRect/>
                </a:stretch>
              </p:blipFill>
              <p:spPr>
                <a:xfrm>
                  <a:off x="5372573" y="779107"/>
                  <a:ext cx="2532960" cy="205884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455" name="Freihand 454">
                  <a:extLst>
                    <a:ext uri="{FF2B5EF4-FFF2-40B4-BE49-F238E27FC236}">
                      <a16:creationId xmlns:a16="http://schemas.microsoft.com/office/drawing/2014/main" id="{E46249A4-C700-475D-9A76-CF4C0C8967D7}"/>
                    </a:ext>
                  </a:extLst>
                </p14:cNvPr>
                <p14:cNvContentPartPr/>
                <p14:nvPr/>
              </p14:nvContentPartPr>
              <p14:xfrm>
                <a:off x="7970693" y="636187"/>
                <a:ext cx="167760" cy="207000"/>
              </p14:xfrm>
            </p:contentPart>
          </mc:Choice>
          <mc:Fallback xmlns="">
            <p:pic>
              <p:nvPicPr>
                <p:cNvPr id="455" name="Freihand 454">
                  <a:extLst>
                    <a:ext uri="{FF2B5EF4-FFF2-40B4-BE49-F238E27FC236}">
                      <a16:creationId xmlns:a16="http://schemas.microsoft.com/office/drawing/2014/main" id="{E46249A4-C700-475D-9A76-CF4C0C8967D7}"/>
                    </a:ext>
                  </a:extLst>
                </p:cNvPr>
                <p:cNvPicPr/>
                <p:nvPr/>
              </p:nvPicPr>
              <p:blipFill>
                <a:blip r:embed="rId588"/>
                <a:stretch>
                  <a:fillRect/>
                </a:stretch>
              </p:blipFill>
              <p:spPr>
                <a:xfrm>
                  <a:off x="7966373" y="631867"/>
                  <a:ext cx="17640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456" name="Freihand 455">
                  <a:extLst>
                    <a:ext uri="{FF2B5EF4-FFF2-40B4-BE49-F238E27FC236}">
                      <a16:creationId xmlns:a16="http://schemas.microsoft.com/office/drawing/2014/main" id="{4749C285-E8C9-4820-A2D3-1A7834E35AA9}"/>
                    </a:ext>
                  </a:extLst>
                </p14:cNvPr>
                <p14:cNvContentPartPr/>
                <p14:nvPr/>
              </p14:nvContentPartPr>
              <p14:xfrm>
                <a:off x="8195333" y="644827"/>
                <a:ext cx="153360" cy="155160"/>
              </p14:xfrm>
            </p:contentPart>
          </mc:Choice>
          <mc:Fallback xmlns="">
            <p:pic>
              <p:nvPicPr>
                <p:cNvPr id="456" name="Freihand 455">
                  <a:extLst>
                    <a:ext uri="{FF2B5EF4-FFF2-40B4-BE49-F238E27FC236}">
                      <a16:creationId xmlns:a16="http://schemas.microsoft.com/office/drawing/2014/main" id="{4749C285-E8C9-4820-A2D3-1A7834E35AA9}"/>
                    </a:ext>
                  </a:extLst>
                </p:cNvPr>
                <p:cNvPicPr/>
                <p:nvPr/>
              </p:nvPicPr>
              <p:blipFill>
                <a:blip r:embed="rId590"/>
                <a:stretch>
                  <a:fillRect/>
                </a:stretch>
              </p:blipFill>
              <p:spPr>
                <a:xfrm>
                  <a:off x="8191013" y="640507"/>
                  <a:ext cx="162000" cy="163800"/>
                </a:xfrm>
                <a:prstGeom prst="rect">
                  <a:avLst/>
                </a:prstGeom>
              </p:spPr>
            </p:pic>
          </mc:Fallback>
        </mc:AlternateContent>
      </p:grpSp>
      <p:grpSp>
        <p:nvGrpSpPr>
          <p:cNvPr id="555" name="Gruppieren 554">
            <a:extLst>
              <a:ext uri="{FF2B5EF4-FFF2-40B4-BE49-F238E27FC236}">
                <a16:creationId xmlns:a16="http://schemas.microsoft.com/office/drawing/2014/main" id="{6E259849-D6A1-4759-955F-D09F0306BBA5}"/>
              </a:ext>
            </a:extLst>
          </p:cNvPr>
          <p:cNvGrpSpPr/>
          <p:nvPr/>
        </p:nvGrpSpPr>
        <p:grpSpPr>
          <a:xfrm>
            <a:off x="2985053" y="4504387"/>
            <a:ext cx="5641920" cy="2322000"/>
            <a:chOff x="2985053" y="4504387"/>
            <a:chExt cx="5641920" cy="2322000"/>
          </a:xfrm>
        </p:grpSpPr>
        <mc:AlternateContent xmlns:mc="http://schemas.openxmlformats.org/markup-compatibility/2006" xmlns:p14="http://schemas.microsoft.com/office/powerpoint/2010/main">
          <mc:Choice Requires="p14">
            <p:contentPart p14:bwMode="auto" r:id="rId591">
              <p14:nvContentPartPr>
                <p14:cNvPr id="441" name="Freihand 440">
                  <a:extLst>
                    <a:ext uri="{FF2B5EF4-FFF2-40B4-BE49-F238E27FC236}">
                      <a16:creationId xmlns:a16="http://schemas.microsoft.com/office/drawing/2014/main" id="{DB9A2BEC-8021-4D9D-923C-807FBDE4BB5F}"/>
                    </a:ext>
                  </a:extLst>
                </p14:cNvPr>
                <p14:cNvContentPartPr/>
                <p14:nvPr/>
              </p14:nvContentPartPr>
              <p14:xfrm>
                <a:off x="2985053" y="5872747"/>
                <a:ext cx="419760" cy="74520"/>
              </p14:xfrm>
            </p:contentPart>
          </mc:Choice>
          <mc:Fallback xmlns="">
            <p:pic>
              <p:nvPicPr>
                <p:cNvPr id="441" name="Freihand 440">
                  <a:extLst>
                    <a:ext uri="{FF2B5EF4-FFF2-40B4-BE49-F238E27FC236}">
                      <a16:creationId xmlns:a16="http://schemas.microsoft.com/office/drawing/2014/main" id="{DB9A2BEC-8021-4D9D-923C-807FBDE4BB5F}"/>
                    </a:ext>
                  </a:extLst>
                </p:cNvPr>
                <p:cNvPicPr/>
                <p:nvPr/>
              </p:nvPicPr>
              <p:blipFill>
                <a:blip r:embed="rId592"/>
                <a:stretch>
                  <a:fillRect/>
                </a:stretch>
              </p:blipFill>
              <p:spPr>
                <a:xfrm>
                  <a:off x="2980733" y="5868427"/>
                  <a:ext cx="42840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442" name="Freihand 441">
                  <a:extLst>
                    <a:ext uri="{FF2B5EF4-FFF2-40B4-BE49-F238E27FC236}">
                      <a16:creationId xmlns:a16="http://schemas.microsoft.com/office/drawing/2014/main" id="{1330E29B-2CBE-4B60-B696-ED25837F45FC}"/>
                    </a:ext>
                  </a:extLst>
                </p14:cNvPr>
                <p14:cNvContentPartPr/>
                <p14:nvPr/>
              </p14:nvContentPartPr>
              <p14:xfrm>
                <a:off x="3024293" y="5799307"/>
                <a:ext cx="466560" cy="247320"/>
              </p14:xfrm>
            </p:contentPart>
          </mc:Choice>
          <mc:Fallback xmlns="">
            <p:pic>
              <p:nvPicPr>
                <p:cNvPr id="442" name="Freihand 441">
                  <a:extLst>
                    <a:ext uri="{FF2B5EF4-FFF2-40B4-BE49-F238E27FC236}">
                      <a16:creationId xmlns:a16="http://schemas.microsoft.com/office/drawing/2014/main" id="{1330E29B-2CBE-4B60-B696-ED25837F45FC}"/>
                    </a:ext>
                  </a:extLst>
                </p:cNvPr>
                <p:cNvPicPr/>
                <p:nvPr/>
              </p:nvPicPr>
              <p:blipFill>
                <a:blip r:embed="rId594"/>
                <a:stretch>
                  <a:fillRect/>
                </a:stretch>
              </p:blipFill>
              <p:spPr>
                <a:xfrm>
                  <a:off x="3019973" y="5794987"/>
                  <a:ext cx="47520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79" name="Freihand 378">
                  <a:extLst>
                    <a:ext uri="{FF2B5EF4-FFF2-40B4-BE49-F238E27FC236}">
                      <a16:creationId xmlns:a16="http://schemas.microsoft.com/office/drawing/2014/main" id="{A2AD3406-8E28-4212-A4CA-59C9D0351DF9}"/>
                    </a:ext>
                  </a:extLst>
                </p14:cNvPr>
                <p14:cNvContentPartPr/>
                <p14:nvPr/>
              </p14:nvContentPartPr>
              <p14:xfrm>
                <a:off x="4008893" y="4714987"/>
                <a:ext cx="146880" cy="193680"/>
              </p14:xfrm>
            </p:contentPart>
          </mc:Choice>
          <mc:Fallback xmlns="">
            <p:pic>
              <p:nvPicPr>
                <p:cNvPr id="379" name="Freihand 378">
                  <a:extLst>
                    <a:ext uri="{FF2B5EF4-FFF2-40B4-BE49-F238E27FC236}">
                      <a16:creationId xmlns:a16="http://schemas.microsoft.com/office/drawing/2014/main" id="{A2AD3406-8E28-4212-A4CA-59C9D0351DF9}"/>
                    </a:ext>
                  </a:extLst>
                </p:cNvPr>
                <p:cNvPicPr/>
                <p:nvPr/>
              </p:nvPicPr>
              <p:blipFill>
                <a:blip r:embed="rId596"/>
                <a:stretch>
                  <a:fillRect/>
                </a:stretch>
              </p:blipFill>
              <p:spPr>
                <a:xfrm>
                  <a:off x="4004573" y="4710667"/>
                  <a:ext cx="1555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80" name="Freihand 379">
                  <a:extLst>
                    <a:ext uri="{FF2B5EF4-FFF2-40B4-BE49-F238E27FC236}">
                      <a16:creationId xmlns:a16="http://schemas.microsoft.com/office/drawing/2014/main" id="{DD2C269E-8961-4388-A7A5-88AD24D39849}"/>
                    </a:ext>
                  </a:extLst>
                </p14:cNvPr>
                <p14:cNvContentPartPr/>
                <p14:nvPr/>
              </p14:nvContentPartPr>
              <p14:xfrm>
                <a:off x="4284293" y="4786987"/>
                <a:ext cx="141120" cy="73080"/>
              </p14:xfrm>
            </p:contentPart>
          </mc:Choice>
          <mc:Fallback xmlns="">
            <p:pic>
              <p:nvPicPr>
                <p:cNvPr id="380" name="Freihand 379">
                  <a:extLst>
                    <a:ext uri="{FF2B5EF4-FFF2-40B4-BE49-F238E27FC236}">
                      <a16:creationId xmlns:a16="http://schemas.microsoft.com/office/drawing/2014/main" id="{DD2C269E-8961-4388-A7A5-88AD24D39849}"/>
                    </a:ext>
                  </a:extLst>
                </p:cNvPr>
                <p:cNvPicPr/>
                <p:nvPr/>
              </p:nvPicPr>
              <p:blipFill>
                <a:blip r:embed="rId598"/>
                <a:stretch>
                  <a:fillRect/>
                </a:stretch>
              </p:blipFill>
              <p:spPr>
                <a:xfrm>
                  <a:off x="4279973" y="4782667"/>
                  <a:ext cx="1497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81" name="Freihand 380">
                  <a:extLst>
                    <a:ext uri="{FF2B5EF4-FFF2-40B4-BE49-F238E27FC236}">
                      <a16:creationId xmlns:a16="http://schemas.microsoft.com/office/drawing/2014/main" id="{2AF0D44F-CD77-40D2-93F6-673D926DC7E5}"/>
                    </a:ext>
                  </a:extLst>
                </p14:cNvPr>
                <p14:cNvContentPartPr/>
                <p14:nvPr/>
              </p14:nvContentPartPr>
              <p14:xfrm>
                <a:off x="4421813" y="4783747"/>
                <a:ext cx="106560" cy="60840"/>
              </p14:xfrm>
            </p:contentPart>
          </mc:Choice>
          <mc:Fallback xmlns="">
            <p:pic>
              <p:nvPicPr>
                <p:cNvPr id="381" name="Freihand 380">
                  <a:extLst>
                    <a:ext uri="{FF2B5EF4-FFF2-40B4-BE49-F238E27FC236}">
                      <a16:creationId xmlns:a16="http://schemas.microsoft.com/office/drawing/2014/main" id="{2AF0D44F-CD77-40D2-93F6-673D926DC7E5}"/>
                    </a:ext>
                  </a:extLst>
                </p:cNvPr>
                <p:cNvPicPr/>
                <p:nvPr/>
              </p:nvPicPr>
              <p:blipFill>
                <a:blip r:embed="rId600"/>
                <a:stretch>
                  <a:fillRect/>
                </a:stretch>
              </p:blipFill>
              <p:spPr>
                <a:xfrm>
                  <a:off x="4417493" y="4779427"/>
                  <a:ext cx="11520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82" name="Freihand 381">
                  <a:extLst>
                    <a:ext uri="{FF2B5EF4-FFF2-40B4-BE49-F238E27FC236}">
                      <a16:creationId xmlns:a16="http://schemas.microsoft.com/office/drawing/2014/main" id="{F226245F-B414-445A-9462-551F2A6491AB}"/>
                    </a:ext>
                  </a:extLst>
                </p14:cNvPr>
                <p14:cNvContentPartPr/>
                <p14:nvPr/>
              </p14:nvContentPartPr>
              <p14:xfrm>
                <a:off x="4558973" y="4664227"/>
                <a:ext cx="153360" cy="168480"/>
              </p14:xfrm>
            </p:contentPart>
          </mc:Choice>
          <mc:Fallback xmlns="">
            <p:pic>
              <p:nvPicPr>
                <p:cNvPr id="382" name="Freihand 381">
                  <a:extLst>
                    <a:ext uri="{FF2B5EF4-FFF2-40B4-BE49-F238E27FC236}">
                      <a16:creationId xmlns:a16="http://schemas.microsoft.com/office/drawing/2014/main" id="{F226245F-B414-445A-9462-551F2A6491AB}"/>
                    </a:ext>
                  </a:extLst>
                </p:cNvPr>
                <p:cNvPicPr/>
                <p:nvPr/>
              </p:nvPicPr>
              <p:blipFill>
                <a:blip r:embed="rId602"/>
                <a:stretch>
                  <a:fillRect/>
                </a:stretch>
              </p:blipFill>
              <p:spPr>
                <a:xfrm>
                  <a:off x="4554653" y="4659907"/>
                  <a:ext cx="16200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83" name="Freihand 382">
                  <a:extLst>
                    <a:ext uri="{FF2B5EF4-FFF2-40B4-BE49-F238E27FC236}">
                      <a16:creationId xmlns:a16="http://schemas.microsoft.com/office/drawing/2014/main" id="{BE256A9D-290F-4FB3-B6BB-B4069416654C}"/>
                    </a:ext>
                  </a:extLst>
                </p14:cNvPr>
                <p14:cNvContentPartPr/>
                <p14:nvPr/>
              </p14:nvContentPartPr>
              <p14:xfrm>
                <a:off x="4848773" y="4718227"/>
                <a:ext cx="141480" cy="121320"/>
              </p14:xfrm>
            </p:contentPart>
          </mc:Choice>
          <mc:Fallback xmlns="">
            <p:pic>
              <p:nvPicPr>
                <p:cNvPr id="383" name="Freihand 382">
                  <a:extLst>
                    <a:ext uri="{FF2B5EF4-FFF2-40B4-BE49-F238E27FC236}">
                      <a16:creationId xmlns:a16="http://schemas.microsoft.com/office/drawing/2014/main" id="{BE256A9D-290F-4FB3-B6BB-B4069416654C}"/>
                    </a:ext>
                  </a:extLst>
                </p:cNvPr>
                <p:cNvPicPr/>
                <p:nvPr/>
              </p:nvPicPr>
              <p:blipFill>
                <a:blip r:embed="rId604"/>
                <a:stretch>
                  <a:fillRect/>
                </a:stretch>
              </p:blipFill>
              <p:spPr>
                <a:xfrm>
                  <a:off x="4844453" y="4713907"/>
                  <a:ext cx="1501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84" name="Freihand 383">
                  <a:extLst>
                    <a:ext uri="{FF2B5EF4-FFF2-40B4-BE49-F238E27FC236}">
                      <a16:creationId xmlns:a16="http://schemas.microsoft.com/office/drawing/2014/main" id="{1888CB86-8347-4F86-8188-0F672DBBE3CD}"/>
                    </a:ext>
                  </a:extLst>
                </p14:cNvPr>
                <p14:cNvContentPartPr/>
                <p14:nvPr/>
              </p14:nvContentPartPr>
              <p14:xfrm>
                <a:off x="5027333" y="4639747"/>
                <a:ext cx="181080" cy="173160"/>
              </p14:xfrm>
            </p:contentPart>
          </mc:Choice>
          <mc:Fallback xmlns="">
            <p:pic>
              <p:nvPicPr>
                <p:cNvPr id="384" name="Freihand 383">
                  <a:extLst>
                    <a:ext uri="{FF2B5EF4-FFF2-40B4-BE49-F238E27FC236}">
                      <a16:creationId xmlns:a16="http://schemas.microsoft.com/office/drawing/2014/main" id="{1888CB86-8347-4F86-8188-0F672DBBE3CD}"/>
                    </a:ext>
                  </a:extLst>
                </p:cNvPr>
                <p:cNvPicPr/>
                <p:nvPr/>
              </p:nvPicPr>
              <p:blipFill>
                <a:blip r:embed="rId606"/>
                <a:stretch>
                  <a:fillRect/>
                </a:stretch>
              </p:blipFill>
              <p:spPr>
                <a:xfrm>
                  <a:off x="5023013" y="4635427"/>
                  <a:ext cx="1897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85" name="Freihand 384">
                  <a:extLst>
                    <a:ext uri="{FF2B5EF4-FFF2-40B4-BE49-F238E27FC236}">
                      <a16:creationId xmlns:a16="http://schemas.microsoft.com/office/drawing/2014/main" id="{80AC525D-0B57-4817-8942-65CE9092F73E}"/>
                    </a:ext>
                  </a:extLst>
                </p14:cNvPr>
                <p14:cNvContentPartPr/>
                <p14:nvPr/>
              </p14:nvContentPartPr>
              <p14:xfrm>
                <a:off x="5257373" y="4600507"/>
                <a:ext cx="71640" cy="194760"/>
              </p14:xfrm>
            </p:contentPart>
          </mc:Choice>
          <mc:Fallback xmlns="">
            <p:pic>
              <p:nvPicPr>
                <p:cNvPr id="385" name="Freihand 384">
                  <a:extLst>
                    <a:ext uri="{FF2B5EF4-FFF2-40B4-BE49-F238E27FC236}">
                      <a16:creationId xmlns:a16="http://schemas.microsoft.com/office/drawing/2014/main" id="{80AC525D-0B57-4817-8942-65CE9092F73E}"/>
                    </a:ext>
                  </a:extLst>
                </p:cNvPr>
                <p:cNvPicPr/>
                <p:nvPr/>
              </p:nvPicPr>
              <p:blipFill>
                <a:blip r:embed="rId608"/>
                <a:stretch>
                  <a:fillRect/>
                </a:stretch>
              </p:blipFill>
              <p:spPr>
                <a:xfrm>
                  <a:off x="5253053" y="4596187"/>
                  <a:ext cx="802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86" name="Freihand 385">
                  <a:extLst>
                    <a:ext uri="{FF2B5EF4-FFF2-40B4-BE49-F238E27FC236}">
                      <a16:creationId xmlns:a16="http://schemas.microsoft.com/office/drawing/2014/main" id="{FE87D42F-0CC8-4770-BE72-4DB1CC210BB5}"/>
                    </a:ext>
                  </a:extLst>
                </p14:cNvPr>
                <p14:cNvContentPartPr/>
                <p14:nvPr/>
              </p14:nvContentPartPr>
              <p14:xfrm>
                <a:off x="5338733" y="4680427"/>
                <a:ext cx="108000" cy="107640"/>
              </p14:xfrm>
            </p:contentPart>
          </mc:Choice>
          <mc:Fallback xmlns="">
            <p:pic>
              <p:nvPicPr>
                <p:cNvPr id="386" name="Freihand 385">
                  <a:extLst>
                    <a:ext uri="{FF2B5EF4-FFF2-40B4-BE49-F238E27FC236}">
                      <a16:creationId xmlns:a16="http://schemas.microsoft.com/office/drawing/2014/main" id="{FE87D42F-0CC8-4770-BE72-4DB1CC210BB5}"/>
                    </a:ext>
                  </a:extLst>
                </p:cNvPr>
                <p:cNvPicPr/>
                <p:nvPr/>
              </p:nvPicPr>
              <p:blipFill>
                <a:blip r:embed="rId610"/>
                <a:stretch>
                  <a:fillRect/>
                </a:stretch>
              </p:blipFill>
              <p:spPr>
                <a:xfrm>
                  <a:off x="5334413" y="4676107"/>
                  <a:ext cx="1166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87" name="Freihand 386">
                  <a:extLst>
                    <a:ext uri="{FF2B5EF4-FFF2-40B4-BE49-F238E27FC236}">
                      <a16:creationId xmlns:a16="http://schemas.microsoft.com/office/drawing/2014/main" id="{89DBF46F-CF54-44C0-89CE-763DEC908B5A}"/>
                    </a:ext>
                  </a:extLst>
                </p14:cNvPr>
                <p14:cNvContentPartPr/>
                <p14:nvPr/>
              </p14:nvContentPartPr>
              <p14:xfrm>
                <a:off x="5644733" y="4646947"/>
                <a:ext cx="21960" cy="163080"/>
              </p14:xfrm>
            </p:contentPart>
          </mc:Choice>
          <mc:Fallback xmlns="">
            <p:pic>
              <p:nvPicPr>
                <p:cNvPr id="387" name="Freihand 386">
                  <a:extLst>
                    <a:ext uri="{FF2B5EF4-FFF2-40B4-BE49-F238E27FC236}">
                      <a16:creationId xmlns:a16="http://schemas.microsoft.com/office/drawing/2014/main" id="{89DBF46F-CF54-44C0-89CE-763DEC908B5A}"/>
                    </a:ext>
                  </a:extLst>
                </p:cNvPr>
                <p:cNvPicPr/>
                <p:nvPr/>
              </p:nvPicPr>
              <p:blipFill>
                <a:blip r:embed="rId612"/>
                <a:stretch>
                  <a:fillRect/>
                </a:stretch>
              </p:blipFill>
              <p:spPr>
                <a:xfrm>
                  <a:off x="5640413" y="4642627"/>
                  <a:ext cx="306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388" name="Freihand 387">
                  <a:extLst>
                    <a:ext uri="{FF2B5EF4-FFF2-40B4-BE49-F238E27FC236}">
                      <a16:creationId xmlns:a16="http://schemas.microsoft.com/office/drawing/2014/main" id="{B8B07090-05CB-4118-83ED-E41FF1F9BCDE}"/>
                    </a:ext>
                  </a:extLst>
                </p14:cNvPr>
                <p14:cNvContentPartPr/>
                <p14:nvPr/>
              </p14:nvContentPartPr>
              <p14:xfrm>
                <a:off x="5605493" y="4707787"/>
                <a:ext cx="143640" cy="14400"/>
              </p14:xfrm>
            </p:contentPart>
          </mc:Choice>
          <mc:Fallback xmlns="">
            <p:pic>
              <p:nvPicPr>
                <p:cNvPr id="388" name="Freihand 387">
                  <a:extLst>
                    <a:ext uri="{FF2B5EF4-FFF2-40B4-BE49-F238E27FC236}">
                      <a16:creationId xmlns:a16="http://schemas.microsoft.com/office/drawing/2014/main" id="{B8B07090-05CB-4118-83ED-E41FF1F9BCDE}"/>
                    </a:ext>
                  </a:extLst>
                </p:cNvPr>
                <p:cNvPicPr/>
                <p:nvPr/>
              </p:nvPicPr>
              <p:blipFill>
                <a:blip r:embed="rId614"/>
                <a:stretch>
                  <a:fillRect/>
                </a:stretch>
              </p:blipFill>
              <p:spPr>
                <a:xfrm>
                  <a:off x="5601173" y="4703467"/>
                  <a:ext cx="1522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389" name="Freihand 388">
                  <a:extLst>
                    <a:ext uri="{FF2B5EF4-FFF2-40B4-BE49-F238E27FC236}">
                      <a16:creationId xmlns:a16="http://schemas.microsoft.com/office/drawing/2014/main" id="{5BAE6E43-819E-45A8-8CB0-BCE033980E75}"/>
                    </a:ext>
                  </a:extLst>
                </p14:cNvPr>
                <p14:cNvContentPartPr/>
                <p14:nvPr/>
              </p14:nvContentPartPr>
              <p14:xfrm>
                <a:off x="5962973" y="4628587"/>
                <a:ext cx="43920" cy="117000"/>
              </p14:xfrm>
            </p:contentPart>
          </mc:Choice>
          <mc:Fallback xmlns="">
            <p:pic>
              <p:nvPicPr>
                <p:cNvPr id="389" name="Freihand 388">
                  <a:extLst>
                    <a:ext uri="{FF2B5EF4-FFF2-40B4-BE49-F238E27FC236}">
                      <a16:creationId xmlns:a16="http://schemas.microsoft.com/office/drawing/2014/main" id="{5BAE6E43-819E-45A8-8CB0-BCE033980E75}"/>
                    </a:ext>
                  </a:extLst>
                </p:cNvPr>
                <p:cNvPicPr/>
                <p:nvPr/>
              </p:nvPicPr>
              <p:blipFill>
                <a:blip r:embed="rId616"/>
                <a:stretch>
                  <a:fillRect/>
                </a:stretch>
              </p:blipFill>
              <p:spPr>
                <a:xfrm>
                  <a:off x="5958653" y="4624267"/>
                  <a:ext cx="525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390" name="Freihand 389">
                  <a:extLst>
                    <a:ext uri="{FF2B5EF4-FFF2-40B4-BE49-F238E27FC236}">
                      <a16:creationId xmlns:a16="http://schemas.microsoft.com/office/drawing/2014/main" id="{AB646C93-E3DB-4428-B508-2583C52167DF}"/>
                    </a:ext>
                  </a:extLst>
                </p14:cNvPr>
                <p14:cNvContentPartPr/>
                <p14:nvPr/>
              </p14:nvContentPartPr>
              <p14:xfrm>
                <a:off x="5970893" y="4504387"/>
                <a:ext cx="17640" cy="15840"/>
              </p14:xfrm>
            </p:contentPart>
          </mc:Choice>
          <mc:Fallback xmlns="">
            <p:pic>
              <p:nvPicPr>
                <p:cNvPr id="390" name="Freihand 389">
                  <a:extLst>
                    <a:ext uri="{FF2B5EF4-FFF2-40B4-BE49-F238E27FC236}">
                      <a16:creationId xmlns:a16="http://schemas.microsoft.com/office/drawing/2014/main" id="{AB646C93-E3DB-4428-B508-2583C52167DF}"/>
                    </a:ext>
                  </a:extLst>
                </p:cNvPr>
                <p:cNvPicPr/>
                <p:nvPr/>
              </p:nvPicPr>
              <p:blipFill>
                <a:blip r:embed="rId618"/>
                <a:stretch>
                  <a:fillRect/>
                </a:stretch>
              </p:blipFill>
              <p:spPr>
                <a:xfrm>
                  <a:off x="5966573" y="4500067"/>
                  <a:ext cx="262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91" name="Freihand 390">
                  <a:extLst>
                    <a:ext uri="{FF2B5EF4-FFF2-40B4-BE49-F238E27FC236}">
                      <a16:creationId xmlns:a16="http://schemas.microsoft.com/office/drawing/2014/main" id="{CFF95C79-2BF1-4442-A8CB-5976B76FA02C}"/>
                    </a:ext>
                  </a:extLst>
                </p14:cNvPr>
                <p14:cNvContentPartPr/>
                <p14:nvPr/>
              </p14:nvContentPartPr>
              <p14:xfrm>
                <a:off x="6051533" y="4515187"/>
                <a:ext cx="106200" cy="112320"/>
              </p14:xfrm>
            </p:contentPart>
          </mc:Choice>
          <mc:Fallback xmlns="">
            <p:pic>
              <p:nvPicPr>
                <p:cNvPr id="391" name="Freihand 390">
                  <a:extLst>
                    <a:ext uri="{FF2B5EF4-FFF2-40B4-BE49-F238E27FC236}">
                      <a16:creationId xmlns:a16="http://schemas.microsoft.com/office/drawing/2014/main" id="{CFF95C79-2BF1-4442-A8CB-5976B76FA02C}"/>
                    </a:ext>
                  </a:extLst>
                </p:cNvPr>
                <p:cNvPicPr/>
                <p:nvPr/>
              </p:nvPicPr>
              <p:blipFill>
                <a:blip r:embed="rId620"/>
                <a:stretch>
                  <a:fillRect/>
                </a:stretch>
              </p:blipFill>
              <p:spPr>
                <a:xfrm>
                  <a:off x="6047213" y="4510867"/>
                  <a:ext cx="1148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92" name="Freihand 391">
                  <a:extLst>
                    <a:ext uri="{FF2B5EF4-FFF2-40B4-BE49-F238E27FC236}">
                      <a16:creationId xmlns:a16="http://schemas.microsoft.com/office/drawing/2014/main" id="{99B90410-985A-49C4-829B-57ECA0F16FB9}"/>
                    </a:ext>
                  </a:extLst>
                </p14:cNvPr>
                <p14:cNvContentPartPr/>
                <p14:nvPr/>
              </p14:nvContentPartPr>
              <p14:xfrm>
                <a:off x="6272573" y="4621747"/>
                <a:ext cx="113400" cy="126360"/>
              </p14:xfrm>
            </p:contentPart>
          </mc:Choice>
          <mc:Fallback xmlns="">
            <p:pic>
              <p:nvPicPr>
                <p:cNvPr id="392" name="Freihand 391">
                  <a:extLst>
                    <a:ext uri="{FF2B5EF4-FFF2-40B4-BE49-F238E27FC236}">
                      <a16:creationId xmlns:a16="http://schemas.microsoft.com/office/drawing/2014/main" id="{99B90410-985A-49C4-829B-57ECA0F16FB9}"/>
                    </a:ext>
                  </a:extLst>
                </p:cNvPr>
                <p:cNvPicPr/>
                <p:nvPr/>
              </p:nvPicPr>
              <p:blipFill>
                <a:blip r:embed="rId622"/>
                <a:stretch>
                  <a:fillRect/>
                </a:stretch>
              </p:blipFill>
              <p:spPr>
                <a:xfrm>
                  <a:off x="6268253" y="4617427"/>
                  <a:ext cx="1220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393" name="Freihand 392">
                  <a:extLst>
                    <a:ext uri="{FF2B5EF4-FFF2-40B4-BE49-F238E27FC236}">
                      <a16:creationId xmlns:a16="http://schemas.microsoft.com/office/drawing/2014/main" id="{6B137AD4-03B3-46C3-9D49-67E9C9DCCDA8}"/>
                    </a:ext>
                  </a:extLst>
                </p14:cNvPr>
                <p14:cNvContentPartPr/>
                <p14:nvPr/>
              </p14:nvContentPartPr>
              <p14:xfrm>
                <a:off x="6419813" y="4522387"/>
                <a:ext cx="207360" cy="177840"/>
              </p14:xfrm>
            </p:contentPart>
          </mc:Choice>
          <mc:Fallback xmlns="">
            <p:pic>
              <p:nvPicPr>
                <p:cNvPr id="393" name="Freihand 392">
                  <a:extLst>
                    <a:ext uri="{FF2B5EF4-FFF2-40B4-BE49-F238E27FC236}">
                      <a16:creationId xmlns:a16="http://schemas.microsoft.com/office/drawing/2014/main" id="{6B137AD4-03B3-46C3-9D49-67E9C9DCCDA8}"/>
                    </a:ext>
                  </a:extLst>
                </p:cNvPr>
                <p:cNvPicPr/>
                <p:nvPr/>
              </p:nvPicPr>
              <p:blipFill>
                <a:blip r:embed="rId624"/>
                <a:stretch>
                  <a:fillRect/>
                </a:stretch>
              </p:blipFill>
              <p:spPr>
                <a:xfrm>
                  <a:off x="6415493" y="4518067"/>
                  <a:ext cx="2160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394" name="Freihand 393">
                  <a:extLst>
                    <a:ext uri="{FF2B5EF4-FFF2-40B4-BE49-F238E27FC236}">
                      <a16:creationId xmlns:a16="http://schemas.microsoft.com/office/drawing/2014/main" id="{1C43D590-5665-4FE7-8700-AB8DF2877F23}"/>
                    </a:ext>
                  </a:extLst>
                </p14:cNvPr>
                <p14:cNvContentPartPr/>
                <p14:nvPr/>
              </p14:nvContentPartPr>
              <p14:xfrm>
                <a:off x="6648053" y="4557307"/>
                <a:ext cx="7560" cy="45000"/>
              </p14:xfrm>
            </p:contentPart>
          </mc:Choice>
          <mc:Fallback xmlns="">
            <p:pic>
              <p:nvPicPr>
                <p:cNvPr id="394" name="Freihand 393">
                  <a:extLst>
                    <a:ext uri="{FF2B5EF4-FFF2-40B4-BE49-F238E27FC236}">
                      <a16:creationId xmlns:a16="http://schemas.microsoft.com/office/drawing/2014/main" id="{1C43D590-5665-4FE7-8700-AB8DF2877F23}"/>
                    </a:ext>
                  </a:extLst>
                </p:cNvPr>
                <p:cNvPicPr/>
                <p:nvPr/>
              </p:nvPicPr>
              <p:blipFill>
                <a:blip r:embed="rId626"/>
                <a:stretch>
                  <a:fillRect/>
                </a:stretch>
              </p:blipFill>
              <p:spPr>
                <a:xfrm>
                  <a:off x="6643733" y="4552987"/>
                  <a:ext cx="162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395" name="Freihand 394">
                  <a:extLst>
                    <a:ext uri="{FF2B5EF4-FFF2-40B4-BE49-F238E27FC236}">
                      <a16:creationId xmlns:a16="http://schemas.microsoft.com/office/drawing/2014/main" id="{77EC6B72-12AE-400D-845E-9B9B00A85C28}"/>
                    </a:ext>
                  </a:extLst>
                </p14:cNvPr>
                <p14:cNvContentPartPr/>
                <p14:nvPr/>
              </p14:nvContentPartPr>
              <p14:xfrm>
                <a:off x="6641213" y="4515187"/>
                <a:ext cx="259560" cy="334080"/>
              </p14:xfrm>
            </p:contentPart>
          </mc:Choice>
          <mc:Fallback xmlns="">
            <p:pic>
              <p:nvPicPr>
                <p:cNvPr id="395" name="Freihand 394">
                  <a:extLst>
                    <a:ext uri="{FF2B5EF4-FFF2-40B4-BE49-F238E27FC236}">
                      <a16:creationId xmlns:a16="http://schemas.microsoft.com/office/drawing/2014/main" id="{77EC6B72-12AE-400D-845E-9B9B00A85C28}"/>
                    </a:ext>
                  </a:extLst>
                </p:cNvPr>
                <p:cNvPicPr/>
                <p:nvPr/>
              </p:nvPicPr>
              <p:blipFill>
                <a:blip r:embed="rId628"/>
                <a:stretch>
                  <a:fillRect/>
                </a:stretch>
              </p:blipFill>
              <p:spPr>
                <a:xfrm>
                  <a:off x="6636893" y="4510867"/>
                  <a:ext cx="26820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398" name="Freihand 397">
                  <a:extLst>
                    <a:ext uri="{FF2B5EF4-FFF2-40B4-BE49-F238E27FC236}">
                      <a16:creationId xmlns:a16="http://schemas.microsoft.com/office/drawing/2014/main" id="{41AEBE09-DEFB-4B5A-86FF-7D3ED00D749C}"/>
                    </a:ext>
                  </a:extLst>
                </p14:cNvPr>
                <p14:cNvContentPartPr/>
                <p14:nvPr/>
              </p14:nvContentPartPr>
              <p14:xfrm>
                <a:off x="4139213" y="5078227"/>
                <a:ext cx="263880" cy="125280"/>
              </p14:xfrm>
            </p:contentPart>
          </mc:Choice>
          <mc:Fallback xmlns="">
            <p:pic>
              <p:nvPicPr>
                <p:cNvPr id="398" name="Freihand 397">
                  <a:extLst>
                    <a:ext uri="{FF2B5EF4-FFF2-40B4-BE49-F238E27FC236}">
                      <a16:creationId xmlns:a16="http://schemas.microsoft.com/office/drawing/2014/main" id="{41AEBE09-DEFB-4B5A-86FF-7D3ED00D749C}"/>
                    </a:ext>
                  </a:extLst>
                </p:cNvPr>
                <p:cNvPicPr/>
                <p:nvPr/>
              </p:nvPicPr>
              <p:blipFill>
                <a:blip r:embed="rId630"/>
                <a:stretch>
                  <a:fillRect/>
                </a:stretch>
              </p:blipFill>
              <p:spPr>
                <a:xfrm>
                  <a:off x="4134893" y="5073907"/>
                  <a:ext cx="2725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399" name="Freihand 398">
                  <a:extLst>
                    <a:ext uri="{FF2B5EF4-FFF2-40B4-BE49-F238E27FC236}">
                      <a16:creationId xmlns:a16="http://schemas.microsoft.com/office/drawing/2014/main" id="{47861E4A-6153-473D-AB8D-E6918AE5A08E}"/>
                    </a:ext>
                  </a:extLst>
                </p14:cNvPr>
                <p14:cNvContentPartPr/>
                <p14:nvPr/>
              </p14:nvContentPartPr>
              <p14:xfrm>
                <a:off x="4414973" y="5039707"/>
                <a:ext cx="13320" cy="39960"/>
              </p14:xfrm>
            </p:contentPart>
          </mc:Choice>
          <mc:Fallback xmlns="">
            <p:pic>
              <p:nvPicPr>
                <p:cNvPr id="399" name="Freihand 398">
                  <a:extLst>
                    <a:ext uri="{FF2B5EF4-FFF2-40B4-BE49-F238E27FC236}">
                      <a16:creationId xmlns:a16="http://schemas.microsoft.com/office/drawing/2014/main" id="{47861E4A-6153-473D-AB8D-E6918AE5A08E}"/>
                    </a:ext>
                  </a:extLst>
                </p:cNvPr>
                <p:cNvPicPr/>
                <p:nvPr/>
              </p:nvPicPr>
              <p:blipFill>
                <a:blip r:embed="rId632"/>
                <a:stretch>
                  <a:fillRect/>
                </a:stretch>
              </p:blipFill>
              <p:spPr>
                <a:xfrm>
                  <a:off x="4410653" y="5035387"/>
                  <a:ext cx="219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400" name="Freihand 399">
                  <a:extLst>
                    <a:ext uri="{FF2B5EF4-FFF2-40B4-BE49-F238E27FC236}">
                      <a16:creationId xmlns:a16="http://schemas.microsoft.com/office/drawing/2014/main" id="{CCBF7CE0-4818-4B8B-912B-5709AB5B92F2}"/>
                    </a:ext>
                  </a:extLst>
                </p14:cNvPr>
                <p14:cNvContentPartPr/>
                <p14:nvPr/>
              </p14:nvContentPartPr>
              <p14:xfrm>
                <a:off x="4453133" y="5082547"/>
                <a:ext cx="214920" cy="122040"/>
              </p14:xfrm>
            </p:contentPart>
          </mc:Choice>
          <mc:Fallback xmlns="">
            <p:pic>
              <p:nvPicPr>
                <p:cNvPr id="400" name="Freihand 399">
                  <a:extLst>
                    <a:ext uri="{FF2B5EF4-FFF2-40B4-BE49-F238E27FC236}">
                      <a16:creationId xmlns:a16="http://schemas.microsoft.com/office/drawing/2014/main" id="{CCBF7CE0-4818-4B8B-912B-5709AB5B92F2}"/>
                    </a:ext>
                  </a:extLst>
                </p:cNvPr>
                <p:cNvPicPr/>
                <p:nvPr/>
              </p:nvPicPr>
              <p:blipFill>
                <a:blip r:embed="rId634"/>
                <a:stretch>
                  <a:fillRect/>
                </a:stretch>
              </p:blipFill>
              <p:spPr>
                <a:xfrm>
                  <a:off x="4448813" y="5078227"/>
                  <a:ext cx="2235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401" name="Freihand 400">
                  <a:extLst>
                    <a:ext uri="{FF2B5EF4-FFF2-40B4-BE49-F238E27FC236}">
                      <a16:creationId xmlns:a16="http://schemas.microsoft.com/office/drawing/2014/main" id="{C7815DB4-E073-460A-BBF1-CE5467D95012}"/>
                    </a:ext>
                  </a:extLst>
                </p14:cNvPr>
                <p14:cNvContentPartPr/>
                <p14:nvPr/>
              </p14:nvContentPartPr>
              <p14:xfrm>
                <a:off x="4901333" y="5004427"/>
                <a:ext cx="174600" cy="150120"/>
              </p14:xfrm>
            </p:contentPart>
          </mc:Choice>
          <mc:Fallback xmlns="">
            <p:pic>
              <p:nvPicPr>
                <p:cNvPr id="401" name="Freihand 400">
                  <a:extLst>
                    <a:ext uri="{FF2B5EF4-FFF2-40B4-BE49-F238E27FC236}">
                      <a16:creationId xmlns:a16="http://schemas.microsoft.com/office/drawing/2014/main" id="{C7815DB4-E073-460A-BBF1-CE5467D95012}"/>
                    </a:ext>
                  </a:extLst>
                </p:cNvPr>
                <p:cNvPicPr/>
                <p:nvPr/>
              </p:nvPicPr>
              <p:blipFill>
                <a:blip r:embed="rId636"/>
                <a:stretch>
                  <a:fillRect/>
                </a:stretch>
              </p:blipFill>
              <p:spPr>
                <a:xfrm>
                  <a:off x="4897013" y="5000107"/>
                  <a:ext cx="18324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402" name="Freihand 401">
                  <a:extLst>
                    <a:ext uri="{FF2B5EF4-FFF2-40B4-BE49-F238E27FC236}">
                      <a16:creationId xmlns:a16="http://schemas.microsoft.com/office/drawing/2014/main" id="{64D2DD3C-D8CF-4BB0-802F-7CFB1191CC77}"/>
                    </a:ext>
                  </a:extLst>
                </p14:cNvPr>
                <p14:cNvContentPartPr/>
                <p14:nvPr/>
              </p14:nvContentPartPr>
              <p14:xfrm>
                <a:off x="5074853" y="5024947"/>
                <a:ext cx="83880" cy="125640"/>
              </p14:xfrm>
            </p:contentPart>
          </mc:Choice>
          <mc:Fallback xmlns="">
            <p:pic>
              <p:nvPicPr>
                <p:cNvPr id="402" name="Freihand 401">
                  <a:extLst>
                    <a:ext uri="{FF2B5EF4-FFF2-40B4-BE49-F238E27FC236}">
                      <a16:creationId xmlns:a16="http://schemas.microsoft.com/office/drawing/2014/main" id="{64D2DD3C-D8CF-4BB0-802F-7CFB1191CC77}"/>
                    </a:ext>
                  </a:extLst>
                </p:cNvPr>
                <p:cNvPicPr/>
                <p:nvPr/>
              </p:nvPicPr>
              <p:blipFill>
                <a:blip r:embed="rId638"/>
                <a:stretch>
                  <a:fillRect/>
                </a:stretch>
              </p:blipFill>
              <p:spPr>
                <a:xfrm>
                  <a:off x="5070533" y="5020627"/>
                  <a:ext cx="925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403" name="Freihand 402">
                  <a:extLst>
                    <a:ext uri="{FF2B5EF4-FFF2-40B4-BE49-F238E27FC236}">
                      <a16:creationId xmlns:a16="http://schemas.microsoft.com/office/drawing/2014/main" id="{C7227643-2774-44ED-B960-557BFF4742C8}"/>
                    </a:ext>
                  </a:extLst>
                </p14:cNvPr>
                <p14:cNvContentPartPr/>
                <p14:nvPr/>
              </p14:nvContentPartPr>
              <p14:xfrm>
                <a:off x="5167373" y="5047987"/>
                <a:ext cx="194760" cy="59040"/>
              </p14:xfrm>
            </p:contentPart>
          </mc:Choice>
          <mc:Fallback xmlns="">
            <p:pic>
              <p:nvPicPr>
                <p:cNvPr id="403" name="Freihand 402">
                  <a:extLst>
                    <a:ext uri="{FF2B5EF4-FFF2-40B4-BE49-F238E27FC236}">
                      <a16:creationId xmlns:a16="http://schemas.microsoft.com/office/drawing/2014/main" id="{C7227643-2774-44ED-B960-557BFF4742C8}"/>
                    </a:ext>
                  </a:extLst>
                </p:cNvPr>
                <p:cNvPicPr/>
                <p:nvPr/>
              </p:nvPicPr>
              <p:blipFill>
                <a:blip r:embed="rId640"/>
                <a:stretch>
                  <a:fillRect/>
                </a:stretch>
              </p:blipFill>
              <p:spPr>
                <a:xfrm>
                  <a:off x="5163053" y="5043667"/>
                  <a:ext cx="2034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404" name="Freihand 403">
                  <a:extLst>
                    <a:ext uri="{FF2B5EF4-FFF2-40B4-BE49-F238E27FC236}">
                      <a16:creationId xmlns:a16="http://schemas.microsoft.com/office/drawing/2014/main" id="{D14212F3-D77B-454A-9297-1857E54EDC62}"/>
                    </a:ext>
                  </a:extLst>
                </p14:cNvPr>
                <p14:cNvContentPartPr/>
                <p14:nvPr/>
              </p14:nvContentPartPr>
              <p14:xfrm>
                <a:off x="4918613" y="4946467"/>
                <a:ext cx="151560" cy="14760"/>
              </p14:xfrm>
            </p:contentPart>
          </mc:Choice>
          <mc:Fallback xmlns="">
            <p:pic>
              <p:nvPicPr>
                <p:cNvPr id="404" name="Freihand 403">
                  <a:extLst>
                    <a:ext uri="{FF2B5EF4-FFF2-40B4-BE49-F238E27FC236}">
                      <a16:creationId xmlns:a16="http://schemas.microsoft.com/office/drawing/2014/main" id="{D14212F3-D77B-454A-9297-1857E54EDC62}"/>
                    </a:ext>
                  </a:extLst>
                </p:cNvPr>
                <p:cNvPicPr/>
                <p:nvPr/>
              </p:nvPicPr>
              <p:blipFill>
                <a:blip r:embed="rId642"/>
                <a:stretch>
                  <a:fillRect/>
                </a:stretch>
              </p:blipFill>
              <p:spPr>
                <a:xfrm>
                  <a:off x="4914293" y="4942147"/>
                  <a:ext cx="1602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405" name="Freihand 404">
                  <a:extLst>
                    <a:ext uri="{FF2B5EF4-FFF2-40B4-BE49-F238E27FC236}">
                      <a16:creationId xmlns:a16="http://schemas.microsoft.com/office/drawing/2014/main" id="{EEBE3769-78CF-435F-BCB7-B9D9BDC66200}"/>
                    </a:ext>
                  </a:extLst>
                </p14:cNvPr>
                <p14:cNvContentPartPr/>
                <p14:nvPr/>
              </p14:nvContentPartPr>
              <p14:xfrm>
                <a:off x="5410013" y="4958707"/>
                <a:ext cx="46080" cy="144720"/>
              </p14:xfrm>
            </p:contentPart>
          </mc:Choice>
          <mc:Fallback xmlns="">
            <p:pic>
              <p:nvPicPr>
                <p:cNvPr id="405" name="Freihand 404">
                  <a:extLst>
                    <a:ext uri="{FF2B5EF4-FFF2-40B4-BE49-F238E27FC236}">
                      <a16:creationId xmlns:a16="http://schemas.microsoft.com/office/drawing/2014/main" id="{EEBE3769-78CF-435F-BCB7-B9D9BDC66200}"/>
                    </a:ext>
                  </a:extLst>
                </p:cNvPr>
                <p:cNvPicPr/>
                <p:nvPr/>
              </p:nvPicPr>
              <p:blipFill>
                <a:blip r:embed="rId644"/>
                <a:stretch>
                  <a:fillRect/>
                </a:stretch>
              </p:blipFill>
              <p:spPr>
                <a:xfrm>
                  <a:off x="5405693" y="4954387"/>
                  <a:ext cx="5472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406" name="Freihand 405">
                  <a:extLst>
                    <a:ext uri="{FF2B5EF4-FFF2-40B4-BE49-F238E27FC236}">
                      <a16:creationId xmlns:a16="http://schemas.microsoft.com/office/drawing/2014/main" id="{CDB30FDA-631D-4EA1-BCF8-7FF692EA7B3C}"/>
                    </a:ext>
                  </a:extLst>
                </p14:cNvPr>
                <p14:cNvContentPartPr/>
                <p14:nvPr/>
              </p14:nvContentPartPr>
              <p14:xfrm>
                <a:off x="5468693" y="4999747"/>
                <a:ext cx="113040" cy="96120"/>
              </p14:xfrm>
            </p:contentPart>
          </mc:Choice>
          <mc:Fallback xmlns="">
            <p:pic>
              <p:nvPicPr>
                <p:cNvPr id="406" name="Freihand 405">
                  <a:extLst>
                    <a:ext uri="{FF2B5EF4-FFF2-40B4-BE49-F238E27FC236}">
                      <a16:creationId xmlns:a16="http://schemas.microsoft.com/office/drawing/2014/main" id="{CDB30FDA-631D-4EA1-BCF8-7FF692EA7B3C}"/>
                    </a:ext>
                  </a:extLst>
                </p:cNvPr>
                <p:cNvPicPr/>
                <p:nvPr/>
              </p:nvPicPr>
              <p:blipFill>
                <a:blip r:embed="rId646"/>
                <a:stretch>
                  <a:fillRect/>
                </a:stretch>
              </p:blipFill>
              <p:spPr>
                <a:xfrm>
                  <a:off x="5464373" y="4995427"/>
                  <a:ext cx="1216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407" name="Freihand 406">
                  <a:extLst>
                    <a:ext uri="{FF2B5EF4-FFF2-40B4-BE49-F238E27FC236}">
                      <a16:creationId xmlns:a16="http://schemas.microsoft.com/office/drawing/2014/main" id="{6405515E-FFEA-4256-9A1D-10F7649BE382}"/>
                    </a:ext>
                  </a:extLst>
                </p14:cNvPr>
                <p14:cNvContentPartPr/>
                <p14:nvPr/>
              </p14:nvContentPartPr>
              <p14:xfrm>
                <a:off x="5569133" y="4997587"/>
                <a:ext cx="302760" cy="222480"/>
              </p14:xfrm>
            </p:contentPart>
          </mc:Choice>
          <mc:Fallback xmlns="">
            <p:pic>
              <p:nvPicPr>
                <p:cNvPr id="407" name="Freihand 406">
                  <a:extLst>
                    <a:ext uri="{FF2B5EF4-FFF2-40B4-BE49-F238E27FC236}">
                      <a16:creationId xmlns:a16="http://schemas.microsoft.com/office/drawing/2014/main" id="{6405515E-FFEA-4256-9A1D-10F7649BE382}"/>
                    </a:ext>
                  </a:extLst>
                </p:cNvPr>
                <p:cNvPicPr/>
                <p:nvPr/>
              </p:nvPicPr>
              <p:blipFill>
                <a:blip r:embed="rId648"/>
                <a:stretch>
                  <a:fillRect/>
                </a:stretch>
              </p:blipFill>
              <p:spPr>
                <a:xfrm>
                  <a:off x="5564813" y="4993267"/>
                  <a:ext cx="31140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408" name="Freihand 407">
                  <a:extLst>
                    <a:ext uri="{FF2B5EF4-FFF2-40B4-BE49-F238E27FC236}">
                      <a16:creationId xmlns:a16="http://schemas.microsoft.com/office/drawing/2014/main" id="{65DE56E3-D6F5-4BCF-9452-3B297C2A4335}"/>
                    </a:ext>
                  </a:extLst>
                </p14:cNvPr>
                <p14:cNvContentPartPr/>
                <p14:nvPr/>
              </p14:nvContentPartPr>
              <p14:xfrm>
                <a:off x="6087893" y="4990027"/>
                <a:ext cx="388800" cy="112680"/>
              </p14:xfrm>
            </p:contentPart>
          </mc:Choice>
          <mc:Fallback xmlns="">
            <p:pic>
              <p:nvPicPr>
                <p:cNvPr id="408" name="Freihand 407">
                  <a:extLst>
                    <a:ext uri="{FF2B5EF4-FFF2-40B4-BE49-F238E27FC236}">
                      <a16:creationId xmlns:a16="http://schemas.microsoft.com/office/drawing/2014/main" id="{65DE56E3-D6F5-4BCF-9452-3B297C2A4335}"/>
                    </a:ext>
                  </a:extLst>
                </p:cNvPr>
                <p:cNvPicPr/>
                <p:nvPr/>
              </p:nvPicPr>
              <p:blipFill>
                <a:blip r:embed="rId650"/>
                <a:stretch>
                  <a:fillRect/>
                </a:stretch>
              </p:blipFill>
              <p:spPr>
                <a:xfrm>
                  <a:off x="6083573" y="4985707"/>
                  <a:ext cx="3974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09" name="Freihand 408">
                  <a:extLst>
                    <a:ext uri="{FF2B5EF4-FFF2-40B4-BE49-F238E27FC236}">
                      <a16:creationId xmlns:a16="http://schemas.microsoft.com/office/drawing/2014/main" id="{770C266A-37FA-4119-852B-5CE1333A3B34}"/>
                    </a:ext>
                  </a:extLst>
                </p14:cNvPr>
                <p14:cNvContentPartPr/>
                <p14:nvPr/>
              </p14:nvContentPartPr>
              <p14:xfrm>
                <a:off x="6444293" y="4910467"/>
                <a:ext cx="30960" cy="45360"/>
              </p14:xfrm>
            </p:contentPart>
          </mc:Choice>
          <mc:Fallback xmlns="">
            <p:pic>
              <p:nvPicPr>
                <p:cNvPr id="409" name="Freihand 408">
                  <a:extLst>
                    <a:ext uri="{FF2B5EF4-FFF2-40B4-BE49-F238E27FC236}">
                      <a16:creationId xmlns:a16="http://schemas.microsoft.com/office/drawing/2014/main" id="{770C266A-37FA-4119-852B-5CE1333A3B34}"/>
                    </a:ext>
                  </a:extLst>
                </p:cNvPr>
                <p:cNvPicPr/>
                <p:nvPr/>
              </p:nvPicPr>
              <p:blipFill>
                <a:blip r:embed="rId652"/>
                <a:stretch>
                  <a:fillRect/>
                </a:stretch>
              </p:blipFill>
              <p:spPr>
                <a:xfrm>
                  <a:off x="6439973" y="4906147"/>
                  <a:ext cx="396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410" name="Freihand 409">
                  <a:extLst>
                    <a:ext uri="{FF2B5EF4-FFF2-40B4-BE49-F238E27FC236}">
                      <a16:creationId xmlns:a16="http://schemas.microsoft.com/office/drawing/2014/main" id="{43B99000-CDFA-403B-A7D6-4BF9392A3761}"/>
                    </a:ext>
                  </a:extLst>
                </p14:cNvPr>
                <p14:cNvContentPartPr/>
                <p14:nvPr/>
              </p14:nvContentPartPr>
              <p14:xfrm>
                <a:off x="6520613" y="4928827"/>
                <a:ext cx="127800" cy="123840"/>
              </p14:xfrm>
            </p:contentPart>
          </mc:Choice>
          <mc:Fallback xmlns="">
            <p:pic>
              <p:nvPicPr>
                <p:cNvPr id="410" name="Freihand 409">
                  <a:extLst>
                    <a:ext uri="{FF2B5EF4-FFF2-40B4-BE49-F238E27FC236}">
                      <a16:creationId xmlns:a16="http://schemas.microsoft.com/office/drawing/2014/main" id="{43B99000-CDFA-403B-A7D6-4BF9392A3761}"/>
                    </a:ext>
                  </a:extLst>
                </p:cNvPr>
                <p:cNvPicPr/>
                <p:nvPr/>
              </p:nvPicPr>
              <p:blipFill>
                <a:blip r:embed="rId654"/>
                <a:stretch>
                  <a:fillRect/>
                </a:stretch>
              </p:blipFill>
              <p:spPr>
                <a:xfrm>
                  <a:off x="6516293" y="4924507"/>
                  <a:ext cx="1364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411" name="Freihand 410">
                  <a:extLst>
                    <a:ext uri="{FF2B5EF4-FFF2-40B4-BE49-F238E27FC236}">
                      <a16:creationId xmlns:a16="http://schemas.microsoft.com/office/drawing/2014/main" id="{79EED035-7E41-4E9A-A08C-56FDF9C96B83}"/>
                    </a:ext>
                  </a:extLst>
                </p14:cNvPr>
                <p14:cNvContentPartPr/>
                <p14:nvPr/>
              </p14:nvContentPartPr>
              <p14:xfrm>
                <a:off x="6812213" y="4838827"/>
                <a:ext cx="401760" cy="187920"/>
              </p14:xfrm>
            </p:contentPart>
          </mc:Choice>
          <mc:Fallback xmlns="">
            <p:pic>
              <p:nvPicPr>
                <p:cNvPr id="411" name="Freihand 410">
                  <a:extLst>
                    <a:ext uri="{FF2B5EF4-FFF2-40B4-BE49-F238E27FC236}">
                      <a16:creationId xmlns:a16="http://schemas.microsoft.com/office/drawing/2014/main" id="{79EED035-7E41-4E9A-A08C-56FDF9C96B83}"/>
                    </a:ext>
                  </a:extLst>
                </p:cNvPr>
                <p:cNvPicPr/>
                <p:nvPr/>
              </p:nvPicPr>
              <p:blipFill>
                <a:blip r:embed="rId656"/>
                <a:stretch>
                  <a:fillRect/>
                </a:stretch>
              </p:blipFill>
              <p:spPr>
                <a:xfrm>
                  <a:off x="6807893" y="4834507"/>
                  <a:ext cx="4104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412" name="Freihand 411">
                  <a:extLst>
                    <a:ext uri="{FF2B5EF4-FFF2-40B4-BE49-F238E27FC236}">
                      <a16:creationId xmlns:a16="http://schemas.microsoft.com/office/drawing/2014/main" id="{37F1288B-05B6-43D5-BF7A-63BE756DD4EB}"/>
                    </a:ext>
                  </a:extLst>
                </p14:cNvPr>
                <p14:cNvContentPartPr/>
                <p14:nvPr/>
              </p14:nvContentPartPr>
              <p14:xfrm>
                <a:off x="7120013" y="4833067"/>
                <a:ext cx="360" cy="360"/>
              </p14:xfrm>
            </p:contentPart>
          </mc:Choice>
          <mc:Fallback xmlns="">
            <p:pic>
              <p:nvPicPr>
                <p:cNvPr id="412" name="Freihand 411">
                  <a:extLst>
                    <a:ext uri="{FF2B5EF4-FFF2-40B4-BE49-F238E27FC236}">
                      <a16:creationId xmlns:a16="http://schemas.microsoft.com/office/drawing/2014/main" id="{37F1288B-05B6-43D5-BF7A-63BE756DD4EB}"/>
                    </a:ext>
                  </a:extLst>
                </p:cNvPr>
                <p:cNvPicPr/>
                <p:nvPr/>
              </p:nvPicPr>
              <p:blipFill>
                <a:blip r:embed="rId481"/>
                <a:stretch>
                  <a:fillRect/>
                </a:stretch>
              </p:blipFill>
              <p:spPr>
                <a:xfrm>
                  <a:off x="7115693" y="4828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413" name="Freihand 412">
                  <a:extLst>
                    <a:ext uri="{FF2B5EF4-FFF2-40B4-BE49-F238E27FC236}">
                      <a16:creationId xmlns:a16="http://schemas.microsoft.com/office/drawing/2014/main" id="{EC649EE0-6ABC-44D2-BA30-BAF98FFABB4B}"/>
                    </a:ext>
                  </a:extLst>
                </p14:cNvPr>
                <p14:cNvContentPartPr/>
                <p14:nvPr/>
              </p14:nvContentPartPr>
              <p14:xfrm>
                <a:off x="7400813" y="4891747"/>
                <a:ext cx="163080" cy="117000"/>
              </p14:xfrm>
            </p:contentPart>
          </mc:Choice>
          <mc:Fallback xmlns="">
            <p:pic>
              <p:nvPicPr>
                <p:cNvPr id="413" name="Freihand 412">
                  <a:extLst>
                    <a:ext uri="{FF2B5EF4-FFF2-40B4-BE49-F238E27FC236}">
                      <a16:creationId xmlns:a16="http://schemas.microsoft.com/office/drawing/2014/main" id="{EC649EE0-6ABC-44D2-BA30-BAF98FFABB4B}"/>
                    </a:ext>
                  </a:extLst>
                </p:cNvPr>
                <p:cNvPicPr/>
                <p:nvPr/>
              </p:nvPicPr>
              <p:blipFill>
                <a:blip r:embed="rId659"/>
                <a:stretch>
                  <a:fillRect/>
                </a:stretch>
              </p:blipFill>
              <p:spPr>
                <a:xfrm>
                  <a:off x="7396493" y="4887427"/>
                  <a:ext cx="1717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414" name="Freihand 413">
                  <a:extLst>
                    <a:ext uri="{FF2B5EF4-FFF2-40B4-BE49-F238E27FC236}">
                      <a16:creationId xmlns:a16="http://schemas.microsoft.com/office/drawing/2014/main" id="{31C2EC9A-EA66-4A38-8593-AB82B495C2E5}"/>
                    </a:ext>
                  </a:extLst>
                </p14:cNvPr>
                <p14:cNvContentPartPr/>
                <p14:nvPr/>
              </p14:nvContentPartPr>
              <p14:xfrm>
                <a:off x="7615373" y="4789867"/>
                <a:ext cx="117360" cy="181800"/>
              </p14:xfrm>
            </p:contentPart>
          </mc:Choice>
          <mc:Fallback xmlns="">
            <p:pic>
              <p:nvPicPr>
                <p:cNvPr id="414" name="Freihand 413">
                  <a:extLst>
                    <a:ext uri="{FF2B5EF4-FFF2-40B4-BE49-F238E27FC236}">
                      <a16:creationId xmlns:a16="http://schemas.microsoft.com/office/drawing/2014/main" id="{31C2EC9A-EA66-4A38-8593-AB82B495C2E5}"/>
                    </a:ext>
                  </a:extLst>
                </p:cNvPr>
                <p:cNvPicPr/>
                <p:nvPr/>
              </p:nvPicPr>
              <p:blipFill>
                <a:blip r:embed="rId661"/>
                <a:stretch>
                  <a:fillRect/>
                </a:stretch>
              </p:blipFill>
              <p:spPr>
                <a:xfrm>
                  <a:off x="7611053" y="4785547"/>
                  <a:ext cx="1260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415" name="Freihand 414">
                  <a:extLst>
                    <a:ext uri="{FF2B5EF4-FFF2-40B4-BE49-F238E27FC236}">
                      <a16:creationId xmlns:a16="http://schemas.microsoft.com/office/drawing/2014/main" id="{ABFED81D-F017-4877-A1A3-84B0CAC0F63A}"/>
                    </a:ext>
                  </a:extLst>
                </p14:cNvPr>
                <p14:cNvContentPartPr/>
                <p14:nvPr/>
              </p14:nvContentPartPr>
              <p14:xfrm>
                <a:off x="7745693" y="4845667"/>
                <a:ext cx="252360" cy="115920"/>
              </p14:xfrm>
            </p:contentPart>
          </mc:Choice>
          <mc:Fallback xmlns="">
            <p:pic>
              <p:nvPicPr>
                <p:cNvPr id="415" name="Freihand 414">
                  <a:extLst>
                    <a:ext uri="{FF2B5EF4-FFF2-40B4-BE49-F238E27FC236}">
                      <a16:creationId xmlns:a16="http://schemas.microsoft.com/office/drawing/2014/main" id="{ABFED81D-F017-4877-A1A3-84B0CAC0F63A}"/>
                    </a:ext>
                  </a:extLst>
                </p:cNvPr>
                <p:cNvPicPr/>
                <p:nvPr/>
              </p:nvPicPr>
              <p:blipFill>
                <a:blip r:embed="rId663"/>
                <a:stretch>
                  <a:fillRect/>
                </a:stretch>
              </p:blipFill>
              <p:spPr>
                <a:xfrm>
                  <a:off x="7741373" y="4841347"/>
                  <a:ext cx="2610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416" name="Freihand 415">
                  <a:extLst>
                    <a:ext uri="{FF2B5EF4-FFF2-40B4-BE49-F238E27FC236}">
                      <a16:creationId xmlns:a16="http://schemas.microsoft.com/office/drawing/2014/main" id="{856F98D4-05EE-47BE-8B12-3141A3241648}"/>
                    </a:ext>
                  </a:extLst>
                </p14:cNvPr>
                <p14:cNvContentPartPr/>
                <p14:nvPr/>
              </p14:nvContentPartPr>
              <p14:xfrm>
                <a:off x="4365653" y="5390707"/>
                <a:ext cx="189360" cy="111960"/>
              </p14:xfrm>
            </p:contentPart>
          </mc:Choice>
          <mc:Fallback xmlns="">
            <p:pic>
              <p:nvPicPr>
                <p:cNvPr id="416" name="Freihand 415">
                  <a:extLst>
                    <a:ext uri="{FF2B5EF4-FFF2-40B4-BE49-F238E27FC236}">
                      <a16:creationId xmlns:a16="http://schemas.microsoft.com/office/drawing/2014/main" id="{856F98D4-05EE-47BE-8B12-3141A3241648}"/>
                    </a:ext>
                  </a:extLst>
                </p:cNvPr>
                <p:cNvPicPr/>
                <p:nvPr/>
              </p:nvPicPr>
              <p:blipFill>
                <a:blip r:embed="rId665"/>
                <a:stretch>
                  <a:fillRect/>
                </a:stretch>
              </p:blipFill>
              <p:spPr>
                <a:xfrm>
                  <a:off x="4361333" y="5386387"/>
                  <a:ext cx="1980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417" name="Freihand 416">
                  <a:extLst>
                    <a:ext uri="{FF2B5EF4-FFF2-40B4-BE49-F238E27FC236}">
                      <a16:creationId xmlns:a16="http://schemas.microsoft.com/office/drawing/2014/main" id="{5773259E-D34D-4205-AF25-05FE791613DA}"/>
                    </a:ext>
                  </a:extLst>
                </p14:cNvPr>
                <p14:cNvContentPartPr/>
                <p14:nvPr/>
              </p14:nvContentPartPr>
              <p14:xfrm>
                <a:off x="4599293" y="5416987"/>
                <a:ext cx="104760" cy="86040"/>
              </p14:xfrm>
            </p:contentPart>
          </mc:Choice>
          <mc:Fallback xmlns="">
            <p:pic>
              <p:nvPicPr>
                <p:cNvPr id="417" name="Freihand 416">
                  <a:extLst>
                    <a:ext uri="{FF2B5EF4-FFF2-40B4-BE49-F238E27FC236}">
                      <a16:creationId xmlns:a16="http://schemas.microsoft.com/office/drawing/2014/main" id="{5773259E-D34D-4205-AF25-05FE791613DA}"/>
                    </a:ext>
                  </a:extLst>
                </p:cNvPr>
                <p:cNvPicPr/>
                <p:nvPr/>
              </p:nvPicPr>
              <p:blipFill>
                <a:blip r:embed="rId667"/>
                <a:stretch>
                  <a:fillRect/>
                </a:stretch>
              </p:blipFill>
              <p:spPr>
                <a:xfrm>
                  <a:off x="4594973" y="5412667"/>
                  <a:ext cx="1134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418" name="Freihand 417">
                  <a:extLst>
                    <a:ext uri="{FF2B5EF4-FFF2-40B4-BE49-F238E27FC236}">
                      <a16:creationId xmlns:a16="http://schemas.microsoft.com/office/drawing/2014/main" id="{35261792-08B8-4199-ABF2-CCCEC250F61D}"/>
                    </a:ext>
                  </a:extLst>
                </p14:cNvPr>
                <p14:cNvContentPartPr/>
                <p14:nvPr/>
              </p14:nvContentPartPr>
              <p14:xfrm>
                <a:off x="4712693" y="5325187"/>
                <a:ext cx="232920" cy="268560"/>
              </p14:xfrm>
            </p:contentPart>
          </mc:Choice>
          <mc:Fallback xmlns="">
            <p:pic>
              <p:nvPicPr>
                <p:cNvPr id="418" name="Freihand 417">
                  <a:extLst>
                    <a:ext uri="{FF2B5EF4-FFF2-40B4-BE49-F238E27FC236}">
                      <a16:creationId xmlns:a16="http://schemas.microsoft.com/office/drawing/2014/main" id="{35261792-08B8-4199-ABF2-CCCEC250F61D}"/>
                    </a:ext>
                  </a:extLst>
                </p:cNvPr>
                <p:cNvPicPr/>
                <p:nvPr/>
              </p:nvPicPr>
              <p:blipFill>
                <a:blip r:embed="rId669"/>
                <a:stretch>
                  <a:fillRect/>
                </a:stretch>
              </p:blipFill>
              <p:spPr>
                <a:xfrm>
                  <a:off x="4708373" y="5320867"/>
                  <a:ext cx="24156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419" name="Freihand 418">
                  <a:extLst>
                    <a:ext uri="{FF2B5EF4-FFF2-40B4-BE49-F238E27FC236}">
                      <a16:creationId xmlns:a16="http://schemas.microsoft.com/office/drawing/2014/main" id="{9F6A8F37-B969-4BD4-A1E6-59EC02793F81}"/>
                    </a:ext>
                  </a:extLst>
                </p14:cNvPr>
                <p14:cNvContentPartPr/>
                <p14:nvPr/>
              </p14:nvContentPartPr>
              <p14:xfrm>
                <a:off x="4927973" y="5334907"/>
                <a:ext cx="42840" cy="37800"/>
              </p14:xfrm>
            </p:contentPart>
          </mc:Choice>
          <mc:Fallback xmlns="">
            <p:pic>
              <p:nvPicPr>
                <p:cNvPr id="419" name="Freihand 418">
                  <a:extLst>
                    <a:ext uri="{FF2B5EF4-FFF2-40B4-BE49-F238E27FC236}">
                      <a16:creationId xmlns:a16="http://schemas.microsoft.com/office/drawing/2014/main" id="{9F6A8F37-B969-4BD4-A1E6-59EC02793F81}"/>
                    </a:ext>
                  </a:extLst>
                </p:cNvPr>
                <p:cNvPicPr/>
                <p:nvPr/>
              </p:nvPicPr>
              <p:blipFill>
                <a:blip r:embed="rId671"/>
                <a:stretch>
                  <a:fillRect/>
                </a:stretch>
              </p:blipFill>
              <p:spPr>
                <a:xfrm>
                  <a:off x="4923653" y="5330587"/>
                  <a:ext cx="514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420" name="Freihand 419">
                  <a:extLst>
                    <a:ext uri="{FF2B5EF4-FFF2-40B4-BE49-F238E27FC236}">
                      <a16:creationId xmlns:a16="http://schemas.microsoft.com/office/drawing/2014/main" id="{776C0183-263B-410E-84CE-160010B7A969}"/>
                    </a:ext>
                  </a:extLst>
                </p14:cNvPr>
                <p14:cNvContentPartPr/>
                <p14:nvPr/>
              </p14:nvContentPartPr>
              <p14:xfrm>
                <a:off x="5017253" y="5304667"/>
                <a:ext cx="147240" cy="151560"/>
              </p14:xfrm>
            </p:contentPart>
          </mc:Choice>
          <mc:Fallback xmlns="">
            <p:pic>
              <p:nvPicPr>
                <p:cNvPr id="420" name="Freihand 419">
                  <a:extLst>
                    <a:ext uri="{FF2B5EF4-FFF2-40B4-BE49-F238E27FC236}">
                      <a16:creationId xmlns:a16="http://schemas.microsoft.com/office/drawing/2014/main" id="{776C0183-263B-410E-84CE-160010B7A969}"/>
                    </a:ext>
                  </a:extLst>
                </p:cNvPr>
                <p:cNvPicPr/>
                <p:nvPr/>
              </p:nvPicPr>
              <p:blipFill>
                <a:blip r:embed="rId673"/>
                <a:stretch>
                  <a:fillRect/>
                </a:stretch>
              </p:blipFill>
              <p:spPr>
                <a:xfrm>
                  <a:off x="5012933" y="5300347"/>
                  <a:ext cx="1558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421" name="Freihand 420">
                  <a:extLst>
                    <a:ext uri="{FF2B5EF4-FFF2-40B4-BE49-F238E27FC236}">
                      <a16:creationId xmlns:a16="http://schemas.microsoft.com/office/drawing/2014/main" id="{F810A76E-E0C6-4BD0-BBF3-D5FACEF918CF}"/>
                    </a:ext>
                  </a:extLst>
                </p14:cNvPr>
                <p14:cNvContentPartPr/>
                <p14:nvPr/>
              </p14:nvContentPartPr>
              <p14:xfrm>
                <a:off x="4606853" y="5283067"/>
                <a:ext cx="708840" cy="162000"/>
              </p14:xfrm>
            </p:contentPart>
          </mc:Choice>
          <mc:Fallback xmlns="">
            <p:pic>
              <p:nvPicPr>
                <p:cNvPr id="421" name="Freihand 420">
                  <a:extLst>
                    <a:ext uri="{FF2B5EF4-FFF2-40B4-BE49-F238E27FC236}">
                      <a16:creationId xmlns:a16="http://schemas.microsoft.com/office/drawing/2014/main" id="{F810A76E-E0C6-4BD0-BBF3-D5FACEF918CF}"/>
                    </a:ext>
                  </a:extLst>
                </p:cNvPr>
                <p:cNvPicPr/>
                <p:nvPr/>
              </p:nvPicPr>
              <p:blipFill>
                <a:blip r:embed="rId675"/>
                <a:stretch>
                  <a:fillRect/>
                </a:stretch>
              </p:blipFill>
              <p:spPr>
                <a:xfrm>
                  <a:off x="4602533" y="5278747"/>
                  <a:ext cx="71748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422" name="Freihand 421">
                  <a:extLst>
                    <a:ext uri="{FF2B5EF4-FFF2-40B4-BE49-F238E27FC236}">
                      <a16:creationId xmlns:a16="http://schemas.microsoft.com/office/drawing/2014/main" id="{3E263A30-539B-4CAA-8F32-6643CD0EC948}"/>
                    </a:ext>
                  </a:extLst>
                </p14:cNvPr>
                <p14:cNvContentPartPr/>
                <p14:nvPr/>
              </p14:nvContentPartPr>
              <p14:xfrm>
                <a:off x="5606213" y="5294587"/>
                <a:ext cx="27000" cy="127440"/>
              </p14:xfrm>
            </p:contentPart>
          </mc:Choice>
          <mc:Fallback xmlns="">
            <p:pic>
              <p:nvPicPr>
                <p:cNvPr id="422" name="Freihand 421">
                  <a:extLst>
                    <a:ext uri="{FF2B5EF4-FFF2-40B4-BE49-F238E27FC236}">
                      <a16:creationId xmlns:a16="http://schemas.microsoft.com/office/drawing/2014/main" id="{3E263A30-539B-4CAA-8F32-6643CD0EC948}"/>
                    </a:ext>
                  </a:extLst>
                </p:cNvPr>
                <p:cNvPicPr/>
                <p:nvPr/>
              </p:nvPicPr>
              <p:blipFill>
                <a:blip r:embed="rId677"/>
                <a:stretch>
                  <a:fillRect/>
                </a:stretch>
              </p:blipFill>
              <p:spPr>
                <a:xfrm>
                  <a:off x="5601893" y="5290267"/>
                  <a:ext cx="3564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423" name="Freihand 422">
                  <a:extLst>
                    <a:ext uri="{FF2B5EF4-FFF2-40B4-BE49-F238E27FC236}">
                      <a16:creationId xmlns:a16="http://schemas.microsoft.com/office/drawing/2014/main" id="{97288178-E42B-413C-A8A4-68C2885FDD65}"/>
                    </a:ext>
                  </a:extLst>
                </p14:cNvPr>
                <p14:cNvContentPartPr/>
                <p14:nvPr/>
              </p14:nvContentPartPr>
              <p14:xfrm>
                <a:off x="5607293" y="5296027"/>
                <a:ext cx="114840" cy="64440"/>
              </p14:xfrm>
            </p:contentPart>
          </mc:Choice>
          <mc:Fallback xmlns="">
            <p:pic>
              <p:nvPicPr>
                <p:cNvPr id="423" name="Freihand 422">
                  <a:extLst>
                    <a:ext uri="{FF2B5EF4-FFF2-40B4-BE49-F238E27FC236}">
                      <a16:creationId xmlns:a16="http://schemas.microsoft.com/office/drawing/2014/main" id="{97288178-E42B-413C-A8A4-68C2885FDD65}"/>
                    </a:ext>
                  </a:extLst>
                </p:cNvPr>
                <p:cNvPicPr/>
                <p:nvPr/>
              </p:nvPicPr>
              <p:blipFill>
                <a:blip r:embed="rId679"/>
                <a:stretch>
                  <a:fillRect/>
                </a:stretch>
              </p:blipFill>
              <p:spPr>
                <a:xfrm>
                  <a:off x="5602973" y="5291707"/>
                  <a:ext cx="1234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424" name="Freihand 423">
                  <a:extLst>
                    <a:ext uri="{FF2B5EF4-FFF2-40B4-BE49-F238E27FC236}">
                      <a16:creationId xmlns:a16="http://schemas.microsoft.com/office/drawing/2014/main" id="{F70DEEC0-1EE8-4039-883F-B848F5105EA9}"/>
                    </a:ext>
                  </a:extLst>
                </p14:cNvPr>
                <p14:cNvContentPartPr/>
                <p14:nvPr/>
              </p14:nvContentPartPr>
              <p14:xfrm>
                <a:off x="5623493" y="5390707"/>
                <a:ext cx="129240" cy="45000"/>
              </p14:xfrm>
            </p:contentPart>
          </mc:Choice>
          <mc:Fallback xmlns="">
            <p:pic>
              <p:nvPicPr>
                <p:cNvPr id="424" name="Freihand 423">
                  <a:extLst>
                    <a:ext uri="{FF2B5EF4-FFF2-40B4-BE49-F238E27FC236}">
                      <a16:creationId xmlns:a16="http://schemas.microsoft.com/office/drawing/2014/main" id="{F70DEEC0-1EE8-4039-883F-B848F5105EA9}"/>
                    </a:ext>
                  </a:extLst>
                </p:cNvPr>
                <p:cNvPicPr/>
                <p:nvPr/>
              </p:nvPicPr>
              <p:blipFill>
                <a:blip r:embed="rId681"/>
                <a:stretch>
                  <a:fillRect/>
                </a:stretch>
              </p:blipFill>
              <p:spPr>
                <a:xfrm>
                  <a:off x="5619173" y="5386387"/>
                  <a:ext cx="13788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25" name="Freihand 424">
                  <a:extLst>
                    <a:ext uri="{FF2B5EF4-FFF2-40B4-BE49-F238E27FC236}">
                      <a16:creationId xmlns:a16="http://schemas.microsoft.com/office/drawing/2014/main" id="{421A9C8B-D3C1-4374-9305-B4D137A99616}"/>
                    </a:ext>
                  </a:extLst>
                </p14:cNvPr>
                <p14:cNvContentPartPr/>
                <p14:nvPr/>
              </p14:nvContentPartPr>
              <p14:xfrm>
                <a:off x="5750213" y="5239147"/>
                <a:ext cx="237600" cy="162720"/>
              </p14:xfrm>
            </p:contentPart>
          </mc:Choice>
          <mc:Fallback xmlns="">
            <p:pic>
              <p:nvPicPr>
                <p:cNvPr id="425" name="Freihand 424">
                  <a:extLst>
                    <a:ext uri="{FF2B5EF4-FFF2-40B4-BE49-F238E27FC236}">
                      <a16:creationId xmlns:a16="http://schemas.microsoft.com/office/drawing/2014/main" id="{421A9C8B-D3C1-4374-9305-B4D137A99616}"/>
                    </a:ext>
                  </a:extLst>
                </p:cNvPr>
                <p:cNvPicPr/>
                <p:nvPr/>
              </p:nvPicPr>
              <p:blipFill>
                <a:blip r:embed="rId683"/>
                <a:stretch>
                  <a:fillRect/>
                </a:stretch>
              </p:blipFill>
              <p:spPr>
                <a:xfrm>
                  <a:off x="5745893" y="5234827"/>
                  <a:ext cx="2462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426" name="Freihand 425">
                  <a:extLst>
                    <a:ext uri="{FF2B5EF4-FFF2-40B4-BE49-F238E27FC236}">
                      <a16:creationId xmlns:a16="http://schemas.microsoft.com/office/drawing/2014/main" id="{DA43EA0F-A705-4A25-AA6C-7528A8E52A16}"/>
                    </a:ext>
                  </a:extLst>
                </p14:cNvPr>
                <p14:cNvContentPartPr/>
                <p14:nvPr/>
              </p14:nvContentPartPr>
              <p14:xfrm>
                <a:off x="5998613" y="5248147"/>
                <a:ext cx="113040" cy="125280"/>
              </p14:xfrm>
            </p:contentPart>
          </mc:Choice>
          <mc:Fallback xmlns="">
            <p:pic>
              <p:nvPicPr>
                <p:cNvPr id="426" name="Freihand 425">
                  <a:extLst>
                    <a:ext uri="{FF2B5EF4-FFF2-40B4-BE49-F238E27FC236}">
                      <a16:creationId xmlns:a16="http://schemas.microsoft.com/office/drawing/2014/main" id="{DA43EA0F-A705-4A25-AA6C-7528A8E52A16}"/>
                    </a:ext>
                  </a:extLst>
                </p:cNvPr>
                <p:cNvPicPr/>
                <p:nvPr/>
              </p:nvPicPr>
              <p:blipFill>
                <a:blip r:embed="rId685"/>
                <a:stretch>
                  <a:fillRect/>
                </a:stretch>
              </p:blipFill>
              <p:spPr>
                <a:xfrm>
                  <a:off x="5993933" y="5243827"/>
                  <a:ext cx="1216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427" name="Freihand 426">
                  <a:extLst>
                    <a:ext uri="{FF2B5EF4-FFF2-40B4-BE49-F238E27FC236}">
                      <a16:creationId xmlns:a16="http://schemas.microsoft.com/office/drawing/2014/main" id="{7F68729A-007F-4AFD-A768-890ED66C4818}"/>
                    </a:ext>
                  </a:extLst>
                </p14:cNvPr>
                <p14:cNvContentPartPr/>
                <p14:nvPr/>
              </p14:nvContentPartPr>
              <p14:xfrm>
                <a:off x="6183293" y="5303947"/>
                <a:ext cx="475560" cy="67320"/>
              </p14:xfrm>
            </p:contentPart>
          </mc:Choice>
          <mc:Fallback xmlns="">
            <p:pic>
              <p:nvPicPr>
                <p:cNvPr id="427" name="Freihand 426">
                  <a:extLst>
                    <a:ext uri="{FF2B5EF4-FFF2-40B4-BE49-F238E27FC236}">
                      <a16:creationId xmlns:a16="http://schemas.microsoft.com/office/drawing/2014/main" id="{7F68729A-007F-4AFD-A768-890ED66C4818}"/>
                    </a:ext>
                  </a:extLst>
                </p:cNvPr>
                <p:cNvPicPr/>
                <p:nvPr/>
              </p:nvPicPr>
              <p:blipFill>
                <a:blip r:embed="rId687"/>
                <a:stretch>
                  <a:fillRect/>
                </a:stretch>
              </p:blipFill>
              <p:spPr>
                <a:xfrm>
                  <a:off x="6178973" y="5299627"/>
                  <a:ext cx="4842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428" name="Freihand 427">
                  <a:extLst>
                    <a:ext uri="{FF2B5EF4-FFF2-40B4-BE49-F238E27FC236}">
                      <a16:creationId xmlns:a16="http://schemas.microsoft.com/office/drawing/2014/main" id="{9EBF6DE1-9CD6-4C46-95E4-ADAF9EEE7B9C}"/>
                    </a:ext>
                  </a:extLst>
                </p14:cNvPr>
                <p14:cNvContentPartPr/>
                <p14:nvPr/>
              </p14:nvContentPartPr>
              <p14:xfrm>
                <a:off x="6730493" y="5290987"/>
                <a:ext cx="221760" cy="58320"/>
              </p14:xfrm>
            </p:contentPart>
          </mc:Choice>
          <mc:Fallback xmlns="">
            <p:pic>
              <p:nvPicPr>
                <p:cNvPr id="428" name="Freihand 427">
                  <a:extLst>
                    <a:ext uri="{FF2B5EF4-FFF2-40B4-BE49-F238E27FC236}">
                      <a16:creationId xmlns:a16="http://schemas.microsoft.com/office/drawing/2014/main" id="{9EBF6DE1-9CD6-4C46-95E4-ADAF9EEE7B9C}"/>
                    </a:ext>
                  </a:extLst>
                </p:cNvPr>
                <p:cNvPicPr/>
                <p:nvPr/>
              </p:nvPicPr>
              <p:blipFill>
                <a:blip r:embed="rId689"/>
                <a:stretch>
                  <a:fillRect/>
                </a:stretch>
              </p:blipFill>
              <p:spPr>
                <a:xfrm>
                  <a:off x="6726173" y="5286667"/>
                  <a:ext cx="23040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429" name="Freihand 428">
                  <a:extLst>
                    <a:ext uri="{FF2B5EF4-FFF2-40B4-BE49-F238E27FC236}">
                      <a16:creationId xmlns:a16="http://schemas.microsoft.com/office/drawing/2014/main" id="{7CCD456F-2252-4330-A2B1-C5EA8163651D}"/>
                    </a:ext>
                  </a:extLst>
                </p14:cNvPr>
                <p14:cNvContentPartPr/>
                <p14:nvPr/>
              </p14:nvContentPartPr>
              <p14:xfrm>
                <a:off x="7032173" y="5271187"/>
                <a:ext cx="215280" cy="68040"/>
              </p14:xfrm>
            </p:contentPart>
          </mc:Choice>
          <mc:Fallback xmlns="">
            <p:pic>
              <p:nvPicPr>
                <p:cNvPr id="429" name="Freihand 428">
                  <a:extLst>
                    <a:ext uri="{FF2B5EF4-FFF2-40B4-BE49-F238E27FC236}">
                      <a16:creationId xmlns:a16="http://schemas.microsoft.com/office/drawing/2014/main" id="{7CCD456F-2252-4330-A2B1-C5EA8163651D}"/>
                    </a:ext>
                  </a:extLst>
                </p:cNvPr>
                <p:cNvPicPr/>
                <p:nvPr/>
              </p:nvPicPr>
              <p:blipFill>
                <a:blip r:embed="rId691"/>
                <a:stretch>
                  <a:fillRect/>
                </a:stretch>
              </p:blipFill>
              <p:spPr>
                <a:xfrm>
                  <a:off x="7027853" y="5266867"/>
                  <a:ext cx="2239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430" name="Freihand 429">
                  <a:extLst>
                    <a:ext uri="{FF2B5EF4-FFF2-40B4-BE49-F238E27FC236}">
                      <a16:creationId xmlns:a16="http://schemas.microsoft.com/office/drawing/2014/main" id="{862653DF-8E2C-4830-8090-B08A4C235BD3}"/>
                    </a:ext>
                  </a:extLst>
                </p14:cNvPr>
                <p14:cNvContentPartPr/>
                <p14:nvPr/>
              </p14:nvContentPartPr>
              <p14:xfrm>
                <a:off x="7438973" y="5172187"/>
                <a:ext cx="357120" cy="142200"/>
              </p14:xfrm>
            </p:contentPart>
          </mc:Choice>
          <mc:Fallback xmlns="">
            <p:pic>
              <p:nvPicPr>
                <p:cNvPr id="430" name="Freihand 429">
                  <a:extLst>
                    <a:ext uri="{FF2B5EF4-FFF2-40B4-BE49-F238E27FC236}">
                      <a16:creationId xmlns:a16="http://schemas.microsoft.com/office/drawing/2014/main" id="{862653DF-8E2C-4830-8090-B08A4C235BD3}"/>
                    </a:ext>
                  </a:extLst>
                </p:cNvPr>
                <p:cNvPicPr/>
                <p:nvPr/>
              </p:nvPicPr>
              <p:blipFill>
                <a:blip r:embed="rId693"/>
                <a:stretch>
                  <a:fillRect/>
                </a:stretch>
              </p:blipFill>
              <p:spPr>
                <a:xfrm>
                  <a:off x="7434653" y="5167867"/>
                  <a:ext cx="3657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431" name="Freihand 430">
                  <a:extLst>
                    <a:ext uri="{FF2B5EF4-FFF2-40B4-BE49-F238E27FC236}">
                      <a16:creationId xmlns:a16="http://schemas.microsoft.com/office/drawing/2014/main" id="{802CE9A2-59A4-4ED9-A9D2-4886E91B45C3}"/>
                    </a:ext>
                  </a:extLst>
                </p14:cNvPr>
                <p14:cNvContentPartPr/>
                <p14:nvPr/>
              </p14:nvContentPartPr>
              <p14:xfrm>
                <a:off x="7813373" y="5106307"/>
                <a:ext cx="162360" cy="161640"/>
              </p14:xfrm>
            </p:contentPart>
          </mc:Choice>
          <mc:Fallback xmlns="">
            <p:pic>
              <p:nvPicPr>
                <p:cNvPr id="431" name="Freihand 430">
                  <a:extLst>
                    <a:ext uri="{FF2B5EF4-FFF2-40B4-BE49-F238E27FC236}">
                      <a16:creationId xmlns:a16="http://schemas.microsoft.com/office/drawing/2014/main" id="{802CE9A2-59A4-4ED9-A9D2-4886E91B45C3}"/>
                    </a:ext>
                  </a:extLst>
                </p:cNvPr>
                <p:cNvPicPr/>
                <p:nvPr/>
              </p:nvPicPr>
              <p:blipFill>
                <a:blip r:embed="rId695"/>
                <a:stretch>
                  <a:fillRect/>
                </a:stretch>
              </p:blipFill>
              <p:spPr>
                <a:xfrm>
                  <a:off x="7809053" y="5101987"/>
                  <a:ext cx="1710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439" name="Freihand 438">
                  <a:extLst>
                    <a:ext uri="{FF2B5EF4-FFF2-40B4-BE49-F238E27FC236}">
                      <a16:creationId xmlns:a16="http://schemas.microsoft.com/office/drawing/2014/main" id="{36B2CD2D-5841-4210-97A1-F52F069DFEEC}"/>
                    </a:ext>
                  </a:extLst>
                </p14:cNvPr>
                <p14:cNvContentPartPr/>
                <p14:nvPr/>
              </p14:nvContentPartPr>
              <p14:xfrm>
                <a:off x="8007413" y="5179027"/>
                <a:ext cx="136800" cy="208800"/>
              </p14:xfrm>
            </p:contentPart>
          </mc:Choice>
          <mc:Fallback xmlns="">
            <p:pic>
              <p:nvPicPr>
                <p:cNvPr id="439" name="Freihand 438">
                  <a:extLst>
                    <a:ext uri="{FF2B5EF4-FFF2-40B4-BE49-F238E27FC236}">
                      <a16:creationId xmlns:a16="http://schemas.microsoft.com/office/drawing/2014/main" id="{36B2CD2D-5841-4210-97A1-F52F069DFEEC}"/>
                    </a:ext>
                  </a:extLst>
                </p:cNvPr>
                <p:cNvPicPr/>
                <p:nvPr/>
              </p:nvPicPr>
              <p:blipFill>
                <a:blip r:embed="rId697"/>
                <a:stretch>
                  <a:fillRect/>
                </a:stretch>
              </p:blipFill>
              <p:spPr>
                <a:xfrm>
                  <a:off x="8003093" y="5174707"/>
                  <a:ext cx="14544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440" name="Freihand 439">
                  <a:extLst>
                    <a:ext uri="{FF2B5EF4-FFF2-40B4-BE49-F238E27FC236}">
                      <a16:creationId xmlns:a16="http://schemas.microsoft.com/office/drawing/2014/main" id="{CE9D3ACE-AB04-49B8-875F-E034AF230B49}"/>
                    </a:ext>
                  </a:extLst>
                </p14:cNvPr>
                <p14:cNvContentPartPr/>
                <p14:nvPr/>
              </p14:nvContentPartPr>
              <p14:xfrm>
                <a:off x="8202893" y="5045467"/>
                <a:ext cx="321120" cy="222120"/>
              </p14:xfrm>
            </p:contentPart>
          </mc:Choice>
          <mc:Fallback xmlns="">
            <p:pic>
              <p:nvPicPr>
                <p:cNvPr id="440" name="Freihand 439">
                  <a:extLst>
                    <a:ext uri="{FF2B5EF4-FFF2-40B4-BE49-F238E27FC236}">
                      <a16:creationId xmlns:a16="http://schemas.microsoft.com/office/drawing/2014/main" id="{CE9D3ACE-AB04-49B8-875F-E034AF230B49}"/>
                    </a:ext>
                  </a:extLst>
                </p:cNvPr>
                <p:cNvPicPr/>
                <p:nvPr/>
              </p:nvPicPr>
              <p:blipFill>
                <a:blip r:embed="rId699"/>
                <a:stretch>
                  <a:fillRect/>
                </a:stretch>
              </p:blipFill>
              <p:spPr>
                <a:xfrm>
                  <a:off x="8198573" y="5041147"/>
                  <a:ext cx="32976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445" name="Freihand 444">
                  <a:extLst>
                    <a:ext uri="{FF2B5EF4-FFF2-40B4-BE49-F238E27FC236}">
                      <a16:creationId xmlns:a16="http://schemas.microsoft.com/office/drawing/2014/main" id="{73815F96-7096-413C-8C63-F9ED187C66EA}"/>
                    </a:ext>
                  </a:extLst>
                </p14:cNvPr>
                <p14:cNvContentPartPr/>
                <p14:nvPr/>
              </p14:nvContentPartPr>
              <p14:xfrm>
                <a:off x="3721973" y="5856907"/>
                <a:ext cx="205920" cy="127800"/>
              </p14:xfrm>
            </p:contentPart>
          </mc:Choice>
          <mc:Fallback xmlns="">
            <p:pic>
              <p:nvPicPr>
                <p:cNvPr id="445" name="Freihand 444">
                  <a:extLst>
                    <a:ext uri="{FF2B5EF4-FFF2-40B4-BE49-F238E27FC236}">
                      <a16:creationId xmlns:a16="http://schemas.microsoft.com/office/drawing/2014/main" id="{73815F96-7096-413C-8C63-F9ED187C66EA}"/>
                    </a:ext>
                  </a:extLst>
                </p:cNvPr>
                <p:cNvPicPr/>
                <p:nvPr/>
              </p:nvPicPr>
              <p:blipFill>
                <a:blip r:embed="rId701"/>
                <a:stretch>
                  <a:fillRect/>
                </a:stretch>
              </p:blipFill>
              <p:spPr>
                <a:xfrm>
                  <a:off x="3717653" y="5852587"/>
                  <a:ext cx="2145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446" name="Freihand 445">
                  <a:extLst>
                    <a:ext uri="{FF2B5EF4-FFF2-40B4-BE49-F238E27FC236}">
                      <a16:creationId xmlns:a16="http://schemas.microsoft.com/office/drawing/2014/main" id="{50F87450-340B-4BFA-9542-F972FE5AB136}"/>
                    </a:ext>
                  </a:extLst>
                </p14:cNvPr>
                <p14:cNvContentPartPr/>
                <p14:nvPr/>
              </p14:nvContentPartPr>
              <p14:xfrm>
                <a:off x="4004933" y="5831347"/>
                <a:ext cx="216360" cy="279720"/>
              </p14:xfrm>
            </p:contentPart>
          </mc:Choice>
          <mc:Fallback xmlns="">
            <p:pic>
              <p:nvPicPr>
                <p:cNvPr id="446" name="Freihand 445">
                  <a:extLst>
                    <a:ext uri="{FF2B5EF4-FFF2-40B4-BE49-F238E27FC236}">
                      <a16:creationId xmlns:a16="http://schemas.microsoft.com/office/drawing/2014/main" id="{50F87450-340B-4BFA-9542-F972FE5AB136}"/>
                    </a:ext>
                  </a:extLst>
                </p:cNvPr>
                <p:cNvPicPr/>
                <p:nvPr/>
              </p:nvPicPr>
              <p:blipFill>
                <a:blip r:embed="rId703"/>
                <a:stretch>
                  <a:fillRect/>
                </a:stretch>
              </p:blipFill>
              <p:spPr>
                <a:xfrm>
                  <a:off x="4000613" y="5827027"/>
                  <a:ext cx="22500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447" name="Freihand 446">
                  <a:extLst>
                    <a:ext uri="{FF2B5EF4-FFF2-40B4-BE49-F238E27FC236}">
                      <a16:creationId xmlns:a16="http://schemas.microsoft.com/office/drawing/2014/main" id="{91DCB9E2-9D3B-413C-B535-8897AF13790C}"/>
                    </a:ext>
                  </a:extLst>
                </p14:cNvPr>
                <p14:cNvContentPartPr/>
                <p14:nvPr/>
              </p14:nvContentPartPr>
              <p14:xfrm>
                <a:off x="4213013" y="5747107"/>
                <a:ext cx="105480" cy="205200"/>
              </p14:xfrm>
            </p:contentPart>
          </mc:Choice>
          <mc:Fallback xmlns="">
            <p:pic>
              <p:nvPicPr>
                <p:cNvPr id="447" name="Freihand 446">
                  <a:extLst>
                    <a:ext uri="{FF2B5EF4-FFF2-40B4-BE49-F238E27FC236}">
                      <a16:creationId xmlns:a16="http://schemas.microsoft.com/office/drawing/2014/main" id="{91DCB9E2-9D3B-413C-B535-8897AF13790C}"/>
                    </a:ext>
                  </a:extLst>
                </p:cNvPr>
                <p:cNvPicPr/>
                <p:nvPr/>
              </p:nvPicPr>
              <p:blipFill>
                <a:blip r:embed="rId705"/>
                <a:stretch>
                  <a:fillRect/>
                </a:stretch>
              </p:blipFill>
              <p:spPr>
                <a:xfrm>
                  <a:off x="4208693" y="5742787"/>
                  <a:ext cx="1141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448" name="Freihand 447">
                  <a:extLst>
                    <a:ext uri="{FF2B5EF4-FFF2-40B4-BE49-F238E27FC236}">
                      <a16:creationId xmlns:a16="http://schemas.microsoft.com/office/drawing/2014/main" id="{A8E94FE8-8601-4AE2-8533-B78C2E50BA02}"/>
                    </a:ext>
                  </a:extLst>
                </p14:cNvPr>
                <p14:cNvContentPartPr/>
                <p14:nvPr/>
              </p14:nvContentPartPr>
              <p14:xfrm>
                <a:off x="4330733" y="5743147"/>
                <a:ext cx="79920" cy="200160"/>
              </p14:xfrm>
            </p:contentPart>
          </mc:Choice>
          <mc:Fallback xmlns="">
            <p:pic>
              <p:nvPicPr>
                <p:cNvPr id="448" name="Freihand 447">
                  <a:extLst>
                    <a:ext uri="{FF2B5EF4-FFF2-40B4-BE49-F238E27FC236}">
                      <a16:creationId xmlns:a16="http://schemas.microsoft.com/office/drawing/2014/main" id="{A8E94FE8-8601-4AE2-8533-B78C2E50BA02}"/>
                    </a:ext>
                  </a:extLst>
                </p:cNvPr>
                <p:cNvPicPr/>
                <p:nvPr/>
              </p:nvPicPr>
              <p:blipFill>
                <a:blip r:embed="rId707"/>
                <a:stretch>
                  <a:fillRect/>
                </a:stretch>
              </p:blipFill>
              <p:spPr>
                <a:xfrm>
                  <a:off x="4326413" y="5738827"/>
                  <a:ext cx="8856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449" name="Freihand 448">
                  <a:extLst>
                    <a:ext uri="{FF2B5EF4-FFF2-40B4-BE49-F238E27FC236}">
                      <a16:creationId xmlns:a16="http://schemas.microsoft.com/office/drawing/2014/main" id="{D5DB0EBE-5773-4ED5-8F25-BB9C8F976E3C}"/>
                    </a:ext>
                  </a:extLst>
                </p14:cNvPr>
                <p14:cNvContentPartPr/>
                <p14:nvPr/>
              </p14:nvContentPartPr>
              <p14:xfrm>
                <a:off x="4560773" y="5800747"/>
                <a:ext cx="113760" cy="132480"/>
              </p14:xfrm>
            </p:contentPart>
          </mc:Choice>
          <mc:Fallback xmlns="">
            <p:pic>
              <p:nvPicPr>
                <p:cNvPr id="449" name="Freihand 448">
                  <a:extLst>
                    <a:ext uri="{FF2B5EF4-FFF2-40B4-BE49-F238E27FC236}">
                      <a16:creationId xmlns:a16="http://schemas.microsoft.com/office/drawing/2014/main" id="{D5DB0EBE-5773-4ED5-8F25-BB9C8F976E3C}"/>
                    </a:ext>
                  </a:extLst>
                </p:cNvPr>
                <p:cNvPicPr/>
                <p:nvPr/>
              </p:nvPicPr>
              <p:blipFill>
                <a:blip r:embed="rId709"/>
                <a:stretch>
                  <a:fillRect/>
                </a:stretch>
              </p:blipFill>
              <p:spPr>
                <a:xfrm>
                  <a:off x="4556453" y="5796427"/>
                  <a:ext cx="1224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450" name="Freihand 449">
                  <a:extLst>
                    <a:ext uri="{FF2B5EF4-FFF2-40B4-BE49-F238E27FC236}">
                      <a16:creationId xmlns:a16="http://schemas.microsoft.com/office/drawing/2014/main" id="{198B15D6-831A-41E8-AEFB-52D70AE1CF83}"/>
                    </a:ext>
                  </a:extLst>
                </p14:cNvPr>
                <p14:cNvContentPartPr/>
                <p14:nvPr/>
              </p14:nvContentPartPr>
              <p14:xfrm>
                <a:off x="4734293" y="5721907"/>
                <a:ext cx="59400" cy="192960"/>
              </p14:xfrm>
            </p:contentPart>
          </mc:Choice>
          <mc:Fallback xmlns="">
            <p:pic>
              <p:nvPicPr>
                <p:cNvPr id="450" name="Freihand 449">
                  <a:extLst>
                    <a:ext uri="{FF2B5EF4-FFF2-40B4-BE49-F238E27FC236}">
                      <a16:creationId xmlns:a16="http://schemas.microsoft.com/office/drawing/2014/main" id="{198B15D6-831A-41E8-AEFB-52D70AE1CF83}"/>
                    </a:ext>
                  </a:extLst>
                </p:cNvPr>
                <p:cNvPicPr/>
                <p:nvPr/>
              </p:nvPicPr>
              <p:blipFill>
                <a:blip r:embed="rId711"/>
                <a:stretch>
                  <a:fillRect/>
                </a:stretch>
              </p:blipFill>
              <p:spPr>
                <a:xfrm>
                  <a:off x="4729973" y="5717587"/>
                  <a:ext cx="6804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451" name="Freihand 450">
                  <a:extLst>
                    <a:ext uri="{FF2B5EF4-FFF2-40B4-BE49-F238E27FC236}">
                      <a16:creationId xmlns:a16="http://schemas.microsoft.com/office/drawing/2014/main" id="{2141DF56-EF72-4D3A-811C-EA23F9CD07C5}"/>
                    </a:ext>
                  </a:extLst>
                </p14:cNvPr>
                <p14:cNvContentPartPr/>
                <p14:nvPr/>
              </p14:nvContentPartPr>
              <p14:xfrm>
                <a:off x="4829333" y="5728747"/>
                <a:ext cx="184320" cy="183960"/>
              </p14:xfrm>
            </p:contentPart>
          </mc:Choice>
          <mc:Fallback xmlns="">
            <p:pic>
              <p:nvPicPr>
                <p:cNvPr id="451" name="Freihand 450">
                  <a:extLst>
                    <a:ext uri="{FF2B5EF4-FFF2-40B4-BE49-F238E27FC236}">
                      <a16:creationId xmlns:a16="http://schemas.microsoft.com/office/drawing/2014/main" id="{2141DF56-EF72-4D3A-811C-EA23F9CD07C5}"/>
                    </a:ext>
                  </a:extLst>
                </p:cNvPr>
                <p:cNvPicPr/>
                <p:nvPr/>
              </p:nvPicPr>
              <p:blipFill>
                <a:blip r:embed="rId713"/>
                <a:stretch>
                  <a:fillRect/>
                </a:stretch>
              </p:blipFill>
              <p:spPr>
                <a:xfrm>
                  <a:off x="4825013" y="5724427"/>
                  <a:ext cx="19296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459" name="Freihand 458">
                  <a:extLst>
                    <a:ext uri="{FF2B5EF4-FFF2-40B4-BE49-F238E27FC236}">
                      <a16:creationId xmlns:a16="http://schemas.microsoft.com/office/drawing/2014/main" id="{BF55B08D-C38F-475F-89F2-68937076440D}"/>
                    </a:ext>
                  </a:extLst>
                </p14:cNvPr>
                <p14:cNvContentPartPr/>
                <p14:nvPr/>
              </p14:nvContentPartPr>
              <p14:xfrm>
                <a:off x="5246573" y="5730187"/>
                <a:ext cx="372960" cy="155520"/>
              </p14:xfrm>
            </p:contentPart>
          </mc:Choice>
          <mc:Fallback xmlns="">
            <p:pic>
              <p:nvPicPr>
                <p:cNvPr id="459" name="Freihand 458">
                  <a:extLst>
                    <a:ext uri="{FF2B5EF4-FFF2-40B4-BE49-F238E27FC236}">
                      <a16:creationId xmlns:a16="http://schemas.microsoft.com/office/drawing/2014/main" id="{BF55B08D-C38F-475F-89F2-68937076440D}"/>
                    </a:ext>
                  </a:extLst>
                </p:cNvPr>
                <p:cNvPicPr/>
                <p:nvPr/>
              </p:nvPicPr>
              <p:blipFill>
                <a:blip r:embed="rId715"/>
                <a:stretch>
                  <a:fillRect/>
                </a:stretch>
              </p:blipFill>
              <p:spPr>
                <a:xfrm>
                  <a:off x="5242253" y="5725867"/>
                  <a:ext cx="38160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460" name="Freihand 459">
                  <a:extLst>
                    <a:ext uri="{FF2B5EF4-FFF2-40B4-BE49-F238E27FC236}">
                      <a16:creationId xmlns:a16="http://schemas.microsoft.com/office/drawing/2014/main" id="{2DBA2A73-1CBB-43FA-8520-37C5A4AA75A6}"/>
                    </a:ext>
                  </a:extLst>
                </p14:cNvPr>
                <p14:cNvContentPartPr/>
                <p14:nvPr/>
              </p14:nvContentPartPr>
              <p14:xfrm>
                <a:off x="5595413" y="5655307"/>
                <a:ext cx="34560" cy="17640"/>
              </p14:xfrm>
            </p:contentPart>
          </mc:Choice>
          <mc:Fallback xmlns="">
            <p:pic>
              <p:nvPicPr>
                <p:cNvPr id="460" name="Freihand 459">
                  <a:extLst>
                    <a:ext uri="{FF2B5EF4-FFF2-40B4-BE49-F238E27FC236}">
                      <a16:creationId xmlns:a16="http://schemas.microsoft.com/office/drawing/2014/main" id="{2DBA2A73-1CBB-43FA-8520-37C5A4AA75A6}"/>
                    </a:ext>
                  </a:extLst>
                </p:cNvPr>
                <p:cNvPicPr/>
                <p:nvPr/>
              </p:nvPicPr>
              <p:blipFill>
                <a:blip r:embed="rId717"/>
                <a:stretch>
                  <a:fillRect/>
                </a:stretch>
              </p:blipFill>
              <p:spPr>
                <a:xfrm>
                  <a:off x="5591093" y="5650987"/>
                  <a:ext cx="432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462" name="Freihand 461">
                  <a:extLst>
                    <a:ext uri="{FF2B5EF4-FFF2-40B4-BE49-F238E27FC236}">
                      <a16:creationId xmlns:a16="http://schemas.microsoft.com/office/drawing/2014/main" id="{2C713D79-89C5-434B-8AA0-3C1148312071}"/>
                    </a:ext>
                  </a:extLst>
                </p14:cNvPr>
                <p14:cNvContentPartPr/>
                <p14:nvPr/>
              </p14:nvContentPartPr>
              <p14:xfrm>
                <a:off x="5943173" y="5752147"/>
                <a:ext cx="70560" cy="128880"/>
              </p14:xfrm>
            </p:contentPart>
          </mc:Choice>
          <mc:Fallback xmlns="">
            <p:pic>
              <p:nvPicPr>
                <p:cNvPr id="462" name="Freihand 461">
                  <a:extLst>
                    <a:ext uri="{FF2B5EF4-FFF2-40B4-BE49-F238E27FC236}">
                      <a16:creationId xmlns:a16="http://schemas.microsoft.com/office/drawing/2014/main" id="{2C713D79-89C5-434B-8AA0-3C1148312071}"/>
                    </a:ext>
                  </a:extLst>
                </p:cNvPr>
                <p:cNvPicPr/>
                <p:nvPr/>
              </p:nvPicPr>
              <p:blipFill>
                <a:blip r:embed="rId719"/>
                <a:stretch>
                  <a:fillRect/>
                </a:stretch>
              </p:blipFill>
              <p:spPr>
                <a:xfrm>
                  <a:off x="5938853" y="5747827"/>
                  <a:ext cx="792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463" name="Freihand 462">
                  <a:extLst>
                    <a:ext uri="{FF2B5EF4-FFF2-40B4-BE49-F238E27FC236}">
                      <a16:creationId xmlns:a16="http://schemas.microsoft.com/office/drawing/2014/main" id="{581F232D-F9C6-4192-91B1-B7CDA977FAB6}"/>
                    </a:ext>
                  </a:extLst>
                </p14:cNvPr>
                <p14:cNvContentPartPr/>
                <p14:nvPr/>
              </p14:nvContentPartPr>
              <p14:xfrm>
                <a:off x="6062333" y="5607787"/>
                <a:ext cx="221400" cy="201600"/>
              </p14:xfrm>
            </p:contentPart>
          </mc:Choice>
          <mc:Fallback xmlns="">
            <p:pic>
              <p:nvPicPr>
                <p:cNvPr id="463" name="Freihand 462">
                  <a:extLst>
                    <a:ext uri="{FF2B5EF4-FFF2-40B4-BE49-F238E27FC236}">
                      <a16:creationId xmlns:a16="http://schemas.microsoft.com/office/drawing/2014/main" id="{581F232D-F9C6-4192-91B1-B7CDA977FAB6}"/>
                    </a:ext>
                  </a:extLst>
                </p:cNvPr>
                <p:cNvPicPr/>
                <p:nvPr/>
              </p:nvPicPr>
              <p:blipFill>
                <a:blip r:embed="rId721"/>
                <a:stretch>
                  <a:fillRect/>
                </a:stretch>
              </p:blipFill>
              <p:spPr>
                <a:xfrm>
                  <a:off x="6058013" y="5603467"/>
                  <a:ext cx="2300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464" name="Freihand 463">
                  <a:extLst>
                    <a:ext uri="{FF2B5EF4-FFF2-40B4-BE49-F238E27FC236}">
                      <a16:creationId xmlns:a16="http://schemas.microsoft.com/office/drawing/2014/main" id="{CD778687-69F8-438C-9F88-29C58A3D3FFD}"/>
                    </a:ext>
                  </a:extLst>
                </p14:cNvPr>
                <p14:cNvContentPartPr/>
                <p14:nvPr/>
              </p14:nvContentPartPr>
              <p14:xfrm>
                <a:off x="6253853" y="5617867"/>
                <a:ext cx="21960" cy="38520"/>
              </p14:xfrm>
            </p:contentPart>
          </mc:Choice>
          <mc:Fallback xmlns="">
            <p:pic>
              <p:nvPicPr>
                <p:cNvPr id="464" name="Freihand 463">
                  <a:extLst>
                    <a:ext uri="{FF2B5EF4-FFF2-40B4-BE49-F238E27FC236}">
                      <a16:creationId xmlns:a16="http://schemas.microsoft.com/office/drawing/2014/main" id="{CD778687-69F8-438C-9F88-29C58A3D3FFD}"/>
                    </a:ext>
                  </a:extLst>
                </p:cNvPr>
                <p:cNvPicPr/>
                <p:nvPr/>
              </p:nvPicPr>
              <p:blipFill>
                <a:blip r:embed="rId723"/>
                <a:stretch>
                  <a:fillRect/>
                </a:stretch>
              </p:blipFill>
              <p:spPr>
                <a:xfrm>
                  <a:off x="6249533" y="5613547"/>
                  <a:ext cx="306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465" name="Freihand 464">
                  <a:extLst>
                    <a:ext uri="{FF2B5EF4-FFF2-40B4-BE49-F238E27FC236}">
                      <a16:creationId xmlns:a16="http://schemas.microsoft.com/office/drawing/2014/main" id="{C26F58C5-ADEE-4676-8F57-B7812B51EFA7}"/>
                    </a:ext>
                  </a:extLst>
                </p14:cNvPr>
                <p14:cNvContentPartPr/>
                <p14:nvPr/>
              </p14:nvContentPartPr>
              <p14:xfrm>
                <a:off x="6286973" y="5695267"/>
                <a:ext cx="249480" cy="232200"/>
              </p14:xfrm>
            </p:contentPart>
          </mc:Choice>
          <mc:Fallback xmlns="">
            <p:pic>
              <p:nvPicPr>
                <p:cNvPr id="465" name="Freihand 464">
                  <a:extLst>
                    <a:ext uri="{FF2B5EF4-FFF2-40B4-BE49-F238E27FC236}">
                      <a16:creationId xmlns:a16="http://schemas.microsoft.com/office/drawing/2014/main" id="{C26F58C5-ADEE-4676-8F57-B7812B51EFA7}"/>
                    </a:ext>
                  </a:extLst>
                </p:cNvPr>
                <p:cNvPicPr/>
                <p:nvPr/>
              </p:nvPicPr>
              <p:blipFill>
                <a:blip r:embed="rId725"/>
                <a:stretch>
                  <a:fillRect/>
                </a:stretch>
              </p:blipFill>
              <p:spPr>
                <a:xfrm>
                  <a:off x="6282653" y="5690947"/>
                  <a:ext cx="25812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466" name="Freihand 465">
                  <a:extLst>
                    <a:ext uri="{FF2B5EF4-FFF2-40B4-BE49-F238E27FC236}">
                      <a16:creationId xmlns:a16="http://schemas.microsoft.com/office/drawing/2014/main" id="{DE78687C-62BA-46A4-AB59-54BD175F4A2D}"/>
                    </a:ext>
                  </a:extLst>
                </p14:cNvPr>
                <p14:cNvContentPartPr/>
                <p14:nvPr/>
              </p14:nvContentPartPr>
              <p14:xfrm>
                <a:off x="6576053" y="5663587"/>
                <a:ext cx="273600" cy="103680"/>
              </p14:xfrm>
            </p:contentPart>
          </mc:Choice>
          <mc:Fallback xmlns="">
            <p:pic>
              <p:nvPicPr>
                <p:cNvPr id="466" name="Freihand 465">
                  <a:extLst>
                    <a:ext uri="{FF2B5EF4-FFF2-40B4-BE49-F238E27FC236}">
                      <a16:creationId xmlns:a16="http://schemas.microsoft.com/office/drawing/2014/main" id="{DE78687C-62BA-46A4-AB59-54BD175F4A2D}"/>
                    </a:ext>
                  </a:extLst>
                </p:cNvPr>
                <p:cNvPicPr/>
                <p:nvPr/>
              </p:nvPicPr>
              <p:blipFill>
                <a:blip r:embed="rId727"/>
                <a:stretch>
                  <a:fillRect/>
                </a:stretch>
              </p:blipFill>
              <p:spPr>
                <a:xfrm>
                  <a:off x="6571733" y="5659267"/>
                  <a:ext cx="2822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467" name="Freihand 466">
                  <a:extLst>
                    <a:ext uri="{FF2B5EF4-FFF2-40B4-BE49-F238E27FC236}">
                      <a16:creationId xmlns:a16="http://schemas.microsoft.com/office/drawing/2014/main" id="{9D86779F-8E30-4D33-86B8-BF8CB617103A}"/>
                    </a:ext>
                  </a:extLst>
                </p14:cNvPr>
                <p14:cNvContentPartPr/>
                <p14:nvPr/>
              </p14:nvContentPartPr>
              <p14:xfrm>
                <a:off x="7091573" y="5621467"/>
                <a:ext cx="144000" cy="149400"/>
              </p14:xfrm>
            </p:contentPart>
          </mc:Choice>
          <mc:Fallback xmlns="">
            <p:pic>
              <p:nvPicPr>
                <p:cNvPr id="467" name="Freihand 466">
                  <a:extLst>
                    <a:ext uri="{FF2B5EF4-FFF2-40B4-BE49-F238E27FC236}">
                      <a16:creationId xmlns:a16="http://schemas.microsoft.com/office/drawing/2014/main" id="{9D86779F-8E30-4D33-86B8-BF8CB617103A}"/>
                    </a:ext>
                  </a:extLst>
                </p:cNvPr>
                <p:cNvPicPr/>
                <p:nvPr/>
              </p:nvPicPr>
              <p:blipFill>
                <a:blip r:embed="rId729"/>
                <a:stretch>
                  <a:fillRect/>
                </a:stretch>
              </p:blipFill>
              <p:spPr>
                <a:xfrm>
                  <a:off x="7087253" y="5617147"/>
                  <a:ext cx="1526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468" name="Freihand 467">
                  <a:extLst>
                    <a:ext uri="{FF2B5EF4-FFF2-40B4-BE49-F238E27FC236}">
                      <a16:creationId xmlns:a16="http://schemas.microsoft.com/office/drawing/2014/main" id="{5A4018F3-8DA6-4D99-8446-8C6B06ACF9B5}"/>
                    </a:ext>
                  </a:extLst>
                </p14:cNvPr>
                <p14:cNvContentPartPr/>
                <p14:nvPr/>
              </p14:nvContentPartPr>
              <p14:xfrm>
                <a:off x="7102373" y="5681227"/>
                <a:ext cx="171000" cy="13320"/>
              </p14:xfrm>
            </p:contentPart>
          </mc:Choice>
          <mc:Fallback xmlns="">
            <p:pic>
              <p:nvPicPr>
                <p:cNvPr id="468" name="Freihand 467">
                  <a:extLst>
                    <a:ext uri="{FF2B5EF4-FFF2-40B4-BE49-F238E27FC236}">
                      <a16:creationId xmlns:a16="http://schemas.microsoft.com/office/drawing/2014/main" id="{5A4018F3-8DA6-4D99-8446-8C6B06ACF9B5}"/>
                    </a:ext>
                  </a:extLst>
                </p:cNvPr>
                <p:cNvPicPr/>
                <p:nvPr/>
              </p:nvPicPr>
              <p:blipFill>
                <a:blip r:embed="rId731"/>
                <a:stretch>
                  <a:fillRect/>
                </a:stretch>
              </p:blipFill>
              <p:spPr>
                <a:xfrm>
                  <a:off x="7098053" y="5676907"/>
                  <a:ext cx="1796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469" name="Freihand 468">
                  <a:extLst>
                    <a:ext uri="{FF2B5EF4-FFF2-40B4-BE49-F238E27FC236}">
                      <a16:creationId xmlns:a16="http://schemas.microsoft.com/office/drawing/2014/main" id="{64ABF8B5-5616-4A43-9ADA-7E333714C1A6}"/>
                    </a:ext>
                  </a:extLst>
                </p14:cNvPr>
                <p14:cNvContentPartPr/>
                <p14:nvPr/>
              </p14:nvContentPartPr>
              <p14:xfrm>
                <a:off x="7235213" y="5681227"/>
                <a:ext cx="77760" cy="108720"/>
              </p14:xfrm>
            </p:contentPart>
          </mc:Choice>
          <mc:Fallback xmlns="">
            <p:pic>
              <p:nvPicPr>
                <p:cNvPr id="469" name="Freihand 468">
                  <a:extLst>
                    <a:ext uri="{FF2B5EF4-FFF2-40B4-BE49-F238E27FC236}">
                      <a16:creationId xmlns:a16="http://schemas.microsoft.com/office/drawing/2014/main" id="{64ABF8B5-5616-4A43-9ADA-7E333714C1A6}"/>
                    </a:ext>
                  </a:extLst>
                </p:cNvPr>
                <p:cNvPicPr/>
                <p:nvPr/>
              </p:nvPicPr>
              <p:blipFill>
                <a:blip r:embed="rId733"/>
                <a:stretch>
                  <a:fillRect/>
                </a:stretch>
              </p:blipFill>
              <p:spPr>
                <a:xfrm>
                  <a:off x="7230893" y="5676907"/>
                  <a:ext cx="864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470" name="Freihand 469">
                  <a:extLst>
                    <a:ext uri="{FF2B5EF4-FFF2-40B4-BE49-F238E27FC236}">
                      <a16:creationId xmlns:a16="http://schemas.microsoft.com/office/drawing/2014/main" id="{57D91D2D-7EF6-46E7-A103-3ACBAD85BDBF}"/>
                    </a:ext>
                  </a:extLst>
                </p14:cNvPr>
                <p14:cNvContentPartPr/>
                <p14:nvPr/>
              </p14:nvContentPartPr>
              <p14:xfrm>
                <a:off x="7342133" y="5581507"/>
                <a:ext cx="182520" cy="195840"/>
              </p14:xfrm>
            </p:contentPart>
          </mc:Choice>
          <mc:Fallback xmlns="">
            <p:pic>
              <p:nvPicPr>
                <p:cNvPr id="470" name="Freihand 469">
                  <a:extLst>
                    <a:ext uri="{FF2B5EF4-FFF2-40B4-BE49-F238E27FC236}">
                      <a16:creationId xmlns:a16="http://schemas.microsoft.com/office/drawing/2014/main" id="{57D91D2D-7EF6-46E7-A103-3ACBAD85BDBF}"/>
                    </a:ext>
                  </a:extLst>
                </p:cNvPr>
                <p:cNvPicPr/>
                <p:nvPr/>
              </p:nvPicPr>
              <p:blipFill>
                <a:blip r:embed="rId735"/>
                <a:stretch>
                  <a:fillRect/>
                </a:stretch>
              </p:blipFill>
              <p:spPr>
                <a:xfrm>
                  <a:off x="7337813" y="5577187"/>
                  <a:ext cx="19116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471" name="Freihand 470">
                  <a:extLst>
                    <a:ext uri="{FF2B5EF4-FFF2-40B4-BE49-F238E27FC236}">
                      <a16:creationId xmlns:a16="http://schemas.microsoft.com/office/drawing/2014/main" id="{A2622287-ABA7-46FC-B517-D4CCEE0B162D}"/>
                    </a:ext>
                  </a:extLst>
                </p14:cNvPr>
                <p14:cNvContentPartPr/>
                <p14:nvPr/>
              </p14:nvContentPartPr>
              <p14:xfrm>
                <a:off x="7651013" y="5609227"/>
                <a:ext cx="360360" cy="124560"/>
              </p14:xfrm>
            </p:contentPart>
          </mc:Choice>
          <mc:Fallback xmlns="">
            <p:pic>
              <p:nvPicPr>
                <p:cNvPr id="471" name="Freihand 470">
                  <a:extLst>
                    <a:ext uri="{FF2B5EF4-FFF2-40B4-BE49-F238E27FC236}">
                      <a16:creationId xmlns:a16="http://schemas.microsoft.com/office/drawing/2014/main" id="{A2622287-ABA7-46FC-B517-D4CCEE0B162D}"/>
                    </a:ext>
                  </a:extLst>
                </p:cNvPr>
                <p:cNvPicPr/>
                <p:nvPr/>
              </p:nvPicPr>
              <p:blipFill>
                <a:blip r:embed="rId737"/>
                <a:stretch>
                  <a:fillRect/>
                </a:stretch>
              </p:blipFill>
              <p:spPr>
                <a:xfrm>
                  <a:off x="7646693" y="5604907"/>
                  <a:ext cx="3690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472" name="Freihand 471">
                  <a:extLst>
                    <a:ext uri="{FF2B5EF4-FFF2-40B4-BE49-F238E27FC236}">
                      <a16:creationId xmlns:a16="http://schemas.microsoft.com/office/drawing/2014/main" id="{42B09AC0-AF07-44D4-9A40-E4785C6E7E59}"/>
                    </a:ext>
                  </a:extLst>
                </p14:cNvPr>
                <p14:cNvContentPartPr/>
                <p14:nvPr/>
              </p14:nvContentPartPr>
              <p14:xfrm>
                <a:off x="8021813" y="5549107"/>
                <a:ext cx="97560" cy="172800"/>
              </p14:xfrm>
            </p:contentPart>
          </mc:Choice>
          <mc:Fallback xmlns="">
            <p:pic>
              <p:nvPicPr>
                <p:cNvPr id="472" name="Freihand 471">
                  <a:extLst>
                    <a:ext uri="{FF2B5EF4-FFF2-40B4-BE49-F238E27FC236}">
                      <a16:creationId xmlns:a16="http://schemas.microsoft.com/office/drawing/2014/main" id="{42B09AC0-AF07-44D4-9A40-E4785C6E7E59}"/>
                    </a:ext>
                  </a:extLst>
                </p:cNvPr>
                <p:cNvPicPr/>
                <p:nvPr/>
              </p:nvPicPr>
              <p:blipFill>
                <a:blip r:embed="rId739"/>
                <a:stretch>
                  <a:fillRect/>
                </a:stretch>
              </p:blipFill>
              <p:spPr>
                <a:xfrm>
                  <a:off x="8017493" y="5544787"/>
                  <a:ext cx="1062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473" name="Freihand 472">
                  <a:extLst>
                    <a:ext uri="{FF2B5EF4-FFF2-40B4-BE49-F238E27FC236}">
                      <a16:creationId xmlns:a16="http://schemas.microsoft.com/office/drawing/2014/main" id="{D8470E26-E1A2-4F62-8AAC-DAF7BBAB9AD8}"/>
                    </a:ext>
                  </a:extLst>
                </p14:cNvPr>
                <p14:cNvContentPartPr/>
                <p14:nvPr/>
              </p14:nvContentPartPr>
              <p14:xfrm>
                <a:off x="8139533" y="5516347"/>
                <a:ext cx="188640" cy="189720"/>
              </p14:xfrm>
            </p:contentPart>
          </mc:Choice>
          <mc:Fallback xmlns="">
            <p:pic>
              <p:nvPicPr>
                <p:cNvPr id="473" name="Freihand 472">
                  <a:extLst>
                    <a:ext uri="{FF2B5EF4-FFF2-40B4-BE49-F238E27FC236}">
                      <a16:creationId xmlns:a16="http://schemas.microsoft.com/office/drawing/2014/main" id="{D8470E26-E1A2-4F62-8AAC-DAF7BBAB9AD8}"/>
                    </a:ext>
                  </a:extLst>
                </p:cNvPr>
                <p:cNvPicPr/>
                <p:nvPr/>
              </p:nvPicPr>
              <p:blipFill>
                <a:blip r:embed="rId741"/>
                <a:stretch>
                  <a:fillRect/>
                </a:stretch>
              </p:blipFill>
              <p:spPr>
                <a:xfrm>
                  <a:off x="8135213" y="5512027"/>
                  <a:ext cx="19728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476" name="Freihand 475">
                  <a:extLst>
                    <a:ext uri="{FF2B5EF4-FFF2-40B4-BE49-F238E27FC236}">
                      <a16:creationId xmlns:a16="http://schemas.microsoft.com/office/drawing/2014/main" id="{72440BD7-4934-4E67-838C-AF9CA4C090A2}"/>
                    </a:ext>
                  </a:extLst>
                </p14:cNvPr>
                <p14:cNvContentPartPr/>
                <p14:nvPr/>
              </p14:nvContentPartPr>
              <p14:xfrm>
                <a:off x="8385053" y="5580427"/>
                <a:ext cx="186480" cy="127440"/>
              </p14:xfrm>
            </p:contentPart>
          </mc:Choice>
          <mc:Fallback xmlns="">
            <p:pic>
              <p:nvPicPr>
                <p:cNvPr id="476" name="Freihand 475">
                  <a:extLst>
                    <a:ext uri="{FF2B5EF4-FFF2-40B4-BE49-F238E27FC236}">
                      <a16:creationId xmlns:a16="http://schemas.microsoft.com/office/drawing/2014/main" id="{72440BD7-4934-4E67-838C-AF9CA4C090A2}"/>
                    </a:ext>
                  </a:extLst>
                </p:cNvPr>
                <p:cNvPicPr/>
                <p:nvPr/>
              </p:nvPicPr>
              <p:blipFill>
                <a:blip r:embed="rId743"/>
                <a:stretch>
                  <a:fillRect/>
                </a:stretch>
              </p:blipFill>
              <p:spPr>
                <a:xfrm>
                  <a:off x="8380733" y="5576107"/>
                  <a:ext cx="1951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478" name="Freihand 477">
                  <a:extLst>
                    <a:ext uri="{FF2B5EF4-FFF2-40B4-BE49-F238E27FC236}">
                      <a16:creationId xmlns:a16="http://schemas.microsoft.com/office/drawing/2014/main" id="{C164C825-0D11-44A0-B87C-C23DE960812C}"/>
                    </a:ext>
                  </a:extLst>
                </p14:cNvPr>
                <p14:cNvContentPartPr/>
                <p14:nvPr/>
              </p14:nvContentPartPr>
              <p14:xfrm>
                <a:off x="3765533" y="6171907"/>
                <a:ext cx="83160" cy="133200"/>
              </p14:xfrm>
            </p:contentPart>
          </mc:Choice>
          <mc:Fallback xmlns="">
            <p:pic>
              <p:nvPicPr>
                <p:cNvPr id="478" name="Freihand 477">
                  <a:extLst>
                    <a:ext uri="{FF2B5EF4-FFF2-40B4-BE49-F238E27FC236}">
                      <a16:creationId xmlns:a16="http://schemas.microsoft.com/office/drawing/2014/main" id="{C164C825-0D11-44A0-B87C-C23DE960812C}"/>
                    </a:ext>
                  </a:extLst>
                </p:cNvPr>
                <p:cNvPicPr/>
                <p:nvPr/>
              </p:nvPicPr>
              <p:blipFill>
                <a:blip r:embed="rId745"/>
                <a:stretch>
                  <a:fillRect/>
                </a:stretch>
              </p:blipFill>
              <p:spPr>
                <a:xfrm>
                  <a:off x="3761213" y="6167587"/>
                  <a:ext cx="918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479" name="Freihand 478">
                  <a:extLst>
                    <a:ext uri="{FF2B5EF4-FFF2-40B4-BE49-F238E27FC236}">
                      <a16:creationId xmlns:a16="http://schemas.microsoft.com/office/drawing/2014/main" id="{0282ABF8-C321-4678-B4AB-97D0DD8CF063}"/>
                    </a:ext>
                  </a:extLst>
                </p14:cNvPr>
                <p14:cNvContentPartPr/>
                <p14:nvPr/>
              </p14:nvContentPartPr>
              <p14:xfrm>
                <a:off x="3792893" y="6089467"/>
                <a:ext cx="18720" cy="30960"/>
              </p14:xfrm>
            </p:contentPart>
          </mc:Choice>
          <mc:Fallback xmlns="">
            <p:pic>
              <p:nvPicPr>
                <p:cNvPr id="479" name="Freihand 478">
                  <a:extLst>
                    <a:ext uri="{FF2B5EF4-FFF2-40B4-BE49-F238E27FC236}">
                      <a16:creationId xmlns:a16="http://schemas.microsoft.com/office/drawing/2014/main" id="{0282ABF8-C321-4678-B4AB-97D0DD8CF063}"/>
                    </a:ext>
                  </a:extLst>
                </p:cNvPr>
                <p:cNvPicPr/>
                <p:nvPr/>
              </p:nvPicPr>
              <p:blipFill>
                <a:blip r:embed="rId747"/>
                <a:stretch>
                  <a:fillRect/>
                </a:stretch>
              </p:blipFill>
              <p:spPr>
                <a:xfrm>
                  <a:off x="3788573" y="6085147"/>
                  <a:ext cx="2736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480" name="Freihand 479">
                  <a:extLst>
                    <a:ext uri="{FF2B5EF4-FFF2-40B4-BE49-F238E27FC236}">
                      <a16:creationId xmlns:a16="http://schemas.microsoft.com/office/drawing/2014/main" id="{0E035BDC-4930-422C-BF33-3A9E3DFB1BC5}"/>
                    </a:ext>
                  </a:extLst>
                </p14:cNvPr>
                <p14:cNvContentPartPr/>
                <p14:nvPr/>
              </p14:nvContentPartPr>
              <p14:xfrm>
                <a:off x="4063253" y="6193147"/>
                <a:ext cx="176400" cy="100440"/>
              </p14:xfrm>
            </p:contentPart>
          </mc:Choice>
          <mc:Fallback xmlns="">
            <p:pic>
              <p:nvPicPr>
                <p:cNvPr id="480" name="Freihand 479">
                  <a:extLst>
                    <a:ext uri="{FF2B5EF4-FFF2-40B4-BE49-F238E27FC236}">
                      <a16:creationId xmlns:a16="http://schemas.microsoft.com/office/drawing/2014/main" id="{0E035BDC-4930-422C-BF33-3A9E3DFB1BC5}"/>
                    </a:ext>
                  </a:extLst>
                </p:cNvPr>
                <p:cNvPicPr/>
                <p:nvPr/>
              </p:nvPicPr>
              <p:blipFill>
                <a:blip r:embed="rId749"/>
                <a:stretch>
                  <a:fillRect/>
                </a:stretch>
              </p:blipFill>
              <p:spPr>
                <a:xfrm>
                  <a:off x="4058933" y="6188827"/>
                  <a:ext cx="18504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481" name="Freihand 480">
                  <a:extLst>
                    <a:ext uri="{FF2B5EF4-FFF2-40B4-BE49-F238E27FC236}">
                      <a16:creationId xmlns:a16="http://schemas.microsoft.com/office/drawing/2014/main" id="{38B78663-C06E-46F1-9C29-FB3F21407412}"/>
                    </a:ext>
                  </a:extLst>
                </p14:cNvPr>
                <p14:cNvContentPartPr/>
                <p14:nvPr/>
              </p14:nvContentPartPr>
              <p14:xfrm>
                <a:off x="4335413" y="6126547"/>
                <a:ext cx="149760" cy="137880"/>
              </p14:xfrm>
            </p:contentPart>
          </mc:Choice>
          <mc:Fallback xmlns="">
            <p:pic>
              <p:nvPicPr>
                <p:cNvPr id="481" name="Freihand 480">
                  <a:extLst>
                    <a:ext uri="{FF2B5EF4-FFF2-40B4-BE49-F238E27FC236}">
                      <a16:creationId xmlns:a16="http://schemas.microsoft.com/office/drawing/2014/main" id="{38B78663-C06E-46F1-9C29-FB3F21407412}"/>
                    </a:ext>
                  </a:extLst>
                </p:cNvPr>
                <p:cNvPicPr/>
                <p:nvPr/>
              </p:nvPicPr>
              <p:blipFill>
                <a:blip r:embed="rId751"/>
                <a:stretch>
                  <a:fillRect/>
                </a:stretch>
              </p:blipFill>
              <p:spPr>
                <a:xfrm>
                  <a:off x="4331093" y="6122227"/>
                  <a:ext cx="1584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482" name="Freihand 481">
                  <a:extLst>
                    <a:ext uri="{FF2B5EF4-FFF2-40B4-BE49-F238E27FC236}">
                      <a16:creationId xmlns:a16="http://schemas.microsoft.com/office/drawing/2014/main" id="{ABF246F2-144D-4284-84DF-97AD0C7DEFDC}"/>
                    </a:ext>
                  </a:extLst>
                </p14:cNvPr>
                <p14:cNvContentPartPr/>
                <p14:nvPr/>
              </p14:nvContentPartPr>
              <p14:xfrm>
                <a:off x="4840493" y="6289267"/>
                <a:ext cx="360" cy="360"/>
              </p14:xfrm>
            </p:contentPart>
          </mc:Choice>
          <mc:Fallback xmlns="">
            <p:pic>
              <p:nvPicPr>
                <p:cNvPr id="482" name="Freihand 481">
                  <a:extLst>
                    <a:ext uri="{FF2B5EF4-FFF2-40B4-BE49-F238E27FC236}">
                      <a16:creationId xmlns:a16="http://schemas.microsoft.com/office/drawing/2014/main" id="{ABF246F2-144D-4284-84DF-97AD0C7DEFDC}"/>
                    </a:ext>
                  </a:extLst>
                </p:cNvPr>
                <p:cNvPicPr/>
                <p:nvPr/>
              </p:nvPicPr>
              <p:blipFill>
                <a:blip r:embed="rId481"/>
                <a:stretch>
                  <a:fillRect/>
                </a:stretch>
              </p:blipFill>
              <p:spPr>
                <a:xfrm>
                  <a:off x="4836173" y="6284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483" name="Freihand 482">
                  <a:extLst>
                    <a:ext uri="{FF2B5EF4-FFF2-40B4-BE49-F238E27FC236}">
                      <a16:creationId xmlns:a16="http://schemas.microsoft.com/office/drawing/2014/main" id="{0F4075F8-F0BC-40B3-85D0-E587CC6B57A6}"/>
                    </a:ext>
                  </a:extLst>
                </p14:cNvPr>
                <p14:cNvContentPartPr/>
                <p14:nvPr/>
              </p14:nvContentPartPr>
              <p14:xfrm>
                <a:off x="4804853" y="6171907"/>
                <a:ext cx="144360" cy="167040"/>
              </p14:xfrm>
            </p:contentPart>
          </mc:Choice>
          <mc:Fallback xmlns="">
            <p:pic>
              <p:nvPicPr>
                <p:cNvPr id="483" name="Freihand 482">
                  <a:extLst>
                    <a:ext uri="{FF2B5EF4-FFF2-40B4-BE49-F238E27FC236}">
                      <a16:creationId xmlns:a16="http://schemas.microsoft.com/office/drawing/2014/main" id="{0F4075F8-F0BC-40B3-85D0-E587CC6B57A6}"/>
                    </a:ext>
                  </a:extLst>
                </p:cNvPr>
                <p:cNvPicPr/>
                <p:nvPr/>
              </p:nvPicPr>
              <p:blipFill>
                <a:blip r:embed="rId754"/>
                <a:stretch>
                  <a:fillRect/>
                </a:stretch>
              </p:blipFill>
              <p:spPr>
                <a:xfrm>
                  <a:off x="4800533" y="6167587"/>
                  <a:ext cx="1530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755">
              <p14:nvContentPartPr>
                <p14:cNvPr id="484" name="Freihand 483">
                  <a:extLst>
                    <a:ext uri="{FF2B5EF4-FFF2-40B4-BE49-F238E27FC236}">
                      <a16:creationId xmlns:a16="http://schemas.microsoft.com/office/drawing/2014/main" id="{B42916E7-0450-420E-90A3-8CA9CA78A1B2}"/>
                    </a:ext>
                  </a:extLst>
                </p14:cNvPr>
                <p14:cNvContentPartPr/>
                <p14:nvPr/>
              </p14:nvContentPartPr>
              <p14:xfrm>
                <a:off x="5171333" y="6202867"/>
                <a:ext cx="212760" cy="34200"/>
              </p14:xfrm>
            </p:contentPart>
          </mc:Choice>
          <mc:Fallback xmlns="">
            <p:pic>
              <p:nvPicPr>
                <p:cNvPr id="484" name="Freihand 483">
                  <a:extLst>
                    <a:ext uri="{FF2B5EF4-FFF2-40B4-BE49-F238E27FC236}">
                      <a16:creationId xmlns:a16="http://schemas.microsoft.com/office/drawing/2014/main" id="{B42916E7-0450-420E-90A3-8CA9CA78A1B2}"/>
                    </a:ext>
                  </a:extLst>
                </p:cNvPr>
                <p:cNvPicPr/>
                <p:nvPr/>
              </p:nvPicPr>
              <p:blipFill>
                <a:blip r:embed="rId756"/>
                <a:stretch>
                  <a:fillRect/>
                </a:stretch>
              </p:blipFill>
              <p:spPr>
                <a:xfrm>
                  <a:off x="5167013" y="6198547"/>
                  <a:ext cx="2214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757">
              <p14:nvContentPartPr>
                <p14:cNvPr id="485" name="Freihand 484">
                  <a:extLst>
                    <a:ext uri="{FF2B5EF4-FFF2-40B4-BE49-F238E27FC236}">
                      <a16:creationId xmlns:a16="http://schemas.microsoft.com/office/drawing/2014/main" id="{7AE682CB-8C7F-4AE6-97A1-D0C314BE16E1}"/>
                    </a:ext>
                  </a:extLst>
                </p14:cNvPr>
                <p14:cNvContentPartPr/>
                <p14:nvPr/>
              </p14:nvContentPartPr>
              <p14:xfrm>
                <a:off x="5359613" y="6133387"/>
                <a:ext cx="151200" cy="168120"/>
              </p14:xfrm>
            </p:contentPart>
          </mc:Choice>
          <mc:Fallback xmlns="">
            <p:pic>
              <p:nvPicPr>
                <p:cNvPr id="485" name="Freihand 484">
                  <a:extLst>
                    <a:ext uri="{FF2B5EF4-FFF2-40B4-BE49-F238E27FC236}">
                      <a16:creationId xmlns:a16="http://schemas.microsoft.com/office/drawing/2014/main" id="{7AE682CB-8C7F-4AE6-97A1-D0C314BE16E1}"/>
                    </a:ext>
                  </a:extLst>
                </p:cNvPr>
                <p:cNvPicPr/>
                <p:nvPr/>
              </p:nvPicPr>
              <p:blipFill>
                <a:blip r:embed="rId758"/>
                <a:stretch>
                  <a:fillRect/>
                </a:stretch>
              </p:blipFill>
              <p:spPr>
                <a:xfrm>
                  <a:off x="5355293" y="6129067"/>
                  <a:ext cx="15984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486" name="Freihand 485">
                  <a:extLst>
                    <a:ext uri="{FF2B5EF4-FFF2-40B4-BE49-F238E27FC236}">
                      <a16:creationId xmlns:a16="http://schemas.microsoft.com/office/drawing/2014/main" id="{C3760A14-A50E-45AB-B748-CAD721F0D5D7}"/>
                    </a:ext>
                  </a:extLst>
                </p14:cNvPr>
                <p14:cNvContentPartPr/>
                <p14:nvPr/>
              </p14:nvContentPartPr>
              <p14:xfrm>
                <a:off x="5617733" y="5984707"/>
                <a:ext cx="244440" cy="271440"/>
              </p14:xfrm>
            </p:contentPart>
          </mc:Choice>
          <mc:Fallback xmlns="">
            <p:pic>
              <p:nvPicPr>
                <p:cNvPr id="486" name="Freihand 485">
                  <a:extLst>
                    <a:ext uri="{FF2B5EF4-FFF2-40B4-BE49-F238E27FC236}">
                      <a16:creationId xmlns:a16="http://schemas.microsoft.com/office/drawing/2014/main" id="{C3760A14-A50E-45AB-B748-CAD721F0D5D7}"/>
                    </a:ext>
                  </a:extLst>
                </p:cNvPr>
                <p:cNvPicPr/>
                <p:nvPr/>
              </p:nvPicPr>
              <p:blipFill>
                <a:blip r:embed="rId760"/>
                <a:stretch>
                  <a:fillRect/>
                </a:stretch>
              </p:blipFill>
              <p:spPr>
                <a:xfrm>
                  <a:off x="5613413" y="5980387"/>
                  <a:ext cx="25308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487" name="Freihand 486">
                  <a:extLst>
                    <a:ext uri="{FF2B5EF4-FFF2-40B4-BE49-F238E27FC236}">
                      <a16:creationId xmlns:a16="http://schemas.microsoft.com/office/drawing/2014/main" id="{D901259F-873E-4B4E-84BA-AE9950F97F9B}"/>
                    </a:ext>
                  </a:extLst>
                </p14:cNvPr>
                <p14:cNvContentPartPr/>
                <p14:nvPr/>
              </p14:nvContentPartPr>
              <p14:xfrm>
                <a:off x="5746973" y="6117907"/>
                <a:ext cx="164160" cy="32760"/>
              </p14:xfrm>
            </p:contentPart>
          </mc:Choice>
          <mc:Fallback xmlns="">
            <p:pic>
              <p:nvPicPr>
                <p:cNvPr id="487" name="Freihand 486">
                  <a:extLst>
                    <a:ext uri="{FF2B5EF4-FFF2-40B4-BE49-F238E27FC236}">
                      <a16:creationId xmlns:a16="http://schemas.microsoft.com/office/drawing/2014/main" id="{D901259F-873E-4B4E-84BA-AE9950F97F9B}"/>
                    </a:ext>
                  </a:extLst>
                </p:cNvPr>
                <p:cNvPicPr/>
                <p:nvPr/>
              </p:nvPicPr>
              <p:blipFill>
                <a:blip r:embed="rId762"/>
                <a:stretch>
                  <a:fillRect/>
                </a:stretch>
              </p:blipFill>
              <p:spPr>
                <a:xfrm>
                  <a:off x="5742653" y="6113587"/>
                  <a:ext cx="17280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488" name="Freihand 487">
                  <a:extLst>
                    <a:ext uri="{FF2B5EF4-FFF2-40B4-BE49-F238E27FC236}">
                      <a16:creationId xmlns:a16="http://schemas.microsoft.com/office/drawing/2014/main" id="{3B93B5D0-E177-4538-BEC9-9900060D3A09}"/>
                    </a:ext>
                  </a:extLst>
                </p14:cNvPr>
                <p14:cNvContentPartPr/>
                <p14:nvPr/>
              </p14:nvContentPartPr>
              <p14:xfrm>
                <a:off x="5924813" y="6001267"/>
                <a:ext cx="139320" cy="225720"/>
              </p14:xfrm>
            </p:contentPart>
          </mc:Choice>
          <mc:Fallback xmlns="">
            <p:pic>
              <p:nvPicPr>
                <p:cNvPr id="488" name="Freihand 487">
                  <a:extLst>
                    <a:ext uri="{FF2B5EF4-FFF2-40B4-BE49-F238E27FC236}">
                      <a16:creationId xmlns:a16="http://schemas.microsoft.com/office/drawing/2014/main" id="{3B93B5D0-E177-4538-BEC9-9900060D3A09}"/>
                    </a:ext>
                  </a:extLst>
                </p:cNvPr>
                <p:cNvPicPr/>
                <p:nvPr/>
              </p:nvPicPr>
              <p:blipFill>
                <a:blip r:embed="rId764"/>
                <a:stretch>
                  <a:fillRect/>
                </a:stretch>
              </p:blipFill>
              <p:spPr>
                <a:xfrm>
                  <a:off x="5920493" y="5996947"/>
                  <a:ext cx="14796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489" name="Freihand 488">
                  <a:extLst>
                    <a:ext uri="{FF2B5EF4-FFF2-40B4-BE49-F238E27FC236}">
                      <a16:creationId xmlns:a16="http://schemas.microsoft.com/office/drawing/2014/main" id="{FE300576-68ED-4F9B-B3D8-B290DD91EDA9}"/>
                    </a:ext>
                  </a:extLst>
                </p14:cNvPr>
                <p14:cNvContentPartPr/>
                <p14:nvPr/>
              </p14:nvContentPartPr>
              <p14:xfrm>
                <a:off x="6118853" y="6083707"/>
                <a:ext cx="165240" cy="126720"/>
              </p14:xfrm>
            </p:contentPart>
          </mc:Choice>
          <mc:Fallback xmlns="">
            <p:pic>
              <p:nvPicPr>
                <p:cNvPr id="489" name="Freihand 488">
                  <a:extLst>
                    <a:ext uri="{FF2B5EF4-FFF2-40B4-BE49-F238E27FC236}">
                      <a16:creationId xmlns:a16="http://schemas.microsoft.com/office/drawing/2014/main" id="{FE300576-68ED-4F9B-B3D8-B290DD91EDA9}"/>
                    </a:ext>
                  </a:extLst>
                </p:cNvPr>
                <p:cNvPicPr/>
                <p:nvPr/>
              </p:nvPicPr>
              <p:blipFill>
                <a:blip r:embed="rId766"/>
                <a:stretch>
                  <a:fillRect/>
                </a:stretch>
              </p:blipFill>
              <p:spPr>
                <a:xfrm>
                  <a:off x="6114533" y="6079387"/>
                  <a:ext cx="1738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494" name="Freihand 493">
                  <a:extLst>
                    <a:ext uri="{FF2B5EF4-FFF2-40B4-BE49-F238E27FC236}">
                      <a16:creationId xmlns:a16="http://schemas.microsoft.com/office/drawing/2014/main" id="{B5A75B3D-D7CD-408D-BE8D-5CB1FD5CEC82}"/>
                    </a:ext>
                  </a:extLst>
                </p14:cNvPr>
                <p14:cNvContentPartPr/>
                <p14:nvPr/>
              </p14:nvContentPartPr>
              <p14:xfrm>
                <a:off x="6440693" y="5980387"/>
                <a:ext cx="160920" cy="166320"/>
              </p14:xfrm>
            </p:contentPart>
          </mc:Choice>
          <mc:Fallback xmlns="">
            <p:pic>
              <p:nvPicPr>
                <p:cNvPr id="494" name="Freihand 493">
                  <a:extLst>
                    <a:ext uri="{FF2B5EF4-FFF2-40B4-BE49-F238E27FC236}">
                      <a16:creationId xmlns:a16="http://schemas.microsoft.com/office/drawing/2014/main" id="{B5A75B3D-D7CD-408D-BE8D-5CB1FD5CEC82}"/>
                    </a:ext>
                  </a:extLst>
                </p:cNvPr>
                <p:cNvPicPr/>
                <p:nvPr/>
              </p:nvPicPr>
              <p:blipFill>
                <a:blip r:embed="rId768"/>
                <a:stretch>
                  <a:fillRect/>
                </a:stretch>
              </p:blipFill>
              <p:spPr>
                <a:xfrm>
                  <a:off x="6436373" y="5976067"/>
                  <a:ext cx="1695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495" name="Freihand 494">
                  <a:extLst>
                    <a:ext uri="{FF2B5EF4-FFF2-40B4-BE49-F238E27FC236}">
                      <a16:creationId xmlns:a16="http://schemas.microsoft.com/office/drawing/2014/main" id="{2E0E32A7-A81B-4D41-A223-92FBFC308325}"/>
                    </a:ext>
                  </a:extLst>
                </p14:cNvPr>
                <p14:cNvContentPartPr/>
                <p14:nvPr/>
              </p14:nvContentPartPr>
              <p14:xfrm>
                <a:off x="6618893" y="6058507"/>
                <a:ext cx="69840" cy="61920"/>
              </p14:xfrm>
            </p:contentPart>
          </mc:Choice>
          <mc:Fallback xmlns="">
            <p:pic>
              <p:nvPicPr>
                <p:cNvPr id="495" name="Freihand 494">
                  <a:extLst>
                    <a:ext uri="{FF2B5EF4-FFF2-40B4-BE49-F238E27FC236}">
                      <a16:creationId xmlns:a16="http://schemas.microsoft.com/office/drawing/2014/main" id="{2E0E32A7-A81B-4D41-A223-92FBFC308325}"/>
                    </a:ext>
                  </a:extLst>
                </p:cNvPr>
                <p:cNvPicPr/>
                <p:nvPr/>
              </p:nvPicPr>
              <p:blipFill>
                <a:blip r:embed="rId770"/>
                <a:stretch>
                  <a:fillRect/>
                </a:stretch>
              </p:blipFill>
              <p:spPr>
                <a:xfrm>
                  <a:off x="6614573" y="6054187"/>
                  <a:ext cx="784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497" name="Freihand 496">
                  <a:extLst>
                    <a:ext uri="{FF2B5EF4-FFF2-40B4-BE49-F238E27FC236}">
                      <a16:creationId xmlns:a16="http://schemas.microsoft.com/office/drawing/2014/main" id="{C7435561-40E9-4182-B3C1-4E9565C633A4}"/>
                    </a:ext>
                  </a:extLst>
                </p14:cNvPr>
                <p14:cNvContentPartPr/>
                <p14:nvPr/>
              </p14:nvContentPartPr>
              <p14:xfrm>
                <a:off x="6463373" y="5994427"/>
                <a:ext cx="135360" cy="165960"/>
              </p14:xfrm>
            </p:contentPart>
          </mc:Choice>
          <mc:Fallback xmlns="">
            <p:pic>
              <p:nvPicPr>
                <p:cNvPr id="497" name="Freihand 496">
                  <a:extLst>
                    <a:ext uri="{FF2B5EF4-FFF2-40B4-BE49-F238E27FC236}">
                      <a16:creationId xmlns:a16="http://schemas.microsoft.com/office/drawing/2014/main" id="{C7435561-40E9-4182-B3C1-4E9565C633A4}"/>
                    </a:ext>
                  </a:extLst>
                </p:cNvPr>
                <p:cNvPicPr/>
                <p:nvPr/>
              </p:nvPicPr>
              <p:blipFill>
                <a:blip r:embed="rId772"/>
                <a:stretch>
                  <a:fillRect/>
                </a:stretch>
              </p:blipFill>
              <p:spPr>
                <a:xfrm>
                  <a:off x="6459053" y="5990107"/>
                  <a:ext cx="1440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498" name="Freihand 497">
                  <a:extLst>
                    <a:ext uri="{FF2B5EF4-FFF2-40B4-BE49-F238E27FC236}">
                      <a16:creationId xmlns:a16="http://schemas.microsoft.com/office/drawing/2014/main" id="{A6CC8385-9B6B-4CC3-9E43-F621FEA100E3}"/>
                    </a:ext>
                  </a:extLst>
                </p14:cNvPr>
                <p14:cNvContentPartPr/>
                <p14:nvPr/>
              </p14:nvContentPartPr>
              <p14:xfrm>
                <a:off x="6715373" y="5981467"/>
                <a:ext cx="240840" cy="297360"/>
              </p14:xfrm>
            </p:contentPart>
          </mc:Choice>
          <mc:Fallback xmlns="">
            <p:pic>
              <p:nvPicPr>
                <p:cNvPr id="498" name="Freihand 497">
                  <a:extLst>
                    <a:ext uri="{FF2B5EF4-FFF2-40B4-BE49-F238E27FC236}">
                      <a16:creationId xmlns:a16="http://schemas.microsoft.com/office/drawing/2014/main" id="{A6CC8385-9B6B-4CC3-9E43-F621FEA100E3}"/>
                    </a:ext>
                  </a:extLst>
                </p:cNvPr>
                <p:cNvPicPr/>
                <p:nvPr/>
              </p:nvPicPr>
              <p:blipFill>
                <a:blip r:embed="rId774"/>
                <a:stretch>
                  <a:fillRect/>
                </a:stretch>
              </p:blipFill>
              <p:spPr>
                <a:xfrm>
                  <a:off x="6711053" y="5977147"/>
                  <a:ext cx="249480" cy="30600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499" name="Freihand 498">
                  <a:extLst>
                    <a:ext uri="{FF2B5EF4-FFF2-40B4-BE49-F238E27FC236}">
                      <a16:creationId xmlns:a16="http://schemas.microsoft.com/office/drawing/2014/main" id="{6DEE8144-CB9E-4768-BC39-FFD51306ECBB}"/>
                    </a:ext>
                  </a:extLst>
                </p14:cNvPr>
                <p14:cNvContentPartPr/>
                <p14:nvPr/>
              </p14:nvContentPartPr>
              <p14:xfrm>
                <a:off x="6965573" y="5970307"/>
                <a:ext cx="16200" cy="55440"/>
              </p14:xfrm>
            </p:contentPart>
          </mc:Choice>
          <mc:Fallback xmlns="">
            <p:pic>
              <p:nvPicPr>
                <p:cNvPr id="499" name="Freihand 498">
                  <a:extLst>
                    <a:ext uri="{FF2B5EF4-FFF2-40B4-BE49-F238E27FC236}">
                      <a16:creationId xmlns:a16="http://schemas.microsoft.com/office/drawing/2014/main" id="{6DEE8144-CB9E-4768-BC39-FFD51306ECBB}"/>
                    </a:ext>
                  </a:extLst>
                </p:cNvPr>
                <p:cNvPicPr/>
                <p:nvPr/>
              </p:nvPicPr>
              <p:blipFill>
                <a:blip r:embed="rId776"/>
                <a:stretch>
                  <a:fillRect/>
                </a:stretch>
              </p:blipFill>
              <p:spPr>
                <a:xfrm>
                  <a:off x="6961253" y="5965987"/>
                  <a:ext cx="248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500" name="Freihand 499">
                  <a:extLst>
                    <a:ext uri="{FF2B5EF4-FFF2-40B4-BE49-F238E27FC236}">
                      <a16:creationId xmlns:a16="http://schemas.microsoft.com/office/drawing/2014/main" id="{F0F17AFC-3A7A-4A8E-9ABB-42B8E5E88DA1}"/>
                    </a:ext>
                  </a:extLst>
                </p14:cNvPr>
                <p14:cNvContentPartPr/>
                <p14:nvPr/>
              </p14:nvContentPartPr>
              <p14:xfrm>
                <a:off x="7005173" y="5946547"/>
                <a:ext cx="145800" cy="178200"/>
              </p14:xfrm>
            </p:contentPart>
          </mc:Choice>
          <mc:Fallback xmlns="">
            <p:pic>
              <p:nvPicPr>
                <p:cNvPr id="500" name="Freihand 499">
                  <a:extLst>
                    <a:ext uri="{FF2B5EF4-FFF2-40B4-BE49-F238E27FC236}">
                      <a16:creationId xmlns:a16="http://schemas.microsoft.com/office/drawing/2014/main" id="{F0F17AFC-3A7A-4A8E-9ABB-42B8E5E88DA1}"/>
                    </a:ext>
                  </a:extLst>
                </p:cNvPr>
                <p:cNvPicPr/>
                <p:nvPr/>
              </p:nvPicPr>
              <p:blipFill>
                <a:blip r:embed="rId778"/>
                <a:stretch>
                  <a:fillRect/>
                </a:stretch>
              </p:blipFill>
              <p:spPr>
                <a:xfrm>
                  <a:off x="7000853" y="5942227"/>
                  <a:ext cx="1544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501" name="Freihand 500">
                  <a:extLst>
                    <a:ext uri="{FF2B5EF4-FFF2-40B4-BE49-F238E27FC236}">
                      <a16:creationId xmlns:a16="http://schemas.microsoft.com/office/drawing/2014/main" id="{A9DA5F07-9990-44D4-A27C-543F77A31E89}"/>
                    </a:ext>
                  </a:extLst>
                </p14:cNvPr>
                <p14:cNvContentPartPr/>
                <p14:nvPr/>
              </p14:nvContentPartPr>
              <p14:xfrm>
                <a:off x="6706373" y="5944027"/>
                <a:ext cx="168120" cy="6840"/>
              </p14:xfrm>
            </p:contentPart>
          </mc:Choice>
          <mc:Fallback xmlns="">
            <p:pic>
              <p:nvPicPr>
                <p:cNvPr id="501" name="Freihand 500">
                  <a:extLst>
                    <a:ext uri="{FF2B5EF4-FFF2-40B4-BE49-F238E27FC236}">
                      <a16:creationId xmlns:a16="http://schemas.microsoft.com/office/drawing/2014/main" id="{A9DA5F07-9990-44D4-A27C-543F77A31E89}"/>
                    </a:ext>
                  </a:extLst>
                </p:cNvPr>
                <p:cNvPicPr/>
                <p:nvPr/>
              </p:nvPicPr>
              <p:blipFill>
                <a:blip r:embed="rId780"/>
                <a:stretch>
                  <a:fillRect/>
                </a:stretch>
              </p:blipFill>
              <p:spPr>
                <a:xfrm>
                  <a:off x="6702053" y="5939707"/>
                  <a:ext cx="1767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502" name="Freihand 501">
                  <a:extLst>
                    <a:ext uri="{FF2B5EF4-FFF2-40B4-BE49-F238E27FC236}">
                      <a16:creationId xmlns:a16="http://schemas.microsoft.com/office/drawing/2014/main" id="{38D55226-DB57-487D-9EF3-880B2EB785F3}"/>
                    </a:ext>
                  </a:extLst>
                </p14:cNvPr>
                <p14:cNvContentPartPr/>
                <p14:nvPr/>
              </p14:nvContentPartPr>
              <p14:xfrm>
                <a:off x="7381733" y="5992267"/>
                <a:ext cx="77040" cy="113760"/>
              </p14:xfrm>
            </p:contentPart>
          </mc:Choice>
          <mc:Fallback xmlns="">
            <p:pic>
              <p:nvPicPr>
                <p:cNvPr id="502" name="Freihand 501">
                  <a:extLst>
                    <a:ext uri="{FF2B5EF4-FFF2-40B4-BE49-F238E27FC236}">
                      <a16:creationId xmlns:a16="http://schemas.microsoft.com/office/drawing/2014/main" id="{38D55226-DB57-487D-9EF3-880B2EB785F3}"/>
                    </a:ext>
                  </a:extLst>
                </p:cNvPr>
                <p:cNvPicPr/>
                <p:nvPr/>
              </p:nvPicPr>
              <p:blipFill>
                <a:blip r:embed="rId782"/>
                <a:stretch>
                  <a:fillRect/>
                </a:stretch>
              </p:blipFill>
              <p:spPr>
                <a:xfrm>
                  <a:off x="7377413" y="5987947"/>
                  <a:ext cx="856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503" name="Freihand 502">
                  <a:extLst>
                    <a:ext uri="{FF2B5EF4-FFF2-40B4-BE49-F238E27FC236}">
                      <a16:creationId xmlns:a16="http://schemas.microsoft.com/office/drawing/2014/main" id="{778F8BD7-420D-482B-9CED-8AF756B40A9E}"/>
                    </a:ext>
                  </a:extLst>
                </p14:cNvPr>
                <p14:cNvContentPartPr/>
                <p14:nvPr/>
              </p14:nvContentPartPr>
              <p14:xfrm>
                <a:off x="7405853" y="5884987"/>
                <a:ext cx="232200" cy="166680"/>
              </p14:xfrm>
            </p:contentPart>
          </mc:Choice>
          <mc:Fallback xmlns="">
            <p:pic>
              <p:nvPicPr>
                <p:cNvPr id="503" name="Freihand 502">
                  <a:extLst>
                    <a:ext uri="{FF2B5EF4-FFF2-40B4-BE49-F238E27FC236}">
                      <a16:creationId xmlns:a16="http://schemas.microsoft.com/office/drawing/2014/main" id="{778F8BD7-420D-482B-9CED-8AF756B40A9E}"/>
                    </a:ext>
                  </a:extLst>
                </p:cNvPr>
                <p:cNvPicPr/>
                <p:nvPr/>
              </p:nvPicPr>
              <p:blipFill>
                <a:blip r:embed="rId784"/>
                <a:stretch>
                  <a:fillRect/>
                </a:stretch>
              </p:blipFill>
              <p:spPr>
                <a:xfrm>
                  <a:off x="7401533" y="5880667"/>
                  <a:ext cx="2408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504" name="Freihand 503">
                  <a:extLst>
                    <a:ext uri="{FF2B5EF4-FFF2-40B4-BE49-F238E27FC236}">
                      <a16:creationId xmlns:a16="http://schemas.microsoft.com/office/drawing/2014/main" id="{FFD76BE7-E91C-4265-8E81-CBF70F66BA17}"/>
                    </a:ext>
                  </a:extLst>
                </p14:cNvPr>
                <p14:cNvContentPartPr/>
                <p14:nvPr/>
              </p14:nvContentPartPr>
              <p14:xfrm>
                <a:off x="7697813" y="5961667"/>
                <a:ext cx="99360" cy="196920"/>
              </p14:xfrm>
            </p:contentPart>
          </mc:Choice>
          <mc:Fallback xmlns="">
            <p:pic>
              <p:nvPicPr>
                <p:cNvPr id="504" name="Freihand 503">
                  <a:extLst>
                    <a:ext uri="{FF2B5EF4-FFF2-40B4-BE49-F238E27FC236}">
                      <a16:creationId xmlns:a16="http://schemas.microsoft.com/office/drawing/2014/main" id="{FFD76BE7-E91C-4265-8E81-CBF70F66BA17}"/>
                    </a:ext>
                  </a:extLst>
                </p:cNvPr>
                <p:cNvPicPr/>
                <p:nvPr/>
              </p:nvPicPr>
              <p:blipFill>
                <a:blip r:embed="rId786"/>
                <a:stretch>
                  <a:fillRect/>
                </a:stretch>
              </p:blipFill>
              <p:spPr>
                <a:xfrm>
                  <a:off x="7693493" y="5957347"/>
                  <a:ext cx="1080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787">
              <p14:nvContentPartPr>
                <p14:cNvPr id="505" name="Freihand 504">
                  <a:extLst>
                    <a:ext uri="{FF2B5EF4-FFF2-40B4-BE49-F238E27FC236}">
                      <a16:creationId xmlns:a16="http://schemas.microsoft.com/office/drawing/2014/main" id="{2BA7990B-68A9-406A-BC66-408680BCFDA7}"/>
                    </a:ext>
                  </a:extLst>
                </p14:cNvPr>
                <p14:cNvContentPartPr/>
                <p14:nvPr/>
              </p14:nvContentPartPr>
              <p14:xfrm>
                <a:off x="7851533" y="6008827"/>
                <a:ext cx="125640" cy="13680"/>
              </p14:xfrm>
            </p:contentPart>
          </mc:Choice>
          <mc:Fallback xmlns="">
            <p:pic>
              <p:nvPicPr>
                <p:cNvPr id="505" name="Freihand 504">
                  <a:extLst>
                    <a:ext uri="{FF2B5EF4-FFF2-40B4-BE49-F238E27FC236}">
                      <a16:creationId xmlns:a16="http://schemas.microsoft.com/office/drawing/2014/main" id="{2BA7990B-68A9-406A-BC66-408680BCFDA7}"/>
                    </a:ext>
                  </a:extLst>
                </p:cNvPr>
                <p:cNvPicPr/>
                <p:nvPr/>
              </p:nvPicPr>
              <p:blipFill>
                <a:blip r:embed="rId788"/>
                <a:stretch>
                  <a:fillRect/>
                </a:stretch>
              </p:blipFill>
              <p:spPr>
                <a:xfrm>
                  <a:off x="7847213" y="6004507"/>
                  <a:ext cx="1342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89">
              <p14:nvContentPartPr>
                <p14:cNvPr id="508" name="Freihand 507">
                  <a:extLst>
                    <a:ext uri="{FF2B5EF4-FFF2-40B4-BE49-F238E27FC236}">
                      <a16:creationId xmlns:a16="http://schemas.microsoft.com/office/drawing/2014/main" id="{F56142D2-897C-4D88-A536-E95217B905CB}"/>
                    </a:ext>
                  </a:extLst>
                </p14:cNvPr>
                <p14:cNvContentPartPr/>
                <p14:nvPr/>
              </p14:nvContentPartPr>
              <p14:xfrm>
                <a:off x="8064653" y="5860867"/>
                <a:ext cx="136440" cy="163080"/>
              </p14:xfrm>
            </p:contentPart>
          </mc:Choice>
          <mc:Fallback xmlns="">
            <p:pic>
              <p:nvPicPr>
                <p:cNvPr id="508" name="Freihand 507">
                  <a:extLst>
                    <a:ext uri="{FF2B5EF4-FFF2-40B4-BE49-F238E27FC236}">
                      <a16:creationId xmlns:a16="http://schemas.microsoft.com/office/drawing/2014/main" id="{F56142D2-897C-4D88-A536-E95217B905CB}"/>
                    </a:ext>
                  </a:extLst>
                </p:cNvPr>
                <p:cNvPicPr/>
                <p:nvPr/>
              </p:nvPicPr>
              <p:blipFill>
                <a:blip r:embed="rId790"/>
                <a:stretch>
                  <a:fillRect/>
                </a:stretch>
              </p:blipFill>
              <p:spPr>
                <a:xfrm>
                  <a:off x="8060333" y="5856547"/>
                  <a:ext cx="1450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791">
              <p14:nvContentPartPr>
                <p14:cNvPr id="509" name="Freihand 508">
                  <a:extLst>
                    <a:ext uri="{FF2B5EF4-FFF2-40B4-BE49-F238E27FC236}">
                      <a16:creationId xmlns:a16="http://schemas.microsoft.com/office/drawing/2014/main" id="{950C9C46-7545-44F9-8A36-F5D3909585F6}"/>
                    </a:ext>
                  </a:extLst>
                </p14:cNvPr>
                <p14:cNvContentPartPr/>
                <p14:nvPr/>
              </p14:nvContentPartPr>
              <p14:xfrm>
                <a:off x="8128013" y="5971387"/>
                <a:ext cx="340200" cy="59040"/>
              </p14:xfrm>
            </p:contentPart>
          </mc:Choice>
          <mc:Fallback xmlns="">
            <p:pic>
              <p:nvPicPr>
                <p:cNvPr id="509" name="Freihand 508">
                  <a:extLst>
                    <a:ext uri="{FF2B5EF4-FFF2-40B4-BE49-F238E27FC236}">
                      <a16:creationId xmlns:a16="http://schemas.microsoft.com/office/drawing/2014/main" id="{950C9C46-7545-44F9-8A36-F5D3909585F6}"/>
                    </a:ext>
                  </a:extLst>
                </p:cNvPr>
                <p:cNvPicPr/>
                <p:nvPr/>
              </p:nvPicPr>
              <p:blipFill>
                <a:blip r:embed="rId792"/>
                <a:stretch>
                  <a:fillRect/>
                </a:stretch>
              </p:blipFill>
              <p:spPr>
                <a:xfrm>
                  <a:off x="8123693" y="5967067"/>
                  <a:ext cx="3488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793">
              <p14:nvContentPartPr>
                <p14:cNvPr id="510" name="Freihand 509">
                  <a:extLst>
                    <a:ext uri="{FF2B5EF4-FFF2-40B4-BE49-F238E27FC236}">
                      <a16:creationId xmlns:a16="http://schemas.microsoft.com/office/drawing/2014/main" id="{99FC8570-80FE-4229-91F3-352C9407CD26}"/>
                    </a:ext>
                  </a:extLst>
                </p14:cNvPr>
                <p14:cNvContentPartPr/>
                <p14:nvPr/>
              </p14:nvContentPartPr>
              <p14:xfrm>
                <a:off x="8528693" y="5991907"/>
                <a:ext cx="98280" cy="9000"/>
              </p14:xfrm>
            </p:contentPart>
          </mc:Choice>
          <mc:Fallback xmlns="">
            <p:pic>
              <p:nvPicPr>
                <p:cNvPr id="510" name="Freihand 509">
                  <a:extLst>
                    <a:ext uri="{FF2B5EF4-FFF2-40B4-BE49-F238E27FC236}">
                      <a16:creationId xmlns:a16="http://schemas.microsoft.com/office/drawing/2014/main" id="{99FC8570-80FE-4229-91F3-352C9407CD26}"/>
                    </a:ext>
                  </a:extLst>
                </p:cNvPr>
                <p:cNvPicPr/>
                <p:nvPr/>
              </p:nvPicPr>
              <p:blipFill>
                <a:blip r:embed="rId794"/>
                <a:stretch>
                  <a:fillRect/>
                </a:stretch>
              </p:blipFill>
              <p:spPr>
                <a:xfrm>
                  <a:off x="8524373" y="5987587"/>
                  <a:ext cx="1069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795">
              <p14:nvContentPartPr>
                <p14:cNvPr id="512" name="Freihand 511">
                  <a:extLst>
                    <a:ext uri="{FF2B5EF4-FFF2-40B4-BE49-F238E27FC236}">
                      <a16:creationId xmlns:a16="http://schemas.microsoft.com/office/drawing/2014/main" id="{66852298-740E-4DEB-ACDA-D1C49671264E}"/>
                    </a:ext>
                  </a:extLst>
                </p14:cNvPr>
                <p14:cNvContentPartPr/>
                <p14:nvPr/>
              </p14:nvContentPartPr>
              <p14:xfrm>
                <a:off x="5686493" y="6375667"/>
                <a:ext cx="102960" cy="213840"/>
              </p14:xfrm>
            </p:contentPart>
          </mc:Choice>
          <mc:Fallback xmlns="">
            <p:pic>
              <p:nvPicPr>
                <p:cNvPr id="512" name="Freihand 511">
                  <a:extLst>
                    <a:ext uri="{FF2B5EF4-FFF2-40B4-BE49-F238E27FC236}">
                      <a16:creationId xmlns:a16="http://schemas.microsoft.com/office/drawing/2014/main" id="{66852298-740E-4DEB-ACDA-D1C49671264E}"/>
                    </a:ext>
                  </a:extLst>
                </p:cNvPr>
                <p:cNvPicPr/>
                <p:nvPr/>
              </p:nvPicPr>
              <p:blipFill>
                <a:blip r:embed="rId796"/>
                <a:stretch>
                  <a:fillRect/>
                </a:stretch>
              </p:blipFill>
              <p:spPr>
                <a:xfrm>
                  <a:off x="5682173" y="6371347"/>
                  <a:ext cx="11160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797">
              <p14:nvContentPartPr>
                <p14:cNvPr id="513" name="Freihand 512">
                  <a:extLst>
                    <a:ext uri="{FF2B5EF4-FFF2-40B4-BE49-F238E27FC236}">
                      <a16:creationId xmlns:a16="http://schemas.microsoft.com/office/drawing/2014/main" id="{13D8EFB7-376C-4194-9701-088A2E275353}"/>
                    </a:ext>
                  </a:extLst>
                </p14:cNvPr>
                <p14:cNvContentPartPr/>
                <p14:nvPr/>
              </p14:nvContentPartPr>
              <p14:xfrm>
                <a:off x="5848853" y="6507787"/>
                <a:ext cx="193320" cy="84960"/>
              </p14:xfrm>
            </p:contentPart>
          </mc:Choice>
          <mc:Fallback xmlns="">
            <p:pic>
              <p:nvPicPr>
                <p:cNvPr id="513" name="Freihand 512">
                  <a:extLst>
                    <a:ext uri="{FF2B5EF4-FFF2-40B4-BE49-F238E27FC236}">
                      <a16:creationId xmlns:a16="http://schemas.microsoft.com/office/drawing/2014/main" id="{13D8EFB7-376C-4194-9701-088A2E275353}"/>
                    </a:ext>
                  </a:extLst>
                </p:cNvPr>
                <p:cNvPicPr/>
                <p:nvPr/>
              </p:nvPicPr>
              <p:blipFill>
                <a:blip r:embed="rId798"/>
                <a:stretch>
                  <a:fillRect/>
                </a:stretch>
              </p:blipFill>
              <p:spPr>
                <a:xfrm>
                  <a:off x="5844533" y="6503467"/>
                  <a:ext cx="2019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799">
              <p14:nvContentPartPr>
                <p14:cNvPr id="514" name="Freihand 513">
                  <a:extLst>
                    <a:ext uri="{FF2B5EF4-FFF2-40B4-BE49-F238E27FC236}">
                      <a16:creationId xmlns:a16="http://schemas.microsoft.com/office/drawing/2014/main" id="{94AB3CB0-44EA-45AF-AD37-4D023B862C50}"/>
                    </a:ext>
                  </a:extLst>
                </p14:cNvPr>
                <p14:cNvContentPartPr/>
                <p14:nvPr/>
              </p14:nvContentPartPr>
              <p14:xfrm>
                <a:off x="6052613" y="6458107"/>
                <a:ext cx="23760" cy="45720"/>
              </p14:xfrm>
            </p:contentPart>
          </mc:Choice>
          <mc:Fallback xmlns="">
            <p:pic>
              <p:nvPicPr>
                <p:cNvPr id="514" name="Freihand 513">
                  <a:extLst>
                    <a:ext uri="{FF2B5EF4-FFF2-40B4-BE49-F238E27FC236}">
                      <a16:creationId xmlns:a16="http://schemas.microsoft.com/office/drawing/2014/main" id="{94AB3CB0-44EA-45AF-AD37-4D023B862C50}"/>
                    </a:ext>
                  </a:extLst>
                </p:cNvPr>
                <p:cNvPicPr/>
                <p:nvPr/>
              </p:nvPicPr>
              <p:blipFill>
                <a:blip r:embed="rId800"/>
                <a:stretch>
                  <a:fillRect/>
                </a:stretch>
              </p:blipFill>
              <p:spPr>
                <a:xfrm>
                  <a:off x="6048293" y="6453787"/>
                  <a:ext cx="3240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801">
              <p14:nvContentPartPr>
                <p14:cNvPr id="515" name="Freihand 514">
                  <a:extLst>
                    <a:ext uri="{FF2B5EF4-FFF2-40B4-BE49-F238E27FC236}">
                      <a16:creationId xmlns:a16="http://schemas.microsoft.com/office/drawing/2014/main" id="{BFD1F661-77DA-405D-8D30-91784900FB36}"/>
                    </a:ext>
                  </a:extLst>
                </p14:cNvPr>
                <p14:cNvContentPartPr/>
                <p14:nvPr/>
              </p14:nvContentPartPr>
              <p14:xfrm>
                <a:off x="6055853" y="6409147"/>
                <a:ext cx="364680" cy="185040"/>
              </p14:xfrm>
            </p:contentPart>
          </mc:Choice>
          <mc:Fallback xmlns="">
            <p:pic>
              <p:nvPicPr>
                <p:cNvPr id="515" name="Freihand 514">
                  <a:extLst>
                    <a:ext uri="{FF2B5EF4-FFF2-40B4-BE49-F238E27FC236}">
                      <a16:creationId xmlns:a16="http://schemas.microsoft.com/office/drawing/2014/main" id="{BFD1F661-77DA-405D-8D30-91784900FB36}"/>
                    </a:ext>
                  </a:extLst>
                </p:cNvPr>
                <p:cNvPicPr/>
                <p:nvPr/>
              </p:nvPicPr>
              <p:blipFill>
                <a:blip r:embed="rId802"/>
                <a:stretch>
                  <a:fillRect/>
                </a:stretch>
              </p:blipFill>
              <p:spPr>
                <a:xfrm>
                  <a:off x="6051533" y="6404827"/>
                  <a:ext cx="373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803">
              <p14:nvContentPartPr>
                <p14:cNvPr id="516" name="Freihand 515">
                  <a:extLst>
                    <a:ext uri="{FF2B5EF4-FFF2-40B4-BE49-F238E27FC236}">
                      <a16:creationId xmlns:a16="http://schemas.microsoft.com/office/drawing/2014/main" id="{548EE059-C44C-4354-A3E1-C1EABE458CFE}"/>
                    </a:ext>
                  </a:extLst>
                </p14:cNvPr>
                <p14:cNvContentPartPr/>
                <p14:nvPr/>
              </p14:nvContentPartPr>
              <p14:xfrm>
                <a:off x="6400013" y="6400867"/>
                <a:ext cx="21240" cy="24120"/>
              </p14:xfrm>
            </p:contentPart>
          </mc:Choice>
          <mc:Fallback xmlns="">
            <p:pic>
              <p:nvPicPr>
                <p:cNvPr id="516" name="Freihand 515">
                  <a:extLst>
                    <a:ext uri="{FF2B5EF4-FFF2-40B4-BE49-F238E27FC236}">
                      <a16:creationId xmlns:a16="http://schemas.microsoft.com/office/drawing/2014/main" id="{548EE059-C44C-4354-A3E1-C1EABE458CFE}"/>
                    </a:ext>
                  </a:extLst>
                </p:cNvPr>
                <p:cNvPicPr/>
                <p:nvPr/>
              </p:nvPicPr>
              <p:blipFill>
                <a:blip r:embed="rId804"/>
                <a:stretch>
                  <a:fillRect/>
                </a:stretch>
              </p:blipFill>
              <p:spPr>
                <a:xfrm>
                  <a:off x="6395693" y="6396547"/>
                  <a:ext cx="298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805">
              <p14:nvContentPartPr>
                <p14:cNvPr id="517" name="Freihand 516">
                  <a:extLst>
                    <a:ext uri="{FF2B5EF4-FFF2-40B4-BE49-F238E27FC236}">
                      <a16:creationId xmlns:a16="http://schemas.microsoft.com/office/drawing/2014/main" id="{CBEE3044-9547-4D90-A065-7E14F04BF695}"/>
                    </a:ext>
                  </a:extLst>
                </p14:cNvPr>
                <p14:cNvContentPartPr/>
                <p14:nvPr/>
              </p14:nvContentPartPr>
              <p14:xfrm>
                <a:off x="6475613" y="6452347"/>
                <a:ext cx="210960" cy="90720"/>
              </p14:xfrm>
            </p:contentPart>
          </mc:Choice>
          <mc:Fallback xmlns="">
            <p:pic>
              <p:nvPicPr>
                <p:cNvPr id="517" name="Freihand 516">
                  <a:extLst>
                    <a:ext uri="{FF2B5EF4-FFF2-40B4-BE49-F238E27FC236}">
                      <a16:creationId xmlns:a16="http://schemas.microsoft.com/office/drawing/2014/main" id="{CBEE3044-9547-4D90-A065-7E14F04BF695}"/>
                    </a:ext>
                  </a:extLst>
                </p:cNvPr>
                <p:cNvPicPr/>
                <p:nvPr/>
              </p:nvPicPr>
              <p:blipFill>
                <a:blip r:embed="rId806"/>
                <a:stretch>
                  <a:fillRect/>
                </a:stretch>
              </p:blipFill>
              <p:spPr>
                <a:xfrm>
                  <a:off x="6471293" y="6448027"/>
                  <a:ext cx="2196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807">
              <p14:nvContentPartPr>
                <p14:cNvPr id="518" name="Freihand 517">
                  <a:extLst>
                    <a:ext uri="{FF2B5EF4-FFF2-40B4-BE49-F238E27FC236}">
                      <a16:creationId xmlns:a16="http://schemas.microsoft.com/office/drawing/2014/main" id="{A4E1B5BD-71BF-40CE-9F76-72BB6313AF66}"/>
                    </a:ext>
                  </a:extLst>
                </p14:cNvPr>
                <p14:cNvContentPartPr/>
                <p14:nvPr/>
              </p14:nvContentPartPr>
              <p14:xfrm>
                <a:off x="6740933" y="6433627"/>
                <a:ext cx="225720" cy="100440"/>
              </p14:xfrm>
            </p:contentPart>
          </mc:Choice>
          <mc:Fallback xmlns="">
            <p:pic>
              <p:nvPicPr>
                <p:cNvPr id="518" name="Freihand 517">
                  <a:extLst>
                    <a:ext uri="{FF2B5EF4-FFF2-40B4-BE49-F238E27FC236}">
                      <a16:creationId xmlns:a16="http://schemas.microsoft.com/office/drawing/2014/main" id="{A4E1B5BD-71BF-40CE-9F76-72BB6313AF66}"/>
                    </a:ext>
                  </a:extLst>
                </p:cNvPr>
                <p:cNvPicPr/>
                <p:nvPr/>
              </p:nvPicPr>
              <p:blipFill>
                <a:blip r:embed="rId808"/>
                <a:stretch>
                  <a:fillRect/>
                </a:stretch>
              </p:blipFill>
              <p:spPr>
                <a:xfrm>
                  <a:off x="6736613" y="6429307"/>
                  <a:ext cx="2343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809">
              <p14:nvContentPartPr>
                <p14:cNvPr id="520" name="Freihand 519">
                  <a:extLst>
                    <a:ext uri="{FF2B5EF4-FFF2-40B4-BE49-F238E27FC236}">
                      <a16:creationId xmlns:a16="http://schemas.microsoft.com/office/drawing/2014/main" id="{29C434CD-F7E8-4BA8-916A-69B265729845}"/>
                    </a:ext>
                  </a:extLst>
                </p14:cNvPr>
                <p14:cNvContentPartPr/>
                <p14:nvPr/>
              </p14:nvContentPartPr>
              <p14:xfrm>
                <a:off x="7078613" y="6302947"/>
                <a:ext cx="114120" cy="182160"/>
              </p14:xfrm>
            </p:contentPart>
          </mc:Choice>
          <mc:Fallback xmlns="">
            <p:pic>
              <p:nvPicPr>
                <p:cNvPr id="520" name="Freihand 519">
                  <a:extLst>
                    <a:ext uri="{FF2B5EF4-FFF2-40B4-BE49-F238E27FC236}">
                      <a16:creationId xmlns:a16="http://schemas.microsoft.com/office/drawing/2014/main" id="{29C434CD-F7E8-4BA8-916A-69B265729845}"/>
                    </a:ext>
                  </a:extLst>
                </p:cNvPr>
                <p:cNvPicPr/>
                <p:nvPr/>
              </p:nvPicPr>
              <p:blipFill>
                <a:blip r:embed="rId810"/>
                <a:stretch>
                  <a:fillRect/>
                </a:stretch>
              </p:blipFill>
              <p:spPr>
                <a:xfrm>
                  <a:off x="7074293" y="6298627"/>
                  <a:ext cx="12276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811">
              <p14:nvContentPartPr>
                <p14:cNvPr id="521" name="Freihand 520">
                  <a:extLst>
                    <a:ext uri="{FF2B5EF4-FFF2-40B4-BE49-F238E27FC236}">
                      <a16:creationId xmlns:a16="http://schemas.microsoft.com/office/drawing/2014/main" id="{93F0C5B6-2BA5-4534-9F06-E5548025C8A1}"/>
                    </a:ext>
                  </a:extLst>
                </p14:cNvPr>
                <p14:cNvContentPartPr/>
                <p14:nvPr/>
              </p14:nvContentPartPr>
              <p14:xfrm>
                <a:off x="7247453" y="6374947"/>
                <a:ext cx="118440" cy="97560"/>
              </p14:xfrm>
            </p:contentPart>
          </mc:Choice>
          <mc:Fallback xmlns="">
            <p:pic>
              <p:nvPicPr>
                <p:cNvPr id="521" name="Freihand 520">
                  <a:extLst>
                    <a:ext uri="{FF2B5EF4-FFF2-40B4-BE49-F238E27FC236}">
                      <a16:creationId xmlns:a16="http://schemas.microsoft.com/office/drawing/2014/main" id="{93F0C5B6-2BA5-4534-9F06-E5548025C8A1}"/>
                    </a:ext>
                  </a:extLst>
                </p:cNvPr>
                <p:cNvPicPr/>
                <p:nvPr/>
              </p:nvPicPr>
              <p:blipFill>
                <a:blip r:embed="rId812"/>
                <a:stretch>
                  <a:fillRect/>
                </a:stretch>
              </p:blipFill>
              <p:spPr>
                <a:xfrm>
                  <a:off x="7243133" y="6370627"/>
                  <a:ext cx="1270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813">
              <p14:nvContentPartPr>
                <p14:cNvPr id="522" name="Freihand 521">
                  <a:extLst>
                    <a:ext uri="{FF2B5EF4-FFF2-40B4-BE49-F238E27FC236}">
                      <a16:creationId xmlns:a16="http://schemas.microsoft.com/office/drawing/2014/main" id="{8B9BF397-ECCD-4F1A-B1F8-65EC0A12FCDD}"/>
                    </a:ext>
                  </a:extLst>
                </p14:cNvPr>
                <p14:cNvContentPartPr/>
                <p14:nvPr/>
              </p14:nvContentPartPr>
              <p14:xfrm>
                <a:off x="7347533" y="6332467"/>
                <a:ext cx="360" cy="360"/>
              </p14:xfrm>
            </p:contentPart>
          </mc:Choice>
          <mc:Fallback xmlns="">
            <p:pic>
              <p:nvPicPr>
                <p:cNvPr id="522" name="Freihand 521">
                  <a:extLst>
                    <a:ext uri="{FF2B5EF4-FFF2-40B4-BE49-F238E27FC236}">
                      <a16:creationId xmlns:a16="http://schemas.microsoft.com/office/drawing/2014/main" id="{8B9BF397-ECCD-4F1A-B1F8-65EC0A12FCDD}"/>
                    </a:ext>
                  </a:extLst>
                </p:cNvPr>
                <p:cNvPicPr/>
                <p:nvPr/>
              </p:nvPicPr>
              <p:blipFill>
                <a:blip r:embed="rId481"/>
                <a:stretch>
                  <a:fillRect/>
                </a:stretch>
              </p:blipFill>
              <p:spPr>
                <a:xfrm>
                  <a:off x="7343213" y="6328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14">
              <p14:nvContentPartPr>
                <p14:cNvPr id="523" name="Freihand 522">
                  <a:extLst>
                    <a:ext uri="{FF2B5EF4-FFF2-40B4-BE49-F238E27FC236}">
                      <a16:creationId xmlns:a16="http://schemas.microsoft.com/office/drawing/2014/main" id="{8A31F0E1-DD90-40C8-A133-F5DF5086F67A}"/>
                    </a:ext>
                  </a:extLst>
                </p14:cNvPr>
                <p14:cNvContentPartPr/>
                <p14:nvPr/>
              </p14:nvContentPartPr>
              <p14:xfrm>
                <a:off x="7381013" y="6373147"/>
                <a:ext cx="3960" cy="2880"/>
              </p14:xfrm>
            </p:contentPart>
          </mc:Choice>
          <mc:Fallback xmlns="">
            <p:pic>
              <p:nvPicPr>
                <p:cNvPr id="523" name="Freihand 522">
                  <a:extLst>
                    <a:ext uri="{FF2B5EF4-FFF2-40B4-BE49-F238E27FC236}">
                      <a16:creationId xmlns:a16="http://schemas.microsoft.com/office/drawing/2014/main" id="{8A31F0E1-DD90-40C8-A133-F5DF5086F67A}"/>
                    </a:ext>
                  </a:extLst>
                </p:cNvPr>
                <p:cNvPicPr/>
                <p:nvPr/>
              </p:nvPicPr>
              <p:blipFill>
                <a:blip r:embed="rId815"/>
                <a:stretch>
                  <a:fillRect/>
                </a:stretch>
              </p:blipFill>
              <p:spPr>
                <a:xfrm>
                  <a:off x="7376693" y="6368827"/>
                  <a:ext cx="1260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816">
              <p14:nvContentPartPr>
                <p14:cNvPr id="524" name="Freihand 523">
                  <a:extLst>
                    <a:ext uri="{FF2B5EF4-FFF2-40B4-BE49-F238E27FC236}">
                      <a16:creationId xmlns:a16="http://schemas.microsoft.com/office/drawing/2014/main" id="{3084CA14-27B7-4D06-8BB6-CCA0C73C5D56}"/>
                    </a:ext>
                  </a:extLst>
                </p14:cNvPr>
                <p14:cNvContentPartPr/>
                <p14:nvPr/>
              </p14:nvContentPartPr>
              <p14:xfrm>
                <a:off x="7251773" y="6361987"/>
                <a:ext cx="13320" cy="118800"/>
              </p14:xfrm>
            </p:contentPart>
          </mc:Choice>
          <mc:Fallback xmlns="">
            <p:pic>
              <p:nvPicPr>
                <p:cNvPr id="524" name="Freihand 523">
                  <a:extLst>
                    <a:ext uri="{FF2B5EF4-FFF2-40B4-BE49-F238E27FC236}">
                      <a16:creationId xmlns:a16="http://schemas.microsoft.com/office/drawing/2014/main" id="{3084CA14-27B7-4D06-8BB6-CCA0C73C5D56}"/>
                    </a:ext>
                  </a:extLst>
                </p:cNvPr>
                <p:cNvPicPr/>
                <p:nvPr/>
              </p:nvPicPr>
              <p:blipFill>
                <a:blip r:embed="rId817"/>
                <a:stretch>
                  <a:fillRect/>
                </a:stretch>
              </p:blipFill>
              <p:spPr>
                <a:xfrm>
                  <a:off x="7247453" y="6357667"/>
                  <a:ext cx="219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818">
              <p14:nvContentPartPr>
                <p14:cNvPr id="525" name="Freihand 524">
                  <a:extLst>
                    <a:ext uri="{FF2B5EF4-FFF2-40B4-BE49-F238E27FC236}">
                      <a16:creationId xmlns:a16="http://schemas.microsoft.com/office/drawing/2014/main" id="{80BAE35B-8F33-4E09-A528-3DCC53985CC3}"/>
                    </a:ext>
                  </a:extLst>
                </p14:cNvPr>
                <p14:cNvContentPartPr/>
                <p14:nvPr/>
              </p14:nvContentPartPr>
              <p14:xfrm>
                <a:off x="7502693" y="6255427"/>
                <a:ext cx="164160" cy="183240"/>
              </p14:xfrm>
            </p:contentPart>
          </mc:Choice>
          <mc:Fallback xmlns="">
            <p:pic>
              <p:nvPicPr>
                <p:cNvPr id="525" name="Freihand 524">
                  <a:extLst>
                    <a:ext uri="{FF2B5EF4-FFF2-40B4-BE49-F238E27FC236}">
                      <a16:creationId xmlns:a16="http://schemas.microsoft.com/office/drawing/2014/main" id="{80BAE35B-8F33-4E09-A528-3DCC53985CC3}"/>
                    </a:ext>
                  </a:extLst>
                </p:cNvPr>
                <p:cNvPicPr/>
                <p:nvPr/>
              </p:nvPicPr>
              <p:blipFill>
                <a:blip r:embed="rId819"/>
                <a:stretch>
                  <a:fillRect/>
                </a:stretch>
              </p:blipFill>
              <p:spPr>
                <a:xfrm>
                  <a:off x="7498373" y="6251107"/>
                  <a:ext cx="17280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820">
              <p14:nvContentPartPr>
                <p14:cNvPr id="526" name="Freihand 525">
                  <a:extLst>
                    <a:ext uri="{FF2B5EF4-FFF2-40B4-BE49-F238E27FC236}">
                      <a16:creationId xmlns:a16="http://schemas.microsoft.com/office/drawing/2014/main" id="{2A56A7C8-408A-4A1D-A8DC-E4E266CFFADB}"/>
                    </a:ext>
                  </a:extLst>
                </p14:cNvPr>
                <p14:cNvContentPartPr/>
                <p14:nvPr/>
              </p14:nvContentPartPr>
              <p14:xfrm>
                <a:off x="7663613" y="6311227"/>
                <a:ext cx="538920" cy="123480"/>
              </p14:xfrm>
            </p:contentPart>
          </mc:Choice>
          <mc:Fallback xmlns="">
            <p:pic>
              <p:nvPicPr>
                <p:cNvPr id="526" name="Freihand 525">
                  <a:extLst>
                    <a:ext uri="{FF2B5EF4-FFF2-40B4-BE49-F238E27FC236}">
                      <a16:creationId xmlns:a16="http://schemas.microsoft.com/office/drawing/2014/main" id="{2A56A7C8-408A-4A1D-A8DC-E4E266CFFADB}"/>
                    </a:ext>
                  </a:extLst>
                </p:cNvPr>
                <p:cNvPicPr/>
                <p:nvPr/>
              </p:nvPicPr>
              <p:blipFill>
                <a:blip r:embed="rId821"/>
                <a:stretch>
                  <a:fillRect/>
                </a:stretch>
              </p:blipFill>
              <p:spPr>
                <a:xfrm>
                  <a:off x="7659293" y="6306547"/>
                  <a:ext cx="5475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822">
              <p14:nvContentPartPr>
                <p14:cNvPr id="527" name="Freihand 526">
                  <a:extLst>
                    <a:ext uri="{FF2B5EF4-FFF2-40B4-BE49-F238E27FC236}">
                      <a16:creationId xmlns:a16="http://schemas.microsoft.com/office/drawing/2014/main" id="{494CCB83-1541-46CE-B44D-372669F4F391}"/>
                    </a:ext>
                  </a:extLst>
                </p14:cNvPr>
                <p14:cNvContentPartPr/>
                <p14:nvPr/>
              </p14:nvContentPartPr>
              <p14:xfrm>
                <a:off x="8265173" y="6293587"/>
                <a:ext cx="277920" cy="101880"/>
              </p14:xfrm>
            </p:contentPart>
          </mc:Choice>
          <mc:Fallback xmlns="">
            <p:pic>
              <p:nvPicPr>
                <p:cNvPr id="527" name="Freihand 526">
                  <a:extLst>
                    <a:ext uri="{FF2B5EF4-FFF2-40B4-BE49-F238E27FC236}">
                      <a16:creationId xmlns:a16="http://schemas.microsoft.com/office/drawing/2014/main" id="{494CCB83-1541-46CE-B44D-372669F4F391}"/>
                    </a:ext>
                  </a:extLst>
                </p:cNvPr>
                <p:cNvPicPr/>
                <p:nvPr/>
              </p:nvPicPr>
              <p:blipFill>
                <a:blip r:embed="rId823"/>
                <a:stretch>
                  <a:fillRect/>
                </a:stretch>
              </p:blipFill>
              <p:spPr>
                <a:xfrm>
                  <a:off x="8260853" y="6289267"/>
                  <a:ext cx="28656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824">
              <p14:nvContentPartPr>
                <p14:cNvPr id="528" name="Freihand 527">
                  <a:extLst>
                    <a:ext uri="{FF2B5EF4-FFF2-40B4-BE49-F238E27FC236}">
                      <a16:creationId xmlns:a16="http://schemas.microsoft.com/office/drawing/2014/main" id="{34A6A552-756E-4A64-89C8-E61ABE2226F8}"/>
                    </a:ext>
                  </a:extLst>
                </p14:cNvPr>
                <p14:cNvContentPartPr/>
                <p14:nvPr/>
              </p14:nvContentPartPr>
              <p14:xfrm>
                <a:off x="5989253" y="6631627"/>
                <a:ext cx="162720" cy="152280"/>
              </p14:xfrm>
            </p:contentPart>
          </mc:Choice>
          <mc:Fallback xmlns="">
            <p:pic>
              <p:nvPicPr>
                <p:cNvPr id="528" name="Freihand 527">
                  <a:extLst>
                    <a:ext uri="{FF2B5EF4-FFF2-40B4-BE49-F238E27FC236}">
                      <a16:creationId xmlns:a16="http://schemas.microsoft.com/office/drawing/2014/main" id="{34A6A552-756E-4A64-89C8-E61ABE2226F8}"/>
                    </a:ext>
                  </a:extLst>
                </p:cNvPr>
                <p:cNvPicPr/>
                <p:nvPr/>
              </p:nvPicPr>
              <p:blipFill>
                <a:blip r:embed="rId825"/>
                <a:stretch>
                  <a:fillRect/>
                </a:stretch>
              </p:blipFill>
              <p:spPr>
                <a:xfrm>
                  <a:off x="5984933" y="6627307"/>
                  <a:ext cx="1713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826">
              <p14:nvContentPartPr>
                <p14:cNvPr id="529" name="Freihand 528">
                  <a:extLst>
                    <a:ext uri="{FF2B5EF4-FFF2-40B4-BE49-F238E27FC236}">
                      <a16:creationId xmlns:a16="http://schemas.microsoft.com/office/drawing/2014/main" id="{CDEBA8BA-700D-4B74-84E0-FC7C82452A66}"/>
                    </a:ext>
                  </a:extLst>
                </p14:cNvPr>
                <p14:cNvContentPartPr/>
                <p14:nvPr/>
              </p14:nvContentPartPr>
              <p14:xfrm>
                <a:off x="6191933" y="6610747"/>
                <a:ext cx="248040" cy="171000"/>
              </p14:xfrm>
            </p:contentPart>
          </mc:Choice>
          <mc:Fallback xmlns="">
            <p:pic>
              <p:nvPicPr>
                <p:cNvPr id="529" name="Freihand 528">
                  <a:extLst>
                    <a:ext uri="{FF2B5EF4-FFF2-40B4-BE49-F238E27FC236}">
                      <a16:creationId xmlns:a16="http://schemas.microsoft.com/office/drawing/2014/main" id="{CDEBA8BA-700D-4B74-84E0-FC7C82452A66}"/>
                    </a:ext>
                  </a:extLst>
                </p:cNvPr>
                <p:cNvPicPr/>
                <p:nvPr/>
              </p:nvPicPr>
              <p:blipFill>
                <a:blip r:embed="rId827"/>
                <a:stretch>
                  <a:fillRect/>
                </a:stretch>
              </p:blipFill>
              <p:spPr>
                <a:xfrm>
                  <a:off x="6187613" y="6606427"/>
                  <a:ext cx="2566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530" name="Freihand 529">
                  <a:extLst>
                    <a:ext uri="{FF2B5EF4-FFF2-40B4-BE49-F238E27FC236}">
                      <a16:creationId xmlns:a16="http://schemas.microsoft.com/office/drawing/2014/main" id="{54C7AD5B-52D6-4E4C-9926-F3158E080D29}"/>
                    </a:ext>
                  </a:extLst>
                </p14:cNvPr>
                <p14:cNvContentPartPr/>
                <p14:nvPr/>
              </p14:nvContentPartPr>
              <p14:xfrm>
                <a:off x="6456173" y="6625147"/>
                <a:ext cx="137160" cy="145440"/>
              </p14:xfrm>
            </p:contentPart>
          </mc:Choice>
          <mc:Fallback xmlns="">
            <p:pic>
              <p:nvPicPr>
                <p:cNvPr id="530" name="Freihand 529">
                  <a:extLst>
                    <a:ext uri="{FF2B5EF4-FFF2-40B4-BE49-F238E27FC236}">
                      <a16:creationId xmlns:a16="http://schemas.microsoft.com/office/drawing/2014/main" id="{54C7AD5B-52D6-4E4C-9926-F3158E080D29}"/>
                    </a:ext>
                  </a:extLst>
                </p:cNvPr>
                <p:cNvPicPr/>
                <p:nvPr/>
              </p:nvPicPr>
              <p:blipFill>
                <a:blip r:embed="rId829"/>
                <a:stretch>
                  <a:fillRect/>
                </a:stretch>
              </p:blipFill>
              <p:spPr>
                <a:xfrm>
                  <a:off x="6451853" y="6620827"/>
                  <a:ext cx="1458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830">
              <p14:nvContentPartPr>
                <p14:cNvPr id="532" name="Freihand 531">
                  <a:extLst>
                    <a:ext uri="{FF2B5EF4-FFF2-40B4-BE49-F238E27FC236}">
                      <a16:creationId xmlns:a16="http://schemas.microsoft.com/office/drawing/2014/main" id="{00E6591A-EEC5-4787-A85D-3DCAE66961AD}"/>
                    </a:ext>
                  </a:extLst>
                </p14:cNvPr>
                <p14:cNvContentPartPr/>
                <p14:nvPr/>
              </p14:nvContentPartPr>
              <p14:xfrm>
                <a:off x="6658133" y="6680587"/>
                <a:ext cx="180360" cy="108000"/>
              </p14:xfrm>
            </p:contentPart>
          </mc:Choice>
          <mc:Fallback xmlns="">
            <p:pic>
              <p:nvPicPr>
                <p:cNvPr id="532" name="Freihand 531">
                  <a:extLst>
                    <a:ext uri="{FF2B5EF4-FFF2-40B4-BE49-F238E27FC236}">
                      <a16:creationId xmlns:a16="http://schemas.microsoft.com/office/drawing/2014/main" id="{00E6591A-EEC5-4787-A85D-3DCAE66961AD}"/>
                    </a:ext>
                  </a:extLst>
                </p:cNvPr>
                <p:cNvPicPr/>
                <p:nvPr/>
              </p:nvPicPr>
              <p:blipFill>
                <a:blip r:embed="rId831"/>
                <a:stretch>
                  <a:fillRect/>
                </a:stretch>
              </p:blipFill>
              <p:spPr>
                <a:xfrm>
                  <a:off x="6653813" y="6676267"/>
                  <a:ext cx="189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832">
              <p14:nvContentPartPr>
                <p14:cNvPr id="533" name="Freihand 532">
                  <a:extLst>
                    <a:ext uri="{FF2B5EF4-FFF2-40B4-BE49-F238E27FC236}">
                      <a16:creationId xmlns:a16="http://schemas.microsoft.com/office/drawing/2014/main" id="{A963F142-4D94-4E77-8568-A98DE0C7F921}"/>
                    </a:ext>
                  </a:extLst>
                </p14:cNvPr>
                <p14:cNvContentPartPr/>
                <p14:nvPr/>
              </p14:nvContentPartPr>
              <p14:xfrm>
                <a:off x="6832373" y="6607147"/>
                <a:ext cx="360360" cy="177840"/>
              </p14:xfrm>
            </p:contentPart>
          </mc:Choice>
          <mc:Fallback xmlns="">
            <p:pic>
              <p:nvPicPr>
                <p:cNvPr id="533" name="Freihand 532">
                  <a:extLst>
                    <a:ext uri="{FF2B5EF4-FFF2-40B4-BE49-F238E27FC236}">
                      <a16:creationId xmlns:a16="http://schemas.microsoft.com/office/drawing/2014/main" id="{A963F142-4D94-4E77-8568-A98DE0C7F921}"/>
                    </a:ext>
                  </a:extLst>
                </p:cNvPr>
                <p:cNvPicPr/>
                <p:nvPr/>
              </p:nvPicPr>
              <p:blipFill>
                <a:blip r:embed="rId833"/>
                <a:stretch>
                  <a:fillRect/>
                </a:stretch>
              </p:blipFill>
              <p:spPr>
                <a:xfrm>
                  <a:off x="6828053" y="6602827"/>
                  <a:ext cx="3690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834">
              <p14:nvContentPartPr>
                <p14:cNvPr id="534" name="Freihand 533">
                  <a:extLst>
                    <a:ext uri="{FF2B5EF4-FFF2-40B4-BE49-F238E27FC236}">
                      <a16:creationId xmlns:a16="http://schemas.microsoft.com/office/drawing/2014/main" id="{6C8BE03C-8B3E-46CB-9D5B-77CE4E4C78FC}"/>
                    </a:ext>
                  </a:extLst>
                </p14:cNvPr>
                <p14:cNvContentPartPr/>
                <p14:nvPr/>
              </p14:nvContentPartPr>
              <p14:xfrm>
                <a:off x="7285973" y="6677347"/>
                <a:ext cx="221040" cy="97200"/>
              </p14:xfrm>
            </p:contentPart>
          </mc:Choice>
          <mc:Fallback xmlns="">
            <p:pic>
              <p:nvPicPr>
                <p:cNvPr id="534" name="Freihand 533">
                  <a:extLst>
                    <a:ext uri="{FF2B5EF4-FFF2-40B4-BE49-F238E27FC236}">
                      <a16:creationId xmlns:a16="http://schemas.microsoft.com/office/drawing/2014/main" id="{6C8BE03C-8B3E-46CB-9D5B-77CE4E4C78FC}"/>
                    </a:ext>
                  </a:extLst>
                </p:cNvPr>
                <p:cNvPicPr/>
                <p:nvPr/>
              </p:nvPicPr>
              <p:blipFill>
                <a:blip r:embed="rId835"/>
                <a:stretch>
                  <a:fillRect/>
                </a:stretch>
              </p:blipFill>
              <p:spPr>
                <a:xfrm>
                  <a:off x="7281653" y="6673027"/>
                  <a:ext cx="2296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36">
              <p14:nvContentPartPr>
                <p14:cNvPr id="535" name="Freihand 534">
                  <a:extLst>
                    <a:ext uri="{FF2B5EF4-FFF2-40B4-BE49-F238E27FC236}">
                      <a16:creationId xmlns:a16="http://schemas.microsoft.com/office/drawing/2014/main" id="{5213B352-656E-40A2-BE34-8C648594BD4A}"/>
                    </a:ext>
                  </a:extLst>
                </p14:cNvPr>
                <p14:cNvContentPartPr/>
                <p14:nvPr/>
              </p14:nvContentPartPr>
              <p14:xfrm>
                <a:off x="7420613" y="6558547"/>
                <a:ext cx="360" cy="360"/>
              </p14:xfrm>
            </p:contentPart>
          </mc:Choice>
          <mc:Fallback xmlns="">
            <p:pic>
              <p:nvPicPr>
                <p:cNvPr id="535" name="Freihand 534">
                  <a:extLst>
                    <a:ext uri="{FF2B5EF4-FFF2-40B4-BE49-F238E27FC236}">
                      <a16:creationId xmlns:a16="http://schemas.microsoft.com/office/drawing/2014/main" id="{5213B352-656E-40A2-BE34-8C648594BD4A}"/>
                    </a:ext>
                  </a:extLst>
                </p:cNvPr>
                <p:cNvPicPr/>
                <p:nvPr/>
              </p:nvPicPr>
              <p:blipFill>
                <a:blip r:embed="rId481"/>
                <a:stretch>
                  <a:fillRect/>
                </a:stretch>
              </p:blipFill>
              <p:spPr>
                <a:xfrm>
                  <a:off x="7416293" y="6554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37">
              <p14:nvContentPartPr>
                <p14:cNvPr id="536" name="Freihand 535">
                  <a:extLst>
                    <a:ext uri="{FF2B5EF4-FFF2-40B4-BE49-F238E27FC236}">
                      <a16:creationId xmlns:a16="http://schemas.microsoft.com/office/drawing/2014/main" id="{6D725EA1-1A60-4B5C-85DA-24A1ABB7B77F}"/>
                    </a:ext>
                  </a:extLst>
                </p14:cNvPr>
                <p14:cNvContentPartPr/>
                <p14:nvPr/>
              </p14:nvContentPartPr>
              <p14:xfrm>
                <a:off x="7628693" y="6570427"/>
                <a:ext cx="116640" cy="196560"/>
              </p14:xfrm>
            </p:contentPart>
          </mc:Choice>
          <mc:Fallback xmlns="">
            <p:pic>
              <p:nvPicPr>
                <p:cNvPr id="536" name="Freihand 535">
                  <a:extLst>
                    <a:ext uri="{FF2B5EF4-FFF2-40B4-BE49-F238E27FC236}">
                      <a16:creationId xmlns:a16="http://schemas.microsoft.com/office/drawing/2014/main" id="{6D725EA1-1A60-4B5C-85DA-24A1ABB7B77F}"/>
                    </a:ext>
                  </a:extLst>
                </p:cNvPr>
                <p:cNvPicPr/>
                <p:nvPr/>
              </p:nvPicPr>
              <p:blipFill>
                <a:blip r:embed="rId838"/>
                <a:stretch>
                  <a:fillRect/>
                </a:stretch>
              </p:blipFill>
              <p:spPr>
                <a:xfrm>
                  <a:off x="7624373" y="6566107"/>
                  <a:ext cx="1252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839">
              <p14:nvContentPartPr>
                <p14:cNvPr id="537" name="Freihand 536">
                  <a:extLst>
                    <a:ext uri="{FF2B5EF4-FFF2-40B4-BE49-F238E27FC236}">
                      <a16:creationId xmlns:a16="http://schemas.microsoft.com/office/drawing/2014/main" id="{4F4D22C5-4E0A-4E12-BA8B-15FEF5BC9BCC}"/>
                    </a:ext>
                  </a:extLst>
                </p14:cNvPr>
                <p14:cNvContentPartPr/>
                <p14:nvPr/>
              </p14:nvContentPartPr>
              <p14:xfrm>
                <a:off x="7752893" y="6548467"/>
                <a:ext cx="142560" cy="209880"/>
              </p14:xfrm>
            </p:contentPart>
          </mc:Choice>
          <mc:Fallback xmlns="">
            <p:pic>
              <p:nvPicPr>
                <p:cNvPr id="537" name="Freihand 536">
                  <a:extLst>
                    <a:ext uri="{FF2B5EF4-FFF2-40B4-BE49-F238E27FC236}">
                      <a16:creationId xmlns:a16="http://schemas.microsoft.com/office/drawing/2014/main" id="{4F4D22C5-4E0A-4E12-BA8B-15FEF5BC9BCC}"/>
                    </a:ext>
                  </a:extLst>
                </p:cNvPr>
                <p:cNvPicPr/>
                <p:nvPr/>
              </p:nvPicPr>
              <p:blipFill>
                <a:blip r:embed="rId840"/>
                <a:stretch>
                  <a:fillRect/>
                </a:stretch>
              </p:blipFill>
              <p:spPr>
                <a:xfrm>
                  <a:off x="7748573" y="6544147"/>
                  <a:ext cx="15120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841">
              <p14:nvContentPartPr>
                <p14:cNvPr id="538" name="Freihand 537">
                  <a:extLst>
                    <a:ext uri="{FF2B5EF4-FFF2-40B4-BE49-F238E27FC236}">
                      <a16:creationId xmlns:a16="http://schemas.microsoft.com/office/drawing/2014/main" id="{94B92FAE-4514-4C93-96E3-374D7D115FA0}"/>
                    </a:ext>
                  </a:extLst>
                </p14:cNvPr>
                <p14:cNvContentPartPr/>
                <p14:nvPr/>
              </p14:nvContentPartPr>
              <p14:xfrm>
                <a:off x="7987613" y="6652147"/>
                <a:ext cx="30600" cy="108720"/>
              </p14:xfrm>
            </p:contentPart>
          </mc:Choice>
          <mc:Fallback xmlns="">
            <p:pic>
              <p:nvPicPr>
                <p:cNvPr id="538" name="Freihand 537">
                  <a:extLst>
                    <a:ext uri="{FF2B5EF4-FFF2-40B4-BE49-F238E27FC236}">
                      <a16:creationId xmlns:a16="http://schemas.microsoft.com/office/drawing/2014/main" id="{94B92FAE-4514-4C93-96E3-374D7D115FA0}"/>
                    </a:ext>
                  </a:extLst>
                </p:cNvPr>
                <p:cNvPicPr/>
                <p:nvPr/>
              </p:nvPicPr>
              <p:blipFill>
                <a:blip r:embed="rId842"/>
                <a:stretch>
                  <a:fillRect/>
                </a:stretch>
              </p:blipFill>
              <p:spPr>
                <a:xfrm>
                  <a:off x="7983293" y="6647827"/>
                  <a:ext cx="392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843">
              <p14:nvContentPartPr>
                <p14:cNvPr id="539" name="Freihand 538">
                  <a:extLst>
                    <a:ext uri="{FF2B5EF4-FFF2-40B4-BE49-F238E27FC236}">
                      <a16:creationId xmlns:a16="http://schemas.microsoft.com/office/drawing/2014/main" id="{51798A16-8450-484B-BD48-4BA4D1AC4ECD}"/>
                    </a:ext>
                  </a:extLst>
                </p14:cNvPr>
                <p14:cNvContentPartPr/>
                <p14:nvPr/>
              </p14:nvContentPartPr>
              <p14:xfrm>
                <a:off x="8023253" y="6585547"/>
                <a:ext cx="43920" cy="31680"/>
              </p14:xfrm>
            </p:contentPart>
          </mc:Choice>
          <mc:Fallback xmlns="">
            <p:pic>
              <p:nvPicPr>
                <p:cNvPr id="539" name="Freihand 538">
                  <a:extLst>
                    <a:ext uri="{FF2B5EF4-FFF2-40B4-BE49-F238E27FC236}">
                      <a16:creationId xmlns:a16="http://schemas.microsoft.com/office/drawing/2014/main" id="{51798A16-8450-484B-BD48-4BA4D1AC4ECD}"/>
                    </a:ext>
                  </a:extLst>
                </p:cNvPr>
                <p:cNvPicPr/>
                <p:nvPr/>
              </p:nvPicPr>
              <p:blipFill>
                <a:blip r:embed="rId844"/>
                <a:stretch>
                  <a:fillRect/>
                </a:stretch>
              </p:blipFill>
              <p:spPr>
                <a:xfrm>
                  <a:off x="8018933" y="6581227"/>
                  <a:ext cx="5256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845">
              <p14:nvContentPartPr>
                <p14:cNvPr id="540" name="Freihand 539">
                  <a:extLst>
                    <a:ext uri="{FF2B5EF4-FFF2-40B4-BE49-F238E27FC236}">
                      <a16:creationId xmlns:a16="http://schemas.microsoft.com/office/drawing/2014/main" id="{048AD62F-E49D-40BA-967D-8AB2BE9211BF}"/>
                    </a:ext>
                  </a:extLst>
                </p14:cNvPr>
                <p14:cNvContentPartPr/>
                <p14:nvPr/>
              </p14:nvContentPartPr>
              <p14:xfrm>
                <a:off x="8053133" y="6534067"/>
                <a:ext cx="191520" cy="213480"/>
              </p14:xfrm>
            </p:contentPart>
          </mc:Choice>
          <mc:Fallback xmlns="">
            <p:pic>
              <p:nvPicPr>
                <p:cNvPr id="540" name="Freihand 539">
                  <a:extLst>
                    <a:ext uri="{FF2B5EF4-FFF2-40B4-BE49-F238E27FC236}">
                      <a16:creationId xmlns:a16="http://schemas.microsoft.com/office/drawing/2014/main" id="{048AD62F-E49D-40BA-967D-8AB2BE9211BF}"/>
                    </a:ext>
                  </a:extLst>
                </p:cNvPr>
                <p:cNvPicPr/>
                <p:nvPr/>
              </p:nvPicPr>
              <p:blipFill>
                <a:blip r:embed="rId846"/>
                <a:stretch>
                  <a:fillRect/>
                </a:stretch>
              </p:blipFill>
              <p:spPr>
                <a:xfrm>
                  <a:off x="8048813" y="6529747"/>
                  <a:ext cx="20016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847">
              <p14:nvContentPartPr>
                <p14:cNvPr id="541" name="Freihand 540">
                  <a:extLst>
                    <a:ext uri="{FF2B5EF4-FFF2-40B4-BE49-F238E27FC236}">
                      <a16:creationId xmlns:a16="http://schemas.microsoft.com/office/drawing/2014/main" id="{368F2E30-E0D1-40E8-BA19-76F932BC2FC4}"/>
                    </a:ext>
                  </a:extLst>
                </p14:cNvPr>
                <p14:cNvContentPartPr/>
                <p14:nvPr/>
              </p14:nvContentPartPr>
              <p14:xfrm>
                <a:off x="8151773" y="6634147"/>
                <a:ext cx="144360" cy="6120"/>
              </p14:xfrm>
            </p:contentPart>
          </mc:Choice>
          <mc:Fallback xmlns="">
            <p:pic>
              <p:nvPicPr>
                <p:cNvPr id="541" name="Freihand 540">
                  <a:extLst>
                    <a:ext uri="{FF2B5EF4-FFF2-40B4-BE49-F238E27FC236}">
                      <a16:creationId xmlns:a16="http://schemas.microsoft.com/office/drawing/2014/main" id="{368F2E30-E0D1-40E8-BA19-76F932BC2FC4}"/>
                    </a:ext>
                  </a:extLst>
                </p:cNvPr>
                <p:cNvPicPr/>
                <p:nvPr/>
              </p:nvPicPr>
              <p:blipFill>
                <a:blip r:embed="rId848"/>
                <a:stretch>
                  <a:fillRect/>
                </a:stretch>
              </p:blipFill>
              <p:spPr>
                <a:xfrm>
                  <a:off x="8147453" y="6629827"/>
                  <a:ext cx="1530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849">
              <p14:nvContentPartPr>
                <p14:cNvPr id="542" name="Freihand 541">
                  <a:extLst>
                    <a:ext uri="{FF2B5EF4-FFF2-40B4-BE49-F238E27FC236}">
                      <a16:creationId xmlns:a16="http://schemas.microsoft.com/office/drawing/2014/main" id="{3C5CD954-8FF6-4432-9DB9-68503BF7A425}"/>
                    </a:ext>
                  </a:extLst>
                </p14:cNvPr>
                <p14:cNvContentPartPr/>
                <p14:nvPr/>
              </p14:nvContentPartPr>
              <p14:xfrm>
                <a:off x="5541053" y="5897947"/>
                <a:ext cx="155160" cy="721440"/>
              </p14:xfrm>
            </p:contentPart>
          </mc:Choice>
          <mc:Fallback xmlns="">
            <p:pic>
              <p:nvPicPr>
                <p:cNvPr id="542" name="Freihand 541">
                  <a:extLst>
                    <a:ext uri="{FF2B5EF4-FFF2-40B4-BE49-F238E27FC236}">
                      <a16:creationId xmlns:a16="http://schemas.microsoft.com/office/drawing/2014/main" id="{3C5CD954-8FF6-4432-9DB9-68503BF7A425}"/>
                    </a:ext>
                  </a:extLst>
                </p:cNvPr>
                <p:cNvPicPr/>
                <p:nvPr/>
              </p:nvPicPr>
              <p:blipFill>
                <a:blip r:embed="rId850"/>
                <a:stretch>
                  <a:fillRect/>
                </a:stretch>
              </p:blipFill>
              <p:spPr>
                <a:xfrm>
                  <a:off x="5536733" y="5893627"/>
                  <a:ext cx="163800" cy="730080"/>
                </a:xfrm>
                <a:prstGeom prst="rect">
                  <a:avLst/>
                </a:prstGeom>
              </p:spPr>
            </p:pic>
          </mc:Fallback>
        </mc:AlternateContent>
        <mc:AlternateContent xmlns:mc="http://schemas.openxmlformats.org/markup-compatibility/2006" xmlns:p14="http://schemas.microsoft.com/office/powerpoint/2010/main">
          <mc:Choice Requires="p14">
            <p:contentPart p14:bwMode="auto" r:id="rId851">
              <p14:nvContentPartPr>
                <p14:cNvPr id="543" name="Freihand 542">
                  <a:extLst>
                    <a:ext uri="{FF2B5EF4-FFF2-40B4-BE49-F238E27FC236}">
                      <a16:creationId xmlns:a16="http://schemas.microsoft.com/office/drawing/2014/main" id="{BD3C0EE5-3BE2-4875-8C70-1858C8E16255}"/>
                    </a:ext>
                  </a:extLst>
                </p14:cNvPr>
                <p14:cNvContentPartPr/>
                <p14:nvPr/>
              </p14:nvContentPartPr>
              <p14:xfrm>
                <a:off x="5669933" y="5835307"/>
                <a:ext cx="2890080" cy="979200"/>
              </p14:xfrm>
            </p:contentPart>
          </mc:Choice>
          <mc:Fallback xmlns="">
            <p:pic>
              <p:nvPicPr>
                <p:cNvPr id="543" name="Freihand 542">
                  <a:extLst>
                    <a:ext uri="{FF2B5EF4-FFF2-40B4-BE49-F238E27FC236}">
                      <a16:creationId xmlns:a16="http://schemas.microsoft.com/office/drawing/2014/main" id="{BD3C0EE5-3BE2-4875-8C70-1858C8E16255}"/>
                    </a:ext>
                  </a:extLst>
                </p:cNvPr>
                <p:cNvPicPr/>
                <p:nvPr/>
              </p:nvPicPr>
              <p:blipFill>
                <a:blip r:embed="rId852"/>
                <a:stretch>
                  <a:fillRect/>
                </a:stretch>
              </p:blipFill>
              <p:spPr>
                <a:xfrm>
                  <a:off x="5665613" y="5830987"/>
                  <a:ext cx="2898720" cy="987840"/>
                </a:xfrm>
                <a:prstGeom prst="rect">
                  <a:avLst/>
                </a:prstGeom>
              </p:spPr>
            </p:pic>
          </mc:Fallback>
        </mc:AlternateContent>
        <mc:AlternateContent xmlns:mc="http://schemas.openxmlformats.org/markup-compatibility/2006" xmlns:p14="http://schemas.microsoft.com/office/powerpoint/2010/main">
          <mc:Choice Requires="p14">
            <p:contentPart p14:bwMode="auto" r:id="rId853">
              <p14:nvContentPartPr>
                <p14:cNvPr id="544" name="Freihand 543">
                  <a:extLst>
                    <a:ext uri="{FF2B5EF4-FFF2-40B4-BE49-F238E27FC236}">
                      <a16:creationId xmlns:a16="http://schemas.microsoft.com/office/drawing/2014/main" id="{570E4CD5-4A2F-473C-9E88-E238F05039FA}"/>
                    </a:ext>
                  </a:extLst>
                </p14:cNvPr>
                <p14:cNvContentPartPr/>
                <p14:nvPr/>
              </p14:nvContentPartPr>
              <p14:xfrm>
                <a:off x="5614133" y="6738187"/>
                <a:ext cx="2911320" cy="88200"/>
              </p14:xfrm>
            </p:contentPart>
          </mc:Choice>
          <mc:Fallback xmlns="">
            <p:pic>
              <p:nvPicPr>
                <p:cNvPr id="544" name="Freihand 543">
                  <a:extLst>
                    <a:ext uri="{FF2B5EF4-FFF2-40B4-BE49-F238E27FC236}">
                      <a16:creationId xmlns:a16="http://schemas.microsoft.com/office/drawing/2014/main" id="{570E4CD5-4A2F-473C-9E88-E238F05039FA}"/>
                    </a:ext>
                  </a:extLst>
                </p:cNvPr>
                <p:cNvPicPr/>
                <p:nvPr/>
              </p:nvPicPr>
              <p:blipFill>
                <a:blip r:embed="rId854"/>
                <a:stretch>
                  <a:fillRect/>
                </a:stretch>
              </p:blipFill>
              <p:spPr>
                <a:xfrm>
                  <a:off x="5609813" y="6733867"/>
                  <a:ext cx="29199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855">
              <p14:nvContentPartPr>
                <p14:cNvPr id="545" name="Freihand 544">
                  <a:extLst>
                    <a:ext uri="{FF2B5EF4-FFF2-40B4-BE49-F238E27FC236}">
                      <a16:creationId xmlns:a16="http://schemas.microsoft.com/office/drawing/2014/main" id="{1DD4A0B0-9AEC-4A7A-8B9F-69D96BD0E2AC}"/>
                    </a:ext>
                  </a:extLst>
                </p14:cNvPr>
                <p14:cNvContentPartPr/>
                <p14:nvPr/>
              </p14:nvContentPartPr>
              <p14:xfrm>
                <a:off x="4915733" y="6498787"/>
                <a:ext cx="369360" cy="74880"/>
              </p14:xfrm>
            </p:contentPart>
          </mc:Choice>
          <mc:Fallback xmlns="">
            <p:pic>
              <p:nvPicPr>
                <p:cNvPr id="545" name="Freihand 544">
                  <a:extLst>
                    <a:ext uri="{FF2B5EF4-FFF2-40B4-BE49-F238E27FC236}">
                      <a16:creationId xmlns:a16="http://schemas.microsoft.com/office/drawing/2014/main" id="{1DD4A0B0-9AEC-4A7A-8B9F-69D96BD0E2AC}"/>
                    </a:ext>
                  </a:extLst>
                </p:cNvPr>
                <p:cNvPicPr/>
                <p:nvPr/>
              </p:nvPicPr>
              <p:blipFill>
                <a:blip r:embed="rId856"/>
                <a:stretch>
                  <a:fillRect/>
                </a:stretch>
              </p:blipFill>
              <p:spPr>
                <a:xfrm>
                  <a:off x="4911413" y="6494467"/>
                  <a:ext cx="3780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857">
              <p14:nvContentPartPr>
                <p14:cNvPr id="546" name="Freihand 545">
                  <a:extLst>
                    <a:ext uri="{FF2B5EF4-FFF2-40B4-BE49-F238E27FC236}">
                      <a16:creationId xmlns:a16="http://schemas.microsoft.com/office/drawing/2014/main" id="{602F5BFA-DB16-4BB5-9A9B-7D64F343524C}"/>
                    </a:ext>
                  </a:extLst>
                </p14:cNvPr>
                <p14:cNvContentPartPr/>
                <p14:nvPr/>
              </p14:nvContentPartPr>
              <p14:xfrm>
                <a:off x="5243333" y="6429667"/>
                <a:ext cx="177840" cy="193320"/>
              </p14:xfrm>
            </p:contentPart>
          </mc:Choice>
          <mc:Fallback xmlns="">
            <p:pic>
              <p:nvPicPr>
                <p:cNvPr id="546" name="Freihand 545">
                  <a:extLst>
                    <a:ext uri="{FF2B5EF4-FFF2-40B4-BE49-F238E27FC236}">
                      <a16:creationId xmlns:a16="http://schemas.microsoft.com/office/drawing/2014/main" id="{602F5BFA-DB16-4BB5-9A9B-7D64F343524C}"/>
                    </a:ext>
                  </a:extLst>
                </p:cNvPr>
                <p:cNvPicPr/>
                <p:nvPr/>
              </p:nvPicPr>
              <p:blipFill>
                <a:blip r:embed="rId858"/>
                <a:stretch>
                  <a:fillRect/>
                </a:stretch>
              </p:blipFill>
              <p:spPr>
                <a:xfrm>
                  <a:off x="5239013" y="6425347"/>
                  <a:ext cx="1864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859">
              <p14:nvContentPartPr>
                <p14:cNvPr id="547" name="Freihand 546">
                  <a:extLst>
                    <a:ext uri="{FF2B5EF4-FFF2-40B4-BE49-F238E27FC236}">
                      <a16:creationId xmlns:a16="http://schemas.microsoft.com/office/drawing/2014/main" id="{F7CF3E95-4BE9-4995-ADA9-9C84C05630A3}"/>
                    </a:ext>
                  </a:extLst>
                </p14:cNvPr>
                <p14:cNvContentPartPr/>
                <p14:nvPr/>
              </p14:nvContentPartPr>
              <p14:xfrm>
                <a:off x="3518213" y="6502027"/>
                <a:ext cx="192600" cy="235080"/>
              </p14:xfrm>
            </p:contentPart>
          </mc:Choice>
          <mc:Fallback xmlns="">
            <p:pic>
              <p:nvPicPr>
                <p:cNvPr id="547" name="Freihand 546">
                  <a:extLst>
                    <a:ext uri="{FF2B5EF4-FFF2-40B4-BE49-F238E27FC236}">
                      <a16:creationId xmlns:a16="http://schemas.microsoft.com/office/drawing/2014/main" id="{F7CF3E95-4BE9-4995-ADA9-9C84C05630A3}"/>
                    </a:ext>
                  </a:extLst>
                </p:cNvPr>
                <p:cNvPicPr/>
                <p:nvPr/>
              </p:nvPicPr>
              <p:blipFill>
                <a:blip r:embed="rId860"/>
                <a:stretch>
                  <a:fillRect/>
                </a:stretch>
              </p:blipFill>
              <p:spPr>
                <a:xfrm>
                  <a:off x="3513893" y="6497707"/>
                  <a:ext cx="20124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861">
              <p14:nvContentPartPr>
                <p14:cNvPr id="548" name="Freihand 547">
                  <a:extLst>
                    <a:ext uri="{FF2B5EF4-FFF2-40B4-BE49-F238E27FC236}">
                      <a16:creationId xmlns:a16="http://schemas.microsoft.com/office/drawing/2014/main" id="{94C5AE3B-3136-4A21-9F66-7E9ED914C781}"/>
                    </a:ext>
                  </a:extLst>
                </p14:cNvPr>
                <p14:cNvContentPartPr/>
                <p14:nvPr/>
              </p14:nvContentPartPr>
              <p14:xfrm>
                <a:off x="3699293" y="6498067"/>
                <a:ext cx="138960" cy="223200"/>
              </p14:xfrm>
            </p:contentPart>
          </mc:Choice>
          <mc:Fallback xmlns="">
            <p:pic>
              <p:nvPicPr>
                <p:cNvPr id="548" name="Freihand 547">
                  <a:extLst>
                    <a:ext uri="{FF2B5EF4-FFF2-40B4-BE49-F238E27FC236}">
                      <a16:creationId xmlns:a16="http://schemas.microsoft.com/office/drawing/2014/main" id="{94C5AE3B-3136-4A21-9F66-7E9ED914C781}"/>
                    </a:ext>
                  </a:extLst>
                </p:cNvPr>
                <p:cNvPicPr/>
                <p:nvPr/>
              </p:nvPicPr>
              <p:blipFill>
                <a:blip r:embed="rId862"/>
                <a:stretch>
                  <a:fillRect/>
                </a:stretch>
              </p:blipFill>
              <p:spPr>
                <a:xfrm>
                  <a:off x="3694973" y="6493747"/>
                  <a:ext cx="14760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863">
              <p14:nvContentPartPr>
                <p14:cNvPr id="549" name="Freihand 548">
                  <a:extLst>
                    <a:ext uri="{FF2B5EF4-FFF2-40B4-BE49-F238E27FC236}">
                      <a16:creationId xmlns:a16="http://schemas.microsoft.com/office/drawing/2014/main" id="{103F179D-A991-460D-BF1A-F330F8A8B3DE}"/>
                    </a:ext>
                  </a:extLst>
                </p14:cNvPr>
                <p14:cNvContentPartPr/>
                <p14:nvPr/>
              </p14:nvContentPartPr>
              <p14:xfrm>
                <a:off x="3915653" y="6601027"/>
                <a:ext cx="156600" cy="54000"/>
              </p14:xfrm>
            </p:contentPart>
          </mc:Choice>
          <mc:Fallback xmlns="">
            <p:pic>
              <p:nvPicPr>
                <p:cNvPr id="549" name="Freihand 548">
                  <a:extLst>
                    <a:ext uri="{FF2B5EF4-FFF2-40B4-BE49-F238E27FC236}">
                      <a16:creationId xmlns:a16="http://schemas.microsoft.com/office/drawing/2014/main" id="{103F179D-A991-460D-BF1A-F330F8A8B3DE}"/>
                    </a:ext>
                  </a:extLst>
                </p:cNvPr>
                <p:cNvPicPr/>
                <p:nvPr/>
              </p:nvPicPr>
              <p:blipFill>
                <a:blip r:embed="rId864"/>
                <a:stretch>
                  <a:fillRect/>
                </a:stretch>
              </p:blipFill>
              <p:spPr>
                <a:xfrm>
                  <a:off x="3911333" y="6596707"/>
                  <a:ext cx="1652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865">
              <p14:nvContentPartPr>
                <p14:cNvPr id="550" name="Freihand 549">
                  <a:extLst>
                    <a:ext uri="{FF2B5EF4-FFF2-40B4-BE49-F238E27FC236}">
                      <a16:creationId xmlns:a16="http://schemas.microsoft.com/office/drawing/2014/main" id="{8871D103-CD7D-47FF-923B-0A8C600DBB90}"/>
                    </a:ext>
                  </a:extLst>
                </p14:cNvPr>
                <p14:cNvContentPartPr/>
                <p14:nvPr/>
              </p14:nvContentPartPr>
              <p14:xfrm>
                <a:off x="4087373" y="6481867"/>
                <a:ext cx="116280" cy="167760"/>
              </p14:xfrm>
            </p:contentPart>
          </mc:Choice>
          <mc:Fallback xmlns="">
            <p:pic>
              <p:nvPicPr>
                <p:cNvPr id="550" name="Freihand 549">
                  <a:extLst>
                    <a:ext uri="{FF2B5EF4-FFF2-40B4-BE49-F238E27FC236}">
                      <a16:creationId xmlns:a16="http://schemas.microsoft.com/office/drawing/2014/main" id="{8871D103-CD7D-47FF-923B-0A8C600DBB90}"/>
                    </a:ext>
                  </a:extLst>
                </p:cNvPr>
                <p:cNvPicPr/>
                <p:nvPr/>
              </p:nvPicPr>
              <p:blipFill>
                <a:blip r:embed="rId866"/>
                <a:stretch>
                  <a:fillRect/>
                </a:stretch>
              </p:blipFill>
              <p:spPr>
                <a:xfrm>
                  <a:off x="4083053" y="6477547"/>
                  <a:ext cx="1249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867">
              <p14:nvContentPartPr>
                <p14:cNvPr id="551" name="Freihand 550">
                  <a:extLst>
                    <a:ext uri="{FF2B5EF4-FFF2-40B4-BE49-F238E27FC236}">
                      <a16:creationId xmlns:a16="http://schemas.microsoft.com/office/drawing/2014/main" id="{A0282998-8678-4DB0-8DA5-562E1632F5E9}"/>
                    </a:ext>
                  </a:extLst>
                </p14:cNvPr>
                <p14:cNvContentPartPr/>
                <p14:nvPr/>
              </p14:nvContentPartPr>
              <p14:xfrm>
                <a:off x="4141013" y="6601027"/>
                <a:ext cx="37080" cy="63720"/>
              </p14:xfrm>
            </p:contentPart>
          </mc:Choice>
          <mc:Fallback xmlns="">
            <p:pic>
              <p:nvPicPr>
                <p:cNvPr id="551" name="Freihand 550">
                  <a:extLst>
                    <a:ext uri="{FF2B5EF4-FFF2-40B4-BE49-F238E27FC236}">
                      <a16:creationId xmlns:a16="http://schemas.microsoft.com/office/drawing/2014/main" id="{A0282998-8678-4DB0-8DA5-562E1632F5E9}"/>
                    </a:ext>
                  </a:extLst>
                </p:cNvPr>
                <p:cNvPicPr/>
                <p:nvPr/>
              </p:nvPicPr>
              <p:blipFill>
                <a:blip r:embed="rId868"/>
                <a:stretch>
                  <a:fillRect/>
                </a:stretch>
              </p:blipFill>
              <p:spPr>
                <a:xfrm>
                  <a:off x="4136693" y="6596707"/>
                  <a:ext cx="4572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869">
              <p14:nvContentPartPr>
                <p14:cNvPr id="552" name="Freihand 551">
                  <a:extLst>
                    <a:ext uri="{FF2B5EF4-FFF2-40B4-BE49-F238E27FC236}">
                      <a16:creationId xmlns:a16="http://schemas.microsoft.com/office/drawing/2014/main" id="{1743C735-2852-427A-A6BF-1AFD2E7D2399}"/>
                    </a:ext>
                  </a:extLst>
                </p14:cNvPr>
                <p14:cNvContentPartPr/>
                <p14:nvPr/>
              </p14:nvContentPartPr>
              <p14:xfrm>
                <a:off x="4194293" y="6530107"/>
                <a:ext cx="536760" cy="151200"/>
              </p14:xfrm>
            </p:contentPart>
          </mc:Choice>
          <mc:Fallback xmlns="">
            <p:pic>
              <p:nvPicPr>
                <p:cNvPr id="552" name="Freihand 551">
                  <a:extLst>
                    <a:ext uri="{FF2B5EF4-FFF2-40B4-BE49-F238E27FC236}">
                      <a16:creationId xmlns:a16="http://schemas.microsoft.com/office/drawing/2014/main" id="{1743C735-2852-427A-A6BF-1AFD2E7D2399}"/>
                    </a:ext>
                  </a:extLst>
                </p:cNvPr>
                <p:cNvPicPr/>
                <p:nvPr/>
              </p:nvPicPr>
              <p:blipFill>
                <a:blip r:embed="rId870"/>
                <a:stretch>
                  <a:fillRect/>
                </a:stretch>
              </p:blipFill>
              <p:spPr>
                <a:xfrm>
                  <a:off x="4189973" y="6525787"/>
                  <a:ext cx="5454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871">
              <p14:nvContentPartPr>
                <p14:cNvPr id="553" name="Freihand 552">
                  <a:extLst>
                    <a:ext uri="{FF2B5EF4-FFF2-40B4-BE49-F238E27FC236}">
                      <a16:creationId xmlns:a16="http://schemas.microsoft.com/office/drawing/2014/main" id="{3A0E79A3-E81E-4D5A-A0D3-BB719022FA41}"/>
                    </a:ext>
                  </a:extLst>
                </p14:cNvPr>
                <p14:cNvContentPartPr/>
                <p14:nvPr/>
              </p14:nvContentPartPr>
              <p14:xfrm>
                <a:off x="4738253" y="6419947"/>
                <a:ext cx="60840" cy="289440"/>
              </p14:xfrm>
            </p:contentPart>
          </mc:Choice>
          <mc:Fallback xmlns="">
            <p:pic>
              <p:nvPicPr>
                <p:cNvPr id="553" name="Freihand 552">
                  <a:extLst>
                    <a:ext uri="{FF2B5EF4-FFF2-40B4-BE49-F238E27FC236}">
                      <a16:creationId xmlns:a16="http://schemas.microsoft.com/office/drawing/2014/main" id="{3A0E79A3-E81E-4D5A-A0D3-BB719022FA41}"/>
                    </a:ext>
                  </a:extLst>
                </p:cNvPr>
                <p:cNvPicPr/>
                <p:nvPr/>
              </p:nvPicPr>
              <p:blipFill>
                <a:blip r:embed="rId872"/>
                <a:stretch>
                  <a:fillRect/>
                </a:stretch>
              </p:blipFill>
              <p:spPr>
                <a:xfrm>
                  <a:off x="4733933" y="6415627"/>
                  <a:ext cx="69480" cy="298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73">
            <p14:nvContentPartPr>
              <p14:cNvPr id="8" name="Freihand 7">
                <a:extLst>
                  <a:ext uri="{FF2B5EF4-FFF2-40B4-BE49-F238E27FC236}">
                    <a16:creationId xmlns:a16="http://schemas.microsoft.com/office/drawing/2014/main" id="{0E6E4A8C-A8E3-490E-AAC3-F9E9E5FF748F}"/>
                  </a:ext>
                </a:extLst>
              </p14:cNvPr>
              <p14:cNvContentPartPr/>
              <p14:nvPr/>
            </p14:nvContentPartPr>
            <p14:xfrm>
              <a:off x="2093" y="263587"/>
              <a:ext cx="168120" cy="392400"/>
            </p14:xfrm>
          </p:contentPart>
        </mc:Choice>
        <mc:Fallback>
          <p:pic>
            <p:nvPicPr>
              <p:cNvPr id="8" name="Freihand 7">
                <a:extLst>
                  <a:ext uri="{FF2B5EF4-FFF2-40B4-BE49-F238E27FC236}">
                    <a16:creationId xmlns:a16="http://schemas.microsoft.com/office/drawing/2014/main" id="{0E6E4A8C-A8E3-490E-AAC3-F9E9E5FF748F}"/>
                  </a:ext>
                </a:extLst>
              </p:cNvPr>
              <p:cNvPicPr/>
              <p:nvPr/>
            </p:nvPicPr>
            <p:blipFill>
              <a:blip r:embed="rId874"/>
              <a:stretch>
                <a:fillRect/>
              </a:stretch>
            </p:blipFill>
            <p:spPr>
              <a:xfrm>
                <a:off x="-2227" y="259267"/>
                <a:ext cx="176760" cy="401040"/>
              </a:xfrm>
              <a:prstGeom prst="rect">
                <a:avLst/>
              </a:prstGeom>
            </p:spPr>
          </p:pic>
        </mc:Fallback>
      </mc:AlternateContent>
      <mc:AlternateContent xmlns:mc="http://schemas.openxmlformats.org/markup-compatibility/2006">
        <mc:Choice xmlns:p14="http://schemas.microsoft.com/office/powerpoint/2010/main" Requires="p14">
          <p:contentPart p14:bwMode="auto" r:id="rId875">
            <p14:nvContentPartPr>
              <p14:cNvPr id="14" name="Freihand 13">
                <a:extLst>
                  <a:ext uri="{FF2B5EF4-FFF2-40B4-BE49-F238E27FC236}">
                    <a16:creationId xmlns:a16="http://schemas.microsoft.com/office/drawing/2014/main" id="{5D3F9A41-6DCA-405A-80DC-1E5650681FE7}"/>
                  </a:ext>
                </a:extLst>
              </p14:cNvPr>
              <p14:cNvContentPartPr/>
              <p14:nvPr/>
            </p14:nvContentPartPr>
            <p14:xfrm>
              <a:off x="3860933" y="3358867"/>
              <a:ext cx="898200" cy="512640"/>
            </p14:xfrm>
          </p:contentPart>
        </mc:Choice>
        <mc:Fallback>
          <p:pic>
            <p:nvPicPr>
              <p:cNvPr id="14" name="Freihand 13">
                <a:extLst>
                  <a:ext uri="{FF2B5EF4-FFF2-40B4-BE49-F238E27FC236}">
                    <a16:creationId xmlns:a16="http://schemas.microsoft.com/office/drawing/2014/main" id="{5D3F9A41-6DCA-405A-80DC-1E5650681FE7}"/>
                  </a:ext>
                </a:extLst>
              </p:cNvPr>
              <p:cNvPicPr/>
              <p:nvPr/>
            </p:nvPicPr>
            <p:blipFill>
              <a:blip r:embed="rId876"/>
              <a:stretch>
                <a:fillRect/>
              </a:stretch>
            </p:blipFill>
            <p:spPr>
              <a:xfrm>
                <a:off x="3856613" y="3354547"/>
                <a:ext cx="906840" cy="521280"/>
              </a:xfrm>
              <a:prstGeom prst="rect">
                <a:avLst/>
              </a:prstGeom>
            </p:spPr>
          </p:pic>
        </mc:Fallback>
      </mc:AlternateContent>
      <mc:AlternateContent xmlns:mc="http://schemas.openxmlformats.org/markup-compatibility/2006">
        <mc:Choice xmlns:p14="http://schemas.microsoft.com/office/powerpoint/2010/main" Requires="p14">
          <p:contentPart p14:bwMode="auto" r:id="rId877">
            <p14:nvContentPartPr>
              <p14:cNvPr id="31" name="Freihand 30">
                <a:extLst>
                  <a:ext uri="{FF2B5EF4-FFF2-40B4-BE49-F238E27FC236}">
                    <a16:creationId xmlns:a16="http://schemas.microsoft.com/office/drawing/2014/main" id="{E8D9587C-5BB5-425A-8E9F-6A4FCB110AAA}"/>
                  </a:ext>
                </a:extLst>
              </p14:cNvPr>
              <p14:cNvContentPartPr/>
              <p14:nvPr/>
            </p14:nvContentPartPr>
            <p14:xfrm>
              <a:off x="2280173" y="3216307"/>
              <a:ext cx="25200" cy="164880"/>
            </p14:xfrm>
          </p:contentPart>
        </mc:Choice>
        <mc:Fallback>
          <p:pic>
            <p:nvPicPr>
              <p:cNvPr id="31" name="Freihand 30">
                <a:extLst>
                  <a:ext uri="{FF2B5EF4-FFF2-40B4-BE49-F238E27FC236}">
                    <a16:creationId xmlns:a16="http://schemas.microsoft.com/office/drawing/2014/main" id="{E8D9587C-5BB5-425A-8E9F-6A4FCB110AAA}"/>
                  </a:ext>
                </a:extLst>
              </p:cNvPr>
              <p:cNvPicPr/>
              <p:nvPr/>
            </p:nvPicPr>
            <p:blipFill>
              <a:blip r:embed="rId878"/>
              <a:stretch>
                <a:fillRect/>
              </a:stretch>
            </p:blipFill>
            <p:spPr>
              <a:xfrm>
                <a:off x="2275853" y="3211987"/>
                <a:ext cx="3384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879">
            <p14:nvContentPartPr>
              <p14:cNvPr id="32" name="Freihand 31">
                <a:extLst>
                  <a:ext uri="{FF2B5EF4-FFF2-40B4-BE49-F238E27FC236}">
                    <a16:creationId xmlns:a16="http://schemas.microsoft.com/office/drawing/2014/main" id="{44EC83AE-AE66-4C17-9796-A426EB3DD048}"/>
                  </a:ext>
                </a:extLst>
              </p14:cNvPr>
              <p14:cNvContentPartPr/>
              <p14:nvPr/>
            </p14:nvContentPartPr>
            <p14:xfrm>
              <a:off x="2284133" y="3182827"/>
              <a:ext cx="33480" cy="228240"/>
            </p14:xfrm>
          </p:contentPart>
        </mc:Choice>
        <mc:Fallback>
          <p:pic>
            <p:nvPicPr>
              <p:cNvPr id="32" name="Freihand 31">
                <a:extLst>
                  <a:ext uri="{FF2B5EF4-FFF2-40B4-BE49-F238E27FC236}">
                    <a16:creationId xmlns:a16="http://schemas.microsoft.com/office/drawing/2014/main" id="{44EC83AE-AE66-4C17-9796-A426EB3DD048}"/>
                  </a:ext>
                </a:extLst>
              </p:cNvPr>
              <p:cNvPicPr/>
              <p:nvPr/>
            </p:nvPicPr>
            <p:blipFill>
              <a:blip r:embed="rId880"/>
              <a:stretch>
                <a:fillRect/>
              </a:stretch>
            </p:blipFill>
            <p:spPr>
              <a:xfrm>
                <a:off x="2279813" y="3178507"/>
                <a:ext cx="42120" cy="236880"/>
              </a:xfrm>
              <a:prstGeom prst="rect">
                <a:avLst/>
              </a:prstGeom>
            </p:spPr>
          </p:pic>
        </mc:Fallback>
      </mc:AlternateContent>
      <mc:AlternateContent xmlns:mc="http://schemas.openxmlformats.org/markup-compatibility/2006">
        <mc:Choice xmlns:p14="http://schemas.microsoft.com/office/powerpoint/2010/main" Requires="p14">
          <p:contentPart p14:bwMode="auto" r:id="rId881">
            <p14:nvContentPartPr>
              <p14:cNvPr id="34" name="Freihand 33">
                <a:extLst>
                  <a:ext uri="{FF2B5EF4-FFF2-40B4-BE49-F238E27FC236}">
                    <a16:creationId xmlns:a16="http://schemas.microsoft.com/office/drawing/2014/main" id="{64B8478B-BBFA-4203-8D41-2A1768182280}"/>
                  </a:ext>
                </a:extLst>
              </p14:cNvPr>
              <p14:cNvContentPartPr/>
              <p14:nvPr/>
            </p14:nvContentPartPr>
            <p14:xfrm>
              <a:off x="-20587" y="235507"/>
              <a:ext cx="205560" cy="415440"/>
            </p14:xfrm>
          </p:contentPart>
        </mc:Choice>
        <mc:Fallback>
          <p:pic>
            <p:nvPicPr>
              <p:cNvPr id="34" name="Freihand 33">
                <a:extLst>
                  <a:ext uri="{FF2B5EF4-FFF2-40B4-BE49-F238E27FC236}">
                    <a16:creationId xmlns:a16="http://schemas.microsoft.com/office/drawing/2014/main" id="{64B8478B-BBFA-4203-8D41-2A1768182280}"/>
                  </a:ext>
                </a:extLst>
              </p:cNvPr>
              <p:cNvPicPr/>
              <p:nvPr/>
            </p:nvPicPr>
            <p:blipFill>
              <a:blip r:embed="rId882"/>
              <a:stretch>
                <a:fillRect/>
              </a:stretch>
            </p:blipFill>
            <p:spPr>
              <a:xfrm>
                <a:off x="-24907" y="231187"/>
                <a:ext cx="214200" cy="424080"/>
              </a:xfrm>
              <a:prstGeom prst="rect">
                <a:avLst/>
              </a:prstGeom>
            </p:spPr>
          </p:pic>
        </mc:Fallback>
      </mc:AlternateContent>
      <mc:AlternateContent xmlns:mc="http://schemas.openxmlformats.org/markup-compatibility/2006">
        <mc:Choice xmlns:p14="http://schemas.microsoft.com/office/powerpoint/2010/main" Requires="p14">
          <p:contentPart p14:bwMode="auto" r:id="rId883">
            <p14:nvContentPartPr>
              <p14:cNvPr id="41" name="Freihand 40">
                <a:extLst>
                  <a:ext uri="{FF2B5EF4-FFF2-40B4-BE49-F238E27FC236}">
                    <a16:creationId xmlns:a16="http://schemas.microsoft.com/office/drawing/2014/main" id="{F32EBF47-BF89-4638-BB24-4C209C2CE5B0}"/>
                  </a:ext>
                </a:extLst>
              </p14:cNvPr>
              <p14:cNvContentPartPr/>
              <p14:nvPr/>
            </p14:nvContentPartPr>
            <p14:xfrm>
              <a:off x="3625133" y="2731747"/>
              <a:ext cx="13320" cy="13680"/>
            </p14:xfrm>
          </p:contentPart>
        </mc:Choice>
        <mc:Fallback>
          <p:pic>
            <p:nvPicPr>
              <p:cNvPr id="41" name="Freihand 40">
                <a:extLst>
                  <a:ext uri="{FF2B5EF4-FFF2-40B4-BE49-F238E27FC236}">
                    <a16:creationId xmlns:a16="http://schemas.microsoft.com/office/drawing/2014/main" id="{F32EBF47-BF89-4638-BB24-4C209C2CE5B0}"/>
                  </a:ext>
                </a:extLst>
              </p:cNvPr>
              <p:cNvPicPr/>
              <p:nvPr/>
            </p:nvPicPr>
            <p:blipFill>
              <a:blip r:embed="rId884"/>
              <a:stretch>
                <a:fillRect/>
              </a:stretch>
            </p:blipFill>
            <p:spPr>
              <a:xfrm>
                <a:off x="3620813" y="2727427"/>
                <a:ext cx="219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885">
            <p14:nvContentPartPr>
              <p14:cNvPr id="47" name="Freihand 46">
                <a:extLst>
                  <a:ext uri="{FF2B5EF4-FFF2-40B4-BE49-F238E27FC236}">
                    <a16:creationId xmlns:a16="http://schemas.microsoft.com/office/drawing/2014/main" id="{057ACF24-CBAD-4FDC-8461-6E2EBED3CF14}"/>
                  </a:ext>
                </a:extLst>
              </p14:cNvPr>
              <p14:cNvContentPartPr/>
              <p14:nvPr/>
            </p14:nvContentPartPr>
            <p14:xfrm>
              <a:off x="4067573" y="2676667"/>
              <a:ext cx="200520" cy="347400"/>
            </p14:xfrm>
          </p:contentPart>
        </mc:Choice>
        <mc:Fallback>
          <p:pic>
            <p:nvPicPr>
              <p:cNvPr id="47" name="Freihand 46">
                <a:extLst>
                  <a:ext uri="{FF2B5EF4-FFF2-40B4-BE49-F238E27FC236}">
                    <a16:creationId xmlns:a16="http://schemas.microsoft.com/office/drawing/2014/main" id="{057ACF24-CBAD-4FDC-8461-6E2EBED3CF14}"/>
                  </a:ext>
                </a:extLst>
              </p:cNvPr>
              <p:cNvPicPr/>
              <p:nvPr/>
            </p:nvPicPr>
            <p:blipFill>
              <a:blip r:embed="rId886"/>
              <a:stretch>
                <a:fillRect/>
              </a:stretch>
            </p:blipFill>
            <p:spPr>
              <a:xfrm>
                <a:off x="4063253" y="2672347"/>
                <a:ext cx="209160" cy="356040"/>
              </a:xfrm>
              <a:prstGeom prst="rect">
                <a:avLst/>
              </a:prstGeom>
            </p:spPr>
          </p:pic>
        </mc:Fallback>
      </mc:AlternateContent>
      <mc:AlternateContent xmlns:mc="http://schemas.openxmlformats.org/markup-compatibility/2006">
        <mc:Choice xmlns:p14="http://schemas.microsoft.com/office/powerpoint/2010/main" Requires="p14">
          <p:contentPart p14:bwMode="auto" r:id="rId887">
            <p14:nvContentPartPr>
              <p14:cNvPr id="458" name="Freihand 457">
                <a:extLst>
                  <a:ext uri="{FF2B5EF4-FFF2-40B4-BE49-F238E27FC236}">
                    <a16:creationId xmlns:a16="http://schemas.microsoft.com/office/drawing/2014/main" id="{4BE35930-8410-4899-8272-2F022545FFD4}"/>
                  </a:ext>
                </a:extLst>
              </p14:cNvPr>
              <p14:cNvContentPartPr/>
              <p14:nvPr/>
            </p14:nvContentPartPr>
            <p14:xfrm>
              <a:off x="3356933" y="2557867"/>
              <a:ext cx="1195920" cy="652680"/>
            </p14:xfrm>
          </p:contentPart>
        </mc:Choice>
        <mc:Fallback>
          <p:pic>
            <p:nvPicPr>
              <p:cNvPr id="458" name="Freihand 457">
                <a:extLst>
                  <a:ext uri="{FF2B5EF4-FFF2-40B4-BE49-F238E27FC236}">
                    <a16:creationId xmlns:a16="http://schemas.microsoft.com/office/drawing/2014/main" id="{4BE35930-8410-4899-8272-2F022545FFD4}"/>
                  </a:ext>
                </a:extLst>
              </p:cNvPr>
              <p:cNvPicPr/>
              <p:nvPr/>
            </p:nvPicPr>
            <p:blipFill>
              <a:blip r:embed="rId888"/>
              <a:stretch>
                <a:fillRect/>
              </a:stretch>
            </p:blipFill>
            <p:spPr>
              <a:xfrm>
                <a:off x="3352613" y="2553547"/>
                <a:ext cx="1204560" cy="661320"/>
              </a:xfrm>
              <a:prstGeom prst="rect">
                <a:avLst/>
              </a:prstGeom>
            </p:spPr>
          </p:pic>
        </mc:Fallback>
      </mc:AlternateContent>
      <mc:AlternateContent xmlns:mc="http://schemas.openxmlformats.org/markup-compatibility/2006">
        <mc:Choice xmlns:p14="http://schemas.microsoft.com/office/powerpoint/2010/main" Requires="p14">
          <p:contentPart p14:bwMode="auto" r:id="rId889">
            <p14:nvContentPartPr>
              <p14:cNvPr id="474" name="Freihand 473">
                <a:extLst>
                  <a:ext uri="{FF2B5EF4-FFF2-40B4-BE49-F238E27FC236}">
                    <a16:creationId xmlns:a16="http://schemas.microsoft.com/office/drawing/2014/main" id="{264491B0-513D-4132-8454-F513429C6CBD}"/>
                  </a:ext>
                </a:extLst>
              </p14:cNvPr>
              <p14:cNvContentPartPr/>
              <p14:nvPr/>
            </p14:nvContentPartPr>
            <p14:xfrm>
              <a:off x="2310773" y="1852627"/>
              <a:ext cx="39600" cy="67320"/>
            </p14:xfrm>
          </p:contentPart>
        </mc:Choice>
        <mc:Fallback>
          <p:pic>
            <p:nvPicPr>
              <p:cNvPr id="474" name="Freihand 473">
                <a:extLst>
                  <a:ext uri="{FF2B5EF4-FFF2-40B4-BE49-F238E27FC236}">
                    <a16:creationId xmlns:a16="http://schemas.microsoft.com/office/drawing/2014/main" id="{264491B0-513D-4132-8454-F513429C6CBD}"/>
                  </a:ext>
                </a:extLst>
              </p:cNvPr>
              <p:cNvPicPr/>
              <p:nvPr/>
            </p:nvPicPr>
            <p:blipFill>
              <a:blip r:embed="rId890"/>
              <a:stretch>
                <a:fillRect/>
              </a:stretch>
            </p:blipFill>
            <p:spPr>
              <a:xfrm>
                <a:off x="2306453" y="1848307"/>
                <a:ext cx="4824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891">
            <p14:nvContentPartPr>
              <p14:cNvPr id="475" name="Freihand 474">
                <a:extLst>
                  <a:ext uri="{FF2B5EF4-FFF2-40B4-BE49-F238E27FC236}">
                    <a16:creationId xmlns:a16="http://schemas.microsoft.com/office/drawing/2014/main" id="{52FC35AA-AD39-43CB-8B16-B5784C04FEB5}"/>
                  </a:ext>
                </a:extLst>
              </p14:cNvPr>
              <p14:cNvContentPartPr/>
              <p14:nvPr/>
            </p14:nvContentPartPr>
            <p14:xfrm>
              <a:off x="278933" y="1831387"/>
              <a:ext cx="158400" cy="61920"/>
            </p14:xfrm>
          </p:contentPart>
        </mc:Choice>
        <mc:Fallback>
          <p:pic>
            <p:nvPicPr>
              <p:cNvPr id="475" name="Freihand 474">
                <a:extLst>
                  <a:ext uri="{FF2B5EF4-FFF2-40B4-BE49-F238E27FC236}">
                    <a16:creationId xmlns:a16="http://schemas.microsoft.com/office/drawing/2014/main" id="{52FC35AA-AD39-43CB-8B16-B5784C04FEB5}"/>
                  </a:ext>
                </a:extLst>
              </p:cNvPr>
              <p:cNvPicPr/>
              <p:nvPr/>
            </p:nvPicPr>
            <p:blipFill>
              <a:blip r:embed="rId892"/>
              <a:stretch>
                <a:fillRect/>
              </a:stretch>
            </p:blipFill>
            <p:spPr>
              <a:xfrm>
                <a:off x="274613" y="1827067"/>
                <a:ext cx="16704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893">
            <p14:nvContentPartPr>
              <p14:cNvPr id="477" name="Freihand 476">
                <a:extLst>
                  <a:ext uri="{FF2B5EF4-FFF2-40B4-BE49-F238E27FC236}">
                    <a16:creationId xmlns:a16="http://schemas.microsoft.com/office/drawing/2014/main" id="{C499A996-CDD0-47C2-8F25-719CA08F221B}"/>
                  </a:ext>
                </a:extLst>
              </p14:cNvPr>
              <p14:cNvContentPartPr/>
              <p14:nvPr/>
            </p14:nvContentPartPr>
            <p14:xfrm>
              <a:off x="4797293" y="1837867"/>
              <a:ext cx="150120" cy="30240"/>
            </p14:xfrm>
          </p:contentPart>
        </mc:Choice>
        <mc:Fallback>
          <p:pic>
            <p:nvPicPr>
              <p:cNvPr id="477" name="Freihand 476">
                <a:extLst>
                  <a:ext uri="{FF2B5EF4-FFF2-40B4-BE49-F238E27FC236}">
                    <a16:creationId xmlns:a16="http://schemas.microsoft.com/office/drawing/2014/main" id="{C499A996-CDD0-47C2-8F25-719CA08F221B}"/>
                  </a:ext>
                </a:extLst>
              </p:cNvPr>
              <p:cNvPicPr/>
              <p:nvPr/>
            </p:nvPicPr>
            <p:blipFill>
              <a:blip r:embed="rId894"/>
              <a:stretch>
                <a:fillRect/>
              </a:stretch>
            </p:blipFill>
            <p:spPr>
              <a:xfrm>
                <a:off x="4792973" y="1833547"/>
                <a:ext cx="1587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895">
            <p14:nvContentPartPr>
              <p14:cNvPr id="490" name="Freihand 489">
                <a:extLst>
                  <a:ext uri="{FF2B5EF4-FFF2-40B4-BE49-F238E27FC236}">
                    <a16:creationId xmlns:a16="http://schemas.microsoft.com/office/drawing/2014/main" id="{95F6AE35-D31D-4D39-BA82-88812991C11F}"/>
                  </a:ext>
                </a:extLst>
              </p14:cNvPr>
              <p14:cNvContentPartPr/>
              <p14:nvPr/>
            </p14:nvContentPartPr>
            <p14:xfrm>
              <a:off x="6481013" y="1894387"/>
              <a:ext cx="67320" cy="120240"/>
            </p14:xfrm>
          </p:contentPart>
        </mc:Choice>
        <mc:Fallback>
          <p:pic>
            <p:nvPicPr>
              <p:cNvPr id="490" name="Freihand 489">
                <a:extLst>
                  <a:ext uri="{FF2B5EF4-FFF2-40B4-BE49-F238E27FC236}">
                    <a16:creationId xmlns:a16="http://schemas.microsoft.com/office/drawing/2014/main" id="{95F6AE35-D31D-4D39-BA82-88812991C11F}"/>
                  </a:ext>
                </a:extLst>
              </p:cNvPr>
              <p:cNvPicPr/>
              <p:nvPr/>
            </p:nvPicPr>
            <p:blipFill>
              <a:blip r:embed="rId896"/>
              <a:stretch>
                <a:fillRect/>
              </a:stretch>
            </p:blipFill>
            <p:spPr>
              <a:xfrm>
                <a:off x="6476693" y="1890067"/>
                <a:ext cx="75960" cy="128880"/>
              </a:xfrm>
              <a:prstGeom prst="rect">
                <a:avLst/>
              </a:prstGeom>
            </p:spPr>
          </p:pic>
        </mc:Fallback>
      </mc:AlternateContent>
      <p:grpSp>
        <p:nvGrpSpPr>
          <p:cNvPr id="493" name="Gruppieren 492">
            <a:extLst>
              <a:ext uri="{FF2B5EF4-FFF2-40B4-BE49-F238E27FC236}">
                <a16:creationId xmlns:a16="http://schemas.microsoft.com/office/drawing/2014/main" id="{6664EC8D-3805-446C-85EA-8E85AE6B7697}"/>
              </a:ext>
            </a:extLst>
          </p:cNvPr>
          <p:cNvGrpSpPr/>
          <p:nvPr/>
        </p:nvGrpSpPr>
        <p:grpSpPr>
          <a:xfrm>
            <a:off x="3393293" y="2593867"/>
            <a:ext cx="1254960" cy="1242720"/>
            <a:chOff x="3393293" y="2593867"/>
            <a:chExt cx="1254960" cy="1242720"/>
          </a:xfrm>
        </p:grpSpPr>
        <mc:AlternateContent xmlns:mc="http://schemas.openxmlformats.org/markup-compatibility/2006">
          <mc:Choice xmlns:p14="http://schemas.microsoft.com/office/powerpoint/2010/main" Requires="p14">
            <p:contentPart p14:bwMode="auto" r:id="rId897">
              <p14:nvContentPartPr>
                <p14:cNvPr id="18" name="Freihand 17">
                  <a:extLst>
                    <a:ext uri="{FF2B5EF4-FFF2-40B4-BE49-F238E27FC236}">
                      <a16:creationId xmlns:a16="http://schemas.microsoft.com/office/drawing/2014/main" id="{3F7137C3-D25F-4962-86AE-09E49F47F07C}"/>
                    </a:ext>
                  </a:extLst>
                </p14:cNvPr>
                <p14:cNvContentPartPr/>
                <p14:nvPr/>
              </p14:nvContentPartPr>
              <p14:xfrm>
                <a:off x="4481933" y="3429427"/>
                <a:ext cx="52560" cy="9720"/>
              </p14:xfrm>
            </p:contentPart>
          </mc:Choice>
          <mc:Fallback>
            <p:pic>
              <p:nvPicPr>
                <p:cNvPr id="18" name="Freihand 17">
                  <a:extLst>
                    <a:ext uri="{FF2B5EF4-FFF2-40B4-BE49-F238E27FC236}">
                      <a16:creationId xmlns:a16="http://schemas.microsoft.com/office/drawing/2014/main" id="{3F7137C3-D25F-4962-86AE-09E49F47F07C}"/>
                    </a:ext>
                  </a:extLst>
                </p:cNvPr>
                <p:cNvPicPr/>
                <p:nvPr/>
              </p:nvPicPr>
              <p:blipFill>
                <a:blip r:embed="rId898"/>
                <a:stretch>
                  <a:fillRect/>
                </a:stretch>
              </p:blipFill>
              <p:spPr>
                <a:xfrm>
                  <a:off x="4477613" y="3425107"/>
                  <a:ext cx="612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899">
              <p14:nvContentPartPr>
                <p14:cNvPr id="23" name="Freihand 22">
                  <a:extLst>
                    <a:ext uri="{FF2B5EF4-FFF2-40B4-BE49-F238E27FC236}">
                      <a16:creationId xmlns:a16="http://schemas.microsoft.com/office/drawing/2014/main" id="{4A203913-A849-4EB1-A076-BBADBBA4CF79}"/>
                    </a:ext>
                  </a:extLst>
                </p14:cNvPr>
                <p14:cNvContentPartPr/>
                <p14:nvPr/>
              </p14:nvContentPartPr>
              <p14:xfrm>
                <a:off x="4478333" y="3325747"/>
                <a:ext cx="32760" cy="14040"/>
              </p14:xfrm>
            </p:contentPart>
          </mc:Choice>
          <mc:Fallback>
            <p:pic>
              <p:nvPicPr>
                <p:cNvPr id="23" name="Freihand 22">
                  <a:extLst>
                    <a:ext uri="{FF2B5EF4-FFF2-40B4-BE49-F238E27FC236}">
                      <a16:creationId xmlns:a16="http://schemas.microsoft.com/office/drawing/2014/main" id="{4A203913-A849-4EB1-A076-BBADBBA4CF79}"/>
                    </a:ext>
                  </a:extLst>
                </p:cNvPr>
                <p:cNvPicPr/>
                <p:nvPr/>
              </p:nvPicPr>
              <p:blipFill>
                <a:blip r:embed="rId900"/>
                <a:stretch>
                  <a:fillRect/>
                </a:stretch>
              </p:blipFill>
              <p:spPr>
                <a:xfrm>
                  <a:off x="4474013" y="3321427"/>
                  <a:ext cx="414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901">
              <p14:nvContentPartPr>
                <p14:cNvPr id="25" name="Freihand 24">
                  <a:extLst>
                    <a:ext uri="{FF2B5EF4-FFF2-40B4-BE49-F238E27FC236}">
                      <a16:creationId xmlns:a16="http://schemas.microsoft.com/office/drawing/2014/main" id="{A894734E-E218-4F0C-AB44-1B397FC86799}"/>
                    </a:ext>
                  </a:extLst>
                </p14:cNvPr>
                <p14:cNvContentPartPr/>
                <p14:nvPr/>
              </p14:nvContentPartPr>
              <p14:xfrm>
                <a:off x="4237133" y="3292267"/>
                <a:ext cx="411120" cy="544320"/>
              </p14:xfrm>
            </p:contentPart>
          </mc:Choice>
          <mc:Fallback>
            <p:pic>
              <p:nvPicPr>
                <p:cNvPr id="25" name="Freihand 24">
                  <a:extLst>
                    <a:ext uri="{FF2B5EF4-FFF2-40B4-BE49-F238E27FC236}">
                      <a16:creationId xmlns:a16="http://schemas.microsoft.com/office/drawing/2014/main" id="{A894734E-E218-4F0C-AB44-1B397FC86799}"/>
                    </a:ext>
                  </a:extLst>
                </p:cNvPr>
                <p:cNvPicPr/>
                <p:nvPr/>
              </p:nvPicPr>
              <p:blipFill>
                <a:blip r:embed="rId902"/>
                <a:stretch>
                  <a:fillRect/>
                </a:stretch>
              </p:blipFill>
              <p:spPr>
                <a:xfrm>
                  <a:off x="4232813" y="3287947"/>
                  <a:ext cx="419760" cy="552960"/>
                </a:xfrm>
                <a:prstGeom prst="rect">
                  <a:avLst/>
                </a:prstGeom>
              </p:spPr>
            </p:pic>
          </mc:Fallback>
        </mc:AlternateContent>
        <mc:AlternateContent xmlns:mc="http://schemas.openxmlformats.org/markup-compatibility/2006">
          <mc:Choice xmlns:p14="http://schemas.microsoft.com/office/powerpoint/2010/main" Requires="p14">
            <p:contentPart p14:bwMode="auto" r:id="rId903">
              <p14:nvContentPartPr>
                <p14:cNvPr id="491" name="Freihand 490">
                  <a:extLst>
                    <a:ext uri="{FF2B5EF4-FFF2-40B4-BE49-F238E27FC236}">
                      <a16:creationId xmlns:a16="http://schemas.microsoft.com/office/drawing/2014/main" id="{55E5A0F0-7BD1-40A4-9214-7D98D91A895F}"/>
                    </a:ext>
                  </a:extLst>
                </p14:cNvPr>
                <p14:cNvContentPartPr/>
                <p14:nvPr/>
              </p14:nvContentPartPr>
              <p14:xfrm>
                <a:off x="3393293" y="2650387"/>
                <a:ext cx="1022040" cy="569520"/>
              </p14:xfrm>
            </p:contentPart>
          </mc:Choice>
          <mc:Fallback>
            <p:pic>
              <p:nvPicPr>
                <p:cNvPr id="491" name="Freihand 490">
                  <a:extLst>
                    <a:ext uri="{FF2B5EF4-FFF2-40B4-BE49-F238E27FC236}">
                      <a16:creationId xmlns:a16="http://schemas.microsoft.com/office/drawing/2014/main" id="{55E5A0F0-7BD1-40A4-9214-7D98D91A895F}"/>
                    </a:ext>
                  </a:extLst>
                </p:cNvPr>
                <p:cNvPicPr/>
                <p:nvPr/>
              </p:nvPicPr>
              <p:blipFill>
                <a:blip r:embed="rId904"/>
                <a:stretch>
                  <a:fillRect/>
                </a:stretch>
              </p:blipFill>
              <p:spPr>
                <a:xfrm>
                  <a:off x="3388973" y="2646067"/>
                  <a:ext cx="1030680" cy="578160"/>
                </a:xfrm>
                <a:prstGeom prst="rect">
                  <a:avLst/>
                </a:prstGeom>
              </p:spPr>
            </p:pic>
          </mc:Fallback>
        </mc:AlternateContent>
        <mc:AlternateContent xmlns:mc="http://schemas.openxmlformats.org/markup-compatibility/2006">
          <mc:Choice xmlns:p14="http://schemas.microsoft.com/office/powerpoint/2010/main" Requires="p14">
            <p:contentPart p14:bwMode="auto" r:id="rId905">
              <p14:nvContentPartPr>
                <p14:cNvPr id="492" name="Freihand 491">
                  <a:extLst>
                    <a:ext uri="{FF2B5EF4-FFF2-40B4-BE49-F238E27FC236}">
                      <a16:creationId xmlns:a16="http://schemas.microsoft.com/office/drawing/2014/main" id="{21A1630D-F95E-453B-9D8B-CCC3153F6253}"/>
                    </a:ext>
                  </a:extLst>
                </p14:cNvPr>
                <p14:cNvContentPartPr/>
                <p14:nvPr/>
              </p14:nvContentPartPr>
              <p14:xfrm>
                <a:off x="3496973" y="2593867"/>
                <a:ext cx="1001160" cy="166680"/>
              </p14:xfrm>
            </p:contentPart>
          </mc:Choice>
          <mc:Fallback>
            <p:pic>
              <p:nvPicPr>
                <p:cNvPr id="492" name="Freihand 491">
                  <a:extLst>
                    <a:ext uri="{FF2B5EF4-FFF2-40B4-BE49-F238E27FC236}">
                      <a16:creationId xmlns:a16="http://schemas.microsoft.com/office/drawing/2014/main" id="{21A1630D-F95E-453B-9D8B-CCC3153F6253}"/>
                    </a:ext>
                  </a:extLst>
                </p:cNvPr>
                <p:cNvPicPr/>
                <p:nvPr/>
              </p:nvPicPr>
              <p:blipFill>
                <a:blip r:embed="rId906"/>
                <a:stretch>
                  <a:fillRect/>
                </a:stretch>
              </p:blipFill>
              <p:spPr>
                <a:xfrm>
                  <a:off x="3492653" y="2589547"/>
                  <a:ext cx="1009800" cy="175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07">
            <p14:nvContentPartPr>
              <p14:cNvPr id="496" name="Freihand 495">
                <a:extLst>
                  <a:ext uri="{FF2B5EF4-FFF2-40B4-BE49-F238E27FC236}">
                    <a16:creationId xmlns:a16="http://schemas.microsoft.com/office/drawing/2014/main" id="{F01D4869-87E6-4C33-A1A6-AA37BC44409F}"/>
                  </a:ext>
                </a:extLst>
              </p14:cNvPr>
              <p14:cNvContentPartPr/>
              <p14:nvPr/>
            </p14:nvContentPartPr>
            <p14:xfrm>
              <a:off x="2053733" y="4581427"/>
              <a:ext cx="547200" cy="896400"/>
            </p14:xfrm>
          </p:contentPart>
        </mc:Choice>
        <mc:Fallback>
          <p:pic>
            <p:nvPicPr>
              <p:cNvPr id="496" name="Freihand 495">
                <a:extLst>
                  <a:ext uri="{FF2B5EF4-FFF2-40B4-BE49-F238E27FC236}">
                    <a16:creationId xmlns:a16="http://schemas.microsoft.com/office/drawing/2014/main" id="{F01D4869-87E6-4C33-A1A6-AA37BC44409F}"/>
                  </a:ext>
                </a:extLst>
              </p:cNvPr>
              <p:cNvPicPr/>
              <p:nvPr/>
            </p:nvPicPr>
            <p:blipFill>
              <a:blip r:embed="rId908"/>
              <a:stretch>
                <a:fillRect/>
              </a:stretch>
            </p:blipFill>
            <p:spPr>
              <a:xfrm>
                <a:off x="2049413" y="4577107"/>
                <a:ext cx="555840" cy="905040"/>
              </a:xfrm>
              <a:prstGeom prst="rect">
                <a:avLst/>
              </a:prstGeom>
            </p:spPr>
          </p:pic>
        </mc:Fallback>
      </mc:AlternateContent>
      <mc:AlternateContent xmlns:mc="http://schemas.openxmlformats.org/markup-compatibility/2006">
        <mc:Choice xmlns:p14="http://schemas.microsoft.com/office/powerpoint/2010/main" Requires="p14">
          <p:contentPart p14:bwMode="auto" r:id="rId909">
            <p14:nvContentPartPr>
              <p14:cNvPr id="506" name="Freihand 505">
                <a:extLst>
                  <a:ext uri="{FF2B5EF4-FFF2-40B4-BE49-F238E27FC236}">
                    <a16:creationId xmlns:a16="http://schemas.microsoft.com/office/drawing/2014/main" id="{303F667C-C7B7-4065-8C18-96889149C275}"/>
                  </a:ext>
                </a:extLst>
              </p14:cNvPr>
              <p14:cNvContentPartPr/>
              <p14:nvPr/>
            </p14:nvContentPartPr>
            <p14:xfrm>
              <a:off x="2251373" y="1338187"/>
              <a:ext cx="60480" cy="87840"/>
            </p14:xfrm>
          </p:contentPart>
        </mc:Choice>
        <mc:Fallback>
          <p:pic>
            <p:nvPicPr>
              <p:cNvPr id="506" name="Freihand 505">
                <a:extLst>
                  <a:ext uri="{FF2B5EF4-FFF2-40B4-BE49-F238E27FC236}">
                    <a16:creationId xmlns:a16="http://schemas.microsoft.com/office/drawing/2014/main" id="{303F667C-C7B7-4065-8C18-96889149C275}"/>
                  </a:ext>
                </a:extLst>
              </p:cNvPr>
              <p:cNvPicPr/>
              <p:nvPr/>
            </p:nvPicPr>
            <p:blipFill>
              <a:blip r:embed="rId910"/>
              <a:stretch>
                <a:fillRect/>
              </a:stretch>
            </p:blipFill>
            <p:spPr>
              <a:xfrm>
                <a:off x="2247053" y="1333867"/>
                <a:ext cx="691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911">
            <p14:nvContentPartPr>
              <p14:cNvPr id="507" name="Freihand 506">
                <a:extLst>
                  <a:ext uri="{FF2B5EF4-FFF2-40B4-BE49-F238E27FC236}">
                    <a16:creationId xmlns:a16="http://schemas.microsoft.com/office/drawing/2014/main" id="{B37A667A-CFDB-43FA-A60A-43754D6BA293}"/>
                  </a:ext>
                </a:extLst>
              </p14:cNvPr>
              <p14:cNvContentPartPr/>
              <p14:nvPr/>
            </p14:nvContentPartPr>
            <p14:xfrm>
              <a:off x="7316933" y="3234307"/>
              <a:ext cx="48240" cy="67320"/>
            </p14:xfrm>
          </p:contentPart>
        </mc:Choice>
        <mc:Fallback>
          <p:pic>
            <p:nvPicPr>
              <p:cNvPr id="507" name="Freihand 506">
                <a:extLst>
                  <a:ext uri="{FF2B5EF4-FFF2-40B4-BE49-F238E27FC236}">
                    <a16:creationId xmlns:a16="http://schemas.microsoft.com/office/drawing/2014/main" id="{B37A667A-CFDB-43FA-A60A-43754D6BA293}"/>
                  </a:ext>
                </a:extLst>
              </p:cNvPr>
              <p:cNvPicPr/>
              <p:nvPr/>
            </p:nvPicPr>
            <p:blipFill>
              <a:blip r:embed="rId912"/>
              <a:stretch>
                <a:fillRect/>
              </a:stretch>
            </p:blipFill>
            <p:spPr>
              <a:xfrm>
                <a:off x="7312613" y="3229987"/>
                <a:ext cx="5688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913">
            <p14:nvContentPartPr>
              <p14:cNvPr id="511" name="Freihand 510">
                <a:extLst>
                  <a:ext uri="{FF2B5EF4-FFF2-40B4-BE49-F238E27FC236}">
                    <a16:creationId xmlns:a16="http://schemas.microsoft.com/office/drawing/2014/main" id="{A1781667-A869-4C76-A9D0-4DC0A8B52B6B}"/>
                  </a:ext>
                </a:extLst>
              </p14:cNvPr>
              <p14:cNvContentPartPr/>
              <p14:nvPr/>
            </p14:nvContentPartPr>
            <p14:xfrm>
              <a:off x="7203893" y="1316227"/>
              <a:ext cx="32760" cy="69840"/>
            </p14:xfrm>
          </p:contentPart>
        </mc:Choice>
        <mc:Fallback>
          <p:pic>
            <p:nvPicPr>
              <p:cNvPr id="511" name="Freihand 510">
                <a:extLst>
                  <a:ext uri="{FF2B5EF4-FFF2-40B4-BE49-F238E27FC236}">
                    <a16:creationId xmlns:a16="http://schemas.microsoft.com/office/drawing/2014/main" id="{A1781667-A869-4C76-A9D0-4DC0A8B52B6B}"/>
                  </a:ext>
                </a:extLst>
              </p:cNvPr>
              <p:cNvPicPr/>
              <p:nvPr/>
            </p:nvPicPr>
            <p:blipFill>
              <a:blip r:embed="rId914"/>
              <a:stretch>
                <a:fillRect/>
              </a:stretch>
            </p:blipFill>
            <p:spPr>
              <a:xfrm>
                <a:off x="7199573" y="1311907"/>
                <a:ext cx="4140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915">
            <p14:nvContentPartPr>
              <p14:cNvPr id="73" name="Freihand 72">
                <a:extLst>
                  <a:ext uri="{FF2B5EF4-FFF2-40B4-BE49-F238E27FC236}">
                    <a16:creationId xmlns:a16="http://schemas.microsoft.com/office/drawing/2014/main" id="{99FEF3D9-6E96-4DB9-8120-09A9C57ECBE9}"/>
                  </a:ext>
                </a:extLst>
              </p14:cNvPr>
              <p14:cNvContentPartPr/>
              <p14:nvPr/>
            </p14:nvContentPartPr>
            <p14:xfrm>
              <a:off x="6013373" y="2256547"/>
              <a:ext cx="47160" cy="65520"/>
            </p14:xfrm>
          </p:contentPart>
        </mc:Choice>
        <mc:Fallback>
          <p:pic>
            <p:nvPicPr>
              <p:cNvPr id="73" name="Freihand 72">
                <a:extLst>
                  <a:ext uri="{FF2B5EF4-FFF2-40B4-BE49-F238E27FC236}">
                    <a16:creationId xmlns:a16="http://schemas.microsoft.com/office/drawing/2014/main" id="{99FEF3D9-6E96-4DB9-8120-09A9C57ECBE9}"/>
                  </a:ext>
                </a:extLst>
              </p:cNvPr>
              <p:cNvPicPr/>
              <p:nvPr/>
            </p:nvPicPr>
            <p:blipFill>
              <a:blip r:embed="rId916"/>
              <a:stretch>
                <a:fillRect/>
              </a:stretch>
            </p:blipFill>
            <p:spPr>
              <a:xfrm>
                <a:off x="6009053" y="2252227"/>
                <a:ext cx="55800" cy="74160"/>
              </a:xfrm>
              <a:prstGeom prst="rect">
                <a:avLst/>
              </a:prstGeom>
            </p:spPr>
          </p:pic>
        </mc:Fallback>
      </mc:AlternateContent>
      <p:grpSp>
        <p:nvGrpSpPr>
          <p:cNvPr id="86" name="Gruppieren 85">
            <a:extLst>
              <a:ext uri="{FF2B5EF4-FFF2-40B4-BE49-F238E27FC236}">
                <a16:creationId xmlns:a16="http://schemas.microsoft.com/office/drawing/2014/main" id="{CF25F75D-B4E0-4317-A667-9885714016CC}"/>
              </a:ext>
            </a:extLst>
          </p:cNvPr>
          <p:cNvGrpSpPr/>
          <p:nvPr/>
        </p:nvGrpSpPr>
        <p:grpSpPr>
          <a:xfrm>
            <a:off x="3124733" y="5755587"/>
            <a:ext cx="5624640" cy="1210680"/>
            <a:chOff x="3124733" y="5755587"/>
            <a:chExt cx="5624640" cy="1210680"/>
          </a:xfrm>
        </p:grpSpPr>
        <mc:AlternateContent xmlns:mc="http://schemas.openxmlformats.org/markup-compatibility/2006">
          <mc:Choice xmlns:p14="http://schemas.microsoft.com/office/powerpoint/2010/main" Requires="p14">
            <p:contentPart p14:bwMode="auto" r:id="rId917">
              <p14:nvContentPartPr>
                <p14:cNvPr id="80" name="Freihand 79">
                  <a:extLst>
                    <a:ext uri="{FF2B5EF4-FFF2-40B4-BE49-F238E27FC236}">
                      <a16:creationId xmlns:a16="http://schemas.microsoft.com/office/drawing/2014/main" id="{02ED5597-13BE-4FAF-B616-D8958D40D1CE}"/>
                    </a:ext>
                  </a:extLst>
                </p14:cNvPr>
                <p14:cNvContentPartPr/>
                <p14:nvPr/>
              </p14:nvContentPartPr>
              <p14:xfrm>
                <a:off x="3124733" y="6374947"/>
                <a:ext cx="2052000" cy="545040"/>
              </p14:xfrm>
            </p:contentPart>
          </mc:Choice>
          <mc:Fallback>
            <p:pic>
              <p:nvPicPr>
                <p:cNvPr id="80" name="Freihand 79">
                  <a:extLst>
                    <a:ext uri="{FF2B5EF4-FFF2-40B4-BE49-F238E27FC236}">
                      <a16:creationId xmlns:a16="http://schemas.microsoft.com/office/drawing/2014/main" id="{02ED5597-13BE-4FAF-B616-D8958D40D1CE}"/>
                    </a:ext>
                  </a:extLst>
                </p:cNvPr>
                <p:cNvPicPr/>
                <p:nvPr/>
              </p:nvPicPr>
              <p:blipFill>
                <a:blip r:embed="rId918"/>
                <a:stretch>
                  <a:fillRect/>
                </a:stretch>
              </p:blipFill>
              <p:spPr>
                <a:xfrm>
                  <a:off x="3120413" y="6370627"/>
                  <a:ext cx="2060640" cy="553680"/>
                </a:xfrm>
                <a:prstGeom prst="rect">
                  <a:avLst/>
                </a:prstGeom>
              </p:spPr>
            </p:pic>
          </mc:Fallback>
        </mc:AlternateContent>
        <mc:AlternateContent xmlns:mc="http://schemas.openxmlformats.org/markup-compatibility/2006">
          <mc:Choice xmlns:p14="http://schemas.microsoft.com/office/powerpoint/2010/main" Requires="p14">
            <p:contentPart p14:bwMode="auto" r:id="rId919">
              <p14:nvContentPartPr>
                <p14:cNvPr id="82" name="Freihand 81">
                  <a:extLst>
                    <a:ext uri="{FF2B5EF4-FFF2-40B4-BE49-F238E27FC236}">
                      <a16:creationId xmlns:a16="http://schemas.microsoft.com/office/drawing/2014/main" id="{373A93C7-9F31-44D2-BFDA-CF14C794C581}"/>
                    </a:ext>
                  </a:extLst>
                </p14:cNvPr>
                <p14:cNvContentPartPr/>
                <p14:nvPr/>
              </p14:nvContentPartPr>
              <p14:xfrm>
                <a:off x="5368613" y="5755587"/>
                <a:ext cx="3380760" cy="1210680"/>
              </p14:xfrm>
            </p:contentPart>
          </mc:Choice>
          <mc:Fallback>
            <p:pic>
              <p:nvPicPr>
                <p:cNvPr id="82" name="Freihand 81">
                  <a:extLst>
                    <a:ext uri="{FF2B5EF4-FFF2-40B4-BE49-F238E27FC236}">
                      <a16:creationId xmlns:a16="http://schemas.microsoft.com/office/drawing/2014/main" id="{373A93C7-9F31-44D2-BFDA-CF14C794C581}"/>
                    </a:ext>
                  </a:extLst>
                </p:cNvPr>
                <p:cNvPicPr/>
                <p:nvPr/>
              </p:nvPicPr>
              <p:blipFill>
                <a:blip r:embed="rId920"/>
                <a:stretch>
                  <a:fillRect/>
                </a:stretch>
              </p:blipFill>
              <p:spPr>
                <a:xfrm>
                  <a:off x="5364293" y="5751267"/>
                  <a:ext cx="3389400" cy="1219320"/>
                </a:xfrm>
                <a:prstGeom prst="rect">
                  <a:avLst/>
                </a:prstGeom>
              </p:spPr>
            </p:pic>
          </mc:Fallback>
        </mc:AlternateContent>
      </p:grpSp>
    </p:spTree>
    <p:extLst>
      <p:ext uri="{BB962C8B-B14F-4D97-AF65-F5344CB8AC3E}">
        <p14:creationId xmlns:p14="http://schemas.microsoft.com/office/powerpoint/2010/main" val="3561765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err="1"/>
              <a:t>Allgmeines</a:t>
            </a:r>
            <a:r>
              <a:rPr lang="de-DE" sz="2903" b="1" dirty="0"/>
              <a:t> Gleichgewicht</a:t>
            </a:r>
          </a:p>
        </p:txBody>
      </p:sp>
      <p:cxnSp>
        <p:nvCxnSpPr>
          <p:cNvPr id="8" name="Straight Arrow Connector 6"/>
          <p:cNvCxnSpPr/>
          <p:nvPr/>
        </p:nvCxnSpPr>
        <p:spPr>
          <a:xfrm flipV="1">
            <a:off x="2271237" y="1174921"/>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2271238" y="4740892"/>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1936593" y="1109596"/>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7619811" y="4759330"/>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3251103" y="1444648"/>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744105" y="1893488"/>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5834485" y="3194971"/>
            <a:ext cx="1144929" cy="427361"/>
          </a:xfrm>
          <a:prstGeom prst="rect">
            <a:avLst/>
          </a:prstGeom>
          <a:noFill/>
        </p:spPr>
        <p:txBody>
          <a:bodyPr wrap="none" rtlCol="0">
            <a:spAutoFit/>
          </a:bodyPr>
          <a:lstStyle/>
          <a:p>
            <a:r>
              <a:rPr lang="de-DE" sz="2177" b="1" dirty="0"/>
              <a:t>IS-Kurve</a:t>
            </a:r>
          </a:p>
        </p:txBody>
      </p:sp>
      <p:sp>
        <p:nvSpPr>
          <p:cNvPr id="16" name="Textfeld 15"/>
          <p:cNvSpPr txBox="1"/>
          <p:nvPr/>
        </p:nvSpPr>
        <p:spPr>
          <a:xfrm>
            <a:off x="6422404" y="978948"/>
            <a:ext cx="1302023" cy="427361"/>
          </a:xfrm>
          <a:prstGeom prst="rect">
            <a:avLst/>
          </a:prstGeom>
          <a:noFill/>
        </p:spPr>
        <p:txBody>
          <a:bodyPr wrap="none" rtlCol="0">
            <a:spAutoFit/>
          </a:bodyPr>
          <a:lstStyle/>
          <a:p>
            <a:r>
              <a:rPr lang="de-DE" sz="2177" b="1" dirty="0"/>
              <a:t>LM-Kurve</a:t>
            </a:r>
          </a:p>
        </p:txBody>
      </p:sp>
      <p:sp>
        <p:nvSpPr>
          <p:cNvPr id="4" name="Textfeld 3"/>
          <p:cNvSpPr txBox="1"/>
          <p:nvPr/>
        </p:nvSpPr>
        <p:spPr>
          <a:xfrm>
            <a:off x="4836809" y="4759330"/>
            <a:ext cx="391454" cy="343620"/>
          </a:xfrm>
          <a:prstGeom prst="rect">
            <a:avLst/>
          </a:prstGeom>
          <a:noFill/>
        </p:spPr>
        <p:txBody>
          <a:bodyPr wrap="none" rtlCol="0">
            <a:spAutoFit/>
          </a:bodyPr>
          <a:lstStyle/>
          <a:p>
            <a:r>
              <a:rPr lang="de-DE" sz="1633" dirty="0"/>
              <a:t>Y*</a:t>
            </a:r>
          </a:p>
        </p:txBody>
      </p:sp>
      <p:sp>
        <p:nvSpPr>
          <p:cNvPr id="19" name="Textfeld 18"/>
          <p:cNvSpPr txBox="1"/>
          <p:nvPr/>
        </p:nvSpPr>
        <p:spPr>
          <a:xfrm>
            <a:off x="1991622" y="2668951"/>
            <a:ext cx="336952" cy="343620"/>
          </a:xfrm>
          <a:prstGeom prst="rect">
            <a:avLst/>
          </a:prstGeom>
          <a:noFill/>
        </p:spPr>
        <p:txBody>
          <a:bodyPr wrap="none" rtlCol="0">
            <a:spAutoFit/>
          </a:bodyPr>
          <a:lstStyle/>
          <a:p>
            <a:r>
              <a:rPr lang="de-DE" sz="1633" dirty="0"/>
              <a:t>i*</a:t>
            </a:r>
          </a:p>
        </p:txBody>
      </p:sp>
      <p:cxnSp>
        <p:nvCxnSpPr>
          <p:cNvPr id="21" name="Gerade Verbindung 20"/>
          <p:cNvCxnSpPr/>
          <p:nvPr/>
        </p:nvCxnSpPr>
        <p:spPr>
          <a:xfrm flipH="1">
            <a:off x="2271237" y="2826468"/>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4952606" y="2808030"/>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63549" y="5523952"/>
            <a:ext cx="8666475" cy="1097416"/>
          </a:xfrm>
          <a:prstGeom prst="rect">
            <a:avLst/>
          </a:prstGeom>
          <a:noFill/>
        </p:spPr>
        <p:txBody>
          <a:bodyPr wrap="none" rtlCol="0">
            <a:spAutoFit/>
          </a:bodyPr>
          <a:lstStyle/>
          <a:p>
            <a:r>
              <a:rPr lang="de-DE" sz="2177" b="1" dirty="0"/>
              <a:t>Der Schnittpunkt von LM- und IS-Kurve ist das allgemeine Gleichgewicht</a:t>
            </a:r>
          </a:p>
          <a:p>
            <a:endParaRPr lang="de-DE" sz="2177" b="1" dirty="0"/>
          </a:p>
          <a:p>
            <a:r>
              <a:rPr lang="de-DE" sz="2177" b="1" dirty="0"/>
              <a:t>→	Güter- und Geldmarkt befinden sich gleichzeitig im Gleichgewicht</a:t>
            </a:r>
          </a:p>
        </p:txBody>
      </p:sp>
      <p:sp>
        <p:nvSpPr>
          <p:cNvPr id="25" name="Rechteck 24"/>
          <p:cNvSpPr/>
          <p:nvPr/>
        </p:nvSpPr>
        <p:spPr>
          <a:xfrm>
            <a:off x="23876" y="5469469"/>
            <a:ext cx="8841732" cy="13064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p>
        </p:txBody>
      </p:sp>
      <p:sp>
        <p:nvSpPr>
          <p:cNvPr id="2" name="Rechteck 1"/>
          <p:cNvSpPr/>
          <p:nvPr/>
        </p:nvSpPr>
        <p:spPr>
          <a:xfrm>
            <a:off x="1328278" y="5009104"/>
            <a:ext cx="6970059" cy="646331"/>
          </a:xfrm>
          <a:prstGeom prst="rect">
            <a:avLst/>
          </a:prstGeom>
        </p:spPr>
        <p:txBody>
          <a:bodyPr wrap="square">
            <a:spAutoFit/>
          </a:bodyPr>
          <a:lstStyle/>
          <a:p>
            <a:r>
              <a:rPr lang="de-DE" dirty="0">
                <a:hlinkClick r:id="rId3"/>
              </a:rPr>
              <a:t>https://www.youtube.com/watch?v=vDBmYhP91Vs&amp;feature=youtu.be</a:t>
            </a:r>
            <a:endParaRPr lang="de-DE" dirty="0"/>
          </a:p>
          <a:p>
            <a:endParaRPr lang="de-DE" dirty="0"/>
          </a:p>
        </p:txBody>
      </p:sp>
      <p:sp>
        <p:nvSpPr>
          <p:cNvPr id="20" name="Rechteck 19">
            <a:extLst>
              <a:ext uri="{FF2B5EF4-FFF2-40B4-BE49-F238E27FC236}">
                <a16:creationId xmlns:a16="http://schemas.microsoft.com/office/drawing/2014/main" id="{53E181B1-00D2-4DA3-A5CD-7CC3868784D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3" name="Freihand 2">
                <a:extLst>
                  <a:ext uri="{FF2B5EF4-FFF2-40B4-BE49-F238E27FC236}">
                    <a16:creationId xmlns:a16="http://schemas.microsoft.com/office/drawing/2014/main" id="{24581BBD-F809-4F8E-B019-899E384648FF}"/>
                  </a:ext>
                </a:extLst>
              </p14:cNvPr>
              <p14:cNvContentPartPr/>
              <p14:nvPr/>
            </p14:nvContentPartPr>
            <p14:xfrm>
              <a:off x="1869413" y="2507107"/>
              <a:ext cx="514800" cy="637560"/>
            </p14:xfrm>
          </p:contentPart>
        </mc:Choice>
        <mc:Fallback>
          <p:pic>
            <p:nvPicPr>
              <p:cNvPr id="3" name="Freihand 2">
                <a:extLst>
                  <a:ext uri="{FF2B5EF4-FFF2-40B4-BE49-F238E27FC236}">
                    <a16:creationId xmlns:a16="http://schemas.microsoft.com/office/drawing/2014/main" id="{24581BBD-F809-4F8E-B019-899E384648FF}"/>
                  </a:ext>
                </a:extLst>
              </p:cNvPr>
              <p:cNvPicPr/>
              <p:nvPr/>
            </p:nvPicPr>
            <p:blipFill>
              <a:blip r:embed="rId5"/>
              <a:stretch>
                <a:fillRect/>
              </a:stretch>
            </p:blipFill>
            <p:spPr>
              <a:xfrm>
                <a:off x="1865093" y="2502787"/>
                <a:ext cx="523440" cy="6462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Freihand 4">
                <a:extLst>
                  <a:ext uri="{FF2B5EF4-FFF2-40B4-BE49-F238E27FC236}">
                    <a16:creationId xmlns:a16="http://schemas.microsoft.com/office/drawing/2014/main" id="{1DF8E06E-4619-4894-8EF7-5EF0DE728600}"/>
                  </a:ext>
                </a:extLst>
              </p14:cNvPr>
              <p14:cNvContentPartPr/>
              <p14:nvPr/>
            </p14:nvContentPartPr>
            <p14:xfrm>
              <a:off x="4773893" y="4565947"/>
              <a:ext cx="510120" cy="661680"/>
            </p14:xfrm>
          </p:contentPart>
        </mc:Choice>
        <mc:Fallback>
          <p:pic>
            <p:nvPicPr>
              <p:cNvPr id="5" name="Freihand 4">
                <a:extLst>
                  <a:ext uri="{FF2B5EF4-FFF2-40B4-BE49-F238E27FC236}">
                    <a16:creationId xmlns:a16="http://schemas.microsoft.com/office/drawing/2014/main" id="{1DF8E06E-4619-4894-8EF7-5EF0DE728600}"/>
                  </a:ext>
                </a:extLst>
              </p:cNvPr>
              <p:cNvPicPr/>
              <p:nvPr/>
            </p:nvPicPr>
            <p:blipFill>
              <a:blip r:embed="rId7"/>
              <a:stretch>
                <a:fillRect/>
              </a:stretch>
            </p:blipFill>
            <p:spPr>
              <a:xfrm>
                <a:off x="4769573" y="4561627"/>
                <a:ext cx="518760" cy="670320"/>
              </a:xfrm>
              <a:prstGeom prst="rect">
                <a:avLst/>
              </a:prstGeom>
            </p:spPr>
          </p:pic>
        </mc:Fallback>
      </mc:AlternateContent>
      <p:grpSp>
        <p:nvGrpSpPr>
          <p:cNvPr id="37" name="Gruppieren 36">
            <a:extLst>
              <a:ext uri="{FF2B5EF4-FFF2-40B4-BE49-F238E27FC236}">
                <a16:creationId xmlns:a16="http://schemas.microsoft.com/office/drawing/2014/main" id="{C9867616-1179-45E1-8B42-BBC12A43ED15}"/>
              </a:ext>
            </a:extLst>
          </p:cNvPr>
          <p:cNvGrpSpPr/>
          <p:nvPr/>
        </p:nvGrpSpPr>
        <p:grpSpPr>
          <a:xfrm>
            <a:off x="4888373" y="1861987"/>
            <a:ext cx="261720" cy="590040"/>
            <a:chOff x="4888373" y="1861987"/>
            <a:chExt cx="261720" cy="590040"/>
          </a:xfrm>
        </p:grpSpPr>
        <mc:AlternateContent xmlns:mc="http://schemas.openxmlformats.org/markup-compatibility/2006">
          <mc:Choice xmlns:p14="http://schemas.microsoft.com/office/powerpoint/2010/main" Requires="p14">
            <p:contentPart p14:bwMode="auto" r:id="rId8">
              <p14:nvContentPartPr>
                <p14:cNvPr id="7" name="Freihand 6">
                  <a:extLst>
                    <a:ext uri="{FF2B5EF4-FFF2-40B4-BE49-F238E27FC236}">
                      <a16:creationId xmlns:a16="http://schemas.microsoft.com/office/drawing/2014/main" id="{FF4FEFD5-202B-4C03-8422-D8C9CC41930F}"/>
                    </a:ext>
                  </a:extLst>
                </p14:cNvPr>
                <p14:cNvContentPartPr/>
                <p14:nvPr/>
              </p14:nvContentPartPr>
              <p14:xfrm>
                <a:off x="4971173" y="1861987"/>
                <a:ext cx="52920" cy="523440"/>
              </p14:xfrm>
            </p:contentPart>
          </mc:Choice>
          <mc:Fallback>
            <p:pic>
              <p:nvPicPr>
                <p:cNvPr id="7" name="Freihand 6">
                  <a:extLst>
                    <a:ext uri="{FF2B5EF4-FFF2-40B4-BE49-F238E27FC236}">
                      <a16:creationId xmlns:a16="http://schemas.microsoft.com/office/drawing/2014/main" id="{FF4FEFD5-202B-4C03-8422-D8C9CC41930F}"/>
                    </a:ext>
                  </a:extLst>
                </p:cNvPr>
                <p:cNvPicPr/>
                <p:nvPr/>
              </p:nvPicPr>
              <p:blipFill>
                <a:blip r:embed="rId9"/>
                <a:stretch>
                  <a:fillRect/>
                </a:stretch>
              </p:blipFill>
              <p:spPr>
                <a:xfrm>
                  <a:off x="4966853" y="1857667"/>
                  <a:ext cx="61560" cy="5320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5" name="Freihand 14">
                  <a:extLst>
                    <a:ext uri="{FF2B5EF4-FFF2-40B4-BE49-F238E27FC236}">
                      <a16:creationId xmlns:a16="http://schemas.microsoft.com/office/drawing/2014/main" id="{9472B3C3-818B-4FA6-B9BB-4A9C10BEB09F}"/>
                    </a:ext>
                  </a:extLst>
                </p14:cNvPr>
                <p14:cNvContentPartPr/>
                <p14:nvPr/>
              </p14:nvContentPartPr>
              <p14:xfrm>
                <a:off x="4888373" y="2169427"/>
                <a:ext cx="261720" cy="282600"/>
              </p14:xfrm>
            </p:contentPart>
          </mc:Choice>
          <mc:Fallback>
            <p:pic>
              <p:nvPicPr>
                <p:cNvPr id="15" name="Freihand 14">
                  <a:extLst>
                    <a:ext uri="{FF2B5EF4-FFF2-40B4-BE49-F238E27FC236}">
                      <a16:creationId xmlns:a16="http://schemas.microsoft.com/office/drawing/2014/main" id="{9472B3C3-818B-4FA6-B9BB-4A9C10BEB09F}"/>
                    </a:ext>
                  </a:extLst>
                </p:cNvPr>
                <p:cNvPicPr/>
                <p:nvPr/>
              </p:nvPicPr>
              <p:blipFill>
                <a:blip r:embed="rId11"/>
                <a:stretch>
                  <a:fillRect/>
                </a:stretch>
              </p:blipFill>
              <p:spPr>
                <a:xfrm>
                  <a:off x="4884053" y="2165107"/>
                  <a:ext cx="270360" cy="291240"/>
                </a:xfrm>
                <a:prstGeom prst="rect">
                  <a:avLst/>
                </a:prstGeom>
              </p:spPr>
            </p:pic>
          </mc:Fallback>
        </mc:AlternateContent>
      </p:grpSp>
      <p:grpSp>
        <p:nvGrpSpPr>
          <p:cNvPr id="45" name="Gruppieren 44">
            <a:extLst>
              <a:ext uri="{FF2B5EF4-FFF2-40B4-BE49-F238E27FC236}">
                <a16:creationId xmlns:a16="http://schemas.microsoft.com/office/drawing/2014/main" id="{C2AE6354-31C4-4065-9C2A-92F137A26D56}"/>
              </a:ext>
            </a:extLst>
          </p:cNvPr>
          <p:cNvGrpSpPr/>
          <p:nvPr/>
        </p:nvGrpSpPr>
        <p:grpSpPr>
          <a:xfrm>
            <a:off x="4379333" y="687667"/>
            <a:ext cx="2777400" cy="745560"/>
            <a:chOff x="4379333" y="687667"/>
            <a:chExt cx="2777400" cy="745560"/>
          </a:xfrm>
        </p:grpSpPr>
        <mc:AlternateContent xmlns:mc="http://schemas.openxmlformats.org/markup-compatibility/2006">
          <mc:Choice xmlns:p14="http://schemas.microsoft.com/office/powerpoint/2010/main" Requires="p14">
            <p:contentPart p14:bwMode="auto" r:id="rId12">
              <p14:nvContentPartPr>
                <p14:cNvPr id="17" name="Freihand 16">
                  <a:extLst>
                    <a:ext uri="{FF2B5EF4-FFF2-40B4-BE49-F238E27FC236}">
                      <a16:creationId xmlns:a16="http://schemas.microsoft.com/office/drawing/2014/main" id="{183F6863-1DF9-4261-8830-478C64188CDB}"/>
                    </a:ext>
                  </a:extLst>
                </p14:cNvPr>
                <p14:cNvContentPartPr/>
                <p14:nvPr/>
              </p14:nvContentPartPr>
              <p14:xfrm>
                <a:off x="4379333" y="1154947"/>
                <a:ext cx="187560" cy="278280"/>
              </p14:xfrm>
            </p:contentPart>
          </mc:Choice>
          <mc:Fallback>
            <p:pic>
              <p:nvPicPr>
                <p:cNvPr id="17" name="Freihand 16">
                  <a:extLst>
                    <a:ext uri="{FF2B5EF4-FFF2-40B4-BE49-F238E27FC236}">
                      <a16:creationId xmlns:a16="http://schemas.microsoft.com/office/drawing/2014/main" id="{183F6863-1DF9-4261-8830-478C64188CDB}"/>
                    </a:ext>
                  </a:extLst>
                </p:cNvPr>
                <p:cNvPicPr/>
                <p:nvPr/>
              </p:nvPicPr>
              <p:blipFill>
                <a:blip r:embed="rId13"/>
                <a:stretch>
                  <a:fillRect/>
                </a:stretch>
              </p:blipFill>
              <p:spPr>
                <a:xfrm>
                  <a:off x="4375013" y="1150627"/>
                  <a:ext cx="19620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8" name="Freihand 17">
                  <a:extLst>
                    <a:ext uri="{FF2B5EF4-FFF2-40B4-BE49-F238E27FC236}">
                      <a16:creationId xmlns:a16="http://schemas.microsoft.com/office/drawing/2014/main" id="{9A5D4D9D-9061-445B-9173-4487A2FABE36}"/>
                    </a:ext>
                  </a:extLst>
                </p14:cNvPr>
                <p14:cNvContentPartPr/>
                <p14:nvPr/>
              </p14:nvContentPartPr>
              <p14:xfrm>
                <a:off x="4608653" y="1228747"/>
                <a:ext cx="97920" cy="120240"/>
              </p14:xfrm>
            </p:contentPart>
          </mc:Choice>
          <mc:Fallback>
            <p:pic>
              <p:nvPicPr>
                <p:cNvPr id="18" name="Freihand 17">
                  <a:extLst>
                    <a:ext uri="{FF2B5EF4-FFF2-40B4-BE49-F238E27FC236}">
                      <a16:creationId xmlns:a16="http://schemas.microsoft.com/office/drawing/2014/main" id="{9A5D4D9D-9061-445B-9173-4487A2FABE36}"/>
                    </a:ext>
                  </a:extLst>
                </p:cNvPr>
                <p:cNvPicPr/>
                <p:nvPr/>
              </p:nvPicPr>
              <p:blipFill>
                <a:blip r:embed="rId15"/>
                <a:stretch>
                  <a:fillRect/>
                </a:stretch>
              </p:blipFill>
              <p:spPr>
                <a:xfrm>
                  <a:off x="4604333" y="1224427"/>
                  <a:ext cx="10656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3" name="Freihand 22">
                  <a:extLst>
                    <a:ext uri="{FF2B5EF4-FFF2-40B4-BE49-F238E27FC236}">
                      <a16:creationId xmlns:a16="http://schemas.microsoft.com/office/drawing/2014/main" id="{907F9550-5053-4C7F-BE75-BB23A1D58F7B}"/>
                    </a:ext>
                  </a:extLst>
                </p14:cNvPr>
                <p14:cNvContentPartPr/>
                <p14:nvPr/>
              </p14:nvContentPartPr>
              <p14:xfrm>
                <a:off x="4727093" y="1202467"/>
                <a:ext cx="103680" cy="121680"/>
              </p14:xfrm>
            </p:contentPart>
          </mc:Choice>
          <mc:Fallback>
            <p:pic>
              <p:nvPicPr>
                <p:cNvPr id="23" name="Freihand 22">
                  <a:extLst>
                    <a:ext uri="{FF2B5EF4-FFF2-40B4-BE49-F238E27FC236}">
                      <a16:creationId xmlns:a16="http://schemas.microsoft.com/office/drawing/2014/main" id="{907F9550-5053-4C7F-BE75-BB23A1D58F7B}"/>
                    </a:ext>
                  </a:extLst>
                </p:cNvPr>
                <p:cNvPicPr/>
                <p:nvPr/>
              </p:nvPicPr>
              <p:blipFill>
                <a:blip r:embed="rId17"/>
                <a:stretch>
                  <a:fillRect/>
                </a:stretch>
              </p:blipFill>
              <p:spPr>
                <a:xfrm>
                  <a:off x="4722773" y="1198147"/>
                  <a:ext cx="11232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6" name="Freihand 25">
                  <a:extLst>
                    <a:ext uri="{FF2B5EF4-FFF2-40B4-BE49-F238E27FC236}">
                      <a16:creationId xmlns:a16="http://schemas.microsoft.com/office/drawing/2014/main" id="{7F096EDB-7BA8-41F6-9D90-C6E597A69E3E}"/>
                    </a:ext>
                  </a:extLst>
                </p14:cNvPr>
                <p14:cNvContentPartPr/>
                <p14:nvPr/>
              </p14:nvContentPartPr>
              <p14:xfrm>
                <a:off x="4898093" y="1155667"/>
                <a:ext cx="264960" cy="105120"/>
              </p14:xfrm>
            </p:contentPart>
          </mc:Choice>
          <mc:Fallback>
            <p:pic>
              <p:nvPicPr>
                <p:cNvPr id="26" name="Freihand 25">
                  <a:extLst>
                    <a:ext uri="{FF2B5EF4-FFF2-40B4-BE49-F238E27FC236}">
                      <a16:creationId xmlns:a16="http://schemas.microsoft.com/office/drawing/2014/main" id="{7F096EDB-7BA8-41F6-9D90-C6E597A69E3E}"/>
                    </a:ext>
                  </a:extLst>
                </p:cNvPr>
                <p:cNvPicPr/>
                <p:nvPr/>
              </p:nvPicPr>
              <p:blipFill>
                <a:blip r:embed="rId19"/>
                <a:stretch>
                  <a:fillRect/>
                </a:stretch>
              </p:blipFill>
              <p:spPr>
                <a:xfrm>
                  <a:off x="4893773" y="1151347"/>
                  <a:ext cx="2736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7" name="Freihand 26">
                  <a:extLst>
                    <a:ext uri="{FF2B5EF4-FFF2-40B4-BE49-F238E27FC236}">
                      <a16:creationId xmlns:a16="http://schemas.microsoft.com/office/drawing/2014/main" id="{845EFC07-F617-43DA-AA1A-B46A37A8C868}"/>
                    </a:ext>
                  </a:extLst>
                </p14:cNvPr>
                <p14:cNvContentPartPr/>
                <p14:nvPr/>
              </p14:nvContentPartPr>
              <p14:xfrm>
                <a:off x="5102213" y="1122187"/>
                <a:ext cx="103680" cy="106560"/>
              </p14:xfrm>
            </p:contentPart>
          </mc:Choice>
          <mc:Fallback>
            <p:pic>
              <p:nvPicPr>
                <p:cNvPr id="27" name="Freihand 26">
                  <a:extLst>
                    <a:ext uri="{FF2B5EF4-FFF2-40B4-BE49-F238E27FC236}">
                      <a16:creationId xmlns:a16="http://schemas.microsoft.com/office/drawing/2014/main" id="{845EFC07-F617-43DA-AA1A-B46A37A8C868}"/>
                    </a:ext>
                  </a:extLst>
                </p:cNvPr>
                <p:cNvPicPr/>
                <p:nvPr/>
              </p:nvPicPr>
              <p:blipFill>
                <a:blip r:embed="rId21"/>
                <a:stretch>
                  <a:fillRect/>
                </a:stretch>
              </p:blipFill>
              <p:spPr>
                <a:xfrm>
                  <a:off x="5097893" y="1117867"/>
                  <a:ext cx="11232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8" name="Freihand 27">
                  <a:extLst>
                    <a:ext uri="{FF2B5EF4-FFF2-40B4-BE49-F238E27FC236}">
                      <a16:creationId xmlns:a16="http://schemas.microsoft.com/office/drawing/2014/main" id="{71967245-2226-4A52-97D4-309384FFBC71}"/>
                    </a:ext>
                  </a:extLst>
                </p14:cNvPr>
                <p14:cNvContentPartPr/>
                <p14:nvPr/>
              </p14:nvContentPartPr>
              <p14:xfrm>
                <a:off x="5214533" y="971707"/>
                <a:ext cx="72720" cy="236160"/>
              </p14:xfrm>
            </p:contentPart>
          </mc:Choice>
          <mc:Fallback>
            <p:pic>
              <p:nvPicPr>
                <p:cNvPr id="28" name="Freihand 27">
                  <a:extLst>
                    <a:ext uri="{FF2B5EF4-FFF2-40B4-BE49-F238E27FC236}">
                      <a16:creationId xmlns:a16="http://schemas.microsoft.com/office/drawing/2014/main" id="{71967245-2226-4A52-97D4-309384FFBC71}"/>
                    </a:ext>
                  </a:extLst>
                </p:cNvPr>
                <p:cNvPicPr/>
                <p:nvPr/>
              </p:nvPicPr>
              <p:blipFill>
                <a:blip r:embed="rId23"/>
                <a:stretch>
                  <a:fillRect/>
                </a:stretch>
              </p:blipFill>
              <p:spPr>
                <a:xfrm>
                  <a:off x="5210213" y="967387"/>
                  <a:ext cx="8136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9" name="Freihand 28">
                  <a:extLst>
                    <a:ext uri="{FF2B5EF4-FFF2-40B4-BE49-F238E27FC236}">
                      <a16:creationId xmlns:a16="http://schemas.microsoft.com/office/drawing/2014/main" id="{5404A7F7-5701-49C8-B837-695E72EE0B71}"/>
                    </a:ext>
                  </a:extLst>
                </p14:cNvPr>
                <p14:cNvContentPartPr/>
                <p14:nvPr/>
              </p14:nvContentPartPr>
              <p14:xfrm>
                <a:off x="5325773" y="975667"/>
                <a:ext cx="321480" cy="198360"/>
              </p14:xfrm>
            </p:contentPart>
          </mc:Choice>
          <mc:Fallback>
            <p:pic>
              <p:nvPicPr>
                <p:cNvPr id="29" name="Freihand 28">
                  <a:extLst>
                    <a:ext uri="{FF2B5EF4-FFF2-40B4-BE49-F238E27FC236}">
                      <a16:creationId xmlns:a16="http://schemas.microsoft.com/office/drawing/2014/main" id="{5404A7F7-5701-49C8-B837-695E72EE0B71}"/>
                    </a:ext>
                  </a:extLst>
                </p:cNvPr>
                <p:cNvPicPr/>
                <p:nvPr/>
              </p:nvPicPr>
              <p:blipFill>
                <a:blip r:embed="rId25"/>
                <a:stretch>
                  <a:fillRect/>
                </a:stretch>
              </p:blipFill>
              <p:spPr>
                <a:xfrm>
                  <a:off x="5321453" y="971347"/>
                  <a:ext cx="33012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0" name="Freihand 29">
                  <a:extLst>
                    <a:ext uri="{FF2B5EF4-FFF2-40B4-BE49-F238E27FC236}">
                      <a16:creationId xmlns:a16="http://schemas.microsoft.com/office/drawing/2014/main" id="{46F1A925-4FB6-43D7-BBF3-D18766AB7B9E}"/>
                    </a:ext>
                  </a:extLst>
                </p14:cNvPr>
                <p14:cNvContentPartPr/>
                <p14:nvPr/>
              </p14:nvContentPartPr>
              <p14:xfrm>
                <a:off x="5624573" y="855067"/>
                <a:ext cx="72360" cy="210240"/>
              </p14:xfrm>
            </p:contentPart>
          </mc:Choice>
          <mc:Fallback>
            <p:pic>
              <p:nvPicPr>
                <p:cNvPr id="30" name="Freihand 29">
                  <a:extLst>
                    <a:ext uri="{FF2B5EF4-FFF2-40B4-BE49-F238E27FC236}">
                      <a16:creationId xmlns:a16="http://schemas.microsoft.com/office/drawing/2014/main" id="{46F1A925-4FB6-43D7-BBF3-D18766AB7B9E}"/>
                    </a:ext>
                  </a:extLst>
                </p:cNvPr>
                <p:cNvPicPr/>
                <p:nvPr/>
              </p:nvPicPr>
              <p:blipFill>
                <a:blip r:embed="rId27"/>
                <a:stretch>
                  <a:fillRect/>
                </a:stretch>
              </p:blipFill>
              <p:spPr>
                <a:xfrm>
                  <a:off x="5620253" y="850747"/>
                  <a:ext cx="8100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1" name="Freihand 30">
                  <a:extLst>
                    <a:ext uri="{FF2B5EF4-FFF2-40B4-BE49-F238E27FC236}">
                      <a16:creationId xmlns:a16="http://schemas.microsoft.com/office/drawing/2014/main" id="{C905100C-3148-401C-8DD1-84791EC184D3}"/>
                    </a:ext>
                  </a:extLst>
                </p14:cNvPr>
                <p14:cNvContentPartPr/>
                <p14:nvPr/>
              </p14:nvContentPartPr>
              <p14:xfrm>
                <a:off x="5596133" y="938227"/>
                <a:ext cx="44640" cy="9720"/>
              </p14:xfrm>
            </p:contentPart>
          </mc:Choice>
          <mc:Fallback>
            <p:pic>
              <p:nvPicPr>
                <p:cNvPr id="31" name="Freihand 30">
                  <a:extLst>
                    <a:ext uri="{FF2B5EF4-FFF2-40B4-BE49-F238E27FC236}">
                      <a16:creationId xmlns:a16="http://schemas.microsoft.com/office/drawing/2014/main" id="{C905100C-3148-401C-8DD1-84791EC184D3}"/>
                    </a:ext>
                  </a:extLst>
                </p:cNvPr>
                <p:cNvPicPr/>
                <p:nvPr/>
              </p:nvPicPr>
              <p:blipFill>
                <a:blip r:embed="rId29"/>
                <a:stretch>
                  <a:fillRect/>
                </a:stretch>
              </p:blipFill>
              <p:spPr>
                <a:xfrm>
                  <a:off x="5591813" y="933907"/>
                  <a:ext cx="532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2" name="Freihand 31">
                  <a:extLst>
                    <a:ext uri="{FF2B5EF4-FFF2-40B4-BE49-F238E27FC236}">
                      <a16:creationId xmlns:a16="http://schemas.microsoft.com/office/drawing/2014/main" id="{16A54870-EE86-4C3A-92F2-40617E9A5588}"/>
                    </a:ext>
                  </a:extLst>
                </p14:cNvPr>
                <p14:cNvContentPartPr/>
                <p14:nvPr/>
              </p14:nvContentPartPr>
              <p14:xfrm>
                <a:off x="5728613" y="937867"/>
                <a:ext cx="51120" cy="141120"/>
              </p14:xfrm>
            </p:contentPart>
          </mc:Choice>
          <mc:Fallback>
            <p:pic>
              <p:nvPicPr>
                <p:cNvPr id="32" name="Freihand 31">
                  <a:extLst>
                    <a:ext uri="{FF2B5EF4-FFF2-40B4-BE49-F238E27FC236}">
                      <a16:creationId xmlns:a16="http://schemas.microsoft.com/office/drawing/2014/main" id="{16A54870-EE86-4C3A-92F2-40617E9A5588}"/>
                    </a:ext>
                  </a:extLst>
                </p:cNvPr>
                <p:cNvPicPr/>
                <p:nvPr/>
              </p:nvPicPr>
              <p:blipFill>
                <a:blip r:embed="rId31"/>
                <a:stretch>
                  <a:fillRect/>
                </a:stretch>
              </p:blipFill>
              <p:spPr>
                <a:xfrm>
                  <a:off x="5724293" y="933547"/>
                  <a:ext cx="597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3" name="Freihand 32">
                  <a:extLst>
                    <a:ext uri="{FF2B5EF4-FFF2-40B4-BE49-F238E27FC236}">
                      <a16:creationId xmlns:a16="http://schemas.microsoft.com/office/drawing/2014/main" id="{4974228B-767E-4494-A9C7-29E0AEA8BADB}"/>
                    </a:ext>
                  </a:extLst>
                </p14:cNvPr>
                <p14:cNvContentPartPr/>
                <p14:nvPr/>
              </p14:nvContentPartPr>
              <p14:xfrm>
                <a:off x="5819333" y="812227"/>
                <a:ext cx="160200" cy="249120"/>
              </p14:xfrm>
            </p:contentPart>
          </mc:Choice>
          <mc:Fallback>
            <p:pic>
              <p:nvPicPr>
                <p:cNvPr id="33" name="Freihand 32">
                  <a:extLst>
                    <a:ext uri="{FF2B5EF4-FFF2-40B4-BE49-F238E27FC236}">
                      <a16:creationId xmlns:a16="http://schemas.microsoft.com/office/drawing/2014/main" id="{4974228B-767E-4494-A9C7-29E0AEA8BADB}"/>
                    </a:ext>
                  </a:extLst>
                </p:cNvPr>
                <p:cNvPicPr/>
                <p:nvPr/>
              </p:nvPicPr>
              <p:blipFill>
                <a:blip r:embed="rId33"/>
                <a:stretch>
                  <a:fillRect/>
                </a:stretch>
              </p:blipFill>
              <p:spPr>
                <a:xfrm>
                  <a:off x="5815013" y="807907"/>
                  <a:ext cx="16884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4" name="Freihand 33">
                  <a:extLst>
                    <a:ext uri="{FF2B5EF4-FFF2-40B4-BE49-F238E27FC236}">
                      <a16:creationId xmlns:a16="http://schemas.microsoft.com/office/drawing/2014/main" id="{A23DA657-AAA9-4C3E-AC18-A282F7CFAE9A}"/>
                    </a:ext>
                  </a:extLst>
                </p14:cNvPr>
                <p14:cNvContentPartPr/>
                <p14:nvPr/>
              </p14:nvContentPartPr>
              <p14:xfrm>
                <a:off x="6040013" y="771187"/>
                <a:ext cx="165600" cy="311400"/>
              </p14:xfrm>
            </p:contentPart>
          </mc:Choice>
          <mc:Fallback>
            <p:pic>
              <p:nvPicPr>
                <p:cNvPr id="34" name="Freihand 33">
                  <a:extLst>
                    <a:ext uri="{FF2B5EF4-FFF2-40B4-BE49-F238E27FC236}">
                      <a16:creationId xmlns:a16="http://schemas.microsoft.com/office/drawing/2014/main" id="{A23DA657-AAA9-4C3E-AC18-A282F7CFAE9A}"/>
                    </a:ext>
                  </a:extLst>
                </p:cNvPr>
                <p:cNvPicPr/>
                <p:nvPr/>
              </p:nvPicPr>
              <p:blipFill>
                <a:blip r:embed="rId35"/>
                <a:stretch>
                  <a:fillRect/>
                </a:stretch>
              </p:blipFill>
              <p:spPr>
                <a:xfrm>
                  <a:off x="6035693" y="766867"/>
                  <a:ext cx="174240" cy="3200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5" name="Freihand 34">
                  <a:extLst>
                    <a:ext uri="{FF2B5EF4-FFF2-40B4-BE49-F238E27FC236}">
                      <a16:creationId xmlns:a16="http://schemas.microsoft.com/office/drawing/2014/main" id="{2AB4E827-D7B5-4B7B-90FD-A81410747E42}"/>
                    </a:ext>
                  </a:extLst>
                </p14:cNvPr>
                <p14:cNvContentPartPr/>
                <p14:nvPr/>
              </p14:nvContentPartPr>
              <p14:xfrm>
                <a:off x="6231173" y="779467"/>
                <a:ext cx="14040" cy="21960"/>
              </p14:xfrm>
            </p:contentPart>
          </mc:Choice>
          <mc:Fallback>
            <p:pic>
              <p:nvPicPr>
                <p:cNvPr id="35" name="Freihand 34">
                  <a:extLst>
                    <a:ext uri="{FF2B5EF4-FFF2-40B4-BE49-F238E27FC236}">
                      <a16:creationId xmlns:a16="http://schemas.microsoft.com/office/drawing/2014/main" id="{2AB4E827-D7B5-4B7B-90FD-A81410747E42}"/>
                    </a:ext>
                  </a:extLst>
                </p:cNvPr>
                <p:cNvPicPr/>
                <p:nvPr/>
              </p:nvPicPr>
              <p:blipFill>
                <a:blip r:embed="rId37"/>
                <a:stretch>
                  <a:fillRect/>
                </a:stretch>
              </p:blipFill>
              <p:spPr>
                <a:xfrm>
                  <a:off x="6226853" y="775147"/>
                  <a:ext cx="2268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8" name="Freihand 37">
                  <a:extLst>
                    <a:ext uri="{FF2B5EF4-FFF2-40B4-BE49-F238E27FC236}">
                      <a16:creationId xmlns:a16="http://schemas.microsoft.com/office/drawing/2014/main" id="{54B2BE18-575A-4BC5-9309-34E49E4AFC07}"/>
                    </a:ext>
                  </a:extLst>
                </p14:cNvPr>
                <p14:cNvContentPartPr/>
                <p14:nvPr/>
              </p14:nvContentPartPr>
              <p14:xfrm>
                <a:off x="6229373" y="727987"/>
                <a:ext cx="182880" cy="211680"/>
              </p14:xfrm>
            </p:contentPart>
          </mc:Choice>
          <mc:Fallback>
            <p:pic>
              <p:nvPicPr>
                <p:cNvPr id="38" name="Freihand 37">
                  <a:extLst>
                    <a:ext uri="{FF2B5EF4-FFF2-40B4-BE49-F238E27FC236}">
                      <a16:creationId xmlns:a16="http://schemas.microsoft.com/office/drawing/2014/main" id="{54B2BE18-575A-4BC5-9309-34E49E4AFC07}"/>
                    </a:ext>
                  </a:extLst>
                </p:cNvPr>
                <p:cNvPicPr/>
                <p:nvPr/>
              </p:nvPicPr>
              <p:blipFill>
                <a:blip r:embed="rId39"/>
                <a:stretch>
                  <a:fillRect/>
                </a:stretch>
              </p:blipFill>
              <p:spPr>
                <a:xfrm>
                  <a:off x="6225053" y="723667"/>
                  <a:ext cx="19152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9" name="Freihand 38">
                  <a:extLst>
                    <a:ext uri="{FF2B5EF4-FFF2-40B4-BE49-F238E27FC236}">
                      <a16:creationId xmlns:a16="http://schemas.microsoft.com/office/drawing/2014/main" id="{9D43A15A-53BE-4171-B9AF-79201B820F5D}"/>
                    </a:ext>
                  </a:extLst>
                </p14:cNvPr>
                <p14:cNvContentPartPr/>
                <p14:nvPr/>
              </p14:nvContentPartPr>
              <p14:xfrm>
                <a:off x="6399293" y="758227"/>
                <a:ext cx="15840" cy="51120"/>
              </p14:xfrm>
            </p:contentPart>
          </mc:Choice>
          <mc:Fallback>
            <p:pic>
              <p:nvPicPr>
                <p:cNvPr id="39" name="Freihand 38">
                  <a:extLst>
                    <a:ext uri="{FF2B5EF4-FFF2-40B4-BE49-F238E27FC236}">
                      <a16:creationId xmlns:a16="http://schemas.microsoft.com/office/drawing/2014/main" id="{9D43A15A-53BE-4171-B9AF-79201B820F5D}"/>
                    </a:ext>
                  </a:extLst>
                </p:cNvPr>
                <p:cNvPicPr/>
                <p:nvPr/>
              </p:nvPicPr>
              <p:blipFill>
                <a:blip r:embed="rId41"/>
                <a:stretch>
                  <a:fillRect/>
                </a:stretch>
              </p:blipFill>
              <p:spPr>
                <a:xfrm>
                  <a:off x="6394973" y="753907"/>
                  <a:ext cx="2448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0" name="Freihand 39">
                  <a:extLst>
                    <a:ext uri="{FF2B5EF4-FFF2-40B4-BE49-F238E27FC236}">
                      <a16:creationId xmlns:a16="http://schemas.microsoft.com/office/drawing/2014/main" id="{52B00219-188C-4839-9552-DE8CE8249816}"/>
                    </a:ext>
                  </a:extLst>
                </p14:cNvPr>
                <p14:cNvContentPartPr/>
                <p14:nvPr/>
              </p14:nvContentPartPr>
              <p14:xfrm>
                <a:off x="6466973" y="687667"/>
                <a:ext cx="132840" cy="213480"/>
              </p14:xfrm>
            </p:contentPart>
          </mc:Choice>
          <mc:Fallback>
            <p:pic>
              <p:nvPicPr>
                <p:cNvPr id="40" name="Freihand 39">
                  <a:extLst>
                    <a:ext uri="{FF2B5EF4-FFF2-40B4-BE49-F238E27FC236}">
                      <a16:creationId xmlns:a16="http://schemas.microsoft.com/office/drawing/2014/main" id="{52B00219-188C-4839-9552-DE8CE8249816}"/>
                    </a:ext>
                  </a:extLst>
                </p:cNvPr>
                <p:cNvPicPr/>
                <p:nvPr/>
              </p:nvPicPr>
              <p:blipFill>
                <a:blip r:embed="rId43"/>
                <a:stretch>
                  <a:fillRect/>
                </a:stretch>
              </p:blipFill>
              <p:spPr>
                <a:xfrm>
                  <a:off x="6462653" y="683347"/>
                  <a:ext cx="14148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1" name="Freihand 40">
                  <a:extLst>
                    <a:ext uri="{FF2B5EF4-FFF2-40B4-BE49-F238E27FC236}">
                      <a16:creationId xmlns:a16="http://schemas.microsoft.com/office/drawing/2014/main" id="{35819A6A-87DB-499C-9D22-A2C615883B55}"/>
                    </a:ext>
                  </a:extLst>
                </p14:cNvPr>
                <p14:cNvContentPartPr/>
                <p14:nvPr/>
              </p14:nvContentPartPr>
              <p14:xfrm>
                <a:off x="6614213" y="822667"/>
                <a:ext cx="83160" cy="19440"/>
              </p14:xfrm>
            </p:contentPart>
          </mc:Choice>
          <mc:Fallback>
            <p:pic>
              <p:nvPicPr>
                <p:cNvPr id="41" name="Freihand 40">
                  <a:extLst>
                    <a:ext uri="{FF2B5EF4-FFF2-40B4-BE49-F238E27FC236}">
                      <a16:creationId xmlns:a16="http://schemas.microsoft.com/office/drawing/2014/main" id="{35819A6A-87DB-499C-9D22-A2C615883B55}"/>
                    </a:ext>
                  </a:extLst>
                </p:cNvPr>
                <p:cNvPicPr/>
                <p:nvPr/>
              </p:nvPicPr>
              <p:blipFill>
                <a:blip r:embed="rId45"/>
                <a:stretch>
                  <a:fillRect/>
                </a:stretch>
              </p:blipFill>
              <p:spPr>
                <a:xfrm>
                  <a:off x="6609893" y="818347"/>
                  <a:ext cx="918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2" name="Freihand 41">
                  <a:extLst>
                    <a:ext uri="{FF2B5EF4-FFF2-40B4-BE49-F238E27FC236}">
                      <a16:creationId xmlns:a16="http://schemas.microsoft.com/office/drawing/2014/main" id="{36E9DBC1-BD9D-4B8D-8BF0-28072F9A6E8E}"/>
                    </a:ext>
                  </a:extLst>
                </p14:cNvPr>
                <p14:cNvContentPartPr/>
                <p14:nvPr/>
              </p14:nvContentPartPr>
              <p14:xfrm>
                <a:off x="6624653" y="784867"/>
                <a:ext cx="83520" cy="125280"/>
              </p14:xfrm>
            </p:contentPart>
          </mc:Choice>
          <mc:Fallback>
            <p:pic>
              <p:nvPicPr>
                <p:cNvPr id="42" name="Freihand 41">
                  <a:extLst>
                    <a:ext uri="{FF2B5EF4-FFF2-40B4-BE49-F238E27FC236}">
                      <a16:creationId xmlns:a16="http://schemas.microsoft.com/office/drawing/2014/main" id="{36E9DBC1-BD9D-4B8D-8BF0-28072F9A6E8E}"/>
                    </a:ext>
                  </a:extLst>
                </p:cNvPr>
                <p:cNvPicPr/>
                <p:nvPr/>
              </p:nvPicPr>
              <p:blipFill>
                <a:blip r:embed="rId47"/>
                <a:stretch>
                  <a:fillRect/>
                </a:stretch>
              </p:blipFill>
              <p:spPr>
                <a:xfrm>
                  <a:off x="6620333" y="780547"/>
                  <a:ext cx="921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3" name="Freihand 42">
                  <a:extLst>
                    <a:ext uri="{FF2B5EF4-FFF2-40B4-BE49-F238E27FC236}">
                      <a16:creationId xmlns:a16="http://schemas.microsoft.com/office/drawing/2014/main" id="{3D430317-B69A-44E2-A638-C4B8AC1F8AC6}"/>
                    </a:ext>
                  </a:extLst>
                </p14:cNvPr>
                <p14:cNvContentPartPr/>
                <p14:nvPr/>
              </p14:nvContentPartPr>
              <p14:xfrm>
                <a:off x="6817973" y="712867"/>
                <a:ext cx="159120" cy="190800"/>
              </p14:xfrm>
            </p:contentPart>
          </mc:Choice>
          <mc:Fallback>
            <p:pic>
              <p:nvPicPr>
                <p:cNvPr id="43" name="Freihand 42">
                  <a:extLst>
                    <a:ext uri="{FF2B5EF4-FFF2-40B4-BE49-F238E27FC236}">
                      <a16:creationId xmlns:a16="http://schemas.microsoft.com/office/drawing/2014/main" id="{3D430317-B69A-44E2-A638-C4B8AC1F8AC6}"/>
                    </a:ext>
                  </a:extLst>
                </p:cNvPr>
                <p:cNvPicPr/>
                <p:nvPr/>
              </p:nvPicPr>
              <p:blipFill>
                <a:blip r:embed="rId49"/>
                <a:stretch>
                  <a:fillRect/>
                </a:stretch>
              </p:blipFill>
              <p:spPr>
                <a:xfrm>
                  <a:off x="6813653" y="708547"/>
                  <a:ext cx="16776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4" name="Freihand 43">
                  <a:extLst>
                    <a:ext uri="{FF2B5EF4-FFF2-40B4-BE49-F238E27FC236}">
                      <a16:creationId xmlns:a16="http://schemas.microsoft.com/office/drawing/2014/main" id="{361F79D7-E024-473B-918B-1CB0FA758439}"/>
                    </a:ext>
                  </a:extLst>
                </p14:cNvPr>
                <p14:cNvContentPartPr/>
                <p14:nvPr/>
              </p14:nvContentPartPr>
              <p14:xfrm>
                <a:off x="7022093" y="687667"/>
                <a:ext cx="134640" cy="207720"/>
              </p14:xfrm>
            </p:contentPart>
          </mc:Choice>
          <mc:Fallback>
            <p:pic>
              <p:nvPicPr>
                <p:cNvPr id="44" name="Freihand 43">
                  <a:extLst>
                    <a:ext uri="{FF2B5EF4-FFF2-40B4-BE49-F238E27FC236}">
                      <a16:creationId xmlns:a16="http://schemas.microsoft.com/office/drawing/2014/main" id="{361F79D7-E024-473B-918B-1CB0FA758439}"/>
                    </a:ext>
                  </a:extLst>
                </p:cNvPr>
                <p:cNvPicPr/>
                <p:nvPr/>
              </p:nvPicPr>
              <p:blipFill>
                <a:blip r:embed="rId51"/>
                <a:stretch>
                  <a:fillRect/>
                </a:stretch>
              </p:blipFill>
              <p:spPr>
                <a:xfrm>
                  <a:off x="7017773" y="683347"/>
                  <a:ext cx="143280" cy="216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2">
            <p14:nvContentPartPr>
              <p14:cNvPr id="46" name="Freihand 45">
                <a:extLst>
                  <a:ext uri="{FF2B5EF4-FFF2-40B4-BE49-F238E27FC236}">
                    <a16:creationId xmlns:a16="http://schemas.microsoft.com/office/drawing/2014/main" id="{496984D2-07AE-46A4-B060-7CF0D1E8050B}"/>
                  </a:ext>
                </a:extLst>
              </p14:cNvPr>
              <p14:cNvContentPartPr/>
              <p14:nvPr/>
            </p14:nvContentPartPr>
            <p14:xfrm>
              <a:off x="1169933" y="6668707"/>
              <a:ext cx="7519680" cy="185040"/>
            </p14:xfrm>
          </p:contentPart>
        </mc:Choice>
        <mc:Fallback>
          <p:pic>
            <p:nvPicPr>
              <p:cNvPr id="46" name="Freihand 45">
                <a:extLst>
                  <a:ext uri="{FF2B5EF4-FFF2-40B4-BE49-F238E27FC236}">
                    <a16:creationId xmlns:a16="http://schemas.microsoft.com/office/drawing/2014/main" id="{496984D2-07AE-46A4-B060-7CF0D1E8050B}"/>
                  </a:ext>
                </a:extLst>
              </p:cNvPr>
              <p:cNvPicPr/>
              <p:nvPr/>
            </p:nvPicPr>
            <p:blipFill>
              <a:blip r:embed="rId53"/>
              <a:stretch>
                <a:fillRect/>
              </a:stretch>
            </p:blipFill>
            <p:spPr>
              <a:xfrm>
                <a:off x="1165613" y="6664387"/>
                <a:ext cx="7528320" cy="193680"/>
              </a:xfrm>
              <a:prstGeom prst="rect">
                <a:avLst/>
              </a:prstGeom>
            </p:spPr>
          </p:pic>
        </mc:Fallback>
      </mc:AlternateContent>
    </p:spTree>
    <p:extLst>
      <p:ext uri="{BB962C8B-B14F-4D97-AF65-F5344CB8AC3E}">
        <p14:creationId xmlns:p14="http://schemas.microsoft.com/office/powerpoint/2010/main" val="2469065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6786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Y,i</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die IS-Kurve</a:t>
            </a:r>
          </a:p>
          <a:p>
            <a:pPr marL="457200" indent="-457200" hangingPunct="0">
              <a:buFont typeface="+mj-lt"/>
              <a:buAutoNum type="alphaLcParenR"/>
            </a:pPr>
            <a:r>
              <a:rPr lang="de-DE" sz="2000" dirty="0">
                <a:latin typeface="Times New Roman" pitchFamily="18"/>
                <a:ea typeface="Arial" pitchFamily="34"/>
                <a:cs typeface="Arial" pitchFamily="34"/>
              </a:rPr>
              <a:t>Bestimmen Sie die LM-Kurve</a:t>
            </a:r>
          </a:p>
          <a:p>
            <a:pPr marL="457200" indent="-457200" hangingPunct="0">
              <a:buFont typeface="+mj-lt"/>
              <a:buAutoNum type="alphaLcParenR"/>
            </a:pPr>
            <a:r>
              <a:rPr lang="de-DE" sz="2000" dirty="0">
                <a:latin typeface="Times New Roman" pitchFamily="18"/>
                <a:ea typeface="Arial" pitchFamily="34"/>
                <a:cs typeface="Arial" pitchFamily="34"/>
              </a:rPr>
              <a:t>Bestimmen Sie das simultane Güter- und Geldmarktgleichgewicht mit dem </a:t>
            </a:r>
            <a:r>
              <a:rPr lang="de-DE" sz="2000" dirty="0" err="1">
                <a:latin typeface="Times New Roman" pitchFamily="18"/>
                <a:ea typeface="Arial" pitchFamily="34"/>
                <a:cs typeface="Arial" pitchFamily="34"/>
              </a:rPr>
              <a:t>Zinsatz</a:t>
            </a:r>
            <a:r>
              <a:rPr lang="de-DE" sz="2000" dirty="0">
                <a:latin typeface="Times New Roman" pitchFamily="18"/>
                <a:ea typeface="Arial" pitchFamily="34"/>
                <a:cs typeface="Arial" pitchFamily="34"/>
              </a:rPr>
              <a:t> i* und Einkommen Y*</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B1A8277C-6542-4FA4-BAE0-354C3E88581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FE66B436-10A6-439B-8C3C-E54193E81746}"/>
              </a:ext>
            </a:extLst>
          </p:cNvPr>
          <p:cNvSpPr txBox="1"/>
          <p:nvPr/>
        </p:nvSpPr>
        <p:spPr>
          <a:xfrm>
            <a:off x="6024481" y="817301"/>
            <a:ext cx="6129866" cy="1200329"/>
          </a:xfrm>
          <a:prstGeom prst="rect">
            <a:avLst/>
          </a:prstGeom>
          <a:noFill/>
        </p:spPr>
        <p:txBody>
          <a:bodyPr wrap="square">
            <a:spAutoFit/>
          </a:bodyPr>
          <a:lstStyle/>
          <a:p>
            <a:pPr algn="l"/>
            <a:r>
              <a:rPr lang="de-DE" b="0" i="0" dirty="0">
                <a:solidFill>
                  <a:srgbClr val="1D2125"/>
                </a:solidFill>
                <a:effectLst/>
                <a:latin typeface="-apple-system"/>
              </a:rPr>
              <a:t>Aufgrund eines Termins wird die Vorlesung am</a:t>
            </a:r>
          </a:p>
          <a:p>
            <a:pPr algn="l"/>
            <a:r>
              <a:rPr lang="de-DE" b="0" i="0" dirty="0">
                <a:solidFill>
                  <a:srgbClr val="1D2125"/>
                </a:solidFill>
                <a:effectLst/>
                <a:latin typeface="-apple-system"/>
              </a:rPr>
              <a:t>Vorlesung Mittwoch 13.05.2025 </a:t>
            </a:r>
          </a:p>
          <a:p>
            <a:pPr algn="l"/>
            <a:r>
              <a:rPr lang="de-DE" b="0" i="0" dirty="0">
                <a:solidFill>
                  <a:srgbClr val="1D2125"/>
                </a:solidFill>
                <a:effectLst/>
                <a:latin typeface="-apple-system"/>
              </a:rPr>
              <a:t>auf Vorlesung Mittwoch 13.05.2025 (S123) 08:15 - 09:45</a:t>
            </a:r>
          </a:p>
          <a:p>
            <a:pPr algn="l"/>
            <a:r>
              <a:rPr lang="de-DE" b="0" i="0" dirty="0">
                <a:solidFill>
                  <a:srgbClr val="1D2125"/>
                </a:solidFill>
                <a:effectLst/>
                <a:latin typeface="-apple-system"/>
              </a:rPr>
              <a:t>verlegt</a:t>
            </a:r>
          </a:p>
        </p:txBody>
      </p:sp>
    </p:spTree>
    <p:extLst>
      <p:ext uri="{BB962C8B-B14F-4D97-AF65-F5344CB8AC3E}">
        <p14:creationId xmlns:p14="http://schemas.microsoft.com/office/powerpoint/2010/main" val="30369407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1F5F872-AE82-48DE-AF19-7AB955A90DF1}"/>
              </a:ext>
            </a:extLst>
          </p:cNvPr>
          <p:cNvSpPr txBox="1"/>
          <p:nvPr/>
        </p:nvSpPr>
        <p:spPr>
          <a:xfrm>
            <a:off x="0" y="0"/>
            <a:ext cx="2760133" cy="1015663"/>
          </a:xfrm>
          <a:prstGeom prst="rect">
            <a:avLst/>
          </a:prstGeom>
          <a:noFill/>
        </p:spPr>
        <p:txBody>
          <a:bodyPr wrap="square">
            <a:spAutoFit/>
          </a:bodyPr>
          <a:lstStyle/>
          <a:p>
            <a:r>
              <a:rPr lang="de-DE" sz="1200" dirty="0"/>
              <a:t>C(Y)=C0+cy∙Y=50+0,8Y</a:t>
            </a:r>
          </a:p>
          <a:p>
            <a:r>
              <a:rPr lang="de-DE" sz="1200" dirty="0"/>
              <a:t>I(i)=I0+ii∙i=30-300i</a:t>
            </a:r>
          </a:p>
          <a:p>
            <a:r>
              <a:rPr lang="de-DE" sz="1200" dirty="0"/>
              <a:t>G=20</a:t>
            </a:r>
          </a:p>
          <a:p>
            <a:r>
              <a:rPr lang="de-DE" sz="1200" dirty="0"/>
              <a:t>L(</a:t>
            </a:r>
            <a:r>
              <a:rPr lang="de-DE" sz="1200" dirty="0" err="1"/>
              <a:t>Y,i</a:t>
            </a:r>
            <a:r>
              <a:rPr lang="de-DE" sz="1200" dirty="0"/>
              <a:t>)=</a:t>
            </a:r>
            <a:r>
              <a:rPr lang="de-DE" sz="1200" dirty="0" err="1"/>
              <a:t>ly∙Y+li∙i</a:t>
            </a:r>
            <a:r>
              <a:rPr lang="de-DE" sz="1200" dirty="0"/>
              <a:t>=0,5Y – 250i</a:t>
            </a:r>
          </a:p>
          <a:p>
            <a:r>
              <a:rPr lang="de-DE" sz="1200" dirty="0"/>
              <a:t>M=400		p=2 </a:t>
            </a:r>
          </a:p>
        </p:txBody>
      </p:sp>
      <p:grpSp>
        <p:nvGrpSpPr>
          <p:cNvPr id="70" name="Gruppieren 69">
            <a:extLst>
              <a:ext uri="{FF2B5EF4-FFF2-40B4-BE49-F238E27FC236}">
                <a16:creationId xmlns:a16="http://schemas.microsoft.com/office/drawing/2014/main" id="{791846C8-DDA6-4112-9A43-7A1B15994039}"/>
              </a:ext>
            </a:extLst>
          </p:cNvPr>
          <p:cNvGrpSpPr/>
          <p:nvPr/>
        </p:nvGrpSpPr>
        <p:grpSpPr>
          <a:xfrm>
            <a:off x="2512013" y="84667"/>
            <a:ext cx="3313440" cy="585360"/>
            <a:chOff x="2512013" y="84667"/>
            <a:chExt cx="3313440" cy="585360"/>
          </a:xfrm>
        </p:grpSpPr>
        <mc:AlternateContent xmlns:mc="http://schemas.openxmlformats.org/markup-compatibility/2006">
          <mc:Choice xmlns:p14="http://schemas.microsoft.com/office/powerpoint/2010/main" Requires="p14">
            <p:contentPart p14:bwMode="auto" r:id="rId2">
              <p14:nvContentPartPr>
                <p14:cNvPr id="13" name="Freihand 12">
                  <a:extLst>
                    <a:ext uri="{FF2B5EF4-FFF2-40B4-BE49-F238E27FC236}">
                      <a16:creationId xmlns:a16="http://schemas.microsoft.com/office/drawing/2014/main" id="{68DDE974-AB3B-4717-B6C6-F65CDFAD54A2}"/>
                    </a:ext>
                  </a:extLst>
                </p14:cNvPr>
                <p14:cNvContentPartPr/>
                <p14:nvPr/>
              </p14:nvContentPartPr>
              <p14:xfrm>
                <a:off x="2512013" y="181147"/>
                <a:ext cx="22320" cy="115920"/>
              </p14:xfrm>
            </p:contentPart>
          </mc:Choice>
          <mc:Fallback>
            <p:pic>
              <p:nvPicPr>
                <p:cNvPr id="13" name="Freihand 12">
                  <a:extLst>
                    <a:ext uri="{FF2B5EF4-FFF2-40B4-BE49-F238E27FC236}">
                      <a16:creationId xmlns:a16="http://schemas.microsoft.com/office/drawing/2014/main" id="{68DDE974-AB3B-4717-B6C6-F65CDFAD54A2}"/>
                    </a:ext>
                  </a:extLst>
                </p:cNvPr>
                <p:cNvPicPr/>
                <p:nvPr/>
              </p:nvPicPr>
              <p:blipFill>
                <a:blip r:embed="rId3"/>
                <a:stretch>
                  <a:fillRect/>
                </a:stretch>
              </p:blipFill>
              <p:spPr>
                <a:xfrm>
                  <a:off x="2507693" y="176827"/>
                  <a:ext cx="309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4" name="Freihand 13">
                  <a:extLst>
                    <a:ext uri="{FF2B5EF4-FFF2-40B4-BE49-F238E27FC236}">
                      <a16:creationId xmlns:a16="http://schemas.microsoft.com/office/drawing/2014/main" id="{C2B8639C-C448-4A0F-AC5E-DCF5C4892E30}"/>
                    </a:ext>
                  </a:extLst>
                </p14:cNvPr>
                <p14:cNvContentPartPr/>
                <p14:nvPr/>
              </p14:nvContentPartPr>
              <p14:xfrm>
                <a:off x="2552693" y="182227"/>
                <a:ext cx="88920" cy="118440"/>
              </p14:xfrm>
            </p:contentPart>
          </mc:Choice>
          <mc:Fallback>
            <p:pic>
              <p:nvPicPr>
                <p:cNvPr id="14" name="Freihand 13">
                  <a:extLst>
                    <a:ext uri="{FF2B5EF4-FFF2-40B4-BE49-F238E27FC236}">
                      <a16:creationId xmlns:a16="http://schemas.microsoft.com/office/drawing/2014/main" id="{C2B8639C-C448-4A0F-AC5E-DCF5C4892E30}"/>
                    </a:ext>
                  </a:extLst>
                </p:cNvPr>
                <p:cNvPicPr/>
                <p:nvPr/>
              </p:nvPicPr>
              <p:blipFill>
                <a:blip r:embed="rId5"/>
                <a:stretch>
                  <a:fillRect/>
                </a:stretch>
              </p:blipFill>
              <p:spPr>
                <a:xfrm>
                  <a:off x="2548373" y="177907"/>
                  <a:ext cx="9756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5" name="Freihand 14">
                  <a:extLst>
                    <a:ext uri="{FF2B5EF4-FFF2-40B4-BE49-F238E27FC236}">
                      <a16:creationId xmlns:a16="http://schemas.microsoft.com/office/drawing/2014/main" id="{8D5EF62C-4FED-4D17-B88B-4F3DA526AD61}"/>
                    </a:ext>
                  </a:extLst>
                </p14:cNvPr>
                <p14:cNvContentPartPr/>
                <p14:nvPr/>
              </p14:nvContentPartPr>
              <p14:xfrm>
                <a:off x="2692013" y="213907"/>
                <a:ext cx="360" cy="360"/>
              </p14:xfrm>
            </p:contentPart>
          </mc:Choice>
          <mc:Fallback>
            <p:pic>
              <p:nvPicPr>
                <p:cNvPr id="15" name="Freihand 14">
                  <a:extLst>
                    <a:ext uri="{FF2B5EF4-FFF2-40B4-BE49-F238E27FC236}">
                      <a16:creationId xmlns:a16="http://schemas.microsoft.com/office/drawing/2014/main" id="{8D5EF62C-4FED-4D17-B88B-4F3DA526AD61}"/>
                    </a:ext>
                  </a:extLst>
                </p:cNvPr>
                <p:cNvPicPr/>
                <p:nvPr/>
              </p:nvPicPr>
              <p:blipFill>
                <a:blip r:embed="rId7"/>
                <a:stretch>
                  <a:fillRect/>
                </a:stretch>
              </p:blipFill>
              <p:spPr>
                <a:xfrm>
                  <a:off x="2687693" y="209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6" name="Freihand 15">
                  <a:extLst>
                    <a:ext uri="{FF2B5EF4-FFF2-40B4-BE49-F238E27FC236}">
                      <a16:creationId xmlns:a16="http://schemas.microsoft.com/office/drawing/2014/main" id="{64FD9F2B-4668-4048-8A42-75DDC2931C48}"/>
                    </a:ext>
                  </a:extLst>
                </p14:cNvPr>
                <p14:cNvContentPartPr/>
                <p14:nvPr/>
              </p14:nvContentPartPr>
              <p14:xfrm>
                <a:off x="2693813" y="258907"/>
                <a:ext cx="360" cy="360"/>
              </p14:xfrm>
            </p:contentPart>
          </mc:Choice>
          <mc:Fallback>
            <p:pic>
              <p:nvPicPr>
                <p:cNvPr id="16" name="Freihand 15">
                  <a:extLst>
                    <a:ext uri="{FF2B5EF4-FFF2-40B4-BE49-F238E27FC236}">
                      <a16:creationId xmlns:a16="http://schemas.microsoft.com/office/drawing/2014/main" id="{64FD9F2B-4668-4048-8A42-75DDC2931C48}"/>
                    </a:ext>
                  </a:extLst>
                </p:cNvPr>
                <p:cNvPicPr/>
                <p:nvPr/>
              </p:nvPicPr>
              <p:blipFill>
                <a:blip r:embed="rId7"/>
                <a:stretch>
                  <a:fillRect/>
                </a:stretch>
              </p:blipFill>
              <p:spPr>
                <a:xfrm>
                  <a:off x="2689493" y="254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8" name="Freihand 17">
                  <a:extLst>
                    <a:ext uri="{FF2B5EF4-FFF2-40B4-BE49-F238E27FC236}">
                      <a16:creationId xmlns:a16="http://schemas.microsoft.com/office/drawing/2014/main" id="{005CBB05-53D5-49E9-9C50-50BE24393420}"/>
                    </a:ext>
                  </a:extLst>
                </p14:cNvPr>
                <p14:cNvContentPartPr/>
                <p14:nvPr/>
              </p14:nvContentPartPr>
              <p14:xfrm>
                <a:off x="2803973" y="152707"/>
                <a:ext cx="77760" cy="68040"/>
              </p14:xfrm>
            </p:contentPart>
          </mc:Choice>
          <mc:Fallback>
            <p:pic>
              <p:nvPicPr>
                <p:cNvPr id="18" name="Freihand 17">
                  <a:extLst>
                    <a:ext uri="{FF2B5EF4-FFF2-40B4-BE49-F238E27FC236}">
                      <a16:creationId xmlns:a16="http://schemas.microsoft.com/office/drawing/2014/main" id="{005CBB05-53D5-49E9-9C50-50BE24393420}"/>
                    </a:ext>
                  </a:extLst>
                </p:cNvPr>
                <p:cNvPicPr/>
                <p:nvPr/>
              </p:nvPicPr>
              <p:blipFill>
                <a:blip r:embed="rId10"/>
                <a:stretch>
                  <a:fillRect/>
                </a:stretch>
              </p:blipFill>
              <p:spPr>
                <a:xfrm>
                  <a:off x="2799653" y="148387"/>
                  <a:ext cx="864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9" name="Freihand 18">
                  <a:extLst>
                    <a:ext uri="{FF2B5EF4-FFF2-40B4-BE49-F238E27FC236}">
                      <a16:creationId xmlns:a16="http://schemas.microsoft.com/office/drawing/2014/main" id="{11A343D0-8E3F-470D-914D-AEF3C1E73A60}"/>
                    </a:ext>
                  </a:extLst>
                </p14:cNvPr>
                <p14:cNvContentPartPr/>
                <p14:nvPr/>
              </p14:nvContentPartPr>
              <p14:xfrm>
                <a:off x="2803613" y="154147"/>
                <a:ext cx="103680" cy="165960"/>
              </p14:xfrm>
            </p:contentPart>
          </mc:Choice>
          <mc:Fallback>
            <p:pic>
              <p:nvPicPr>
                <p:cNvPr id="19" name="Freihand 18">
                  <a:extLst>
                    <a:ext uri="{FF2B5EF4-FFF2-40B4-BE49-F238E27FC236}">
                      <a16:creationId xmlns:a16="http://schemas.microsoft.com/office/drawing/2014/main" id="{11A343D0-8E3F-470D-914D-AEF3C1E73A60}"/>
                    </a:ext>
                  </a:extLst>
                </p:cNvPr>
                <p:cNvPicPr/>
                <p:nvPr/>
              </p:nvPicPr>
              <p:blipFill>
                <a:blip r:embed="rId12"/>
                <a:stretch>
                  <a:fillRect/>
                </a:stretch>
              </p:blipFill>
              <p:spPr>
                <a:xfrm>
                  <a:off x="2799293" y="149827"/>
                  <a:ext cx="1123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0" name="Freihand 19">
                  <a:extLst>
                    <a:ext uri="{FF2B5EF4-FFF2-40B4-BE49-F238E27FC236}">
                      <a16:creationId xmlns:a16="http://schemas.microsoft.com/office/drawing/2014/main" id="{7DB96497-A4FC-446F-A50C-62EF411F511B}"/>
                    </a:ext>
                  </a:extLst>
                </p14:cNvPr>
                <p14:cNvContentPartPr/>
                <p14:nvPr/>
              </p14:nvContentPartPr>
              <p14:xfrm>
                <a:off x="2960573" y="110587"/>
                <a:ext cx="21960" cy="68400"/>
              </p14:xfrm>
            </p:contentPart>
          </mc:Choice>
          <mc:Fallback>
            <p:pic>
              <p:nvPicPr>
                <p:cNvPr id="20" name="Freihand 19">
                  <a:extLst>
                    <a:ext uri="{FF2B5EF4-FFF2-40B4-BE49-F238E27FC236}">
                      <a16:creationId xmlns:a16="http://schemas.microsoft.com/office/drawing/2014/main" id="{7DB96497-A4FC-446F-A50C-62EF411F511B}"/>
                    </a:ext>
                  </a:extLst>
                </p:cNvPr>
                <p:cNvPicPr/>
                <p:nvPr/>
              </p:nvPicPr>
              <p:blipFill>
                <a:blip r:embed="rId14"/>
                <a:stretch>
                  <a:fillRect/>
                </a:stretch>
              </p:blipFill>
              <p:spPr>
                <a:xfrm>
                  <a:off x="2956253" y="106267"/>
                  <a:ext cx="306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1" name="Freihand 20">
                  <a:extLst>
                    <a:ext uri="{FF2B5EF4-FFF2-40B4-BE49-F238E27FC236}">
                      <a16:creationId xmlns:a16="http://schemas.microsoft.com/office/drawing/2014/main" id="{46B40A9C-3DA2-4078-8840-44A7B5F9A7E8}"/>
                    </a:ext>
                  </a:extLst>
                </p14:cNvPr>
                <p14:cNvContentPartPr/>
                <p14:nvPr/>
              </p14:nvContentPartPr>
              <p14:xfrm>
                <a:off x="2913053" y="84667"/>
                <a:ext cx="98280" cy="93600"/>
              </p14:xfrm>
            </p:contentPart>
          </mc:Choice>
          <mc:Fallback>
            <p:pic>
              <p:nvPicPr>
                <p:cNvPr id="21" name="Freihand 20">
                  <a:extLst>
                    <a:ext uri="{FF2B5EF4-FFF2-40B4-BE49-F238E27FC236}">
                      <a16:creationId xmlns:a16="http://schemas.microsoft.com/office/drawing/2014/main" id="{46B40A9C-3DA2-4078-8840-44A7B5F9A7E8}"/>
                    </a:ext>
                  </a:extLst>
                </p:cNvPr>
                <p:cNvPicPr/>
                <p:nvPr/>
              </p:nvPicPr>
              <p:blipFill>
                <a:blip r:embed="rId16"/>
                <a:stretch>
                  <a:fillRect/>
                </a:stretch>
              </p:blipFill>
              <p:spPr>
                <a:xfrm>
                  <a:off x="2908733" y="80347"/>
                  <a:ext cx="10692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3" name="Freihand 22">
                  <a:extLst>
                    <a:ext uri="{FF2B5EF4-FFF2-40B4-BE49-F238E27FC236}">
                      <a16:creationId xmlns:a16="http://schemas.microsoft.com/office/drawing/2014/main" id="{20202C97-6C28-4CF3-A070-D875BD606982}"/>
                    </a:ext>
                  </a:extLst>
                </p14:cNvPr>
                <p14:cNvContentPartPr/>
                <p14:nvPr/>
              </p14:nvContentPartPr>
              <p14:xfrm>
                <a:off x="3085493" y="195187"/>
                <a:ext cx="119880" cy="14760"/>
              </p14:xfrm>
            </p:contentPart>
          </mc:Choice>
          <mc:Fallback>
            <p:pic>
              <p:nvPicPr>
                <p:cNvPr id="23" name="Freihand 22">
                  <a:extLst>
                    <a:ext uri="{FF2B5EF4-FFF2-40B4-BE49-F238E27FC236}">
                      <a16:creationId xmlns:a16="http://schemas.microsoft.com/office/drawing/2014/main" id="{20202C97-6C28-4CF3-A070-D875BD606982}"/>
                    </a:ext>
                  </a:extLst>
                </p:cNvPr>
                <p:cNvPicPr/>
                <p:nvPr/>
              </p:nvPicPr>
              <p:blipFill>
                <a:blip r:embed="rId18"/>
                <a:stretch>
                  <a:fillRect/>
                </a:stretch>
              </p:blipFill>
              <p:spPr>
                <a:xfrm>
                  <a:off x="3081173" y="190867"/>
                  <a:ext cx="1285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4" name="Freihand 23">
                  <a:extLst>
                    <a:ext uri="{FF2B5EF4-FFF2-40B4-BE49-F238E27FC236}">
                      <a16:creationId xmlns:a16="http://schemas.microsoft.com/office/drawing/2014/main" id="{CF81BEDC-B52D-4852-9BDD-19EF1EE6830F}"/>
                    </a:ext>
                  </a:extLst>
                </p14:cNvPr>
                <p14:cNvContentPartPr/>
                <p14:nvPr/>
              </p14:nvContentPartPr>
              <p14:xfrm>
                <a:off x="3072533" y="248827"/>
                <a:ext cx="139320" cy="8280"/>
              </p14:xfrm>
            </p:contentPart>
          </mc:Choice>
          <mc:Fallback>
            <p:pic>
              <p:nvPicPr>
                <p:cNvPr id="24" name="Freihand 23">
                  <a:extLst>
                    <a:ext uri="{FF2B5EF4-FFF2-40B4-BE49-F238E27FC236}">
                      <a16:creationId xmlns:a16="http://schemas.microsoft.com/office/drawing/2014/main" id="{CF81BEDC-B52D-4852-9BDD-19EF1EE6830F}"/>
                    </a:ext>
                  </a:extLst>
                </p:cNvPr>
                <p:cNvPicPr/>
                <p:nvPr/>
              </p:nvPicPr>
              <p:blipFill>
                <a:blip r:embed="rId20"/>
                <a:stretch>
                  <a:fillRect/>
                </a:stretch>
              </p:blipFill>
              <p:spPr>
                <a:xfrm>
                  <a:off x="3068213" y="244507"/>
                  <a:ext cx="1479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5" name="Freihand 24">
                  <a:extLst>
                    <a:ext uri="{FF2B5EF4-FFF2-40B4-BE49-F238E27FC236}">
                      <a16:creationId xmlns:a16="http://schemas.microsoft.com/office/drawing/2014/main" id="{DFFDDA21-BDE0-43B2-9935-030A4321E1C0}"/>
                    </a:ext>
                  </a:extLst>
                </p14:cNvPr>
                <p14:cNvContentPartPr/>
                <p14:nvPr/>
              </p14:nvContentPartPr>
              <p14:xfrm>
                <a:off x="3266573" y="187267"/>
                <a:ext cx="104040" cy="42120"/>
              </p14:xfrm>
            </p:contentPart>
          </mc:Choice>
          <mc:Fallback>
            <p:pic>
              <p:nvPicPr>
                <p:cNvPr id="25" name="Freihand 24">
                  <a:extLst>
                    <a:ext uri="{FF2B5EF4-FFF2-40B4-BE49-F238E27FC236}">
                      <a16:creationId xmlns:a16="http://schemas.microsoft.com/office/drawing/2014/main" id="{DFFDDA21-BDE0-43B2-9935-030A4321E1C0}"/>
                    </a:ext>
                  </a:extLst>
                </p:cNvPr>
                <p:cNvPicPr/>
                <p:nvPr/>
              </p:nvPicPr>
              <p:blipFill>
                <a:blip r:embed="rId22"/>
                <a:stretch>
                  <a:fillRect/>
                </a:stretch>
              </p:blipFill>
              <p:spPr>
                <a:xfrm>
                  <a:off x="3262253" y="182947"/>
                  <a:ext cx="11268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6" name="Freihand 25">
                  <a:extLst>
                    <a:ext uri="{FF2B5EF4-FFF2-40B4-BE49-F238E27FC236}">
                      <a16:creationId xmlns:a16="http://schemas.microsoft.com/office/drawing/2014/main" id="{F804581D-D91F-4A5A-AD62-41EBC6367470}"/>
                    </a:ext>
                  </a:extLst>
                </p14:cNvPr>
                <p14:cNvContentPartPr/>
                <p14:nvPr/>
              </p14:nvContentPartPr>
              <p14:xfrm>
                <a:off x="3283493" y="175747"/>
                <a:ext cx="110160" cy="175680"/>
              </p14:xfrm>
            </p:contentPart>
          </mc:Choice>
          <mc:Fallback>
            <p:pic>
              <p:nvPicPr>
                <p:cNvPr id="26" name="Freihand 25">
                  <a:extLst>
                    <a:ext uri="{FF2B5EF4-FFF2-40B4-BE49-F238E27FC236}">
                      <a16:creationId xmlns:a16="http://schemas.microsoft.com/office/drawing/2014/main" id="{F804581D-D91F-4A5A-AD62-41EBC6367470}"/>
                    </a:ext>
                  </a:extLst>
                </p:cNvPr>
                <p:cNvPicPr/>
                <p:nvPr/>
              </p:nvPicPr>
              <p:blipFill>
                <a:blip r:embed="rId24"/>
                <a:stretch>
                  <a:fillRect/>
                </a:stretch>
              </p:blipFill>
              <p:spPr>
                <a:xfrm>
                  <a:off x="3279173" y="171427"/>
                  <a:ext cx="11880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8" name="Freihand 27">
                  <a:extLst>
                    <a:ext uri="{FF2B5EF4-FFF2-40B4-BE49-F238E27FC236}">
                      <a16:creationId xmlns:a16="http://schemas.microsoft.com/office/drawing/2014/main" id="{7E9844D8-8E72-4004-9EB4-F1B82B7150A0}"/>
                    </a:ext>
                  </a:extLst>
                </p14:cNvPr>
                <p14:cNvContentPartPr/>
                <p14:nvPr/>
              </p14:nvContentPartPr>
              <p14:xfrm>
                <a:off x="3487613" y="186907"/>
                <a:ext cx="113760" cy="14040"/>
              </p14:xfrm>
            </p:contentPart>
          </mc:Choice>
          <mc:Fallback>
            <p:pic>
              <p:nvPicPr>
                <p:cNvPr id="28" name="Freihand 27">
                  <a:extLst>
                    <a:ext uri="{FF2B5EF4-FFF2-40B4-BE49-F238E27FC236}">
                      <a16:creationId xmlns:a16="http://schemas.microsoft.com/office/drawing/2014/main" id="{7E9844D8-8E72-4004-9EB4-F1B82B7150A0}"/>
                    </a:ext>
                  </a:extLst>
                </p:cNvPr>
                <p:cNvPicPr/>
                <p:nvPr/>
              </p:nvPicPr>
              <p:blipFill>
                <a:blip r:embed="rId26"/>
                <a:stretch>
                  <a:fillRect/>
                </a:stretch>
              </p:blipFill>
              <p:spPr>
                <a:xfrm>
                  <a:off x="3483293" y="182587"/>
                  <a:ext cx="1224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9" name="Freihand 28">
                  <a:extLst>
                    <a:ext uri="{FF2B5EF4-FFF2-40B4-BE49-F238E27FC236}">
                      <a16:creationId xmlns:a16="http://schemas.microsoft.com/office/drawing/2014/main" id="{D579DC54-B8D8-4528-BFEE-ACF9E9772DD4}"/>
                    </a:ext>
                  </a:extLst>
                </p14:cNvPr>
                <p14:cNvContentPartPr/>
                <p14:nvPr/>
              </p14:nvContentPartPr>
              <p14:xfrm>
                <a:off x="3485453" y="228307"/>
                <a:ext cx="107280" cy="7920"/>
              </p14:xfrm>
            </p:contentPart>
          </mc:Choice>
          <mc:Fallback>
            <p:pic>
              <p:nvPicPr>
                <p:cNvPr id="29" name="Freihand 28">
                  <a:extLst>
                    <a:ext uri="{FF2B5EF4-FFF2-40B4-BE49-F238E27FC236}">
                      <a16:creationId xmlns:a16="http://schemas.microsoft.com/office/drawing/2014/main" id="{D579DC54-B8D8-4528-BFEE-ACF9E9772DD4}"/>
                    </a:ext>
                  </a:extLst>
                </p:cNvPr>
                <p:cNvPicPr/>
                <p:nvPr/>
              </p:nvPicPr>
              <p:blipFill>
                <a:blip r:embed="rId28"/>
                <a:stretch>
                  <a:fillRect/>
                </a:stretch>
              </p:blipFill>
              <p:spPr>
                <a:xfrm>
                  <a:off x="3481133" y="223987"/>
                  <a:ext cx="11592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1" name="Freihand 30">
                  <a:extLst>
                    <a:ext uri="{FF2B5EF4-FFF2-40B4-BE49-F238E27FC236}">
                      <a16:creationId xmlns:a16="http://schemas.microsoft.com/office/drawing/2014/main" id="{D97E16DC-D820-49EB-ABB7-48F9C5FAFD46}"/>
                    </a:ext>
                  </a:extLst>
                </p14:cNvPr>
                <p14:cNvContentPartPr/>
                <p14:nvPr/>
              </p14:nvContentPartPr>
              <p14:xfrm>
                <a:off x="3736013" y="151267"/>
                <a:ext cx="108000" cy="92160"/>
              </p14:xfrm>
            </p:contentPart>
          </mc:Choice>
          <mc:Fallback>
            <p:pic>
              <p:nvPicPr>
                <p:cNvPr id="31" name="Freihand 30">
                  <a:extLst>
                    <a:ext uri="{FF2B5EF4-FFF2-40B4-BE49-F238E27FC236}">
                      <a16:creationId xmlns:a16="http://schemas.microsoft.com/office/drawing/2014/main" id="{D97E16DC-D820-49EB-ABB7-48F9C5FAFD46}"/>
                    </a:ext>
                  </a:extLst>
                </p:cNvPr>
                <p:cNvPicPr/>
                <p:nvPr/>
              </p:nvPicPr>
              <p:blipFill>
                <a:blip r:embed="rId30"/>
                <a:stretch>
                  <a:fillRect/>
                </a:stretch>
              </p:blipFill>
              <p:spPr>
                <a:xfrm>
                  <a:off x="3731693" y="146947"/>
                  <a:ext cx="11664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3" name="Freihand 32">
                  <a:extLst>
                    <a:ext uri="{FF2B5EF4-FFF2-40B4-BE49-F238E27FC236}">
                      <a16:creationId xmlns:a16="http://schemas.microsoft.com/office/drawing/2014/main" id="{CAB678D8-9AFD-4177-9CCF-1DB1C989D3DD}"/>
                    </a:ext>
                  </a:extLst>
                </p14:cNvPr>
                <p14:cNvContentPartPr/>
                <p14:nvPr/>
              </p14:nvContentPartPr>
              <p14:xfrm>
                <a:off x="3973973" y="160987"/>
                <a:ext cx="5760" cy="87480"/>
              </p14:xfrm>
            </p:contentPart>
          </mc:Choice>
          <mc:Fallback>
            <p:pic>
              <p:nvPicPr>
                <p:cNvPr id="33" name="Freihand 32">
                  <a:extLst>
                    <a:ext uri="{FF2B5EF4-FFF2-40B4-BE49-F238E27FC236}">
                      <a16:creationId xmlns:a16="http://schemas.microsoft.com/office/drawing/2014/main" id="{CAB678D8-9AFD-4177-9CCF-1DB1C989D3DD}"/>
                    </a:ext>
                  </a:extLst>
                </p:cNvPr>
                <p:cNvPicPr/>
                <p:nvPr/>
              </p:nvPicPr>
              <p:blipFill>
                <a:blip r:embed="rId32"/>
                <a:stretch>
                  <a:fillRect/>
                </a:stretch>
              </p:blipFill>
              <p:spPr>
                <a:xfrm>
                  <a:off x="3969653" y="156667"/>
                  <a:ext cx="144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4" name="Freihand 33">
                  <a:extLst>
                    <a:ext uri="{FF2B5EF4-FFF2-40B4-BE49-F238E27FC236}">
                      <a16:creationId xmlns:a16="http://schemas.microsoft.com/office/drawing/2014/main" id="{71E33C12-63B9-4E9D-86AA-B609450183A8}"/>
                    </a:ext>
                  </a:extLst>
                </p14:cNvPr>
                <p14:cNvContentPartPr/>
                <p14:nvPr/>
              </p14:nvContentPartPr>
              <p14:xfrm>
                <a:off x="3938693" y="131827"/>
                <a:ext cx="233640" cy="90000"/>
              </p14:xfrm>
            </p:contentPart>
          </mc:Choice>
          <mc:Fallback>
            <p:pic>
              <p:nvPicPr>
                <p:cNvPr id="34" name="Freihand 33">
                  <a:extLst>
                    <a:ext uri="{FF2B5EF4-FFF2-40B4-BE49-F238E27FC236}">
                      <a16:creationId xmlns:a16="http://schemas.microsoft.com/office/drawing/2014/main" id="{71E33C12-63B9-4E9D-86AA-B609450183A8}"/>
                    </a:ext>
                  </a:extLst>
                </p:cNvPr>
                <p:cNvPicPr/>
                <p:nvPr/>
              </p:nvPicPr>
              <p:blipFill>
                <a:blip r:embed="rId34"/>
                <a:stretch>
                  <a:fillRect/>
                </a:stretch>
              </p:blipFill>
              <p:spPr>
                <a:xfrm>
                  <a:off x="3934373" y="127507"/>
                  <a:ext cx="2422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5" name="Freihand 34">
                  <a:extLst>
                    <a:ext uri="{FF2B5EF4-FFF2-40B4-BE49-F238E27FC236}">
                      <a16:creationId xmlns:a16="http://schemas.microsoft.com/office/drawing/2014/main" id="{3A2CC4EF-4CFA-47EC-8857-C441CDA73894}"/>
                    </a:ext>
                  </a:extLst>
                </p14:cNvPr>
                <p14:cNvContentPartPr/>
                <p14:nvPr/>
              </p14:nvContentPartPr>
              <p14:xfrm>
                <a:off x="4078733" y="219307"/>
                <a:ext cx="115560" cy="29520"/>
              </p14:xfrm>
            </p:contentPart>
          </mc:Choice>
          <mc:Fallback>
            <p:pic>
              <p:nvPicPr>
                <p:cNvPr id="35" name="Freihand 34">
                  <a:extLst>
                    <a:ext uri="{FF2B5EF4-FFF2-40B4-BE49-F238E27FC236}">
                      <a16:creationId xmlns:a16="http://schemas.microsoft.com/office/drawing/2014/main" id="{3A2CC4EF-4CFA-47EC-8857-C441CDA73894}"/>
                    </a:ext>
                  </a:extLst>
                </p:cNvPr>
                <p:cNvPicPr/>
                <p:nvPr/>
              </p:nvPicPr>
              <p:blipFill>
                <a:blip r:embed="rId36"/>
                <a:stretch>
                  <a:fillRect/>
                </a:stretch>
              </p:blipFill>
              <p:spPr>
                <a:xfrm>
                  <a:off x="4074413" y="214987"/>
                  <a:ext cx="1242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6" name="Freihand 35">
                  <a:extLst>
                    <a:ext uri="{FF2B5EF4-FFF2-40B4-BE49-F238E27FC236}">
                      <a16:creationId xmlns:a16="http://schemas.microsoft.com/office/drawing/2014/main" id="{D90ADE13-66F1-44B9-A4D6-98431F9C973F}"/>
                    </a:ext>
                  </a:extLst>
                </p14:cNvPr>
                <p14:cNvContentPartPr/>
                <p14:nvPr/>
              </p14:nvContentPartPr>
              <p14:xfrm>
                <a:off x="4083053" y="107347"/>
                <a:ext cx="258480" cy="107280"/>
              </p14:xfrm>
            </p:contentPart>
          </mc:Choice>
          <mc:Fallback>
            <p:pic>
              <p:nvPicPr>
                <p:cNvPr id="36" name="Freihand 35">
                  <a:extLst>
                    <a:ext uri="{FF2B5EF4-FFF2-40B4-BE49-F238E27FC236}">
                      <a16:creationId xmlns:a16="http://schemas.microsoft.com/office/drawing/2014/main" id="{D90ADE13-66F1-44B9-A4D6-98431F9C973F}"/>
                    </a:ext>
                  </a:extLst>
                </p:cNvPr>
                <p:cNvPicPr/>
                <p:nvPr/>
              </p:nvPicPr>
              <p:blipFill>
                <a:blip r:embed="rId38"/>
                <a:stretch>
                  <a:fillRect/>
                </a:stretch>
              </p:blipFill>
              <p:spPr>
                <a:xfrm>
                  <a:off x="4078733" y="103027"/>
                  <a:ext cx="2671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7" name="Freihand 36">
                  <a:extLst>
                    <a:ext uri="{FF2B5EF4-FFF2-40B4-BE49-F238E27FC236}">
                      <a16:creationId xmlns:a16="http://schemas.microsoft.com/office/drawing/2014/main" id="{1A429A63-42F3-462D-B048-3FBC273B848E}"/>
                    </a:ext>
                  </a:extLst>
                </p14:cNvPr>
                <p14:cNvContentPartPr/>
                <p14:nvPr/>
              </p14:nvContentPartPr>
              <p14:xfrm>
                <a:off x="4271693" y="162067"/>
                <a:ext cx="92520" cy="29880"/>
              </p14:xfrm>
            </p:contentPart>
          </mc:Choice>
          <mc:Fallback>
            <p:pic>
              <p:nvPicPr>
                <p:cNvPr id="37" name="Freihand 36">
                  <a:extLst>
                    <a:ext uri="{FF2B5EF4-FFF2-40B4-BE49-F238E27FC236}">
                      <a16:creationId xmlns:a16="http://schemas.microsoft.com/office/drawing/2014/main" id="{1A429A63-42F3-462D-B048-3FBC273B848E}"/>
                    </a:ext>
                  </a:extLst>
                </p:cNvPr>
                <p:cNvPicPr/>
                <p:nvPr/>
              </p:nvPicPr>
              <p:blipFill>
                <a:blip r:embed="rId40"/>
                <a:stretch>
                  <a:fillRect/>
                </a:stretch>
              </p:blipFill>
              <p:spPr>
                <a:xfrm>
                  <a:off x="4267373" y="157747"/>
                  <a:ext cx="10116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8" name="Freihand 37">
                  <a:extLst>
                    <a:ext uri="{FF2B5EF4-FFF2-40B4-BE49-F238E27FC236}">
                      <a16:creationId xmlns:a16="http://schemas.microsoft.com/office/drawing/2014/main" id="{A16E46E7-4B08-4145-85E4-47498CDAF1C7}"/>
                    </a:ext>
                  </a:extLst>
                </p14:cNvPr>
                <p14:cNvContentPartPr/>
                <p14:nvPr/>
              </p14:nvContentPartPr>
              <p14:xfrm>
                <a:off x="4446293" y="90787"/>
                <a:ext cx="124920" cy="168840"/>
              </p14:xfrm>
            </p:contentPart>
          </mc:Choice>
          <mc:Fallback>
            <p:pic>
              <p:nvPicPr>
                <p:cNvPr id="38" name="Freihand 37">
                  <a:extLst>
                    <a:ext uri="{FF2B5EF4-FFF2-40B4-BE49-F238E27FC236}">
                      <a16:creationId xmlns:a16="http://schemas.microsoft.com/office/drawing/2014/main" id="{A16E46E7-4B08-4145-85E4-47498CDAF1C7}"/>
                    </a:ext>
                  </a:extLst>
                </p:cNvPr>
                <p:cNvPicPr/>
                <p:nvPr/>
              </p:nvPicPr>
              <p:blipFill>
                <a:blip r:embed="rId42"/>
                <a:stretch>
                  <a:fillRect/>
                </a:stretch>
              </p:blipFill>
              <p:spPr>
                <a:xfrm>
                  <a:off x="4441973" y="86467"/>
                  <a:ext cx="13356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0" name="Freihand 39">
                  <a:extLst>
                    <a:ext uri="{FF2B5EF4-FFF2-40B4-BE49-F238E27FC236}">
                      <a16:creationId xmlns:a16="http://schemas.microsoft.com/office/drawing/2014/main" id="{554C7181-2116-4120-AAB1-72AFF2AB3412}"/>
                    </a:ext>
                  </a:extLst>
                </p14:cNvPr>
                <p14:cNvContentPartPr/>
                <p14:nvPr/>
              </p14:nvContentPartPr>
              <p14:xfrm>
                <a:off x="2811533" y="506947"/>
                <a:ext cx="93960" cy="84600"/>
              </p14:xfrm>
            </p:contentPart>
          </mc:Choice>
          <mc:Fallback>
            <p:pic>
              <p:nvPicPr>
                <p:cNvPr id="40" name="Freihand 39">
                  <a:extLst>
                    <a:ext uri="{FF2B5EF4-FFF2-40B4-BE49-F238E27FC236}">
                      <a16:creationId xmlns:a16="http://schemas.microsoft.com/office/drawing/2014/main" id="{554C7181-2116-4120-AAB1-72AFF2AB3412}"/>
                    </a:ext>
                  </a:extLst>
                </p:cNvPr>
                <p:cNvPicPr/>
                <p:nvPr/>
              </p:nvPicPr>
              <p:blipFill>
                <a:blip r:embed="rId44"/>
                <a:stretch>
                  <a:fillRect/>
                </a:stretch>
              </p:blipFill>
              <p:spPr>
                <a:xfrm>
                  <a:off x="2807213" y="502627"/>
                  <a:ext cx="10260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1" name="Freihand 40">
                  <a:extLst>
                    <a:ext uri="{FF2B5EF4-FFF2-40B4-BE49-F238E27FC236}">
                      <a16:creationId xmlns:a16="http://schemas.microsoft.com/office/drawing/2014/main" id="{F0929255-5F99-4D43-ACDF-A84E94F9F5FA}"/>
                    </a:ext>
                  </a:extLst>
                </p14:cNvPr>
                <p14:cNvContentPartPr/>
                <p14:nvPr/>
              </p14:nvContentPartPr>
              <p14:xfrm>
                <a:off x="2855453" y="519547"/>
                <a:ext cx="66240" cy="150480"/>
              </p14:xfrm>
            </p:contentPart>
          </mc:Choice>
          <mc:Fallback>
            <p:pic>
              <p:nvPicPr>
                <p:cNvPr id="41" name="Freihand 40">
                  <a:extLst>
                    <a:ext uri="{FF2B5EF4-FFF2-40B4-BE49-F238E27FC236}">
                      <a16:creationId xmlns:a16="http://schemas.microsoft.com/office/drawing/2014/main" id="{F0929255-5F99-4D43-ACDF-A84E94F9F5FA}"/>
                    </a:ext>
                  </a:extLst>
                </p:cNvPr>
                <p:cNvPicPr/>
                <p:nvPr/>
              </p:nvPicPr>
              <p:blipFill>
                <a:blip r:embed="rId46"/>
                <a:stretch>
                  <a:fillRect/>
                </a:stretch>
              </p:blipFill>
              <p:spPr>
                <a:xfrm>
                  <a:off x="2851133" y="515227"/>
                  <a:ext cx="7488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42" name="Freihand 41">
                  <a:extLst>
                    <a:ext uri="{FF2B5EF4-FFF2-40B4-BE49-F238E27FC236}">
                      <a16:creationId xmlns:a16="http://schemas.microsoft.com/office/drawing/2014/main" id="{A36AFBF9-0D01-4D43-9A7C-C7193C2A0A0E}"/>
                    </a:ext>
                  </a:extLst>
                </p14:cNvPr>
                <p14:cNvContentPartPr/>
                <p14:nvPr/>
              </p14:nvContentPartPr>
              <p14:xfrm>
                <a:off x="3023213" y="525307"/>
                <a:ext cx="99000" cy="47880"/>
              </p14:xfrm>
            </p:contentPart>
          </mc:Choice>
          <mc:Fallback>
            <p:pic>
              <p:nvPicPr>
                <p:cNvPr id="42" name="Freihand 41">
                  <a:extLst>
                    <a:ext uri="{FF2B5EF4-FFF2-40B4-BE49-F238E27FC236}">
                      <a16:creationId xmlns:a16="http://schemas.microsoft.com/office/drawing/2014/main" id="{A36AFBF9-0D01-4D43-9A7C-C7193C2A0A0E}"/>
                    </a:ext>
                  </a:extLst>
                </p:cNvPr>
                <p:cNvPicPr/>
                <p:nvPr/>
              </p:nvPicPr>
              <p:blipFill>
                <a:blip r:embed="rId48"/>
                <a:stretch>
                  <a:fillRect/>
                </a:stretch>
              </p:blipFill>
              <p:spPr>
                <a:xfrm>
                  <a:off x="3018893" y="520987"/>
                  <a:ext cx="10764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4" name="Freihand 43">
                  <a:extLst>
                    <a:ext uri="{FF2B5EF4-FFF2-40B4-BE49-F238E27FC236}">
                      <a16:creationId xmlns:a16="http://schemas.microsoft.com/office/drawing/2014/main" id="{EC79A91A-8F56-4962-98AA-A060C0511006}"/>
                    </a:ext>
                  </a:extLst>
                </p14:cNvPr>
                <p14:cNvContentPartPr/>
                <p14:nvPr/>
              </p14:nvContentPartPr>
              <p14:xfrm>
                <a:off x="3257573" y="459787"/>
                <a:ext cx="90000" cy="113400"/>
              </p14:xfrm>
            </p:contentPart>
          </mc:Choice>
          <mc:Fallback>
            <p:pic>
              <p:nvPicPr>
                <p:cNvPr id="44" name="Freihand 43">
                  <a:extLst>
                    <a:ext uri="{FF2B5EF4-FFF2-40B4-BE49-F238E27FC236}">
                      <a16:creationId xmlns:a16="http://schemas.microsoft.com/office/drawing/2014/main" id="{EC79A91A-8F56-4962-98AA-A060C0511006}"/>
                    </a:ext>
                  </a:extLst>
                </p:cNvPr>
                <p:cNvPicPr/>
                <p:nvPr/>
              </p:nvPicPr>
              <p:blipFill>
                <a:blip r:embed="rId50"/>
                <a:stretch>
                  <a:fillRect/>
                </a:stretch>
              </p:blipFill>
              <p:spPr>
                <a:xfrm>
                  <a:off x="3253253" y="455467"/>
                  <a:ext cx="986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5" name="Freihand 44">
                  <a:extLst>
                    <a:ext uri="{FF2B5EF4-FFF2-40B4-BE49-F238E27FC236}">
                      <a16:creationId xmlns:a16="http://schemas.microsoft.com/office/drawing/2014/main" id="{25B15325-7CAE-4801-B5D1-DB7B3CC30E76}"/>
                    </a:ext>
                  </a:extLst>
                </p14:cNvPr>
                <p14:cNvContentPartPr/>
                <p14:nvPr/>
              </p14:nvContentPartPr>
              <p14:xfrm>
                <a:off x="3277013" y="448267"/>
                <a:ext cx="105480" cy="6120"/>
              </p14:xfrm>
            </p:contentPart>
          </mc:Choice>
          <mc:Fallback>
            <p:pic>
              <p:nvPicPr>
                <p:cNvPr id="45" name="Freihand 44">
                  <a:extLst>
                    <a:ext uri="{FF2B5EF4-FFF2-40B4-BE49-F238E27FC236}">
                      <a16:creationId xmlns:a16="http://schemas.microsoft.com/office/drawing/2014/main" id="{25B15325-7CAE-4801-B5D1-DB7B3CC30E76}"/>
                    </a:ext>
                  </a:extLst>
                </p:cNvPr>
                <p:cNvPicPr/>
                <p:nvPr/>
              </p:nvPicPr>
              <p:blipFill>
                <a:blip r:embed="rId52"/>
                <a:stretch>
                  <a:fillRect/>
                </a:stretch>
              </p:blipFill>
              <p:spPr>
                <a:xfrm>
                  <a:off x="3272693" y="443947"/>
                  <a:ext cx="11412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6" name="Freihand 45">
                  <a:extLst>
                    <a:ext uri="{FF2B5EF4-FFF2-40B4-BE49-F238E27FC236}">
                      <a16:creationId xmlns:a16="http://schemas.microsoft.com/office/drawing/2014/main" id="{4E212721-2F7B-4056-9B53-9A4E264E3090}"/>
                    </a:ext>
                  </a:extLst>
                </p14:cNvPr>
                <p14:cNvContentPartPr/>
                <p14:nvPr/>
              </p14:nvContentPartPr>
              <p14:xfrm>
                <a:off x="3431453" y="443947"/>
                <a:ext cx="73440" cy="98640"/>
              </p14:xfrm>
            </p:contentPart>
          </mc:Choice>
          <mc:Fallback>
            <p:pic>
              <p:nvPicPr>
                <p:cNvPr id="46" name="Freihand 45">
                  <a:extLst>
                    <a:ext uri="{FF2B5EF4-FFF2-40B4-BE49-F238E27FC236}">
                      <a16:creationId xmlns:a16="http://schemas.microsoft.com/office/drawing/2014/main" id="{4E212721-2F7B-4056-9B53-9A4E264E3090}"/>
                    </a:ext>
                  </a:extLst>
                </p:cNvPr>
                <p:cNvPicPr/>
                <p:nvPr/>
              </p:nvPicPr>
              <p:blipFill>
                <a:blip r:embed="rId54"/>
                <a:stretch>
                  <a:fillRect/>
                </a:stretch>
              </p:blipFill>
              <p:spPr>
                <a:xfrm>
                  <a:off x="3427133" y="439627"/>
                  <a:ext cx="8208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7" name="Freihand 46">
                  <a:extLst>
                    <a:ext uri="{FF2B5EF4-FFF2-40B4-BE49-F238E27FC236}">
                      <a16:creationId xmlns:a16="http://schemas.microsoft.com/office/drawing/2014/main" id="{904C0D8A-0ED2-42E4-B435-B5636072E023}"/>
                    </a:ext>
                  </a:extLst>
                </p14:cNvPr>
                <p14:cNvContentPartPr/>
                <p14:nvPr/>
              </p14:nvContentPartPr>
              <p14:xfrm>
                <a:off x="3634493" y="483547"/>
                <a:ext cx="15480" cy="86760"/>
              </p14:xfrm>
            </p:contentPart>
          </mc:Choice>
          <mc:Fallback>
            <p:pic>
              <p:nvPicPr>
                <p:cNvPr id="47" name="Freihand 46">
                  <a:extLst>
                    <a:ext uri="{FF2B5EF4-FFF2-40B4-BE49-F238E27FC236}">
                      <a16:creationId xmlns:a16="http://schemas.microsoft.com/office/drawing/2014/main" id="{904C0D8A-0ED2-42E4-B435-B5636072E023}"/>
                    </a:ext>
                  </a:extLst>
                </p:cNvPr>
                <p:cNvPicPr/>
                <p:nvPr/>
              </p:nvPicPr>
              <p:blipFill>
                <a:blip r:embed="rId56"/>
                <a:stretch>
                  <a:fillRect/>
                </a:stretch>
              </p:blipFill>
              <p:spPr>
                <a:xfrm>
                  <a:off x="3630173" y="479227"/>
                  <a:ext cx="2412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8" name="Freihand 47">
                  <a:extLst>
                    <a:ext uri="{FF2B5EF4-FFF2-40B4-BE49-F238E27FC236}">
                      <a16:creationId xmlns:a16="http://schemas.microsoft.com/office/drawing/2014/main" id="{E03983F0-D8EC-4DE7-9680-D15A92AF6D70}"/>
                    </a:ext>
                  </a:extLst>
                </p14:cNvPr>
                <p14:cNvContentPartPr/>
                <p14:nvPr/>
              </p14:nvContentPartPr>
              <p14:xfrm>
                <a:off x="3616133" y="506227"/>
                <a:ext cx="96120" cy="7560"/>
              </p14:xfrm>
            </p:contentPart>
          </mc:Choice>
          <mc:Fallback>
            <p:pic>
              <p:nvPicPr>
                <p:cNvPr id="48" name="Freihand 47">
                  <a:extLst>
                    <a:ext uri="{FF2B5EF4-FFF2-40B4-BE49-F238E27FC236}">
                      <a16:creationId xmlns:a16="http://schemas.microsoft.com/office/drawing/2014/main" id="{E03983F0-D8EC-4DE7-9680-D15A92AF6D70}"/>
                    </a:ext>
                  </a:extLst>
                </p:cNvPr>
                <p:cNvPicPr/>
                <p:nvPr/>
              </p:nvPicPr>
              <p:blipFill>
                <a:blip r:embed="rId58"/>
                <a:stretch>
                  <a:fillRect/>
                </a:stretch>
              </p:blipFill>
              <p:spPr>
                <a:xfrm>
                  <a:off x="3611813" y="501907"/>
                  <a:ext cx="1047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9" name="Freihand 48">
                  <a:extLst>
                    <a:ext uri="{FF2B5EF4-FFF2-40B4-BE49-F238E27FC236}">
                      <a16:creationId xmlns:a16="http://schemas.microsoft.com/office/drawing/2014/main" id="{876C647E-F7EE-4EB9-A424-A940888AAF65}"/>
                    </a:ext>
                  </a:extLst>
                </p14:cNvPr>
                <p14:cNvContentPartPr/>
                <p14:nvPr/>
              </p14:nvContentPartPr>
              <p14:xfrm>
                <a:off x="3777413" y="443227"/>
                <a:ext cx="87840" cy="93960"/>
              </p14:xfrm>
            </p:contentPart>
          </mc:Choice>
          <mc:Fallback>
            <p:pic>
              <p:nvPicPr>
                <p:cNvPr id="49" name="Freihand 48">
                  <a:extLst>
                    <a:ext uri="{FF2B5EF4-FFF2-40B4-BE49-F238E27FC236}">
                      <a16:creationId xmlns:a16="http://schemas.microsoft.com/office/drawing/2014/main" id="{876C647E-F7EE-4EB9-A424-A940888AAF65}"/>
                    </a:ext>
                  </a:extLst>
                </p:cNvPr>
                <p:cNvPicPr/>
                <p:nvPr/>
              </p:nvPicPr>
              <p:blipFill>
                <a:blip r:embed="rId60"/>
                <a:stretch>
                  <a:fillRect/>
                </a:stretch>
              </p:blipFill>
              <p:spPr>
                <a:xfrm>
                  <a:off x="3773093" y="438907"/>
                  <a:ext cx="964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50" name="Freihand 49">
                  <a:extLst>
                    <a:ext uri="{FF2B5EF4-FFF2-40B4-BE49-F238E27FC236}">
                      <a16:creationId xmlns:a16="http://schemas.microsoft.com/office/drawing/2014/main" id="{6539852E-D76C-4550-8079-82D44B1987C6}"/>
                    </a:ext>
                  </a:extLst>
                </p14:cNvPr>
                <p14:cNvContentPartPr/>
                <p14:nvPr/>
              </p14:nvContentPartPr>
              <p14:xfrm>
                <a:off x="3877853" y="505147"/>
                <a:ext cx="11160" cy="77760"/>
              </p14:xfrm>
            </p:contentPart>
          </mc:Choice>
          <mc:Fallback>
            <p:pic>
              <p:nvPicPr>
                <p:cNvPr id="50" name="Freihand 49">
                  <a:extLst>
                    <a:ext uri="{FF2B5EF4-FFF2-40B4-BE49-F238E27FC236}">
                      <a16:creationId xmlns:a16="http://schemas.microsoft.com/office/drawing/2014/main" id="{6539852E-D76C-4550-8079-82D44B1987C6}"/>
                    </a:ext>
                  </a:extLst>
                </p:cNvPr>
                <p:cNvPicPr/>
                <p:nvPr/>
              </p:nvPicPr>
              <p:blipFill>
                <a:blip r:embed="rId62"/>
                <a:stretch>
                  <a:fillRect/>
                </a:stretch>
              </p:blipFill>
              <p:spPr>
                <a:xfrm>
                  <a:off x="3873533" y="500827"/>
                  <a:ext cx="1980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51" name="Freihand 50">
                  <a:extLst>
                    <a:ext uri="{FF2B5EF4-FFF2-40B4-BE49-F238E27FC236}">
                      <a16:creationId xmlns:a16="http://schemas.microsoft.com/office/drawing/2014/main" id="{EE844B7A-3600-46D9-817C-1F4FAD0C0D7C}"/>
                    </a:ext>
                  </a:extLst>
                </p14:cNvPr>
                <p14:cNvContentPartPr/>
                <p14:nvPr/>
              </p14:nvContentPartPr>
              <p14:xfrm>
                <a:off x="3918173" y="437827"/>
                <a:ext cx="105480" cy="115920"/>
              </p14:xfrm>
            </p:contentPart>
          </mc:Choice>
          <mc:Fallback>
            <p:pic>
              <p:nvPicPr>
                <p:cNvPr id="51" name="Freihand 50">
                  <a:extLst>
                    <a:ext uri="{FF2B5EF4-FFF2-40B4-BE49-F238E27FC236}">
                      <a16:creationId xmlns:a16="http://schemas.microsoft.com/office/drawing/2014/main" id="{EE844B7A-3600-46D9-817C-1F4FAD0C0D7C}"/>
                    </a:ext>
                  </a:extLst>
                </p:cNvPr>
                <p:cNvPicPr/>
                <p:nvPr/>
              </p:nvPicPr>
              <p:blipFill>
                <a:blip r:embed="rId64"/>
                <a:stretch>
                  <a:fillRect/>
                </a:stretch>
              </p:blipFill>
              <p:spPr>
                <a:xfrm>
                  <a:off x="3913853" y="433507"/>
                  <a:ext cx="1141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52" name="Freihand 51">
                  <a:extLst>
                    <a:ext uri="{FF2B5EF4-FFF2-40B4-BE49-F238E27FC236}">
                      <a16:creationId xmlns:a16="http://schemas.microsoft.com/office/drawing/2014/main" id="{1D2BC2C0-E3AB-43EC-A7B0-6A346BB09241}"/>
                    </a:ext>
                  </a:extLst>
                </p14:cNvPr>
                <p14:cNvContentPartPr/>
                <p14:nvPr/>
              </p14:nvContentPartPr>
              <p14:xfrm>
                <a:off x="4096733" y="483187"/>
                <a:ext cx="73080" cy="158400"/>
              </p14:xfrm>
            </p:contentPart>
          </mc:Choice>
          <mc:Fallback>
            <p:pic>
              <p:nvPicPr>
                <p:cNvPr id="52" name="Freihand 51">
                  <a:extLst>
                    <a:ext uri="{FF2B5EF4-FFF2-40B4-BE49-F238E27FC236}">
                      <a16:creationId xmlns:a16="http://schemas.microsoft.com/office/drawing/2014/main" id="{1D2BC2C0-E3AB-43EC-A7B0-6A346BB09241}"/>
                    </a:ext>
                  </a:extLst>
                </p:cNvPr>
                <p:cNvPicPr/>
                <p:nvPr/>
              </p:nvPicPr>
              <p:blipFill>
                <a:blip r:embed="rId66"/>
                <a:stretch>
                  <a:fillRect/>
                </a:stretch>
              </p:blipFill>
              <p:spPr>
                <a:xfrm>
                  <a:off x="4092413" y="478867"/>
                  <a:ext cx="817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4" name="Freihand 53">
                  <a:extLst>
                    <a:ext uri="{FF2B5EF4-FFF2-40B4-BE49-F238E27FC236}">
                      <a16:creationId xmlns:a16="http://schemas.microsoft.com/office/drawing/2014/main" id="{9295F636-3FCE-4F6B-9F60-346F94B27B76}"/>
                    </a:ext>
                  </a:extLst>
                </p14:cNvPr>
                <p14:cNvContentPartPr/>
                <p14:nvPr/>
              </p14:nvContentPartPr>
              <p14:xfrm>
                <a:off x="4291853" y="465907"/>
                <a:ext cx="17280" cy="99000"/>
              </p14:xfrm>
            </p:contentPart>
          </mc:Choice>
          <mc:Fallback>
            <p:pic>
              <p:nvPicPr>
                <p:cNvPr id="54" name="Freihand 53">
                  <a:extLst>
                    <a:ext uri="{FF2B5EF4-FFF2-40B4-BE49-F238E27FC236}">
                      <a16:creationId xmlns:a16="http://schemas.microsoft.com/office/drawing/2014/main" id="{9295F636-3FCE-4F6B-9F60-346F94B27B76}"/>
                    </a:ext>
                  </a:extLst>
                </p:cNvPr>
                <p:cNvPicPr/>
                <p:nvPr/>
              </p:nvPicPr>
              <p:blipFill>
                <a:blip r:embed="rId68"/>
                <a:stretch>
                  <a:fillRect/>
                </a:stretch>
              </p:blipFill>
              <p:spPr>
                <a:xfrm>
                  <a:off x="4287533" y="461587"/>
                  <a:ext cx="2592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5" name="Freihand 54">
                  <a:extLst>
                    <a:ext uri="{FF2B5EF4-FFF2-40B4-BE49-F238E27FC236}">
                      <a16:creationId xmlns:a16="http://schemas.microsoft.com/office/drawing/2014/main" id="{C8E038D2-A580-445F-92B2-5D8749299CBB}"/>
                    </a:ext>
                  </a:extLst>
                </p14:cNvPr>
                <p14:cNvContentPartPr/>
                <p14:nvPr/>
              </p14:nvContentPartPr>
              <p14:xfrm>
                <a:off x="4269173" y="509467"/>
                <a:ext cx="91080" cy="3240"/>
              </p14:xfrm>
            </p:contentPart>
          </mc:Choice>
          <mc:Fallback>
            <p:pic>
              <p:nvPicPr>
                <p:cNvPr id="55" name="Freihand 54">
                  <a:extLst>
                    <a:ext uri="{FF2B5EF4-FFF2-40B4-BE49-F238E27FC236}">
                      <a16:creationId xmlns:a16="http://schemas.microsoft.com/office/drawing/2014/main" id="{C8E038D2-A580-445F-92B2-5D8749299CBB}"/>
                    </a:ext>
                  </a:extLst>
                </p:cNvPr>
                <p:cNvPicPr/>
                <p:nvPr/>
              </p:nvPicPr>
              <p:blipFill>
                <a:blip r:embed="rId70"/>
                <a:stretch>
                  <a:fillRect/>
                </a:stretch>
              </p:blipFill>
              <p:spPr>
                <a:xfrm>
                  <a:off x="4264853" y="505147"/>
                  <a:ext cx="9972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6" name="Freihand 55">
                  <a:extLst>
                    <a:ext uri="{FF2B5EF4-FFF2-40B4-BE49-F238E27FC236}">
                      <a16:creationId xmlns:a16="http://schemas.microsoft.com/office/drawing/2014/main" id="{282E5350-DD60-4368-A89A-DE1262328E73}"/>
                    </a:ext>
                  </a:extLst>
                </p14:cNvPr>
                <p14:cNvContentPartPr/>
                <p14:nvPr/>
              </p14:nvContentPartPr>
              <p14:xfrm>
                <a:off x="4431533" y="429187"/>
                <a:ext cx="77400" cy="121680"/>
              </p14:xfrm>
            </p:contentPart>
          </mc:Choice>
          <mc:Fallback>
            <p:pic>
              <p:nvPicPr>
                <p:cNvPr id="56" name="Freihand 55">
                  <a:extLst>
                    <a:ext uri="{FF2B5EF4-FFF2-40B4-BE49-F238E27FC236}">
                      <a16:creationId xmlns:a16="http://schemas.microsoft.com/office/drawing/2014/main" id="{282E5350-DD60-4368-A89A-DE1262328E73}"/>
                    </a:ext>
                  </a:extLst>
                </p:cNvPr>
                <p:cNvPicPr/>
                <p:nvPr/>
              </p:nvPicPr>
              <p:blipFill>
                <a:blip r:embed="rId72"/>
                <a:stretch>
                  <a:fillRect/>
                </a:stretch>
              </p:blipFill>
              <p:spPr>
                <a:xfrm>
                  <a:off x="4427213" y="424867"/>
                  <a:ext cx="8604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7" name="Freihand 56">
                  <a:extLst>
                    <a:ext uri="{FF2B5EF4-FFF2-40B4-BE49-F238E27FC236}">
                      <a16:creationId xmlns:a16="http://schemas.microsoft.com/office/drawing/2014/main" id="{C80419AE-EF51-4C00-B8D1-E035A20849D7}"/>
                    </a:ext>
                  </a:extLst>
                </p14:cNvPr>
                <p14:cNvContentPartPr/>
                <p14:nvPr/>
              </p14:nvContentPartPr>
              <p14:xfrm>
                <a:off x="4554653" y="460507"/>
                <a:ext cx="70560" cy="74160"/>
              </p14:xfrm>
            </p:contentPart>
          </mc:Choice>
          <mc:Fallback>
            <p:pic>
              <p:nvPicPr>
                <p:cNvPr id="57" name="Freihand 56">
                  <a:extLst>
                    <a:ext uri="{FF2B5EF4-FFF2-40B4-BE49-F238E27FC236}">
                      <a16:creationId xmlns:a16="http://schemas.microsoft.com/office/drawing/2014/main" id="{C80419AE-EF51-4C00-B8D1-E035A20849D7}"/>
                    </a:ext>
                  </a:extLst>
                </p:cNvPr>
                <p:cNvPicPr/>
                <p:nvPr/>
              </p:nvPicPr>
              <p:blipFill>
                <a:blip r:embed="rId74"/>
                <a:stretch>
                  <a:fillRect/>
                </a:stretch>
              </p:blipFill>
              <p:spPr>
                <a:xfrm>
                  <a:off x="4550333" y="456187"/>
                  <a:ext cx="7920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8" name="Freihand 57">
                  <a:extLst>
                    <a:ext uri="{FF2B5EF4-FFF2-40B4-BE49-F238E27FC236}">
                      <a16:creationId xmlns:a16="http://schemas.microsoft.com/office/drawing/2014/main" id="{DF90455B-5D45-409B-BE96-3D67BCB15701}"/>
                    </a:ext>
                  </a:extLst>
                </p14:cNvPr>
                <p14:cNvContentPartPr/>
                <p14:nvPr/>
              </p14:nvContentPartPr>
              <p14:xfrm>
                <a:off x="4717013" y="493267"/>
                <a:ext cx="106200" cy="19800"/>
              </p14:xfrm>
            </p:contentPart>
          </mc:Choice>
          <mc:Fallback>
            <p:pic>
              <p:nvPicPr>
                <p:cNvPr id="58" name="Freihand 57">
                  <a:extLst>
                    <a:ext uri="{FF2B5EF4-FFF2-40B4-BE49-F238E27FC236}">
                      <a16:creationId xmlns:a16="http://schemas.microsoft.com/office/drawing/2014/main" id="{DF90455B-5D45-409B-BE96-3D67BCB15701}"/>
                    </a:ext>
                  </a:extLst>
                </p:cNvPr>
                <p:cNvPicPr/>
                <p:nvPr/>
              </p:nvPicPr>
              <p:blipFill>
                <a:blip r:embed="rId76"/>
                <a:stretch>
                  <a:fillRect/>
                </a:stretch>
              </p:blipFill>
              <p:spPr>
                <a:xfrm>
                  <a:off x="4712693" y="488947"/>
                  <a:ext cx="1148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9" name="Freihand 58">
                  <a:extLst>
                    <a:ext uri="{FF2B5EF4-FFF2-40B4-BE49-F238E27FC236}">
                      <a16:creationId xmlns:a16="http://schemas.microsoft.com/office/drawing/2014/main" id="{683E9482-F345-4414-9DCB-B7625EE219A9}"/>
                    </a:ext>
                  </a:extLst>
                </p14:cNvPr>
                <p14:cNvContentPartPr/>
                <p14:nvPr/>
              </p14:nvContentPartPr>
              <p14:xfrm>
                <a:off x="4868933" y="427387"/>
                <a:ext cx="92160" cy="129600"/>
              </p14:xfrm>
            </p:contentPart>
          </mc:Choice>
          <mc:Fallback>
            <p:pic>
              <p:nvPicPr>
                <p:cNvPr id="59" name="Freihand 58">
                  <a:extLst>
                    <a:ext uri="{FF2B5EF4-FFF2-40B4-BE49-F238E27FC236}">
                      <a16:creationId xmlns:a16="http://schemas.microsoft.com/office/drawing/2014/main" id="{683E9482-F345-4414-9DCB-B7625EE219A9}"/>
                    </a:ext>
                  </a:extLst>
                </p:cNvPr>
                <p:cNvPicPr/>
                <p:nvPr/>
              </p:nvPicPr>
              <p:blipFill>
                <a:blip r:embed="rId78"/>
                <a:stretch>
                  <a:fillRect/>
                </a:stretch>
              </p:blipFill>
              <p:spPr>
                <a:xfrm>
                  <a:off x="4864613" y="423067"/>
                  <a:ext cx="10080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60" name="Freihand 59">
                  <a:extLst>
                    <a:ext uri="{FF2B5EF4-FFF2-40B4-BE49-F238E27FC236}">
                      <a16:creationId xmlns:a16="http://schemas.microsoft.com/office/drawing/2014/main" id="{63A1A9C2-D14B-45C5-BF6B-1EC4CA6657C4}"/>
                    </a:ext>
                  </a:extLst>
                </p14:cNvPr>
                <p14:cNvContentPartPr/>
                <p14:nvPr/>
              </p14:nvContentPartPr>
              <p14:xfrm>
                <a:off x="5001053" y="423787"/>
                <a:ext cx="95400" cy="85680"/>
              </p14:xfrm>
            </p:contentPart>
          </mc:Choice>
          <mc:Fallback>
            <p:pic>
              <p:nvPicPr>
                <p:cNvPr id="60" name="Freihand 59">
                  <a:extLst>
                    <a:ext uri="{FF2B5EF4-FFF2-40B4-BE49-F238E27FC236}">
                      <a16:creationId xmlns:a16="http://schemas.microsoft.com/office/drawing/2014/main" id="{63A1A9C2-D14B-45C5-BF6B-1EC4CA6657C4}"/>
                    </a:ext>
                  </a:extLst>
                </p:cNvPr>
                <p:cNvPicPr/>
                <p:nvPr/>
              </p:nvPicPr>
              <p:blipFill>
                <a:blip r:embed="rId80"/>
                <a:stretch>
                  <a:fillRect/>
                </a:stretch>
              </p:blipFill>
              <p:spPr>
                <a:xfrm>
                  <a:off x="4996733" y="419467"/>
                  <a:ext cx="1040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61" name="Freihand 60">
                  <a:extLst>
                    <a:ext uri="{FF2B5EF4-FFF2-40B4-BE49-F238E27FC236}">
                      <a16:creationId xmlns:a16="http://schemas.microsoft.com/office/drawing/2014/main" id="{43C3680F-621E-40CD-9FAA-415D34EEF5AF}"/>
                    </a:ext>
                  </a:extLst>
                </p14:cNvPr>
                <p14:cNvContentPartPr/>
                <p14:nvPr/>
              </p14:nvContentPartPr>
              <p14:xfrm>
                <a:off x="5120933" y="431707"/>
                <a:ext cx="74160" cy="77400"/>
              </p14:xfrm>
            </p:contentPart>
          </mc:Choice>
          <mc:Fallback>
            <p:pic>
              <p:nvPicPr>
                <p:cNvPr id="61" name="Freihand 60">
                  <a:extLst>
                    <a:ext uri="{FF2B5EF4-FFF2-40B4-BE49-F238E27FC236}">
                      <a16:creationId xmlns:a16="http://schemas.microsoft.com/office/drawing/2014/main" id="{43C3680F-621E-40CD-9FAA-415D34EEF5AF}"/>
                    </a:ext>
                  </a:extLst>
                </p:cNvPr>
                <p:cNvPicPr/>
                <p:nvPr/>
              </p:nvPicPr>
              <p:blipFill>
                <a:blip r:embed="rId82"/>
                <a:stretch>
                  <a:fillRect/>
                </a:stretch>
              </p:blipFill>
              <p:spPr>
                <a:xfrm>
                  <a:off x="5116613" y="427387"/>
                  <a:ext cx="8280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62" name="Freihand 61">
                  <a:extLst>
                    <a:ext uri="{FF2B5EF4-FFF2-40B4-BE49-F238E27FC236}">
                      <a16:creationId xmlns:a16="http://schemas.microsoft.com/office/drawing/2014/main" id="{672327FA-1386-4F31-B377-14943C216AF9}"/>
                    </a:ext>
                  </a:extLst>
                </p14:cNvPr>
                <p14:cNvContentPartPr/>
                <p14:nvPr/>
              </p14:nvContentPartPr>
              <p14:xfrm>
                <a:off x="5271413" y="453307"/>
                <a:ext cx="63720" cy="50040"/>
              </p14:xfrm>
            </p:contentPart>
          </mc:Choice>
          <mc:Fallback>
            <p:pic>
              <p:nvPicPr>
                <p:cNvPr id="62" name="Freihand 61">
                  <a:extLst>
                    <a:ext uri="{FF2B5EF4-FFF2-40B4-BE49-F238E27FC236}">
                      <a16:creationId xmlns:a16="http://schemas.microsoft.com/office/drawing/2014/main" id="{672327FA-1386-4F31-B377-14943C216AF9}"/>
                    </a:ext>
                  </a:extLst>
                </p:cNvPr>
                <p:cNvPicPr/>
                <p:nvPr/>
              </p:nvPicPr>
              <p:blipFill>
                <a:blip r:embed="rId84"/>
                <a:stretch>
                  <a:fillRect/>
                </a:stretch>
              </p:blipFill>
              <p:spPr>
                <a:xfrm>
                  <a:off x="5267093" y="448987"/>
                  <a:ext cx="7236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63" name="Freihand 62">
                  <a:extLst>
                    <a:ext uri="{FF2B5EF4-FFF2-40B4-BE49-F238E27FC236}">
                      <a16:creationId xmlns:a16="http://schemas.microsoft.com/office/drawing/2014/main" id="{0B532B9A-07C4-4A94-A9E1-7A20A027EAC6}"/>
                    </a:ext>
                  </a:extLst>
                </p14:cNvPr>
                <p14:cNvContentPartPr/>
                <p14:nvPr/>
              </p14:nvContentPartPr>
              <p14:xfrm>
                <a:off x="5302733" y="358267"/>
                <a:ext cx="5400" cy="1080"/>
              </p14:xfrm>
            </p:contentPart>
          </mc:Choice>
          <mc:Fallback>
            <p:pic>
              <p:nvPicPr>
                <p:cNvPr id="63" name="Freihand 62">
                  <a:extLst>
                    <a:ext uri="{FF2B5EF4-FFF2-40B4-BE49-F238E27FC236}">
                      <a16:creationId xmlns:a16="http://schemas.microsoft.com/office/drawing/2014/main" id="{0B532B9A-07C4-4A94-A9E1-7A20A027EAC6}"/>
                    </a:ext>
                  </a:extLst>
                </p:cNvPr>
                <p:cNvPicPr/>
                <p:nvPr/>
              </p:nvPicPr>
              <p:blipFill>
                <a:blip r:embed="rId86"/>
                <a:stretch>
                  <a:fillRect/>
                </a:stretch>
              </p:blipFill>
              <p:spPr>
                <a:xfrm>
                  <a:off x="5298413" y="353947"/>
                  <a:ext cx="1404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65" name="Freihand 64">
                  <a:extLst>
                    <a:ext uri="{FF2B5EF4-FFF2-40B4-BE49-F238E27FC236}">
                      <a16:creationId xmlns:a16="http://schemas.microsoft.com/office/drawing/2014/main" id="{64D15B3E-E1C5-41F7-B423-563E88F6B4A4}"/>
                    </a:ext>
                  </a:extLst>
                </p14:cNvPr>
                <p14:cNvContentPartPr/>
                <p14:nvPr/>
              </p14:nvContentPartPr>
              <p14:xfrm>
                <a:off x="4862813" y="316867"/>
                <a:ext cx="410760" cy="41040"/>
              </p14:xfrm>
            </p:contentPart>
          </mc:Choice>
          <mc:Fallback>
            <p:pic>
              <p:nvPicPr>
                <p:cNvPr id="65" name="Freihand 64">
                  <a:extLst>
                    <a:ext uri="{FF2B5EF4-FFF2-40B4-BE49-F238E27FC236}">
                      <a16:creationId xmlns:a16="http://schemas.microsoft.com/office/drawing/2014/main" id="{64D15B3E-E1C5-41F7-B423-563E88F6B4A4}"/>
                    </a:ext>
                  </a:extLst>
                </p:cNvPr>
                <p:cNvPicPr/>
                <p:nvPr/>
              </p:nvPicPr>
              <p:blipFill>
                <a:blip r:embed="rId88"/>
                <a:stretch>
                  <a:fillRect/>
                </a:stretch>
              </p:blipFill>
              <p:spPr>
                <a:xfrm>
                  <a:off x="4858493" y="312547"/>
                  <a:ext cx="41940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67" name="Freihand 66">
                  <a:extLst>
                    <a:ext uri="{FF2B5EF4-FFF2-40B4-BE49-F238E27FC236}">
                      <a16:creationId xmlns:a16="http://schemas.microsoft.com/office/drawing/2014/main" id="{042E3D91-B930-4C6E-BB2C-D9587FB2755F}"/>
                    </a:ext>
                  </a:extLst>
                </p14:cNvPr>
                <p14:cNvContentPartPr/>
                <p14:nvPr/>
              </p14:nvContentPartPr>
              <p14:xfrm>
                <a:off x="5448173" y="429907"/>
                <a:ext cx="10440" cy="86040"/>
              </p14:xfrm>
            </p:contentPart>
          </mc:Choice>
          <mc:Fallback>
            <p:pic>
              <p:nvPicPr>
                <p:cNvPr id="67" name="Freihand 66">
                  <a:extLst>
                    <a:ext uri="{FF2B5EF4-FFF2-40B4-BE49-F238E27FC236}">
                      <a16:creationId xmlns:a16="http://schemas.microsoft.com/office/drawing/2014/main" id="{042E3D91-B930-4C6E-BB2C-D9587FB2755F}"/>
                    </a:ext>
                  </a:extLst>
                </p:cNvPr>
                <p:cNvPicPr/>
                <p:nvPr/>
              </p:nvPicPr>
              <p:blipFill>
                <a:blip r:embed="rId90"/>
                <a:stretch>
                  <a:fillRect/>
                </a:stretch>
              </p:blipFill>
              <p:spPr>
                <a:xfrm>
                  <a:off x="5443853" y="425587"/>
                  <a:ext cx="190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8" name="Freihand 67">
                  <a:extLst>
                    <a:ext uri="{FF2B5EF4-FFF2-40B4-BE49-F238E27FC236}">
                      <a16:creationId xmlns:a16="http://schemas.microsoft.com/office/drawing/2014/main" id="{5B94A0BF-A12E-43C4-B381-645C57FB2DA7}"/>
                    </a:ext>
                  </a:extLst>
                </p14:cNvPr>
                <p14:cNvContentPartPr/>
                <p14:nvPr/>
              </p14:nvContentPartPr>
              <p14:xfrm>
                <a:off x="5405333" y="460507"/>
                <a:ext cx="117720" cy="10800"/>
              </p14:xfrm>
            </p:contentPart>
          </mc:Choice>
          <mc:Fallback>
            <p:pic>
              <p:nvPicPr>
                <p:cNvPr id="68" name="Freihand 67">
                  <a:extLst>
                    <a:ext uri="{FF2B5EF4-FFF2-40B4-BE49-F238E27FC236}">
                      <a16:creationId xmlns:a16="http://schemas.microsoft.com/office/drawing/2014/main" id="{5B94A0BF-A12E-43C4-B381-645C57FB2DA7}"/>
                    </a:ext>
                  </a:extLst>
                </p:cNvPr>
                <p:cNvPicPr/>
                <p:nvPr/>
              </p:nvPicPr>
              <p:blipFill>
                <a:blip r:embed="rId92"/>
                <a:stretch>
                  <a:fillRect/>
                </a:stretch>
              </p:blipFill>
              <p:spPr>
                <a:xfrm>
                  <a:off x="5401013" y="456187"/>
                  <a:ext cx="12636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9" name="Freihand 68">
                  <a:extLst>
                    <a:ext uri="{FF2B5EF4-FFF2-40B4-BE49-F238E27FC236}">
                      <a16:creationId xmlns:a16="http://schemas.microsoft.com/office/drawing/2014/main" id="{DE224713-6691-45EA-BABA-0DCA6D0C1A87}"/>
                    </a:ext>
                  </a:extLst>
                </p14:cNvPr>
                <p14:cNvContentPartPr/>
                <p14:nvPr/>
              </p14:nvContentPartPr>
              <p14:xfrm>
                <a:off x="5597573" y="406147"/>
                <a:ext cx="227880" cy="86760"/>
              </p14:xfrm>
            </p:contentPart>
          </mc:Choice>
          <mc:Fallback>
            <p:pic>
              <p:nvPicPr>
                <p:cNvPr id="69" name="Freihand 68">
                  <a:extLst>
                    <a:ext uri="{FF2B5EF4-FFF2-40B4-BE49-F238E27FC236}">
                      <a16:creationId xmlns:a16="http://schemas.microsoft.com/office/drawing/2014/main" id="{DE224713-6691-45EA-BABA-0DCA6D0C1A87}"/>
                    </a:ext>
                  </a:extLst>
                </p:cNvPr>
                <p:cNvPicPr/>
                <p:nvPr/>
              </p:nvPicPr>
              <p:blipFill>
                <a:blip r:embed="rId94"/>
                <a:stretch>
                  <a:fillRect/>
                </a:stretch>
              </p:blipFill>
              <p:spPr>
                <a:xfrm>
                  <a:off x="5593253" y="401827"/>
                  <a:ext cx="236520" cy="95400"/>
                </a:xfrm>
                <a:prstGeom prst="rect">
                  <a:avLst/>
                </a:prstGeom>
              </p:spPr>
            </p:pic>
          </mc:Fallback>
        </mc:AlternateContent>
      </p:grpSp>
      <p:grpSp>
        <p:nvGrpSpPr>
          <p:cNvPr id="172" name="Gruppieren 171">
            <a:extLst>
              <a:ext uri="{FF2B5EF4-FFF2-40B4-BE49-F238E27FC236}">
                <a16:creationId xmlns:a16="http://schemas.microsoft.com/office/drawing/2014/main" id="{0E39C457-32D3-44B7-86B1-7A1BB6AF435E}"/>
              </a:ext>
            </a:extLst>
          </p:cNvPr>
          <p:cNvGrpSpPr/>
          <p:nvPr/>
        </p:nvGrpSpPr>
        <p:grpSpPr>
          <a:xfrm>
            <a:off x="205133" y="1823827"/>
            <a:ext cx="533160" cy="167400"/>
            <a:chOff x="205133" y="1823827"/>
            <a:chExt cx="533160" cy="167400"/>
          </a:xfrm>
        </p:grpSpPr>
        <mc:AlternateContent xmlns:mc="http://schemas.openxmlformats.org/markup-compatibility/2006">
          <mc:Choice xmlns:p14="http://schemas.microsoft.com/office/powerpoint/2010/main" Requires="p14">
            <p:contentPart p14:bwMode="auto" r:id="rId95">
              <p14:nvContentPartPr>
                <p14:cNvPr id="165" name="Freihand 164">
                  <a:extLst>
                    <a:ext uri="{FF2B5EF4-FFF2-40B4-BE49-F238E27FC236}">
                      <a16:creationId xmlns:a16="http://schemas.microsoft.com/office/drawing/2014/main" id="{5CB38736-BBD3-4BE0-9178-32FB69BF85E8}"/>
                    </a:ext>
                  </a:extLst>
                </p14:cNvPr>
                <p14:cNvContentPartPr/>
                <p14:nvPr/>
              </p14:nvContentPartPr>
              <p14:xfrm>
                <a:off x="205133" y="1823827"/>
                <a:ext cx="142560" cy="158040"/>
              </p14:xfrm>
            </p:contentPart>
          </mc:Choice>
          <mc:Fallback>
            <p:pic>
              <p:nvPicPr>
                <p:cNvPr id="165" name="Freihand 164">
                  <a:extLst>
                    <a:ext uri="{FF2B5EF4-FFF2-40B4-BE49-F238E27FC236}">
                      <a16:creationId xmlns:a16="http://schemas.microsoft.com/office/drawing/2014/main" id="{5CB38736-BBD3-4BE0-9178-32FB69BF85E8}"/>
                    </a:ext>
                  </a:extLst>
                </p:cNvPr>
                <p:cNvPicPr/>
                <p:nvPr/>
              </p:nvPicPr>
              <p:blipFill>
                <a:blip r:embed="rId96"/>
                <a:stretch>
                  <a:fillRect/>
                </a:stretch>
              </p:blipFill>
              <p:spPr>
                <a:xfrm>
                  <a:off x="200813" y="1819507"/>
                  <a:ext cx="15120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66" name="Freihand 165">
                  <a:extLst>
                    <a:ext uri="{FF2B5EF4-FFF2-40B4-BE49-F238E27FC236}">
                      <a16:creationId xmlns:a16="http://schemas.microsoft.com/office/drawing/2014/main" id="{C5B792E5-9AB5-4976-8B5C-173DA9AA0C9F}"/>
                    </a:ext>
                  </a:extLst>
                </p14:cNvPr>
                <p14:cNvContentPartPr/>
                <p14:nvPr/>
              </p14:nvContentPartPr>
              <p14:xfrm>
                <a:off x="444173" y="1824547"/>
                <a:ext cx="131040" cy="130680"/>
              </p14:xfrm>
            </p:contentPart>
          </mc:Choice>
          <mc:Fallback>
            <p:pic>
              <p:nvPicPr>
                <p:cNvPr id="166" name="Freihand 165">
                  <a:extLst>
                    <a:ext uri="{FF2B5EF4-FFF2-40B4-BE49-F238E27FC236}">
                      <a16:creationId xmlns:a16="http://schemas.microsoft.com/office/drawing/2014/main" id="{C5B792E5-9AB5-4976-8B5C-173DA9AA0C9F}"/>
                    </a:ext>
                  </a:extLst>
                </p:cNvPr>
                <p:cNvPicPr/>
                <p:nvPr/>
              </p:nvPicPr>
              <p:blipFill>
                <a:blip r:embed="rId98"/>
                <a:stretch>
                  <a:fillRect/>
                </a:stretch>
              </p:blipFill>
              <p:spPr>
                <a:xfrm>
                  <a:off x="439853" y="1820227"/>
                  <a:ext cx="1396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67" name="Freihand 166">
                  <a:extLst>
                    <a:ext uri="{FF2B5EF4-FFF2-40B4-BE49-F238E27FC236}">
                      <a16:creationId xmlns:a16="http://schemas.microsoft.com/office/drawing/2014/main" id="{E05CBCDD-180F-408A-B38B-5CD4A07D2A55}"/>
                    </a:ext>
                  </a:extLst>
                </p14:cNvPr>
                <p14:cNvContentPartPr/>
                <p14:nvPr/>
              </p14:nvContentPartPr>
              <p14:xfrm>
                <a:off x="704093" y="1847947"/>
                <a:ext cx="34200" cy="19080"/>
              </p14:xfrm>
            </p:contentPart>
          </mc:Choice>
          <mc:Fallback>
            <p:pic>
              <p:nvPicPr>
                <p:cNvPr id="167" name="Freihand 166">
                  <a:extLst>
                    <a:ext uri="{FF2B5EF4-FFF2-40B4-BE49-F238E27FC236}">
                      <a16:creationId xmlns:a16="http://schemas.microsoft.com/office/drawing/2014/main" id="{E05CBCDD-180F-408A-B38B-5CD4A07D2A55}"/>
                    </a:ext>
                  </a:extLst>
                </p:cNvPr>
                <p:cNvPicPr/>
                <p:nvPr/>
              </p:nvPicPr>
              <p:blipFill>
                <a:blip r:embed="rId100"/>
                <a:stretch>
                  <a:fillRect/>
                </a:stretch>
              </p:blipFill>
              <p:spPr>
                <a:xfrm>
                  <a:off x="699773" y="1843627"/>
                  <a:ext cx="4284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68" name="Freihand 167">
                  <a:extLst>
                    <a:ext uri="{FF2B5EF4-FFF2-40B4-BE49-F238E27FC236}">
                      <a16:creationId xmlns:a16="http://schemas.microsoft.com/office/drawing/2014/main" id="{3528B886-62FD-45C3-AFA2-8C3C63B25393}"/>
                    </a:ext>
                  </a:extLst>
                </p14:cNvPr>
                <p14:cNvContentPartPr/>
                <p14:nvPr/>
              </p14:nvContentPartPr>
              <p14:xfrm>
                <a:off x="704093" y="1948027"/>
                <a:ext cx="360" cy="360"/>
              </p14:xfrm>
            </p:contentPart>
          </mc:Choice>
          <mc:Fallback>
            <p:pic>
              <p:nvPicPr>
                <p:cNvPr id="168" name="Freihand 167">
                  <a:extLst>
                    <a:ext uri="{FF2B5EF4-FFF2-40B4-BE49-F238E27FC236}">
                      <a16:creationId xmlns:a16="http://schemas.microsoft.com/office/drawing/2014/main" id="{3528B886-62FD-45C3-AFA2-8C3C63B25393}"/>
                    </a:ext>
                  </a:extLst>
                </p:cNvPr>
                <p:cNvPicPr/>
                <p:nvPr/>
              </p:nvPicPr>
              <p:blipFill>
                <a:blip r:embed="rId7"/>
                <a:stretch>
                  <a:fillRect/>
                </a:stretch>
              </p:blipFill>
              <p:spPr>
                <a:xfrm>
                  <a:off x="699773" y="1943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70" name="Freihand 169">
                  <a:extLst>
                    <a:ext uri="{FF2B5EF4-FFF2-40B4-BE49-F238E27FC236}">
                      <a16:creationId xmlns:a16="http://schemas.microsoft.com/office/drawing/2014/main" id="{613FBEE8-919D-4D48-B9CB-284113EB2236}"/>
                    </a:ext>
                  </a:extLst>
                </p14:cNvPr>
                <p14:cNvContentPartPr/>
                <p14:nvPr/>
              </p14:nvContentPartPr>
              <p14:xfrm>
                <a:off x="695093" y="1867027"/>
                <a:ext cx="33480" cy="15120"/>
              </p14:xfrm>
            </p:contentPart>
          </mc:Choice>
          <mc:Fallback>
            <p:pic>
              <p:nvPicPr>
                <p:cNvPr id="170" name="Freihand 169">
                  <a:extLst>
                    <a:ext uri="{FF2B5EF4-FFF2-40B4-BE49-F238E27FC236}">
                      <a16:creationId xmlns:a16="http://schemas.microsoft.com/office/drawing/2014/main" id="{613FBEE8-919D-4D48-B9CB-284113EB2236}"/>
                    </a:ext>
                  </a:extLst>
                </p:cNvPr>
                <p:cNvPicPr/>
                <p:nvPr/>
              </p:nvPicPr>
              <p:blipFill>
                <a:blip r:embed="rId103"/>
                <a:stretch>
                  <a:fillRect/>
                </a:stretch>
              </p:blipFill>
              <p:spPr>
                <a:xfrm>
                  <a:off x="690773" y="1862707"/>
                  <a:ext cx="4212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71" name="Freihand 170">
                  <a:extLst>
                    <a:ext uri="{FF2B5EF4-FFF2-40B4-BE49-F238E27FC236}">
                      <a16:creationId xmlns:a16="http://schemas.microsoft.com/office/drawing/2014/main" id="{6CF8CEF5-7954-42EE-92EE-CF37A9559A72}"/>
                    </a:ext>
                  </a:extLst>
                </p14:cNvPr>
                <p14:cNvContentPartPr/>
                <p14:nvPr/>
              </p14:nvContentPartPr>
              <p14:xfrm>
                <a:off x="690773" y="1929307"/>
                <a:ext cx="33480" cy="61920"/>
              </p14:xfrm>
            </p:contentPart>
          </mc:Choice>
          <mc:Fallback>
            <p:pic>
              <p:nvPicPr>
                <p:cNvPr id="171" name="Freihand 170">
                  <a:extLst>
                    <a:ext uri="{FF2B5EF4-FFF2-40B4-BE49-F238E27FC236}">
                      <a16:creationId xmlns:a16="http://schemas.microsoft.com/office/drawing/2014/main" id="{6CF8CEF5-7954-42EE-92EE-CF37A9559A72}"/>
                    </a:ext>
                  </a:extLst>
                </p:cNvPr>
                <p:cNvPicPr/>
                <p:nvPr/>
              </p:nvPicPr>
              <p:blipFill>
                <a:blip r:embed="rId105"/>
                <a:stretch>
                  <a:fillRect/>
                </a:stretch>
              </p:blipFill>
              <p:spPr>
                <a:xfrm>
                  <a:off x="686453" y="1924987"/>
                  <a:ext cx="42120" cy="70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6">
            <p14:nvContentPartPr>
              <p14:cNvPr id="203" name="Freihand 202">
                <a:extLst>
                  <a:ext uri="{FF2B5EF4-FFF2-40B4-BE49-F238E27FC236}">
                    <a16:creationId xmlns:a16="http://schemas.microsoft.com/office/drawing/2014/main" id="{66EB7540-BFD2-4284-B5DF-D1AB465E0F6F}"/>
                  </a:ext>
                </a:extLst>
              </p14:cNvPr>
              <p14:cNvContentPartPr/>
              <p14:nvPr/>
            </p14:nvContentPartPr>
            <p14:xfrm>
              <a:off x="113333" y="956227"/>
              <a:ext cx="491400" cy="27000"/>
            </p14:xfrm>
          </p:contentPart>
        </mc:Choice>
        <mc:Fallback>
          <p:pic>
            <p:nvPicPr>
              <p:cNvPr id="203" name="Freihand 202">
                <a:extLst>
                  <a:ext uri="{FF2B5EF4-FFF2-40B4-BE49-F238E27FC236}">
                    <a16:creationId xmlns:a16="http://schemas.microsoft.com/office/drawing/2014/main" id="{66EB7540-BFD2-4284-B5DF-D1AB465E0F6F}"/>
                  </a:ext>
                </a:extLst>
              </p:cNvPr>
              <p:cNvPicPr/>
              <p:nvPr/>
            </p:nvPicPr>
            <p:blipFill>
              <a:blip r:embed="rId107"/>
              <a:stretch>
                <a:fillRect/>
              </a:stretch>
            </p:blipFill>
            <p:spPr>
              <a:xfrm>
                <a:off x="109013" y="951907"/>
                <a:ext cx="50004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212" name="Freihand 211">
                <a:extLst>
                  <a:ext uri="{FF2B5EF4-FFF2-40B4-BE49-F238E27FC236}">
                    <a16:creationId xmlns:a16="http://schemas.microsoft.com/office/drawing/2014/main" id="{7553D4D9-C1C7-4C14-95E2-EEC539C8045E}"/>
                  </a:ext>
                </a:extLst>
              </p14:cNvPr>
              <p14:cNvContentPartPr/>
              <p14:nvPr/>
            </p14:nvContentPartPr>
            <p14:xfrm>
              <a:off x="2751053" y="1968187"/>
              <a:ext cx="545760" cy="66600"/>
            </p14:xfrm>
          </p:contentPart>
        </mc:Choice>
        <mc:Fallback>
          <p:pic>
            <p:nvPicPr>
              <p:cNvPr id="212" name="Freihand 211">
                <a:extLst>
                  <a:ext uri="{FF2B5EF4-FFF2-40B4-BE49-F238E27FC236}">
                    <a16:creationId xmlns:a16="http://schemas.microsoft.com/office/drawing/2014/main" id="{7553D4D9-C1C7-4C14-95E2-EEC539C8045E}"/>
                  </a:ext>
                </a:extLst>
              </p:cNvPr>
              <p:cNvPicPr/>
              <p:nvPr/>
            </p:nvPicPr>
            <p:blipFill>
              <a:blip r:embed="rId109"/>
              <a:stretch>
                <a:fillRect/>
              </a:stretch>
            </p:blipFill>
            <p:spPr>
              <a:xfrm>
                <a:off x="2746733" y="1963867"/>
                <a:ext cx="5544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214" name="Freihand 213">
                <a:extLst>
                  <a:ext uri="{FF2B5EF4-FFF2-40B4-BE49-F238E27FC236}">
                    <a16:creationId xmlns:a16="http://schemas.microsoft.com/office/drawing/2014/main" id="{3D550566-11F2-4BDA-AC07-169041EC5DD6}"/>
                  </a:ext>
                </a:extLst>
              </p14:cNvPr>
              <p14:cNvContentPartPr/>
              <p14:nvPr/>
            </p14:nvContentPartPr>
            <p14:xfrm>
              <a:off x="5266013" y="1636987"/>
              <a:ext cx="13320" cy="261720"/>
            </p14:xfrm>
          </p:contentPart>
        </mc:Choice>
        <mc:Fallback>
          <p:pic>
            <p:nvPicPr>
              <p:cNvPr id="214" name="Freihand 213">
                <a:extLst>
                  <a:ext uri="{FF2B5EF4-FFF2-40B4-BE49-F238E27FC236}">
                    <a16:creationId xmlns:a16="http://schemas.microsoft.com/office/drawing/2014/main" id="{3D550566-11F2-4BDA-AC07-169041EC5DD6}"/>
                  </a:ext>
                </a:extLst>
              </p:cNvPr>
              <p:cNvPicPr/>
              <p:nvPr/>
            </p:nvPicPr>
            <p:blipFill>
              <a:blip r:embed="rId111"/>
              <a:stretch>
                <a:fillRect/>
              </a:stretch>
            </p:blipFill>
            <p:spPr>
              <a:xfrm>
                <a:off x="5261693" y="1632667"/>
                <a:ext cx="21960" cy="270360"/>
              </a:xfrm>
              <a:prstGeom prst="rect">
                <a:avLst/>
              </a:prstGeom>
            </p:spPr>
          </p:pic>
        </mc:Fallback>
      </mc:AlternateContent>
      <p:grpSp>
        <p:nvGrpSpPr>
          <p:cNvPr id="219" name="Gruppieren 218">
            <a:extLst>
              <a:ext uri="{FF2B5EF4-FFF2-40B4-BE49-F238E27FC236}">
                <a16:creationId xmlns:a16="http://schemas.microsoft.com/office/drawing/2014/main" id="{E1525036-D778-4544-9EED-37B60FD20F95}"/>
              </a:ext>
            </a:extLst>
          </p:cNvPr>
          <p:cNvGrpSpPr/>
          <p:nvPr/>
        </p:nvGrpSpPr>
        <p:grpSpPr>
          <a:xfrm>
            <a:off x="5454293" y="1667587"/>
            <a:ext cx="230760" cy="107640"/>
            <a:chOff x="5454293" y="1667587"/>
            <a:chExt cx="230760" cy="107640"/>
          </a:xfrm>
        </p:grpSpPr>
        <mc:AlternateContent xmlns:mc="http://schemas.openxmlformats.org/markup-compatibility/2006">
          <mc:Choice xmlns:p14="http://schemas.microsoft.com/office/powerpoint/2010/main" Requires="p14">
            <p:contentPart p14:bwMode="auto" r:id="rId112">
              <p14:nvContentPartPr>
                <p14:cNvPr id="215" name="Freihand 214">
                  <a:extLst>
                    <a:ext uri="{FF2B5EF4-FFF2-40B4-BE49-F238E27FC236}">
                      <a16:creationId xmlns:a16="http://schemas.microsoft.com/office/drawing/2014/main" id="{A56C91B6-6BC1-43D5-8A13-FB6D9F506BAB}"/>
                    </a:ext>
                  </a:extLst>
                </p14:cNvPr>
                <p14:cNvContentPartPr/>
                <p14:nvPr/>
              </p14:nvContentPartPr>
              <p14:xfrm>
                <a:off x="5483813" y="1703587"/>
                <a:ext cx="15120" cy="19800"/>
              </p14:xfrm>
            </p:contentPart>
          </mc:Choice>
          <mc:Fallback>
            <p:pic>
              <p:nvPicPr>
                <p:cNvPr id="215" name="Freihand 214">
                  <a:extLst>
                    <a:ext uri="{FF2B5EF4-FFF2-40B4-BE49-F238E27FC236}">
                      <a16:creationId xmlns:a16="http://schemas.microsoft.com/office/drawing/2014/main" id="{A56C91B6-6BC1-43D5-8A13-FB6D9F506BAB}"/>
                    </a:ext>
                  </a:extLst>
                </p:cNvPr>
                <p:cNvPicPr/>
                <p:nvPr/>
              </p:nvPicPr>
              <p:blipFill>
                <a:blip r:embed="rId113"/>
                <a:stretch>
                  <a:fillRect/>
                </a:stretch>
              </p:blipFill>
              <p:spPr>
                <a:xfrm>
                  <a:off x="5479493" y="1699267"/>
                  <a:ext cx="237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16" name="Freihand 215">
                  <a:extLst>
                    <a:ext uri="{FF2B5EF4-FFF2-40B4-BE49-F238E27FC236}">
                      <a16:creationId xmlns:a16="http://schemas.microsoft.com/office/drawing/2014/main" id="{6C31C0FE-DB1D-43B5-8E03-C01009775794}"/>
                    </a:ext>
                  </a:extLst>
                </p14:cNvPr>
                <p14:cNvContentPartPr/>
                <p14:nvPr/>
              </p14:nvContentPartPr>
              <p14:xfrm>
                <a:off x="5465093" y="1762267"/>
                <a:ext cx="13680" cy="12960"/>
              </p14:xfrm>
            </p:contentPart>
          </mc:Choice>
          <mc:Fallback>
            <p:pic>
              <p:nvPicPr>
                <p:cNvPr id="216" name="Freihand 215">
                  <a:extLst>
                    <a:ext uri="{FF2B5EF4-FFF2-40B4-BE49-F238E27FC236}">
                      <a16:creationId xmlns:a16="http://schemas.microsoft.com/office/drawing/2014/main" id="{6C31C0FE-DB1D-43B5-8E03-C01009775794}"/>
                    </a:ext>
                  </a:extLst>
                </p:cNvPr>
                <p:cNvPicPr/>
                <p:nvPr/>
              </p:nvPicPr>
              <p:blipFill>
                <a:blip r:embed="rId115"/>
                <a:stretch>
                  <a:fillRect/>
                </a:stretch>
              </p:blipFill>
              <p:spPr>
                <a:xfrm>
                  <a:off x="5460773" y="1757947"/>
                  <a:ext cx="2232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17" name="Freihand 216">
                  <a:extLst>
                    <a:ext uri="{FF2B5EF4-FFF2-40B4-BE49-F238E27FC236}">
                      <a16:creationId xmlns:a16="http://schemas.microsoft.com/office/drawing/2014/main" id="{F18A89FB-3303-45F9-876B-B1975D033184}"/>
                    </a:ext>
                  </a:extLst>
                </p14:cNvPr>
                <p14:cNvContentPartPr/>
                <p14:nvPr/>
              </p14:nvContentPartPr>
              <p14:xfrm>
                <a:off x="5454293" y="1697827"/>
                <a:ext cx="52560" cy="57960"/>
              </p14:xfrm>
            </p:contentPart>
          </mc:Choice>
          <mc:Fallback>
            <p:pic>
              <p:nvPicPr>
                <p:cNvPr id="217" name="Freihand 216">
                  <a:extLst>
                    <a:ext uri="{FF2B5EF4-FFF2-40B4-BE49-F238E27FC236}">
                      <a16:creationId xmlns:a16="http://schemas.microsoft.com/office/drawing/2014/main" id="{F18A89FB-3303-45F9-876B-B1975D033184}"/>
                    </a:ext>
                  </a:extLst>
                </p:cNvPr>
                <p:cNvPicPr/>
                <p:nvPr/>
              </p:nvPicPr>
              <p:blipFill>
                <a:blip r:embed="rId117"/>
                <a:stretch>
                  <a:fillRect/>
                </a:stretch>
              </p:blipFill>
              <p:spPr>
                <a:xfrm>
                  <a:off x="5449973" y="1693507"/>
                  <a:ext cx="6120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18" name="Freihand 217">
                  <a:extLst>
                    <a:ext uri="{FF2B5EF4-FFF2-40B4-BE49-F238E27FC236}">
                      <a16:creationId xmlns:a16="http://schemas.microsoft.com/office/drawing/2014/main" id="{1C0B0581-DFF1-4894-98AF-C2569F0F01CD}"/>
                    </a:ext>
                  </a:extLst>
                </p14:cNvPr>
                <p14:cNvContentPartPr/>
                <p14:nvPr/>
              </p14:nvContentPartPr>
              <p14:xfrm>
                <a:off x="5574893" y="1667587"/>
                <a:ext cx="110160" cy="80640"/>
              </p14:xfrm>
            </p:contentPart>
          </mc:Choice>
          <mc:Fallback>
            <p:pic>
              <p:nvPicPr>
                <p:cNvPr id="218" name="Freihand 217">
                  <a:extLst>
                    <a:ext uri="{FF2B5EF4-FFF2-40B4-BE49-F238E27FC236}">
                      <a16:creationId xmlns:a16="http://schemas.microsoft.com/office/drawing/2014/main" id="{1C0B0581-DFF1-4894-98AF-C2569F0F01CD}"/>
                    </a:ext>
                  </a:extLst>
                </p:cNvPr>
                <p:cNvPicPr/>
                <p:nvPr/>
              </p:nvPicPr>
              <p:blipFill>
                <a:blip r:embed="rId119"/>
                <a:stretch>
                  <a:fillRect/>
                </a:stretch>
              </p:blipFill>
              <p:spPr>
                <a:xfrm>
                  <a:off x="5570573" y="1663267"/>
                  <a:ext cx="118800" cy="89280"/>
                </a:xfrm>
                <a:prstGeom prst="rect">
                  <a:avLst/>
                </a:prstGeom>
              </p:spPr>
            </p:pic>
          </mc:Fallback>
        </mc:AlternateContent>
      </p:grpSp>
      <p:grpSp>
        <p:nvGrpSpPr>
          <p:cNvPr id="235" name="Gruppieren 234">
            <a:extLst>
              <a:ext uri="{FF2B5EF4-FFF2-40B4-BE49-F238E27FC236}">
                <a16:creationId xmlns:a16="http://schemas.microsoft.com/office/drawing/2014/main" id="{1B2C3462-0141-4C92-A9BB-ABFE95E584BB}"/>
              </a:ext>
            </a:extLst>
          </p:cNvPr>
          <p:cNvGrpSpPr/>
          <p:nvPr/>
        </p:nvGrpSpPr>
        <p:grpSpPr>
          <a:xfrm>
            <a:off x="3063893" y="2297227"/>
            <a:ext cx="123840" cy="162720"/>
            <a:chOff x="3063893" y="2297227"/>
            <a:chExt cx="123840" cy="162720"/>
          </a:xfrm>
        </p:grpSpPr>
        <mc:AlternateContent xmlns:mc="http://schemas.openxmlformats.org/markup-compatibility/2006">
          <mc:Choice xmlns:p14="http://schemas.microsoft.com/office/powerpoint/2010/main" Requires="p14">
            <p:contentPart p14:bwMode="auto" r:id="rId120">
              <p14:nvContentPartPr>
                <p14:cNvPr id="220" name="Freihand 219">
                  <a:extLst>
                    <a:ext uri="{FF2B5EF4-FFF2-40B4-BE49-F238E27FC236}">
                      <a16:creationId xmlns:a16="http://schemas.microsoft.com/office/drawing/2014/main" id="{CBDB2285-D369-44B4-964C-546DFF78D2C4}"/>
                    </a:ext>
                  </a:extLst>
                </p14:cNvPr>
                <p14:cNvContentPartPr/>
                <p14:nvPr/>
              </p14:nvContentPartPr>
              <p14:xfrm>
                <a:off x="3063893" y="2297227"/>
                <a:ext cx="103680" cy="60840"/>
              </p14:xfrm>
            </p:contentPart>
          </mc:Choice>
          <mc:Fallback>
            <p:pic>
              <p:nvPicPr>
                <p:cNvPr id="220" name="Freihand 219">
                  <a:extLst>
                    <a:ext uri="{FF2B5EF4-FFF2-40B4-BE49-F238E27FC236}">
                      <a16:creationId xmlns:a16="http://schemas.microsoft.com/office/drawing/2014/main" id="{CBDB2285-D369-44B4-964C-546DFF78D2C4}"/>
                    </a:ext>
                  </a:extLst>
                </p:cNvPr>
                <p:cNvPicPr/>
                <p:nvPr/>
              </p:nvPicPr>
              <p:blipFill>
                <a:blip r:embed="rId121"/>
                <a:stretch>
                  <a:fillRect/>
                </a:stretch>
              </p:blipFill>
              <p:spPr>
                <a:xfrm>
                  <a:off x="3059573" y="2292907"/>
                  <a:ext cx="11232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221" name="Freihand 220">
                  <a:extLst>
                    <a:ext uri="{FF2B5EF4-FFF2-40B4-BE49-F238E27FC236}">
                      <a16:creationId xmlns:a16="http://schemas.microsoft.com/office/drawing/2014/main" id="{D5C3A09D-C8CC-49D8-8EEB-9ED097FC3AB6}"/>
                    </a:ext>
                  </a:extLst>
                </p14:cNvPr>
                <p14:cNvContentPartPr/>
                <p14:nvPr/>
              </p14:nvContentPartPr>
              <p14:xfrm>
                <a:off x="3122933" y="2321707"/>
                <a:ext cx="64800" cy="138240"/>
              </p14:xfrm>
            </p:contentPart>
          </mc:Choice>
          <mc:Fallback>
            <p:pic>
              <p:nvPicPr>
                <p:cNvPr id="221" name="Freihand 220">
                  <a:extLst>
                    <a:ext uri="{FF2B5EF4-FFF2-40B4-BE49-F238E27FC236}">
                      <a16:creationId xmlns:a16="http://schemas.microsoft.com/office/drawing/2014/main" id="{D5C3A09D-C8CC-49D8-8EEB-9ED097FC3AB6}"/>
                    </a:ext>
                  </a:extLst>
                </p:cNvPr>
                <p:cNvPicPr/>
                <p:nvPr/>
              </p:nvPicPr>
              <p:blipFill>
                <a:blip r:embed="rId123"/>
                <a:stretch>
                  <a:fillRect/>
                </a:stretch>
              </p:blipFill>
              <p:spPr>
                <a:xfrm>
                  <a:off x="3118613" y="2317387"/>
                  <a:ext cx="73440" cy="146880"/>
                </a:xfrm>
                <a:prstGeom prst="rect">
                  <a:avLst/>
                </a:prstGeom>
              </p:spPr>
            </p:pic>
          </mc:Fallback>
        </mc:AlternateContent>
      </p:grpSp>
      <p:grpSp>
        <p:nvGrpSpPr>
          <p:cNvPr id="240" name="Gruppieren 239">
            <a:extLst>
              <a:ext uri="{FF2B5EF4-FFF2-40B4-BE49-F238E27FC236}">
                <a16:creationId xmlns:a16="http://schemas.microsoft.com/office/drawing/2014/main" id="{E65CBF42-C477-48B0-B38C-A5A6986C215B}"/>
              </a:ext>
            </a:extLst>
          </p:cNvPr>
          <p:cNvGrpSpPr/>
          <p:nvPr/>
        </p:nvGrpSpPr>
        <p:grpSpPr>
          <a:xfrm>
            <a:off x="3386453" y="2195347"/>
            <a:ext cx="1515960" cy="194040"/>
            <a:chOff x="3386453" y="2195347"/>
            <a:chExt cx="1515960" cy="194040"/>
          </a:xfrm>
        </p:grpSpPr>
        <mc:AlternateContent xmlns:mc="http://schemas.openxmlformats.org/markup-compatibility/2006">
          <mc:Choice xmlns:p14="http://schemas.microsoft.com/office/powerpoint/2010/main" Requires="p14">
            <p:contentPart p14:bwMode="auto" r:id="rId124">
              <p14:nvContentPartPr>
                <p14:cNvPr id="222" name="Freihand 221">
                  <a:extLst>
                    <a:ext uri="{FF2B5EF4-FFF2-40B4-BE49-F238E27FC236}">
                      <a16:creationId xmlns:a16="http://schemas.microsoft.com/office/drawing/2014/main" id="{05B4783A-D873-41D4-BC9A-90CBC3160DB1}"/>
                    </a:ext>
                  </a:extLst>
                </p14:cNvPr>
                <p14:cNvContentPartPr/>
                <p14:nvPr/>
              </p14:nvContentPartPr>
              <p14:xfrm>
                <a:off x="3386453" y="2330347"/>
                <a:ext cx="85320" cy="13320"/>
              </p14:xfrm>
            </p:contentPart>
          </mc:Choice>
          <mc:Fallback>
            <p:pic>
              <p:nvPicPr>
                <p:cNvPr id="222" name="Freihand 221">
                  <a:extLst>
                    <a:ext uri="{FF2B5EF4-FFF2-40B4-BE49-F238E27FC236}">
                      <a16:creationId xmlns:a16="http://schemas.microsoft.com/office/drawing/2014/main" id="{05B4783A-D873-41D4-BC9A-90CBC3160DB1}"/>
                    </a:ext>
                  </a:extLst>
                </p:cNvPr>
                <p:cNvPicPr/>
                <p:nvPr/>
              </p:nvPicPr>
              <p:blipFill>
                <a:blip r:embed="rId125"/>
                <a:stretch>
                  <a:fillRect/>
                </a:stretch>
              </p:blipFill>
              <p:spPr>
                <a:xfrm>
                  <a:off x="3382133" y="2326027"/>
                  <a:ext cx="9396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226" name="Freihand 225">
                  <a:extLst>
                    <a:ext uri="{FF2B5EF4-FFF2-40B4-BE49-F238E27FC236}">
                      <a16:creationId xmlns:a16="http://schemas.microsoft.com/office/drawing/2014/main" id="{C62E7D3A-3D9D-4894-BC8C-A86ABDD414F6}"/>
                    </a:ext>
                  </a:extLst>
                </p14:cNvPr>
                <p14:cNvContentPartPr/>
                <p14:nvPr/>
              </p14:nvContentPartPr>
              <p14:xfrm>
                <a:off x="4045613" y="2265187"/>
                <a:ext cx="43200" cy="59760"/>
              </p14:xfrm>
            </p:contentPart>
          </mc:Choice>
          <mc:Fallback>
            <p:pic>
              <p:nvPicPr>
                <p:cNvPr id="226" name="Freihand 225">
                  <a:extLst>
                    <a:ext uri="{FF2B5EF4-FFF2-40B4-BE49-F238E27FC236}">
                      <a16:creationId xmlns:a16="http://schemas.microsoft.com/office/drawing/2014/main" id="{C62E7D3A-3D9D-4894-BC8C-A86ABDD414F6}"/>
                    </a:ext>
                  </a:extLst>
                </p:cNvPr>
                <p:cNvPicPr/>
                <p:nvPr/>
              </p:nvPicPr>
              <p:blipFill>
                <a:blip r:embed="rId127"/>
                <a:stretch>
                  <a:fillRect/>
                </a:stretch>
              </p:blipFill>
              <p:spPr>
                <a:xfrm>
                  <a:off x="4041293" y="2260867"/>
                  <a:ext cx="5184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227" name="Freihand 226">
                  <a:extLst>
                    <a:ext uri="{FF2B5EF4-FFF2-40B4-BE49-F238E27FC236}">
                      <a16:creationId xmlns:a16="http://schemas.microsoft.com/office/drawing/2014/main" id="{892CA978-0506-44AE-A155-ACBB2EC21A68}"/>
                    </a:ext>
                  </a:extLst>
                </p14:cNvPr>
                <p14:cNvContentPartPr/>
                <p14:nvPr/>
              </p14:nvContentPartPr>
              <p14:xfrm>
                <a:off x="4072253" y="2195347"/>
                <a:ext cx="6480" cy="14040"/>
              </p14:xfrm>
            </p:contentPart>
          </mc:Choice>
          <mc:Fallback>
            <p:pic>
              <p:nvPicPr>
                <p:cNvPr id="227" name="Freihand 226">
                  <a:extLst>
                    <a:ext uri="{FF2B5EF4-FFF2-40B4-BE49-F238E27FC236}">
                      <a16:creationId xmlns:a16="http://schemas.microsoft.com/office/drawing/2014/main" id="{892CA978-0506-44AE-A155-ACBB2EC21A68}"/>
                    </a:ext>
                  </a:extLst>
                </p:cNvPr>
                <p:cNvPicPr/>
                <p:nvPr/>
              </p:nvPicPr>
              <p:blipFill>
                <a:blip r:embed="rId129"/>
                <a:stretch>
                  <a:fillRect/>
                </a:stretch>
              </p:blipFill>
              <p:spPr>
                <a:xfrm>
                  <a:off x="4067933" y="2191027"/>
                  <a:ext cx="151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228" name="Freihand 227">
                  <a:extLst>
                    <a:ext uri="{FF2B5EF4-FFF2-40B4-BE49-F238E27FC236}">
                      <a16:creationId xmlns:a16="http://schemas.microsoft.com/office/drawing/2014/main" id="{460DF63B-6B24-4D51-BE3D-39FC55FF5E04}"/>
                    </a:ext>
                  </a:extLst>
                </p14:cNvPr>
                <p14:cNvContentPartPr/>
                <p14:nvPr/>
              </p14:nvContentPartPr>
              <p14:xfrm>
                <a:off x="4227413" y="2292547"/>
                <a:ext cx="129600" cy="720"/>
              </p14:xfrm>
            </p:contentPart>
          </mc:Choice>
          <mc:Fallback>
            <p:pic>
              <p:nvPicPr>
                <p:cNvPr id="228" name="Freihand 227">
                  <a:extLst>
                    <a:ext uri="{FF2B5EF4-FFF2-40B4-BE49-F238E27FC236}">
                      <a16:creationId xmlns:a16="http://schemas.microsoft.com/office/drawing/2014/main" id="{460DF63B-6B24-4D51-BE3D-39FC55FF5E04}"/>
                    </a:ext>
                  </a:extLst>
                </p:cNvPr>
                <p:cNvPicPr/>
                <p:nvPr/>
              </p:nvPicPr>
              <p:blipFill>
                <a:blip r:embed="rId131"/>
                <a:stretch>
                  <a:fillRect/>
                </a:stretch>
              </p:blipFill>
              <p:spPr>
                <a:xfrm>
                  <a:off x="4223093" y="2288227"/>
                  <a:ext cx="13824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29" name="Freihand 228">
                  <a:extLst>
                    <a:ext uri="{FF2B5EF4-FFF2-40B4-BE49-F238E27FC236}">
                      <a16:creationId xmlns:a16="http://schemas.microsoft.com/office/drawing/2014/main" id="{1699800C-5D53-4803-AFD5-0447DB834285}"/>
                    </a:ext>
                  </a:extLst>
                </p14:cNvPr>
                <p14:cNvContentPartPr/>
                <p14:nvPr/>
              </p14:nvContentPartPr>
              <p14:xfrm>
                <a:off x="4229933" y="2321707"/>
                <a:ext cx="147600" cy="6480"/>
              </p14:xfrm>
            </p:contentPart>
          </mc:Choice>
          <mc:Fallback>
            <p:pic>
              <p:nvPicPr>
                <p:cNvPr id="229" name="Freihand 228">
                  <a:extLst>
                    <a:ext uri="{FF2B5EF4-FFF2-40B4-BE49-F238E27FC236}">
                      <a16:creationId xmlns:a16="http://schemas.microsoft.com/office/drawing/2014/main" id="{1699800C-5D53-4803-AFD5-0447DB834285}"/>
                    </a:ext>
                  </a:extLst>
                </p:cNvPr>
                <p:cNvPicPr/>
                <p:nvPr/>
              </p:nvPicPr>
              <p:blipFill>
                <a:blip r:embed="rId133"/>
                <a:stretch>
                  <a:fillRect/>
                </a:stretch>
              </p:blipFill>
              <p:spPr>
                <a:xfrm>
                  <a:off x="4225613" y="2317387"/>
                  <a:ext cx="15624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30" name="Freihand 229">
                  <a:extLst>
                    <a:ext uri="{FF2B5EF4-FFF2-40B4-BE49-F238E27FC236}">
                      <a16:creationId xmlns:a16="http://schemas.microsoft.com/office/drawing/2014/main" id="{70D0FCFB-93ED-4CF7-8F05-816E6BFEB69F}"/>
                    </a:ext>
                  </a:extLst>
                </p14:cNvPr>
                <p14:cNvContentPartPr/>
                <p14:nvPr/>
              </p14:nvContentPartPr>
              <p14:xfrm>
                <a:off x="4536293" y="2214787"/>
                <a:ext cx="56880" cy="78120"/>
              </p14:xfrm>
            </p:contentPart>
          </mc:Choice>
          <mc:Fallback>
            <p:pic>
              <p:nvPicPr>
                <p:cNvPr id="230" name="Freihand 229">
                  <a:extLst>
                    <a:ext uri="{FF2B5EF4-FFF2-40B4-BE49-F238E27FC236}">
                      <a16:creationId xmlns:a16="http://schemas.microsoft.com/office/drawing/2014/main" id="{70D0FCFB-93ED-4CF7-8F05-816E6BFEB69F}"/>
                    </a:ext>
                  </a:extLst>
                </p:cNvPr>
                <p:cNvPicPr/>
                <p:nvPr/>
              </p:nvPicPr>
              <p:blipFill>
                <a:blip r:embed="rId135"/>
                <a:stretch>
                  <a:fillRect/>
                </a:stretch>
              </p:blipFill>
              <p:spPr>
                <a:xfrm>
                  <a:off x="4531973" y="2210467"/>
                  <a:ext cx="655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231" name="Freihand 230">
                  <a:extLst>
                    <a:ext uri="{FF2B5EF4-FFF2-40B4-BE49-F238E27FC236}">
                      <a16:creationId xmlns:a16="http://schemas.microsoft.com/office/drawing/2014/main" id="{2A152274-EB24-44B2-8547-B65084BDDB56}"/>
                    </a:ext>
                  </a:extLst>
                </p14:cNvPr>
                <p14:cNvContentPartPr/>
                <p14:nvPr/>
              </p14:nvContentPartPr>
              <p14:xfrm>
                <a:off x="4573733" y="2251867"/>
                <a:ext cx="46440" cy="74160"/>
              </p14:xfrm>
            </p:contentPart>
          </mc:Choice>
          <mc:Fallback>
            <p:pic>
              <p:nvPicPr>
                <p:cNvPr id="231" name="Freihand 230">
                  <a:extLst>
                    <a:ext uri="{FF2B5EF4-FFF2-40B4-BE49-F238E27FC236}">
                      <a16:creationId xmlns:a16="http://schemas.microsoft.com/office/drawing/2014/main" id="{2A152274-EB24-44B2-8547-B65084BDDB56}"/>
                    </a:ext>
                  </a:extLst>
                </p:cNvPr>
                <p:cNvPicPr/>
                <p:nvPr/>
              </p:nvPicPr>
              <p:blipFill>
                <a:blip r:embed="rId137"/>
                <a:stretch>
                  <a:fillRect/>
                </a:stretch>
              </p:blipFill>
              <p:spPr>
                <a:xfrm>
                  <a:off x="4569413" y="2247547"/>
                  <a:ext cx="550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232" name="Freihand 231">
                  <a:extLst>
                    <a:ext uri="{FF2B5EF4-FFF2-40B4-BE49-F238E27FC236}">
                      <a16:creationId xmlns:a16="http://schemas.microsoft.com/office/drawing/2014/main" id="{2CC16F91-628D-4E51-A556-50F78630A15C}"/>
                    </a:ext>
                  </a:extLst>
                </p14:cNvPr>
                <p14:cNvContentPartPr/>
                <p14:nvPr/>
              </p14:nvContentPartPr>
              <p14:xfrm>
                <a:off x="4682093" y="2223067"/>
                <a:ext cx="76680" cy="70920"/>
              </p14:xfrm>
            </p:contentPart>
          </mc:Choice>
          <mc:Fallback>
            <p:pic>
              <p:nvPicPr>
                <p:cNvPr id="232" name="Freihand 231">
                  <a:extLst>
                    <a:ext uri="{FF2B5EF4-FFF2-40B4-BE49-F238E27FC236}">
                      <a16:creationId xmlns:a16="http://schemas.microsoft.com/office/drawing/2014/main" id="{2CC16F91-628D-4E51-A556-50F78630A15C}"/>
                    </a:ext>
                  </a:extLst>
                </p:cNvPr>
                <p:cNvPicPr/>
                <p:nvPr/>
              </p:nvPicPr>
              <p:blipFill>
                <a:blip r:embed="rId139"/>
                <a:stretch>
                  <a:fillRect/>
                </a:stretch>
              </p:blipFill>
              <p:spPr>
                <a:xfrm>
                  <a:off x="4677773" y="2218747"/>
                  <a:ext cx="853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233" name="Freihand 232">
                  <a:extLst>
                    <a:ext uri="{FF2B5EF4-FFF2-40B4-BE49-F238E27FC236}">
                      <a16:creationId xmlns:a16="http://schemas.microsoft.com/office/drawing/2014/main" id="{ABE6DE6F-8F1A-4D0F-BF9C-4A2D4F435D18}"/>
                    </a:ext>
                  </a:extLst>
                </p14:cNvPr>
                <p14:cNvContentPartPr/>
                <p14:nvPr/>
              </p14:nvContentPartPr>
              <p14:xfrm>
                <a:off x="4790093" y="2225587"/>
                <a:ext cx="112320" cy="80280"/>
              </p14:xfrm>
            </p:contentPart>
          </mc:Choice>
          <mc:Fallback>
            <p:pic>
              <p:nvPicPr>
                <p:cNvPr id="233" name="Freihand 232">
                  <a:extLst>
                    <a:ext uri="{FF2B5EF4-FFF2-40B4-BE49-F238E27FC236}">
                      <a16:creationId xmlns:a16="http://schemas.microsoft.com/office/drawing/2014/main" id="{ABE6DE6F-8F1A-4D0F-BF9C-4A2D4F435D18}"/>
                    </a:ext>
                  </a:extLst>
                </p:cNvPr>
                <p:cNvPicPr/>
                <p:nvPr/>
              </p:nvPicPr>
              <p:blipFill>
                <a:blip r:embed="rId141"/>
                <a:stretch>
                  <a:fillRect/>
                </a:stretch>
              </p:blipFill>
              <p:spPr>
                <a:xfrm>
                  <a:off x="4785773" y="2221267"/>
                  <a:ext cx="1209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236" name="Freihand 235">
                  <a:extLst>
                    <a:ext uri="{FF2B5EF4-FFF2-40B4-BE49-F238E27FC236}">
                      <a16:creationId xmlns:a16="http://schemas.microsoft.com/office/drawing/2014/main" id="{02CF58C7-9954-4245-AB7B-D8F84C590E5D}"/>
                    </a:ext>
                  </a:extLst>
                </p14:cNvPr>
                <p14:cNvContentPartPr/>
                <p14:nvPr/>
              </p14:nvContentPartPr>
              <p14:xfrm>
                <a:off x="3615053" y="2240347"/>
                <a:ext cx="78480" cy="149040"/>
              </p14:xfrm>
            </p:contentPart>
          </mc:Choice>
          <mc:Fallback>
            <p:pic>
              <p:nvPicPr>
                <p:cNvPr id="236" name="Freihand 235">
                  <a:extLst>
                    <a:ext uri="{FF2B5EF4-FFF2-40B4-BE49-F238E27FC236}">
                      <a16:creationId xmlns:a16="http://schemas.microsoft.com/office/drawing/2014/main" id="{02CF58C7-9954-4245-AB7B-D8F84C590E5D}"/>
                    </a:ext>
                  </a:extLst>
                </p:cNvPr>
                <p:cNvPicPr/>
                <p:nvPr/>
              </p:nvPicPr>
              <p:blipFill>
                <a:blip r:embed="rId143"/>
                <a:stretch>
                  <a:fillRect/>
                </a:stretch>
              </p:blipFill>
              <p:spPr>
                <a:xfrm>
                  <a:off x="3610733" y="2236027"/>
                  <a:ext cx="871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237" name="Freihand 236">
                  <a:extLst>
                    <a:ext uri="{FF2B5EF4-FFF2-40B4-BE49-F238E27FC236}">
                      <a16:creationId xmlns:a16="http://schemas.microsoft.com/office/drawing/2014/main" id="{7AC19C6B-FF8A-4EED-8519-D9FAC63BC9BA}"/>
                    </a:ext>
                  </a:extLst>
                </p14:cNvPr>
                <p14:cNvContentPartPr/>
                <p14:nvPr/>
              </p14:nvContentPartPr>
              <p14:xfrm>
                <a:off x="3656093" y="2212987"/>
                <a:ext cx="109080" cy="18720"/>
              </p14:xfrm>
            </p:contentPart>
          </mc:Choice>
          <mc:Fallback>
            <p:pic>
              <p:nvPicPr>
                <p:cNvPr id="237" name="Freihand 236">
                  <a:extLst>
                    <a:ext uri="{FF2B5EF4-FFF2-40B4-BE49-F238E27FC236}">
                      <a16:creationId xmlns:a16="http://schemas.microsoft.com/office/drawing/2014/main" id="{7AC19C6B-FF8A-4EED-8519-D9FAC63BC9BA}"/>
                    </a:ext>
                  </a:extLst>
                </p:cNvPr>
                <p:cNvPicPr/>
                <p:nvPr/>
              </p:nvPicPr>
              <p:blipFill>
                <a:blip r:embed="rId145"/>
                <a:stretch>
                  <a:fillRect/>
                </a:stretch>
              </p:blipFill>
              <p:spPr>
                <a:xfrm>
                  <a:off x="3651773" y="2208667"/>
                  <a:ext cx="1177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238" name="Freihand 237">
                  <a:extLst>
                    <a:ext uri="{FF2B5EF4-FFF2-40B4-BE49-F238E27FC236}">
                      <a16:creationId xmlns:a16="http://schemas.microsoft.com/office/drawing/2014/main" id="{E112D361-A97A-4678-8366-D21BC5075699}"/>
                    </a:ext>
                  </a:extLst>
                </p14:cNvPr>
                <p14:cNvContentPartPr/>
                <p14:nvPr/>
              </p14:nvContentPartPr>
              <p14:xfrm>
                <a:off x="3793613" y="2225947"/>
                <a:ext cx="61920" cy="114120"/>
              </p14:xfrm>
            </p:contentPart>
          </mc:Choice>
          <mc:Fallback>
            <p:pic>
              <p:nvPicPr>
                <p:cNvPr id="238" name="Freihand 237">
                  <a:extLst>
                    <a:ext uri="{FF2B5EF4-FFF2-40B4-BE49-F238E27FC236}">
                      <a16:creationId xmlns:a16="http://schemas.microsoft.com/office/drawing/2014/main" id="{E112D361-A97A-4678-8366-D21BC5075699}"/>
                    </a:ext>
                  </a:extLst>
                </p:cNvPr>
                <p:cNvPicPr/>
                <p:nvPr/>
              </p:nvPicPr>
              <p:blipFill>
                <a:blip r:embed="rId147"/>
                <a:stretch>
                  <a:fillRect/>
                </a:stretch>
              </p:blipFill>
              <p:spPr>
                <a:xfrm>
                  <a:off x="3789293" y="2221627"/>
                  <a:ext cx="705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239" name="Freihand 238">
                  <a:extLst>
                    <a:ext uri="{FF2B5EF4-FFF2-40B4-BE49-F238E27FC236}">
                      <a16:creationId xmlns:a16="http://schemas.microsoft.com/office/drawing/2014/main" id="{EBE8066C-6880-4F19-BD83-DBED190C757C}"/>
                    </a:ext>
                  </a:extLst>
                </p14:cNvPr>
                <p14:cNvContentPartPr/>
                <p14:nvPr/>
              </p14:nvContentPartPr>
              <p14:xfrm>
                <a:off x="3872453" y="2234227"/>
                <a:ext cx="96840" cy="96480"/>
              </p14:xfrm>
            </p:contentPart>
          </mc:Choice>
          <mc:Fallback>
            <p:pic>
              <p:nvPicPr>
                <p:cNvPr id="239" name="Freihand 238">
                  <a:extLst>
                    <a:ext uri="{FF2B5EF4-FFF2-40B4-BE49-F238E27FC236}">
                      <a16:creationId xmlns:a16="http://schemas.microsoft.com/office/drawing/2014/main" id="{EBE8066C-6880-4F19-BD83-DBED190C757C}"/>
                    </a:ext>
                  </a:extLst>
                </p:cNvPr>
                <p:cNvPicPr/>
                <p:nvPr/>
              </p:nvPicPr>
              <p:blipFill>
                <a:blip r:embed="rId149"/>
                <a:stretch>
                  <a:fillRect/>
                </a:stretch>
              </p:blipFill>
              <p:spPr>
                <a:xfrm>
                  <a:off x="3868133" y="2229907"/>
                  <a:ext cx="105480" cy="105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0">
            <p14:nvContentPartPr>
              <p14:cNvPr id="257" name="Freihand 256">
                <a:extLst>
                  <a:ext uri="{FF2B5EF4-FFF2-40B4-BE49-F238E27FC236}">
                    <a16:creationId xmlns:a16="http://schemas.microsoft.com/office/drawing/2014/main" id="{5ADF418B-5A5A-436E-A973-4AF32424409C}"/>
                  </a:ext>
                </a:extLst>
              </p14:cNvPr>
              <p14:cNvContentPartPr/>
              <p14:nvPr/>
            </p14:nvContentPartPr>
            <p14:xfrm>
              <a:off x="4414253" y="2589547"/>
              <a:ext cx="10080" cy="151920"/>
            </p14:xfrm>
          </p:contentPart>
        </mc:Choice>
        <mc:Fallback>
          <p:pic>
            <p:nvPicPr>
              <p:cNvPr id="257" name="Freihand 256">
                <a:extLst>
                  <a:ext uri="{FF2B5EF4-FFF2-40B4-BE49-F238E27FC236}">
                    <a16:creationId xmlns:a16="http://schemas.microsoft.com/office/drawing/2014/main" id="{5ADF418B-5A5A-436E-A973-4AF32424409C}"/>
                  </a:ext>
                </a:extLst>
              </p:cNvPr>
              <p:cNvPicPr/>
              <p:nvPr/>
            </p:nvPicPr>
            <p:blipFill>
              <a:blip r:embed="rId151"/>
              <a:stretch>
                <a:fillRect/>
              </a:stretch>
            </p:blipFill>
            <p:spPr>
              <a:xfrm>
                <a:off x="4409933" y="2585227"/>
                <a:ext cx="1872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241" name="Freihand 240">
                <a:extLst>
                  <a:ext uri="{FF2B5EF4-FFF2-40B4-BE49-F238E27FC236}">
                    <a16:creationId xmlns:a16="http://schemas.microsoft.com/office/drawing/2014/main" id="{A730D7B1-49A6-495A-A16F-EC5FA797CDE5}"/>
                  </a:ext>
                </a:extLst>
              </p14:cNvPr>
              <p14:cNvContentPartPr/>
              <p14:nvPr/>
            </p14:nvContentPartPr>
            <p14:xfrm>
              <a:off x="3124013" y="2674867"/>
              <a:ext cx="88200" cy="46080"/>
            </p14:xfrm>
          </p:contentPart>
        </mc:Choice>
        <mc:Fallback>
          <p:pic>
            <p:nvPicPr>
              <p:cNvPr id="241" name="Freihand 240">
                <a:extLst>
                  <a:ext uri="{FF2B5EF4-FFF2-40B4-BE49-F238E27FC236}">
                    <a16:creationId xmlns:a16="http://schemas.microsoft.com/office/drawing/2014/main" id="{A730D7B1-49A6-495A-A16F-EC5FA797CDE5}"/>
                  </a:ext>
                </a:extLst>
              </p:cNvPr>
              <p:cNvPicPr/>
              <p:nvPr/>
            </p:nvPicPr>
            <p:blipFill>
              <a:blip r:embed="rId153"/>
              <a:stretch>
                <a:fillRect/>
              </a:stretch>
            </p:blipFill>
            <p:spPr>
              <a:xfrm>
                <a:off x="3119693" y="2670547"/>
                <a:ext cx="9684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242" name="Freihand 241">
                <a:extLst>
                  <a:ext uri="{FF2B5EF4-FFF2-40B4-BE49-F238E27FC236}">
                    <a16:creationId xmlns:a16="http://schemas.microsoft.com/office/drawing/2014/main" id="{540EA0DB-A528-4430-801E-FFFB46A249B6}"/>
                  </a:ext>
                </a:extLst>
              </p14:cNvPr>
              <p14:cNvContentPartPr/>
              <p14:nvPr/>
            </p14:nvContentPartPr>
            <p14:xfrm>
              <a:off x="3177293" y="2677027"/>
              <a:ext cx="74160" cy="163440"/>
            </p14:xfrm>
          </p:contentPart>
        </mc:Choice>
        <mc:Fallback>
          <p:pic>
            <p:nvPicPr>
              <p:cNvPr id="242" name="Freihand 241">
                <a:extLst>
                  <a:ext uri="{FF2B5EF4-FFF2-40B4-BE49-F238E27FC236}">
                    <a16:creationId xmlns:a16="http://schemas.microsoft.com/office/drawing/2014/main" id="{540EA0DB-A528-4430-801E-FFFB46A249B6}"/>
                  </a:ext>
                </a:extLst>
              </p:cNvPr>
              <p:cNvPicPr/>
              <p:nvPr/>
            </p:nvPicPr>
            <p:blipFill>
              <a:blip r:embed="rId155"/>
              <a:stretch>
                <a:fillRect/>
              </a:stretch>
            </p:blipFill>
            <p:spPr>
              <a:xfrm>
                <a:off x="3172973" y="2672707"/>
                <a:ext cx="8280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259" name="Freihand 258">
                <a:extLst>
                  <a:ext uri="{FF2B5EF4-FFF2-40B4-BE49-F238E27FC236}">
                    <a16:creationId xmlns:a16="http://schemas.microsoft.com/office/drawing/2014/main" id="{8C5A9520-0F08-4475-96CB-A4BB8611761D}"/>
                  </a:ext>
                </a:extLst>
              </p14:cNvPr>
              <p14:cNvContentPartPr/>
              <p14:nvPr/>
            </p14:nvContentPartPr>
            <p14:xfrm>
              <a:off x="3003413" y="2547067"/>
              <a:ext cx="59400" cy="277560"/>
            </p14:xfrm>
          </p:contentPart>
        </mc:Choice>
        <mc:Fallback>
          <p:pic>
            <p:nvPicPr>
              <p:cNvPr id="259" name="Freihand 258">
                <a:extLst>
                  <a:ext uri="{FF2B5EF4-FFF2-40B4-BE49-F238E27FC236}">
                    <a16:creationId xmlns:a16="http://schemas.microsoft.com/office/drawing/2014/main" id="{8C5A9520-0F08-4475-96CB-A4BB8611761D}"/>
                  </a:ext>
                </a:extLst>
              </p:cNvPr>
              <p:cNvPicPr/>
              <p:nvPr/>
            </p:nvPicPr>
            <p:blipFill>
              <a:blip r:embed="rId157"/>
              <a:stretch>
                <a:fillRect/>
              </a:stretch>
            </p:blipFill>
            <p:spPr>
              <a:xfrm>
                <a:off x="2999093" y="2542747"/>
                <a:ext cx="6804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260" name="Freihand 259">
                <a:extLst>
                  <a:ext uri="{FF2B5EF4-FFF2-40B4-BE49-F238E27FC236}">
                    <a16:creationId xmlns:a16="http://schemas.microsoft.com/office/drawing/2014/main" id="{115E469E-7D48-4745-A084-4E1112E941A1}"/>
                  </a:ext>
                </a:extLst>
              </p14:cNvPr>
              <p14:cNvContentPartPr/>
              <p14:nvPr/>
            </p14:nvContentPartPr>
            <p14:xfrm>
              <a:off x="2935733" y="2445907"/>
              <a:ext cx="2454840" cy="449640"/>
            </p14:xfrm>
          </p:contentPart>
        </mc:Choice>
        <mc:Fallback>
          <p:pic>
            <p:nvPicPr>
              <p:cNvPr id="260" name="Freihand 259">
                <a:extLst>
                  <a:ext uri="{FF2B5EF4-FFF2-40B4-BE49-F238E27FC236}">
                    <a16:creationId xmlns:a16="http://schemas.microsoft.com/office/drawing/2014/main" id="{115E469E-7D48-4745-A084-4E1112E941A1}"/>
                  </a:ext>
                </a:extLst>
              </p:cNvPr>
              <p:cNvPicPr/>
              <p:nvPr/>
            </p:nvPicPr>
            <p:blipFill>
              <a:blip r:embed="rId159"/>
              <a:stretch>
                <a:fillRect/>
              </a:stretch>
            </p:blipFill>
            <p:spPr>
              <a:xfrm>
                <a:off x="2931413" y="2441587"/>
                <a:ext cx="2463480" cy="4582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262" name="Freihand 261">
                <a:extLst>
                  <a:ext uri="{FF2B5EF4-FFF2-40B4-BE49-F238E27FC236}">
                    <a16:creationId xmlns:a16="http://schemas.microsoft.com/office/drawing/2014/main" id="{62BB3D22-B2B0-4DC5-A08B-6EE35D455A7C}"/>
                  </a:ext>
                </a:extLst>
              </p14:cNvPr>
              <p14:cNvContentPartPr/>
              <p14:nvPr/>
            </p14:nvContentPartPr>
            <p14:xfrm>
              <a:off x="2374853" y="2637427"/>
              <a:ext cx="135720" cy="189360"/>
            </p14:xfrm>
          </p:contentPart>
        </mc:Choice>
        <mc:Fallback>
          <p:pic>
            <p:nvPicPr>
              <p:cNvPr id="262" name="Freihand 261">
                <a:extLst>
                  <a:ext uri="{FF2B5EF4-FFF2-40B4-BE49-F238E27FC236}">
                    <a16:creationId xmlns:a16="http://schemas.microsoft.com/office/drawing/2014/main" id="{62BB3D22-B2B0-4DC5-A08B-6EE35D455A7C}"/>
                  </a:ext>
                </a:extLst>
              </p:cNvPr>
              <p:cNvPicPr/>
              <p:nvPr/>
            </p:nvPicPr>
            <p:blipFill>
              <a:blip r:embed="rId161"/>
              <a:stretch>
                <a:fillRect/>
              </a:stretch>
            </p:blipFill>
            <p:spPr>
              <a:xfrm>
                <a:off x="2370533" y="2633107"/>
                <a:ext cx="14436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263" name="Freihand 262">
                <a:extLst>
                  <a:ext uri="{FF2B5EF4-FFF2-40B4-BE49-F238E27FC236}">
                    <a16:creationId xmlns:a16="http://schemas.microsoft.com/office/drawing/2014/main" id="{E0BD8C90-8D6B-4E4B-91DF-6EF767983EF4}"/>
                  </a:ext>
                </a:extLst>
              </p14:cNvPr>
              <p14:cNvContentPartPr/>
              <p14:nvPr/>
            </p14:nvContentPartPr>
            <p14:xfrm>
              <a:off x="2580053" y="2623387"/>
              <a:ext cx="151920" cy="161280"/>
            </p14:xfrm>
          </p:contentPart>
        </mc:Choice>
        <mc:Fallback>
          <p:pic>
            <p:nvPicPr>
              <p:cNvPr id="263" name="Freihand 262">
                <a:extLst>
                  <a:ext uri="{FF2B5EF4-FFF2-40B4-BE49-F238E27FC236}">
                    <a16:creationId xmlns:a16="http://schemas.microsoft.com/office/drawing/2014/main" id="{E0BD8C90-8D6B-4E4B-91DF-6EF767983EF4}"/>
                  </a:ext>
                </a:extLst>
              </p:cNvPr>
              <p:cNvPicPr/>
              <p:nvPr/>
            </p:nvPicPr>
            <p:blipFill>
              <a:blip r:embed="rId163"/>
              <a:stretch>
                <a:fillRect/>
              </a:stretch>
            </p:blipFill>
            <p:spPr>
              <a:xfrm>
                <a:off x="2575733" y="2619067"/>
                <a:ext cx="16056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264" name="Freihand 263">
                <a:extLst>
                  <a:ext uri="{FF2B5EF4-FFF2-40B4-BE49-F238E27FC236}">
                    <a16:creationId xmlns:a16="http://schemas.microsoft.com/office/drawing/2014/main" id="{513FF124-ACE9-4A89-843F-C86542EF8A0C}"/>
                  </a:ext>
                </a:extLst>
              </p14:cNvPr>
              <p14:cNvContentPartPr/>
              <p14:nvPr/>
            </p14:nvContentPartPr>
            <p14:xfrm>
              <a:off x="2838173" y="2649667"/>
              <a:ext cx="39240" cy="8280"/>
            </p14:xfrm>
          </p:contentPart>
        </mc:Choice>
        <mc:Fallback>
          <p:pic>
            <p:nvPicPr>
              <p:cNvPr id="264" name="Freihand 263">
                <a:extLst>
                  <a:ext uri="{FF2B5EF4-FFF2-40B4-BE49-F238E27FC236}">
                    <a16:creationId xmlns:a16="http://schemas.microsoft.com/office/drawing/2014/main" id="{513FF124-ACE9-4A89-843F-C86542EF8A0C}"/>
                  </a:ext>
                </a:extLst>
              </p:cNvPr>
              <p:cNvPicPr/>
              <p:nvPr/>
            </p:nvPicPr>
            <p:blipFill>
              <a:blip r:embed="rId165"/>
              <a:stretch>
                <a:fillRect/>
              </a:stretch>
            </p:blipFill>
            <p:spPr>
              <a:xfrm>
                <a:off x="2833853" y="2645347"/>
                <a:ext cx="478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265" name="Freihand 264">
                <a:extLst>
                  <a:ext uri="{FF2B5EF4-FFF2-40B4-BE49-F238E27FC236}">
                    <a16:creationId xmlns:a16="http://schemas.microsoft.com/office/drawing/2014/main" id="{2822EB9E-A343-408B-930E-780F353ADE95}"/>
                  </a:ext>
                </a:extLst>
              </p14:cNvPr>
              <p14:cNvContentPartPr/>
              <p14:nvPr/>
            </p14:nvContentPartPr>
            <p14:xfrm>
              <a:off x="2870573" y="2716987"/>
              <a:ext cx="360" cy="360"/>
            </p14:xfrm>
          </p:contentPart>
        </mc:Choice>
        <mc:Fallback>
          <p:pic>
            <p:nvPicPr>
              <p:cNvPr id="265" name="Freihand 264">
                <a:extLst>
                  <a:ext uri="{FF2B5EF4-FFF2-40B4-BE49-F238E27FC236}">
                    <a16:creationId xmlns:a16="http://schemas.microsoft.com/office/drawing/2014/main" id="{2822EB9E-A343-408B-930E-780F353ADE95}"/>
                  </a:ext>
                </a:extLst>
              </p:cNvPr>
              <p:cNvPicPr/>
              <p:nvPr/>
            </p:nvPicPr>
            <p:blipFill>
              <a:blip r:embed="rId7"/>
              <a:stretch>
                <a:fillRect/>
              </a:stretch>
            </p:blipFill>
            <p:spPr>
              <a:xfrm>
                <a:off x="2866253" y="2712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71" name="Freihand 70">
                <a:extLst>
                  <a:ext uri="{FF2B5EF4-FFF2-40B4-BE49-F238E27FC236}">
                    <a16:creationId xmlns:a16="http://schemas.microsoft.com/office/drawing/2014/main" id="{0F2516AC-467B-4F82-8F18-0A0621E4DE6E}"/>
                  </a:ext>
                </a:extLst>
              </p14:cNvPr>
              <p14:cNvContentPartPr/>
              <p14:nvPr/>
            </p14:nvContentPartPr>
            <p14:xfrm>
              <a:off x="2982533" y="806467"/>
              <a:ext cx="152640" cy="18000"/>
            </p14:xfrm>
          </p:contentPart>
        </mc:Choice>
        <mc:Fallback>
          <p:pic>
            <p:nvPicPr>
              <p:cNvPr id="71" name="Freihand 70">
                <a:extLst>
                  <a:ext uri="{FF2B5EF4-FFF2-40B4-BE49-F238E27FC236}">
                    <a16:creationId xmlns:a16="http://schemas.microsoft.com/office/drawing/2014/main" id="{0F2516AC-467B-4F82-8F18-0A0621E4DE6E}"/>
                  </a:ext>
                </a:extLst>
              </p:cNvPr>
              <p:cNvPicPr/>
              <p:nvPr/>
            </p:nvPicPr>
            <p:blipFill>
              <a:blip r:embed="rId168"/>
              <a:stretch>
                <a:fillRect/>
              </a:stretch>
            </p:blipFill>
            <p:spPr>
              <a:xfrm>
                <a:off x="2978213" y="802147"/>
                <a:ext cx="16128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72" name="Freihand 71">
                <a:extLst>
                  <a:ext uri="{FF2B5EF4-FFF2-40B4-BE49-F238E27FC236}">
                    <a16:creationId xmlns:a16="http://schemas.microsoft.com/office/drawing/2014/main" id="{C59F9414-401F-483F-BA1B-150CBC59EA9B}"/>
                  </a:ext>
                </a:extLst>
              </p14:cNvPr>
              <p14:cNvContentPartPr/>
              <p14:nvPr/>
            </p14:nvContentPartPr>
            <p14:xfrm>
              <a:off x="3010253" y="856867"/>
              <a:ext cx="139320" cy="8280"/>
            </p14:xfrm>
          </p:contentPart>
        </mc:Choice>
        <mc:Fallback>
          <p:pic>
            <p:nvPicPr>
              <p:cNvPr id="72" name="Freihand 71">
                <a:extLst>
                  <a:ext uri="{FF2B5EF4-FFF2-40B4-BE49-F238E27FC236}">
                    <a16:creationId xmlns:a16="http://schemas.microsoft.com/office/drawing/2014/main" id="{C59F9414-401F-483F-BA1B-150CBC59EA9B}"/>
                  </a:ext>
                </a:extLst>
              </p:cNvPr>
              <p:cNvPicPr/>
              <p:nvPr/>
            </p:nvPicPr>
            <p:blipFill>
              <a:blip r:embed="rId170"/>
              <a:stretch>
                <a:fillRect/>
              </a:stretch>
            </p:blipFill>
            <p:spPr>
              <a:xfrm>
                <a:off x="3005933" y="852547"/>
                <a:ext cx="1479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74" name="Freihand 73">
                <a:extLst>
                  <a:ext uri="{FF2B5EF4-FFF2-40B4-BE49-F238E27FC236}">
                    <a16:creationId xmlns:a16="http://schemas.microsoft.com/office/drawing/2014/main" id="{CB69D0AE-5D7E-4345-9222-21D58462433E}"/>
                  </a:ext>
                </a:extLst>
              </p14:cNvPr>
              <p14:cNvContentPartPr/>
              <p14:nvPr/>
            </p14:nvContentPartPr>
            <p14:xfrm>
              <a:off x="3241733" y="776227"/>
              <a:ext cx="113400" cy="82440"/>
            </p14:xfrm>
          </p:contentPart>
        </mc:Choice>
        <mc:Fallback>
          <p:pic>
            <p:nvPicPr>
              <p:cNvPr id="74" name="Freihand 73">
                <a:extLst>
                  <a:ext uri="{FF2B5EF4-FFF2-40B4-BE49-F238E27FC236}">
                    <a16:creationId xmlns:a16="http://schemas.microsoft.com/office/drawing/2014/main" id="{CB69D0AE-5D7E-4345-9222-21D58462433E}"/>
                  </a:ext>
                </a:extLst>
              </p:cNvPr>
              <p:cNvPicPr/>
              <p:nvPr/>
            </p:nvPicPr>
            <p:blipFill>
              <a:blip r:embed="rId172"/>
              <a:stretch>
                <a:fillRect/>
              </a:stretch>
            </p:blipFill>
            <p:spPr>
              <a:xfrm>
                <a:off x="3237413" y="771907"/>
                <a:ext cx="12204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75" name="Freihand 74">
                <a:extLst>
                  <a:ext uri="{FF2B5EF4-FFF2-40B4-BE49-F238E27FC236}">
                    <a16:creationId xmlns:a16="http://schemas.microsoft.com/office/drawing/2014/main" id="{026110C1-A0A5-4DAA-B79D-1846E046AC80}"/>
                  </a:ext>
                </a:extLst>
              </p14:cNvPr>
              <p14:cNvContentPartPr/>
              <p14:nvPr/>
            </p14:nvContentPartPr>
            <p14:xfrm>
              <a:off x="3408773" y="779107"/>
              <a:ext cx="78840" cy="74880"/>
            </p14:xfrm>
          </p:contentPart>
        </mc:Choice>
        <mc:Fallback>
          <p:pic>
            <p:nvPicPr>
              <p:cNvPr id="75" name="Freihand 74">
                <a:extLst>
                  <a:ext uri="{FF2B5EF4-FFF2-40B4-BE49-F238E27FC236}">
                    <a16:creationId xmlns:a16="http://schemas.microsoft.com/office/drawing/2014/main" id="{026110C1-A0A5-4DAA-B79D-1846E046AC80}"/>
                  </a:ext>
                </a:extLst>
              </p:cNvPr>
              <p:cNvPicPr/>
              <p:nvPr/>
            </p:nvPicPr>
            <p:blipFill>
              <a:blip r:embed="rId174"/>
              <a:stretch>
                <a:fillRect/>
              </a:stretch>
            </p:blipFill>
            <p:spPr>
              <a:xfrm>
                <a:off x="3404453" y="774787"/>
                <a:ext cx="874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76" name="Freihand 75">
                <a:extLst>
                  <a:ext uri="{FF2B5EF4-FFF2-40B4-BE49-F238E27FC236}">
                    <a16:creationId xmlns:a16="http://schemas.microsoft.com/office/drawing/2014/main" id="{3AACD039-D82B-4555-ABBF-99CBFAD957FC}"/>
                  </a:ext>
                </a:extLst>
              </p14:cNvPr>
              <p14:cNvContentPartPr/>
              <p14:nvPr/>
            </p14:nvContentPartPr>
            <p14:xfrm>
              <a:off x="3515333" y="766867"/>
              <a:ext cx="101160" cy="96120"/>
            </p14:xfrm>
          </p:contentPart>
        </mc:Choice>
        <mc:Fallback>
          <p:pic>
            <p:nvPicPr>
              <p:cNvPr id="76" name="Freihand 75">
                <a:extLst>
                  <a:ext uri="{FF2B5EF4-FFF2-40B4-BE49-F238E27FC236}">
                    <a16:creationId xmlns:a16="http://schemas.microsoft.com/office/drawing/2014/main" id="{3AACD039-D82B-4555-ABBF-99CBFAD957FC}"/>
                  </a:ext>
                </a:extLst>
              </p:cNvPr>
              <p:cNvPicPr/>
              <p:nvPr/>
            </p:nvPicPr>
            <p:blipFill>
              <a:blip r:embed="rId176"/>
              <a:stretch>
                <a:fillRect/>
              </a:stretch>
            </p:blipFill>
            <p:spPr>
              <a:xfrm>
                <a:off x="3511013" y="762547"/>
                <a:ext cx="1098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78" name="Freihand 77">
                <a:extLst>
                  <a:ext uri="{FF2B5EF4-FFF2-40B4-BE49-F238E27FC236}">
                    <a16:creationId xmlns:a16="http://schemas.microsoft.com/office/drawing/2014/main" id="{945127D7-4C31-4592-A054-53FC3F985ABA}"/>
                  </a:ext>
                </a:extLst>
              </p14:cNvPr>
              <p14:cNvContentPartPr/>
              <p14:nvPr/>
            </p14:nvContentPartPr>
            <p14:xfrm>
              <a:off x="3720893" y="800347"/>
              <a:ext cx="21240" cy="82080"/>
            </p14:xfrm>
          </p:contentPart>
        </mc:Choice>
        <mc:Fallback>
          <p:pic>
            <p:nvPicPr>
              <p:cNvPr id="78" name="Freihand 77">
                <a:extLst>
                  <a:ext uri="{FF2B5EF4-FFF2-40B4-BE49-F238E27FC236}">
                    <a16:creationId xmlns:a16="http://schemas.microsoft.com/office/drawing/2014/main" id="{945127D7-4C31-4592-A054-53FC3F985ABA}"/>
                  </a:ext>
                </a:extLst>
              </p:cNvPr>
              <p:cNvPicPr/>
              <p:nvPr/>
            </p:nvPicPr>
            <p:blipFill>
              <a:blip r:embed="rId178"/>
              <a:stretch>
                <a:fillRect/>
              </a:stretch>
            </p:blipFill>
            <p:spPr>
              <a:xfrm>
                <a:off x="3716573" y="796027"/>
                <a:ext cx="298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79" name="Freihand 78">
                <a:extLst>
                  <a:ext uri="{FF2B5EF4-FFF2-40B4-BE49-F238E27FC236}">
                    <a16:creationId xmlns:a16="http://schemas.microsoft.com/office/drawing/2014/main" id="{D6020621-93B3-4F4C-AC6E-F5F5ACC5DFA6}"/>
                  </a:ext>
                </a:extLst>
              </p14:cNvPr>
              <p14:cNvContentPartPr/>
              <p14:nvPr/>
            </p14:nvContentPartPr>
            <p14:xfrm>
              <a:off x="3706133" y="827347"/>
              <a:ext cx="97200" cy="5760"/>
            </p14:xfrm>
          </p:contentPart>
        </mc:Choice>
        <mc:Fallback>
          <p:pic>
            <p:nvPicPr>
              <p:cNvPr id="79" name="Freihand 78">
                <a:extLst>
                  <a:ext uri="{FF2B5EF4-FFF2-40B4-BE49-F238E27FC236}">
                    <a16:creationId xmlns:a16="http://schemas.microsoft.com/office/drawing/2014/main" id="{D6020621-93B3-4F4C-AC6E-F5F5ACC5DFA6}"/>
                  </a:ext>
                </a:extLst>
              </p:cNvPr>
              <p:cNvPicPr/>
              <p:nvPr/>
            </p:nvPicPr>
            <p:blipFill>
              <a:blip r:embed="rId180"/>
              <a:stretch>
                <a:fillRect/>
              </a:stretch>
            </p:blipFill>
            <p:spPr>
              <a:xfrm>
                <a:off x="3701813" y="823027"/>
                <a:ext cx="10584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80" name="Freihand 79">
                <a:extLst>
                  <a:ext uri="{FF2B5EF4-FFF2-40B4-BE49-F238E27FC236}">
                    <a16:creationId xmlns:a16="http://schemas.microsoft.com/office/drawing/2014/main" id="{22702FF4-E1FF-4DD9-98B8-72715298F915}"/>
                  </a:ext>
                </a:extLst>
              </p14:cNvPr>
              <p14:cNvContentPartPr/>
              <p14:nvPr/>
            </p14:nvContentPartPr>
            <p14:xfrm>
              <a:off x="3859493" y="771187"/>
              <a:ext cx="120960" cy="131760"/>
            </p14:xfrm>
          </p:contentPart>
        </mc:Choice>
        <mc:Fallback>
          <p:pic>
            <p:nvPicPr>
              <p:cNvPr id="80" name="Freihand 79">
                <a:extLst>
                  <a:ext uri="{FF2B5EF4-FFF2-40B4-BE49-F238E27FC236}">
                    <a16:creationId xmlns:a16="http://schemas.microsoft.com/office/drawing/2014/main" id="{22702FF4-E1FF-4DD9-98B8-72715298F915}"/>
                  </a:ext>
                </a:extLst>
              </p:cNvPr>
              <p:cNvPicPr/>
              <p:nvPr/>
            </p:nvPicPr>
            <p:blipFill>
              <a:blip r:embed="rId182"/>
              <a:stretch>
                <a:fillRect/>
              </a:stretch>
            </p:blipFill>
            <p:spPr>
              <a:xfrm>
                <a:off x="3855173" y="766867"/>
                <a:ext cx="1296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81" name="Freihand 80">
                <a:extLst>
                  <a:ext uri="{FF2B5EF4-FFF2-40B4-BE49-F238E27FC236}">
                    <a16:creationId xmlns:a16="http://schemas.microsoft.com/office/drawing/2014/main" id="{BC6A09BA-BDDE-47A4-8F40-C28DDE876301}"/>
                  </a:ext>
                </a:extLst>
              </p14:cNvPr>
              <p14:cNvContentPartPr/>
              <p14:nvPr/>
            </p14:nvContentPartPr>
            <p14:xfrm>
              <a:off x="3991973" y="767587"/>
              <a:ext cx="107280" cy="117360"/>
            </p14:xfrm>
          </p:contentPart>
        </mc:Choice>
        <mc:Fallback>
          <p:pic>
            <p:nvPicPr>
              <p:cNvPr id="81" name="Freihand 80">
                <a:extLst>
                  <a:ext uri="{FF2B5EF4-FFF2-40B4-BE49-F238E27FC236}">
                    <a16:creationId xmlns:a16="http://schemas.microsoft.com/office/drawing/2014/main" id="{BC6A09BA-BDDE-47A4-8F40-C28DDE876301}"/>
                  </a:ext>
                </a:extLst>
              </p:cNvPr>
              <p:cNvPicPr/>
              <p:nvPr/>
            </p:nvPicPr>
            <p:blipFill>
              <a:blip r:embed="rId184"/>
              <a:stretch>
                <a:fillRect/>
              </a:stretch>
            </p:blipFill>
            <p:spPr>
              <a:xfrm>
                <a:off x="3987653" y="763267"/>
                <a:ext cx="1159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82" name="Freihand 81">
                <a:extLst>
                  <a:ext uri="{FF2B5EF4-FFF2-40B4-BE49-F238E27FC236}">
                    <a16:creationId xmlns:a16="http://schemas.microsoft.com/office/drawing/2014/main" id="{82203430-7390-4243-8171-767EC91040F8}"/>
                  </a:ext>
                </a:extLst>
              </p14:cNvPr>
              <p14:cNvContentPartPr/>
              <p14:nvPr/>
            </p14:nvContentPartPr>
            <p14:xfrm>
              <a:off x="4157933" y="815467"/>
              <a:ext cx="76320" cy="59760"/>
            </p14:xfrm>
          </p:contentPart>
        </mc:Choice>
        <mc:Fallback>
          <p:pic>
            <p:nvPicPr>
              <p:cNvPr id="82" name="Freihand 81">
                <a:extLst>
                  <a:ext uri="{FF2B5EF4-FFF2-40B4-BE49-F238E27FC236}">
                    <a16:creationId xmlns:a16="http://schemas.microsoft.com/office/drawing/2014/main" id="{82203430-7390-4243-8171-767EC91040F8}"/>
                  </a:ext>
                </a:extLst>
              </p:cNvPr>
              <p:cNvPicPr/>
              <p:nvPr/>
            </p:nvPicPr>
            <p:blipFill>
              <a:blip r:embed="rId186"/>
              <a:stretch>
                <a:fillRect/>
              </a:stretch>
            </p:blipFill>
            <p:spPr>
              <a:xfrm>
                <a:off x="4153613" y="811147"/>
                <a:ext cx="849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83" name="Freihand 82">
                <a:extLst>
                  <a:ext uri="{FF2B5EF4-FFF2-40B4-BE49-F238E27FC236}">
                    <a16:creationId xmlns:a16="http://schemas.microsoft.com/office/drawing/2014/main" id="{5065FAEA-B670-4DE5-B416-38C357CC1196}"/>
                  </a:ext>
                </a:extLst>
              </p14:cNvPr>
              <p14:cNvContentPartPr/>
              <p14:nvPr/>
            </p14:nvContentPartPr>
            <p14:xfrm>
              <a:off x="4166573" y="832387"/>
              <a:ext cx="70560" cy="119160"/>
            </p14:xfrm>
          </p:contentPart>
        </mc:Choice>
        <mc:Fallback>
          <p:pic>
            <p:nvPicPr>
              <p:cNvPr id="83" name="Freihand 82">
                <a:extLst>
                  <a:ext uri="{FF2B5EF4-FFF2-40B4-BE49-F238E27FC236}">
                    <a16:creationId xmlns:a16="http://schemas.microsoft.com/office/drawing/2014/main" id="{5065FAEA-B670-4DE5-B416-38C357CC1196}"/>
                  </a:ext>
                </a:extLst>
              </p:cNvPr>
              <p:cNvPicPr/>
              <p:nvPr/>
            </p:nvPicPr>
            <p:blipFill>
              <a:blip r:embed="rId188"/>
              <a:stretch>
                <a:fillRect/>
              </a:stretch>
            </p:blipFill>
            <p:spPr>
              <a:xfrm>
                <a:off x="4162253" y="828067"/>
                <a:ext cx="792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85" name="Freihand 84">
                <a:extLst>
                  <a:ext uri="{FF2B5EF4-FFF2-40B4-BE49-F238E27FC236}">
                    <a16:creationId xmlns:a16="http://schemas.microsoft.com/office/drawing/2014/main" id="{92F2A43E-2CB5-41A2-A7E0-CD6DA8A9B387}"/>
                  </a:ext>
                </a:extLst>
              </p14:cNvPr>
              <p14:cNvContentPartPr/>
              <p14:nvPr/>
            </p14:nvContentPartPr>
            <p14:xfrm>
              <a:off x="4414253" y="823387"/>
              <a:ext cx="109800" cy="12600"/>
            </p14:xfrm>
          </p:contentPart>
        </mc:Choice>
        <mc:Fallback>
          <p:pic>
            <p:nvPicPr>
              <p:cNvPr id="85" name="Freihand 84">
                <a:extLst>
                  <a:ext uri="{FF2B5EF4-FFF2-40B4-BE49-F238E27FC236}">
                    <a16:creationId xmlns:a16="http://schemas.microsoft.com/office/drawing/2014/main" id="{92F2A43E-2CB5-41A2-A7E0-CD6DA8A9B387}"/>
                  </a:ext>
                </a:extLst>
              </p:cNvPr>
              <p:cNvPicPr/>
              <p:nvPr/>
            </p:nvPicPr>
            <p:blipFill>
              <a:blip r:embed="rId190"/>
              <a:stretch>
                <a:fillRect/>
              </a:stretch>
            </p:blipFill>
            <p:spPr>
              <a:xfrm>
                <a:off x="4409933" y="819067"/>
                <a:ext cx="11844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86" name="Freihand 85">
                <a:extLst>
                  <a:ext uri="{FF2B5EF4-FFF2-40B4-BE49-F238E27FC236}">
                    <a16:creationId xmlns:a16="http://schemas.microsoft.com/office/drawing/2014/main" id="{0E176684-3C38-4D9D-B4A9-0E5DA2396D26}"/>
                  </a:ext>
                </a:extLst>
              </p14:cNvPr>
              <p14:cNvContentPartPr/>
              <p14:nvPr/>
            </p14:nvContentPartPr>
            <p14:xfrm>
              <a:off x="4583093" y="773707"/>
              <a:ext cx="75600" cy="99000"/>
            </p14:xfrm>
          </p:contentPart>
        </mc:Choice>
        <mc:Fallback>
          <p:pic>
            <p:nvPicPr>
              <p:cNvPr id="86" name="Freihand 85">
                <a:extLst>
                  <a:ext uri="{FF2B5EF4-FFF2-40B4-BE49-F238E27FC236}">
                    <a16:creationId xmlns:a16="http://schemas.microsoft.com/office/drawing/2014/main" id="{0E176684-3C38-4D9D-B4A9-0E5DA2396D26}"/>
                  </a:ext>
                </a:extLst>
              </p:cNvPr>
              <p:cNvPicPr/>
              <p:nvPr/>
            </p:nvPicPr>
            <p:blipFill>
              <a:blip r:embed="rId192"/>
              <a:stretch>
                <a:fillRect/>
              </a:stretch>
            </p:blipFill>
            <p:spPr>
              <a:xfrm>
                <a:off x="4578773" y="769387"/>
                <a:ext cx="842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87" name="Freihand 86">
                <a:extLst>
                  <a:ext uri="{FF2B5EF4-FFF2-40B4-BE49-F238E27FC236}">
                    <a16:creationId xmlns:a16="http://schemas.microsoft.com/office/drawing/2014/main" id="{E7042CA8-BDC0-44E8-BFB0-373436EB6127}"/>
                  </a:ext>
                </a:extLst>
              </p14:cNvPr>
              <p14:cNvContentPartPr/>
              <p14:nvPr/>
            </p14:nvContentPartPr>
            <p14:xfrm>
              <a:off x="4698293" y="790267"/>
              <a:ext cx="103680" cy="61200"/>
            </p14:xfrm>
          </p:contentPart>
        </mc:Choice>
        <mc:Fallback>
          <p:pic>
            <p:nvPicPr>
              <p:cNvPr id="87" name="Freihand 86">
                <a:extLst>
                  <a:ext uri="{FF2B5EF4-FFF2-40B4-BE49-F238E27FC236}">
                    <a16:creationId xmlns:a16="http://schemas.microsoft.com/office/drawing/2014/main" id="{E7042CA8-BDC0-44E8-BFB0-373436EB6127}"/>
                  </a:ext>
                </a:extLst>
              </p:cNvPr>
              <p:cNvPicPr/>
              <p:nvPr/>
            </p:nvPicPr>
            <p:blipFill>
              <a:blip r:embed="rId194"/>
              <a:stretch>
                <a:fillRect/>
              </a:stretch>
            </p:blipFill>
            <p:spPr>
              <a:xfrm>
                <a:off x="4693973" y="785947"/>
                <a:ext cx="11232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88" name="Freihand 87">
                <a:extLst>
                  <a:ext uri="{FF2B5EF4-FFF2-40B4-BE49-F238E27FC236}">
                    <a16:creationId xmlns:a16="http://schemas.microsoft.com/office/drawing/2014/main" id="{582F25E1-8ACF-4381-8653-A83557583105}"/>
                  </a:ext>
                </a:extLst>
              </p14:cNvPr>
              <p14:cNvContentPartPr/>
              <p14:nvPr/>
            </p14:nvContentPartPr>
            <p14:xfrm>
              <a:off x="4823213" y="788467"/>
              <a:ext cx="115920" cy="69120"/>
            </p14:xfrm>
          </p:contentPart>
        </mc:Choice>
        <mc:Fallback>
          <p:pic>
            <p:nvPicPr>
              <p:cNvPr id="88" name="Freihand 87">
                <a:extLst>
                  <a:ext uri="{FF2B5EF4-FFF2-40B4-BE49-F238E27FC236}">
                    <a16:creationId xmlns:a16="http://schemas.microsoft.com/office/drawing/2014/main" id="{582F25E1-8ACF-4381-8653-A83557583105}"/>
                  </a:ext>
                </a:extLst>
              </p:cNvPr>
              <p:cNvPicPr/>
              <p:nvPr/>
            </p:nvPicPr>
            <p:blipFill>
              <a:blip r:embed="rId196"/>
              <a:stretch>
                <a:fillRect/>
              </a:stretch>
            </p:blipFill>
            <p:spPr>
              <a:xfrm>
                <a:off x="4818893" y="784147"/>
                <a:ext cx="12456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90" name="Freihand 89">
                <a:extLst>
                  <a:ext uri="{FF2B5EF4-FFF2-40B4-BE49-F238E27FC236}">
                    <a16:creationId xmlns:a16="http://schemas.microsoft.com/office/drawing/2014/main" id="{853EB5F1-A346-4E38-9D66-B3D37D050141}"/>
                  </a:ext>
                </a:extLst>
              </p14:cNvPr>
              <p14:cNvContentPartPr/>
              <p14:nvPr/>
            </p14:nvContentPartPr>
            <p14:xfrm>
              <a:off x="5003213" y="783787"/>
              <a:ext cx="68040" cy="64080"/>
            </p14:xfrm>
          </p:contentPart>
        </mc:Choice>
        <mc:Fallback>
          <p:pic>
            <p:nvPicPr>
              <p:cNvPr id="90" name="Freihand 89">
                <a:extLst>
                  <a:ext uri="{FF2B5EF4-FFF2-40B4-BE49-F238E27FC236}">
                    <a16:creationId xmlns:a16="http://schemas.microsoft.com/office/drawing/2014/main" id="{853EB5F1-A346-4E38-9D66-B3D37D050141}"/>
                  </a:ext>
                </a:extLst>
              </p:cNvPr>
              <p:cNvPicPr/>
              <p:nvPr/>
            </p:nvPicPr>
            <p:blipFill>
              <a:blip r:embed="rId198"/>
              <a:stretch>
                <a:fillRect/>
              </a:stretch>
            </p:blipFill>
            <p:spPr>
              <a:xfrm>
                <a:off x="4998893" y="779467"/>
                <a:ext cx="7668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91" name="Freihand 90">
                <a:extLst>
                  <a:ext uri="{FF2B5EF4-FFF2-40B4-BE49-F238E27FC236}">
                    <a16:creationId xmlns:a16="http://schemas.microsoft.com/office/drawing/2014/main" id="{C133722A-06FB-4796-A57B-ACC6D56A24CF}"/>
                  </a:ext>
                </a:extLst>
              </p14:cNvPr>
              <p14:cNvContentPartPr/>
              <p14:nvPr/>
            </p14:nvContentPartPr>
            <p14:xfrm>
              <a:off x="5023013" y="707827"/>
              <a:ext cx="1080" cy="6480"/>
            </p14:xfrm>
          </p:contentPart>
        </mc:Choice>
        <mc:Fallback>
          <p:pic>
            <p:nvPicPr>
              <p:cNvPr id="91" name="Freihand 90">
                <a:extLst>
                  <a:ext uri="{FF2B5EF4-FFF2-40B4-BE49-F238E27FC236}">
                    <a16:creationId xmlns:a16="http://schemas.microsoft.com/office/drawing/2014/main" id="{C133722A-06FB-4796-A57B-ACC6D56A24CF}"/>
                  </a:ext>
                </a:extLst>
              </p:cNvPr>
              <p:cNvPicPr/>
              <p:nvPr/>
            </p:nvPicPr>
            <p:blipFill>
              <a:blip r:embed="rId200"/>
              <a:stretch>
                <a:fillRect/>
              </a:stretch>
            </p:blipFill>
            <p:spPr>
              <a:xfrm>
                <a:off x="5018693" y="703507"/>
                <a:ext cx="972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93" name="Freihand 92">
                <a:extLst>
                  <a:ext uri="{FF2B5EF4-FFF2-40B4-BE49-F238E27FC236}">
                    <a16:creationId xmlns:a16="http://schemas.microsoft.com/office/drawing/2014/main" id="{70C312D8-0339-46E4-AEB6-EBB3BA555744}"/>
                  </a:ext>
                </a:extLst>
              </p14:cNvPr>
              <p14:cNvContentPartPr/>
              <p14:nvPr/>
            </p14:nvContentPartPr>
            <p14:xfrm>
              <a:off x="2617493" y="1035787"/>
              <a:ext cx="67680" cy="83520"/>
            </p14:xfrm>
          </p:contentPart>
        </mc:Choice>
        <mc:Fallback>
          <p:pic>
            <p:nvPicPr>
              <p:cNvPr id="93" name="Freihand 92">
                <a:extLst>
                  <a:ext uri="{FF2B5EF4-FFF2-40B4-BE49-F238E27FC236}">
                    <a16:creationId xmlns:a16="http://schemas.microsoft.com/office/drawing/2014/main" id="{70C312D8-0339-46E4-AEB6-EBB3BA555744}"/>
                  </a:ext>
                </a:extLst>
              </p:cNvPr>
              <p:cNvPicPr/>
              <p:nvPr/>
            </p:nvPicPr>
            <p:blipFill>
              <a:blip r:embed="rId202"/>
              <a:stretch>
                <a:fillRect/>
              </a:stretch>
            </p:blipFill>
            <p:spPr>
              <a:xfrm>
                <a:off x="2613173" y="1031467"/>
                <a:ext cx="763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94" name="Freihand 93">
                <a:extLst>
                  <a:ext uri="{FF2B5EF4-FFF2-40B4-BE49-F238E27FC236}">
                    <a16:creationId xmlns:a16="http://schemas.microsoft.com/office/drawing/2014/main" id="{036A6431-E176-4806-BA66-7A68089516DC}"/>
                  </a:ext>
                </a:extLst>
              </p14:cNvPr>
              <p14:cNvContentPartPr/>
              <p14:nvPr/>
            </p14:nvContentPartPr>
            <p14:xfrm>
              <a:off x="2698493" y="1114987"/>
              <a:ext cx="26640" cy="78480"/>
            </p14:xfrm>
          </p:contentPart>
        </mc:Choice>
        <mc:Fallback>
          <p:pic>
            <p:nvPicPr>
              <p:cNvPr id="94" name="Freihand 93">
                <a:extLst>
                  <a:ext uri="{FF2B5EF4-FFF2-40B4-BE49-F238E27FC236}">
                    <a16:creationId xmlns:a16="http://schemas.microsoft.com/office/drawing/2014/main" id="{036A6431-E176-4806-BA66-7A68089516DC}"/>
                  </a:ext>
                </a:extLst>
              </p:cNvPr>
              <p:cNvPicPr/>
              <p:nvPr/>
            </p:nvPicPr>
            <p:blipFill>
              <a:blip r:embed="rId204"/>
              <a:stretch>
                <a:fillRect/>
              </a:stretch>
            </p:blipFill>
            <p:spPr>
              <a:xfrm>
                <a:off x="2694173" y="1110667"/>
                <a:ext cx="3528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95" name="Freihand 94">
                <a:extLst>
                  <a:ext uri="{FF2B5EF4-FFF2-40B4-BE49-F238E27FC236}">
                    <a16:creationId xmlns:a16="http://schemas.microsoft.com/office/drawing/2014/main" id="{CC5F2EF7-35B9-469A-8AEF-311C5C97553A}"/>
                  </a:ext>
                </a:extLst>
              </p14:cNvPr>
              <p14:cNvContentPartPr/>
              <p14:nvPr/>
            </p14:nvContentPartPr>
            <p14:xfrm>
              <a:off x="2754653" y="1021387"/>
              <a:ext cx="81720" cy="100080"/>
            </p14:xfrm>
          </p:contentPart>
        </mc:Choice>
        <mc:Fallback>
          <p:pic>
            <p:nvPicPr>
              <p:cNvPr id="95" name="Freihand 94">
                <a:extLst>
                  <a:ext uri="{FF2B5EF4-FFF2-40B4-BE49-F238E27FC236}">
                    <a16:creationId xmlns:a16="http://schemas.microsoft.com/office/drawing/2014/main" id="{CC5F2EF7-35B9-469A-8AEF-311C5C97553A}"/>
                  </a:ext>
                </a:extLst>
              </p:cNvPr>
              <p:cNvPicPr/>
              <p:nvPr/>
            </p:nvPicPr>
            <p:blipFill>
              <a:blip r:embed="rId206"/>
              <a:stretch>
                <a:fillRect/>
              </a:stretch>
            </p:blipFill>
            <p:spPr>
              <a:xfrm>
                <a:off x="2750333" y="1017067"/>
                <a:ext cx="903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96" name="Freihand 95">
                <a:extLst>
                  <a:ext uri="{FF2B5EF4-FFF2-40B4-BE49-F238E27FC236}">
                    <a16:creationId xmlns:a16="http://schemas.microsoft.com/office/drawing/2014/main" id="{E6DD52C6-E21A-4705-90C9-3EAA3A719B9F}"/>
                  </a:ext>
                </a:extLst>
              </p14:cNvPr>
              <p14:cNvContentPartPr/>
              <p14:nvPr/>
            </p14:nvContentPartPr>
            <p14:xfrm>
              <a:off x="2843213" y="1049467"/>
              <a:ext cx="70560" cy="124560"/>
            </p14:xfrm>
          </p:contentPart>
        </mc:Choice>
        <mc:Fallback>
          <p:pic>
            <p:nvPicPr>
              <p:cNvPr id="96" name="Freihand 95">
                <a:extLst>
                  <a:ext uri="{FF2B5EF4-FFF2-40B4-BE49-F238E27FC236}">
                    <a16:creationId xmlns:a16="http://schemas.microsoft.com/office/drawing/2014/main" id="{E6DD52C6-E21A-4705-90C9-3EAA3A719B9F}"/>
                  </a:ext>
                </a:extLst>
              </p:cNvPr>
              <p:cNvPicPr/>
              <p:nvPr/>
            </p:nvPicPr>
            <p:blipFill>
              <a:blip r:embed="rId208"/>
              <a:stretch>
                <a:fillRect/>
              </a:stretch>
            </p:blipFill>
            <p:spPr>
              <a:xfrm>
                <a:off x="2838893" y="1045147"/>
                <a:ext cx="792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97" name="Freihand 96">
                <a:extLst>
                  <a:ext uri="{FF2B5EF4-FFF2-40B4-BE49-F238E27FC236}">
                    <a16:creationId xmlns:a16="http://schemas.microsoft.com/office/drawing/2014/main" id="{3A51E438-3115-4966-945E-489DDA173406}"/>
                  </a:ext>
                </a:extLst>
              </p14:cNvPr>
              <p14:cNvContentPartPr/>
              <p14:nvPr/>
            </p14:nvContentPartPr>
            <p14:xfrm>
              <a:off x="3028973" y="1076107"/>
              <a:ext cx="86040" cy="45000"/>
            </p14:xfrm>
          </p:contentPart>
        </mc:Choice>
        <mc:Fallback>
          <p:pic>
            <p:nvPicPr>
              <p:cNvPr id="97" name="Freihand 96">
                <a:extLst>
                  <a:ext uri="{FF2B5EF4-FFF2-40B4-BE49-F238E27FC236}">
                    <a16:creationId xmlns:a16="http://schemas.microsoft.com/office/drawing/2014/main" id="{3A51E438-3115-4966-945E-489DDA173406}"/>
                  </a:ext>
                </a:extLst>
              </p:cNvPr>
              <p:cNvPicPr/>
              <p:nvPr/>
            </p:nvPicPr>
            <p:blipFill>
              <a:blip r:embed="rId210"/>
              <a:stretch>
                <a:fillRect/>
              </a:stretch>
            </p:blipFill>
            <p:spPr>
              <a:xfrm>
                <a:off x="3024653" y="1071787"/>
                <a:ext cx="9468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98" name="Freihand 97">
                <a:extLst>
                  <a:ext uri="{FF2B5EF4-FFF2-40B4-BE49-F238E27FC236}">
                    <a16:creationId xmlns:a16="http://schemas.microsoft.com/office/drawing/2014/main" id="{09311D09-7EF2-4950-B961-C6782A6DA447}"/>
                  </a:ext>
                </a:extLst>
              </p14:cNvPr>
              <p14:cNvContentPartPr/>
              <p14:nvPr/>
            </p14:nvContentPartPr>
            <p14:xfrm>
              <a:off x="3271613" y="1052707"/>
              <a:ext cx="133920" cy="81000"/>
            </p14:xfrm>
          </p:contentPart>
        </mc:Choice>
        <mc:Fallback>
          <p:pic>
            <p:nvPicPr>
              <p:cNvPr id="98" name="Freihand 97">
                <a:extLst>
                  <a:ext uri="{FF2B5EF4-FFF2-40B4-BE49-F238E27FC236}">
                    <a16:creationId xmlns:a16="http://schemas.microsoft.com/office/drawing/2014/main" id="{09311D09-7EF2-4950-B961-C6782A6DA447}"/>
                  </a:ext>
                </a:extLst>
              </p:cNvPr>
              <p:cNvPicPr/>
              <p:nvPr/>
            </p:nvPicPr>
            <p:blipFill>
              <a:blip r:embed="rId212"/>
              <a:stretch>
                <a:fillRect/>
              </a:stretch>
            </p:blipFill>
            <p:spPr>
              <a:xfrm>
                <a:off x="3267293" y="1048387"/>
                <a:ext cx="1425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99" name="Freihand 98">
                <a:extLst>
                  <a:ext uri="{FF2B5EF4-FFF2-40B4-BE49-F238E27FC236}">
                    <a16:creationId xmlns:a16="http://schemas.microsoft.com/office/drawing/2014/main" id="{9A3B3398-78D1-4F47-B85A-00B8D1C4B7CB}"/>
                  </a:ext>
                </a:extLst>
              </p14:cNvPr>
              <p14:cNvContentPartPr/>
              <p14:nvPr/>
            </p14:nvContentPartPr>
            <p14:xfrm>
              <a:off x="3450533" y="1055947"/>
              <a:ext cx="101880" cy="57600"/>
            </p14:xfrm>
          </p:contentPart>
        </mc:Choice>
        <mc:Fallback>
          <p:pic>
            <p:nvPicPr>
              <p:cNvPr id="99" name="Freihand 98">
                <a:extLst>
                  <a:ext uri="{FF2B5EF4-FFF2-40B4-BE49-F238E27FC236}">
                    <a16:creationId xmlns:a16="http://schemas.microsoft.com/office/drawing/2014/main" id="{9A3B3398-78D1-4F47-B85A-00B8D1C4B7CB}"/>
                  </a:ext>
                </a:extLst>
              </p:cNvPr>
              <p:cNvPicPr/>
              <p:nvPr/>
            </p:nvPicPr>
            <p:blipFill>
              <a:blip r:embed="rId214"/>
              <a:stretch>
                <a:fillRect/>
              </a:stretch>
            </p:blipFill>
            <p:spPr>
              <a:xfrm>
                <a:off x="3446213" y="1051627"/>
                <a:ext cx="11052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00" name="Freihand 99">
                <a:extLst>
                  <a:ext uri="{FF2B5EF4-FFF2-40B4-BE49-F238E27FC236}">
                    <a16:creationId xmlns:a16="http://schemas.microsoft.com/office/drawing/2014/main" id="{CEC09938-8DFB-4054-94D1-85C93EC411DB}"/>
                  </a:ext>
                </a:extLst>
              </p14:cNvPr>
              <p14:cNvContentPartPr/>
              <p14:nvPr/>
            </p14:nvContentPartPr>
            <p14:xfrm>
              <a:off x="3576173" y="1040107"/>
              <a:ext cx="96840" cy="55800"/>
            </p14:xfrm>
          </p:contentPart>
        </mc:Choice>
        <mc:Fallback>
          <p:pic>
            <p:nvPicPr>
              <p:cNvPr id="100" name="Freihand 99">
                <a:extLst>
                  <a:ext uri="{FF2B5EF4-FFF2-40B4-BE49-F238E27FC236}">
                    <a16:creationId xmlns:a16="http://schemas.microsoft.com/office/drawing/2014/main" id="{CEC09938-8DFB-4054-94D1-85C93EC411DB}"/>
                  </a:ext>
                </a:extLst>
              </p:cNvPr>
              <p:cNvPicPr/>
              <p:nvPr/>
            </p:nvPicPr>
            <p:blipFill>
              <a:blip r:embed="rId216"/>
              <a:stretch>
                <a:fillRect/>
              </a:stretch>
            </p:blipFill>
            <p:spPr>
              <a:xfrm>
                <a:off x="3571853" y="1035787"/>
                <a:ext cx="10548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01" name="Freihand 100">
                <a:extLst>
                  <a:ext uri="{FF2B5EF4-FFF2-40B4-BE49-F238E27FC236}">
                    <a16:creationId xmlns:a16="http://schemas.microsoft.com/office/drawing/2014/main" id="{FD4A8AA7-798D-41A5-8C80-C6DA66EA8AEF}"/>
                  </a:ext>
                </a:extLst>
              </p14:cNvPr>
              <p14:cNvContentPartPr/>
              <p14:nvPr/>
            </p14:nvContentPartPr>
            <p14:xfrm>
              <a:off x="3824213" y="1086907"/>
              <a:ext cx="134280" cy="5400"/>
            </p14:xfrm>
          </p:contentPart>
        </mc:Choice>
        <mc:Fallback>
          <p:pic>
            <p:nvPicPr>
              <p:cNvPr id="101" name="Freihand 100">
                <a:extLst>
                  <a:ext uri="{FF2B5EF4-FFF2-40B4-BE49-F238E27FC236}">
                    <a16:creationId xmlns:a16="http://schemas.microsoft.com/office/drawing/2014/main" id="{FD4A8AA7-798D-41A5-8C80-C6DA66EA8AEF}"/>
                  </a:ext>
                </a:extLst>
              </p:cNvPr>
              <p:cNvPicPr/>
              <p:nvPr/>
            </p:nvPicPr>
            <p:blipFill>
              <a:blip r:embed="rId218"/>
              <a:stretch>
                <a:fillRect/>
              </a:stretch>
            </p:blipFill>
            <p:spPr>
              <a:xfrm>
                <a:off x="3819893" y="1082587"/>
                <a:ext cx="14292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02" name="Freihand 101">
                <a:extLst>
                  <a:ext uri="{FF2B5EF4-FFF2-40B4-BE49-F238E27FC236}">
                    <a16:creationId xmlns:a16="http://schemas.microsoft.com/office/drawing/2014/main" id="{C03C3D20-E779-4C5F-AB16-3E44B9DC6DBE}"/>
                  </a:ext>
                </a:extLst>
              </p14:cNvPr>
              <p14:cNvContentPartPr/>
              <p14:nvPr/>
            </p14:nvContentPartPr>
            <p14:xfrm>
              <a:off x="4066493" y="1028587"/>
              <a:ext cx="72720" cy="97560"/>
            </p14:xfrm>
          </p:contentPart>
        </mc:Choice>
        <mc:Fallback>
          <p:pic>
            <p:nvPicPr>
              <p:cNvPr id="102" name="Freihand 101">
                <a:extLst>
                  <a:ext uri="{FF2B5EF4-FFF2-40B4-BE49-F238E27FC236}">
                    <a16:creationId xmlns:a16="http://schemas.microsoft.com/office/drawing/2014/main" id="{C03C3D20-E779-4C5F-AB16-3E44B9DC6DBE}"/>
                  </a:ext>
                </a:extLst>
              </p:cNvPr>
              <p:cNvPicPr/>
              <p:nvPr/>
            </p:nvPicPr>
            <p:blipFill>
              <a:blip r:embed="rId220"/>
              <a:stretch>
                <a:fillRect/>
              </a:stretch>
            </p:blipFill>
            <p:spPr>
              <a:xfrm>
                <a:off x="4062173" y="1024267"/>
                <a:ext cx="8136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03" name="Freihand 102">
                <a:extLst>
                  <a:ext uri="{FF2B5EF4-FFF2-40B4-BE49-F238E27FC236}">
                    <a16:creationId xmlns:a16="http://schemas.microsoft.com/office/drawing/2014/main" id="{5F5D68E1-FE49-4ABF-A74A-47DD651825F1}"/>
                  </a:ext>
                </a:extLst>
              </p14:cNvPr>
              <p14:cNvContentPartPr/>
              <p14:nvPr/>
            </p14:nvContentPartPr>
            <p14:xfrm>
              <a:off x="4201853" y="1044067"/>
              <a:ext cx="125640" cy="67680"/>
            </p14:xfrm>
          </p:contentPart>
        </mc:Choice>
        <mc:Fallback>
          <p:pic>
            <p:nvPicPr>
              <p:cNvPr id="103" name="Freihand 102">
                <a:extLst>
                  <a:ext uri="{FF2B5EF4-FFF2-40B4-BE49-F238E27FC236}">
                    <a16:creationId xmlns:a16="http://schemas.microsoft.com/office/drawing/2014/main" id="{5F5D68E1-FE49-4ABF-A74A-47DD651825F1}"/>
                  </a:ext>
                </a:extLst>
              </p:cNvPr>
              <p:cNvPicPr/>
              <p:nvPr/>
            </p:nvPicPr>
            <p:blipFill>
              <a:blip r:embed="rId222"/>
              <a:stretch>
                <a:fillRect/>
              </a:stretch>
            </p:blipFill>
            <p:spPr>
              <a:xfrm>
                <a:off x="4197533" y="1039747"/>
                <a:ext cx="13428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04" name="Freihand 103">
                <a:extLst>
                  <a:ext uri="{FF2B5EF4-FFF2-40B4-BE49-F238E27FC236}">
                    <a16:creationId xmlns:a16="http://schemas.microsoft.com/office/drawing/2014/main" id="{9FC2AB88-63BB-478B-A5A7-84674CA3C020}"/>
                  </a:ext>
                </a:extLst>
              </p14:cNvPr>
              <p14:cNvContentPartPr/>
              <p14:nvPr/>
            </p14:nvContentPartPr>
            <p14:xfrm>
              <a:off x="4355213" y="1035067"/>
              <a:ext cx="110160" cy="66600"/>
            </p14:xfrm>
          </p:contentPart>
        </mc:Choice>
        <mc:Fallback>
          <p:pic>
            <p:nvPicPr>
              <p:cNvPr id="104" name="Freihand 103">
                <a:extLst>
                  <a:ext uri="{FF2B5EF4-FFF2-40B4-BE49-F238E27FC236}">
                    <a16:creationId xmlns:a16="http://schemas.microsoft.com/office/drawing/2014/main" id="{9FC2AB88-63BB-478B-A5A7-84674CA3C020}"/>
                  </a:ext>
                </a:extLst>
              </p:cNvPr>
              <p:cNvPicPr/>
              <p:nvPr/>
            </p:nvPicPr>
            <p:blipFill>
              <a:blip r:embed="rId224"/>
              <a:stretch>
                <a:fillRect/>
              </a:stretch>
            </p:blipFill>
            <p:spPr>
              <a:xfrm>
                <a:off x="4350893" y="1030747"/>
                <a:ext cx="1188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05" name="Freihand 104">
                <a:extLst>
                  <a:ext uri="{FF2B5EF4-FFF2-40B4-BE49-F238E27FC236}">
                    <a16:creationId xmlns:a16="http://schemas.microsoft.com/office/drawing/2014/main" id="{99E62895-2E7A-4B4C-A940-E63FD75AA39B}"/>
                  </a:ext>
                </a:extLst>
              </p14:cNvPr>
              <p14:cNvContentPartPr/>
              <p14:nvPr/>
            </p14:nvContentPartPr>
            <p14:xfrm>
              <a:off x="4534133" y="1080427"/>
              <a:ext cx="59400" cy="43200"/>
            </p14:xfrm>
          </p:contentPart>
        </mc:Choice>
        <mc:Fallback>
          <p:pic>
            <p:nvPicPr>
              <p:cNvPr id="105" name="Freihand 104">
                <a:extLst>
                  <a:ext uri="{FF2B5EF4-FFF2-40B4-BE49-F238E27FC236}">
                    <a16:creationId xmlns:a16="http://schemas.microsoft.com/office/drawing/2014/main" id="{99E62895-2E7A-4B4C-A940-E63FD75AA39B}"/>
                  </a:ext>
                </a:extLst>
              </p:cNvPr>
              <p:cNvPicPr/>
              <p:nvPr/>
            </p:nvPicPr>
            <p:blipFill>
              <a:blip r:embed="rId226"/>
              <a:stretch>
                <a:fillRect/>
              </a:stretch>
            </p:blipFill>
            <p:spPr>
              <a:xfrm>
                <a:off x="4529813" y="1076107"/>
                <a:ext cx="6804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06" name="Freihand 105">
                <a:extLst>
                  <a:ext uri="{FF2B5EF4-FFF2-40B4-BE49-F238E27FC236}">
                    <a16:creationId xmlns:a16="http://schemas.microsoft.com/office/drawing/2014/main" id="{AF95B99D-0968-47C8-A755-9D2B05553A56}"/>
                  </a:ext>
                </a:extLst>
              </p14:cNvPr>
              <p14:cNvContentPartPr/>
              <p14:nvPr/>
            </p14:nvContentPartPr>
            <p14:xfrm>
              <a:off x="4547813" y="980347"/>
              <a:ext cx="6840" cy="13320"/>
            </p14:xfrm>
          </p:contentPart>
        </mc:Choice>
        <mc:Fallback>
          <p:pic>
            <p:nvPicPr>
              <p:cNvPr id="106" name="Freihand 105">
                <a:extLst>
                  <a:ext uri="{FF2B5EF4-FFF2-40B4-BE49-F238E27FC236}">
                    <a16:creationId xmlns:a16="http://schemas.microsoft.com/office/drawing/2014/main" id="{AF95B99D-0968-47C8-A755-9D2B05553A56}"/>
                  </a:ext>
                </a:extLst>
              </p:cNvPr>
              <p:cNvPicPr/>
              <p:nvPr/>
            </p:nvPicPr>
            <p:blipFill>
              <a:blip r:embed="rId129"/>
              <a:stretch>
                <a:fillRect/>
              </a:stretch>
            </p:blipFill>
            <p:spPr>
              <a:xfrm>
                <a:off x="4543493" y="976027"/>
                <a:ext cx="1548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08" name="Freihand 107">
                <a:extLst>
                  <a:ext uri="{FF2B5EF4-FFF2-40B4-BE49-F238E27FC236}">
                    <a16:creationId xmlns:a16="http://schemas.microsoft.com/office/drawing/2014/main" id="{A6056E23-8BD2-4DD3-BFB8-5D968FEC6691}"/>
                  </a:ext>
                </a:extLst>
              </p14:cNvPr>
              <p14:cNvContentPartPr/>
              <p14:nvPr/>
            </p14:nvContentPartPr>
            <p14:xfrm>
              <a:off x="2798933" y="1355827"/>
              <a:ext cx="72360" cy="82440"/>
            </p14:xfrm>
          </p:contentPart>
        </mc:Choice>
        <mc:Fallback>
          <p:pic>
            <p:nvPicPr>
              <p:cNvPr id="108" name="Freihand 107">
                <a:extLst>
                  <a:ext uri="{FF2B5EF4-FFF2-40B4-BE49-F238E27FC236}">
                    <a16:creationId xmlns:a16="http://schemas.microsoft.com/office/drawing/2014/main" id="{A6056E23-8BD2-4DD3-BFB8-5D968FEC6691}"/>
                  </a:ext>
                </a:extLst>
              </p:cNvPr>
              <p:cNvPicPr/>
              <p:nvPr/>
            </p:nvPicPr>
            <p:blipFill>
              <a:blip r:embed="rId229"/>
              <a:stretch>
                <a:fillRect/>
              </a:stretch>
            </p:blipFill>
            <p:spPr>
              <a:xfrm>
                <a:off x="2794613" y="1351507"/>
                <a:ext cx="8100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09" name="Freihand 108">
                <a:extLst>
                  <a:ext uri="{FF2B5EF4-FFF2-40B4-BE49-F238E27FC236}">
                    <a16:creationId xmlns:a16="http://schemas.microsoft.com/office/drawing/2014/main" id="{9880101A-79E1-4B36-A211-6ADAF44F6271}"/>
                  </a:ext>
                </a:extLst>
              </p14:cNvPr>
              <p14:cNvContentPartPr/>
              <p14:nvPr/>
            </p14:nvContentPartPr>
            <p14:xfrm>
              <a:off x="2828813" y="1384267"/>
              <a:ext cx="65520" cy="136080"/>
            </p14:xfrm>
          </p:contentPart>
        </mc:Choice>
        <mc:Fallback>
          <p:pic>
            <p:nvPicPr>
              <p:cNvPr id="109" name="Freihand 108">
                <a:extLst>
                  <a:ext uri="{FF2B5EF4-FFF2-40B4-BE49-F238E27FC236}">
                    <a16:creationId xmlns:a16="http://schemas.microsoft.com/office/drawing/2014/main" id="{9880101A-79E1-4B36-A211-6ADAF44F6271}"/>
                  </a:ext>
                </a:extLst>
              </p:cNvPr>
              <p:cNvPicPr/>
              <p:nvPr/>
            </p:nvPicPr>
            <p:blipFill>
              <a:blip r:embed="rId231"/>
              <a:stretch>
                <a:fillRect/>
              </a:stretch>
            </p:blipFill>
            <p:spPr>
              <a:xfrm>
                <a:off x="2824493" y="1379947"/>
                <a:ext cx="7416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10" name="Freihand 109">
                <a:extLst>
                  <a:ext uri="{FF2B5EF4-FFF2-40B4-BE49-F238E27FC236}">
                    <a16:creationId xmlns:a16="http://schemas.microsoft.com/office/drawing/2014/main" id="{454B1288-4D81-4C6B-A4D1-0865C61FF98C}"/>
                  </a:ext>
                </a:extLst>
              </p14:cNvPr>
              <p14:cNvContentPartPr/>
              <p14:nvPr/>
            </p14:nvContentPartPr>
            <p14:xfrm>
              <a:off x="3041933" y="1388947"/>
              <a:ext cx="89640" cy="60120"/>
            </p14:xfrm>
          </p:contentPart>
        </mc:Choice>
        <mc:Fallback>
          <p:pic>
            <p:nvPicPr>
              <p:cNvPr id="110" name="Freihand 109">
                <a:extLst>
                  <a:ext uri="{FF2B5EF4-FFF2-40B4-BE49-F238E27FC236}">
                    <a16:creationId xmlns:a16="http://schemas.microsoft.com/office/drawing/2014/main" id="{454B1288-4D81-4C6B-A4D1-0865C61FF98C}"/>
                  </a:ext>
                </a:extLst>
              </p:cNvPr>
              <p:cNvPicPr/>
              <p:nvPr/>
            </p:nvPicPr>
            <p:blipFill>
              <a:blip r:embed="rId233"/>
              <a:stretch>
                <a:fillRect/>
              </a:stretch>
            </p:blipFill>
            <p:spPr>
              <a:xfrm>
                <a:off x="3037613" y="1384627"/>
                <a:ext cx="9828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27" name="Freihand 126">
                <a:extLst>
                  <a:ext uri="{FF2B5EF4-FFF2-40B4-BE49-F238E27FC236}">
                    <a16:creationId xmlns:a16="http://schemas.microsoft.com/office/drawing/2014/main" id="{09777C8B-041B-4F0D-B738-6EFE908A90CF}"/>
                  </a:ext>
                </a:extLst>
              </p14:cNvPr>
              <p14:cNvContentPartPr/>
              <p14:nvPr/>
            </p14:nvContentPartPr>
            <p14:xfrm>
              <a:off x="2650613" y="1283467"/>
              <a:ext cx="66960" cy="318240"/>
            </p14:xfrm>
          </p:contentPart>
        </mc:Choice>
        <mc:Fallback>
          <p:pic>
            <p:nvPicPr>
              <p:cNvPr id="127" name="Freihand 126">
                <a:extLst>
                  <a:ext uri="{FF2B5EF4-FFF2-40B4-BE49-F238E27FC236}">
                    <a16:creationId xmlns:a16="http://schemas.microsoft.com/office/drawing/2014/main" id="{09777C8B-041B-4F0D-B738-6EFE908A90CF}"/>
                  </a:ext>
                </a:extLst>
              </p:cNvPr>
              <p:cNvPicPr/>
              <p:nvPr/>
            </p:nvPicPr>
            <p:blipFill>
              <a:blip r:embed="rId235"/>
              <a:stretch>
                <a:fillRect/>
              </a:stretch>
            </p:blipFill>
            <p:spPr>
              <a:xfrm>
                <a:off x="2646293" y="1279147"/>
                <a:ext cx="75600" cy="32688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28" name="Freihand 127">
                <a:extLst>
                  <a:ext uri="{FF2B5EF4-FFF2-40B4-BE49-F238E27FC236}">
                    <a16:creationId xmlns:a16="http://schemas.microsoft.com/office/drawing/2014/main" id="{EED967FD-FCBF-482E-9311-D344C1F4682C}"/>
                  </a:ext>
                </a:extLst>
              </p14:cNvPr>
              <p14:cNvContentPartPr/>
              <p14:nvPr/>
            </p14:nvContentPartPr>
            <p14:xfrm>
              <a:off x="2654213" y="1570747"/>
              <a:ext cx="184680" cy="8280"/>
            </p14:xfrm>
          </p:contentPart>
        </mc:Choice>
        <mc:Fallback>
          <p:pic>
            <p:nvPicPr>
              <p:cNvPr id="128" name="Freihand 127">
                <a:extLst>
                  <a:ext uri="{FF2B5EF4-FFF2-40B4-BE49-F238E27FC236}">
                    <a16:creationId xmlns:a16="http://schemas.microsoft.com/office/drawing/2014/main" id="{EED967FD-FCBF-482E-9311-D344C1F4682C}"/>
                  </a:ext>
                </a:extLst>
              </p:cNvPr>
              <p:cNvPicPr/>
              <p:nvPr/>
            </p:nvPicPr>
            <p:blipFill>
              <a:blip r:embed="rId237"/>
              <a:stretch>
                <a:fillRect/>
              </a:stretch>
            </p:blipFill>
            <p:spPr>
              <a:xfrm>
                <a:off x="2649893" y="1566427"/>
                <a:ext cx="1933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30" name="Freihand 129">
                <a:extLst>
                  <a:ext uri="{FF2B5EF4-FFF2-40B4-BE49-F238E27FC236}">
                    <a16:creationId xmlns:a16="http://schemas.microsoft.com/office/drawing/2014/main" id="{A0935C75-6993-47F9-A437-CD351D6049C6}"/>
                  </a:ext>
                </a:extLst>
              </p14:cNvPr>
              <p14:cNvContentPartPr/>
              <p14:nvPr/>
            </p14:nvContentPartPr>
            <p14:xfrm>
              <a:off x="2684453" y="1214707"/>
              <a:ext cx="2020680" cy="411840"/>
            </p14:xfrm>
          </p:contentPart>
        </mc:Choice>
        <mc:Fallback>
          <p:pic>
            <p:nvPicPr>
              <p:cNvPr id="130" name="Freihand 129">
                <a:extLst>
                  <a:ext uri="{FF2B5EF4-FFF2-40B4-BE49-F238E27FC236}">
                    <a16:creationId xmlns:a16="http://schemas.microsoft.com/office/drawing/2014/main" id="{A0935C75-6993-47F9-A437-CD351D6049C6}"/>
                  </a:ext>
                </a:extLst>
              </p:cNvPr>
              <p:cNvPicPr/>
              <p:nvPr/>
            </p:nvPicPr>
            <p:blipFill>
              <a:blip r:embed="rId239"/>
              <a:stretch>
                <a:fillRect/>
              </a:stretch>
            </p:blipFill>
            <p:spPr>
              <a:xfrm>
                <a:off x="2680133" y="1210387"/>
                <a:ext cx="2029320" cy="42048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32" name="Freihand 131">
                <a:extLst>
                  <a:ext uri="{FF2B5EF4-FFF2-40B4-BE49-F238E27FC236}">
                    <a16:creationId xmlns:a16="http://schemas.microsoft.com/office/drawing/2014/main" id="{05D01B97-F3F6-47C9-984D-0ECED16E18AB}"/>
                  </a:ext>
                </a:extLst>
              </p14:cNvPr>
              <p14:cNvContentPartPr/>
              <p14:nvPr/>
            </p14:nvContentPartPr>
            <p14:xfrm>
              <a:off x="2270093" y="1329187"/>
              <a:ext cx="33480" cy="133200"/>
            </p14:xfrm>
          </p:contentPart>
        </mc:Choice>
        <mc:Fallback>
          <p:pic>
            <p:nvPicPr>
              <p:cNvPr id="132" name="Freihand 131">
                <a:extLst>
                  <a:ext uri="{FF2B5EF4-FFF2-40B4-BE49-F238E27FC236}">
                    <a16:creationId xmlns:a16="http://schemas.microsoft.com/office/drawing/2014/main" id="{05D01B97-F3F6-47C9-984D-0ECED16E18AB}"/>
                  </a:ext>
                </a:extLst>
              </p:cNvPr>
              <p:cNvPicPr/>
              <p:nvPr/>
            </p:nvPicPr>
            <p:blipFill>
              <a:blip r:embed="rId241"/>
              <a:stretch>
                <a:fillRect/>
              </a:stretch>
            </p:blipFill>
            <p:spPr>
              <a:xfrm>
                <a:off x="2265773" y="1324867"/>
                <a:ext cx="421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33" name="Freihand 132">
                <a:extLst>
                  <a:ext uri="{FF2B5EF4-FFF2-40B4-BE49-F238E27FC236}">
                    <a16:creationId xmlns:a16="http://schemas.microsoft.com/office/drawing/2014/main" id="{C68BB554-4046-42FD-80F1-E02806F68309}"/>
                  </a:ext>
                </a:extLst>
              </p14:cNvPr>
              <p14:cNvContentPartPr/>
              <p14:nvPr/>
            </p14:nvContentPartPr>
            <p14:xfrm>
              <a:off x="2334893" y="1326307"/>
              <a:ext cx="122040" cy="155520"/>
            </p14:xfrm>
          </p:contentPart>
        </mc:Choice>
        <mc:Fallback>
          <p:pic>
            <p:nvPicPr>
              <p:cNvPr id="133" name="Freihand 132">
                <a:extLst>
                  <a:ext uri="{FF2B5EF4-FFF2-40B4-BE49-F238E27FC236}">
                    <a16:creationId xmlns:a16="http://schemas.microsoft.com/office/drawing/2014/main" id="{C68BB554-4046-42FD-80F1-E02806F68309}"/>
                  </a:ext>
                </a:extLst>
              </p:cNvPr>
              <p:cNvPicPr/>
              <p:nvPr/>
            </p:nvPicPr>
            <p:blipFill>
              <a:blip r:embed="rId243"/>
              <a:stretch>
                <a:fillRect/>
              </a:stretch>
            </p:blipFill>
            <p:spPr>
              <a:xfrm>
                <a:off x="2330573" y="1321987"/>
                <a:ext cx="13068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73" name="Freihand 172">
                <a:extLst>
                  <a:ext uri="{FF2B5EF4-FFF2-40B4-BE49-F238E27FC236}">
                    <a16:creationId xmlns:a16="http://schemas.microsoft.com/office/drawing/2014/main" id="{25F6C38D-2A94-489E-93FA-2A78D42A36FF}"/>
                  </a:ext>
                </a:extLst>
              </p14:cNvPr>
              <p14:cNvContentPartPr/>
              <p14:nvPr/>
            </p14:nvContentPartPr>
            <p14:xfrm>
              <a:off x="1110893" y="1784947"/>
              <a:ext cx="116280" cy="168120"/>
            </p14:xfrm>
          </p:contentPart>
        </mc:Choice>
        <mc:Fallback>
          <p:pic>
            <p:nvPicPr>
              <p:cNvPr id="173" name="Freihand 172">
                <a:extLst>
                  <a:ext uri="{FF2B5EF4-FFF2-40B4-BE49-F238E27FC236}">
                    <a16:creationId xmlns:a16="http://schemas.microsoft.com/office/drawing/2014/main" id="{25F6C38D-2A94-489E-93FA-2A78D42A36FF}"/>
                  </a:ext>
                </a:extLst>
              </p:cNvPr>
              <p:cNvPicPr/>
              <p:nvPr/>
            </p:nvPicPr>
            <p:blipFill>
              <a:blip r:embed="rId245"/>
              <a:stretch>
                <a:fillRect/>
              </a:stretch>
            </p:blipFill>
            <p:spPr>
              <a:xfrm>
                <a:off x="1106573" y="1780627"/>
                <a:ext cx="1249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74" name="Freihand 173">
                <a:extLst>
                  <a:ext uri="{FF2B5EF4-FFF2-40B4-BE49-F238E27FC236}">
                    <a16:creationId xmlns:a16="http://schemas.microsoft.com/office/drawing/2014/main" id="{3BFC9E55-D7E3-41D0-9579-925202A58B74}"/>
                  </a:ext>
                </a:extLst>
              </p14:cNvPr>
              <p14:cNvContentPartPr/>
              <p14:nvPr/>
            </p14:nvContentPartPr>
            <p14:xfrm>
              <a:off x="1313933" y="1754347"/>
              <a:ext cx="18720" cy="209880"/>
            </p14:xfrm>
          </p:contentPart>
        </mc:Choice>
        <mc:Fallback>
          <p:pic>
            <p:nvPicPr>
              <p:cNvPr id="174" name="Freihand 173">
                <a:extLst>
                  <a:ext uri="{FF2B5EF4-FFF2-40B4-BE49-F238E27FC236}">
                    <a16:creationId xmlns:a16="http://schemas.microsoft.com/office/drawing/2014/main" id="{3BFC9E55-D7E3-41D0-9579-925202A58B74}"/>
                  </a:ext>
                </a:extLst>
              </p:cNvPr>
              <p:cNvPicPr/>
              <p:nvPr/>
            </p:nvPicPr>
            <p:blipFill>
              <a:blip r:embed="rId247"/>
              <a:stretch>
                <a:fillRect/>
              </a:stretch>
            </p:blipFill>
            <p:spPr>
              <a:xfrm>
                <a:off x="1309613" y="1750027"/>
                <a:ext cx="2736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76" name="Freihand 175">
                <a:extLst>
                  <a:ext uri="{FF2B5EF4-FFF2-40B4-BE49-F238E27FC236}">
                    <a16:creationId xmlns:a16="http://schemas.microsoft.com/office/drawing/2014/main" id="{597790C4-777F-4D9C-99FE-E590D7639365}"/>
                  </a:ext>
                </a:extLst>
              </p14:cNvPr>
              <p14:cNvContentPartPr/>
              <p14:nvPr/>
            </p14:nvContentPartPr>
            <p14:xfrm>
              <a:off x="1418333" y="1828507"/>
              <a:ext cx="55800" cy="55800"/>
            </p14:xfrm>
          </p:contentPart>
        </mc:Choice>
        <mc:Fallback>
          <p:pic>
            <p:nvPicPr>
              <p:cNvPr id="176" name="Freihand 175">
                <a:extLst>
                  <a:ext uri="{FF2B5EF4-FFF2-40B4-BE49-F238E27FC236}">
                    <a16:creationId xmlns:a16="http://schemas.microsoft.com/office/drawing/2014/main" id="{597790C4-777F-4D9C-99FE-E590D7639365}"/>
                  </a:ext>
                </a:extLst>
              </p:cNvPr>
              <p:cNvPicPr/>
              <p:nvPr/>
            </p:nvPicPr>
            <p:blipFill>
              <a:blip r:embed="rId249"/>
              <a:stretch>
                <a:fillRect/>
              </a:stretch>
            </p:blipFill>
            <p:spPr>
              <a:xfrm>
                <a:off x="1414013" y="1824187"/>
                <a:ext cx="6444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77" name="Freihand 176">
                <a:extLst>
                  <a:ext uri="{FF2B5EF4-FFF2-40B4-BE49-F238E27FC236}">
                    <a16:creationId xmlns:a16="http://schemas.microsoft.com/office/drawing/2014/main" id="{5FD8214F-971E-495F-890C-1A833A5893E0}"/>
                  </a:ext>
                </a:extLst>
              </p14:cNvPr>
              <p14:cNvContentPartPr/>
              <p14:nvPr/>
            </p14:nvContentPartPr>
            <p14:xfrm>
              <a:off x="1457933" y="1836787"/>
              <a:ext cx="59400" cy="154080"/>
            </p14:xfrm>
          </p:contentPart>
        </mc:Choice>
        <mc:Fallback>
          <p:pic>
            <p:nvPicPr>
              <p:cNvPr id="177" name="Freihand 176">
                <a:extLst>
                  <a:ext uri="{FF2B5EF4-FFF2-40B4-BE49-F238E27FC236}">
                    <a16:creationId xmlns:a16="http://schemas.microsoft.com/office/drawing/2014/main" id="{5FD8214F-971E-495F-890C-1A833A5893E0}"/>
                  </a:ext>
                </a:extLst>
              </p:cNvPr>
              <p:cNvPicPr/>
              <p:nvPr/>
            </p:nvPicPr>
            <p:blipFill>
              <a:blip r:embed="rId251"/>
              <a:stretch>
                <a:fillRect/>
              </a:stretch>
            </p:blipFill>
            <p:spPr>
              <a:xfrm>
                <a:off x="1453613" y="1832467"/>
                <a:ext cx="6804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78" name="Freihand 177">
                <a:extLst>
                  <a:ext uri="{FF2B5EF4-FFF2-40B4-BE49-F238E27FC236}">
                    <a16:creationId xmlns:a16="http://schemas.microsoft.com/office/drawing/2014/main" id="{944EAD33-3FEA-4F3B-8B5C-72A047D863E3}"/>
                  </a:ext>
                </a:extLst>
              </p14:cNvPr>
              <p14:cNvContentPartPr/>
              <p14:nvPr/>
            </p14:nvContentPartPr>
            <p14:xfrm>
              <a:off x="1594733" y="1830307"/>
              <a:ext cx="39960" cy="68400"/>
            </p14:xfrm>
          </p:contentPart>
        </mc:Choice>
        <mc:Fallback>
          <p:pic>
            <p:nvPicPr>
              <p:cNvPr id="178" name="Freihand 177">
                <a:extLst>
                  <a:ext uri="{FF2B5EF4-FFF2-40B4-BE49-F238E27FC236}">
                    <a16:creationId xmlns:a16="http://schemas.microsoft.com/office/drawing/2014/main" id="{944EAD33-3FEA-4F3B-8B5C-72A047D863E3}"/>
                  </a:ext>
                </a:extLst>
              </p:cNvPr>
              <p:cNvPicPr/>
              <p:nvPr/>
            </p:nvPicPr>
            <p:blipFill>
              <a:blip r:embed="rId253"/>
              <a:stretch>
                <a:fillRect/>
              </a:stretch>
            </p:blipFill>
            <p:spPr>
              <a:xfrm>
                <a:off x="1590413" y="1825987"/>
                <a:ext cx="486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79" name="Freihand 178">
                <a:extLst>
                  <a:ext uri="{FF2B5EF4-FFF2-40B4-BE49-F238E27FC236}">
                    <a16:creationId xmlns:a16="http://schemas.microsoft.com/office/drawing/2014/main" id="{ABEC50CE-67FD-4A8F-87EA-2F6F006BDCCA}"/>
                  </a:ext>
                </a:extLst>
              </p14:cNvPr>
              <p14:cNvContentPartPr/>
              <p14:nvPr/>
            </p14:nvContentPartPr>
            <p14:xfrm>
              <a:off x="1621733" y="1766947"/>
              <a:ext cx="11880" cy="1440"/>
            </p14:xfrm>
          </p:contentPart>
        </mc:Choice>
        <mc:Fallback>
          <p:pic>
            <p:nvPicPr>
              <p:cNvPr id="179" name="Freihand 178">
                <a:extLst>
                  <a:ext uri="{FF2B5EF4-FFF2-40B4-BE49-F238E27FC236}">
                    <a16:creationId xmlns:a16="http://schemas.microsoft.com/office/drawing/2014/main" id="{ABEC50CE-67FD-4A8F-87EA-2F6F006BDCCA}"/>
                  </a:ext>
                </a:extLst>
              </p:cNvPr>
              <p:cNvPicPr/>
              <p:nvPr/>
            </p:nvPicPr>
            <p:blipFill>
              <a:blip r:embed="rId255"/>
              <a:stretch>
                <a:fillRect/>
              </a:stretch>
            </p:blipFill>
            <p:spPr>
              <a:xfrm>
                <a:off x="1617413" y="1762627"/>
                <a:ext cx="2052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80" name="Freihand 179">
                <a:extLst>
                  <a:ext uri="{FF2B5EF4-FFF2-40B4-BE49-F238E27FC236}">
                    <a16:creationId xmlns:a16="http://schemas.microsoft.com/office/drawing/2014/main" id="{03BE4785-24C8-4EDC-9463-A64029996F80}"/>
                  </a:ext>
                </a:extLst>
              </p14:cNvPr>
              <p14:cNvContentPartPr/>
              <p14:nvPr/>
            </p14:nvContentPartPr>
            <p14:xfrm>
              <a:off x="1639013" y="1759027"/>
              <a:ext cx="54720" cy="187920"/>
            </p14:xfrm>
          </p:contentPart>
        </mc:Choice>
        <mc:Fallback>
          <p:pic>
            <p:nvPicPr>
              <p:cNvPr id="180" name="Freihand 179">
                <a:extLst>
                  <a:ext uri="{FF2B5EF4-FFF2-40B4-BE49-F238E27FC236}">
                    <a16:creationId xmlns:a16="http://schemas.microsoft.com/office/drawing/2014/main" id="{03BE4785-24C8-4EDC-9463-A64029996F80}"/>
                  </a:ext>
                </a:extLst>
              </p:cNvPr>
              <p:cNvPicPr/>
              <p:nvPr/>
            </p:nvPicPr>
            <p:blipFill>
              <a:blip r:embed="rId257"/>
              <a:stretch>
                <a:fillRect/>
              </a:stretch>
            </p:blipFill>
            <p:spPr>
              <a:xfrm>
                <a:off x="1634693" y="1754707"/>
                <a:ext cx="633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81" name="Freihand 180">
                <a:extLst>
                  <a:ext uri="{FF2B5EF4-FFF2-40B4-BE49-F238E27FC236}">
                    <a16:creationId xmlns:a16="http://schemas.microsoft.com/office/drawing/2014/main" id="{AC6FC51D-84F8-41B2-9287-36399B509607}"/>
                  </a:ext>
                </a:extLst>
              </p14:cNvPr>
              <p14:cNvContentPartPr/>
              <p14:nvPr/>
            </p14:nvContentPartPr>
            <p14:xfrm>
              <a:off x="1800653" y="1858027"/>
              <a:ext cx="148680" cy="8280"/>
            </p14:xfrm>
          </p:contentPart>
        </mc:Choice>
        <mc:Fallback>
          <p:pic>
            <p:nvPicPr>
              <p:cNvPr id="181" name="Freihand 180">
                <a:extLst>
                  <a:ext uri="{FF2B5EF4-FFF2-40B4-BE49-F238E27FC236}">
                    <a16:creationId xmlns:a16="http://schemas.microsoft.com/office/drawing/2014/main" id="{AC6FC51D-84F8-41B2-9287-36399B509607}"/>
                  </a:ext>
                </a:extLst>
              </p:cNvPr>
              <p:cNvPicPr/>
              <p:nvPr/>
            </p:nvPicPr>
            <p:blipFill>
              <a:blip r:embed="rId259"/>
              <a:stretch>
                <a:fillRect/>
              </a:stretch>
            </p:blipFill>
            <p:spPr>
              <a:xfrm>
                <a:off x="1796333" y="1853707"/>
                <a:ext cx="1573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82" name="Freihand 181">
                <a:extLst>
                  <a:ext uri="{FF2B5EF4-FFF2-40B4-BE49-F238E27FC236}">
                    <a16:creationId xmlns:a16="http://schemas.microsoft.com/office/drawing/2014/main" id="{4E98778A-7E98-4137-B3B3-3CE09C9C403D}"/>
                  </a:ext>
                </a:extLst>
              </p14:cNvPr>
              <p14:cNvContentPartPr/>
              <p14:nvPr/>
            </p14:nvContentPartPr>
            <p14:xfrm>
              <a:off x="1826573" y="1894747"/>
              <a:ext cx="119880" cy="13320"/>
            </p14:xfrm>
          </p:contentPart>
        </mc:Choice>
        <mc:Fallback>
          <p:pic>
            <p:nvPicPr>
              <p:cNvPr id="182" name="Freihand 181">
                <a:extLst>
                  <a:ext uri="{FF2B5EF4-FFF2-40B4-BE49-F238E27FC236}">
                    <a16:creationId xmlns:a16="http://schemas.microsoft.com/office/drawing/2014/main" id="{4E98778A-7E98-4137-B3B3-3CE09C9C403D}"/>
                  </a:ext>
                </a:extLst>
              </p:cNvPr>
              <p:cNvPicPr/>
              <p:nvPr/>
            </p:nvPicPr>
            <p:blipFill>
              <a:blip r:embed="rId261"/>
              <a:stretch>
                <a:fillRect/>
              </a:stretch>
            </p:blipFill>
            <p:spPr>
              <a:xfrm>
                <a:off x="1822253" y="1890427"/>
                <a:ext cx="1285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83" name="Freihand 182">
                <a:extLst>
                  <a:ext uri="{FF2B5EF4-FFF2-40B4-BE49-F238E27FC236}">
                    <a16:creationId xmlns:a16="http://schemas.microsoft.com/office/drawing/2014/main" id="{92B1A1AE-FF36-416E-80BF-CEFCC60ACC61}"/>
                  </a:ext>
                </a:extLst>
              </p14:cNvPr>
              <p14:cNvContentPartPr/>
              <p14:nvPr/>
            </p14:nvContentPartPr>
            <p14:xfrm>
              <a:off x="2126093" y="1696747"/>
              <a:ext cx="102240" cy="108000"/>
            </p14:xfrm>
          </p:contentPart>
        </mc:Choice>
        <mc:Fallback>
          <p:pic>
            <p:nvPicPr>
              <p:cNvPr id="183" name="Freihand 182">
                <a:extLst>
                  <a:ext uri="{FF2B5EF4-FFF2-40B4-BE49-F238E27FC236}">
                    <a16:creationId xmlns:a16="http://schemas.microsoft.com/office/drawing/2014/main" id="{92B1A1AE-FF36-416E-80BF-CEFCC60ACC61}"/>
                  </a:ext>
                </a:extLst>
              </p:cNvPr>
              <p:cNvPicPr/>
              <p:nvPr/>
            </p:nvPicPr>
            <p:blipFill>
              <a:blip r:embed="rId263"/>
              <a:stretch>
                <a:fillRect/>
              </a:stretch>
            </p:blipFill>
            <p:spPr>
              <a:xfrm>
                <a:off x="2121773" y="1692427"/>
                <a:ext cx="1108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84" name="Freihand 183">
                <a:extLst>
                  <a:ext uri="{FF2B5EF4-FFF2-40B4-BE49-F238E27FC236}">
                    <a16:creationId xmlns:a16="http://schemas.microsoft.com/office/drawing/2014/main" id="{6AA8D985-57AB-4894-A964-125A87B274EF}"/>
                  </a:ext>
                </a:extLst>
              </p14:cNvPr>
              <p14:cNvContentPartPr/>
              <p14:nvPr/>
            </p14:nvContentPartPr>
            <p14:xfrm>
              <a:off x="2074253" y="1836067"/>
              <a:ext cx="232200" cy="33480"/>
            </p14:xfrm>
          </p:contentPart>
        </mc:Choice>
        <mc:Fallback>
          <p:pic>
            <p:nvPicPr>
              <p:cNvPr id="184" name="Freihand 183">
                <a:extLst>
                  <a:ext uri="{FF2B5EF4-FFF2-40B4-BE49-F238E27FC236}">
                    <a16:creationId xmlns:a16="http://schemas.microsoft.com/office/drawing/2014/main" id="{6AA8D985-57AB-4894-A964-125A87B274EF}"/>
                  </a:ext>
                </a:extLst>
              </p:cNvPr>
              <p:cNvPicPr/>
              <p:nvPr/>
            </p:nvPicPr>
            <p:blipFill>
              <a:blip r:embed="rId265"/>
              <a:stretch>
                <a:fillRect/>
              </a:stretch>
            </p:blipFill>
            <p:spPr>
              <a:xfrm>
                <a:off x="2069933" y="1831747"/>
                <a:ext cx="24084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85" name="Freihand 184">
                <a:extLst>
                  <a:ext uri="{FF2B5EF4-FFF2-40B4-BE49-F238E27FC236}">
                    <a16:creationId xmlns:a16="http://schemas.microsoft.com/office/drawing/2014/main" id="{0501BA11-58B0-4698-89E5-8B7FDF82472D}"/>
                  </a:ext>
                </a:extLst>
              </p14:cNvPr>
              <p14:cNvContentPartPr/>
              <p14:nvPr/>
            </p14:nvContentPartPr>
            <p14:xfrm>
              <a:off x="2161373" y="1935787"/>
              <a:ext cx="18720" cy="123120"/>
            </p14:xfrm>
          </p:contentPart>
        </mc:Choice>
        <mc:Fallback>
          <p:pic>
            <p:nvPicPr>
              <p:cNvPr id="185" name="Freihand 184">
                <a:extLst>
                  <a:ext uri="{FF2B5EF4-FFF2-40B4-BE49-F238E27FC236}">
                    <a16:creationId xmlns:a16="http://schemas.microsoft.com/office/drawing/2014/main" id="{0501BA11-58B0-4698-89E5-8B7FDF82472D}"/>
                  </a:ext>
                </a:extLst>
              </p:cNvPr>
              <p:cNvPicPr/>
              <p:nvPr/>
            </p:nvPicPr>
            <p:blipFill>
              <a:blip r:embed="rId267"/>
              <a:stretch>
                <a:fillRect/>
              </a:stretch>
            </p:blipFill>
            <p:spPr>
              <a:xfrm>
                <a:off x="2157053" y="1931467"/>
                <a:ext cx="2736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86" name="Freihand 185">
                <a:extLst>
                  <a:ext uri="{FF2B5EF4-FFF2-40B4-BE49-F238E27FC236}">
                    <a16:creationId xmlns:a16="http://schemas.microsoft.com/office/drawing/2014/main" id="{FCCD4439-680D-490C-95C8-187312164912}"/>
                  </a:ext>
                </a:extLst>
              </p14:cNvPr>
              <p14:cNvContentPartPr/>
              <p14:nvPr/>
            </p14:nvContentPartPr>
            <p14:xfrm>
              <a:off x="2091173" y="1898347"/>
              <a:ext cx="181440" cy="75240"/>
            </p14:xfrm>
          </p:contentPart>
        </mc:Choice>
        <mc:Fallback>
          <p:pic>
            <p:nvPicPr>
              <p:cNvPr id="186" name="Freihand 185">
                <a:extLst>
                  <a:ext uri="{FF2B5EF4-FFF2-40B4-BE49-F238E27FC236}">
                    <a16:creationId xmlns:a16="http://schemas.microsoft.com/office/drawing/2014/main" id="{FCCD4439-680D-490C-95C8-187312164912}"/>
                  </a:ext>
                </a:extLst>
              </p:cNvPr>
              <p:cNvPicPr/>
              <p:nvPr/>
            </p:nvPicPr>
            <p:blipFill>
              <a:blip r:embed="rId269"/>
              <a:stretch>
                <a:fillRect/>
              </a:stretch>
            </p:blipFill>
            <p:spPr>
              <a:xfrm>
                <a:off x="2086853" y="1894027"/>
                <a:ext cx="1900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204" name="Freihand 203">
                <a:extLst>
                  <a:ext uri="{FF2B5EF4-FFF2-40B4-BE49-F238E27FC236}">
                    <a16:creationId xmlns:a16="http://schemas.microsoft.com/office/drawing/2014/main" id="{378DCDB8-D307-42FF-9DB1-8F7725E3D9A9}"/>
                  </a:ext>
                </a:extLst>
              </p14:cNvPr>
              <p14:cNvContentPartPr/>
              <p14:nvPr/>
            </p14:nvContentPartPr>
            <p14:xfrm>
              <a:off x="1862933" y="947227"/>
              <a:ext cx="373680" cy="23760"/>
            </p14:xfrm>
          </p:contentPart>
        </mc:Choice>
        <mc:Fallback>
          <p:pic>
            <p:nvPicPr>
              <p:cNvPr id="204" name="Freihand 203">
                <a:extLst>
                  <a:ext uri="{FF2B5EF4-FFF2-40B4-BE49-F238E27FC236}">
                    <a16:creationId xmlns:a16="http://schemas.microsoft.com/office/drawing/2014/main" id="{378DCDB8-D307-42FF-9DB1-8F7725E3D9A9}"/>
                  </a:ext>
                </a:extLst>
              </p:cNvPr>
              <p:cNvPicPr/>
              <p:nvPr/>
            </p:nvPicPr>
            <p:blipFill>
              <a:blip r:embed="rId271"/>
              <a:stretch>
                <a:fillRect/>
              </a:stretch>
            </p:blipFill>
            <p:spPr>
              <a:xfrm>
                <a:off x="1858613" y="942907"/>
                <a:ext cx="38232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205" name="Freihand 204">
                <a:extLst>
                  <a:ext uri="{FF2B5EF4-FFF2-40B4-BE49-F238E27FC236}">
                    <a16:creationId xmlns:a16="http://schemas.microsoft.com/office/drawing/2014/main" id="{F2E9FF18-87B1-4765-8D51-41DA7CB089E5}"/>
                  </a:ext>
                </a:extLst>
              </p14:cNvPr>
              <p14:cNvContentPartPr/>
              <p14:nvPr/>
            </p14:nvContentPartPr>
            <p14:xfrm>
              <a:off x="4519013" y="1659667"/>
              <a:ext cx="99000" cy="81360"/>
            </p14:xfrm>
          </p:contentPart>
        </mc:Choice>
        <mc:Fallback>
          <p:pic>
            <p:nvPicPr>
              <p:cNvPr id="205" name="Freihand 204">
                <a:extLst>
                  <a:ext uri="{FF2B5EF4-FFF2-40B4-BE49-F238E27FC236}">
                    <a16:creationId xmlns:a16="http://schemas.microsoft.com/office/drawing/2014/main" id="{F2E9FF18-87B1-4765-8D51-41DA7CB089E5}"/>
                  </a:ext>
                </a:extLst>
              </p:cNvPr>
              <p:cNvPicPr/>
              <p:nvPr/>
            </p:nvPicPr>
            <p:blipFill>
              <a:blip r:embed="rId273"/>
              <a:stretch>
                <a:fillRect/>
              </a:stretch>
            </p:blipFill>
            <p:spPr>
              <a:xfrm>
                <a:off x="4514693" y="1655347"/>
                <a:ext cx="1076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206" name="Freihand 205">
                <a:extLst>
                  <a:ext uri="{FF2B5EF4-FFF2-40B4-BE49-F238E27FC236}">
                    <a16:creationId xmlns:a16="http://schemas.microsoft.com/office/drawing/2014/main" id="{421B28A7-10F7-4FF0-BCCF-1541CC60F57D}"/>
                  </a:ext>
                </a:extLst>
              </p14:cNvPr>
              <p14:cNvContentPartPr/>
              <p14:nvPr/>
            </p14:nvContentPartPr>
            <p14:xfrm>
              <a:off x="4579133" y="1682707"/>
              <a:ext cx="11160" cy="84240"/>
            </p14:xfrm>
          </p:contentPart>
        </mc:Choice>
        <mc:Fallback>
          <p:pic>
            <p:nvPicPr>
              <p:cNvPr id="206" name="Freihand 205">
                <a:extLst>
                  <a:ext uri="{FF2B5EF4-FFF2-40B4-BE49-F238E27FC236}">
                    <a16:creationId xmlns:a16="http://schemas.microsoft.com/office/drawing/2014/main" id="{421B28A7-10F7-4FF0-BCCF-1541CC60F57D}"/>
                  </a:ext>
                </a:extLst>
              </p:cNvPr>
              <p:cNvPicPr/>
              <p:nvPr/>
            </p:nvPicPr>
            <p:blipFill>
              <a:blip r:embed="rId275"/>
              <a:stretch>
                <a:fillRect/>
              </a:stretch>
            </p:blipFill>
            <p:spPr>
              <a:xfrm>
                <a:off x="4574813" y="1678387"/>
                <a:ext cx="198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207" name="Freihand 206">
                <a:extLst>
                  <a:ext uri="{FF2B5EF4-FFF2-40B4-BE49-F238E27FC236}">
                    <a16:creationId xmlns:a16="http://schemas.microsoft.com/office/drawing/2014/main" id="{A32C206A-9ECD-4757-893C-8D0F813EB234}"/>
                  </a:ext>
                </a:extLst>
              </p14:cNvPr>
              <p14:cNvContentPartPr/>
              <p14:nvPr/>
            </p14:nvContentPartPr>
            <p14:xfrm>
              <a:off x="4662293" y="1664707"/>
              <a:ext cx="73440" cy="94320"/>
            </p14:xfrm>
          </p:contentPart>
        </mc:Choice>
        <mc:Fallback>
          <p:pic>
            <p:nvPicPr>
              <p:cNvPr id="207" name="Freihand 206">
                <a:extLst>
                  <a:ext uri="{FF2B5EF4-FFF2-40B4-BE49-F238E27FC236}">
                    <a16:creationId xmlns:a16="http://schemas.microsoft.com/office/drawing/2014/main" id="{A32C206A-9ECD-4757-893C-8D0F813EB234}"/>
                  </a:ext>
                </a:extLst>
              </p:cNvPr>
              <p:cNvPicPr/>
              <p:nvPr/>
            </p:nvPicPr>
            <p:blipFill>
              <a:blip r:embed="rId277"/>
              <a:stretch>
                <a:fillRect/>
              </a:stretch>
            </p:blipFill>
            <p:spPr>
              <a:xfrm>
                <a:off x="4657973" y="1660387"/>
                <a:ext cx="820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208" name="Freihand 207">
                <a:extLst>
                  <a:ext uri="{FF2B5EF4-FFF2-40B4-BE49-F238E27FC236}">
                    <a16:creationId xmlns:a16="http://schemas.microsoft.com/office/drawing/2014/main" id="{F0EA1806-2C15-4426-8B17-B1B46296E945}"/>
                  </a:ext>
                </a:extLst>
              </p14:cNvPr>
              <p14:cNvContentPartPr/>
              <p14:nvPr/>
            </p14:nvContentPartPr>
            <p14:xfrm>
              <a:off x="4769933" y="1661827"/>
              <a:ext cx="95400" cy="69480"/>
            </p14:xfrm>
          </p:contentPart>
        </mc:Choice>
        <mc:Fallback>
          <p:pic>
            <p:nvPicPr>
              <p:cNvPr id="208" name="Freihand 207">
                <a:extLst>
                  <a:ext uri="{FF2B5EF4-FFF2-40B4-BE49-F238E27FC236}">
                    <a16:creationId xmlns:a16="http://schemas.microsoft.com/office/drawing/2014/main" id="{F0EA1806-2C15-4426-8B17-B1B46296E945}"/>
                  </a:ext>
                </a:extLst>
              </p:cNvPr>
              <p:cNvPicPr/>
              <p:nvPr/>
            </p:nvPicPr>
            <p:blipFill>
              <a:blip r:embed="rId279"/>
              <a:stretch>
                <a:fillRect/>
              </a:stretch>
            </p:blipFill>
            <p:spPr>
              <a:xfrm>
                <a:off x="4765613" y="1657507"/>
                <a:ext cx="10404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209" name="Freihand 208">
                <a:extLst>
                  <a:ext uri="{FF2B5EF4-FFF2-40B4-BE49-F238E27FC236}">
                    <a16:creationId xmlns:a16="http://schemas.microsoft.com/office/drawing/2014/main" id="{05FDC7B4-CA16-431E-A3E2-C33D54D2B3CA}"/>
                  </a:ext>
                </a:extLst>
              </p14:cNvPr>
              <p14:cNvContentPartPr/>
              <p14:nvPr/>
            </p14:nvContentPartPr>
            <p14:xfrm>
              <a:off x="4565453" y="1778467"/>
              <a:ext cx="403920" cy="27720"/>
            </p14:xfrm>
          </p:contentPart>
        </mc:Choice>
        <mc:Fallback>
          <p:pic>
            <p:nvPicPr>
              <p:cNvPr id="209" name="Freihand 208">
                <a:extLst>
                  <a:ext uri="{FF2B5EF4-FFF2-40B4-BE49-F238E27FC236}">
                    <a16:creationId xmlns:a16="http://schemas.microsoft.com/office/drawing/2014/main" id="{05FDC7B4-CA16-431E-A3E2-C33D54D2B3CA}"/>
                  </a:ext>
                </a:extLst>
              </p:cNvPr>
              <p:cNvPicPr/>
              <p:nvPr/>
            </p:nvPicPr>
            <p:blipFill>
              <a:blip r:embed="rId281"/>
              <a:stretch>
                <a:fillRect/>
              </a:stretch>
            </p:blipFill>
            <p:spPr>
              <a:xfrm>
                <a:off x="4561133" y="1774147"/>
                <a:ext cx="41256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210" name="Freihand 209">
                <a:extLst>
                  <a:ext uri="{FF2B5EF4-FFF2-40B4-BE49-F238E27FC236}">
                    <a16:creationId xmlns:a16="http://schemas.microsoft.com/office/drawing/2014/main" id="{C96B30D1-0F1E-4911-B43C-875A40DA9A62}"/>
                  </a:ext>
                </a:extLst>
              </p14:cNvPr>
              <p14:cNvContentPartPr/>
              <p14:nvPr/>
            </p14:nvContentPartPr>
            <p14:xfrm>
              <a:off x="4660133" y="1869547"/>
              <a:ext cx="136080" cy="141120"/>
            </p14:xfrm>
          </p:contentPart>
        </mc:Choice>
        <mc:Fallback>
          <p:pic>
            <p:nvPicPr>
              <p:cNvPr id="210" name="Freihand 209">
                <a:extLst>
                  <a:ext uri="{FF2B5EF4-FFF2-40B4-BE49-F238E27FC236}">
                    <a16:creationId xmlns:a16="http://schemas.microsoft.com/office/drawing/2014/main" id="{C96B30D1-0F1E-4911-B43C-875A40DA9A62}"/>
                  </a:ext>
                </a:extLst>
              </p:cNvPr>
              <p:cNvPicPr/>
              <p:nvPr/>
            </p:nvPicPr>
            <p:blipFill>
              <a:blip r:embed="rId283"/>
              <a:stretch>
                <a:fillRect/>
              </a:stretch>
            </p:blipFill>
            <p:spPr>
              <a:xfrm>
                <a:off x="4655813" y="1865227"/>
                <a:ext cx="14472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88" name="Freihand 187">
                <a:extLst>
                  <a:ext uri="{FF2B5EF4-FFF2-40B4-BE49-F238E27FC236}">
                    <a16:creationId xmlns:a16="http://schemas.microsoft.com/office/drawing/2014/main" id="{8B248AB2-5B4E-4DDA-A74B-2CFB9BF094DB}"/>
                  </a:ext>
                </a:extLst>
              </p14:cNvPr>
              <p14:cNvContentPartPr/>
              <p14:nvPr/>
            </p14:nvContentPartPr>
            <p14:xfrm>
              <a:off x="2755733" y="1802227"/>
              <a:ext cx="107280" cy="93960"/>
            </p14:xfrm>
          </p:contentPart>
        </mc:Choice>
        <mc:Fallback>
          <p:pic>
            <p:nvPicPr>
              <p:cNvPr id="188" name="Freihand 187">
                <a:extLst>
                  <a:ext uri="{FF2B5EF4-FFF2-40B4-BE49-F238E27FC236}">
                    <a16:creationId xmlns:a16="http://schemas.microsoft.com/office/drawing/2014/main" id="{8B248AB2-5B4E-4DDA-A74B-2CFB9BF094DB}"/>
                  </a:ext>
                </a:extLst>
              </p:cNvPr>
              <p:cNvPicPr/>
              <p:nvPr/>
            </p:nvPicPr>
            <p:blipFill>
              <a:blip r:embed="rId285"/>
              <a:stretch>
                <a:fillRect/>
              </a:stretch>
            </p:blipFill>
            <p:spPr>
              <a:xfrm>
                <a:off x="2751413" y="1797907"/>
                <a:ext cx="1159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89" name="Freihand 188">
                <a:extLst>
                  <a:ext uri="{FF2B5EF4-FFF2-40B4-BE49-F238E27FC236}">
                    <a16:creationId xmlns:a16="http://schemas.microsoft.com/office/drawing/2014/main" id="{210856CB-485A-4175-AED3-97DD923D3657}"/>
                  </a:ext>
                </a:extLst>
              </p14:cNvPr>
              <p14:cNvContentPartPr/>
              <p14:nvPr/>
            </p14:nvContentPartPr>
            <p14:xfrm>
              <a:off x="2903693" y="1869187"/>
              <a:ext cx="11160" cy="71640"/>
            </p14:xfrm>
          </p:contentPart>
        </mc:Choice>
        <mc:Fallback>
          <p:pic>
            <p:nvPicPr>
              <p:cNvPr id="189" name="Freihand 188">
                <a:extLst>
                  <a:ext uri="{FF2B5EF4-FFF2-40B4-BE49-F238E27FC236}">
                    <a16:creationId xmlns:a16="http://schemas.microsoft.com/office/drawing/2014/main" id="{210856CB-485A-4175-AED3-97DD923D3657}"/>
                  </a:ext>
                </a:extLst>
              </p:cNvPr>
              <p:cNvPicPr/>
              <p:nvPr/>
            </p:nvPicPr>
            <p:blipFill>
              <a:blip r:embed="rId287"/>
              <a:stretch>
                <a:fillRect/>
              </a:stretch>
            </p:blipFill>
            <p:spPr>
              <a:xfrm>
                <a:off x="2899373" y="1864867"/>
                <a:ext cx="198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90" name="Freihand 189">
                <a:extLst>
                  <a:ext uri="{FF2B5EF4-FFF2-40B4-BE49-F238E27FC236}">
                    <a16:creationId xmlns:a16="http://schemas.microsoft.com/office/drawing/2014/main" id="{CEC6FE3B-8741-48FE-AC57-AFF3C9C5F0A9}"/>
                  </a:ext>
                </a:extLst>
              </p14:cNvPr>
              <p14:cNvContentPartPr/>
              <p14:nvPr/>
            </p14:nvContentPartPr>
            <p14:xfrm>
              <a:off x="2964173" y="1804027"/>
              <a:ext cx="84600" cy="119880"/>
            </p14:xfrm>
          </p:contentPart>
        </mc:Choice>
        <mc:Fallback>
          <p:pic>
            <p:nvPicPr>
              <p:cNvPr id="190" name="Freihand 189">
                <a:extLst>
                  <a:ext uri="{FF2B5EF4-FFF2-40B4-BE49-F238E27FC236}">
                    <a16:creationId xmlns:a16="http://schemas.microsoft.com/office/drawing/2014/main" id="{CEC6FE3B-8741-48FE-AC57-AFF3C9C5F0A9}"/>
                  </a:ext>
                </a:extLst>
              </p:cNvPr>
              <p:cNvPicPr/>
              <p:nvPr/>
            </p:nvPicPr>
            <p:blipFill>
              <a:blip r:embed="rId289"/>
              <a:stretch>
                <a:fillRect/>
              </a:stretch>
            </p:blipFill>
            <p:spPr>
              <a:xfrm>
                <a:off x="2959853" y="1799707"/>
                <a:ext cx="932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91" name="Freihand 190">
                <a:extLst>
                  <a:ext uri="{FF2B5EF4-FFF2-40B4-BE49-F238E27FC236}">
                    <a16:creationId xmlns:a16="http://schemas.microsoft.com/office/drawing/2014/main" id="{C87618A7-BB13-41CD-A64E-7D11E0C3FC05}"/>
                  </a:ext>
                </a:extLst>
              </p14:cNvPr>
              <p14:cNvContentPartPr/>
              <p14:nvPr/>
            </p14:nvContentPartPr>
            <p14:xfrm>
              <a:off x="2986133" y="1763707"/>
              <a:ext cx="101160" cy="6840"/>
            </p14:xfrm>
          </p:contentPart>
        </mc:Choice>
        <mc:Fallback>
          <p:pic>
            <p:nvPicPr>
              <p:cNvPr id="191" name="Freihand 190">
                <a:extLst>
                  <a:ext uri="{FF2B5EF4-FFF2-40B4-BE49-F238E27FC236}">
                    <a16:creationId xmlns:a16="http://schemas.microsoft.com/office/drawing/2014/main" id="{C87618A7-BB13-41CD-A64E-7D11E0C3FC05}"/>
                  </a:ext>
                </a:extLst>
              </p:cNvPr>
              <p:cNvPicPr/>
              <p:nvPr/>
            </p:nvPicPr>
            <p:blipFill>
              <a:blip r:embed="rId291"/>
              <a:stretch>
                <a:fillRect/>
              </a:stretch>
            </p:blipFill>
            <p:spPr>
              <a:xfrm>
                <a:off x="2981813" y="1759387"/>
                <a:ext cx="10980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92" name="Freihand 191">
                <a:extLst>
                  <a:ext uri="{FF2B5EF4-FFF2-40B4-BE49-F238E27FC236}">
                    <a16:creationId xmlns:a16="http://schemas.microsoft.com/office/drawing/2014/main" id="{6184A24A-ECA8-4D1D-BC3A-BA78C0C905D8}"/>
                  </a:ext>
                </a:extLst>
              </p14:cNvPr>
              <p14:cNvContentPartPr/>
              <p14:nvPr/>
            </p14:nvContentPartPr>
            <p14:xfrm>
              <a:off x="3139493" y="1844347"/>
              <a:ext cx="104400" cy="58680"/>
            </p14:xfrm>
          </p:contentPart>
        </mc:Choice>
        <mc:Fallback>
          <p:pic>
            <p:nvPicPr>
              <p:cNvPr id="192" name="Freihand 191">
                <a:extLst>
                  <a:ext uri="{FF2B5EF4-FFF2-40B4-BE49-F238E27FC236}">
                    <a16:creationId xmlns:a16="http://schemas.microsoft.com/office/drawing/2014/main" id="{6184A24A-ECA8-4D1D-BC3A-BA78C0C905D8}"/>
                  </a:ext>
                </a:extLst>
              </p:cNvPr>
              <p:cNvPicPr/>
              <p:nvPr/>
            </p:nvPicPr>
            <p:blipFill>
              <a:blip r:embed="rId293"/>
              <a:stretch>
                <a:fillRect/>
              </a:stretch>
            </p:blipFill>
            <p:spPr>
              <a:xfrm>
                <a:off x="3135173" y="1840027"/>
                <a:ext cx="11304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93" name="Freihand 192">
                <a:extLst>
                  <a:ext uri="{FF2B5EF4-FFF2-40B4-BE49-F238E27FC236}">
                    <a16:creationId xmlns:a16="http://schemas.microsoft.com/office/drawing/2014/main" id="{CACF971C-5B22-4181-BCE4-EF85F2E6425F}"/>
                  </a:ext>
                </a:extLst>
              </p14:cNvPr>
              <p14:cNvContentPartPr/>
              <p14:nvPr/>
            </p14:nvContentPartPr>
            <p14:xfrm>
              <a:off x="3174773" y="1829947"/>
              <a:ext cx="70560" cy="165600"/>
            </p14:xfrm>
          </p:contentPart>
        </mc:Choice>
        <mc:Fallback>
          <p:pic>
            <p:nvPicPr>
              <p:cNvPr id="193" name="Freihand 192">
                <a:extLst>
                  <a:ext uri="{FF2B5EF4-FFF2-40B4-BE49-F238E27FC236}">
                    <a16:creationId xmlns:a16="http://schemas.microsoft.com/office/drawing/2014/main" id="{CACF971C-5B22-4181-BCE4-EF85F2E6425F}"/>
                  </a:ext>
                </a:extLst>
              </p:cNvPr>
              <p:cNvPicPr/>
              <p:nvPr/>
            </p:nvPicPr>
            <p:blipFill>
              <a:blip r:embed="rId295"/>
              <a:stretch>
                <a:fillRect/>
              </a:stretch>
            </p:blipFill>
            <p:spPr>
              <a:xfrm>
                <a:off x="3170453" y="1825627"/>
                <a:ext cx="792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94" name="Freihand 193">
                <a:extLst>
                  <a:ext uri="{FF2B5EF4-FFF2-40B4-BE49-F238E27FC236}">
                    <a16:creationId xmlns:a16="http://schemas.microsoft.com/office/drawing/2014/main" id="{EAA87E13-3946-4CF2-856E-2BCEA2FC32FA}"/>
                  </a:ext>
                </a:extLst>
              </p14:cNvPr>
              <p14:cNvContentPartPr/>
              <p14:nvPr/>
            </p14:nvContentPartPr>
            <p14:xfrm>
              <a:off x="3355133" y="1851187"/>
              <a:ext cx="106560" cy="6480"/>
            </p14:xfrm>
          </p:contentPart>
        </mc:Choice>
        <mc:Fallback>
          <p:pic>
            <p:nvPicPr>
              <p:cNvPr id="194" name="Freihand 193">
                <a:extLst>
                  <a:ext uri="{FF2B5EF4-FFF2-40B4-BE49-F238E27FC236}">
                    <a16:creationId xmlns:a16="http://schemas.microsoft.com/office/drawing/2014/main" id="{EAA87E13-3946-4CF2-856E-2BCEA2FC32FA}"/>
                  </a:ext>
                </a:extLst>
              </p:cNvPr>
              <p:cNvPicPr/>
              <p:nvPr/>
            </p:nvPicPr>
            <p:blipFill>
              <a:blip r:embed="rId297"/>
              <a:stretch>
                <a:fillRect/>
              </a:stretch>
            </p:blipFill>
            <p:spPr>
              <a:xfrm>
                <a:off x="3350813" y="1846867"/>
                <a:ext cx="11520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95" name="Freihand 194">
                <a:extLst>
                  <a:ext uri="{FF2B5EF4-FFF2-40B4-BE49-F238E27FC236}">
                    <a16:creationId xmlns:a16="http://schemas.microsoft.com/office/drawing/2014/main" id="{7F503957-11B8-449A-98CA-948E2614DFAB}"/>
                  </a:ext>
                </a:extLst>
              </p14:cNvPr>
              <p14:cNvContentPartPr/>
              <p14:nvPr/>
            </p14:nvContentPartPr>
            <p14:xfrm>
              <a:off x="3536933" y="1776667"/>
              <a:ext cx="96840" cy="105480"/>
            </p14:xfrm>
          </p:contentPart>
        </mc:Choice>
        <mc:Fallback>
          <p:pic>
            <p:nvPicPr>
              <p:cNvPr id="195" name="Freihand 194">
                <a:extLst>
                  <a:ext uri="{FF2B5EF4-FFF2-40B4-BE49-F238E27FC236}">
                    <a16:creationId xmlns:a16="http://schemas.microsoft.com/office/drawing/2014/main" id="{7F503957-11B8-449A-98CA-948E2614DFAB}"/>
                  </a:ext>
                </a:extLst>
              </p:cNvPr>
              <p:cNvPicPr/>
              <p:nvPr/>
            </p:nvPicPr>
            <p:blipFill>
              <a:blip r:embed="rId299"/>
              <a:stretch>
                <a:fillRect/>
              </a:stretch>
            </p:blipFill>
            <p:spPr>
              <a:xfrm>
                <a:off x="3532613" y="1772347"/>
                <a:ext cx="10548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96" name="Freihand 195">
                <a:extLst>
                  <a:ext uri="{FF2B5EF4-FFF2-40B4-BE49-F238E27FC236}">
                    <a16:creationId xmlns:a16="http://schemas.microsoft.com/office/drawing/2014/main" id="{2086FA91-E3A9-403C-8C84-8E6D2C410A51}"/>
                  </a:ext>
                </a:extLst>
              </p14:cNvPr>
              <p14:cNvContentPartPr/>
              <p14:nvPr/>
            </p14:nvContentPartPr>
            <p14:xfrm>
              <a:off x="3690293" y="1791427"/>
              <a:ext cx="69480" cy="108000"/>
            </p14:xfrm>
          </p:contentPart>
        </mc:Choice>
        <mc:Fallback>
          <p:pic>
            <p:nvPicPr>
              <p:cNvPr id="196" name="Freihand 195">
                <a:extLst>
                  <a:ext uri="{FF2B5EF4-FFF2-40B4-BE49-F238E27FC236}">
                    <a16:creationId xmlns:a16="http://schemas.microsoft.com/office/drawing/2014/main" id="{2086FA91-E3A9-403C-8C84-8E6D2C410A51}"/>
                  </a:ext>
                </a:extLst>
              </p:cNvPr>
              <p:cNvPicPr/>
              <p:nvPr/>
            </p:nvPicPr>
            <p:blipFill>
              <a:blip r:embed="rId301"/>
              <a:stretch>
                <a:fillRect/>
              </a:stretch>
            </p:blipFill>
            <p:spPr>
              <a:xfrm>
                <a:off x="3685973" y="1787107"/>
                <a:ext cx="781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97" name="Freihand 196">
                <a:extLst>
                  <a:ext uri="{FF2B5EF4-FFF2-40B4-BE49-F238E27FC236}">
                    <a16:creationId xmlns:a16="http://schemas.microsoft.com/office/drawing/2014/main" id="{31B13607-8095-479B-AD57-8FDA8C008E7A}"/>
                  </a:ext>
                </a:extLst>
              </p14:cNvPr>
              <p14:cNvContentPartPr/>
              <p14:nvPr/>
            </p14:nvContentPartPr>
            <p14:xfrm>
              <a:off x="3726293" y="1772707"/>
              <a:ext cx="99000" cy="3600"/>
            </p14:xfrm>
          </p:contentPart>
        </mc:Choice>
        <mc:Fallback>
          <p:pic>
            <p:nvPicPr>
              <p:cNvPr id="197" name="Freihand 196">
                <a:extLst>
                  <a:ext uri="{FF2B5EF4-FFF2-40B4-BE49-F238E27FC236}">
                    <a16:creationId xmlns:a16="http://schemas.microsoft.com/office/drawing/2014/main" id="{31B13607-8095-479B-AD57-8FDA8C008E7A}"/>
                  </a:ext>
                </a:extLst>
              </p:cNvPr>
              <p:cNvPicPr/>
              <p:nvPr/>
            </p:nvPicPr>
            <p:blipFill>
              <a:blip r:embed="rId303"/>
              <a:stretch>
                <a:fillRect/>
              </a:stretch>
            </p:blipFill>
            <p:spPr>
              <a:xfrm>
                <a:off x="3721973" y="1768387"/>
                <a:ext cx="10764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98" name="Freihand 197">
                <a:extLst>
                  <a:ext uri="{FF2B5EF4-FFF2-40B4-BE49-F238E27FC236}">
                    <a16:creationId xmlns:a16="http://schemas.microsoft.com/office/drawing/2014/main" id="{F0773ABA-441C-4F53-9C80-A33BC396783D}"/>
                  </a:ext>
                </a:extLst>
              </p14:cNvPr>
              <p14:cNvContentPartPr/>
              <p14:nvPr/>
            </p14:nvContentPartPr>
            <p14:xfrm>
              <a:off x="3822053" y="1761547"/>
              <a:ext cx="91440" cy="101520"/>
            </p14:xfrm>
          </p:contentPart>
        </mc:Choice>
        <mc:Fallback>
          <p:pic>
            <p:nvPicPr>
              <p:cNvPr id="198" name="Freihand 197">
                <a:extLst>
                  <a:ext uri="{FF2B5EF4-FFF2-40B4-BE49-F238E27FC236}">
                    <a16:creationId xmlns:a16="http://schemas.microsoft.com/office/drawing/2014/main" id="{F0773ABA-441C-4F53-9C80-A33BC396783D}"/>
                  </a:ext>
                </a:extLst>
              </p:cNvPr>
              <p:cNvPicPr/>
              <p:nvPr/>
            </p:nvPicPr>
            <p:blipFill>
              <a:blip r:embed="rId305"/>
              <a:stretch>
                <a:fillRect/>
              </a:stretch>
            </p:blipFill>
            <p:spPr>
              <a:xfrm>
                <a:off x="3817733" y="1757227"/>
                <a:ext cx="1000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99" name="Freihand 198">
                <a:extLst>
                  <a:ext uri="{FF2B5EF4-FFF2-40B4-BE49-F238E27FC236}">
                    <a16:creationId xmlns:a16="http://schemas.microsoft.com/office/drawing/2014/main" id="{6DEFDA1B-643A-42DF-8C8A-39F501276273}"/>
                  </a:ext>
                </a:extLst>
              </p14:cNvPr>
              <p14:cNvContentPartPr/>
              <p14:nvPr/>
            </p14:nvContentPartPr>
            <p14:xfrm>
              <a:off x="3998813" y="1726627"/>
              <a:ext cx="58320" cy="146880"/>
            </p14:xfrm>
          </p:contentPart>
        </mc:Choice>
        <mc:Fallback>
          <p:pic>
            <p:nvPicPr>
              <p:cNvPr id="199" name="Freihand 198">
                <a:extLst>
                  <a:ext uri="{FF2B5EF4-FFF2-40B4-BE49-F238E27FC236}">
                    <a16:creationId xmlns:a16="http://schemas.microsoft.com/office/drawing/2014/main" id="{6DEFDA1B-643A-42DF-8C8A-39F501276273}"/>
                  </a:ext>
                </a:extLst>
              </p:cNvPr>
              <p:cNvPicPr/>
              <p:nvPr/>
            </p:nvPicPr>
            <p:blipFill>
              <a:blip r:embed="rId307"/>
              <a:stretch>
                <a:fillRect/>
              </a:stretch>
            </p:blipFill>
            <p:spPr>
              <a:xfrm>
                <a:off x="3994493" y="1722307"/>
                <a:ext cx="6696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200" name="Freihand 199">
                <a:extLst>
                  <a:ext uri="{FF2B5EF4-FFF2-40B4-BE49-F238E27FC236}">
                    <a16:creationId xmlns:a16="http://schemas.microsoft.com/office/drawing/2014/main" id="{62055B59-FB43-460D-BB06-7341CC6BEBDD}"/>
                  </a:ext>
                </a:extLst>
              </p14:cNvPr>
              <p14:cNvContentPartPr/>
              <p14:nvPr/>
            </p14:nvContentPartPr>
            <p14:xfrm>
              <a:off x="4177373" y="1789627"/>
              <a:ext cx="123480" cy="13320"/>
            </p14:xfrm>
          </p:contentPart>
        </mc:Choice>
        <mc:Fallback>
          <p:pic>
            <p:nvPicPr>
              <p:cNvPr id="200" name="Freihand 199">
                <a:extLst>
                  <a:ext uri="{FF2B5EF4-FFF2-40B4-BE49-F238E27FC236}">
                    <a16:creationId xmlns:a16="http://schemas.microsoft.com/office/drawing/2014/main" id="{62055B59-FB43-460D-BB06-7341CC6BEBDD}"/>
                  </a:ext>
                </a:extLst>
              </p:cNvPr>
              <p:cNvPicPr/>
              <p:nvPr/>
            </p:nvPicPr>
            <p:blipFill>
              <a:blip r:embed="rId309"/>
              <a:stretch>
                <a:fillRect/>
              </a:stretch>
            </p:blipFill>
            <p:spPr>
              <a:xfrm>
                <a:off x="4173053" y="1785307"/>
                <a:ext cx="1321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201" name="Freihand 200">
                <a:extLst>
                  <a:ext uri="{FF2B5EF4-FFF2-40B4-BE49-F238E27FC236}">
                    <a16:creationId xmlns:a16="http://schemas.microsoft.com/office/drawing/2014/main" id="{34A3A661-2C9E-4EF1-B91C-56DF84590BE4}"/>
                  </a:ext>
                </a:extLst>
              </p14:cNvPr>
              <p14:cNvContentPartPr/>
              <p14:nvPr/>
            </p14:nvContentPartPr>
            <p14:xfrm>
              <a:off x="4187093" y="1828147"/>
              <a:ext cx="109800" cy="10440"/>
            </p14:xfrm>
          </p:contentPart>
        </mc:Choice>
        <mc:Fallback>
          <p:pic>
            <p:nvPicPr>
              <p:cNvPr id="201" name="Freihand 200">
                <a:extLst>
                  <a:ext uri="{FF2B5EF4-FFF2-40B4-BE49-F238E27FC236}">
                    <a16:creationId xmlns:a16="http://schemas.microsoft.com/office/drawing/2014/main" id="{34A3A661-2C9E-4EF1-B91C-56DF84590BE4}"/>
                  </a:ext>
                </a:extLst>
              </p:cNvPr>
              <p:cNvPicPr/>
              <p:nvPr/>
            </p:nvPicPr>
            <p:blipFill>
              <a:blip r:embed="rId311"/>
              <a:stretch>
                <a:fillRect/>
              </a:stretch>
            </p:blipFill>
            <p:spPr>
              <a:xfrm>
                <a:off x="4182773" y="1823827"/>
                <a:ext cx="11844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66" name="Freihand 265">
                <a:extLst>
                  <a:ext uri="{FF2B5EF4-FFF2-40B4-BE49-F238E27FC236}">
                    <a16:creationId xmlns:a16="http://schemas.microsoft.com/office/drawing/2014/main" id="{830D87CC-7C90-4C3A-9334-E4FE889B9B49}"/>
                  </a:ext>
                </a:extLst>
              </p14:cNvPr>
              <p14:cNvContentPartPr/>
              <p14:nvPr/>
            </p14:nvContentPartPr>
            <p14:xfrm>
              <a:off x="2524253" y="1351867"/>
              <a:ext cx="3600" cy="48960"/>
            </p14:xfrm>
          </p:contentPart>
        </mc:Choice>
        <mc:Fallback>
          <p:pic>
            <p:nvPicPr>
              <p:cNvPr id="266" name="Freihand 265">
                <a:extLst>
                  <a:ext uri="{FF2B5EF4-FFF2-40B4-BE49-F238E27FC236}">
                    <a16:creationId xmlns:a16="http://schemas.microsoft.com/office/drawing/2014/main" id="{830D87CC-7C90-4C3A-9334-E4FE889B9B49}"/>
                  </a:ext>
                </a:extLst>
              </p:cNvPr>
              <p:cNvPicPr/>
              <p:nvPr/>
            </p:nvPicPr>
            <p:blipFill>
              <a:blip r:embed="rId313"/>
              <a:stretch>
                <a:fillRect/>
              </a:stretch>
            </p:blipFill>
            <p:spPr>
              <a:xfrm>
                <a:off x="2519933" y="1347547"/>
                <a:ext cx="1224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67" name="Freihand 266">
                <a:extLst>
                  <a:ext uri="{FF2B5EF4-FFF2-40B4-BE49-F238E27FC236}">
                    <a16:creationId xmlns:a16="http://schemas.microsoft.com/office/drawing/2014/main" id="{BE074DB9-1E9A-4E90-AE4E-C85A7634EFEA}"/>
                  </a:ext>
                </a:extLst>
              </p14:cNvPr>
              <p14:cNvContentPartPr/>
              <p14:nvPr/>
            </p14:nvContentPartPr>
            <p14:xfrm>
              <a:off x="2533613" y="1453387"/>
              <a:ext cx="360" cy="360"/>
            </p14:xfrm>
          </p:contentPart>
        </mc:Choice>
        <mc:Fallback>
          <p:pic>
            <p:nvPicPr>
              <p:cNvPr id="267" name="Freihand 266">
                <a:extLst>
                  <a:ext uri="{FF2B5EF4-FFF2-40B4-BE49-F238E27FC236}">
                    <a16:creationId xmlns:a16="http://schemas.microsoft.com/office/drawing/2014/main" id="{BE074DB9-1E9A-4E90-AE4E-C85A7634EFEA}"/>
                  </a:ext>
                </a:extLst>
              </p:cNvPr>
              <p:cNvPicPr/>
              <p:nvPr/>
            </p:nvPicPr>
            <p:blipFill>
              <a:blip r:embed="rId7"/>
              <a:stretch>
                <a:fillRect/>
              </a:stretch>
            </p:blipFill>
            <p:spPr>
              <a:xfrm>
                <a:off x="2529293" y="1449067"/>
                <a:ext cx="9000" cy="9000"/>
              </a:xfrm>
              <a:prstGeom prst="rect">
                <a:avLst/>
              </a:prstGeom>
            </p:spPr>
          </p:pic>
        </mc:Fallback>
      </mc:AlternateContent>
      <p:grpSp>
        <p:nvGrpSpPr>
          <p:cNvPr id="276" name="Gruppieren 275">
            <a:extLst>
              <a:ext uri="{FF2B5EF4-FFF2-40B4-BE49-F238E27FC236}">
                <a16:creationId xmlns:a16="http://schemas.microsoft.com/office/drawing/2014/main" id="{0F8B6738-9F6A-4B6C-8C6C-97D17567BB28}"/>
              </a:ext>
            </a:extLst>
          </p:cNvPr>
          <p:cNvGrpSpPr/>
          <p:nvPr/>
        </p:nvGrpSpPr>
        <p:grpSpPr>
          <a:xfrm>
            <a:off x="3377093" y="1242787"/>
            <a:ext cx="1238400" cy="251280"/>
            <a:chOff x="3377093" y="1242787"/>
            <a:chExt cx="1238400" cy="251280"/>
          </a:xfrm>
        </p:grpSpPr>
        <mc:AlternateContent xmlns:mc="http://schemas.openxmlformats.org/markup-compatibility/2006">
          <mc:Choice xmlns:p14="http://schemas.microsoft.com/office/powerpoint/2010/main" Requires="p14">
            <p:contentPart p14:bwMode="auto" r:id="rId315">
              <p14:nvContentPartPr>
                <p14:cNvPr id="111" name="Freihand 110">
                  <a:extLst>
                    <a:ext uri="{FF2B5EF4-FFF2-40B4-BE49-F238E27FC236}">
                      <a16:creationId xmlns:a16="http://schemas.microsoft.com/office/drawing/2014/main" id="{FF5EDB42-896B-4309-BAC5-57F004AB0387}"/>
                    </a:ext>
                  </a:extLst>
                </p14:cNvPr>
                <p14:cNvContentPartPr/>
                <p14:nvPr/>
              </p14:nvContentPartPr>
              <p14:xfrm>
                <a:off x="3377093" y="1359427"/>
                <a:ext cx="109080" cy="120600"/>
              </p14:xfrm>
            </p:contentPart>
          </mc:Choice>
          <mc:Fallback>
            <p:pic>
              <p:nvPicPr>
                <p:cNvPr id="111" name="Freihand 110">
                  <a:extLst>
                    <a:ext uri="{FF2B5EF4-FFF2-40B4-BE49-F238E27FC236}">
                      <a16:creationId xmlns:a16="http://schemas.microsoft.com/office/drawing/2014/main" id="{FF5EDB42-896B-4309-BAC5-57F004AB0387}"/>
                    </a:ext>
                  </a:extLst>
                </p:cNvPr>
                <p:cNvPicPr/>
                <p:nvPr/>
              </p:nvPicPr>
              <p:blipFill>
                <a:blip r:embed="rId316"/>
                <a:stretch>
                  <a:fillRect/>
                </a:stretch>
              </p:blipFill>
              <p:spPr>
                <a:xfrm>
                  <a:off x="3372773" y="1355107"/>
                  <a:ext cx="11772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12" name="Freihand 111">
                  <a:extLst>
                    <a:ext uri="{FF2B5EF4-FFF2-40B4-BE49-F238E27FC236}">
                      <a16:creationId xmlns:a16="http://schemas.microsoft.com/office/drawing/2014/main" id="{026307B9-2FA7-40A6-A90F-C003D2F655D6}"/>
                    </a:ext>
                  </a:extLst>
                </p14:cNvPr>
                <p14:cNvContentPartPr/>
                <p14:nvPr/>
              </p14:nvContentPartPr>
              <p14:xfrm>
                <a:off x="3409853" y="1358347"/>
                <a:ext cx="107640" cy="2520"/>
              </p14:xfrm>
            </p:contentPart>
          </mc:Choice>
          <mc:Fallback>
            <p:pic>
              <p:nvPicPr>
                <p:cNvPr id="112" name="Freihand 111">
                  <a:extLst>
                    <a:ext uri="{FF2B5EF4-FFF2-40B4-BE49-F238E27FC236}">
                      <a16:creationId xmlns:a16="http://schemas.microsoft.com/office/drawing/2014/main" id="{026307B9-2FA7-40A6-A90F-C003D2F655D6}"/>
                    </a:ext>
                  </a:extLst>
                </p:cNvPr>
                <p:cNvPicPr/>
                <p:nvPr/>
              </p:nvPicPr>
              <p:blipFill>
                <a:blip r:embed="rId318"/>
                <a:stretch>
                  <a:fillRect/>
                </a:stretch>
              </p:blipFill>
              <p:spPr>
                <a:xfrm>
                  <a:off x="3405533" y="1354027"/>
                  <a:ext cx="11628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13" name="Freihand 112">
                  <a:extLst>
                    <a:ext uri="{FF2B5EF4-FFF2-40B4-BE49-F238E27FC236}">
                      <a16:creationId xmlns:a16="http://schemas.microsoft.com/office/drawing/2014/main" id="{6B07835A-59CA-4413-B09B-B0ABA4A0E0F7}"/>
                    </a:ext>
                  </a:extLst>
                </p14:cNvPr>
                <p14:cNvContentPartPr/>
                <p14:nvPr/>
              </p14:nvContentPartPr>
              <p14:xfrm>
                <a:off x="3532253" y="1353307"/>
                <a:ext cx="83880" cy="79560"/>
              </p14:xfrm>
            </p:contentPart>
          </mc:Choice>
          <mc:Fallback>
            <p:pic>
              <p:nvPicPr>
                <p:cNvPr id="113" name="Freihand 112">
                  <a:extLst>
                    <a:ext uri="{FF2B5EF4-FFF2-40B4-BE49-F238E27FC236}">
                      <a16:creationId xmlns:a16="http://schemas.microsoft.com/office/drawing/2014/main" id="{6B07835A-59CA-4413-B09B-B0ABA4A0E0F7}"/>
                    </a:ext>
                  </a:extLst>
                </p:cNvPr>
                <p:cNvPicPr/>
                <p:nvPr/>
              </p:nvPicPr>
              <p:blipFill>
                <a:blip r:embed="rId320"/>
                <a:stretch>
                  <a:fillRect/>
                </a:stretch>
              </p:blipFill>
              <p:spPr>
                <a:xfrm>
                  <a:off x="3527933" y="1348987"/>
                  <a:ext cx="925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14" name="Freihand 113">
                  <a:extLst>
                    <a:ext uri="{FF2B5EF4-FFF2-40B4-BE49-F238E27FC236}">
                      <a16:creationId xmlns:a16="http://schemas.microsoft.com/office/drawing/2014/main" id="{BE6BBD05-6C8E-46E0-B7A3-08FD5AABAAFD}"/>
                    </a:ext>
                  </a:extLst>
                </p14:cNvPr>
                <p14:cNvContentPartPr/>
                <p14:nvPr/>
              </p14:nvContentPartPr>
              <p14:xfrm>
                <a:off x="3649253" y="1355827"/>
                <a:ext cx="98640" cy="83160"/>
              </p14:xfrm>
            </p:contentPart>
          </mc:Choice>
          <mc:Fallback>
            <p:pic>
              <p:nvPicPr>
                <p:cNvPr id="114" name="Freihand 113">
                  <a:extLst>
                    <a:ext uri="{FF2B5EF4-FFF2-40B4-BE49-F238E27FC236}">
                      <a16:creationId xmlns:a16="http://schemas.microsoft.com/office/drawing/2014/main" id="{BE6BBD05-6C8E-46E0-B7A3-08FD5AABAAFD}"/>
                    </a:ext>
                  </a:extLst>
                </p:cNvPr>
                <p:cNvPicPr/>
                <p:nvPr/>
              </p:nvPicPr>
              <p:blipFill>
                <a:blip r:embed="rId322"/>
                <a:stretch>
                  <a:fillRect/>
                </a:stretch>
              </p:blipFill>
              <p:spPr>
                <a:xfrm>
                  <a:off x="3644933" y="1351507"/>
                  <a:ext cx="1072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17" name="Freihand 116">
                  <a:extLst>
                    <a:ext uri="{FF2B5EF4-FFF2-40B4-BE49-F238E27FC236}">
                      <a16:creationId xmlns:a16="http://schemas.microsoft.com/office/drawing/2014/main" id="{1B9BBD2D-2E91-41FF-8AC1-8B3856403BDA}"/>
                    </a:ext>
                  </a:extLst>
                </p14:cNvPr>
                <p14:cNvContentPartPr/>
                <p14:nvPr/>
              </p14:nvContentPartPr>
              <p14:xfrm>
                <a:off x="3873533" y="1388587"/>
                <a:ext cx="76680" cy="14760"/>
              </p14:xfrm>
            </p:contentPart>
          </mc:Choice>
          <mc:Fallback>
            <p:pic>
              <p:nvPicPr>
                <p:cNvPr id="117" name="Freihand 116">
                  <a:extLst>
                    <a:ext uri="{FF2B5EF4-FFF2-40B4-BE49-F238E27FC236}">
                      <a16:creationId xmlns:a16="http://schemas.microsoft.com/office/drawing/2014/main" id="{1B9BBD2D-2E91-41FF-8AC1-8B3856403BDA}"/>
                    </a:ext>
                  </a:extLst>
                </p:cNvPr>
                <p:cNvPicPr/>
                <p:nvPr/>
              </p:nvPicPr>
              <p:blipFill>
                <a:blip r:embed="rId324"/>
                <a:stretch>
                  <a:fillRect/>
                </a:stretch>
              </p:blipFill>
              <p:spPr>
                <a:xfrm>
                  <a:off x="3869213" y="1384267"/>
                  <a:ext cx="853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19" name="Freihand 118">
                  <a:extLst>
                    <a:ext uri="{FF2B5EF4-FFF2-40B4-BE49-F238E27FC236}">
                      <a16:creationId xmlns:a16="http://schemas.microsoft.com/office/drawing/2014/main" id="{BE596DFD-D4FE-48A1-AAB2-E1F5F49E8CA7}"/>
                    </a:ext>
                  </a:extLst>
                </p14:cNvPr>
                <p14:cNvContentPartPr/>
                <p14:nvPr/>
              </p14:nvContentPartPr>
              <p14:xfrm>
                <a:off x="4067933" y="1322347"/>
                <a:ext cx="23400" cy="111240"/>
              </p14:xfrm>
            </p:contentPart>
          </mc:Choice>
          <mc:Fallback>
            <p:pic>
              <p:nvPicPr>
                <p:cNvPr id="119" name="Freihand 118">
                  <a:extLst>
                    <a:ext uri="{FF2B5EF4-FFF2-40B4-BE49-F238E27FC236}">
                      <a16:creationId xmlns:a16="http://schemas.microsoft.com/office/drawing/2014/main" id="{BE596DFD-D4FE-48A1-AAB2-E1F5F49E8CA7}"/>
                    </a:ext>
                  </a:extLst>
                </p:cNvPr>
                <p:cNvPicPr/>
                <p:nvPr/>
              </p:nvPicPr>
              <p:blipFill>
                <a:blip r:embed="rId326"/>
                <a:stretch>
                  <a:fillRect/>
                </a:stretch>
              </p:blipFill>
              <p:spPr>
                <a:xfrm>
                  <a:off x="4063613" y="1318027"/>
                  <a:ext cx="320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120" name="Freihand 119">
                  <a:extLst>
                    <a:ext uri="{FF2B5EF4-FFF2-40B4-BE49-F238E27FC236}">
                      <a16:creationId xmlns:a16="http://schemas.microsoft.com/office/drawing/2014/main" id="{61C13BD1-90FF-470A-AB4E-A9A073B6B7EA}"/>
                    </a:ext>
                  </a:extLst>
                </p14:cNvPr>
                <p14:cNvContentPartPr/>
                <p14:nvPr/>
              </p14:nvContentPartPr>
              <p14:xfrm>
                <a:off x="4130573" y="1311187"/>
                <a:ext cx="76320" cy="138240"/>
              </p14:xfrm>
            </p:contentPart>
          </mc:Choice>
          <mc:Fallback>
            <p:pic>
              <p:nvPicPr>
                <p:cNvPr id="120" name="Freihand 119">
                  <a:extLst>
                    <a:ext uri="{FF2B5EF4-FFF2-40B4-BE49-F238E27FC236}">
                      <a16:creationId xmlns:a16="http://schemas.microsoft.com/office/drawing/2014/main" id="{61C13BD1-90FF-470A-AB4E-A9A073B6B7EA}"/>
                    </a:ext>
                  </a:extLst>
                </p:cNvPr>
                <p:cNvPicPr/>
                <p:nvPr/>
              </p:nvPicPr>
              <p:blipFill>
                <a:blip r:embed="rId328"/>
                <a:stretch>
                  <a:fillRect/>
                </a:stretch>
              </p:blipFill>
              <p:spPr>
                <a:xfrm>
                  <a:off x="4126253" y="1306867"/>
                  <a:ext cx="8496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21" name="Freihand 120">
                  <a:extLst>
                    <a:ext uri="{FF2B5EF4-FFF2-40B4-BE49-F238E27FC236}">
                      <a16:creationId xmlns:a16="http://schemas.microsoft.com/office/drawing/2014/main" id="{ED3F37BC-D1C8-41CD-B5B1-FCCB73A4E3C5}"/>
                    </a:ext>
                  </a:extLst>
                </p14:cNvPr>
                <p14:cNvContentPartPr/>
                <p14:nvPr/>
              </p14:nvContentPartPr>
              <p14:xfrm>
                <a:off x="4174853" y="1309747"/>
                <a:ext cx="62280" cy="360"/>
              </p14:xfrm>
            </p:contentPart>
          </mc:Choice>
          <mc:Fallback>
            <p:pic>
              <p:nvPicPr>
                <p:cNvPr id="121" name="Freihand 120">
                  <a:extLst>
                    <a:ext uri="{FF2B5EF4-FFF2-40B4-BE49-F238E27FC236}">
                      <a16:creationId xmlns:a16="http://schemas.microsoft.com/office/drawing/2014/main" id="{ED3F37BC-D1C8-41CD-B5B1-FCCB73A4E3C5}"/>
                    </a:ext>
                  </a:extLst>
                </p:cNvPr>
                <p:cNvPicPr/>
                <p:nvPr/>
              </p:nvPicPr>
              <p:blipFill>
                <a:blip r:embed="rId330"/>
                <a:stretch>
                  <a:fillRect/>
                </a:stretch>
              </p:blipFill>
              <p:spPr>
                <a:xfrm>
                  <a:off x="4170533" y="1305427"/>
                  <a:ext cx="7092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22" name="Freihand 121">
                  <a:extLst>
                    <a:ext uri="{FF2B5EF4-FFF2-40B4-BE49-F238E27FC236}">
                      <a16:creationId xmlns:a16="http://schemas.microsoft.com/office/drawing/2014/main" id="{499FA256-08A0-490D-9D84-6361BE3AE167}"/>
                    </a:ext>
                  </a:extLst>
                </p14:cNvPr>
                <p14:cNvContentPartPr/>
                <p14:nvPr/>
              </p14:nvContentPartPr>
              <p14:xfrm>
                <a:off x="4269173" y="1307587"/>
                <a:ext cx="72360" cy="98640"/>
              </p14:xfrm>
            </p:contentPart>
          </mc:Choice>
          <mc:Fallback>
            <p:pic>
              <p:nvPicPr>
                <p:cNvPr id="122" name="Freihand 121">
                  <a:extLst>
                    <a:ext uri="{FF2B5EF4-FFF2-40B4-BE49-F238E27FC236}">
                      <a16:creationId xmlns:a16="http://schemas.microsoft.com/office/drawing/2014/main" id="{499FA256-08A0-490D-9D84-6361BE3AE167}"/>
                    </a:ext>
                  </a:extLst>
                </p:cNvPr>
                <p:cNvPicPr/>
                <p:nvPr/>
              </p:nvPicPr>
              <p:blipFill>
                <a:blip r:embed="rId332"/>
                <a:stretch>
                  <a:fillRect/>
                </a:stretch>
              </p:blipFill>
              <p:spPr>
                <a:xfrm>
                  <a:off x="4264853" y="1303267"/>
                  <a:ext cx="810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123" name="Freihand 122">
                  <a:extLst>
                    <a:ext uri="{FF2B5EF4-FFF2-40B4-BE49-F238E27FC236}">
                      <a16:creationId xmlns:a16="http://schemas.microsoft.com/office/drawing/2014/main" id="{2AC39FBA-4450-418E-B300-445FC53B4AAE}"/>
                    </a:ext>
                  </a:extLst>
                </p14:cNvPr>
                <p14:cNvContentPartPr/>
                <p14:nvPr/>
              </p14:nvContentPartPr>
              <p14:xfrm>
                <a:off x="4375733" y="1307587"/>
                <a:ext cx="78840" cy="84600"/>
              </p14:xfrm>
            </p:contentPart>
          </mc:Choice>
          <mc:Fallback>
            <p:pic>
              <p:nvPicPr>
                <p:cNvPr id="123" name="Freihand 122">
                  <a:extLst>
                    <a:ext uri="{FF2B5EF4-FFF2-40B4-BE49-F238E27FC236}">
                      <a16:creationId xmlns:a16="http://schemas.microsoft.com/office/drawing/2014/main" id="{2AC39FBA-4450-418E-B300-445FC53B4AAE}"/>
                    </a:ext>
                  </a:extLst>
                </p:cNvPr>
                <p:cNvPicPr/>
                <p:nvPr/>
              </p:nvPicPr>
              <p:blipFill>
                <a:blip r:embed="rId334"/>
                <a:stretch>
                  <a:fillRect/>
                </a:stretch>
              </p:blipFill>
              <p:spPr>
                <a:xfrm>
                  <a:off x="4371413" y="1303267"/>
                  <a:ext cx="874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124" name="Freihand 123">
                  <a:extLst>
                    <a:ext uri="{FF2B5EF4-FFF2-40B4-BE49-F238E27FC236}">
                      <a16:creationId xmlns:a16="http://schemas.microsoft.com/office/drawing/2014/main" id="{6FFAB61D-2768-47D7-8A2E-318F87D9CD26}"/>
                    </a:ext>
                  </a:extLst>
                </p14:cNvPr>
                <p14:cNvContentPartPr/>
                <p14:nvPr/>
              </p14:nvContentPartPr>
              <p14:xfrm>
                <a:off x="4552133" y="1317667"/>
                <a:ext cx="63360" cy="70560"/>
              </p14:xfrm>
            </p:contentPart>
          </mc:Choice>
          <mc:Fallback>
            <p:pic>
              <p:nvPicPr>
                <p:cNvPr id="124" name="Freihand 123">
                  <a:extLst>
                    <a:ext uri="{FF2B5EF4-FFF2-40B4-BE49-F238E27FC236}">
                      <a16:creationId xmlns:a16="http://schemas.microsoft.com/office/drawing/2014/main" id="{6FFAB61D-2768-47D7-8A2E-318F87D9CD26}"/>
                    </a:ext>
                  </a:extLst>
                </p:cNvPr>
                <p:cNvPicPr/>
                <p:nvPr/>
              </p:nvPicPr>
              <p:blipFill>
                <a:blip r:embed="rId336"/>
                <a:stretch>
                  <a:fillRect/>
                </a:stretch>
              </p:blipFill>
              <p:spPr>
                <a:xfrm>
                  <a:off x="4547813" y="1313347"/>
                  <a:ext cx="720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125" name="Freihand 124">
                  <a:extLst>
                    <a:ext uri="{FF2B5EF4-FFF2-40B4-BE49-F238E27FC236}">
                      <a16:creationId xmlns:a16="http://schemas.microsoft.com/office/drawing/2014/main" id="{CCB89B23-0BA8-4EDA-90A6-B3D03C00682F}"/>
                    </a:ext>
                  </a:extLst>
                </p14:cNvPr>
                <p14:cNvContentPartPr/>
                <p14:nvPr/>
              </p14:nvContentPartPr>
              <p14:xfrm>
                <a:off x="4573733" y="1242787"/>
                <a:ext cx="720" cy="7920"/>
              </p14:xfrm>
            </p:contentPart>
          </mc:Choice>
          <mc:Fallback>
            <p:pic>
              <p:nvPicPr>
                <p:cNvPr id="125" name="Freihand 124">
                  <a:extLst>
                    <a:ext uri="{FF2B5EF4-FFF2-40B4-BE49-F238E27FC236}">
                      <a16:creationId xmlns:a16="http://schemas.microsoft.com/office/drawing/2014/main" id="{CCB89B23-0BA8-4EDA-90A6-B3D03C00682F}"/>
                    </a:ext>
                  </a:extLst>
                </p:cNvPr>
                <p:cNvPicPr/>
                <p:nvPr/>
              </p:nvPicPr>
              <p:blipFill>
                <a:blip r:embed="rId338"/>
                <a:stretch>
                  <a:fillRect/>
                </a:stretch>
              </p:blipFill>
              <p:spPr>
                <a:xfrm>
                  <a:off x="4569413" y="1238467"/>
                  <a:ext cx="936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75" name="Freihand 274">
                  <a:extLst>
                    <a:ext uri="{FF2B5EF4-FFF2-40B4-BE49-F238E27FC236}">
                      <a16:creationId xmlns:a16="http://schemas.microsoft.com/office/drawing/2014/main" id="{3AD84FF2-A716-43AC-BBE0-42B33D7F6184}"/>
                    </a:ext>
                  </a:extLst>
                </p14:cNvPr>
                <p14:cNvContentPartPr/>
                <p14:nvPr/>
              </p14:nvContentPartPr>
              <p14:xfrm>
                <a:off x="4043093" y="1445467"/>
                <a:ext cx="410760" cy="48600"/>
              </p14:xfrm>
            </p:contentPart>
          </mc:Choice>
          <mc:Fallback>
            <p:pic>
              <p:nvPicPr>
                <p:cNvPr id="275" name="Freihand 274">
                  <a:extLst>
                    <a:ext uri="{FF2B5EF4-FFF2-40B4-BE49-F238E27FC236}">
                      <a16:creationId xmlns:a16="http://schemas.microsoft.com/office/drawing/2014/main" id="{3AD84FF2-A716-43AC-BBE0-42B33D7F6184}"/>
                    </a:ext>
                  </a:extLst>
                </p:cNvPr>
                <p:cNvPicPr/>
                <p:nvPr/>
              </p:nvPicPr>
              <p:blipFill>
                <a:blip r:embed="rId340"/>
                <a:stretch>
                  <a:fillRect/>
                </a:stretch>
              </p:blipFill>
              <p:spPr>
                <a:xfrm>
                  <a:off x="4038773" y="1441147"/>
                  <a:ext cx="419400" cy="57240"/>
                </a:xfrm>
                <a:prstGeom prst="rect">
                  <a:avLst/>
                </a:prstGeom>
              </p:spPr>
            </p:pic>
          </mc:Fallback>
        </mc:AlternateContent>
      </p:grpSp>
      <p:grpSp>
        <p:nvGrpSpPr>
          <p:cNvPr id="278" name="Gruppieren 277">
            <a:extLst>
              <a:ext uri="{FF2B5EF4-FFF2-40B4-BE49-F238E27FC236}">
                <a16:creationId xmlns:a16="http://schemas.microsoft.com/office/drawing/2014/main" id="{E1B92A09-46D9-4EA8-856A-5CB224C3893C}"/>
              </a:ext>
            </a:extLst>
          </p:cNvPr>
          <p:cNvGrpSpPr/>
          <p:nvPr/>
        </p:nvGrpSpPr>
        <p:grpSpPr>
          <a:xfrm>
            <a:off x="3538013" y="2480107"/>
            <a:ext cx="1545120" cy="300960"/>
            <a:chOff x="3538013" y="2480107"/>
            <a:chExt cx="1545120" cy="300960"/>
          </a:xfrm>
        </p:grpSpPr>
        <mc:AlternateContent xmlns:mc="http://schemas.openxmlformats.org/markup-compatibility/2006">
          <mc:Choice xmlns:p14="http://schemas.microsoft.com/office/powerpoint/2010/main" Requires="p14">
            <p:contentPart p14:bwMode="auto" r:id="rId341">
              <p14:nvContentPartPr>
                <p14:cNvPr id="243" name="Freihand 242">
                  <a:extLst>
                    <a:ext uri="{FF2B5EF4-FFF2-40B4-BE49-F238E27FC236}">
                      <a16:creationId xmlns:a16="http://schemas.microsoft.com/office/drawing/2014/main" id="{B0D4B1FA-0EDD-4785-ABD0-3478F9A7EA76}"/>
                    </a:ext>
                  </a:extLst>
                </p14:cNvPr>
                <p14:cNvContentPartPr/>
                <p14:nvPr/>
              </p14:nvContentPartPr>
              <p14:xfrm>
                <a:off x="3538013" y="2641387"/>
                <a:ext cx="118080" cy="16920"/>
              </p14:xfrm>
            </p:contentPart>
          </mc:Choice>
          <mc:Fallback>
            <p:pic>
              <p:nvPicPr>
                <p:cNvPr id="243" name="Freihand 242">
                  <a:extLst>
                    <a:ext uri="{FF2B5EF4-FFF2-40B4-BE49-F238E27FC236}">
                      <a16:creationId xmlns:a16="http://schemas.microsoft.com/office/drawing/2014/main" id="{B0D4B1FA-0EDD-4785-ABD0-3478F9A7EA76}"/>
                    </a:ext>
                  </a:extLst>
                </p:cNvPr>
                <p:cNvPicPr/>
                <p:nvPr/>
              </p:nvPicPr>
              <p:blipFill>
                <a:blip r:embed="rId342"/>
                <a:stretch>
                  <a:fillRect/>
                </a:stretch>
              </p:blipFill>
              <p:spPr>
                <a:xfrm>
                  <a:off x="3533693" y="2637067"/>
                  <a:ext cx="1267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44" name="Freihand 243">
                  <a:extLst>
                    <a:ext uri="{FF2B5EF4-FFF2-40B4-BE49-F238E27FC236}">
                      <a16:creationId xmlns:a16="http://schemas.microsoft.com/office/drawing/2014/main" id="{45582A81-11F3-4DE3-B9D9-449898D338E5}"/>
                    </a:ext>
                  </a:extLst>
                </p14:cNvPr>
                <p14:cNvContentPartPr/>
                <p14:nvPr/>
              </p14:nvContentPartPr>
              <p14:xfrm>
                <a:off x="3548453" y="2707987"/>
                <a:ext cx="143280" cy="4320"/>
              </p14:xfrm>
            </p:contentPart>
          </mc:Choice>
          <mc:Fallback>
            <p:pic>
              <p:nvPicPr>
                <p:cNvPr id="244" name="Freihand 243">
                  <a:extLst>
                    <a:ext uri="{FF2B5EF4-FFF2-40B4-BE49-F238E27FC236}">
                      <a16:creationId xmlns:a16="http://schemas.microsoft.com/office/drawing/2014/main" id="{45582A81-11F3-4DE3-B9D9-449898D338E5}"/>
                    </a:ext>
                  </a:extLst>
                </p:cNvPr>
                <p:cNvPicPr/>
                <p:nvPr/>
              </p:nvPicPr>
              <p:blipFill>
                <a:blip r:embed="rId344"/>
                <a:stretch>
                  <a:fillRect/>
                </a:stretch>
              </p:blipFill>
              <p:spPr>
                <a:xfrm>
                  <a:off x="3544133" y="2703667"/>
                  <a:ext cx="15192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45" name="Freihand 244">
                  <a:extLst>
                    <a:ext uri="{FF2B5EF4-FFF2-40B4-BE49-F238E27FC236}">
                      <a16:creationId xmlns:a16="http://schemas.microsoft.com/office/drawing/2014/main" id="{4C257FFB-E59D-4C6B-A481-98CED2C954D3}"/>
                    </a:ext>
                  </a:extLst>
                </p14:cNvPr>
                <p14:cNvContentPartPr/>
                <p14:nvPr/>
              </p14:nvContentPartPr>
              <p14:xfrm>
                <a:off x="3825293" y="2581267"/>
                <a:ext cx="89640" cy="122040"/>
              </p14:xfrm>
            </p:contentPart>
          </mc:Choice>
          <mc:Fallback>
            <p:pic>
              <p:nvPicPr>
                <p:cNvPr id="245" name="Freihand 244">
                  <a:extLst>
                    <a:ext uri="{FF2B5EF4-FFF2-40B4-BE49-F238E27FC236}">
                      <a16:creationId xmlns:a16="http://schemas.microsoft.com/office/drawing/2014/main" id="{4C257FFB-E59D-4C6B-A481-98CED2C954D3}"/>
                    </a:ext>
                  </a:extLst>
                </p:cNvPr>
                <p:cNvPicPr/>
                <p:nvPr/>
              </p:nvPicPr>
              <p:blipFill>
                <a:blip r:embed="rId346"/>
                <a:stretch>
                  <a:fillRect/>
                </a:stretch>
              </p:blipFill>
              <p:spPr>
                <a:xfrm>
                  <a:off x="3820973" y="2576947"/>
                  <a:ext cx="982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46" name="Freihand 245">
                  <a:extLst>
                    <a:ext uri="{FF2B5EF4-FFF2-40B4-BE49-F238E27FC236}">
                      <a16:creationId xmlns:a16="http://schemas.microsoft.com/office/drawing/2014/main" id="{B0038C7B-0E5C-4852-800D-F47518605AE9}"/>
                    </a:ext>
                  </a:extLst>
                </p14:cNvPr>
                <p14:cNvContentPartPr/>
                <p14:nvPr/>
              </p14:nvContentPartPr>
              <p14:xfrm>
                <a:off x="3880373" y="2653987"/>
                <a:ext cx="44640" cy="63360"/>
              </p14:xfrm>
            </p:contentPart>
          </mc:Choice>
          <mc:Fallback>
            <p:pic>
              <p:nvPicPr>
                <p:cNvPr id="246" name="Freihand 245">
                  <a:extLst>
                    <a:ext uri="{FF2B5EF4-FFF2-40B4-BE49-F238E27FC236}">
                      <a16:creationId xmlns:a16="http://schemas.microsoft.com/office/drawing/2014/main" id="{B0038C7B-0E5C-4852-800D-F47518605AE9}"/>
                    </a:ext>
                  </a:extLst>
                </p:cNvPr>
                <p:cNvPicPr/>
                <p:nvPr/>
              </p:nvPicPr>
              <p:blipFill>
                <a:blip r:embed="rId348"/>
                <a:stretch>
                  <a:fillRect/>
                </a:stretch>
              </p:blipFill>
              <p:spPr>
                <a:xfrm>
                  <a:off x="3876053" y="2649667"/>
                  <a:ext cx="532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47" name="Freihand 246">
                  <a:extLst>
                    <a:ext uri="{FF2B5EF4-FFF2-40B4-BE49-F238E27FC236}">
                      <a16:creationId xmlns:a16="http://schemas.microsoft.com/office/drawing/2014/main" id="{14001727-BCDF-424C-B42D-09E7932AEA22}"/>
                    </a:ext>
                  </a:extLst>
                </p14:cNvPr>
                <p14:cNvContentPartPr/>
                <p14:nvPr/>
              </p14:nvContentPartPr>
              <p14:xfrm>
                <a:off x="3986213" y="2615467"/>
                <a:ext cx="225720" cy="105120"/>
              </p14:xfrm>
            </p:contentPart>
          </mc:Choice>
          <mc:Fallback>
            <p:pic>
              <p:nvPicPr>
                <p:cNvPr id="247" name="Freihand 246">
                  <a:extLst>
                    <a:ext uri="{FF2B5EF4-FFF2-40B4-BE49-F238E27FC236}">
                      <a16:creationId xmlns:a16="http://schemas.microsoft.com/office/drawing/2014/main" id="{14001727-BCDF-424C-B42D-09E7932AEA22}"/>
                    </a:ext>
                  </a:extLst>
                </p:cNvPr>
                <p:cNvPicPr/>
                <p:nvPr/>
              </p:nvPicPr>
              <p:blipFill>
                <a:blip r:embed="rId350"/>
                <a:stretch>
                  <a:fillRect/>
                </a:stretch>
              </p:blipFill>
              <p:spPr>
                <a:xfrm>
                  <a:off x="3981893" y="2611147"/>
                  <a:ext cx="2343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49" name="Freihand 248">
                  <a:extLst>
                    <a:ext uri="{FF2B5EF4-FFF2-40B4-BE49-F238E27FC236}">
                      <a16:creationId xmlns:a16="http://schemas.microsoft.com/office/drawing/2014/main" id="{D1AF8B95-5728-46C1-80D2-F9A0148B91CF}"/>
                    </a:ext>
                  </a:extLst>
                </p14:cNvPr>
                <p14:cNvContentPartPr/>
                <p14:nvPr/>
              </p14:nvContentPartPr>
              <p14:xfrm>
                <a:off x="4333613" y="2647507"/>
                <a:ext cx="138240" cy="12240"/>
              </p14:xfrm>
            </p:contentPart>
          </mc:Choice>
          <mc:Fallback>
            <p:pic>
              <p:nvPicPr>
                <p:cNvPr id="249" name="Freihand 248">
                  <a:extLst>
                    <a:ext uri="{FF2B5EF4-FFF2-40B4-BE49-F238E27FC236}">
                      <a16:creationId xmlns:a16="http://schemas.microsoft.com/office/drawing/2014/main" id="{D1AF8B95-5728-46C1-80D2-F9A0148B91CF}"/>
                    </a:ext>
                  </a:extLst>
                </p:cNvPr>
                <p:cNvPicPr/>
                <p:nvPr/>
              </p:nvPicPr>
              <p:blipFill>
                <a:blip r:embed="rId352"/>
                <a:stretch>
                  <a:fillRect/>
                </a:stretch>
              </p:blipFill>
              <p:spPr>
                <a:xfrm>
                  <a:off x="4329293" y="2643187"/>
                  <a:ext cx="1468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50" name="Freihand 249">
                  <a:extLst>
                    <a:ext uri="{FF2B5EF4-FFF2-40B4-BE49-F238E27FC236}">
                      <a16:creationId xmlns:a16="http://schemas.microsoft.com/office/drawing/2014/main" id="{84258608-CDB7-486F-8C21-A0A713F4DFBE}"/>
                    </a:ext>
                  </a:extLst>
                </p14:cNvPr>
                <p14:cNvContentPartPr/>
                <p14:nvPr/>
              </p14:nvContentPartPr>
              <p14:xfrm>
                <a:off x="4525493" y="2574067"/>
                <a:ext cx="142560" cy="128520"/>
              </p14:xfrm>
            </p:contentPart>
          </mc:Choice>
          <mc:Fallback>
            <p:pic>
              <p:nvPicPr>
                <p:cNvPr id="250" name="Freihand 249">
                  <a:extLst>
                    <a:ext uri="{FF2B5EF4-FFF2-40B4-BE49-F238E27FC236}">
                      <a16:creationId xmlns:a16="http://schemas.microsoft.com/office/drawing/2014/main" id="{84258608-CDB7-486F-8C21-A0A713F4DFBE}"/>
                    </a:ext>
                  </a:extLst>
                </p:cNvPr>
                <p:cNvPicPr/>
                <p:nvPr/>
              </p:nvPicPr>
              <p:blipFill>
                <a:blip r:embed="rId354"/>
                <a:stretch>
                  <a:fillRect/>
                </a:stretch>
              </p:blipFill>
              <p:spPr>
                <a:xfrm>
                  <a:off x="4521173" y="2569747"/>
                  <a:ext cx="1512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51" name="Freihand 250">
                  <a:extLst>
                    <a:ext uri="{FF2B5EF4-FFF2-40B4-BE49-F238E27FC236}">
                      <a16:creationId xmlns:a16="http://schemas.microsoft.com/office/drawing/2014/main" id="{70EDB07D-81BD-4A73-B4F8-4EACA151F450}"/>
                    </a:ext>
                  </a:extLst>
                </p14:cNvPr>
                <p14:cNvContentPartPr/>
                <p14:nvPr/>
              </p14:nvContentPartPr>
              <p14:xfrm>
                <a:off x="4710173" y="2563627"/>
                <a:ext cx="95040" cy="111960"/>
              </p14:xfrm>
            </p:contentPart>
          </mc:Choice>
          <mc:Fallback>
            <p:pic>
              <p:nvPicPr>
                <p:cNvPr id="251" name="Freihand 250">
                  <a:extLst>
                    <a:ext uri="{FF2B5EF4-FFF2-40B4-BE49-F238E27FC236}">
                      <a16:creationId xmlns:a16="http://schemas.microsoft.com/office/drawing/2014/main" id="{70EDB07D-81BD-4A73-B4F8-4EACA151F450}"/>
                    </a:ext>
                  </a:extLst>
                </p:cNvPr>
                <p:cNvPicPr/>
                <p:nvPr/>
              </p:nvPicPr>
              <p:blipFill>
                <a:blip r:embed="rId356"/>
                <a:stretch>
                  <a:fillRect/>
                </a:stretch>
              </p:blipFill>
              <p:spPr>
                <a:xfrm>
                  <a:off x="4705853" y="2559307"/>
                  <a:ext cx="1036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52" name="Freihand 251">
                  <a:extLst>
                    <a:ext uri="{FF2B5EF4-FFF2-40B4-BE49-F238E27FC236}">
                      <a16:creationId xmlns:a16="http://schemas.microsoft.com/office/drawing/2014/main" id="{8A744BED-22CB-43FC-A3BC-7C48B3034A87}"/>
                    </a:ext>
                  </a:extLst>
                </p14:cNvPr>
                <p14:cNvContentPartPr/>
                <p14:nvPr/>
              </p14:nvContentPartPr>
              <p14:xfrm>
                <a:off x="4838333" y="2569027"/>
                <a:ext cx="97560" cy="78120"/>
              </p14:xfrm>
            </p:contentPart>
          </mc:Choice>
          <mc:Fallback>
            <p:pic>
              <p:nvPicPr>
                <p:cNvPr id="252" name="Freihand 251">
                  <a:extLst>
                    <a:ext uri="{FF2B5EF4-FFF2-40B4-BE49-F238E27FC236}">
                      <a16:creationId xmlns:a16="http://schemas.microsoft.com/office/drawing/2014/main" id="{8A744BED-22CB-43FC-A3BC-7C48B3034A87}"/>
                    </a:ext>
                  </a:extLst>
                </p:cNvPr>
                <p:cNvPicPr/>
                <p:nvPr/>
              </p:nvPicPr>
              <p:blipFill>
                <a:blip r:embed="rId358"/>
                <a:stretch>
                  <a:fillRect/>
                </a:stretch>
              </p:blipFill>
              <p:spPr>
                <a:xfrm>
                  <a:off x="4834013" y="2564707"/>
                  <a:ext cx="1062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53" name="Freihand 252">
                  <a:extLst>
                    <a:ext uri="{FF2B5EF4-FFF2-40B4-BE49-F238E27FC236}">
                      <a16:creationId xmlns:a16="http://schemas.microsoft.com/office/drawing/2014/main" id="{44D45534-1E61-4D30-B3EA-5EEDB6694D39}"/>
                    </a:ext>
                  </a:extLst>
                </p14:cNvPr>
                <p14:cNvContentPartPr/>
                <p14:nvPr/>
              </p14:nvContentPartPr>
              <p14:xfrm>
                <a:off x="4999253" y="2480107"/>
                <a:ext cx="83880" cy="153000"/>
              </p14:xfrm>
            </p:contentPart>
          </mc:Choice>
          <mc:Fallback>
            <p:pic>
              <p:nvPicPr>
                <p:cNvPr id="253" name="Freihand 252">
                  <a:extLst>
                    <a:ext uri="{FF2B5EF4-FFF2-40B4-BE49-F238E27FC236}">
                      <a16:creationId xmlns:a16="http://schemas.microsoft.com/office/drawing/2014/main" id="{44D45534-1E61-4D30-B3EA-5EEDB6694D39}"/>
                    </a:ext>
                  </a:extLst>
                </p:cNvPr>
                <p:cNvPicPr/>
                <p:nvPr/>
              </p:nvPicPr>
              <p:blipFill>
                <a:blip r:embed="rId360"/>
                <a:stretch>
                  <a:fillRect/>
                </a:stretch>
              </p:blipFill>
              <p:spPr>
                <a:xfrm>
                  <a:off x="4994933" y="2475787"/>
                  <a:ext cx="9252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77" name="Freihand 276">
                  <a:extLst>
                    <a:ext uri="{FF2B5EF4-FFF2-40B4-BE49-F238E27FC236}">
                      <a16:creationId xmlns:a16="http://schemas.microsoft.com/office/drawing/2014/main" id="{C36E8B6E-BE79-4A4C-9600-5BCB0F343596}"/>
                    </a:ext>
                  </a:extLst>
                </p14:cNvPr>
                <p14:cNvContentPartPr/>
                <p14:nvPr/>
              </p14:nvContentPartPr>
              <p14:xfrm>
                <a:off x="4510373" y="2720227"/>
                <a:ext cx="383400" cy="60840"/>
              </p14:xfrm>
            </p:contentPart>
          </mc:Choice>
          <mc:Fallback>
            <p:pic>
              <p:nvPicPr>
                <p:cNvPr id="277" name="Freihand 276">
                  <a:extLst>
                    <a:ext uri="{FF2B5EF4-FFF2-40B4-BE49-F238E27FC236}">
                      <a16:creationId xmlns:a16="http://schemas.microsoft.com/office/drawing/2014/main" id="{C36E8B6E-BE79-4A4C-9600-5BCB0F343596}"/>
                    </a:ext>
                  </a:extLst>
                </p:cNvPr>
                <p:cNvPicPr/>
                <p:nvPr/>
              </p:nvPicPr>
              <p:blipFill>
                <a:blip r:embed="rId362"/>
                <a:stretch>
                  <a:fillRect/>
                </a:stretch>
              </p:blipFill>
              <p:spPr>
                <a:xfrm>
                  <a:off x="4506053" y="2715907"/>
                  <a:ext cx="392040" cy="69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3">
            <p14:nvContentPartPr>
              <p14:cNvPr id="279" name="Freihand 278">
                <a:extLst>
                  <a:ext uri="{FF2B5EF4-FFF2-40B4-BE49-F238E27FC236}">
                    <a16:creationId xmlns:a16="http://schemas.microsoft.com/office/drawing/2014/main" id="{68719468-1A2D-40EA-8F81-9FBA45F879D1}"/>
                  </a:ext>
                </a:extLst>
              </p14:cNvPr>
              <p14:cNvContentPartPr/>
              <p14:nvPr/>
            </p14:nvContentPartPr>
            <p14:xfrm>
              <a:off x="10591853" y="1463467"/>
              <a:ext cx="684360" cy="1209960"/>
            </p14:xfrm>
          </p:contentPart>
        </mc:Choice>
        <mc:Fallback>
          <p:pic>
            <p:nvPicPr>
              <p:cNvPr id="279" name="Freihand 278">
                <a:extLst>
                  <a:ext uri="{FF2B5EF4-FFF2-40B4-BE49-F238E27FC236}">
                    <a16:creationId xmlns:a16="http://schemas.microsoft.com/office/drawing/2014/main" id="{68719468-1A2D-40EA-8F81-9FBA45F879D1}"/>
                  </a:ext>
                </a:extLst>
              </p:cNvPr>
              <p:cNvPicPr/>
              <p:nvPr/>
            </p:nvPicPr>
            <p:blipFill>
              <a:blip r:embed="rId364"/>
              <a:stretch>
                <a:fillRect/>
              </a:stretch>
            </p:blipFill>
            <p:spPr>
              <a:xfrm>
                <a:off x="10587533" y="1459147"/>
                <a:ext cx="693000" cy="121860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9" name="Freihand 8">
                <a:extLst>
                  <a:ext uri="{FF2B5EF4-FFF2-40B4-BE49-F238E27FC236}">
                    <a16:creationId xmlns:a16="http://schemas.microsoft.com/office/drawing/2014/main" id="{C8AA6322-B6AC-4D5F-89BE-C92538A8539D}"/>
                  </a:ext>
                </a:extLst>
              </p14:cNvPr>
              <p14:cNvContentPartPr/>
              <p14:nvPr/>
            </p14:nvContentPartPr>
            <p14:xfrm>
              <a:off x="8635973" y="209947"/>
              <a:ext cx="18000" cy="11880"/>
            </p14:xfrm>
          </p:contentPart>
        </mc:Choice>
        <mc:Fallback>
          <p:pic>
            <p:nvPicPr>
              <p:cNvPr id="9" name="Freihand 8">
                <a:extLst>
                  <a:ext uri="{FF2B5EF4-FFF2-40B4-BE49-F238E27FC236}">
                    <a16:creationId xmlns:a16="http://schemas.microsoft.com/office/drawing/2014/main" id="{C8AA6322-B6AC-4D5F-89BE-C92538A8539D}"/>
                  </a:ext>
                </a:extLst>
              </p:cNvPr>
              <p:cNvPicPr/>
              <p:nvPr/>
            </p:nvPicPr>
            <p:blipFill>
              <a:blip r:embed="rId366"/>
              <a:stretch>
                <a:fillRect/>
              </a:stretch>
            </p:blipFill>
            <p:spPr>
              <a:xfrm>
                <a:off x="8631653" y="205627"/>
                <a:ext cx="26640" cy="20520"/>
              </a:xfrm>
              <a:prstGeom prst="rect">
                <a:avLst/>
              </a:prstGeom>
            </p:spPr>
          </p:pic>
        </mc:Fallback>
      </mc:AlternateContent>
      <p:grpSp>
        <p:nvGrpSpPr>
          <p:cNvPr id="296" name="Gruppieren 295">
            <a:extLst>
              <a:ext uri="{FF2B5EF4-FFF2-40B4-BE49-F238E27FC236}">
                <a16:creationId xmlns:a16="http://schemas.microsoft.com/office/drawing/2014/main" id="{CA80CC1E-D400-450F-BA0C-F97B7C79A5DD}"/>
              </a:ext>
            </a:extLst>
          </p:cNvPr>
          <p:cNvGrpSpPr/>
          <p:nvPr/>
        </p:nvGrpSpPr>
        <p:grpSpPr>
          <a:xfrm>
            <a:off x="192893" y="3110467"/>
            <a:ext cx="466920" cy="174600"/>
            <a:chOff x="192893" y="3110467"/>
            <a:chExt cx="466920" cy="174600"/>
          </a:xfrm>
        </p:grpSpPr>
        <mc:AlternateContent xmlns:mc="http://schemas.openxmlformats.org/markup-compatibility/2006">
          <mc:Choice xmlns:p14="http://schemas.microsoft.com/office/powerpoint/2010/main" Requires="p14">
            <p:contentPart p14:bwMode="auto" r:id="rId367">
              <p14:nvContentPartPr>
                <p14:cNvPr id="293" name="Freihand 292">
                  <a:extLst>
                    <a:ext uri="{FF2B5EF4-FFF2-40B4-BE49-F238E27FC236}">
                      <a16:creationId xmlns:a16="http://schemas.microsoft.com/office/drawing/2014/main" id="{E0AC0E53-9BB5-4DB4-8513-2BDA384C6B88}"/>
                    </a:ext>
                  </a:extLst>
                </p14:cNvPr>
                <p14:cNvContentPartPr/>
                <p14:nvPr/>
              </p14:nvContentPartPr>
              <p14:xfrm>
                <a:off x="192893" y="3110467"/>
                <a:ext cx="149760" cy="174600"/>
              </p14:xfrm>
            </p:contentPart>
          </mc:Choice>
          <mc:Fallback>
            <p:pic>
              <p:nvPicPr>
                <p:cNvPr id="293" name="Freihand 292">
                  <a:extLst>
                    <a:ext uri="{FF2B5EF4-FFF2-40B4-BE49-F238E27FC236}">
                      <a16:creationId xmlns:a16="http://schemas.microsoft.com/office/drawing/2014/main" id="{E0AC0E53-9BB5-4DB4-8513-2BDA384C6B88}"/>
                    </a:ext>
                  </a:extLst>
                </p:cNvPr>
                <p:cNvPicPr/>
                <p:nvPr/>
              </p:nvPicPr>
              <p:blipFill>
                <a:blip r:embed="rId368"/>
                <a:stretch>
                  <a:fillRect/>
                </a:stretch>
              </p:blipFill>
              <p:spPr>
                <a:xfrm>
                  <a:off x="188573" y="3106147"/>
                  <a:ext cx="15840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94" name="Freihand 293">
                  <a:extLst>
                    <a:ext uri="{FF2B5EF4-FFF2-40B4-BE49-F238E27FC236}">
                      <a16:creationId xmlns:a16="http://schemas.microsoft.com/office/drawing/2014/main" id="{0FA3C977-58C9-4149-B6B5-540776FD6480}"/>
                    </a:ext>
                  </a:extLst>
                </p14:cNvPr>
                <p14:cNvContentPartPr/>
                <p14:nvPr/>
              </p14:nvContentPartPr>
              <p14:xfrm>
                <a:off x="430853" y="3123067"/>
                <a:ext cx="96480" cy="156240"/>
              </p14:xfrm>
            </p:contentPart>
          </mc:Choice>
          <mc:Fallback>
            <p:pic>
              <p:nvPicPr>
                <p:cNvPr id="294" name="Freihand 293">
                  <a:extLst>
                    <a:ext uri="{FF2B5EF4-FFF2-40B4-BE49-F238E27FC236}">
                      <a16:creationId xmlns:a16="http://schemas.microsoft.com/office/drawing/2014/main" id="{0FA3C977-58C9-4149-B6B5-540776FD6480}"/>
                    </a:ext>
                  </a:extLst>
                </p:cNvPr>
                <p:cNvPicPr/>
                <p:nvPr/>
              </p:nvPicPr>
              <p:blipFill>
                <a:blip r:embed="rId370"/>
                <a:stretch>
                  <a:fillRect/>
                </a:stretch>
              </p:blipFill>
              <p:spPr>
                <a:xfrm>
                  <a:off x="426533" y="3118747"/>
                  <a:ext cx="10512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95" name="Freihand 294">
                  <a:extLst>
                    <a:ext uri="{FF2B5EF4-FFF2-40B4-BE49-F238E27FC236}">
                      <a16:creationId xmlns:a16="http://schemas.microsoft.com/office/drawing/2014/main" id="{F0BC66E4-076D-4486-B1D3-521DA3EDFA21}"/>
                    </a:ext>
                  </a:extLst>
                </p14:cNvPr>
                <p14:cNvContentPartPr/>
                <p14:nvPr/>
              </p14:nvContentPartPr>
              <p14:xfrm>
                <a:off x="633893" y="3168067"/>
                <a:ext cx="25920" cy="65520"/>
              </p14:xfrm>
            </p:contentPart>
          </mc:Choice>
          <mc:Fallback>
            <p:pic>
              <p:nvPicPr>
                <p:cNvPr id="295" name="Freihand 294">
                  <a:extLst>
                    <a:ext uri="{FF2B5EF4-FFF2-40B4-BE49-F238E27FC236}">
                      <a16:creationId xmlns:a16="http://schemas.microsoft.com/office/drawing/2014/main" id="{F0BC66E4-076D-4486-B1D3-521DA3EDFA21}"/>
                    </a:ext>
                  </a:extLst>
                </p:cNvPr>
                <p:cNvPicPr/>
                <p:nvPr/>
              </p:nvPicPr>
              <p:blipFill>
                <a:blip r:embed="rId372"/>
                <a:stretch>
                  <a:fillRect/>
                </a:stretch>
              </p:blipFill>
              <p:spPr>
                <a:xfrm>
                  <a:off x="629573" y="3163747"/>
                  <a:ext cx="34560" cy="74160"/>
                </a:xfrm>
                <a:prstGeom prst="rect">
                  <a:avLst/>
                </a:prstGeom>
              </p:spPr>
            </p:pic>
          </mc:Fallback>
        </mc:AlternateContent>
      </p:grpSp>
      <p:grpSp>
        <p:nvGrpSpPr>
          <p:cNvPr id="307" name="Gruppieren 306">
            <a:extLst>
              <a:ext uri="{FF2B5EF4-FFF2-40B4-BE49-F238E27FC236}">
                <a16:creationId xmlns:a16="http://schemas.microsoft.com/office/drawing/2014/main" id="{029F9509-9C19-43E0-BE99-F31CF38BB3B0}"/>
              </a:ext>
            </a:extLst>
          </p:cNvPr>
          <p:cNvGrpSpPr/>
          <p:nvPr/>
        </p:nvGrpSpPr>
        <p:grpSpPr>
          <a:xfrm>
            <a:off x="814253" y="2978347"/>
            <a:ext cx="957600" cy="255240"/>
            <a:chOff x="814253" y="2978347"/>
            <a:chExt cx="957600" cy="255240"/>
          </a:xfrm>
        </p:grpSpPr>
        <mc:AlternateContent xmlns:mc="http://schemas.openxmlformats.org/markup-compatibility/2006">
          <mc:Choice xmlns:p14="http://schemas.microsoft.com/office/powerpoint/2010/main" Requires="p14">
            <p:contentPart p14:bwMode="auto" r:id="rId373">
              <p14:nvContentPartPr>
                <p14:cNvPr id="297" name="Freihand 296">
                  <a:extLst>
                    <a:ext uri="{FF2B5EF4-FFF2-40B4-BE49-F238E27FC236}">
                      <a16:creationId xmlns:a16="http://schemas.microsoft.com/office/drawing/2014/main" id="{4A5E33C0-AD4F-4F93-835C-E038E7A84978}"/>
                    </a:ext>
                  </a:extLst>
                </p14:cNvPr>
                <p14:cNvContentPartPr/>
                <p14:nvPr/>
              </p14:nvContentPartPr>
              <p14:xfrm>
                <a:off x="967253" y="3124147"/>
                <a:ext cx="14400" cy="80640"/>
              </p14:xfrm>
            </p:contentPart>
          </mc:Choice>
          <mc:Fallback>
            <p:pic>
              <p:nvPicPr>
                <p:cNvPr id="297" name="Freihand 296">
                  <a:extLst>
                    <a:ext uri="{FF2B5EF4-FFF2-40B4-BE49-F238E27FC236}">
                      <a16:creationId xmlns:a16="http://schemas.microsoft.com/office/drawing/2014/main" id="{4A5E33C0-AD4F-4F93-835C-E038E7A84978}"/>
                    </a:ext>
                  </a:extLst>
                </p:cNvPr>
                <p:cNvPicPr/>
                <p:nvPr/>
              </p:nvPicPr>
              <p:blipFill>
                <a:blip r:embed="rId374"/>
                <a:stretch>
                  <a:fillRect/>
                </a:stretch>
              </p:blipFill>
              <p:spPr>
                <a:xfrm>
                  <a:off x="962933" y="3119827"/>
                  <a:ext cx="230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98" name="Freihand 297">
                  <a:extLst>
                    <a:ext uri="{FF2B5EF4-FFF2-40B4-BE49-F238E27FC236}">
                      <a16:creationId xmlns:a16="http://schemas.microsoft.com/office/drawing/2014/main" id="{8A2D0919-5B39-4327-AAC3-5D3E893C5F52}"/>
                    </a:ext>
                  </a:extLst>
                </p14:cNvPr>
                <p14:cNvContentPartPr/>
                <p14:nvPr/>
              </p14:nvContentPartPr>
              <p14:xfrm>
                <a:off x="915413" y="3226387"/>
                <a:ext cx="109080" cy="7200"/>
              </p14:xfrm>
            </p:contentPart>
          </mc:Choice>
          <mc:Fallback>
            <p:pic>
              <p:nvPicPr>
                <p:cNvPr id="298" name="Freihand 297">
                  <a:extLst>
                    <a:ext uri="{FF2B5EF4-FFF2-40B4-BE49-F238E27FC236}">
                      <a16:creationId xmlns:a16="http://schemas.microsoft.com/office/drawing/2014/main" id="{8A2D0919-5B39-4327-AAC3-5D3E893C5F52}"/>
                    </a:ext>
                  </a:extLst>
                </p:cNvPr>
                <p:cNvPicPr/>
                <p:nvPr/>
              </p:nvPicPr>
              <p:blipFill>
                <a:blip r:embed="rId376"/>
                <a:stretch>
                  <a:fillRect/>
                </a:stretch>
              </p:blipFill>
              <p:spPr>
                <a:xfrm>
                  <a:off x="911093" y="3222067"/>
                  <a:ext cx="1177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99" name="Freihand 298">
                  <a:extLst>
                    <a:ext uri="{FF2B5EF4-FFF2-40B4-BE49-F238E27FC236}">
                      <a16:creationId xmlns:a16="http://schemas.microsoft.com/office/drawing/2014/main" id="{91AE92B7-CD3B-4A67-A9F1-550D927851B8}"/>
                    </a:ext>
                  </a:extLst>
                </p14:cNvPr>
                <p14:cNvContentPartPr/>
                <p14:nvPr/>
              </p14:nvContentPartPr>
              <p14:xfrm>
                <a:off x="902813" y="3095707"/>
                <a:ext cx="135720" cy="11880"/>
              </p14:xfrm>
            </p:contentPart>
          </mc:Choice>
          <mc:Fallback>
            <p:pic>
              <p:nvPicPr>
                <p:cNvPr id="299" name="Freihand 298">
                  <a:extLst>
                    <a:ext uri="{FF2B5EF4-FFF2-40B4-BE49-F238E27FC236}">
                      <a16:creationId xmlns:a16="http://schemas.microsoft.com/office/drawing/2014/main" id="{91AE92B7-CD3B-4A67-A9F1-550D927851B8}"/>
                    </a:ext>
                  </a:extLst>
                </p:cNvPr>
                <p:cNvPicPr/>
                <p:nvPr/>
              </p:nvPicPr>
              <p:blipFill>
                <a:blip r:embed="rId378"/>
                <a:stretch>
                  <a:fillRect/>
                </a:stretch>
              </p:blipFill>
              <p:spPr>
                <a:xfrm>
                  <a:off x="898493" y="3091387"/>
                  <a:ext cx="1443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300" name="Freihand 299">
                  <a:extLst>
                    <a:ext uri="{FF2B5EF4-FFF2-40B4-BE49-F238E27FC236}">
                      <a16:creationId xmlns:a16="http://schemas.microsoft.com/office/drawing/2014/main" id="{01E34274-44C8-4071-A372-0F68A7E3A49C}"/>
                    </a:ext>
                  </a:extLst>
                </p14:cNvPr>
                <p14:cNvContentPartPr/>
                <p14:nvPr/>
              </p14:nvContentPartPr>
              <p14:xfrm>
                <a:off x="1103333" y="3087067"/>
                <a:ext cx="61560" cy="130680"/>
              </p14:xfrm>
            </p:contentPart>
          </mc:Choice>
          <mc:Fallback>
            <p:pic>
              <p:nvPicPr>
                <p:cNvPr id="300" name="Freihand 299">
                  <a:extLst>
                    <a:ext uri="{FF2B5EF4-FFF2-40B4-BE49-F238E27FC236}">
                      <a16:creationId xmlns:a16="http://schemas.microsoft.com/office/drawing/2014/main" id="{01E34274-44C8-4071-A372-0F68A7E3A49C}"/>
                    </a:ext>
                  </a:extLst>
                </p:cNvPr>
                <p:cNvPicPr/>
                <p:nvPr/>
              </p:nvPicPr>
              <p:blipFill>
                <a:blip r:embed="rId380"/>
                <a:stretch>
                  <a:fillRect/>
                </a:stretch>
              </p:blipFill>
              <p:spPr>
                <a:xfrm>
                  <a:off x="1099013" y="3082747"/>
                  <a:ext cx="702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301" name="Freihand 300">
                  <a:extLst>
                    <a:ext uri="{FF2B5EF4-FFF2-40B4-BE49-F238E27FC236}">
                      <a16:creationId xmlns:a16="http://schemas.microsoft.com/office/drawing/2014/main" id="{C693F0B6-4EBC-4193-B7C3-735AF3EEE7E0}"/>
                    </a:ext>
                  </a:extLst>
                </p14:cNvPr>
                <p14:cNvContentPartPr/>
                <p14:nvPr/>
              </p14:nvContentPartPr>
              <p14:xfrm>
                <a:off x="1315733" y="3141787"/>
                <a:ext cx="75240" cy="1440"/>
              </p14:xfrm>
            </p:contentPart>
          </mc:Choice>
          <mc:Fallback>
            <p:pic>
              <p:nvPicPr>
                <p:cNvPr id="301" name="Freihand 300">
                  <a:extLst>
                    <a:ext uri="{FF2B5EF4-FFF2-40B4-BE49-F238E27FC236}">
                      <a16:creationId xmlns:a16="http://schemas.microsoft.com/office/drawing/2014/main" id="{C693F0B6-4EBC-4193-B7C3-735AF3EEE7E0}"/>
                    </a:ext>
                  </a:extLst>
                </p:cNvPr>
                <p:cNvPicPr/>
                <p:nvPr/>
              </p:nvPicPr>
              <p:blipFill>
                <a:blip r:embed="rId382"/>
                <a:stretch>
                  <a:fillRect/>
                </a:stretch>
              </p:blipFill>
              <p:spPr>
                <a:xfrm>
                  <a:off x="1311413" y="3137467"/>
                  <a:ext cx="8388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302" name="Freihand 301">
                  <a:extLst>
                    <a:ext uri="{FF2B5EF4-FFF2-40B4-BE49-F238E27FC236}">
                      <a16:creationId xmlns:a16="http://schemas.microsoft.com/office/drawing/2014/main" id="{8D94C5F1-DD09-4CAF-BEE1-072EC6C0906C}"/>
                    </a:ext>
                  </a:extLst>
                </p14:cNvPr>
                <p14:cNvContentPartPr/>
                <p14:nvPr/>
              </p14:nvContentPartPr>
              <p14:xfrm>
                <a:off x="1302053" y="3181027"/>
                <a:ext cx="84600" cy="10080"/>
              </p14:xfrm>
            </p:contentPart>
          </mc:Choice>
          <mc:Fallback>
            <p:pic>
              <p:nvPicPr>
                <p:cNvPr id="302" name="Freihand 301">
                  <a:extLst>
                    <a:ext uri="{FF2B5EF4-FFF2-40B4-BE49-F238E27FC236}">
                      <a16:creationId xmlns:a16="http://schemas.microsoft.com/office/drawing/2014/main" id="{8D94C5F1-DD09-4CAF-BEE1-072EC6C0906C}"/>
                    </a:ext>
                  </a:extLst>
                </p:cNvPr>
                <p:cNvPicPr/>
                <p:nvPr/>
              </p:nvPicPr>
              <p:blipFill>
                <a:blip r:embed="rId384"/>
                <a:stretch>
                  <a:fillRect/>
                </a:stretch>
              </p:blipFill>
              <p:spPr>
                <a:xfrm>
                  <a:off x="1297733" y="3176707"/>
                  <a:ext cx="932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303" name="Freihand 302">
                  <a:extLst>
                    <a:ext uri="{FF2B5EF4-FFF2-40B4-BE49-F238E27FC236}">
                      <a16:creationId xmlns:a16="http://schemas.microsoft.com/office/drawing/2014/main" id="{0E20103E-D976-4F3D-82BB-BC90C5651178}"/>
                    </a:ext>
                  </a:extLst>
                </p14:cNvPr>
                <p14:cNvContentPartPr/>
                <p14:nvPr/>
              </p14:nvContentPartPr>
              <p14:xfrm>
                <a:off x="1493933" y="3087427"/>
                <a:ext cx="90000" cy="114480"/>
              </p14:xfrm>
            </p:contentPart>
          </mc:Choice>
          <mc:Fallback>
            <p:pic>
              <p:nvPicPr>
                <p:cNvPr id="303" name="Freihand 302">
                  <a:extLst>
                    <a:ext uri="{FF2B5EF4-FFF2-40B4-BE49-F238E27FC236}">
                      <a16:creationId xmlns:a16="http://schemas.microsoft.com/office/drawing/2014/main" id="{0E20103E-D976-4F3D-82BB-BC90C5651178}"/>
                    </a:ext>
                  </a:extLst>
                </p:cNvPr>
                <p:cNvPicPr/>
                <p:nvPr/>
              </p:nvPicPr>
              <p:blipFill>
                <a:blip r:embed="rId386"/>
                <a:stretch>
                  <a:fillRect/>
                </a:stretch>
              </p:blipFill>
              <p:spPr>
                <a:xfrm>
                  <a:off x="1489613" y="3083107"/>
                  <a:ext cx="9864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304" name="Freihand 303">
                  <a:extLst>
                    <a:ext uri="{FF2B5EF4-FFF2-40B4-BE49-F238E27FC236}">
                      <a16:creationId xmlns:a16="http://schemas.microsoft.com/office/drawing/2014/main" id="{79CF1BE7-EA0D-45E4-BEB6-110162FDFB30}"/>
                    </a:ext>
                  </a:extLst>
                </p14:cNvPr>
                <p14:cNvContentPartPr/>
                <p14:nvPr/>
              </p14:nvContentPartPr>
              <p14:xfrm>
                <a:off x="1619933" y="3089587"/>
                <a:ext cx="90720" cy="81720"/>
              </p14:xfrm>
            </p:contentPart>
          </mc:Choice>
          <mc:Fallback>
            <p:pic>
              <p:nvPicPr>
                <p:cNvPr id="304" name="Freihand 303">
                  <a:extLst>
                    <a:ext uri="{FF2B5EF4-FFF2-40B4-BE49-F238E27FC236}">
                      <a16:creationId xmlns:a16="http://schemas.microsoft.com/office/drawing/2014/main" id="{79CF1BE7-EA0D-45E4-BEB6-110162FDFB30}"/>
                    </a:ext>
                  </a:extLst>
                </p:cNvPr>
                <p:cNvPicPr/>
                <p:nvPr/>
              </p:nvPicPr>
              <p:blipFill>
                <a:blip r:embed="rId388"/>
                <a:stretch>
                  <a:fillRect/>
                </a:stretch>
              </p:blipFill>
              <p:spPr>
                <a:xfrm>
                  <a:off x="1615613" y="3085267"/>
                  <a:ext cx="993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305" name="Freihand 304">
                  <a:extLst>
                    <a:ext uri="{FF2B5EF4-FFF2-40B4-BE49-F238E27FC236}">
                      <a16:creationId xmlns:a16="http://schemas.microsoft.com/office/drawing/2014/main" id="{2BA59F3A-7885-4475-9ACF-02912FC96447}"/>
                    </a:ext>
                  </a:extLst>
                </p14:cNvPr>
                <p14:cNvContentPartPr/>
                <p14:nvPr/>
              </p14:nvContentPartPr>
              <p14:xfrm>
                <a:off x="1721093" y="2989867"/>
                <a:ext cx="50760" cy="55800"/>
              </p14:xfrm>
            </p:contentPart>
          </mc:Choice>
          <mc:Fallback>
            <p:pic>
              <p:nvPicPr>
                <p:cNvPr id="305" name="Freihand 304">
                  <a:extLst>
                    <a:ext uri="{FF2B5EF4-FFF2-40B4-BE49-F238E27FC236}">
                      <a16:creationId xmlns:a16="http://schemas.microsoft.com/office/drawing/2014/main" id="{2BA59F3A-7885-4475-9ACF-02912FC96447}"/>
                    </a:ext>
                  </a:extLst>
                </p:cNvPr>
                <p:cNvPicPr/>
                <p:nvPr/>
              </p:nvPicPr>
              <p:blipFill>
                <a:blip r:embed="rId390"/>
                <a:stretch>
                  <a:fillRect/>
                </a:stretch>
              </p:blipFill>
              <p:spPr>
                <a:xfrm>
                  <a:off x="1716773" y="2985547"/>
                  <a:ext cx="5940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306" name="Freihand 305">
                  <a:extLst>
                    <a:ext uri="{FF2B5EF4-FFF2-40B4-BE49-F238E27FC236}">
                      <a16:creationId xmlns:a16="http://schemas.microsoft.com/office/drawing/2014/main" id="{BEC27BC7-DD33-4112-986D-7F798C1161F1}"/>
                    </a:ext>
                  </a:extLst>
                </p14:cNvPr>
                <p14:cNvContentPartPr/>
                <p14:nvPr/>
              </p14:nvContentPartPr>
              <p14:xfrm>
                <a:off x="814253" y="2978347"/>
                <a:ext cx="106560" cy="77760"/>
              </p14:xfrm>
            </p:contentPart>
          </mc:Choice>
          <mc:Fallback>
            <p:pic>
              <p:nvPicPr>
                <p:cNvPr id="306" name="Freihand 305">
                  <a:extLst>
                    <a:ext uri="{FF2B5EF4-FFF2-40B4-BE49-F238E27FC236}">
                      <a16:creationId xmlns:a16="http://schemas.microsoft.com/office/drawing/2014/main" id="{BEC27BC7-DD33-4112-986D-7F798C1161F1}"/>
                    </a:ext>
                  </a:extLst>
                </p:cNvPr>
                <p:cNvPicPr/>
                <p:nvPr/>
              </p:nvPicPr>
              <p:blipFill>
                <a:blip r:embed="rId392"/>
                <a:stretch>
                  <a:fillRect/>
                </a:stretch>
              </p:blipFill>
              <p:spPr>
                <a:xfrm>
                  <a:off x="809933" y="2974027"/>
                  <a:ext cx="115200" cy="86400"/>
                </a:xfrm>
                <a:prstGeom prst="rect">
                  <a:avLst/>
                </a:prstGeom>
              </p:spPr>
            </p:pic>
          </mc:Fallback>
        </mc:AlternateContent>
      </p:grpSp>
      <p:grpSp>
        <p:nvGrpSpPr>
          <p:cNvPr id="330" name="Gruppieren 329">
            <a:extLst>
              <a:ext uri="{FF2B5EF4-FFF2-40B4-BE49-F238E27FC236}">
                <a16:creationId xmlns:a16="http://schemas.microsoft.com/office/drawing/2014/main" id="{8BEDDA19-2874-4177-8075-B4B942AB6949}"/>
              </a:ext>
            </a:extLst>
          </p:cNvPr>
          <p:cNvGrpSpPr/>
          <p:nvPr/>
        </p:nvGrpSpPr>
        <p:grpSpPr>
          <a:xfrm>
            <a:off x="2130413" y="2929387"/>
            <a:ext cx="2568240" cy="279360"/>
            <a:chOff x="2130413" y="2929387"/>
            <a:chExt cx="2568240" cy="279360"/>
          </a:xfrm>
        </p:grpSpPr>
        <mc:AlternateContent xmlns:mc="http://schemas.openxmlformats.org/markup-compatibility/2006">
          <mc:Choice xmlns:p14="http://schemas.microsoft.com/office/powerpoint/2010/main" Requires="p14">
            <p:contentPart p14:bwMode="auto" r:id="rId393">
              <p14:nvContentPartPr>
                <p14:cNvPr id="308" name="Freihand 307">
                  <a:extLst>
                    <a:ext uri="{FF2B5EF4-FFF2-40B4-BE49-F238E27FC236}">
                      <a16:creationId xmlns:a16="http://schemas.microsoft.com/office/drawing/2014/main" id="{29D1D63E-36F2-4D33-8692-8F1BB8AF98B7}"/>
                    </a:ext>
                  </a:extLst>
                </p14:cNvPr>
                <p14:cNvContentPartPr/>
                <p14:nvPr/>
              </p14:nvContentPartPr>
              <p14:xfrm>
                <a:off x="2130413" y="3093187"/>
                <a:ext cx="82800" cy="115560"/>
              </p14:xfrm>
            </p:contentPart>
          </mc:Choice>
          <mc:Fallback>
            <p:pic>
              <p:nvPicPr>
                <p:cNvPr id="308" name="Freihand 307">
                  <a:extLst>
                    <a:ext uri="{FF2B5EF4-FFF2-40B4-BE49-F238E27FC236}">
                      <a16:creationId xmlns:a16="http://schemas.microsoft.com/office/drawing/2014/main" id="{29D1D63E-36F2-4D33-8692-8F1BB8AF98B7}"/>
                    </a:ext>
                  </a:extLst>
                </p:cNvPr>
                <p:cNvPicPr/>
                <p:nvPr/>
              </p:nvPicPr>
              <p:blipFill>
                <a:blip r:embed="rId394"/>
                <a:stretch>
                  <a:fillRect/>
                </a:stretch>
              </p:blipFill>
              <p:spPr>
                <a:xfrm>
                  <a:off x="2126093" y="3088867"/>
                  <a:ext cx="914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309" name="Freihand 308">
                  <a:extLst>
                    <a:ext uri="{FF2B5EF4-FFF2-40B4-BE49-F238E27FC236}">
                      <a16:creationId xmlns:a16="http://schemas.microsoft.com/office/drawing/2014/main" id="{96072F5B-0F62-485E-8938-9679DF5D3655}"/>
                    </a:ext>
                  </a:extLst>
                </p14:cNvPr>
                <p14:cNvContentPartPr/>
                <p14:nvPr/>
              </p14:nvContentPartPr>
              <p14:xfrm>
                <a:off x="2164973" y="3094987"/>
                <a:ext cx="84960" cy="10440"/>
              </p14:xfrm>
            </p:contentPart>
          </mc:Choice>
          <mc:Fallback>
            <p:pic>
              <p:nvPicPr>
                <p:cNvPr id="309" name="Freihand 308">
                  <a:extLst>
                    <a:ext uri="{FF2B5EF4-FFF2-40B4-BE49-F238E27FC236}">
                      <a16:creationId xmlns:a16="http://schemas.microsoft.com/office/drawing/2014/main" id="{96072F5B-0F62-485E-8938-9679DF5D3655}"/>
                    </a:ext>
                  </a:extLst>
                </p:cNvPr>
                <p:cNvPicPr/>
                <p:nvPr/>
              </p:nvPicPr>
              <p:blipFill>
                <a:blip r:embed="rId396"/>
                <a:stretch>
                  <a:fillRect/>
                </a:stretch>
              </p:blipFill>
              <p:spPr>
                <a:xfrm>
                  <a:off x="2160653" y="3090667"/>
                  <a:ext cx="936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310" name="Freihand 309">
                  <a:extLst>
                    <a:ext uri="{FF2B5EF4-FFF2-40B4-BE49-F238E27FC236}">
                      <a16:creationId xmlns:a16="http://schemas.microsoft.com/office/drawing/2014/main" id="{F93F486E-E441-41EE-AF69-7023DF3A8A5E}"/>
                    </a:ext>
                  </a:extLst>
                </p14:cNvPr>
                <p14:cNvContentPartPr/>
                <p14:nvPr/>
              </p14:nvContentPartPr>
              <p14:xfrm>
                <a:off x="2283773" y="3096787"/>
                <a:ext cx="86040" cy="79560"/>
              </p14:xfrm>
            </p:contentPart>
          </mc:Choice>
          <mc:Fallback>
            <p:pic>
              <p:nvPicPr>
                <p:cNvPr id="310" name="Freihand 309">
                  <a:extLst>
                    <a:ext uri="{FF2B5EF4-FFF2-40B4-BE49-F238E27FC236}">
                      <a16:creationId xmlns:a16="http://schemas.microsoft.com/office/drawing/2014/main" id="{F93F486E-E441-41EE-AF69-7023DF3A8A5E}"/>
                    </a:ext>
                  </a:extLst>
                </p:cNvPr>
                <p:cNvPicPr/>
                <p:nvPr/>
              </p:nvPicPr>
              <p:blipFill>
                <a:blip r:embed="rId398"/>
                <a:stretch>
                  <a:fillRect/>
                </a:stretch>
              </p:blipFill>
              <p:spPr>
                <a:xfrm>
                  <a:off x="2279453" y="3092467"/>
                  <a:ext cx="9468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311" name="Freihand 310">
                  <a:extLst>
                    <a:ext uri="{FF2B5EF4-FFF2-40B4-BE49-F238E27FC236}">
                      <a16:creationId xmlns:a16="http://schemas.microsoft.com/office/drawing/2014/main" id="{F01387E1-0F27-475E-88D4-FC983E1341F5}"/>
                    </a:ext>
                  </a:extLst>
                </p14:cNvPr>
                <p14:cNvContentPartPr/>
                <p14:nvPr/>
              </p14:nvContentPartPr>
              <p14:xfrm>
                <a:off x="2391413" y="3106867"/>
                <a:ext cx="276120" cy="51840"/>
              </p14:xfrm>
            </p:contentPart>
          </mc:Choice>
          <mc:Fallback>
            <p:pic>
              <p:nvPicPr>
                <p:cNvPr id="311" name="Freihand 310">
                  <a:extLst>
                    <a:ext uri="{FF2B5EF4-FFF2-40B4-BE49-F238E27FC236}">
                      <a16:creationId xmlns:a16="http://schemas.microsoft.com/office/drawing/2014/main" id="{F01387E1-0F27-475E-88D4-FC983E1341F5}"/>
                    </a:ext>
                  </a:extLst>
                </p:cNvPr>
                <p:cNvPicPr/>
                <p:nvPr/>
              </p:nvPicPr>
              <p:blipFill>
                <a:blip r:embed="rId400"/>
                <a:stretch>
                  <a:fillRect/>
                </a:stretch>
              </p:blipFill>
              <p:spPr>
                <a:xfrm>
                  <a:off x="2387093" y="3102547"/>
                  <a:ext cx="28476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312" name="Freihand 311">
                  <a:extLst>
                    <a:ext uri="{FF2B5EF4-FFF2-40B4-BE49-F238E27FC236}">
                      <a16:creationId xmlns:a16="http://schemas.microsoft.com/office/drawing/2014/main" id="{39FC3650-8A86-4F3A-866C-34167AEAC5C2}"/>
                    </a:ext>
                  </a:extLst>
                </p14:cNvPr>
                <p14:cNvContentPartPr/>
                <p14:nvPr/>
              </p14:nvContentPartPr>
              <p14:xfrm>
                <a:off x="2775893" y="3098227"/>
                <a:ext cx="30600" cy="52560"/>
              </p14:xfrm>
            </p:contentPart>
          </mc:Choice>
          <mc:Fallback>
            <p:pic>
              <p:nvPicPr>
                <p:cNvPr id="312" name="Freihand 311">
                  <a:extLst>
                    <a:ext uri="{FF2B5EF4-FFF2-40B4-BE49-F238E27FC236}">
                      <a16:creationId xmlns:a16="http://schemas.microsoft.com/office/drawing/2014/main" id="{39FC3650-8A86-4F3A-866C-34167AEAC5C2}"/>
                    </a:ext>
                  </a:extLst>
                </p:cNvPr>
                <p:cNvPicPr/>
                <p:nvPr/>
              </p:nvPicPr>
              <p:blipFill>
                <a:blip r:embed="rId402"/>
                <a:stretch>
                  <a:fillRect/>
                </a:stretch>
              </p:blipFill>
              <p:spPr>
                <a:xfrm>
                  <a:off x="2771573" y="3093907"/>
                  <a:ext cx="3924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313" name="Freihand 312">
                  <a:extLst>
                    <a:ext uri="{FF2B5EF4-FFF2-40B4-BE49-F238E27FC236}">
                      <a16:creationId xmlns:a16="http://schemas.microsoft.com/office/drawing/2014/main" id="{9EADCC64-655D-4D04-A250-B1686C3111AB}"/>
                    </a:ext>
                  </a:extLst>
                </p14:cNvPr>
                <p14:cNvContentPartPr/>
                <p14:nvPr/>
              </p14:nvContentPartPr>
              <p14:xfrm>
                <a:off x="2850053" y="3083827"/>
                <a:ext cx="91440" cy="85320"/>
              </p14:xfrm>
            </p:contentPart>
          </mc:Choice>
          <mc:Fallback>
            <p:pic>
              <p:nvPicPr>
                <p:cNvPr id="313" name="Freihand 312">
                  <a:extLst>
                    <a:ext uri="{FF2B5EF4-FFF2-40B4-BE49-F238E27FC236}">
                      <a16:creationId xmlns:a16="http://schemas.microsoft.com/office/drawing/2014/main" id="{9EADCC64-655D-4D04-A250-B1686C3111AB}"/>
                    </a:ext>
                  </a:extLst>
                </p:cNvPr>
                <p:cNvPicPr/>
                <p:nvPr/>
              </p:nvPicPr>
              <p:blipFill>
                <a:blip r:embed="rId404"/>
                <a:stretch>
                  <a:fillRect/>
                </a:stretch>
              </p:blipFill>
              <p:spPr>
                <a:xfrm>
                  <a:off x="2845733" y="3079507"/>
                  <a:ext cx="10008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314" name="Freihand 313">
                  <a:extLst>
                    <a:ext uri="{FF2B5EF4-FFF2-40B4-BE49-F238E27FC236}">
                      <a16:creationId xmlns:a16="http://schemas.microsoft.com/office/drawing/2014/main" id="{669C1420-4A3C-4122-A9E4-CF7D67B4D98D}"/>
                    </a:ext>
                  </a:extLst>
                </p14:cNvPr>
                <p14:cNvContentPartPr/>
                <p14:nvPr/>
              </p14:nvContentPartPr>
              <p14:xfrm>
                <a:off x="2868053" y="3083827"/>
                <a:ext cx="114120" cy="11520"/>
              </p14:xfrm>
            </p:contentPart>
          </mc:Choice>
          <mc:Fallback>
            <p:pic>
              <p:nvPicPr>
                <p:cNvPr id="314" name="Freihand 313">
                  <a:extLst>
                    <a:ext uri="{FF2B5EF4-FFF2-40B4-BE49-F238E27FC236}">
                      <a16:creationId xmlns:a16="http://schemas.microsoft.com/office/drawing/2014/main" id="{669C1420-4A3C-4122-A9E4-CF7D67B4D98D}"/>
                    </a:ext>
                  </a:extLst>
                </p:cNvPr>
                <p:cNvPicPr/>
                <p:nvPr/>
              </p:nvPicPr>
              <p:blipFill>
                <a:blip r:embed="rId406"/>
                <a:stretch>
                  <a:fillRect/>
                </a:stretch>
              </p:blipFill>
              <p:spPr>
                <a:xfrm>
                  <a:off x="2863733" y="3079507"/>
                  <a:ext cx="1227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315" name="Freihand 314">
                  <a:extLst>
                    <a:ext uri="{FF2B5EF4-FFF2-40B4-BE49-F238E27FC236}">
                      <a16:creationId xmlns:a16="http://schemas.microsoft.com/office/drawing/2014/main" id="{41FEC10E-9304-4548-AD34-DD965C5CF97D}"/>
                    </a:ext>
                  </a:extLst>
                </p14:cNvPr>
                <p14:cNvContentPartPr/>
                <p14:nvPr/>
              </p14:nvContentPartPr>
              <p14:xfrm>
                <a:off x="2989013" y="3082027"/>
                <a:ext cx="87120" cy="66600"/>
              </p14:xfrm>
            </p:contentPart>
          </mc:Choice>
          <mc:Fallback>
            <p:pic>
              <p:nvPicPr>
                <p:cNvPr id="315" name="Freihand 314">
                  <a:extLst>
                    <a:ext uri="{FF2B5EF4-FFF2-40B4-BE49-F238E27FC236}">
                      <a16:creationId xmlns:a16="http://schemas.microsoft.com/office/drawing/2014/main" id="{41FEC10E-9304-4548-AD34-DD965C5CF97D}"/>
                    </a:ext>
                  </a:extLst>
                </p:cNvPr>
                <p:cNvPicPr/>
                <p:nvPr/>
              </p:nvPicPr>
              <p:blipFill>
                <a:blip r:embed="rId408"/>
                <a:stretch>
                  <a:fillRect/>
                </a:stretch>
              </p:blipFill>
              <p:spPr>
                <a:xfrm>
                  <a:off x="2984693" y="3077707"/>
                  <a:ext cx="957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316" name="Freihand 315">
                  <a:extLst>
                    <a:ext uri="{FF2B5EF4-FFF2-40B4-BE49-F238E27FC236}">
                      <a16:creationId xmlns:a16="http://schemas.microsoft.com/office/drawing/2014/main" id="{57DAFA6F-B90F-47AB-A690-DE7162D0C3D8}"/>
                    </a:ext>
                  </a:extLst>
                </p14:cNvPr>
                <p14:cNvContentPartPr/>
                <p14:nvPr/>
              </p14:nvContentPartPr>
              <p14:xfrm>
                <a:off x="3120413" y="3091387"/>
                <a:ext cx="192240" cy="47520"/>
              </p14:xfrm>
            </p:contentPart>
          </mc:Choice>
          <mc:Fallback>
            <p:pic>
              <p:nvPicPr>
                <p:cNvPr id="316" name="Freihand 315">
                  <a:extLst>
                    <a:ext uri="{FF2B5EF4-FFF2-40B4-BE49-F238E27FC236}">
                      <a16:creationId xmlns:a16="http://schemas.microsoft.com/office/drawing/2014/main" id="{57DAFA6F-B90F-47AB-A690-DE7162D0C3D8}"/>
                    </a:ext>
                  </a:extLst>
                </p:cNvPr>
                <p:cNvPicPr/>
                <p:nvPr/>
              </p:nvPicPr>
              <p:blipFill>
                <a:blip r:embed="rId410"/>
                <a:stretch>
                  <a:fillRect/>
                </a:stretch>
              </p:blipFill>
              <p:spPr>
                <a:xfrm>
                  <a:off x="3116093" y="3087067"/>
                  <a:ext cx="20088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317" name="Freihand 316">
                  <a:extLst>
                    <a:ext uri="{FF2B5EF4-FFF2-40B4-BE49-F238E27FC236}">
                      <a16:creationId xmlns:a16="http://schemas.microsoft.com/office/drawing/2014/main" id="{3B017A2C-E03C-4231-94D0-981B0DFC8F5D}"/>
                    </a:ext>
                  </a:extLst>
                </p14:cNvPr>
                <p14:cNvContentPartPr/>
                <p14:nvPr/>
              </p14:nvContentPartPr>
              <p14:xfrm>
                <a:off x="3251093" y="3032347"/>
                <a:ext cx="19800" cy="5400"/>
              </p14:xfrm>
            </p:contentPart>
          </mc:Choice>
          <mc:Fallback>
            <p:pic>
              <p:nvPicPr>
                <p:cNvPr id="317" name="Freihand 316">
                  <a:extLst>
                    <a:ext uri="{FF2B5EF4-FFF2-40B4-BE49-F238E27FC236}">
                      <a16:creationId xmlns:a16="http://schemas.microsoft.com/office/drawing/2014/main" id="{3B017A2C-E03C-4231-94D0-981B0DFC8F5D}"/>
                    </a:ext>
                  </a:extLst>
                </p:cNvPr>
                <p:cNvPicPr/>
                <p:nvPr/>
              </p:nvPicPr>
              <p:blipFill>
                <a:blip r:embed="rId412"/>
                <a:stretch>
                  <a:fillRect/>
                </a:stretch>
              </p:blipFill>
              <p:spPr>
                <a:xfrm>
                  <a:off x="3246773" y="3028027"/>
                  <a:ext cx="2844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318" name="Freihand 317">
                  <a:extLst>
                    <a:ext uri="{FF2B5EF4-FFF2-40B4-BE49-F238E27FC236}">
                      <a16:creationId xmlns:a16="http://schemas.microsoft.com/office/drawing/2014/main" id="{8A3FB443-799F-4793-A5AE-F148D930A4A5}"/>
                    </a:ext>
                  </a:extLst>
                </p14:cNvPr>
                <p14:cNvContentPartPr/>
                <p14:nvPr/>
              </p14:nvContentPartPr>
              <p14:xfrm>
                <a:off x="3404453" y="3092107"/>
                <a:ext cx="144360" cy="9720"/>
              </p14:xfrm>
            </p:contentPart>
          </mc:Choice>
          <mc:Fallback>
            <p:pic>
              <p:nvPicPr>
                <p:cNvPr id="318" name="Freihand 317">
                  <a:extLst>
                    <a:ext uri="{FF2B5EF4-FFF2-40B4-BE49-F238E27FC236}">
                      <a16:creationId xmlns:a16="http://schemas.microsoft.com/office/drawing/2014/main" id="{8A3FB443-799F-4793-A5AE-F148D930A4A5}"/>
                    </a:ext>
                  </a:extLst>
                </p:cNvPr>
                <p:cNvPicPr/>
                <p:nvPr/>
              </p:nvPicPr>
              <p:blipFill>
                <a:blip r:embed="rId414"/>
                <a:stretch>
                  <a:fillRect/>
                </a:stretch>
              </p:blipFill>
              <p:spPr>
                <a:xfrm>
                  <a:off x="3400133" y="3087787"/>
                  <a:ext cx="1530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319" name="Freihand 318">
                  <a:extLst>
                    <a:ext uri="{FF2B5EF4-FFF2-40B4-BE49-F238E27FC236}">
                      <a16:creationId xmlns:a16="http://schemas.microsoft.com/office/drawing/2014/main" id="{AD5DCD4C-4FDF-4880-939B-3CC59D6B0C14}"/>
                    </a:ext>
                  </a:extLst>
                </p14:cNvPr>
                <p14:cNvContentPartPr/>
                <p14:nvPr/>
              </p14:nvContentPartPr>
              <p14:xfrm>
                <a:off x="3436853" y="3110467"/>
                <a:ext cx="120600" cy="19440"/>
              </p14:xfrm>
            </p:contentPart>
          </mc:Choice>
          <mc:Fallback>
            <p:pic>
              <p:nvPicPr>
                <p:cNvPr id="319" name="Freihand 318">
                  <a:extLst>
                    <a:ext uri="{FF2B5EF4-FFF2-40B4-BE49-F238E27FC236}">
                      <a16:creationId xmlns:a16="http://schemas.microsoft.com/office/drawing/2014/main" id="{AD5DCD4C-4FDF-4880-939B-3CC59D6B0C14}"/>
                    </a:ext>
                  </a:extLst>
                </p:cNvPr>
                <p:cNvPicPr/>
                <p:nvPr/>
              </p:nvPicPr>
              <p:blipFill>
                <a:blip r:embed="rId416"/>
                <a:stretch>
                  <a:fillRect/>
                </a:stretch>
              </p:blipFill>
              <p:spPr>
                <a:xfrm>
                  <a:off x="3432533" y="3106147"/>
                  <a:ext cx="12924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321" name="Freihand 320">
                  <a:extLst>
                    <a:ext uri="{FF2B5EF4-FFF2-40B4-BE49-F238E27FC236}">
                      <a16:creationId xmlns:a16="http://schemas.microsoft.com/office/drawing/2014/main" id="{100A5503-E924-4829-81AB-AABBDCCB56FC}"/>
                    </a:ext>
                  </a:extLst>
                </p14:cNvPr>
                <p14:cNvContentPartPr/>
                <p14:nvPr/>
              </p14:nvContentPartPr>
              <p14:xfrm>
                <a:off x="3658253" y="3045307"/>
                <a:ext cx="64080" cy="78120"/>
              </p14:xfrm>
            </p:contentPart>
          </mc:Choice>
          <mc:Fallback>
            <p:pic>
              <p:nvPicPr>
                <p:cNvPr id="321" name="Freihand 320">
                  <a:extLst>
                    <a:ext uri="{FF2B5EF4-FFF2-40B4-BE49-F238E27FC236}">
                      <a16:creationId xmlns:a16="http://schemas.microsoft.com/office/drawing/2014/main" id="{100A5503-E924-4829-81AB-AABBDCCB56FC}"/>
                    </a:ext>
                  </a:extLst>
                </p:cNvPr>
                <p:cNvPicPr/>
                <p:nvPr/>
              </p:nvPicPr>
              <p:blipFill>
                <a:blip r:embed="rId418"/>
                <a:stretch>
                  <a:fillRect/>
                </a:stretch>
              </p:blipFill>
              <p:spPr>
                <a:xfrm>
                  <a:off x="3653933" y="3040987"/>
                  <a:ext cx="727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322" name="Freihand 321">
                  <a:extLst>
                    <a:ext uri="{FF2B5EF4-FFF2-40B4-BE49-F238E27FC236}">
                      <a16:creationId xmlns:a16="http://schemas.microsoft.com/office/drawing/2014/main" id="{A892CA2B-02E5-4899-8C34-FD43CEBC51E2}"/>
                    </a:ext>
                  </a:extLst>
                </p14:cNvPr>
                <p14:cNvContentPartPr/>
                <p14:nvPr/>
              </p14:nvContentPartPr>
              <p14:xfrm>
                <a:off x="3709373" y="3074827"/>
                <a:ext cx="23760" cy="77400"/>
              </p14:xfrm>
            </p:contentPart>
          </mc:Choice>
          <mc:Fallback>
            <p:pic>
              <p:nvPicPr>
                <p:cNvPr id="322" name="Freihand 321">
                  <a:extLst>
                    <a:ext uri="{FF2B5EF4-FFF2-40B4-BE49-F238E27FC236}">
                      <a16:creationId xmlns:a16="http://schemas.microsoft.com/office/drawing/2014/main" id="{A892CA2B-02E5-4899-8C34-FD43CEBC51E2}"/>
                    </a:ext>
                  </a:extLst>
                </p:cNvPr>
                <p:cNvPicPr/>
                <p:nvPr/>
              </p:nvPicPr>
              <p:blipFill>
                <a:blip r:embed="rId420"/>
                <a:stretch>
                  <a:fillRect/>
                </a:stretch>
              </p:blipFill>
              <p:spPr>
                <a:xfrm>
                  <a:off x="3705053" y="3070507"/>
                  <a:ext cx="3240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323" name="Freihand 322">
                  <a:extLst>
                    <a:ext uri="{FF2B5EF4-FFF2-40B4-BE49-F238E27FC236}">
                      <a16:creationId xmlns:a16="http://schemas.microsoft.com/office/drawing/2014/main" id="{4FA55FC0-8215-46FF-ACA0-817F7C16EF5C}"/>
                    </a:ext>
                  </a:extLst>
                </p14:cNvPr>
                <p14:cNvContentPartPr/>
                <p14:nvPr/>
              </p14:nvContentPartPr>
              <p14:xfrm>
                <a:off x="3774533" y="3057547"/>
                <a:ext cx="198360" cy="93960"/>
              </p14:xfrm>
            </p:contentPart>
          </mc:Choice>
          <mc:Fallback>
            <p:pic>
              <p:nvPicPr>
                <p:cNvPr id="323" name="Freihand 322">
                  <a:extLst>
                    <a:ext uri="{FF2B5EF4-FFF2-40B4-BE49-F238E27FC236}">
                      <a16:creationId xmlns:a16="http://schemas.microsoft.com/office/drawing/2014/main" id="{4FA55FC0-8215-46FF-ACA0-817F7C16EF5C}"/>
                    </a:ext>
                  </a:extLst>
                </p:cNvPr>
                <p:cNvPicPr/>
                <p:nvPr/>
              </p:nvPicPr>
              <p:blipFill>
                <a:blip r:embed="rId422"/>
                <a:stretch>
                  <a:fillRect/>
                </a:stretch>
              </p:blipFill>
              <p:spPr>
                <a:xfrm>
                  <a:off x="3770213" y="3053227"/>
                  <a:ext cx="20700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324" name="Freihand 323">
                  <a:extLst>
                    <a:ext uri="{FF2B5EF4-FFF2-40B4-BE49-F238E27FC236}">
                      <a16:creationId xmlns:a16="http://schemas.microsoft.com/office/drawing/2014/main" id="{A58B63E9-991C-4602-B873-3DF255CABFC8}"/>
                    </a:ext>
                  </a:extLst>
                </p14:cNvPr>
                <p14:cNvContentPartPr/>
                <p14:nvPr/>
              </p14:nvContentPartPr>
              <p14:xfrm>
                <a:off x="4118693" y="3055027"/>
                <a:ext cx="10440" cy="78840"/>
              </p14:xfrm>
            </p:contentPart>
          </mc:Choice>
          <mc:Fallback>
            <p:pic>
              <p:nvPicPr>
                <p:cNvPr id="324" name="Freihand 323">
                  <a:extLst>
                    <a:ext uri="{FF2B5EF4-FFF2-40B4-BE49-F238E27FC236}">
                      <a16:creationId xmlns:a16="http://schemas.microsoft.com/office/drawing/2014/main" id="{A58B63E9-991C-4602-B873-3DF255CABFC8}"/>
                    </a:ext>
                  </a:extLst>
                </p:cNvPr>
                <p:cNvPicPr/>
                <p:nvPr/>
              </p:nvPicPr>
              <p:blipFill>
                <a:blip r:embed="rId424"/>
                <a:stretch>
                  <a:fillRect/>
                </a:stretch>
              </p:blipFill>
              <p:spPr>
                <a:xfrm>
                  <a:off x="4114373" y="3050707"/>
                  <a:ext cx="190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325" name="Freihand 324">
                  <a:extLst>
                    <a:ext uri="{FF2B5EF4-FFF2-40B4-BE49-F238E27FC236}">
                      <a16:creationId xmlns:a16="http://schemas.microsoft.com/office/drawing/2014/main" id="{496991C9-8F89-4D3B-9120-9765C4DEBE51}"/>
                    </a:ext>
                  </a:extLst>
                </p14:cNvPr>
                <p14:cNvContentPartPr/>
                <p14:nvPr/>
              </p14:nvContentPartPr>
              <p14:xfrm>
                <a:off x="4061093" y="3084547"/>
                <a:ext cx="137880" cy="14400"/>
              </p14:xfrm>
            </p:contentPart>
          </mc:Choice>
          <mc:Fallback>
            <p:pic>
              <p:nvPicPr>
                <p:cNvPr id="325" name="Freihand 324">
                  <a:extLst>
                    <a:ext uri="{FF2B5EF4-FFF2-40B4-BE49-F238E27FC236}">
                      <a16:creationId xmlns:a16="http://schemas.microsoft.com/office/drawing/2014/main" id="{496991C9-8F89-4D3B-9120-9765C4DEBE51}"/>
                    </a:ext>
                  </a:extLst>
                </p:cNvPr>
                <p:cNvPicPr/>
                <p:nvPr/>
              </p:nvPicPr>
              <p:blipFill>
                <a:blip r:embed="rId426"/>
                <a:stretch>
                  <a:fillRect/>
                </a:stretch>
              </p:blipFill>
              <p:spPr>
                <a:xfrm>
                  <a:off x="4056773" y="3080227"/>
                  <a:ext cx="14652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326" name="Freihand 325">
                  <a:extLst>
                    <a:ext uri="{FF2B5EF4-FFF2-40B4-BE49-F238E27FC236}">
                      <a16:creationId xmlns:a16="http://schemas.microsoft.com/office/drawing/2014/main" id="{A8AA0D6F-4747-4013-9AAD-AF6695D485A2}"/>
                    </a:ext>
                  </a:extLst>
                </p14:cNvPr>
                <p14:cNvContentPartPr/>
                <p14:nvPr/>
              </p14:nvContentPartPr>
              <p14:xfrm>
                <a:off x="4225613" y="3004987"/>
                <a:ext cx="120960" cy="118080"/>
              </p14:xfrm>
            </p:contentPart>
          </mc:Choice>
          <mc:Fallback>
            <p:pic>
              <p:nvPicPr>
                <p:cNvPr id="326" name="Freihand 325">
                  <a:extLst>
                    <a:ext uri="{FF2B5EF4-FFF2-40B4-BE49-F238E27FC236}">
                      <a16:creationId xmlns:a16="http://schemas.microsoft.com/office/drawing/2014/main" id="{A8AA0D6F-4747-4013-9AAD-AF6695D485A2}"/>
                    </a:ext>
                  </a:extLst>
                </p:cNvPr>
                <p:cNvPicPr/>
                <p:nvPr/>
              </p:nvPicPr>
              <p:blipFill>
                <a:blip r:embed="rId428"/>
                <a:stretch>
                  <a:fillRect/>
                </a:stretch>
              </p:blipFill>
              <p:spPr>
                <a:xfrm>
                  <a:off x="4221293" y="3000667"/>
                  <a:ext cx="1296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327" name="Freihand 326">
                  <a:extLst>
                    <a:ext uri="{FF2B5EF4-FFF2-40B4-BE49-F238E27FC236}">
                      <a16:creationId xmlns:a16="http://schemas.microsoft.com/office/drawing/2014/main" id="{62477C93-05DC-465E-B2C0-44EC681BB059}"/>
                    </a:ext>
                  </a:extLst>
                </p14:cNvPr>
                <p14:cNvContentPartPr/>
                <p14:nvPr/>
              </p14:nvContentPartPr>
              <p14:xfrm>
                <a:off x="4390493" y="3008947"/>
                <a:ext cx="81360" cy="71640"/>
              </p14:xfrm>
            </p:contentPart>
          </mc:Choice>
          <mc:Fallback>
            <p:pic>
              <p:nvPicPr>
                <p:cNvPr id="327" name="Freihand 326">
                  <a:extLst>
                    <a:ext uri="{FF2B5EF4-FFF2-40B4-BE49-F238E27FC236}">
                      <a16:creationId xmlns:a16="http://schemas.microsoft.com/office/drawing/2014/main" id="{62477C93-05DC-465E-B2C0-44EC681BB059}"/>
                    </a:ext>
                  </a:extLst>
                </p:cNvPr>
                <p:cNvPicPr/>
                <p:nvPr/>
              </p:nvPicPr>
              <p:blipFill>
                <a:blip r:embed="rId430"/>
                <a:stretch>
                  <a:fillRect/>
                </a:stretch>
              </p:blipFill>
              <p:spPr>
                <a:xfrm>
                  <a:off x="4386173" y="3004627"/>
                  <a:ext cx="900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328" name="Freihand 327">
                  <a:extLst>
                    <a:ext uri="{FF2B5EF4-FFF2-40B4-BE49-F238E27FC236}">
                      <a16:creationId xmlns:a16="http://schemas.microsoft.com/office/drawing/2014/main" id="{E2500799-CC80-43E7-B6F2-12652433C07E}"/>
                    </a:ext>
                  </a:extLst>
                </p14:cNvPr>
                <p14:cNvContentPartPr/>
                <p14:nvPr/>
              </p14:nvContentPartPr>
              <p14:xfrm>
                <a:off x="4490213" y="3009667"/>
                <a:ext cx="82800" cy="76680"/>
              </p14:xfrm>
            </p:contentPart>
          </mc:Choice>
          <mc:Fallback>
            <p:pic>
              <p:nvPicPr>
                <p:cNvPr id="328" name="Freihand 327">
                  <a:extLst>
                    <a:ext uri="{FF2B5EF4-FFF2-40B4-BE49-F238E27FC236}">
                      <a16:creationId xmlns:a16="http://schemas.microsoft.com/office/drawing/2014/main" id="{E2500799-CC80-43E7-B6F2-12652433C07E}"/>
                    </a:ext>
                  </a:extLst>
                </p:cNvPr>
                <p:cNvPicPr/>
                <p:nvPr/>
              </p:nvPicPr>
              <p:blipFill>
                <a:blip r:embed="rId432"/>
                <a:stretch>
                  <a:fillRect/>
                </a:stretch>
              </p:blipFill>
              <p:spPr>
                <a:xfrm>
                  <a:off x="4485893" y="3005347"/>
                  <a:ext cx="9144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329" name="Freihand 328">
                  <a:extLst>
                    <a:ext uri="{FF2B5EF4-FFF2-40B4-BE49-F238E27FC236}">
                      <a16:creationId xmlns:a16="http://schemas.microsoft.com/office/drawing/2014/main" id="{AC0D170C-C4B1-4314-B931-1639864689F8}"/>
                    </a:ext>
                  </a:extLst>
                </p14:cNvPr>
                <p14:cNvContentPartPr/>
                <p14:nvPr/>
              </p14:nvContentPartPr>
              <p14:xfrm>
                <a:off x="4639253" y="2929387"/>
                <a:ext cx="59400" cy="140400"/>
              </p14:xfrm>
            </p:contentPart>
          </mc:Choice>
          <mc:Fallback>
            <p:pic>
              <p:nvPicPr>
                <p:cNvPr id="329" name="Freihand 328">
                  <a:extLst>
                    <a:ext uri="{FF2B5EF4-FFF2-40B4-BE49-F238E27FC236}">
                      <a16:creationId xmlns:a16="http://schemas.microsoft.com/office/drawing/2014/main" id="{AC0D170C-C4B1-4314-B931-1639864689F8}"/>
                    </a:ext>
                  </a:extLst>
                </p:cNvPr>
                <p:cNvPicPr/>
                <p:nvPr/>
              </p:nvPicPr>
              <p:blipFill>
                <a:blip r:embed="rId434"/>
                <a:stretch>
                  <a:fillRect/>
                </a:stretch>
              </p:blipFill>
              <p:spPr>
                <a:xfrm>
                  <a:off x="4634933" y="2925067"/>
                  <a:ext cx="68040" cy="149040"/>
                </a:xfrm>
                <a:prstGeom prst="rect">
                  <a:avLst/>
                </a:prstGeom>
              </p:spPr>
            </p:pic>
          </mc:Fallback>
        </mc:AlternateContent>
      </p:grpSp>
      <p:grpSp>
        <p:nvGrpSpPr>
          <p:cNvPr id="337" name="Gruppieren 336">
            <a:extLst>
              <a:ext uri="{FF2B5EF4-FFF2-40B4-BE49-F238E27FC236}">
                <a16:creationId xmlns:a16="http://schemas.microsoft.com/office/drawing/2014/main" id="{0B963C9F-2629-423C-8E4B-531BD6447034}"/>
              </a:ext>
            </a:extLst>
          </p:cNvPr>
          <p:cNvGrpSpPr/>
          <p:nvPr/>
        </p:nvGrpSpPr>
        <p:grpSpPr>
          <a:xfrm>
            <a:off x="2636573" y="3380107"/>
            <a:ext cx="451080" cy="129240"/>
            <a:chOff x="2636573" y="3380107"/>
            <a:chExt cx="451080" cy="129240"/>
          </a:xfrm>
        </p:grpSpPr>
        <mc:AlternateContent xmlns:mc="http://schemas.openxmlformats.org/markup-compatibility/2006">
          <mc:Choice xmlns:p14="http://schemas.microsoft.com/office/powerpoint/2010/main" Requires="p14">
            <p:contentPart p14:bwMode="auto" r:id="rId435">
              <p14:nvContentPartPr>
                <p14:cNvPr id="331" name="Freihand 330">
                  <a:extLst>
                    <a:ext uri="{FF2B5EF4-FFF2-40B4-BE49-F238E27FC236}">
                      <a16:creationId xmlns:a16="http://schemas.microsoft.com/office/drawing/2014/main" id="{C328ADC1-AFD7-425B-8C46-A290FA9D7B88}"/>
                    </a:ext>
                  </a:extLst>
                </p14:cNvPr>
                <p14:cNvContentPartPr/>
                <p14:nvPr/>
              </p14:nvContentPartPr>
              <p14:xfrm>
                <a:off x="2636573" y="3385507"/>
                <a:ext cx="137880" cy="123840"/>
              </p14:xfrm>
            </p:contentPart>
          </mc:Choice>
          <mc:Fallback>
            <p:pic>
              <p:nvPicPr>
                <p:cNvPr id="331" name="Freihand 330">
                  <a:extLst>
                    <a:ext uri="{FF2B5EF4-FFF2-40B4-BE49-F238E27FC236}">
                      <a16:creationId xmlns:a16="http://schemas.microsoft.com/office/drawing/2014/main" id="{C328ADC1-AFD7-425B-8C46-A290FA9D7B88}"/>
                    </a:ext>
                  </a:extLst>
                </p:cNvPr>
                <p:cNvPicPr/>
                <p:nvPr/>
              </p:nvPicPr>
              <p:blipFill>
                <a:blip r:embed="rId436"/>
                <a:stretch>
                  <a:fillRect/>
                </a:stretch>
              </p:blipFill>
              <p:spPr>
                <a:xfrm>
                  <a:off x="2632253" y="3381187"/>
                  <a:ext cx="1465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332" name="Freihand 331">
                  <a:extLst>
                    <a:ext uri="{FF2B5EF4-FFF2-40B4-BE49-F238E27FC236}">
                      <a16:creationId xmlns:a16="http://schemas.microsoft.com/office/drawing/2014/main" id="{33125A26-794D-49C4-89AD-BB2FFB6AB694}"/>
                    </a:ext>
                  </a:extLst>
                </p14:cNvPr>
                <p14:cNvContentPartPr/>
                <p14:nvPr/>
              </p14:nvContentPartPr>
              <p14:xfrm>
                <a:off x="2827733" y="3381187"/>
                <a:ext cx="93960" cy="106920"/>
              </p14:xfrm>
            </p:contentPart>
          </mc:Choice>
          <mc:Fallback>
            <p:pic>
              <p:nvPicPr>
                <p:cNvPr id="332" name="Freihand 331">
                  <a:extLst>
                    <a:ext uri="{FF2B5EF4-FFF2-40B4-BE49-F238E27FC236}">
                      <a16:creationId xmlns:a16="http://schemas.microsoft.com/office/drawing/2014/main" id="{33125A26-794D-49C4-89AD-BB2FFB6AB694}"/>
                    </a:ext>
                  </a:extLst>
                </p:cNvPr>
                <p:cNvPicPr/>
                <p:nvPr/>
              </p:nvPicPr>
              <p:blipFill>
                <a:blip r:embed="rId438"/>
                <a:stretch>
                  <a:fillRect/>
                </a:stretch>
              </p:blipFill>
              <p:spPr>
                <a:xfrm>
                  <a:off x="2823413" y="3376867"/>
                  <a:ext cx="1026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333" name="Freihand 332">
                  <a:extLst>
                    <a:ext uri="{FF2B5EF4-FFF2-40B4-BE49-F238E27FC236}">
                      <a16:creationId xmlns:a16="http://schemas.microsoft.com/office/drawing/2014/main" id="{27A0E75E-02C8-4AD1-8341-95EB5909110C}"/>
                    </a:ext>
                  </a:extLst>
                </p14:cNvPr>
                <p14:cNvContentPartPr/>
                <p14:nvPr/>
              </p14:nvContentPartPr>
              <p14:xfrm>
                <a:off x="2977133" y="3380107"/>
                <a:ext cx="110520" cy="109800"/>
              </p14:xfrm>
            </p:contentPart>
          </mc:Choice>
          <mc:Fallback>
            <p:pic>
              <p:nvPicPr>
                <p:cNvPr id="333" name="Freihand 332">
                  <a:extLst>
                    <a:ext uri="{FF2B5EF4-FFF2-40B4-BE49-F238E27FC236}">
                      <a16:creationId xmlns:a16="http://schemas.microsoft.com/office/drawing/2014/main" id="{27A0E75E-02C8-4AD1-8341-95EB5909110C}"/>
                    </a:ext>
                  </a:extLst>
                </p:cNvPr>
                <p:cNvPicPr/>
                <p:nvPr/>
              </p:nvPicPr>
              <p:blipFill>
                <a:blip r:embed="rId440"/>
                <a:stretch>
                  <a:fillRect/>
                </a:stretch>
              </p:blipFill>
              <p:spPr>
                <a:xfrm>
                  <a:off x="2972813" y="3375787"/>
                  <a:ext cx="119160" cy="118440"/>
                </a:xfrm>
                <a:prstGeom prst="rect">
                  <a:avLst/>
                </a:prstGeom>
              </p:spPr>
            </p:pic>
          </mc:Fallback>
        </mc:AlternateContent>
      </p:grpSp>
      <p:grpSp>
        <p:nvGrpSpPr>
          <p:cNvPr id="347" name="Gruppieren 346">
            <a:extLst>
              <a:ext uri="{FF2B5EF4-FFF2-40B4-BE49-F238E27FC236}">
                <a16:creationId xmlns:a16="http://schemas.microsoft.com/office/drawing/2014/main" id="{BCA659DE-93F4-438F-88A8-7D5889A5464E}"/>
              </a:ext>
            </a:extLst>
          </p:cNvPr>
          <p:cNvGrpSpPr/>
          <p:nvPr/>
        </p:nvGrpSpPr>
        <p:grpSpPr>
          <a:xfrm>
            <a:off x="3454493" y="3271027"/>
            <a:ext cx="917280" cy="190800"/>
            <a:chOff x="3454493" y="3271027"/>
            <a:chExt cx="917280" cy="190800"/>
          </a:xfrm>
        </p:grpSpPr>
        <mc:AlternateContent xmlns:mc="http://schemas.openxmlformats.org/markup-compatibility/2006">
          <mc:Choice xmlns:p14="http://schemas.microsoft.com/office/powerpoint/2010/main" Requires="p14">
            <p:contentPart p14:bwMode="auto" r:id="rId441">
              <p14:nvContentPartPr>
                <p14:cNvPr id="334" name="Freihand 333">
                  <a:extLst>
                    <a:ext uri="{FF2B5EF4-FFF2-40B4-BE49-F238E27FC236}">
                      <a16:creationId xmlns:a16="http://schemas.microsoft.com/office/drawing/2014/main" id="{A6BB225E-E74A-4428-BBF8-ABB3A4B2E6D3}"/>
                    </a:ext>
                  </a:extLst>
                </p14:cNvPr>
                <p14:cNvContentPartPr/>
                <p14:nvPr/>
              </p14:nvContentPartPr>
              <p14:xfrm>
                <a:off x="3454493" y="3403507"/>
                <a:ext cx="167400" cy="11520"/>
              </p14:xfrm>
            </p:contentPart>
          </mc:Choice>
          <mc:Fallback>
            <p:pic>
              <p:nvPicPr>
                <p:cNvPr id="334" name="Freihand 333">
                  <a:extLst>
                    <a:ext uri="{FF2B5EF4-FFF2-40B4-BE49-F238E27FC236}">
                      <a16:creationId xmlns:a16="http://schemas.microsoft.com/office/drawing/2014/main" id="{A6BB225E-E74A-4428-BBF8-ABB3A4B2E6D3}"/>
                    </a:ext>
                  </a:extLst>
                </p:cNvPr>
                <p:cNvPicPr/>
                <p:nvPr/>
              </p:nvPicPr>
              <p:blipFill>
                <a:blip r:embed="rId442"/>
                <a:stretch>
                  <a:fillRect/>
                </a:stretch>
              </p:blipFill>
              <p:spPr>
                <a:xfrm>
                  <a:off x="3450173" y="3399187"/>
                  <a:ext cx="17604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335" name="Freihand 334">
                  <a:extLst>
                    <a:ext uri="{FF2B5EF4-FFF2-40B4-BE49-F238E27FC236}">
                      <a16:creationId xmlns:a16="http://schemas.microsoft.com/office/drawing/2014/main" id="{5E58514C-F2E4-41B1-A037-39800465645C}"/>
                    </a:ext>
                  </a:extLst>
                </p14:cNvPr>
                <p14:cNvContentPartPr/>
                <p14:nvPr/>
              </p14:nvContentPartPr>
              <p14:xfrm>
                <a:off x="3463853" y="3444547"/>
                <a:ext cx="159480" cy="16200"/>
              </p14:xfrm>
            </p:contentPart>
          </mc:Choice>
          <mc:Fallback>
            <p:pic>
              <p:nvPicPr>
                <p:cNvPr id="335" name="Freihand 334">
                  <a:extLst>
                    <a:ext uri="{FF2B5EF4-FFF2-40B4-BE49-F238E27FC236}">
                      <a16:creationId xmlns:a16="http://schemas.microsoft.com/office/drawing/2014/main" id="{5E58514C-F2E4-41B1-A037-39800465645C}"/>
                    </a:ext>
                  </a:extLst>
                </p:cNvPr>
                <p:cNvPicPr/>
                <p:nvPr/>
              </p:nvPicPr>
              <p:blipFill>
                <a:blip r:embed="rId444"/>
                <a:stretch>
                  <a:fillRect/>
                </a:stretch>
              </p:blipFill>
              <p:spPr>
                <a:xfrm>
                  <a:off x="3459533" y="3440227"/>
                  <a:ext cx="16812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338" name="Freihand 337">
                  <a:extLst>
                    <a:ext uri="{FF2B5EF4-FFF2-40B4-BE49-F238E27FC236}">
                      <a16:creationId xmlns:a16="http://schemas.microsoft.com/office/drawing/2014/main" id="{69F7F1A5-FDB5-47E4-90E0-7084BD0C5F00}"/>
                    </a:ext>
                  </a:extLst>
                </p14:cNvPr>
                <p14:cNvContentPartPr/>
                <p14:nvPr/>
              </p14:nvContentPartPr>
              <p14:xfrm>
                <a:off x="3785693" y="3342307"/>
                <a:ext cx="109080" cy="119520"/>
              </p14:xfrm>
            </p:contentPart>
          </mc:Choice>
          <mc:Fallback>
            <p:pic>
              <p:nvPicPr>
                <p:cNvPr id="338" name="Freihand 337">
                  <a:extLst>
                    <a:ext uri="{FF2B5EF4-FFF2-40B4-BE49-F238E27FC236}">
                      <a16:creationId xmlns:a16="http://schemas.microsoft.com/office/drawing/2014/main" id="{69F7F1A5-FDB5-47E4-90E0-7084BD0C5F00}"/>
                    </a:ext>
                  </a:extLst>
                </p:cNvPr>
                <p:cNvPicPr/>
                <p:nvPr/>
              </p:nvPicPr>
              <p:blipFill>
                <a:blip r:embed="rId446"/>
                <a:stretch>
                  <a:fillRect/>
                </a:stretch>
              </p:blipFill>
              <p:spPr>
                <a:xfrm>
                  <a:off x="3781373" y="3337987"/>
                  <a:ext cx="1177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339" name="Freihand 338">
                  <a:extLst>
                    <a:ext uri="{FF2B5EF4-FFF2-40B4-BE49-F238E27FC236}">
                      <a16:creationId xmlns:a16="http://schemas.microsoft.com/office/drawing/2014/main" id="{EC58885D-9761-483C-AC1D-CFDBFA581E93}"/>
                    </a:ext>
                  </a:extLst>
                </p14:cNvPr>
                <p14:cNvContentPartPr/>
                <p14:nvPr/>
              </p14:nvContentPartPr>
              <p14:xfrm>
                <a:off x="3917813" y="3377227"/>
                <a:ext cx="82800" cy="70560"/>
              </p14:xfrm>
            </p:contentPart>
          </mc:Choice>
          <mc:Fallback>
            <p:pic>
              <p:nvPicPr>
                <p:cNvPr id="339" name="Freihand 338">
                  <a:extLst>
                    <a:ext uri="{FF2B5EF4-FFF2-40B4-BE49-F238E27FC236}">
                      <a16:creationId xmlns:a16="http://schemas.microsoft.com/office/drawing/2014/main" id="{EC58885D-9761-483C-AC1D-CFDBFA581E93}"/>
                    </a:ext>
                  </a:extLst>
                </p:cNvPr>
                <p:cNvPicPr/>
                <p:nvPr/>
              </p:nvPicPr>
              <p:blipFill>
                <a:blip r:embed="rId448"/>
                <a:stretch>
                  <a:fillRect/>
                </a:stretch>
              </p:blipFill>
              <p:spPr>
                <a:xfrm>
                  <a:off x="3913493" y="3372907"/>
                  <a:ext cx="914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340" name="Freihand 339">
                  <a:extLst>
                    <a:ext uri="{FF2B5EF4-FFF2-40B4-BE49-F238E27FC236}">
                      <a16:creationId xmlns:a16="http://schemas.microsoft.com/office/drawing/2014/main" id="{66C8BE5A-1894-4A09-BE61-0D1F94A9DC04}"/>
                    </a:ext>
                  </a:extLst>
                </p14:cNvPr>
                <p14:cNvContentPartPr/>
                <p14:nvPr/>
              </p14:nvContentPartPr>
              <p14:xfrm>
                <a:off x="4012133" y="3350587"/>
                <a:ext cx="105120" cy="92520"/>
              </p14:xfrm>
            </p:contentPart>
          </mc:Choice>
          <mc:Fallback>
            <p:pic>
              <p:nvPicPr>
                <p:cNvPr id="340" name="Freihand 339">
                  <a:extLst>
                    <a:ext uri="{FF2B5EF4-FFF2-40B4-BE49-F238E27FC236}">
                      <a16:creationId xmlns:a16="http://schemas.microsoft.com/office/drawing/2014/main" id="{66C8BE5A-1894-4A09-BE61-0D1F94A9DC04}"/>
                    </a:ext>
                  </a:extLst>
                </p:cNvPr>
                <p:cNvPicPr/>
                <p:nvPr/>
              </p:nvPicPr>
              <p:blipFill>
                <a:blip r:embed="rId450"/>
                <a:stretch>
                  <a:fillRect/>
                </a:stretch>
              </p:blipFill>
              <p:spPr>
                <a:xfrm>
                  <a:off x="4007813" y="3346267"/>
                  <a:ext cx="1137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342" name="Freihand 341">
                  <a:extLst>
                    <a:ext uri="{FF2B5EF4-FFF2-40B4-BE49-F238E27FC236}">
                      <a16:creationId xmlns:a16="http://schemas.microsoft.com/office/drawing/2014/main" id="{F998EAC2-F50F-456B-B894-69CDD2F1B335}"/>
                    </a:ext>
                  </a:extLst>
                </p14:cNvPr>
                <p14:cNvContentPartPr/>
                <p14:nvPr/>
              </p14:nvContentPartPr>
              <p14:xfrm>
                <a:off x="4156493" y="3377227"/>
                <a:ext cx="61560" cy="61920"/>
              </p14:xfrm>
            </p:contentPart>
          </mc:Choice>
          <mc:Fallback>
            <p:pic>
              <p:nvPicPr>
                <p:cNvPr id="342" name="Freihand 341">
                  <a:extLst>
                    <a:ext uri="{FF2B5EF4-FFF2-40B4-BE49-F238E27FC236}">
                      <a16:creationId xmlns:a16="http://schemas.microsoft.com/office/drawing/2014/main" id="{F998EAC2-F50F-456B-B894-69CDD2F1B335}"/>
                    </a:ext>
                  </a:extLst>
                </p:cNvPr>
                <p:cNvPicPr/>
                <p:nvPr/>
              </p:nvPicPr>
              <p:blipFill>
                <a:blip r:embed="rId452"/>
                <a:stretch>
                  <a:fillRect/>
                </a:stretch>
              </p:blipFill>
              <p:spPr>
                <a:xfrm>
                  <a:off x="4152173" y="3372907"/>
                  <a:ext cx="7020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344" name="Freihand 343">
                  <a:extLst>
                    <a:ext uri="{FF2B5EF4-FFF2-40B4-BE49-F238E27FC236}">
                      <a16:creationId xmlns:a16="http://schemas.microsoft.com/office/drawing/2014/main" id="{0430FFF8-8DE7-4D79-8D9E-67EE9BD774BA}"/>
                    </a:ext>
                  </a:extLst>
                </p14:cNvPr>
                <p14:cNvContentPartPr/>
                <p14:nvPr/>
              </p14:nvContentPartPr>
              <p14:xfrm>
                <a:off x="4261973" y="3415027"/>
                <a:ext cx="360" cy="360"/>
              </p14:xfrm>
            </p:contentPart>
          </mc:Choice>
          <mc:Fallback>
            <p:pic>
              <p:nvPicPr>
                <p:cNvPr id="344" name="Freihand 343">
                  <a:extLst>
                    <a:ext uri="{FF2B5EF4-FFF2-40B4-BE49-F238E27FC236}">
                      <a16:creationId xmlns:a16="http://schemas.microsoft.com/office/drawing/2014/main" id="{0430FFF8-8DE7-4D79-8D9E-67EE9BD774BA}"/>
                    </a:ext>
                  </a:extLst>
                </p:cNvPr>
                <p:cNvPicPr/>
                <p:nvPr/>
              </p:nvPicPr>
              <p:blipFill>
                <a:blip r:embed="rId7"/>
                <a:stretch>
                  <a:fillRect/>
                </a:stretch>
              </p:blipFill>
              <p:spPr>
                <a:xfrm>
                  <a:off x="4257653" y="3410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345" name="Freihand 344">
                  <a:extLst>
                    <a:ext uri="{FF2B5EF4-FFF2-40B4-BE49-F238E27FC236}">
                      <a16:creationId xmlns:a16="http://schemas.microsoft.com/office/drawing/2014/main" id="{A9A0DA30-CEE8-4140-B64B-174578DD6931}"/>
                    </a:ext>
                  </a:extLst>
                </p14:cNvPr>
                <p14:cNvContentPartPr/>
                <p14:nvPr/>
              </p14:nvContentPartPr>
              <p14:xfrm>
                <a:off x="4303013" y="3362827"/>
                <a:ext cx="68760" cy="66600"/>
              </p14:xfrm>
            </p:contentPart>
          </mc:Choice>
          <mc:Fallback>
            <p:pic>
              <p:nvPicPr>
                <p:cNvPr id="345" name="Freihand 344">
                  <a:extLst>
                    <a:ext uri="{FF2B5EF4-FFF2-40B4-BE49-F238E27FC236}">
                      <a16:creationId xmlns:a16="http://schemas.microsoft.com/office/drawing/2014/main" id="{A9A0DA30-CEE8-4140-B64B-174578DD6931}"/>
                    </a:ext>
                  </a:extLst>
                </p:cNvPr>
                <p:cNvPicPr/>
                <p:nvPr/>
              </p:nvPicPr>
              <p:blipFill>
                <a:blip r:embed="rId455"/>
                <a:stretch>
                  <a:fillRect/>
                </a:stretch>
              </p:blipFill>
              <p:spPr>
                <a:xfrm>
                  <a:off x="4298693" y="3358507"/>
                  <a:ext cx="774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346" name="Freihand 345">
                  <a:extLst>
                    <a:ext uri="{FF2B5EF4-FFF2-40B4-BE49-F238E27FC236}">
                      <a16:creationId xmlns:a16="http://schemas.microsoft.com/office/drawing/2014/main" id="{D97ACA69-3A50-44D8-B006-2EFBE14891D9}"/>
                    </a:ext>
                  </a:extLst>
                </p14:cNvPr>
                <p14:cNvContentPartPr/>
                <p14:nvPr/>
              </p14:nvContentPartPr>
              <p14:xfrm>
                <a:off x="4342613" y="3271027"/>
                <a:ext cx="3960" cy="14040"/>
              </p14:xfrm>
            </p:contentPart>
          </mc:Choice>
          <mc:Fallback>
            <p:pic>
              <p:nvPicPr>
                <p:cNvPr id="346" name="Freihand 345">
                  <a:extLst>
                    <a:ext uri="{FF2B5EF4-FFF2-40B4-BE49-F238E27FC236}">
                      <a16:creationId xmlns:a16="http://schemas.microsoft.com/office/drawing/2014/main" id="{D97ACA69-3A50-44D8-B006-2EFBE14891D9}"/>
                    </a:ext>
                  </a:extLst>
                </p:cNvPr>
                <p:cNvPicPr/>
                <p:nvPr/>
              </p:nvPicPr>
              <p:blipFill>
                <a:blip r:embed="rId457"/>
                <a:stretch>
                  <a:fillRect/>
                </a:stretch>
              </p:blipFill>
              <p:spPr>
                <a:xfrm>
                  <a:off x="4338293" y="3266707"/>
                  <a:ext cx="12600" cy="22680"/>
                </a:xfrm>
                <a:prstGeom prst="rect">
                  <a:avLst/>
                </a:prstGeom>
              </p:spPr>
            </p:pic>
          </mc:Fallback>
        </mc:AlternateContent>
      </p:grpSp>
      <p:grpSp>
        <p:nvGrpSpPr>
          <p:cNvPr id="354" name="Gruppieren 353">
            <a:extLst>
              <a:ext uri="{FF2B5EF4-FFF2-40B4-BE49-F238E27FC236}">
                <a16:creationId xmlns:a16="http://schemas.microsoft.com/office/drawing/2014/main" id="{559FE66B-0067-4CDF-9BAD-5AC442706053}"/>
              </a:ext>
            </a:extLst>
          </p:cNvPr>
          <p:cNvGrpSpPr/>
          <p:nvPr/>
        </p:nvGrpSpPr>
        <p:grpSpPr>
          <a:xfrm>
            <a:off x="3096653" y="3664147"/>
            <a:ext cx="220320" cy="179640"/>
            <a:chOff x="3096653" y="3664147"/>
            <a:chExt cx="220320" cy="179640"/>
          </a:xfrm>
        </p:grpSpPr>
        <mc:AlternateContent xmlns:mc="http://schemas.openxmlformats.org/markup-compatibility/2006">
          <mc:Choice xmlns:p14="http://schemas.microsoft.com/office/powerpoint/2010/main" Requires="p14">
            <p:contentPart p14:bwMode="auto" r:id="rId458">
              <p14:nvContentPartPr>
                <p14:cNvPr id="348" name="Freihand 347">
                  <a:extLst>
                    <a:ext uri="{FF2B5EF4-FFF2-40B4-BE49-F238E27FC236}">
                      <a16:creationId xmlns:a16="http://schemas.microsoft.com/office/drawing/2014/main" id="{C7167A0F-319D-4B8E-B553-5EE72F3E73C6}"/>
                    </a:ext>
                  </a:extLst>
                </p14:cNvPr>
                <p14:cNvContentPartPr/>
                <p14:nvPr/>
              </p14:nvContentPartPr>
              <p14:xfrm>
                <a:off x="3096653" y="3760627"/>
                <a:ext cx="42120" cy="83160"/>
              </p14:xfrm>
            </p:contentPart>
          </mc:Choice>
          <mc:Fallback>
            <p:pic>
              <p:nvPicPr>
                <p:cNvPr id="348" name="Freihand 347">
                  <a:extLst>
                    <a:ext uri="{FF2B5EF4-FFF2-40B4-BE49-F238E27FC236}">
                      <a16:creationId xmlns:a16="http://schemas.microsoft.com/office/drawing/2014/main" id="{C7167A0F-319D-4B8E-B553-5EE72F3E73C6}"/>
                    </a:ext>
                  </a:extLst>
                </p:cNvPr>
                <p:cNvPicPr/>
                <p:nvPr/>
              </p:nvPicPr>
              <p:blipFill>
                <a:blip r:embed="rId459"/>
                <a:stretch>
                  <a:fillRect/>
                </a:stretch>
              </p:blipFill>
              <p:spPr>
                <a:xfrm>
                  <a:off x="3092333" y="3756307"/>
                  <a:ext cx="507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349" name="Freihand 348">
                  <a:extLst>
                    <a:ext uri="{FF2B5EF4-FFF2-40B4-BE49-F238E27FC236}">
                      <a16:creationId xmlns:a16="http://schemas.microsoft.com/office/drawing/2014/main" id="{163E7E4B-3E61-442E-9100-B8EAD85FD9D7}"/>
                    </a:ext>
                  </a:extLst>
                </p14:cNvPr>
                <p14:cNvContentPartPr/>
                <p14:nvPr/>
              </p14:nvContentPartPr>
              <p14:xfrm>
                <a:off x="3106733" y="3674227"/>
                <a:ext cx="15480" cy="4680"/>
              </p14:xfrm>
            </p:contentPart>
          </mc:Choice>
          <mc:Fallback>
            <p:pic>
              <p:nvPicPr>
                <p:cNvPr id="349" name="Freihand 348">
                  <a:extLst>
                    <a:ext uri="{FF2B5EF4-FFF2-40B4-BE49-F238E27FC236}">
                      <a16:creationId xmlns:a16="http://schemas.microsoft.com/office/drawing/2014/main" id="{163E7E4B-3E61-442E-9100-B8EAD85FD9D7}"/>
                    </a:ext>
                  </a:extLst>
                </p:cNvPr>
                <p:cNvPicPr/>
                <p:nvPr/>
              </p:nvPicPr>
              <p:blipFill>
                <a:blip r:embed="rId461"/>
                <a:stretch>
                  <a:fillRect/>
                </a:stretch>
              </p:blipFill>
              <p:spPr>
                <a:xfrm>
                  <a:off x="3102413" y="3669907"/>
                  <a:ext cx="2412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350" name="Freihand 349">
                  <a:extLst>
                    <a:ext uri="{FF2B5EF4-FFF2-40B4-BE49-F238E27FC236}">
                      <a16:creationId xmlns:a16="http://schemas.microsoft.com/office/drawing/2014/main" id="{FA8D9751-007B-48AD-9C41-CCEDF6DA2411}"/>
                    </a:ext>
                  </a:extLst>
                </p14:cNvPr>
                <p14:cNvContentPartPr/>
                <p14:nvPr/>
              </p14:nvContentPartPr>
              <p14:xfrm>
                <a:off x="3212213" y="3664147"/>
                <a:ext cx="104760" cy="88560"/>
              </p14:xfrm>
            </p:contentPart>
          </mc:Choice>
          <mc:Fallback>
            <p:pic>
              <p:nvPicPr>
                <p:cNvPr id="350" name="Freihand 349">
                  <a:extLst>
                    <a:ext uri="{FF2B5EF4-FFF2-40B4-BE49-F238E27FC236}">
                      <a16:creationId xmlns:a16="http://schemas.microsoft.com/office/drawing/2014/main" id="{FA8D9751-007B-48AD-9C41-CCEDF6DA2411}"/>
                    </a:ext>
                  </a:extLst>
                </p:cNvPr>
                <p:cNvPicPr/>
                <p:nvPr/>
              </p:nvPicPr>
              <p:blipFill>
                <a:blip r:embed="rId463"/>
                <a:stretch>
                  <a:fillRect/>
                </a:stretch>
              </p:blipFill>
              <p:spPr>
                <a:xfrm>
                  <a:off x="3207893" y="3659827"/>
                  <a:ext cx="113400" cy="97200"/>
                </a:xfrm>
                <a:prstGeom prst="rect">
                  <a:avLst/>
                </a:prstGeom>
              </p:spPr>
            </p:pic>
          </mc:Fallback>
        </mc:AlternateContent>
      </p:grpSp>
      <p:grpSp>
        <p:nvGrpSpPr>
          <p:cNvPr id="370" name="Gruppieren 369">
            <a:extLst>
              <a:ext uri="{FF2B5EF4-FFF2-40B4-BE49-F238E27FC236}">
                <a16:creationId xmlns:a16="http://schemas.microsoft.com/office/drawing/2014/main" id="{0587E3E5-5C14-487F-8285-2B3275D473C8}"/>
              </a:ext>
            </a:extLst>
          </p:cNvPr>
          <p:cNvGrpSpPr/>
          <p:nvPr/>
        </p:nvGrpSpPr>
        <p:grpSpPr>
          <a:xfrm>
            <a:off x="3530813" y="3583507"/>
            <a:ext cx="1244160" cy="315360"/>
            <a:chOff x="3530813" y="3583507"/>
            <a:chExt cx="1244160" cy="315360"/>
          </a:xfrm>
        </p:grpSpPr>
        <mc:AlternateContent xmlns:mc="http://schemas.openxmlformats.org/markup-compatibility/2006">
          <mc:Choice xmlns:p14="http://schemas.microsoft.com/office/powerpoint/2010/main" Requires="p14">
            <p:contentPart p14:bwMode="auto" r:id="rId464">
              <p14:nvContentPartPr>
                <p14:cNvPr id="351" name="Freihand 350">
                  <a:extLst>
                    <a:ext uri="{FF2B5EF4-FFF2-40B4-BE49-F238E27FC236}">
                      <a16:creationId xmlns:a16="http://schemas.microsoft.com/office/drawing/2014/main" id="{48FB2B3D-D593-4977-8551-CAB4DE190B1B}"/>
                    </a:ext>
                  </a:extLst>
                </p14:cNvPr>
                <p14:cNvContentPartPr/>
                <p14:nvPr/>
              </p14:nvContentPartPr>
              <p14:xfrm>
                <a:off x="3539813" y="3723547"/>
                <a:ext cx="153000" cy="6840"/>
              </p14:xfrm>
            </p:contentPart>
          </mc:Choice>
          <mc:Fallback>
            <p:pic>
              <p:nvPicPr>
                <p:cNvPr id="351" name="Freihand 350">
                  <a:extLst>
                    <a:ext uri="{FF2B5EF4-FFF2-40B4-BE49-F238E27FC236}">
                      <a16:creationId xmlns:a16="http://schemas.microsoft.com/office/drawing/2014/main" id="{48FB2B3D-D593-4977-8551-CAB4DE190B1B}"/>
                    </a:ext>
                  </a:extLst>
                </p:cNvPr>
                <p:cNvPicPr/>
                <p:nvPr/>
              </p:nvPicPr>
              <p:blipFill>
                <a:blip r:embed="rId465"/>
                <a:stretch>
                  <a:fillRect/>
                </a:stretch>
              </p:blipFill>
              <p:spPr>
                <a:xfrm>
                  <a:off x="3535493" y="3719227"/>
                  <a:ext cx="16164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352" name="Freihand 351">
                  <a:extLst>
                    <a:ext uri="{FF2B5EF4-FFF2-40B4-BE49-F238E27FC236}">
                      <a16:creationId xmlns:a16="http://schemas.microsoft.com/office/drawing/2014/main" id="{D3DF9004-BC6A-4612-9749-F7A23947F36F}"/>
                    </a:ext>
                  </a:extLst>
                </p14:cNvPr>
                <p14:cNvContentPartPr/>
                <p14:nvPr/>
              </p14:nvContentPartPr>
              <p14:xfrm>
                <a:off x="3530813" y="3783307"/>
                <a:ext cx="148320" cy="2880"/>
              </p14:xfrm>
            </p:contentPart>
          </mc:Choice>
          <mc:Fallback>
            <p:pic>
              <p:nvPicPr>
                <p:cNvPr id="352" name="Freihand 351">
                  <a:extLst>
                    <a:ext uri="{FF2B5EF4-FFF2-40B4-BE49-F238E27FC236}">
                      <a16:creationId xmlns:a16="http://schemas.microsoft.com/office/drawing/2014/main" id="{D3DF9004-BC6A-4612-9749-F7A23947F36F}"/>
                    </a:ext>
                  </a:extLst>
                </p:cNvPr>
                <p:cNvPicPr/>
                <p:nvPr/>
              </p:nvPicPr>
              <p:blipFill>
                <a:blip r:embed="rId467"/>
                <a:stretch>
                  <a:fillRect/>
                </a:stretch>
              </p:blipFill>
              <p:spPr>
                <a:xfrm>
                  <a:off x="3526493" y="3778987"/>
                  <a:ext cx="15696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355" name="Freihand 354">
                  <a:extLst>
                    <a:ext uri="{FF2B5EF4-FFF2-40B4-BE49-F238E27FC236}">
                      <a16:creationId xmlns:a16="http://schemas.microsoft.com/office/drawing/2014/main" id="{5D103A0E-3B92-4926-8091-E6079F0B92F8}"/>
                    </a:ext>
                  </a:extLst>
                </p14:cNvPr>
                <p14:cNvContentPartPr/>
                <p14:nvPr/>
              </p14:nvContentPartPr>
              <p14:xfrm>
                <a:off x="3878573" y="3604387"/>
                <a:ext cx="68040" cy="92160"/>
              </p14:xfrm>
            </p:contentPart>
          </mc:Choice>
          <mc:Fallback>
            <p:pic>
              <p:nvPicPr>
                <p:cNvPr id="355" name="Freihand 354">
                  <a:extLst>
                    <a:ext uri="{FF2B5EF4-FFF2-40B4-BE49-F238E27FC236}">
                      <a16:creationId xmlns:a16="http://schemas.microsoft.com/office/drawing/2014/main" id="{5D103A0E-3B92-4926-8091-E6079F0B92F8}"/>
                    </a:ext>
                  </a:extLst>
                </p:cNvPr>
                <p:cNvPicPr/>
                <p:nvPr/>
              </p:nvPicPr>
              <p:blipFill>
                <a:blip r:embed="rId469"/>
                <a:stretch>
                  <a:fillRect/>
                </a:stretch>
              </p:blipFill>
              <p:spPr>
                <a:xfrm>
                  <a:off x="3874253" y="3600067"/>
                  <a:ext cx="766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356" name="Freihand 355">
                  <a:extLst>
                    <a:ext uri="{FF2B5EF4-FFF2-40B4-BE49-F238E27FC236}">
                      <a16:creationId xmlns:a16="http://schemas.microsoft.com/office/drawing/2014/main" id="{3D3AB05F-9E00-46DF-9BF3-D5691035D44F}"/>
                    </a:ext>
                  </a:extLst>
                </p14:cNvPr>
                <p14:cNvContentPartPr/>
                <p14:nvPr/>
              </p14:nvContentPartPr>
              <p14:xfrm>
                <a:off x="3880373" y="3583507"/>
                <a:ext cx="105840" cy="9360"/>
              </p14:xfrm>
            </p:contentPart>
          </mc:Choice>
          <mc:Fallback>
            <p:pic>
              <p:nvPicPr>
                <p:cNvPr id="356" name="Freihand 355">
                  <a:extLst>
                    <a:ext uri="{FF2B5EF4-FFF2-40B4-BE49-F238E27FC236}">
                      <a16:creationId xmlns:a16="http://schemas.microsoft.com/office/drawing/2014/main" id="{3D3AB05F-9E00-46DF-9BF3-D5691035D44F}"/>
                    </a:ext>
                  </a:extLst>
                </p:cNvPr>
                <p:cNvPicPr/>
                <p:nvPr/>
              </p:nvPicPr>
              <p:blipFill>
                <a:blip r:embed="rId471"/>
                <a:stretch>
                  <a:fillRect/>
                </a:stretch>
              </p:blipFill>
              <p:spPr>
                <a:xfrm>
                  <a:off x="3876053" y="3579187"/>
                  <a:ext cx="11448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357" name="Freihand 356">
                  <a:extLst>
                    <a:ext uri="{FF2B5EF4-FFF2-40B4-BE49-F238E27FC236}">
                      <a16:creationId xmlns:a16="http://schemas.microsoft.com/office/drawing/2014/main" id="{69B60AD0-79D8-40E9-9CD1-892B206B02BA}"/>
                    </a:ext>
                  </a:extLst>
                </p14:cNvPr>
                <p14:cNvContentPartPr/>
                <p14:nvPr/>
              </p14:nvContentPartPr>
              <p14:xfrm>
                <a:off x="3812693" y="3719227"/>
                <a:ext cx="266760" cy="28080"/>
              </p14:xfrm>
            </p:contentPart>
          </mc:Choice>
          <mc:Fallback>
            <p:pic>
              <p:nvPicPr>
                <p:cNvPr id="357" name="Freihand 356">
                  <a:extLst>
                    <a:ext uri="{FF2B5EF4-FFF2-40B4-BE49-F238E27FC236}">
                      <a16:creationId xmlns:a16="http://schemas.microsoft.com/office/drawing/2014/main" id="{69B60AD0-79D8-40E9-9CD1-892B206B02BA}"/>
                    </a:ext>
                  </a:extLst>
                </p:cNvPr>
                <p:cNvPicPr/>
                <p:nvPr/>
              </p:nvPicPr>
              <p:blipFill>
                <a:blip r:embed="rId473"/>
                <a:stretch>
                  <a:fillRect/>
                </a:stretch>
              </p:blipFill>
              <p:spPr>
                <a:xfrm>
                  <a:off x="3808373" y="3714907"/>
                  <a:ext cx="27540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359" name="Freihand 358">
                  <a:extLst>
                    <a:ext uri="{FF2B5EF4-FFF2-40B4-BE49-F238E27FC236}">
                      <a16:creationId xmlns:a16="http://schemas.microsoft.com/office/drawing/2014/main" id="{8AD26CFC-592A-4D92-8EAB-8F4A0F09FE54}"/>
                    </a:ext>
                  </a:extLst>
                </p14:cNvPr>
                <p14:cNvContentPartPr/>
                <p14:nvPr/>
              </p14:nvContentPartPr>
              <p14:xfrm>
                <a:off x="3759773" y="3805987"/>
                <a:ext cx="86040" cy="92880"/>
              </p14:xfrm>
            </p:contentPart>
          </mc:Choice>
          <mc:Fallback>
            <p:pic>
              <p:nvPicPr>
                <p:cNvPr id="359" name="Freihand 358">
                  <a:extLst>
                    <a:ext uri="{FF2B5EF4-FFF2-40B4-BE49-F238E27FC236}">
                      <a16:creationId xmlns:a16="http://schemas.microsoft.com/office/drawing/2014/main" id="{8AD26CFC-592A-4D92-8EAB-8F4A0F09FE54}"/>
                    </a:ext>
                  </a:extLst>
                </p:cNvPr>
                <p:cNvPicPr/>
                <p:nvPr/>
              </p:nvPicPr>
              <p:blipFill>
                <a:blip r:embed="rId475"/>
                <a:stretch>
                  <a:fillRect/>
                </a:stretch>
              </p:blipFill>
              <p:spPr>
                <a:xfrm>
                  <a:off x="3755453" y="3801667"/>
                  <a:ext cx="946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360" name="Freihand 359">
                  <a:extLst>
                    <a:ext uri="{FF2B5EF4-FFF2-40B4-BE49-F238E27FC236}">
                      <a16:creationId xmlns:a16="http://schemas.microsoft.com/office/drawing/2014/main" id="{1C5862DF-CFDD-42EC-97CF-B34347F278B6}"/>
                    </a:ext>
                  </a:extLst>
                </p14:cNvPr>
                <p14:cNvContentPartPr/>
                <p14:nvPr/>
              </p14:nvContentPartPr>
              <p14:xfrm>
                <a:off x="3878933" y="3814627"/>
                <a:ext cx="95400" cy="59400"/>
              </p14:xfrm>
            </p:contentPart>
          </mc:Choice>
          <mc:Fallback>
            <p:pic>
              <p:nvPicPr>
                <p:cNvPr id="360" name="Freihand 359">
                  <a:extLst>
                    <a:ext uri="{FF2B5EF4-FFF2-40B4-BE49-F238E27FC236}">
                      <a16:creationId xmlns:a16="http://schemas.microsoft.com/office/drawing/2014/main" id="{1C5862DF-CFDD-42EC-97CF-B34347F278B6}"/>
                    </a:ext>
                  </a:extLst>
                </p:cNvPr>
                <p:cNvPicPr/>
                <p:nvPr/>
              </p:nvPicPr>
              <p:blipFill>
                <a:blip r:embed="rId477"/>
                <a:stretch>
                  <a:fillRect/>
                </a:stretch>
              </p:blipFill>
              <p:spPr>
                <a:xfrm>
                  <a:off x="3874613" y="3810307"/>
                  <a:ext cx="10404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361" name="Freihand 360">
                  <a:extLst>
                    <a:ext uri="{FF2B5EF4-FFF2-40B4-BE49-F238E27FC236}">
                      <a16:creationId xmlns:a16="http://schemas.microsoft.com/office/drawing/2014/main" id="{E4F53E55-51D0-4248-BC1F-4203E48CEEA2}"/>
                    </a:ext>
                  </a:extLst>
                </p14:cNvPr>
                <p14:cNvContentPartPr/>
                <p14:nvPr/>
              </p14:nvContentPartPr>
              <p14:xfrm>
                <a:off x="3992333" y="3818587"/>
                <a:ext cx="74520" cy="54000"/>
              </p14:xfrm>
            </p:contentPart>
          </mc:Choice>
          <mc:Fallback>
            <p:pic>
              <p:nvPicPr>
                <p:cNvPr id="361" name="Freihand 360">
                  <a:extLst>
                    <a:ext uri="{FF2B5EF4-FFF2-40B4-BE49-F238E27FC236}">
                      <a16:creationId xmlns:a16="http://schemas.microsoft.com/office/drawing/2014/main" id="{E4F53E55-51D0-4248-BC1F-4203E48CEEA2}"/>
                    </a:ext>
                  </a:extLst>
                </p:cNvPr>
                <p:cNvPicPr/>
                <p:nvPr/>
              </p:nvPicPr>
              <p:blipFill>
                <a:blip r:embed="rId479"/>
                <a:stretch>
                  <a:fillRect/>
                </a:stretch>
              </p:blipFill>
              <p:spPr>
                <a:xfrm>
                  <a:off x="3988013" y="3814267"/>
                  <a:ext cx="8316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363" name="Freihand 362">
                  <a:extLst>
                    <a:ext uri="{FF2B5EF4-FFF2-40B4-BE49-F238E27FC236}">
                      <a16:creationId xmlns:a16="http://schemas.microsoft.com/office/drawing/2014/main" id="{8D37F233-EBDB-430B-8267-CA5CE3BB2269}"/>
                    </a:ext>
                  </a:extLst>
                </p14:cNvPr>
                <p14:cNvContentPartPr/>
                <p14:nvPr/>
              </p14:nvContentPartPr>
              <p14:xfrm>
                <a:off x="4229573" y="3709867"/>
                <a:ext cx="108000" cy="15480"/>
              </p14:xfrm>
            </p:contentPart>
          </mc:Choice>
          <mc:Fallback>
            <p:pic>
              <p:nvPicPr>
                <p:cNvPr id="363" name="Freihand 362">
                  <a:extLst>
                    <a:ext uri="{FF2B5EF4-FFF2-40B4-BE49-F238E27FC236}">
                      <a16:creationId xmlns:a16="http://schemas.microsoft.com/office/drawing/2014/main" id="{8D37F233-EBDB-430B-8267-CA5CE3BB2269}"/>
                    </a:ext>
                  </a:extLst>
                </p:cNvPr>
                <p:cNvPicPr/>
                <p:nvPr/>
              </p:nvPicPr>
              <p:blipFill>
                <a:blip r:embed="rId481"/>
                <a:stretch>
                  <a:fillRect/>
                </a:stretch>
              </p:blipFill>
              <p:spPr>
                <a:xfrm>
                  <a:off x="4225253" y="3705547"/>
                  <a:ext cx="11664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364" name="Freihand 363">
                  <a:extLst>
                    <a:ext uri="{FF2B5EF4-FFF2-40B4-BE49-F238E27FC236}">
                      <a16:creationId xmlns:a16="http://schemas.microsoft.com/office/drawing/2014/main" id="{F0128853-4208-486D-9E0E-C0C31029B7DC}"/>
                    </a:ext>
                  </a:extLst>
                </p14:cNvPr>
                <p14:cNvContentPartPr/>
                <p14:nvPr/>
              </p14:nvContentPartPr>
              <p14:xfrm>
                <a:off x="4236773" y="3746227"/>
                <a:ext cx="114840" cy="23400"/>
              </p14:xfrm>
            </p:contentPart>
          </mc:Choice>
          <mc:Fallback>
            <p:pic>
              <p:nvPicPr>
                <p:cNvPr id="364" name="Freihand 363">
                  <a:extLst>
                    <a:ext uri="{FF2B5EF4-FFF2-40B4-BE49-F238E27FC236}">
                      <a16:creationId xmlns:a16="http://schemas.microsoft.com/office/drawing/2014/main" id="{F0128853-4208-486D-9E0E-C0C31029B7DC}"/>
                    </a:ext>
                  </a:extLst>
                </p:cNvPr>
                <p:cNvPicPr/>
                <p:nvPr/>
              </p:nvPicPr>
              <p:blipFill>
                <a:blip r:embed="rId483"/>
                <a:stretch>
                  <a:fillRect/>
                </a:stretch>
              </p:blipFill>
              <p:spPr>
                <a:xfrm>
                  <a:off x="4232453" y="3741907"/>
                  <a:ext cx="1234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365" name="Freihand 364">
                  <a:extLst>
                    <a:ext uri="{FF2B5EF4-FFF2-40B4-BE49-F238E27FC236}">
                      <a16:creationId xmlns:a16="http://schemas.microsoft.com/office/drawing/2014/main" id="{B78FD565-C829-4F96-919D-98438E41B865}"/>
                    </a:ext>
                  </a:extLst>
                </p14:cNvPr>
                <p14:cNvContentPartPr/>
                <p14:nvPr/>
              </p14:nvContentPartPr>
              <p14:xfrm>
                <a:off x="4433693" y="3646507"/>
                <a:ext cx="117360" cy="146520"/>
              </p14:xfrm>
            </p:contentPart>
          </mc:Choice>
          <mc:Fallback>
            <p:pic>
              <p:nvPicPr>
                <p:cNvPr id="365" name="Freihand 364">
                  <a:extLst>
                    <a:ext uri="{FF2B5EF4-FFF2-40B4-BE49-F238E27FC236}">
                      <a16:creationId xmlns:a16="http://schemas.microsoft.com/office/drawing/2014/main" id="{B78FD565-C829-4F96-919D-98438E41B865}"/>
                    </a:ext>
                  </a:extLst>
                </p:cNvPr>
                <p:cNvPicPr/>
                <p:nvPr/>
              </p:nvPicPr>
              <p:blipFill>
                <a:blip r:embed="rId485"/>
                <a:stretch>
                  <a:fillRect/>
                </a:stretch>
              </p:blipFill>
              <p:spPr>
                <a:xfrm>
                  <a:off x="4429373" y="3642187"/>
                  <a:ext cx="12600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367" name="Freihand 366">
                  <a:extLst>
                    <a:ext uri="{FF2B5EF4-FFF2-40B4-BE49-F238E27FC236}">
                      <a16:creationId xmlns:a16="http://schemas.microsoft.com/office/drawing/2014/main" id="{165CB2DA-EDAA-428F-A7FD-3C9535E6F465}"/>
                    </a:ext>
                  </a:extLst>
                </p14:cNvPr>
                <p14:cNvContentPartPr/>
                <p14:nvPr/>
              </p14:nvContentPartPr>
              <p14:xfrm>
                <a:off x="4631333" y="3654067"/>
                <a:ext cx="91440" cy="99000"/>
              </p14:xfrm>
            </p:contentPart>
          </mc:Choice>
          <mc:Fallback>
            <p:pic>
              <p:nvPicPr>
                <p:cNvPr id="367" name="Freihand 366">
                  <a:extLst>
                    <a:ext uri="{FF2B5EF4-FFF2-40B4-BE49-F238E27FC236}">
                      <a16:creationId xmlns:a16="http://schemas.microsoft.com/office/drawing/2014/main" id="{165CB2DA-EDAA-428F-A7FD-3C9535E6F465}"/>
                    </a:ext>
                  </a:extLst>
                </p:cNvPr>
                <p:cNvPicPr/>
                <p:nvPr/>
              </p:nvPicPr>
              <p:blipFill>
                <a:blip r:embed="rId487"/>
                <a:stretch>
                  <a:fillRect/>
                </a:stretch>
              </p:blipFill>
              <p:spPr>
                <a:xfrm>
                  <a:off x="4627013" y="3649747"/>
                  <a:ext cx="1000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368" name="Freihand 367">
                  <a:extLst>
                    <a:ext uri="{FF2B5EF4-FFF2-40B4-BE49-F238E27FC236}">
                      <a16:creationId xmlns:a16="http://schemas.microsoft.com/office/drawing/2014/main" id="{3917C565-3447-444C-836A-D201FD28A58E}"/>
                    </a:ext>
                  </a:extLst>
                </p14:cNvPr>
                <p14:cNvContentPartPr/>
                <p14:nvPr/>
              </p14:nvContentPartPr>
              <p14:xfrm>
                <a:off x="4604333" y="3605467"/>
                <a:ext cx="70920" cy="61920"/>
              </p14:xfrm>
            </p:contentPart>
          </mc:Choice>
          <mc:Fallback>
            <p:pic>
              <p:nvPicPr>
                <p:cNvPr id="368" name="Freihand 367">
                  <a:extLst>
                    <a:ext uri="{FF2B5EF4-FFF2-40B4-BE49-F238E27FC236}">
                      <a16:creationId xmlns:a16="http://schemas.microsoft.com/office/drawing/2014/main" id="{3917C565-3447-444C-836A-D201FD28A58E}"/>
                    </a:ext>
                  </a:extLst>
                </p:cNvPr>
                <p:cNvPicPr/>
                <p:nvPr/>
              </p:nvPicPr>
              <p:blipFill>
                <a:blip r:embed="rId489"/>
                <a:stretch>
                  <a:fillRect/>
                </a:stretch>
              </p:blipFill>
              <p:spPr>
                <a:xfrm>
                  <a:off x="4600013" y="3601147"/>
                  <a:ext cx="7956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369" name="Freihand 368">
                  <a:extLst>
                    <a:ext uri="{FF2B5EF4-FFF2-40B4-BE49-F238E27FC236}">
                      <a16:creationId xmlns:a16="http://schemas.microsoft.com/office/drawing/2014/main" id="{F94EC5F9-810A-4E43-B139-5FC7A1E301FB}"/>
                    </a:ext>
                  </a:extLst>
                </p14:cNvPr>
                <p14:cNvContentPartPr/>
                <p14:nvPr/>
              </p14:nvContentPartPr>
              <p14:xfrm>
                <a:off x="4694333" y="3709507"/>
                <a:ext cx="80640" cy="59760"/>
              </p14:xfrm>
            </p:contentPart>
          </mc:Choice>
          <mc:Fallback>
            <p:pic>
              <p:nvPicPr>
                <p:cNvPr id="369" name="Freihand 368">
                  <a:extLst>
                    <a:ext uri="{FF2B5EF4-FFF2-40B4-BE49-F238E27FC236}">
                      <a16:creationId xmlns:a16="http://schemas.microsoft.com/office/drawing/2014/main" id="{F94EC5F9-810A-4E43-B139-5FC7A1E301FB}"/>
                    </a:ext>
                  </a:extLst>
                </p:cNvPr>
                <p:cNvPicPr/>
                <p:nvPr/>
              </p:nvPicPr>
              <p:blipFill>
                <a:blip r:embed="rId491"/>
                <a:stretch>
                  <a:fillRect/>
                </a:stretch>
              </p:blipFill>
              <p:spPr>
                <a:xfrm>
                  <a:off x="4690013" y="3705187"/>
                  <a:ext cx="89280" cy="68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2">
            <p14:nvContentPartPr>
              <p14:cNvPr id="4" name="Freihand 3">
                <a:extLst>
                  <a:ext uri="{FF2B5EF4-FFF2-40B4-BE49-F238E27FC236}">
                    <a16:creationId xmlns:a16="http://schemas.microsoft.com/office/drawing/2014/main" id="{795AFB9E-EFDE-4113-A99E-600AE234693C}"/>
                  </a:ext>
                </a:extLst>
              </p14:cNvPr>
              <p14:cNvContentPartPr/>
              <p14:nvPr/>
            </p14:nvContentPartPr>
            <p14:xfrm>
              <a:off x="8984453" y="586147"/>
              <a:ext cx="56880" cy="2298600"/>
            </p14:xfrm>
          </p:contentPart>
        </mc:Choice>
        <mc:Fallback>
          <p:pic>
            <p:nvPicPr>
              <p:cNvPr id="4" name="Freihand 3">
                <a:extLst>
                  <a:ext uri="{FF2B5EF4-FFF2-40B4-BE49-F238E27FC236}">
                    <a16:creationId xmlns:a16="http://schemas.microsoft.com/office/drawing/2014/main" id="{795AFB9E-EFDE-4113-A99E-600AE234693C}"/>
                  </a:ext>
                </a:extLst>
              </p:cNvPr>
              <p:cNvPicPr/>
              <p:nvPr/>
            </p:nvPicPr>
            <p:blipFill>
              <a:blip r:embed="rId493"/>
              <a:stretch>
                <a:fillRect/>
              </a:stretch>
            </p:blipFill>
            <p:spPr>
              <a:xfrm>
                <a:off x="8980133" y="581827"/>
                <a:ext cx="65520" cy="230724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5" name="Freihand 4">
                <a:extLst>
                  <a:ext uri="{FF2B5EF4-FFF2-40B4-BE49-F238E27FC236}">
                    <a16:creationId xmlns:a16="http://schemas.microsoft.com/office/drawing/2014/main" id="{60DAA1FE-9EDA-4086-BCF4-84251FE6A4FE}"/>
                  </a:ext>
                </a:extLst>
              </p14:cNvPr>
              <p14:cNvContentPartPr/>
              <p14:nvPr/>
            </p14:nvContentPartPr>
            <p14:xfrm>
              <a:off x="8759813" y="2642827"/>
              <a:ext cx="3097080" cy="155520"/>
            </p14:xfrm>
          </p:contentPart>
        </mc:Choice>
        <mc:Fallback>
          <p:pic>
            <p:nvPicPr>
              <p:cNvPr id="5" name="Freihand 4">
                <a:extLst>
                  <a:ext uri="{FF2B5EF4-FFF2-40B4-BE49-F238E27FC236}">
                    <a16:creationId xmlns:a16="http://schemas.microsoft.com/office/drawing/2014/main" id="{60DAA1FE-9EDA-4086-BCF4-84251FE6A4FE}"/>
                  </a:ext>
                </a:extLst>
              </p:cNvPr>
              <p:cNvPicPr/>
              <p:nvPr/>
            </p:nvPicPr>
            <p:blipFill>
              <a:blip r:embed="rId495"/>
              <a:stretch>
                <a:fillRect/>
              </a:stretch>
            </p:blipFill>
            <p:spPr>
              <a:xfrm>
                <a:off x="8755493" y="2638507"/>
                <a:ext cx="310572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6" name="Freihand 5">
                <a:extLst>
                  <a:ext uri="{FF2B5EF4-FFF2-40B4-BE49-F238E27FC236}">
                    <a16:creationId xmlns:a16="http://schemas.microsoft.com/office/drawing/2014/main" id="{FAC5CD5C-60DB-48E2-9323-13048DA8C25C}"/>
                  </a:ext>
                </a:extLst>
              </p14:cNvPr>
              <p14:cNvContentPartPr/>
              <p14:nvPr/>
            </p14:nvContentPartPr>
            <p14:xfrm>
              <a:off x="11755373" y="2585587"/>
              <a:ext cx="180360" cy="193680"/>
            </p14:xfrm>
          </p:contentPart>
        </mc:Choice>
        <mc:Fallback>
          <p:pic>
            <p:nvPicPr>
              <p:cNvPr id="6" name="Freihand 5">
                <a:extLst>
                  <a:ext uri="{FF2B5EF4-FFF2-40B4-BE49-F238E27FC236}">
                    <a16:creationId xmlns:a16="http://schemas.microsoft.com/office/drawing/2014/main" id="{FAC5CD5C-60DB-48E2-9323-13048DA8C25C}"/>
                  </a:ext>
                </a:extLst>
              </p:cNvPr>
              <p:cNvPicPr/>
              <p:nvPr/>
            </p:nvPicPr>
            <p:blipFill>
              <a:blip r:embed="rId497"/>
              <a:stretch>
                <a:fillRect/>
              </a:stretch>
            </p:blipFill>
            <p:spPr>
              <a:xfrm>
                <a:off x="11751053" y="2581267"/>
                <a:ext cx="1890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7" name="Freihand 6">
                <a:extLst>
                  <a:ext uri="{FF2B5EF4-FFF2-40B4-BE49-F238E27FC236}">
                    <a16:creationId xmlns:a16="http://schemas.microsoft.com/office/drawing/2014/main" id="{747E53D3-BD11-42DF-A07A-938848E45AA2}"/>
                  </a:ext>
                </a:extLst>
              </p14:cNvPr>
              <p14:cNvContentPartPr/>
              <p14:nvPr/>
            </p14:nvContentPartPr>
            <p14:xfrm>
              <a:off x="8889773" y="402547"/>
              <a:ext cx="234720" cy="263880"/>
            </p14:xfrm>
          </p:contentPart>
        </mc:Choice>
        <mc:Fallback>
          <p:pic>
            <p:nvPicPr>
              <p:cNvPr id="7" name="Freihand 6">
                <a:extLst>
                  <a:ext uri="{FF2B5EF4-FFF2-40B4-BE49-F238E27FC236}">
                    <a16:creationId xmlns:a16="http://schemas.microsoft.com/office/drawing/2014/main" id="{747E53D3-BD11-42DF-A07A-938848E45AA2}"/>
                  </a:ext>
                </a:extLst>
              </p:cNvPr>
              <p:cNvPicPr/>
              <p:nvPr/>
            </p:nvPicPr>
            <p:blipFill>
              <a:blip r:embed="rId499"/>
              <a:stretch>
                <a:fillRect/>
              </a:stretch>
            </p:blipFill>
            <p:spPr>
              <a:xfrm>
                <a:off x="8885453" y="398227"/>
                <a:ext cx="24336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8" name="Freihand 7">
                <a:extLst>
                  <a:ext uri="{FF2B5EF4-FFF2-40B4-BE49-F238E27FC236}">
                    <a16:creationId xmlns:a16="http://schemas.microsoft.com/office/drawing/2014/main" id="{95D7878B-220F-4A8F-837E-02F6FC4332B7}"/>
                  </a:ext>
                </a:extLst>
              </p14:cNvPr>
              <p14:cNvContentPartPr/>
              <p14:nvPr/>
            </p14:nvContentPartPr>
            <p14:xfrm>
              <a:off x="8628053" y="334147"/>
              <a:ext cx="73440" cy="102600"/>
            </p14:xfrm>
          </p:contentPart>
        </mc:Choice>
        <mc:Fallback>
          <p:pic>
            <p:nvPicPr>
              <p:cNvPr id="8" name="Freihand 7">
                <a:extLst>
                  <a:ext uri="{FF2B5EF4-FFF2-40B4-BE49-F238E27FC236}">
                    <a16:creationId xmlns:a16="http://schemas.microsoft.com/office/drawing/2014/main" id="{95D7878B-220F-4A8F-837E-02F6FC4332B7}"/>
                  </a:ext>
                </a:extLst>
              </p:cNvPr>
              <p:cNvPicPr/>
              <p:nvPr/>
            </p:nvPicPr>
            <p:blipFill>
              <a:blip r:embed="rId501"/>
              <a:stretch>
                <a:fillRect/>
              </a:stretch>
            </p:blipFill>
            <p:spPr>
              <a:xfrm>
                <a:off x="8623733" y="329827"/>
                <a:ext cx="820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10" name="Freihand 9">
                <a:extLst>
                  <a:ext uri="{FF2B5EF4-FFF2-40B4-BE49-F238E27FC236}">
                    <a16:creationId xmlns:a16="http://schemas.microsoft.com/office/drawing/2014/main" id="{AEF4FFCA-94A8-4013-8962-4E15F41A9035}"/>
                  </a:ext>
                </a:extLst>
              </p14:cNvPr>
              <p14:cNvContentPartPr/>
              <p14:nvPr/>
            </p14:nvContentPartPr>
            <p14:xfrm>
              <a:off x="11693453" y="2887987"/>
              <a:ext cx="80280" cy="63000"/>
            </p14:xfrm>
          </p:contentPart>
        </mc:Choice>
        <mc:Fallback>
          <p:pic>
            <p:nvPicPr>
              <p:cNvPr id="10" name="Freihand 9">
                <a:extLst>
                  <a:ext uri="{FF2B5EF4-FFF2-40B4-BE49-F238E27FC236}">
                    <a16:creationId xmlns:a16="http://schemas.microsoft.com/office/drawing/2014/main" id="{AEF4FFCA-94A8-4013-8962-4E15F41A9035}"/>
                  </a:ext>
                </a:extLst>
              </p:cNvPr>
              <p:cNvPicPr/>
              <p:nvPr/>
            </p:nvPicPr>
            <p:blipFill>
              <a:blip r:embed="rId503"/>
              <a:stretch>
                <a:fillRect/>
              </a:stretch>
            </p:blipFill>
            <p:spPr>
              <a:xfrm>
                <a:off x="11689133" y="2883667"/>
                <a:ext cx="8892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11" name="Freihand 10">
                <a:extLst>
                  <a:ext uri="{FF2B5EF4-FFF2-40B4-BE49-F238E27FC236}">
                    <a16:creationId xmlns:a16="http://schemas.microsoft.com/office/drawing/2014/main" id="{96298FC4-D921-4A24-8B87-31879B05342B}"/>
                  </a:ext>
                </a:extLst>
              </p14:cNvPr>
              <p14:cNvContentPartPr/>
              <p14:nvPr/>
            </p14:nvContentPartPr>
            <p14:xfrm>
              <a:off x="11679413" y="2911027"/>
              <a:ext cx="120600" cy="209520"/>
            </p14:xfrm>
          </p:contentPart>
        </mc:Choice>
        <mc:Fallback>
          <p:pic>
            <p:nvPicPr>
              <p:cNvPr id="11" name="Freihand 10">
                <a:extLst>
                  <a:ext uri="{FF2B5EF4-FFF2-40B4-BE49-F238E27FC236}">
                    <a16:creationId xmlns:a16="http://schemas.microsoft.com/office/drawing/2014/main" id="{96298FC4-D921-4A24-8B87-31879B05342B}"/>
                  </a:ext>
                </a:extLst>
              </p:cNvPr>
              <p:cNvPicPr/>
              <p:nvPr/>
            </p:nvPicPr>
            <p:blipFill>
              <a:blip r:embed="rId505"/>
              <a:stretch>
                <a:fillRect/>
              </a:stretch>
            </p:blipFill>
            <p:spPr>
              <a:xfrm>
                <a:off x="11675093" y="2906707"/>
                <a:ext cx="12924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135" name="Freihand 134">
                <a:extLst>
                  <a:ext uri="{FF2B5EF4-FFF2-40B4-BE49-F238E27FC236}">
                    <a16:creationId xmlns:a16="http://schemas.microsoft.com/office/drawing/2014/main" id="{DCE918BE-F34C-49B0-95D8-45090ABAFB33}"/>
                  </a:ext>
                </a:extLst>
              </p14:cNvPr>
              <p14:cNvContentPartPr/>
              <p14:nvPr/>
            </p14:nvContentPartPr>
            <p14:xfrm>
              <a:off x="9043133" y="2749387"/>
              <a:ext cx="3600" cy="18720"/>
            </p14:xfrm>
          </p:contentPart>
        </mc:Choice>
        <mc:Fallback>
          <p:pic>
            <p:nvPicPr>
              <p:cNvPr id="135" name="Freihand 134">
                <a:extLst>
                  <a:ext uri="{FF2B5EF4-FFF2-40B4-BE49-F238E27FC236}">
                    <a16:creationId xmlns:a16="http://schemas.microsoft.com/office/drawing/2014/main" id="{DCE918BE-F34C-49B0-95D8-45090ABAFB33}"/>
                  </a:ext>
                </a:extLst>
              </p:cNvPr>
              <p:cNvPicPr/>
              <p:nvPr/>
            </p:nvPicPr>
            <p:blipFill>
              <a:blip r:embed="rId507"/>
              <a:stretch>
                <a:fillRect/>
              </a:stretch>
            </p:blipFill>
            <p:spPr>
              <a:xfrm>
                <a:off x="9038813" y="2745067"/>
                <a:ext cx="122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144" name="Freihand 143">
                <a:extLst>
                  <a:ext uri="{FF2B5EF4-FFF2-40B4-BE49-F238E27FC236}">
                    <a16:creationId xmlns:a16="http://schemas.microsoft.com/office/drawing/2014/main" id="{7F72D711-AE55-42F8-9620-CF018AE62698}"/>
                  </a:ext>
                </a:extLst>
              </p14:cNvPr>
              <p14:cNvContentPartPr/>
              <p14:nvPr/>
            </p14:nvContentPartPr>
            <p14:xfrm>
              <a:off x="8911733" y="1262587"/>
              <a:ext cx="190800" cy="18000"/>
            </p14:xfrm>
          </p:contentPart>
        </mc:Choice>
        <mc:Fallback>
          <p:pic>
            <p:nvPicPr>
              <p:cNvPr id="144" name="Freihand 143">
                <a:extLst>
                  <a:ext uri="{FF2B5EF4-FFF2-40B4-BE49-F238E27FC236}">
                    <a16:creationId xmlns:a16="http://schemas.microsoft.com/office/drawing/2014/main" id="{7F72D711-AE55-42F8-9620-CF018AE62698}"/>
                  </a:ext>
                </a:extLst>
              </p:cNvPr>
              <p:cNvPicPr/>
              <p:nvPr/>
            </p:nvPicPr>
            <p:blipFill>
              <a:blip r:embed="rId509"/>
              <a:stretch>
                <a:fillRect/>
              </a:stretch>
            </p:blipFill>
            <p:spPr>
              <a:xfrm>
                <a:off x="8907413" y="1258267"/>
                <a:ext cx="19944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145" name="Freihand 144">
                <a:extLst>
                  <a:ext uri="{FF2B5EF4-FFF2-40B4-BE49-F238E27FC236}">
                    <a16:creationId xmlns:a16="http://schemas.microsoft.com/office/drawing/2014/main" id="{FF9675A4-6ABD-4EFC-BF6A-8DD58032A3D1}"/>
                  </a:ext>
                </a:extLst>
              </p14:cNvPr>
              <p14:cNvContentPartPr/>
              <p14:nvPr/>
            </p14:nvContentPartPr>
            <p14:xfrm>
              <a:off x="8113613" y="1148107"/>
              <a:ext cx="14400" cy="63000"/>
            </p14:xfrm>
          </p:contentPart>
        </mc:Choice>
        <mc:Fallback>
          <p:pic>
            <p:nvPicPr>
              <p:cNvPr id="145" name="Freihand 144">
                <a:extLst>
                  <a:ext uri="{FF2B5EF4-FFF2-40B4-BE49-F238E27FC236}">
                    <a16:creationId xmlns:a16="http://schemas.microsoft.com/office/drawing/2014/main" id="{FF9675A4-6ABD-4EFC-BF6A-8DD58032A3D1}"/>
                  </a:ext>
                </a:extLst>
              </p:cNvPr>
              <p:cNvPicPr/>
              <p:nvPr/>
            </p:nvPicPr>
            <p:blipFill>
              <a:blip r:embed="rId511"/>
              <a:stretch>
                <a:fillRect/>
              </a:stretch>
            </p:blipFill>
            <p:spPr>
              <a:xfrm>
                <a:off x="8109293" y="1143787"/>
                <a:ext cx="230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146" name="Freihand 145">
                <a:extLst>
                  <a:ext uri="{FF2B5EF4-FFF2-40B4-BE49-F238E27FC236}">
                    <a16:creationId xmlns:a16="http://schemas.microsoft.com/office/drawing/2014/main" id="{86F2902A-1B1F-40A3-9069-073F995BB868}"/>
                  </a:ext>
                </a:extLst>
              </p14:cNvPr>
              <p14:cNvContentPartPr/>
              <p14:nvPr/>
            </p14:nvContentPartPr>
            <p14:xfrm>
              <a:off x="8075813" y="1250347"/>
              <a:ext cx="87120" cy="24120"/>
            </p14:xfrm>
          </p:contentPart>
        </mc:Choice>
        <mc:Fallback>
          <p:pic>
            <p:nvPicPr>
              <p:cNvPr id="146" name="Freihand 145">
                <a:extLst>
                  <a:ext uri="{FF2B5EF4-FFF2-40B4-BE49-F238E27FC236}">
                    <a16:creationId xmlns:a16="http://schemas.microsoft.com/office/drawing/2014/main" id="{86F2902A-1B1F-40A3-9069-073F995BB868}"/>
                  </a:ext>
                </a:extLst>
              </p:cNvPr>
              <p:cNvPicPr/>
              <p:nvPr/>
            </p:nvPicPr>
            <p:blipFill>
              <a:blip r:embed="rId513"/>
              <a:stretch>
                <a:fillRect/>
              </a:stretch>
            </p:blipFill>
            <p:spPr>
              <a:xfrm>
                <a:off x="8071493" y="1246027"/>
                <a:ext cx="957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147" name="Freihand 146">
                <a:extLst>
                  <a:ext uri="{FF2B5EF4-FFF2-40B4-BE49-F238E27FC236}">
                    <a16:creationId xmlns:a16="http://schemas.microsoft.com/office/drawing/2014/main" id="{43F29189-2686-48F6-BB6F-5F3CC7C841D4}"/>
                  </a:ext>
                </a:extLst>
              </p14:cNvPr>
              <p14:cNvContentPartPr/>
              <p14:nvPr/>
            </p14:nvContentPartPr>
            <p14:xfrm>
              <a:off x="8053853" y="1314427"/>
              <a:ext cx="99000" cy="117000"/>
            </p14:xfrm>
          </p:contentPart>
        </mc:Choice>
        <mc:Fallback>
          <p:pic>
            <p:nvPicPr>
              <p:cNvPr id="147" name="Freihand 146">
                <a:extLst>
                  <a:ext uri="{FF2B5EF4-FFF2-40B4-BE49-F238E27FC236}">
                    <a16:creationId xmlns:a16="http://schemas.microsoft.com/office/drawing/2014/main" id="{43F29189-2686-48F6-BB6F-5F3CC7C841D4}"/>
                  </a:ext>
                </a:extLst>
              </p:cNvPr>
              <p:cNvPicPr/>
              <p:nvPr/>
            </p:nvPicPr>
            <p:blipFill>
              <a:blip r:embed="rId515"/>
              <a:stretch>
                <a:fillRect/>
              </a:stretch>
            </p:blipFill>
            <p:spPr>
              <a:xfrm>
                <a:off x="8049533" y="1310107"/>
                <a:ext cx="1076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148" name="Freihand 147">
                <a:extLst>
                  <a:ext uri="{FF2B5EF4-FFF2-40B4-BE49-F238E27FC236}">
                    <a16:creationId xmlns:a16="http://schemas.microsoft.com/office/drawing/2014/main" id="{FAC636FC-AD38-4427-9205-D0BB72EF7790}"/>
                  </a:ext>
                </a:extLst>
              </p14:cNvPr>
              <p14:cNvContentPartPr/>
              <p14:nvPr/>
            </p14:nvContentPartPr>
            <p14:xfrm>
              <a:off x="8215493" y="1244587"/>
              <a:ext cx="113040" cy="39600"/>
            </p14:xfrm>
          </p:contentPart>
        </mc:Choice>
        <mc:Fallback>
          <p:pic>
            <p:nvPicPr>
              <p:cNvPr id="148" name="Freihand 147">
                <a:extLst>
                  <a:ext uri="{FF2B5EF4-FFF2-40B4-BE49-F238E27FC236}">
                    <a16:creationId xmlns:a16="http://schemas.microsoft.com/office/drawing/2014/main" id="{FAC636FC-AD38-4427-9205-D0BB72EF7790}"/>
                  </a:ext>
                </a:extLst>
              </p:cNvPr>
              <p:cNvPicPr/>
              <p:nvPr/>
            </p:nvPicPr>
            <p:blipFill>
              <a:blip r:embed="rId517"/>
              <a:stretch>
                <a:fillRect/>
              </a:stretch>
            </p:blipFill>
            <p:spPr>
              <a:xfrm>
                <a:off x="8211173" y="1240267"/>
                <a:ext cx="12168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150" name="Freihand 149">
                <a:extLst>
                  <a:ext uri="{FF2B5EF4-FFF2-40B4-BE49-F238E27FC236}">
                    <a16:creationId xmlns:a16="http://schemas.microsoft.com/office/drawing/2014/main" id="{24F4FF02-8068-488B-94C9-31A438207DEB}"/>
                  </a:ext>
                </a:extLst>
              </p14:cNvPr>
              <p14:cNvContentPartPr/>
              <p14:nvPr/>
            </p14:nvContentPartPr>
            <p14:xfrm>
              <a:off x="8354813" y="1185907"/>
              <a:ext cx="64440" cy="119520"/>
            </p14:xfrm>
          </p:contentPart>
        </mc:Choice>
        <mc:Fallback>
          <p:pic>
            <p:nvPicPr>
              <p:cNvPr id="150" name="Freihand 149">
                <a:extLst>
                  <a:ext uri="{FF2B5EF4-FFF2-40B4-BE49-F238E27FC236}">
                    <a16:creationId xmlns:a16="http://schemas.microsoft.com/office/drawing/2014/main" id="{24F4FF02-8068-488B-94C9-31A438207DEB}"/>
                  </a:ext>
                </a:extLst>
              </p:cNvPr>
              <p:cNvPicPr/>
              <p:nvPr/>
            </p:nvPicPr>
            <p:blipFill>
              <a:blip r:embed="rId519"/>
              <a:stretch>
                <a:fillRect/>
              </a:stretch>
            </p:blipFill>
            <p:spPr>
              <a:xfrm>
                <a:off x="8350493" y="1181587"/>
                <a:ext cx="7308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151" name="Freihand 150">
                <a:extLst>
                  <a:ext uri="{FF2B5EF4-FFF2-40B4-BE49-F238E27FC236}">
                    <a16:creationId xmlns:a16="http://schemas.microsoft.com/office/drawing/2014/main" id="{8462496E-150E-49AD-9CD4-EC901FD470EA}"/>
                  </a:ext>
                </a:extLst>
              </p14:cNvPr>
              <p14:cNvContentPartPr/>
              <p14:nvPr/>
            </p14:nvContentPartPr>
            <p14:xfrm>
              <a:off x="8446253" y="1187347"/>
              <a:ext cx="44640" cy="112320"/>
            </p14:xfrm>
          </p:contentPart>
        </mc:Choice>
        <mc:Fallback>
          <p:pic>
            <p:nvPicPr>
              <p:cNvPr id="151" name="Freihand 150">
                <a:extLst>
                  <a:ext uri="{FF2B5EF4-FFF2-40B4-BE49-F238E27FC236}">
                    <a16:creationId xmlns:a16="http://schemas.microsoft.com/office/drawing/2014/main" id="{8462496E-150E-49AD-9CD4-EC901FD470EA}"/>
                  </a:ext>
                </a:extLst>
              </p:cNvPr>
              <p:cNvPicPr/>
              <p:nvPr/>
            </p:nvPicPr>
            <p:blipFill>
              <a:blip r:embed="rId521"/>
              <a:stretch>
                <a:fillRect/>
              </a:stretch>
            </p:blipFill>
            <p:spPr>
              <a:xfrm>
                <a:off x="8441933" y="1183027"/>
                <a:ext cx="532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152" name="Freihand 151">
                <a:extLst>
                  <a:ext uri="{FF2B5EF4-FFF2-40B4-BE49-F238E27FC236}">
                    <a16:creationId xmlns:a16="http://schemas.microsoft.com/office/drawing/2014/main" id="{BABCB449-B35F-4FB3-AB3D-1B2AC182BDCA}"/>
                  </a:ext>
                </a:extLst>
              </p14:cNvPr>
              <p14:cNvContentPartPr/>
              <p14:nvPr/>
            </p14:nvContentPartPr>
            <p14:xfrm>
              <a:off x="8550293" y="1207147"/>
              <a:ext cx="58320" cy="76320"/>
            </p14:xfrm>
          </p:contentPart>
        </mc:Choice>
        <mc:Fallback>
          <p:pic>
            <p:nvPicPr>
              <p:cNvPr id="152" name="Freihand 151">
                <a:extLst>
                  <a:ext uri="{FF2B5EF4-FFF2-40B4-BE49-F238E27FC236}">
                    <a16:creationId xmlns:a16="http://schemas.microsoft.com/office/drawing/2014/main" id="{BABCB449-B35F-4FB3-AB3D-1B2AC182BDCA}"/>
                  </a:ext>
                </a:extLst>
              </p:cNvPr>
              <p:cNvPicPr/>
              <p:nvPr/>
            </p:nvPicPr>
            <p:blipFill>
              <a:blip r:embed="rId523"/>
              <a:stretch>
                <a:fillRect/>
              </a:stretch>
            </p:blipFill>
            <p:spPr>
              <a:xfrm>
                <a:off x="8545973" y="1202827"/>
                <a:ext cx="669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153" name="Freihand 152">
                <a:extLst>
                  <a:ext uri="{FF2B5EF4-FFF2-40B4-BE49-F238E27FC236}">
                    <a16:creationId xmlns:a16="http://schemas.microsoft.com/office/drawing/2014/main" id="{AFC9C5BB-C630-4962-91A9-E3B24E582762}"/>
                  </a:ext>
                </a:extLst>
              </p14:cNvPr>
              <p14:cNvContentPartPr/>
              <p14:nvPr/>
            </p14:nvContentPartPr>
            <p14:xfrm>
              <a:off x="8497013" y="1286707"/>
              <a:ext cx="21960" cy="46080"/>
            </p14:xfrm>
          </p:contentPart>
        </mc:Choice>
        <mc:Fallback>
          <p:pic>
            <p:nvPicPr>
              <p:cNvPr id="153" name="Freihand 152">
                <a:extLst>
                  <a:ext uri="{FF2B5EF4-FFF2-40B4-BE49-F238E27FC236}">
                    <a16:creationId xmlns:a16="http://schemas.microsoft.com/office/drawing/2014/main" id="{AFC9C5BB-C630-4962-91A9-E3B24E582762}"/>
                  </a:ext>
                </a:extLst>
              </p:cNvPr>
              <p:cNvPicPr/>
              <p:nvPr/>
            </p:nvPicPr>
            <p:blipFill>
              <a:blip r:embed="rId525"/>
              <a:stretch>
                <a:fillRect/>
              </a:stretch>
            </p:blipFill>
            <p:spPr>
              <a:xfrm>
                <a:off x="8492693" y="1282387"/>
                <a:ext cx="3060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154" name="Freihand 153">
                <a:extLst>
                  <a:ext uri="{FF2B5EF4-FFF2-40B4-BE49-F238E27FC236}">
                    <a16:creationId xmlns:a16="http://schemas.microsoft.com/office/drawing/2014/main" id="{38251BCE-55D4-4E22-B9A2-5B8BC5ADAA06}"/>
                  </a:ext>
                </a:extLst>
              </p14:cNvPr>
              <p14:cNvContentPartPr/>
              <p14:nvPr/>
            </p14:nvContentPartPr>
            <p14:xfrm>
              <a:off x="8533013" y="1212187"/>
              <a:ext cx="360" cy="360"/>
            </p14:xfrm>
          </p:contentPart>
        </mc:Choice>
        <mc:Fallback>
          <p:pic>
            <p:nvPicPr>
              <p:cNvPr id="154" name="Freihand 153">
                <a:extLst>
                  <a:ext uri="{FF2B5EF4-FFF2-40B4-BE49-F238E27FC236}">
                    <a16:creationId xmlns:a16="http://schemas.microsoft.com/office/drawing/2014/main" id="{38251BCE-55D4-4E22-B9A2-5B8BC5ADAA06}"/>
                  </a:ext>
                </a:extLst>
              </p:cNvPr>
              <p:cNvPicPr/>
              <p:nvPr/>
            </p:nvPicPr>
            <p:blipFill>
              <a:blip r:embed="rId7"/>
              <a:stretch>
                <a:fillRect/>
              </a:stretch>
            </p:blipFill>
            <p:spPr>
              <a:xfrm>
                <a:off x="8528693" y="1207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155" name="Freihand 154">
                <a:extLst>
                  <a:ext uri="{FF2B5EF4-FFF2-40B4-BE49-F238E27FC236}">
                    <a16:creationId xmlns:a16="http://schemas.microsoft.com/office/drawing/2014/main" id="{AD300E8D-243E-4F3E-832C-55D5D0B4FE03}"/>
                  </a:ext>
                </a:extLst>
              </p14:cNvPr>
              <p14:cNvContentPartPr/>
              <p14:nvPr/>
            </p14:nvContentPartPr>
            <p14:xfrm>
              <a:off x="8527973" y="1187707"/>
              <a:ext cx="74520" cy="110880"/>
            </p14:xfrm>
          </p:contentPart>
        </mc:Choice>
        <mc:Fallback>
          <p:pic>
            <p:nvPicPr>
              <p:cNvPr id="155" name="Freihand 154">
                <a:extLst>
                  <a:ext uri="{FF2B5EF4-FFF2-40B4-BE49-F238E27FC236}">
                    <a16:creationId xmlns:a16="http://schemas.microsoft.com/office/drawing/2014/main" id="{AD300E8D-243E-4F3E-832C-55D5D0B4FE03}"/>
                  </a:ext>
                </a:extLst>
              </p:cNvPr>
              <p:cNvPicPr/>
              <p:nvPr/>
            </p:nvPicPr>
            <p:blipFill>
              <a:blip r:embed="rId528"/>
              <a:stretch>
                <a:fillRect/>
              </a:stretch>
            </p:blipFill>
            <p:spPr>
              <a:xfrm>
                <a:off x="8523653" y="1183387"/>
                <a:ext cx="831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156" name="Freihand 155">
                <a:extLst>
                  <a:ext uri="{FF2B5EF4-FFF2-40B4-BE49-F238E27FC236}">
                    <a16:creationId xmlns:a16="http://schemas.microsoft.com/office/drawing/2014/main" id="{1C78F6D2-4FB0-409A-AD07-26964B2A755A}"/>
                  </a:ext>
                </a:extLst>
              </p14:cNvPr>
              <p14:cNvContentPartPr/>
              <p14:nvPr/>
            </p14:nvContentPartPr>
            <p14:xfrm>
              <a:off x="8634893" y="1152427"/>
              <a:ext cx="52200" cy="96480"/>
            </p14:xfrm>
          </p:contentPart>
        </mc:Choice>
        <mc:Fallback>
          <p:pic>
            <p:nvPicPr>
              <p:cNvPr id="156" name="Freihand 155">
                <a:extLst>
                  <a:ext uri="{FF2B5EF4-FFF2-40B4-BE49-F238E27FC236}">
                    <a16:creationId xmlns:a16="http://schemas.microsoft.com/office/drawing/2014/main" id="{1C78F6D2-4FB0-409A-AD07-26964B2A755A}"/>
                  </a:ext>
                </a:extLst>
              </p:cNvPr>
              <p:cNvPicPr/>
              <p:nvPr/>
            </p:nvPicPr>
            <p:blipFill>
              <a:blip r:embed="rId530"/>
              <a:stretch>
                <a:fillRect/>
              </a:stretch>
            </p:blipFill>
            <p:spPr>
              <a:xfrm>
                <a:off x="8630573" y="1148107"/>
                <a:ext cx="608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157" name="Freihand 156">
                <a:extLst>
                  <a:ext uri="{FF2B5EF4-FFF2-40B4-BE49-F238E27FC236}">
                    <a16:creationId xmlns:a16="http://schemas.microsoft.com/office/drawing/2014/main" id="{35CD9FA4-6A27-4374-93A1-4CCE5A212125}"/>
                  </a:ext>
                </a:extLst>
              </p14:cNvPr>
              <p14:cNvContentPartPr/>
              <p14:nvPr/>
            </p14:nvContentPartPr>
            <p14:xfrm>
              <a:off x="8598533" y="1111747"/>
              <a:ext cx="58320" cy="63000"/>
            </p14:xfrm>
          </p:contentPart>
        </mc:Choice>
        <mc:Fallback>
          <p:pic>
            <p:nvPicPr>
              <p:cNvPr id="157" name="Freihand 156">
                <a:extLst>
                  <a:ext uri="{FF2B5EF4-FFF2-40B4-BE49-F238E27FC236}">
                    <a16:creationId xmlns:a16="http://schemas.microsoft.com/office/drawing/2014/main" id="{35CD9FA4-6A27-4374-93A1-4CCE5A212125}"/>
                  </a:ext>
                </a:extLst>
              </p:cNvPr>
              <p:cNvPicPr/>
              <p:nvPr/>
            </p:nvPicPr>
            <p:blipFill>
              <a:blip r:embed="rId532"/>
              <a:stretch>
                <a:fillRect/>
              </a:stretch>
            </p:blipFill>
            <p:spPr>
              <a:xfrm>
                <a:off x="8594213" y="1107427"/>
                <a:ext cx="6696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158" name="Freihand 157">
                <a:extLst>
                  <a:ext uri="{FF2B5EF4-FFF2-40B4-BE49-F238E27FC236}">
                    <a16:creationId xmlns:a16="http://schemas.microsoft.com/office/drawing/2014/main" id="{8C2BA6CD-01A4-4C83-B1C5-14747625081E}"/>
                  </a:ext>
                </a:extLst>
              </p14:cNvPr>
              <p14:cNvContentPartPr/>
              <p14:nvPr/>
            </p14:nvContentPartPr>
            <p14:xfrm>
              <a:off x="8656493" y="1211467"/>
              <a:ext cx="55080" cy="67320"/>
            </p14:xfrm>
          </p:contentPart>
        </mc:Choice>
        <mc:Fallback>
          <p:pic>
            <p:nvPicPr>
              <p:cNvPr id="158" name="Freihand 157">
                <a:extLst>
                  <a:ext uri="{FF2B5EF4-FFF2-40B4-BE49-F238E27FC236}">
                    <a16:creationId xmlns:a16="http://schemas.microsoft.com/office/drawing/2014/main" id="{8C2BA6CD-01A4-4C83-B1C5-14747625081E}"/>
                  </a:ext>
                </a:extLst>
              </p:cNvPr>
              <p:cNvPicPr/>
              <p:nvPr/>
            </p:nvPicPr>
            <p:blipFill>
              <a:blip r:embed="rId534"/>
              <a:stretch>
                <a:fillRect/>
              </a:stretch>
            </p:blipFill>
            <p:spPr>
              <a:xfrm>
                <a:off x="8652173" y="1207147"/>
                <a:ext cx="6372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160" name="Freihand 159">
                <a:extLst>
                  <a:ext uri="{FF2B5EF4-FFF2-40B4-BE49-F238E27FC236}">
                    <a16:creationId xmlns:a16="http://schemas.microsoft.com/office/drawing/2014/main" id="{2B288AC5-13A3-4F71-9817-F2BCD7860659}"/>
                  </a:ext>
                </a:extLst>
              </p14:cNvPr>
              <p14:cNvContentPartPr/>
              <p14:nvPr/>
            </p14:nvContentPartPr>
            <p14:xfrm>
              <a:off x="9027653" y="1272307"/>
              <a:ext cx="2091240" cy="1401120"/>
            </p14:xfrm>
          </p:contentPart>
        </mc:Choice>
        <mc:Fallback>
          <p:pic>
            <p:nvPicPr>
              <p:cNvPr id="160" name="Freihand 159">
                <a:extLst>
                  <a:ext uri="{FF2B5EF4-FFF2-40B4-BE49-F238E27FC236}">
                    <a16:creationId xmlns:a16="http://schemas.microsoft.com/office/drawing/2014/main" id="{2B288AC5-13A3-4F71-9817-F2BCD7860659}"/>
                  </a:ext>
                </a:extLst>
              </p:cNvPr>
              <p:cNvPicPr/>
              <p:nvPr/>
            </p:nvPicPr>
            <p:blipFill>
              <a:blip r:embed="rId536"/>
              <a:stretch>
                <a:fillRect/>
              </a:stretch>
            </p:blipFill>
            <p:spPr>
              <a:xfrm>
                <a:off x="9023333" y="1267987"/>
                <a:ext cx="2099880" cy="140976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162" name="Freihand 161">
                <a:extLst>
                  <a:ext uri="{FF2B5EF4-FFF2-40B4-BE49-F238E27FC236}">
                    <a16:creationId xmlns:a16="http://schemas.microsoft.com/office/drawing/2014/main" id="{AEBD4EC8-E2A9-47FE-A77F-8D0E69AFC7C8}"/>
                  </a:ext>
                </a:extLst>
              </p14:cNvPr>
              <p14:cNvContentPartPr/>
              <p14:nvPr/>
            </p14:nvContentPartPr>
            <p14:xfrm>
              <a:off x="9236813" y="1117867"/>
              <a:ext cx="13320" cy="105480"/>
            </p14:xfrm>
          </p:contentPart>
        </mc:Choice>
        <mc:Fallback>
          <p:pic>
            <p:nvPicPr>
              <p:cNvPr id="162" name="Freihand 161">
                <a:extLst>
                  <a:ext uri="{FF2B5EF4-FFF2-40B4-BE49-F238E27FC236}">
                    <a16:creationId xmlns:a16="http://schemas.microsoft.com/office/drawing/2014/main" id="{AEBD4EC8-E2A9-47FE-A77F-8D0E69AFC7C8}"/>
                  </a:ext>
                </a:extLst>
              </p:cNvPr>
              <p:cNvPicPr/>
              <p:nvPr/>
            </p:nvPicPr>
            <p:blipFill>
              <a:blip r:embed="rId538"/>
              <a:stretch>
                <a:fillRect/>
              </a:stretch>
            </p:blipFill>
            <p:spPr>
              <a:xfrm>
                <a:off x="9232493" y="1113547"/>
                <a:ext cx="219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163" name="Freihand 162">
                <a:extLst>
                  <a:ext uri="{FF2B5EF4-FFF2-40B4-BE49-F238E27FC236}">
                    <a16:creationId xmlns:a16="http://schemas.microsoft.com/office/drawing/2014/main" id="{C87BD91F-83F9-4EA5-98DD-43C97326548C}"/>
                  </a:ext>
                </a:extLst>
              </p14:cNvPr>
              <p14:cNvContentPartPr/>
              <p14:nvPr/>
            </p14:nvContentPartPr>
            <p14:xfrm>
              <a:off x="9291533" y="1098787"/>
              <a:ext cx="82080" cy="147960"/>
            </p14:xfrm>
          </p:contentPart>
        </mc:Choice>
        <mc:Fallback>
          <p:pic>
            <p:nvPicPr>
              <p:cNvPr id="163" name="Freihand 162">
                <a:extLst>
                  <a:ext uri="{FF2B5EF4-FFF2-40B4-BE49-F238E27FC236}">
                    <a16:creationId xmlns:a16="http://schemas.microsoft.com/office/drawing/2014/main" id="{C87BD91F-83F9-4EA5-98DD-43C97326548C}"/>
                  </a:ext>
                </a:extLst>
              </p:cNvPr>
              <p:cNvPicPr/>
              <p:nvPr/>
            </p:nvPicPr>
            <p:blipFill>
              <a:blip r:embed="rId540"/>
              <a:stretch>
                <a:fillRect/>
              </a:stretch>
            </p:blipFill>
            <p:spPr>
              <a:xfrm>
                <a:off x="9287213" y="1094467"/>
                <a:ext cx="907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137" name="Freihand 136">
                <a:extLst>
                  <a:ext uri="{FF2B5EF4-FFF2-40B4-BE49-F238E27FC236}">
                    <a16:creationId xmlns:a16="http://schemas.microsoft.com/office/drawing/2014/main" id="{1164F191-2C9F-427A-AFA5-9E8A3936C0AB}"/>
                  </a:ext>
                </a:extLst>
              </p14:cNvPr>
              <p14:cNvContentPartPr/>
              <p14:nvPr/>
            </p14:nvContentPartPr>
            <p14:xfrm>
              <a:off x="11114573" y="2691787"/>
              <a:ext cx="5760" cy="17640"/>
            </p14:xfrm>
          </p:contentPart>
        </mc:Choice>
        <mc:Fallback>
          <p:pic>
            <p:nvPicPr>
              <p:cNvPr id="137" name="Freihand 136">
                <a:extLst>
                  <a:ext uri="{FF2B5EF4-FFF2-40B4-BE49-F238E27FC236}">
                    <a16:creationId xmlns:a16="http://schemas.microsoft.com/office/drawing/2014/main" id="{1164F191-2C9F-427A-AFA5-9E8A3936C0AB}"/>
                  </a:ext>
                </a:extLst>
              </p:cNvPr>
              <p:cNvPicPr/>
              <p:nvPr/>
            </p:nvPicPr>
            <p:blipFill>
              <a:blip r:embed="rId542"/>
              <a:stretch>
                <a:fillRect/>
              </a:stretch>
            </p:blipFill>
            <p:spPr>
              <a:xfrm>
                <a:off x="11110253" y="2687467"/>
                <a:ext cx="144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138" name="Freihand 137">
                <a:extLst>
                  <a:ext uri="{FF2B5EF4-FFF2-40B4-BE49-F238E27FC236}">
                    <a16:creationId xmlns:a16="http://schemas.microsoft.com/office/drawing/2014/main" id="{5A453761-821C-4169-907C-498FE9CC3FA7}"/>
                  </a:ext>
                </a:extLst>
              </p14:cNvPr>
              <p14:cNvContentPartPr/>
              <p14:nvPr/>
            </p14:nvContentPartPr>
            <p14:xfrm>
              <a:off x="11127173" y="2593507"/>
              <a:ext cx="10800" cy="161640"/>
            </p14:xfrm>
          </p:contentPart>
        </mc:Choice>
        <mc:Fallback>
          <p:pic>
            <p:nvPicPr>
              <p:cNvPr id="138" name="Freihand 137">
                <a:extLst>
                  <a:ext uri="{FF2B5EF4-FFF2-40B4-BE49-F238E27FC236}">
                    <a16:creationId xmlns:a16="http://schemas.microsoft.com/office/drawing/2014/main" id="{5A453761-821C-4169-907C-498FE9CC3FA7}"/>
                  </a:ext>
                </a:extLst>
              </p:cNvPr>
              <p:cNvPicPr/>
              <p:nvPr/>
            </p:nvPicPr>
            <p:blipFill>
              <a:blip r:embed="rId544"/>
              <a:stretch>
                <a:fillRect/>
              </a:stretch>
            </p:blipFill>
            <p:spPr>
              <a:xfrm>
                <a:off x="11122853" y="2589187"/>
                <a:ext cx="194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139" name="Freihand 138">
                <a:extLst>
                  <a:ext uri="{FF2B5EF4-FFF2-40B4-BE49-F238E27FC236}">
                    <a16:creationId xmlns:a16="http://schemas.microsoft.com/office/drawing/2014/main" id="{F58499E7-9D73-4E56-B67B-AE19DC44A3A4}"/>
                  </a:ext>
                </a:extLst>
              </p14:cNvPr>
              <p14:cNvContentPartPr/>
              <p14:nvPr/>
            </p14:nvContentPartPr>
            <p14:xfrm>
              <a:off x="10986053" y="2870347"/>
              <a:ext cx="85320" cy="137880"/>
            </p14:xfrm>
          </p:contentPart>
        </mc:Choice>
        <mc:Fallback>
          <p:pic>
            <p:nvPicPr>
              <p:cNvPr id="139" name="Freihand 138">
                <a:extLst>
                  <a:ext uri="{FF2B5EF4-FFF2-40B4-BE49-F238E27FC236}">
                    <a16:creationId xmlns:a16="http://schemas.microsoft.com/office/drawing/2014/main" id="{F58499E7-9D73-4E56-B67B-AE19DC44A3A4}"/>
                  </a:ext>
                </a:extLst>
              </p:cNvPr>
              <p:cNvPicPr/>
              <p:nvPr/>
            </p:nvPicPr>
            <p:blipFill>
              <a:blip r:embed="rId546"/>
              <a:stretch>
                <a:fillRect/>
              </a:stretch>
            </p:blipFill>
            <p:spPr>
              <a:xfrm>
                <a:off x="10981733" y="2866027"/>
                <a:ext cx="939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140" name="Freihand 139">
                <a:extLst>
                  <a:ext uri="{FF2B5EF4-FFF2-40B4-BE49-F238E27FC236}">
                    <a16:creationId xmlns:a16="http://schemas.microsoft.com/office/drawing/2014/main" id="{1525FBEB-80A2-4D54-86DD-FC93A3CEC0F2}"/>
                  </a:ext>
                </a:extLst>
              </p14:cNvPr>
              <p14:cNvContentPartPr/>
              <p14:nvPr/>
            </p14:nvContentPartPr>
            <p14:xfrm>
              <a:off x="11025653" y="2873227"/>
              <a:ext cx="62640" cy="23400"/>
            </p14:xfrm>
          </p:contentPart>
        </mc:Choice>
        <mc:Fallback>
          <p:pic>
            <p:nvPicPr>
              <p:cNvPr id="140" name="Freihand 139">
                <a:extLst>
                  <a:ext uri="{FF2B5EF4-FFF2-40B4-BE49-F238E27FC236}">
                    <a16:creationId xmlns:a16="http://schemas.microsoft.com/office/drawing/2014/main" id="{1525FBEB-80A2-4D54-86DD-FC93A3CEC0F2}"/>
                  </a:ext>
                </a:extLst>
              </p:cNvPr>
              <p:cNvPicPr/>
              <p:nvPr/>
            </p:nvPicPr>
            <p:blipFill>
              <a:blip r:embed="rId548"/>
              <a:stretch>
                <a:fillRect/>
              </a:stretch>
            </p:blipFill>
            <p:spPr>
              <a:xfrm>
                <a:off x="11021333" y="2868907"/>
                <a:ext cx="712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141" name="Freihand 140">
                <a:extLst>
                  <a:ext uri="{FF2B5EF4-FFF2-40B4-BE49-F238E27FC236}">
                    <a16:creationId xmlns:a16="http://schemas.microsoft.com/office/drawing/2014/main" id="{BBD60163-4E56-40C2-804A-8EA64FD5CD80}"/>
                  </a:ext>
                </a:extLst>
              </p14:cNvPr>
              <p14:cNvContentPartPr/>
              <p14:nvPr/>
            </p14:nvContentPartPr>
            <p14:xfrm>
              <a:off x="11120333" y="2879347"/>
              <a:ext cx="57600" cy="102600"/>
            </p14:xfrm>
          </p:contentPart>
        </mc:Choice>
        <mc:Fallback>
          <p:pic>
            <p:nvPicPr>
              <p:cNvPr id="141" name="Freihand 140">
                <a:extLst>
                  <a:ext uri="{FF2B5EF4-FFF2-40B4-BE49-F238E27FC236}">
                    <a16:creationId xmlns:a16="http://schemas.microsoft.com/office/drawing/2014/main" id="{BBD60163-4E56-40C2-804A-8EA64FD5CD80}"/>
                  </a:ext>
                </a:extLst>
              </p:cNvPr>
              <p:cNvPicPr/>
              <p:nvPr/>
            </p:nvPicPr>
            <p:blipFill>
              <a:blip r:embed="rId550"/>
              <a:stretch>
                <a:fillRect/>
              </a:stretch>
            </p:blipFill>
            <p:spPr>
              <a:xfrm>
                <a:off x="11116013" y="2875027"/>
                <a:ext cx="662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142" name="Freihand 141">
                <a:extLst>
                  <a:ext uri="{FF2B5EF4-FFF2-40B4-BE49-F238E27FC236}">
                    <a16:creationId xmlns:a16="http://schemas.microsoft.com/office/drawing/2014/main" id="{34AC1780-4E19-4411-8193-586B3F4750E0}"/>
                  </a:ext>
                </a:extLst>
              </p14:cNvPr>
              <p14:cNvContentPartPr/>
              <p14:nvPr/>
            </p14:nvContentPartPr>
            <p14:xfrm>
              <a:off x="11195933" y="2885107"/>
              <a:ext cx="87840" cy="101160"/>
            </p14:xfrm>
          </p:contentPart>
        </mc:Choice>
        <mc:Fallback>
          <p:pic>
            <p:nvPicPr>
              <p:cNvPr id="142" name="Freihand 141">
                <a:extLst>
                  <a:ext uri="{FF2B5EF4-FFF2-40B4-BE49-F238E27FC236}">
                    <a16:creationId xmlns:a16="http://schemas.microsoft.com/office/drawing/2014/main" id="{34AC1780-4E19-4411-8193-586B3F4750E0}"/>
                  </a:ext>
                </a:extLst>
              </p:cNvPr>
              <p:cNvPicPr/>
              <p:nvPr/>
            </p:nvPicPr>
            <p:blipFill>
              <a:blip r:embed="rId552"/>
              <a:stretch>
                <a:fillRect/>
              </a:stretch>
            </p:blipFill>
            <p:spPr>
              <a:xfrm>
                <a:off x="11191613" y="2880787"/>
                <a:ext cx="964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281" name="Freihand 280">
                <a:extLst>
                  <a:ext uri="{FF2B5EF4-FFF2-40B4-BE49-F238E27FC236}">
                    <a16:creationId xmlns:a16="http://schemas.microsoft.com/office/drawing/2014/main" id="{F1A2CF00-AB1C-468F-8FC3-83EEF44F1A9C}"/>
                  </a:ext>
                </a:extLst>
              </p14:cNvPr>
              <p14:cNvContentPartPr/>
              <p14:nvPr/>
            </p14:nvContentPartPr>
            <p14:xfrm>
              <a:off x="11348573" y="1233427"/>
              <a:ext cx="93240" cy="133920"/>
            </p14:xfrm>
          </p:contentPart>
        </mc:Choice>
        <mc:Fallback>
          <p:pic>
            <p:nvPicPr>
              <p:cNvPr id="281" name="Freihand 280">
                <a:extLst>
                  <a:ext uri="{FF2B5EF4-FFF2-40B4-BE49-F238E27FC236}">
                    <a16:creationId xmlns:a16="http://schemas.microsoft.com/office/drawing/2014/main" id="{F1A2CF00-AB1C-468F-8FC3-83EEF44F1A9C}"/>
                  </a:ext>
                </a:extLst>
              </p:cNvPr>
              <p:cNvPicPr/>
              <p:nvPr/>
            </p:nvPicPr>
            <p:blipFill>
              <a:blip r:embed="rId554"/>
              <a:stretch>
                <a:fillRect/>
              </a:stretch>
            </p:blipFill>
            <p:spPr>
              <a:xfrm>
                <a:off x="11344253" y="1229107"/>
                <a:ext cx="10188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282" name="Freihand 281">
                <a:extLst>
                  <a:ext uri="{FF2B5EF4-FFF2-40B4-BE49-F238E27FC236}">
                    <a16:creationId xmlns:a16="http://schemas.microsoft.com/office/drawing/2014/main" id="{04227A92-CC5F-4C49-A213-E10E3B2D392A}"/>
                  </a:ext>
                </a:extLst>
              </p14:cNvPr>
              <p14:cNvContentPartPr/>
              <p14:nvPr/>
            </p14:nvContentPartPr>
            <p14:xfrm>
              <a:off x="11493653" y="1203187"/>
              <a:ext cx="128160" cy="114120"/>
            </p14:xfrm>
          </p:contentPart>
        </mc:Choice>
        <mc:Fallback>
          <p:pic>
            <p:nvPicPr>
              <p:cNvPr id="282" name="Freihand 281">
                <a:extLst>
                  <a:ext uri="{FF2B5EF4-FFF2-40B4-BE49-F238E27FC236}">
                    <a16:creationId xmlns:a16="http://schemas.microsoft.com/office/drawing/2014/main" id="{04227A92-CC5F-4C49-A213-E10E3B2D392A}"/>
                  </a:ext>
                </a:extLst>
              </p:cNvPr>
              <p:cNvPicPr/>
              <p:nvPr/>
            </p:nvPicPr>
            <p:blipFill>
              <a:blip r:embed="rId556"/>
              <a:stretch>
                <a:fillRect/>
              </a:stretch>
            </p:blipFill>
            <p:spPr>
              <a:xfrm>
                <a:off x="11489333" y="1198867"/>
                <a:ext cx="1368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284" name="Freihand 283">
                <a:extLst>
                  <a:ext uri="{FF2B5EF4-FFF2-40B4-BE49-F238E27FC236}">
                    <a16:creationId xmlns:a16="http://schemas.microsoft.com/office/drawing/2014/main" id="{2E2676D8-506B-4024-8079-F2CDF9EA792A}"/>
                  </a:ext>
                </a:extLst>
              </p14:cNvPr>
              <p14:cNvContentPartPr/>
              <p14:nvPr/>
            </p14:nvContentPartPr>
            <p14:xfrm>
              <a:off x="9021173" y="2532667"/>
              <a:ext cx="155520" cy="10800"/>
            </p14:xfrm>
          </p:contentPart>
        </mc:Choice>
        <mc:Fallback>
          <p:pic>
            <p:nvPicPr>
              <p:cNvPr id="284" name="Freihand 283">
                <a:extLst>
                  <a:ext uri="{FF2B5EF4-FFF2-40B4-BE49-F238E27FC236}">
                    <a16:creationId xmlns:a16="http://schemas.microsoft.com/office/drawing/2014/main" id="{2E2676D8-506B-4024-8079-F2CDF9EA792A}"/>
                  </a:ext>
                </a:extLst>
              </p:cNvPr>
              <p:cNvPicPr/>
              <p:nvPr/>
            </p:nvPicPr>
            <p:blipFill>
              <a:blip r:embed="rId558"/>
              <a:stretch>
                <a:fillRect/>
              </a:stretch>
            </p:blipFill>
            <p:spPr>
              <a:xfrm>
                <a:off x="9016853" y="2528347"/>
                <a:ext cx="16416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285" name="Freihand 284">
                <a:extLst>
                  <a:ext uri="{FF2B5EF4-FFF2-40B4-BE49-F238E27FC236}">
                    <a16:creationId xmlns:a16="http://schemas.microsoft.com/office/drawing/2014/main" id="{80BD59BD-F3A6-4F77-8C58-A0011531BC13}"/>
                  </a:ext>
                </a:extLst>
              </p14:cNvPr>
              <p14:cNvContentPartPr/>
              <p14:nvPr/>
            </p14:nvContentPartPr>
            <p14:xfrm>
              <a:off x="9251213" y="2482627"/>
              <a:ext cx="356760" cy="38880"/>
            </p14:xfrm>
          </p:contentPart>
        </mc:Choice>
        <mc:Fallback>
          <p:pic>
            <p:nvPicPr>
              <p:cNvPr id="285" name="Freihand 284">
                <a:extLst>
                  <a:ext uri="{FF2B5EF4-FFF2-40B4-BE49-F238E27FC236}">
                    <a16:creationId xmlns:a16="http://schemas.microsoft.com/office/drawing/2014/main" id="{80BD59BD-F3A6-4F77-8C58-A0011531BC13}"/>
                  </a:ext>
                </a:extLst>
              </p:cNvPr>
              <p:cNvPicPr/>
              <p:nvPr/>
            </p:nvPicPr>
            <p:blipFill>
              <a:blip r:embed="rId560"/>
              <a:stretch>
                <a:fillRect/>
              </a:stretch>
            </p:blipFill>
            <p:spPr>
              <a:xfrm>
                <a:off x="9246893" y="2478307"/>
                <a:ext cx="36540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286" name="Freihand 285">
                <a:extLst>
                  <a:ext uri="{FF2B5EF4-FFF2-40B4-BE49-F238E27FC236}">
                    <a16:creationId xmlns:a16="http://schemas.microsoft.com/office/drawing/2014/main" id="{819DA49D-E2FE-4C5F-8B74-4A47E70A5481}"/>
                  </a:ext>
                </a:extLst>
              </p14:cNvPr>
              <p14:cNvContentPartPr/>
              <p14:nvPr/>
            </p14:nvContentPartPr>
            <p14:xfrm>
              <a:off x="9674933" y="2446627"/>
              <a:ext cx="268560" cy="29520"/>
            </p14:xfrm>
          </p:contentPart>
        </mc:Choice>
        <mc:Fallback>
          <p:pic>
            <p:nvPicPr>
              <p:cNvPr id="286" name="Freihand 285">
                <a:extLst>
                  <a:ext uri="{FF2B5EF4-FFF2-40B4-BE49-F238E27FC236}">
                    <a16:creationId xmlns:a16="http://schemas.microsoft.com/office/drawing/2014/main" id="{819DA49D-E2FE-4C5F-8B74-4A47E70A5481}"/>
                  </a:ext>
                </a:extLst>
              </p:cNvPr>
              <p:cNvPicPr/>
              <p:nvPr/>
            </p:nvPicPr>
            <p:blipFill>
              <a:blip r:embed="rId562"/>
              <a:stretch>
                <a:fillRect/>
              </a:stretch>
            </p:blipFill>
            <p:spPr>
              <a:xfrm>
                <a:off x="9670613" y="2442307"/>
                <a:ext cx="2772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71" name="Freihand 370">
                <a:extLst>
                  <a:ext uri="{FF2B5EF4-FFF2-40B4-BE49-F238E27FC236}">
                    <a16:creationId xmlns:a16="http://schemas.microsoft.com/office/drawing/2014/main" id="{2D9C08BC-E7C3-4799-848D-6B35BE066AE5}"/>
                  </a:ext>
                </a:extLst>
              </p14:cNvPr>
              <p14:cNvContentPartPr/>
              <p14:nvPr/>
            </p14:nvContentPartPr>
            <p14:xfrm>
              <a:off x="8748293" y="2509987"/>
              <a:ext cx="83880" cy="105120"/>
            </p14:xfrm>
          </p:contentPart>
        </mc:Choice>
        <mc:Fallback>
          <p:pic>
            <p:nvPicPr>
              <p:cNvPr id="371" name="Freihand 370">
                <a:extLst>
                  <a:ext uri="{FF2B5EF4-FFF2-40B4-BE49-F238E27FC236}">
                    <a16:creationId xmlns:a16="http://schemas.microsoft.com/office/drawing/2014/main" id="{2D9C08BC-E7C3-4799-848D-6B35BE066AE5}"/>
                  </a:ext>
                </a:extLst>
              </p:cNvPr>
              <p:cNvPicPr/>
              <p:nvPr/>
            </p:nvPicPr>
            <p:blipFill>
              <a:blip r:embed="rId564"/>
              <a:stretch>
                <a:fillRect/>
              </a:stretch>
            </p:blipFill>
            <p:spPr>
              <a:xfrm>
                <a:off x="8743973" y="2505667"/>
                <a:ext cx="925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372" name="Freihand 371">
                <a:extLst>
                  <a:ext uri="{FF2B5EF4-FFF2-40B4-BE49-F238E27FC236}">
                    <a16:creationId xmlns:a16="http://schemas.microsoft.com/office/drawing/2014/main" id="{D4A4E6F1-27B1-4F48-9A73-C4ADE35AC6F6}"/>
                  </a:ext>
                </a:extLst>
              </p14:cNvPr>
              <p14:cNvContentPartPr/>
              <p14:nvPr/>
            </p14:nvContentPartPr>
            <p14:xfrm>
              <a:off x="8784653" y="2488747"/>
              <a:ext cx="72720" cy="2520"/>
            </p14:xfrm>
          </p:contentPart>
        </mc:Choice>
        <mc:Fallback>
          <p:pic>
            <p:nvPicPr>
              <p:cNvPr id="372" name="Freihand 371">
                <a:extLst>
                  <a:ext uri="{FF2B5EF4-FFF2-40B4-BE49-F238E27FC236}">
                    <a16:creationId xmlns:a16="http://schemas.microsoft.com/office/drawing/2014/main" id="{D4A4E6F1-27B1-4F48-9A73-C4ADE35AC6F6}"/>
                  </a:ext>
                </a:extLst>
              </p:cNvPr>
              <p:cNvPicPr/>
              <p:nvPr/>
            </p:nvPicPr>
            <p:blipFill>
              <a:blip r:embed="rId382"/>
              <a:stretch>
                <a:fillRect/>
              </a:stretch>
            </p:blipFill>
            <p:spPr>
              <a:xfrm>
                <a:off x="8780333" y="2484427"/>
                <a:ext cx="8136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373" name="Freihand 372">
                <a:extLst>
                  <a:ext uri="{FF2B5EF4-FFF2-40B4-BE49-F238E27FC236}">
                    <a16:creationId xmlns:a16="http://schemas.microsoft.com/office/drawing/2014/main" id="{91FAAC5A-4D3C-4866-8074-44D168E52C5A}"/>
                  </a:ext>
                </a:extLst>
              </p14:cNvPr>
              <p14:cNvContentPartPr/>
              <p14:nvPr/>
            </p14:nvContentPartPr>
            <p14:xfrm>
              <a:off x="8869253" y="2487307"/>
              <a:ext cx="58680" cy="97200"/>
            </p14:xfrm>
          </p:contentPart>
        </mc:Choice>
        <mc:Fallback>
          <p:pic>
            <p:nvPicPr>
              <p:cNvPr id="373" name="Freihand 372">
                <a:extLst>
                  <a:ext uri="{FF2B5EF4-FFF2-40B4-BE49-F238E27FC236}">
                    <a16:creationId xmlns:a16="http://schemas.microsoft.com/office/drawing/2014/main" id="{91FAAC5A-4D3C-4866-8074-44D168E52C5A}"/>
                  </a:ext>
                </a:extLst>
              </p:cNvPr>
              <p:cNvPicPr/>
              <p:nvPr/>
            </p:nvPicPr>
            <p:blipFill>
              <a:blip r:embed="rId567"/>
              <a:stretch>
                <a:fillRect/>
              </a:stretch>
            </p:blipFill>
            <p:spPr>
              <a:xfrm>
                <a:off x="8864933" y="2482987"/>
                <a:ext cx="673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374" name="Freihand 373">
                <a:extLst>
                  <a:ext uri="{FF2B5EF4-FFF2-40B4-BE49-F238E27FC236}">
                    <a16:creationId xmlns:a16="http://schemas.microsoft.com/office/drawing/2014/main" id="{20472A9D-7D8D-4CCD-9FF4-D933FAEACA40}"/>
                  </a:ext>
                </a:extLst>
              </p14:cNvPr>
              <p14:cNvContentPartPr/>
              <p14:nvPr/>
            </p14:nvContentPartPr>
            <p14:xfrm>
              <a:off x="8835773" y="2444107"/>
              <a:ext cx="53640" cy="36360"/>
            </p14:xfrm>
          </p:contentPart>
        </mc:Choice>
        <mc:Fallback>
          <p:pic>
            <p:nvPicPr>
              <p:cNvPr id="374" name="Freihand 373">
                <a:extLst>
                  <a:ext uri="{FF2B5EF4-FFF2-40B4-BE49-F238E27FC236}">
                    <a16:creationId xmlns:a16="http://schemas.microsoft.com/office/drawing/2014/main" id="{20472A9D-7D8D-4CCD-9FF4-D933FAEACA40}"/>
                  </a:ext>
                </a:extLst>
              </p:cNvPr>
              <p:cNvPicPr/>
              <p:nvPr/>
            </p:nvPicPr>
            <p:blipFill>
              <a:blip r:embed="rId569"/>
              <a:stretch>
                <a:fillRect/>
              </a:stretch>
            </p:blipFill>
            <p:spPr>
              <a:xfrm>
                <a:off x="8831453" y="2439787"/>
                <a:ext cx="6228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375" name="Freihand 374">
                <a:extLst>
                  <a:ext uri="{FF2B5EF4-FFF2-40B4-BE49-F238E27FC236}">
                    <a16:creationId xmlns:a16="http://schemas.microsoft.com/office/drawing/2014/main" id="{44849776-50B9-44E9-B470-C119408070E0}"/>
                  </a:ext>
                </a:extLst>
              </p14:cNvPr>
              <p14:cNvContentPartPr/>
              <p14:nvPr/>
            </p14:nvContentPartPr>
            <p14:xfrm>
              <a:off x="8891213" y="2543467"/>
              <a:ext cx="48600" cy="56520"/>
            </p14:xfrm>
          </p:contentPart>
        </mc:Choice>
        <mc:Fallback>
          <p:pic>
            <p:nvPicPr>
              <p:cNvPr id="375" name="Freihand 374">
                <a:extLst>
                  <a:ext uri="{FF2B5EF4-FFF2-40B4-BE49-F238E27FC236}">
                    <a16:creationId xmlns:a16="http://schemas.microsoft.com/office/drawing/2014/main" id="{44849776-50B9-44E9-B470-C119408070E0}"/>
                  </a:ext>
                </a:extLst>
              </p:cNvPr>
              <p:cNvPicPr/>
              <p:nvPr/>
            </p:nvPicPr>
            <p:blipFill>
              <a:blip r:embed="rId571"/>
              <a:stretch>
                <a:fillRect/>
              </a:stretch>
            </p:blipFill>
            <p:spPr>
              <a:xfrm>
                <a:off x="8886893" y="2539147"/>
                <a:ext cx="5724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376" name="Freihand 375">
                <a:extLst>
                  <a:ext uri="{FF2B5EF4-FFF2-40B4-BE49-F238E27FC236}">
                    <a16:creationId xmlns:a16="http://schemas.microsoft.com/office/drawing/2014/main" id="{9705402F-72A3-44AC-A70E-D7CE43EB7BD2}"/>
                  </a:ext>
                </a:extLst>
              </p14:cNvPr>
              <p14:cNvContentPartPr/>
              <p14:nvPr/>
            </p14:nvContentPartPr>
            <p14:xfrm>
              <a:off x="8610053" y="2548507"/>
              <a:ext cx="87840" cy="9720"/>
            </p14:xfrm>
          </p:contentPart>
        </mc:Choice>
        <mc:Fallback>
          <p:pic>
            <p:nvPicPr>
              <p:cNvPr id="376" name="Freihand 375">
                <a:extLst>
                  <a:ext uri="{FF2B5EF4-FFF2-40B4-BE49-F238E27FC236}">
                    <a16:creationId xmlns:a16="http://schemas.microsoft.com/office/drawing/2014/main" id="{9705402F-72A3-44AC-A70E-D7CE43EB7BD2}"/>
                  </a:ext>
                </a:extLst>
              </p:cNvPr>
              <p:cNvPicPr/>
              <p:nvPr/>
            </p:nvPicPr>
            <p:blipFill>
              <a:blip r:embed="rId573"/>
              <a:stretch>
                <a:fillRect/>
              </a:stretch>
            </p:blipFill>
            <p:spPr>
              <a:xfrm>
                <a:off x="8605733" y="2544187"/>
                <a:ext cx="964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377" name="Freihand 376">
                <a:extLst>
                  <a:ext uri="{FF2B5EF4-FFF2-40B4-BE49-F238E27FC236}">
                    <a16:creationId xmlns:a16="http://schemas.microsoft.com/office/drawing/2014/main" id="{F22433B4-6958-4EEF-9C6F-58B7DC2CC1E5}"/>
                  </a:ext>
                </a:extLst>
              </p14:cNvPr>
              <p14:cNvContentPartPr/>
              <p14:nvPr/>
            </p14:nvContentPartPr>
            <p14:xfrm>
              <a:off x="8606813" y="2578387"/>
              <a:ext cx="80280" cy="4680"/>
            </p14:xfrm>
          </p:contentPart>
        </mc:Choice>
        <mc:Fallback>
          <p:pic>
            <p:nvPicPr>
              <p:cNvPr id="377" name="Freihand 376">
                <a:extLst>
                  <a:ext uri="{FF2B5EF4-FFF2-40B4-BE49-F238E27FC236}">
                    <a16:creationId xmlns:a16="http://schemas.microsoft.com/office/drawing/2014/main" id="{F22433B4-6958-4EEF-9C6F-58B7DC2CC1E5}"/>
                  </a:ext>
                </a:extLst>
              </p:cNvPr>
              <p:cNvPicPr/>
              <p:nvPr/>
            </p:nvPicPr>
            <p:blipFill>
              <a:blip r:embed="rId575"/>
              <a:stretch>
                <a:fillRect/>
              </a:stretch>
            </p:blipFill>
            <p:spPr>
              <a:xfrm>
                <a:off x="8602493" y="2574067"/>
                <a:ext cx="8892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378" name="Freihand 377">
                <a:extLst>
                  <a:ext uri="{FF2B5EF4-FFF2-40B4-BE49-F238E27FC236}">
                    <a16:creationId xmlns:a16="http://schemas.microsoft.com/office/drawing/2014/main" id="{E8D67C43-39EE-4219-A76B-882D8C3EC131}"/>
                  </a:ext>
                </a:extLst>
              </p14:cNvPr>
              <p14:cNvContentPartPr/>
              <p14:nvPr/>
            </p14:nvContentPartPr>
            <p14:xfrm>
              <a:off x="8423573" y="2472907"/>
              <a:ext cx="70920" cy="141840"/>
            </p14:xfrm>
          </p:contentPart>
        </mc:Choice>
        <mc:Fallback>
          <p:pic>
            <p:nvPicPr>
              <p:cNvPr id="378" name="Freihand 377">
                <a:extLst>
                  <a:ext uri="{FF2B5EF4-FFF2-40B4-BE49-F238E27FC236}">
                    <a16:creationId xmlns:a16="http://schemas.microsoft.com/office/drawing/2014/main" id="{E8D67C43-39EE-4219-A76B-882D8C3EC131}"/>
                  </a:ext>
                </a:extLst>
              </p:cNvPr>
              <p:cNvPicPr/>
              <p:nvPr/>
            </p:nvPicPr>
            <p:blipFill>
              <a:blip r:embed="rId577"/>
              <a:stretch>
                <a:fillRect/>
              </a:stretch>
            </p:blipFill>
            <p:spPr>
              <a:xfrm>
                <a:off x="8419253" y="2468587"/>
                <a:ext cx="7956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379" name="Freihand 378">
                <a:extLst>
                  <a:ext uri="{FF2B5EF4-FFF2-40B4-BE49-F238E27FC236}">
                    <a16:creationId xmlns:a16="http://schemas.microsoft.com/office/drawing/2014/main" id="{C7AE0E3B-4DB9-44E2-BC4F-27A5ADA0066F}"/>
                  </a:ext>
                </a:extLst>
              </p14:cNvPr>
              <p14:cNvContentPartPr/>
              <p14:nvPr/>
            </p14:nvContentPartPr>
            <p14:xfrm>
              <a:off x="8497373" y="2445187"/>
              <a:ext cx="78840" cy="96840"/>
            </p14:xfrm>
          </p:contentPart>
        </mc:Choice>
        <mc:Fallback>
          <p:pic>
            <p:nvPicPr>
              <p:cNvPr id="379" name="Freihand 378">
                <a:extLst>
                  <a:ext uri="{FF2B5EF4-FFF2-40B4-BE49-F238E27FC236}">
                    <a16:creationId xmlns:a16="http://schemas.microsoft.com/office/drawing/2014/main" id="{C7AE0E3B-4DB9-44E2-BC4F-27A5ADA0066F}"/>
                  </a:ext>
                </a:extLst>
              </p:cNvPr>
              <p:cNvPicPr/>
              <p:nvPr/>
            </p:nvPicPr>
            <p:blipFill>
              <a:blip r:embed="rId579"/>
              <a:stretch>
                <a:fillRect/>
              </a:stretch>
            </p:blipFill>
            <p:spPr>
              <a:xfrm>
                <a:off x="8493053" y="2440867"/>
                <a:ext cx="87480" cy="105480"/>
              </a:xfrm>
              <a:prstGeom prst="rect">
                <a:avLst/>
              </a:prstGeom>
            </p:spPr>
          </p:pic>
        </mc:Fallback>
      </mc:AlternateContent>
      <p:grpSp>
        <p:nvGrpSpPr>
          <p:cNvPr id="384" name="Gruppieren 383">
            <a:extLst>
              <a:ext uri="{FF2B5EF4-FFF2-40B4-BE49-F238E27FC236}">
                <a16:creationId xmlns:a16="http://schemas.microsoft.com/office/drawing/2014/main" id="{2DA49162-E22F-44B4-87E9-8093F2F3BC48}"/>
              </a:ext>
            </a:extLst>
          </p:cNvPr>
          <p:cNvGrpSpPr/>
          <p:nvPr/>
        </p:nvGrpSpPr>
        <p:grpSpPr>
          <a:xfrm>
            <a:off x="3051653" y="4089667"/>
            <a:ext cx="578880" cy="217440"/>
            <a:chOff x="3051653" y="4089667"/>
            <a:chExt cx="578880" cy="217440"/>
          </a:xfrm>
        </p:grpSpPr>
        <mc:AlternateContent xmlns:mc="http://schemas.openxmlformats.org/markup-compatibility/2006">
          <mc:Choice xmlns:p14="http://schemas.microsoft.com/office/powerpoint/2010/main" Requires="p14">
            <p:contentPart p14:bwMode="auto" r:id="rId580">
              <p14:nvContentPartPr>
                <p14:cNvPr id="381" name="Freihand 380">
                  <a:extLst>
                    <a:ext uri="{FF2B5EF4-FFF2-40B4-BE49-F238E27FC236}">
                      <a16:creationId xmlns:a16="http://schemas.microsoft.com/office/drawing/2014/main" id="{05E63BD6-4323-4618-BD6C-425F0087C87C}"/>
                    </a:ext>
                  </a:extLst>
                </p14:cNvPr>
                <p14:cNvContentPartPr/>
                <p14:nvPr/>
              </p14:nvContentPartPr>
              <p14:xfrm>
                <a:off x="3051653" y="4158787"/>
                <a:ext cx="80640" cy="77040"/>
              </p14:xfrm>
            </p:contentPart>
          </mc:Choice>
          <mc:Fallback>
            <p:pic>
              <p:nvPicPr>
                <p:cNvPr id="381" name="Freihand 380">
                  <a:extLst>
                    <a:ext uri="{FF2B5EF4-FFF2-40B4-BE49-F238E27FC236}">
                      <a16:creationId xmlns:a16="http://schemas.microsoft.com/office/drawing/2014/main" id="{05E63BD6-4323-4618-BD6C-425F0087C87C}"/>
                    </a:ext>
                  </a:extLst>
                </p:cNvPr>
                <p:cNvPicPr/>
                <p:nvPr/>
              </p:nvPicPr>
              <p:blipFill>
                <a:blip r:embed="rId581"/>
                <a:stretch>
                  <a:fillRect/>
                </a:stretch>
              </p:blipFill>
              <p:spPr>
                <a:xfrm>
                  <a:off x="3047333" y="4154467"/>
                  <a:ext cx="892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382" name="Freihand 381">
                  <a:extLst>
                    <a:ext uri="{FF2B5EF4-FFF2-40B4-BE49-F238E27FC236}">
                      <a16:creationId xmlns:a16="http://schemas.microsoft.com/office/drawing/2014/main" id="{E6D5AE74-3342-4838-839A-E93E71CFACC5}"/>
                    </a:ext>
                  </a:extLst>
                </p14:cNvPr>
                <p14:cNvContentPartPr/>
                <p14:nvPr/>
              </p14:nvContentPartPr>
              <p14:xfrm>
                <a:off x="3085133" y="4089667"/>
                <a:ext cx="230760" cy="217440"/>
              </p14:xfrm>
            </p:contentPart>
          </mc:Choice>
          <mc:Fallback>
            <p:pic>
              <p:nvPicPr>
                <p:cNvPr id="382" name="Freihand 381">
                  <a:extLst>
                    <a:ext uri="{FF2B5EF4-FFF2-40B4-BE49-F238E27FC236}">
                      <a16:creationId xmlns:a16="http://schemas.microsoft.com/office/drawing/2014/main" id="{E6D5AE74-3342-4838-839A-E93E71CFACC5}"/>
                    </a:ext>
                  </a:extLst>
                </p:cNvPr>
                <p:cNvPicPr/>
                <p:nvPr/>
              </p:nvPicPr>
              <p:blipFill>
                <a:blip r:embed="rId583"/>
                <a:stretch>
                  <a:fillRect/>
                </a:stretch>
              </p:blipFill>
              <p:spPr>
                <a:xfrm>
                  <a:off x="3080813" y="4085347"/>
                  <a:ext cx="23940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383" name="Freihand 382">
                  <a:extLst>
                    <a:ext uri="{FF2B5EF4-FFF2-40B4-BE49-F238E27FC236}">
                      <a16:creationId xmlns:a16="http://schemas.microsoft.com/office/drawing/2014/main" id="{53720719-4F31-4546-90BD-8E15284CE5C3}"/>
                    </a:ext>
                  </a:extLst>
                </p14:cNvPr>
                <p14:cNvContentPartPr/>
                <p14:nvPr/>
              </p14:nvContentPartPr>
              <p14:xfrm>
                <a:off x="3466733" y="4160587"/>
                <a:ext cx="163800" cy="51480"/>
              </p14:xfrm>
            </p:contentPart>
          </mc:Choice>
          <mc:Fallback>
            <p:pic>
              <p:nvPicPr>
                <p:cNvPr id="383" name="Freihand 382">
                  <a:extLst>
                    <a:ext uri="{FF2B5EF4-FFF2-40B4-BE49-F238E27FC236}">
                      <a16:creationId xmlns:a16="http://schemas.microsoft.com/office/drawing/2014/main" id="{53720719-4F31-4546-90BD-8E15284CE5C3}"/>
                    </a:ext>
                  </a:extLst>
                </p:cNvPr>
                <p:cNvPicPr/>
                <p:nvPr/>
              </p:nvPicPr>
              <p:blipFill>
                <a:blip r:embed="rId585"/>
                <a:stretch>
                  <a:fillRect/>
                </a:stretch>
              </p:blipFill>
              <p:spPr>
                <a:xfrm>
                  <a:off x="3462413" y="4156267"/>
                  <a:ext cx="172440" cy="60120"/>
                </a:xfrm>
                <a:prstGeom prst="rect">
                  <a:avLst/>
                </a:prstGeom>
              </p:spPr>
            </p:pic>
          </mc:Fallback>
        </mc:AlternateContent>
      </p:grpSp>
      <p:grpSp>
        <p:nvGrpSpPr>
          <p:cNvPr id="390" name="Gruppieren 389">
            <a:extLst>
              <a:ext uri="{FF2B5EF4-FFF2-40B4-BE49-F238E27FC236}">
                <a16:creationId xmlns:a16="http://schemas.microsoft.com/office/drawing/2014/main" id="{E025E947-9B19-41C4-9891-FE2E6EEFC244}"/>
              </a:ext>
            </a:extLst>
          </p:cNvPr>
          <p:cNvGrpSpPr/>
          <p:nvPr/>
        </p:nvGrpSpPr>
        <p:grpSpPr>
          <a:xfrm>
            <a:off x="10164173" y="2434747"/>
            <a:ext cx="613080" cy="553320"/>
            <a:chOff x="10164173" y="2434747"/>
            <a:chExt cx="613080" cy="553320"/>
          </a:xfrm>
        </p:grpSpPr>
        <mc:AlternateContent xmlns:mc="http://schemas.openxmlformats.org/markup-compatibility/2006">
          <mc:Choice xmlns:p14="http://schemas.microsoft.com/office/powerpoint/2010/main" Requires="p14">
            <p:contentPart p14:bwMode="auto" r:id="rId586">
              <p14:nvContentPartPr>
                <p14:cNvPr id="270" name="Freihand 269">
                  <a:extLst>
                    <a:ext uri="{FF2B5EF4-FFF2-40B4-BE49-F238E27FC236}">
                      <a16:creationId xmlns:a16="http://schemas.microsoft.com/office/drawing/2014/main" id="{8ECB71D9-6F43-48F3-8788-9FDE1059641B}"/>
                    </a:ext>
                  </a:extLst>
                </p14:cNvPr>
                <p14:cNvContentPartPr/>
                <p14:nvPr/>
              </p14:nvContentPartPr>
              <p14:xfrm>
                <a:off x="10578173" y="2625187"/>
                <a:ext cx="10440" cy="151200"/>
              </p14:xfrm>
            </p:contentPart>
          </mc:Choice>
          <mc:Fallback>
            <p:pic>
              <p:nvPicPr>
                <p:cNvPr id="270" name="Freihand 269">
                  <a:extLst>
                    <a:ext uri="{FF2B5EF4-FFF2-40B4-BE49-F238E27FC236}">
                      <a16:creationId xmlns:a16="http://schemas.microsoft.com/office/drawing/2014/main" id="{8ECB71D9-6F43-48F3-8788-9FDE1059641B}"/>
                    </a:ext>
                  </a:extLst>
                </p:cNvPr>
                <p:cNvPicPr/>
                <p:nvPr/>
              </p:nvPicPr>
              <p:blipFill>
                <a:blip r:embed="rId587"/>
                <a:stretch>
                  <a:fillRect/>
                </a:stretch>
              </p:blipFill>
              <p:spPr>
                <a:xfrm>
                  <a:off x="10573853" y="2620867"/>
                  <a:ext cx="1908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271" name="Freihand 270">
                  <a:extLst>
                    <a:ext uri="{FF2B5EF4-FFF2-40B4-BE49-F238E27FC236}">
                      <a16:creationId xmlns:a16="http://schemas.microsoft.com/office/drawing/2014/main" id="{A5B1DB2D-494F-43BC-98A6-15A37C8FAB83}"/>
                    </a:ext>
                  </a:extLst>
                </p14:cNvPr>
                <p14:cNvContentPartPr/>
                <p14:nvPr/>
              </p14:nvContentPartPr>
              <p14:xfrm>
                <a:off x="10477373" y="2871067"/>
                <a:ext cx="54720" cy="96120"/>
              </p14:xfrm>
            </p:contentPart>
          </mc:Choice>
          <mc:Fallback>
            <p:pic>
              <p:nvPicPr>
                <p:cNvPr id="271" name="Freihand 270">
                  <a:extLst>
                    <a:ext uri="{FF2B5EF4-FFF2-40B4-BE49-F238E27FC236}">
                      <a16:creationId xmlns:a16="http://schemas.microsoft.com/office/drawing/2014/main" id="{A5B1DB2D-494F-43BC-98A6-15A37C8FAB83}"/>
                    </a:ext>
                  </a:extLst>
                </p:cNvPr>
                <p:cNvPicPr/>
                <p:nvPr/>
              </p:nvPicPr>
              <p:blipFill>
                <a:blip r:embed="rId589"/>
                <a:stretch>
                  <a:fillRect/>
                </a:stretch>
              </p:blipFill>
              <p:spPr>
                <a:xfrm>
                  <a:off x="10473053" y="2866747"/>
                  <a:ext cx="633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272" name="Freihand 271">
                  <a:extLst>
                    <a:ext uri="{FF2B5EF4-FFF2-40B4-BE49-F238E27FC236}">
                      <a16:creationId xmlns:a16="http://schemas.microsoft.com/office/drawing/2014/main" id="{3AC21A51-A804-4079-987D-22456EF1EC83}"/>
                    </a:ext>
                  </a:extLst>
                </p14:cNvPr>
                <p14:cNvContentPartPr/>
                <p14:nvPr/>
              </p14:nvContentPartPr>
              <p14:xfrm>
                <a:off x="10518413" y="2910307"/>
                <a:ext cx="32040" cy="77760"/>
              </p14:xfrm>
            </p:contentPart>
          </mc:Choice>
          <mc:Fallback>
            <p:pic>
              <p:nvPicPr>
                <p:cNvPr id="272" name="Freihand 271">
                  <a:extLst>
                    <a:ext uri="{FF2B5EF4-FFF2-40B4-BE49-F238E27FC236}">
                      <a16:creationId xmlns:a16="http://schemas.microsoft.com/office/drawing/2014/main" id="{3AC21A51-A804-4079-987D-22456EF1EC83}"/>
                    </a:ext>
                  </a:extLst>
                </p:cNvPr>
                <p:cNvPicPr/>
                <p:nvPr/>
              </p:nvPicPr>
              <p:blipFill>
                <a:blip r:embed="rId591"/>
                <a:stretch>
                  <a:fillRect/>
                </a:stretch>
              </p:blipFill>
              <p:spPr>
                <a:xfrm>
                  <a:off x="10514093" y="2905987"/>
                  <a:ext cx="406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273" name="Freihand 272">
                  <a:extLst>
                    <a:ext uri="{FF2B5EF4-FFF2-40B4-BE49-F238E27FC236}">
                      <a16:creationId xmlns:a16="http://schemas.microsoft.com/office/drawing/2014/main" id="{3AF6B731-167B-4610-9894-392AB05B2B21}"/>
                    </a:ext>
                  </a:extLst>
                </p14:cNvPr>
                <p14:cNvContentPartPr/>
                <p14:nvPr/>
              </p14:nvContentPartPr>
              <p14:xfrm>
                <a:off x="10577813" y="2887627"/>
                <a:ext cx="119880" cy="97200"/>
              </p14:xfrm>
            </p:contentPart>
          </mc:Choice>
          <mc:Fallback>
            <p:pic>
              <p:nvPicPr>
                <p:cNvPr id="273" name="Freihand 272">
                  <a:extLst>
                    <a:ext uri="{FF2B5EF4-FFF2-40B4-BE49-F238E27FC236}">
                      <a16:creationId xmlns:a16="http://schemas.microsoft.com/office/drawing/2014/main" id="{3AF6B731-167B-4610-9894-392AB05B2B21}"/>
                    </a:ext>
                  </a:extLst>
                </p:cNvPr>
                <p:cNvPicPr/>
                <p:nvPr/>
              </p:nvPicPr>
              <p:blipFill>
                <a:blip r:embed="rId593"/>
                <a:stretch>
                  <a:fillRect/>
                </a:stretch>
              </p:blipFill>
              <p:spPr>
                <a:xfrm>
                  <a:off x="10573493" y="2883307"/>
                  <a:ext cx="1285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287" name="Freihand 286">
                  <a:extLst>
                    <a:ext uri="{FF2B5EF4-FFF2-40B4-BE49-F238E27FC236}">
                      <a16:creationId xmlns:a16="http://schemas.microsoft.com/office/drawing/2014/main" id="{1863F719-803D-4D22-906E-9AB69D823D5A}"/>
                    </a:ext>
                  </a:extLst>
                </p14:cNvPr>
                <p14:cNvContentPartPr/>
                <p14:nvPr/>
              </p14:nvContentPartPr>
              <p14:xfrm>
                <a:off x="10164173" y="2434747"/>
                <a:ext cx="453240" cy="7560"/>
              </p14:xfrm>
            </p:contentPart>
          </mc:Choice>
          <mc:Fallback>
            <p:pic>
              <p:nvPicPr>
                <p:cNvPr id="287" name="Freihand 286">
                  <a:extLst>
                    <a:ext uri="{FF2B5EF4-FFF2-40B4-BE49-F238E27FC236}">
                      <a16:creationId xmlns:a16="http://schemas.microsoft.com/office/drawing/2014/main" id="{1863F719-803D-4D22-906E-9AB69D823D5A}"/>
                    </a:ext>
                  </a:extLst>
                </p:cNvPr>
                <p:cNvPicPr/>
                <p:nvPr/>
              </p:nvPicPr>
              <p:blipFill>
                <a:blip r:embed="rId595"/>
                <a:stretch>
                  <a:fillRect/>
                </a:stretch>
              </p:blipFill>
              <p:spPr>
                <a:xfrm>
                  <a:off x="10159853" y="2430427"/>
                  <a:ext cx="46188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289" name="Freihand 288">
                  <a:extLst>
                    <a:ext uri="{FF2B5EF4-FFF2-40B4-BE49-F238E27FC236}">
                      <a16:creationId xmlns:a16="http://schemas.microsoft.com/office/drawing/2014/main" id="{1D3C9F3B-AA5F-4386-B769-3B8F00FE5AF7}"/>
                    </a:ext>
                  </a:extLst>
                </p14:cNvPr>
                <p14:cNvContentPartPr/>
                <p14:nvPr/>
              </p14:nvContentPartPr>
              <p14:xfrm>
                <a:off x="10574933" y="2449867"/>
                <a:ext cx="78120" cy="5040"/>
              </p14:xfrm>
            </p:contentPart>
          </mc:Choice>
          <mc:Fallback>
            <p:pic>
              <p:nvPicPr>
                <p:cNvPr id="289" name="Freihand 288">
                  <a:extLst>
                    <a:ext uri="{FF2B5EF4-FFF2-40B4-BE49-F238E27FC236}">
                      <a16:creationId xmlns:a16="http://schemas.microsoft.com/office/drawing/2014/main" id="{1D3C9F3B-AA5F-4386-B769-3B8F00FE5AF7}"/>
                    </a:ext>
                  </a:extLst>
                </p:cNvPr>
                <p:cNvPicPr/>
                <p:nvPr/>
              </p:nvPicPr>
              <p:blipFill>
                <a:blip r:embed="rId597"/>
                <a:stretch>
                  <a:fillRect/>
                </a:stretch>
              </p:blipFill>
              <p:spPr>
                <a:xfrm>
                  <a:off x="10570613" y="2445547"/>
                  <a:ext cx="8676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290" name="Freihand 289">
                  <a:extLst>
                    <a:ext uri="{FF2B5EF4-FFF2-40B4-BE49-F238E27FC236}">
                      <a16:creationId xmlns:a16="http://schemas.microsoft.com/office/drawing/2014/main" id="{6B5DC78D-71E1-4277-80FB-D19BAFBD1612}"/>
                    </a:ext>
                  </a:extLst>
                </p14:cNvPr>
                <p14:cNvContentPartPr/>
                <p14:nvPr/>
              </p14:nvContentPartPr>
              <p14:xfrm>
                <a:off x="10710653" y="2472547"/>
                <a:ext cx="12960" cy="70200"/>
              </p14:xfrm>
            </p:contentPart>
          </mc:Choice>
          <mc:Fallback>
            <p:pic>
              <p:nvPicPr>
                <p:cNvPr id="290" name="Freihand 289">
                  <a:extLst>
                    <a:ext uri="{FF2B5EF4-FFF2-40B4-BE49-F238E27FC236}">
                      <a16:creationId xmlns:a16="http://schemas.microsoft.com/office/drawing/2014/main" id="{6B5DC78D-71E1-4277-80FB-D19BAFBD1612}"/>
                    </a:ext>
                  </a:extLst>
                </p:cNvPr>
                <p:cNvPicPr/>
                <p:nvPr/>
              </p:nvPicPr>
              <p:blipFill>
                <a:blip r:embed="rId599"/>
                <a:stretch>
                  <a:fillRect/>
                </a:stretch>
              </p:blipFill>
              <p:spPr>
                <a:xfrm>
                  <a:off x="10706333" y="2468227"/>
                  <a:ext cx="2160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291" name="Freihand 290">
                  <a:extLst>
                    <a:ext uri="{FF2B5EF4-FFF2-40B4-BE49-F238E27FC236}">
                      <a16:creationId xmlns:a16="http://schemas.microsoft.com/office/drawing/2014/main" id="{A4C0B0D2-F688-428A-A299-872540B9CC5C}"/>
                    </a:ext>
                  </a:extLst>
                </p14:cNvPr>
                <p14:cNvContentPartPr/>
                <p14:nvPr/>
              </p14:nvContentPartPr>
              <p14:xfrm>
                <a:off x="10719293" y="2610427"/>
                <a:ext cx="17640" cy="66240"/>
              </p14:xfrm>
            </p:contentPart>
          </mc:Choice>
          <mc:Fallback>
            <p:pic>
              <p:nvPicPr>
                <p:cNvPr id="291" name="Freihand 290">
                  <a:extLst>
                    <a:ext uri="{FF2B5EF4-FFF2-40B4-BE49-F238E27FC236}">
                      <a16:creationId xmlns:a16="http://schemas.microsoft.com/office/drawing/2014/main" id="{A4C0B0D2-F688-428A-A299-872540B9CC5C}"/>
                    </a:ext>
                  </a:extLst>
                </p:cNvPr>
                <p:cNvPicPr/>
                <p:nvPr/>
              </p:nvPicPr>
              <p:blipFill>
                <a:blip r:embed="rId601"/>
                <a:stretch>
                  <a:fillRect/>
                </a:stretch>
              </p:blipFill>
              <p:spPr>
                <a:xfrm>
                  <a:off x="10714973" y="2606107"/>
                  <a:ext cx="262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385" name="Freihand 384">
                  <a:extLst>
                    <a:ext uri="{FF2B5EF4-FFF2-40B4-BE49-F238E27FC236}">
                      <a16:creationId xmlns:a16="http://schemas.microsoft.com/office/drawing/2014/main" id="{46226A5D-0149-49DB-819D-BEF9A5DA584C}"/>
                    </a:ext>
                  </a:extLst>
                </p14:cNvPr>
                <p14:cNvContentPartPr/>
                <p14:nvPr/>
              </p14:nvContentPartPr>
              <p14:xfrm>
                <a:off x="10746653" y="2809147"/>
                <a:ext cx="5760" cy="153360"/>
              </p14:xfrm>
            </p:contentPart>
          </mc:Choice>
          <mc:Fallback>
            <p:pic>
              <p:nvPicPr>
                <p:cNvPr id="385" name="Freihand 384">
                  <a:extLst>
                    <a:ext uri="{FF2B5EF4-FFF2-40B4-BE49-F238E27FC236}">
                      <a16:creationId xmlns:a16="http://schemas.microsoft.com/office/drawing/2014/main" id="{46226A5D-0149-49DB-819D-BEF9A5DA584C}"/>
                    </a:ext>
                  </a:extLst>
                </p:cNvPr>
                <p:cNvPicPr/>
                <p:nvPr/>
              </p:nvPicPr>
              <p:blipFill>
                <a:blip r:embed="rId603"/>
                <a:stretch>
                  <a:fillRect/>
                </a:stretch>
              </p:blipFill>
              <p:spPr>
                <a:xfrm>
                  <a:off x="10742333" y="2804827"/>
                  <a:ext cx="1440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386" name="Freihand 385">
                  <a:extLst>
                    <a:ext uri="{FF2B5EF4-FFF2-40B4-BE49-F238E27FC236}">
                      <a16:creationId xmlns:a16="http://schemas.microsoft.com/office/drawing/2014/main" id="{0CDF0698-61DD-4973-BF87-E22D10B8B6CE}"/>
                    </a:ext>
                  </a:extLst>
                </p14:cNvPr>
                <p14:cNvContentPartPr/>
                <p14:nvPr/>
              </p14:nvContentPartPr>
              <p14:xfrm>
                <a:off x="10702373" y="2759107"/>
                <a:ext cx="74880" cy="59400"/>
              </p14:xfrm>
            </p:contentPart>
          </mc:Choice>
          <mc:Fallback>
            <p:pic>
              <p:nvPicPr>
                <p:cNvPr id="386" name="Freihand 385">
                  <a:extLst>
                    <a:ext uri="{FF2B5EF4-FFF2-40B4-BE49-F238E27FC236}">
                      <a16:creationId xmlns:a16="http://schemas.microsoft.com/office/drawing/2014/main" id="{0CDF0698-61DD-4973-BF87-E22D10B8B6CE}"/>
                    </a:ext>
                  </a:extLst>
                </p:cNvPr>
                <p:cNvPicPr/>
                <p:nvPr/>
              </p:nvPicPr>
              <p:blipFill>
                <a:blip r:embed="rId605"/>
                <a:stretch>
                  <a:fillRect/>
                </a:stretch>
              </p:blipFill>
              <p:spPr>
                <a:xfrm>
                  <a:off x="10698053" y="2754787"/>
                  <a:ext cx="83520" cy="68040"/>
                </a:xfrm>
                <a:prstGeom prst="rect">
                  <a:avLst/>
                </a:prstGeom>
              </p:spPr>
            </p:pic>
          </mc:Fallback>
        </mc:AlternateContent>
      </p:grpSp>
      <p:grpSp>
        <p:nvGrpSpPr>
          <p:cNvPr id="392" name="Gruppieren 391">
            <a:extLst>
              <a:ext uri="{FF2B5EF4-FFF2-40B4-BE49-F238E27FC236}">
                <a16:creationId xmlns:a16="http://schemas.microsoft.com/office/drawing/2014/main" id="{7ABEF76F-6D9C-45B5-BA06-BA7AE13C8629}"/>
              </a:ext>
            </a:extLst>
          </p:cNvPr>
          <p:cNvGrpSpPr/>
          <p:nvPr/>
        </p:nvGrpSpPr>
        <p:grpSpPr>
          <a:xfrm>
            <a:off x="10671053" y="3103987"/>
            <a:ext cx="140760" cy="161640"/>
            <a:chOff x="10671053" y="3103987"/>
            <a:chExt cx="140760" cy="161640"/>
          </a:xfrm>
        </p:grpSpPr>
        <mc:AlternateContent xmlns:mc="http://schemas.openxmlformats.org/markup-compatibility/2006">
          <mc:Choice xmlns:p14="http://schemas.microsoft.com/office/powerpoint/2010/main" Requires="p14">
            <p:contentPart p14:bwMode="auto" r:id="rId606">
              <p14:nvContentPartPr>
                <p14:cNvPr id="387" name="Freihand 386">
                  <a:extLst>
                    <a:ext uri="{FF2B5EF4-FFF2-40B4-BE49-F238E27FC236}">
                      <a16:creationId xmlns:a16="http://schemas.microsoft.com/office/drawing/2014/main" id="{F485BC08-DFFF-4DA0-90A9-83F27A42E1CD}"/>
                    </a:ext>
                  </a:extLst>
                </p14:cNvPr>
                <p14:cNvContentPartPr/>
                <p14:nvPr/>
              </p14:nvContentPartPr>
              <p14:xfrm>
                <a:off x="10671053" y="3130627"/>
                <a:ext cx="55080" cy="52560"/>
              </p14:xfrm>
            </p:contentPart>
          </mc:Choice>
          <mc:Fallback>
            <p:pic>
              <p:nvPicPr>
                <p:cNvPr id="387" name="Freihand 386">
                  <a:extLst>
                    <a:ext uri="{FF2B5EF4-FFF2-40B4-BE49-F238E27FC236}">
                      <a16:creationId xmlns:a16="http://schemas.microsoft.com/office/drawing/2014/main" id="{F485BC08-DFFF-4DA0-90A9-83F27A42E1CD}"/>
                    </a:ext>
                  </a:extLst>
                </p:cNvPr>
                <p:cNvPicPr/>
                <p:nvPr/>
              </p:nvPicPr>
              <p:blipFill>
                <a:blip r:embed="rId607"/>
                <a:stretch>
                  <a:fillRect/>
                </a:stretch>
              </p:blipFill>
              <p:spPr>
                <a:xfrm>
                  <a:off x="10666733" y="3126307"/>
                  <a:ext cx="6372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388" name="Freihand 387">
                  <a:extLst>
                    <a:ext uri="{FF2B5EF4-FFF2-40B4-BE49-F238E27FC236}">
                      <a16:creationId xmlns:a16="http://schemas.microsoft.com/office/drawing/2014/main" id="{C83A5E82-D597-417B-ABF6-D550CD9F647F}"/>
                    </a:ext>
                  </a:extLst>
                </p14:cNvPr>
                <p14:cNvContentPartPr/>
                <p14:nvPr/>
              </p14:nvContentPartPr>
              <p14:xfrm>
                <a:off x="10679333" y="3129547"/>
                <a:ext cx="57960" cy="136080"/>
              </p14:xfrm>
            </p:contentPart>
          </mc:Choice>
          <mc:Fallback>
            <p:pic>
              <p:nvPicPr>
                <p:cNvPr id="388" name="Freihand 387">
                  <a:extLst>
                    <a:ext uri="{FF2B5EF4-FFF2-40B4-BE49-F238E27FC236}">
                      <a16:creationId xmlns:a16="http://schemas.microsoft.com/office/drawing/2014/main" id="{C83A5E82-D597-417B-ABF6-D550CD9F647F}"/>
                    </a:ext>
                  </a:extLst>
                </p:cNvPr>
                <p:cNvPicPr/>
                <p:nvPr/>
              </p:nvPicPr>
              <p:blipFill>
                <a:blip r:embed="rId609"/>
                <a:stretch>
                  <a:fillRect/>
                </a:stretch>
              </p:blipFill>
              <p:spPr>
                <a:xfrm>
                  <a:off x="10675013" y="3125227"/>
                  <a:ext cx="666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391" name="Freihand 390">
                  <a:extLst>
                    <a:ext uri="{FF2B5EF4-FFF2-40B4-BE49-F238E27FC236}">
                      <a16:creationId xmlns:a16="http://schemas.microsoft.com/office/drawing/2014/main" id="{82E93EAA-5C3C-48DD-A09F-D8F5129EA8AA}"/>
                    </a:ext>
                  </a:extLst>
                </p14:cNvPr>
                <p14:cNvContentPartPr/>
                <p14:nvPr/>
              </p14:nvContentPartPr>
              <p14:xfrm>
                <a:off x="10733693" y="3103987"/>
                <a:ext cx="78120" cy="61200"/>
              </p14:xfrm>
            </p:contentPart>
          </mc:Choice>
          <mc:Fallback>
            <p:pic>
              <p:nvPicPr>
                <p:cNvPr id="391" name="Freihand 390">
                  <a:extLst>
                    <a:ext uri="{FF2B5EF4-FFF2-40B4-BE49-F238E27FC236}">
                      <a16:creationId xmlns:a16="http://schemas.microsoft.com/office/drawing/2014/main" id="{82E93EAA-5C3C-48DD-A09F-D8F5129EA8AA}"/>
                    </a:ext>
                  </a:extLst>
                </p:cNvPr>
                <p:cNvPicPr/>
                <p:nvPr/>
              </p:nvPicPr>
              <p:blipFill>
                <a:blip r:embed="rId611"/>
                <a:stretch>
                  <a:fillRect/>
                </a:stretch>
              </p:blipFill>
              <p:spPr>
                <a:xfrm>
                  <a:off x="10729373" y="3099667"/>
                  <a:ext cx="86760" cy="69840"/>
                </a:xfrm>
                <a:prstGeom prst="rect">
                  <a:avLst/>
                </a:prstGeom>
              </p:spPr>
            </p:pic>
          </mc:Fallback>
        </mc:AlternateContent>
      </p:grpSp>
      <p:grpSp>
        <p:nvGrpSpPr>
          <p:cNvPr id="407" name="Gruppieren 406">
            <a:extLst>
              <a:ext uri="{FF2B5EF4-FFF2-40B4-BE49-F238E27FC236}">
                <a16:creationId xmlns:a16="http://schemas.microsoft.com/office/drawing/2014/main" id="{56894BB9-904E-4608-A19D-7DB7832F7F65}"/>
              </a:ext>
            </a:extLst>
          </p:cNvPr>
          <p:cNvGrpSpPr/>
          <p:nvPr/>
        </p:nvGrpSpPr>
        <p:grpSpPr>
          <a:xfrm>
            <a:off x="3706133" y="3990307"/>
            <a:ext cx="1267560" cy="223560"/>
            <a:chOff x="3706133" y="3990307"/>
            <a:chExt cx="1267560" cy="223560"/>
          </a:xfrm>
        </p:grpSpPr>
        <mc:AlternateContent xmlns:mc="http://schemas.openxmlformats.org/markup-compatibility/2006">
          <mc:Choice xmlns:p14="http://schemas.microsoft.com/office/powerpoint/2010/main" Requires="p14">
            <p:contentPart p14:bwMode="auto" r:id="rId612">
              <p14:nvContentPartPr>
                <p14:cNvPr id="393" name="Freihand 392">
                  <a:extLst>
                    <a:ext uri="{FF2B5EF4-FFF2-40B4-BE49-F238E27FC236}">
                      <a16:creationId xmlns:a16="http://schemas.microsoft.com/office/drawing/2014/main" id="{131D6835-F1C4-402E-A416-61B34D48B913}"/>
                    </a:ext>
                  </a:extLst>
                </p14:cNvPr>
                <p14:cNvContentPartPr/>
                <p14:nvPr/>
              </p14:nvContentPartPr>
              <p14:xfrm>
                <a:off x="3706133" y="4095067"/>
                <a:ext cx="68040" cy="97560"/>
              </p14:xfrm>
            </p:contentPart>
          </mc:Choice>
          <mc:Fallback>
            <p:pic>
              <p:nvPicPr>
                <p:cNvPr id="393" name="Freihand 392">
                  <a:extLst>
                    <a:ext uri="{FF2B5EF4-FFF2-40B4-BE49-F238E27FC236}">
                      <a16:creationId xmlns:a16="http://schemas.microsoft.com/office/drawing/2014/main" id="{131D6835-F1C4-402E-A416-61B34D48B913}"/>
                    </a:ext>
                  </a:extLst>
                </p:cNvPr>
                <p:cNvPicPr/>
                <p:nvPr/>
              </p:nvPicPr>
              <p:blipFill>
                <a:blip r:embed="rId613"/>
                <a:stretch>
                  <a:fillRect/>
                </a:stretch>
              </p:blipFill>
              <p:spPr>
                <a:xfrm>
                  <a:off x="3701813" y="4090747"/>
                  <a:ext cx="766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394" name="Freihand 393">
                  <a:extLst>
                    <a:ext uri="{FF2B5EF4-FFF2-40B4-BE49-F238E27FC236}">
                      <a16:creationId xmlns:a16="http://schemas.microsoft.com/office/drawing/2014/main" id="{8F4295FC-8AC8-4325-8C78-5C773B723465}"/>
                    </a:ext>
                  </a:extLst>
                </p14:cNvPr>
                <p14:cNvContentPartPr/>
                <p14:nvPr/>
              </p14:nvContentPartPr>
              <p14:xfrm>
                <a:off x="3752213" y="4136827"/>
                <a:ext cx="30960" cy="77040"/>
              </p14:xfrm>
            </p:contentPart>
          </mc:Choice>
          <mc:Fallback>
            <p:pic>
              <p:nvPicPr>
                <p:cNvPr id="394" name="Freihand 393">
                  <a:extLst>
                    <a:ext uri="{FF2B5EF4-FFF2-40B4-BE49-F238E27FC236}">
                      <a16:creationId xmlns:a16="http://schemas.microsoft.com/office/drawing/2014/main" id="{8F4295FC-8AC8-4325-8C78-5C773B723465}"/>
                    </a:ext>
                  </a:extLst>
                </p:cNvPr>
                <p:cNvPicPr/>
                <p:nvPr/>
              </p:nvPicPr>
              <p:blipFill>
                <a:blip r:embed="rId615"/>
                <a:stretch>
                  <a:fillRect/>
                </a:stretch>
              </p:blipFill>
              <p:spPr>
                <a:xfrm>
                  <a:off x="3747893" y="4132507"/>
                  <a:ext cx="3960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395" name="Freihand 394">
                  <a:extLst>
                    <a:ext uri="{FF2B5EF4-FFF2-40B4-BE49-F238E27FC236}">
                      <a16:creationId xmlns:a16="http://schemas.microsoft.com/office/drawing/2014/main" id="{FCAA769D-ECEF-4D7D-ACCF-95E4DD4587FC}"/>
                    </a:ext>
                  </a:extLst>
                </p14:cNvPr>
                <p14:cNvContentPartPr/>
                <p14:nvPr/>
              </p14:nvContentPartPr>
              <p14:xfrm>
                <a:off x="3818093" y="4105507"/>
                <a:ext cx="78120" cy="102240"/>
              </p14:xfrm>
            </p:contentPart>
          </mc:Choice>
          <mc:Fallback>
            <p:pic>
              <p:nvPicPr>
                <p:cNvPr id="395" name="Freihand 394">
                  <a:extLst>
                    <a:ext uri="{FF2B5EF4-FFF2-40B4-BE49-F238E27FC236}">
                      <a16:creationId xmlns:a16="http://schemas.microsoft.com/office/drawing/2014/main" id="{FCAA769D-ECEF-4D7D-ACCF-95E4DD4587FC}"/>
                    </a:ext>
                  </a:extLst>
                </p:cNvPr>
                <p:cNvPicPr/>
                <p:nvPr/>
              </p:nvPicPr>
              <p:blipFill>
                <a:blip r:embed="rId617"/>
                <a:stretch>
                  <a:fillRect/>
                </a:stretch>
              </p:blipFill>
              <p:spPr>
                <a:xfrm>
                  <a:off x="3813773" y="4101187"/>
                  <a:ext cx="867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396" name="Freihand 395">
                  <a:extLst>
                    <a:ext uri="{FF2B5EF4-FFF2-40B4-BE49-F238E27FC236}">
                      <a16:creationId xmlns:a16="http://schemas.microsoft.com/office/drawing/2014/main" id="{92A44193-7F08-478D-A582-62026DE5B382}"/>
                    </a:ext>
                  </a:extLst>
                </p14:cNvPr>
                <p14:cNvContentPartPr/>
                <p14:nvPr/>
              </p14:nvContentPartPr>
              <p14:xfrm>
                <a:off x="3933293" y="4117387"/>
                <a:ext cx="84240" cy="65520"/>
              </p14:xfrm>
            </p:contentPart>
          </mc:Choice>
          <mc:Fallback>
            <p:pic>
              <p:nvPicPr>
                <p:cNvPr id="396" name="Freihand 395">
                  <a:extLst>
                    <a:ext uri="{FF2B5EF4-FFF2-40B4-BE49-F238E27FC236}">
                      <a16:creationId xmlns:a16="http://schemas.microsoft.com/office/drawing/2014/main" id="{92A44193-7F08-478D-A582-62026DE5B382}"/>
                    </a:ext>
                  </a:extLst>
                </p:cNvPr>
                <p:cNvPicPr/>
                <p:nvPr/>
              </p:nvPicPr>
              <p:blipFill>
                <a:blip r:embed="rId619"/>
                <a:stretch>
                  <a:fillRect/>
                </a:stretch>
              </p:blipFill>
              <p:spPr>
                <a:xfrm>
                  <a:off x="3928973" y="4113067"/>
                  <a:ext cx="9288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397" name="Freihand 396">
                  <a:extLst>
                    <a:ext uri="{FF2B5EF4-FFF2-40B4-BE49-F238E27FC236}">
                      <a16:creationId xmlns:a16="http://schemas.microsoft.com/office/drawing/2014/main" id="{2D612D67-FE60-41FB-8F92-AE52EE3BEAA4}"/>
                    </a:ext>
                  </a:extLst>
                </p14:cNvPr>
                <p14:cNvContentPartPr/>
                <p14:nvPr/>
              </p14:nvContentPartPr>
              <p14:xfrm>
                <a:off x="4148933" y="4122427"/>
                <a:ext cx="15120" cy="72360"/>
              </p14:xfrm>
            </p:contentPart>
          </mc:Choice>
          <mc:Fallback>
            <p:pic>
              <p:nvPicPr>
                <p:cNvPr id="397" name="Freihand 396">
                  <a:extLst>
                    <a:ext uri="{FF2B5EF4-FFF2-40B4-BE49-F238E27FC236}">
                      <a16:creationId xmlns:a16="http://schemas.microsoft.com/office/drawing/2014/main" id="{2D612D67-FE60-41FB-8F92-AE52EE3BEAA4}"/>
                    </a:ext>
                  </a:extLst>
                </p:cNvPr>
                <p:cNvPicPr/>
                <p:nvPr/>
              </p:nvPicPr>
              <p:blipFill>
                <a:blip r:embed="rId621"/>
                <a:stretch>
                  <a:fillRect/>
                </a:stretch>
              </p:blipFill>
              <p:spPr>
                <a:xfrm>
                  <a:off x="4144613" y="4118107"/>
                  <a:ext cx="237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398" name="Freihand 397">
                  <a:extLst>
                    <a:ext uri="{FF2B5EF4-FFF2-40B4-BE49-F238E27FC236}">
                      <a16:creationId xmlns:a16="http://schemas.microsoft.com/office/drawing/2014/main" id="{61698535-B0D5-46E9-9BD3-5B25F546FC34}"/>
                    </a:ext>
                  </a:extLst>
                </p14:cNvPr>
                <p14:cNvContentPartPr/>
                <p14:nvPr/>
              </p14:nvContentPartPr>
              <p14:xfrm>
                <a:off x="4115093" y="4162387"/>
                <a:ext cx="64440" cy="2880"/>
              </p14:xfrm>
            </p:contentPart>
          </mc:Choice>
          <mc:Fallback>
            <p:pic>
              <p:nvPicPr>
                <p:cNvPr id="398" name="Freihand 397">
                  <a:extLst>
                    <a:ext uri="{FF2B5EF4-FFF2-40B4-BE49-F238E27FC236}">
                      <a16:creationId xmlns:a16="http://schemas.microsoft.com/office/drawing/2014/main" id="{61698535-B0D5-46E9-9BD3-5B25F546FC34}"/>
                    </a:ext>
                  </a:extLst>
                </p:cNvPr>
                <p:cNvPicPr/>
                <p:nvPr/>
              </p:nvPicPr>
              <p:blipFill>
                <a:blip r:embed="rId623"/>
                <a:stretch>
                  <a:fillRect/>
                </a:stretch>
              </p:blipFill>
              <p:spPr>
                <a:xfrm>
                  <a:off x="4110773" y="4158067"/>
                  <a:ext cx="730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399" name="Freihand 398">
                  <a:extLst>
                    <a:ext uri="{FF2B5EF4-FFF2-40B4-BE49-F238E27FC236}">
                      <a16:creationId xmlns:a16="http://schemas.microsoft.com/office/drawing/2014/main" id="{C5BD2EAF-BECE-41A6-8CE3-229A604F1FE3}"/>
                    </a:ext>
                  </a:extLst>
                </p14:cNvPr>
                <p14:cNvContentPartPr/>
                <p14:nvPr/>
              </p14:nvContentPartPr>
              <p14:xfrm>
                <a:off x="4219133" y="4084267"/>
                <a:ext cx="126720" cy="108360"/>
              </p14:xfrm>
            </p:contentPart>
          </mc:Choice>
          <mc:Fallback>
            <p:pic>
              <p:nvPicPr>
                <p:cNvPr id="399" name="Freihand 398">
                  <a:extLst>
                    <a:ext uri="{FF2B5EF4-FFF2-40B4-BE49-F238E27FC236}">
                      <a16:creationId xmlns:a16="http://schemas.microsoft.com/office/drawing/2014/main" id="{C5BD2EAF-BECE-41A6-8CE3-229A604F1FE3}"/>
                    </a:ext>
                  </a:extLst>
                </p:cNvPr>
                <p:cNvPicPr/>
                <p:nvPr/>
              </p:nvPicPr>
              <p:blipFill>
                <a:blip r:embed="rId625"/>
                <a:stretch>
                  <a:fillRect/>
                </a:stretch>
              </p:blipFill>
              <p:spPr>
                <a:xfrm>
                  <a:off x="4214813" y="4079947"/>
                  <a:ext cx="1353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400" name="Freihand 399">
                  <a:extLst>
                    <a:ext uri="{FF2B5EF4-FFF2-40B4-BE49-F238E27FC236}">
                      <a16:creationId xmlns:a16="http://schemas.microsoft.com/office/drawing/2014/main" id="{706DBDDB-3C6B-4B48-B257-D0CFFF50BDC1}"/>
                    </a:ext>
                  </a:extLst>
                </p14:cNvPr>
                <p14:cNvContentPartPr/>
                <p14:nvPr/>
              </p14:nvContentPartPr>
              <p14:xfrm>
                <a:off x="4374653" y="4081027"/>
                <a:ext cx="65880" cy="105840"/>
              </p14:xfrm>
            </p:contentPart>
          </mc:Choice>
          <mc:Fallback>
            <p:pic>
              <p:nvPicPr>
                <p:cNvPr id="400" name="Freihand 399">
                  <a:extLst>
                    <a:ext uri="{FF2B5EF4-FFF2-40B4-BE49-F238E27FC236}">
                      <a16:creationId xmlns:a16="http://schemas.microsoft.com/office/drawing/2014/main" id="{706DBDDB-3C6B-4B48-B257-D0CFFF50BDC1}"/>
                    </a:ext>
                  </a:extLst>
                </p:cNvPr>
                <p:cNvPicPr/>
                <p:nvPr/>
              </p:nvPicPr>
              <p:blipFill>
                <a:blip r:embed="rId627"/>
                <a:stretch>
                  <a:fillRect/>
                </a:stretch>
              </p:blipFill>
              <p:spPr>
                <a:xfrm>
                  <a:off x="4370333" y="4076707"/>
                  <a:ext cx="745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401" name="Freihand 400">
                  <a:extLst>
                    <a:ext uri="{FF2B5EF4-FFF2-40B4-BE49-F238E27FC236}">
                      <a16:creationId xmlns:a16="http://schemas.microsoft.com/office/drawing/2014/main" id="{8F77E720-93A8-408A-B64C-D10B9192876A}"/>
                    </a:ext>
                  </a:extLst>
                </p14:cNvPr>
                <p14:cNvContentPartPr/>
                <p14:nvPr/>
              </p14:nvContentPartPr>
              <p14:xfrm>
                <a:off x="4462493" y="4083547"/>
                <a:ext cx="88200" cy="85680"/>
              </p14:xfrm>
            </p:contentPart>
          </mc:Choice>
          <mc:Fallback>
            <p:pic>
              <p:nvPicPr>
                <p:cNvPr id="401" name="Freihand 400">
                  <a:extLst>
                    <a:ext uri="{FF2B5EF4-FFF2-40B4-BE49-F238E27FC236}">
                      <a16:creationId xmlns:a16="http://schemas.microsoft.com/office/drawing/2014/main" id="{8F77E720-93A8-408A-B64C-D10B9192876A}"/>
                    </a:ext>
                  </a:extLst>
                </p:cNvPr>
                <p:cNvPicPr/>
                <p:nvPr/>
              </p:nvPicPr>
              <p:blipFill>
                <a:blip r:embed="rId629"/>
                <a:stretch>
                  <a:fillRect/>
                </a:stretch>
              </p:blipFill>
              <p:spPr>
                <a:xfrm>
                  <a:off x="4458173" y="4079227"/>
                  <a:ext cx="968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402" name="Freihand 401">
                  <a:extLst>
                    <a:ext uri="{FF2B5EF4-FFF2-40B4-BE49-F238E27FC236}">
                      <a16:creationId xmlns:a16="http://schemas.microsoft.com/office/drawing/2014/main" id="{47832FDE-3365-46E7-92FC-27D17C594C45}"/>
                    </a:ext>
                  </a:extLst>
                </p14:cNvPr>
                <p14:cNvContentPartPr/>
                <p14:nvPr/>
              </p14:nvContentPartPr>
              <p14:xfrm>
                <a:off x="4620173" y="4110907"/>
                <a:ext cx="360" cy="360"/>
              </p14:xfrm>
            </p:contentPart>
          </mc:Choice>
          <mc:Fallback>
            <p:pic>
              <p:nvPicPr>
                <p:cNvPr id="402" name="Freihand 401">
                  <a:extLst>
                    <a:ext uri="{FF2B5EF4-FFF2-40B4-BE49-F238E27FC236}">
                      <a16:creationId xmlns:a16="http://schemas.microsoft.com/office/drawing/2014/main" id="{47832FDE-3365-46E7-92FC-27D17C594C45}"/>
                    </a:ext>
                  </a:extLst>
                </p:cNvPr>
                <p:cNvPicPr/>
                <p:nvPr/>
              </p:nvPicPr>
              <p:blipFill>
                <a:blip r:embed="rId7"/>
                <a:stretch>
                  <a:fillRect/>
                </a:stretch>
              </p:blipFill>
              <p:spPr>
                <a:xfrm>
                  <a:off x="4615853" y="4106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403" name="Freihand 402">
                  <a:extLst>
                    <a:ext uri="{FF2B5EF4-FFF2-40B4-BE49-F238E27FC236}">
                      <a16:creationId xmlns:a16="http://schemas.microsoft.com/office/drawing/2014/main" id="{DCFCC6A8-6D15-4C6F-985E-E7B0C6C92C8E}"/>
                    </a:ext>
                  </a:extLst>
                </p14:cNvPr>
                <p14:cNvContentPartPr/>
                <p14:nvPr/>
              </p14:nvContentPartPr>
              <p14:xfrm>
                <a:off x="4668053" y="4066267"/>
                <a:ext cx="93960" cy="96480"/>
              </p14:xfrm>
            </p:contentPart>
          </mc:Choice>
          <mc:Fallback>
            <p:pic>
              <p:nvPicPr>
                <p:cNvPr id="403" name="Freihand 402">
                  <a:extLst>
                    <a:ext uri="{FF2B5EF4-FFF2-40B4-BE49-F238E27FC236}">
                      <a16:creationId xmlns:a16="http://schemas.microsoft.com/office/drawing/2014/main" id="{DCFCC6A8-6D15-4C6F-985E-E7B0C6C92C8E}"/>
                    </a:ext>
                  </a:extLst>
                </p:cNvPr>
                <p:cNvPicPr/>
                <p:nvPr/>
              </p:nvPicPr>
              <p:blipFill>
                <a:blip r:embed="rId632"/>
                <a:stretch>
                  <a:fillRect/>
                </a:stretch>
              </p:blipFill>
              <p:spPr>
                <a:xfrm>
                  <a:off x="4663733" y="4061947"/>
                  <a:ext cx="10260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404" name="Freihand 403">
                  <a:extLst>
                    <a:ext uri="{FF2B5EF4-FFF2-40B4-BE49-F238E27FC236}">
                      <a16:creationId xmlns:a16="http://schemas.microsoft.com/office/drawing/2014/main" id="{D9D8E0EA-38BF-47F4-BA67-04639CAD53B2}"/>
                    </a:ext>
                  </a:extLst>
                </p14:cNvPr>
                <p14:cNvContentPartPr/>
                <p14:nvPr/>
              </p14:nvContentPartPr>
              <p14:xfrm>
                <a:off x="4722053" y="4036027"/>
                <a:ext cx="192600" cy="111960"/>
              </p14:xfrm>
            </p:contentPart>
          </mc:Choice>
          <mc:Fallback>
            <p:pic>
              <p:nvPicPr>
                <p:cNvPr id="404" name="Freihand 403">
                  <a:extLst>
                    <a:ext uri="{FF2B5EF4-FFF2-40B4-BE49-F238E27FC236}">
                      <a16:creationId xmlns:a16="http://schemas.microsoft.com/office/drawing/2014/main" id="{D9D8E0EA-38BF-47F4-BA67-04639CAD53B2}"/>
                    </a:ext>
                  </a:extLst>
                </p:cNvPr>
                <p:cNvPicPr/>
                <p:nvPr/>
              </p:nvPicPr>
              <p:blipFill>
                <a:blip r:embed="rId634"/>
                <a:stretch>
                  <a:fillRect/>
                </a:stretch>
              </p:blipFill>
              <p:spPr>
                <a:xfrm>
                  <a:off x="4717733" y="4031707"/>
                  <a:ext cx="2012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405" name="Freihand 404">
                  <a:extLst>
                    <a:ext uri="{FF2B5EF4-FFF2-40B4-BE49-F238E27FC236}">
                      <a16:creationId xmlns:a16="http://schemas.microsoft.com/office/drawing/2014/main" id="{C4E08339-6274-46CC-9692-821C075F4A6C}"/>
                    </a:ext>
                  </a:extLst>
                </p14:cNvPr>
                <p14:cNvContentPartPr/>
                <p14:nvPr/>
              </p14:nvContentPartPr>
              <p14:xfrm>
                <a:off x="4826453" y="3990307"/>
                <a:ext cx="68760" cy="84240"/>
              </p14:xfrm>
            </p:contentPart>
          </mc:Choice>
          <mc:Fallback>
            <p:pic>
              <p:nvPicPr>
                <p:cNvPr id="405" name="Freihand 404">
                  <a:extLst>
                    <a:ext uri="{FF2B5EF4-FFF2-40B4-BE49-F238E27FC236}">
                      <a16:creationId xmlns:a16="http://schemas.microsoft.com/office/drawing/2014/main" id="{C4E08339-6274-46CC-9692-821C075F4A6C}"/>
                    </a:ext>
                  </a:extLst>
                </p:cNvPr>
                <p:cNvPicPr/>
                <p:nvPr/>
              </p:nvPicPr>
              <p:blipFill>
                <a:blip r:embed="rId636"/>
                <a:stretch>
                  <a:fillRect/>
                </a:stretch>
              </p:blipFill>
              <p:spPr>
                <a:xfrm>
                  <a:off x="4822133" y="3985987"/>
                  <a:ext cx="774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406" name="Freihand 405">
                  <a:extLst>
                    <a:ext uri="{FF2B5EF4-FFF2-40B4-BE49-F238E27FC236}">
                      <a16:creationId xmlns:a16="http://schemas.microsoft.com/office/drawing/2014/main" id="{6C3EED15-C8DB-49C1-B584-6E08521D83AD}"/>
                    </a:ext>
                  </a:extLst>
                </p14:cNvPr>
                <p14:cNvContentPartPr/>
                <p14:nvPr/>
              </p14:nvContentPartPr>
              <p14:xfrm>
                <a:off x="4916093" y="4101187"/>
                <a:ext cx="57600" cy="58320"/>
              </p14:xfrm>
            </p:contentPart>
          </mc:Choice>
          <mc:Fallback>
            <p:pic>
              <p:nvPicPr>
                <p:cNvPr id="406" name="Freihand 405">
                  <a:extLst>
                    <a:ext uri="{FF2B5EF4-FFF2-40B4-BE49-F238E27FC236}">
                      <a16:creationId xmlns:a16="http://schemas.microsoft.com/office/drawing/2014/main" id="{6C3EED15-C8DB-49C1-B584-6E08521D83AD}"/>
                    </a:ext>
                  </a:extLst>
                </p:cNvPr>
                <p:cNvPicPr/>
                <p:nvPr/>
              </p:nvPicPr>
              <p:blipFill>
                <a:blip r:embed="rId638"/>
                <a:stretch>
                  <a:fillRect/>
                </a:stretch>
              </p:blipFill>
              <p:spPr>
                <a:xfrm>
                  <a:off x="4911773" y="4096867"/>
                  <a:ext cx="66240" cy="66960"/>
                </a:xfrm>
                <a:prstGeom prst="rect">
                  <a:avLst/>
                </a:prstGeom>
              </p:spPr>
            </p:pic>
          </mc:Fallback>
        </mc:AlternateContent>
      </p:grpSp>
      <p:grpSp>
        <p:nvGrpSpPr>
          <p:cNvPr id="414" name="Gruppieren 413">
            <a:extLst>
              <a:ext uri="{FF2B5EF4-FFF2-40B4-BE49-F238E27FC236}">
                <a16:creationId xmlns:a16="http://schemas.microsoft.com/office/drawing/2014/main" id="{4C16410F-03CF-4BB7-A3CD-AAC00D8BF215}"/>
              </a:ext>
            </a:extLst>
          </p:cNvPr>
          <p:cNvGrpSpPr/>
          <p:nvPr/>
        </p:nvGrpSpPr>
        <p:grpSpPr>
          <a:xfrm>
            <a:off x="5092493" y="3908227"/>
            <a:ext cx="610920" cy="175680"/>
            <a:chOff x="5092493" y="3908227"/>
            <a:chExt cx="610920" cy="175680"/>
          </a:xfrm>
        </p:grpSpPr>
        <mc:AlternateContent xmlns:mc="http://schemas.openxmlformats.org/markup-compatibility/2006">
          <mc:Choice xmlns:p14="http://schemas.microsoft.com/office/powerpoint/2010/main" Requires="p14">
            <p:contentPart p14:bwMode="auto" r:id="rId639">
              <p14:nvContentPartPr>
                <p14:cNvPr id="408" name="Freihand 407">
                  <a:extLst>
                    <a:ext uri="{FF2B5EF4-FFF2-40B4-BE49-F238E27FC236}">
                      <a16:creationId xmlns:a16="http://schemas.microsoft.com/office/drawing/2014/main" id="{47FEFE51-633B-4118-93F9-8139C0ECEA04}"/>
                    </a:ext>
                  </a:extLst>
                </p14:cNvPr>
                <p14:cNvContentPartPr/>
                <p14:nvPr/>
              </p14:nvContentPartPr>
              <p14:xfrm>
                <a:off x="5092493" y="4025227"/>
                <a:ext cx="123840" cy="3600"/>
              </p14:xfrm>
            </p:contentPart>
          </mc:Choice>
          <mc:Fallback>
            <p:pic>
              <p:nvPicPr>
                <p:cNvPr id="408" name="Freihand 407">
                  <a:extLst>
                    <a:ext uri="{FF2B5EF4-FFF2-40B4-BE49-F238E27FC236}">
                      <a16:creationId xmlns:a16="http://schemas.microsoft.com/office/drawing/2014/main" id="{47FEFE51-633B-4118-93F9-8139C0ECEA04}"/>
                    </a:ext>
                  </a:extLst>
                </p:cNvPr>
                <p:cNvPicPr/>
                <p:nvPr/>
              </p:nvPicPr>
              <p:blipFill>
                <a:blip r:embed="rId640"/>
                <a:stretch>
                  <a:fillRect/>
                </a:stretch>
              </p:blipFill>
              <p:spPr>
                <a:xfrm>
                  <a:off x="5088173" y="4020907"/>
                  <a:ext cx="1324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409" name="Freihand 408">
                  <a:extLst>
                    <a:ext uri="{FF2B5EF4-FFF2-40B4-BE49-F238E27FC236}">
                      <a16:creationId xmlns:a16="http://schemas.microsoft.com/office/drawing/2014/main" id="{F409E179-A068-47BA-A16B-5419E9E3FDE6}"/>
                    </a:ext>
                  </a:extLst>
                </p14:cNvPr>
                <p14:cNvContentPartPr/>
                <p14:nvPr/>
              </p14:nvContentPartPr>
              <p14:xfrm>
                <a:off x="5107973" y="4059067"/>
                <a:ext cx="106560" cy="14760"/>
              </p14:xfrm>
            </p:contentPart>
          </mc:Choice>
          <mc:Fallback>
            <p:pic>
              <p:nvPicPr>
                <p:cNvPr id="409" name="Freihand 408">
                  <a:extLst>
                    <a:ext uri="{FF2B5EF4-FFF2-40B4-BE49-F238E27FC236}">
                      <a16:creationId xmlns:a16="http://schemas.microsoft.com/office/drawing/2014/main" id="{F409E179-A068-47BA-A16B-5419E9E3FDE6}"/>
                    </a:ext>
                  </a:extLst>
                </p:cNvPr>
                <p:cNvPicPr/>
                <p:nvPr/>
              </p:nvPicPr>
              <p:blipFill>
                <a:blip r:embed="rId642"/>
                <a:stretch>
                  <a:fillRect/>
                </a:stretch>
              </p:blipFill>
              <p:spPr>
                <a:xfrm>
                  <a:off x="5103653" y="4054747"/>
                  <a:ext cx="11520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410" name="Freihand 409">
                  <a:extLst>
                    <a:ext uri="{FF2B5EF4-FFF2-40B4-BE49-F238E27FC236}">
                      <a16:creationId xmlns:a16="http://schemas.microsoft.com/office/drawing/2014/main" id="{C2D65FFD-08CD-44AC-9FA6-6CF25FB4F332}"/>
                    </a:ext>
                  </a:extLst>
                </p14:cNvPr>
                <p14:cNvContentPartPr/>
                <p14:nvPr/>
              </p14:nvContentPartPr>
              <p14:xfrm>
                <a:off x="5304533" y="3954667"/>
                <a:ext cx="60840" cy="129240"/>
              </p14:xfrm>
            </p:contentPart>
          </mc:Choice>
          <mc:Fallback>
            <p:pic>
              <p:nvPicPr>
                <p:cNvPr id="410" name="Freihand 409">
                  <a:extLst>
                    <a:ext uri="{FF2B5EF4-FFF2-40B4-BE49-F238E27FC236}">
                      <a16:creationId xmlns:a16="http://schemas.microsoft.com/office/drawing/2014/main" id="{C2D65FFD-08CD-44AC-9FA6-6CF25FB4F332}"/>
                    </a:ext>
                  </a:extLst>
                </p:cNvPr>
                <p:cNvPicPr/>
                <p:nvPr/>
              </p:nvPicPr>
              <p:blipFill>
                <a:blip r:embed="rId644"/>
                <a:stretch>
                  <a:fillRect/>
                </a:stretch>
              </p:blipFill>
              <p:spPr>
                <a:xfrm>
                  <a:off x="5300213" y="3950347"/>
                  <a:ext cx="6948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411" name="Freihand 410">
                  <a:extLst>
                    <a:ext uri="{FF2B5EF4-FFF2-40B4-BE49-F238E27FC236}">
                      <a16:creationId xmlns:a16="http://schemas.microsoft.com/office/drawing/2014/main" id="{ED638868-A70D-430E-9E4F-D69D765839D1}"/>
                    </a:ext>
                  </a:extLst>
                </p14:cNvPr>
                <p14:cNvContentPartPr/>
                <p14:nvPr/>
              </p14:nvContentPartPr>
              <p14:xfrm>
                <a:off x="5450333" y="3953227"/>
                <a:ext cx="94320" cy="99000"/>
              </p14:xfrm>
            </p:contentPart>
          </mc:Choice>
          <mc:Fallback>
            <p:pic>
              <p:nvPicPr>
                <p:cNvPr id="411" name="Freihand 410">
                  <a:extLst>
                    <a:ext uri="{FF2B5EF4-FFF2-40B4-BE49-F238E27FC236}">
                      <a16:creationId xmlns:a16="http://schemas.microsoft.com/office/drawing/2014/main" id="{ED638868-A70D-430E-9E4F-D69D765839D1}"/>
                    </a:ext>
                  </a:extLst>
                </p:cNvPr>
                <p:cNvPicPr/>
                <p:nvPr/>
              </p:nvPicPr>
              <p:blipFill>
                <a:blip r:embed="rId646"/>
                <a:stretch>
                  <a:fillRect/>
                </a:stretch>
              </p:blipFill>
              <p:spPr>
                <a:xfrm>
                  <a:off x="5446013" y="3948907"/>
                  <a:ext cx="1029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412" name="Freihand 411">
                  <a:extLst>
                    <a:ext uri="{FF2B5EF4-FFF2-40B4-BE49-F238E27FC236}">
                      <a16:creationId xmlns:a16="http://schemas.microsoft.com/office/drawing/2014/main" id="{1E45B92F-B7B4-47E4-A6BD-20B6FE72AA26}"/>
                    </a:ext>
                  </a:extLst>
                </p14:cNvPr>
                <p14:cNvContentPartPr/>
                <p14:nvPr/>
              </p14:nvContentPartPr>
              <p14:xfrm>
                <a:off x="5572013" y="3950707"/>
                <a:ext cx="62280" cy="110520"/>
              </p14:xfrm>
            </p:contentPart>
          </mc:Choice>
          <mc:Fallback>
            <p:pic>
              <p:nvPicPr>
                <p:cNvPr id="412" name="Freihand 411">
                  <a:extLst>
                    <a:ext uri="{FF2B5EF4-FFF2-40B4-BE49-F238E27FC236}">
                      <a16:creationId xmlns:a16="http://schemas.microsoft.com/office/drawing/2014/main" id="{1E45B92F-B7B4-47E4-A6BD-20B6FE72AA26}"/>
                    </a:ext>
                  </a:extLst>
                </p:cNvPr>
                <p:cNvPicPr/>
                <p:nvPr/>
              </p:nvPicPr>
              <p:blipFill>
                <a:blip r:embed="rId648"/>
                <a:stretch>
                  <a:fillRect/>
                </a:stretch>
              </p:blipFill>
              <p:spPr>
                <a:xfrm>
                  <a:off x="5567693" y="3946387"/>
                  <a:ext cx="709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413" name="Freihand 412">
                  <a:extLst>
                    <a:ext uri="{FF2B5EF4-FFF2-40B4-BE49-F238E27FC236}">
                      <a16:creationId xmlns:a16="http://schemas.microsoft.com/office/drawing/2014/main" id="{3A792C7C-967A-401D-8830-BA8B3E81DB9B}"/>
                    </a:ext>
                  </a:extLst>
                </p14:cNvPr>
                <p14:cNvContentPartPr/>
                <p14:nvPr/>
              </p14:nvContentPartPr>
              <p14:xfrm>
                <a:off x="5610893" y="3908227"/>
                <a:ext cx="92520" cy="19800"/>
              </p14:xfrm>
            </p:contentPart>
          </mc:Choice>
          <mc:Fallback>
            <p:pic>
              <p:nvPicPr>
                <p:cNvPr id="413" name="Freihand 412">
                  <a:extLst>
                    <a:ext uri="{FF2B5EF4-FFF2-40B4-BE49-F238E27FC236}">
                      <a16:creationId xmlns:a16="http://schemas.microsoft.com/office/drawing/2014/main" id="{3A792C7C-967A-401D-8830-BA8B3E81DB9B}"/>
                    </a:ext>
                  </a:extLst>
                </p:cNvPr>
                <p:cNvPicPr/>
                <p:nvPr/>
              </p:nvPicPr>
              <p:blipFill>
                <a:blip r:embed="rId650"/>
                <a:stretch>
                  <a:fillRect/>
                </a:stretch>
              </p:blipFill>
              <p:spPr>
                <a:xfrm>
                  <a:off x="5606573" y="3903907"/>
                  <a:ext cx="101160" cy="28440"/>
                </a:xfrm>
                <a:prstGeom prst="rect">
                  <a:avLst/>
                </a:prstGeom>
              </p:spPr>
            </p:pic>
          </mc:Fallback>
        </mc:AlternateContent>
      </p:grpSp>
      <p:grpSp>
        <p:nvGrpSpPr>
          <p:cNvPr id="420" name="Gruppieren 419">
            <a:extLst>
              <a:ext uri="{FF2B5EF4-FFF2-40B4-BE49-F238E27FC236}">
                <a16:creationId xmlns:a16="http://schemas.microsoft.com/office/drawing/2014/main" id="{7C1BBA2B-5D52-4B9B-97FD-9C973CDBB4E7}"/>
              </a:ext>
            </a:extLst>
          </p:cNvPr>
          <p:cNvGrpSpPr/>
          <p:nvPr/>
        </p:nvGrpSpPr>
        <p:grpSpPr>
          <a:xfrm>
            <a:off x="10538933" y="3324307"/>
            <a:ext cx="298440" cy="158760"/>
            <a:chOff x="10538933" y="3324307"/>
            <a:chExt cx="298440" cy="158760"/>
          </a:xfrm>
        </p:grpSpPr>
        <mc:AlternateContent xmlns:mc="http://schemas.openxmlformats.org/markup-compatibility/2006">
          <mc:Choice xmlns:p14="http://schemas.microsoft.com/office/powerpoint/2010/main" Requires="p14">
            <p:contentPart p14:bwMode="auto" r:id="rId651">
              <p14:nvContentPartPr>
                <p14:cNvPr id="415" name="Freihand 414">
                  <a:extLst>
                    <a:ext uri="{FF2B5EF4-FFF2-40B4-BE49-F238E27FC236}">
                      <a16:creationId xmlns:a16="http://schemas.microsoft.com/office/drawing/2014/main" id="{4222D937-604D-4764-9296-37D7713BF70C}"/>
                    </a:ext>
                  </a:extLst>
                </p14:cNvPr>
                <p14:cNvContentPartPr/>
                <p14:nvPr/>
              </p14:nvContentPartPr>
              <p14:xfrm>
                <a:off x="10538933" y="3331867"/>
                <a:ext cx="52920" cy="91080"/>
              </p14:xfrm>
            </p:contentPart>
          </mc:Choice>
          <mc:Fallback>
            <p:pic>
              <p:nvPicPr>
                <p:cNvPr id="415" name="Freihand 414">
                  <a:extLst>
                    <a:ext uri="{FF2B5EF4-FFF2-40B4-BE49-F238E27FC236}">
                      <a16:creationId xmlns:a16="http://schemas.microsoft.com/office/drawing/2014/main" id="{4222D937-604D-4764-9296-37D7713BF70C}"/>
                    </a:ext>
                  </a:extLst>
                </p:cNvPr>
                <p:cNvPicPr/>
                <p:nvPr/>
              </p:nvPicPr>
              <p:blipFill>
                <a:blip r:embed="rId652"/>
                <a:stretch>
                  <a:fillRect/>
                </a:stretch>
              </p:blipFill>
              <p:spPr>
                <a:xfrm>
                  <a:off x="10534613" y="3327547"/>
                  <a:ext cx="615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416" name="Freihand 415">
                  <a:extLst>
                    <a:ext uri="{FF2B5EF4-FFF2-40B4-BE49-F238E27FC236}">
                      <a16:creationId xmlns:a16="http://schemas.microsoft.com/office/drawing/2014/main" id="{35FCC719-5653-434A-A954-5C96003A1C46}"/>
                    </a:ext>
                  </a:extLst>
                </p14:cNvPr>
                <p14:cNvContentPartPr/>
                <p14:nvPr/>
              </p14:nvContentPartPr>
              <p14:xfrm>
                <a:off x="10577813" y="3374347"/>
                <a:ext cx="27000" cy="87480"/>
              </p14:xfrm>
            </p:contentPart>
          </mc:Choice>
          <mc:Fallback>
            <p:pic>
              <p:nvPicPr>
                <p:cNvPr id="416" name="Freihand 415">
                  <a:extLst>
                    <a:ext uri="{FF2B5EF4-FFF2-40B4-BE49-F238E27FC236}">
                      <a16:creationId xmlns:a16="http://schemas.microsoft.com/office/drawing/2014/main" id="{35FCC719-5653-434A-A954-5C96003A1C46}"/>
                    </a:ext>
                  </a:extLst>
                </p:cNvPr>
                <p:cNvPicPr/>
                <p:nvPr/>
              </p:nvPicPr>
              <p:blipFill>
                <a:blip r:embed="rId654"/>
                <a:stretch>
                  <a:fillRect/>
                </a:stretch>
              </p:blipFill>
              <p:spPr>
                <a:xfrm>
                  <a:off x="10573493" y="3370027"/>
                  <a:ext cx="356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417" name="Freihand 416">
                  <a:extLst>
                    <a:ext uri="{FF2B5EF4-FFF2-40B4-BE49-F238E27FC236}">
                      <a16:creationId xmlns:a16="http://schemas.microsoft.com/office/drawing/2014/main" id="{E053284C-F9C0-4D6D-88D0-6E078D5B312C}"/>
                    </a:ext>
                  </a:extLst>
                </p14:cNvPr>
                <p14:cNvContentPartPr/>
                <p14:nvPr/>
              </p14:nvContentPartPr>
              <p14:xfrm>
                <a:off x="10634693" y="3342307"/>
                <a:ext cx="54000" cy="118080"/>
              </p14:xfrm>
            </p:contentPart>
          </mc:Choice>
          <mc:Fallback>
            <p:pic>
              <p:nvPicPr>
                <p:cNvPr id="417" name="Freihand 416">
                  <a:extLst>
                    <a:ext uri="{FF2B5EF4-FFF2-40B4-BE49-F238E27FC236}">
                      <a16:creationId xmlns:a16="http://schemas.microsoft.com/office/drawing/2014/main" id="{E053284C-F9C0-4D6D-88D0-6E078D5B312C}"/>
                    </a:ext>
                  </a:extLst>
                </p:cNvPr>
                <p:cNvPicPr/>
                <p:nvPr/>
              </p:nvPicPr>
              <p:blipFill>
                <a:blip r:embed="rId656"/>
                <a:stretch>
                  <a:fillRect/>
                </a:stretch>
              </p:blipFill>
              <p:spPr>
                <a:xfrm>
                  <a:off x="10630373" y="3337987"/>
                  <a:ext cx="626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418" name="Freihand 417">
                  <a:extLst>
                    <a:ext uri="{FF2B5EF4-FFF2-40B4-BE49-F238E27FC236}">
                      <a16:creationId xmlns:a16="http://schemas.microsoft.com/office/drawing/2014/main" id="{3E1828CB-5EB5-4F47-9F93-B8CF789AC945}"/>
                    </a:ext>
                  </a:extLst>
                </p14:cNvPr>
                <p14:cNvContentPartPr/>
                <p14:nvPr/>
              </p14:nvContentPartPr>
              <p14:xfrm>
                <a:off x="10714253" y="3375787"/>
                <a:ext cx="69480" cy="107280"/>
              </p14:xfrm>
            </p:contentPart>
          </mc:Choice>
          <mc:Fallback>
            <p:pic>
              <p:nvPicPr>
                <p:cNvPr id="418" name="Freihand 417">
                  <a:extLst>
                    <a:ext uri="{FF2B5EF4-FFF2-40B4-BE49-F238E27FC236}">
                      <a16:creationId xmlns:a16="http://schemas.microsoft.com/office/drawing/2014/main" id="{3E1828CB-5EB5-4F47-9F93-B8CF789AC945}"/>
                    </a:ext>
                  </a:extLst>
                </p:cNvPr>
                <p:cNvPicPr/>
                <p:nvPr/>
              </p:nvPicPr>
              <p:blipFill>
                <a:blip r:embed="rId658"/>
                <a:stretch>
                  <a:fillRect/>
                </a:stretch>
              </p:blipFill>
              <p:spPr>
                <a:xfrm>
                  <a:off x="10709933" y="3371467"/>
                  <a:ext cx="781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419" name="Freihand 418">
                  <a:extLst>
                    <a:ext uri="{FF2B5EF4-FFF2-40B4-BE49-F238E27FC236}">
                      <a16:creationId xmlns:a16="http://schemas.microsoft.com/office/drawing/2014/main" id="{F32DB4C4-A0A9-424B-9F83-E54FE04D5EA9}"/>
                    </a:ext>
                  </a:extLst>
                </p14:cNvPr>
                <p14:cNvContentPartPr/>
                <p14:nvPr/>
              </p14:nvContentPartPr>
              <p14:xfrm>
                <a:off x="10741973" y="3324307"/>
                <a:ext cx="95400" cy="13680"/>
              </p14:xfrm>
            </p:contentPart>
          </mc:Choice>
          <mc:Fallback>
            <p:pic>
              <p:nvPicPr>
                <p:cNvPr id="419" name="Freihand 418">
                  <a:extLst>
                    <a:ext uri="{FF2B5EF4-FFF2-40B4-BE49-F238E27FC236}">
                      <a16:creationId xmlns:a16="http://schemas.microsoft.com/office/drawing/2014/main" id="{F32DB4C4-A0A9-424B-9F83-E54FE04D5EA9}"/>
                    </a:ext>
                  </a:extLst>
                </p:cNvPr>
                <p:cNvPicPr/>
                <p:nvPr/>
              </p:nvPicPr>
              <p:blipFill>
                <a:blip r:embed="rId660"/>
                <a:stretch>
                  <a:fillRect/>
                </a:stretch>
              </p:blipFill>
              <p:spPr>
                <a:xfrm>
                  <a:off x="10737653" y="3319987"/>
                  <a:ext cx="104040" cy="22320"/>
                </a:xfrm>
                <a:prstGeom prst="rect">
                  <a:avLst/>
                </a:prstGeom>
              </p:spPr>
            </p:pic>
          </mc:Fallback>
        </mc:AlternateContent>
      </p:grpSp>
    </p:spTree>
    <p:extLst>
      <p:ext uri="{BB962C8B-B14F-4D97-AF65-F5344CB8AC3E}">
        <p14:creationId xmlns:p14="http://schemas.microsoft.com/office/powerpoint/2010/main" val="37313429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Gerade Verbindung mit Pfeil 17"/>
          <p:cNvCxnSpPr/>
          <p:nvPr/>
        </p:nvCxnSpPr>
        <p:spPr>
          <a:xfrm flipV="1">
            <a:off x="1270218"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Shape 2"/>
          <p:cNvSpPr txBox="1"/>
          <p:nvPr/>
        </p:nvSpPr>
        <p:spPr>
          <a:xfrm>
            <a:off x="363085" y="-991"/>
            <a:ext cx="4577608" cy="53258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25" name="Gerade Verbindung mit Pfeil 24"/>
          <p:cNvCxnSpPr/>
          <p:nvPr/>
        </p:nvCxnSpPr>
        <p:spPr>
          <a:xfrm>
            <a:off x="1270218"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flipV="1">
            <a:off x="1270218"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a:off x="1270218"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flipV="1">
            <a:off x="1270218" y="1011999"/>
            <a:ext cx="2417001" cy="2286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Gerade Verbindung 25"/>
          <p:cNvCxnSpPr/>
          <p:nvPr/>
        </p:nvCxnSpPr>
        <p:spPr>
          <a:xfrm flipV="1">
            <a:off x="1270218" y="2044306"/>
            <a:ext cx="3222735" cy="8221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Gerade Verbindung 38"/>
          <p:cNvCxnSpPr/>
          <p:nvPr/>
        </p:nvCxnSpPr>
        <p:spPr>
          <a:xfrm>
            <a:off x="1923461" y="2710432"/>
            <a:ext cx="0" cy="35658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35" name="Textfeld 34"/>
          <p:cNvSpPr txBox="1"/>
          <p:nvPr/>
        </p:nvSpPr>
        <p:spPr>
          <a:xfrm>
            <a:off x="4529711" y="1886617"/>
            <a:ext cx="92044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(i</a:t>
            </a:r>
            <a:r>
              <a:rPr lang="de-DE" baseline="-25000" dirty="0"/>
              <a:t>1</a:t>
            </a:r>
            <a:r>
              <a:rPr lang="de-DE" dirty="0"/>
              <a:t>, G)</a:t>
            </a:r>
          </a:p>
        </p:txBody>
      </p:sp>
      <p:sp>
        <p:nvSpPr>
          <p:cNvPr id="36" name="Textfeld 35"/>
          <p:cNvSpPr txBox="1"/>
          <p:nvPr/>
        </p:nvSpPr>
        <p:spPr>
          <a:xfrm>
            <a:off x="939935"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38" name="Textfeld 37"/>
          <p:cNvSpPr txBox="1"/>
          <p:nvPr/>
        </p:nvSpPr>
        <p:spPr>
          <a:xfrm>
            <a:off x="4732409" y="3363676"/>
            <a:ext cx="287258" cy="343620"/>
          </a:xfrm>
          <a:prstGeom prst="rect">
            <a:avLst/>
          </a:prstGeom>
          <a:noFill/>
        </p:spPr>
        <p:txBody>
          <a:bodyPr wrap="none" rtlCol="0">
            <a:spAutoFit/>
          </a:bodyPr>
          <a:lstStyle/>
          <a:p>
            <a:r>
              <a:rPr lang="de-DE" sz="1633" dirty="0"/>
              <a:t>Y</a:t>
            </a:r>
          </a:p>
        </p:txBody>
      </p:sp>
      <p:sp>
        <p:nvSpPr>
          <p:cNvPr id="40" name="Textfeld 39"/>
          <p:cNvSpPr txBox="1"/>
          <p:nvPr/>
        </p:nvSpPr>
        <p:spPr>
          <a:xfrm>
            <a:off x="1008921" y="3755622"/>
            <a:ext cx="232756" cy="343620"/>
          </a:xfrm>
          <a:prstGeom prst="rect">
            <a:avLst/>
          </a:prstGeom>
          <a:noFill/>
        </p:spPr>
        <p:txBody>
          <a:bodyPr wrap="none" rtlCol="0">
            <a:spAutoFit/>
          </a:bodyPr>
          <a:lstStyle/>
          <a:p>
            <a:r>
              <a:rPr lang="de-DE" sz="1633" dirty="0"/>
              <a:t>i</a:t>
            </a:r>
          </a:p>
        </p:txBody>
      </p:sp>
      <p:sp>
        <p:nvSpPr>
          <p:cNvPr id="48" name="Textfeld 47"/>
          <p:cNvSpPr txBox="1"/>
          <p:nvPr/>
        </p:nvSpPr>
        <p:spPr>
          <a:xfrm>
            <a:off x="4732409" y="6360166"/>
            <a:ext cx="287258" cy="343620"/>
          </a:xfrm>
          <a:prstGeom prst="rect">
            <a:avLst/>
          </a:prstGeom>
          <a:noFill/>
        </p:spPr>
        <p:txBody>
          <a:bodyPr wrap="none" rtlCol="0">
            <a:spAutoFit/>
          </a:bodyPr>
          <a:lstStyle/>
          <a:p>
            <a:r>
              <a:rPr lang="de-DE" sz="1633" dirty="0"/>
              <a:t>Y</a:t>
            </a:r>
          </a:p>
        </p:txBody>
      </p:sp>
      <p:sp>
        <p:nvSpPr>
          <p:cNvPr id="51" name="Textfeld 50"/>
          <p:cNvSpPr txBox="1"/>
          <p:nvPr/>
        </p:nvSpPr>
        <p:spPr>
          <a:xfrm>
            <a:off x="943596" y="4147568"/>
            <a:ext cx="303288" cy="343620"/>
          </a:xfrm>
          <a:prstGeom prst="rect">
            <a:avLst/>
          </a:prstGeom>
          <a:noFill/>
        </p:spPr>
        <p:txBody>
          <a:bodyPr wrap="none" rtlCol="0">
            <a:spAutoFit/>
          </a:bodyPr>
          <a:lstStyle/>
          <a:p>
            <a:r>
              <a:rPr lang="de-DE" sz="1633" dirty="0"/>
              <a:t>i</a:t>
            </a:r>
            <a:r>
              <a:rPr lang="de-DE" sz="1633" baseline="-25000" dirty="0"/>
              <a:t>1</a:t>
            </a:r>
            <a:endParaRPr lang="de-DE" sz="1633" dirty="0"/>
          </a:p>
        </p:txBody>
      </p:sp>
      <p:cxnSp>
        <p:nvCxnSpPr>
          <p:cNvPr id="50" name="Gerade Verbindung 49"/>
          <p:cNvCxnSpPr/>
          <p:nvPr/>
        </p:nvCxnSpPr>
        <p:spPr>
          <a:xfrm>
            <a:off x="1596840" y="4103967"/>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3702471" y="5890256"/>
            <a:ext cx="740908" cy="427361"/>
          </a:xfrm>
          <a:prstGeom prst="rect">
            <a:avLst/>
          </a:prstGeom>
          <a:noFill/>
        </p:spPr>
        <p:txBody>
          <a:bodyPr wrap="none" rtlCol="0">
            <a:spAutoFit/>
          </a:bodyPr>
          <a:lstStyle/>
          <a:p>
            <a:r>
              <a:rPr lang="de-DE" sz="2177" b="1" dirty="0"/>
              <a:t>IS(G)</a:t>
            </a:r>
          </a:p>
        </p:txBody>
      </p:sp>
      <p:sp>
        <p:nvSpPr>
          <p:cNvPr id="58" name="Textfeld 57"/>
          <p:cNvSpPr txBox="1"/>
          <p:nvPr/>
        </p:nvSpPr>
        <p:spPr>
          <a:xfrm>
            <a:off x="3948517" y="2702003"/>
            <a:ext cx="779381" cy="369332"/>
          </a:xfrm>
          <a:prstGeom prst="rect">
            <a:avLst/>
          </a:prstGeom>
          <a:noFill/>
        </p:spPr>
        <p:txBody>
          <a:bodyPr wrap="none" rtlCol="0">
            <a:spAutoFit/>
          </a:bodyPr>
          <a:lstStyle/>
          <a:p>
            <a:r>
              <a:rPr lang="de-DE" dirty="0">
                <a:solidFill>
                  <a:prstClr val="black"/>
                </a:solidFill>
                <a:latin typeface="Arial" panose="020B0604020202020204" pitchFamily="34" charset="0"/>
                <a:cs typeface="Arial" panose="020B0604020202020204" pitchFamily="34" charset="0"/>
              </a:rPr>
              <a:t>∆G </a:t>
            </a:r>
            <a:r>
              <a:rPr lang="de-DE" sz="1633" dirty="0"/>
              <a:t>&gt;0</a:t>
            </a:r>
          </a:p>
        </p:txBody>
      </p:sp>
      <p:cxnSp>
        <p:nvCxnSpPr>
          <p:cNvPr id="66" name="Gerade Verbindung 65"/>
          <p:cNvCxnSpPr/>
          <p:nvPr/>
        </p:nvCxnSpPr>
        <p:spPr>
          <a:xfrm flipH="1">
            <a:off x="1270218" y="4343541"/>
            <a:ext cx="653244"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69" name="Textfeld 68"/>
          <p:cNvSpPr txBox="1"/>
          <p:nvPr/>
        </p:nvSpPr>
        <p:spPr>
          <a:xfrm>
            <a:off x="7634924" y="2028741"/>
            <a:ext cx="184731" cy="343620"/>
          </a:xfrm>
          <a:prstGeom prst="rect">
            <a:avLst/>
          </a:prstGeom>
          <a:noFill/>
        </p:spPr>
        <p:txBody>
          <a:bodyPr wrap="none" rtlCol="0">
            <a:spAutoFit/>
          </a:bodyPr>
          <a:lstStyle/>
          <a:p>
            <a:endParaRPr lang="de-DE" sz="1633" dirty="0"/>
          </a:p>
        </p:txBody>
      </p:sp>
      <p:sp>
        <p:nvSpPr>
          <p:cNvPr id="70" name="Textfeld 69"/>
          <p:cNvSpPr txBox="1"/>
          <p:nvPr/>
        </p:nvSpPr>
        <p:spPr>
          <a:xfrm>
            <a:off x="3477059" y="75070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41" name="Textfeld 40"/>
          <p:cNvSpPr txBox="1"/>
          <p:nvPr/>
        </p:nvSpPr>
        <p:spPr>
          <a:xfrm>
            <a:off x="98155" y="2637525"/>
            <a:ext cx="952545" cy="388001"/>
          </a:xfrm>
          <a:prstGeom prst="rect">
            <a:avLst/>
          </a:prstGeom>
          <a:noFill/>
        </p:spPr>
        <p:txBody>
          <a:bodyPr wrap="square" rtlCol="0">
            <a:noAutofit/>
          </a:bodyPr>
          <a:lstStyle/>
          <a:p>
            <a:pPr lvl="0">
              <a:lnSpc>
                <a:spcPct val="140000"/>
              </a:lnSpc>
              <a:spcBef>
                <a:spcPct val="20000"/>
              </a:spcBef>
            </a:pPr>
            <a:r>
              <a:rPr lang="de-DE" sz="1200" dirty="0">
                <a:solidFill>
                  <a:prstClr val="black"/>
                </a:solidFill>
                <a:latin typeface="Arial" panose="020B0604020202020204" pitchFamily="34" charset="0"/>
                <a:cs typeface="Arial" panose="020B0604020202020204" pitchFamily="34" charset="0"/>
              </a:rPr>
              <a:t>C</a:t>
            </a:r>
            <a:r>
              <a:rPr lang="de-DE" sz="1200" baseline="-25000" dirty="0">
                <a:solidFill>
                  <a:prstClr val="black"/>
                </a:solidFill>
                <a:latin typeface="Arial" panose="020B0604020202020204" pitchFamily="34" charset="0"/>
                <a:cs typeface="Arial" panose="020B0604020202020204" pitchFamily="34" charset="0"/>
              </a:rPr>
              <a:t>0</a:t>
            </a:r>
            <a:r>
              <a:rPr lang="de-DE" sz="1200" dirty="0">
                <a:solidFill>
                  <a:prstClr val="black"/>
                </a:solidFill>
                <a:latin typeface="Arial" panose="020B0604020202020204" pitchFamily="34" charset="0"/>
                <a:cs typeface="Arial" panose="020B0604020202020204" pitchFamily="34" charset="0"/>
              </a:rPr>
              <a:t>+I(i</a:t>
            </a:r>
            <a:r>
              <a:rPr lang="de-DE" sz="1200" baseline="-25000" dirty="0">
                <a:solidFill>
                  <a:prstClr val="black"/>
                </a:solidFill>
                <a:latin typeface="Arial" panose="020B0604020202020204" pitchFamily="34" charset="0"/>
                <a:cs typeface="Arial" panose="020B0604020202020204" pitchFamily="34" charset="0"/>
              </a:rPr>
              <a:t>1</a:t>
            </a:r>
            <a:r>
              <a:rPr lang="de-DE" sz="1200" dirty="0">
                <a:solidFill>
                  <a:prstClr val="black"/>
                </a:solidFill>
                <a:latin typeface="Arial" panose="020B0604020202020204" pitchFamily="34" charset="0"/>
                <a:cs typeface="Arial" panose="020B0604020202020204" pitchFamily="34" charset="0"/>
              </a:rPr>
              <a:t>)+G</a:t>
            </a:r>
            <a:endParaRPr lang="en-US" sz="1996" dirty="0">
              <a:solidFill>
                <a:prstClr val="black"/>
              </a:solidFill>
              <a:latin typeface="Arial" panose="020B0604020202020204" pitchFamily="34" charset="0"/>
              <a:cs typeface="Arial" panose="020B0604020202020204" pitchFamily="34" charset="0"/>
            </a:endParaRPr>
          </a:p>
          <a:p>
            <a:endParaRPr lang="de-DE" sz="2540" dirty="0"/>
          </a:p>
          <a:p>
            <a:endParaRPr lang="de-DE" sz="2540" dirty="0"/>
          </a:p>
        </p:txBody>
      </p:sp>
      <p:sp>
        <p:nvSpPr>
          <p:cNvPr id="55" name="Textfeld 54"/>
          <p:cNvSpPr txBox="1"/>
          <p:nvPr/>
        </p:nvSpPr>
        <p:spPr>
          <a:xfrm>
            <a:off x="1575186" y="6324416"/>
            <a:ext cx="981359"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i</a:t>
            </a:r>
            <a:r>
              <a:rPr lang="de-DE" baseline="-25000" dirty="0"/>
              <a:t>1</a:t>
            </a:r>
            <a:r>
              <a:rPr lang="de-DE" dirty="0"/>
              <a:t>, G</a:t>
            </a:r>
            <a:r>
              <a:rPr lang="de-DE" dirty="0">
                <a:solidFill>
                  <a:srgbClr val="000000"/>
                </a:solidFill>
              </a:rPr>
              <a:t>)</a:t>
            </a:r>
            <a:endParaRPr lang="de-DE" dirty="0"/>
          </a:p>
        </p:txBody>
      </p:sp>
      <p:sp>
        <p:nvSpPr>
          <p:cNvPr id="65" name="TextShape 2"/>
          <p:cNvSpPr txBox="1"/>
          <p:nvPr/>
        </p:nvSpPr>
        <p:spPr>
          <a:xfrm>
            <a:off x="5026969" y="-9962"/>
            <a:ext cx="4964210" cy="532585"/>
          </a:xfrm>
          <a:prstGeom prst="rect">
            <a:avLst/>
          </a:prstGeom>
          <a:noFill/>
          <a:ln>
            <a:noFill/>
          </a:ln>
        </p:spPr>
        <p:txBody>
          <a:bodyPr lIns="81646" tIns="40823" rIns="81646" bIns="40823" anchor="ctr" anchorCtr="1"/>
          <a:lstStyle/>
          <a:p>
            <a:r>
              <a:rPr lang="de-DE" sz="2400" b="1" dirty="0"/>
              <a:t>+ </a:t>
            </a:r>
            <a:r>
              <a:rPr lang="el-GR" sz="2400" b="1" dirty="0">
                <a:latin typeface="Arial" panose="020B0604020202020204" pitchFamily="34" charset="0"/>
                <a:cs typeface="Arial" panose="020B0604020202020204" pitchFamily="34" charset="0"/>
              </a:rPr>
              <a:t>Δ</a:t>
            </a:r>
            <a:r>
              <a:rPr lang="de-DE" sz="2400" b="1" dirty="0">
                <a:latin typeface="Arial" panose="020B0604020202020204" pitchFamily="34" charset="0"/>
                <a:cs typeface="Arial" panose="020B0604020202020204" pitchFamily="34" charset="0"/>
              </a:rPr>
              <a:t>G</a:t>
            </a:r>
            <a:endParaRPr lang="de-DE" sz="2400" b="1" dirty="0"/>
          </a:p>
        </p:txBody>
      </p:sp>
      <p:sp>
        <p:nvSpPr>
          <p:cNvPr id="75" name="Textfeld 74"/>
          <p:cNvSpPr txBox="1"/>
          <p:nvPr/>
        </p:nvSpPr>
        <p:spPr>
          <a:xfrm>
            <a:off x="1238155" y="3284281"/>
            <a:ext cx="73930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G</a:t>
            </a:r>
            <a:r>
              <a:rPr lang="de-DE" dirty="0">
                <a:solidFill>
                  <a:srgbClr val="000000"/>
                </a:solidFill>
              </a:rPr>
              <a:t>)</a:t>
            </a:r>
            <a:endParaRPr lang="de-DE" dirty="0"/>
          </a:p>
        </p:txBody>
      </p:sp>
      <p:sp>
        <p:nvSpPr>
          <p:cNvPr id="47" name="Rechteck 46">
            <a:extLst>
              <a:ext uri="{FF2B5EF4-FFF2-40B4-BE49-F238E27FC236}">
                <a16:creationId xmlns:a16="http://schemas.microsoft.com/office/drawing/2014/main" id="{70AC08F9-2ADD-43D1-AF9D-7859030AAE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7ED89EE-024B-4BC8-9C79-180D5C2EE824}"/>
                  </a:ext>
                </a:extLst>
              </p14:cNvPr>
              <p14:cNvContentPartPr/>
              <p14:nvPr/>
            </p14:nvContentPartPr>
            <p14:xfrm>
              <a:off x="7092293" y="439800"/>
              <a:ext cx="825480" cy="36720"/>
            </p14:xfrm>
          </p:contentPart>
        </mc:Choice>
        <mc:Fallback>
          <p:pic>
            <p:nvPicPr>
              <p:cNvPr id="2" name="Freihand 1">
                <a:extLst>
                  <a:ext uri="{FF2B5EF4-FFF2-40B4-BE49-F238E27FC236}">
                    <a16:creationId xmlns:a16="http://schemas.microsoft.com/office/drawing/2014/main" id="{F7ED89EE-024B-4BC8-9C79-180D5C2EE824}"/>
                  </a:ext>
                </a:extLst>
              </p:cNvPr>
              <p:cNvPicPr/>
              <p:nvPr/>
            </p:nvPicPr>
            <p:blipFill>
              <a:blip r:embed="rId4"/>
              <a:stretch>
                <a:fillRect/>
              </a:stretch>
            </p:blipFill>
            <p:spPr>
              <a:xfrm>
                <a:off x="7087973" y="435480"/>
                <a:ext cx="83412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B8A32BAA-9315-4857-984B-C9AD110EC7BE}"/>
                  </a:ext>
                </a:extLst>
              </p14:cNvPr>
              <p14:cNvContentPartPr/>
              <p14:nvPr/>
            </p14:nvContentPartPr>
            <p14:xfrm>
              <a:off x="4890893" y="2195880"/>
              <a:ext cx="107640" cy="36000"/>
            </p14:xfrm>
          </p:contentPart>
        </mc:Choice>
        <mc:Fallback>
          <p:pic>
            <p:nvPicPr>
              <p:cNvPr id="3" name="Freihand 2">
                <a:extLst>
                  <a:ext uri="{FF2B5EF4-FFF2-40B4-BE49-F238E27FC236}">
                    <a16:creationId xmlns:a16="http://schemas.microsoft.com/office/drawing/2014/main" id="{B8A32BAA-9315-4857-984B-C9AD110EC7BE}"/>
                  </a:ext>
                </a:extLst>
              </p:cNvPr>
              <p:cNvPicPr/>
              <p:nvPr/>
            </p:nvPicPr>
            <p:blipFill>
              <a:blip r:embed="rId6"/>
              <a:stretch>
                <a:fillRect/>
              </a:stretch>
            </p:blipFill>
            <p:spPr>
              <a:xfrm>
                <a:off x="4886573" y="2191560"/>
                <a:ext cx="11628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C9F05943-B194-4522-BC15-0828E60634A2}"/>
                  </a:ext>
                </a:extLst>
              </p14:cNvPr>
              <p14:cNvContentPartPr/>
              <p14:nvPr/>
            </p14:nvContentPartPr>
            <p14:xfrm>
              <a:off x="1109453" y="2866560"/>
              <a:ext cx="99360" cy="316800"/>
            </p14:xfrm>
          </p:contentPart>
        </mc:Choice>
        <mc:Fallback>
          <p:pic>
            <p:nvPicPr>
              <p:cNvPr id="4" name="Freihand 3">
                <a:extLst>
                  <a:ext uri="{FF2B5EF4-FFF2-40B4-BE49-F238E27FC236}">
                    <a16:creationId xmlns:a16="http://schemas.microsoft.com/office/drawing/2014/main" id="{C9F05943-B194-4522-BC15-0828E60634A2}"/>
                  </a:ext>
                </a:extLst>
              </p:cNvPr>
              <p:cNvPicPr/>
              <p:nvPr/>
            </p:nvPicPr>
            <p:blipFill>
              <a:blip r:embed="rId8"/>
              <a:stretch>
                <a:fillRect/>
              </a:stretch>
            </p:blipFill>
            <p:spPr>
              <a:xfrm>
                <a:off x="1105133" y="2862240"/>
                <a:ext cx="108000" cy="3254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 name="Freihand 4">
                <a:extLst>
                  <a:ext uri="{FF2B5EF4-FFF2-40B4-BE49-F238E27FC236}">
                    <a16:creationId xmlns:a16="http://schemas.microsoft.com/office/drawing/2014/main" id="{706EB29D-FEEF-4852-A5ED-14C10BF02B94}"/>
                  </a:ext>
                </a:extLst>
              </p14:cNvPr>
              <p14:cNvContentPartPr/>
              <p14:nvPr/>
            </p14:nvContentPartPr>
            <p14:xfrm>
              <a:off x="727853" y="2674320"/>
              <a:ext cx="190440" cy="271080"/>
            </p14:xfrm>
          </p:contentPart>
        </mc:Choice>
        <mc:Fallback>
          <p:pic>
            <p:nvPicPr>
              <p:cNvPr id="5" name="Freihand 4">
                <a:extLst>
                  <a:ext uri="{FF2B5EF4-FFF2-40B4-BE49-F238E27FC236}">
                    <a16:creationId xmlns:a16="http://schemas.microsoft.com/office/drawing/2014/main" id="{706EB29D-FEEF-4852-A5ED-14C10BF02B94}"/>
                  </a:ext>
                </a:extLst>
              </p:cNvPr>
              <p:cNvPicPr/>
              <p:nvPr/>
            </p:nvPicPr>
            <p:blipFill>
              <a:blip r:embed="rId10"/>
              <a:stretch>
                <a:fillRect/>
              </a:stretch>
            </p:blipFill>
            <p:spPr>
              <a:xfrm>
                <a:off x="723533" y="2670000"/>
                <a:ext cx="199080" cy="2797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6" name="Freihand 5">
                <a:extLst>
                  <a:ext uri="{FF2B5EF4-FFF2-40B4-BE49-F238E27FC236}">
                    <a16:creationId xmlns:a16="http://schemas.microsoft.com/office/drawing/2014/main" id="{386B64CF-6621-4C04-9938-1246A92C6B11}"/>
                  </a:ext>
                </a:extLst>
              </p14:cNvPr>
              <p14:cNvContentPartPr/>
              <p14:nvPr/>
            </p14:nvContentPartPr>
            <p14:xfrm>
              <a:off x="5147213" y="2175360"/>
              <a:ext cx="89280" cy="11520"/>
            </p14:xfrm>
          </p:contentPart>
        </mc:Choice>
        <mc:Fallback>
          <p:pic>
            <p:nvPicPr>
              <p:cNvPr id="6" name="Freihand 5">
                <a:extLst>
                  <a:ext uri="{FF2B5EF4-FFF2-40B4-BE49-F238E27FC236}">
                    <a16:creationId xmlns:a16="http://schemas.microsoft.com/office/drawing/2014/main" id="{386B64CF-6621-4C04-9938-1246A92C6B11}"/>
                  </a:ext>
                </a:extLst>
              </p:cNvPr>
              <p:cNvPicPr/>
              <p:nvPr/>
            </p:nvPicPr>
            <p:blipFill>
              <a:blip r:embed="rId12"/>
              <a:stretch>
                <a:fillRect/>
              </a:stretch>
            </p:blipFill>
            <p:spPr>
              <a:xfrm>
                <a:off x="5142893" y="2171040"/>
                <a:ext cx="9792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7" name="Freihand 6">
                <a:extLst>
                  <a:ext uri="{FF2B5EF4-FFF2-40B4-BE49-F238E27FC236}">
                    <a16:creationId xmlns:a16="http://schemas.microsoft.com/office/drawing/2014/main" id="{B3B0724F-5A25-487D-BB1A-0373A820BA5D}"/>
                  </a:ext>
                </a:extLst>
              </p14:cNvPr>
              <p14:cNvContentPartPr/>
              <p14:nvPr/>
            </p14:nvContentPartPr>
            <p14:xfrm>
              <a:off x="1911533" y="4307280"/>
              <a:ext cx="34200" cy="78840"/>
            </p14:xfrm>
          </p:contentPart>
        </mc:Choice>
        <mc:Fallback>
          <p:pic>
            <p:nvPicPr>
              <p:cNvPr id="7" name="Freihand 6">
                <a:extLst>
                  <a:ext uri="{FF2B5EF4-FFF2-40B4-BE49-F238E27FC236}">
                    <a16:creationId xmlns:a16="http://schemas.microsoft.com/office/drawing/2014/main" id="{B3B0724F-5A25-487D-BB1A-0373A820BA5D}"/>
                  </a:ext>
                </a:extLst>
              </p:cNvPr>
              <p:cNvPicPr/>
              <p:nvPr/>
            </p:nvPicPr>
            <p:blipFill>
              <a:blip r:embed="rId14"/>
              <a:stretch>
                <a:fillRect/>
              </a:stretch>
            </p:blipFill>
            <p:spPr>
              <a:xfrm>
                <a:off x="1907213" y="4302960"/>
                <a:ext cx="428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8" name="Freihand 7">
                <a:extLst>
                  <a:ext uri="{FF2B5EF4-FFF2-40B4-BE49-F238E27FC236}">
                    <a16:creationId xmlns:a16="http://schemas.microsoft.com/office/drawing/2014/main" id="{E72C5A7E-0FE6-4D17-BEEB-1DBD4A8276FB}"/>
                  </a:ext>
                </a:extLst>
              </p14:cNvPr>
              <p14:cNvContentPartPr/>
              <p14:nvPr/>
            </p14:nvContentPartPr>
            <p14:xfrm>
              <a:off x="4940933" y="2175000"/>
              <a:ext cx="73440" cy="43920"/>
            </p14:xfrm>
          </p:contentPart>
        </mc:Choice>
        <mc:Fallback>
          <p:pic>
            <p:nvPicPr>
              <p:cNvPr id="8" name="Freihand 7">
                <a:extLst>
                  <a:ext uri="{FF2B5EF4-FFF2-40B4-BE49-F238E27FC236}">
                    <a16:creationId xmlns:a16="http://schemas.microsoft.com/office/drawing/2014/main" id="{E72C5A7E-0FE6-4D17-BEEB-1DBD4A8276FB}"/>
                  </a:ext>
                </a:extLst>
              </p:cNvPr>
              <p:cNvPicPr/>
              <p:nvPr/>
            </p:nvPicPr>
            <p:blipFill>
              <a:blip r:embed="rId16"/>
              <a:stretch>
                <a:fillRect/>
              </a:stretch>
            </p:blipFill>
            <p:spPr>
              <a:xfrm>
                <a:off x="4936613" y="2170680"/>
                <a:ext cx="8208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9" name="Freihand 8">
                <a:extLst>
                  <a:ext uri="{FF2B5EF4-FFF2-40B4-BE49-F238E27FC236}">
                    <a16:creationId xmlns:a16="http://schemas.microsoft.com/office/drawing/2014/main" id="{EF8170CE-D388-4D58-83C4-21BCC5C9434B}"/>
                  </a:ext>
                </a:extLst>
              </p14:cNvPr>
              <p14:cNvContentPartPr/>
              <p14:nvPr/>
            </p14:nvContentPartPr>
            <p14:xfrm>
              <a:off x="2263613" y="6629640"/>
              <a:ext cx="96840" cy="28080"/>
            </p14:xfrm>
          </p:contentPart>
        </mc:Choice>
        <mc:Fallback>
          <p:pic>
            <p:nvPicPr>
              <p:cNvPr id="9" name="Freihand 8">
                <a:extLst>
                  <a:ext uri="{FF2B5EF4-FFF2-40B4-BE49-F238E27FC236}">
                    <a16:creationId xmlns:a16="http://schemas.microsoft.com/office/drawing/2014/main" id="{EF8170CE-D388-4D58-83C4-21BCC5C9434B}"/>
                  </a:ext>
                </a:extLst>
              </p:cNvPr>
              <p:cNvPicPr/>
              <p:nvPr/>
            </p:nvPicPr>
            <p:blipFill>
              <a:blip r:embed="rId18"/>
              <a:stretch>
                <a:fillRect/>
              </a:stretch>
            </p:blipFill>
            <p:spPr>
              <a:xfrm>
                <a:off x="2259293" y="6625320"/>
                <a:ext cx="10548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0" name="Freihand 9">
                <a:extLst>
                  <a:ext uri="{FF2B5EF4-FFF2-40B4-BE49-F238E27FC236}">
                    <a16:creationId xmlns:a16="http://schemas.microsoft.com/office/drawing/2014/main" id="{436CFBB7-43A4-47E3-9E90-607499EC6320}"/>
                  </a:ext>
                </a:extLst>
              </p14:cNvPr>
              <p14:cNvContentPartPr/>
              <p14:nvPr/>
            </p14:nvContentPartPr>
            <p14:xfrm>
              <a:off x="4120133" y="6186840"/>
              <a:ext cx="144360" cy="60840"/>
            </p14:xfrm>
          </p:contentPart>
        </mc:Choice>
        <mc:Fallback>
          <p:pic>
            <p:nvPicPr>
              <p:cNvPr id="10" name="Freihand 9">
                <a:extLst>
                  <a:ext uri="{FF2B5EF4-FFF2-40B4-BE49-F238E27FC236}">
                    <a16:creationId xmlns:a16="http://schemas.microsoft.com/office/drawing/2014/main" id="{436CFBB7-43A4-47E3-9E90-607499EC6320}"/>
                  </a:ext>
                </a:extLst>
              </p:cNvPr>
              <p:cNvPicPr/>
              <p:nvPr/>
            </p:nvPicPr>
            <p:blipFill>
              <a:blip r:embed="rId20"/>
              <a:stretch>
                <a:fillRect/>
              </a:stretch>
            </p:blipFill>
            <p:spPr>
              <a:xfrm>
                <a:off x="4115813" y="6182520"/>
                <a:ext cx="15300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1" name="Freihand 10">
                <a:extLst>
                  <a:ext uri="{FF2B5EF4-FFF2-40B4-BE49-F238E27FC236}">
                    <a16:creationId xmlns:a16="http://schemas.microsoft.com/office/drawing/2014/main" id="{AEF6F9FC-2380-4848-B3A4-56586200B9DF}"/>
                  </a:ext>
                </a:extLst>
              </p14:cNvPr>
              <p14:cNvContentPartPr/>
              <p14:nvPr/>
            </p14:nvContentPartPr>
            <p14:xfrm>
              <a:off x="1903613" y="4295760"/>
              <a:ext cx="51840" cy="63000"/>
            </p14:xfrm>
          </p:contentPart>
        </mc:Choice>
        <mc:Fallback>
          <p:pic>
            <p:nvPicPr>
              <p:cNvPr id="11" name="Freihand 10">
                <a:extLst>
                  <a:ext uri="{FF2B5EF4-FFF2-40B4-BE49-F238E27FC236}">
                    <a16:creationId xmlns:a16="http://schemas.microsoft.com/office/drawing/2014/main" id="{AEF6F9FC-2380-4848-B3A4-56586200B9DF}"/>
                  </a:ext>
                </a:extLst>
              </p:cNvPr>
              <p:cNvPicPr/>
              <p:nvPr/>
            </p:nvPicPr>
            <p:blipFill>
              <a:blip r:embed="rId22"/>
              <a:stretch>
                <a:fillRect/>
              </a:stretch>
            </p:blipFill>
            <p:spPr>
              <a:xfrm>
                <a:off x="1899293" y="4291440"/>
                <a:ext cx="6048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2" name="Freihand 11">
                <a:extLst>
                  <a:ext uri="{FF2B5EF4-FFF2-40B4-BE49-F238E27FC236}">
                    <a16:creationId xmlns:a16="http://schemas.microsoft.com/office/drawing/2014/main" id="{56A96750-81DA-4EC5-8F1D-7E44D18BEFFD}"/>
                  </a:ext>
                </a:extLst>
              </p14:cNvPr>
              <p14:cNvContentPartPr/>
              <p14:nvPr/>
            </p14:nvContentPartPr>
            <p14:xfrm>
              <a:off x="5142893" y="2156280"/>
              <a:ext cx="115200" cy="32760"/>
            </p14:xfrm>
          </p:contentPart>
        </mc:Choice>
        <mc:Fallback>
          <p:pic>
            <p:nvPicPr>
              <p:cNvPr id="12" name="Freihand 11">
                <a:extLst>
                  <a:ext uri="{FF2B5EF4-FFF2-40B4-BE49-F238E27FC236}">
                    <a16:creationId xmlns:a16="http://schemas.microsoft.com/office/drawing/2014/main" id="{56A96750-81DA-4EC5-8F1D-7E44D18BEFFD}"/>
                  </a:ext>
                </a:extLst>
              </p:cNvPr>
              <p:cNvPicPr/>
              <p:nvPr/>
            </p:nvPicPr>
            <p:blipFill>
              <a:blip r:embed="rId24"/>
              <a:stretch>
                <a:fillRect/>
              </a:stretch>
            </p:blipFill>
            <p:spPr>
              <a:xfrm>
                <a:off x="5138573" y="2151960"/>
                <a:ext cx="123840" cy="41400"/>
              </a:xfrm>
              <a:prstGeom prst="rect">
                <a:avLst/>
              </a:prstGeom>
            </p:spPr>
          </p:pic>
        </mc:Fallback>
      </mc:AlternateContent>
      <p:grpSp>
        <p:nvGrpSpPr>
          <p:cNvPr id="24" name="Gruppieren 23">
            <a:extLst>
              <a:ext uri="{FF2B5EF4-FFF2-40B4-BE49-F238E27FC236}">
                <a16:creationId xmlns:a16="http://schemas.microsoft.com/office/drawing/2014/main" id="{C77CDBCC-DE81-45E2-AF4D-40C6D3D6647A}"/>
              </a:ext>
            </a:extLst>
          </p:cNvPr>
          <p:cNvGrpSpPr/>
          <p:nvPr/>
        </p:nvGrpSpPr>
        <p:grpSpPr>
          <a:xfrm>
            <a:off x="5165213" y="1559400"/>
            <a:ext cx="333360" cy="343080"/>
            <a:chOff x="5165213" y="1559400"/>
            <a:chExt cx="333360" cy="343080"/>
          </a:xfrm>
        </p:grpSpPr>
        <mc:AlternateContent xmlns:mc="http://schemas.openxmlformats.org/markup-compatibility/2006">
          <mc:Choice xmlns:p14="http://schemas.microsoft.com/office/powerpoint/2010/main" Requires="p14">
            <p:contentPart p14:bwMode="auto" r:id="rId25">
              <p14:nvContentPartPr>
                <p14:cNvPr id="13" name="Freihand 12">
                  <a:extLst>
                    <a:ext uri="{FF2B5EF4-FFF2-40B4-BE49-F238E27FC236}">
                      <a16:creationId xmlns:a16="http://schemas.microsoft.com/office/drawing/2014/main" id="{BA676343-46BC-45B5-B96D-F2E1A9A11F41}"/>
                    </a:ext>
                  </a:extLst>
                </p14:cNvPr>
                <p14:cNvContentPartPr/>
                <p14:nvPr/>
              </p14:nvContentPartPr>
              <p14:xfrm>
                <a:off x="5216693" y="1758480"/>
                <a:ext cx="20160" cy="131760"/>
              </p14:xfrm>
            </p:contentPart>
          </mc:Choice>
          <mc:Fallback>
            <p:pic>
              <p:nvPicPr>
                <p:cNvPr id="13" name="Freihand 12">
                  <a:extLst>
                    <a:ext uri="{FF2B5EF4-FFF2-40B4-BE49-F238E27FC236}">
                      <a16:creationId xmlns:a16="http://schemas.microsoft.com/office/drawing/2014/main" id="{BA676343-46BC-45B5-B96D-F2E1A9A11F41}"/>
                    </a:ext>
                  </a:extLst>
                </p:cNvPr>
                <p:cNvPicPr/>
                <p:nvPr/>
              </p:nvPicPr>
              <p:blipFill>
                <a:blip r:embed="rId26"/>
                <a:stretch>
                  <a:fillRect/>
                </a:stretch>
              </p:blipFill>
              <p:spPr>
                <a:xfrm>
                  <a:off x="5212373" y="1754160"/>
                  <a:ext cx="288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4" name="Freihand 13">
                  <a:extLst>
                    <a:ext uri="{FF2B5EF4-FFF2-40B4-BE49-F238E27FC236}">
                      <a16:creationId xmlns:a16="http://schemas.microsoft.com/office/drawing/2014/main" id="{1895DEFC-C836-446A-885E-FDAA7E6E540F}"/>
                    </a:ext>
                  </a:extLst>
                </p14:cNvPr>
                <p14:cNvContentPartPr/>
                <p14:nvPr/>
              </p14:nvContentPartPr>
              <p14:xfrm>
                <a:off x="5181413" y="1818600"/>
                <a:ext cx="90360" cy="83880"/>
              </p14:xfrm>
            </p:contentPart>
          </mc:Choice>
          <mc:Fallback>
            <p:pic>
              <p:nvPicPr>
                <p:cNvPr id="14" name="Freihand 13">
                  <a:extLst>
                    <a:ext uri="{FF2B5EF4-FFF2-40B4-BE49-F238E27FC236}">
                      <a16:creationId xmlns:a16="http://schemas.microsoft.com/office/drawing/2014/main" id="{1895DEFC-C836-446A-885E-FDAA7E6E540F}"/>
                    </a:ext>
                  </a:extLst>
                </p:cNvPr>
                <p:cNvPicPr/>
                <p:nvPr/>
              </p:nvPicPr>
              <p:blipFill>
                <a:blip r:embed="rId28"/>
                <a:stretch>
                  <a:fillRect/>
                </a:stretch>
              </p:blipFill>
              <p:spPr>
                <a:xfrm>
                  <a:off x="5177093" y="1814280"/>
                  <a:ext cx="9900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5" name="Freihand 14">
                  <a:extLst>
                    <a:ext uri="{FF2B5EF4-FFF2-40B4-BE49-F238E27FC236}">
                      <a16:creationId xmlns:a16="http://schemas.microsoft.com/office/drawing/2014/main" id="{282B5BAE-55ED-4EFF-910E-B9DB41318882}"/>
                    </a:ext>
                  </a:extLst>
                </p14:cNvPr>
                <p14:cNvContentPartPr/>
                <p14:nvPr/>
              </p14:nvContentPartPr>
              <p14:xfrm>
                <a:off x="5285093" y="1606920"/>
                <a:ext cx="360" cy="360"/>
              </p14:xfrm>
            </p:contentPart>
          </mc:Choice>
          <mc:Fallback>
            <p:pic>
              <p:nvPicPr>
                <p:cNvPr id="15" name="Freihand 14">
                  <a:extLst>
                    <a:ext uri="{FF2B5EF4-FFF2-40B4-BE49-F238E27FC236}">
                      <a16:creationId xmlns:a16="http://schemas.microsoft.com/office/drawing/2014/main" id="{282B5BAE-55ED-4EFF-910E-B9DB41318882}"/>
                    </a:ext>
                  </a:extLst>
                </p:cNvPr>
                <p:cNvPicPr/>
                <p:nvPr/>
              </p:nvPicPr>
              <p:blipFill>
                <a:blip r:embed="rId30"/>
                <a:stretch>
                  <a:fillRect/>
                </a:stretch>
              </p:blipFill>
              <p:spPr>
                <a:xfrm>
                  <a:off x="5280773" y="16026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6" name="Freihand 15">
                  <a:extLst>
                    <a:ext uri="{FF2B5EF4-FFF2-40B4-BE49-F238E27FC236}">
                      <a16:creationId xmlns:a16="http://schemas.microsoft.com/office/drawing/2014/main" id="{1F5D2CC6-F54F-4FA7-9207-B9F5136108AF}"/>
                    </a:ext>
                  </a:extLst>
                </p14:cNvPr>
                <p14:cNvContentPartPr/>
                <p14:nvPr/>
              </p14:nvContentPartPr>
              <p14:xfrm>
                <a:off x="5206973" y="1582080"/>
                <a:ext cx="28080" cy="125640"/>
              </p14:xfrm>
            </p:contentPart>
          </mc:Choice>
          <mc:Fallback>
            <p:pic>
              <p:nvPicPr>
                <p:cNvPr id="16" name="Freihand 15">
                  <a:extLst>
                    <a:ext uri="{FF2B5EF4-FFF2-40B4-BE49-F238E27FC236}">
                      <a16:creationId xmlns:a16="http://schemas.microsoft.com/office/drawing/2014/main" id="{1F5D2CC6-F54F-4FA7-9207-B9F5136108AF}"/>
                    </a:ext>
                  </a:extLst>
                </p:cNvPr>
                <p:cNvPicPr/>
                <p:nvPr/>
              </p:nvPicPr>
              <p:blipFill>
                <a:blip r:embed="rId32"/>
                <a:stretch>
                  <a:fillRect/>
                </a:stretch>
              </p:blipFill>
              <p:spPr>
                <a:xfrm>
                  <a:off x="5202653" y="1577760"/>
                  <a:ext cx="367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7" name="Freihand 16">
                  <a:extLst>
                    <a:ext uri="{FF2B5EF4-FFF2-40B4-BE49-F238E27FC236}">
                      <a16:creationId xmlns:a16="http://schemas.microsoft.com/office/drawing/2014/main" id="{A5088D25-CCDD-45FD-A9E0-AC59D0102B28}"/>
                    </a:ext>
                  </a:extLst>
                </p14:cNvPr>
                <p14:cNvContentPartPr/>
                <p14:nvPr/>
              </p14:nvContentPartPr>
              <p14:xfrm>
                <a:off x="5165213" y="1645800"/>
                <a:ext cx="102240" cy="14040"/>
              </p14:xfrm>
            </p:contentPart>
          </mc:Choice>
          <mc:Fallback>
            <p:pic>
              <p:nvPicPr>
                <p:cNvPr id="17" name="Freihand 16">
                  <a:extLst>
                    <a:ext uri="{FF2B5EF4-FFF2-40B4-BE49-F238E27FC236}">
                      <a16:creationId xmlns:a16="http://schemas.microsoft.com/office/drawing/2014/main" id="{A5088D25-CCDD-45FD-A9E0-AC59D0102B28}"/>
                    </a:ext>
                  </a:extLst>
                </p:cNvPr>
                <p:cNvPicPr/>
                <p:nvPr/>
              </p:nvPicPr>
              <p:blipFill>
                <a:blip r:embed="rId34"/>
                <a:stretch>
                  <a:fillRect/>
                </a:stretch>
              </p:blipFill>
              <p:spPr>
                <a:xfrm>
                  <a:off x="5160893" y="1641480"/>
                  <a:ext cx="11088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9" name="Freihand 18">
                  <a:extLst>
                    <a:ext uri="{FF2B5EF4-FFF2-40B4-BE49-F238E27FC236}">
                      <a16:creationId xmlns:a16="http://schemas.microsoft.com/office/drawing/2014/main" id="{4FDAA561-28C1-455E-B983-74B8732AB25F}"/>
                    </a:ext>
                  </a:extLst>
                </p14:cNvPr>
                <p14:cNvContentPartPr/>
                <p14:nvPr/>
              </p14:nvContentPartPr>
              <p14:xfrm>
                <a:off x="5279693" y="1559400"/>
                <a:ext cx="88560" cy="138240"/>
              </p14:xfrm>
            </p:contentPart>
          </mc:Choice>
          <mc:Fallback>
            <p:pic>
              <p:nvPicPr>
                <p:cNvPr id="19" name="Freihand 18">
                  <a:extLst>
                    <a:ext uri="{FF2B5EF4-FFF2-40B4-BE49-F238E27FC236}">
                      <a16:creationId xmlns:a16="http://schemas.microsoft.com/office/drawing/2014/main" id="{4FDAA561-28C1-455E-B983-74B8732AB25F}"/>
                    </a:ext>
                  </a:extLst>
                </p:cNvPr>
                <p:cNvPicPr/>
                <p:nvPr/>
              </p:nvPicPr>
              <p:blipFill>
                <a:blip r:embed="rId36"/>
                <a:stretch>
                  <a:fillRect/>
                </a:stretch>
              </p:blipFill>
              <p:spPr>
                <a:xfrm>
                  <a:off x="5275373" y="1555080"/>
                  <a:ext cx="972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0" name="Freihand 19">
                  <a:extLst>
                    <a:ext uri="{FF2B5EF4-FFF2-40B4-BE49-F238E27FC236}">
                      <a16:creationId xmlns:a16="http://schemas.microsoft.com/office/drawing/2014/main" id="{4E374D43-3F52-40DC-8DAE-8F034EBE451B}"/>
                    </a:ext>
                  </a:extLst>
                </p14:cNvPr>
                <p14:cNvContentPartPr/>
                <p14:nvPr/>
              </p14:nvContentPartPr>
              <p14:xfrm>
                <a:off x="5298053" y="1671360"/>
                <a:ext cx="87120" cy="21240"/>
              </p14:xfrm>
            </p:contentPart>
          </mc:Choice>
          <mc:Fallback>
            <p:pic>
              <p:nvPicPr>
                <p:cNvPr id="20" name="Freihand 19">
                  <a:extLst>
                    <a:ext uri="{FF2B5EF4-FFF2-40B4-BE49-F238E27FC236}">
                      <a16:creationId xmlns:a16="http://schemas.microsoft.com/office/drawing/2014/main" id="{4E374D43-3F52-40DC-8DAE-8F034EBE451B}"/>
                    </a:ext>
                  </a:extLst>
                </p:cNvPr>
                <p:cNvPicPr/>
                <p:nvPr/>
              </p:nvPicPr>
              <p:blipFill>
                <a:blip r:embed="rId38"/>
                <a:stretch>
                  <a:fillRect/>
                </a:stretch>
              </p:blipFill>
              <p:spPr>
                <a:xfrm>
                  <a:off x="5293733" y="1667040"/>
                  <a:ext cx="9576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1" name="Freihand 20">
                  <a:extLst>
                    <a:ext uri="{FF2B5EF4-FFF2-40B4-BE49-F238E27FC236}">
                      <a16:creationId xmlns:a16="http://schemas.microsoft.com/office/drawing/2014/main" id="{1389A5EC-3C67-45D8-B807-573E63065BD6}"/>
                    </a:ext>
                  </a:extLst>
                </p14:cNvPr>
                <p14:cNvContentPartPr/>
                <p14:nvPr/>
              </p14:nvContentPartPr>
              <p14:xfrm>
                <a:off x="5408213" y="1587480"/>
                <a:ext cx="90360" cy="155160"/>
              </p14:xfrm>
            </p:contentPart>
          </mc:Choice>
          <mc:Fallback>
            <p:pic>
              <p:nvPicPr>
                <p:cNvPr id="21" name="Freihand 20">
                  <a:extLst>
                    <a:ext uri="{FF2B5EF4-FFF2-40B4-BE49-F238E27FC236}">
                      <a16:creationId xmlns:a16="http://schemas.microsoft.com/office/drawing/2014/main" id="{1389A5EC-3C67-45D8-B807-573E63065BD6}"/>
                    </a:ext>
                  </a:extLst>
                </p:cNvPr>
                <p:cNvPicPr/>
                <p:nvPr/>
              </p:nvPicPr>
              <p:blipFill>
                <a:blip r:embed="rId40"/>
                <a:stretch>
                  <a:fillRect/>
                </a:stretch>
              </p:blipFill>
              <p:spPr>
                <a:xfrm>
                  <a:off x="5403893" y="1583160"/>
                  <a:ext cx="99000" cy="163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1">
            <p14:nvContentPartPr>
              <p14:cNvPr id="29" name="Freihand 28">
                <a:extLst>
                  <a:ext uri="{FF2B5EF4-FFF2-40B4-BE49-F238E27FC236}">
                    <a16:creationId xmlns:a16="http://schemas.microsoft.com/office/drawing/2014/main" id="{5ED7938C-A7AD-4B40-AD37-A4851806AF65}"/>
                  </a:ext>
                </a:extLst>
              </p14:cNvPr>
              <p14:cNvContentPartPr/>
              <p14:nvPr/>
            </p14:nvContentPartPr>
            <p14:xfrm>
              <a:off x="785813" y="2895720"/>
              <a:ext cx="123480" cy="52200"/>
            </p14:xfrm>
          </p:contentPart>
        </mc:Choice>
        <mc:Fallback>
          <p:pic>
            <p:nvPicPr>
              <p:cNvPr id="29" name="Freihand 28">
                <a:extLst>
                  <a:ext uri="{FF2B5EF4-FFF2-40B4-BE49-F238E27FC236}">
                    <a16:creationId xmlns:a16="http://schemas.microsoft.com/office/drawing/2014/main" id="{5ED7938C-A7AD-4B40-AD37-A4851806AF65}"/>
                  </a:ext>
                </a:extLst>
              </p:cNvPr>
              <p:cNvPicPr/>
              <p:nvPr/>
            </p:nvPicPr>
            <p:blipFill>
              <a:blip r:embed="rId42"/>
              <a:stretch>
                <a:fillRect/>
              </a:stretch>
            </p:blipFill>
            <p:spPr>
              <a:xfrm>
                <a:off x="781493" y="2891400"/>
                <a:ext cx="132120" cy="60840"/>
              </a:xfrm>
              <a:prstGeom prst="rect">
                <a:avLst/>
              </a:prstGeom>
            </p:spPr>
          </p:pic>
        </mc:Fallback>
      </mc:AlternateContent>
      <p:cxnSp>
        <p:nvCxnSpPr>
          <p:cNvPr id="49" name="Gerade Verbindung 25">
            <a:extLst>
              <a:ext uri="{FF2B5EF4-FFF2-40B4-BE49-F238E27FC236}">
                <a16:creationId xmlns:a16="http://schemas.microsoft.com/office/drawing/2014/main" id="{044691E9-3A15-45F3-AA7D-695863576EE2}"/>
              </a:ext>
            </a:extLst>
          </p:cNvPr>
          <p:cNvCxnSpPr/>
          <p:nvPr/>
        </p:nvCxnSpPr>
        <p:spPr>
          <a:xfrm flipV="1">
            <a:off x="1253285" y="1485505"/>
            <a:ext cx="3222735" cy="822177"/>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feld 51">
            <a:extLst>
              <a:ext uri="{FF2B5EF4-FFF2-40B4-BE49-F238E27FC236}">
                <a16:creationId xmlns:a16="http://schemas.microsoft.com/office/drawing/2014/main" id="{DAC4737D-7952-40F6-BA1D-169EE655DDB4}"/>
              </a:ext>
            </a:extLst>
          </p:cNvPr>
          <p:cNvSpPr txBox="1"/>
          <p:nvPr/>
        </p:nvSpPr>
        <p:spPr>
          <a:xfrm>
            <a:off x="4512778" y="1327816"/>
            <a:ext cx="1311578"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(i</a:t>
            </a:r>
            <a:r>
              <a:rPr lang="de-DE" baseline="-25000" dirty="0"/>
              <a:t>1</a:t>
            </a:r>
            <a:r>
              <a:rPr lang="de-DE" dirty="0"/>
              <a:t>, G+</a:t>
            </a:r>
            <a:r>
              <a:rPr lang="el-GR" dirty="0"/>
              <a:t>Δ</a:t>
            </a:r>
            <a:r>
              <a:rPr lang="de-DE" dirty="0"/>
              <a:t>G)</a:t>
            </a:r>
          </a:p>
        </p:txBody>
      </p:sp>
      <mc:AlternateContent xmlns:mc="http://schemas.openxmlformats.org/markup-compatibility/2006">
        <mc:Choice xmlns:p14="http://schemas.microsoft.com/office/powerpoint/2010/main" Requires="p14">
          <p:contentPart p14:bwMode="auto" r:id="rId43">
            <p14:nvContentPartPr>
              <p14:cNvPr id="30" name="Freihand 29">
                <a:extLst>
                  <a:ext uri="{FF2B5EF4-FFF2-40B4-BE49-F238E27FC236}">
                    <a16:creationId xmlns:a16="http://schemas.microsoft.com/office/drawing/2014/main" id="{A665A0BB-44BD-449F-9B72-724A580E1CF2}"/>
                  </a:ext>
                </a:extLst>
              </p14:cNvPr>
              <p14:cNvContentPartPr/>
              <p14:nvPr/>
            </p14:nvContentPartPr>
            <p14:xfrm>
              <a:off x="1925573" y="4290720"/>
              <a:ext cx="1080" cy="28800"/>
            </p14:xfrm>
          </p:contentPart>
        </mc:Choice>
        <mc:Fallback>
          <p:pic>
            <p:nvPicPr>
              <p:cNvPr id="30" name="Freihand 29">
                <a:extLst>
                  <a:ext uri="{FF2B5EF4-FFF2-40B4-BE49-F238E27FC236}">
                    <a16:creationId xmlns:a16="http://schemas.microsoft.com/office/drawing/2014/main" id="{A665A0BB-44BD-449F-9B72-724A580E1CF2}"/>
                  </a:ext>
                </a:extLst>
              </p:cNvPr>
              <p:cNvPicPr/>
              <p:nvPr/>
            </p:nvPicPr>
            <p:blipFill>
              <a:blip r:embed="rId44"/>
              <a:stretch>
                <a:fillRect/>
              </a:stretch>
            </p:blipFill>
            <p:spPr>
              <a:xfrm>
                <a:off x="1921253" y="4286400"/>
                <a:ext cx="972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1" name="Freihand 30">
                <a:extLst>
                  <a:ext uri="{FF2B5EF4-FFF2-40B4-BE49-F238E27FC236}">
                    <a16:creationId xmlns:a16="http://schemas.microsoft.com/office/drawing/2014/main" id="{113CFF2E-0F9D-4859-AA68-80B8D847B937}"/>
                  </a:ext>
                </a:extLst>
              </p14:cNvPr>
              <p14:cNvContentPartPr/>
              <p14:nvPr/>
            </p14:nvContentPartPr>
            <p14:xfrm>
              <a:off x="1924133" y="4012080"/>
              <a:ext cx="12240" cy="128520"/>
            </p14:xfrm>
          </p:contentPart>
        </mc:Choice>
        <mc:Fallback>
          <p:pic>
            <p:nvPicPr>
              <p:cNvPr id="31" name="Freihand 30">
                <a:extLst>
                  <a:ext uri="{FF2B5EF4-FFF2-40B4-BE49-F238E27FC236}">
                    <a16:creationId xmlns:a16="http://schemas.microsoft.com/office/drawing/2014/main" id="{113CFF2E-0F9D-4859-AA68-80B8D847B937}"/>
                  </a:ext>
                </a:extLst>
              </p:cNvPr>
              <p:cNvPicPr/>
              <p:nvPr/>
            </p:nvPicPr>
            <p:blipFill>
              <a:blip r:embed="rId46"/>
              <a:stretch>
                <a:fillRect/>
              </a:stretch>
            </p:blipFill>
            <p:spPr>
              <a:xfrm>
                <a:off x="1919813" y="4007760"/>
                <a:ext cx="208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4" name="Freihand 33">
                <a:extLst>
                  <a:ext uri="{FF2B5EF4-FFF2-40B4-BE49-F238E27FC236}">
                    <a16:creationId xmlns:a16="http://schemas.microsoft.com/office/drawing/2014/main" id="{F1C17D48-000C-4C67-AB5F-1EF9497AE8B1}"/>
                  </a:ext>
                </a:extLst>
              </p14:cNvPr>
              <p14:cNvContentPartPr/>
              <p14:nvPr/>
            </p14:nvContentPartPr>
            <p14:xfrm>
              <a:off x="2710013" y="1956480"/>
              <a:ext cx="9720" cy="213840"/>
            </p14:xfrm>
          </p:contentPart>
        </mc:Choice>
        <mc:Fallback>
          <p:pic>
            <p:nvPicPr>
              <p:cNvPr id="34" name="Freihand 33">
                <a:extLst>
                  <a:ext uri="{FF2B5EF4-FFF2-40B4-BE49-F238E27FC236}">
                    <a16:creationId xmlns:a16="http://schemas.microsoft.com/office/drawing/2014/main" id="{F1C17D48-000C-4C67-AB5F-1EF9497AE8B1}"/>
                  </a:ext>
                </a:extLst>
              </p:cNvPr>
              <p:cNvPicPr/>
              <p:nvPr/>
            </p:nvPicPr>
            <p:blipFill>
              <a:blip r:embed="rId48"/>
              <a:stretch>
                <a:fillRect/>
              </a:stretch>
            </p:blipFill>
            <p:spPr>
              <a:xfrm>
                <a:off x="2705693" y="1952160"/>
                <a:ext cx="1836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7" name="Freihand 36">
                <a:extLst>
                  <a:ext uri="{FF2B5EF4-FFF2-40B4-BE49-F238E27FC236}">
                    <a16:creationId xmlns:a16="http://schemas.microsoft.com/office/drawing/2014/main" id="{7444F06F-3695-4C88-862A-1A57E512F61D}"/>
                  </a:ext>
                </a:extLst>
              </p14:cNvPr>
              <p14:cNvContentPartPr/>
              <p14:nvPr/>
            </p14:nvContentPartPr>
            <p14:xfrm>
              <a:off x="2701373" y="2375880"/>
              <a:ext cx="6480" cy="408240"/>
            </p14:xfrm>
          </p:contentPart>
        </mc:Choice>
        <mc:Fallback>
          <p:pic>
            <p:nvPicPr>
              <p:cNvPr id="37" name="Freihand 36">
                <a:extLst>
                  <a:ext uri="{FF2B5EF4-FFF2-40B4-BE49-F238E27FC236}">
                    <a16:creationId xmlns:a16="http://schemas.microsoft.com/office/drawing/2014/main" id="{7444F06F-3695-4C88-862A-1A57E512F61D}"/>
                  </a:ext>
                </a:extLst>
              </p:cNvPr>
              <p:cNvPicPr/>
              <p:nvPr/>
            </p:nvPicPr>
            <p:blipFill>
              <a:blip r:embed="rId50"/>
              <a:stretch>
                <a:fillRect/>
              </a:stretch>
            </p:blipFill>
            <p:spPr>
              <a:xfrm>
                <a:off x="2697053" y="2371560"/>
                <a:ext cx="15120" cy="4168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2" name="Freihand 41">
                <a:extLst>
                  <a:ext uri="{FF2B5EF4-FFF2-40B4-BE49-F238E27FC236}">
                    <a16:creationId xmlns:a16="http://schemas.microsoft.com/office/drawing/2014/main" id="{91FE1E2A-2489-412C-AC04-47A9AC66DD8B}"/>
                  </a:ext>
                </a:extLst>
              </p14:cNvPr>
              <p14:cNvContentPartPr/>
              <p14:nvPr/>
            </p14:nvContentPartPr>
            <p14:xfrm>
              <a:off x="2689133" y="2933160"/>
              <a:ext cx="12600" cy="145800"/>
            </p14:xfrm>
          </p:contentPart>
        </mc:Choice>
        <mc:Fallback>
          <p:pic>
            <p:nvPicPr>
              <p:cNvPr id="42" name="Freihand 41">
                <a:extLst>
                  <a:ext uri="{FF2B5EF4-FFF2-40B4-BE49-F238E27FC236}">
                    <a16:creationId xmlns:a16="http://schemas.microsoft.com/office/drawing/2014/main" id="{91FE1E2A-2489-412C-AC04-47A9AC66DD8B}"/>
                  </a:ext>
                </a:extLst>
              </p:cNvPr>
              <p:cNvPicPr/>
              <p:nvPr/>
            </p:nvPicPr>
            <p:blipFill>
              <a:blip r:embed="rId52"/>
              <a:stretch>
                <a:fillRect/>
              </a:stretch>
            </p:blipFill>
            <p:spPr>
              <a:xfrm>
                <a:off x="2684813" y="2928840"/>
                <a:ext cx="212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3" name="Freihand 42">
                <a:extLst>
                  <a:ext uri="{FF2B5EF4-FFF2-40B4-BE49-F238E27FC236}">
                    <a16:creationId xmlns:a16="http://schemas.microsoft.com/office/drawing/2014/main" id="{F3986BE2-A729-440F-B5F3-774321F2A46B}"/>
                  </a:ext>
                </a:extLst>
              </p14:cNvPr>
              <p14:cNvContentPartPr/>
              <p14:nvPr/>
            </p14:nvContentPartPr>
            <p14:xfrm>
              <a:off x="2666813" y="3187680"/>
              <a:ext cx="16920" cy="110880"/>
            </p14:xfrm>
          </p:contentPart>
        </mc:Choice>
        <mc:Fallback>
          <p:pic>
            <p:nvPicPr>
              <p:cNvPr id="43" name="Freihand 42">
                <a:extLst>
                  <a:ext uri="{FF2B5EF4-FFF2-40B4-BE49-F238E27FC236}">
                    <a16:creationId xmlns:a16="http://schemas.microsoft.com/office/drawing/2014/main" id="{F3986BE2-A729-440F-B5F3-774321F2A46B}"/>
                  </a:ext>
                </a:extLst>
              </p:cNvPr>
              <p:cNvPicPr/>
              <p:nvPr/>
            </p:nvPicPr>
            <p:blipFill>
              <a:blip r:embed="rId54"/>
              <a:stretch>
                <a:fillRect/>
              </a:stretch>
            </p:blipFill>
            <p:spPr>
              <a:xfrm>
                <a:off x="2662493" y="3183360"/>
                <a:ext cx="255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57" name="Freihand 56">
                <a:extLst>
                  <a:ext uri="{FF2B5EF4-FFF2-40B4-BE49-F238E27FC236}">
                    <a16:creationId xmlns:a16="http://schemas.microsoft.com/office/drawing/2014/main" id="{DDF316EA-C3C3-4ED8-821E-2EFC63F9142E}"/>
                  </a:ext>
                </a:extLst>
              </p14:cNvPr>
              <p14:cNvContentPartPr/>
              <p14:nvPr/>
            </p14:nvContentPartPr>
            <p14:xfrm>
              <a:off x="4920773" y="1659840"/>
              <a:ext cx="83160" cy="10800"/>
            </p14:xfrm>
          </p:contentPart>
        </mc:Choice>
        <mc:Fallback>
          <p:pic>
            <p:nvPicPr>
              <p:cNvPr id="57" name="Freihand 56">
                <a:extLst>
                  <a:ext uri="{FF2B5EF4-FFF2-40B4-BE49-F238E27FC236}">
                    <a16:creationId xmlns:a16="http://schemas.microsoft.com/office/drawing/2014/main" id="{DDF316EA-C3C3-4ED8-821E-2EFC63F9142E}"/>
                  </a:ext>
                </a:extLst>
              </p:cNvPr>
              <p:cNvPicPr/>
              <p:nvPr/>
            </p:nvPicPr>
            <p:blipFill>
              <a:blip r:embed="rId56"/>
              <a:stretch>
                <a:fillRect/>
              </a:stretch>
            </p:blipFill>
            <p:spPr>
              <a:xfrm>
                <a:off x="4916453" y="1655520"/>
                <a:ext cx="9180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59" name="Freihand 58">
                <a:extLst>
                  <a:ext uri="{FF2B5EF4-FFF2-40B4-BE49-F238E27FC236}">
                    <a16:creationId xmlns:a16="http://schemas.microsoft.com/office/drawing/2014/main" id="{54D32CB7-7B2C-4584-A4F4-2079B14B6684}"/>
                  </a:ext>
                </a:extLst>
              </p14:cNvPr>
              <p14:cNvContentPartPr/>
              <p14:nvPr/>
            </p14:nvContentPartPr>
            <p14:xfrm>
              <a:off x="4913933" y="2203800"/>
              <a:ext cx="67680" cy="12600"/>
            </p14:xfrm>
          </p:contentPart>
        </mc:Choice>
        <mc:Fallback>
          <p:pic>
            <p:nvPicPr>
              <p:cNvPr id="59" name="Freihand 58">
                <a:extLst>
                  <a:ext uri="{FF2B5EF4-FFF2-40B4-BE49-F238E27FC236}">
                    <a16:creationId xmlns:a16="http://schemas.microsoft.com/office/drawing/2014/main" id="{54D32CB7-7B2C-4584-A4F4-2079B14B6684}"/>
                  </a:ext>
                </a:extLst>
              </p:cNvPr>
              <p:cNvPicPr/>
              <p:nvPr/>
            </p:nvPicPr>
            <p:blipFill>
              <a:blip r:embed="rId58"/>
              <a:stretch>
                <a:fillRect/>
              </a:stretch>
            </p:blipFill>
            <p:spPr>
              <a:xfrm>
                <a:off x="4909613" y="2199480"/>
                <a:ext cx="76320" cy="21240"/>
              </a:xfrm>
              <a:prstGeom prst="rect">
                <a:avLst/>
              </a:prstGeom>
            </p:spPr>
          </p:pic>
        </mc:Fallback>
      </mc:AlternateContent>
      <p:grpSp>
        <p:nvGrpSpPr>
          <p:cNvPr id="84" name="Gruppieren 83">
            <a:extLst>
              <a:ext uri="{FF2B5EF4-FFF2-40B4-BE49-F238E27FC236}">
                <a16:creationId xmlns:a16="http://schemas.microsoft.com/office/drawing/2014/main" id="{05C0AAD5-9E8B-4A28-B20F-65AE3A00D7DF}"/>
              </a:ext>
            </a:extLst>
          </p:cNvPr>
          <p:cNvGrpSpPr/>
          <p:nvPr/>
        </p:nvGrpSpPr>
        <p:grpSpPr>
          <a:xfrm>
            <a:off x="2424533" y="3345360"/>
            <a:ext cx="665280" cy="325800"/>
            <a:chOff x="2424533" y="3345360"/>
            <a:chExt cx="665280" cy="325800"/>
          </a:xfrm>
        </p:grpSpPr>
        <mc:AlternateContent xmlns:mc="http://schemas.openxmlformats.org/markup-compatibility/2006">
          <mc:Choice xmlns:p14="http://schemas.microsoft.com/office/powerpoint/2010/main" Requires="p14">
            <p:contentPart p14:bwMode="auto" r:id="rId59">
              <p14:nvContentPartPr>
                <p14:cNvPr id="44" name="Freihand 43">
                  <a:extLst>
                    <a:ext uri="{FF2B5EF4-FFF2-40B4-BE49-F238E27FC236}">
                      <a16:creationId xmlns:a16="http://schemas.microsoft.com/office/drawing/2014/main" id="{9DAD96FF-2542-45C9-AFA2-927EEF9BB5AD}"/>
                    </a:ext>
                  </a:extLst>
                </p14:cNvPr>
                <p14:cNvContentPartPr/>
                <p14:nvPr/>
              </p14:nvContentPartPr>
              <p14:xfrm>
                <a:off x="2424533" y="3421320"/>
                <a:ext cx="72000" cy="66960"/>
              </p14:xfrm>
            </p:contentPart>
          </mc:Choice>
          <mc:Fallback>
            <p:pic>
              <p:nvPicPr>
                <p:cNvPr id="44" name="Freihand 43">
                  <a:extLst>
                    <a:ext uri="{FF2B5EF4-FFF2-40B4-BE49-F238E27FC236}">
                      <a16:creationId xmlns:a16="http://schemas.microsoft.com/office/drawing/2014/main" id="{9DAD96FF-2542-45C9-AFA2-927EEF9BB5AD}"/>
                    </a:ext>
                  </a:extLst>
                </p:cNvPr>
                <p:cNvPicPr/>
                <p:nvPr/>
              </p:nvPicPr>
              <p:blipFill>
                <a:blip r:embed="rId60"/>
                <a:stretch>
                  <a:fillRect/>
                </a:stretch>
              </p:blipFill>
              <p:spPr>
                <a:xfrm>
                  <a:off x="2420213" y="3417000"/>
                  <a:ext cx="806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5" name="Freihand 44">
                  <a:extLst>
                    <a:ext uri="{FF2B5EF4-FFF2-40B4-BE49-F238E27FC236}">
                      <a16:creationId xmlns:a16="http://schemas.microsoft.com/office/drawing/2014/main" id="{C9DE7EB8-BE3E-4FAD-AAE0-85AA9ACA3774}"/>
                    </a:ext>
                  </a:extLst>
                </p14:cNvPr>
                <p14:cNvContentPartPr/>
                <p14:nvPr/>
              </p14:nvContentPartPr>
              <p14:xfrm>
                <a:off x="2427413" y="3432120"/>
                <a:ext cx="77400" cy="161640"/>
              </p14:xfrm>
            </p:contentPart>
          </mc:Choice>
          <mc:Fallback>
            <p:pic>
              <p:nvPicPr>
                <p:cNvPr id="45" name="Freihand 44">
                  <a:extLst>
                    <a:ext uri="{FF2B5EF4-FFF2-40B4-BE49-F238E27FC236}">
                      <a16:creationId xmlns:a16="http://schemas.microsoft.com/office/drawing/2014/main" id="{C9DE7EB8-BE3E-4FAD-AAE0-85AA9ACA3774}"/>
                    </a:ext>
                  </a:extLst>
                </p:cNvPr>
                <p:cNvPicPr/>
                <p:nvPr/>
              </p:nvPicPr>
              <p:blipFill>
                <a:blip r:embed="rId62"/>
                <a:stretch>
                  <a:fillRect/>
                </a:stretch>
              </p:blipFill>
              <p:spPr>
                <a:xfrm>
                  <a:off x="2423093" y="3427800"/>
                  <a:ext cx="860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54" name="Freihand 53">
                  <a:extLst>
                    <a:ext uri="{FF2B5EF4-FFF2-40B4-BE49-F238E27FC236}">
                      <a16:creationId xmlns:a16="http://schemas.microsoft.com/office/drawing/2014/main" id="{9B3F08F3-7AA1-4DE9-83B2-974C6CB7451D}"/>
                    </a:ext>
                  </a:extLst>
                </p14:cNvPr>
                <p14:cNvContentPartPr/>
                <p14:nvPr/>
              </p14:nvContentPartPr>
              <p14:xfrm>
                <a:off x="2463773" y="3522840"/>
                <a:ext cx="68040" cy="108360"/>
              </p14:xfrm>
            </p:contentPart>
          </mc:Choice>
          <mc:Fallback>
            <p:pic>
              <p:nvPicPr>
                <p:cNvPr id="54" name="Freihand 53">
                  <a:extLst>
                    <a:ext uri="{FF2B5EF4-FFF2-40B4-BE49-F238E27FC236}">
                      <a16:creationId xmlns:a16="http://schemas.microsoft.com/office/drawing/2014/main" id="{9B3F08F3-7AA1-4DE9-83B2-974C6CB7451D}"/>
                    </a:ext>
                  </a:extLst>
                </p:cNvPr>
                <p:cNvPicPr/>
                <p:nvPr/>
              </p:nvPicPr>
              <p:blipFill>
                <a:blip r:embed="rId64"/>
                <a:stretch>
                  <a:fillRect/>
                </a:stretch>
              </p:blipFill>
              <p:spPr>
                <a:xfrm>
                  <a:off x="2459453" y="3518520"/>
                  <a:ext cx="766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60" name="Freihand 59">
                  <a:extLst>
                    <a:ext uri="{FF2B5EF4-FFF2-40B4-BE49-F238E27FC236}">
                      <a16:creationId xmlns:a16="http://schemas.microsoft.com/office/drawing/2014/main" id="{EF4913D7-9BCC-440C-A767-F32B7F12E160}"/>
                    </a:ext>
                  </a:extLst>
                </p14:cNvPr>
                <p14:cNvContentPartPr/>
                <p14:nvPr/>
              </p14:nvContentPartPr>
              <p14:xfrm>
                <a:off x="2576453" y="3345360"/>
                <a:ext cx="55440" cy="210600"/>
              </p14:xfrm>
            </p:contentPart>
          </mc:Choice>
          <mc:Fallback>
            <p:pic>
              <p:nvPicPr>
                <p:cNvPr id="60" name="Freihand 59">
                  <a:extLst>
                    <a:ext uri="{FF2B5EF4-FFF2-40B4-BE49-F238E27FC236}">
                      <a16:creationId xmlns:a16="http://schemas.microsoft.com/office/drawing/2014/main" id="{EF4913D7-9BCC-440C-A767-F32B7F12E160}"/>
                    </a:ext>
                  </a:extLst>
                </p:cNvPr>
                <p:cNvPicPr/>
                <p:nvPr/>
              </p:nvPicPr>
              <p:blipFill>
                <a:blip r:embed="rId66"/>
                <a:stretch>
                  <a:fillRect/>
                </a:stretch>
              </p:blipFill>
              <p:spPr>
                <a:xfrm>
                  <a:off x="2572133" y="3341040"/>
                  <a:ext cx="6408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62" name="Freihand 61">
                  <a:extLst>
                    <a:ext uri="{FF2B5EF4-FFF2-40B4-BE49-F238E27FC236}">
                      <a16:creationId xmlns:a16="http://schemas.microsoft.com/office/drawing/2014/main" id="{9BF22954-9965-42ED-86B8-86C58BFD5FF8}"/>
                    </a:ext>
                  </a:extLst>
                </p14:cNvPr>
                <p14:cNvContentPartPr/>
                <p14:nvPr/>
              </p14:nvContentPartPr>
              <p14:xfrm>
                <a:off x="2666813" y="3378840"/>
                <a:ext cx="82080" cy="151920"/>
              </p14:xfrm>
            </p:contentPart>
          </mc:Choice>
          <mc:Fallback>
            <p:pic>
              <p:nvPicPr>
                <p:cNvPr id="62" name="Freihand 61">
                  <a:extLst>
                    <a:ext uri="{FF2B5EF4-FFF2-40B4-BE49-F238E27FC236}">
                      <a16:creationId xmlns:a16="http://schemas.microsoft.com/office/drawing/2014/main" id="{9BF22954-9965-42ED-86B8-86C58BFD5FF8}"/>
                    </a:ext>
                  </a:extLst>
                </p:cNvPr>
                <p:cNvPicPr/>
                <p:nvPr/>
              </p:nvPicPr>
              <p:blipFill>
                <a:blip r:embed="rId68"/>
                <a:stretch>
                  <a:fillRect/>
                </a:stretch>
              </p:blipFill>
              <p:spPr>
                <a:xfrm>
                  <a:off x="2662493" y="3374520"/>
                  <a:ext cx="9072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63" name="Freihand 62">
                  <a:extLst>
                    <a:ext uri="{FF2B5EF4-FFF2-40B4-BE49-F238E27FC236}">
                      <a16:creationId xmlns:a16="http://schemas.microsoft.com/office/drawing/2014/main" id="{E3197642-4F50-411F-8D70-F402C2D6367D}"/>
                    </a:ext>
                  </a:extLst>
                </p14:cNvPr>
                <p14:cNvContentPartPr/>
                <p14:nvPr/>
              </p14:nvContentPartPr>
              <p14:xfrm>
                <a:off x="2778053" y="3432120"/>
                <a:ext cx="76680" cy="77760"/>
              </p14:xfrm>
            </p:contentPart>
          </mc:Choice>
          <mc:Fallback>
            <p:pic>
              <p:nvPicPr>
                <p:cNvPr id="63" name="Freihand 62">
                  <a:extLst>
                    <a:ext uri="{FF2B5EF4-FFF2-40B4-BE49-F238E27FC236}">
                      <a16:creationId xmlns:a16="http://schemas.microsoft.com/office/drawing/2014/main" id="{E3197642-4F50-411F-8D70-F402C2D6367D}"/>
                    </a:ext>
                  </a:extLst>
                </p:cNvPr>
                <p:cNvPicPr/>
                <p:nvPr/>
              </p:nvPicPr>
              <p:blipFill>
                <a:blip r:embed="rId70"/>
                <a:stretch>
                  <a:fillRect/>
                </a:stretch>
              </p:blipFill>
              <p:spPr>
                <a:xfrm>
                  <a:off x="2773733" y="3427800"/>
                  <a:ext cx="853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4" name="Freihand 63">
                  <a:extLst>
                    <a:ext uri="{FF2B5EF4-FFF2-40B4-BE49-F238E27FC236}">
                      <a16:creationId xmlns:a16="http://schemas.microsoft.com/office/drawing/2014/main" id="{EF1703F7-E71D-446D-8B59-319C3027229E}"/>
                    </a:ext>
                  </a:extLst>
                </p14:cNvPr>
                <p14:cNvContentPartPr/>
                <p14:nvPr/>
              </p14:nvContentPartPr>
              <p14:xfrm>
                <a:off x="2875253" y="3401880"/>
                <a:ext cx="60840" cy="97200"/>
              </p14:xfrm>
            </p:contentPart>
          </mc:Choice>
          <mc:Fallback>
            <p:pic>
              <p:nvPicPr>
                <p:cNvPr id="64" name="Freihand 63">
                  <a:extLst>
                    <a:ext uri="{FF2B5EF4-FFF2-40B4-BE49-F238E27FC236}">
                      <a16:creationId xmlns:a16="http://schemas.microsoft.com/office/drawing/2014/main" id="{EF1703F7-E71D-446D-8B59-319C3027229E}"/>
                    </a:ext>
                  </a:extLst>
                </p:cNvPr>
                <p:cNvPicPr/>
                <p:nvPr/>
              </p:nvPicPr>
              <p:blipFill>
                <a:blip r:embed="rId72"/>
                <a:stretch>
                  <a:fillRect/>
                </a:stretch>
              </p:blipFill>
              <p:spPr>
                <a:xfrm>
                  <a:off x="2870933" y="3397560"/>
                  <a:ext cx="694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7" name="Freihand 66">
                  <a:extLst>
                    <a:ext uri="{FF2B5EF4-FFF2-40B4-BE49-F238E27FC236}">
                      <a16:creationId xmlns:a16="http://schemas.microsoft.com/office/drawing/2014/main" id="{53A25F17-9AA1-4BD2-AF95-3EC626F10B23}"/>
                    </a:ext>
                  </a:extLst>
                </p14:cNvPr>
                <p14:cNvContentPartPr/>
                <p14:nvPr/>
              </p14:nvContentPartPr>
              <p14:xfrm>
                <a:off x="2869493" y="3476040"/>
                <a:ext cx="90360" cy="23400"/>
              </p14:xfrm>
            </p:contentPart>
          </mc:Choice>
          <mc:Fallback>
            <p:pic>
              <p:nvPicPr>
                <p:cNvPr id="67" name="Freihand 66">
                  <a:extLst>
                    <a:ext uri="{FF2B5EF4-FFF2-40B4-BE49-F238E27FC236}">
                      <a16:creationId xmlns:a16="http://schemas.microsoft.com/office/drawing/2014/main" id="{53A25F17-9AA1-4BD2-AF95-3EC626F10B23}"/>
                    </a:ext>
                  </a:extLst>
                </p:cNvPr>
                <p:cNvPicPr/>
                <p:nvPr/>
              </p:nvPicPr>
              <p:blipFill>
                <a:blip r:embed="rId74"/>
                <a:stretch>
                  <a:fillRect/>
                </a:stretch>
              </p:blipFill>
              <p:spPr>
                <a:xfrm>
                  <a:off x="2865173" y="3471720"/>
                  <a:ext cx="9900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8" name="Freihand 67">
                  <a:extLst>
                    <a:ext uri="{FF2B5EF4-FFF2-40B4-BE49-F238E27FC236}">
                      <a16:creationId xmlns:a16="http://schemas.microsoft.com/office/drawing/2014/main" id="{2B4951CA-7457-4694-A943-04FCDEAED5BE}"/>
                    </a:ext>
                  </a:extLst>
                </p14:cNvPr>
                <p14:cNvContentPartPr/>
                <p14:nvPr/>
              </p14:nvContentPartPr>
              <p14:xfrm>
                <a:off x="2962733" y="3424200"/>
                <a:ext cx="72000" cy="92520"/>
              </p14:xfrm>
            </p:contentPart>
          </mc:Choice>
          <mc:Fallback>
            <p:pic>
              <p:nvPicPr>
                <p:cNvPr id="68" name="Freihand 67">
                  <a:extLst>
                    <a:ext uri="{FF2B5EF4-FFF2-40B4-BE49-F238E27FC236}">
                      <a16:creationId xmlns:a16="http://schemas.microsoft.com/office/drawing/2014/main" id="{2B4951CA-7457-4694-A943-04FCDEAED5BE}"/>
                    </a:ext>
                  </a:extLst>
                </p:cNvPr>
                <p:cNvPicPr/>
                <p:nvPr/>
              </p:nvPicPr>
              <p:blipFill>
                <a:blip r:embed="rId76"/>
                <a:stretch>
                  <a:fillRect/>
                </a:stretch>
              </p:blipFill>
              <p:spPr>
                <a:xfrm>
                  <a:off x="2958413" y="3419880"/>
                  <a:ext cx="806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71" name="Freihand 70">
                  <a:extLst>
                    <a:ext uri="{FF2B5EF4-FFF2-40B4-BE49-F238E27FC236}">
                      <a16:creationId xmlns:a16="http://schemas.microsoft.com/office/drawing/2014/main" id="{F6FB29E0-F3A6-4F40-8BB7-5659DFC45182}"/>
                    </a:ext>
                  </a:extLst>
                </p14:cNvPr>
                <p14:cNvContentPartPr/>
                <p14:nvPr/>
              </p14:nvContentPartPr>
              <p14:xfrm>
                <a:off x="3040853" y="3406560"/>
                <a:ext cx="48960" cy="190080"/>
              </p14:xfrm>
            </p:contentPart>
          </mc:Choice>
          <mc:Fallback>
            <p:pic>
              <p:nvPicPr>
                <p:cNvPr id="71" name="Freihand 70">
                  <a:extLst>
                    <a:ext uri="{FF2B5EF4-FFF2-40B4-BE49-F238E27FC236}">
                      <a16:creationId xmlns:a16="http://schemas.microsoft.com/office/drawing/2014/main" id="{F6FB29E0-F3A6-4F40-8BB7-5659DFC45182}"/>
                    </a:ext>
                  </a:extLst>
                </p:cNvPr>
                <p:cNvPicPr/>
                <p:nvPr/>
              </p:nvPicPr>
              <p:blipFill>
                <a:blip r:embed="rId78"/>
                <a:stretch>
                  <a:fillRect/>
                </a:stretch>
              </p:blipFill>
              <p:spPr>
                <a:xfrm>
                  <a:off x="3036533" y="3402240"/>
                  <a:ext cx="576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73" name="Freihand 72">
                  <a:extLst>
                    <a:ext uri="{FF2B5EF4-FFF2-40B4-BE49-F238E27FC236}">
                      <a16:creationId xmlns:a16="http://schemas.microsoft.com/office/drawing/2014/main" id="{7D76BFF3-2D6D-4951-A76B-CE29DFC2A8B4}"/>
                    </a:ext>
                  </a:extLst>
                </p14:cNvPr>
                <p14:cNvContentPartPr/>
                <p14:nvPr/>
              </p14:nvContentPartPr>
              <p14:xfrm>
                <a:off x="2652413" y="3368040"/>
                <a:ext cx="21240" cy="75960"/>
              </p14:xfrm>
            </p:contentPart>
          </mc:Choice>
          <mc:Fallback>
            <p:pic>
              <p:nvPicPr>
                <p:cNvPr id="73" name="Freihand 72">
                  <a:extLst>
                    <a:ext uri="{FF2B5EF4-FFF2-40B4-BE49-F238E27FC236}">
                      <a16:creationId xmlns:a16="http://schemas.microsoft.com/office/drawing/2014/main" id="{7D76BFF3-2D6D-4951-A76B-CE29DFC2A8B4}"/>
                    </a:ext>
                  </a:extLst>
                </p:cNvPr>
                <p:cNvPicPr/>
                <p:nvPr/>
              </p:nvPicPr>
              <p:blipFill>
                <a:blip r:embed="rId80"/>
                <a:stretch>
                  <a:fillRect/>
                </a:stretch>
              </p:blipFill>
              <p:spPr>
                <a:xfrm>
                  <a:off x="2648093" y="3363720"/>
                  <a:ext cx="298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74" name="Freihand 73">
                  <a:extLst>
                    <a:ext uri="{FF2B5EF4-FFF2-40B4-BE49-F238E27FC236}">
                      <a16:creationId xmlns:a16="http://schemas.microsoft.com/office/drawing/2014/main" id="{9551C44B-9584-457B-8027-2D296825F350}"/>
                    </a:ext>
                  </a:extLst>
                </p14:cNvPr>
                <p14:cNvContentPartPr/>
                <p14:nvPr/>
              </p14:nvContentPartPr>
              <p14:xfrm>
                <a:off x="2659613" y="3483240"/>
                <a:ext cx="6840" cy="187920"/>
              </p14:xfrm>
            </p:contentPart>
          </mc:Choice>
          <mc:Fallback>
            <p:pic>
              <p:nvPicPr>
                <p:cNvPr id="74" name="Freihand 73">
                  <a:extLst>
                    <a:ext uri="{FF2B5EF4-FFF2-40B4-BE49-F238E27FC236}">
                      <a16:creationId xmlns:a16="http://schemas.microsoft.com/office/drawing/2014/main" id="{9551C44B-9584-457B-8027-2D296825F350}"/>
                    </a:ext>
                  </a:extLst>
                </p:cNvPr>
                <p:cNvPicPr/>
                <p:nvPr/>
              </p:nvPicPr>
              <p:blipFill>
                <a:blip r:embed="rId82"/>
                <a:stretch>
                  <a:fillRect/>
                </a:stretch>
              </p:blipFill>
              <p:spPr>
                <a:xfrm>
                  <a:off x="2655293" y="3478920"/>
                  <a:ext cx="15480" cy="196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3">
            <p14:nvContentPartPr>
              <p14:cNvPr id="76" name="Freihand 75">
                <a:extLst>
                  <a:ext uri="{FF2B5EF4-FFF2-40B4-BE49-F238E27FC236}">
                    <a16:creationId xmlns:a16="http://schemas.microsoft.com/office/drawing/2014/main" id="{86B30822-1CE2-4BAD-B9EF-FEA547640C3A}"/>
                  </a:ext>
                </a:extLst>
              </p14:cNvPr>
              <p14:cNvContentPartPr/>
              <p14:nvPr/>
            </p14:nvContentPartPr>
            <p14:xfrm>
              <a:off x="2651333" y="3936480"/>
              <a:ext cx="19800" cy="471600"/>
            </p14:xfrm>
          </p:contentPart>
        </mc:Choice>
        <mc:Fallback>
          <p:pic>
            <p:nvPicPr>
              <p:cNvPr id="76" name="Freihand 75">
                <a:extLst>
                  <a:ext uri="{FF2B5EF4-FFF2-40B4-BE49-F238E27FC236}">
                    <a16:creationId xmlns:a16="http://schemas.microsoft.com/office/drawing/2014/main" id="{86B30822-1CE2-4BAD-B9EF-FEA547640C3A}"/>
                  </a:ext>
                </a:extLst>
              </p:cNvPr>
              <p:cNvPicPr/>
              <p:nvPr/>
            </p:nvPicPr>
            <p:blipFill>
              <a:blip r:embed="rId84"/>
              <a:stretch>
                <a:fillRect/>
              </a:stretch>
            </p:blipFill>
            <p:spPr>
              <a:xfrm>
                <a:off x="2647013" y="3932160"/>
                <a:ext cx="28440" cy="480240"/>
              </a:xfrm>
              <a:prstGeom prst="rect">
                <a:avLst/>
              </a:prstGeom>
            </p:spPr>
          </p:pic>
        </mc:Fallback>
      </mc:AlternateContent>
      <p:grpSp>
        <p:nvGrpSpPr>
          <p:cNvPr id="83" name="Gruppieren 82">
            <a:extLst>
              <a:ext uri="{FF2B5EF4-FFF2-40B4-BE49-F238E27FC236}">
                <a16:creationId xmlns:a16="http://schemas.microsoft.com/office/drawing/2014/main" id="{95D91FC8-D447-46A3-98D8-8E8CE194E0B6}"/>
              </a:ext>
            </a:extLst>
          </p:cNvPr>
          <p:cNvGrpSpPr/>
          <p:nvPr/>
        </p:nvGrpSpPr>
        <p:grpSpPr>
          <a:xfrm>
            <a:off x="2659253" y="4553520"/>
            <a:ext cx="15120" cy="250200"/>
            <a:chOff x="2659253" y="4553520"/>
            <a:chExt cx="15120" cy="250200"/>
          </a:xfrm>
        </p:grpSpPr>
        <mc:AlternateContent xmlns:mc="http://schemas.openxmlformats.org/markup-compatibility/2006">
          <mc:Choice xmlns:p14="http://schemas.microsoft.com/office/powerpoint/2010/main" Requires="p14">
            <p:contentPart p14:bwMode="auto" r:id="rId85">
              <p14:nvContentPartPr>
                <p14:cNvPr id="77" name="Freihand 76">
                  <a:extLst>
                    <a:ext uri="{FF2B5EF4-FFF2-40B4-BE49-F238E27FC236}">
                      <a16:creationId xmlns:a16="http://schemas.microsoft.com/office/drawing/2014/main" id="{5854D30B-7E46-445A-955F-90D7417BA957}"/>
                    </a:ext>
                  </a:extLst>
                </p14:cNvPr>
                <p14:cNvContentPartPr/>
                <p14:nvPr/>
              </p14:nvContentPartPr>
              <p14:xfrm>
                <a:off x="2666093" y="4669440"/>
                <a:ext cx="6480" cy="32040"/>
              </p14:xfrm>
            </p:contentPart>
          </mc:Choice>
          <mc:Fallback>
            <p:pic>
              <p:nvPicPr>
                <p:cNvPr id="77" name="Freihand 76">
                  <a:extLst>
                    <a:ext uri="{FF2B5EF4-FFF2-40B4-BE49-F238E27FC236}">
                      <a16:creationId xmlns:a16="http://schemas.microsoft.com/office/drawing/2014/main" id="{5854D30B-7E46-445A-955F-90D7417BA957}"/>
                    </a:ext>
                  </a:extLst>
                </p:cNvPr>
                <p:cNvPicPr/>
                <p:nvPr/>
              </p:nvPicPr>
              <p:blipFill>
                <a:blip r:embed="rId86"/>
                <a:stretch>
                  <a:fillRect/>
                </a:stretch>
              </p:blipFill>
              <p:spPr>
                <a:xfrm>
                  <a:off x="2661773" y="4665120"/>
                  <a:ext cx="1512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78" name="Freihand 77">
                  <a:extLst>
                    <a:ext uri="{FF2B5EF4-FFF2-40B4-BE49-F238E27FC236}">
                      <a16:creationId xmlns:a16="http://schemas.microsoft.com/office/drawing/2014/main" id="{08185860-DC89-469F-99D5-A70BBC956AC3}"/>
                    </a:ext>
                  </a:extLst>
                </p14:cNvPr>
                <p14:cNvContentPartPr/>
                <p14:nvPr/>
              </p14:nvContentPartPr>
              <p14:xfrm>
                <a:off x="2659253" y="4553520"/>
                <a:ext cx="15120" cy="250200"/>
              </p14:xfrm>
            </p:contentPart>
          </mc:Choice>
          <mc:Fallback>
            <p:pic>
              <p:nvPicPr>
                <p:cNvPr id="78" name="Freihand 77">
                  <a:extLst>
                    <a:ext uri="{FF2B5EF4-FFF2-40B4-BE49-F238E27FC236}">
                      <a16:creationId xmlns:a16="http://schemas.microsoft.com/office/drawing/2014/main" id="{08185860-DC89-469F-99D5-A70BBC956AC3}"/>
                    </a:ext>
                  </a:extLst>
                </p:cNvPr>
                <p:cNvPicPr/>
                <p:nvPr/>
              </p:nvPicPr>
              <p:blipFill>
                <a:blip r:embed="rId88"/>
                <a:stretch>
                  <a:fillRect/>
                </a:stretch>
              </p:blipFill>
              <p:spPr>
                <a:xfrm>
                  <a:off x="2654933" y="4549200"/>
                  <a:ext cx="23760" cy="258840"/>
                </a:xfrm>
                <a:prstGeom prst="rect">
                  <a:avLst/>
                </a:prstGeom>
              </p:spPr>
            </p:pic>
          </mc:Fallback>
        </mc:AlternateContent>
      </p:grpSp>
      <p:grpSp>
        <p:nvGrpSpPr>
          <p:cNvPr id="82" name="Gruppieren 81">
            <a:extLst>
              <a:ext uri="{FF2B5EF4-FFF2-40B4-BE49-F238E27FC236}">
                <a16:creationId xmlns:a16="http://schemas.microsoft.com/office/drawing/2014/main" id="{03D5FD27-4418-4DCF-8A27-A11C0100EBEF}"/>
              </a:ext>
            </a:extLst>
          </p:cNvPr>
          <p:cNvGrpSpPr/>
          <p:nvPr/>
        </p:nvGrpSpPr>
        <p:grpSpPr>
          <a:xfrm>
            <a:off x="2622893" y="4939080"/>
            <a:ext cx="62640" cy="1340640"/>
            <a:chOff x="2622893" y="4939080"/>
            <a:chExt cx="62640" cy="1340640"/>
          </a:xfrm>
        </p:grpSpPr>
        <mc:AlternateContent xmlns:mc="http://schemas.openxmlformats.org/markup-compatibility/2006">
          <mc:Choice xmlns:p14="http://schemas.microsoft.com/office/powerpoint/2010/main" Requires="p14">
            <p:contentPart p14:bwMode="auto" r:id="rId89">
              <p14:nvContentPartPr>
                <p14:cNvPr id="79" name="Freihand 78">
                  <a:extLst>
                    <a:ext uri="{FF2B5EF4-FFF2-40B4-BE49-F238E27FC236}">
                      <a16:creationId xmlns:a16="http://schemas.microsoft.com/office/drawing/2014/main" id="{CD1398C0-EDC7-45F4-893E-F29FDF125DDD}"/>
                    </a:ext>
                  </a:extLst>
                </p14:cNvPr>
                <p14:cNvContentPartPr/>
                <p14:nvPr/>
              </p14:nvContentPartPr>
              <p14:xfrm>
                <a:off x="2665733" y="4939080"/>
                <a:ext cx="19800" cy="682200"/>
              </p14:xfrm>
            </p:contentPart>
          </mc:Choice>
          <mc:Fallback>
            <p:pic>
              <p:nvPicPr>
                <p:cNvPr id="79" name="Freihand 78">
                  <a:extLst>
                    <a:ext uri="{FF2B5EF4-FFF2-40B4-BE49-F238E27FC236}">
                      <a16:creationId xmlns:a16="http://schemas.microsoft.com/office/drawing/2014/main" id="{CD1398C0-EDC7-45F4-893E-F29FDF125DDD}"/>
                    </a:ext>
                  </a:extLst>
                </p:cNvPr>
                <p:cNvPicPr/>
                <p:nvPr/>
              </p:nvPicPr>
              <p:blipFill>
                <a:blip r:embed="rId90"/>
                <a:stretch>
                  <a:fillRect/>
                </a:stretch>
              </p:blipFill>
              <p:spPr>
                <a:xfrm>
                  <a:off x="2661413" y="4934760"/>
                  <a:ext cx="28440" cy="6908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80" name="Freihand 79">
                  <a:extLst>
                    <a:ext uri="{FF2B5EF4-FFF2-40B4-BE49-F238E27FC236}">
                      <a16:creationId xmlns:a16="http://schemas.microsoft.com/office/drawing/2014/main" id="{AAC61FE4-573D-4B81-9358-7D58A6C8FF31}"/>
                    </a:ext>
                  </a:extLst>
                </p14:cNvPr>
                <p14:cNvContentPartPr/>
                <p14:nvPr/>
              </p14:nvContentPartPr>
              <p14:xfrm>
                <a:off x="2622893" y="5643240"/>
                <a:ext cx="42840" cy="462600"/>
              </p14:xfrm>
            </p:contentPart>
          </mc:Choice>
          <mc:Fallback>
            <p:pic>
              <p:nvPicPr>
                <p:cNvPr id="80" name="Freihand 79">
                  <a:extLst>
                    <a:ext uri="{FF2B5EF4-FFF2-40B4-BE49-F238E27FC236}">
                      <a16:creationId xmlns:a16="http://schemas.microsoft.com/office/drawing/2014/main" id="{AAC61FE4-573D-4B81-9358-7D58A6C8FF31}"/>
                    </a:ext>
                  </a:extLst>
                </p:cNvPr>
                <p:cNvPicPr/>
                <p:nvPr/>
              </p:nvPicPr>
              <p:blipFill>
                <a:blip r:embed="rId92"/>
                <a:stretch>
                  <a:fillRect/>
                </a:stretch>
              </p:blipFill>
              <p:spPr>
                <a:xfrm>
                  <a:off x="2618573" y="5638920"/>
                  <a:ext cx="51480" cy="4712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81" name="Freihand 80">
                  <a:extLst>
                    <a:ext uri="{FF2B5EF4-FFF2-40B4-BE49-F238E27FC236}">
                      <a16:creationId xmlns:a16="http://schemas.microsoft.com/office/drawing/2014/main" id="{9DDC1E75-BFC8-4B44-B3ED-C571B6911B9E}"/>
                    </a:ext>
                  </a:extLst>
                </p14:cNvPr>
                <p14:cNvContentPartPr/>
                <p14:nvPr/>
              </p14:nvContentPartPr>
              <p14:xfrm>
                <a:off x="2652413" y="6187200"/>
                <a:ext cx="2880" cy="92520"/>
              </p14:xfrm>
            </p:contentPart>
          </mc:Choice>
          <mc:Fallback>
            <p:pic>
              <p:nvPicPr>
                <p:cNvPr id="81" name="Freihand 80">
                  <a:extLst>
                    <a:ext uri="{FF2B5EF4-FFF2-40B4-BE49-F238E27FC236}">
                      <a16:creationId xmlns:a16="http://schemas.microsoft.com/office/drawing/2014/main" id="{9DDC1E75-BFC8-4B44-B3ED-C571B6911B9E}"/>
                    </a:ext>
                  </a:extLst>
                </p:cNvPr>
                <p:cNvPicPr/>
                <p:nvPr/>
              </p:nvPicPr>
              <p:blipFill>
                <a:blip r:embed="rId94"/>
                <a:stretch>
                  <a:fillRect/>
                </a:stretch>
              </p:blipFill>
              <p:spPr>
                <a:xfrm>
                  <a:off x="2648093" y="6182880"/>
                  <a:ext cx="11520" cy="101160"/>
                </a:xfrm>
                <a:prstGeom prst="rect">
                  <a:avLst/>
                </a:prstGeom>
              </p:spPr>
            </p:pic>
          </mc:Fallback>
        </mc:AlternateContent>
      </p:grpSp>
      <p:grpSp>
        <p:nvGrpSpPr>
          <p:cNvPr id="98" name="Gruppieren 97">
            <a:extLst>
              <a:ext uri="{FF2B5EF4-FFF2-40B4-BE49-F238E27FC236}">
                <a16:creationId xmlns:a16="http://schemas.microsoft.com/office/drawing/2014/main" id="{12A13E99-D611-4CFE-918F-F1475758E569}"/>
              </a:ext>
            </a:extLst>
          </p:cNvPr>
          <p:cNvGrpSpPr/>
          <p:nvPr/>
        </p:nvGrpSpPr>
        <p:grpSpPr>
          <a:xfrm>
            <a:off x="2519573" y="6397800"/>
            <a:ext cx="686520" cy="264960"/>
            <a:chOff x="2519573" y="6397800"/>
            <a:chExt cx="686520" cy="264960"/>
          </a:xfrm>
        </p:grpSpPr>
        <mc:AlternateContent xmlns:mc="http://schemas.openxmlformats.org/markup-compatibility/2006">
          <mc:Choice xmlns:p14="http://schemas.microsoft.com/office/powerpoint/2010/main" Requires="p14">
            <p:contentPart p14:bwMode="auto" r:id="rId95">
              <p14:nvContentPartPr>
                <p14:cNvPr id="85" name="Freihand 84">
                  <a:extLst>
                    <a:ext uri="{FF2B5EF4-FFF2-40B4-BE49-F238E27FC236}">
                      <a16:creationId xmlns:a16="http://schemas.microsoft.com/office/drawing/2014/main" id="{8508F998-6637-4FD6-A94C-C4B963DA91E2}"/>
                    </a:ext>
                  </a:extLst>
                </p14:cNvPr>
                <p14:cNvContentPartPr/>
                <p14:nvPr/>
              </p14:nvContentPartPr>
              <p14:xfrm>
                <a:off x="2519573" y="6476640"/>
                <a:ext cx="68400" cy="67320"/>
              </p14:xfrm>
            </p:contentPart>
          </mc:Choice>
          <mc:Fallback>
            <p:pic>
              <p:nvPicPr>
                <p:cNvPr id="85" name="Freihand 84">
                  <a:extLst>
                    <a:ext uri="{FF2B5EF4-FFF2-40B4-BE49-F238E27FC236}">
                      <a16:creationId xmlns:a16="http://schemas.microsoft.com/office/drawing/2014/main" id="{8508F998-6637-4FD6-A94C-C4B963DA91E2}"/>
                    </a:ext>
                  </a:extLst>
                </p:cNvPr>
                <p:cNvPicPr/>
                <p:nvPr/>
              </p:nvPicPr>
              <p:blipFill>
                <a:blip r:embed="rId96"/>
                <a:stretch>
                  <a:fillRect/>
                </a:stretch>
              </p:blipFill>
              <p:spPr>
                <a:xfrm>
                  <a:off x="2515253" y="6472320"/>
                  <a:ext cx="7704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6" name="Freihand 85">
                  <a:extLst>
                    <a:ext uri="{FF2B5EF4-FFF2-40B4-BE49-F238E27FC236}">
                      <a16:creationId xmlns:a16="http://schemas.microsoft.com/office/drawing/2014/main" id="{FD6DF182-BB80-463E-A74D-3D010E25E03C}"/>
                    </a:ext>
                  </a:extLst>
                </p14:cNvPr>
                <p14:cNvContentPartPr/>
                <p14:nvPr/>
              </p14:nvContentPartPr>
              <p14:xfrm>
                <a:off x="2574653" y="6499680"/>
                <a:ext cx="29880" cy="138600"/>
              </p14:xfrm>
            </p:contentPart>
          </mc:Choice>
          <mc:Fallback>
            <p:pic>
              <p:nvPicPr>
                <p:cNvPr id="86" name="Freihand 85">
                  <a:extLst>
                    <a:ext uri="{FF2B5EF4-FFF2-40B4-BE49-F238E27FC236}">
                      <a16:creationId xmlns:a16="http://schemas.microsoft.com/office/drawing/2014/main" id="{FD6DF182-BB80-463E-A74D-3D010E25E03C}"/>
                    </a:ext>
                  </a:extLst>
                </p:cNvPr>
                <p:cNvPicPr/>
                <p:nvPr/>
              </p:nvPicPr>
              <p:blipFill>
                <a:blip r:embed="rId98"/>
                <a:stretch>
                  <a:fillRect/>
                </a:stretch>
              </p:blipFill>
              <p:spPr>
                <a:xfrm>
                  <a:off x="2570333" y="6495360"/>
                  <a:ext cx="385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87" name="Freihand 86">
                  <a:extLst>
                    <a:ext uri="{FF2B5EF4-FFF2-40B4-BE49-F238E27FC236}">
                      <a16:creationId xmlns:a16="http://schemas.microsoft.com/office/drawing/2014/main" id="{D0A27393-CDE7-4A32-9AD0-6FE6B87583F8}"/>
                    </a:ext>
                  </a:extLst>
                </p14:cNvPr>
                <p14:cNvContentPartPr/>
                <p14:nvPr/>
              </p14:nvContentPartPr>
              <p14:xfrm>
                <a:off x="2642333" y="6410040"/>
                <a:ext cx="51840" cy="112320"/>
              </p14:xfrm>
            </p:contentPart>
          </mc:Choice>
          <mc:Fallback>
            <p:pic>
              <p:nvPicPr>
                <p:cNvPr id="87" name="Freihand 86">
                  <a:extLst>
                    <a:ext uri="{FF2B5EF4-FFF2-40B4-BE49-F238E27FC236}">
                      <a16:creationId xmlns:a16="http://schemas.microsoft.com/office/drawing/2014/main" id="{D0A27393-CDE7-4A32-9AD0-6FE6B87583F8}"/>
                    </a:ext>
                  </a:extLst>
                </p:cNvPr>
                <p:cNvPicPr/>
                <p:nvPr/>
              </p:nvPicPr>
              <p:blipFill>
                <a:blip r:embed="rId100"/>
                <a:stretch>
                  <a:fillRect/>
                </a:stretch>
              </p:blipFill>
              <p:spPr>
                <a:xfrm>
                  <a:off x="2638013" y="6405720"/>
                  <a:ext cx="604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8" name="Freihand 87">
                  <a:extLst>
                    <a:ext uri="{FF2B5EF4-FFF2-40B4-BE49-F238E27FC236}">
                      <a16:creationId xmlns:a16="http://schemas.microsoft.com/office/drawing/2014/main" id="{423B96F9-8A6F-4FE5-80DF-218275AC904A}"/>
                    </a:ext>
                  </a:extLst>
                </p14:cNvPr>
                <p14:cNvContentPartPr/>
                <p14:nvPr/>
              </p14:nvContentPartPr>
              <p14:xfrm>
                <a:off x="2694533" y="6397800"/>
                <a:ext cx="59400" cy="192240"/>
              </p14:xfrm>
            </p:contentPart>
          </mc:Choice>
          <mc:Fallback>
            <p:pic>
              <p:nvPicPr>
                <p:cNvPr id="88" name="Freihand 87">
                  <a:extLst>
                    <a:ext uri="{FF2B5EF4-FFF2-40B4-BE49-F238E27FC236}">
                      <a16:creationId xmlns:a16="http://schemas.microsoft.com/office/drawing/2014/main" id="{423B96F9-8A6F-4FE5-80DF-218275AC904A}"/>
                    </a:ext>
                  </a:extLst>
                </p:cNvPr>
                <p:cNvPicPr/>
                <p:nvPr/>
              </p:nvPicPr>
              <p:blipFill>
                <a:blip r:embed="rId102"/>
                <a:stretch>
                  <a:fillRect/>
                </a:stretch>
              </p:blipFill>
              <p:spPr>
                <a:xfrm>
                  <a:off x="2690213" y="6393480"/>
                  <a:ext cx="6804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89" name="Freihand 88">
                  <a:extLst>
                    <a:ext uri="{FF2B5EF4-FFF2-40B4-BE49-F238E27FC236}">
                      <a16:creationId xmlns:a16="http://schemas.microsoft.com/office/drawing/2014/main" id="{12E3110B-CBF2-46F4-A7B2-2A88DB49B58B}"/>
                    </a:ext>
                  </a:extLst>
                </p14:cNvPr>
                <p14:cNvContentPartPr/>
                <p14:nvPr/>
              </p14:nvContentPartPr>
              <p14:xfrm>
                <a:off x="2599133" y="6589680"/>
                <a:ext cx="52560" cy="73080"/>
              </p14:xfrm>
            </p:contentPart>
          </mc:Choice>
          <mc:Fallback>
            <p:pic>
              <p:nvPicPr>
                <p:cNvPr id="89" name="Freihand 88">
                  <a:extLst>
                    <a:ext uri="{FF2B5EF4-FFF2-40B4-BE49-F238E27FC236}">
                      <a16:creationId xmlns:a16="http://schemas.microsoft.com/office/drawing/2014/main" id="{12E3110B-CBF2-46F4-A7B2-2A88DB49B58B}"/>
                    </a:ext>
                  </a:extLst>
                </p:cNvPr>
                <p:cNvPicPr/>
                <p:nvPr/>
              </p:nvPicPr>
              <p:blipFill>
                <a:blip r:embed="rId104"/>
                <a:stretch>
                  <a:fillRect/>
                </a:stretch>
              </p:blipFill>
              <p:spPr>
                <a:xfrm>
                  <a:off x="2594813" y="6585360"/>
                  <a:ext cx="6120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90" name="Freihand 89">
                  <a:extLst>
                    <a:ext uri="{FF2B5EF4-FFF2-40B4-BE49-F238E27FC236}">
                      <a16:creationId xmlns:a16="http://schemas.microsoft.com/office/drawing/2014/main" id="{3F33421B-202F-459F-8F9E-DC0F8B77EB08}"/>
                    </a:ext>
                  </a:extLst>
                </p14:cNvPr>
                <p14:cNvContentPartPr/>
                <p14:nvPr/>
              </p14:nvContentPartPr>
              <p14:xfrm>
                <a:off x="2760053" y="6464040"/>
                <a:ext cx="28440" cy="79920"/>
              </p14:xfrm>
            </p:contentPart>
          </mc:Choice>
          <mc:Fallback>
            <p:pic>
              <p:nvPicPr>
                <p:cNvPr id="90" name="Freihand 89">
                  <a:extLst>
                    <a:ext uri="{FF2B5EF4-FFF2-40B4-BE49-F238E27FC236}">
                      <a16:creationId xmlns:a16="http://schemas.microsoft.com/office/drawing/2014/main" id="{3F33421B-202F-459F-8F9E-DC0F8B77EB08}"/>
                    </a:ext>
                  </a:extLst>
                </p:cNvPr>
                <p:cNvPicPr/>
                <p:nvPr/>
              </p:nvPicPr>
              <p:blipFill>
                <a:blip r:embed="rId106"/>
                <a:stretch>
                  <a:fillRect/>
                </a:stretch>
              </p:blipFill>
              <p:spPr>
                <a:xfrm>
                  <a:off x="2755733" y="6459720"/>
                  <a:ext cx="370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91" name="Freihand 90">
                  <a:extLst>
                    <a:ext uri="{FF2B5EF4-FFF2-40B4-BE49-F238E27FC236}">
                      <a16:creationId xmlns:a16="http://schemas.microsoft.com/office/drawing/2014/main" id="{6A5B70EA-67B6-4186-874C-587544379945}"/>
                    </a:ext>
                  </a:extLst>
                </p14:cNvPr>
                <p14:cNvContentPartPr/>
                <p14:nvPr/>
              </p14:nvContentPartPr>
              <p14:xfrm>
                <a:off x="2794613" y="6552600"/>
                <a:ext cx="32400" cy="60480"/>
              </p14:xfrm>
            </p:contentPart>
          </mc:Choice>
          <mc:Fallback>
            <p:pic>
              <p:nvPicPr>
                <p:cNvPr id="91" name="Freihand 90">
                  <a:extLst>
                    <a:ext uri="{FF2B5EF4-FFF2-40B4-BE49-F238E27FC236}">
                      <a16:creationId xmlns:a16="http://schemas.microsoft.com/office/drawing/2014/main" id="{6A5B70EA-67B6-4186-874C-587544379945}"/>
                    </a:ext>
                  </a:extLst>
                </p:cNvPr>
                <p:cNvPicPr/>
                <p:nvPr/>
              </p:nvPicPr>
              <p:blipFill>
                <a:blip r:embed="rId108"/>
                <a:stretch>
                  <a:fillRect/>
                </a:stretch>
              </p:blipFill>
              <p:spPr>
                <a:xfrm>
                  <a:off x="2790293" y="6548280"/>
                  <a:ext cx="410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92" name="Freihand 91">
                  <a:extLst>
                    <a:ext uri="{FF2B5EF4-FFF2-40B4-BE49-F238E27FC236}">
                      <a16:creationId xmlns:a16="http://schemas.microsoft.com/office/drawing/2014/main" id="{1C0AACAC-925F-49E1-820C-C8B5C0D9D07C}"/>
                    </a:ext>
                  </a:extLst>
                </p14:cNvPr>
                <p14:cNvContentPartPr/>
                <p14:nvPr/>
              </p14:nvContentPartPr>
              <p14:xfrm>
                <a:off x="2863733" y="6520920"/>
                <a:ext cx="12600" cy="97920"/>
              </p14:xfrm>
            </p:contentPart>
          </mc:Choice>
          <mc:Fallback>
            <p:pic>
              <p:nvPicPr>
                <p:cNvPr id="92" name="Freihand 91">
                  <a:extLst>
                    <a:ext uri="{FF2B5EF4-FFF2-40B4-BE49-F238E27FC236}">
                      <a16:creationId xmlns:a16="http://schemas.microsoft.com/office/drawing/2014/main" id="{1C0AACAC-925F-49E1-820C-C8B5C0D9D07C}"/>
                    </a:ext>
                  </a:extLst>
                </p:cNvPr>
                <p:cNvPicPr/>
                <p:nvPr/>
              </p:nvPicPr>
              <p:blipFill>
                <a:blip r:embed="rId110"/>
                <a:stretch>
                  <a:fillRect/>
                </a:stretch>
              </p:blipFill>
              <p:spPr>
                <a:xfrm>
                  <a:off x="2859413" y="6516600"/>
                  <a:ext cx="212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93" name="Freihand 92">
                  <a:extLst>
                    <a:ext uri="{FF2B5EF4-FFF2-40B4-BE49-F238E27FC236}">
                      <a16:creationId xmlns:a16="http://schemas.microsoft.com/office/drawing/2014/main" id="{C4383EAC-5E0D-4527-AB51-255083926FDB}"/>
                    </a:ext>
                  </a:extLst>
                </p14:cNvPr>
                <p14:cNvContentPartPr/>
                <p14:nvPr/>
              </p14:nvContentPartPr>
              <p14:xfrm>
                <a:off x="2897213" y="6443160"/>
                <a:ext cx="66960" cy="138960"/>
              </p14:xfrm>
            </p:contentPart>
          </mc:Choice>
          <mc:Fallback>
            <p:pic>
              <p:nvPicPr>
                <p:cNvPr id="93" name="Freihand 92">
                  <a:extLst>
                    <a:ext uri="{FF2B5EF4-FFF2-40B4-BE49-F238E27FC236}">
                      <a16:creationId xmlns:a16="http://schemas.microsoft.com/office/drawing/2014/main" id="{C4383EAC-5E0D-4527-AB51-255083926FDB}"/>
                    </a:ext>
                  </a:extLst>
                </p:cNvPr>
                <p:cNvPicPr/>
                <p:nvPr/>
              </p:nvPicPr>
              <p:blipFill>
                <a:blip r:embed="rId112"/>
                <a:stretch>
                  <a:fillRect/>
                </a:stretch>
              </p:blipFill>
              <p:spPr>
                <a:xfrm>
                  <a:off x="2892893" y="6438840"/>
                  <a:ext cx="756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94" name="Freihand 93">
                  <a:extLst>
                    <a:ext uri="{FF2B5EF4-FFF2-40B4-BE49-F238E27FC236}">
                      <a16:creationId xmlns:a16="http://schemas.microsoft.com/office/drawing/2014/main" id="{7D93AF25-1AD8-42AE-98BD-29C8B1692EA8}"/>
                    </a:ext>
                  </a:extLst>
                </p14:cNvPr>
                <p14:cNvContentPartPr/>
                <p14:nvPr/>
              </p14:nvContentPartPr>
              <p14:xfrm>
                <a:off x="2954093" y="6485280"/>
                <a:ext cx="42120" cy="79200"/>
              </p14:xfrm>
            </p:contentPart>
          </mc:Choice>
          <mc:Fallback>
            <p:pic>
              <p:nvPicPr>
                <p:cNvPr id="94" name="Freihand 93">
                  <a:extLst>
                    <a:ext uri="{FF2B5EF4-FFF2-40B4-BE49-F238E27FC236}">
                      <a16:creationId xmlns:a16="http://schemas.microsoft.com/office/drawing/2014/main" id="{7D93AF25-1AD8-42AE-98BD-29C8B1692EA8}"/>
                    </a:ext>
                  </a:extLst>
                </p:cNvPr>
                <p:cNvPicPr/>
                <p:nvPr/>
              </p:nvPicPr>
              <p:blipFill>
                <a:blip r:embed="rId114"/>
                <a:stretch>
                  <a:fillRect/>
                </a:stretch>
              </p:blipFill>
              <p:spPr>
                <a:xfrm>
                  <a:off x="2949773" y="6480960"/>
                  <a:ext cx="507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95" name="Freihand 94">
                  <a:extLst>
                    <a:ext uri="{FF2B5EF4-FFF2-40B4-BE49-F238E27FC236}">
                      <a16:creationId xmlns:a16="http://schemas.microsoft.com/office/drawing/2014/main" id="{16612025-64D5-4F72-9EAF-CB2955F71EC8}"/>
                    </a:ext>
                  </a:extLst>
                </p14:cNvPr>
                <p14:cNvContentPartPr/>
                <p14:nvPr/>
              </p14:nvContentPartPr>
              <p14:xfrm>
                <a:off x="3018893" y="6459360"/>
                <a:ext cx="54360" cy="109080"/>
              </p14:xfrm>
            </p:contentPart>
          </mc:Choice>
          <mc:Fallback>
            <p:pic>
              <p:nvPicPr>
                <p:cNvPr id="95" name="Freihand 94">
                  <a:extLst>
                    <a:ext uri="{FF2B5EF4-FFF2-40B4-BE49-F238E27FC236}">
                      <a16:creationId xmlns:a16="http://schemas.microsoft.com/office/drawing/2014/main" id="{16612025-64D5-4F72-9EAF-CB2955F71EC8}"/>
                    </a:ext>
                  </a:extLst>
                </p:cNvPr>
                <p:cNvPicPr/>
                <p:nvPr/>
              </p:nvPicPr>
              <p:blipFill>
                <a:blip r:embed="rId116"/>
                <a:stretch>
                  <a:fillRect/>
                </a:stretch>
              </p:blipFill>
              <p:spPr>
                <a:xfrm>
                  <a:off x="3014573" y="6455040"/>
                  <a:ext cx="630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96" name="Freihand 95">
                  <a:extLst>
                    <a:ext uri="{FF2B5EF4-FFF2-40B4-BE49-F238E27FC236}">
                      <a16:creationId xmlns:a16="http://schemas.microsoft.com/office/drawing/2014/main" id="{2339FAEF-02BF-4AE1-AEB0-DB27BB20088A}"/>
                    </a:ext>
                  </a:extLst>
                </p14:cNvPr>
                <p14:cNvContentPartPr/>
                <p14:nvPr/>
              </p14:nvContentPartPr>
              <p14:xfrm>
                <a:off x="3026093" y="6469080"/>
                <a:ext cx="61920" cy="106560"/>
              </p14:xfrm>
            </p:contentPart>
          </mc:Choice>
          <mc:Fallback>
            <p:pic>
              <p:nvPicPr>
                <p:cNvPr id="96" name="Freihand 95">
                  <a:extLst>
                    <a:ext uri="{FF2B5EF4-FFF2-40B4-BE49-F238E27FC236}">
                      <a16:creationId xmlns:a16="http://schemas.microsoft.com/office/drawing/2014/main" id="{2339FAEF-02BF-4AE1-AEB0-DB27BB20088A}"/>
                    </a:ext>
                  </a:extLst>
                </p:cNvPr>
                <p:cNvPicPr/>
                <p:nvPr/>
              </p:nvPicPr>
              <p:blipFill>
                <a:blip r:embed="rId118"/>
                <a:stretch>
                  <a:fillRect/>
                </a:stretch>
              </p:blipFill>
              <p:spPr>
                <a:xfrm>
                  <a:off x="3021773" y="6464760"/>
                  <a:ext cx="705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97" name="Freihand 96">
                  <a:extLst>
                    <a:ext uri="{FF2B5EF4-FFF2-40B4-BE49-F238E27FC236}">
                      <a16:creationId xmlns:a16="http://schemas.microsoft.com/office/drawing/2014/main" id="{9A4C04CA-47DB-4695-A336-A0AC6274B0B0}"/>
                    </a:ext>
                  </a:extLst>
                </p14:cNvPr>
                <p14:cNvContentPartPr/>
                <p14:nvPr/>
              </p14:nvContentPartPr>
              <p14:xfrm>
                <a:off x="3128693" y="6468360"/>
                <a:ext cx="77400" cy="159480"/>
              </p14:xfrm>
            </p:contentPart>
          </mc:Choice>
          <mc:Fallback>
            <p:pic>
              <p:nvPicPr>
                <p:cNvPr id="97" name="Freihand 96">
                  <a:extLst>
                    <a:ext uri="{FF2B5EF4-FFF2-40B4-BE49-F238E27FC236}">
                      <a16:creationId xmlns:a16="http://schemas.microsoft.com/office/drawing/2014/main" id="{9A4C04CA-47DB-4695-A336-A0AC6274B0B0}"/>
                    </a:ext>
                  </a:extLst>
                </p:cNvPr>
                <p:cNvPicPr/>
                <p:nvPr/>
              </p:nvPicPr>
              <p:blipFill>
                <a:blip r:embed="rId120"/>
                <a:stretch>
                  <a:fillRect/>
                </a:stretch>
              </p:blipFill>
              <p:spPr>
                <a:xfrm>
                  <a:off x="3124373" y="6464040"/>
                  <a:ext cx="86040" cy="168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1">
            <p14:nvContentPartPr>
              <p14:cNvPr id="101" name="Freihand 100">
                <a:extLst>
                  <a:ext uri="{FF2B5EF4-FFF2-40B4-BE49-F238E27FC236}">
                    <a16:creationId xmlns:a16="http://schemas.microsoft.com/office/drawing/2014/main" id="{C2FC0F9C-58A3-497F-83AB-A6E0646B6521}"/>
                  </a:ext>
                </a:extLst>
              </p14:cNvPr>
              <p14:cNvContentPartPr/>
              <p14:nvPr/>
            </p14:nvContentPartPr>
            <p14:xfrm>
              <a:off x="2707853" y="1915800"/>
              <a:ext cx="45720" cy="72720"/>
            </p14:xfrm>
          </p:contentPart>
        </mc:Choice>
        <mc:Fallback>
          <p:pic>
            <p:nvPicPr>
              <p:cNvPr id="101" name="Freihand 100">
                <a:extLst>
                  <a:ext uri="{FF2B5EF4-FFF2-40B4-BE49-F238E27FC236}">
                    <a16:creationId xmlns:a16="http://schemas.microsoft.com/office/drawing/2014/main" id="{C2FC0F9C-58A3-497F-83AB-A6E0646B6521}"/>
                  </a:ext>
                </a:extLst>
              </p:cNvPr>
              <p:cNvPicPr/>
              <p:nvPr/>
            </p:nvPicPr>
            <p:blipFill>
              <a:blip r:embed="rId122"/>
              <a:stretch>
                <a:fillRect/>
              </a:stretch>
            </p:blipFill>
            <p:spPr>
              <a:xfrm>
                <a:off x="2703533" y="1911480"/>
                <a:ext cx="5436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02" name="Freihand 101">
                <a:extLst>
                  <a:ext uri="{FF2B5EF4-FFF2-40B4-BE49-F238E27FC236}">
                    <a16:creationId xmlns:a16="http://schemas.microsoft.com/office/drawing/2014/main" id="{EC6EA8FA-4A0B-4B0C-8490-C850E20C51FD}"/>
                  </a:ext>
                </a:extLst>
              </p14:cNvPr>
              <p14:cNvContentPartPr/>
              <p14:nvPr/>
            </p14:nvContentPartPr>
            <p14:xfrm>
              <a:off x="2293133" y="4629840"/>
              <a:ext cx="26280" cy="34200"/>
            </p14:xfrm>
          </p:contentPart>
        </mc:Choice>
        <mc:Fallback>
          <p:pic>
            <p:nvPicPr>
              <p:cNvPr id="102" name="Freihand 101">
                <a:extLst>
                  <a:ext uri="{FF2B5EF4-FFF2-40B4-BE49-F238E27FC236}">
                    <a16:creationId xmlns:a16="http://schemas.microsoft.com/office/drawing/2014/main" id="{EC6EA8FA-4A0B-4B0C-8490-C850E20C51FD}"/>
                  </a:ext>
                </a:extLst>
              </p:cNvPr>
              <p:cNvPicPr/>
              <p:nvPr/>
            </p:nvPicPr>
            <p:blipFill>
              <a:blip r:embed="rId124"/>
              <a:stretch>
                <a:fillRect/>
              </a:stretch>
            </p:blipFill>
            <p:spPr>
              <a:xfrm>
                <a:off x="2288813" y="4625520"/>
                <a:ext cx="3492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03" name="Freihand 102">
                <a:extLst>
                  <a:ext uri="{FF2B5EF4-FFF2-40B4-BE49-F238E27FC236}">
                    <a16:creationId xmlns:a16="http://schemas.microsoft.com/office/drawing/2014/main" id="{2B514FF0-B23E-4FE2-B3E2-825236691108}"/>
                  </a:ext>
                </a:extLst>
              </p14:cNvPr>
              <p14:cNvContentPartPr/>
              <p14:nvPr/>
            </p14:nvContentPartPr>
            <p14:xfrm>
              <a:off x="2851493" y="5113680"/>
              <a:ext cx="19440" cy="5760"/>
            </p14:xfrm>
          </p:contentPart>
        </mc:Choice>
        <mc:Fallback>
          <p:pic>
            <p:nvPicPr>
              <p:cNvPr id="103" name="Freihand 102">
                <a:extLst>
                  <a:ext uri="{FF2B5EF4-FFF2-40B4-BE49-F238E27FC236}">
                    <a16:creationId xmlns:a16="http://schemas.microsoft.com/office/drawing/2014/main" id="{2B514FF0-B23E-4FE2-B3E2-825236691108}"/>
                  </a:ext>
                </a:extLst>
              </p:cNvPr>
              <p:cNvPicPr/>
              <p:nvPr/>
            </p:nvPicPr>
            <p:blipFill>
              <a:blip r:embed="rId126"/>
              <a:stretch>
                <a:fillRect/>
              </a:stretch>
            </p:blipFill>
            <p:spPr>
              <a:xfrm>
                <a:off x="2847173" y="5109360"/>
                <a:ext cx="280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04" name="Freihand 103">
                <a:extLst>
                  <a:ext uri="{FF2B5EF4-FFF2-40B4-BE49-F238E27FC236}">
                    <a16:creationId xmlns:a16="http://schemas.microsoft.com/office/drawing/2014/main" id="{07FAD9D3-1E24-4FE7-90FB-000499DE9EC9}"/>
                  </a:ext>
                </a:extLst>
              </p14:cNvPr>
              <p14:cNvContentPartPr/>
              <p14:nvPr/>
            </p14:nvContentPartPr>
            <p14:xfrm>
              <a:off x="3102413" y="5264160"/>
              <a:ext cx="35640" cy="9720"/>
            </p14:xfrm>
          </p:contentPart>
        </mc:Choice>
        <mc:Fallback>
          <p:pic>
            <p:nvPicPr>
              <p:cNvPr id="104" name="Freihand 103">
                <a:extLst>
                  <a:ext uri="{FF2B5EF4-FFF2-40B4-BE49-F238E27FC236}">
                    <a16:creationId xmlns:a16="http://schemas.microsoft.com/office/drawing/2014/main" id="{07FAD9D3-1E24-4FE7-90FB-000499DE9EC9}"/>
                  </a:ext>
                </a:extLst>
              </p:cNvPr>
              <p:cNvPicPr/>
              <p:nvPr/>
            </p:nvPicPr>
            <p:blipFill>
              <a:blip r:embed="rId128"/>
              <a:stretch>
                <a:fillRect/>
              </a:stretch>
            </p:blipFill>
            <p:spPr>
              <a:xfrm>
                <a:off x="3098093" y="5259840"/>
                <a:ext cx="442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05" name="Freihand 104">
                <a:extLst>
                  <a:ext uri="{FF2B5EF4-FFF2-40B4-BE49-F238E27FC236}">
                    <a16:creationId xmlns:a16="http://schemas.microsoft.com/office/drawing/2014/main" id="{1CCC3BB0-7E66-4FB3-B9FD-4F4264961378}"/>
                  </a:ext>
                </a:extLst>
              </p14:cNvPr>
              <p14:cNvContentPartPr/>
              <p14:nvPr/>
            </p14:nvContentPartPr>
            <p14:xfrm>
              <a:off x="3382133" y="5489160"/>
              <a:ext cx="22680" cy="8640"/>
            </p14:xfrm>
          </p:contentPart>
        </mc:Choice>
        <mc:Fallback>
          <p:pic>
            <p:nvPicPr>
              <p:cNvPr id="105" name="Freihand 104">
                <a:extLst>
                  <a:ext uri="{FF2B5EF4-FFF2-40B4-BE49-F238E27FC236}">
                    <a16:creationId xmlns:a16="http://schemas.microsoft.com/office/drawing/2014/main" id="{1CCC3BB0-7E66-4FB3-B9FD-4F4264961378}"/>
                  </a:ext>
                </a:extLst>
              </p:cNvPr>
              <p:cNvPicPr/>
              <p:nvPr/>
            </p:nvPicPr>
            <p:blipFill>
              <a:blip r:embed="rId130"/>
              <a:stretch>
                <a:fillRect/>
              </a:stretch>
            </p:blipFill>
            <p:spPr>
              <a:xfrm>
                <a:off x="3377813" y="5484840"/>
                <a:ext cx="313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06" name="Freihand 105">
                <a:extLst>
                  <a:ext uri="{FF2B5EF4-FFF2-40B4-BE49-F238E27FC236}">
                    <a16:creationId xmlns:a16="http://schemas.microsoft.com/office/drawing/2014/main" id="{F08C570E-8194-4115-940F-2CBB6FCDF6CE}"/>
                  </a:ext>
                </a:extLst>
              </p14:cNvPr>
              <p14:cNvContentPartPr/>
              <p14:nvPr/>
            </p14:nvContentPartPr>
            <p14:xfrm>
              <a:off x="3557453" y="5627040"/>
              <a:ext cx="10800" cy="25560"/>
            </p14:xfrm>
          </p:contentPart>
        </mc:Choice>
        <mc:Fallback>
          <p:pic>
            <p:nvPicPr>
              <p:cNvPr id="106" name="Freihand 105">
                <a:extLst>
                  <a:ext uri="{FF2B5EF4-FFF2-40B4-BE49-F238E27FC236}">
                    <a16:creationId xmlns:a16="http://schemas.microsoft.com/office/drawing/2014/main" id="{F08C570E-8194-4115-940F-2CBB6FCDF6CE}"/>
                  </a:ext>
                </a:extLst>
              </p:cNvPr>
              <p:cNvPicPr/>
              <p:nvPr/>
            </p:nvPicPr>
            <p:blipFill>
              <a:blip r:embed="rId132"/>
              <a:stretch>
                <a:fillRect/>
              </a:stretch>
            </p:blipFill>
            <p:spPr>
              <a:xfrm>
                <a:off x="3553133" y="5622720"/>
                <a:ext cx="1944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07" name="Freihand 106">
                <a:extLst>
                  <a:ext uri="{FF2B5EF4-FFF2-40B4-BE49-F238E27FC236}">
                    <a16:creationId xmlns:a16="http://schemas.microsoft.com/office/drawing/2014/main" id="{7C71C160-492F-4505-9C86-9051C717B50F}"/>
                  </a:ext>
                </a:extLst>
              </p14:cNvPr>
              <p14:cNvContentPartPr/>
              <p14:nvPr/>
            </p14:nvContentPartPr>
            <p14:xfrm>
              <a:off x="3722333" y="5762040"/>
              <a:ext cx="19800" cy="17640"/>
            </p14:xfrm>
          </p:contentPart>
        </mc:Choice>
        <mc:Fallback>
          <p:pic>
            <p:nvPicPr>
              <p:cNvPr id="107" name="Freihand 106">
                <a:extLst>
                  <a:ext uri="{FF2B5EF4-FFF2-40B4-BE49-F238E27FC236}">
                    <a16:creationId xmlns:a16="http://schemas.microsoft.com/office/drawing/2014/main" id="{7C71C160-492F-4505-9C86-9051C717B50F}"/>
                  </a:ext>
                </a:extLst>
              </p:cNvPr>
              <p:cNvPicPr/>
              <p:nvPr/>
            </p:nvPicPr>
            <p:blipFill>
              <a:blip r:embed="rId134"/>
              <a:stretch>
                <a:fillRect/>
              </a:stretch>
            </p:blipFill>
            <p:spPr>
              <a:xfrm>
                <a:off x="3718013" y="5757720"/>
                <a:ext cx="2844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08" name="Freihand 107">
                <a:extLst>
                  <a:ext uri="{FF2B5EF4-FFF2-40B4-BE49-F238E27FC236}">
                    <a16:creationId xmlns:a16="http://schemas.microsoft.com/office/drawing/2014/main" id="{163C5BFC-E252-45E2-BB74-5030BC58BF8A}"/>
                  </a:ext>
                </a:extLst>
              </p14:cNvPr>
              <p14:cNvContentPartPr/>
              <p14:nvPr/>
            </p14:nvContentPartPr>
            <p14:xfrm>
              <a:off x="2424173" y="4700760"/>
              <a:ext cx="96840" cy="5400"/>
            </p14:xfrm>
          </p:contentPart>
        </mc:Choice>
        <mc:Fallback>
          <p:pic>
            <p:nvPicPr>
              <p:cNvPr id="108" name="Freihand 107">
                <a:extLst>
                  <a:ext uri="{FF2B5EF4-FFF2-40B4-BE49-F238E27FC236}">
                    <a16:creationId xmlns:a16="http://schemas.microsoft.com/office/drawing/2014/main" id="{163C5BFC-E252-45E2-BB74-5030BC58BF8A}"/>
                  </a:ext>
                </a:extLst>
              </p:cNvPr>
              <p:cNvPicPr/>
              <p:nvPr/>
            </p:nvPicPr>
            <p:blipFill>
              <a:blip r:embed="rId136"/>
              <a:stretch>
                <a:fillRect/>
              </a:stretch>
            </p:blipFill>
            <p:spPr>
              <a:xfrm>
                <a:off x="2419853" y="4696440"/>
                <a:ext cx="10548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09" name="Freihand 108">
                <a:extLst>
                  <a:ext uri="{FF2B5EF4-FFF2-40B4-BE49-F238E27FC236}">
                    <a16:creationId xmlns:a16="http://schemas.microsoft.com/office/drawing/2014/main" id="{F448AF45-1E1E-4172-B8DC-C10E496DE557}"/>
                  </a:ext>
                </a:extLst>
              </p14:cNvPr>
              <p14:cNvContentPartPr/>
              <p14:nvPr/>
            </p14:nvContentPartPr>
            <p14:xfrm>
              <a:off x="2818373" y="4683480"/>
              <a:ext cx="201600" cy="10080"/>
            </p14:xfrm>
          </p:contentPart>
        </mc:Choice>
        <mc:Fallback>
          <p:pic>
            <p:nvPicPr>
              <p:cNvPr id="109" name="Freihand 108">
                <a:extLst>
                  <a:ext uri="{FF2B5EF4-FFF2-40B4-BE49-F238E27FC236}">
                    <a16:creationId xmlns:a16="http://schemas.microsoft.com/office/drawing/2014/main" id="{F448AF45-1E1E-4172-B8DC-C10E496DE557}"/>
                  </a:ext>
                </a:extLst>
              </p:cNvPr>
              <p:cNvPicPr/>
              <p:nvPr/>
            </p:nvPicPr>
            <p:blipFill>
              <a:blip r:embed="rId138"/>
              <a:stretch>
                <a:fillRect/>
              </a:stretch>
            </p:blipFill>
            <p:spPr>
              <a:xfrm>
                <a:off x="2814053" y="4679160"/>
                <a:ext cx="2102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10" name="Freihand 109">
                <a:extLst>
                  <a:ext uri="{FF2B5EF4-FFF2-40B4-BE49-F238E27FC236}">
                    <a16:creationId xmlns:a16="http://schemas.microsoft.com/office/drawing/2014/main" id="{D659BF8B-14EA-4ADD-BA5A-D1F6926C0292}"/>
                  </a:ext>
                </a:extLst>
              </p14:cNvPr>
              <p14:cNvContentPartPr/>
              <p14:nvPr/>
            </p14:nvContentPartPr>
            <p14:xfrm>
              <a:off x="2946533" y="5081280"/>
              <a:ext cx="145440" cy="13680"/>
            </p14:xfrm>
          </p:contentPart>
        </mc:Choice>
        <mc:Fallback>
          <p:pic>
            <p:nvPicPr>
              <p:cNvPr id="110" name="Freihand 109">
                <a:extLst>
                  <a:ext uri="{FF2B5EF4-FFF2-40B4-BE49-F238E27FC236}">
                    <a16:creationId xmlns:a16="http://schemas.microsoft.com/office/drawing/2014/main" id="{D659BF8B-14EA-4ADD-BA5A-D1F6926C0292}"/>
                  </a:ext>
                </a:extLst>
              </p:cNvPr>
              <p:cNvPicPr/>
              <p:nvPr/>
            </p:nvPicPr>
            <p:blipFill>
              <a:blip r:embed="rId140"/>
              <a:stretch>
                <a:fillRect/>
              </a:stretch>
            </p:blipFill>
            <p:spPr>
              <a:xfrm>
                <a:off x="2942213" y="5076960"/>
                <a:ext cx="1540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11" name="Freihand 110">
                <a:extLst>
                  <a:ext uri="{FF2B5EF4-FFF2-40B4-BE49-F238E27FC236}">
                    <a16:creationId xmlns:a16="http://schemas.microsoft.com/office/drawing/2014/main" id="{B3B8802C-B935-4697-9516-7936C04162E5}"/>
                  </a:ext>
                </a:extLst>
              </p14:cNvPr>
              <p14:cNvContentPartPr/>
              <p14:nvPr/>
            </p14:nvContentPartPr>
            <p14:xfrm>
              <a:off x="3314453" y="5075160"/>
              <a:ext cx="209880" cy="12240"/>
            </p14:xfrm>
          </p:contentPart>
        </mc:Choice>
        <mc:Fallback>
          <p:pic>
            <p:nvPicPr>
              <p:cNvPr id="111" name="Freihand 110">
                <a:extLst>
                  <a:ext uri="{FF2B5EF4-FFF2-40B4-BE49-F238E27FC236}">
                    <a16:creationId xmlns:a16="http://schemas.microsoft.com/office/drawing/2014/main" id="{B3B8802C-B935-4697-9516-7936C04162E5}"/>
                  </a:ext>
                </a:extLst>
              </p:cNvPr>
              <p:cNvPicPr/>
              <p:nvPr/>
            </p:nvPicPr>
            <p:blipFill>
              <a:blip r:embed="rId142"/>
              <a:stretch>
                <a:fillRect/>
              </a:stretch>
            </p:blipFill>
            <p:spPr>
              <a:xfrm>
                <a:off x="3310133" y="5070840"/>
                <a:ext cx="218520" cy="20880"/>
              </a:xfrm>
              <a:prstGeom prst="rect">
                <a:avLst/>
              </a:prstGeom>
            </p:spPr>
          </p:pic>
        </mc:Fallback>
      </mc:AlternateContent>
      <p:grpSp>
        <p:nvGrpSpPr>
          <p:cNvPr id="114" name="Gruppieren 113">
            <a:extLst>
              <a:ext uri="{FF2B5EF4-FFF2-40B4-BE49-F238E27FC236}">
                <a16:creationId xmlns:a16="http://schemas.microsoft.com/office/drawing/2014/main" id="{350D6928-DC9F-4428-8987-12FED4C36166}"/>
              </a:ext>
            </a:extLst>
          </p:cNvPr>
          <p:cNvGrpSpPr/>
          <p:nvPr/>
        </p:nvGrpSpPr>
        <p:grpSpPr>
          <a:xfrm>
            <a:off x="3421013" y="5415720"/>
            <a:ext cx="585000" cy="38160"/>
            <a:chOff x="3421013" y="5415720"/>
            <a:chExt cx="585000" cy="38160"/>
          </a:xfrm>
        </p:grpSpPr>
        <mc:AlternateContent xmlns:mc="http://schemas.openxmlformats.org/markup-compatibility/2006">
          <mc:Choice xmlns:p14="http://schemas.microsoft.com/office/powerpoint/2010/main" Requires="p14">
            <p:contentPart p14:bwMode="auto" r:id="rId143">
              <p14:nvContentPartPr>
                <p14:cNvPr id="112" name="Freihand 111">
                  <a:extLst>
                    <a:ext uri="{FF2B5EF4-FFF2-40B4-BE49-F238E27FC236}">
                      <a16:creationId xmlns:a16="http://schemas.microsoft.com/office/drawing/2014/main" id="{D6668A7A-1853-4079-8BD0-8709A61B0F9F}"/>
                    </a:ext>
                  </a:extLst>
                </p14:cNvPr>
                <p14:cNvContentPartPr/>
                <p14:nvPr/>
              </p14:nvContentPartPr>
              <p14:xfrm>
                <a:off x="3421013" y="5436600"/>
                <a:ext cx="333720" cy="17280"/>
              </p14:xfrm>
            </p:contentPart>
          </mc:Choice>
          <mc:Fallback>
            <p:pic>
              <p:nvPicPr>
                <p:cNvPr id="112" name="Freihand 111">
                  <a:extLst>
                    <a:ext uri="{FF2B5EF4-FFF2-40B4-BE49-F238E27FC236}">
                      <a16:creationId xmlns:a16="http://schemas.microsoft.com/office/drawing/2014/main" id="{D6668A7A-1853-4079-8BD0-8709A61B0F9F}"/>
                    </a:ext>
                  </a:extLst>
                </p:cNvPr>
                <p:cNvPicPr/>
                <p:nvPr/>
              </p:nvPicPr>
              <p:blipFill>
                <a:blip r:embed="rId144"/>
                <a:stretch>
                  <a:fillRect/>
                </a:stretch>
              </p:blipFill>
              <p:spPr>
                <a:xfrm>
                  <a:off x="3416693" y="5432280"/>
                  <a:ext cx="34236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13" name="Freihand 112">
                  <a:extLst>
                    <a:ext uri="{FF2B5EF4-FFF2-40B4-BE49-F238E27FC236}">
                      <a16:creationId xmlns:a16="http://schemas.microsoft.com/office/drawing/2014/main" id="{148B132F-7783-4837-8FAB-F7CC3969B14F}"/>
                    </a:ext>
                  </a:extLst>
                </p14:cNvPr>
                <p14:cNvContentPartPr/>
                <p14:nvPr/>
              </p14:nvContentPartPr>
              <p14:xfrm>
                <a:off x="3854453" y="5415720"/>
                <a:ext cx="151560" cy="21600"/>
              </p14:xfrm>
            </p:contentPart>
          </mc:Choice>
          <mc:Fallback>
            <p:pic>
              <p:nvPicPr>
                <p:cNvPr id="113" name="Freihand 112">
                  <a:extLst>
                    <a:ext uri="{FF2B5EF4-FFF2-40B4-BE49-F238E27FC236}">
                      <a16:creationId xmlns:a16="http://schemas.microsoft.com/office/drawing/2014/main" id="{148B132F-7783-4837-8FAB-F7CC3969B14F}"/>
                    </a:ext>
                  </a:extLst>
                </p:cNvPr>
                <p:cNvPicPr/>
                <p:nvPr/>
              </p:nvPicPr>
              <p:blipFill>
                <a:blip r:embed="rId146"/>
                <a:stretch>
                  <a:fillRect/>
                </a:stretch>
              </p:blipFill>
              <p:spPr>
                <a:xfrm>
                  <a:off x="3850133" y="5411400"/>
                  <a:ext cx="160200" cy="30240"/>
                </a:xfrm>
                <a:prstGeom prst="rect">
                  <a:avLst/>
                </a:prstGeom>
              </p:spPr>
            </p:pic>
          </mc:Fallback>
        </mc:AlternateContent>
      </p:grpSp>
      <p:cxnSp>
        <p:nvCxnSpPr>
          <p:cNvPr id="115" name="Gerade Verbindung 49">
            <a:extLst>
              <a:ext uri="{FF2B5EF4-FFF2-40B4-BE49-F238E27FC236}">
                <a16:creationId xmlns:a16="http://schemas.microsoft.com/office/drawing/2014/main" id="{0CFE9E81-DCC9-4983-BDC0-9F8DB386DF92}"/>
              </a:ext>
            </a:extLst>
          </p:cNvPr>
          <p:cNvCxnSpPr/>
          <p:nvPr/>
        </p:nvCxnSpPr>
        <p:spPr>
          <a:xfrm>
            <a:off x="2151426" y="3967403"/>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16" name="Textfeld 115">
            <a:extLst>
              <a:ext uri="{FF2B5EF4-FFF2-40B4-BE49-F238E27FC236}">
                <a16:creationId xmlns:a16="http://schemas.microsoft.com/office/drawing/2014/main" id="{11C64FBA-407F-4337-9099-B297D73DBEAE}"/>
              </a:ext>
            </a:extLst>
          </p:cNvPr>
          <p:cNvSpPr txBox="1"/>
          <p:nvPr/>
        </p:nvSpPr>
        <p:spPr>
          <a:xfrm>
            <a:off x="4531781" y="5737899"/>
            <a:ext cx="1464031" cy="427361"/>
          </a:xfrm>
          <a:prstGeom prst="rect">
            <a:avLst/>
          </a:prstGeom>
          <a:noFill/>
        </p:spPr>
        <p:txBody>
          <a:bodyPr wrap="square" rtlCol="0">
            <a:spAutoFit/>
          </a:bodyPr>
          <a:lstStyle/>
          <a:p>
            <a:r>
              <a:rPr lang="de-DE" sz="2177" b="1" dirty="0"/>
              <a:t>IS(G</a:t>
            </a:r>
            <a:r>
              <a:rPr lang="el-GR" sz="2177" b="1" dirty="0"/>
              <a:t>+ Δ</a:t>
            </a:r>
            <a:r>
              <a:rPr lang="de-DE" sz="2177" b="1" dirty="0"/>
              <a:t>G)</a:t>
            </a:r>
          </a:p>
        </p:txBody>
      </p:sp>
      <p:grpSp>
        <p:nvGrpSpPr>
          <p:cNvPr id="121" name="Gruppieren 120">
            <a:extLst>
              <a:ext uri="{FF2B5EF4-FFF2-40B4-BE49-F238E27FC236}">
                <a16:creationId xmlns:a16="http://schemas.microsoft.com/office/drawing/2014/main" id="{28622C64-F135-4543-9904-171B6CAEE7C5}"/>
              </a:ext>
            </a:extLst>
          </p:cNvPr>
          <p:cNvGrpSpPr/>
          <p:nvPr/>
        </p:nvGrpSpPr>
        <p:grpSpPr>
          <a:xfrm>
            <a:off x="7343213" y="1503240"/>
            <a:ext cx="425880" cy="262080"/>
            <a:chOff x="7343213" y="1503240"/>
            <a:chExt cx="425880" cy="262080"/>
          </a:xfrm>
        </p:grpSpPr>
        <mc:AlternateContent xmlns:mc="http://schemas.openxmlformats.org/markup-compatibility/2006">
          <mc:Choice xmlns:p14="http://schemas.microsoft.com/office/powerpoint/2010/main" Requires="p14">
            <p:contentPart p14:bwMode="auto" r:id="rId147">
              <p14:nvContentPartPr>
                <p14:cNvPr id="118" name="Freihand 117">
                  <a:extLst>
                    <a:ext uri="{FF2B5EF4-FFF2-40B4-BE49-F238E27FC236}">
                      <a16:creationId xmlns:a16="http://schemas.microsoft.com/office/drawing/2014/main" id="{63360AF2-0100-4CE6-A022-ED121C98D41C}"/>
                    </a:ext>
                  </a:extLst>
                </p14:cNvPr>
                <p14:cNvContentPartPr/>
                <p14:nvPr/>
              </p14:nvContentPartPr>
              <p14:xfrm>
                <a:off x="7374173" y="1605840"/>
                <a:ext cx="177120" cy="31320"/>
              </p14:xfrm>
            </p:contentPart>
          </mc:Choice>
          <mc:Fallback>
            <p:pic>
              <p:nvPicPr>
                <p:cNvPr id="118" name="Freihand 117">
                  <a:extLst>
                    <a:ext uri="{FF2B5EF4-FFF2-40B4-BE49-F238E27FC236}">
                      <a16:creationId xmlns:a16="http://schemas.microsoft.com/office/drawing/2014/main" id="{63360AF2-0100-4CE6-A022-ED121C98D41C}"/>
                    </a:ext>
                  </a:extLst>
                </p:cNvPr>
                <p:cNvPicPr/>
                <p:nvPr/>
              </p:nvPicPr>
              <p:blipFill>
                <a:blip r:embed="rId148"/>
                <a:stretch>
                  <a:fillRect/>
                </a:stretch>
              </p:blipFill>
              <p:spPr>
                <a:xfrm>
                  <a:off x="7369853" y="1601520"/>
                  <a:ext cx="18576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19" name="Freihand 118">
                  <a:extLst>
                    <a:ext uri="{FF2B5EF4-FFF2-40B4-BE49-F238E27FC236}">
                      <a16:creationId xmlns:a16="http://schemas.microsoft.com/office/drawing/2014/main" id="{84582C7C-EA3C-4BD4-B438-F9585613EA6D}"/>
                    </a:ext>
                  </a:extLst>
                </p14:cNvPr>
                <p14:cNvContentPartPr/>
                <p14:nvPr/>
              </p14:nvContentPartPr>
              <p14:xfrm>
                <a:off x="7343213" y="1667040"/>
                <a:ext cx="246960" cy="45360"/>
              </p14:xfrm>
            </p:contentPart>
          </mc:Choice>
          <mc:Fallback>
            <p:pic>
              <p:nvPicPr>
                <p:cNvPr id="119" name="Freihand 118">
                  <a:extLst>
                    <a:ext uri="{FF2B5EF4-FFF2-40B4-BE49-F238E27FC236}">
                      <a16:creationId xmlns:a16="http://schemas.microsoft.com/office/drawing/2014/main" id="{84582C7C-EA3C-4BD4-B438-F9585613EA6D}"/>
                    </a:ext>
                  </a:extLst>
                </p:cNvPr>
                <p:cNvPicPr/>
                <p:nvPr/>
              </p:nvPicPr>
              <p:blipFill>
                <a:blip r:embed="rId150"/>
                <a:stretch>
                  <a:fillRect/>
                </a:stretch>
              </p:blipFill>
              <p:spPr>
                <a:xfrm>
                  <a:off x="7338893" y="1662720"/>
                  <a:ext cx="2556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20" name="Freihand 119">
                  <a:extLst>
                    <a:ext uri="{FF2B5EF4-FFF2-40B4-BE49-F238E27FC236}">
                      <a16:creationId xmlns:a16="http://schemas.microsoft.com/office/drawing/2014/main" id="{3B20E6C4-92EF-4FA1-A16E-7A7B32129199}"/>
                    </a:ext>
                  </a:extLst>
                </p14:cNvPr>
                <p14:cNvContentPartPr/>
                <p14:nvPr/>
              </p14:nvContentPartPr>
              <p14:xfrm>
                <a:off x="7607813" y="1503240"/>
                <a:ext cx="161280" cy="262080"/>
              </p14:xfrm>
            </p:contentPart>
          </mc:Choice>
          <mc:Fallback>
            <p:pic>
              <p:nvPicPr>
                <p:cNvPr id="120" name="Freihand 119">
                  <a:extLst>
                    <a:ext uri="{FF2B5EF4-FFF2-40B4-BE49-F238E27FC236}">
                      <a16:creationId xmlns:a16="http://schemas.microsoft.com/office/drawing/2014/main" id="{3B20E6C4-92EF-4FA1-A16E-7A7B32129199}"/>
                    </a:ext>
                  </a:extLst>
                </p:cNvPr>
                <p:cNvPicPr/>
                <p:nvPr/>
              </p:nvPicPr>
              <p:blipFill>
                <a:blip r:embed="rId152"/>
                <a:stretch>
                  <a:fillRect/>
                </a:stretch>
              </p:blipFill>
              <p:spPr>
                <a:xfrm>
                  <a:off x="7603493" y="1498920"/>
                  <a:ext cx="169920" cy="270720"/>
                </a:xfrm>
                <a:prstGeom prst="rect">
                  <a:avLst/>
                </a:prstGeom>
              </p:spPr>
            </p:pic>
          </mc:Fallback>
        </mc:AlternateContent>
      </p:grpSp>
      <p:grpSp>
        <p:nvGrpSpPr>
          <p:cNvPr id="129" name="Gruppieren 128">
            <a:extLst>
              <a:ext uri="{FF2B5EF4-FFF2-40B4-BE49-F238E27FC236}">
                <a16:creationId xmlns:a16="http://schemas.microsoft.com/office/drawing/2014/main" id="{6C391342-9C0C-482D-8CF3-E7617F1A4260}"/>
              </a:ext>
            </a:extLst>
          </p:cNvPr>
          <p:cNvGrpSpPr/>
          <p:nvPr/>
        </p:nvGrpSpPr>
        <p:grpSpPr>
          <a:xfrm>
            <a:off x="8196053" y="1505400"/>
            <a:ext cx="226440" cy="172080"/>
            <a:chOff x="8196053" y="1505400"/>
            <a:chExt cx="226440" cy="172080"/>
          </a:xfrm>
        </p:grpSpPr>
        <mc:AlternateContent xmlns:mc="http://schemas.openxmlformats.org/markup-compatibility/2006">
          <mc:Choice xmlns:p14="http://schemas.microsoft.com/office/powerpoint/2010/main" Requires="p14">
            <p:contentPart p14:bwMode="auto" r:id="rId153">
              <p14:nvContentPartPr>
                <p14:cNvPr id="122" name="Freihand 121">
                  <a:extLst>
                    <a:ext uri="{FF2B5EF4-FFF2-40B4-BE49-F238E27FC236}">
                      <a16:creationId xmlns:a16="http://schemas.microsoft.com/office/drawing/2014/main" id="{9A5EC420-2503-4972-AEDE-2A54A81A104A}"/>
                    </a:ext>
                  </a:extLst>
                </p14:cNvPr>
                <p14:cNvContentPartPr/>
                <p14:nvPr/>
              </p14:nvContentPartPr>
              <p14:xfrm>
                <a:off x="8196053" y="1534920"/>
                <a:ext cx="167400" cy="142560"/>
              </p14:xfrm>
            </p:contentPart>
          </mc:Choice>
          <mc:Fallback>
            <p:pic>
              <p:nvPicPr>
                <p:cNvPr id="122" name="Freihand 121">
                  <a:extLst>
                    <a:ext uri="{FF2B5EF4-FFF2-40B4-BE49-F238E27FC236}">
                      <a16:creationId xmlns:a16="http://schemas.microsoft.com/office/drawing/2014/main" id="{9A5EC420-2503-4972-AEDE-2A54A81A104A}"/>
                    </a:ext>
                  </a:extLst>
                </p:cNvPr>
                <p:cNvPicPr/>
                <p:nvPr/>
              </p:nvPicPr>
              <p:blipFill>
                <a:blip r:embed="rId154"/>
                <a:stretch>
                  <a:fillRect/>
                </a:stretch>
              </p:blipFill>
              <p:spPr>
                <a:xfrm>
                  <a:off x="8191733" y="1530600"/>
                  <a:ext cx="17604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23" name="Freihand 122">
                  <a:extLst>
                    <a:ext uri="{FF2B5EF4-FFF2-40B4-BE49-F238E27FC236}">
                      <a16:creationId xmlns:a16="http://schemas.microsoft.com/office/drawing/2014/main" id="{DD4CD67F-B40D-487B-820F-0E71EC401C74}"/>
                    </a:ext>
                  </a:extLst>
                </p14:cNvPr>
                <p14:cNvContentPartPr/>
                <p14:nvPr/>
              </p14:nvContentPartPr>
              <p14:xfrm>
                <a:off x="8301173" y="1505400"/>
                <a:ext cx="29880" cy="169200"/>
              </p14:xfrm>
            </p:contentPart>
          </mc:Choice>
          <mc:Fallback>
            <p:pic>
              <p:nvPicPr>
                <p:cNvPr id="123" name="Freihand 122">
                  <a:extLst>
                    <a:ext uri="{FF2B5EF4-FFF2-40B4-BE49-F238E27FC236}">
                      <a16:creationId xmlns:a16="http://schemas.microsoft.com/office/drawing/2014/main" id="{DD4CD67F-B40D-487B-820F-0E71EC401C74}"/>
                    </a:ext>
                  </a:extLst>
                </p:cNvPr>
                <p:cNvPicPr/>
                <p:nvPr/>
              </p:nvPicPr>
              <p:blipFill>
                <a:blip r:embed="rId156"/>
                <a:stretch>
                  <a:fillRect/>
                </a:stretch>
              </p:blipFill>
              <p:spPr>
                <a:xfrm>
                  <a:off x="8296853" y="1501080"/>
                  <a:ext cx="385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24" name="Freihand 123">
                  <a:extLst>
                    <a:ext uri="{FF2B5EF4-FFF2-40B4-BE49-F238E27FC236}">
                      <a16:creationId xmlns:a16="http://schemas.microsoft.com/office/drawing/2014/main" id="{C30F081E-7508-43F1-9634-83C4CF1A27A6}"/>
                    </a:ext>
                  </a:extLst>
                </p14:cNvPr>
                <p14:cNvContentPartPr/>
                <p14:nvPr/>
              </p14:nvContentPartPr>
              <p14:xfrm>
                <a:off x="8205773" y="1572000"/>
                <a:ext cx="216720" cy="42480"/>
              </p14:xfrm>
            </p:contentPart>
          </mc:Choice>
          <mc:Fallback>
            <p:pic>
              <p:nvPicPr>
                <p:cNvPr id="124" name="Freihand 123">
                  <a:extLst>
                    <a:ext uri="{FF2B5EF4-FFF2-40B4-BE49-F238E27FC236}">
                      <a16:creationId xmlns:a16="http://schemas.microsoft.com/office/drawing/2014/main" id="{C30F081E-7508-43F1-9634-83C4CF1A27A6}"/>
                    </a:ext>
                  </a:extLst>
                </p:cNvPr>
                <p:cNvPicPr/>
                <p:nvPr/>
              </p:nvPicPr>
              <p:blipFill>
                <a:blip r:embed="rId158"/>
                <a:stretch>
                  <a:fillRect/>
                </a:stretch>
              </p:blipFill>
              <p:spPr>
                <a:xfrm>
                  <a:off x="8201453" y="1567680"/>
                  <a:ext cx="225360" cy="51120"/>
                </a:xfrm>
                <a:prstGeom prst="rect">
                  <a:avLst/>
                </a:prstGeom>
              </p:spPr>
            </p:pic>
          </mc:Fallback>
        </mc:AlternateContent>
      </p:grpSp>
      <p:grpSp>
        <p:nvGrpSpPr>
          <p:cNvPr id="128" name="Gruppieren 127">
            <a:extLst>
              <a:ext uri="{FF2B5EF4-FFF2-40B4-BE49-F238E27FC236}">
                <a16:creationId xmlns:a16="http://schemas.microsoft.com/office/drawing/2014/main" id="{DCFA95C8-D8C0-4B08-8AA5-7EF6474AC80D}"/>
              </a:ext>
            </a:extLst>
          </p:cNvPr>
          <p:cNvGrpSpPr/>
          <p:nvPr/>
        </p:nvGrpSpPr>
        <p:grpSpPr>
          <a:xfrm>
            <a:off x="8735693" y="1449960"/>
            <a:ext cx="353520" cy="192240"/>
            <a:chOff x="8735693" y="1449960"/>
            <a:chExt cx="353520" cy="192240"/>
          </a:xfrm>
        </p:grpSpPr>
        <mc:AlternateContent xmlns:mc="http://schemas.openxmlformats.org/markup-compatibility/2006">
          <mc:Choice xmlns:p14="http://schemas.microsoft.com/office/powerpoint/2010/main" Requires="p14">
            <p:contentPart p14:bwMode="auto" r:id="rId159">
              <p14:nvContentPartPr>
                <p14:cNvPr id="125" name="Freihand 124">
                  <a:extLst>
                    <a:ext uri="{FF2B5EF4-FFF2-40B4-BE49-F238E27FC236}">
                      <a16:creationId xmlns:a16="http://schemas.microsoft.com/office/drawing/2014/main" id="{4C08FAD0-48E2-4061-8F1C-A392F1313C61}"/>
                    </a:ext>
                  </a:extLst>
                </p14:cNvPr>
                <p14:cNvContentPartPr/>
                <p14:nvPr/>
              </p14:nvContentPartPr>
              <p14:xfrm>
                <a:off x="8745053" y="1465440"/>
                <a:ext cx="82080" cy="154800"/>
              </p14:xfrm>
            </p:contentPart>
          </mc:Choice>
          <mc:Fallback>
            <p:pic>
              <p:nvPicPr>
                <p:cNvPr id="125" name="Freihand 124">
                  <a:extLst>
                    <a:ext uri="{FF2B5EF4-FFF2-40B4-BE49-F238E27FC236}">
                      <a16:creationId xmlns:a16="http://schemas.microsoft.com/office/drawing/2014/main" id="{4C08FAD0-48E2-4061-8F1C-A392F1313C61}"/>
                    </a:ext>
                  </a:extLst>
                </p:cNvPr>
                <p:cNvPicPr/>
                <p:nvPr/>
              </p:nvPicPr>
              <p:blipFill>
                <a:blip r:embed="rId160"/>
                <a:stretch>
                  <a:fillRect/>
                </a:stretch>
              </p:blipFill>
              <p:spPr>
                <a:xfrm>
                  <a:off x="8740733" y="1461120"/>
                  <a:ext cx="9072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26" name="Freihand 125">
                  <a:extLst>
                    <a:ext uri="{FF2B5EF4-FFF2-40B4-BE49-F238E27FC236}">
                      <a16:creationId xmlns:a16="http://schemas.microsoft.com/office/drawing/2014/main" id="{FE5A662D-9FEA-454C-88D4-BE9D2C3BD05D}"/>
                    </a:ext>
                  </a:extLst>
                </p14:cNvPr>
                <p14:cNvContentPartPr/>
                <p14:nvPr/>
              </p14:nvContentPartPr>
              <p14:xfrm>
                <a:off x="8735693" y="1477680"/>
                <a:ext cx="171720" cy="159840"/>
              </p14:xfrm>
            </p:contentPart>
          </mc:Choice>
          <mc:Fallback>
            <p:pic>
              <p:nvPicPr>
                <p:cNvPr id="126" name="Freihand 125">
                  <a:extLst>
                    <a:ext uri="{FF2B5EF4-FFF2-40B4-BE49-F238E27FC236}">
                      <a16:creationId xmlns:a16="http://schemas.microsoft.com/office/drawing/2014/main" id="{FE5A662D-9FEA-454C-88D4-BE9D2C3BD05D}"/>
                    </a:ext>
                  </a:extLst>
                </p:cNvPr>
                <p:cNvPicPr/>
                <p:nvPr/>
              </p:nvPicPr>
              <p:blipFill>
                <a:blip r:embed="rId162"/>
                <a:stretch>
                  <a:fillRect/>
                </a:stretch>
              </p:blipFill>
              <p:spPr>
                <a:xfrm>
                  <a:off x="8731373" y="1473360"/>
                  <a:ext cx="18036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27" name="Freihand 126">
                  <a:extLst>
                    <a:ext uri="{FF2B5EF4-FFF2-40B4-BE49-F238E27FC236}">
                      <a16:creationId xmlns:a16="http://schemas.microsoft.com/office/drawing/2014/main" id="{FAE5D3CA-68B4-4DEC-AA87-A13C680A62DE}"/>
                    </a:ext>
                  </a:extLst>
                </p14:cNvPr>
                <p14:cNvContentPartPr/>
                <p14:nvPr/>
              </p14:nvContentPartPr>
              <p14:xfrm>
                <a:off x="8945933" y="1449960"/>
                <a:ext cx="143280" cy="192240"/>
              </p14:xfrm>
            </p:contentPart>
          </mc:Choice>
          <mc:Fallback>
            <p:pic>
              <p:nvPicPr>
                <p:cNvPr id="127" name="Freihand 126">
                  <a:extLst>
                    <a:ext uri="{FF2B5EF4-FFF2-40B4-BE49-F238E27FC236}">
                      <a16:creationId xmlns:a16="http://schemas.microsoft.com/office/drawing/2014/main" id="{FAE5D3CA-68B4-4DEC-AA87-A13C680A62DE}"/>
                    </a:ext>
                  </a:extLst>
                </p:cNvPr>
                <p:cNvPicPr/>
                <p:nvPr/>
              </p:nvPicPr>
              <p:blipFill>
                <a:blip r:embed="rId164"/>
                <a:stretch>
                  <a:fillRect/>
                </a:stretch>
              </p:blipFill>
              <p:spPr>
                <a:xfrm>
                  <a:off x="8941613" y="1445640"/>
                  <a:ext cx="151920" cy="200880"/>
                </a:xfrm>
                <a:prstGeom prst="rect">
                  <a:avLst/>
                </a:prstGeom>
              </p:spPr>
            </p:pic>
          </mc:Fallback>
        </mc:AlternateContent>
      </p:grpSp>
      <p:grpSp>
        <p:nvGrpSpPr>
          <p:cNvPr id="155" name="Gruppieren 154">
            <a:extLst>
              <a:ext uri="{FF2B5EF4-FFF2-40B4-BE49-F238E27FC236}">
                <a16:creationId xmlns:a16="http://schemas.microsoft.com/office/drawing/2014/main" id="{663404CA-49B2-4365-B013-AB6AE757C99D}"/>
              </a:ext>
            </a:extLst>
          </p:cNvPr>
          <p:cNvGrpSpPr/>
          <p:nvPr/>
        </p:nvGrpSpPr>
        <p:grpSpPr>
          <a:xfrm>
            <a:off x="9467213" y="1312080"/>
            <a:ext cx="1011600" cy="302400"/>
            <a:chOff x="9467213" y="1312080"/>
            <a:chExt cx="1011600" cy="302400"/>
          </a:xfrm>
        </p:grpSpPr>
        <mc:AlternateContent xmlns:mc="http://schemas.openxmlformats.org/markup-compatibility/2006">
          <mc:Choice xmlns:p14="http://schemas.microsoft.com/office/powerpoint/2010/main" Requires="p14">
            <p:contentPart p14:bwMode="auto" r:id="rId165">
              <p14:nvContentPartPr>
                <p14:cNvPr id="130" name="Freihand 129">
                  <a:extLst>
                    <a:ext uri="{FF2B5EF4-FFF2-40B4-BE49-F238E27FC236}">
                      <a16:creationId xmlns:a16="http://schemas.microsoft.com/office/drawing/2014/main" id="{F921AC3F-4996-4CBA-853F-B297A939576C}"/>
                    </a:ext>
                  </a:extLst>
                </p14:cNvPr>
                <p14:cNvContentPartPr/>
                <p14:nvPr/>
              </p14:nvContentPartPr>
              <p14:xfrm>
                <a:off x="9467213" y="1473000"/>
                <a:ext cx="302400" cy="141480"/>
              </p14:xfrm>
            </p:contentPart>
          </mc:Choice>
          <mc:Fallback>
            <p:pic>
              <p:nvPicPr>
                <p:cNvPr id="130" name="Freihand 129">
                  <a:extLst>
                    <a:ext uri="{FF2B5EF4-FFF2-40B4-BE49-F238E27FC236}">
                      <a16:creationId xmlns:a16="http://schemas.microsoft.com/office/drawing/2014/main" id="{F921AC3F-4996-4CBA-853F-B297A939576C}"/>
                    </a:ext>
                  </a:extLst>
                </p:cNvPr>
                <p:cNvPicPr/>
                <p:nvPr/>
              </p:nvPicPr>
              <p:blipFill>
                <a:blip r:embed="rId166"/>
                <a:stretch>
                  <a:fillRect/>
                </a:stretch>
              </p:blipFill>
              <p:spPr>
                <a:xfrm>
                  <a:off x="9462893" y="1468680"/>
                  <a:ext cx="3110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31" name="Freihand 130">
                  <a:extLst>
                    <a:ext uri="{FF2B5EF4-FFF2-40B4-BE49-F238E27FC236}">
                      <a16:creationId xmlns:a16="http://schemas.microsoft.com/office/drawing/2014/main" id="{BB3E2327-615A-4476-987B-CA0928ABACC3}"/>
                    </a:ext>
                  </a:extLst>
                </p14:cNvPr>
                <p14:cNvContentPartPr/>
                <p14:nvPr/>
              </p14:nvContentPartPr>
              <p14:xfrm>
                <a:off x="9817133" y="1459680"/>
                <a:ext cx="58680" cy="112320"/>
              </p14:xfrm>
            </p:contentPart>
          </mc:Choice>
          <mc:Fallback>
            <p:pic>
              <p:nvPicPr>
                <p:cNvPr id="131" name="Freihand 130">
                  <a:extLst>
                    <a:ext uri="{FF2B5EF4-FFF2-40B4-BE49-F238E27FC236}">
                      <a16:creationId xmlns:a16="http://schemas.microsoft.com/office/drawing/2014/main" id="{BB3E2327-615A-4476-987B-CA0928ABACC3}"/>
                    </a:ext>
                  </a:extLst>
                </p:cNvPr>
                <p:cNvPicPr/>
                <p:nvPr/>
              </p:nvPicPr>
              <p:blipFill>
                <a:blip r:embed="rId168"/>
                <a:stretch>
                  <a:fillRect/>
                </a:stretch>
              </p:blipFill>
              <p:spPr>
                <a:xfrm>
                  <a:off x="9812813" y="1455360"/>
                  <a:ext cx="673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32" name="Freihand 131">
                  <a:extLst>
                    <a:ext uri="{FF2B5EF4-FFF2-40B4-BE49-F238E27FC236}">
                      <a16:creationId xmlns:a16="http://schemas.microsoft.com/office/drawing/2014/main" id="{E394DD28-F1B2-4031-A99A-68FBA85D3CA9}"/>
                    </a:ext>
                  </a:extLst>
                </p14:cNvPr>
                <p14:cNvContentPartPr/>
                <p14:nvPr/>
              </p14:nvContentPartPr>
              <p14:xfrm>
                <a:off x="9915773" y="1349520"/>
                <a:ext cx="154800" cy="195840"/>
              </p14:xfrm>
            </p:contentPart>
          </mc:Choice>
          <mc:Fallback>
            <p:pic>
              <p:nvPicPr>
                <p:cNvPr id="132" name="Freihand 131">
                  <a:extLst>
                    <a:ext uri="{FF2B5EF4-FFF2-40B4-BE49-F238E27FC236}">
                      <a16:creationId xmlns:a16="http://schemas.microsoft.com/office/drawing/2014/main" id="{E394DD28-F1B2-4031-A99A-68FBA85D3CA9}"/>
                    </a:ext>
                  </a:extLst>
                </p:cNvPr>
                <p:cNvPicPr/>
                <p:nvPr/>
              </p:nvPicPr>
              <p:blipFill>
                <a:blip r:embed="rId170"/>
                <a:stretch>
                  <a:fillRect/>
                </a:stretch>
              </p:blipFill>
              <p:spPr>
                <a:xfrm>
                  <a:off x="9911453" y="1345200"/>
                  <a:ext cx="16344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33" name="Freihand 132">
                  <a:extLst>
                    <a:ext uri="{FF2B5EF4-FFF2-40B4-BE49-F238E27FC236}">
                      <a16:creationId xmlns:a16="http://schemas.microsoft.com/office/drawing/2014/main" id="{6478CABF-35DE-476F-8C35-D3BE43015783}"/>
                    </a:ext>
                  </a:extLst>
                </p14:cNvPr>
                <p14:cNvContentPartPr/>
                <p14:nvPr/>
              </p14:nvContentPartPr>
              <p14:xfrm>
                <a:off x="10100453" y="1461120"/>
                <a:ext cx="18360" cy="73080"/>
              </p14:xfrm>
            </p:contentPart>
          </mc:Choice>
          <mc:Fallback>
            <p:pic>
              <p:nvPicPr>
                <p:cNvPr id="133" name="Freihand 132">
                  <a:extLst>
                    <a:ext uri="{FF2B5EF4-FFF2-40B4-BE49-F238E27FC236}">
                      <a16:creationId xmlns:a16="http://schemas.microsoft.com/office/drawing/2014/main" id="{6478CABF-35DE-476F-8C35-D3BE43015783}"/>
                    </a:ext>
                  </a:extLst>
                </p:cNvPr>
                <p:cNvPicPr/>
                <p:nvPr/>
              </p:nvPicPr>
              <p:blipFill>
                <a:blip r:embed="rId172"/>
                <a:stretch>
                  <a:fillRect/>
                </a:stretch>
              </p:blipFill>
              <p:spPr>
                <a:xfrm>
                  <a:off x="10096133" y="1456800"/>
                  <a:ext cx="2700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34" name="Freihand 133">
                  <a:extLst>
                    <a:ext uri="{FF2B5EF4-FFF2-40B4-BE49-F238E27FC236}">
                      <a16:creationId xmlns:a16="http://schemas.microsoft.com/office/drawing/2014/main" id="{89098FBE-A72B-4FA3-BA22-7EB945B9BA47}"/>
                    </a:ext>
                  </a:extLst>
                </p14:cNvPr>
                <p14:cNvContentPartPr/>
                <p14:nvPr/>
              </p14:nvContentPartPr>
              <p14:xfrm>
                <a:off x="10168853" y="1335840"/>
                <a:ext cx="81720" cy="196560"/>
              </p14:xfrm>
            </p:contentPart>
          </mc:Choice>
          <mc:Fallback>
            <p:pic>
              <p:nvPicPr>
                <p:cNvPr id="134" name="Freihand 133">
                  <a:extLst>
                    <a:ext uri="{FF2B5EF4-FFF2-40B4-BE49-F238E27FC236}">
                      <a16:creationId xmlns:a16="http://schemas.microsoft.com/office/drawing/2014/main" id="{89098FBE-A72B-4FA3-BA22-7EB945B9BA47}"/>
                    </a:ext>
                  </a:extLst>
                </p:cNvPr>
                <p:cNvPicPr/>
                <p:nvPr/>
              </p:nvPicPr>
              <p:blipFill>
                <a:blip r:embed="rId174"/>
                <a:stretch>
                  <a:fillRect/>
                </a:stretch>
              </p:blipFill>
              <p:spPr>
                <a:xfrm>
                  <a:off x="10164533" y="1331520"/>
                  <a:ext cx="9036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35" name="Freihand 134">
                  <a:extLst>
                    <a:ext uri="{FF2B5EF4-FFF2-40B4-BE49-F238E27FC236}">
                      <a16:creationId xmlns:a16="http://schemas.microsoft.com/office/drawing/2014/main" id="{3E50FBFA-7B7C-410E-92A8-C94E87648AC8}"/>
                    </a:ext>
                  </a:extLst>
                </p14:cNvPr>
                <p14:cNvContentPartPr/>
                <p14:nvPr/>
              </p14:nvContentPartPr>
              <p14:xfrm>
                <a:off x="10266053" y="1314240"/>
                <a:ext cx="55800" cy="200520"/>
              </p14:xfrm>
            </p:contentPart>
          </mc:Choice>
          <mc:Fallback>
            <p:pic>
              <p:nvPicPr>
                <p:cNvPr id="135" name="Freihand 134">
                  <a:extLst>
                    <a:ext uri="{FF2B5EF4-FFF2-40B4-BE49-F238E27FC236}">
                      <a16:creationId xmlns:a16="http://schemas.microsoft.com/office/drawing/2014/main" id="{3E50FBFA-7B7C-410E-92A8-C94E87648AC8}"/>
                    </a:ext>
                  </a:extLst>
                </p:cNvPr>
                <p:cNvPicPr/>
                <p:nvPr/>
              </p:nvPicPr>
              <p:blipFill>
                <a:blip r:embed="rId176"/>
                <a:stretch>
                  <a:fillRect/>
                </a:stretch>
              </p:blipFill>
              <p:spPr>
                <a:xfrm>
                  <a:off x="10261733" y="1309920"/>
                  <a:ext cx="6444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36" name="Freihand 135">
                  <a:extLst>
                    <a:ext uri="{FF2B5EF4-FFF2-40B4-BE49-F238E27FC236}">
                      <a16:creationId xmlns:a16="http://schemas.microsoft.com/office/drawing/2014/main" id="{1FF58593-C014-427D-BB0F-2C955FB2548D}"/>
                    </a:ext>
                  </a:extLst>
                </p14:cNvPr>
                <p14:cNvContentPartPr/>
                <p14:nvPr/>
              </p14:nvContentPartPr>
              <p14:xfrm>
                <a:off x="10353533" y="1312080"/>
                <a:ext cx="125280" cy="191160"/>
              </p14:xfrm>
            </p:contentPart>
          </mc:Choice>
          <mc:Fallback>
            <p:pic>
              <p:nvPicPr>
                <p:cNvPr id="136" name="Freihand 135">
                  <a:extLst>
                    <a:ext uri="{FF2B5EF4-FFF2-40B4-BE49-F238E27FC236}">
                      <a16:creationId xmlns:a16="http://schemas.microsoft.com/office/drawing/2014/main" id="{1FF58593-C014-427D-BB0F-2C955FB2548D}"/>
                    </a:ext>
                  </a:extLst>
                </p:cNvPr>
                <p:cNvPicPr/>
                <p:nvPr/>
              </p:nvPicPr>
              <p:blipFill>
                <a:blip r:embed="rId178"/>
                <a:stretch>
                  <a:fillRect/>
                </a:stretch>
              </p:blipFill>
              <p:spPr>
                <a:xfrm>
                  <a:off x="10349213" y="1307760"/>
                  <a:ext cx="133920" cy="199800"/>
                </a:xfrm>
                <a:prstGeom prst="rect">
                  <a:avLst/>
                </a:prstGeom>
              </p:spPr>
            </p:pic>
          </mc:Fallback>
        </mc:AlternateContent>
      </p:grpSp>
      <p:grpSp>
        <p:nvGrpSpPr>
          <p:cNvPr id="154" name="Gruppieren 153">
            <a:extLst>
              <a:ext uri="{FF2B5EF4-FFF2-40B4-BE49-F238E27FC236}">
                <a16:creationId xmlns:a16="http://schemas.microsoft.com/office/drawing/2014/main" id="{722CF4C5-3EA8-4150-85E6-8CB8D6D7E9C6}"/>
              </a:ext>
            </a:extLst>
          </p:cNvPr>
          <p:cNvGrpSpPr/>
          <p:nvPr/>
        </p:nvGrpSpPr>
        <p:grpSpPr>
          <a:xfrm>
            <a:off x="10726493" y="1257000"/>
            <a:ext cx="373320" cy="212400"/>
            <a:chOff x="10726493" y="1257000"/>
            <a:chExt cx="373320" cy="212400"/>
          </a:xfrm>
        </p:grpSpPr>
        <mc:AlternateContent xmlns:mc="http://schemas.openxmlformats.org/markup-compatibility/2006">
          <mc:Choice xmlns:p14="http://schemas.microsoft.com/office/powerpoint/2010/main" Requires="p14">
            <p:contentPart p14:bwMode="auto" r:id="rId179">
              <p14:nvContentPartPr>
                <p14:cNvPr id="137" name="Freihand 136">
                  <a:extLst>
                    <a:ext uri="{FF2B5EF4-FFF2-40B4-BE49-F238E27FC236}">
                      <a16:creationId xmlns:a16="http://schemas.microsoft.com/office/drawing/2014/main" id="{50303364-11A4-4EFA-8FCD-95820548177D}"/>
                    </a:ext>
                  </a:extLst>
                </p14:cNvPr>
                <p14:cNvContentPartPr/>
                <p14:nvPr/>
              </p14:nvContentPartPr>
              <p14:xfrm>
                <a:off x="10726493" y="1320000"/>
                <a:ext cx="373320" cy="149400"/>
              </p14:xfrm>
            </p:contentPart>
          </mc:Choice>
          <mc:Fallback>
            <p:pic>
              <p:nvPicPr>
                <p:cNvPr id="137" name="Freihand 136">
                  <a:extLst>
                    <a:ext uri="{FF2B5EF4-FFF2-40B4-BE49-F238E27FC236}">
                      <a16:creationId xmlns:a16="http://schemas.microsoft.com/office/drawing/2014/main" id="{50303364-11A4-4EFA-8FCD-95820548177D}"/>
                    </a:ext>
                  </a:extLst>
                </p:cNvPr>
                <p:cNvPicPr/>
                <p:nvPr/>
              </p:nvPicPr>
              <p:blipFill>
                <a:blip r:embed="rId180"/>
                <a:stretch>
                  <a:fillRect/>
                </a:stretch>
              </p:blipFill>
              <p:spPr>
                <a:xfrm>
                  <a:off x="10722173" y="1315680"/>
                  <a:ext cx="38196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38" name="Freihand 137">
                  <a:extLst>
                    <a:ext uri="{FF2B5EF4-FFF2-40B4-BE49-F238E27FC236}">
                      <a16:creationId xmlns:a16="http://schemas.microsoft.com/office/drawing/2014/main" id="{CBB790E0-2C40-4E5D-99F3-04D742743E9E}"/>
                    </a:ext>
                  </a:extLst>
                </p14:cNvPr>
                <p14:cNvContentPartPr/>
                <p14:nvPr/>
              </p14:nvContentPartPr>
              <p14:xfrm>
                <a:off x="11018813" y="1257000"/>
                <a:ext cx="360" cy="360"/>
              </p14:xfrm>
            </p:contentPart>
          </mc:Choice>
          <mc:Fallback>
            <p:pic>
              <p:nvPicPr>
                <p:cNvPr id="138" name="Freihand 137">
                  <a:extLst>
                    <a:ext uri="{FF2B5EF4-FFF2-40B4-BE49-F238E27FC236}">
                      <a16:creationId xmlns:a16="http://schemas.microsoft.com/office/drawing/2014/main" id="{CBB790E0-2C40-4E5D-99F3-04D742743E9E}"/>
                    </a:ext>
                  </a:extLst>
                </p:cNvPr>
                <p:cNvPicPr/>
                <p:nvPr/>
              </p:nvPicPr>
              <p:blipFill>
                <a:blip r:embed="rId30"/>
                <a:stretch>
                  <a:fillRect/>
                </a:stretch>
              </p:blipFill>
              <p:spPr>
                <a:xfrm>
                  <a:off x="11014493" y="1252680"/>
                  <a:ext cx="9000" cy="9000"/>
                </a:xfrm>
                <a:prstGeom prst="rect">
                  <a:avLst/>
                </a:prstGeom>
              </p:spPr>
            </p:pic>
          </mc:Fallback>
        </mc:AlternateContent>
      </p:grpSp>
      <p:grpSp>
        <p:nvGrpSpPr>
          <p:cNvPr id="153" name="Gruppieren 152">
            <a:extLst>
              <a:ext uri="{FF2B5EF4-FFF2-40B4-BE49-F238E27FC236}">
                <a16:creationId xmlns:a16="http://schemas.microsoft.com/office/drawing/2014/main" id="{F21132B4-036C-4292-AD88-532302BB3141}"/>
              </a:ext>
            </a:extLst>
          </p:cNvPr>
          <p:cNvGrpSpPr/>
          <p:nvPr/>
        </p:nvGrpSpPr>
        <p:grpSpPr>
          <a:xfrm>
            <a:off x="8727413" y="1863960"/>
            <a:ext cx="1149480" cy="233640"/>
            <a:chOff x="8727413" y="1863960"/>
            <a:chExt cx="1149480" cy="233640"/>
          </a:xfrm>
        </p:grpSpPr>
        <mc:AlternateContent xmlns:mc="http://schemas.openxmlformats.org/markup-compatibility/2006">
          <mc:Choice xmlns:p14="http://schemas.microsoft.com/office/powerpoint/2010/main" Requires="p14">
            <p:contentPart p14:bwMode="auto" r:id="rId182">
              <p14:nvContentPartPr>
                <p14:cNvPr id="139" name="Freihand 138">
                  <a:extLst>
                    <a:ext uri="{FF2B5EF4-FFF2-40B4-BE49-F238E27FC236}">
                      <a16:creationId xmlns:a16="http://schemas.microsoft.com/office/drawing/2014/main" id="{68E71A9B-37F7-494E-8135-1D2E25205B9C}"/>
                    </a:ext>
                  </a:extLst>
                </p14:cNvPr>
                <p14:cNvContentPartPr/>
                <p14:nvPr/>
              </p14:nvContentPartPr>
              <p14:xfrm>
                <a:off x="8727413" y="1922640"/>
                <a:ext cx="22680" cy="174960"/>
              </p14:xfrm>
            </p:contentPart>
          </mc:Choice>
          <mc:Fallback>
            <p:pic>
              <p:nvPicPr>
                <p:cNvPr id="139" name="Freihand 138">
                  <a:extLst>
                    <a:ext uri="{FF2B5EF4-FFF2-40B4-BE49-F238E27FC236}">
                      <a16:creationId xmlns:a16="http://schemas.microsoft.com/office/drawing/2014/main" id="{68E71A9B-37F7-494E-8135-1D2E25205B9C}"/>
                    </a:ext>
                  </a:extLst>
                </p:cNvPr>
                <p:cNvPicPr/>
                <p:nvPr/>
              </p:nvPicPr>
              <p:blipFill>
                <a:blip r:embed="rId183"/>
                <a:stretch>
                  <a:fillRect/>
                </a:stretch>
              </p:blipFill>
              <p:spPr>
                <a:xfrm>
                  <a:off x="8723093" y="1918320"/>
                  <a:ext cx="313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40" name="Freihand 139">
                  <a:extLst>
                    <a:ext uri="{FF2B5EF4-FFF2-40B4-BE49-F238E27FC236}">
                      <a16:creationId xmlns:a16="http://schemas.microsoft.com/office/drawing/2014/main" id="{0BCD51C5-01E5-4605-88DC-E328E3A58B8B}"/>
                    </a:ext>
                  </a:extLst>
                </p14:cNvPr>
                <p14:cNvContentPartPr/>
                <p14:nvPr/>
              </p14:nvContentPartPr>
              <p14:xfrm>
                <a:off x="8788973" y="1893480"/>
                <a:ext cx="147600" cy="188280"/>
              </p14:xfrm>
            </p:contentPart>
          </mc:Choice>
          <mc:Fallback>
            <p:pic>
              <p:nvPicPr>
                <p:cNvPr id="140" name="Freihand 139">
                  <a:extLst>
                    <a:ext uri="{FF2B5EF4-FFF2-40B4-BE49-F238E27FC236}">
                      <a16:creationId xmlns:a16="http://schemas.microsoft.com/office/drawing/2014/main" id="{0BCD51C5-01E5-4605-88DC-E328E3A58B8B}"/>
                    </a:ext>
                  </a:extLst>
                </p:cNvPr>
                <p:cNvPicPr/>
                <p:nvPr/>
              </p:nvPicPr>
              <p:blipFill>
                <a:blip r:embed="rId185"/>
                <a:stretch>
                  <a:fillRect/>
                </a:stretch>
              </p:blipFill>
              <p:spPr>
                <a:xfrm>
                  <a:off x="8784653" y="1889160"/>
                  <a:ext cx="15624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41" name="Freihand 140">
                  <a:extLst>
                    <a:ext uri="{FF2B5EF4-FFF2-40B4-BE49-F238E27FC236}">
                      <a16:creationId xmlns:a16="http://schemas.microsoft.com/office/drawing/2014/main" id="{F1291F69-CA4D-40E8-8BCB-512AE9B4CC27}"/>
                    </a:ext>
                  </a:extLst>
                </p14:cNvPr>
                <p14:cNvContentPartPr/>
                <p14:nvPr/>
              </p14:nvContentPartPr>
              <p14:xfrm>
                <a:off x="9075173" y="1975200"/>
                <a:ext cx="120960" cy="10080"/>
              </p14:xfrm>
            </p:contentPart>
          </mc:Choice>
          <mc:Fallback>
            <p:pic>
              <p:nvPicPr>
                <p:cNvPr id="141" name="Freihand 140">
                  <a:extLst>
                    <a:ext uri="{FF2B5EF4-FFF2-40B4-BE49-F238E27FC236}">
                      <a16:creationId xmlns:a16="http://schemas.microsoft.com/office/drawing/2014/main" id="{F1291F69-CA4D-40E8-8BCB-512AE9B4CC27}"/>
                    </a:ext>
                  </a:extLst>
                </p:cNvPr>
                <p:cNvPicPr/>
                <p:nvPr/>
              </p:nvPicPr>
              <p:blipFill>
                <a:blip r:embed="rId187"/>
                <a:stretch>
                  <a:fillRect/>
                </a:stretch>
              </p:blipFill>
              <p:spPr>
                <a:xfrm>
                  <a:off x="9070853" y="1970880"/>
                  <a:ext cx="1296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42" name="Freihand 141">
                  <a:extLst>
                    <a:ext uri="{FF2B5EF4-FFF2-40B4-BE49-F238E27FC236}">
                      <a16:creationId xmlns:a16="http://schemas.microsoft.com/office/drawing/2014/main" id="{A4899708-13B2-47CB-9CCE-A1E7369BFEBF}"/>
                    </a:ext>
                  </a:extLst>
                </p14:cNvPr>
                <p14:cNvContentPartPr/>
                <p14:nvPr/>
              </p14:nvContentPartPr>
              <p14:xfrm>
                <a:off x="9300533" y="1863960"/>
                <a:ext cx="160200" cy="172440"/>
              </p14:xfrm>
            </p:contentPart>
          </mc:Choice>
          <mc:Fallback>
            <p:pic>
              <p:nvPicPr>
                <p:cNvPr id="142" name="Freihand 141">
                  <a:extLst>
                    <a:ext uri="{FF2B5EF4-FFF2-40B4-BE49-F238E27FC236}">
                      <a16:creationId xmlns:a16="http://schemas.microsoft.com/office/drawing/2014/main" id="{A4899708-13B2-47CB-9CCE-A1E7369BFEBF}"/>
                    </a:ext>
                  </a:extLst>
                </p:cNvPr>
                <p:cNvPicPr/>
                <p:nvPr/>
              </p:nvPicPr>
              <p:blipFill>
                <a:blip r:embed="rId189"/>
                <a:stretch>
                  <a:fillRect/>
                </a:stretch>
              </p:blipFill>
              <p:spPr>
                <a:xfrm>
                  <a:off x="9296213" y="1859640"/>
                  <a:ext cx="1688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43" name="Freihand 142">
                  <a:extLst>
                    <a:ext uri="{FF2B5EF4-FFF2-40B4-BE49-F238E27FC236}">
                      <a16:creationId xmlns:a16="http://schemas.microsoft.com/office/drawing/2014/main" id="{F28D9542-1111-4594-A73C-A181EA4CECDC}"/>
                    </a:ext>
                  </a:extLst>
                </p14:cNvPr>
                <p14:cNvContentPartPr/>
                <p14:nvPr/>
              </p14:nvContentPartPr>
              <p14:xfrm>
                <a:off x="9362093" y="1928040"/>
                <a:ext cx="514800" cy="98280"/>
              </p14:xfrm>
            </p:contentPart>
          </mc:Choice>
          <mc:Fallback>
            <p:pic>
              <p:nvPicPr>
                <p:cNvPr id="143" name="Freihand 142">
                  <a:extLst>
                    <a:ext uri="{FF2B5EF4-FFF2-40B4-BE49-F238E27FC236}">
                      <a16:creationId xmlns:a16="http://schemas.microsoft.com/office/drawing/2014/main" id="{F28D9542-1111-4594-A73C-A181EA4CECDC}"/>
                    </a:ext>
                  </a:extLst>
                </p:cNvPr>
                <p:cNvPicPr/>
                <p:nvPr/>
              </p:nvPicPr>
              <p:blipFill>
                <a:blip r:embed="rId191"/>
                <a:stretch>
                  <a:fillRect/>
                </a:stretch>
              </p:blipFill>
              <p:spPr>
                <a:xfrm>
                  <a:off x="9357773" y="1923720"/>
                  <a:ext cx="523440" cy="106920"/>
                </a:xfrm>
                <a:prstGeom prst="rect">
                  <a:avLst/>
                </a:prstGeom>
              </p:spPr>
            </p:pic>
          </mc:Fallback>
        </mc:AlternateContent>
      </p:grpSp>
      <p:grpSp>
        <p:nvGrpSpPr>
          <p:cNvPr id="152" name="Gruppieren 151">
            <a:extLst>
              <a:ext uri="{FF2B5EF4-FFF2-40B4-BE49-F238E27FC236}">
                <a16:creationId xmlns:a16="http://schemas.microsoft.com/office/drawing/2014/main" id="{2BE78EBB-4C80-4CC2-971A-92F1428B1371}"/>
              </a:ext>
            </a:extLst>
          </p:cNvPr>
          <p:cNvGrpSpPr/>
          <p:nvPr/>
        </p:nvGrpSpPr>
        <p:grpSpPr>
          <a:xfrm>
            <a:off x="10114133" y="1794480"/>
            <a:ext cx="480960" cy="193680"/>
            <a:chOff x="10114133" y="1794480"/>
            <a:chExt cx="480960" cy="193680"/>
          </a:xfrm>
        </p:grpSpPr>
        <mc:AlternateContent xmlns:mc="http://schemas.openxmlformats.org/markup-compatibility/2006">
          <mc:Choice xmlns:p14="http://schemas.microsoft.com/office/powerpoint/2010/main" Requires="p14">
            <p:contentPart p14:bwMode="auto" r:id="rId192">
              <p14:nvContentPartPr>
                <p14:cNvPr id="144" name="Freihand 143">
                  <a:extLst>
                    <a:ext uri="{FF2B5EF4-FFF2-40B4-BE49-F238E27FC236}">
                      <a16:creationId xmlns:a16="http://schemas.microsoft.com/office/drawing/2014/main" id="{E38B8E86-FCCF-48E4-AEB3-C6100371B01F}"/>
                    </a:ext>
                  </a:extLst>
                </p14:cNvPr>
                <p14:cNvContentPartPr/>
                <p14:nvPr/>
              </p14:nvContentPartPr>
              <p14:xfrm>
                <a:off x="10114133" y="1912560"/>
                <a:ext cx="139680" cy="75600"/>
              </p14:xfrm>
            </p:contentPart>
          </mc:Choice>
          <mc:Fallback>
            <p:pic>
              <p:nvPicPr>
                <p:cNvPr id="144" name="Freihand 143">
                  <a:extLst>
                    <a:ext uri="{FF2B5EF4-FFF2-40B4-BE49-F238E27FC236}">
                      <a16:creationId xmlns:a16="http://schemas.microsoft.com/office/drawing/2014/main" id="{E38B8E86-FCCF-48E4-AEB3-C6100371B01F}"/>
                    </a:ext>
                  </a:extLst>
                </p:cNvPr>
                <p:cNvPicPr/>
                <p:nvPr/>
              </p:nvPicPr>
              <p:blipFill>
                <a:blip r:embed="rId193"/>
                <a:stretch>
                  <a:fillRect/>
                </a:stretch>
              </p:blipFill>
              <p:spPr>
                <a:xfrm>
                  <a:off x="10109813" y="1908240"/>
                  <a:ext cx="1483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45" name="Freihand 144">
                  <a:extLst>
                    <a:ext uri="{FF2B5EF4-FFF2-40B4-BE49-F238E27FC236}">
                      <a16:creationId xmlns:a16="http://schemas.microsoft.com/office/drawing/2014/main" id="{09FA3D9E-D819-493B-A521-105A550559DD}"/>
                    </a:ext>
                  </a:extLst>
                </p14:cNvPr>
                <p14:cNvContentPartPr/>
                <p14:nvPr/>
              </p14:nvContentPartPr>
              <p14:xfrm>
                <a:off x="10273973" y="1915800"/>
                <a:ext cx="85320" cy="50760"/>
              </p14:xfrm>
            </p:contentPart>
          </mc:Choice>
          <mc:Fallback>
            <p:pic>
              <p:nvPicPr>
                <p:cNvPr id="145" name="Freihand 144">
                  <a:extLst>
                    <a:ext uri="{FF2B5EF4-FFF2-40B4-BE49-F238E27FC236}">
                      <a16:creationId xmlns:a16="http://schemas.microsoft.com/office/drawing/2014/main" id="{09FA3D9E-D819-493B-A521-105A550559DD}"/>
                    </a:ext>
                  </a:extLst>
                </p:cNvPr>
                <p:cNvPicPr/>
                <p:nvPr/>
              </p:nvPicPr>
              <p:blipFill>
                <a:blip r:embed="rId195"/>
                <a:stretch>
                  <a:fillRect/>
                </a:stretch>
              </p:blipFill>
              <p:spPr>
                <a:xfrm>
                  <a:off x="10269653" y="1911480"/>
                  <a:ext cx="9396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46" name="Freihand 145">
                  <a:extLst>
                    <a:ext uri="{FF2B5EF4-FFF2-40B4-BE49-F238E27FC236}">
                      <a16:creationId xmlns:a16="http://schemas.microsoft.com/office/drawing/2014/main" id="{966D3D8A-9DC6-43F0-9E18-C3CC7C994BCE}"/>
                    </a:ext>
                  </a:extLst>
                </p14:cNvPr>
                <p14:cNvContentPartPr/>
                <p14:nvPr/>
              </p14:nvContentPartPr>
              <p14:xfrm>
                <a:off x="10430573" y="1794480"/>
                <a:ext cx="164520" cy="163080"/>
              </p14:xfrm>
            </p:contentPart>
          </mc:Choice>
          <mc:Fallback>
            <p:pic>
              <p:nvPicPr>
                <p:cNvPr id="146" name="Freihand 145">
                  <a:extLst>
                    <a:ext uri="{FF2B5EF4-FFF2-40B4-BE49-F238E27FC236}">
                      <a16:creationId xmlns:a16="http://schemas.microsoft.com/office/drawing/2014/main" id="{966D3D8A-9DC6-43F0-9E18-C3CC7C994BCE}"/>
                    </a:ext>
                  </a:extLst>
                </p:cNvPr>
                <p:cNvPicPr/>
                <p:nvPr/>
              </p:nvPicPr>
              <p:blipFill>
                <a:blip r:embed="rId197"/>
                <a:stretch>
                  <a:fillRect/>
                </a:stretch>
              </p:blipFill>
              <p:spPr>
                <a:xfrm>
                  <a:off x="10426253" y="1790160"/>
                  <a:ext cx="173160" cy="171720"/>
                </a:xfrm>
                <a:prstGeom prst="rect">
                  <a:avLst/>
                </a:prstGeom>
              </p:spPr>
            </p:pic>
          </mc:Fallback>
        </mc:AlternateContent>
      </p:grpSp>
      <p:grpSp>
        <p:nvGrpSpPr>
          <p:cNvPr id="151" name="Gruppieren 150">
            <a:extLst>
              <a:ext uri="{FF2B5EF4-FFF2-40B4-BE49-F238E27FC236}">
                <a16:creationId xmlns:a16="http://schemas.microsoft.com/office/drawing/2014/main" id="{FBC785FE-8306-4C2B-8598-B88C4F128BB3}"/>
              </a:ext>
            </a:extLst>
          </p:cNvPr>
          <p:cNvGrpSpPr/>
          <p:nvPr/>
        </p:nvGrpSpPr>
        <p:grpSpPr>
          <a:xfrm>
            <a:off x="10821533" y="1709880"/>
            <a:ext cx="699480" cy="247680"/>
            <a:chOff x="10821533" y="1709880"/>
            <a:chExt cx="699480" cy="247680"/>
          </a:xfrm>
        </p:grpSpPr>
        <mc:AlternateContent xmlns:mc="http://schemas.openxmlformats.org/markup-compatibility/2006">
          <mc:Choice xmlns:p14="http://schemas.microsoft.com/office/powerpoint/2010/main" Requires="p14">
            <p:contentPart p14:bwMode="auto" r:id="rId198">
              <p14:nvContentPartPr>
                <p14:cNvPr id="147" name="Freihand 146">
                  <a:extLst>
                    <a:ext uri="{FF2B5EF4-FFF2-40B4-BE49-F238E27FC236}">
                      <a16:creationId xmlns:a16="http://schemas.microsoft.com/office/drawing/2014/main" id="{357AE00D-23D9-444A-9EAF-3B67F0557121}"/>
                    </a:ext>
                  </a:extLst>
                </p14:cNvPr>
                <p14:cNvContentPartPr/>
                <p14:nvPr/>
              </p14:nvContentPartPr>
              <p14:xfrm>
                <a:off x="10821533" y="1827600"/>
                <a:ext cx="167040" cy="119880"/>
              </p14:xfrm>
            </p:contentPart>
          </mc:Choice>
          <mc:Fallback>
            <p:pic>
              <p:nvPicPr>
                <p:cNvPr id="147" name="Freihand 146">
                  <a:extLst>
                    <a:ext uri="{FF2B5EF4-FFF2-40B4-BE49-F238E27FC236}">
                      <a16:creationId xmlns:a16="http://schemas.microsoft.com/office/drawing/2014/main" id="{357AE00D-23D9-444A-9EAF-3B67F0557121}"/>
                    </a:ext>
                  </a:extLst>
                </p:cNvPr>
                <p:cNvPicPr/>
                <p:nvPr/>
              </p:nvPicPr>
              <p:blipFill>
                <a:blip r:embed="rId199"/>
                <a:stretch>
                  <a:fillRect/>
                </a:stretch>
              </p:blipFill>
              <p:spPr>
                <a:xfrm>
                  <a:off x="10817213" y="1823280"/>
                  <a:ext cx="1756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48" name="Freihand 147">
                  <a:extLst>
                    <a:ext uri="{FF2B5EF4-FFF2-40B4-BE49-F238E27FC236}">
                      <a16:creationId xmlns:a16="http://schemas.microsoft.com/office/drawing/2014/main" id="{013D48C5-013C-4242-BB63-6F2E4E377B90}"/>
                    </a:ext>
                  </a:extLst>
                </p14:cNvPr>
                <p14:cNvContentPartPr/>
                <p14:nvPr/>
              </p14:nvContentPartPr>
              <p14:xfrm>
                <a:off x="11031053" y="1720680"/>
                <a:ext cx="180360" cy="199440"/>
              </p14:xfrm>
            </p:contentPart>
          </mc:Choice>
          <mc:Fallback>
            <p:pic>
              <p:nvPicPr>
                <p:cNvPr id="148" name="Freihand 147">
                  <a:extLst>
                    <a:ext uri="{FF2B5EF4-FFF2-40B4-BE49-F238E27FC236}">
                      <a16:creationId xmlns:a16="http://schemas.microsoft.com/office/drawing/2014/main" id="{013D48C5-013C-4242-BB63-6F2E4E377B90}"/>
                    </a:ext>
                  </a:extLst>
                </p:cNvPr>
                <p:cNvPicPr/>
                <p:nvPr/>
              </p:nvPicPr>
              <p:blipFill>
                <a:blip r:embed="rId201"/>
                <a:stretch>
                  <a:fillRect/>
                </a:stretch>
              </p:blipFill>
              <p:spPr>
                <a:xfrm>
                  <a:off x="11026373" y="1716360"/>
                  <a:ext cx="18900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49" name="Freihand 148">
                  <a:extLst>
                    <a:ext uri="{FF2B5EF4-FFF2-40B4-BE49-F238E27FC236}">
                      <a16:creationId xmlns:a16="http://schemas.microsoft.com/office/drawing/2014/main" id="{176C4B8C-8DE4-4C23-914E-DBD4653ABEF2}"/>
                    </a:ext>
                  </a:extLst>
                </p14:cNvPr>
                <p14:cNvContentPartPr/>
                <p14:nvPr/>
              </p14:nvContentPartPr>
              <p14:xfrm>
                <a:off x="11251733" y="1709880"/>
                <a:ext cx="133920" cy="203760"/>
              </p14:xfrm>
            </p:contentPart>
          </mc:Choice>
          <mc:Fallback>
            <p:pic>
              <p:nvPicPr>
                <p:cNvPr id="149" name="Freihand 148">
                  <a:extLst>
                    <a:ext uri="{FF2B5EF4-FFF2-40B4-BE49-F238E27FC236}">
                      <a16:creationId xmlns:a16="http://schemas.microsoft.com/office/drawing/2014/main" id="{176C4B8C-8DE4-4C23-914E-DBD4653ABEF2}"/>
                    </a:ext>
                  </a:extLst>
                </p:cNvPr>
                <p:cNvPicPr/>
                <p:nvPr/>
              </p:nvPicPr>
              <p:blipFill>
                <a:blip r:embed="rId203"/>
                <a:stretch>
                  <a:fillRect/>
                </a:stretch>
              </p:blipFill>
              <p:spPr>
                <a:xfrm>
                  <a:off x="11247413" y="1705560"/>
                  <a:ext cx="14256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50" name="Freihand 149">
                  <a:extLst>
                    <a:ext uri="{FF2B5EF4-FFF2-40B4-BE49-F238E27FC236}">
                      <a16:creationId xmlns:a16="http://schemas.microsoft.com/office/drawing/2014/main" id="{1870E328-D8F1-4CC5-A0EB-660ECE079876}"/>
                    </a:ext>
                  </a:extLst>
                </p14:cNvPr>
                <p14:cNvContentPartPr/>
                <p14:nvPr/>
              </p14:nvContentPartPr>
              <p14:xfrm>
                <a:off x="11334533" y="1803840"/>
                <a:ext cx="186480" cy="153720"/>
              </p14:xfrm>
            </p:contentPart>
          </mc:Choice>
          <mc:Fallback>
            <p:pic>
              <p:nvPicPr>
                <p:cNvPr id="150" name="Freihand 149">
                  <a:extLst>
                    <a:ext uri="{FF2B5EF4-FFF2-40B4-BE49-F238E27FC236}">
                      <a16:creationId xmlns:a16="http://schemas.microsoft.com/office/drawing/2014/main" id="{1870E328-D8F1-4CC5-A0EB-660ECE079876}"/>
                    </a:ext>
                  </a:extLst>
                </p:cNvPr>
                <p:cNvPicPr/>
                <p:nvPr/>
              </p:nvPicPr>
              <p:blipFill>
                <a:blip r:embed="rId205"/>
                <a:stretch>
                  <a:fillRect/>
                </a:stretch>
              </p:blipFill>
              <p:spPr>
                <a:xfrm>
                  <a:off x="11330213" y="1799520"/>
                  <a:ext cx="195120" cy="162360"/>
                </a:xfrm>
                <a:prstGeom prst="rect">
                  <a:avLst/>
                </a:prstGeom>
              </p:spPr>
            </p:pic>
          </mc:Fallback>
        </mc:AlternateContent>
      </p:grpSp>
      <p:grpSp>
        <p:nvGrpSpPr>
          <p:cNvPr id="159" name="Gruppieren 158">
            <a:extLst>
              <a:ext uri="{FF2B5EF4-FFF2-40B4-BE49-F238E27FC236}">
                <a16:creationId xmlns:a16="http://schemas.microsoft.com/office/drawing/2014/main" id="{8E8A6A13-1FD1-424D-B1BD-22F0C0AAD37C}"/>
              </a:ext>
            </a:extLst>
          </p:cNvPr>
          <p:cNvGrpSpPr/>
          <p:nvPr/>
        </p:nvGrpSpPr>
        <p:grpSpPr>
          <a:xfrm>
            <a:off x="1901093" y="4306920"/>
            <a:ext cx="805320" cy="60840"/>
            <a:chOff x="1901093" y="4306920"/>
            <a:chExt cx="805320" cy="60840"/>
          </a:xfrm>
        </p:grpSpPr>
        <mc:AlternateContent xmlns:mc="http://schemas.openxmlformats.org/markup-compatibility/2006">
          <mc:Choice xmlns:p14="http://schemas.microsoft.com/office/powerpoint/2010/main" Requires="p14">
            <p:contentPart p14:bwMode="auto" r:id="rId206">
              <p14:nvContentPartPr>
                <p14:cNvPr id="99" name="Freihand 98">
                  <a:extLst>
                    <a:ext uri="{FF2B5EF4-FFF2-40B4-BE49-F238E27FC236}">
                      <a16:creationId xmlns:a16="http://schemas.microsoft.com/office/drawing/2014/main" id="{BB31BC74-5241-4420-9F15-4ACB81401145}"/>
                    </a:ext>
                  </a:extLst>
                </p14:cNvPr>
                <p14:cNvContentPartPr/>
                <p14:nvPr/>
              </p14:nvContentPartPr>
              <p14:xfrm>
                <a:off x="1901093" y="4354080"/>
                <a:ext cx="48240" cy="13680"/>
              </p14:xfrm>
            </p:contentPart>
          </mc:Choice>
          <mc:Fallback>
            <p:pic>
              <p:nvPicPr>
                <p:cNvPr id="99" name="Freihand 98">
                  <a:extLst>
                    <a:ext uri="{FF2B5EF4-FFF2-40B4-BE49-F238E27FC236}">
                      <a16:creationId xmlns:a16="http://schemas.microsoft.com/office/drawing/2014/main" id="{BB31BC74-5241-4420-9F15-4ACB81401145}"/>
                    </a:ext>
                  </a:extLst>
                </p:cNvPr>
                <p:cNvPicPr/>
                <p:nvPr/>
              </p:nvPicPr>
              <p:blipFill>
                <a:blip r:embed="rId207"/>
                <a:stretch>
                  <a:fillRect/>
                </a:stretch>
              </p:blipFill>
              <p:spPr>
                <a:xfrm>
                  <a:off x="1896773" y="4349760"/>
                  <a:ext cx="568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00" name="Freihand 99">
                  <a:extLst>
                    <a:ext uri="{FF2B5EF4-FFF2-40B4-BE49-F238E27FC236}">
                      <a16:creationId xmlns:a16="http://schemas.microsoft.com/office/drawing/2014/main" id="{27EE8874-A50C-44F9-A095-13F3962E206A}"/>
                    </a:ext>
                  </a:extLst>
                </p14:cNvPr>
                <p14:cNvContentPartPr/>
                <p14:nvPr/>
              </p14:nvContentPartPr>
              <p14:xfrm>
                <a:off x="2589773" y="4306920"/>
                <a:ext cx="116640" cy="55080"/>
              </p14:xfrm>
            </p:contentPart>
          </mc:Choice>
          <mc:Fallback>
            <p:pic>
              <p:nvPicPr>
                <p:cNvPr id="100" name="Freihand 99">
                  <a:extLst>
                    <a:ext uri="{FF2B5EF4-FFF2-40B4-BE49-F238E27FC236}">
                      <a16:creationId xmlns:a16="http://schemas.microsoft.com/office/drawing/2014/main" id="{27EE8874-A50C-44F9-A095-13F3962E206A}"/>
                    </a:ext>
                  </a:extLst>
                </p:cNvPr>
                <p:cNvPicPr/>
                <p:nvPr/>
              </p:nvPicPr>
              <p:blipFill>
                <a:blip r:embed="rId209"/>
                <a:stretch>
                  <a:fillRect/>
                </a:stretch>
              </p:blipFill>
              <p:spPr>
                <a:xfrm>
                  <a:off x="2585453" y="4302600"/>
                  <a:ext cx="12528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56" name="Freihand 155">
                  <a:extLst>
                    <a:ext uri="{FF2B5EF4-FFF2-40B4-BE49-F238E27FC236}">
                      <a16:creationId xmlns:a16="http://schemas.microsoft.com/office/drawing/2014/main" id="{D5974388-FECB-4B3F-A855-F0A1D5A47858}"/>
                    </a:ext>
                  </a:extLst>
                </p14:cNvPr>
                <p14:cNvContentPartPr/>
                <p14:nvPr/>
              </p14:nvContentPartPr>
              <p14:xfrm>
                <a:off x="2023853" y="4331400"/>
                <a:ext cx="98280" cy="8280"/>
              </p14:xfrm>
            </p:contentPart>
          </mc:Choice>
          <mc:Fallback>
            <p:pic>
              <p:nvPicPr>
                <p:cNvPr id="156" name="Freihand 155">
                  <a:extLst>
                    <a:ext uri="{FF2B5EF4-FFF2-40B4-BE49-F238E27FC236}">
                      <a16:creationId xmlns:a16="http://schemas.microsoft.com/office/drawing/2014/main" id="{D5974388-FECB-4B3F-A855-F0A1D5A47858}"/>
                    </a:ext>
                  </a:extLst>
                </p:cNvPr>
                <p:cNvPicPr/>
                <p:nvPr/>
              </p:nvPicPr>
              <p:blipFill>
                <a:blip r:embed="rId211"/>
                <a:stretch>
                  <a:fillRect/>
                </a:stretch>
              </p:blipFill>
              <p:spPr>
                <a:xfrm>
                  <a:off x="2019533" y="4327080"/>
                  <a:ext cx="1069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57" name="Freihand 156">
                  <a:extLst>
                    <a:ext uri="{FF2B5EF4-FFF2-40B4-BE49-F238E27FC236}">
                      <a16:creationId xmlns:a16="http://schemas.microsoft.com/office/drawing/2014/main" id="{FD915317-5E6E-4CC4-88A5-652A34D38E3B}"/>
                    </a:ext>
                  </a:extLst>
                </p14:cNvPr>
                <p14:cNvContentPartPr/>
                <p14:nvPr/>
              </p14:nvContentPartPr>
              <p14:xfrm>
                <a:off x="2197013" y="4315200"/>
                <a:ext cx="122400" cy="9000"/>
              </p14:xfrm>
            </p:contentPart>
          </mc:Choice>
          <mc:Fallback>
            <p:pic>
              <p:nvPicPr>
                <p:cNvPr id="157" name="Freihand 156">
                  <a:extLst>
                    <a:ext uri="{FF2B5EF4-FFF2-40B4-BE49-F238E27FC236}">
                      <a16:creationId xmlns:a16="http://schemas.microsoft.com/office/drawing/2014/main" id="{FD915317-5E6E-4CC4-88A5-652A34D38E3B}"/>
                    </a:ext>
                  </a:extLst>
                </p:cNvPr>
                <p:cNvPicPr/>
                <p:nvPr/>
              </p:nvPicPr>
              <p:blipFill>
                <a:blip r:embed="rId213"/>
                <a:stretch>
                  <a:fillRect/>
                </a:stretch>
              </p:blipFill>
              <p:spPr>
                <a:xfrm>
                  <a:off x="2192693" y="4310880"/>
                  <a:ext cx="1310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58" name="Freihand 157">
                  <a:extLst>
                    <a:ext uri="{FF2B5EF4-FFF2-40B4-BE49-F238E27FC236}">
                      <a16:creationId xmlns:a16="http://schemas.microsoft.com/office/drawing/2014/main" id="{9A6B00A1-4C48-480B-BEE1-5D8C964A7A71}"/>
                    </a:ext>
                  </a:extLst>
                </p14:cNvPr>
                <p14:cNvContentPartPr/>
                <p14:nvPr/>
              </p14:nvContentPartPr>
              <p14:xfrm>
                <a:off x="2408333" y="4309440"/>
                <a:ext cx="212040" cy="41760"/>
              </p14:xfrm>
            </p:contentPart>
          </mc:Choice>
          <mc:Fallback>
            <p:pic>
              <p:nvPicPr>
                <p:cNvPr id="158" name="Freihand 157">
                  <a:extLst>
                    <a:ext uri="{FF2B5EF4-FFF2-40B4-BE49-F238E27FC236}">
                      <a16:creationId xmlns:a16="http://schemas.microsoft.com/office/drawing/2014/main" id="{9A6B00A1-4C48-480B-BEE1-5D8C964A7A71}"/>
                    </a:ext>
                  </a:extLst>
                </p:cNvPr>
                <p:cNvPicPr/>
                <p:nvPr/>
              </p:nvPicPr>
              <p:blipFill>
                <a:blip r:embed="rId215"/>
                <a:stretch>
                  <a:fillRect/>
                </a:stretch>
              </p:blipFill>
              <p:spPr>
                <a:xfrm>
                  <a:off x="2404013" y="4305120"/>
                  <a:ext cx="220680" cy="50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6">
            <p14:nvContentPartPr>
              <p14:cNvPr id="160" name="Freihand 159">
                <a:extLst>
                  <a:ext uri="{FF2B5EF4-FFF2-40B4-BE49-F238E27FC236}">
                    <a16:creationId xmlns:a16="http://schemas.microsoft.com/office/drawing/2014/main" id="{C93E4DA4-EC97-4A91-B26C-6969AA5E7CED}"/>
                  </a:ext>
                </a:extLst>
              </p14:cNvPr>
              <p14:cNvContentPartPr/>
              <p14:nvPr/>
            </p14:nvContentPartPr>
            <p14:xfrm>
              <a:off x="2643413" y="4351560"/>
              <a:ext cx="10080" cy="18360"/>
            </p14:xfrm>
          </p:contentPart>
        </mc:Choice>
        <mc:Fallback>
          <p:pic>
            <p:nvPicPr>
              <p:cNvPr id="160" name="Freihand 159">
                <a:extLst>
                  <a:ext uri="{FF2B5EF4-FFF2-40B4-BE49-F238E27FC236}">
                    <a16:creationId xmlns:a16="http://schemas.microsoft.com/office/drawing/2014/main" id="{C93E4DA4-EC97-4A91-B26C-6969AA5E7CED}"/>
                  </a:ext>
                </a:extLst>
              </p:cNvPr>
              <p:cNvPicPr/>
              <p:nvPr/>
            </p:nvPicPr>
            <p:blipFill>
              <a:blip r:embed="rId217"/>
              <a:stretch>
                <a:fillRect/>
              </a:stretch>
            </p:blipFill>
            <p:spPr>
              <a:xfrm>
                <a:off x="2639093" y="4347240"/>
                <a:ext cx="18720" cy="27000"/>
              </a:xfrm>
              <a:prstGeom prst="rect">
                <a:avLst/>
              </a:prstGeom>
            </p:spPr>
          </p:pic>
        </mc:Fallback>
      </mc:AlternateContent>
    </p:spTree>
    <p:extLst>
      <p:ext uri="{BB962C8B-B14F-4D97-AF65-F5344CB8AC3E}">
        <p14:creationId xmlns:p14="http://schemas.microsoft.com/office/powerpoint/2010/main" val="302891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55" grpId="0"/>
      <p:bldP spid="75" grpId="0"/>
      <p:bldP spid="1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516898" y="-30536"/>
            <a:ext cx="4679508" cy="53614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8" name="Straight Arrow Connector 6"/>
          <p:cNvCxnSpPr/>
          <p:nvPr/>
        </p:nvCxnSpPr>
        <p:spPr>
          <a:xfrm flipV="1">
            <a:off x="710031" y="557692"/>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710032" y="4123663"/>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375387" y="492367"/>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058605" y="4142101"/>
            <a:ext cx="287258" cy="343620"/>
          </a:xfrm>
          <a:prstGeom prst="rect">
            <a:avLst/>
          </a:prstGeom>
          <a:noFill/>
        </p:spPr>
        <p:txBody>
          <a:bodyPr wrap="none" rtlCol="0">
            <a:spAutoFit/>
          </a:bodyPr>
          <a:lstStyle/>
          <a:p>
            <a:r>
              <a:rPr lang="de-DE" sz="1633" dirty="0"/>
              <a:t>Y</a:t>
            </a:r>
          </a:p>
        </p:txBody>
      </p:sp>
      <p:cxnSp>
        <p:nvCxnSpPr>
          <p:cNvPr id="12" name="Gerade Verbindung 11"/>
          <p:cNvCxnSpPr>
            <a:cxnSpLocks/>
          </p:cNvCxnSpPr>
          <p:nvPr/>
        </p:nvCxnSpPr>
        <p:spPr>
          <a:xfrm flipV="1">
            <a:off x="1689897" y="827419"/>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182899" y="1276259"/>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1584928" y="821347"/>
            <a:ext cx="777777" cy="461665"/>
          </a:xfrm>
          <a:prstGeom prst="rect">
            <a:avLst/>
          </a:prstGeom>
          <a:noFill/>
        </p:spPr>
        <p:txBody>
          <a:bodyPr wrap="none" rtlCol="0">
            <a:spAutoFit/>
          </a:bodyPr>
          <a:lstStyle/>
          <a:p>
            <a:r>
              <a:rPr lang="de-DE" sz="2177" b="1" dirty="0"/>
              <a:t>IS</a:t>
            </a:r>
            <a:r>
              <a:rPr lang="de-DE" sz="2400" b="1" dirty="0"/>
              <a:t>(G)</a:t>
            </a:r>
            <a:endParaRPr lang="de-DE" sz="2177" b="1" dirty="0"/>
          </a:p>
        </p:txBody>
      </p:sp>
      <p:sp>
        <p:nvSpPr>
          <p:cNvPr id="16" name="Textfeld 15"/>
          <p:cNvSpPr txBox="1"/>
          <p:nvPr/>
        </p:nvSpPr>
        <p:spPr>
          <a:xfrm>
            <a:off x="4861198" y="361719"/>
            <a:ext cx="546945" cy="427361"/>
          </a:xfrm>
          <a:prstGeom prst="rect">
            <a:avLst/>
          </a:prstGeom>
          <a:noFill/>
        </p:spPr>
        <p:txBody>
          <a:bodyPr wrap="none" rtlCol="0">
            <a:spAutoFit/>
          </a:bodyPr>
          <a:lstStyle/>
          <a:p>
            <a:r>
              <a:rPr lang="de-DE" sz="2177" b="1" dirty="0"/>
              <a:t>LM</a:t>
            </a:r>
          </a:p>
        </p:txBody>
      </p:sp>
      <p:sp>
        <p:nvSpPr>
          <p:cNvPr id="4" name="Textfeld 3"/>
          <p:cNvSpPr txBox="1"/>
          <p:nvPr/>
        </p:nvSpPr>
        <p:spPr>
          <a:xfrm>
            <a:off x="3033994" y="4142101"/>
            <a:ext cx="699230" cy="343620"/>
          </a:xfrm>
          <a:prstGeom prst="rect">
            <a:avLst/>
          </a:prstGeom>
          <a:noFill/>
        </p:spPr>
        <p:txBody>
          <a:bodyPr wrap="none" rtlCol="0">
            <a:spAutoFit/>
          </a:bodyPr>
          <a:lstStyle/>
          <a:p>
            <a:r>
              <a:rPr lang="de-DE" sz="1633" dirty="0"/>
              <a:t>Y* (G)</a:t>
            </a:r>
          </a:p>
        </p:txBody>
      </p:sp>
      <p:sp>
        <p:nvSpPr>
          <p:cNvPr id="19" name="Textfeld 18"/>
          <p:cNvSpPr txBox="1"/>
          <p:nvPr/>
        </p:nvSpPr>
        <p:spPr>
          <a:xfrm>
            <a:off x="-76015" y="2064366"/>
            <a:ext cx="596638" cy="343620"/>
          </a:xfrm>
          <a:prstGeom prst="rect">
            <a:avLst/>
          </a:prstGeom>
          <a:noFill/>
        </p:spPr>
        <p:txBody>
          <a:bodyPr wrap="none" rtlCol="0">
            <a:spAutoFit/>
          </a:bodyPr>
          <a:lstStyle/>
          <a:p>
            <a:r>
              <a:rPr lang="de-DE" sz="1633" dirty="0"/>
              <a:t>i*(G)</a:t>
            </a:r>
          </a:p>
        </p:txBody>
      </p:sp>
      <p:cxnSp>
        <p:nvCxnSpPr>
          <p:cNvPr id="21" name="Gerade Verbindung 20"/>
          <p:cNvCxnSpPr/>
          <p:nvPr/>
        </p:nvCxnSpPr>
        <p:spPr>
          <a:xfrm flipH="1">
            <a:off x="710031" y="2209239"/>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391400" y="2190801"/>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5572482" y="0"/>
            <a:ext cx="1785247" cy="646331"/>
          </a:xfrm>
          <a:prstGeom prst="rect">
            <a:avLst/>
          </a:prstGeom>
        </p:spPr>
        <p:txBody>
          <a:bodyPr wrap="square">
            <a:spAutoFit/>
          </a:bodyPr>
          <a:lstStyle/>
          <a:p>
            <a:r>
              <a:rPr lang="de-DE" dirty="0"/>
              <a:t>G</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G</a:t>
            </a:r>
            <a:endParaRPr lang="de-DE" b="1" dirty="0"/>
          </a:p>
          <a:p>
            <a:endParaRPr lang="de-DE" dirty="0"/>
          </a:p>
        </p:txBody>
      </p:sp>
      <p:sp>
        <p:nvSpPr>
          <p:cNvPr id="42" name="Rechteck 41">
            <a:extLst>
              <a:ext uri="{FF2B5EF4-FFF2-40B4-BE49-F238E27FC236}">
                <a16:creationId xmlns:a16="http://schemas.microsoft.com/office/drawing/2014/main" id="{894DC714-A3D1-411F-9710-7D976EFE31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17" name="Gerade Verbindung 12">
            <a:extLst>
              <a:ext uri="{FF2B5EF4-FFF2-40B4-BE49-F238E27FC236}">
                <a16:creationId xmlns:a16="http://schemas.microsoft.com/office/drawing/2014/main" id="{5B153EA9-920E-4717-B687-F04A34592B16}"/>
              </a:ext>
            </a:extLst>
          </p:cNvPr>
          <p:cNvCxnSpPr/>
          <p:nvPr/>
        </p:nvCxnSpPr>
        <p:spPr>
          <a:xfrm>
            <a:off x="3336752" y="1038586"/>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feld 17">
            <a:extLst>
              <a:ext uri="{FF2B5EF4-FFF2-40B4-BE49-F238E27FC236}">
                <a16:creationId xmlns:a16="http://schemas.microsoft.com/office/drawing/2014/main" id="{055DAA17-F208-4A2A-AAFA-6729E37D2592}"/>
              </a:ext>
            </a:extLst>
          </p:cNvPr>
          <p:cNvSpPr txBox="1"/>
          <p:nvPr/>
        </p:nvSpPr>
        <p:spPr>
          <a:xfrm>
            <a:off x="2738781" y="583674"/>
            <a:ext cx="1529586" cy="461665"/>
          </a:xfrm>
          <a:prstGeom prst="rect">
            <a:avLst/>
          </a:prstGeom>
          <a:noFill/>
        </p:spPr>
        <p:txBody>
          <a:bodyPr wrap="none" rtlCol="0">
            <a:spAutoFit/>
          </a:bodyPr>
          <a:lstStyle/>
          <a:p>
            <a:r>
              <a:rPr lang="de-DE" sz="2177" b="1" dirty="0"/>
              <a:t>IS</a:t>
            </a:r>
            <a:r>
              <a:rPr lang="de-DE" sz="2400" b="1" dirty="0"/>
              <a:t>(G + </a:t>
            </a:r>
            <a:r>
              <a:rPr lang="el-GR" sz="2400" b="1" dirty="0">
                <a:latin typeface="Arial" panose="020B0604020202020204" pitchFamily="34" charset="0"/>
                <a:cs typeface="Arial" panose="020B0604020202020204" pitchFamily="34" charset="0"/>
              </a:rPr>
              <a:t>Δ</a:t>
            </a:r>
            <a:r>
              <a:rPr lang="de-DE" sz="2400" b="1" dirty="0">
                <a:latin typeface="Arial" panose="020B0604020202020204" pitchFamily="34" charset="0"/>
                <a:cs typeface="Arial" panose="020B0604020202020204" pitchFamily="34" charset="0"/>
              </a:rPr>
              <a:t>G</a:t>
            </a:r>
            <a:r>
              <a:rPr lang="de-DE" sz="2400" b="1" dirty="0"/>
              <a:t>)</a:t>
            </a:r>
            <a:endParaRPr lang="de-DE" sz="2177" b="1" dirty="0"/>
          </a:p>
        </p:txBody>
      </p:sp>
      <p:grpSp>
        <p:nvGrpSpPr>
          <p:cNvPr id="15" name="Gruppieren 14">
            <a:extLst>
              <a:ext uri="{FF2B5EF4-FFF2-40B4-BE49-F238E27FC236}">
                <a16:creationId xmlns:a16="http://schemas.microsoft.com/office/drawing/2014/main" id="{B82CB4E4-6F55-4E2F-A969-57FEEC2A5FE0}"/>
              </a:ext>
            </a:extLst>
          </p:cNvPr>
          <p:cNvGrpSpPr/>
          <p:nvPr/>
        </p:nvGrpSpPr>
        <p:grpSpPr>
          <a:xfrm>
            <a:off x="4184213" y="1693680"/>
            <a:ext cx="58320" cy="1537560"/>
            <a:chOff x="4184213" y="1693680"/>
            <a:chExt cx="58320" cy="1537560"/>
          </a:xfrm>
        </p:grpSpPr>
        <mc:AlternateContent xmlns:mc="http://schemas.openxmlformats.org/markup-compatibility/2006">
          <mc:Choice xmlns:p14="http://schemas.microsoft.com/office/powerpoint/2010/main" Requires="p14">
            <p:contentPart p14:bwMode="auto" r:id="rId3">
              <p14:nvContentPartPr>
                <p14:cNvPr id="3" name="Freihand 2">
                  <a:extLst>
                    <a:ext uri="{FF2B5EF4-FFF2-40B4-BE49-F238E27FC236}">
                      <a16:creationId xmlns:a16="http://schemas.microsoft.com/office/drawing/2014/main" id="{2EEA163D-5DC5-4A36-869C-CA11760415BB}"/>
                    </a:ext>
                  </a:extLst>
                </p14:cNvPr>
                <p14:cNvContentPartPr/>
                <p14:nvPr/>
              </p14:nvContentPartPr>
              <p14:xfrm>
                <a:off x="4184213" y="1693680"/>
                <a:ext cx="4680" cy="146880"/>
              </p14:xfrm>
            </p:contentPart>
          </mc:Choice>
          <mc:Fallback>
            <p:pic>
              <p:nvPicPr>
                <p:cNvPr id="3" name="Freihand 2">
                  <a:extLst>
                    <a:ext uri="{FF2B5EF4-FFF2-40B4-BE49-F238E27FC236}">
                      <a16:creationId xmlns:a16="http://schemas.microsoft.com/office/drawing/2014/main" id="{2EEA163D-5DC5-4A36-869C-CA11760415BB}"/>
                    </a:ext>
                  </a:extLst>
                </p:cNvPr>
                <p:cNvPicPr/>
                <p:nvPr/>
              </p:nvPicPr>
              <p:blipFill>
                <a:blip r:embed="rId4"/>
                <a:stretch>
                  <a:fillRect/>
                </a:stretch>
              </p:blipFill>
              <p:spPr>
                <a:xfrm>
                  <a:off x="4179893" y="1689360"/>
                  <a:ext cx="1332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CE41DAD3-F1C5-4B22-93BD-B24D8FCE2428}"/>
                    </a:ext>
                  </a:extLst>
                </p14:cNvPr>
                <p14:cNvContentPartPr/>
                <p14:nvPr/>
              </p14:nvContentPartPr>
              <p14:xfrm>
                <a:off x="4197533" y="2011200"/>
                <a:ext cx="45000" cy="1220040"/>
              </p14:xfrm>
            </p:contentPart>
          </mc:Choice>
          <mc:Fallback>
            <p:pic>
              <p:nvPicPr>
                <p:cNvPr id="5" name="Freihand 4">
                  <a:extLst>
                    <a:ext uri="{FF2B5EF4-FFF2-40B4-BE49-F238E27FC236}">
                      <a16:creationId xmlns:a16="http://schemas.microsoft.com/office/drawing/2014/main" id="{CE41DAD3-F1C5-4B22-93BD-B24D8FCE2428}"/>
                    </a:ext>
                  </a:extLst>
                </p:cNvPr>
                <p:cNvPicPr/>
                <p:nvPr/>
              </p:nvPicPr>
              <p:blipFill>
                <a:blip r:embed="rId6"/>
                <a:stretch>
                  <a:fillRect/>
                </a:stretch>
              </p:blipFill>
              <p:spPr>
                <a:xfrm>
                  <a:off x="4193213" y="2006880"/>
                  <a:ext cx="53640" cy="1228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5586156D-A747-4D2B-8BF8-2FDA1AF61179}"/>
                  </a:ext>
                </a:extLst>
              </p14:cNvPr>
              <p14:cNvContentPartPr/>
              <p14:nvPr/>
            </p14:nvContentPartPr>
            <p14:xfrm>
              <a:off x="4210133" y="3796800"/>
              <a:ext cx="9360" cy="251280"/>
            </p14:xfrm>
          </p:contentPart>
        </mc:Choice>
        <mc:Fallback>
          <p:pic>
            <p:nvPicPr>
              <p:cNvPr id="7" name="Freihand 6">
                <a:extLst>
                  <a:ext uri="{FF2B5EF4-FFF2-40B4-BE49-F238E27FC236}">
                    <a16:creationId xmlns:a16="http://schemas.microsoft.com/office/drawing/2014/main" id="{5586156D-A747-4D2B-8BF8-2FDA1AF61179}"/>
                  </a:ext>
                </a:extLst>
              </p:cNvPr>
              <p:cNvPicPr/>
              <p:nvPr/>
            </p:nvPicPr>
            <p:blipFill>
              <a:blip r:embed="rId8"/>
              <a:stretch>
                <a:fillRect/>
              </a:stretch>
            </p:blipFill>
            <p:spPr>
              <a:xfrm>
                <a:off x="4205813" y="3792480"/>
                <a:ext cx="1800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0" name="Freihand 19">
                <a:extLst>
                  <a:ext uri="{FF2B5EF4-FFF2-40B4-BE49-F238E27FC236}">
                    <a16:creationId xmlns:a16="http://schemas.microsoft.com/office/drawing/2014/main" id="{DF291636-74F0-43EA-A8E8-9A5AEFA1FC11}"/>
                  </a:ext>
                </a:extLst>
              </p14:cNvPr>
              <p14:cNvContentPartPr/>
              <p14:nvPr/>
            </p14:nvContentPartPr>
            <p14:xfrm>
              <a:off x="794813" y="1734360"/>
              <a:ext cx="224280" cy="13320"/>
            </p14:xfrm>
          </p:contentPart>
        </mc:Choice>
        <mc:Fallback>
          <p:pic>
            <p:nvPicPr>
              <p:cNvPr id="20" name="Freihand 19">
                <a:extLst>
                  <a:ext uri="{FF2B5EF4-FFF2-40B4-BE49-F238E27FC236}">
                    <a16:creationId xmlns:a16="http://schemas.microsoft.com/office/drawing/2014/main" id="{DF291636-74F0-43EA-A8E8-9A5AEFA1FC11}"/>
                  </a:ext>
                </a:extLst>
              </p:cNvPr>
              <p:cNvPicPr/>
              <p:nvPr/>
            </p:nvPicPr>
            <p:blipFill>
              <a:blip r:embed="rId10"/>
              <a:stretch>
                <a:fillRect/>
              </a:stretch>
            </p:blipFill>
            <p:spPr>
              <a:xfrm>
                <a:off x="790493" y="1730040"/>
                <a:ext cx="2329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3" name="Freihand 22">
                <a:extLst>
                  <a:ext uri="{FF2B5EF4-FFF2-40B4-BE49-F238E27FC236}">
                    <a16:creationId xmlns:a16="http://schemas.microsoft.com/office/drawing/2014/main" id="{C2F1FB11-6A6E-4A84-9549-CE086449F839}"/>
                  </a:ext>
                </a:extLst>
              </p14:cNvPr>
              <p14:cNvContentPartPr/>
              <p14:nvPr/>
            </p14:nvContentPartPr>
            <p14:xfrm>
              <a:off x="1367573" y="1676760"/>
              <a:ext cx="755640" cy="26280"/>
            </p14:xfrm>
          </p:contentPart>
        </mc:Choice>
        <mc:Fallback>
          <p:pic>
            <p:nvPicPr>
              <p:cNvPr id="23" name="Freihand 22">
                <a:extLst>
                  <a:ext uri="{FF2B5EF4-FFF2-40B4-BE49-F238E27FC236}">
                    <a16:creationId xmlns:a16="http://schemas.microsoft.com/office/drawing/2014/main" id="{C2F1FB11-6A6E-4A84-9549-CE086449F839}"/>
                  </a:ext>
                </a:extLst>
              </p:cNvPr>
              <p:cNvPicPr/>
              <p:nvPr/>
            </p:nvPicPr>
            <p:blipFill>
              <a:blip r:embed="rId12"/>
              <a:stretch>
                <a:fillRect/>
              </a:stretch>
            </p:blipFill>
            <p:spPr>
              <a:xfrm>
                <a:off x="1363253" y="1672440"/>
                <a:ext cx="76428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4" name="Freihand 23">
                <a:extLst>
                  <a:ext uri="{FF2B5EF4-FFF2-40B4-BE49-F238E27FC236}">
                    <a16:creationId xmlns:a16="http://schemas.microsoft.com/office/drawing/2014/main" id="{195765DE-3D08-4795-BAEA-C1972C52B44E}"/>
                  </a:ext>
                </a:extLst>
              </p14:cNvPr>
              <p14:cNvContentPartPr/>
              <p14:nvPr/>
            </p14:nvContentPartPr>
            <p14:xfrm>
              <a:off x="2647373" y="1681080"/>
              <a:ext cx="186840" cy="11520"/>
            </p14:xfrm>
          </p:contentPart>
        </mc:Choice>
        <mc:Fallback>
          <p:pic>
            <p:nvPicPr>
              <p:cNvPr id="24" name="Freihand 23">
                <a:extLst>
                  <a:ext uri="{FF2B5EF4-FFF2-40B4-BE49-F238E27FC236}">
                    <a16:creationId xmlns:a16="http://schemas.microsoft.com/office/drawing/2014/main" id="{195765DE-3D08-4795-BAEA-C1972C52B44E}"/>
                  </a:ext>
                </a:extLst>
              </p:cNvPr>
              <p:cNvPicPr/>
              <p:nvPr/>
            </p:nvPicPr>
            <p:blipFill>
              <a:blip r:embed="rId14"/>
              <a:stretch>
                <a:fillRect/>
              </a:stretch>
            </p:blipFill>
            <p:spPr>
              <a:xfrm>
                <a:off x="2643053" y="1676760"/>
                <a:ext cx="19548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5" name="Freihand 24">
                <a:extLst>
                  <a:ext uri="{FF2B5EF4-FFF2-40B4-BE49-F238E27FC236}">
                    <a16:creationId xmlns:a16="http://schemas.microsoft.com/office/drawing/2014/main" id="{C9E28154-73ED-4741-855C-8F23E9610EC9}"/>
                  </a:ext>
                </a:extLst>
              </p14:cNvPr>
              <p14:cNvContentPartPr/>
              <p14:nvPr/>
            </p14:nvContentPartPr>
            <p14:xfrm>
              <a:off x="3449813" y="1652280"/>
              <a:ext cx="673200" cy="14400"/>
            </p14:xfrm>
          </p:contentPart>
        </mc:Choice>
        <mc:Fallback>
          <p:pic>
            <p:nvPicPr>
              <p:cNvPr id="25" name="Freihand 24">
                <a:extLst>
                  <a:ext uri="{FF2B5EF4-FFF2-40B4-BE49-F238E27FC236}">
                    <a16:creationId xmlns:a16="http://schemas.microsoft.com/office/drawing/2014/main" id="{C9E28154-73ED-4741-855C-8F23E9610EC9}"/>
                  </a:ext>
                </a:extLst>
              </p:cNvPr>
              <p:cNvPicPr/>
              <p:nvPr/>
            </p:nvPicPr>
            <p:blipFill>
              <a:blip r:embed="rId16"/>
              <a:stretch>
                <a:fillRect/>
              </a:stretch>
            </p:blipFill>
            <p:spPr>
              <a:xfrm>
                <a:off x="3445493" y="1647960"/>
                <a:ext cx="681840" cy="23040"/>
              </a:xfrm>
              <a:prstGeom prst="rect">
                <a:avLst/>
              </a:prstGeom>
            </p:spPr>
          </p:pic>
        </mc:Fallback>
      </mc:AlternateContent>
      <p:grpSp>
        <p:nvGrpSpPr>
          <p:cNvPr id="55" name="Gruppieren 54">
            <a:extLst>
              <a:ext uri="{FF2B5EF4-FFF2-40B4-BE49-F238E27FC236}">
                <a16:creationId xmlns:a16="http://schemas.microsoft.com/office/drawing/2014/main" id="{194D7EF8-D81B-4DD7-B660-7A8761C3419D}"/>
              </a:ext>
            </a:extLst>
          </p:cNvPr>
          <p:cNvGrpSpPr/>
          <p:nvPr/>
        </p:nvGrpSpPr>
        <p:grpSpPr>
          <a:xfrm>
            <a:off x="96413" y="1601160"/>
            <a:ext cx="581760" cy="447840"/>
            <a:chOff x="96413" y="1601160"/>
            <a:chExt cx="581760" cy="447840"/>
          </a:xfrm>
        </p:grpSpPr>
        <mc:AlternateContent xmlns:mc="http://schemas.openxmlformats.org/markup-compatibility/2006">
          <mc:Choice xmlns:p14="http://schemas.microsoft.com/office/powerpoint/2010/main" Requires="p14">
            <p:contentPart p14:bwMode="auto" r:id="rId17">
              <p14:nvContentPartPr>
                <p14:cNvPr id="41" name="Freihand 40">
                  <a:extLst>
                    <a:ext uri="{FF2B5EF4-FFF2-40B4-BE49-F238E27FC236}">
                      <a16:creationId xmlns:a16="http://schemas.microsoft.com/office/drawing/2014/main" id="{F3B61376-D173-4855-BB6C-1C7834F2C51E}"/>
                    </a:ext>
                  </a:extLst>
                </p14:cNvPr>
                <p14:cNvContentPartPr/>
                <p14:nvPr/>
              </p14:nvContentPartPr>
              <p14:xfrm>
                <a:off x="126653" y="1707000"/>
                <a:ext cx="55800" cy="130680"/>
              </p14:xfrm>
            </p:contentPart>
          </mc:Choice>
          <mc:Fallback>
            <p:pic>
              <p:nvPicPr>
                <p:cNvPr id="41" name="Freihand 40">
                  <a:extLst>
                    <a:ext uri="{FF2B5EF4-FFF2-40B4-BE49-F238E27FC236}">
                      <a16:creationId xmlns:a16="http://schemas.microsoft.com/office/drawing/2014/main" id="{F3B61376-D173-4855-BB6C-1C7834F2C51E}"/>
                    </a:ext>
                  </a:extLst>
                </p:cNvPr>
                <p:cNvPicPr/>
                <p:nvPr/>
              </p:nvPicPr>
              <p:blipFill>
                <a:blip r:embed="rId18"/>
                <a:stretch>
                  <a:fillRect/>
                </a:stretch>
              </p:blipFill>
              <p:spPr>
                <a:xfrm>
                  <a:off x="122333" y="1702680"/>
                  <a:ext cx="6444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3" name="Freihand 42">
                  <a:extLst>
                    <a:ext uri="{FF2B5EF4-FFF2-40B4-BE49-F238E27FC236}">
                      <a16:creationId xmlns:a16="http://schemas.microsoft.com/office/drawing/2014/main" id="{C12A72BE-73AE-4EC3-BB9B-17E86826C851}"/>
                    </a:ext>
                  </a:extLst>
                </p14:cNvPr>
                <p14:cNvContentPartPr/>
                <p14:nvPr/>
              </p14:nvContentPartPr>
              <p14:xfrm>
                <a:off x="154013" y="1623840"/>
                <a:ext cx="13680" cy="720"/>
              </p14:xfrm>
            </p:contentPart>
          </mc:Choice>
          <mc:Fallback>
            <p:pic>
              <p:nvPicPr>
                <p:cNvPr id="43" name="Freihand 42">
                  <a:extLst>
                    <a:ext uri="{FF2B5EF4-FFF2-40B4-BE49-F238E27FC236}">
                      <a16:creationId xmlns:a16="http://schemas.microsoft.com/office/drawing/2014/main" id="{C12A72BE-73AE-4EC3-BB9B-17E86826C851}"/>
                    </a:ext>
                  </a:extLst>
                </p:cNvPr>
                <p:cNvPicPr/>
                <p:nvPr/>
              </p:nvPicPr>
              <p:blipFill>
                <a:blip r:embed="rId20"/>
                <a:stretch>
                  <a:fillRect/>
                </a:stretch>
              </p:blipFill>
              <p:spPr>
                <a:xfrm>
                  <a:off x="149693" y="1619520"/>
                  <a:ext cx="2232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44" name="Freihand 43">
                  <a:extLst>
                    <a:ext uri="{FF2B5EF4-FFF2-40B4-BE49-F238E27FC236}">
                      <a16:creationId xmlns:a16="http://schemas.microsoft.com/office/drawing/2014/main" id="{4FCF9EC0-369A-4A3F-8DC9-64595AF6DD15}"/>
                    </a:ext>
                  </a:extLst>
                </p14:cNvPr>
                <p14:cNvContentPartPr/>
                <p14:nvPr/>
              </p14:nvContentPartPr>
              <p14:xfrm>
                <a:off x="217373" y="1601160"/>
                <a:ext cx="75600" cy="122040"/>
              </p14:xfrm>
            </p:contentPart>
          </mc:Choice>
          <mc:Fallback>
            <p:pic>
              <p:nvPicPr>
                <p:cNvPr id="44" name="Freihand 43">
                  <a:extLst>
                    <a:ext uri="{FF2B5EF4-FFF2-40B4-BE49-F238E27FC236}">
                      <a16:creationId xmlns:a16="http://schemas.microsoft.com/office/drawing/2014/main" id="{4FCF9EC0-369A-4A3F-8DC9-64595AF6DD15}"/>
                    </a:ext>
                  </a:extLst>
                </p:cNvPr>
                <p:cNvPicPr/>
                <p:nvPr/>
              </p:nvPicPr>
              <p:blipFill>
                <a:blip r:embed="rId22"/>
                <a:stretch>
                  <a:fillRect/>
                </a:stretch>
              </p:blipFill>
              <p:spPr>
                <a:xfrm>
                  <a:off x="213053" y="1596840"/>
                  <a:ext cx="842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45" name="Freihand 44">
                  <a:extLst>
                    <a:ext uri="{FF2B5EF4-FFF2-40B4-BE49-F238E27FC236}">
                      <a16:creationId xmlns:a16="http://schemas.microsoft.com/office/drawing/2014/main" id="{F3C142DB-6E9D-4E93-951F-7F0E5EDEAC3D}"/>
                    </a:ext>
                  </a:extLst>
                </p14:cNvPr>
                <p14:cNvContentPartPr/>
                <p14:nvPr/>
              </p14:nvContentPartPr>
              <p14:xfrm>
                <a:off x="169853" y="1961520"/>
                <a:ext cx="9360" cy="87480"/>
              </p14:xfrm>
            </p:contentPart>
          </mc:Choice>
          <mc:Fallback>
            <p:pic>
              <p:nvPicPr>
                <p:cNvPr id="45" name="Freihand 44">
                  <a:extLst>
                    <a:ext uri="{FF2B5EF4-FFF2-40B4-BE49-F238E27FC236}">
                      <a16:creationId xmlns:a16="http://schemas.microsoft.com/office/drawing/2014/main" id="{F3C142DB-6E9D-4E93-951F-7F0E5EDEAC3D}"/>
                    </a:ext>
                  </a:extLst>
                </p:cNvPr>
                <p:cNvPicPr/>
                <p:nvPr/>
              </p:nvPicPr>
              <p:blipFill>
                <a:blip r:embed="rId24"/>
                <a:stretch>
                  <a:fillRect/>
                </a:stretch>
              </p:blipFill>
              <p:spPr>
                <a:xfrm>
                  <a:off x="165533" y="1957200"/>
                  <a:ext cx="180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46" name="Freihand 45">
                  <a:extLst>
                    <a:ext uri="{FF2B5EF4-FFF2-40B4-BE49-F238E27FC236}">
                      <a16:creationId xmlns:a16="http://schemas.microsoft.com/office/drawing/2014/main" id="{DDC586FD-62FF-4519-8E13-F086DBB3DF18}"/>
                    </a:ext>
                  </a:extLst>
                </p14:cNvPr>
                <p14:cNvContentPartPr/>
                <p14:nvPr/>
              </p14:nvContentPartPr>
              <p14:xfrm>
                <a:off x="96413" y="1875480"/>
                <a:ext cx="108000" cy="106560"/>
              </p14:xfrm>
            </p:contentPart>
          </mc:Choice>
          <mc:Fallback>
            <p:pic>
              <p:nvPicPr>
                <p:cNvPr id="46" name="Freihand 45">
                  <a:extLst>
                    <a:ext uri="{FF2B5EF4-FFF2-40B4-BE49-F238E27FC236}">
                      <a16:creationId xmlns:a16="http://schemas.microsoft.com/office/drawing/2014/main" id="{DDC586FD-62FF-4519-8E13-F086DBB3DF18}"/>
                    </a:ext>
                  </a:extLst>
                </p:cNvPr>
                <p:cNvPicPr/>
                <p:nvPr/>
              </p:nvPicPr>
              <p:blipFill>
                <a:blip r:embed="rId26"/>
                <a:stretch>
                  <a:fillRect/>
                </a:stretch>
              </p:blipFill>
              <p:spPr>
                <a:xfrm>
                  <a:off x="92093" y="1871160"/>
                  <a:ext cx="1166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8" name="Freihand 47">
                  <a:extLst>
                    <a:ext uri="{FF2B5EF4-FFF2-40B4-BE49-F238E27FC236}">
                      <a16:creationId xmlns:a16="http://schemas.microsoft.com/office/drawing/2014/main" id="{809E6D38-492B-47E7-8C07-698C7A8551AB}"/>
                    </a:ext>
                  </a:extLst>
                </p14:cNvPr>
                <p14:cNvContentPartPr/>
                <p14:nvPr/>
              </p14:nvContentPartPr>
              <p14:xfrm>
                <a:off x="280733" y="1635360"/>
                <a:ext cx="69840" cy="191520"/>
              </p14:xfrm>
            </p:contentPart>
          </mc:Choice>
          <mc:Fallback>
            <p:pic>
              <p:nvPicPr>
                <p:cNvPr id="48" name="Freihand 47">
                  <a:extLst>
                    <a:ext uri="{FF2B5EF4-FFF2-40B4-BE49-F238E27FC236}">
                      <a16:creationId xmlns:a16="http://schemas.microsoft.com/office/drawing/2014/main" id="{809E6D38-492B-47E7-8C07-698C7A8551AB}"/>
                    </a:ext>
                  </a:extLst>
                </p:cNvPr>
                <p:cNvPicPr/>
                <p:nvPr/>
              </p:nvPicPr>
              <p:blipFill>
                <a:blip r:embed="rId28"/>
                <a:stretch>
                  <a:fillRect/>
                </a:stretch>
              </p:blipFill>
              <p:spPr>
                <a:xfrm>
                  <a:off x="276413" y="1631040"/>
                  <a:ext cx="7848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9" name="Freihand 48">
                  <a:extLst>
                    <a:ext uri="{FF2B5EF4-FFF2-40B4-BE49-F238E27FC236}">
                      <a16:creationId xmlns:a16="http://schemas.microsoft.com/office/drawing/2014/main" id="{CA434F5D-B9CE-4AC3-A888-86FD6EF81E4C}"/>
                    </a:ext>
                  </a:extLst>
                </p14:cNvPr>
                <p14:cNvContentPartPr/>
                <p14:nvPr/>
              </p14:nvContentPartPr>
              <p14:xfrm>
                <a:off x="339773" y="1656600"/>
                <a:ext cx="60120" cy="153000"/>
              </p14:xfrm>
            </p:contentPart>
          </mc:Choice>
          <mc:Fallback>
            <p:pic>
              <p:nvPicPr>
                <p:cNvPr id="49" name="Freihand 48">
                  <a:extLst>
                    <a:ext uri="{FF2B5EF4-FFF2-40B4-BE49-F238E27FC236}">
                      <a16:creationId xmlns:a16="http://schemas.microsoft.com/office/drawing/2014/main" id="{CA434F5D-B9CE-4AC3-A888-86FD6EF81E4C}"/>
                    </a:ext>
                  </a:extLst>
                </p:cNvPr>
                <p:cNvPicPr/>
                <p:nvPr/>
              </p:nvPicPr>
              <p:blipFill>
                <a:blip r:embed="rId30"/>
                <a:stretch>
                  <a:fillRect/>
                </a:stretch>
              </p:blipFill>
              <p:spPr>
                <a:xfrm>
                  <a:off x="335453" y="1652280"/>
                  <a:ext cx="6876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50" name="Freihand 49">
                  <a:extLst>
                    <a:ext uri="{FF2B5EF4-FFF2-40B4-BE49-F238E27FC236}">
                      <a16:creationId xmlns:a16="http://schemas.microsoft.com/office/drawing/2014/main" id="{404B3D1F-7827-4B0D-87E7-A6364E405F3F}"/>
                    </a:ext>
                  </a:extLst>
                </p14:cNvPr>
                <p14:cNvContentPartPr/>
                <p14:nvPr/>
              </p14:nvContentPartPr>
              <p14:xfrm>
                <a:off x="424373" y="1683600"/>
                <a:ext cx="68040" cy="112320"/>
              </p14:xfrm>
            </p:contentPart>
          </mc:Choice>
          <mc:Fallback>
            <p:pic>
              <p:nvPicPr>
                <p:cNvPr id="50" name="Freihand 49">
                  <a:extLst>
                    <a:ext uri="{FF2B5EF4-FFF2-40B4-BE49-F238E27FC236}">
                      <a16:creationId xmlns:a16="http://schemas.microsoft.com/office/drawing/2014/main" id="{404B3D1F-7827-4B0D-87E7-A6364E405F3F}"/>
                    </a:ext>
                  </a:extLst>
                </p:cNvPr>
                <p:cNvPicPr/>
                <p:nvPr/>
              </p:nvPicPr>
              <p:blipFill>
                <a:blip r:embed="rId32"/>
                <a:stretch>
                  <a:fillRect/>
                </a:stretch>
              </p:blipFill>
              <p:spPr>
                <a:xfrm>
                  <a:off x="420053" y="1679280"/>
                  <a:ext cx="766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51" name="Freihand 50">
                  <a:extLst>
                    <a:ext uri="{FF2B5EF4-FFF2-40B4-BE49-F238E27FC236}">
                      <a16:creationId xmlns:a16="http://schemas.microsoft.com/office/drawing/2014/main" id="{1D95C349-18CA-44AA-BAC8-FFCD6FF2BDB5}"/>
                    </a:ext>
                  </a:extLst>
                </p14:cNvPr>
                <p14:cNvContentPartPr/>
                <p14:nvPr/>
              </p14:nvContentPartPr>
              <p14:xfrm>
                <a:off x="490973" y="1648320"/>
                <a:ext cx="64800" cy="100800"/>
              </p14:xfrm>
            </p:contentPart>
          </mc:Choice>
          <mc:Fallback>
            <p:pic>
              <p:nvPicPr>
                <p:cNvPr id="51" name="Freihand 50">
                  <a:extLst>
                    <a:ext uri="{FF2B5EF4-FFF2-40B4-BE49-F238E27FC236}">
                      <a16:creationId xmlns:a16="http://schemas.microsoft.com/office/drawing/2014/main" id="{1D95C349-18CA-44AA-BAC8-FFCD6FF2BDB5}"/>
                    </a:ext>
                  </a:extLst>
                </p:cNvPr>
                <p:cNvPicPr/>
                <p:nvPr/>
              </p:nvPicPr>
              <p:blipFill>
                <a:blip r:embed="rId34"/>
                <a:stretch>
                  <a:fillRect/>
                </a:stretch>
              </p:blipFill>
              <p:spPr>
                <a:xfrm>
                  <a:off x="486653" y="1644000"/>
                  <a:ext cx="734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52" name="Freihand 51">
                  <a:extLst>
                    <a:ext uri="{FF2B5EF4-FFF2-40B4-BE49-F238E27FC236}">
                      <a16:creationId xmlns:a16="http://schemas.microsoft.com/office/drawing/2014/main" id="{E16A0CA5-E1BB-4B71-958B-A37FB86BAC96}"/>
                    </a:ext>
                  </a:extLst>
                </p14:cNvPr>
                <p14:cNvContentPartPr/>
                <p14:nvPr/>
              </p14:nvContentPartPr>
              <p14:xfrm>
                <a:off x="501773" y="1739040"/>
                <a:ext cx="84240" cy="15840"/>
              </p14:xfrm>
            </p:contentPart>
          </mc:Choice>
          <mc:Fallback>
            <p:pic>
              <p:nvPicPr>
                <p:cNvPr id="52" name="Freihand 51">
                  <a:extLst>
                    <a:ext uri="{FF2B5EF4-FFF2-40B4-BE49-F238E27FC236}">
                      <a16:creationId xmlns:a16="http://schemas.microsoft.com/office/drawing/2014/main" id="{E16A0CA5-E1BB-4B71-958B-A37FB86BAC96}"/>
                    </a:ext>
                  </a:extLst>
                </p:cNvPr>
                <p:cNvPicPr/>
                <p:nvPr/>
              </p:nvPicPr>
              <p:blipFill>
                <a:blip r:embed="rId36"/>
                <a:stretch>
                  <a:fillRect/>
                </a:stretch>
              </p:blipFill>
              <p:spPr>
                <a:xfrm>
                  <a:off x="497453" y="1734720"/>
                  <a:ext cx="928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53" name="Freihand 52">
                  <a:extLst>
                    <a:ext uri="{FF2B5EF4-FFF2-40B4-BE49-F238E27FC236}">
                      <a16:creationId xmlns:a16="http://schemas.microsoft.com/office/drawing/2014/main" id="{E3EAC9AB-689C-4BF6-97FF-8C83395A2F41}"/>
                    </a:ext>
                  </a:extLst>
                </p14:cNvPr>
                <p14:cNvContentPartPr/>
                <p14:nvPr/>
              </p14:nvContentPartPr>
              <p14:xfrm>
                <a:off x="580613" y="1661640"/>
                <a:ext cx="61560" cy="137520"/>
              </p14:xfrm>
            </p:contentPart>
          </mc:Choice>
          <mc:Fallback>
            <p:pic>
              <p:nvPicPr>
                <p:cNvPr id="53" name="Freihand 52">
                  <a:extLst>
                    <a:ext uri="{FF2B5EF4-FFF2-40B4-BE49-F238E27FC236}">
                      <a16:creationId xmlns:a16="http://schemas.microsoft.com/office/drawing/2014/main" id="{E3EAC9AB-689C-4BF6-97FF-8C83395A2F41}"/>
                    </a:ext>
                  </a:extLst>
                </p:cNvPr>
                <p:cNvPicPr/>
                <p:nvPr/>
              </p:nvPicPr>
              <p:blipFill>
                <a:blip r:embed="rId38"/>
                <a:stretch>
                  <a:fillRect/>
                </a:stretch>
              </p:blipFill>
              <p:spPr>
                <a:xfrm>
                  <a:off x="576293" y="1657320"/>
                  <a:ext cx="7020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4" name="Freihand 53">
                  <a:extLst>
                    <a:ext uri="{FF2B5EF4-FFF2-40B4-BE49-F238E27FC236}">
                      <a16:creationId xmlns:a16="http://schemas.microsoft.com/office/drawing/2014/main" id="{B5C8FDA9-B481-45B1-8853-B8D115D46B84}"/>
                    </a:ext>
                  </a:extLst>
                </p14:cNvPr>
                <p14:cNvContentPartPr/>
                <p14:nvPr/>
              </p14:nvContentPartPr>
              <p14:xfrm>
                <a:off x="631373" y="1632840"/>
                <a:ext cx="46800" cy="232560"/>
              </p14:xfrm>
            </p:contentPart>
          </mc:Choice>
          <mc:Fallback>
            <p:pic>
              <p:nvPicPr>
                <p:cNvPr id="54" name="Freihand 53">
                  <a:extLst>
                    <a:ext uri="{FF2B5EF4-FFF2-40B4-BE49-F238E27FC236}">
                      <a16:creationId xmlns:a16="http://schemas.microsoft.com/office/drawing/2014/main" id="{B5C8FDA9-B481-45B1-8853-B8D115D46B84}"/>
                    </a:ext>
                  </a:extLst>
                </p:cNvPr>
                <p:cNvPicPr/>
                <p:nvPr/>
              </p:nvPicPr>
              <p:blipFill>
                <a:blip r:embed="rId40"/>
                <a:stretch>
                  <a:fillRect/>
                </a:stretch>
              </p:blipFill>
              <p:spPr>
                <a:xfrm>
                  <a:off x="627053" y="1628520"/>
                  <a:ext cx="55440" cy="241200"/>
                </a:xfrm>
                <a:prstGeom prst="rect">
                  <a:avLst/>
                </a:prstGeom>
              </p:spPr>
            </p:pic>
          </mc:Fallback>
        </mc:AlternateContent>
      </p:grpSp>
      <p:grpSp>
        <p:nvGrpSpPr>
          <p:cNvPr id="237" name="Gruppieren 236">
            <a:extLst>
              <a:ext uri="{FF2B5EF4-FFF2-40B4-BE49-F238E27FC236}">
                <a16:creationId xmlns:a16="http://schemas.microsoft.com/office/drawing/2014/main" id="{BCAAFD4C-9FF7-40B7-AEB6-BB2CB6550238}"/>
              </a:ext>
            </a:extLst>
          </p:cNvPr>
          <p:cNvGrpSpPr/>
          <p:nvPr/>
        </p:nvGrpSpPr>
        <p:grpSpPr>
          <a:xfrm>
            <a:off x="3424973" y="4484400"/>
            <a:ext cx="761040" cy="375480"/>
            <a:chOff x="3424973" y="4484400"/>
            <a:chExt cx="761040" cy="375480"/>
          </a:xfrm>
        </p:grpSpPr>
        <mc:AlternateContent xmlns:mc="http://schemas.openxmlformats.org/markup-compatibility/2006">
          <mc:Choice xmlns:p14="http://schemas.microsoft.com/office/powerpoint/2010/main" Requires="p14">
            <p:contentPart p14:bwMode="auto" r:id="rId41">
              <p14:nvContentPartPr>
                <p14:cNvPr id="231" name="Freihand 230">
                  <a:extLst>
                    <a:ext uri="{FF2B5EF4-FFF2-40B4-BE49-F238E27FC236}">
                      <a16:creationId xmlns:a16="http://schemas.microsoft.com/office/drawing/2014/main" id="{4EFF740E-6704-4CFB-B072-4152F8255B83}"/>
                    </a:ext>
                  </a:extLst>
                </p14:cNvPr>
                <p14:cNvContentPartPr/>
                <p14:nvPr/>
              </p14:nvContentPartPr>
              <p14:xfrm>
                <a:off x="3424973" y="4484400"/>
                <a:ext cx="552960" cy="124200"/>
              </p14:xfrm>
            </p:contentPart>
          </mc:Choice>
          <mc:Fallback>
            <p:pic>
              <p:nvPicPr>
                <p:cNvPr id="231" name="Freihand 230">
                  <a:extLst>
                    <a:ext uri="{FF2B5EF4-FFF2-40B4-BE49-F238E27FC236}">
                      <a16:creationId xmlns:a16="http://schemas.microsoft.com/office/drawing/2014/main" id="{4EFF740E-6704-4CFB-B072-4152F8255B83}"/>
                    </a:ext>
                  </a:extLst>
                </p:cNvPr>
                <p:cNvPicPr/>
                <p:nvPr/>
              </p:nvPicPr>
              <p:blipFill>
                <a:blip r:embed="rId42"/>
                <a:stretch>
                  <a:fillRect/>
                </a:stretch>
              </p:blipFill>
              <p:spPr>
                <a:xfrm>
                  <a:off x="3420653" y="4480080"/>
                  <a:ext cx="56160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32" name="Freihand 231">
                  <a:extLst>
                    <a:ext uri="{FF2B5EF4-FFF2-40B4-BE49-F238E27FC236}">
                      <a16:creationId xmlns:a16="http://schemas.microsoft.com/office/drawing/2014/main" id="{CEF9AF75-86EC-4296-A1F9-3C80ECB16BF0}"/>
                    </a:ext>
                  </a:extLst>
                </p14:cNvPr>
                <p14:cNvContentPartPr/>
                <p14:nvPr/>
              </p14:nvContentPartPr>
              <p14:xfrm>
                <a:off x="3946973" y="4499880"/>
                <a:ext cx="239040" cy="84600"/>
              </p14:xfrm>
            </p:contentPart>
          </mc:Choice>
          <mc:Fallback>
            <p:pic>
              <p:nvPicPr>
                <p:cNvPr id="232" name="Freihand 231">
                  <a:extLst>
                    <a:ext uri="{FF2B5EF4-FFF2-40B4-BE49-F238E27FC236}">
                      <a16:creationId xmlns:a16="http://schemas.microsoft.com/office/drawing/2014/main" id="{CEF9AF75-86EC-4296-A1F9-3C80ECB16BF0}"/>
                    </a:ext>
                  </a:extLst>
                </p:cNvPr>
                <p:cNvPicPr/>
                <p:nvPr/>
              </p:nvPicPr>
              <p:blipFill>
                <a:blip r:embed="rId44"/>
                <a:stretch>
                  <a:fillRect/>
                </a:stretch>
              </p:blipFill>
              <p:spPr>
                <a:xfrm>
                  <a:off x="3942653" y="4495560"/>
                  <a:ext cx="2476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33" name="Freihand 232">
                  <a:extLst>
                    <a:ext uri="{FF2B5EF4-FFF2-40B4-BE49-F238E27FC236}">
                      <a16:creationId xmlns:a16="http://schemas.microsoft.com/office/drawing/2014/main" id="{EE1F0549-1261-49AA-AF6F-F442EBBE6E3A}"/>
                    </a:ext>
                  </a:extLst>
                </p14:cNvPr>
                <p14:cNvContentPartPr/>
                <p14:nvPr/>
              </p14:nvContentPartPr>
              <p14:xfrm>
                <a:off x="3671933" y="4692480"/>
                <a:ext cx="102240" cy="127080"/>
              </p14:xfrm>
            </p:contentPart>
          </mc:Choice>
          <mc:Fallback>
            <p:pic>
              <p:nvPicPr>
                <p:cNvPr id="233" name="Freihand 232">
                  <a:extLst>
                    <a:ext uri="{FF2B5EF4-FFF2-40B4-BE49-F238E27FC236}">
                      <a16:creationId xmlns:a16="http://schemas.microsoft.com/office/drawing/2014/main" id="{EE1F0549-1261-49AA-AF6F-F442EBBE6E3A}"/>
                    </a:ext>
                  </a:extLst>
                </p:cNvPr>
                <p:cNvPicPr/>
                <p:nvPr/>
              </p:nvPicPr>
              <p:blipFill>
                <a:blip r:embed="rId46"/>
                <a:stretch>
                  <a:fillRect/>
                </a:stretch>
              </p:blipFill>
              <p:spPr>
                <a:xfrm>
                  <a:off x="3667613" y="4688160"/>
                  <a:ext cx="1108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34" name="Freihand 233">
                  <a:extLst>
                    <a:ext uri="{FF2B5EF4-FFF2-40B4-BE49-F238E27FC236}">
                      <a16:creationId xmlns:a16="http://schemas.microsoft.com/office/drawing/2014/main" id="{6F2D56B9-EF54-40AC-A551-F0D1FAE6029F}"/>
                    </a:ext>
                  </a:extLst>
                </p14:cNvPr>
                <p14:cNvContentPartPr/>
                <p14:nvPr/>
              </p14:nvContentPartPr>
              <p14:xfrm>
                <a:off x="3695333" y="4649280"/>
                <a:ext cx="137880" cy="172800"/>
              </p14:xfrm>
            </p:contentPart>
          </mc:Choice>
          <mc:Fallback>
            <p:pic>
              <p:nvPicPr>
                <p:cNvPr id="234" name="Freihand 233">
                  <a:extLst>
                    <a:ext uri="{FF2B5EF4-FFF2-40B4-BE49-F238E27FC236}">
                      <a16:creationId xmlns:a16="http://schemas.microsoft.com/office/drawing/2014/main" id="{6F2D56B9-EF54-40AC-A551-F0D1FAE6029F}"/>
                    </a:ext>
                  </a:extLst>
                </p:cNvPr>
                <p:cNvPicPr/>
                <p:nvPr/>
              </p:nvPicPr>
              <p:blipFill>
                <a:blip r:embed="rId48"/>
                <a:stretch>
                  <a:fillRect/>
                </a:stretch>
              </p:blipFill>
              <p:spPr>
                <a:xfrm>
                  <a:off x="3691013" y="4644960"/>
                  <a:ext cx="1465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35" name="Freihand 234">
                  <a:extLst>
                    <a:ext uri="{FF2B5EF4-FFF2-40B4-BE49-F238E27FC236}">
                      <a16:creationId xmlns:a16="http://schemas.microsoft.com/office/drawing/2014/main" id="{E9143268-161D-4066-BAAF-2DE69664F2DA}"/>
                    </a:ext>
                  </a:extLst>
                </p14:cNvPr>
                <p14:cNvContentPartPr/>
                <p14:nvPr/>
              </p14:nvContentPartPr>
              <p14:xfrm>
                <a:off x="3954173" y="4682760"/>
                <a:ext cx="360" cy="360"/>
              </p14:xfrm>
            </p:contentPart>
          </mc:Choice>
          <mc:Fallback>
            <p:pic>
              <p:nvPicPr>
                <p:cNvPr id="235" name="Freihand 234">
                  <a:extLst>
                    <a:ext uri="{FF2B5EF4-FFF2-40B4-BE49-F238E27FC236}">
                      <a16:creationId xmlns:a16="http://schemas.microsoft.com/office/drawing/2014/main" id="{E9143268-161D-4066-BAAF-2DE69664F2DA}"/>
                    </a:ext>
                  </a:extLst>
                </p:cNvPr>
                <p:cNvPicPr/>
                <p:nvPr/>
              </p:nvPicPr>
              <p:blipFill>
                <a:blip r:embed="rId50"/>
                <a:stretch>
                  <a:fillRect/>
                </a:stretch>
              </p:blipFill>
              <p:spPr>
                <a:xfrm>
                  <a:off x="3949853" y="46784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36" name="Freihand 235">
                  <a:extLst>
                    <a:ext uri="{FF2B5EF4-FFF2-40B4-BE49-F238E27FC236}">
                      <a16:creationId xmlns:a16="http://schemas.microsoft.com/office/drawing/2014/main" id="{BB5AF87D-E625-4B15-8AFB-A33814B76588}"/>
                    </a:ext>
                  </a:extLst>
                </p14:cNvPr>
                <p14:cNvContentPartPr/>
                <p14:nvPr/>
              </p14:nvContentPartPr>
              <p14:xfrm>
                <a:off x="3888293" y="4633800"/>
                <a:ext cx="116640" cy="226080"/>
              </p14:xfrm>
            </p:contentPart>
          </mc:Choice>
          <mc:Fallback>
            <p:pic>
              <p:nvPicPr>
                <p:cNvPr id="236" name="Freihand 235">
                  <a:extLst>
                    <a:ext uri="{FF2B5EF4-FFF2-40B4-BE49-F238E27FC236}">
                      <a16:creationId xmlns:a16="http://schemas.microsoft.com/office/drawing/2014/main" id="{BB5AF87D-E625-4B15-8AFB-A33814B76588}"/>
                    </a:ext>
                  </a:extLst>
                </p:cNvPr>
                <p:cNvPicPr/>
                <p:nvPr/>
              </p:nvPicPr>
              <p:blipFill>
                <a:blip r:embed="rId52"/>
                <a:stretch>
                  <a:fillRect/>
                </a:stretch>
              </p:blipFill>
              <p:spPr>
                <a:xfrm>
                  <a:off x="3883973" y="4629480"/>
                  <a:ext cx="125280" cy="234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3">
            <p14:nvContentPartPr>
              <p14:cNvPr id="301" name="Freihand 300">
                <a:extLst>
                  <a:ext uri="{FF2B5EF4-FFF2-40B4-BE49-F238E27FC236}">
                    <a16:creationId xmlns:a16="http://schemas.microsoft.com/office/drawing/2014/main" id="{E828A70A-9FB6-4819-93F1-5981A5F6D6FE}"/>
                  </a:ext>
                </a:extLst>
              </p14:cNvPr>
              <p14:cNvContentPartPr/>
              <p14:nvPr/>
            </p14:nvContentPartPr>
            <p14:xfrm>
              <a:off x="6721133" y="13560"/>
              <a:ext cx="5185080" cy="1536120"/>
            </p14:xfrm>
          </p:contentPart>
        </mc:Choice>
        <mc:Fallback>
          <p:pic>
            <p:nvPicPr>
              <p:cNvPr id="301" name="Freihand 300">
                <a:extLst>
                  <a:ext uri="{FF2B5EF4-FFF2-40B4-BE49-F238E27FC236}">
                    <a16:creationId xmlns:a16="http://schemas.microsoft.com/office/drawing/2014/main" id="{E828A70A-9FB6-4819-93F1-5981A5F6D6FE}"/>
                  </a:ext>
                </a:extLst>
              </p:cNvPr>
              <p:cNvPicPr/>
              <p:nvPr/>
            </p:nvPicPr>
            <p:blipFill>
              <a:blip r:embed="rId54"/>
              <a:stretch>
                <a:fillRect/>
              </a:stretch>
            </p:blipFill>
            <p:spPr>
              <a:xfrm>
                <a:off x="6716813" y="9240"/>
                <a:ext cx="5193720" cy="15447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36" name="Freihand 335">
                <a:extLst>
                  <a:ext uri="{FF2B5EF4-FFF2-40B4-BE49-F238E27FC236}">
                    <a16:creationId xmlns:a16="http://schemas.microsoft.com/office/drawing/2014/main" id="{C0F8AAE9-0FEB-4521-858A-6BBF87012C51}"/>
                  </a:ext>
                </a:extLst>
              </p14:cNvPr>
              <p14:cNvContentPartPr/>
              <p14:nvPr/>
            </p14:nvContentPartPr>
            <p14:xfrm>
              <a:off x="10937813" y="3843960"/>
              <a:ext cx="1022040" cy="90720"/>
            </p14:xfrm>
          </p:contentPart>
        </mc:Choice>
        <mc:Fallback>
          <p:pic>
            <p:nvPicPr>
              <p:cNvPr id="336" name="Freihand 335">
                <a:extLst>
                  <a:ext uri="{FF2B5EF4-FFF2-40B4-BE49-F238E27FC236}">
                    <a16:creationId xmlns:a16="http://schemas.microsoft.com/office/drawing/2014/main" id="{C0F8AAE9-0FEB-4521-858A-6BBF87012C51}"/>
                  </a:ext>
                </a:extLst>
              </p:cNvPr>
              <p:cNvPicPr/>
              <p:nvPr/>
            </p:nvPicPr>
            <p:blipFill>
              <a:blip r:embed="rId56"/>
              <a:stretch>
                <a:fillRect/>
              </a:stretch>
            </p:blipFill>
            <p:spPr>
              <a:xfrm>
                <a:off x="10933493" y="3839640"/>
                <a:ext cx="1030680" cy="99360"/>
              </a:xfrm>
              <a:prstGeom prst="rect">
                <a:avLst/>
              </a:prstGeom>
            </p:spPr>
          </p:pic>
        </mc:Fallback>
      </mc:AlternateContent>
      <p:grpSp>
        <p:nvGrpSpPr>
          <p:cNvPr id="378" name="Gruppieren 377">
            <a:extLst>
              <a:ext uri="{FF2B5EF4-FFF2-40B4-BE49-F238E27FC236}">
                <a16:creationId xmlns:a16="http://schemas.microsoft.com/office/drawing/2014/main" id="{9693383C-78DF-4746-9CAD-98541DAC5650}"/>
              </a:ext>
            </a:extLst>
          </p:cNvPr>
          <p:cNvGrpSpPr/>
          <p:nvPr/>
        </p:nvGrpSpPr>
        <p:grpSpPr>
          <a:xfrm>
            <a:off x="5526653" y="4137720"/>
            <a:ext cx="3862080" cy="1377720"/>
            <a:chOff x="5526653" y="4137720"/>
            <a:chExt cx="3862080" cy="1377720"/>
          </a:xfrm>
        </p:grpSpPr>
        <mc:AlternateContent xmlns:mc="http://schemas.openxmlformats.org/markup-compatibility/2006">
          <mc:Choice xmlns:p14="http://schemas.microsoft.com/office/powerpoint/2010/main" Requires="p14">
            <p:contentPart p14:bwMode="auto" r:id="rId57">
              <p14:nvContentPartPr>
                <p14:cNvPr id="329" name="Freihand 328">
                  <a:extLst>
                    <a:ext uri="{FF2B5EF4-FFF2-40B4-BE49-F238E27FC236}">
                      <a16:creationId xmlns:a16="http://schemas.microsoft.com/office/drawing/2014/main" id="{478A5FDA-BDD3-4960-822D-F346B8C29F72}"/>
                    </a:ext>
                  </a:extLst>
                </p14:cNvPr>
                <p14:cNvContentPartPr/>
                <p14:nvPr/>
              </p14:nvContentPartPr>
              <p14:xfrm>
                <a:off x="7853693" y="4138080"/>
                <a:ext cx="152280" cy="169200"/>
              </p14:xfrm>
            </p:contentPart>
          </mc:Choice>
          <mc:Fallback>
            <p:pic>
              <p:nvPicPr>
                <p:cNvPr id="329" name="Freihand 328">
                  <a:extLst>
                    <a:ext uri="{FF2B5EF4-FFF2-40B4-BE49-F238E27FC236}">
                      <a16:creationId xmlns:a16="http://schemas.microsoft.com/office/drawing/2014/main" id="{478A5FDA-BDD3-4960-822D-F346B8C29F72}"/>
                    </a:ext>
                  </a:extLst>
                </p:cNvPr>
                <p:cNvPicPr/>
                <p:nvPr/>
              </p:nvPicPr>
              <p:blipFill>
                <a:blip r:embed="rId58"/>
                <a:stretch>
                  <a:fillRect/>
                </a:stretch>
              </p:blipFill>
              <p:spPr>
                <a:xfrm>
                  <a:off x="7849373" y="4133760"/>
                  <a:ext cx="1609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30" name="Freihand 329">
                  <a:extLst>
                    <a:ext uri="{FF2B5EF4-FFF2-40B4-BE49-F238E27FC236}">
                      <a16:creationId xmlns:a16="http://schemas.microsoft.com/office/drawing/2014/main" id="{979D2E24-B2F3-44A9-BBE0-B2A61F4922FF}"/>
                    </a:ext>
                  </a:extLst>
                </p14:cNvPr>
                <p14:cNvContentPartPr/>
                <p14:nvPr/>
              </p14:nvContentPartPr>
              <p14:xfrm>
                <a:off x="7908413" y="4220160"/>
                <a:ext cx="126000" cy="12600"/>
              </p14:xfrm>
            </p:contentPart>
          </mc:Choice>
          <mc:Fallback>
            <p:pic>
              <p:nvPicPr>
                <p:cNvPr id="330" name="Freihand 329">
                  <a:extLst>
                    <a:ext uri="{FF2B5EF4-FFF2-40B4-BE49-F238E27FC236}">
                      <a16:creationId xmlns:a16="http://schemas.microsoft.com/office/drawing/2014/main" id="{979D2E24-B2F3-44A9-BBE0-B2A61F4922FF}"/>
                    </a:ext>
                  </a:extLst>
                </p:cNvPr>
                <p:cNvPicPr/>
                <p:nvPr/>
              </p:nvPicPr>
              <p:blipFill>
                <a:blip r:embed="rId60"/>
                <a:stretch>
                  <a:fillRect/>
                </a:stretch>
              </p:blipFill>
              <p:spPr>
                <a:xfrm>
                  <a:off x="7904093" y="4215840"/>
                  <a:ext cx="13464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31" name="Freihand 330">
                  <a:extLst>
                    <a:ext uri="{FF2B5EF4-FFF2-40B4-BE49-F238E27FC236}">
                      <a16:creationId xmlns:a16="http://schemas.microsoft.com/office/drawing/2014/main" id="{6094A90B-CFD4-4942-A4A4-B443BE70C27F}"/>
                    </a:ext>
                  </a:extLst>
                </p14:cNvPr>
                <p14:cNvContentPartPr/>
                <p14:nvPr/>
              </p14:nvContentPartPr>
              <p14:xfrm>
                <a:off x="8029373" y="4137720"/>
                <a:ext cx="249120" cy="158400"/>
              </p14:xfrm>
            </p:contentPart>
          </mc:Choice>
          <mc:Fallback>
            <p:pic>
              <p:nvPicPr>
                <p:cNvPr id="331" name="Freihand 330">
                  <a:extLst>
                    <a:ext uri="{FF2B5EF4-FFF2-40B4-BE49-F238E27FC236}">
                      <a16:creationId xmlns:a16="http://schemas.microsoft.com/office/drawing/2014/main" id="{6094A90B-CFD4-4942-A4A4-B443BE70C27F}"/>
                    </a:ext>
                  </a:extLst>
                </p:cNvPr>
                <p:cNvPicPr/>
                <p:nvPr/>
              </p:nvPicPr>
              <p:blipFill>
                <a:blip r:embed="rId62"/>
                <a:stretch>
                  <a:fillRect/>
                </a:stretch>
              </p:blipFill>
              <p:spPr>
                <a:xfrm>
                  <a:off x="8025053" y="4133400"/>
                  <a:ext cx="2577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32" name="Freihand 331">
                  <a:extLst>
                    <a:ext uri="{FF2B5EF4-FFF2-40B4-BE49-F238E27FC236}">
                      <a16:creationId xmlns:a16="http://schemas.microsoft.com/office/drawing/2014/main" id="{F7FB193D-FCCE-4A66-8C7F-E712B744FC48}"/>
                    </a:ext>
                  </a:extLst>
                </p14:cNvPr>
                <p14:cNvContentPartPr/>
                <p14:nvPr/>
              </p14:nvContentPartPr>
              <p14:xfrm>
                <a:off x="8280653" y="4165800"/>
                <a:ext cx="85320" cy="134280"/>
              </p14:xfrm>
            </p:contentPart>
          </mc:Choice>
          <mc:Fallback>
            <p:pic>
              <p:nvPicPr>
                <p:cNvPr id="332" name="Freihand 331">
                  <a:extLst>
                    <a:ext uri="{FF2B5EF4-FFF2-40B4-BE49-F238E27FC236}">
                      <a16:creationId xmlns:a16="http://schemas.microsoft.com/office/drawing/2014/main" id="{F7FB193D-FCCE-4A66-8C7F-E712B744FC48}"/>
                    </a:ext>
                  </a:extLst>
                </p:cNvPr>
                <p:cNvPicPr/>
                <p:nvPr/>
              </p:nvPicPr>
              <p:blipFill>
                <a:blip r:embed="rId64"/>
                <a:stretch>
                  <a:fillRect/>
                </a:stretch>
              </p:blipFill>
              <p:spPr>
                <a:xfrm>
                  <a:off x="8276333" y="4161480"/>
                  <a:ext cx="939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33" name="Freihand 332">
                  <a:extLst>
                    <a:ext uri="{FF2B5EF4-FFF2-40B4-BE49-F238E27FC236}">
                      <a16:creationId xmlns:a16="http://schemas.microsoft.com/office/drawing/2014/main" id="{181EC009-89E3-469F-A4BF-4242F2210D90}"/>
                    </a:ext>
                  </a:extLst>
                </p14:cNvPr>
                <p14:cNvContentPartPr/>
                <p14:nvPr/>
              </p14:nvContentPartPr>
              <p14:xfrm>
                <a:off x="8443733" y="4173360"/>
                <a:ext cx="210600" cy="77760"/>
              </p14:xfrm>
            </p:contentPart>
          </mc:Choice>
          <mc:Fallback>
            <p:pic>
              <p:nvPicPr>
                <p:cNvPr id="333" name="Freihand 332">
                  <a:extLst>
                    <a:ext uri="{FF2B5EF4-FFF2-40B4-BE49-F238E27FC236}">
                      <a16:creationId xmlns:a16="http://schemas.microsoft.com/office/drawing/2014/main" id="{181EC009-89E3-469F-A4BF-4242F2210D90}"/>
                    </a:ext>
                  </a:extLst>
                </p:cNvPr>
                <p:cNvPicPr/>
                <p:nvPr/>
              </p:nvPicPr>
              <p:blipFill>
                <a:blip r:embed="rId66"/>
                <a:stretch>
                  <a:fillRect/>
                </a:stretch>
              </p:blipFill>
              <p:spPr>
                <a:xfrm>
                  <a:off x="8439413" y="4169040"/>
                  <a:ext cx="21924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34" name="Freihand 333">
                  <a:extLst>
                    <a:ext uri="{FF2B5EF4-FFF2-40B4-BE49-F238E27FC236}">
                      <a16:creationId xmlns:a16="http://schemas.microsoft.com/office/drawing/2014/main" id="{5E1E9973-C556-4811-8273-0ECF706A4916}"/>
                    </a:ext>
                  </a:extLst>
                </p14:cNvPr>
                <p14:cNvContentPartPr/>
                <p14:nvPr/>
              </p14:nvContentPartPr>
              <p14:xfrm>
                <a:off x="8827493" y="4138080"/>
                <a:ext cx="220680" cy="100440"/>
              </p14:xfrm>
            </p:contentPart>
          </mc:Choice>
          <mc:Fallback>
            <p:pic>
              <p:nvPicPr>
                <p:cNvPr id="334" name="Freihand 333">
                  <a:extLst>
                    <a:ext uri="{FF2B5EF4-FFF2-40B4-BE49-F238E27FC236}">
                      <a16:creationId xmlns:a16="http://schemas.microsoft.com/office/drawing/2014/main" id="{5E1E9973-C556-4811-8273-0ECF706A4916}"/>
                    </a:ext>
                  </a:extLst>
                </p:cNvPr>
                <p:cNvPicPr/>
                <p:nvPr/>
              </p:nvPicPr>
              <p:blipFill>
                <a:blip r:embed="rId68"/>
                <a:stretch>
                  <a:fillRect/>
                </a:stretch>
              </p:blipFill>
              <p:spPr>
                <a:xfrm>
                  <a:off x="8823173" y="4133760"/>
                  <a:ext cx="2293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35" name="Freihand 334">
                  <a:extLst>
                    <a:ext uri="{FF2B5EF4-FFF2-40B4-BE49-F238E27FC236}">
                      <a16:creationId xmlns:a16="http://schemas.microsoft.com/office/drawing/2014/main" id="{E9996A14-006C-4EBE-BEFA-FD8DCBBB0BCA}"/>
                    </a:ext>
                  </a:extLst>
                </p14:cNvPr>
                <p14:cNvContentPartPr/>
                <p14:nvPr/>
              </p14:nvContentPartPr>
              <p14:xfrm>
                <a:off x="9082733" y="4138080"/>
                <a:ext cx="115560" cy="90360"/>
              </p14:xfrm>
            </p:contentPart>
          </mc:Choice>
          <mc:Fallback>
            <p:pic>
              <p:nvPicPr>
                <p:cNvPr id="335" name="Freihand 334">
                  <a:extLst>
                    <a:ext uri="{FF2B5EF4-FFF2-40B4-BE49-F238E27FC236}">
                      <a16:creationId xmlns:a16="http://schemas.microsoft.com/office/drawing/2014/main" id="{E9996A14-006C-4EBE-BEFA-FD8DCBBB0BCA}"/>
                    </a:ext>
                  </a:extLst>
                </p:cNvPr>
                <p:cNvPicPr/>
                <p:nvPr/>
              </p:nvPicPr>
              <p:blipFill>
                <a:blip r:embed="rId70"/>
                <a:stretch>
                  <a:fillRect/>
                </a:stretch>
              </p:blipFill>
              <p:spPr>
                <a:xfrm>
                  <a:off x="9078413" y="4133760"/>
                  <a:ext cx="1242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37" name="Freihand 336">
                  <a:extLst>
                    <a:ext uri="{FF2B5EF4-FFF2-40B4-BE49-F238E27FC236}">
                      <a16:creationId xmlns:a16="http://schemas.microsoft.com/office/drawing/2014/main" id="{9D20EB1E-164D-49A3-A9CF-1E8F7D8D0EB8}"/>
                    </a:ext>
                  </a:extLst>
                </p14:cNvPr>
                <p14:cNvContentPartPr/>
                <p14:nvPr/>
              </p14:nvContentPartPr>
              <p14:xfrm>
                <a:off x="7824533" y="4304040"/>
                <a:ext cx="759240" cy="118440"/>
              </p14:xfrm>
            </p:contentPart>
          </mc:Choice>
          <mc:Fallback>
            <p:pic>
              <p:nvPicPr>
                <p:cNvPr id="337" name="Freihand 336">
                  <a:extLst>
                    <a:ext uri="{FF2B5EF4-FFF2-40B4-BE49-F238E27FC236}">
                      <a16:creationId xmlns:a16="http://schemas.microsoft.com/office/drawing/2014/main" id="{9D20EB1E-164D-49A3-A9CF-1E8F7D8D0EB8}"/>
                    </a:ext>
                  </a:extLst>
                </p:cNvPr>
                <p:cNvPicPr/>
                <p:nvPr/>
              </p:nvPicPr>
              <p:blipFill>
                <a:blip r:embed="rId72"/>
                <a:stretch>
                  <a:fillRect/>
                </a:stretch>
              </p:blipFill>
              <p:spPr>
                <a:xfrm>
                  <a:off x="7820213" y="4299720"/>
                  <a:ext cx="76788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340" name="Freihand 339">
                  <a:extLst>
                    <a:ext uri="{FF2B5EF4-FFF2-40B4-BE49-F238E27FC236}">
                      <a16:creationId xmlns:a16="http://schemas.microsoft.com/office/drawing/2014/main" id="{A58D9B78-4C5D-4F82-8B84-35F9FDD56DD8}"/>
                    </a:ext>
                  </a:extLst>
                </p14:cNvPr>
                <p14:cNvContentPartPr/>
                <p14:nvPr/>
              </p14:nvContentPartPr>
              <p14:xfrm>
                <a:off x="7763333" y="4144560"/>
                <a:ext cx="1625400" cy="739080"/>
              </p14:xfrm>
            </p:contentPart>
          </mc:Choice>
          <mc:Fallback>
            <p:pic>
              <p:nvPicPr>
                <p:cNvPr id="340" name="Freihand 339">
                  <a:extLst>
                    <a:ext uri="{FF2B5EF4-FFF2-40B4-BE49-F238E27FC236}">
                      <a16:creationId xmlns:a16="http://schemas.microsoft.com/office/drawing/2014/main" id="{A58D9B78-4C5D-4F82-8B84-35F9FDD56DD8}"/>
                    </a:ext>
                  </a:extLst>
                </p:cNvPr>
                <p:cNvPicPr/>
                <p:nvPr/>
              </p:nvPicPr>
              <p:blipFill>
                <a:blip r:embed="rId74"/>
                <a:stretch>
                  <a:fillRect/>
                </a:stretch>
              </p:blipFill>
              <p:spPr>
                <a:xfrm>
                  <a:off x="7759013" y="4140240"/>
                  <a:ext cx="1634040" cy="7477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41" name="Freihand 340">
                  <a:extLst>
                    <a:ext uri="{FF2B5EF4-FFF2-40B4-BE49-F238E27FC236}">
                      <a16:creationId xmlns:a16="http://schemas.microsoft.com/office/drawing/2014/main" id="{91BD7CC1-6C92-41BA-A1B6-41B1F28D4FFE}"/>
                    </a:ext>
                  </a:extLst>
                </p14:cNvPr>
                <p14:cNvContentPartPr/>
                <p14:nvPr/>
              </p14:nvContentPartPr>
              <p14:xfrm>
                <a:off x="7609613" y="4721640"/>
                <a:ext cx="274320" cy="227880"/>
              </p14:xfrm>
            </p:contentPart>
          </mc:Choice>
          <mc:Fallback>
            <p:pic>
              <p:nvPicPr>
                <p:cNvPr id="341" name="Freihand 340">
                  <a:extLst>
                    <a:ext uri="{FF2B5EF4-FFF2-40B4-BE49-F238E27FC236}">
                      <a16:creationId xmlns:a16="http://schemas.microsoft.com/office/drawing/2014/main" id="{91BD7CC1-6C92-41BA-A1B6-41B1F28D4FFE}"/>
                    </a:ext>
                  </a:extLst>
                </p:cNvPr>
                <p:cNvPicPr/>
                <p:nvPr/>
              </p:nvPicPr>
              <p:blipFill>
                <a:blip r:embed="rId76"/>
                <a:stretch>
                  <a:fillRect/>
                </a:stretch>
              </p:blipFill>
              <p:spPr>
                <a:xfrm>
                  <a:off x="7605293" y="4717320"/>
                  <a:ext cx="28296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342" name="Freihand 341">
                  <a:extLst>
                    <a:ext uri="{FF2B5EF4-FFF2-40B4-BE49-F238E27FC236}">
                      <a16:creationId xmlns:a16="http://schemas.microsoft.com/office/drawing/2014/main" id="{353465B6-F7A8-4321-855A-C703B135480D}"/>
                    </a:ext>
                  </a:extLst>
                </p14:cNvPr>
                <p14:cNvContentPartPr/>
                <p14:nvPr/>
              </p14:nvContentPartPr>
              <p14:xfrm>
                <a:off x="5683613" y="4979760"/>
                <a:ext cx="7920" cy="178200"/>
              </p14:xfrm>
            </p:contentPart>
          </mc:Choice>
          <mc:Fallback>
            <p:pic>
              <p:nvPicPr>
                <p:cNvPr id="342" name="Freihand 341">
                  <a:extLst>
                    <a:ext uri="{FF2B5EF4-FFF2-40B4-BE49-F238E27FC236}">
                      <a16:creationId xmlns:a16="http://schemas.microsoft.com/office/drawing/2014/main" id="{353465B6-F7A8-4321-855A-C703B135480D}"/>
                    </a:ext>
                  </a:extLst>
                </p:cNvPr>
                <p:cNvPicPr/>
                <p:nvPr/>
              </p:nvPicPr>
              <p:blipFill>
                <a:blip r:embed="rId78"/>
                <a:stretch>
                  <a:fillRect/>
                </a:stretch>
              </p:blipFill>
              <p:spPr>
                <a:xfrm>
                  <a:off x="5679293" y="4975440"/>
                  <a:ext cx="165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343" name="Freihand 342">
                  <a:extLst>
                    <a:ext uri="{FF2B5EF4-FFF2-40B4-BE49-F238E27FC236}">
                      <a16:creationId xmlns:a16="http://schemas.microsoft.com/office/drawing/2014/main" id="{7381C79F-138A-4022-B117-042B2A39A945}"/>
                    </a:ext>
                  </a:extLst>
                </p14:cNvPr>
                <p14:cNvContentPartPr/>
                <p14:nvPr/>
              </p14:nvContentPartPr>
              <p14:xfrm>
                <a:off x="5526653" y="4982640"/>
                <a:ext cx="210600" cy="182520"/>
              </p14:xfrm>
            </p:contentPart>
          </mc:Choice>
          <mc:Fallback>
            <p:pic>
              <p:nvPicPr>
                <p:cNvPr id="343" name="Freihand 342">
                  <a:extLst>
                    <a:ext uri="{FF2B5EF4-FFF2-40B4-BE49-F238E27FC236}">
                      <a16:creationId xmlns:a16="http://schemas.microsoft.com/office/drawing/2014/main" id="{7381C79F-138A-4022-B117-042B2A39A945}"/>
                    </a:ext>
                  </a:extLst>
                </p:cNvPr>
                <p:cNvPicPr/>
                <p:nvPr/>
              </p:nvPicPr>
              <p:blipFill>
                <a:blip r:embed="rId80"/>
                <a:stretch>
                  <a:fillRect/>
                </a:stretch>
              </p:blipFill>
              <p:spPr>
                <a:xfrm>
                  <a:off x="5522333" y="4978320"/>
                  <a:ext cx="21924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344" name="Freihand 343">
                  <a:extLst>
                    <a:ext uri="{FF2B5EF4-FFF2-40B4-BE49-F238E27FC236}">
                      <a16:creationId xmlns:a16="http://schemas.microsoft.com/office/drawing/2014/main" id="{DD17B9D0-E6EC-49E6-8F5C-0D45271348AF}"/>
                    </a:ext>
                  </a:extLst>
                </p14:cNvPr>
                <p14:cNvContentPartPr/>
                <p14:nvPr/>
              </p14:nvContentPartPr>
              <p14:xfrm>
                <a:off x="5776853" y="5034480"/>
                <a:ext cx="48600" cy="102600"/>
              </p14:xfrm>
            </p:contentPart>
          </mc:Choice>
          <mc:Fallback>
            <p:pic>
              <p:nvPicPr>
                <p:cNvPr id="344" name="Freihand 343">
                  <a:extLst>
                    <a:ext uri="{FF2B5EF4-FFF2-40B4-BE49-F238E27FC236}">
                      <a16:creationId xmlns:a16="http://schemas.microsoft.com/office/drawing/2014/main" id="{DD17B9D0-E6EC-49E6-8F5C-0D45271348AF}"/>
                    </a:ext>
                  </a:extLst>
                </p:cNvPr>
                <p:cNvPicPr/>
                <p:nvPr/>
              </p:nvPicPr>
              <p:blipFill>
                <a:blip r:embed="rId82"/>
                <a:stretch>
                  <a:fillRect/>
                </a:stretch>
              </p:blipFill>
              <p:spPr>
                <a:xfrm>
                  <a:off x="5772533" y="5030160"/>
                  <a:ext cx="572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345" name="Freihand 344">
                  <a:extLst>
                    <a:ext uri="{FF2B5EF4-FFF2-40B4-BE49-F238E27FC236}">
                      <a16:creationId xmlns:a16="http://schemas.microsoft.com/office/drawing/2014/main" id="{B5146B42-8022-4D83-B372-A755D87BF29C}"/>
                    </a:ext>
                  </a:extLst>
                </p14:cNvPr>
                <p14:cNvContentPartPr/>
                <p14:nvPr/>
              </p14:nvContentPartPr>
              <p14:xfrm>
                <a:off x="5829413" y="5007840"/>
                <a:ext cx="87840" cy="140400"/>
              </p14:xfrm>
            </p:contentPart>
          </mc:Choice>
          <mc:Fallback>
            <p:pic>
              <p:nvPicPr>
                <p:cNvPr id="345" name="Freihand 344">
                  <a:extLst>
                    <a:ext uri="{FF2B5EF4-FFF2-40B4-BE49-F238E27FC236}">
                      <a16:creationId xmlns:a16="http://schemas.microsoft.com/office/drawing/2014/main" id="{B5146B42-8022-4D83-B372-A755D87BF29C}"/>
                    </a:ext>
                  </a:extLst>
                </p:cNvPr>
                <p:cNvPicPr/>
                <p:nvPr/>
              </p:nvPicPr>
              <p:blipFill>
                <a:blip r:embed="rId84"/>
                <a:stretch>
                  <a:fillRect/>
                </a:stretch>
              </p:blipFill>
              <p:spPr>
                <a:xfrm>
                  <a:off x="5825093" y="5003520"/>
                  <a:ext cx="964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346" name="Freihand 345">
                  <a:extLst>
                    <a:ext uri="{FF2B5EF4-FFF2-40B4-BE49-F238E27FC236}">
                      <a16:creationId xmlns:a16="http://schemas.microsoft.com/office/drawing/2014/main" id="{BDC00A18-DAF2-423C-BE62-9B8C07884550}"/>
                    </a:ext>
                  </a:extLst>
                </p14:cNvPr>
                <p14:cNvContentPartPr/>
                <p14:nvPr/>
              </p14:nvContentPartPr>
              <p14:xfrm>
                <a:off x="5847053" y="4940520"/>
                <a:ext cx="203400" cy="191520"/>
              </p14:xfrm>
            </p:contentPart>
          </mc:Choice>
          <mc:Fallback>
            <p:pic>
              <p:nvPicPr>
                <p:cNvPr id="346" name="Freihand 345">
                  <a:extLst>
                    <a:ext uri="{FF2B5EF4-FFF2-40B4-BE49-F238E27FC236}">
                      <a16:creationId xmlns:a16="http://schemas.microsoft.com/office/drawing/2014/main" id="{BDC00A18-DAF2-423C-BE62-9B8C07884550}"/>
                    </a:ext>
                  </a:extLst>
                </p:cNvPr>
                <p:cNvPicPr/>
                <p:nvPr/>
              </p:nvPicPr>
              <p:blipFill>
                <a:blip r:embed="rId86"/>
                <a:stretch>
                  <a:fillRect/>
                </a:stretch>
              </p:blipFill>
              <p:spPr>
                <a:xfrm>
                  <a:off x="5842733" y="4936200"/>
                  <a:ext cx="21204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349" name="Freihand 348">
                  <a:extLst>
                    <a:ext uri="{FF2B5EF4-FFF2-40B4-BE49-F238E27FC236}">
                      <a16:creationId xmlns:a16="http://schemas.microsoft.com/office/drawing/2014/main" id="{37F32541-29AA-451A-BFE2-CAA6BDE7AFB1}"/>
                    </a:ext>
                  </a:extLst>
                </p14:cNvPr>
                <p14:cNvContentPartPr/>
                <p14:nvPr/>
              </p14:nvContentPartPr>
              <p14:xfrm>
                <a:off x="6217493" y="4985520"/>
                <a:ext cx="122400" cy="117360"/>
              </p14:xfrm>
            </p:contentPart>
          </mc:Choice>
          <mc:Fallback>
            <p:pic>
              <p:nvPicPr>
                <p:cNvPr id="349" name="Freihand 348">
                  <a:extLst>
                    <a:ext uri="{FF2B5EF4-FFF2-40B4-BE49-F238E27FC236}">
                      <a16:creationId xmlns:a16="http://schemas.microsoft.com/office/drawing/2014/main" id="{37F32541-29AA-451A-BFE2-CAA6BDE7AFB1}"/>
                    </a:ext>
                  </a:extLst>
                </p:cNvPr>
                <p:cNvPicPr/>
                <p:nvPr/>
              </p:nvPicPr>
              <p:blipFill>
                <a:blip r:embed="rId88"/>
                <a:stretch>
                  <a:fillRect/>
                </a:stretch>
              </p:blipFill>
              <p:spPr>
                <a:xfrm>
                  <a:off x="6213173" y="4981200"/>
                  <a:ext cx="13104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350" name="Freihand 349">
                  <a:extLst>
                    <a:ext uri="{FF2B5EF4-FFF2-40B4-BE49-F238E27FC236}">
                      <a16:creationId xmlns:a16="http://schemas.microsoft.com/office/drawing/2014/main" id="{F24BAB01-49F4-4642-8959-EA266DC78592}"/>
                    </a:ext>
                  </a:extLst>
                </p14:cNvPr>
                <p14:cNvContentPartPr/>
                <p14:nvPr/>
              </p14:nvContentPartPr>
              <p14:xfrm>
                <a:off x="6374093" y="4930080"/>
                <a:ext cx="236880" cy="171360"/>
              </p14:xfrm>
            </p:contentPart>
          </mc:Choice>
          <mc:Fallback>
            <p:pic>
              <p:nvPicPr>
                <p:cNvPr id="350" name="Freihand 349">
                  <a:extLst>
                    <a:ext uri="{FF2B5EF4-FFF2-40B4-BE49-F238E27FC236}">
                      <a16:creationId xmlns:a16="http://schemas.microsoft.com/office/drawing/2014/main" id="{F24BAB01-49F4-4642-8959-EA266DC78592}"/>
                    </a:ext>
                  </a:extLst>
                </p:cNvPr>
                <p:cNvPicPr/>
                <p:nvPr/>
              </p:nvPicPr>
              <p:blipFill>
                <a:blip r:embed="rId90"/>
                <a:stretch>
                  <a:fillRect/>
                </a:stretch>
              </p:blipFill>
              <p:spPr>
                <a:xfrm>
                  <a:off x="6369773" y="4925760"/>
                  <a:ext cx="24552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351" name="Freihand 350">
                  <a:extLst>
                    <a:ext uri="{FF2B5EF4-FFF2-40B4-BE49-F238E27FC236}">
                      <a16:creationId xmlns:a16="http://schemas.microsoft.com/office/drawing/2014/main" id="{81D6CF87-A840-4344-AD33-FD2125608FB8}"/>
                    </a:ext>
                  </a:extLst>
                </p14:cNvPr>
                <p14:cNvContentPartPr/>
                <p14:nvPr/>
              </p14:nvContentPartPr>
              <p14:xfrm>
                <a:off x="6652013" y="4974360"/>
                <a:ext cx="115560" cy="113040"/>
              </p14:xfrm>
            </p:contentPart>
          </mc:Choice>
          <mc:Fallback>
            <p:pic>
              <p:nvPicPr>
                <p:cNvPr id="351" name="Freihand 350">
                  <a:extLst>
                    <a:ext uri="{FF2B5EF4-FFF2-40B4-BE49-F238E27FC236}">
                      <a16:creationId xmlns:a16="http://schemas.microsoft.com/office/drawing/2014/main" id="{81D6CF87-A840-4344-AD33-FD2125608FB8}"/>
                    </a:ext>
                  </a:extLst>
                </p:cNvPr>
                <p:cNvPicPr/>
                <p:nvPr/>
              </p:nvPicPr>
              <p:blipFill>
                <a:blip r:embed="rId92"/>
                <a:stretch>
                  <a:fillRect/>
                </a:stretch>
              </p:blipFill>
              <p:spPr>
                <a:xfrm>
                  <a:off x="6647693" y="4970040"/>
                  <a:ext cx="1242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352" name="Freihand 351">
                  <a:extLst>
                    <a:ext uri="{FF2B5EF4-FFF2-40B4-BE49-F238E27FC236}">
                      <a16:creationId xmlns:a16="http://schemas.microsoft.com/office/drawing/2014/main" id="{D253935D-9130-47F9-B899-A6156AE1AE34}"/>
                    </a:ext>
                  </a:extLst>
                </p14:cNvPr>
                <p14:cNvContentPartPr/>
                <p14:nvPr/>
              </p14:nvContentPartPr>
              <p14:xfrm>
                <a:off x="6670013" y="5007840"/>
                <a:ext cx="101160" cy="9000"/>
              </p14:xfrm>
            </p:contentPart>
          </mc:Choice>
          <mc:Fallback>
            <p:pic>
              <p:nvPicPr>
                <p:cNvPr id="352" name="Freihand 351">
                  <a:extLst>
                    <a:ext uri="{FF2B5EF4-FFF2-40B4-BE49-F238E27FC236}">
                      <a16:creationId xmlns:a16="http://schemas.microsoft.com/office/drawing/2014/main" id="{D253935D-9130-47F9-B899-A6156AE1AE34}"/>
                    </a:ext>
                  </a:extLst>
                </p:cNvPr>
                <p:cNvPicPr/>
                <p:nvPr/>
              </p:nvPicPr>
              <p:blipFill>
                <a:blip r:embed="rId94"/>
                <a:stretch>
                  <a:fillRect/>
                </a:stretch>
              </p:blipFill>
              <p:spPr>
                <a:xfrm>
                  <a:off x="6665693" y="5003520"/>
                  <a:ext cx="10980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353" name="Freihand 352">
                  <a:extLst>
                    <a:ext uri="{FF2B5EF4-FFF2-40B4-BE49-F238E27FC236}">
                      <a16:creationId xmlns:a16="http://schemas.microsoft.com/office/drawing/2014/main" id="{06F6286E-FEF0-4A90-9A60-D4CFCFBB23A8}"/>
                    </a:ext>
                  </a:extLst>
                </p14:cNvPr>
                <p14:cNvContentPartPr/>
                <p14:nvPr/>
              </p14:nvContentPartPr>
              <p14:xfrm>
                <a:off x="6804653" y="4870320"/>
                <a:ext cx="296280" cy="183240"/>
              </p14:xfrm>
            </p:contentPart>
          </mc:Choice>
          <mc:Fallback>
            <p:pic>
              <p:nvPicPr>
                <p:cNvPr id="353" name="Freihand 352">
                  <a:extLst>
                    <a:ext uri="{FF2B5EF4-FFF2-40B4-BE49-F238E27FC236}">
                      <a16:creationId xmlns:a16="http://schemas.microsoft.com/office/drawing/2014/main" id="{06F6286E-FEF0-4A90-9A60-D4CFCFBB23A8}"/>
                    </a:ext>
                  </a:extLst>
                </p:cNvPr>
                <p:cNvPicPr/>
                <p:nvPr/>
              </p:nvPicPr>
              <p:blipFill>
                <a:blip r:embed="rId96"/>
                <a:stretch>
                  <a:fillRect/>
                </a:stretch>
              </p:blipFill>
              <p:spPr>
                <a:xfrm>
                  <a:off x="6800333" y="4866000"/>
                  <a:ext cx="30492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354" name="Freihand 353">
                  <a:extLst>
                    <a:ext uri="{FF2B5EF4-FFF2-40B4-BE49-F238E27FC236}">
                      <a16:creationId xmlns:a16="http://schemas.microsoft.com/office/drawing/2014/main" id="{B90541F7-4190-414A-8D4B-922AAB875B50}"/>
                    </a:ext>
                  </a:extLst>
                </p14:cNvPr>
                <p14:cNvContentPartPr/>
                <p14:nvPr/>
              </p14:nvContentPartPr>
              <p14:xfrm>
                <a:off x="6959093" y="4818840"/>
                <a:ext cx="19800" cy="9360"/>
              </p14:xfrm>
            </p:contentPart>
          </mc:Choice>
          <mc:Fallback>
            <p:pic>
              <p:nvPicPr>
                <p:cNvPr id="354" name="Freihand 353">
                  <a:extLst>
                    <a:ext uri="{FF2B5EF4-FFF2-40B4-BE49-F238E27FC236}">
                      <a16:creationId xmlns:a16="http://schemas.microsoft.com/office/drawing/2014/main" id="{B90541F7-4190-414A-8D4B-922AAB875B50}"/>
                    </a:ext>
                  </a:extLst>
                </p:cNvPr>
                <p:cNvPicPr/>
                <p:nvPr/>
              </p:nvPicPr>
              <p:blipFill>
                <a:blip r:embed="rId98"/>
                <a:stretch>
                  <a:fillRect/>
                </a:stretch>
              </p:blipFill>
              <p:spPr>
                <a:xfrm>
                  <a:off x="6954773" y="4814520"/>
                  <a:ext cx="2844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355" name="Freihand 354">
                  <a:extLst>
                    <a:ext uri="{FF2B5EF4-FFF2-40B4-BE49-F238E27FC236}">
                      <a16:creationId xmlns:a16="http://schemas.microsoft.com/office/drawing/2014/main" id="{FBCF2FA9-59D4-46EB-AAAA-D86769CCD341}"/>
                    </a:ext>
                  </a:extLst>
                </p14:cNvPr>
                <p14:cNvContentPartPr/>
                <p14:nvPr/>
              </p14:nvContentPartPr>
              <p14:xfrm>
                <a:off x="5617373" y="5290800"/>
                <a:ext cx="181440" cy="137160"/>
              </p14:xfrm>
            </p:contentPart>
          </mc:Choice>
          <mc:Fallback>
            <p:pic>
              <p:nvPicPr>
                <p:cNvPr id="355" name="Freihand 354">
                  <a:extLst>
                    <a:ext uri="{FF2B5EF4-FFF2-40B4-BE49-F238E27FC236}">
                      <a16:creationId xmlns:a16="http://schemas.microsoft.com/office/drawing/2014/main" id="{FBCF2FA9-59D4-46EB-AAAA-D86769CCD341}"/>
                    </a:ext>
                  </a:extLst>
                </p:cNvPr>
                <p:cNvPicPr/>
                <p:nvPr/>
              </p:nvPicPr>
              <p:blipFill>
                <a:blip r:embed="rId100"/>
                <a:stretch>
                  <a:fillRect/>
                </a:stretch>
              </p:blipFill>
              <p:spPr>
                <a:xfrm>
                  <a:off x="5613053" y="5286480"/>
                  <a:ext cx="1900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356" name="Freihand 355">
                  <a:extLst>
                    <a:ext uri="{FF2B5EF4-FFF2-40B4-BE49-F238E27FC236}">
                      <a16:creationId xmlns:a16="http://schemas.microsoft.com/office/drawing/2014/main" id="{4B71D66D-15A2-42DD-8428-E98D07CFE983}"/>
                    </a:ext>
                  </a:extLst>
                </p14:cNvPr>
                <p14:cNvContentPartPr/>
                <p14:nvPr/>
              </p14:nvContentPartPr>
              <p14:xfrm>
                <a:off x="5775773" y="5234280"/>
                <a:ext cx="108000" cy="178920"/>
              </p14:xfrm>
            </p:contentPart>
          </mc:Choice>
          <mc:Fallback>
            <p:pic>
              <p:nvPicPr>
                <p:cNvPr id="356" name="Freihand 355">
                  <a:extLst>
                    <a:ext uri="{FF2B5EF4-FFF2-40B4-BE49-F238E27FC236}">
                      <a16:creationId xmlns:a16="http://schemas.microsoft.com/office/drawing/2014/main" id="{4B71D66D-15A2-42DD-8428-E98D07CFE983}"/>
                    </a:ext>
                  </a:extLst>
                </p:cNvPr>
                <p:cNvPicPr/>
                <p:nvPr/>
              </p:nvPicPr>
              <p:blipFill>
                <a:blip r:embed="rId102"/>
                <a:stretch>
                  <a:fillRect/>
                </a:stretch>
              </p:blipFill>
              <p:spPr>
                <a:xfrm>
                  <a:off x="5771453" y="5229960"/>
                  <a:ext cx="11664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357" name="Freihand 356">
                  <a:extLst>
                    <a:ext uri="{FF2B5EF4-FFF2-40B4-BE49-F238E27FC236}">
                      <a16:creationId xmlns:a16="http://schemas.microsoft.com/office/drawing/2014/main" id="{A453D298-F399-4B56-84A5-8D1358575883}"/>
                    </a:ext>
                  </a:extLst>
                </p14:cNvPr>
                <p14:cNvContentPartPr/>
                <p14:nvPr/>
              </p14:nvContentPartPr>
              <p14:xfrm>
                <a:off x="5888093" y="5300160"/>
                <a:ext cx="164520" cy="91440"/>
              </p14:xfrm>
            </p:contentPart>
          </mc:Choice>
          <mc:Fallback>
            <p:pic>
              <p:nvPicPr>
                <p:cNvPr id="357" name="Freihand 356">
                  <a:extLst>
                    <a:ext uri="{FF2B5EF4-FFF2-40B4-BE49-F238E27FC236}">
                      <a16:creationId xmlns:a16="http://schemas.microsoft.com/office/drawing/2014/main" id="{A453D298-F399-4B56-84A5-8D1358575883}"/>
                    </a:ext>
                  </a:extLst>
                </p:cNvPr>
                <p:cNvPicPr/>
                <p:nvPr/>
              </p:nvPicPr>
              <p:blipFill>
                <a:blip r:embed="rId104"/>
                <a:stretch>
                  <a:fillRect/>
                </a:stretch>
              </p:blipFill>
              <p:spPr>
                <a:xfrm>
                  <a:off x="5883773" y="5295840"/>
                  <a:ext cx="17316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358" name="Freihand 357">
                  <a:extLst>
                    <a:ext uri="{FF2B5EF4-FFF2-40B4-BE49-F238E27FC236}">
                      <a16:creationId xmlns:a16="http://schemas.microsoft.com/office/drawing/2014/main" id="{57866736-86AD-4E29-9C8A-D6AE89313636}"/>
                    </a:ext>
                  </a:extLst>
                </p14:cNvPr>
                <p14:cNvContentPartPr/>
                <p14:nvPr/>
              </p14:nvContentPartPr>
              <p14:xfrm>
                <a:off x="6177173" y="5227080"/>
                <a:ext cx="318600" cy="154440"/>
              </p14:xfrm>
            </p:contentPart>
          </mc:Choice>
          <mc:Fallback>
            <p:pic>
              <p:nvPicPr>
                <p:cNvPr id="358" name="Freihand 357">
                  <a:extLst>
                    <a:ext uri="{FF2B5EF4-FFF2-40B4-BE49-F238E27FC236}">
                      <a16:creationId xmlns:a16="http://schemas.microsoft.com/office/drawing/2014/main" id="{57866736-86AD-4E29-9C8A-D6AE89313636}"/>
                    </a:ext>
                  </a:extLst>
                </p:cNvPr>
                <p:cNvPicPr/>
                <p:nvPr/>
              </p:nvPicPr>
              <p:blipFill>
                <a:blip r:embed="rId106"/>
                <a:stretch>
                  <a:fillRect/>
                </a:stretch>
              </p:blipFill>
              <p:spPr>
                <a:xfrm>
                  <a:off x="6172853" y="5222760"/>
                  <a:ext cx="3272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359" name="Freihand 358">
                  <a:extLst>
                    <a:ext uri="{FF2B5EF4-FFF2-40B4-BE49-F238E27FC236}">
                      <a16:creationId xmlns:a16="http://schemas.microsoft.com/office/drawing/2014/main" id="{38B8715C-16F4-429E-8E56-BA1966D56B36}"/>
                    </a:ext>
                  </a:extLst>
                </p14:cNvPr>
                <p14:cNvContentPartPr/>
                <p14:nvPr/>
              </p14:nvContentPartPr>
              <p14:xfrm>
                <a:off x="6427733" y="5204040"/>
                <a:ext cx="360" cy="360"/>
              </p14:xfrm>
            </p:contentPart>
          </mc:Choice>
          <mc:Fallback>
            <p:pic>
              <p:nvPicPr>
                <p:cNvPr id="359" name="Freihand 358">
                  <a:extLst>
                    <a:ext uri="{FF2B5EF4-FFF2-40B4-BE49-F238E27FC236}">
                      <a16:creationId xmlns:a16="http://schemas.microsoft.com/office/drawing/2014/main" id="{38B8715C-16F4-429E-8E56-BA1966D56B36}"/>
                    </a:ext>
                  </a:extLst>
                </p:cNvPr>
                <p:cNvPicPr/>
                <p:nvPr/>
              </p:nvPicPr>
              <p:blipFill>
                <a:blip r:embed="rId50"/>
                <a:stretch>
                  <a:fillRect/>
                </a:stretch>
              </p:blipFill>
              <p:spPr>
                <a:xfrm>
                  <a:off x="6423413" y="51997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360" name="Freihand 359">
                  <a:extLst>
                    <a:ext uri="{FF2B5EF4-FFF2-40B4-BE49-F238E27FC236}">
                      <a16:creationId xmlns:a16="http://schemas.microsoft.com/office/drawing/2014/main" id="{1E251BC0-85C5-4AC1-A500-E5D492E730A7}"/>
                    </a:ext>
                  </a:extLst>
                </p14:cNvPr>
                <p14:cNvContentPartPr/>
                <p14:nvPr/>
              </p14:nvContentPartPr>
              <p14:xfrm>
                <a:off x="6590453" y="5271000"/>
                <a:ext cx="87480" cy="244440"/>
              </p14:xfrm>
            </p:contentPart>
          </mc:Choice>
          <mc:Fallback>
            <p:pic>
              <p:nvPicPr>
                <p:cNvPr id="360" name="Freihand 359">
                  <a:extLst>
                    <a:ext uri="{FF2B5EF4-FFF2-40B4-BE49-F238E27FC236}">
                      <a16:creationId xmlns:a16="http://schemas.microsoft.com/office/drawing/2014/main" id="{1E251BC0-85C5-4AC1-A500-E5D492E730A7}"/>
                    </a:ext>
                  </a:extLst>
                </p:cNvPr>
                <p:cNvPicPr/>
                <p:nvPr/>
              </p:nvPicPr>
              <p:blipFill>
                <a:blip r:embed="rId109"/>
                <a:stretch>
                  <a:fillRect/>
                </a:stretch>
              </p:blipFill>
              <p:spPr>
                <a:xfrm>
                  <a:off x="6586133" y="5266680"/>
                  <a:ext cx="9612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361" name="Freihand 360">
                  <a:extLst>
                    <a:ext uri="{FF2B5EF4-FFF2-40B4-BE49-F238E27FC236}">
                      <a16:creationId xmlns:a16="http://schemas.microsoft.com/office/drawing/2014/main" id="{CF4A144F-78E4-4B81-B73B-9757054133A6}"/>
                    </a:ext>
                  </a:extLst>
                </p14:cNvPr>
                <p14:cNvContentPartPr/>
                <p14:nvPr/>
              </p14:nvContentPartPr>
              <p14:xfrm>
                <a:off x="6702773" y="5255520"/>
                <a:ext cx="202680" cy="105480"/>
              </p14:xfrm>
            </p:contentPart>
          </mc:Choice>
          <mc:Fallback>
            <p:pic>
              <p:nvPicPr>
                <p:cNvPr id="361" name="Freihand 360">
                  <a:extLst>
                    <a:ext uri="{FF2B5EF4-FFF2-40B4-BE49-F238E27FC236}">
                      <a16:creationId xmlns:a16="http://schemas.microsoft.com/office/drawing/2014/main" id="{CF4A144F-78E4-4B81-B73B-9757054133A6}"/>
                    </a:ext>
                  </a:extLst>
                </p:cNvPr>
                <p:cNvPicPr/>
                <p:nvPr/>
              </p:nvPicPr>
              <p:blipFill>
                <a:blip r:embed="rId111"/>
                <a:stretch>
                  <a:fillRect/>
                </a:stretch>
              </p:blipFill>
              <p:spPr>
                <a:xfrm>
                  <a:off x="6698453" y="5251200"/>
                  <a:ext cx="2113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362" name="Freihand 361">
                  <a:extLst>
                    <a:ext uri="{FF2B5EF4-FFF2-40B4-BE49-F238E27FC236}">
                      <a16:creationId xmlns:a16="http://schemas.microsoft.com/office/drawing/2014/main" id="{86237CA8-587D-4853-B457-B358541ECE0F}"/>
                    </a:ext>
                  </a:extLst>
                </p14:cNvPr>
                <p14:cNvContentPartPr/>
                <p14:nvPr/>
              </p14:nvContentPartPr>
              <p14:xfrm>
                <a:off x="6878093" y="5204040"/>
                <a:ext cx="26280" cy="45720"/>
              </p14:xfrm>
            </p:contentPart>
          </mc:Choice>
          <mc:Fallback>
            <p:pic>
              <p:nvPicPr>
                <p:cNvPr id="362" name="Freihand 361">
                  <a:extLst>
                    <a:ext uri="{FF2B5EF4-FFF2-40B4-BE49-F238E27FC236}">
                      <a16:creationId xmlns:a16="http://schemas.microsoft.com/office/drawing/2014/main" id="{86237CA8-587D-4853-B457-B358541ECE0F}"/>
                    </a:ext>
                  </a:extLst>
                </p:cNvPr>
                <p:cNvPicPr/>
                <p:nvPr/>
              </p:nvPicPr>
              <p:blipFill>
                <a:blip r:embed="rId113"/>
                <a:stretch>
                  <a:fillRect/>
                </a:stretch>
              </p:blipFill>
              <p:spPr>
                <a:xfrm>
                  <a:off x="6873773" y="5199720"/>
                  <a:ext cx="3492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363" name="Freihand 362">
                  <a:extLst>
                    <a:ext uri="{FF2B5EF4-FFF2-40B4-BE49-F238E27FC236}">
                      <a16:creationId xmlns:a16="http://schemas.microsoft.com/office/drawing/2014/main" id="{4F5B4347-E82E-456E-8F5F-F6FFCE782D91}"/>
                    </a:ext>
                  </a:extLst>
                </p14:cNvPr>
                <p14:cNvContentPartPr/>
                <p14:nvPr/>
              </p14:nvContentPartPr>
              <p14:xfrm>
                <a:off x="6929573" y="5164800"/>
                <a:ext cx="378360" cy="163080"/>
              </p14:xfrm>
            </p:contentPart>
          </mc:Choice>
          <mc:Fallback>
            <p:pic>
              <p:nvPicPr>
                <p:cNvPr id="363" name="Freihand 362">
                  <a:extLst>
                    <a:ext uri="{FF2B5EF4-FFF2-40B4-BE49-F238E27FC236}">
                      <a16:creationId xmlns:a16="http://schemas.microsoft.com/office/drawing/2014/main" id="{4F5B4347-E82E-456E-8F5F-F6FFCE782D91}"/>
                    </a:ext>
                  </a:extLst>
                </p:cNvPr>
                <p:cNvPicPr/>
                <p:nvPr/>
              </p:nvPicPr>
              <p:blipFill>
                <a:blip r:embed="rId115"/>
                <a:stretch>
                  <a:fillRect/>
                </a:stretch>
              </p:blipFill>
              <p:spPr>
                <a:xfrm>
                  <a:off x="6925253" y="5160480"/>
                  <a:ext cx="38700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364" name="Freihand 363">
                  <a:extLst>
                    <a:ext uri="{FF2B5EF4-FFF2-40B4-BE49-F238E27FC236}">
                      <a16:creationId xmlns:a16="http://schemas.microsoft.com/office/drawing/2014/main" id="{27150456-EC19-4C16-A424-4CF873684327}"/>
                    </a:ext>
                  </a:extLst>
                </p14:cNvPr>
                <p14:cNvContentPartPr/>
                <p14:nvPr/>
              </p14:nvContentPartPr>
              <p14:xfrm>
                <a:off x="7477853" y="5169840"/>
                <a:ext cx="33840" cy="131760"/>
              </p14:xfrm>
            </p:contentPart>
          </mc:Choice>
          <mc:Fallback>
            <p:pic>
              <p:nvPicPr>
                <p:cNvPr id="364" name="Freihand 363">
                  <a:extLst>
                    <a:ext uri="{FF2B5EF4-FFF2-40B4-BE49-F238E27FC236}">
                      <a16:creationId xmlns:a16="http://schemas.microsoft.com/office/drawing/2014/main" id="{27150456-EC19-4C16-A424-4CF873684327}"/>
                    </a:ext>
                  </a:extLst>
                </p:cNvPr>
                <p:cNvPicPr/>
                <p:nvPr/>
              </p:nvPicPr>
              <p:blipFill>
                <a:blip r:embed="rId117"/>
                <a:stretch>
                  <a:fillRect/>
                </a:stretch>
              </p:blipFill>
              <p:spPr>
                <a:xfrm>
                  <a:off x="7473533" y="5165520"/>
                  <a:ext cx="424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365" name="Freihand 364">
                  <a:extLst>
                    <a:ext uri="{FF2B5EF4-FFF2-40B4-BE49-F238E27FC236}">
                      <a16:creationId xmlns:a16="http://schemas.microsoft.com/office/drawing/2014/main" id="{1CD67A0C-9F6C-47AE-88A4-75C8F238E784}"/>
                    </a:ext>
                  </a:extLst>
                </p14:cNvPr>
                <p14:cNvContentPartPr/>
                <p14:nvPr/>
              </p14:nvContentPartPr>
              <p14:xfrm>
                <a:off x="7429613" y="5272080"/>
                <a:ext cx="138960" cy="33120"/>
              </p14:xfrm>
            </p:contentPart>
          </mc:Choice>
          <mc:Fallback>
            <p:pic>
              <p:nvPicPr>
                <p:cNvPr id="365" name="Freihand 364">
                  <a:extLst>
                    <a:ext uri="{FF2B5EF4-FFF2-40B4-BE49-F238E27FC236}">
                      <a16:creationId xmlns:a16="http://schemas.microsoft.com/office/drawing/2014/main" id="{1CD67A0C-9F6C-47AE-88A4-75C8F238E784}"/>
                    </a:ext>
                  </a:extLst>
                </p:cNvPr>
                <p:cNvPicPr/>
                <p:nvPr/>
              </p:nvPicPr>
              <p:blipFill>
                <a:blip r:embed="rId119"/>
                <a:stretch>
                  <a:fillRect/>
                </a:stretch>
              </p:blipFill>
              <p:spPr>
                <a:xfrm>
                  <a:off x="7425293" y="5267760"/>
                  <a:ext cx="14760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366" name="Freihand 365">
                  <a:extLst>
                    <a:ext uri="{FF2B5EF4-FFF2-40B4-BE49-F238E27FC236}">
                      <a16:creationId xmlns:a16="http://schemas.microsoft.com/office/drawing/2014/main" id="{7DBB2F00-3778-4C44-AE0C-34BC88927EC4}"/>
                    </a:ext>
                  </a:extLst>
                </p14:cNvPr>
                <p14:cNvContentPartPr/>
                <p14:nvPr/>
              </p14:nvContentPartPr>
              <p14:xfrm>
                <a:off x="7420253" y="5148600"/>
                <a:ext cx="232200" cy="147600"/>
              </p14:xfrm>
            </p:contentPart>
          </mc:Choice>
          <mc:Fallback>
            <p:pic>
              <p:nvPicPr>
                <p:cNvPr id="366" name="Freihand 365">
                  <a:extLst>
                    <a:ext uri="{FF2B5EF4-FFF2-40B4-BE49-F238E27FC236}">
                      <a16:creationId xmlns:a16="http://schemas.microsoft.com/office/drawing/2014/main" id="{7DBB2F00-3778-4C44-AE0C-34BC88927EC4}"/>
                    </a:ext>
                  </a:extLst>
                </p:cNvPr>
                <p:cNvPicPr/>
                <p:nvPr/>
              </p:nvPicPr>
              <p:blipFill>
                <a:blip r:embed="rId121"/>
                <a:stretch>
                  <a:fillRect/>
                </a:stretch>
              </p:blipFill>
              <p:spPr>
                <a:xfrm>
                  <a:off x="7415933" y="5144280"/>
                  <a:ext cx="2408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367" name="Freihand 366">
                  <a:extLst>
                    <a:ext uri="{FF2B5EF4-FFF2-40B4-BE49-F238E27FC236}">
                      <a16:creationId xmlns:a16="http://schemas.microsoft.com/office/drawing/2014/main" id="{E97CB2C4-561D-4694-8F92-E81FFFD1F88D}"/>
                    </a:ext>
                  </a:extLst>
                </p14:cNvPr>
                <p14:cNvContentPartPr/>
                <p14:nvPr/>
              </p14:nvContentPartPr>
              <p14:xfrm>
                <a:off x="7728773" y="5187480"/>
                <a:ext cx="118800" cy="82080"/>
              </p14:xfrm>
            </p:contentPart>
          </mc:Choice>
          <mc:Fallback>
            <p:pic>
              <p:nvPicPr>
                <p:cNvPr id="367" name="Freihand 366">
                  <a:extLst>
                    <a:ext uri="{FF2B5EF4-FFF2-40B4-BE49-F238E27FC236}">
                      <a16:creationId xmlns:a16="http://schemas.microsoft.com/office/drawing/2014/main" id="{E97CB2C4-561D-4694-8F92-E81FFFD1F88D}"/>
                    </a:ext>
                  </a:extLst>
                </p:cNvPr>
                <p:cNvPicPr/>
                <p:nvPr/>
              </p:nvPicPr>
              <p:blipFill>
                <a:blip r:embed="rId123"/>
                <a:stretch>
                  <a:fillRect/>
                </a:stretch>
              </p:blipFill>
              <p:spPr>
                <a:xfrm>
                  <a:off x="7724453" y="5183160"/>
                  <a:ext cx="1274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368" name="Freihand 367">
                  <a:extLst>
                    <a:ext uri="{FF2B5EF4-FFF2-40B4-BE49-F238E27FC236}">
                      <a16:creationId xmlns:a16="http://schemas.microsoft.com/office/drawing/2014/main" id="{C60095FE-D37D-4AAB-AF2B-26A0997797AE}"/>
                    </a:ext>
                  </a:extLst>
                </p14:cNvPr>
                <p14:cNvContentPartPr/>
                <p14:nvPr/>
              </p14:nvContentPartPr>
              <p14:xfrm>
                <a:off x="7870613" y="5178480"/>
                <a:ext cx="79920" cy="101880"/>
              </p14:xfrm>
            </p:contentPart>
          </mc:Choice>
          <mc:Fallback>
            <p:pic>
              <p:nvPicPr>
                <p:cNvPr id="368" name="Freihand 367">
                  <a:extLst>
                    <a:ext uri="{FF2B5EF4-FFF2-40B4-BE49-F238E27FC236}">
                      <a16:creationId xmlns:a16="http://schemas.microsoft.com/office/drawing/2014/main" id="{C60095FE-D37D-4AAB-AF2B-26A0997797AE}"/>
                    </a:ext>
                  </a:extLst>
                </p:cNvPr>
                <p:cNvPicPr/>
                <p:nvPr/>
              </p:nvPicPr>
              <p:blipFill>
                <a:blip r:embed="rId125"/>
                <a:stretch>
                  <a:fillRect/>
                </a:stretch>
              </p:blipFill>
              <p:spPr>
                <a:xfrm>
                  <a:off x="7866293" y="5174160"/>
                  <a:ext cx="8856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369" name="Freihand 368">
                  <a:extLst>
                    <a:ext uri="{FF2B5EF4-FFF2-40B4-BE49-F238E27FC236}">
                      <a16:creationId xmlns:a16="http://schemas.microsoft.com/office/drawing/2014/main" id="{C70CEEF8-97DE-425D-83A6-CDB033184DA9}"/>
                    </a:ext>
                  </a:extLst>
                </p14:cNvPr>
                <p14:cNvContentPartPr/>
                <p14:nvPr/>
              </p14:nvContentPartPr>
              <p14:xfrm>
                <a:off x="7946933" y="5096760"/>
                <a:ext cx="115560" cy="157320"/>
              </p14:xfrm>
            </p:contentPart>
          </mc:Choice>
          <mc:Fallback>
            <p:pic>
              <p:nvPicPr>
                <p:cNvPr id="369" name="Freihand 368">
                  <a:extLst>
                    <a:ext uri="{FF2B5EF4-FFF2-40B4-BE49-F238E27FC236}">
                      <a16:creationId xmlns:a16="http://schemas.microsoft.com/office/drawing/2014/main" id="{C70CEEF8-97DE-425D-83A6-CDB033184DA9}"/>
                    </a:ext>
                  </a:extLst>
                </p:cNvPr>
                <p:cNvPicPr/>
                <p:nvPr/>
              </p:nvPicPr>
              <p:blipFill>
                <a:blip r:embed="rId127"/>
                <a:stretch>
                  <a:fillRect/>
                </a:stretch>
              </p:blipFill>
              <p:spPr>
                <a:xfrm>
                  <a:off x="7942613" y="5092440"/>
                  <a:ext cx="1242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370" name="Freihand 369">
                  <a:extLst>
                    <a:ext uri="{FF2B5EF4-FFF2-40B4-BE49-F238E27FC236}">
                      <a16:creationId xmlns:a16="http://schemas.microsoft.com/office/drawing/2014/main" id="{4784CF9A-3A37-4F3E-8F1A-FF98AFA4EDC8}"/>
                    </a:ext>
                  </a:extLst>
                </p14:cNvPr>
                <p14:cNvContentPartPr/>
                <p14:nvPr/>
              </p14:nvContentPartPr>
              <p14:xfrm>
                <a:off x="8089133" y="5070840"/>
                <a:ext cx="138240" cy="172440"/>
              </p14:xfrm>
            </p:contentPart>
          </mc:Choice>
          <mc:Fallback>
            <p:pic>
              <p:nvPicPr>
                <p:cNvPr id="370" name="Freihand 369">
                  <a:extLst>
                    <a:ext uri="{FF2B5EF4-FFF2-40B4-BE49-F238E27FC236}">
                      <a16:creationId xmlns:a16="http://schemas.microsoft.com/office/drawing/2014/main" id="{4784CF9A-3A37-4F3E-8F1A-FF98AFA4EDC8}"/>
                    </a:ext>
                  </a:extLst>
                </p:cNvPr>
                <p:cNvPicPr/>
                <p:nvPr/>
              </p:nvPicPr>
              <p:blipFill>
                <a:blip r:embed="rId129"/>
                <a:stretch>
                  <a:fillRect/>
                </a:stretch>
              </p:blipFill>
              <p:spPr>
                <a:xfrm>
                  <a:off x="8084813" y="5066520"/>
                  <a:ext cx="1468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371" name="Freihand 370">
                  <a:extLst>
                    <a:ext uri="{FF2B5EF4-FFF2-40B4-BE49-F238E27FC236}">
                      <a16:creationId xmlns:a16="http://schemas.microsoft.com/office/drawing/2014/main" id="{39C825C7-8683-4E2B-9BF4-2CD07E4C82B6}"/>
                    </a:ext>
                  </a:extLst>
                </p14:cNvPr>
                <p14:cNvContentPartPr/>
                <p14:nvPr/>
              </p14:nvContentPartPr>
              <p14:xfrm>
                <a:off x="8196773" y="5063640"/>
                <a:ext cx="20880" cy="57240"/>
              </p14:xfrm>
            </p:contentPart>
          </mc:Choice>
          <mc:Fallback>
            <p:pic>
              <p:nvPicPr>
                <p:cNvPr id="371" name="Freihand 370">
                  <a:extLst>
                    <a:ext uri="{FF2B5EF4-FFF2-40B4-BE49-F238E27FC236}">
                      <a16:creationId xmlns:a16="http://schemas.microsoft.com/office/drawing/2014/main" id="{39C825C7-8683-4E2B-9BF4-2CD07E4C82B6}"/>
                    </a:ext>
                  </a:extLst>
                </p:cNvPr>
                <p:cNvPicPr/>
                <p:nvPr/>
              </p:nvPicPr>
              <p:blipFill>
                <a:blip r:embed="rId131"/>
                <a:stretch>
                  <a:fillRect/>
                </a:stretch>
              </p:blipFill>
              <p:spPr>
                <a:xfrm>
                  <a:off x="8192453" y="5059320"/>
                  <a:ext cx="2952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372" name="Freihand 371">
                  <a:extLst>
                    <a:ext uri="{FF2B5EF4-FFF2-40B4-BE49-F238E27FC236}">
                      <a16:creationId xmlns:a16="http://schemas.microsoft.com/office/drawing/2014/main" id="{0A19DCFC-2E40-4068-97D1-EB49A8447CE7}"/>
                    </a:ext>
                  </a:extLst>
                </p14:cNvPr>
                <p14:cNvContentPartPr/>
                <p14:nvPr/>
              </p14:nvContentPartPr>
              <p14:xfrm>
                <a:off x="8233493" y="5138520"/>
                <a:ext cx="395280" cy="79560"/>
              </p14:xfrm>
            </p:contentPart>
          </mc:Choice>
          <mc:Fallback>
            <p:pic>
              <p:nvPicPr>
                <p:cNvPr id="372" name="Freihand 371">
                  <a:extLst>
                    <a:ext uri="{FF2B5EF4-FFF2-40B4-BE49-F238E27FC236}">
                      <a16:creationId xmlns:a16="http://schemas.microsoft.com/office/drawing/2014/main" id="{0A19DCFC-2E40-4068-97D1-EB49A8447CE7}"/>
                    </a:ext>
                  </a:extLst>
                </p:cNvPr>
                <p:cNvPicPr/>
                <p:nvPr/>
              </p:nvPicPr>
              <p:blipFill>
                <a:blip r:embed="rId133"/>
                <a:stretch>
                  <a:fillRect/>
                </a:stretch>
              </p:blipFill>
              <p:spPr>
                <a:xfrm>
                  <a:off x="8229173" y="5134200"/>
                  <a:ext cx="4039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373" name="Freihand 372">
                  <a:extLst>
                    <a:ext uri="{FF2B5EF4-FFF2-40B4-BE49-F238E27FC236}">
                      <a16:creationId xmlns:a16="http://schemas.microsoft.com/office/drawing/2014/main" id="{81493939-D353-4601-8A27-B6DBE8D94773}"/>
                    </a:ext>
                  </a:extLst>
                </p14:cNvPr>
                <p14:cNvContentPartPr/>
                <p14:nvPr/>
              </p14:nvContentPartPr>
              <p14:xfrm>
                <a:off x="8653613" y="5020800"/>
                <a:ext cx="27720" cy="244800"/>
              </p14:xfrm>
            </p:contentPart>
          </mc:Choice>
          <mc:Fallback>
            <p:pic>
              <p:nvPicPr>
                <p:cNvPr id="373" name="Freihand 372">
                  <a:extLst>
                    <a:ext uri="{FF2B5EF4-FFF2-40B4-BE49-F238E27FC236}">
                      <a16:creationId xmlns:a16="http://schemas.microsoft.com/office/drawing/2014/main" id="{81493939-D353-4601-8A27-B6DBE8D94773}"/>
                    </a:ext>
                  </a:extLst>
                </p:cNvPr>
                <p:cNvPicPr/>
                <p:nvPr/>
              </p:nvPicPr>
              <p:blipFill>
                <a:blip r:embed="rId135"/>
                <a:stretch>
                  <a:fillRect/>
                </a:stretch>
              </p:blipFill>
              <p:spPr>
                <a:xfrm>
                  <a:off x="8649293" y="5016480"/>
                  <a:ext cx="3636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375" name="Freihand 374">
                  <a:extLst>
                    <a:ext uri="{FF2B5EF4-FFF2-40B4-BE49-F238E27FC236}">
                      <a16:creationId xmlns:a16="http://schemas.microsoft.com/office/drawing/2014/main" id="{09FECD58-EF0E-45CE-90A1-EA61EAC279B6}"/>
                    </a:ext>
                  </a:extLst>
                </p14:cNvPr>
                <p14:cNvContentPartPr/>
                <p14:nvPr/>
              </p14:nvContentPartPr>
              <p14:xfrm>
                <a:off x="6206333" y="5084880"/>
                <a:ext cx="901800" cy="104400"/>
              </p14:xfrm>
            </p:contentPart>
          </mc:Choice>
          <mc:Fallback>
            <p:pic>
              <p:nvPicPr>
                <p:cNvPr id="375" name="Freihand 374">
                  <a:extLst>
                    <a:ext uri="{FF2B5EF4-FFF2-40B4-BE49-F238E27FC236}">
                      <a16:creationId xmlns:a16="http://schemas.microsoft.com/office/drawing/2014/main" id="{09FECD58-EF0E-45CE-90A1-EA61EAC279B6}"/>
                    </a:ext>
                  </a:extLst>
                </p:cNvPr>
                <p:cNvPicPr/>
                <p:nvPr/>
              </p:nvPicPr>
              <p:blipFill>
                <a:blip r:embed="rId137"/>
                <a:stretch>
                  <a:fillRect/>
                </a:stretch>
              </p:blipFill>
              <p:spPr>
                <a:xfrm>
                  <a:off x="6202013" y="5080560"/>
                  <a:ext cx="91044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377" name="Freihand 376">
                  <a:extLst>
                    <a:ext uri="{FF2B5EF4-FFF2-40B4-BE49-F238E27FC236}">
                      <a16:creationId xmlns:a16="http://schemas.microsoft.com/office/drawing/2014/main" id="{CF4FF159-DCED-4187-A8E2-D5A855B80449}"/>
                    </a:ext>
                  </a:extLst>
                </p14:cNvPr>
                <p14:cNvContentPartPr/>
                <p14:nvPr/>
              </p14:nvContentPartPr>
              <p14:xfrm>
                <a:off x="6760013" y="5334360"/>
                <a:ext cx="1877400" cy="153720"/>
              </p14:xfrm>
            </p:contentPart>
          </mc:Choice>
          <mc:Fallback>
            <p:pic>
              <p:nvPicPr>
                <p:cNvPr id="377" name="Freihand 376">
                  <a:extLst>
                    <a:ext uri="{FF2B5EF4-FFF2-40B4-BE49-F238E27FC236}">
                      <a16:creationId xmlns:a16="http://schemas.microsoft.com/office/drawing/2014/main" id="{CF4FF159-DCED-4187-A8E2-D5A855B80449}"/>
                    </a:ext>
                  </a:extLst>
                </p:cNvPr>
                <p:cNvPicPr/>
                <p:nvPr/>
              </p:nvPicPr>
              <p:blipFill>
                <a:blip r:embed="rId139"/>
                <a:stretch>
                  <a:fillRect/>
                </a:stretch>
              </p:blipFill>
              <p:spPr>
                <a:xfrm>
                  <a:off x="6755693" y="5330040"/>
                  <a:ext cx="1886040" cy="162360"/>
                </a:xfrm>
                <a:prstGeom prst="rect">
                  <a:avLst/>
                </a:prstGeom>
              </p:spPr>
            </p:pic>
          </mc:Fallback>
        </mc:AlternateContent>
      </p:grpSp>
      <p:grpSp>
        <p:nvGrpSpPr>
          <p:cNvPr id="425" name="Gruppieren 424">
            <a:extLst>
              <a:ext uri="{FF2B5EF4-FFF2-40B4-BE49-F238E27FC236}">
                <a16:creationId xmlns:a16="http://schemas.microsoft.com/office/drawing/2014/main" id="{280D7C55-BC4C-4A16-8386-0CB9CCF1017E}"/>
              </a:ext>
            </a:extLst>
          </p:cNvPr>
          <p:cNvGrpSpPr/>
          <p:nvPr/>
        </p:nvGrpSpPr>
        <p:grpSpPr>
          <a:xfrm>
            <a:off x="4555733" y="5669880"/>
            <a:ext cx="3652560" cy="989280"/>
            <a:chOff x="4555733" y="5669880"/>
            <a:chExt cx="3652560" cy="989280"/>
          </a:xfrm>
        </p:grpSpPr>
        <mc:AlternateContent xmlns:mc="http://schemas.openxmlformats.org/markup-compatibility/2006">
          <mc:Choice xmlns:p14="http://schemas.microsoft.com/office/powerpoint/2010/main" Requires="p14">
            <p:contentPart p14:bwMode="auto" r:id="rId140">
              <p14:nvContentPartPr>
                <p14:cNvPr id="379" name="Freihand 378">
                  <a:extLst>
                    <a:ext uri="{FF2B5EF4-FFF2-40B4-BE49-F238E27FC236}">
                      <a16:creationId xmlns:a16="http://schemas.microsoft.com/office/drawing/2014/main" id="{B98A6E1C-6352-43D7-90D8-0C3B66D8A788}"/>
                    </a:ext>
                  </a:extLst>
                </p14:cNvPr>
                <p14:cNvContentPartPr/>
                <p14:nvPr/>
              </p14:nvContentPartPr>
              <p14:xfrm>
                <a:off x="4555733" y="5881560"/>
                <a:ext cx="315720" cy="44280"/>
              </p14:xfrm>
            </p:contentPart>
          </mc:Choice>
          <mc:Fallback>
            <p:pic>
              <p:nvPicPr>
                <p:cNvPr id="379" name="Freihand 378">
                  <a:extLst>
                    <a:ext uri="{FF2B5EF4-FFF2-40B4-BE49-F238E27FC236}">
                      <a16:creationId xmlns:a16="http://schemas.microsoft.com/office/drawing/2014/main" id="{B98A6E1C-6352-43D7-90D8-0C3B66D8A788}"/>
                    </a:ext>
                  </a:extLst>
                </p:cNvPr>
                <p:cNvPicPr/>
                <p:nvPr/>
              </p:nvPicPr>
              <p:blipFill>
                <a:blip r:embed="rId141"/>
                <a:stretch>
                  <a:fillRect/>
                </a:stretch>
              </p:blipFill>
              <p:spPr>
                <a:xfrm>
                  <a:off x="4551413" y="5877240"/>
                  <a:ext cx="32436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380" name="Freihand 379">
                  <a:extLst>
                    <a:ext uri="{FF2B5EF4-FFF2-40B4-BE49-F238E27FC236}">
                      <a16:creationId xmlns:a16="http://schemas.microsoft.com/office/drawing/2014/main" id="{274B6616-A217-4F9F-AF09-F097F3249D37}"/>
                    </a:ext>
                  </a:extLst>
                </p14:cNvPr>
                <p14:cNvContentPartPr/>
                <p14:nvPr/>
              </p14:nvContentPartPr>
              <p14:xfrm>
                <a:off x="4585613" y="5921520"/>
                <a:ext cx="241920" cy="44640"/>
              </p14:xfrm>
            </p:contentPart>
          </mc:Choice>
          <mc:Fallback>
            <p:pic>
              <p:nvPicPr>
                <p:cNvPr id="380" name="Freihand 379">
                  <a:extLst>
                    <a:ext uri="{FF2B5EF4-FFF2-40B4-BE49-F238E27FC236}">
                      <a16:creationId xmlns:a16="http://schemas.microsoft.com/office/drawing/2014/main" id="{274B6616-A217-4F9F-AF09-F097F3249D37}"/>
                    </a:ext>
                  </a:extLst>
                </p:cNvPr>
                <p:cNvPicPr/>
                <p:nvPr/>
              </p:nvPicPr>
              <p:blipFill>
                <a:blip r:embed="rId143"/>
                <a:stretch>
                  <a:fillRect/>
                </a:stretch>
              </p:blipFill>
              <p:spPr>
                <a:xfrm>
                  <a:off x="4581293" y="5917200"/>
                  <a:ext cx="25056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381" name="Freihand 380">
                  <a:extLst>
                    <a:ext uri="{FF2B5EF4-FFF2-40B4-BE49-F238E27FC236}">
                      <a16:creationId xmlns:a16="http://schemas.microsoft.com/office/drawing/2014/main" id="{9C8D99D0-E772-45D2-9875-4084713F8EF0}"/>
                    </a:ext>
                  </a:extLst>
                </p14:cNvPr>
                <p14:cNvContentPartPr/>
                <p14:nvPr/>
              </p14:nvContentPartPr>
              <p14:xfrm>
                <a:off x="4824293" y="5787960"/>
                <a:ext cx="172800" cy="261360"/>
              </p14:xfrm>
            </p:contentPart>
          </mc:Choice>
          <mc:Fallback>
            <p:pic>
              <p:nvPicPr>
                <p:cNvPr id="381" name="Freihand 380">
                  <a:extLst>
                    <a:ext uri="{FF2B5EF4-FFF2-40B4-BE49-F238E27FC236}">
                      <a16:creationId xmlns:a16="http://schemas.microsoft.com/office/drawing/2014/main" id="{9C8D99D0-E772-45D2-9875-4084713F8EF0}"/>
                    </a:ext>
                  </a:extLst>
                </p:cNvPr>
                <p:cNvPicPr/>
                <p:nvPr/>
              </p:nvPicPr>
              <p:blipFill>
                <a:blip r:embed="rId145"/>
                <a:stretch>
                  <a:fillRect/>
                </a:stretch>
              </p:blipFill>
              <p:spPr>
                <a:xfrm>
                  <a:off x="4819973" y="5783640"/>
                  <a:ext cx="18144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382" name="Freihand 381">
                  <a:extLst>
                    <a:ext uri="{FF2B5EF4-FFF2-40B4-BE49-F238E27FC236}">
                      <a16:creationId xmlns:a16="http://schemas.microsoft.com/office/drawing/2014/main" id="{D00AF4D2-2423-47DC-8297-DD3B0778AEAE}"/>
                    </a:ext>
                  </a:extLst>
                </p14:cNvPr>
                <p14:cNvContentPartPr/>
                <p14:nvPr/>
              </p14:nvContentPartPr>
              <p14:xfrm>
                <a:off x="5120213" y="5873640"/>
                <a:ext cx="122760" cy="145800"/>
              </p14:xfrm>
            </p:contentPart>
          </mc:Choice>
          <mc:Fallback>
            <p:pic>
              <p:nvPicPr>
                <p:cNvPr id="382" name="Freihand 381">
                  <a:extLst>
                    <a:ext uri="{FF2B5EF4-FFF2-40B4-BE49-F238E27FC236}">
                      <a16:creationId xmlns:a16="http://schemas.microsoft.com/office/drawing/2014/main" id="{D00AF4D2-2423-47DC-8297-DD3B0778AEAE}"/>
                    </a:ext>
                  </a:extLst>
                </p:cNvPr>
                <p:cNvPicPr/>
                <p:nvPr/>
              </p:nvPicPr>
              <p:blipFill>
                <a:blip r:embed="rId147"/>
                <a:stretch>
                  <a:fillRect/>
                </a:stretch>
              </p:blipFill>
              <p:spPr>
                <a:xfrm>
                  <a:off x="5115893" y="5869320"/>
                  <a:ext cx="1314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383" name="Freihand 382">
                  <a:extLst>
                    <a:ext uri="{FF2B5EF4-FFF2-40B4-BE49-F238E27FC236}">
                      <a16:creationId xmlns:a16="http://schemas.microsoft.com/office/drawing/2014/main" id="{50D923E2-EDD9-4FA0-9A1B-B2D130743E7E}"/>
                    </a:ext>
                  </a:extLst>
                </p14:cNvPr>
                <p14:cNvContentPartPr/>
                <p14:nvPr/>
              </p14:nvContentPartPr>
              <p14:xfrm>
                <a:off x="5264933" y="5791560"/>
                <a:ext cx="434520" cy="194400"/>
              </p14:xfrm>
            </p:contentPart>
          </mc:Choice>
          <mc:Fallback>
            <p:pic>
              <p:nvPicPr>
                <p:cNvPr id="383" name="Freihand 382">
                  <a:extLst>
                    <a:ext uri="{FF2B5EF4-FFF2-40B4-BE49-F238E27FC236}">
                      <a16:creationId xmlns:a16="http://schemas.microsoft.com/office/drawing/2014/main" id="{50D923E2-EDD9-4FA0-9A1B-B2D130743E7E}"/>
                    </a:ext>
                  </a:extLst>
                </p:cNvPr>
                <p:cNvPicPr/>
                <p:nvPr/>
              </p:nvPicPr>
              <p:blipFill>
                <a:blip r:embed="rId149"/>
                <a:stretch>
                  <a:fillRect/>
                </a:stretch>
              </p:blipFill>
              <p:spPr>
                <a:xfrm>
                  <a:off x="5260613" y="5787240"/>
                  <a:ext cx="44316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384" name="Freihand 383">
                  <a:extLst>
                    <a:ext uri="{FF2B5EF4-FFF2-40B4-BE49-F238E27FC236}">
                      <a16:creationId xmlns:a16="http://schemas.microsoft.com/office/drawing/2014/main" id="{27A077CD-69D0-4CB3-B65E-B80C46BAD189}"/>
                    </a:ext>
                  </a:extLst>
                </p14:cNvPr>
                <p14:cNvContentPartPr/>
                <p14:nvPr/>
              </p14:nvContentPartPr>
              <p14:xfrm>
                <a:off x="5598653" y="5789400"/>
                <a:ext cx="13680" cy="10800"/>
              </p14:xfrm>
            </p:contentPart>
          </mc:Choice>
          <mc:Fallback>
            <p:pic>
              <p:nvPicPr>
                <p:cNvPr id="384" name="Freihand 383">
                  <a:extLst>
                    <a:ext uri="{FF2B5EF4-FFF2-40B4-BE49-F238E27FC236}">
                      <a16:creationId xmlns:a16="http://schemas.microsoft.com/office/drawing/2014/main" id="{27A077CD-69D0-4CB3-B65E-B80C46BAD189}"/>
                    </a:ext>
                  </a:extLst>
                </p:cNvPr>
                <p:cNvPicPr/>
                <p:nvPr/>
              </p:nvPicPr>
              <p:blipFill>
                <a:blip r:embed="rId151"/>
                <a:stretch>
                  <a:fillRect/>
                </a:stretch>
              </p:blipFill>
              <p:spPr>
                <a:xfrm>
                  <a:off x="5594333" y="5785080"/>
                  <a:ext cx="2232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385" name="Freihand 384">
                  <a:extLst>
                    <a:ext uri="{FF2B5EF4-FFF2-40B4-BE49-F238E27FC236}">
                      <a16:creationId xmlns:a16="http://schemas.microsoft.com/office/drawing/2014/main" id="{EC9C7FEC-71DB-4264-9F00-BE93B949AC73}"/>
                    </a:ext>
                  </a:extLst>
                </p14:cNvPr>
                <p14:cNvContentPartPr/>
                <p14:nvPr/>
              </p14:nvContentPartPr>
              <p14:xfrm>
                <a:off x="5896733" y="5885880"/>
                <a:ext cx="244800" cy="92880"/>
              </p14:xfrm>
            </p:contentPart>
          </mc:Choice>
          <mc:Fallback>
            <p:pic>
              <p:nvPicPr>
                <p:cNvPr id="385" name="Freihand 384">
                  <a:extLst>
                    <a:ext uri="{FF2B5EF4-FFF2-40B4-BE49-F238E27FC236}">
                      <a16:creationId xmlns:a16="http://schemas.microsoft.com/office/drawing/2014/main" id="{EC9C7FEC-71DB-4264-9F00-BE93B949AC73}"/>
                    </a:ext>
                  </a:extLst>
                </p:cNvPr>
                <p:cNvPicPr/>
                <p:nvPr/>
              </p:nvPicPr>
              <p:blipFill>
                <a:blip r:embed="rId153"/>
                <a:stretch>
                  <a:fillRect/>
                </a:stretch>
              </p:blipFill>
              <p:spPr>
                <a:xfrm>
                  <a:off x="5892413" y="5881560"/>
                  <a:ext cx="2534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386" name="Freihand 385">
                  <a:extLst>
                    <a:ext uri="{FF2B5EF4-FFF2-40B4-BE49-F238E27FC236}">
                      <a16:creationId xmlns:a16="http://schemas.microsoft.com/office/drawing/2014/main" id="{4525DBDB-C566-4BD6-83C0-13E5D3622DB7}"/>
                    </a:ext>
                  </a:extLst>
                </p14:cNvPr>
                <p14:cNvContentPartPr/>
                <p14:nvPr/>
              </p14:nvContentPartPr>
              <p14:xfrm>
                <a:off x="6169973" y="5825760"/>
                <a:ext cx="719280" cy="209520"/>
              </p14:xfrm>
            </p:contentPart>
          </mc:Choice>
          <mc:Fallback>
            <p:pic>
              <p:nvPicPr>
                <p:cNvPr id="386" name="Freihand 385">
                  <a:extLst>
                    <a:ext uri="{FF2B5EF4-FFF2-40B4-BE49-F238E27FC236}">
                      <a16:creationId xmlns:a16="http://schemas.microsoft.com/office/drawing/2014/main" id="{4525DBDB-C566-4BD6-83C0-13E5D3622DB7}"/>
                    </a:ext>
                  </a:extLst>
                </p:cNvPr>
                <p:cNvPicPr/>
                <p:nvPr/>
              </p:nvPicPr>
              <p:blipFill>
                <a:blip r:embed="rId155"/>
                <a:stretch>
                  <a:fillRect/>
                </a:stretch>
              </p:blipFill>
              <p:spPr>
                <a:xfrm>
                  <a:off x="6165653" y="5821440"/>
                  <a:ext cx="72792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387" name="Freihand 386">
                  <a:extLst>
                    <a:ext uri="{FF2B5EF4-FFF2-40B4-BE49-F238E27FC236}">
                      <a16:creationId xmlns:a16="http://schemas.microsoft.com/office/drawing/2014/main" id="{831D568F-FF66-4289-9F0A-C7D8A7F9EDA0}"/>
                    </a:ext>
                  </a:extLst>
                </p14:cNvPr>
                <p14:cNvContentPartPr/>
                <p14:nvPr/>
              </p14:nvContentPartPr>
              <p14:xfrm>
                <a:off x="6609533" y="5726400"/>
                <a:ext cx="100080" cy="10800"/>
              </p14:xfrm>
            </p:contentPart>
          </mc:Choice>
          <mc:Fallback>
            <p:pic>
              <p:nvPicPr>
                <p:cNvPr id="387" name="Freihand 386">
                  <a:extLst>
                    <a:ext uri="{FF2B5EF4-FFF2-40B4-BE49-F238E27FC236}">
                      <a16:creationId xmlns:a16="http://schemas.microsoft.com/office/drawing/2014/main" id="{831D568F-FF66-4289-9F0A-C7D8A7F9EDA0}"/>
                    </a:ext>
                  </a:extLst>
                </p:cNvPr>
                <p:cNvPicPr/>
                <p:nvPr/>
              </p:nvPicPr>
              <p:blipFill>
                <a:blip r:embed="rId157"/>
                <a:stretch>
                  <a:fillRect/>
                </a:stretch>
              </p:blipFill>
              <p:spPr>
                <a:xfrm>
                  <a:off x="6605213" y="5722080"/>
                  <a:ext cx="10872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388" name="Freihand 387">
                  <a:extLst>
                    <a:ext uri="{FF2B5EF4-FFF2-40B4-BE49-F238E27FC236}">
                      <a16:creationId xmlns:a16="http://schemas.microsoft.com/office/drawing/2014/main" id="{0B19345B-9000-4156-B40C-EC0716970625}"/>
                    </a:ext>
                  </a:extLst>
                </p14:cNvPr>
                <p14:cNvContentPartPr/>
                <p14:nvPr/>
              </p14:nvContentPartPr>
              <p14:xfrm>
                <a:off x="7080053" y="5669880"/>
                <a:ext cx="274680" cy="224280"/>
              </p14:xfrm>
            </p:contentPart>
          </mc:Choice>
          <mc:Fallback>
            <p:pic>
              <p:nvPicPr>
                <p:cNvPr id="388" name="Freihand 387">
                  <a:extLst>
                    <a:ext uri="{FF2B5EF4-FFF2-40B4-BE49-F238E27FC236}">
                      <a16:creationId xmlns:a16="http://schemas.microsoft.com/office/drawing/2014/main" id="{0B19345B-9000-4156-B40C-EC0716970625}"/>
                    </a:ext>
                  </a:extLst>
                </p:cNvPr>
                <p:cNvPicPr/>
                <p:nvPr/>
              </p:nvPicPr>
              <p:blipFill>
                <a:blip r:embed="rId159"/>
                <a:stretch>
                  <a:fillRect/>
                </a:stretch>
              </p:blipFill>
              <p:spPr>
                <a:xfrm>
                  <a:off x="7075733" y="5665560"/>
                  <a:ext cx="28332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389" name="Freihand 388">
                  <a:extLst>
                    <a:ext uri="{FF2B5EF4-FFF2-40B4-BE49-F238E27FC236}">
                      <a16:creationId xmlns:a16="http://schemas.microsoft.com/office/drawing/2014/main" id="{E4262BC6-A499-408A-AE7E-D0756ACC33CE}"/>
                    </a:ext>
                  </a:extLst>
                </p14:cNvPr>
                <p14:cNvContentPartPr/>
                <p14:nvPr/>
              </p14:nvContentPartPr>
              <p14:xfrm>
                <a:off x="7266533" y="5679240"/>
                <a:ext cx="360" cy="360"/>
              </p14:xfrm>
            </p:contentPart>
          </mc:Choice>
          <mc:Fallback>
            <p:pic>
              <p:nvPicPr>
                <p:cNvPr id="389" name="Freihand 388">
                  <a:extLst>
                    <a:ext uri="{FF2B5EF4-FFF2-40B4-BE49-F238E27FC236}">
                      <a16:creationId xmlns:a16="http://schemas.microsoft.com/office/drawing/2014/main" id="{E4262BC6-A499-408A-AE7E-D0756ACC33CE}"/>
                    </a:ext>
                  </a:extLst>
                </p:cNvPr>
                <p:cNvPicPr/>
                <p:nvPr/>
              </p:nvPicPr>
              <p:blipFill>
                <a:blip r:embed="rId50"/>
                <a:stretch>
                  <a:fillRect/>
                </a:stretch>
              </p:blipFill>
              <p:spPr>
                <a:xfrm>
                  <a:off x="7262213" y="56749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390" name="Freihand 389">
                  <a:extLst>
                    <a:ext uri="{FF2B5EF4-FFF2-40B4-BE49-F238E27FC236}">
                      <a16:creationId xmlns:a16="http://schemas.microsoft.com/office/drawing/2014/main" id="{CF8B88D0-CD47-492F-9F07-4A406A63F4B2}"/>
                    </a:ext>
                  </a:extLst>
                </p14:cNvPr>
                <p14:cNvContentPartPr/>
                <p14:nvPr/>
              </p14:nvContentPartPr>
              <p14:xfrm>
                <a:off x="7446893" y="5741520"/>
                <a:ext cx="311400" cy="153000"/>
              </p14:xfrm>
            </p:contentPart>
          </mc:Choice>
          <mc:Fallback>
            <p:pic>
              <p:nvPicPr>
                <p:cNvPr id="390" name="Freihand 389">
                  <a:extLst>
                    <a:ext uri="{FF2B5EF4-FFF2-40B4-BE49-F238E27FC236}">
                      <a16:creationId xmlns:a16="http://schemas.microsoft.com/office/drawing/2014/main" id="{CF8B88D0-CD47-492F-9F07-4A406A63F4B2}"/>
                    </a:ext>
                  </a:extLst>
                </p:cNvPr>
                <p:cNvPicPr/>
                <p:nvPr/>
              </p:nvPicPr>
              <p:blipFill>
                <a:blip r:embed="rId162"/>
                <a:stretch>
                  <a:fillRect/>
                </a:stretch>
              </p:blipFill>
              <p:spPr>
                <a:xfrm>
                  <a:off x="7442573" y="5737200"/>
                  <a:ext cx="32004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391" name="Freihand 390">
                  <a:extLst>
                    <a:ext uri="{FF2B5EF4-FFF2-40B4-BE49-F238E27FC236}">
                      <a16:creationId xmlns:a16="http://schemas.microsoft.com/office/drawing/2014/main" id="{E8F6A653-010C-4E47-91B6-C30048579C15}"/>
                    </a:ext>
                  </a:extLst>
                </p14:cNvPr>
                <p14:cNvContentPartPr/>
                <p14:nvPr/>
              </p14:nvContentPartPr>
              <p14:xfrm>
                <a:off x="7783853" y="5749080"/>
                <a:ext cx="63000" cy="145440"/>
              </p14:xfrm>
            </p:contentPart>
          </mc:Choice>
          <mc:Fallback>
            <p:pic>
              <p:nvPicPr>
                <p:cNvPr id="391" name="Freihand 390">
                  <a:extLst>
                    <a:ext uri="{FF2B5EF4-FFF2-40B4-BE49-F238E27FC236}">
                      <a16:creationId xmlns:a16="http://schemas.microsoft.com/office/drawing/2014/main" id="{E8F6A653-010C-4E47-91B6-C30048579C15}"/>
                    </a:ext>
                  </a:extLst>
                </p:cNvPr>
                <p:cNvPicPr/>
                <p:nvPr/>
              </p:nvPicPr>
              <p:blipFill>
                <a:blip r:embed="rId164"/>
                <a:stretch>
                  <a:fillRect/>
                </a:stretch>
              </p:blipFill>
              <p:spPr>
                <a:xfrm>
                  <a:off x="7779533" y="5744760"/>
                  <a:ext cx="716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392" name="Freihand 391">
                  <a:extLst>
                    <a:ext uri="{FF2B5EF4-FFF2-40B4-BE49-F238E27FC236}">
                      <a16:creationId xmlns:a16="http://schemas.microsoft.com/office/drawing/2014/main" id="{0B9011BD-8BEE-4513-B081-7F236942A2E3}"/>
                    </a:ext>
                  </a:extLst>
                </p14:cNvPr>
                <p14:cNvContentPartPr/>
                <p14:nvPr/>
              </p14:nvContentPartPr>
              <p14:xfrm>
                <a:off x="7836773" y="5678880"/>
                <a:ext cx="82440" cy="192600"/>
              </p14:xfrm>
            </p:contentPart>
          </mc:Choice>
          <mc:Fallback>
            <p:pic>
              <p:nvPicPr>
                <p:cNvPr id="392" name="Freihand 391">
                  <a:extLst>
                    <a:ext uri="{FF2B5EF4-FFF2-40B4-BE49-F238E27FC236}">
                      <a16:creationId xmlns:a16="http://schemas.microsoft.com/office/drawing/2014/main" id="{0B9011BD-8BEE-4513-B081-7F236942A2E3}"/>
                    </a:ext>
                  </a:extLst>
                </p:cNvPr>
                <p:cNvPicPr/>
                <p:nvPr/>
              </p:nvPicPr>
              <p:blipFill>
                <a:blip r:embed="rId166"/>
                <a:stretch>
                  <a:fillRect/>
                </a:stretch>
              </p:blipFill>
              <p:spPr>
                <a:xfrm>
                  <a:off x="7832453" y="5674560"/>
                  <a:ext cx="910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393" name="Freihand 392">
                  <a:extLst>
                    <a:ext uri="{FF2B5EF4-FFF2-40B4-BE49-F238E27FC236}">
                      <a16:creationId xmlns:a16="http://schemas.microsoft.com/office/drawing/2014/main" id="{6907B06E-AD36-4A83-A9AC-0C747F924B5A}"/>
                    </a:ext>
                  </a:extLst>
                </p14:cNvPr>
                <p14:cNvContentPartPr/>
                <p14:nvPr/>
              </p14:nvContentPartPr>
              <p14:xfrm>
                <a:off x="7954853" y="5740440"/>
                <a:ext cx="82800" cy="123480"/>
              </p14:xfrm>
            </p:contentPart>
          </mc:Choice>
          <mc:Fallback>
            <p:pic>
              <p:nvPicPr>
                <p:cNvPr id="393" name="Freihand 392">
                  <a:extLst>
                    <a:ext uri="{FF2B5EF4-FFF2-40B4-BE49-F238E27FC236}">
                      <a16:creationId xmlns:a16="http://schemas.microsoft.com/office/drawing/2014/main" id="{6907B06E-AD36-4A83-A9AC-0C747F924B5A}"/>
                    </a:ext>
                  </a:extLst>
                </p:cNvPr>
                <p:cNvPicPr/>
                <p:nvPr/>
              </p:nvPicPr>
              <p:blipFill>
                <a:blip r:embed="rId168"/>
                <a:stretch>
                  <a:fillRect/>
                </a:stretch>
              </p:blipFill>
              <p:spPr>
                <a:xfrm>
                  <a:off x="7950533" y="5736120"/>
                  <a:ext cx="914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394" name="Freihand 393">
                  <a:extLst>
                    <a:ext uri="{FF2B5EF4-FFF2-40B4-BE49-F238E27FC236}">
                      <a16:creationId xmlns:a16="http://schemas.microsoft.com/office/drawing/2014/main" id="{CE8263AC-88ED-404E-B13E-3E03909673F4}"/>
                    </a:ext>
                  </a:extLst>
                </p14:cNvPr>
                <p14:cNvContentPartPr/>
                <p14:nvPr/>
              </p14:nvContentPartPr>
              <p14:xfrm>
                <a:off x="5127053" y="6155520"/>
                <a:ext cx="84240" cy="173880"/>
              </p14:xfrm>
            </p:contentPart>
          </mc:Choice>
          <mc:Fallback>
            <p:pic>
              <p:nvPicPr>
                <p:cNvPr id="394" name="Freihand 393">
                  <a:extLst>
                    <a:ext uri="{FF2B5EF4-FFF2-40B4-BE49-F238E27FC236}">
                      <a16:creationId xmlns:a16="http://schemas.microsoft.com/office/drawing/2014/main" id="{CE8263AC-88ED-404E-B13E-3E03909673F4}"/>
                    </a:ext>
                  </a:extLst>
                </p:cNvPr>
                <p:cNvPicPr/>
                <p:nvPr/>
              </p:nvPicPr>
              <p:blipFill>
                <a:blip r:embed="rId170"/>
                <a:stretch>
                  <a:fillRect/>
                </a:stretch>
              </p:blipFill>
              <p:spPr>
                <a:xfrm>
                  <a:off x="5122733" y="6151200"/>
                  <a:ext cx="9288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395" name="Freihand 394">
                  <a:extLst>
                    <a:ext uri="{FF2B5EF4-FFF2-40B4-BE49-F238E27FC236}">
                      <a16:creationId xmlns:a16="http://schemas.microsoft.com/office/drawing/2014/main" id="{B8BEA841-0BB9-4DA0-8166-D5EFA45FE19D}"/>
                    </a:ext>
                  </a:extLst>
                </p14:cNvPr>
                <p14:cNvContentPartPr/>
                <p14:nvPr/>
              </p14:nvContentPartPr>
              <p14:xfrm>
                <a:off x="5221013" y="6099000"/>
                <a:ext cx="82080" cy="172080"/>
              </p14:xfrm>
            </p:contentPart>
          </mc:Choice>
          <mc:Fallback>
            <p:pic>
              <p:nvPicPr>
                <p:cNvPr id="395" name="Freihand 394">
                  <a:extLst>
                    <a:ext uri="{FF2B5EF4-FFF2-40B4-BE49-F238E27FC236}">
                      <a16:creationId xmlns:a16="http://schemas.microsoft.com/office/drawing/2014/main" id="{B8BEA841-0BB9-4DA0-8166-D5EFA45FE19D}"/>
                    </a:ext>
                  </a:extLst>
                </p:cNvPr>
                <p:cNvPicPr/>
                <p:nvPr/>
              </p:nvPicPr>
              <p:blipFill>
                <a:blip r:embed="rId172"/>
                <a:stretch>
                  <a:fillRect/>
                </a:stretch>
              </p:blipFill>
              <p:spPr>
                <a:xfrm>
                  <a:off x="5216693" y="6094680"/>
                  <a:ext cx="9072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396" name="Freihand 395">
                  <a:extLst>
                    <a:ext uri="{FF2B5EF4-FFF2-40B4-BE49-F238E27FC236}">
                      <a16:creationId xmlns:a16="http://schemas.microsoft.com/office/drawing/2014/main" id="{DDC8BCEC-AA38-4277-8CD5-64C52191069F}"/>
                    </a:ext>
                  </a:extLst>
                </p14:cNvPr>
                <p14:cNvContentPartPr/>
                <p14:nvPr/>
              </p14:nvContentPartPr>
              <p14:xfrm>
                <a:off x="5320373" y="6187200"/>
                <a:ext cx="109080" cy="104760"/>
              </p14:xfrm>
            </p:contentPart>
          </mc:Choice>
          <mc:Fallback>
            <p:pic>
              <p:nvPicPr>
                <p:cNvPr id="396" name="Freihand 395">
                  <a:extLst>
                    <a:ext uri="{FF2B5EF4-FFF2-40B4-BE49-F238E27FC236}">
                      <a16:creationId xmlns:a16="http://schemas.microsoft.com/office/drawing/2014/main" id="{DDC8BCEC-AA38-4277-8CD5-64C52191069F}"/>
                    </a:ext>
                  </a:extLst>
                </p:cNvPr>
                <p:cNvPicPr/>
                <p:nvPr/>
              </p:nvPicPr>
              <p:blipFill>
                <a:blip r:embed="rId174"/>
                <a:stretch>
                  <a:fillRect/>
                </a:stretch>
              </p:blipFill>
              <p:spPr>
                <a:xfrm>
                  <a:off x="5316053" y="6182880"/>
                  <a:ext cx="11772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397" name="Freihand 396">
                  <a:extLst>
                    <a:ext uri="{FF2B5EF4-FFF2-40B4-BE49-F238E27FC236}">
                      <a16:creationId xmlns:a16="http://schemas.microsoft.com/office/drawing/2014/main" id="{3EC34A80-565B-4F76-B58C-439512305B27}"/>
                    </a:ext>
                  </a:extLst>
                </p14:cNvPr>
                <p14:cNvContentPartPr/>
                <p14:nvPr/>
              </p14:nvContentPartPr>
              <p14:xfrm>
                <a:off x="5432693" y="6069840"/>
                <a:ext cx="257400" cy="211320"/>
              </p14:xfrm>
            </p:contentPart>
          </mc:Choice>
          <mc:Fallback>
            <p:pic>
              <p:nvPicPr>
                <p:cNvPr id="397" name="Freihand 396">
                  <a:extLst>
                    <a:ext uri="{FF2B5EF4-FFF2-40B4-BE49-F238E27FC236}">
                      <a16:creationId xmlns:a16="http://schemas.microsoft.com/office/drawing/2014/main" id="{3EC34A80-565B-4F76-B58C-439512305B27}"/>
                    </a:ext>
                  </a:extLst>
                </p:cNvPr>
                <p:cNvPicPr/>
                <p:nvPr/>
              </p:nvPicPr>
              <p:blipFill>
                <a:blip r:embed="rId176"/>
                <a:stretch>
                  <a:fillRect/>
                </a:stretch>
              </p:blipFill>
              <p:spPr>
                <a:xfrm>
                  <a:off x="5428373" y="6065520"/>
                  <a:ext cx="26604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398" name="Freihand 397">
                  <a:extLst>
                    <a:ext uri="{FF2B5EF4-FFF2-40B4-BE49-F238E27FC236}">
                      <a16:creationId xmlns:a16="http://schemas.microsoft.com/office/drawing/2014/main" id="{8FF49592-76AE-4DC9-B8EA-A38F01A97C1C}"/>
                    </a:ext>
                  </a:extLst>
                </p14:cNvPr>
                <p14:cNvContentPartPr/>
                <p14:nvPr/>
              </p14:nvContentPartPr>
              <p14:xfrm>
                <a:off x="5753093" y="6234000"/>
                <a:ext cx="15840" cy="32400"/>
              </p14:xfrm>
            </p:contentPart>
          </mc:Choice>
          <mc:Fallback>
            <p:pic>
              <p:nvPicPr>
                <p:cNvPr id="398" name="Freihand 397">
                  <a:extLst>
                    <a:ext uri="{FF2B5EF4-FFF2-40B4-BE49-F238E27FC236}">
                      <a16:creationId xmlns:a16="http://schemas.microsoft.com/office/drawing/2014/main" id="{8FF49592-76AE-4DC9-B8EA-A38F01A97C1C}"/>
                    </a:ext>
                  </a:extLst>
                </p:cNvPr>
                <p:cNvPicPr/>
                <p:nvPr/>
              </p:nvPicPr>
              <p:blipFill>
                <a:blip r:embed="rId178"/>
                <a:stretch>
                  <a:fillRect/>
                </a:stretch>
              </p:blipFill>
              <p:spPr>
                <a:xfrm>
                  <a:off x="5748773" y="6229680"/>
                  <a:ext cx="2448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399" name="Freihand 398">
                  <a:extLst>
                    <a:ext uri="{FF2B5EF4-FFF2-40B4-BE49-F238E27FC236}">
                      <a16:creationId xmlns:a16="http://schemas.microsoft.com/office/drawing/2014/main" id="{D15B228C-A539-404E-A634-1516FE44C123}"/>
                    </a:ext>
                  </a:extLst>
                </p14:cNvPr>
                <p14:cNvContentPartPr/>
                <p14:nvPr/>
              </p14:nvContentPartPr>
              <p14:xfrm>
                <a:off x="6001133" y="6127800"/>
                <a:ext cx="17280" cy="129960"/>
              </p14:xfrm>
            </p:contentPart>
          </mc:Choice>
          <mc:Fallback>
            <p:pic>
              <p:nvPicPr>
                <p:cNvPr id="399" name="Freihand 398">
                  <a:extLst>
                    <a:ext uri="{FF2B5EF4-FFF2-40B4-BE49-F238E27FC236}">
                      <a16:creationId xmlns:a16="http://schemas.microsoft.com/office/drawing/2014/main" id="{D15B228C-A539-404E-A634-1516FE44C123}"/>
                    </a:ext>
                  </a:extLst>
                </p:cNvPr>
                <p:cNvPicPr/>
                <p:nvPr/>
              </p:nvPicPr>
              <p:blipFill>
                <a:blip r:embed="rId180"/>
                <a:stretch>
                  <a:fillRect/>
                </a:stretch>
              </p:blipFill>
              <p:spPr>
                <a:xfrm>
                  <a:off x="5996813" y="6123480"/>
                  <a:ext cx="2592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400" name="Freihand 399">
                  <a:extLst>
                    <a:ext uri="{FF2B5EF4-FFF2-40B4-BE49-F238E27FC236}">
                      <a16:creationId xmlns:a16="http://schemas.microsoft.com/office/drawing/2014/main" id="{46F22CF7-8C9F-41F0-BF68-77BEFB42C9E3}"/>
                    </a:ext>
                  </a:extLst>
                </p14:cNvPr>
                <p14:cNvContentPartPr/>
                <p14:nvPr/>
              </p14:nvContentPartPr>
              <p14:xfrm>
                <a:off x="5892773" y="6099000"/>
                <a:ext cx="197280" cy="187200"/>
              </p14:xfrm>
            </p:contentPart>
          </mc:Choice>
          <mc:Fallback>
            <p:pic>
              <p:nvPicPr>
                <p:cNvPr id="400" name="Freihand 399">
                  <a:extLst>
                    <a:ext uri="{FF2B5EF4-FFF2-40B4-BE49-F238E27FC236}">
                      <a16:creationId xmlns:a16="http://schemas.microsoft.com/office/drawing/2014/main" id="{46F22CF7-8C9F-41F0-BF68-77BEFB42C9E3}"/>
                    </a:ext>
                  </a:extLst>
                </p:cNvPr>
                <p:cNvPicPr/>
                <p:nvPr/>
              </p:nvPicPr>
              <p:blipFill>
                <a:blip r:embed="rId182"/>
                <a:stretch>
                  <a:fillRect/>
                </a:stretch>
              </p:blipFill>
              <p:spPr>
                <a:xfrm>
                  <a:off x="5888453" y="6094680"/>
                  <a:ext cx="20592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401" name="Freihand 400">
                  <a:extLst>
                    <a:ext uri="{FF2B5EF4-FFF2-40B4-BE49-F238E27FC236}">
                      <a16:creationId xmlns:a16="http://schemas.microsoft.com/office/drawing/2014/main" id="{DFC1E705-B6AB-471E-B692-EDEC6AA41791}"/>
                    </a:ext>
                  </a:extLst>
                </p14:cNvPr>
                <p14:cNvContentPartPr/>
                <p14:nvPr/>
              </p14:nvContentPartPr>
              <p14:xfrm>
                <a:off x="6075293" y="6184680"/>
                <a:ext cx="121320" cy="86040"/>
              </p14:xfrm>
            </p:contentPart>
          </mc:Choice>
          <mc:Fallback>
            <p:pic>
              <p:nvPicPr>
                <p:cNvPr id="401" name="Freihand 400">
                  <a:extLst>
                    <a:ext uri="{FF2B5EF4-FFF2-40B4-BE49-F238E27FC236}">
                      <a16:creationId xmlns:a16="http://schemas.microsoft.com/office/drawing/2014/main" id="{DFC1E705-B6AB-471E-B692-EDEC6AA41791}"/>
                    </a:ext>
                  </a:extLst>
                </p:cNvPr>
                <p:cNvPicPr/>
                <p:nvPr/>
              </p:nvPicPr>
              <p:blipFill>
                <a:blip r:embed="rId184"/>
                <a:stretch>
                  <a:fillRect/>
                </a:stretch>
              </p:blipFill>
              <p:spPr>
                <a:xfrm>
                  <a:off x="6070973" y="6180360"/>
                  <a:ext cx="1299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402" name="Freihand 401">
                  <a:extLst>
                    <a:ext uri="{FF2B5EF4-FFF2-40B4-BE49-F238E27FC236}">
                      <a16:creationId xmlns:a16="http://schemas.microsoft.com/office/drawing/2014/main" id="{B4EE6EF8-C817-4A02-99CF-D3F26FEF8A2B}"/>
                    </a:ext>
                  </a:extLst>
                </p14:cNvPr>
                <p14:cNvContentPartPr/>
                <p14:nvPr/>
              </p14:nvContentPartPr>
              <p14:xfrm>
                <a:off x="6229373" y="6146520"/>
                <a:ext cx="158760" cy="126360"/>
              </p14:xfrm>
            </p:contentPart>
          </mc:Choice>
          <mc:Fallback>
            <p:pic>
              <p:nvPicPr>
                <p:cNvPr id="402" name="Freihand 401">
                  <a:extLst>
                    <a:ext uri="{FF2B5EF4-FFF2-40B4-BE49-F238E27FC236}">
                      <a16:creationId xmlns:a16="http://schemas.microsoft.com/office/drawing/2014/main" id="{B4EE6EF8-C817-4A02-99CF-D3F26FEF8A2B}"/>
                    </a:ext>
                  </a:extLst>
                </p:cNvPr>
                <p:cNvPicPr/>
                <p:nvPr/>
              </p:nvPicPr>
              <p:blipFill>
                <a:blip r:embed="rId186"/>
                <a:stretch>
                  <a:fillRect/>
                </a:stretch>
              </p:blipFill>
              <p:spPr>
                <a:xfrm>
                  <a:off x="6225053" y="6142200"/>
                  <a:ext cx="16740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403" name="Freihand 402">
                  <a:extLst>
                    <a:ext uri="{FF2B5EF4-FFF2-40B4-BE49-F238E27FC236}">
                      <a16:creationId xmlns:a16="http://schemas.microsoft.com/office/drawing/2014/main" id="{3005DE38-9669-427C-8293-E19FDDCDF503}"/>
                    </a:ext>
                  </a:extLst>
                </p14:cNvPr>
                <p14:cNvContentPartPr/>
                <p14:nvPr/>
              </p14:nvContentPartPr>
              <p14:xfrm>
                <a:off x="6403973" y="6162000"/>
                <a:ext cx="92520" cy="117360"/>
              </p14:xfrm>
            </p:contentPart>
          </mc:Choice>
          <mc:Fallback>
            <p:pic>
              <p:nvPicPr>
                <p:cNvPr id="403" name="Freihand 402">
                  <a:extLst>
                    <a:ext uri="{FF2B5EF4-FFF2-40B4-BE49-F238E27FC236}">
                      <a16:creationId xmlns:a16="http://schemas.microsoft.com/office/drawing/2014/main" id="{3005DE38-9669-427C-8293-E19FDDCDF503}"/>
                    </a:ext>
                  </a:extLst>
                </p:cNvPr>
                <p:cNvPicPr/>
                <p:nvPr/>
              </p:nvPicPr>
              <p:blipFill>
                <a:blip r:embed="rId188"/>
                <a:stretch>
                  <a:fillRect/>
                </a:stretch>
              </p:blipFill>
              <p:spPr>
                <a:xfrm>
                  <a:off x="6399653" y="6157680"/>
                  <a:ext cx="1011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404" name="Freihand 403">
                  <a:extLst>
                    <a:ext uri="{FF2B5EF4-FFF2-40B4-BE49-F238E27FC236}">
                      <a16:creationId xmlns:a16="http://schemas.microsoft.com/office/drawing/2014/main" id="{F6A07CF5-4124-48F5-96D9-151ED507B0C9}"/>
                    </a:ext>
                  </a:extLst>
                </p14:cNvPr>
                <p14:cNvContentPartPr/>
                <p14:nvPr/>
              </p14:nvContentPartPr>
              <p14:xfrm>
                <a:off x="6502973" y="6066240"/>
                <a:ext cx="328320" cy="176760"/>
              </p14:xfrm>
            </p:contentPart>
          </mc:Choice>
          <mc:Fallback>
            <p:pic>
              <p:nvPicPr>
                <p:cNvPr id="404" name="Freihand 403">
                  <a:extLst>
                    <a:ext uri="{FF2B5EF4-FFF2-40B4-BE49-F238E27FC236}">
                      <a16:creationId xmlns:a16="http://schemas.microsoft.com/office/drawing/2014/main" id="{F6A07CF5-4124-48F5-96D9-151ED507B0C9}"/>
                    </a:ext>
                  </a:extLst>
                </p:cNvPr>
                <p:cNvPicPr/>
                <p:nvPr/>
              </p:nvPicPr>
              <p:blipFill>
                <a:blip r:embed="rId190"/>
                <a:stretch>
                  <a:fillRect/>
                </a:stretch>
              </p:blipFill>
              <p:spPr>
                <a:xfrm>
                  <a:off x="6498653" y="6061920"/>
                  <a:ext cx="33696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405" name="Freihand 404">
                  <a:extLst>
                    <a:ext uri="{FF2B5EF4-FFF2-40B4-BE49-F238E27FC236}">
                      <a16:creationId xmlns:a16="http://schemas.microsoft.com/office/drawing/2014/main" id="{7A90994A-0C4D-41CD-ABF7-86D974E37959}"/>
                    </a:ext>
                  </a:extLst>
                </p14:cNvPr>
                <p14:cNvContentPartPr/>
                <p14:nvPr/>
              </p14:nvContentPartPr>
              <p14:xfrm>
                <a:off x="6799253" y="6037440"/>
                <a:ext cx="5760" cy="29520"/>
              </p14:xfrm>
            </p:contentPart>
          </mc:Choice>
          <mc:Fallback>
            <p:pic>
              <p:nvPicPr>
                <p:cNvPr id="405" name="Freihand 404">
                  <a:extLst>
                    <a:ext uri="{FF2B5EF4-FFF2-40B4-BE49-F238E27FC236}">
                      <a16:creationId xmlns:a16="http://schemas.microsoft.com/office/drawing/2014/main" id="{7A90994A-0C4D-41CD-ABF7-86D974E37959}"/>
                    </a:ext>
                  </a:extLst>
                </p:cNvPr>
                <p:cNvPicPr/>
                <p:nvPr/>
              </p:nvPicPr>
              <p:blipFill>
                <a:blip r:embed="rId192"/>
                <a:stretch>
                  <a:fillRect/>
                </a:stretch>
              </p:blipFill>
              <p:spPr>
                <a:xfrm>
                  <a:off x="6794933" y="6033120"/>
                  <a:ext cx="144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406" name="Freihand 405">
                  <a:extLst>
                    <a:ext uri="{FF2B5EF4-FFF2-40B4-BE49-F238E27FC236}">
                      <a16:creationId xmlns:a16="http://schemas.microsoft.com/office/drawing/2014/main" id="{202F76D5-8946-4ABE-9016-A38D522DCC4E}"/>
                    </a:ext>
                  </a:extLst>
                </p14:cNvPr>
                <p14:cNvContentPartPr/>
                <p14:nvPr/>
              </p14:nvContentPartPr>
              <p14:xfrm>
                <a:off x="6835253" y="6125640"/>
                <a:ext cx="201240" cy="79920"/>
              </p14:xfrm>
            </p:contentPart>
          </mc:Choice>
          <mc:Fallback>
            <p:pic>
              <p:nvPicPr>
                <p:cNvPr id="406" name="Freihand 405">
                  <a:extLst>
                    <a:ext uri="{FF2B5EF4-FFF2-40B4-BE49-F238E27FC236}">
                      <a16:creationId xmlns:a16="http://schemas.microsoft.com/office/drawing/2014/main" id="{202F76D5-8946-4ABE-9016-A38D522DCC4E}"/>
                    </a:ext>
                  </a:extLst>
                </p:cNvPr>
                <p:cNvPicPr/>
                <p:nvPr/>
              </p:nvPicPr>
              <p:blipFill>
                <a:blip r:embed="rId194"/>
                <a:stretch>
                  <a:fillRect/>
                </a:stretch>
              </p:blipFill>
              <p:spPr>
                <a:xfrm>
                  <a:off x="6830933" y="6121320"/>
                  <a:ext cx="2098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407" name="Freihand 406">
                  <a:extLst>
                    <a:ext uri="{FF2B5EF4-FFF2-40B4-BE49-F238E27FC236}">
                      <a16:creationId xmlns:a16="http://schemas.microsoft.com/office/drawing/2014/main" id="{6368DABB-3347-43EE-B069-8E68A81C841B}"/>
                    </a:ext>
                  </a:extLst>
                </p14:cNvPr>
                <p14:cNvContentPartPr/>
                <p14:nvPr/>
              </p14:nvContentPartPr>
              <p14:xfrm>
                <a:off x="7132613" y="6100800"/>
                <a:ext cx="241560" cy="157680"/>
              </p14:xfrm>
            </p:contentPart>
          </mc:Choice>
          <mc:Fallback>
            <p:pic>
              <p:nvPicPr>
                <p:cNvPr id="407" name="Freihand 406">
                  <a:extLst>
                    <a:ext uri="{FF2B5EF4-FFF2-40B4-BE49-F238E27FC236}">
                      <a16:creationId xmlns:a16="http://schemas.microsoft.com/office/drawing/2014/main" id="{6368DABB-3347-43EE-B069-8E68A81C841B}"/>
                    </a:ext>
                  </a:extLst>
                </p:cNvPr>
                <p:cNvPicPr/>
                <p:nvPr/>
              </p:nvPicPr>
              <p:blipFill>
                <a:blip r:embed="rId196"/>
                <a:stretch>
                  <a:fillRect/>
                </a:stretch>
              </p:blipFill>
              <p:spPr>
                <a:xfrm>
                  <a:off x="7128293" y="6096480"/>
                  <a:ext cx="25020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408" name="Freihand 407">
                  <a:extLst>
                    <a:ext uri="{FF2B5EF4-FFF2-40B4-BE49-F238E27FC236}">
                      <a16:creationId xmlns:a16="http://schemas.microsoft.com/office/drawing/2014/main" id="{8DE6B1FE-FFC4-4218-BEE5-4BD026158A0F}"/>
                    </a:ext>
                  </a:extLst>
                </p14:cNvPr>
                <p14:cNvContentPartPr/>
                <p14:nvPr/>
              </p14:nvContentPartPr>
              <p14:xfrm>
                <a:off x="7547693" y="6124560"/>
                <a:ext cx="109800" cy="227160"/>
              </p14:xfrm>
            </p:contentPart>
          </mc:Choice>
          <mc:Fallback>
            <p:pic>
              <p:nvPicPr>
                <p:cNvPr id="408" name="Freihand 407">
                  <a:extLst>
                    <a:ext uri="{FF2B5EF4-FFF2-40B4-BE49-F238E27FC236}">
                      <a16:creationId xmlns:a16="http://schemas.microsoft.com/office/drawing/2014/main" id="{8DE6B1FE-FFC4-4218-BEE5-4BD026158A0F}"/>
                    </a:ext>
                  </a:extLst>
                </p:cNvPr>
                <p:cNvPicPr/>
                <p:nvPr/>
              </p:nvPicPr>
              <p:blipFill>
                <a:blip r:embed="rId198"/>
                <a:stretch>
                  <a:fillRect/>
                </a:stretch>
              </p:blipFill>
              <p:spPr>
                <a:xfrm>
                  <a:off x="7543373" y="6120240"/>
                  <a:ext cx="11844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409" name="Freihand 408">
                  <a:extLst>
                    <a:ext uri="{FF2B5EF4-FFF2-40B4-BE49-F238E27FC236}">
                      <a16:creationId xmlns:a16="http://schemas.microsoft.com/office/drawing/2014/main" id="{D9B5C7A4-C621-49F2-9DB7-14044CB93ADC}"/>
                    </a:ext>
                  </a:extLst>
                </p14:cNvPr>
                <p14:cNvContentPartPr/>
                <p14:nvPr/>
              </p14:nvContentPartPr>
              <p14:xfrm>
                <a:off x="7684493" y="6110160"/>
                <a:ext cx="79560" cy="104400"/>
              </p14:xfrm>
            </p:contentPart>
          </mc:Choice>
          <mc:Fallback>
            <p:pic>
              <p:nvPicPr>
                <p:cNvPr id="409" name="Freihand 408">
                  <a:extLst>
                    <a:ext uri="{FF2B5EF4-FFF2-40B4-BE49-F238E27FC236}">
                      <a16:creationId xmlns:a16="http://schemas.microsoft.com/office/drawing/2014/main" id="{D9B5C7A4-C621-49F2-9DB7-14044CB93ADC}"/>
                    </a:ext>
                  </a:extLst>
                </p:cNvPr>
                <p:cNvPicPr/>
                <p:nvPr/>
              </p:nvPicPr>
              <p:blipFill>
                <a:blip r:embed="rId200"/>
                <a:stretch>
                  <a:fillRect/>
                </a:stretch>
              </p:blipFill>
              <p:spPr>
                <a:xfrm>
                  <a:off x="7680173" y="6105840"/>
                  <a:ext cx="882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410" name="Freihand 409">
                  <a:extLst>
                    <a:ext uri="{FF2B5EF4-FFF2-40B4-BE49-F238E27FC236}">
                      <a16:creationId xmlns:a16="http://schemas.microsoft.com/office/drawing/2014/main" id="{DC1155C0-BA27-48D6-9AE6-64B44007A773}"/>
                    </a:ext>
                  </a:extLst>
                </p14:cNvPr>
                <p14:cNvContentPartPr/>
                <p14:nvPr/>
              </p14:nvContentPartPr>
              <p14:xfrm>
                <a:off x="7784933" y="6121680"/>
                <a:ext cx="20880" cy="82080"/>
              </p14:xfrm>
            </p:contentPart>
          </mc:Choice>
          <mc:Fallback>
            <p:pic>
              <p:nvPicPr>
                <p:cNvPr id="410" name="Freihand 409">
                  <a:extLst>
                    <a:ext uri="{FF2B5EF4-FFF2-40B4-BE49-F238E27FC236}">
                      <a16:creationId xmlns:a16="http://schemas.microsoft.com/office/drawing/2014/main" id="{DC1155C0-BA27-48D6-9AE6-64B44007A773}"/>
                    </a:ext>
                  </a:extLst>
                </p:cNvPr>
                <p:cNvPicPr/>
                <p:nvPr/>
              </p:nvPicPr>
              <p:blipFill>
                <a:blip r:embed="rId202"/>
                <a:stretch>
                  <a:fillRect/>
                </a:stretch>
              </p:blipFill>
              <p:spPr>
                <a:xfrm>
                  <a:off x="7780613" y="6117360"/>
                  <a:ext cx="295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411" name="Freihand 410">
                  <a:extLst>
                    <a:ext uri="{FF2B5EF4-FFF2-40B4-BE49-F238E27FC236}">
                      <a16:creationId xmlns:a16="http://schemas.microsoft.com/office/drawing/2014/main" id="{8612FBFC-3317-4EB9-B8D7-61CDCB141C27}"/>
                    </a:ext>
                  </a:extLst>
                </p14:cNvPr>
                <p14:cNvContentPartPr/>
                <p14:nvPr/>
              </p14:nvContentPartPr>
              <p14:xfrm>
                <a:off x="7810133" y="6066960"/>
                <a:ext cx="18000" cy="15120"/>
              </p14:xfrm>
            </p:contentPart>
          </mc:Choice>
          <mc:Fallback>
            <p:pic>
              <p:nvPicPr>
                <p:cNvPr id="411" name="Freihand 410">
                  <a:extLst>
                    <a:ext uri="{FF2B5EF4-FFF2-40B4-BE49-F238E27FC236}">
                      <a16:creationId xmlns:a16="http://schemas.microsoft.com/office/drawing/2014/main" id="{8612FBFC-3317-4EB9-B8D7-61CDCB141C27}"/>
                    </a:ext>
                  </a:extLst>
                </p:cNvPr>
                <p:cNvPicPr/>
                <p:nvPr/>
              </p:nvPicPr>
              <p:blipFill>
                <a:blip r:embed="rId204"/>
                <a:stretch>
                  <a:fillRect/>
                </a:stretch>
              </p:blipFill>
              <p:spPr>
                <a:xfrm>
                  <a:off x="7805813" y="6062640"/>
                  <a:ext cx="2664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413" name="Freihand 412">
                  <a:extLst>
                    <a:ext uri="{FF2B5EF4-FFF2-40B4-BE49-F238E27FC236}">
                      <a16:creationId xmlns:a16="http://schemas.microsoft.com/office/drawing/2014/main" id="{E1D1B9E0-0981-4DED-9554-82AAB2C72FA2}"/>
                    </a:ext>
                  </a:extLst>
                </p14:cNvPr>
                <p14:cNvContentPartPr/>
                <p14:nvPr/>
              </p14:nvContentPartPr>
              <p14:xfrm>
                <a:off x="7867733" y="6037800"/>
                <a:ext cx="340560" cy="192240"/>
              </p14:xfrm>
            </p:contentPart>
          </mc:Choice>
          <mc:Fallback>
            <p:pic>
              <p:nvPicPr>
                <p:cNvPr id="413" name="Freihand 412">
                  <a:extLst>
                    <a:ext uri="{FF2B5EF4-FFF2-40B4-BE49-F238E27FC236}">
                      <a16:creationId xmlns:a16="http://schemas.microsoft.com/office/drawing/2014/main" id="{E1D1B9E0-0981-4DED-9554-82AAB2C72FA2}"/>
                    </a:ext>
                  </a:extLst>
                </p:cNvPr>
                <p:cNvPicPr/>
                <p:nvPr/>
              </p:nvPicPr>
              <p:blipFill>
                <a:blip r:embed="rId206"/>
                <a:stretch>
                  <a:fillRect/>
                </a:stretch>
              </p:blipFill>
              <p:spPr>
                <a:xfrm>
                  <a:off x="7863413" y="6033480"/>
                  <a:ext cx="34920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414" name="Freihand 413">
                  <a:extLst>
                    <a:ext uri="{FF2B5EF4-FFF2-40B4-BE49-F238E27FC236}">
                      <a16:creationId xmlns:a16="http://schemas.microsoft.com/office/drawing/2014/main" id="{2201D488-CA55-4BEF-87C1-78CF85B634B6}"/>
                    </a:ext>
                  </a:extLst>
                </p14:cNvPr>
                <p14:cNvContentPartPr/>
                <p14:nvPr/>
              </p14:nvContentPartPr>
              <p14:xfrm>
                <a:off x="5168453" y="6402480"/>
                <a:ext cx="15120" cy="178200"/>
              </p14:xfrm>
            </p:contentPart>
          </mc:Choice>
          <mc:Fallback>
            <p:pic>
              <p:nvPicPr>
                <p:cNvPr id="414" name="Freihand 413">
                  <a:extLst>
                    <a:ext uri="{FF2B5EF4-FFF2-40B4-BE49-F238E27FC236}">
                      <a16:creationId xmlns:a16="http://schemas.microsoft.com/office/drawing/2014/main" id="{2201D488-CA55-4BEF-87C1-78CF85B634B6}"/>
                    </a:ext>
                  </a:extLst>
                </p:cNvPr>
                <p:cNvPicPr/>
                <p:nvPr/>
              </p:nvPicPr>
              <p:blipFill>
                <a:blip r:embed="rId208"/>
                <a:stretch>
                  <a:fillRect/>
                </a:stretch>
              </p:blipFill>
              <p:spPr>
                <a:xfrm>
                  <a:off x="5164133" y="6398160"/>
                  <a:ext cx="237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415" name="Freihand 414">
                  <a:extLst>
                    <a:ext uri="{FF2B5EF4-FFF2-40B4-BE49-F238E27FC236}">
                      <a16:creationId xmlns:a16="http://schemas.microsoft.com/office/drawing/2014/main" id="{78EE8E6D-AF7B-496C-8E3B-157A0DEEFD9C}"/>
                    </a:ext>
                  </a:extLst>
                </p14:cNvPr>
                <p14:cNvContentPartPr/>
                <p14:nvPr/>
              </p14:nvContentPartPr>
              <p14:xfrm>
                <a:off x="5057213" y="6532440"/>
                <a:ext cx="210600" cy="83880"/>
              </p14:xfrm>
            </p:contentPart>
          </mc:Choice>
          <mc:Fallback>
            <p:pic>
              <p:nvPicPr>
                <p:cNvPr id="415" name="Freihand 414">
                  <a:extLst>
                    <a:ext uri="{FF2B5EF4-FFF2-40B4-BE49-F238E27FC236}">
                      <a16:creationId xmlns:a16="http://schemas.microsoft.com/office/drawing/2014/main" id="{78EE8E6D-AF7B-496C-8E3B-157A0DEEFD9C}"/>
                    </a:ext>
                  </a:extLst>
                </p:cNvPr>
                <p:cNvPicPr/>
                <p:nvPr/>
              </p:nvPicPr>
              <p:blipFill>
                <a:blip r:embed="rId210"/>
                <a:stretch>
                  <a:fillRect/>
                </a:stretch>
              </p:blipFill>
              <p:spPr>
                <a:xfrm>
                  <a:off x="5052893" y="6528120"/>
                  <a:ext cx="2192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416" name="Freihand 415">
                  <a:extLst>
                    <a:ext uri="{FF2B5EF4-FFF2-40B4-BE49-F238E27FC236}">
                      <a16:creationId xmlns:a16="http://schemas.microsoft.com/office/drawing/2014/main" id="{58049316-77C9-4C2E-8769-451DD6B1EC02}"/>
                    </a:ext>
                  </a:extLst>
                </p14:cNvPr>
                <p14:cNvContentPartPr/>
                <p14:nvPr/>
              </p14:nvContentPartPr>
              <p14:xfrm>
                <a:off x="5117333" y="6384480"/>
                <a:ext cx="163080" cy="10080"/>
              </p14:xfrm>
            </p:contentPart>
          </mc:Choice>
          <mc:Fallback>
            <p:pic>
              <p:nvPicPr>
                <p:cNvPr id="416" name="Freihand 415">
                  <a:extLst>
                    <a:ext uri="{FF2B5EF4-FFF2-40B4-BE49-F238E27FC236}">
                      <a16:creationId xmlns:a16="http://schemas.microsoft.com/office/drawing/2014/main" id="{58049316-77C9-4C2E-8769-451DD6B1EC02}"/>
                    </a:ext>
                  </a:extLst>
                </p:cNvPr>
                <p:cNvPicPr/>
                <p:nvPr/>
              </p:nvPicPr>
              <p:blipFill>
                <a:blip r:embed="rId212"/>
                <a:stretch>
                  <a:fillRect/>
                </a:stretch>
              </p:blipFill>
              <p:spPr>
                <a:xfrm>
                  <a:off x="5113013" y="6380160"/>
                  <a:ext cx="17172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417" name="Freihand 416">
                  <a:extLst>
                    <a:ext uri="{FF2B5EF4-FFF2-40B4-BE49-F238E27FC236}">
                      <a16:creationId xmlns:a16="http://schemas.microsoft.com/office/drawing/2014/main" id="{2A41BD20-AE52-4C4A-8E1A-CEEF86F6046F}"/>
                    </a:ext>
                  </a:extLst>
                </p14:cNvPr>
                <p14:cNvContentPartPr/>
                <p14:nvPr/>
              </p14:nvContentPartPr>
              <p14:xfrm>
                <a:off x="5277893" y="6493560"/>
                <a:ext cx="83160" cy="114840"/>
              </p14:xfrm>
            </p:contentPart>
          </mc:Choice>
          <mc:Fallback>
            <p:pic>
              <p:nvPicPr>
                <p:cNvPr id="417" name="Freihand 416">
                  <a:extLst>
                    <a:ext uri="{FF2B5EF4-FFF2-40B4-BE49-F238E27FC236}">
                      <a16:creationId xmlns:a16="http://schemas.microsoft.com/office/drawing/2014/main" id="{2A41BD20-AE52-4C4A-8E1A-CEEF86F6046F}"/>
                    </a:ext>
                  </a:extLst>
                </p:cNvPr>
                <p:cNvPicPr/>
                <p:nvPr/>
              </p:nvPicPr>
              <p:blipFill>
                <a:blip r:embed="rId214"/>
                <a:stretch>
                  <a:fillRect/>
                </a:stretch>
              </p:blipFill>
              <p:spPr>
                <a:xfrm>
                  <a:off x="5273573" y="6489240"/>
                  <a:ext cx="918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418" name="Freihand 417">
                  <a:extLst>
                    <a:ext uri="{FF2B5EF4-FFF2-40B4-BE49-F238E27FC236}">
                      <a16:creationId xmlns:a16="http://schemas.microsoft.com/office/drawing/2014/main" id="{22E63790-0C9C-4809-A9D7-191087CB38F1}"/>
                    </a:ext>
                  </a:extLst>
                </p14:cNvPr>
                <p14:cNvContentPartPr/>
                <p14:nvPr/>
              </p14:nvContentPartPr>
              <p14:xfrm>
                <a:off x="5376533" y="6487080"/>
                <a:ext cx="81360" cy="137160"/>
              </p14:xfrm>
            </p:contentPart>
          </mc:Choice>
          <mc:Fallback>
            <p:pic>
              <p:nvPicPr>
                <p:cNvPr id="418" name="Freihand 417">
                  <a:extLst>
                    <a:ext uri="{FF2B5EF4-FFF2-40B4-BE49-F238E27FC236}">
                      <a16:creationId xmlns:a16="http://schemas.microsoft.com/office/drawing/2014/main" id="{22E63790-0C9C-4809-A9D7-191087CB38F1}"/>
                    </a:ext>
                  </a:extLst>
                </p:cNvPr>
                <p:cNvPicPr/>
                <p:nvPr/>
              </p:nvPicPr>
              <p:blipFill>
                <a:blip r:embed="rId216"/>
                <a:stretch>
                  <a:fillRect/>
                </a:stretch>
              </p:blipFill>
              <p:spPr>
                <a:xfrm>
                  <a:off x="5372213" y="6482760"/>
                  <a:ext cx="900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419" name="Freihand 418">
                  <a:extLst>
                    <a:ext uri="{FF2B5EF4-FFF2-40B4-BE49-F238E27FC236}">
                      <a16:creationId xmlns:a16="http://schemas.microsoft.com/office/drawing/2014/main" id="{A32BA4A0-0DF1-4660-9BCA-58A1CAAA0440}"/>
                    </a:ext>
                  </a:extLst>
                </p14:cNvPr>
                <p14:cNvContentPartPr/>
                <p14:nvPr/>
              </p14:nvContentPartPr>
              <p14:xfrm>
                <a:off x="5471933" y="6495720"/>
                <a:ext cx="88200" cy="163440"/>
              </p14:xfrm>
            </p:contentPart>
          </mc:Choice>
          <mc:Fallback>
            <p:pic>
              <p:nvPicPr>
                <p:cNvPr id="419" name="Freihand 418">
                  <a:extLst>
                    <a:ext uri="{FF2B5EF4-FFF2-40B4-BE49-F238E27FC236}">
                      <a16:creationId xmlns:a16="http://schemas.microsoft.com/office/drawing/2014/main" id="{A32BA4A0-0DF1-4660-9BCA-58A1CAAA0440}"/>
                    </a:ext>
                  </a:extLst>
                </p:cNvPr>
                <p:cNvPicPr/>
                <p:nvPr/>
              </p:nvPicPr>
              <p:blipFill>
                <a:blip r:embed="rId218"/>
                <a:stretch>
                  <a:fillRect/>
                </a:stretch>
              </p:blipFill>
              <p:spPr>
                <a:xfrm>
                  <a:off x="5467613" y="6491400"/>
                  <a:ext cx="9684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420" name="Freihand 419">
                  <a:extLst>
                    <a:ext uri="{FF2B5EF4-FFF2-40B4-BE49-F238E27FC236}">
                      <a16:creationId xmlns:a16="http://schemas.microsoft.com/office/drawing/2014/main" id="{A3FAE976-8845-4778-ACAE-52C7045FB5C5}"/>
                    </a:ext>
                  </a:extLst>
                </p14:cNvPr>
                <p14:cNvContentPartPr/>
                <p14:nvPr/>
              </p14:nvContentPartPr>
              <p14:xfrm>
                <a:off x="5562293" y="6379800"/>
                <a:ext cx="143280" cy="234000"/>
              </p14:xfrm>
            </p:contentPart>
          </mc:Choice>
          <mc:Fallback>
            <p:pic>
              <p:nvPicPr>
                <p:cNvPr id="420" name="Freihand 419">
                  <a:extLst>
                    <a:ext uri="{FF2B5EF4-FFF2-40B4-BE49-F238E27FC236}">
                      <a16:creationId xmlns:a16="http://schemas.microsoft.com/office/drawing/2014/main" id="{A3FAE976-8845-4778-ACAE-52C7045FB5C5}"/>
                    </a:ext>
                  </a:extLst>
                </p:cNvPr>
                <p:cNvPicPr/>
                <p:nvPr/>
              </p:nvPicPr>
              <p:blipFill>
                <a:blip r:embed="rId220"/>
                <a:stretch>
                  <a:fillRect/>
                </a:stretch>
              </p:blipFill>
              <p:spPr>
                <a:xfrm>
                  <a:off x="5557973" y="6375480"/>
                  <a:ext cx="15192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421" name="Freihand 420">
                  <a:extLst>
                    <a:ext uri="{FF2B5EF4-FFF2-40B4-BE49-F238E27FC236}">
                      <a16:creationId xmlns:a16="http://schemas.microsoft.com/office/drawing/2014/main" id="{77C78D75-19E3-4B17-8F0D-47627CDB625B}"/>
                    </a:ext>
                  </a:extLst>
                </p14:cNvPr>
                <p14:cNvContentPartPr/>
                <p14:nvPr/>
              </p14:nvContentPartPr>
              <p14:xfrm>
                <a:off x="5723213" y="6413280"/>
                <a:ext cx="121680" cy="219600"/>
              </p14:xfrm>
            </p:contentPart>
          </mc:Choice>
          <mc:Fallback>
            <p:pic>
              <p:nvPicPr>
                <p:cNvPr id="421" name="Freihand 420">
                  <a:extLst>
                    <a:ext uri="{FF2B5EF4-FFF2-40B4-BE49-F238E27FC236}">
                      <a16:creationId xmlns:a16="http://schemas.microsoft.com/office/drawing/2014/main" id="{77C78D75-19E3-4B17-8F0D-47627CDB625B}"/>
                    </a:ext>
                  </a:extLst>
                </p:cNvPr>
                <p:cNvPicPr/>
                <p:nvPr/>
              </p:nvPicPr>
              <p:blipFill>
                <a:blip r:embed="rId222"/>
                <a:stretch>
                  <a:fillRect/>
                </a:stretch>
              </p:blipFill>
              <p:spPr>
                <a:xfrm>
                  <a:off x="5718893" y="6408960"/>
                  <a:ext cx="13032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422" name="Freihand 421">
                  <a:extLst>
                    <a:ext uri="{FF2B5EF4-FFF2-40B4-BE49-F238E27FC236}">
                      <a16:creationId xmlns:a16="http://schemas.microsoft.com/office/drawing/2014/main" id="{663CEEB0-C058-493E-822D-A851480966B4}"/>
                    </a:ext>
                  </a:extLst>
                </p14:cNvPr>
                <p14:cNvContentPartPr/>
                <p14:nvPr/>
              </p14:nvContentPartPr>
              <p14:xfrm>
                <a:off x="5835893" y="6451080"/>
                <a:ext cx="19800" cy="42840"/>
              </p14:xfrm>
            </p:contentPart>
          </mc:Choice>
          <mc:Fallback>
            <p:pic>
              <p:nvPicPr>
                <p:cNvPr id="422" name="Freihand 421">
                  <a:extLst>
                    <a:ext uri="{FF2B5EF4-FFF2-40B4-BE49-F238E27FC236}">
                      <a16:creationId xmlns:a16="http://schemas.microsoft.com/office/drawing/2014/main" id="{663CEEB0-C058-493E-822D-A851480966B4}"/>
                    </a:ext>
                  </a:extLst>
                </p:cNvPr>
                <p:cNvPicPr/>
                <p:nvPr/>
              </p:nvPicPr>
              <p:blipFill>
                <a:blip r:embed="rId224"/>
                <a:stretch>
                  <a:fillRect/>
                </a:stretch>
              </p:blipFill>
              <p:spPr>
                <a:xfrm>
                  <a:off x="5831573" y="6446760"/>
                  <a:ext cx="2844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423" name="Freihand 422">
                  <a:extLst>
                    <a:ext uri="{FF2B5EF4-FFF2-40B4-BE49-F238E27FC236}">
                      <a16:creationId xmlns:a16="http://schemas.microsoft.com/office/drawing/2014/main" id="{ADA23E4E-76B6-47E4-B372-90DC7BD0D242}"/>
                    </a:ext>
                  </a:extLst>
                </p14:cNvPr>
                <p14:cNvContentPartPr/>
                <p14:nvPr/>
              </p14:nvContentPartPr>
              <p14:xfrm>
                <a:off x="5865773" y="6517680"/>
                <a:ext cx="312480" cy="97560"/>
              </p14:xfrm>
            </p:contentPart>
          </mc:Choice>
          <mc:Fallback>
            <p:pic>
              <p:nvPicPr>
                <p:cNvPr id="423" name="Freihand 422">
                  <a:extLst>
                    <a:ext uri="{FF2B5EF4-FFF2-40B4-BE49-F238E27FC236}">
                      <a16:creationId xmlns:a16="http://schemas.microsoft.com/office/drawing/2014/main" id="{ADA23E4E-76B6-47E4-B372-90DC7BD0D242}"/>
                    </a:ext>
                  </a:extLst>
                </p:cNvPr>
                <p:cNvPicPr/>
                <p:nvPr/>
              </p:nvPicPr>
              <p:blipFill>
                <a:blip r:embed="rId226"/>
                <a:stretch>
                  <a:fillRect/>
                </a:stretch>
              </p:blipFill>
              <p:spPr>
                <a:xfrm>
                  <a:off x="5861453" y="6513360"/>
                  <a:ext cx="321120" cy="106200"/>
                </a:xfrm>
                <a:prstGeom prst="rect">
                  <a:avLst/>
                </a:prstGeom>
              </p:spPr>
            </p:pic>
          </mc:Fallback>
        </mc:AlternateContent>
      </p:grpSp>
      <p:grpSp>
        <p:nvGrpSpPr>
          <p:cNvPr id="438" name="Gruppieren 437">
            <a:extLst>
              <a:ext uri="{FF2B5EF4-FFF2-40B4-BE49-F238E27FC236}">
                <a16:creationId xmlns:a16="http://schemas.microsoft.com/office/drawing/2014/main" id="{F277EB2C-5DC5-4F05-82A8-35C3872D1927}"/>
              </a:ext>
            </a:extLst>
          </p:cNvPr>
          <p:cNvGrpSpPr/>
          <p:nvPr/>
        </p:nvGrpSpPr>
        <p:grpSpPr>
          <a:xfrm>
            <a:off x="6294533" y="6350640"/>
            <a:ext cx="1817640" cy="428400"/>
            <a:chOff x="6294533" y="6350640"/>
            <a:chExt cx="1817640" cy="428400"/>
          </a:xfrm>
        </p:grpSpPr>
        <mc:AlternateContent xmlns:mc="http://schemas.openxmlformats.org/markup-compatibility/2006">
          <mc:Choice xmlns:p14="http://schemas.microsoft.com/office/powerpoint/2010/main" Requires="p14">
            <p:contentPart p14:bwMode="auto" r:id="rId227">
              <p14:nvContentPartPr>
                <p14:cNvPr id="426" name="Freihand 425">
                  <a:extLst>
                    <a:ext uri="{FF2B5EF4-FFF2-40B4-BE49-F238E27FC236}">
                      <a16:creationId xmlns:a16="http://schemas.microsoft.com/office/drawing/2014/main" id="{F13F5553-7D4E-416A-A010-F394410F84EF}"/>
                    </a:ext>
                  </a:extLst>
                </p14:cNvPr>
                <p14:cNvContentPartPr/>
                <p14:nvPr/>
              </p14:nvContentPartPr>
              <p14:xfrm>
                <a:off x="6303173" y="6528120"/>
                <a:ext cx="12240" cy="15480"/>
              </p14:xfrm>
            </p:contentPart>
          </mc:Choice>
          <mc:Fallback>
            <p:pic>
              <p:nvPicPr>
                <p:cNvPr id="426" name="Freihand 425">
                  <a:extLst>
                    <a:ext uri="{FF2B5EF4-FFF2-40B4-BE49-F238E27FC236}">
                      <a16:creationId xmlns:a16="http://schemas.microsoft.com/office/drawing/2014/main" id="{F13F5553-7D4E-416A-A010-F394410F84EF}"/>
                    </a:ext>
                  </a:extLst>
                </p:cNvPr>
                <p:cNvPicPr/>
                <p:nvPr/>
              </p:nvPicPr>
              <p:blipFill>
                <a:blip r:embed="rId228"/>
                <a:stretch>
                  <a:fillRect/>
                </a:stretch>
              </p:blipFill>
              <p:spPr>
                <a:xfrm>
                  <a:off x="6298853" y="6523800"/>
                  <a:ext cx="208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427" name="Freihand 426">
                  <a:extLst>
                    <a:ext uri="{FF2B5EF4-FFF2-40B4-BE49-F238E27FC236}">
                      <a16:creationId xmlns:a16="http://schemas.microsoft.com/office/drawing/2014/main" id="{C56D8C5E-0A03-42B2-B86D-CD52C4E6F8D3}"/>
                    </a:ext>
                  </a:extLst>
                </p14:cNvPr>
                <p14:cNvContentPartPr/>
                <p14:nvPr/>
              </p14:nvContentPartPr>
              <p14:xfrm>
                <a:off x="6294533" y="6597960"/>
                <a:ext cx="12600" cy="46800"/>
              </p14:xfrm>
            </p:contentPart>
          </mc:Choice>
          <mc:Fallback>
            <p:pic>
              <p:nvPicPr>
                <p:cNvPr id="427" name="Freihand 426">
                  <a:extLst>
                    <a:ext uri="{FF2B5EF4-FFF2-40B4-BE49-F238E27FC236}">
                      <a16:creationId xmlns:a16="http://schemas.microsoft.com/office/drawing/2014/main" id="{C56D8C5E-0A03-42B2-B86D-CD52C4E6F8D3}"/>
                    </a:ext>
                  </a:extLst>
                </p:cNvPr>
                <p:cNvPicPr/>
                <p:nvPr/>
              </p:nvPicPr>
              <p:blipFill>
                <a:blip r:embed="rId230"/>
                <a:stretch>
                  <a:fillRect/>
                </a:stretch>
              </p:blipFill>
              <p:spPr>
                <a:xfrm>
                  <a:off x="6290213" y="6593640"/>
                  <a:ext cx="2124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428" name="Freihand 427">
                  <a:extLst>
                    <a:ext uri="{FF2B5EF4-FFF2-40B4-BE49-F238E27FC236}">
                      <a16:creationId xmlns:a16="http://schemas.microsoft.com/office/drawing/2014/main" id="{FC69DDF4-B13A-40BF-A699-311EAF5CDDC8}"/>
                    </a:ext>
                  </a:extLst>
                </p14:cNvPr>
                <p14:cNvContentPartPr/>
                <p14:nvPr/>
              </p14:nvContentPartPr>
              <p14:xfrm>
                <a:off x="6455453" y="6415080"/>
                <a:ext cx="125640" cy="212760"/>
              </p14:xfrm>
            </p:contentPart>
          </mc:Choice>
          <mc:Fallback>
            <p:pic>
              <p:nvPicPr>
                <p:cNvPr id="428" name="Freihand 427">
                  <a:extLst>
                    <a:ext uri="{FF2B5EF4-FFF2-40B4-BE49-F238E27FC236}">
                      <a16:creationId xmlns:a16="http://schemas.microsoft.com/office/drawing/2014/main" id="{FC69DDF4-B13A-40BF-A699-311EAF5CDDC8}"/>
                    </a:ext>
                  </a:extLst>
                </p:cNvPr>
                <p:cNvPicPr/>
                <p:nvPr/>
              </p:nvPicPr>
              <p:blipFill>
                <a:blip r:embed="rId232"/>
                <a:stretch>
                  <a:fillRect/>
                </a:stretch>
              </p:blipFill>
              <p:spPr>
                <a:xfrm>
                  <a:off x="6451133" y="6410760"/>
                  <a:ext cx="13428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429" name="Freihand 428">
                  <a:extLst>
                    <a:ext uri="{FF2B5EF4-FFF2-40B4-BE49-F238E27FC236}">
                      <a16:creationId xmlns:a16="http://schemas.microsoft.com/office/drawing/2014/main" id="{39762B31-46A6-47A6-8BB9-9776A091BBC4}"/>
                    </a:ext>
                  </a:extLst>
                </p14:cNvPr>
                <p14:cNvContentPartPr/>
                <p14:nvPr/>
              </p14:nvContentPartPr>
              <p14:xfrm>
                <a:off x="6600893" y="6485280"/>
                <a:ext cx="98640" cy="122400"/>
              </p14:xfrm>
            </p:contentPart>
          </mc:Choice>
          <mc:Fallback>
            <p:pic>
              <p:nvPicPr>
                <p:cNvPr id="429" name="Freihand 428">
                  <a:extLst>
                    <a:ext uri="{FF2B5EF4-FFF2-40B4-BE49-F238E27FC236}">
                      <a16:creationId xmlns:a16="http://schemas.microsoft.com/office/drawing/2014/main" id="{39762B31-46A6-47A6-8BB9-9776A091BBC4}"/>
                    </a:ext>
                  </a:extLst>
                </p:cNvPr>
                <p:cNvPicPr/>
                <p:nvPr/>
              </p:nvPicPr>
              <p:blipFill>
                <a:blip r:embed="rId234"/>
                <a:stretch>
                  <a:fillRect/>
                </a:stretch>
              </p:blipFill>
              <p:spPr>
                <a:xfrm>
                  <a:off x="6596573" y="6480960"/>
                  <a:ext cx="1072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431" name="Freihand 430">
                  <a:extLst>
                    <a:ext uri="{FF2B5EF4-FFF2-40B4-BE49-F238E27FC236}">
                      <a16:creationId xmlns:a16="http://schemas.microsoft.com/office/drawing/2014/main" id="{BDF602A0-1CF7-4602-A241-2427877FA89B}"/>
                    </a:ext>
                  </a:extLst>
                </p14:cNvPr>
                <p14:cNvContentPartPr/>
                <p14:nvPr/>
              </p14:nvContentPartPr>
              <p14:xfrm>
                <a:off x="6666773" y="6484920"/>
                <a:ext cx="237600" cy="128160"/>
              </p14:xfrm>
            </p:contentPart>
          </mc:Choice>
          <mc:Fallback>
            <p:pic>
              <p:nvPicPr>
                <p:cNvPr id="431" name="Freihand 430">
                  <a:extLst>
                    <a:ext uri="{FF2B5EF4-FFF2-40B4-BE49-F238E27FC236}">
                      <a16:creationId xmlns:a16="http://schemas.microsoft.com/office/drawing/2014/main" id="{BDF602A0-1CF7-4602-A241-2427877FA89B}"/>
                    </a:ext>
                  </a:extLst>
                </p:cNvPr>
                <p:cNvPicPr/>
                <p:nvPr/>
              </p:nvPicPr>
              <p:blipFill>
                <a:blip r:embed="rId236"/>
                <a:stretch>
                  <a:fillRect/>
                </a:stretch>
              </p:blipFill>
              <p:spPr>
                <a:xfrm>
                  <a:off x="6662453" y="6480600"/>
                  <a:ext cx="2462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432" name="Freihand 431">
                  <a:extLst>
                    <a:ext uri="{FF2B5EF4-FFF2-40B4-BE49-F238E27FC236}">
                      <a16:creationId xmlns:a16="http://schemas.microsoft.com/office/drawing/2014/main" id="{F0AD51F2-C50B-46B0-95A1-E2801498BA33}"/>
                    </a:ext>
                  </a:extLst>
                </p14:cNvPr>
                <p14:cNvContentPartPr/>
                <p14:nvPr/>
              </p14:nvContentPartPr>
              <p14:xfrm>
                <a:off x="6953333" y="6423360"/>
                <a:ext cx="344160" cy="190440"/>
              </p14:xfrm>
            </p:contentPart>
          </mc:Choice>
          <mc:Fallback>
            <p:pic>
              <p:nvPicPr>
                <p:cNvPr id="432" name="Freihand 431">
                  <a:extLst>
                    <a:ext uri="{FF2B5EF4-FFF2-40B4-BE49-F238E27FC236}">
                      <a16:creationId xmlns:a16="http://schemas.microsoft.com/office/drawing/2014/main" id="{F0AD51F2-C50B-46B0-95A1-E2801498BA33}"/>
                    </a:ext>
                  </a:extLst>
                </p:cNvPr>
                <p:cNvPicPr/>
                <p:nvPr/>
              </p:nvPicPr>
              <p:blipFill>
                <a:blip r:embed="rId238"/>
                <a:stretch>
                  <a:fillRect/>
                </a:stretch>
              </p:blipFill>
              <p:spPr>
                <a:xfrm>
                  <a:off x="6949013" y="6419040"/>
                  <a:ext cx="3528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433" name="Freihand 432">
                  <a:extLst>
                    <a:ext uri="{FF2B5EF4-FFF2-40B4-BE49-F238E27FC236}">
                      <a16:creationId xmlns:a16="http://schemas.microsoft.com/office/drawing/2014/main" id="{72E66D45-2816-4C70-8B0E-2104CDDB468E}"/>
                    </a:ext>
                  </a:extLst>
                </p14:cNvPr>
                <p14:cNvContentPartPr/>
                <p14:nvPr/>
              </p14:nvContentPartPr>
              <p14:xfrm>
                <a:off x="7293893" y="6445680"/>
                <a:ext cx="15120" cy="26280"/>
              </p14:xfrm>
            </p:contentPart>
          </mc:Choice>
          <mc:Fallback>
            <p:pic>
              <p:nvPicPr>
                <p:cNvPr id="433" name="Freihand 432">
                  <a:extLst>
                    <a:ext uri="{FF2B5EF4-FFF2-40B4-BE49-F238E27FC236}">
                      <a16:creationId xmlns:a16="http://schemas.microsoft.com/office/drawing/2014/main" id="{72E66D45-2816-4C70-8B0E-2104CDDB468E}"/>
                    </a:ext>
                  </a:extLst>
                </p:cNvPr>
                <p:cNvPicPr/>
                <p:nvPr/>
              </p:nvPicPr>
              <p:blipFill>
                <a:blip r:embed="rId240"/>
                <a:stretch>
                  <a:fillRect/>
                </a:stretch>
              </p:blipFill>
              <p:spPr>
                <a:xfrm>
                  <a:off x="7289573" y="6441360"/>
                  <a:ext cx="2376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434" name="Freihand 433">
                  <a:extLst>
                    <a:ext uri="{FF2B5EF4-FFF2-40B4-BE49-F238E27FC236}">
                      <a16:creationId xmlns:a16="http://schemas.microsoft.com/office/drawing/2014/main" id="{0502F6FA-802D-4E5C-89C3-9438AE1F7BC7}"/>
                    </a:ext>
                  </a:extLst>
                </p14:cNvPr>
                <p14:cNvContentPartPr/>
                <p14:nvPr/>
              </p14:nvContentPartPr>
              <p14:xfrm>
                <a:off x="7299653" y="6487080"/>
                <a:ext cx="60480" cy="263520"/>
              </p14:xfrm>
            </p:contentPart>
          </mc:Choice>
          <mc:Fallback>
            <p:pic>
              <p:nvPicPr>
                <p:cNvPr id="434" name="Freihand 433">
                  <a:extLst>
                    <a:ext uri="{FF2B5EF4-FFF2-40B4-BE49-F238E27FC236}">
                      <a16:creationId xmlns:a16="http://schemas.microsoft.com/office/drawing/2014/main" id="{0502F6FA-802D-4E5C-89C3-9438AE1F7BC7}"/>
                    </a:ext>
                  </a:extLst>
                </p:cNvPr>
                <p:cNvPicPr/>
                <p:nvPr/>
              </p:nvPicPr>
              <p:blipFill>
                <a:blip r:embed="rId242"/>
                <a:stretch>
                  <a:fillRect/>
                </a:stretch>
              </p:blipFill>
              <p:spPr>
                <a:xfrm>
                  <a:off x="7295333" y="6482760"/>
                  <a:ext cx="6912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435" name="Freihand 434">
                  <a:extLst>
                    <a:ext uri="{FF2B5EF4-FFF2-40B4-BE49-F238E27FC236}">
                      <a16:creationId xmlns:a16="http://schemas.microsoft.com/office/drawing/2014/main" id="{1FC83882-7EF1-4A77-B3BB-F4DAF31CAAEC}"/>
                    </a:ext>
                  </a:extLst>
                </p14:cNvPr>
                <p14:cNvContentPartPr/>
                <p14:nvPr/>
              </p14:nvContentPartPr>
              <p14:xfrm>
                <a:off x="7510253" y="6421920"/>
                <a:ext cx="415440" cy="183240"/>
              </p14:xfrm>
            </p:contentPart>
          </mc:Choice>
          <mc:Fallback>
            <p:pic>
              <p:nvPicPr>
                <p:cNvPr id="435" name="Freihand 434">
                  <a:extLst>
                    <a:ext uri="{FF2B5EF4-FFF2-40B4-BE49-F238E27FC236}">
                      <a16:creationId xmlns:a16="http://schemas.microsoft.com/office/drawing/2014/main" id="{1FC83882-7EF1-4A77-B3BB-F4DAF31CAAEC}"/>
                    </a:ext>
                  </a:extLst>
                </p:cNvPr>
                <p:cNvPicPr/>
                <p:nvPr/>
              </p:nvPicPr>
              <p:blipFill>
                <a:blip r:embed="rId244"/>
                <a:stretch>
                  <a:fillRect/>
                </a:stretch>
              </p:blipFill>
              <p:spPr>
                <a:xfrm>
                  <a:off x="7505933" y="6417600"/>
                  <a:ext cx="4240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436" name="Freihand 435">
                  <a:extLst>
                    <a:ext uri="{FF2B5EF4-FFF2-40B4-BE49-F238E27FC236}">
                      <a16:creationId xmlns:a16="http://schemas.microsoft.com/office/drawing/2014/main" id="{7B8DAAEA-BFD2-4EAE-B592-23F2DE7994EB}"/>
                    </a:ext>
                  </a:extLst>
                </p14:cNvPr>
                <p14:cNvContentPartPr/>
                <p14:nvPr/>
              </p14:nvContentPartPr>
              <p14:xfrm>
                <a:off x="6401093" y="6364320"/>
                <a:ext cx="41760" cy="414720"/>
              </p14:xfrm>
            </p:contentPart>
          </mc:Choice>
          <mc:Fallback>
            <p:pic>
              <p:nvPicPr>
                <p:cNvPr id="436" name="Freihand 435">
                  <a:extLst>
                    <a:ext uri="{FF2B5EF4-FFF2-40B4-BE49-F238E27FC236}">
                      <a16:creationId xmlns:a16="http://schemas.microsoft.com/office/drawing/2014/main" id="{7B8DAAEA-BFD2-4EAE-B592-23F2DE7994EB}"/>
                    </a:ext>
                  </a:extLst>
                </p:cNvPr>
                <p:cNvPicPr/>
                <p:nvPr/>
              </p:nvPicPr>
              <p:blipFill>
                <a:blip r:embed="rId246"/>
                <a:stretch>
                  <a:fillRect/>
                </a:stretch>
              </p:blipFill>
              <p:spPr>
                <a:xfrm>
                  <a:off x="6396773" y="6360000"/>
                  <a:ext cx="50400" cy="4233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437" name="Freihand 436">
                  <a:extLst>
                    <a:ext uri="{FF2B5EF4-FFF2-40B4-BE49-F238E27FC236}">
                      <a16:creationId xmlns:a16="http://schemas.microsoft.com/office/drawing/2014/main" id="{3718B889-6A28-4884-B102-757CC1FC7A76}"/>
                    </a:ext>
                  </a:extLst>
                </p14:cNvPr>
                <p14:cNvContentPartPr/>
                <p14:nvPr/>
              </p14:nvContentPartPr>
              <p14:xfrm>
                <a:off x="6382373" y="6350640"/>
                <a:ext cx="1729800" cy="416520"/>
              </p14:xfrm>
            </p:contentPart>
          </mc:Choice>
          <mc:Fallback>
            <p:pic>
              <p:nvPicPr>
                <p:cNvPr id="437" name="Freihand 436">
                  <a:extLst>
                    <a:ext uri="{FF2B5EF4-FFF2-40B4-BE49-F238E27FC236}">
                      <a16:creationId xmlns:a16="http://schemas.microsoft.com/office/drawing/2014/main" id="{3718B889-6A28-4884-B102-757CC1FC7A76}"/>
                    </a:ext>
                  </a:extLst>
                </p:cNvPr>
                <p:cNvPicPr/>
                <p:nvPr/>
              </p:nvPicPr>
              <p:blipFill>
                <a:blip r:embed="rId248"/>
                <a:stretch>
                  <a:fillRect/>
                </a:stretch>
              </p:blipFill>
              <p:spPr>
                <a:xfrm>
                  <a:off x="6378053" y="6346320"/>
                  <a:ext cx="1738440" cy="425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9">
            <p14:nvContentPartPr>
              <p14:cNvPr id="439" name="Freihand 438">
                <a:extLst>
                  <a:ext uri="{FF2B5EF4-FFF2-40B4-BE49-F238E27FC236}">
                    <a16:creationId xmlns:a16="http://schemas.microsoft.com/office/drawing/2014/main" id="{89CC9510-38D6-4F2A-BFF6-2CCE6E52C31F}"/>
                  </a:ext>
                </a:extLst>
              </p14:cNvPr>
              <p14:cNvContentPartPr/>
              <p14:nvPr/>
            </p14:nvContentPartPr>
            <p14:xfrm>
              <a:off x="8216213" y="1290120"/>
              <a:ext cx="3882240" cy="1548360"/>
            </p14:xfrm>
          </p:contentPart>
        </mc:Choice>
        <mc:Fallback>
          <p:pic>
            <p:nvPicPr>
              <p:cNvPr id="439" name="Freihand 438">
                <a:extLst>
                  <a:ext uri="{FF2B5EF4-FFF2-40B4-BE49-F238E27FC236}">
                    <a16:creationId xmlns:a16="http://schemas.microsoft.com/office/drawing/2014/main" id="{89CC9510-38D6-4F2A-BFF6-2CCE6E52C31F}"/>
                  </a:ext>
                </a:extLst>
              </p:cNvPr>
              <p:cNvPicPr/>
              <p:nvPr/>
            </p:nvPicPr>
            <p:blipFill>
              <a:blip r:embed="rId250"/>
              <a:stretch>
                <a:fillRect/>
              </a:stretch>
            </p:blipFill>
            <p:spPr>
              <a:xfrm>
                <a:off x="8211893" y="1285800"/>
                <a:ext cx="3890880" cy="15570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441" name="Freihand 440">
                <a:extLst>
                  <a:ext uri="{FF2B5EF4-FFF2-40B4-BE49-F238E27FC236}">
                    <a16:creationId xmlns:a16="http://schemas.microsoft.com/office/drawing/2014/main" id="{20E89756-5218-42CC-9BCE-B4E0C6869702}"/>
                  </a:ext>
                </a:extLst>
              </p14:cNvPr>
              <p14:cNvContentPartPr/>
              <p14:nvPr/>
            </p14:nvContentPartPr>
            <p14:xfrm>
              <a:off x="4045613" y="1584960"/>
              <a:ext cx="70920" cy="53280"/>
            </p14:xfrm>
          </p:contentPart>
        </mc:Choice>
        <mc:Fallback>
          <p:pic>
            <p:nvPicPr>
              <p:cNvPr id="441" name="Freihand 440">
                <a:extLst>
                  <a:ext uri="{FF2B5EF4-FFF2-40B4-BE49-F238E27FC236}">
                    <a16:creationId xmlns:a16="http://schemas.microsoft.com/office/drawing/2014/main" id="{20E89756-5218-42CC-9BCE-B4E0C6869702}"/>
                  </a:ext>
                </a:extLst>
              </p:cNvPr>
              <p:cNvPicPr/>
              <p:nvPr/>
            </p:nvPicPr>
            <p:blipFill>
              <a:blip r:embed="rId252"/>
              <a:stretch>
                <a:fillRect/>
              </a:stretch>
            </p:blipFill>
            <p:spPr>
              <a:xfrm>
                <a:off x="4041293" y="1580640"/>
                <a:ext cx="7956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442" name="Freihand 441">
                <a:extLst>
                  <a:ext uri="{FF2B5EF4-FFF2-40B4-BE49-F238E27FC236}">
                    <a16:creationId xmlns:a16="http://schemas.microsoft.com/office/drawing/2014/main" id="{8771D4CF-9F92-46F9-A398-1A6DFA86B9BC}"/>
                  </a:ext>
                </a:extLst>
              </p14:cNvPr>
              <p14:cNvContentPartPr/>
              <p14:nvPr/>
            </p14:nvContentPartPr>
            <p14:xfrm>
              <a:off x="3255773" y="2272920"/>
              <a:ext cx="360" cy="360"/>
            </p14:xfrm>
          </p:contentPart>
        </mc:Choice>
        <mc:Fallback>
          <p:pic>
            <p:nvPicPr>
              <p:cNvPr id="442" name="Freihand 441">
                <a:extLst>
                  <a:ext uri="{FF2B5EF4-FFF2-40B4-BE49-F238E27FC236}">
                    <a16:creationId xmlns:a16="http://schemas.microsoft.com/office/drawing/2014/main" id="{8771D4CF-9F92-46F9-A398-1A6DFA86B9BC}"/>
                  </a:ext>
                </a:extLst>
              </p:cNvPr>
              <p:cNvPicPr/>
              <p:nvPr/>
            </p:nvPicPr>
            <p:blipFill>
              <a:blip r:embed="rId50"/>
              <a:stretch>
                <a:fillRect/>
              </a:stretch>
            </p:blipFill>
            <p:spPr>
              <a:xfrm>
                <a:off x="3251453" y="2268600"/>
                <a:ext cx="9000" cy="9000"/>
              </a:xfrm>
              <a:prstGeom prst="rect">
                <a:avLst/>
              </a:prstGeom>
            </p:spPr>
          </p:pic>
        </mc:Fallback>
      </mc:AlternateContent>
      <p:grpSp>
        <p:nvGrpSpPr>
          <p:cNvPr id="446" name="Gruppieren 445">
            <a:extLst>
              <a:ext uri="{FF2B5EF4-FFF2-40B4-BE49-F238E27FC236}">
                <a16:creationId xmlns:a16="http://schemas.microsoft.com/office/drawing/2014/main" id="{04EBA9D0-7ED6-4E50-BDBF-281CE21074DD}"/>
              </a:ext>
            </a:extLst>
          </p:cNvPr>
          <p:cNvGrpSpPr/>
          <p:nvPr/>
        </p:nvGrpSpPr>
        <p:grpSpPr>
          <a:xfrm>
            <a:off x="3373853" y="2195520"/>
            <a:ext cx="1480680" cy="17640"/>
            <a:chOff x="3373853" y="2195520"/>
            <a:chExt cx="1480680" cy="17640"/>
          </a:xfrm>
        </p:grpSpPr>
        <mc:AlternateContent xmlns:mc="http://schemas.openxmlformats.org/markup-compatibility/2006">
          <mc:Choice xmlns:p14="http://schemas.microsoft.com/office/powerpoint/2010/main" Requires="p14">
            <p:contentPart p14:bwMode="auto" r:id="rId254">
              <p14:nvContentPartPr>
                <p14:cNvPr id="443" name="Freihand 442">
                  <a:extLst>
                    <a:ext uri="{FF2B5EF4-FFF2-40B4-BE49-F238E27FC236}">
                      <a16:creationId xmlns:a16="http://schemas.microsoft.com/office/drawing/2014/main" id="{265D99A4-96FC-4186-8C80-5C7A5B7B6931}"/>
                    </a:ext>
                  </a:extLst>
                </p14:cNvPr>
                <p14:cNvContentPartPr/>
                <p14:nvPr/>
              </p14:nvContentPartPr>
              <p14:xfrm>
                <a:off x="3373853" y="2207040"/>
                <a:ext cx="132480" cy="6120"/>
              </p14:xfrm>
            </p:contentPart>
          </mc:Choice>
          <mc:Fallback>
            <p:pic>
              <p:nvPicPr>
                <p:cNvPr id="443" name="Freihand 442">
                  <a:extLst>
                    <a:ext uri="{FF2B5EF4-FFF2-40B4-BE49-F238E27FC236}">
                      <a16:creationId xmlns:a16="http://schemas.microsoft.com/office/drawing/2014/main" id="{265D99A4-96FC-4186-8C80-5C7A5B7B6931}"/>
                    </a:ext>
                  </a:extLst>
                </p:cNvPr>
                <p:cNvPicPr/>
                <p:nvPr/>
              </p:nvPicPr>
              <p:blipFill>
                <a:blip r:embed="rId255"/>
                <a:stretch>
                  <a:fillRect/>
                </a:stretch>
              </p:blipFill>
              <p:spPr>
                <a:xfrm>
                  <a:off x="3369533" y="2202720"/>
                  <a:ext cx="14112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444" name="Freihand 443">
                  <a:extLst>
                    <a:ext uri="{FF2B5EF4-FFF2-40B4-BE49-F238E27FC236}">
                      <a16:creationId xmlns:a16="http://schemas.microsoft.com/office/drawing/2014/main" id="{80D9D045-A2A8-44E5-968D-A061193973A9}"/>
                    </a:ext>
                  </a:extLst>
                </p14:cNvPr>
                <p14:cNvContentPartPr/>
                <p14:nvPr/>
              </p14:nvContentPartPr>
              <p14:xfrm>
                <a:off x="3598133" y="2195520"/>
                <a:ext cx="520560" cy="16920"/>
              </p14:xfrm>
            </p:contentPart>
          </mc:Choice>
          <mc:Fallback>
            <p:pic>
              <p:nvPicPr>
                <p:cNvPr id="444" name="Freihand 443">
                  <a:extLst>
                    <a:ext uri="{FF2B5EF4-FFF2-40B4-BE49-F238E27FC236}">
                      <a16:creationId xmlns:a16="http://schemas.microsoft.com/office/drawing/2014/main" id="{80D9D045-A2A8-44E5-968D-A061193973A9}"/>
                    </a:ext>
                  </a:extLst>
                </p:cNvPr>
                <p:cNvPicPr/>
                <p:nvPr/>
              </p:nvPicPr>
              <p:blipFill>
                <a:blip r:embed="rId257"/>
                <a:stretch>
                  <a:fillRect/>
                </a:stretch>
              </p:blipFill>
              <p:spPr>
                <a:xfrm>
                  <a:off x="3593813" y="2191200"/>
                  <a:ext cx="52920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445" name="Freihand 444">
                  <a:extLst>
                    <a:ext uri="{FF2B5EF4-FFF2-40B4-BE49-F238E27FC236}">
                      <a16:creationId xmlns:a16="http://schemas.microsoft.com/office/drawing/2014/main" id="{0205F42A-D879-4F55-9AB4-9CC7CBACC220}"/>
                    </a:ext>
                  </a:extLst>
                </p14:cNvPr>
                <p14:cNvContentPartPr/>
                <p14:nvPr/>
              </p14:nvContentPartPr>
              <p14:xfrm>
                <a:off x="4184213" y="2196600"/>
                <a:ext cx="670320" cy="14400"/>
              </p14:xfrm>
            </p:contentPart>
          </mc:Choice>
          <mc:Fallback>
            <p:pic>
              <p:nvPicPr>
                <p:cNvPr id="445" name="Freihand 444">
                  <a:extLst>
                    <a:ext uri="{FF2B5EF4-FFF2-40B4-BE49-F238E27FC236}">
                      <a16:creationId xmlns:a16="http://schemas.microsoft.com/office/drawing/2014/main" id="{0205F42A-D879-4F55-9AB4-9CC7CBACC220}"/>
                    </a:ext>
                  </a:extLst>
                </p:cNvPr>
                <p:cNvPicPr/>
                <p:nvPr/>
              </p:nvPicPr>
              <p:blipFill>
                <a:blip r:embed="rId259"/>
                <a:stretch>
                  <a:fillRect/>
                </a:stretch>
              </p:blipFill>
              <p:spPr>
                <a:xfrm>
                  <a:off x="4179893" y="2192280"/>
                  <a:ext cx="678960" cy="23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60">
            <p14:nvContentPartPr>
              <p14:cNvPr id="480" name="Freihand 479">
                <a:extLst>
                  <a:ext uri="{FF2B5EF4-FFF2-40B4-BE49-F238E27FC236}">
                    <a16:creationId xmlns:a16="http://schemas.microsoft.com/office/drawing/2014/main" id="{10FB1EE9-05BA-46DB-A095-1B6DFFB4759B}"/>
                  </a:ext>
                </a:extLst>
              </p14:cNvPr>
              <p14:cNvContentPartPr/>
              <p14:nvPr/>
            </p14:nvContentPartPr>
            <p14:xfrm>
              <a:off x="3397613" y="2209560"/>
              <a:ext cx="1431000" cy="72000"/>
            </p14:xfrm>
          </p:contentPart>
        </mc:Choice>
        <mc:Fallback>
          <p:pic>
            <p:nvPicPr>
              <p:cNvPr id="480" name="Freihand 479">
                <a:extLst>
                  <a:ext uri="{FF2B5EF4-FFF2-40B4-BE49-F238E27FC236}">
                    <a16:creationId xmlns:a16="http://schemas.microsoft.com/office/drawing/2014/main" id="{10FB1EE9-05BA-46DB-A095-1B6DFFB4759B}"/>
                  </a:ext>
                </a:extLst>
              </p:cNvPr>
              <p:cNvPicPr/>
              <p:nvPr/>
            </p:nvPicPr>
            <p:blipFill>
              <a:blip r:embed="rId261"/>
              <a:stretch>
                <a:fillRect/>
              </a:stretch>
            </p:blipFill>
            <p:spPr>
              <a:xfrm>
                <a:off x="3393293" y="2205240"/>
                <a:ext cx="14396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613" name="Freihand 612">
                <a:extLst>
                  <a:ext uri="{FF2B5EF4-FFF2-40B4-BE49-F238E27FC236}">
                    <a16:creationId xmlns:a16="http://schemas.microsoft.com/office/drawing/2014/main" id="{23D58429-BD36-4462-A19F-9C9BF34A69FD}"/>
                  </a:ext>
                </a:extLst>
              </p14:cNvPr>
              <p14:cNvContentPartPr/>
              <p14:nvPr/>
            </p14:nvContentPartPr>
            <p14:xfrm>
              <a:off x="5248013" y="1372920"/>
              <a:ext cx="3664080" cy="1711440"/>
            </p14:xfrm>
          </p:contentPart>
        </mc:Choice>
        <mc:Fallback>
          <p:pic>
            <p:nvPicPr>
              <p:cNvPr id="613" name="Freihand 612">
                <a:extLst>
                  <a:ext uri="{FF2B5EF4-FFF2-40B4-BE49-F238E27FC236}">
                    <a16:creationId xmlns:a16="http://schemas.microsoft.com/office/drawing/2014/main" id="{23D58429-BD36-4462-A19F-9C9BF34A69FD}"/>
                  </a:ext>
                </a:extLst>
              </p:cNvPr>
              <p:cNvPicPr/>
              <p:nvPr/>
            </p:nvPicPr>
            <p:blipFill>
              <a:blip r:embed="rId263"/>
              <a:stretch>
                <a:fillRect/>
              </a:stretch>
            </p:blipFill>
            <p:spPr>
              <a:xfrm>
                <a:off x="5243693" y="1368600"/>
                <a:ext cx="3672720" cy="1720080"/>
              </a:xfrm>
              <a:prstGeom prst="rect">
                <a:avLst/>
              </a:prstGeom>
            </p:spPr>
          </p:pic>
        </mc:Fallback>
      </mc:AlternateContent>
      <p:grpSp>
        <p:nvGrpSpPr>
          <p:cNvPr id="616" name="Gruppieren 615">
            <a:extLst>
              <a:ext uri="{FF2B5EF4-FFF2-40B4-BE49-F238E27FC236}">
                <a16:creationId xmlns:a16="http://schemas.microsoft.com/office/drawing/2014/main" id="{BC5B2DBF-1DA6-4762-AB3C-E07B970350AC}"/>
              </a:ext>
            </a:extLst>
          </p:cNvPr>
          <p:cNvGrpSpPr/>
          <p:nvPr/>
        </p:nvGrpSpPr>
        <p:grpSpPr>
          <a:xfrm>
            <a:off x="3365933" y="611520"/>
            <a:ext cx="5523120" cy="4120920"/>
            <a:chOff x="3365933" y="611520"/>
            <a:chExt cx="5523120" cy="4120920"/>
          </a:xfrm>
        </p:grpSpPr>
        <mc:AlternateContent xmlns:mc="http://schemas.openxmlformats.org/markup-compatibility/2006">
          <mc:Choice xmlns:p14="http://schemas.microsoft.com/office/powerpoint/2010/main" Requires="p14">
            <p:contentPart p14:bwMode="auto" r:id="rId264">
              <p14:nvContentPartPr>
                <p14:cNvPr id="449" name="Freihand 448">
                  <a:extLst>
                    <a:ext uri="{FF2B5EF4-FFF2-40B4-BE49-F238E27FC236}">
                      <a16:creationId xmlns:a16="http://schemas.microsoft.com/office/drawing/2014/main" id="{FDF6E8FA-83D2-4F46-96D4-19FF05A42A1C}"/>
                    </a:ext>
                  </a:extLst>
                </p14:cNvPr>
                <p14:cNvContentPartPr/>
                <p14:nvPr/>
              </p14:nvContentPartPr>
              <p14:xfrm>
                <a:off x="4847693" y="2720760"/>
                <a:ext cx="51840" cy="798120"/>
              </p14:xfrm>
            </p:contentPart>
          </mc:Choice>
          <mc:Fallback>
            <p:pic>
              <p:nvPicPr>
                <p:cNvPr id="449" name="Freihand 448">
                  <a:extLst>
                    <a:ext uri="{FF2B5EF4-FFF2-40B4-BE49-F238E27FC236}">
                      <a16:creationId xmlns:a16="http://schemas.microsoft.com/office/drawing/2014/main" id="{FDF6E8FA-83D2-4F46-96D4-19FF05A42A1C}"/>
                    </a:ext>
                  </a:extLst>
                </p:cNvPr>
                <p:cNvPicPr/>
                <p:nvPr/>
              </p:nvPicPr>
              <p:blipFill>
                <a:blip r:embed="rId265"/>
                <a:stretch>
                  <a:fillRect/>
                </a:stretch>
              </p:blipFill>
              <p:spPr>
                <a:xfrm>
                  <a:off x="4843373" y="2716440"/>
                  <a:ext cx="60480" cy="80676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450" name="Freihand 449">
                  <a:extLst>
                    <a:ext uri="{FF2B5EF4-FFF2-40B4-BE49-F238E27FC236}">
                      <a16:creationId xmlns:a16="http://schemas.microsoft.com/office/drawing/2014/main" id="{42E20BB8-9FAB-426F-A9E4-B2122F3D4331}"/>
                    </a:ext>
                  </a:extLst>
                </p14:cNvPr>
                <p14:cNvContentPartPr/>
                <p14:nvPr/>
              </p14:nvContentPartPr>
              <p14:xfrm>
                <a:off x="4877933" y="3748560"/>
                <a:ext cx="18000" cy="295560"/>
              </p14:xfrm>
            </p:contentPart>
          </mc:Choice>
          <mc:Fallback>
            <p:pic>
              <p:nvPicPr>
                <p:cNvPr id="450" name="Freihand 449">
                  <a:extLst>
                    <a:ext uri="{FF2B5EF4-FFF2-40B4-BE49-F238E27FC236}">
                      <a16:creationId xmlns:a16="http://schemas.microsoft.com/office/drawing/2014/main" id="{42E20BB8-9FAB-426F-A9E4-B2122F3D4331}"/>
                    </a:ext>
                  </a:extLst>
                </p:cNvPr>
                <p:cNvPicPr/>
                <p:nvPr/>
              </p:nvPicPr>
              <p:blipFill>
                <a:blip r:embed="rId267"/>
                <a:stretch>
                  <a:fillRect/>
                </a:stretch>
              </p:blipFill>
              <p:spPr>
                <a:xfrm>
                  <a:off x="4873613" y="3744240"/>
                  <a:ext cx="2664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452" name="Freihand 451">
                  <a:extLst>
                    <a:ext uri="{FF2B5EF4-FFF2-40B4-BE49-F238E27FC236}">
                      <a16:creationId xmlns:a16="http://schemas.microsoft.com/office/drawing/2014/main" id="{82F9B145-E18A-46D7-813D-3C2D84C5D04A}"/>
                    </a:ext>
                  </a:extLst>
                </p14:cNvPr>
                <p14:cNvContentPartPr/>
                <p14:nvPr/>
              </p14:nvContentPartPr>
              <p14:xfrm>
                <a:off x="5035973" y="4235640"/>
                <a:ext cx="131040" cy="204840"/>
              </p14:xfrm>
            </p:contentPart>
          </mc:Choice>
          <mc:Fallback>
            <p:pic>
              <p:nvPicPr>
                <p:cNvPr id="452" name="Freihand 451">
                  <a:extLst>
                    <a:ext uri="{FF2B5EF4-FFF2-40B4-BE49-F238E27FC236}">
                      <a16:creationId xmlns:a16="http://schemas.microsoft.com/office/drawing/2014/main" id="{82F9B145-E18A-46D7-813D-3C2D84C5D04A}"/>
                    </a:ext>
                  </a:extLst>
                </p:cNvPr>
                <p:cNvPicPr/>
                <p:nvPr/>
              </p:nvPicPr>
              <p:blipFill>
                <a:blip r:embed="rId269"/>
                <a:stretch>
                  <a:fillRect/>
                </a:stretch>
              </p:blipFill>
              <p:spPr>
                <a:xfrm>
                  <a:off x="5031653" y="4231320"/>
                  <a:ext cx="13968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453" name="Freihand 452">
                  <a:extLst>
                    <a:ext uri="{FF2B5EF4-FFF2-40B4-BE49-F238E27FC236}">
                      <a16:creationId xmlns:a16="http://schemas.microsoft.com/office/drawing/2014/main" id="{4E1F3308-09D1-4157-B81B-964E93B960E4}"/>
                    </a:ext>
                  </a:extLst>
                </p14:cNvPr>
                <p14:cNvContentPartPr/>
                <p14:nvPr/>
              </p14:nvContentPartPr>
              <p14:xfrm>
                <a:off x="4950653" y="4152840"/>
                <a:ext cx="218160" cy="150840"/>
              </p14:xfrm>
            </p:contentPart>
          </mc:Choice>
          <mc:Fallback>
            <p:pic>
              <p:nvPicPr>
                <p:cNvPr id="453" name="Freihand 452">
                  <a:extLst>
                    <a:ext uri="{FF2B5EF4-FFF2-40B4-BE49-F238E27FC236}">
                      <a16:creationId xmlns:a16="http://schemas.microsoft.com/office/drawing/2014/main" id="{4E1F3308-09D1-4157-B81B-964E93B960E4}"/>
                    </a:ext>
                  </a:extLst>
                </p:cNvPr>
                <p:cNvPicPr/>
                <p:nvPr/>
              </p:nvPicPr>
              <p:blipFill>
                <a:blip r:embed="rId271"/>
                <a:stretch>
                  <a:fillRect/>
                </a:stretch>
              </p:blipFill>
              <p:spPr>
                <a:xfrm>
                  <a:off x="4946333" y="4148520"/>
                  <a:ext cx="22680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455" name="Freihand 454">
                  <a:extLst>
                    <a:ext uri="{FF2B5EF4-FFF2-40B4-BE49-F238E27FC236}">
                      <a16:creationId xmlns:a16="http://schemas.microsoft.com/office/drawing/2014/main" id="{769C8CE8-B1C1-4E46-8F7E-41CE5C4344D2}"/>
                    </a:ext>
                  </a:extLst>
                </p14:cNvPr>
                <p14:cNvContentPartPr/>
                <p14:nvPr/>
              </p14:nvContentPartPr>
              <p14:xfrm>
                <a:off x="5073773" y="4539840"/>
                <a:ext cx="93600" cy="66240"/>
              </p14:xfrm>
            </p:contentPart>
          </mc:Choice>
          <mc:Fallback>
            <p:pic>
              <p:nvPicPr>
                <p:cNvPr id="455" name="Freihand 454">
                  <a:extLst>
                    <a:ext uri="{FF2B5EF4-FFF2-40B4-BE49-F238E27FC236}">
                      <a16:creationId xmlns:a16="http://schemas.microsoft.com/office/drawing/2014/main" id="{769C8CE8-B1C1-4E46-8F7E-41CE5C4344D2}"/>
                    </a:ext>
                  </a:extLst>
                </p:cNvPr>
                <p:cNvPicPr/>
                <p:nvPr/>
              </p:nvPicPr>
              <p:blipFill>
                <a:blip r:embed="rId273"/>
                <a:stretch>
                  <a:fillRect/>
                </a:stretch>
              </p:blipFill>
              <p:spPr>
                <a:xfrm>
                  <a:off x="5069453" y="4535520"/>
                  <a:ext cx="1022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456" name="Freihand 455">
                  <a:extLst>
                    <a:ext uri="{FF2B5EF4-FFF2-40B4-BE49-F238E27FC236}">
                      <a16:creationId xmlns:a16="http://schemas.microsoft.com/office/drawing/2014/main" id="{AAAE8DBB-AD4C-4E6E-84B0-CD4DE46C93D7}"/>
                    </a:ext>
                  </a:extLst>
                </p14:cNvPr>
                <p14:cNvContentPartPr/>
                <p14:nvPr/>
              </p14:nvContentPartPr>
              <p14:xfrm>
                <a:off x="5112653" y="4546680"/>
                <a:ext cx="61920" cy="161280"/>
              </p14:xfrm>
            </p:contentPart>
          </mc:Choice>
          <mc:Fallback>
            <p:pic>
              <p:nvPicPr>
                <p:cNvPr id="456" name="Freihand 455">
                  <a:extLst>
                    <a:ext uri="{FF2B5EF4-FFF2-40B4-BE49-F238E27FC236}">
                      <a16:creationId xmlns:a16="http://schemas.microsoft.com/office/drawing/2014/main" id="{AAAE8DBB-AD4C-4E6E-84B0-CD4DE46C93D7}"/>
                    </a:ext>
                  </a:extLst>
                </p:cNvPr>
                <p:cNvPicPr/>
                <p:nvPr/>
              </p:nvPicPr>
              <p:blipFill>
                <a:blip r:embed="rId275"/>
                <a:stretch>
                  <a:fillRect/>
                </a:stretch>
              </p:blipFill>
              <p:spPr>
                <a:xfrm>
                  <a:off x="5108333" y="4542360"/>
                  <a:ext cx="7056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457" name="Freihand 456">
                  <a:extLst>
                    <a:ext uri="{FF2B5EF4-FFF2-40B4-BE49-F238E27FC236}">
                      <a16:creationId xmlns:a16="http://schemas.microsoft.com/office/drawing/2014/main" id="{E266A877-C3E5-40EE-B134-BC0A51D444FE}"/>
                    </a:ext>
                  </a:extLst>
                </p14:cNvPr>
                <p14:cNvContentPartPr/>
                <p14:nvPr/>
              </p14:nvContentPartPr>
              <p14:xfrm>
                <a:off x="5201933" y="4448040"/>
                <a:ext cx="95760" cy="145800"/>
              </p14:xfrm>
            </p:contentPart>
          </mc:Choice>
          <mc:Fallback>
            <p:pic>
              <p:nvPicPr>
                <p:cNvPr id="457" name="Freihand 456">
                  <a:extLst>
                    <a:ext uri="{FF2B5EF4-FFF2-40B4-BE49-F238E27FC236}">
                      <a16:creationId xmlns:a16="http://schemas.microsoft.com/office/drawing/2014/main" id="{E266A877-C3E5-40EE-B134-BC0A51D444FE}"/>
                    </a:ext>
                  </a:extLst>
                </p:cNvPr>
                <p:cNvPicPr/>
                <p:nvPr/>
              </p:nvPicPr>
              <p:blipFill>
                <a:blip r:embed="rId277"/>
                <a:stretch>
                  <a:fillRect/>
                </a:stretch>
              </p:blipFill>
              <p:spPr>
                <a:xfrm>
                  <a:off x="5197613" y="4443720"/>
                  <a:ext cx="1044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458" name="Freihand 457">
                  <a:extLst>
                    <a:ext uri="{FF2B5EF4-FFF2-40B4-BE49-F238E27FC236}">
                      <a16:creationId xmlns:a16="http://schemas.microsoft.com/office/drawing/2014/main" id="{E89F6DD5-03BE-4457-B380-27799AC6FD48}"/>
                    </a:ext>
                  </a:extLst>
                </p14:cNvPr>
                <p14:cNvContentPartPr/>
                <p14:nvPr/>
              </p14:nvContentPartPr>
              <p14:xfrm>
                <a:off x="5318933" y="4483680"/>
                <a:ext cx="64080" cy="205920"/>
              </p14:xfrm>
            </p:contentPart>
          </mc:Choice>
          <mc:Fallback>
            <p:pic>
              <p:nvPicPr>
                <p:cNvPr id="458" name="Freihand 457">
                  <a:extLst>
                    <a:ext uri="{FF2B5EF4-FFF2-40B4-BE49-F238E27FC236}">
                      <a16:creationId xmlns:a16="http://schemas.microsoft.com/office/drawing/2014/main" id="{E89F6DD5-03BE-4457-B380-27799AC6FD48}"/>
                    </a:ext>
                  </a:extLst>
                </p:cNvPr>
                <p:cNvPicPr/>
                <p:nvPr/>
              </p:nvPicPr>
              <p:blipFill>
                <a:blip r:embed="rId279"/>
                <a:stretch>
                  <a:fillRect/>
                </a:stretch>
              </p:blipFill>
              <p:spPr>
                <a:xfrm>
                  <a:off x="5314613" y="4479360"/>
                  <a:ext cx="7272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459" name="Freihand 458">
                  <a:extLst>
                    <a:ext uri="{FF2B5EF4-FFF2-40B4-BE49-F238E27FC236}">
                      <a16:creationId xmlns:a16="http://schemas.microsoft.com/office/drawing/2014/main" id="{B045D095-4189-47C2-BD38-8A1DD148E6CD}"/>
                    </a:ext>
                  </a:extLst>
                </p14:cNvPr>
                <p14:cNvContentPartPr/>
                <p14:nvPr/>
              </p14:nvContentPartPr>
              <p14:xfrm>
                <a:off x="5435213" y="4472160"/>
                <a:ext cx="97560" cy="148680"/>
              </p14:xfrm>
            </p:contentPart>
          </mc:Choice>
          <mc:Fallback>
            <p:pic>
              <p:nvPicPr>
                <p:cNvPr id="459" name="Freihand 458">
                  <a:extLst>
                    <a:ext uri="{FF2B5EF4-FFF2-40B4-BE49-F238E27FC236}">
                      <a16:creationId xmlns:a16="http://schemas.microsoft.com/office/drawing/2014/main" id="{B045D095-4189-47C2-BD38-8A1DD148E6CD}"/>
                    </a:ext>
                  </a:extLst>
                </p:cNvPr>
                <p:cNvPicPr/>
                <p:nvPr/>
              </p:nvPicPr>
              <p:blipFill>
                <a:blip r:embed="rId281"/>
                <a:stretch>
                  <a:fillRect/>
                </a:stretch>
              </p:blipFill>
              <p:spPr>
                <a:xfrm>
                  <a:off x="5430893" y="4467840"/>
                  <a:ext cx="1062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460" name="Freihand 459">
                  <a:extLst>
                    <a:ext uri="{FF2B5EF4-FFF2-40B4-BE49-F238E27FC236}">
                      <a16:creationId xmlns:a16="http://schemas.microsoft.com/office/drawing/2014/main" id="{414F02F8-5671-4423-8553-34E6531F55C9}"/>
                    </a:ext>
                  </a:extLst>
                </p14:cNvPr>
                <p14:cNvContentPartPr/>
                <p14:nvPr/>
              </p14:nvContentPartPr>
              <p14:xfrm>
                <a:off x="5505773" y="4556760"/>
                <a:ext cx="47520" cy="65160"/>
              </p14:xfrm>
            </p:contentPart>
          </mc:Choice>
          <mc:Fallback>
            <p:pic>
              <p:nvPicPr>
                <p:cNvPr id="460" name="Freihand 459">
                  <a:extLst>
                    <a:ext uri="{FF2B5EF4-FFF2-40B4-BE49-F238E27FC236}">
                      <a16:creationId xmlns:a16="http://schemas.microsoft.com/office/drawing/2014/main" id="{414F02F8-5671-4423-8553-34E6531F55C9}"/>
                    </a:ext>
                  </a:extLst>
                </p:cNvPr>
                <p:cNvPicPr/>
                <p:nvPr/>
              </p:nvPicPr>
              <p:blipFill>
                <a:blip r:embed="rId283"/>
                <a:stretch>
                  <a:fillRect/>
                </a:stretch>
              </p:blipFill>
              <p:spPr>
                <a:xfrm>
                  <a:off x="5501453" y="4552440"/>
                  <a:ext cx="5616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461" name="Freihand 460">
                  <a:extLst>
                    <a:ext uri="{FF2B5EF4-FFF2-40B4-BE49-F238E27FC236}">
                      <a16:creationId xmlns:a16="http://schemas.microsoft.com/office/drawing/2014/main" id="{F9DAC64C-DFE8-49C9-9402-63F27A7B1D15}"/>
                    </a:ext>
                  </a:extLst>
                </p14:cNvPr>
                <p14:cNvContentPartPr/>
                <p14:nvPr/>
              </p14:nvContentPartPr>
              <p14:xfrm>
                <a:off x="5572013" y="4534800"/>
                <a:ext cx="250920" cy="197640"/>
              </p14:xfrm>
            </p:contentPart>
          </mc:Choice>
          <mc:Fallback>
            <p:pic>
              <p:nvPicPr>
                <p:cNvPr id="461" name="Freihand 460">
                  <a:extLst>
                    <a:ext uri="{FF2B5EF4-FFF2-40B4-BE49-F238E27FC236}">
                      <a16:creationId xmlns:a16="http://schemas.microsoft.com/office/drawing/2014/main" id="{F9DAC64C-DFE8-49C9-9402-63F27A7B1D15}"/>
                    </a:ext>
                  </a:extLst>
                </p:cNvPr>
                <p:cNvPicPr/>
                <p:nvPr/>
              </p:nvPicPr>
              <p:blipFill>
                <a:blip r:embed="rId285"/>
                <a:stretch>
                  <a:fillRect/>
                </a:stretch>
              </p:blipFill>
              <p:spPr>
                <a:xfrm>
                  <a:off x="5567693" y="4530480"/>
                  <a:ext cx="25956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462" name="Freihand 461">
                  <a:extLst>
                    <a:ext uri="{FF2B5EF4-FFF2-40B4-BE49-F238E27FC236}">
                      <a16:creationId xmlns:a16="http://schemas.microsoft.com/office/drawing/2014/main" id="{FC58511B-24E4-43A8-80E8-2DE585FBF33E}"/>
                    </a:ext>
                  </a:extLst>
                </p14:cNvPr>
                <p14:cNvContentPartPr/>
                <p14:nvPr/>
              </p14:nvContentPartPr>
              <p14:xfrm>
                <a:off x="5845253" y="4548120"/>
                <a:ext cx="63000" cy="65160"/>
              </p14:xfrm>
            </p:contentPart>
          </mc:Choice>
          <mc:Fallback>
            <p:pic>
              <p:nvPicPr>
                <p:cNvPr id="462" name="Freihand 461">
                  <a:extLst>
                    <a:ext uri="{FF2B5EF4-FFF2-40B4-BE49-F238E27FC236}">
                      <a16:creationId xmlns:a16="http://schemas.microsoft.com/office/drawing/2014/main" id="{FC58511B-24E4-43A8-80E8-2DE585FBF33E}"/>
                    </a:ext>
                  </a:extLst>
                </p:cNvPr>
                <p:cNvPicPr/>
                <p:nvPr/>
              </p:nvPicPr>
              <p:blipFill>
                <a:blip r:embed="rId287"/>
                <a:stretch>
                  <a:fillRect/>
                </a:stretch>
              </p:blipFill>
              <p:spPr>
                <a:xfrm>
                  <a:off x="5840933" y="4543800"/>
                  <a:ext cx="7164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463" name="Freihand 462">
                  <a:extLst>
                    <a:ext uri="{FF2B5EF4-FFF2-40B4-BE49-F238E27FC236}">
                      <a16:creationId xmlns:a16="http://schemas.microsoft.com/office/drawing/2014/main" id="{D439A131-9FC9-4FE9-B7D8-141149A1254C}"/>
                    </a:ext>
                  </a:extLst>
                </p14:cNvPr>
                <p14:cNvContentPartPr/>
                <p14:nvPr/>
              </p14:nvContentPartPr>
              <p14:xfrm>
                <a:off x="5913653" y="4537320"/>
                <a:ext cx="61920" cy="71280"/>
              </p14:xfrm>
            </p:contentPart>
          </mc:Choice>
          <mc:Fallback>
            <p:pic>
              <p:nvPicPr>
                <p:cNvPr id="463" name="Freihand 462">
                  <a:extLst>
                    <a:ext uri="{FF2B5EF4-FFF2-40B4-BE49-F238E27FC236}">
                      <a16:creationId xmlns:a16="http://schemas.microsoft.com/office/drawing/2014/main" id="{D439A131-9FC9-4FE9-B7D8-141149A1254C}"/>
                    </a:ext>
                  </a:extLst>
                </p:cNvPr>
                <p:cNvPicPr/>
                <p:nvPr/>
              </p:nvPicPr>
              <p:blipFill>
                <a:blip r:embed="rId289"/>
                <a:stretch>
                  <a:fillRect/>
                </a:stretch>
              </p:blipFill>
              <p:spPr>
                <a:xfrm>
                  <a:off x="5909333" y="4533000"/>
                  <a:ext cx="7056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464" name="Freihand 463">
                  <a:extLst>
                    <a:ext uri="{FF2B5EF4-FFF2-40B4-BE49-F238E27FC236}">
                      <a16:creationId xmlns:a16="http://schemas.microsoft.com/office/drawing/2014/main" id="{7DBA1FA3-AFFF-4A59-852B-536E8D918C58}"/>
                    </a:ext>
                  </a:extLst>
                </p14:cNvPr>
                <p14:cNvContentPartPr/>
                <p14:nvPr/>
              </p14:nvContentPartPr>
              <p14:xfrm>
                <a:off x="5999693" y="4526520"/>
                <a:ext cx="10440" cy="54000"/>
              </p14:xfrm>
            </p:contentPart>
          </mc:Choice>
          <mc:Fallback>
            <p:pic>
              <p:nvPicPr>
                <p:cNvPr id="464" name="Freihand 463">
                  <a:extLst>
                    <a:ext uri="{FF2B5EF4-FFF2-40B4-BE49-F238E27FC236}">
                      <a16:creationId xmlns:a16="http://schemas.microsoft.com/office/drawing/2014/main" id="{7DBA1FA3-AFFF-4A59-852B-536E8D918C58}"/>
                    </a:ext>
                  </a:extLst>
                </p:cNvPr>
                <p:cNvPicPr/>
                <p:nvPr/>
              </p:nvPicPr>
              <p:blipFill>
                <a:blip r:embed="rId291"/>
                <a:stretch>
                  <a:fillRect/>
                </a:stretch>
              </p:blipFill>
              <p:spPr>
                <a:xfrm>
                  <a:off x="5995373" y="4522200"/>
                  <a:ext cx="190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465" name="Freihand 464">
                  <a:extLst>
                    <a:ext uri="{FF2B5EF4-FFF2-40B4-BE49-F238E27FC236}">
                      <a16:creationId xmlns:a16="http://schemas.microsoft.com/office/drawing/2014/main" id="{FC66B9D9-6C16-4280-81D0-FEC3F415C676}"/>
                    </a:ext>
                  </a:extLst>
                </p14:cNvPr>
                <p14:cNvContentPartPr/>
                <p14:nvPr/>
              </p14:nvContentPartPr>
              <p14:xfrm>
                <a:off x="5993573" y="4486200"/>
                <a:ext cx="13680" cy="15480"/>
              </p14:xfrm>
            </p:contentPart>
          </mc:Choice>
          <mc:Fallback>
            <p:pic>
              <p:nvPicPr>
                <p:cNvPr id="465" name="Freihand 464">
                  <a:extLst>
                    <a:ext uri="{FF2B5EF4-FFF2-40B4-BE49-F238E27FC236}">
                      <a16:creationId xmlns:a16="http://schemas.microsoft.com/office/drawing/2014/main" id="{FC66B9D9-6C16-4280-81D0-FEC3F415C676}"/>
                    </a:ext>
                  </a:extLst>
                </p:cNvPr>
                <p:cNvPicPr/>
                <p:nvPr/>
              </p:nvPicPr>
              <p:blipFill>
                <a:blip r:embed="rId293"/>
                <a:stretch>
                  <a:fillRect/>
                </a:stretch>
              </p:blipFill>
              <p:spPr>
                <a:xfrm>
                  <a:off x="5989253" y="4481880"/>
                  <a:ext cx="2232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466" name="Freihand 465">
                  <a:extLst>
                    <a:ext uri="{FF2B5EF4-FFF2-40B4-BE49-F238E27FC236}">
                      <a16:creationId xmlns:a16="http://schemas.microsoft.com/office/drawing/2014/main" id="{C68BC98B-0199-47B2-A189-E04C04C970DF}"/>
                    </a:ext>
                  </a:extLst>
                </p14:cNvPr>
                <p14:cNvContentPartPr/>
                <p14:nvPr/>
              </p14:nvContentPartPr>
              <p14:xfrm>
                <a:off x="6034613" y="4539120"/>
                <a:ext cx="166320" cy="22320"/>
              </p14:xfrm>
            </p:contentPart>
          </mc:Choice>
          <mc:Fallback>
            <p:pic>
              <p:nvPicPr>
                <p:cNvPr id="466" name="Freihand 465">
                  <a:extLst>
                    <a:ext uri="{FF2B5EF4-FFF2-40B4-BE49-F238E27FC236}">
                      <a16:creationId xmlns:a16="http://schemas.microsoft.com/office/drawing/2014/main" id="{C68BC98B-0199-47B2-A189-E04C04C970DF}"/>
                    </a:ext>
                  </a:extLst>
                </p:cNvPr>
                <p:cNvPicPr/>
                <p:nvPr/>
              </p:nvPicPr>
              <p:blipFill>
                <a:blip r:embed="rId295"/>
                <a:stretch>
                  <a:fillRect/>
                </a:stretch>
              </p:blipFill>
              <p:spPr>
                <a:xfrm>
                  <a:off x="6030293" y="4534800"/>
                  <a:ext cx="17496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467" name="Freihand 466">
                  <a:extLst>
                    <a:ext uri="{FF2B5EF4-FFF2-40B4-BE49-F238E27FC236}">
                      <a16:creationId xmlns:a16="http://schemas.microsoft.com/office/drawing/2014/main" id="{96D9C301-862E-4D9A-8FB7-5CB07F4A5E4C}"/>
                    </a:ext>
                  </a:extLst>
                </p14:cNvPr>
                <p14:cNvContentPartPr/>
                <p14:nvPr/>
              </p14:nvContentPartPr>
              <p14:xfrm>
                <a:off x="6223613" y="4465320"/>
                <a:ext cx="33480" cy="97920"/>
              </p14:xfrm>
            </p:contentPart>
          </mc:Choice>
          <mc:Fallback>
            <p:pic>
              <p:nvPicPr>
                <p:cNvPr id="467" name="Freihand 466">
                  <a:extLst>
                    <a:ext uri="{FF2B5EF4-FFF2-40B4-BE49-F238E27FC236}">
                      <a16:creationId xmlns:a16="http://schemas.microsoft.com/office/drawing/2014/main" id="{96D9C301-862E-4D9A-8FB7-5CB07F4A5E4C}"/>
                    </a:ext>
                  </a:extLst>
                </p:cNvPr>
                <p:cNvPicPr/>
                <p:nvPr/>
              </p:nvPicPr>
              <p:blipFill>
                <a:blip r:embed="rId297"/>
                <a:stretch>
                  <a:fillRect/>
                </a:stretch>
              </p:blipFill>
              <p:spPr>
                <a:xfrm>
                  <a:off x="6219293" y="4461000"/>
                  <a:ext cx="421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468" name="Freihand 467">
                  <a:extLst>
                    <a:ext uri="{FF2B5EF4-FFF2-40B4-BE49-F238E27FC236}">
                      <a16:creationId xmlns:a16="http://schemas.microsoft.com/office/drawing/2014/main" id="{413F2DEE-4471-423C-BEFD-7EBF0A2BF5FE}"/>
                    </a:ext>
                  </a:extLst>
                </p14:cNvPr>
                <p14:cNvContentPartPr/>
                <p14:nvPr/>
              </p14:nvContentPartPr>
              <p14:xfrm>
                <a:off x="6260693" y="4494480"/>
                <a:ext cx="75600" cy="78120"/>
              </p14:xfrm>
            </p:contentPart>
          </mc:Choice>
          <mc:Fallback>
            <p:pic>
              <p:nvPicPr>
                <p:cNvPr id="468" name="Freihand 467">
                  <a:extLst>
                    <a:ext uri="{FF2B5EF4-FFF2-40B4-BE49-F238E27FC236}">
                      <a16:creationId xmlns:a16="http://schemas.microsoft.com/office/drawing/2014/main" id="{413F2DEE-4471-423C-BEFD-7EBF0A2BF5FE}"/>
                    </a:ext>
                  </a:extLst>
                </p:cNvPr>
                <p:cNvPicPr/>
                <p:nvPr/>
              </p:nvPicPr>
              <p:blipFill>
                <a:blip r:embed="rId299"/>
                <a:stretch>
                  <a:fillRect/>
                </a:stretch>
              </p:blipFill>
              <p:spPr>
                <a:xfrm>
                  <a:off x="6256373" y="4490160"/>
                  <a:ext cx="8424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469" name="Freihand 468">
                  <a:extLst>
                    <a:ext uri="{FF2B5EF4-FFF2-40B4-BE49-F238E27FC236}">
                      <a16:creationId xmlns:a16="http://schemas.microsoft.com/office/drawing/2014/main" id="{A9E349A7-7CD0-4817-9C13-60113FE8FD91}"/>
                    </a:ext>
                  </a:extLst>
                </p14:cNvPr>
                <p14:cNvContentPartPr/>
                <p14:nvPr/>
              </p14:nvContentPartPr>
              <p14:xfrm>
                <a:off x="6347813" y="4437240"/>
                <a:ext cx="246600" cy="118440"/>
              </p14:xfrm>
            </p:contentPart>
          </mc:Choice>
          <mc:Fallback>
            <p:pic>
              <p:nvPicPr>
                <p:cNvPr id="469" name="Freihand 468">
                  <a:extLst>
                    <a:ext uri="{FF2B5EF4-FFF2-40B4-BE49-F238E27FC236}">
                      <a16:creationId xmlns:a16="http://schemas.microsoft.com/office/drawing/2014/main" id="{A9E349A7-7CD0-4817-9C13-60113FE8FD91}"/>
                    </a:ext>
                  </a:extLst>
                </p:cNvPr>
                <p:cNvPicPr/>
                <p:nvPr/>
              </p:nvPicPr>
              <p:blipFill>
                <a:blip r:embed="rId301"/>
                <a:stretch>
                  <a:fillRect/>
                </a:stretch>
              </p:blipFill>
              <p:spPr>
                <a:xfrm>
                  <a:off x="6343493" y="4432920"/>
                  <a:ext cx="2552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470" name="Freihand 469">
                  <a:extLst>
                    <a:ext uri="{FF2B5EF4-FFF2-40B4-BE49-F238E27FC236}">
                      <a16:creationId xmlns:a16="http://schemas.microsoft.com/office/drawing/2014/main" id="{60AB2C92-5F18-48DA-AB10-D3ECD90C9F70}"/>
                    </a:ext>
                  </a:extLst>
                </p14:cNvPr>
                <p14:cNvContentPartPr/>
                <p14:nvPr/>
              </p14:nvContentPartPr>
              <p14:xfrm>
                <a:off x="6689453" y="4394400"/>
                <a:ext cx="149400" cy="157680"/>
              </p14:xfrm>
            </p:contentPart>
          </mc:Choice>
          <mc:Fallback>
            <p:pic>
              <p:nvPicPr>
                <p:cNvPr id="470" name="Freihand 469">
                  <a:extLst>
                    <a:ext uri="{FF2B5EF4-FFF2-40B4-BE49-F238E27FC236}">
                      <a16:creationId xmlns:a16="http://schemas.microsoft.com/office/drawing/2014/main" id="{60AB2C92-5F18-48DA-AB10-D3ECD90C9F70}"/>
                    </a:ext>
                  </a:extLst>
                </p:cNvPr>
                <p:cNvPicPr/>
                <p:nvPr/>
              </p:nvPicPr>
              <p:blipFill>
                <a:blip r:embed="rId303"/>
                <a:stretch>
                  <a:fillRect/>
                </a:stretch>
              </p:blipFill>
              <p:spPr>
                <a:xfrm>
                  <a:off x="6685133" y="4390080"/>
                  <a:ext cx="15804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471" name="Freihand 470">
                  <a:extLst>
                    <a:ext uri="{FF2B5EF4-FFF2-40B4-BE49-F238E27FC236}">
                      <a16:creationId xmlns:a16="http://schemas.microsoft.com/office/drawing/2014/main" id="{5754437E-C916-4EA8-89A4-E2F86531114F}"/>
                    </a:ext>
                  </a:extLst>
                </p14:cNvPr>
                <p14:cNvContentPartPr/>
                <p14:nvPr/>
              </p14:nvContentPartPr>
              <p14:xfrm>
                <a:off x="6852173" y="4441560"/>
                <a:ext cx="138600" cy="71280"/>
              </p14:xfrm>
            </p:contentPart>
          </mc:Choice>
          <mc:Fallback>
            <p:pic>
              <p:nvPicPr>
                <p:cNvPr id="471" name="Freihand 470">
                  <a:extLst>
                    <a:ext uri="{FF2B5EF4-FFF2-40B4-BE49-F238E27FC236}">
                      <a16:creationId xmlns:a16="http://schemas.microsoft.com/office/drawing/2014/main" id="{5754437E-C916-4EA8-89A4-E2F86531114F}"/>
                    </a:ext>
                  </a:extLst>
                </p:cNvPr>
                <p:cNvPicPr/>
                <p:nvPr/>
              </p:nvPicPr>
              <p:blipFill>
                <a:blip r:embed="rId305"/>
                <a:stretch>
                  <a:fillRect/>
                </a:stretch>
              </p:blipFill>
              <p:spPr>
                <a:xfrm>
                  <a:off x="6847853" y="4437240"/>
                  <a:ext cx="1472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472" name="Freihand 471">
                  <a:extLst>
                    <a:ext uri="{FF2B5EF4-FFF2-40B4-BE49-F238E27FC236}">
                      <a16:creationId xmlns:a16="http://schemas.microsoft.com/office/drawing/2014/main" id="{CC075802-1D5A-436F-B1E1-53455D0F589E}"/>
                    </a:ext>
                  </a:extLst>
                </p14:cNvPr>
                <p14:cNvContentPartPr/>
                <p14:nvPr/>
              </p14:nvContentPartPr>
              <p14:xfrm>
                <a:off x="6973133" y="4349400"/>
                <a:ext cx="145080" cy="180360"/>
              </p14:xfrm>
            </p:contentPart>
          </mc:Choice>
          <mc:Fallback>
            <p:pic>
              <p:nvPicPr>
                <p:cNvPr id="472" name="Freihand 471">
                  <a:extLst>
                    <a:ext uri="{FF2B5EF4-FFF2-40B4-BE49-F238E27FC236}">
                      <a16:creationId xmlns:a16="http://schemas.microsoft.com/office/drawing/2014/main" id="{CC075802-1D5A-436F-B1E1-53455D0F589E}"/>
                    </a:ext>
                  </a:extLst>
                </p:cNvPr>
                <p:cNvPicPr/>
                <p:nvPr/>
              </p:nvPicPr>
              <p:blipFill>
                <a:blip r:embed="rId307"/>
                <a:stretch>
                  <a:fillRect/>
                </a:stretch>
              </p:blipFill>
              <p:spPr>
                <a:xfrm>
                  <a:off x="6968813" y="4345080"/>
                  <a:ext cx="15372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473" name="Freihand 472">
                  <a:extLst>
                    <a:ext uri="{FF2B5EF4-FFF2-40B4-BE49-F238E27FC236}">
                      <a16:creationId xmlns:a16="http://schemas.microsoft.com/office/drawing/2014/main" id="{135C3985-C3C3-428B-B312-E1E9F6E4CAD1}"/>
                    </a:ext>
                  </a:extLst>
                </p14:cNvPr>
                <p14:cNvContentPartPr/>
                <p14:nvPr/>
              </p14:nvContentPartPr>
              <p14:xfrm>
                <a:off x="7140893" y="4455960"/>
                <a:ext cx="140040" cy="65520"/>
              </p14:xfrm>
            </p:contentPart>
          </mc:Choice>
          <mc:Fallback>
            <p:pic>
              <p:nvPicPr>
                <p:cNvPr id="473" name="Freihand 472">
                  <a:extLst>
                    <a:ext uri="{FF2B5EF4-FFF2-40B4-BE49-F238E27FC236}">
                      <a16:creationId xmlns:a16="http://schemas.microsoft.com/office/drawing/2014/main" id="{135C3985-C3C3-428B-B312-E1E9F6E4CAD1}"/>
                    </a:ext>
                  </a:extLst>
                </p:cNvPr>
                <p:cNvPicPr/>
                <p:nvPr/>
              </p:nvPicPr>
              <p:blipFill>
                <a:blip r:embed="rId309"/>
                <a:stretch>
                  <a:fillRect/>
                </a:stretch>
              </p:blipFill>
              <p:spPr>
                <a:xfrm>
                  <a:off x="7136573" y="4451640"/>
                  <a:ext cx="14868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474" name="Freihand 473">
                  <a:extLst>
                    <a:ext uri="{FF2B5EF4-FFF2-40B4-BE49-F238E27FC236}">
                      <a16:creationId xmlns:a16="http://schemas.microsoft.com/office/drawing/2014/main" id="{6BB216BB-26D2-4108-BA8D-150FA0379AD9}"/>
                    </a:ext>
                  </a:extLst>
                </p14:cNvPr>
                <p14:cNvContentPartPr/>
                <p14:nvPr/>
              </p14:nvContentPartPr>
              <p14:xfrm>
                <a:off x="7267973" y="4462800"/>
                <a:ext cx="42480" cy="25920"/>
              </p14:xfrm>
            </p:contentPart>
          </mc:Choice>
          <mc:Fallback>
            <p:pic>
              <p:nvPicPr>
                <p:cNvPr id="474" name="Freihand 473">
                  <a:extLst>
                    <a:ext uri="{FF2B5EF4-FFF2-40B4-BE49-F238E27FC236}">
                      <a16:creationId xmlns:a16="http://schemas.microsoft.com/office/drawing/2014/main" id="{6BB216BB-26D2-4108-BA8D-150FA0379AD9}"/>
                    </a:ext>
                  </a:extLst>
                </p:cNvPr>
                <p:cNvPicPr/>
                <p:nvPr/>
              </p:nvPicPr>
              <p:blipFill>
                <a:blip r:embed="rId311"/>
                <a:stretch>
                  <a:fillRect/>
                </a:stretch>
              </p:blipFill>
              <p:spPr>
                <a:xfrm>
                  <a:off x="7263653" y="4458480"/>
                  <a:ext cx="5112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475" name="Freihand 474">
                  <a:extLst>
                    <a:ext uri="{FF2B5EF4-FFF2-40B4-BE49-F238E27FC236}">
                      <a16:creationId xmlns:a16="http://schemas.microsoft.com/office/drawing/2014/main" id="{219E2C06-C6EB-406A-83FF-78E96D147982}"/>
                    </a:ext>
                  </a:extLst>
                </p14:cNvPr>
                <p14:cNvContentPartPr/>
                <p14:nvPr/>
              </p14:nvContentPartPr>
              <p14:xfrm>
                <a:off x="7292453" y="4318080"/>
                <a:ext cx="266400" cy="195840"/>
              </p14:xfrm>
            </p:contentPart>
          </mc:Choice>
          <mc:Fallback>
            <p:pic>
              <p:nvPicPr>
                <p:cNvPr id="475" name="Freihand 474">
                  <a:extLst>
                    <a:ext uri="{FF2B5EF4-FFF2-40B4-BE49-F238E27FC236}">
                      <a16:creationId xmlns:a16="http://schemas.microsoft.com/office/drawing/2014/main" id="{219E2C06-C6EB-406A-83FF-78E96D147982}"/>
                    </a:ext>
                  </a:extLst>
                </p:cNvPr>
                <p:cNvPicPr/>
                <p:nvPr/>
              </p:nvPicPr>
              <p:blipFill>
                <a:blip r:embed="rId313"/>
                <a:stretch>
                  <a:fillRect/>
                </a:stretch>
              </p:blipFill>
              <p:spPr>
                <a:xfrm>
                  <a:off x="7288133" y="4313760"/>
                  <a:ext cx="27504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476" name="Freihand 475">
                  <a:extLst>
                    <a:ext uri="{FF2B5EF4-FFF2-40B4-BE49-F238E27FC236}">
                      <a16:creationId xmlns:a16="http://schemas.microsoft.com/office/drawing/2014/main" id="{711F9C51-5E7F-4BDC-9CE0-BC48B99CB0E8}"/>
                    </a:ext>
                  </a:extLst>
                </p14:cNvPr>
                <p14:cNvContentPartPr/>
                <p14:nvPr/>
              </p14:nvContentPartPr>
              <p14:xfrm>
                <a:off x="7571093" y="4209360"/>
                <a:ext cx="15840" cy="153360"/>
              </p14:xfrm>
            </p:contentPart>
          </mc:Choice>
          <mc:Fallback>
            <p:pic>
              <p:nvPicPr>
                <p:cNvPr id="476" name="Freihand 475">
                  <a:extLst>
                    <a:ext uri="{FF2B5EF4-FFF2-40B4-BE49-F238E27FC236}">
                      <a16:creationId xmlns:a16="http://schemas.microsoft.com/office/drawing/2014/main" id="{711F9C51-5E7F-4BDC-9CE0-BC48B99CB0E8}"/>
                    </a:ext>
                  </a:extLst>
                </p:cNvPr>
                <p:cNvPicPr/>
                <p:nvPr/>
              </p:nvPicPr>
              <p:blipFill>
                <a:blip r:embed="rId315"/>
                <a:stretch>
                  <a:fillRect/>
                </a:stretch>
              </p:blipFill>
              <p:spPr>
                <a:xfrm>
                  <a:off x="7566773" y="4205040"/>
                  <a:ext cx="2448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477" name="Freihand 476">
                  <a:extLst>
                    <a:ext uri="{FF2B5EF4-FFF2-40B4-BE49-F238E27FC236}">
                      <a16:creationId xmlns:a16="http://schemas.microsoft.com/office/drawing/2014/main" id="{E936928E-492F-4C0E-86E5-881A4B2CDC86}"/>
                    </a:ext>
                  </a:extLst>
                </p14:cNvPr>
                <p14:cNvContentPartPr/>
                <p14:nvPr/>
              </p14:nvContentPartPr>
              <p14:xfrm>
                <a:off x="7573973" y="4452720"/>
                <a:ext cx="13320" cy="19080"/>
              </p14:xfrm>
            </p:contentPart>
          </mc:Choice>
          <mc:Fallback>
            <p:pic>
              <p:nvPicPr>
                <p:cNvPr id="477" name="Freihand 476">
                  <a:extLst>
                    <a:ext uri="{FF2B5EF4-FFF2-40B4-BE49-F238E27FC236}">
                      <a16:creationId xmlns:a16="http://schemas.microsoft.com/office/drawing/2014/main" id="{E936928E-492F-4C0E-86E5-881A4B2CDC86}"/>
                    </a:ext>
                  </a:extLst>
                </p:cNvPr>
                <p:cNvPicPr/>
                <p:nvPr/>
              </p:nvPicPr>
              <p:blipFill>
                <a:blip r:embed="rId317"/>
                <a:stretch>
                  <a:fillRect/>
                </a:stretch>
              </p:blipFill>
              <p:spPr>
                <a:xfrm>
                  <a:off x="7569653" y="4448400"/>
                  <a:ext cx="2196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478" name="Freihand 477">
                  <a:extLst>
                    <a:ext uri="{FF2B5EF4-FFF2-40B4-BE49-F238E27FC236}">
                      <a16:creationId xmlns:a16="http://schemas.microsoft.com/office/drawing/2014/main" id="{D5739E9F-6CB2-4446-A680-2F85FC710C6B}"/>
                    </a:ext>
                  </a:extLst>
                </p14:cNvPr>
                <p14:cNvContentPartPr/>
                <p14:nvPr/>
              </p14:nvContentPartPr>
              <p14:xfrm>
                <a:off x="7571813" y="4187760"/>
                <a:ext cx="126720" cy="375120"/>
              </p14:xfrm>
            </p:contentPart>
          </mc:Choice>
          <mc:Fallback>
            <p:pic>
              <p:nvPicPr>
                <p:cNvPr id="478" name="Freihand 477">
                  <a:extLst>
                    <a:ext uri="{FF2B5EF4-FFF2-40B4-BE49-F238E27FC236}">
                      <a16:creationId xmlns:a16="http://schemas.microsoft.com/office/drawing/2014/main" id="{D5739E9F-6CB2-4446-A680-2F85FC710C6B}"/>
                    </a:ext>
                  </a:extLst>
                </p:cNvPr>
                <p:cNvPicPr/>
                <p:nvPr/>
              </p:nvPicPr>
              <p:blipFill>
                <a:blip r:embed="rId319"/>
                <a:stretch>
                  <a:fillRect/>
                </a:stretch>
              </p:blipFill>
              <p:spPr>
                <a:xfrm>
                  <a:off x="7567493" y="4183440"/>
                  <a:ext cx="135360" cy="38376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482" name="Freihand 481">
                  <a:extLst>
                    <a:ext uri="{FF2B5EF4-FFF2-40B4-BE49-F238E27FC236}">
                      <a16:creationId xmlns:a16="http://schemas.microsoft.com/office/drawing/2014/main" id="{F5DEFE3B-30E7-4A68-8811-285FC65D69DE}"/>
                    </a:ext>
                  </a:extLst>
                </p14:cNvPr>
                <p14:cNvContentPartPr/>
                <p14:nvPr/>
              </p14:nvContentPartPr>
              <p14:xfrm>
                <a:off x="4245413" y="3886800"/>
                <a:ext cx="298080" cy="188280"/>
              </p14:xfrm>
            </p:contentPart>
          </mc:Choice>
          <mc:Fallback>
            <p:pic>
              <p:nvPicPr>
                <p:cNvPr id="482" name="Freihand 481">
                  <a:extLst>
                    <a:ext uri="{FF2B5EF4-FFF2-40B4-BE49-F238E27FC236}">
                      <a16:creationId xmlns:a16="http://schemas.microsoft.com/office/drawing/2014/main" id="{F5DEFE3B-30E7-4A68-8811-285FC65D69DE}"/>
                    </a:ext>
                  </a:extLst>
                </p:cNvPr>
                <p:cNvPicPr/>
                <p:nvPr/>
              </p:nvPicPr>
              <p:blipFill>
                <a:blip r:embed="rId321"/>
                <a:stretch>
                  <a:fillRect/>
                </a:stretch>
              </p:blipFill>
              <p:spPr>
                <a:xfrm>
                  <a:off x="4241093" y="3882480"/>
                  <a:ext cx="30672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483" name="Freihand 482">
                  <a:extLst>
                    <a:ext uri="{FF2B5EF4-FFF2-40B4-BE49-F238E27FC236}">
                      <a16:creationId xmlns:a16="http://schemas.microsoft.com/office/drawing/2014/main" id="{D4289C52-27AD-4BB4-B830-02F4171D159F}"/>
                    </a:ext>
                  </a:extLst>
                </p14:cNvPr>
                <p14:cNvContentPartPr/>
                <p14:nvPr/>
              </p14:nvContentPartPr>
              <p14:xfrm>
                <a:off x="4533053" y="3867360"/>
                <a:ext cx="333720" cy="217440"/>
              </p14:xfrm>
            </p:contentPart>
          </mc:Choice>
          <mc:Fallback>
            <p:pic>
              <p:nvPicPr>
                <p:cNvPr id="483" name="Freihand 482">
                  <a:extLst>
                    <a:ext uri="{FF2B5EF4-FFF2-40B4-BE49-F238E27FC236}">
                      <a16:creationId xmlns:a16="http://schemas.microsoft.com/office/drawing/2014/main" id="{D4289C52-27AD-4BB4-B830-02F4171D159F}"/>
                    </a:ext>
                  </a:extLst>
                </p:cNvPr>
                <p:cNvPicPr/>
                <p:nvPr/>
              </p:nvPicPr>
              <p:blipFill>
                <a:blip r:embed="rId323"/>
                <a:stretch>
                  <a:fillRect/>
                </a:stretch>
              </p:blipFill>
              <p:spPr>
                <a:xfrm>
                  <a:off x="4528733" y="3863040"/>
                  <a:ext cx="34236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484" name="Freihand 483">
                  <a:extLst>
                    <a:ext uri="{FF2B5EF4-FFF2-40B4-BE49-F238E27FC236}">
                      <a16:creationId xmlns:a16="http://schemas.microsoft.com/office/drawing/2014/main" id="{1AFC9708-7D40-4365-97A4-FADBBD144357}"/>
                    </a:ext>
                  </a:extLst>
                </p14:cNvPr>
                <p14:cNvContentPartPr/>
                <p14:nvPr/>
              </p14:nvContentPartPr>
              <p14:xfrm>
                <a:off x="4594973" y="3401160"/>
                <a:ext cx="708120" cy="387000"/>
              </p14:xfrm>
            </p:contentPart>
          </mc:Choice>
          <mc:Fallback>
            <p:pic>
              <p:nvPicPr>
                <p:cNvPr id="484" name="Freihand 483">
                  <a:extLst>
                    <a:ext uri="{FF2B5EF4-FFF2-40B4-BE49-F238E27FC236}">
                      <a16:creationId xmlns:a16="http://schemas.microsoft.com/office/drawing/2014/main" id="{1AFC9708-7D40-4365-97A4-FADBBD144357}"/>
                    </a:ext>
                  </a:extLst>
                </p:cNvPr>
                <p:cNvPicPr/>
                <p:nvPr/>
              </p:nvPicPr>
              <p:blipFill>
                <a:blip r:embed="rId325"/>
                <a:stretch>
                  <a:fillRect/>
                </a:stretch>
              </p:blipFill>
              <p:spPr>
                <a:xfrm>
                  <a:off x="4590653" y="3396840"/>
                  <a:ext cx="716760" cy="39564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485" name="Freihand 484">
                  <a:extLst>
                    <a:ext uri="{FF2B5EF4-FFF2-40B4-BE49-F238E27FC236}">
                      <a16:creationId xmlns:a16="http://schemas.microsoft.com/office/drawing/2014/main" id="{6F08544A-EA40-43C1-988B-015375F53C82}"/>
                    </a:ext>
                  </a:extLst>
                </p14:cNvPr>
                <p14:cNvContentPartPr/>
                <p14:nvPr/>
              </p14:nvContentPartPr>
              <p14:xfrm>
                <a:off x="4576973" y="3586560"/>
                <a:ext cx="297000" cy="235440"/>
              </p14:xfrm>
            </p:contentPart>
          </mc:Choice>
          <mc:Fallback>
            <p:pic>
              <p:nvPicPr>
                <p:cNvPr id="485" name="Freihand 484">
                  <a:extLst>
                    <a:ext uri="{FF2B5EF4-FFF2-40B4-BE49-F238E27FC236}">
                      <a16:creationId xmlns:a16="http://schemas.microsoft.com/office/drawing/2014/main" id="{6F08544A-EA40-43C1-988B-015375F53C82}"/>
                    </a:ext>
                  </a:extLst>
                </p:cNvPr>
                <p:cNvPicPr/>
                <p:nvPr/>
              </p:nvPicPr>
              <p:blipFill>
                <a:blip r:embed="rId327"/>
                <a:stretch>
                  <a:fillRect/>
                </a:stretch>
              </p:blipFill>
              <p:spPr>
                <a:xfrm>
                  <a:off x="4572653" y="3582240"/>
                  <a:ext cx="30564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487" name="Freihand 486">
                  <a:extLst>
                    <a:ext uri="{FF2B5EF4-FFF2-40B4-BE49-F238E27FC236}">
                      <a16:creationId xmlns:a16="http://schemas.microsoft.com/office/drawing/2014/main" id="{F104C2F2-2006-41C6-826B-9A88BEF6BCCC}"/>
                    </a:ext>
                  </a:extLst>
                </p14:cNvPr>
                <p14:cNvContentPartPr/>
                <p14:nvPr/>
              </p14:nvContentPartPr>
              <p14:xfrm>
                <a:off x="5425493" y="3260760"/>
                <a:ext cx="130320" cy="168840"/>
              </p14:xfrm>
            </p:contentPart>
          </mc:Choice>
          <mc:Fallback>
            <p:pic>
              <p:nvPicPr>
                <p:cNvPr id="487" name="Freihand 486">
                  <a:extLst>
                    <a:ext uri="{FF2B5EF4-FFF2-40B4-BE49-F238E27FC236}">
                      <a16:creationId xmlns:a16="http://schemas.microsoft.com/office/drawing/2014/main" id="{F104C2F2-2006-41C6-826B-9A88BEF6BCCC}"/>
                    </a:ext>
                  </a:extLst>
                </p:cNvPr>
                <p:cNvPicPr/>
                <p:nvPr/>
              </p:nvPicPr>
              <p:blipFill>
                <a:blip r:embed="rId329"/>
                <a:stretch>
                  <a:fillRect/>
                </a:stretch>
              </p:blipFill>
              <p:spPr>
                <a:xfrm>
                  <a:off x="5421173" y="3256440"/>
                  <a:ext cx="13896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488" name="Freihand 487">
                  <a:extLst>
                    <a:ext uri="{FF2B5EF4-FFF2-40B4-BE49-F238E27FC236}">
                      <a16:creationId xmlns:a16="http://schemas.microsoft.com/office/drawing/2014/main" id="{563F8FB1-F1A3-4F0F-848E-5225069D3982}"/>
                    </a:ext>
                  </a:extLst>
                </p14:cNvPr>
                <p14:cNvContentPartPr/>
                <p14:nvPr/>
              </p14:nvContentPartPr>
              <p14:xfrm>
                <a:off x="5581373" y="3327360"/>
                <a:ext cx="62280" cy="87120"/>
              </p14:xfrm>
            </p:contentPart>
          </mc:Choice>
          <mc:Fallback>
            <p:pic>
              <p:nvPicPr>
                <p:cNvPr id="488" name="Freihand 487">
                  <a:extLst>
                    <a:ext uri="{FF2B5EF4-FFF2-40B4-BE49-F238E27FC236}">
                      <a16:creationId xmlns:a16="http://schemas.microsoft.com/office/drawing/2014/main" id="{563F8FB1-F1A3-4F0F-848E-5225069D3982}"/>
                    </a:ext>
                  </a:extLst>
                </p:cNvPr>
                <p:cNvPicPr/>
                <p:nvPr/>
              </p:nvPicPr>
              <p:blipFill>
                <a:blip r:embed="rId331"/>
                <a:stretch>
                  <a:fillRect/>
                </a:stretch>
              </p:blipFill>
              <p:spPr>
                <a:xfrm>
                  <a:off x="5577053" y="3323040"/>
                  <a:ext cx="709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489" name="Freihand 488">
                  <a:extLst>
                    <a:ext uri="{FF2B5EF4-FFF2-40B4-BE49-F238E27FC236}">
                      <a16:creationId xmlns:a16="http://schemas.microsoft.com/office/drawing/2014/main" id="{5855C922-74FA-4D8C-A807-7CD1BE40EF76}"/>
                    </a:ext>
                  </a:extLst>
                </p14:cNvPr>
                <p14:cNvContentPartPr/>
                <p14:nvPr/>
              </p14:nvContentPartPr>
              <p14:xfrm>
                <a:off x="5658053" y="3307920"/>
                <a:ext cx="238320" cy="111600"/>
              </p14:xfrm>
            </p:contentPart>
          </mc:Choice>
          <mc:Fallback>
            <p:pic>
              <p:nvPicPr>
                <p:cNvPr id="489" name="Freihand 488">
                  <a:extLst>
                    <a:ext uri="{FF2B5EF4-FFF2-40B4-BE49-F238E27FC236}">
                      <a16:creationId xmlns:a16="http://schemas.microsoft.com/office/drawing/2014/main" id="{5855C922-74FA-4D8C-A807-7CD1BE40EF76}"/>
                    </a:ext>
                  </a:extLst>
                </p:cNvPr>
                <p:cNvPicPr/>
                <p:nvPr/>
              </p:nvPicPr>
              <p:blipFill>
                <a:blip r:embed="rId333"/>
                <a:stretch>
                  <a:fillRect/>
                </a:stretch>
              </p:blipFill>
              <p:spPr>
                <a:xfrm>
                  <a:off x="5653733" y="3303600"/>
                  <a:ext cx="2469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490" name="Freihand 489">
                  <a:extLst>
                    <a:ext uri="{FF2B5EF4-FFF2-40B4-BE49-F238E27FC236}">
                      <a16:creationId xmlns:a16="http://schemas.microsoft.com/office/drawing/2014/main" id="{0E675AF1-30B1-4343-A874-EC7404CFA741}"/>
                    </a:ext>
                  </a:extLst>
                </p14:cNvPr>
                <p14:cNvContentPartPr/>
                <p14:nvPr/>
              </p14:nvContentPartPr>
              <p14:xfrm>
                <a:off x="5907893" y="3231240"/>
                <a:ext cx="9000" cy="22680"/>
              </p14:xfrm>
            </p:contentPart>
          </mc:Choice>
          <mc:Fallback>
            <p:pic>
              <p:nvPicPr>
                <p:cNvPr id="490" name="Freihand 489">
                  <a:extLst>
                    <a:ext uri="{FF2B5EF4-FFF2-40B4-BE49-F238E27FC236}">
                      <a16:creationId xmlns:a16="http://schemas.microsoft.com/office/drawing/2014/main" id="{0E675AF1-30B1-4343-A874-EC7404CFA741}"/>
                    </a:ext>
                  </a:extLst>
                </p:cNvPr>
                <p:cNvPicPr/>
                <p:nvPr/>
              </p:nvPicPr>
              <p:blipFill>
                <a:blip r:embed="rId335"/>
                <a:stretch>
                  <a:fillRect/>
                </a:stretch>
              </p:blipFill>
              <p:spPr>
                <a:xfrm>
                  <a:off x="5903573" y="3226920"/>
                  <a:ext cx="1764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491" name="Freihand 490">
                  <a:extLst>
                    <a:ext uri="{FF2B5EF4-FFF2-40B4-BE49-F238E27FC236}">
                      <a16:creationId xmlns:a16="http://schemas.microsoft.com/office/drawing/2014/main" id="{DC3956B2-6D8A-40D2-ADEB-30B6879FCF0A}"/>
                    </a:ext>
                  </a:extLst>
                </p14:cNvPr>
                <p14:cNvContentPartPr/>
                <p14:nvPr/>
              </p14:nvContentPartPr>
              <p14:xfrm>
                <a:off x="5978093" y="3213240"/>
                <a:ext cx="303120" cy="119520"/>
              </p14:xfrm>
            </p:contentPart>
          </mc:Choice>
          <mc:Fallback>
            <p:pic>
              <p:nvPicPr>
                <p:cNvPr id="491" name="Freihand 490">
                  <a:extLst>
                    <a:ext uri="{FF2B5EF4-FFF2-40B4-BE49-F238E27FC236}">
                      <a16:creationId xmlns:a16="http://schemas.microsoft.com/office/drawing/2014/main" id="{DC3956B2-6D8A-40D2-ADEB-30B6879FCF0A}"/>
                    </a:ext>
                  </a:extLst>
                </p:cNvPr>
                <p:cNvPicPr/>
                <p:nvPr/>
              </p:nvPicPr>
              <p:blipFill>
                <a:blip r:embed="rId337"/>
                <a:stretch>
                  <a:fillRect/>
                </a:stretch>
              </p:blipFill>
              <p:spPr>
                <a:xfrm>
                  <a:off x="5973773" y="3208920"/>
                  <a:ext cx="31176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492" name="Freihand 491">
                  <a:extLst>
                    <a:ext uri="{FF2B5EF4-FFF2-40B4-BE49-F238E27FC236}">
                      <a16:creationId xmlns:a16="http://schemas.microsoft.com/office/drawing/2014/main" id="{A987D3B4-ABA2-4DC3-A8BF-CE91BD76055F}"/>
                    </a:ext>
                  </a:extLst>
                </p14:cNvPr>
                <p14:cNvContentPartPr/>
                <p14:nvPr/>
              </p14:nvContentPartPr>
              <p14:xfrm>
                <a:off x="6294893" y="3235920"/>
                <a:ext cx="360" cy="360"/>
              </p14:xfrm>
            </p:contentPart>
          </mc:Choice>
          <mc:Fallback>
            <p:pic>
              <p:nvPicPr>
                <p:cNvPr id="492" name="Freihand 491">
                  <a:extLst>
                    <a:ext uri="{FF2B5EF4-FFF2-40B4-BE49-F238E27FC236}">
                      <a16:creationId xmlns:a16="http://schemas.microsoft.com/office/drawing/2014/main" id="{A987D3B4-ABA2-4DC3-A8BF-CE91BD76055F}"/>
                    </a:ext>
                  </a:extLst>
                </p:cNvPr>
                <p:cNvPicPr/>
                <p:nvPr/>
              </p:nvPicPr>
              <p:blipFill>
                <a:blip r:embed="rId339"/>
                <a:stretch>
                  <a:fillRect/>
                </a:stretch>
              </p:blipFill>
              <p:spPr>
                <a:xfrm>
                  <a:off x="6290573" y="32316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493" name="Freihand 492">
                  <a:extLst>
                    <a:ext uri="{FF2B5EF4-FFF2-40B4-BE49-F238E27FC236}">
                      <a16:creationId xmlns:a16="http://schemas.microsoft.com/office/drawing/2014/main" id="{A988664E-ED15-4994-B6DF-CDAEB210963B}"/>
                    </a:ext>
                  </a:extLst>
                </p14:cNvPr>
                <p14:cNvContentPartPr/>
                <p14:nvPr/>
              </p14:nvContentPartPr>
              <p14:xfrm>
                <a:off x="6279773" y="3268680"/>
                <a:ext cx="79200" cy="167760"/>
              </p14:xfrm>
            </p:contentPart>
          </mc:Choice>
          <mc:Fallback>
            <p:pic>
              <p:nvPicPr>
                <p:cNvPr id="493" name="Freihand 492">
                  <a:extLst>
                    <a:ext uri="{FF2B5EF4-FFF2-40B4-BE49-F238E27FC236}">
                      <a16:creationId xmlns:a16="http://schemas.microsoft.com/office/drawing/2014/main" id="{A988664E-ED15-4994-B6DF-CDAEB210963B}"/>
                    </a:ext>
                  </a:extLst>
                </p:cNvPr>
                <p:cNvPicPr/>
                <p:nvPr/>
              </p:nvPicPr>
              <p:blipFill>
                <a:blip r:embed="rId341"/>
                <a:stretch>
                  <a:fillRect/>
                </a:stretch>
              </p:blipFill>
              <p:spPr>
                <a:xfrm>
                  <a:off x="6275453" y="3264360"/>
                  <a:ext cx="8784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495" name="Freihand 494">
                  <a:extLst>
                    <a:ext uri="{FF2B5EF4-FFF2-40B4-BE49-F238E27FC236}">
                      <a16:creationId xmlns:a16="http://schemas.microsoft.com/office/drawing/2014/main" id="{8FA869B2-9338-4F64-9CB7-063F438091B2}"/>
                    </a:ext>
                  </a:extLst>
                </p14:cNvPr>
                <p14:cNvContentPartPr/>
                <p14:nvPr/>
              </p14:nvContentPartPr>
              <p14:xfrm>
                <a:off x="6555533" y="3217200"/>
                <a:ext cx="164880" cy="96480"/>
              </p14:xfrm>
            </p:contentPart>
          </mc:Choice>
          <mc:Fallback>
            <p:pic>
              <p:nvPicPr>
                <p:cNvPr id="495" name="Freihand 494">
                  <a:extLst>
                    <a:ext uri="{FF2B5EF4-FFF2-40B4-BE49-F238E27FC236}">
                      <a16:creationId xmlns:a16="http://schemas.microsoft.com/office/drawing/2014/main" id="{8FA869B2-9338-4F64-9CB7-063F438091B2}"/>
                    </a:ext>
                  </a:extLst>
                </p:cNvPr>
                <p:cNvPicPr/>
                <p:nvPr/>
              </p:nvPicPr>
              <p:blipFill>
                <a:blip r:embed="rId343"/>
                <a:stretch>
                  <a:fillRect/>
                </a:stretch>
              </p:blipFill>
              <p:spPr>
                <a:xfrm>
                  <a:off x="6551213" y="3212880"/>
                  <a:ext cx="1735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496" name="Freihand 495">
                  <a:extLst>
                    <a:ext uri="{FF2B5EF4-FFF2-40B4-BE49-F238E27FC236}">
                      <a16:creationId xmlns:a16="http://schemas.microsoft.com/office/drawing/2014/main" id="{A36AEBC9-305F-4CB4-9D8F-0CBA39A92A8D}"/>
                    </a:ext>
                  </a:extLst>
                </p14:cNvPr>
                <p14:cNvContentPartPr/>
                <p14:nvPr/>
              </p14:nvContentPartPr>
              <p14:xfrm>
                <a:off x="6734813" y="3113520"/>
                <a:ext cx="141480" cy="189360"/>
              </p14:xfrm>
            </p:contentPart>
          </mc:Choice>
          <mc:Fallback>
            <p:pic>
              <p:nvPicPr>
                <p:cNvPr id="496" name="Freihand 495">
                  <a:extLst>
                    <a:ext uri="{FF2B5EF4-FFF2-40B4-BE49-F238E27FC236}">
                      <a16:creationId xmlns:a16="http://schemas.microsoft.com/office/drawing/2014/main" id="{A36AEBC9-305F-4CB4-9D8F-0CBA39A92A8D}"/>
                    </a:ext>
                  </a:extLst>
                </p:cNvPr>
                <p:cNvPicPr/>
                <p:nvPr/>
              </p:nvPicPr>
              <p:blipFill>
                <a:blip r:embed="rId345"/>
                <a:stretch>
                  <a:fillRect/>
                </a:stretch>
              </p:blipFill>
              <p:spPr>
                <a:xfrm>
                  <a:off x="6730493" y="3109200"/>
                  <a:ext cx="15012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498" name="Freihand 497">
                  <a:extLst>
                    <a:ext uri="{FF2B5EF4-FFF2-40B4-BE49-F238E27FC236}">
                      <a16:creationId xmlns:a16="http://schemas.microsoft.com/office/drawing/2014/main" id="{4298D5AE-F8F7-4079-959B-CE1D9D9FAE87}"/>
                    </a:ext>
                  </a:extLst>
                </p14:cNvPr>
                <p14:cNvContentPartPr/>
                <p14:nvPr/>
              </p14:nvContentPartPr>
              <p14:xfrm>
                <a:off x="3365933" y="2146920"/>
                <a:ext cx="61920" cy="93960"/>
              </p14:xfrm>
            </p:contentPart>
          </mc:Choice>
          <mc:Fallback>
            <p:pic>
              <p:nvPicPr>
                <p:cNvPr id="498" name="Freihand 497">
                  <a:extLst>
                    <a:ext uri="{FF2B5EF4-FFF2-40B4-BE49-F238E27FC236}">
                      <a16:creationId xmlns:a16="http://schemas.microsoft.com/office/drawing/2014/main" id="{4298D5AE-F8F7-4079-959B-CE1D9D9FAE87}"/>
                    </a:ext>
                  </a:extLst>
                </p:cNvPr>
                <p:cNvPicPr/>
                <p:nvPr/>
              </p:nvPicPr>
              <p:blipFill>
                <a:blip r:embed="rId347"/>
                <a:stretch>
                  <a:fillRect/>
                </a:stretch>
              </p:blipFill>
              <p:spPr>
                <a:xfrm>
                  <a:off x="3361613" y="2142600"/>
                  <a:ext cx="7056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499" name="Freihand 498">
                  <a:extLst>
                    <a:ext uri="{FF2B5EF4-FFF2-40B4-BE49-F238E27FC236}">
                      <a16:creationId xmlns:a16="http://schemas.microsoft.com/office/drawing/2014/main" id="{68250A00-DEA4-4493-969B-8BFA9773A78D}"/>
                    </a:ext>
                  </a:extLst>
                </p14:cNvPr>
                <p14:cNvContentPartPr/>
                <p14:nvPr/>
              </p14:nvContentPartPr>
              <p14:xfrm>
                <a:off x="4213013" y="1154400"/>
                <a:ext cx="15840" cy="219960"/>
              </p14:xfrm>
            </p:contentPart>
          </mc:Choice>
          <mc:Fallback>
            <p:pic>
              <p:nvPicPr>
                <p:cNvPr id="499" name="Freihand 498">
                  <a:extLst>
                    <a:ext uri="{FF2B5EF4-FFF2-40B4-BE49-F238E27FC236}">
                      <a16:creationId xmlns:a16="http://schemas.microsoft.com/office/drawing/2014/main" id="{68250A00-DEA4-4493-969B-8BFA9773A78D}"/>
                    </a:ext>
                  </a:extLst>
                </p:cNvPr>
                <p:cNvPicPr/>
                <p:nvPr/>
              </p:nvPicPr>
              <p:blipFill>
                <a:blip r:embed="rId349"/>
                <a:stretch>
                  <a:fillRect/>
                </a:stretch>
              </p:blipFill>
              <p:spPr>
                <a:xfrm>
                  <a:off x="4208693" y="1150080"/>
                  <a:ext cx="2448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500" name="Freihand 499">
                  <a:extLst>
                    <a:ext uri="{FF2B5EF4-FFF2-40B4-BE49-F238E27FC236}">
                      <a16:creationId xmlns:a16="http://schemas.microsoft.com/office/drawing/2014/main" id="{4FD06F5C-C43A-4EDC-AF01-1B002AB8C7B8}"/>
                    </a:ext>
                  </a:extLst>
                </p14:cNvPr>
                <p14:cNvContentPartPr/>
                <p14:nvPr/>
              </p14:nvContentPartPr>
              <p14:xfrm>
                <a:off x="4169453" y="1308840"/>
                <a:ext cx="173160" cy="194400"/>
              </p14:xfrm>
            </p:contentPart>
          </mc:Choice>
          <mc:Fallback>
            <p:pic>
              <p:nvPicPr>
                <p:cNvPr id="500" name="Freihand 499">
                  <a:extLst>
                    <a:ext uri="{FF2B5EF4-FFF2-40B4-BE49-F238E27FC236}">
                      <a16:creationId xmlns:a16="http://schemas.microsoft.com/office/drawing/2014/main" id="{4FD06F5C-C43A-4EDC-AF01-1B002AB8C7B8}"/>
                    </a:ext>
                  </a:extLst>
                </p:cNvPr>
                <p:cNvPicPr/>
                <p:nvPr/>
              </p:nvPicPr>
              <p:blipFill>
                <a:blip r:embed="rId351"/>
                <a:stretch>
                  <a:fillRect/>
                </a:stretch>
              </p:blipFill>
              <p:spPr>
                <a:xfrm>
                  <a:off x="4165133" y="1304520"/>
                  <a:ext cx="18180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501" name="Freihand 500">
                  <a:extLst>
                    <a:ext uri="{FF2B5EF4-FFF2-40B4-BE49-F238E27FC236}">
                      <a16:creationId xmlns:a16="http://schemas.microsoft.com/office/drawing/2014/main" id="{2859134E-FB29-47F3-810C-568BC1E36ACC}"/>
                    </a:ext>
                  </a:extLst>
                </p14:cNvPr>
                <p14:cNvContentPartPr/>
                <p14:nvPr/>
              </p14:nvContentPartPr>
              <p14:xfrm>
                <a:off x="4280333" y="984840"/>
                <a:ext cx="100440" cy="117360"/>
              </p14:xfrm>
            </p:contentPart>
          </mc:Choice>
          <mc:Fallback>
            <p:pic>
              <p:nvPicPr>
                <p:cNvPr id="501" name="Freihand 500">
                  <a:extLst>
                    <a:ext uri="{FF2B5EF4-FFF2-40B4-BE49-F238E27FC236}">
                      <a16:creationId xmlns:a16="http://schemas.microsoft.com/office/drawing/2014/main" id="{2859134E-FB29-47F3-810C-568BC1E36ACC}"/>
                    </a:ext>
                  </a:extLst>
                </p:cNvPr>
                <p:cNvPicPr/>
                <p:nvPr/>
              </p:nvPicPr>
              <p:blipFill>
                <a:blip r:embed="rId353"/>
                <a:stretch>
                  <a:fillRect/>
                </a:stretch>
              </p:blipFill>
              <p:spPr>
                <a:xfrm>
                  <a:off x="4276013" y="980520"/>
                  <a:ext cx="10908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502" name="Freihand 501">
                  <a:extLst>
                    <a:ext uri="{FF2B5EF4-FFF2-40B4-BE49-F238E27FC236}">
                      <a16:creationId xmlns:a16="http://schemas.microsoft.com/office/drawing/2014/main" id="{EBDDC7A3-D1E3-4ED9-9A95-DDAFF9DCE8A2}"/>
                    </a:ext>
                  </a:extLst>
                </p14:cNvPr>
                <p14:cNvContentPartPr/>
                <p14:nvPr/>
              </p14:nvContentPartPr>
              <p14:xfrm>
                <a:off x="4415693" y="971160"/>
                <a:ext cx="177840" cy="88920"/>
              </p14:xfrm>
            </p:contentPart>
          </mc:Choice>
          <mc:Fallback>
            <p:pic>
              <p:nvPicPr>
                <p:cNvPr id="502" name="Freihand 501">
                  <a:extLst>
                    <a:ext uri="{FF2B5EF4-FFF2-40B4-BE49-F238E27FC236}">
                      <a16:creationId xmlns:a16="http://schemas.microsoft.com/office/drawing/2014/main" id="{EBDDC7A3-D1E3-4ED9-9A95-DDAFF9DCE8A2}"/>
                    </a:ext>
                  </a:extLst>
                </p:cNvPr>
                <p:cNvPicPr/>
                <p:nvPr/>
              </p:nvPicPr>
              <p:blipFill>
                <a:blip r:embed="rId355"/>
                <a:stretch>
                  <a:fillRect/>
                </a:stretch>
              </p:blipFill>
              <p:spPr>
                <a:xfrm>
                  <a:off x="4411373" y="966840"/>
                  <a:ext cx="1864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503" name="Freihand 502">
                  <a:extLst>
                    <a:ext uri="{FF2B5EF4-FFF2-40B4-BE49-F238E27FC236}">
                      <a16:creationId xmlns:a16="http://schemas.microsoft.com/office/drawing/2014/main" id="{B13DA434-E4C4-4A6C-82E0-87843CB2A0E9}"/>
                    </a:ext>
                  </a:extLst>
                </p14:cNvPr>
                <p14:cNvContentPartPr/>
                <p14:nvPr/>
              </p14:nvContentPartPr>
              <p14:xfrm>
                <a:off x="4639253" y="949200"/>
                <a:ext cx="73800" cy="77400"/>
              </p14:xfrm>
            </p:contentPart>
          </mc:Choice>
          <mc:Fallback>
            <p:pic>
              <p:nvPicPr>
                <p:cNvPr id="503" name="Freihand 502">
                  <a:extLst>
                    <a:ext uri="{FF2B5EF4-FFF2-40B4-BE49-F238E27FC236}">
                      <a16:creationId xmlns:a16="http://schemas.microsoft.com/office/drawing/2014/main" id="{B13DA434-E4C4-4A6C-82E0-87843CB2A0E9}"/>
                    </a:ext>
                  </a:extLst>
                </p:cNvPr>
                <p:cNvPicPr/>
                <p:nvPr/>
              </p:nvPicPr>
              <p:blipFill>
                <a:blip r:embed="rId357"/>
                <a:stretch>
                  <a:fillRect/>
                </a:stretch>
              </p:blipFill>
              <p:spPr>
                <a:xfrm>
                  <a:off x="4634933" y="944880"/>
                  <a:ext cx="824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504" name="Freihand 503">
                  <a:extLst>
                    <a:ext uri="{FF2B5EF4-FFF2-40B4-BE49-F238E27FC236}">
                      <a16:creationId xmlns:a16="http://schemas.microsoft.com/office/drawing/2014/main" id="{0A16F98D-E01D-495D-931A-11C184137102}"/>
                    </a:ext>
                  </a:extLst>
                </p14:cNvPr>
                <p14:cNvContentPartPr/>
                <p14:nvPr/>
              </p14:nvContentPartPr>
              <p14:xfrm>
                <a:off x="4855253" y="846600"/>
                <a:ext cx="135720" cy="177840"/>
              </p14:xfrm>
            </p:contentPart>
          </mc:Choice>
          <mc:Fallback>
            <p:pic>
              <p:nvPicPr>
                <p:cNvPr id="504" name="Freihand 503">
                  <a:extLst>
                    <a:ext uri="{FF2B5EF4-FFF2-40B4-BE49-F238E27FC236}">
                      <a16:creationId xmlns:a16="http://schemas.microsoft.com/office/drawing/2014/main" id="{0A16F98D-E01D-495D-931A-11C184137102}"/>
                    </a:ext>
                  </a:extLst>
                </p:cNvPr>
                <p:cNvPicPr/>
                <p:nvPr/>
              </p:nvPicPr>
              <p:blipFill>
                <a:blip r:embed="rId359"/>
                <a:stretch>
                  <a:fillRect/>
                </a:stretch>
              </p:blipFill>
              <p:spPr>
                <a:xfrm>
                  <a:off x="4850933" y="842280"/>
                  <a:ext cx="14436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506" name="Freihand 505">
                  <a:extLst>
                    <a:ext uri="{FF2B5EF4-FFF2-40B4-BE49-F238E27FC236}">
                      <a16:creationId xmlns:a16="http://schemas.microsoft.com/office/drawing/2014/main" id="{83EF2270-87F2-41D1-AEFC-105560615239}"/>
                    </a:ext>
                  </a:extLst>
                </p14:cNvPr>
                <p14:cNvContentPartPr/>
                <p14:nvPr/>
              </p14:nvContentPartPr>
              <p14:xfrm>
                <a:off x="5033813" y="818520"/>
                <a:ext cx="111600" cy="172800"/>
              </p14:xfrm>
            </p:contentPart>
          </mc:Choice>
          <mc:Fallback>
            <p:pic>
              <p:nvPicPr>
                <p:cNvPr id="506" name="Freihand 505">
                  <a:extLst>
                    <a:ext uri="{FF2B5EF4-FFF2-40B4-BE49-F238E27FC236}">
                      <a16:creationId xmlns:a16="http://schemas.microsoft.com/office/drawing/2014/main" id="{83EF2270-87F2-41D1-AEFC-105560615239}"/>
                    </a:ext>
                  </a:extLst>
                </p:cNvPr>
                <p:cNvPicPr/>
                <p:nvPr/>
              </p:nvPicPr>
              <p:blipFill>
                <a:blip r:embed="rId361"/>
                <a:stretch>
                  <a:fillRect/>
                </a:stretch>
              </p:blipFill>
              <p:spPr>
                <a:xfrm>
                  <a:off x="5029493" y="814200"/>
                  <a:ext cx="1202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508" name="Freihand 507">
                  <a:extLst>
                    <a:ext uri="{FF2B5EF4-FFF2-40B4-BE49-F238E27FC236}">
                      <a16:creationId xmlns:a16="http://schemas.microsoft.com/office/drawing/2014/main" id="{0A1DE54F-3C31-4862-894D-CB2CB924B642}"/>
                    </a:ext>
                  </a:extLst>
                </p14:cNvPr>
                <p14:cNvContentPartPr/>
                <p14:nvPr/>
              </p14:nvContentPartPr>
              <p14:xfrm>
                <a:off x="5251973" y="625920"/>
                <a:ext cx="376200" cy="273600"/>
              </p14:xfrm>
            </p:contentPart>
          </mc:Choice>
          <mc:Fallback>
            <p:pic>
              <p:nvPicPr>
                <p:cNvPr id="508" name="Freihand 507">
                  <a:extLst>
                    <a:ext uri="{FF2B5EF4-FFF2-40B4-BE49-F238E27FC236}">
                      <a16:creationId xmlns:a16="http://schemas.microsoft.com/office/drawing/2014/main" id="{0A1DE54F-3C31-4862-894D-CB2CB924B642}"/>
                    </a:ext>
                  </a:extLst>
                </p:cNvPr>
                <p:cNvPicPr/>
                <p:nvPr/>
              </p:nvPicPr>
              <p:blipFill>
                <a:blip r:embed="rId363"/>
                <a:stretch>
                  <a:fillRect/>
                </a:stretch>
              </p:blipFill>
              <p:spPr>
                <a:xfrm>
                  <a:off x="5247653" y="621600"/>
                  <a:ext cx="384840" cy="28224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509" name="Freihand 508">
                  <a:extLst>
                    <a:ext uri="{FF2B5EF4-FFF2-40B4-BE49-F238E27FC236}">
                      <a16:creationId xmlns:a16="http://schemas.microsoft.com/office/drawing/2014/main" id="{86AC4CB8-A0CA-44C1-8F30-099C5B3B600B}"/>
                    </a:ext>
                  </a:extLst>
                </p14:cNvPr>
                <p14:cNvContentPartPr/>
                <p14:nvPr/>
              </p14:nvContentPartPr>
              <p14:xfrm>
                <a:off x="5523413" y="611520"/>
                <a:ext cx="36360" cy="37800"/>
              </p14:xfrm>
            </p:contentPart>
          </mc:Choice>
          <mc:Fallback>
            <p:pic>
              <p:nvPicPr>
                <p:cNvPr id="509" name="Freihand 508">
                  <a:extLst>
                    <a:ext uri="{FF2B5EF4-FFF2-40B4-BE49-F238E27FC236}">
                      <a16:creationId xmlns:a16="http://schemas.microsoft.com/office/drawing/2014/main" id="{86AC4CB8-A0CA-44C1-8F30-099C5B3B600B}"/>
                    </a:ext>
                  </a:extLst>
                </p:cNvPr>
                <p:cNvPicPr/>
                <p:nvPr/>
              </p:nvPicPr>
              <p:blipFill>
                <a:blip r:embed="rId365"/>
                <a:stretch>
                  <a:fillRect/>
                </a:stretch>
              </p:blipFill>
              <p:spPr>
                <a:xfrm>
                  <a:off x="5519093" y="607200"/>
                  <a:ext cx="4500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510" name="Freihand 509">
                  <a:extLst>
                    <a:ext uri="{FF2B5EF4-FFF2-40B4-BE49-F238E27FC236}">
                      <a16:creationId xmlns:a16="http://schemas.microsoft.com/office/drawing/2014/main" id="{4A686242-898A-47B1-8A86-EE30B4E117BC}"/>
                    </a:ext>
                  </a:extLst>
                </p14:cNvPr>
                <p14:cNvContentPartPr/>
                <p14:nvPr/>
              </p14:nvContentPartPr>
              <p14:xfrm>
                <a:off x="5737973" y="714120"/>
                <a:ext cx="91080" cy="149400"/>
              </p14:xfrm>
            </p:contentPart>
          </mc:Choice>
          <mc:Fallback>
            <p:pic>
              <p:nvPicPr>
                <p:cNvPr id="510" name="Freihand 509">
                  <a:extLst>
                    <a:ext uri="{FF2B5EF4-FFF2-40B4-BE49-F238E27FC236}">
                      <a16:creationId xmlns:a16="http://schemas.microsoft.com/office/drawing/2014/main" id="{4A686242-898A-47B1-8A86-EE30B4E117BC}"/>
                    </a:ext>
                  </a:extLst>
                </p:cNvPr>
                <p:cNvPicPr/>
                <p:nvPr/>
              </p:nvPicPr>
              <p:blipFill>
                <a:blip r:embed="rId367"/>
                <a:stretch>
                  <a:fillRect/>
                </a:stretch>
              </p:blipFill>
              <p:spPr>
                <a:xfrm>
                  <a:off x="5733653" y="709800"/>
                  <a:ext cx="9972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511" name="Freihand 510">
                  <a:extLst>
                    <a:ext uri="{FF2B5EF4-FFF2-40B4-BE49-F238E27FC236}">
                      <a16:creationId xmlns:a16="http://schemas.microsoft.com/office/drawing/2014/main" id="{DC4B0FCE-4978-45A4-AD65-E10E3703850A}"/>
                    </a:ext>
                  </a:extLst>
                </p14:cNvPr>
                <p14:cNvContentPartPr/>
                <p14:nvPr/>
              </p14:nvContentPartPr>
              <p14:xfrm>
                <a:off x="5973413" y="666240"/>
                <a:ext cx="73080" cy="130320"/>
              </p14:xfrm>
            </p:contentPart>
          </mc:Choice>
          <mc:Fallback>
            <p:pic>
              <p:nvPicPr>
                <p:cNvPr id="511" name="Freihand 510">
                  <a:extLst>
                    <a:ext uri="{FF2B5EF4-FFF2-40B4-BE49-F238E27FC236}">
                      <a16:creationId xmlns:a16="http://schemas.microsoft.com/office/drawing/2014/main" id="{DC4B0FCE-4978-45A4-AD65-E10E3703850A}"/>
                    </a:ext>
                  </a:extLst>
                </p:cNvPr>
                <p:cNvPicPr/>
                <p:nvPr/>
              </p:nvPicPr>
              <p:blipFill>
                <a:blip r:embed="rId369"/>
                <a:stretch>
                  <a:fillRect/>
                </a:stretch>
              </p:blipFill>
              <p:spPr>
                <a:xfrm>
                  <a:off x="5969093" y="661920"/>
                  <a:ext cx="817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512" name="Freihand 511">
                  <a:extLst>
                    <a:ext uri="{FF2B5EF4-FFF2-40B4-BE49-F238E27FC236}">
                      <a16:creationId xmlns:a16="http://schemas.microsoft.com/office/drawing/2014/main" id="{167CEDF5-6E81-47C3-9C9E-81ED0422E700}"/>
                    </a:ext>
                  </a:extLst>
                </p14:cNvPr>
                <p14:cNvContentPartPr/>
                <p14:nvPr/>
              </p14:nvContentPartPr>
              <p14:xfrm>
                <a:off x="5964413" y="666600"/>
                <a:ext cx="147240" cy="150120"/>
              </p14:xfrm>
            </p:contentPart>
          </mc:Choice>
          <mc:Fallback>
            <p:pic>
              <p:nvPicPr>
                <p:cNvPr id="512" name="Freihand 511">
                  <a:extLst>
                    <a:ext uri="{FF2B5EF4-FFF2-40B4-BE49-F238E27FC236}">
                      <a16:creationId xmlns:a16="http://schemas.microsoft.com/office/drawing/2014/main" id="{167CEDF5-6E81-47C3-9C9E-81ED0422E700}"/>
                    </a:ext>
                  </a:extLst>
                </p:cNvPr>
                <p:cNvPicPr/>
                <p:nvPr/>
              </p:nvPicPr>
              <p:blipFill>
                <a:blip r:embed="rId371"/>
                <a:stretch>
                  <a:fillRect/>
                </a:stretch>
              </p:blipFill>
              <p:spPr>
                <a:xfrm>
                  <a:off x="5960093" y="662280"/>
                  <a:ext cx="1558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513" name="Freihand 512">
                  <a:extLst>
                    <a:ext uri="{FF2B5EF4-FFF2-40B4-BE49-F238E27FC236}">
                      <a16:creationId xmlns:a16="http://schemas.microsoft.com/office/drawing/2014/main" id="{EBD0DBEC-9A82-44A0-ADA8-09460D6DA514}"/>
                    </a:ext>
                  </a:extLst>
                </p14:cNvPr>
                <p14:cNvContentPartPr/>
                <p14:nvPr/>
              </p14:nvContentPartPr>
              <p14:xfrm>
                <a:off x="6138653" y="637800"/>
                <a:ext cx="149040" cy="203040"/>
              </p14:xfrm>
            </p:contentPart>
          </mc:Choice>
          <mc:Fallback>
            <p:pic>
              <p:nvPicPr>
                <p:cNvPr id="513" name="Freihand 512">
                  <a:extLst>
                    <a:ext uri="{FF2B5EF4-FFF2-40B4-BE49-F238E27FC236}">
                      <a16:creationId xmlns:a16="http://schemas.microsoft.com/office/drawing/2014/main" id="{EBD0DBEC-9A82-44A0-ADA8-09460D6DA514}"/>
                    </a:ext>
                  </a:extLst>
                </p:cNvPr>
                <p:cNvPicPr/>
                <p:nvPr/>
              </p:nvPicPr>
              <p:blipFill>
                <a:blip r:embed="rId373"/>
                <a:stretch>
                  <a:fillRect/>
                </a:stretch>
              </p:blipFill>
              <p:spPr>
                <a:xfrm>
                  <a:off x="6134333" y="633480"/>
                  <a:ext cx="15768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447" name="Freihand 446">
                  <a:extLst>
                    <a:ext uri="{FF2B5EF4-FFF2-40B4-BE49-F238E27FC236}">
                      <a16:creationId xmlns:a16="http://schemas.microsoft.com/office/drawing/2014/main" id="{B2F40F5E-1DE5-47A2-BCF3-35C5AA4A5AE6}"/>
                    </a:ext>
                  </a:extLst>
                </p14:cNvPr>
                <p14:cNvContentPartPr/>
                <p14:nvPr/>
              </p14:nvContentPartPr>
              <p14:xfrm>
                <a:off x="3367013" y="2171760"/>
                <a:ext cx="1468080" cy="77040"/>
              </p14:xfrm>
            </p:contentPart>
          </mc:Choice>
          <mc:Fallback>
            <p:pic>
              <p:nvPicPr>
                <p:cNvPr id="447" name="Freihand 446">
                  <a:extLst>
                    <a:ext uri="{FF2B5EF4-FFF2-40B4-BE49-F238E27FC236}">
                      <a16:creationId xmlns:a16="http://schemas.microsoft.com/office/drawing/2014/main" id="{B2F40F5E-1DE5-47A2-BCF3-35C5AA4A5AE6}"/>
                    </a:ext>
                  </a:extLst>
                </p:cNvPr>
                <p:cNvPicPr/>
                <p:nvPr/>
              </p:nvPicPr>
              <p:blipFill>
                <a:blip r:embed="rId375"/>
                <a:stretch>
                  <a:fillRect/>
                </a:stretch>
              </p:blipFill>
              <p:spPr>
                <a:xfrm>
                  <a:off x="3362693" y="2167440"/>
                  <a:ext cx="147672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448" name="Freihand 447">
                  <a:extLst>
                    <a:ext uri="{FF2B5EF4-FFF2-40B4-BE49-F238E27FC236}">
                      <a16:creationId xmlns:a16="http://schemas.microsoft.com/office/drawing/2014/main" id="{5ED8BCA7-C9C0-4D96-A4A7-38598F1A20FB}"/>
                    </a:ext>
                  </a:extLst>
                </p14:cNvPr>
                <p14:cNvContentPartPr/>
                <p14:nvPr/>
              </p14:nvContentPartPr>
              <p14:xfrm>
                <a:off x="4816733" y="2229720"/>
                <a:ext cx="10800" cy="199080"/>
              </p14:xfrm>
            </p:contentPart>
          </mc:Choice>
          <mc:Fallback>
            <p:pic>
              <p:nvPicPr>
                <p:cNvPr id="448" name="Freihand 447">
                  <a:extLst>
                    <a:ext uri="{FF2B5EF4-FFF2-40B4-BE49-F238E27FC236}">
                      <a16:creationId xmlns:a16="http://schemas.microsoft.com/office/drawing/2014/main" id="{5ED8BCA7-C9C0-4D96-A4A7-38598F1A20FB}"/>
                    </a:ext>
                  </a:extLst>
                </p:cNvPr>
                <p:cNvPicPr/>
                <p:nvPr/>
              </p:nvPicPr>
              <p:blipFill>
                <a:blip r:embed="rId377"/>
                <a:stretch>
                  <a:fillRect/>
                </a:stretch>
              </p:blipFill>
              <p:spPr>
                <a:xfrm>
                  <a:off x="4812413" y="2225400"/>
                  <a:ext cx="1944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515" name="Freihand 514">
                  <a:extLst>
                    <a:ext uri="{FF2B5EF4-FFF2-40B4-BE49-F238E27FC236}">
                      <a16:creationId xmlns:a16="http://schemas.microsoft.com/office/drawing/2014/main" id="{C7CCE011-BF51-43EF-A1BB-6A04166A18D6}"/>
                    </a:ext>
                  </a:extLst>
                </p14:cNvPr>
                <p14:cNvContentPartPr/>
                <p14:nvPr/>
              </p14:nvContentPartPr>
              <p14:xfrm>
                <a:off x="3407333" y="2112000"/>
                <a:ext cx="69840" cy="60480"/>
              </p14:xfrm>
            </p:contentPart>
          </mc:Choice>
          <mc:Fallback>
            <p:pic>
              <p:nvPicPr>
                <p:cNvPr id="515" name="Freihand 514">
                  <a:extLst>
                    <a:ext uri="{FF2B5EF4-FFF2-40B4-BE49-F238E27FC236}">
                      <a16:creationId xmlns:a16="http://schemas.microsoft.com/office/drawing/2014/main" id="{C7CCE011-BF51-43EF-A1BB-6A04166A18D6}"/>
                    </a:ext>
                  </a:extLst>
                </p:cNvPr>
                <p:cNvPicPr/>
                <p:nvPr/>
              </p:nvPicPr>
              <p:blipFill>
                <a:blip r:embed="rId379"/>
                <a:stretch>
                  <a:fillRect/>
                </a:stretch>
              </p:blipFill>
              <p:spPr>
                <a:xfrm>
                  <a:off x="3403013" y="2107680"/>
                  <a:ext cx="7848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516" name="Freihand 515">
                  <a:extLst>
                    <a:ext uri="{FF2B5EF4-FFF2-40B4-BE49-F238E27FC236}">
                      <a16:creationId xmlns:a16="http://schemas.microsoft.com/office/drawing/2014/main" id="{3DAAB52F-192C-4AAD-B27A-8E3534CE3E56}"/>
                    </a:ext>
                  </a:extLst>
                </p14:cNvPr>
                <p14:cNvContentPartPr/>
                <p14:nvPr/>
              </p14:nvContentPartPr>
              <p14:xfrm>
                <a:off x="3495533" y="2011560"/>
                <a:ext cx="127440" cy="92880"/>
              </p14:xfrm>
            </p:contentPart>
          </mc:Choice>
          <mc:Fallback>
            <p:pic>
              <p:nvPicPr>
                <p:cNvPr id="516" name="Freihand 515">
                  <a:extLst>
                    <a:ext uri="{FF2B5EF4-FFF2-40B4-BE49-F238E27FC236}">
                      <a16:creationId xmlns:a16="http://schemas.microsoft.com/office/drawing/2014/main" id="{3DAAB52F-192C-4AAD-B27A-8E3534CE3E56}"/>
                    </a:ext>
                  </a:extLst>
                </p:cNvPr>
                <p:cNvPicPr/>
                <p:nvPr/>
              </p:nvPicPr>
              <p:blipFill>
                <a:blip r:embed="rId381"/>
                <a:stretch>
                  <a:fillRect/>
                </a:stretch>
              </p:blipFill>
              <p:spPr>
                <a:xfrm>
                  <a:off x="3491213" y="2007240"/>
                  <a:ext cx="1360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517" name="Freihand 516">
                  <a:extLst>
                    <a:ext uri="{FF2B5EF4-FFF2-40B4-BE49-F238E27FC236}">
                      <a16:creationId xmlns:a16="http://schemas.microsoft.com/office/drawing/2014/main" id="{78A0E0C7-8678-44A9-BB8E-83C02AB9152D}"/>
                    </a:ext>
                  </a:extLst>
                </p14:cNvPr>
                <p14:cNvContentPartPr/>
                <p14:nvPr/>
              </p14:nvContentPartPr>
              <p14:xfrm>
                <a:off x="3663653" y="1841280"/>
                <a:ext cx="191520" cy="147600"/>
              </p14:xfrm>
            </p:contentPart>
          </mc:Choice>
          <mc:Fallback>
            <p:pic>
              <p:nvPicPr>
                <p:cNvPr id="517" name="Freihand 516">
                  <a:extLst>
                    <a:ext uri="{FF2B5EF4-FFF2-40B4-BE49-F238E27FC236}">
                      <a16:creationId xmlns:a16="http://schemas.microsoft.com/office/drawing/2014/main" id="{78A0E0C7-8678-44A9-BB8E-83C02AB9152D}"/>
                    </a:ext>
                  </a:extLst>
                </p:cNvPr>
                <p:cNvPicPr/>
                <p:nvPr/>
              </p:nvPicPr>
              <p:blipFill>
                <a:blip r:embed="rId383"/>
                <a:stretch>
                  <a:fillRect/>
                </a:stretch>
              </p:blipFill>
              <p:spPr>
                <a:xfrm>
                  <a:off x="3659333" y="1836960"/>
                  <a:ext cx="2001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518" name="Freihand 517">
                  <a:extLst>
                    <a:ext uri="{FF2B5EF4-FFF2-40B4-BE49-F238E27FC236}">
                      <a16:creationId xmlns:a16="http://schemas.microsoft.com/office/drawing/2014/main" id="{A0EC8910-3E94-4C73-AE91-971F90686926}"/>
                    </a:ext>
                  </a:extLst>
                </p14:cNvPr>
                <p14:cNvContentPartPr/>
                <p14:nvPr/>
              </p14:nvContentPartPr>
              <p14:xfrm>
                <a:off x="3872453" y="1670280"/>
                <a:ext cx="257400" cy="164520"/>
              </p14:xfrm>
            </p:contentPart>
          </mc:Choice>
          <mc:Fallback>
            <p:pic>
              <p:nvPicPr>
                <p:cNvPr id="518" name="Freihand 517">
                  <a:extLst>
                    <a:ext uri="{FF2B5EF4-FFF2-40B4-BE49-F238E27FC236}">
                      <a16:creationId xmlns:a16="http://schemas.microsoft.com/office/drawing/2014/main" id="{A0EC8910-3E94-4C73-AE91-971F90686926}"/>
                    </a:ext>
                  </a:extLst>
                </p:cNvPr>
                <p:cNvPicPr/>
                <p:nvPr/>
              </p:nvPicPr>
              <p:blipFill>
                <a:blip r:embed="rId385"/>
                <a:stretch>
                  <a:fillRect/>
                </a:stretch>
              </p:blipFill>
              <p:spPr>
                <a:xfrm>
                  <a:off x="3868133" y="1665960"/>
                  <a:ext cx="26604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519" name="Freihand 518">
                  <a:extLst>
                    <a:ext uri="{FF2B5EF4-FFF2-40B4-BE49-F238E27FC236}">
                      <a16:creationId xmlns:a16="http://schemas.microsoft.com/office/drawing/2014/main" id="{41D97DEF-B8AF-47A6-B954-D90556C8CDFE}"/>
                    </a:ext>
                  </a:extLst>
                </p14:cNvPr>
                <p14:cNvContentPartPr/>
                <p14:nvPr/>
              </p14:nvContentPartPr>
              <p14:xfrm>
                <a:off x="3489053" y="1960800"/>
                <a:ext cx="241200" cy="187560"/>
              </p14:xfrm>
            </p:contentPart>
          </mc:Choice>
          <mc:Fallback>
            <p:pic>
              <p:nvPicPr>
                <p:cNvPr id="519" name="Freihand 518">
                  <a:extLst>
                    <a:ext uri="{FF2B5EF4-FFF2-40B4-BE49-F238E27FC236}">
                      <a16:creationId xmlns:a16="http://schemas.microsoft.com/office/drawing/2014/main" id="{41D97DEF-B8AF-47A6-B954-D90556C8CDFE}"/>
                    </a:ext>
                  </a:extLst>
                </p:cNvPr>
                <p:cNvPicPr/>
                <p:nvPr/>
              </p:nvPicPr>
              <p:blipFill>
                <a:blip r:embed="rId387"/>
                <a:stretch>
                  <a:fillRect/>
                </a:stretch>
              </p:blipFill>
              <p:spPr>
                <a:xfrm>
                  <a:off x="3484733" y="1956480"/>
                  <a:ext cx="2498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520" name="Freihand 519">
                  <a:extLst>
                    <a:ext uri="{FF2B5EF4-FFF2-40B4-BE49-F238E27FC236}">
                      <a16:creationId xmlns:a16="http://schemas.microsoft.com/office/drawing/2014/main" id="{4032FF56-58C8-43E6-A94A-70B3DB77FCAF}"/>
                    </a:ext>
                  </a:extLst>
                </p14:cNvPr>
                <p14:cNvContentPartPr/>
                <p14:nvPr/>
              </p14:nvContentPartPr>
              <p14:xfrm>
                <a:off x="3761573" y="1719600"/>
                <a:ext cx="335520" cy="216000"/>
              </p14:xfrm>
            </p:contentPart>
          </mc:Choice>
          <mc:Fallback>
            <p:pic>
              <p:nvPicPr>
                <p:cNvPr id="520" name="Freihand 519">
                  <a:extLst>
                    <a:ext uri="{FF2B5EF4-FFF2-40B4-BE49-F238E27FC236}">
                      <a16:creationId xmlns:a16="http://schemas.microsoft.com/office/drawing/2014/main" id="{4032FF56-58C8-43E6-A94A-70B3DB77FCAF}"/>
                    </a:ext>
                  </a:extLst>
                </p:cNvPr>
                <p:cNvPicPr/>
                <p:nvPr/>
              </p:nvPicPr>
              <p:blipFill>
                <a:blip r:embed="rId389"/>
                <a:stretch>
                  <a:fillRect/>
                </a:stretch>
              </p:blipFill>
              <p:spPr>
                <a:xfrm>
                  <a:off x="3757253" y="1715280"/>
                  <a:ext cx="34416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521" name="Freihand 520">
                  <a:extLst>
                    <a:ext uri="{FF2B5EF4-FFF2-40B4-BE49-F238E27FC236}">
                      <a16:creationId xmlns:a16="http://schemas.microsoft.com/office/drawing/2014/main" id="{ED65A264-FED0-4571-8DC4-22A040C9915C}"/>
                    </a:ext>
                  </a:extLst>
                </p14:cNvPr>
                <p14:cNvContentPartPr/>
                <p14:nvPr/>
              </p14:nvContentPartPr>
              <p14:xfrm>
                <a:off x="4098533" y="1721400"/>
                <a:ext cx="360" cy="360"/>
              </p14:xfrm>
            </p:contentPart>
          </mc:Choice>
          <mc:Fallback>
            <p:pic>
              <p:nvPicPr>
                <p:cNvPr id="521" name="Freihand 520">
                  <a:extLst>
                    <a:ext uri="{FF2B5EF4-FFF2-40B4-BE49-F238E27FC236}">
                      <a16:creationId xmlns:a16="http://schemas.microsoft.com/office/drawing/2014/main" id="{ED65A264-FED0-4571-8DC4-22A040C9915C}"/>
                    </a:ext>
                  </a:extLst>
                </p:cNvPr>
                <p:cNvPicPr/>
                <p:nvPr/>
              </p:nvPicPr>
              <p:blipFill>
                <a:blip r:embed="rId339"/>
                <a:stretch>
                  <a:fillRect/>
                </a:stretch>
              </p:blipFill>
              <p:spPr>
                <a:xfrm>
                  <a:off x="4094213" y="17170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522" name="Freihand 521">
                  <a:extLst>
                    <a:ext uri="{FF2B5EF4-FFF2-40B4-BE49-F238E27FC236}">
                      <a16:creationId xmlns:a16="http://schemas.microsoft.com/office/drawing/2014/main" id="{CD1A8B30-73AB-4031-AC82-9E9A2CD9BD51}"/>
                    </a:ext>
                  </a:extLst>
                </p14:cNvPr>
                <p14:cNvContentPartPr/>
                <p14:nvPr/>
              </p14:nvContentPartPr>
              <p14:xfrm>
                <a:off x="3955253" y="1680000"/>
                <a:ext cx="223200" cy="126360"/>
              </p14:xfrm>
            </p:contentPart>
          </mc:Choice>
          <mc:Fallback>
            <p:pic>
              <p:nvPicPr>
                <p:cNvPr id="522" name="Freihand 521">
                  <a:extLst>
                    <a:ext uri="{FF2B5EF4-FFF2-40B4-BE49-F238E27FC236}">
                      <a16:creationId xmlns:a16="http://schemas.microsoft.com/office/drawing/2014/main" id="{CD1A8B30-73AB-4031-AC82-9E9A2CD9BD51}"/>
                    </a:ext>
                  </a:extLst>
                </p:cNvPr>
                <p:cNvPicPr/>
                <p:nvPr/>
              </p:nvPicPr>
              <p:blipFill>
                <a:blip r:embed="rId392"/>
                <a:stretch>
                  <a:fillRect/>
                </a:stretch>
              </p:blipFill>
              <p:spPr>
                <a:xfrm>
                  <a:off x="3950933" y="1675680"/>
                  <a:ext cx="2318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523" name="Freihand 522">
                  <a:extLst>
                    <a:ext uri="{FF2B5EF4-FFF2-40B4-BE49-F238E27FC236}">
                      <a16:creationId xmlns:a16="http://schemas.microsoft.com/office/drawing/2014/main" id="{64B2FCF8-E523-4C28-ADB9-1149E2296BB2}"/>
                    </a:ext>
                  </a:extLst>
                </p14:cNvPr>
                <p14:cNvContentPartPr/>
                <p14:nvPr/>
              </p14:nvContentPartPr>
              <p14:xfrm>
                <a:off x="3461693" y="1722840"/>
                <a:ext cx="595440" cy="417960"/>
              </p14:xfrm>
            </p:contentPart>
          </mc:Choice>
          <mc:Fallback>
            <p:pic>
              <p:nvPicPr>
                <p:cNvPr id="523" name="Freihand 522">
                  <a:extLst>
                    <a:ext uri="{FF2B5EF4-FFF2-40B4-BE49-F238E27FC236}">
                      <a16:creationId xmlns:a16="http://schemas.microsoft.com/office/drawing/2014/main" id="{64B2FCF8-E523-4C28-ADB9-1149E2296BB2}"/>
                    </a:ext>
                  </a:extLst>
                </p:cNvPr>
                <p:cNvPicPr/>
                <p:nvPr/>
              </p:nvPicPr>
              <p:blipFill>
                <a:blip r:embed="rId394"/>
                <a:stretch>
                  <a:fillRect/>
                </a:stretch>
              </p:blipFill>
              <p:spPr>
                <a:xfrm>
                  <a:off x="3457373" y="1718520"/>
                  <a:ext cx="604080" cy="42660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525" name="Freihand 524">
                  <a:extLst>
                    <a:ext uri="{FF2B5EF4-FFF2-40B4-BE49-F238E27FC236}">
                      <a16:creationId xmlns:a16="http://schemas.microsoft.com/office/drawing/2014/main" id="{3FA41A51-20F7-4FC9-9ED9-BAA0199F74EF}"/>
                    </a:ext>
                  </a:extLst>
                </p14:cNvPr>
                <p14:cNvContentPartPr/>
                <p14:nvPr/>
              </p14:nvContentPartPr>
              <p14:xfrm>
                <a:off x="3902693" y="1817160"/>
                <a:ext cx="1295640" cy="152640"/>
              </p14:xfrm>
            </p:contentPart>
          </mc:Choice>
          <mc:Fallback>
            <p:pic>
              <p:nvPicPr>
                <p:cNvPr id="525" name="Freihand 524">
                  <a:extLst>
                    <a:ext uri="{FF2B5EF4-FFF2-40B4-BE49-F238E27FC236}">
                      <a16:creationId xmlns:a16="http://schemas.microsoft.com/office/drawing/2014/main" id="{3FA41A51-20F7-4FC9-9ED9-BAA0199F74EF}"/>
                    </a:ext>
                  </a:extLst>
                </p:cNvPr>
                <p:cNvPicPr/>
                <p:nvPr/>
              </p:nvPicPr>
              <p:blipFill>
                <a:blip r:embed="rId396"/>
                <a:stretch>
                  <a:fillRect/>
                </a:stretch>
              </p:blipFill>
              <p:spPr>
                <a:xfrm>
                  <a:off x="3898373" y="1812840"/>
                  <a:ext cx="130428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526" name="Freihand 525">
                  <a:extLst>
                    <a:ext uri="{FF2B5EF4-FFF2-40B4-BE49-F238E27FC236}">
                      <a16:creationId xmlns:a16="http://schemas.microsoft.com/office/drawing/2014/main" id="{A180B41C-5CC2-45CC-8CFD-95AB30A8EB64}"/>
                    </a:ext>
                  </a:extLst>
                </p14:cNvPr>
                <p14:cNvContentPartPr/>
                <p14:nvPr/>
              </p14:nvContentPartPr>
              <p14:xfrm>
                <a:off x="3843293" y="1860720"/>
                <a:ext cx="320400" cy="142200"/>
              </p14:xfrm>
            </p:contentPart>
          </mc:Choice>
          <mc:Fallback>
            <p:pic>
              <p:nvPicPr>
                <p:cNvPr id="526" name="Freihand 525">
                  <a:extLst>
                    <a:ext uri="{FF2B5EF4-FFF2-40B4-BE49-F238E27FC236}">
                      <a16:creationId xmlns:a16="http://schemas.microsoft.com/office/drawing/2014/main" id="{A180B41C-5CC2-45CC-8CFD-95AB30A8EB64}"/>
                    </a:ext>
                  </a:extLst>
                </p:cNvPr>
                <p:cNvPicPr/>
                <p:nvPr/>
              </p:nvPicPr>
              <p:blipFill>
                <a:blip r:embed="rId398"/>
                <a:stretch>
                  <a:fillRect/>
                </a:stretch>
              </p:blipFill>
              <p:spPr>
                <a:xfrm>
                  <a:off x="3838973" y="1856400"/>
                  <a:ext cx="3290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528" name="Freihand 527">
                  <a:extLst>
                    <a:ext uri="{FF2B5EF4-FFF2-40B4-BE49-F238E27FC236}">
                      <a16:creationId xmlns:a16="http://schemas.microsoft.com/office/drawing/2014/main" id="{C2F41D42-CA69-45F7-9D76-647456F2253C}"/>
                    </a:ext>
                  </a:extLst>
                </p14:cNvPr>
                <p14:cNvContentPartPr/>
                <p14:nvPr/>
              </p14:nvContentPartPr>
              <p14:xfrm>
                <a:off x="5315693" y="1643280"/>
                <a:ext cx="127440" cy="147960"/>
              </p14:xfrm>
            </p:contentPart>
          </mc:Choice>
          <mc:Fallback>
            <p:pic>
              <p:nvPicPr>
                <p:cNvPr id="528" name="Freihand 527">
                  <a:extLst>
                    <a:ext uri="{FF2B5EF4-FFF2-40B4-BE49-F238E27FC236}">
                      <a16:creationId xmlns:a16="http://schemas.microsoft.com/office/drawing/2014/main" id="{C2F41D42-CA69-45F7-9D76-647456F2253C}"/>
                    </a:ext>
                  </a:extLst>
                </p:cNvPr>
                <p:cNvPicPr/>
                <p:nvPr/>
              </p:nvPicPr>
              <p:blipFill>
                <a:blip r:embed="rId400"/>
                <a:stretch>
                  <a:fillRect/>
                </a:stretch>
              </p:blipFill>
              <p:spPr>
                <a:xfrm>
                  <a:off x="5311373" y="1638960"/>
                  <a:ext cx="1360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529" name="Freihand 528">
                  <a:extLst>
                    <a:ext uri="{FF2B5EF4-FFF2-40B4-BE49-F238E27FC236}">
                      <a16:creationId xmlns:a16="http://schemas.microsoft.com/office/drawing/2014/main" id="{981D6E2A-F8C1-4724-B061-A1DA256D790E}"/>
                    </a:ext>
                  </a:extLst>
                </p14:cNvPr>
                <p14:cNvContentPartPr/>
                <p14:nvPr/>
              </p14:nvContentPartPr>
              <p14:xfrm>
                <a:off x="5481653" y="1610520"/>
                <a:ext cx="116280" cy="138960"/>
              </p14:xfrm>
            </p:contentPart>
          </mc:Choice>
          <mc:Fallback>
            <p:pic>
              <p:nvPicPr>
                <p:cNvPr id="529" name="Freihand 528">
                  <a:extLst>
                    <a:ext uri="{FF2B5EF4-FFF2-40B4-BE49-F238E27FC236}">
                      <a16:creationId xmlns:a16="http://schemas.microsoft.com/office/drawing/2014/main" id="{981D6E2A-F8C1-4724-B061-A1DA256D790E}"/>
                    </a:ext>
                  </a:extLst>
                </p:cNvPr>
                <p:cNvPicPr/>
                <p:nvPr/>
              </p:nvPicPr>
              <p:blipFill>
                <a:blip r:embed="rId402"/>
                <a:stretch>
                  <a:fillRect/>
                </a:stretch>
              </p:blipFill>
              <p:spPr>
                <a:xfrm>
                  <a:off x="5477333" y="1606200"/>
                  <a:ext cx="1249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530" name="Freihand 529">
                  <a:extLst>
                    <a:ext uri="{FF2B5EF4-FFF2-40B4-BE49-F238E27FC236}">
                      <a16:creationId xmlns:a16="http://schemas.microsoft.com/office/drawing/2014/main" id="{9DD807B8-47CB-467B-8532-DE197240E784}"/>
                    </a:ext>
                  </a:extLst>
                </p14:cNvPr>
                <p14:cNvContentPartPr/>
                <p14:nvPr/>
              </p14:nvContentPartPr>
              <p14:xfrm>
                <a:off x="5655173" y="1653360"/>
                <a:ext cx="156240" cy="27360"/>
              </p14:xfrm>
            </p:contentPart>
          </mc:Choice>
          <mc:Fallback>
            <p:pic>
              <p:nvPicPr>
                <p:cNvPr id="530" name="Freihand 529">
                  <a:extLst>
                    <a:ext uri="{FF2B5EF4-FFF2-40B4-BE49-F238E27FC236}">
                      <a16:creationId xmlns:a16="http://schemas.microsoft.com/office/drawing/2014/main" id="{9DD807B8-47CB-467B-8532-DE197240E784}"/>
                    </a:ext>
                  </a:extLst>
                </p:cNvPr>
                <p:cNvPicPr/>
                <p:nvPr/>
              </p:nvPicPr>
              <p:blipFill>
                <a:blip r:embed="rId404"/>
                <a:stretch>
                  <a:fillRect/>
                </a:stretch>
              </p:blipFill>
              <p:spPr>
                <a:xfrm>
                  <a:off x="5650853" y="1649040"/>
                  <a:ext cx="16488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531" name="Freihand 530">
                  <a:extLst>
                    <a:ext uri="{FF2B5EF4-FFF2-40B4-BE49-F238E27FC236}">
                      <a16:creationId xmlns:a16="http://schemas.microsoft.com/office/drawing/2014/main" id="{AEB3FFDE-6C98-4708-9066-6B3FC9E8F18E}"/>
                    </a:ext>
                  </a:extLst>
                </p14:cNvPr>
                <p14:cNvContentPartPr/>
                <p14:nvPr/>
              </p14:nvContentPartPr>
              <p14:xfrm>
                <a:off x="5839853" y="1547520"/>
                <a:ext cx="99000" cy="135720"/>
              </p14:xfrm>
            </p:contentPart>
          </mc:Choice>
          <mc:Fallback>
            <p:pic>
              <p:nvPicPr>
                <p:cNvPr id="531" name="Freihand 530">
                  <a:extLst>
                    <a:ext uri="{FF2B5EF4-FFF2-40B4-BE49-F238E27FC236}">
                      <a16:creationId xmlns:a16="http://schemas.microsoft.com/office/drawing/2014/main" id="{AEB3FFDE-6C98-4708-9066-6B3FC9E8F18E}"/>
                    </a:ext>
                  </a:extLst>
                </p:cNvPr>
                <p:cNvPicPr/>
                <p:nvPr/>
              </p:nvPicPr>
              <p:blipFill>
                <a:blip r:embed="rId406"/>
                <a:stretch>
                  <a:fillRect/>
                </a:stretch>
              </p:blipFill>
              <p:spPr>
                <a:xfrm>
                  <a:off x="5835533" y="1543200"/>
                  <a:ext cx="1076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532" name="Freihand 531">
                  <a:extLst>
                    <a:ext uri="{FF2B5EF4-FFF2-40B4-BE49-F238E27FC236}">
                      <a16:creationId xmlns:a16="http://schemas.microsoft.com/office/drawing/2014/main" id="{243263B2-6D8E-4C27-862D-B0DEA47ED9FB}"/>
                    </a:ext>
                  </a:extLst>
                </p14:cNvPr>
                <p14:cNvContentPartPr/>
                <p14:nvPr/>
              </p14:nvContentPartPr>
              <p14:xfrm>
                <a:off x="5894573" y="1610160"/>
                <a:ext cx="354600" cy="88920"/>
              </p14:xfrm>
            </p:contentPart>
          </mc:Choice>
          <mc:Fallback>
            <p:pic>
              <p:nvPicPr>
                <p:cNvPr id="532" name="Freihand 531">
                  <a:extLst>
                    <a:ext uri="{FF2B5EF4-FFF2-40B4-BE49-F238E27FC236}">
                      <a16:creationId xmlns:a16="http://schemas.microsoft.com/office/drawing/2014/main" id="{243263B2-6D8E-4C27-862D-B0DEA47ED9FB}"/>
                    </a:ext>
                  </a:extLst>
                </p:cNvPr>
                <p:cNvPicPr/>
                <p:nvPr/>
              </p:nvPicPr>
              <p:blipFill>
                <a:blip r:embed="rId408"/>
                <a:stretch>
                  <a:fillRect/>
                </a:stretch>
              </p:blipFill>
              <p:spPr>
                <a:xfrm>
                  <a:off x="5890253" y="1605840"/>
                  <a:ext cx="36324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533" name="Freihand 532">
                  <a:extLst>
                    <a:ext uri="{FF2B5EF4-FFF2-40B4-BE49-F238E27FC236}">
                      <a16:creationId xmlns:a16="http://schemas.microsoft.com/office/drawing/2014/main" id="{11DB4E22-2CD9-49E6-B0AE-35F161821F55}"/>
                    </a:ext>
                  </a:extLst>
                </p14:cNvPr>
                <p14:cNvContentPartPr/>
                <p14:nvPr/>
              </p14:nvContentPartPr>
              <p14:xfrm>
                <a:off x="6378413" y="1508640"/>
                <a:ext cx="121320" cy="125280"/>
              </p14:xfrm>
            </p:contentPart>
          </mc:Choice>
          <mc:Fallback>
            <p:pic>
              <p:nvPicPr>
                <p:cNvPr id="533" name="Freihand 532">
                  <a:extLst>
                    <a:ext uri="{FF2B5EF4-FFF2-40B4-BE49-F238E27FC236}">
                      <a16:creationId xmlns:a16="http://schemas.microsoft.com/office/drawing/2014/main" id="{11DB4E22-2CD9-49E6-B0AE-35F161821F55}"/>
                    </a:ext>
                  </a:extLst>
                </p:cNvPr>
                <p:cNvPicPr/>
                <p:nvPr/>
              </p:nvPicPr>
              <p:blipFill>
                <a:blip r:embed="rId410"/>
                <a:stretch>
                  <a:fillRect/>
                </a:stretch>
              </p:blipFill>
              <p:spPr>
                <a:xfrm>
                  <a:off x="6374093" y="1504320"/>
                  <a:ext cx="1299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534" name="Freihand 533">
                  <a:extLst>
                    <a:ext uri="{FF2B5EF4-FFF2-40B4-BE49-F238E27FC236}">
                      <a16:creationId xmlns:a16="http://schemas.microsoft.com/office/drawing/2014/main" id="{D253E1B0-53DA-419F-B9A0-BA583A99F54E}"/>
                    </a:ext>
                  </a:extLst>
                </p14:cNvPr>
                <p14:cNvContentPartPr/>
                <p14:nvPr/>
              </p14:nvContentPartPr>
              <p14:xfrm>
                <a:off x="6434933" y="1605840"/>
                <a:ext cx="91800" cy="28440"/>
              </p14:xfrm>
            </p:contentPart>
          </mc:Choice>
          <mc:Fallback>
            <p:pic>
              <p:nvPicPr>
                <p:cNvPr id="534" name="Freihand 533">
                  <a:extLst>
                    <a:ext uri="{FF2B5EF4-FFF2-40B4-BE49-F238E27FC236}">
                      <a16:creationId xmlns:a16="http://schemas.microsoft.com/office/drawing/2014/main" id="{D253E1B0-53DA-419F-B9A0-BA583A99F54E}"/>
                    </a:ext>
                  </a:extLst>
                </p:cNvPr>
                <p:cNvPicPr/>
                <p:nvPr/>
              </p:nvPicPr>
              <p:blipFill>
                <a:blip r:embed="rId412"/>
                <a:stretch>
                  <a:fillRect/>
                </a:stretch>
              </p:blipFill>
              <p:spPr>
                <a:xfrm>
                  <a:off x="6430613" y="1601520"/>
                  <a:ext cx="10044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535" name="Freihand 534">
                  <a:extLst>
                    <a:ext uri="{FF2B5EF4-FFF2-40B4-BE49-F238E27FC236}">
                      <a16:creationId xmlns:a16="http://schemas.microsoft.com/office/drawing/2014/main" id="{83E96A1F-A1C2-4A15-A0D4-48A8E40E0F34}"/>
                    </a:ext>
                  </a:extLst>
                </p14:cNvPr>
                <p14:cNvContentPartPr/>
                <p14:nvPr/>
              </p14:nvContentPartPr>
              <p14:xfrm>
                <a:off x="6522773" y="1597200"/>
                <a:ext cx="218880" cy="68040"/>
              </p14:xfrm>
            </p:contentPart>
          </mc:Choice>
          <mc:Fallback>
            <p:pic>
              <p:nvPicPr>
                <p:cNvPr id="535" name="Freihand 534">
                  <a:extLst>
                    <a:ext uri="{FF2B5EF4-FFF2-40B4-BE49-F238E27FC236}">
                      <a16:creationId xmlns:a16="http://schemas.microsoft.com/office/drawing/2014/main" id="{83E96A1F-A1C2-4A15-A0D4-48A8E40E0F34}"/>
                    </a:ext>
                  </a:extLst>
                </p:cNvPr>
                <p:cNvPicPr/>
                <p:nvPr/>
              </p:nvPicPr>
              <p:blipFill>
                <a:blip r:embed="rId414"/>
                <a:stretch>
                  <a:fillRect/>
                </a:stretch>
              </p:blipFill>
              <p:spPr>
                <a:xfrm>
                  <a:off x="6518453" y="1592880"/>
                  <a:ext cx="2275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536" name="Freihand 535">
                  <a:extLst>
                    <a:ext uri="{FF2B5EF4-FFF2-40B4-BE49-F238E27FC236}">
                      <a16:creationId xmlns:a16="http://schemas.microsoft.com/office/drawing/2014/main" id="{83B6E5D4-4250-4D74-9560-EB4E1C89592D}"/>
                    </a:ext>
                  </a:extLst>
                </p14:cNvPr>
                <p14:cNvContentPartPr/>
                <p14:nvPr/>
              </p14:nvContentPartPr>
              <p14:xfrm>
                <a:off x="6752813" y="1581360"/>
                <a:ext cx="117720" cy="51480"/>
              </p14:xfrm>
            </p:contentPart>
          </mc:Choice>
          <mc:Fallback>
            <p:pic>
              <p:nvPicPr>
                <p:cNvPr id="536" name="Freihand 535">
                  <a:extLst>
                    <a:ext uri="{FF2B5EF4-FFF2-40B4-BE49-F238E27FC236}">
                      <a16:creationId xmlns:a16="http://schemas.microsoft.com/office/drawing/2014/main" id="{83B6E5D4-4250-4D74-9560-EB4E1C89592D}"/>
                    </a:ext>
                  </a:extLst>
                </p:cNvPr>
                <p:cNvPicPr/>
                <p:nvPr/>
              </p:nvPicPr>
              <p:blipFill>
                <a:blip r:embed="rId416"/>
                <a:stretch>
                  <a:fillRect/>
                </a:stretch>
              </p:blipFill>
              <p:spPr>
                <a:xfrm>
                  <a:off x="6748493" y="1577040"/>
                  <a:ext cx="12636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537" name="Freihand 536">
                  <a:extLst>
                    <a:ext uri="{FF2B5EF4-FFF2-40B4-BE49-F238E27FC236}">
                      <a16:creationId xmlns:a16="http://schemas.microsoft.com/office/drawing/2014/main" id="{519225D0-39A2-4BD9-BF47-974841368B66}"/>
                    </a:ext>
                  </a:extLst>
                </p14:cNvPr>
                <p14:cNvContentPartPr/>
                <p14:nvPr/>
              </p14:nvContentPartPr>
              <p14:xfrm>
                <a:off x="7005893" y="1468680"/>
                <a:ext cx="217080" cy="169560"/>
              </p14:xfrm>
            </p:contentPart>
          </mc:Choice>
          <mc:Fallback>
            <p:pic>
              <p:nvPicPr>
                <p:cNvPr id="537" name="Freihand 536">
                  <a:extLst>
                    <a:ext uri="{FF2B5EF4-FFF2-40B4-BE49-F238E27FC236}">
                      <a16:creationId xmlns:a16="http://schemas.microsoft.com/office/drawing/2014/main" id="{519225D0-39A2-4BD9-BF47-974841368B66}"/>
                    </a:ext>
                  </a:extLst>
                </p:cNvPr>
                <p:cNvPicPr/>
                <p:nvPr/>
              </p:nvPicPr>
              <p:blipFill>
                <a:blip r:embed="rId418"/>
                <a:stretch>
                  <a:fillRect/>
                </a:stretch>
              </p:blipFill>
              <p:spPr>
                <a:xfrm>
                  <a:off x="7001573" y="1464360"/>
                  <a:ext cx="22572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538" name="Freihand 537">
                  <a:extLst>
                    <a:ext uri="{FF2B5EF4-FFF2-40B4-BE49-F238E27FC236}">
                      <a16:creationId xmlns:a16="http://schemas.microsoft.com/office/drawing/2014/main" id="{8DE6C31A-15C5-47D8-A1CD-36A32956BB2D}"/>
                    </a:ext>
                  </a:extLst>
                </p14:cNvPr>
                <p14:cNvContentPartPr/>
                <p14:nvPr/>
              </p14:nvContentPartPr>
              <p14:xfrm>
                <a:off x="7216493" y="1523040"/>
                <a:ext cx="88560" cy="116280"/>
              </p14:xfrm>
            </p:contentPart>
          </mc:Choice>
          <mc:Fallback>
            <p:pic>
              <p:nvPicPr>
                <p:cNvPr id="538" name="Freihand 537">
                  <a:extLst>
                    <a:ext uri="{FF2B5EF4-FFF2-40B4-BE49-F238E27FC236}">
                      <a16:creationId xmlns:a16="http://schemas.microsoft.com/office/drawing/2014/main" id="{8DE6C31A-15C5-47D8-A1CD-36A32956BB2D}"/>
                    </a:ext>
                  </a:extLst>
                </p:cNvPr>
                <p:cNvPicPr/>
                <p:nvPr/>
              </p:nvPicPr>
              <p:blipFill>
                <a:blip r:embed="rId420"/>
                <a:stretch>
                  <a:fillRect/>
                </a:stretch>
              </p:blipFill>
              <p:spPr>
                <a:xfrm>
                  <a:off x="7212173" y="1518720"/>
                  <a:ext cx="972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539" name="Freihand 538">
                  <a:extLst>
                    <a:ext uri="{FF2B5EF4-FFF2-40B4-BE49-F238E27FC236}">
                      <a16:creationId xmlns:a16="http://schemas.microsoft.com/office/drawing/2014/main" id="{57056F05-8C5D-45F6-8254-0EC94E7CCAB4}"/>
                    </a:ext>
                  </a:extLst>
                </p14:cNvPr>
                <p14:cNvContentPartPr/>
                <p14:nvPr/>
              </p14:nvContentPartPr>
              <p14:xfrm>
                <a:off x="5383733" y="1852080"/>
                <a:ext cx="174600" cy="172080"/>
              </p14:xfrm>
            </p:contentPart>
          </mc:Choice>
          <mc:Fallback>
            <p:pic>
              <p:nvPicPr>
                <p:cNvPr id="539" name="Freihand 538">
                  <a:extLst>
                    <a:ext uri="{FF2B5EF4-FFF2-40B4-BE49-F238E27FC236}">
                      <a16:creationId xmlns:a16="http://schemas.microsoft.com/office/drawing/2014/main" id="{57056F05-8C5D-45F6-8254-0EC94E7CCAB4}"/>
                    </a:ext>
                  </a:extLst>
                </p:cNvPr>
                <p:cNvPicPr/>
                <p:nvPr/>
              </p:nvPicPr>
              <p:blipFill>
                <a:blip r:embed="rId422"/>
                <a:stretch>
                  <a:fillRect/>
                </a:stretch>
              </p:blipFill>
              <p:spPr>
                <a:xfrm>
                  <a:off x="5379413" y="1847760"/>
                  <a:ext cx="1832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540" name="Freihand 539">
                  <a:extLst>
                    <a:ext uri="{FF2B5EF4-FFF2-40B4-BE49-F238E27FC236}">
                      <a16:creationId xmlns:a16="http://schemas.microsoft.com/office/drawing/2014/main" id="{3153BB08-00B3-4691-B0BE-AF2BBF12808A}"/>
                    </a:ext>
                  </a:extLst>
                </p14:cNvPr>
                <p14:cNvContentPartPr/>
                <p14:nvPr/>
              </p14:nvContentPartPr>
              <p14:xfrm>
                <a:off x="5470853" y="1936320"/>
                <a:ext cx="190080" cy="79920"/>
              </p14:xfrm>
            </p:contentPart>
          </mc:Choice>
          <mc:Fallback>
            <p:pic>
              <p:nvPicPr>
                <p:cNvPr id="540" name="Freihand 539">
                  <a:extLst>
                    <a:ext uri="{FF2B5EF4-FFF2-40B4-BE49-F238E27FC236}">
                      <a16:creationId xmlns:a16="http://schemas.microsoft.com/office/drawing/2014/main" id="{3153BB08-00B3-4691-B0BE-AF2BBF12808A}"/>
                    </a:ext>
                  </a:extLst>
                </p:cNvPr>
                <p:cNvPicPr/>
                <p:nvPr/>
              </p:nvPicPr>
              <p:blipFill>
                <a:blip r:embed="rId424"/>
                <a:stretch>
                  <a:fillRect/>
                </a:stretch>
              </p:blipFill>
              <p:spPr>
                <a:xfrm>
                  <a:off x="5466533" y="1932000"/>
                  <a:ext cx="1987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541" name="Freihand 540">
                  <a:extLst>
                    <a:ext uri="{FF2B5EF4-FFF2-40B4-BE49-F238E27FC236}">
                      <a16:creationId xmlns:a16="http://schemas.microsoft.com/office/drawing/2014/main" id="{0E7C2457-FBDC-4AD4-8F61-022F0D766DE0}"/>
                    </a:ext>
                  </a:extLst>
                </p14:cNvPr>
                <p14:cNvContentPartPr/>
                <p14:nvPr/>
              </p14:nvContentPartPr>
              <p14:xfrm>
                <a:off x="3477893" y="1964040"/>
                <a:ext cx="194400" cy="145080"/>
              </p14:xfrm>
            </p:contentPart>
          </mc:Choice>
          <mc:Fallback>
            <p:pic>
              <p:nvPicPr>
                <p:cNvPr id="541" name="Freihand 540">
                  <a:extLst>
                    <a:ext uri="{FF2B5EF4-FFF2-40B4-BE49-F238E27FC236}">
                      <a16:creationId xmlns:a16="http://schemas.microsoft.com/office/drawing/2014/main" id="{0E7C2457-FBDC-4AD4-8F61-022F0D766DE0}"/>
                    </a:ext>
                  </a:extLst>
                </p:cNvPr>
                <p:cNvPicPr/>
                <p:nvPr/>
              </p:nvPicPr>
              <p:blipFill>
                <a:blip r:embed="rId426"/>
                <a:stretch>
                  <a:fillRect/>
                </a:stretch>
              </p:blipFill>
              <p:spPr>
                <a:xfrm>
                  <a:off x="3473573" y="1959720"/>
                  <a:ext cx="20304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542" name="Freihand 541">
                  <a:extLst>
                    <a:ext uri="{FF2B5EF4-FFF2-40B4-BE49-F238E27FC236}">
                      <a16:creationId xmlns:a16="http://schemas.microsoft.com/office/drawing/2014/main" id="{FF47C4A4-A32D-4C7B-9396-B372BAC91591}"/>
                    </a:ext>
                  </a:extLst>
                </p14:cNvPr>
                <p14:cNvContentPartPr/>
                <p14:nvPr/>
              </p14:nvContentPartPr>
              <p14:xfrm>
                <a:off x="3696413" y="1839120"/>
                <a:ext cx="164880" cy="155160"/>
              </p14:xfrm>
            </p:contentPart>
          </mc:Choice>
          <mc:Fallback>
            <p:pic>
              <p:nvPicPr>
                <p:cNvPr id="542" name="Freihand 541">
                  <a:extLst>
                    <a:ext uri="{FF2B5EF4-FFF2-40B4-BE49-F238E27FC236}">
                      <a16:creationId xmlns:a16="http://schemas.microsoft.com/office/drawing/2014/main" id="{FF47C4A4-A32D-4C7B-9396-B372BAC91591}"/>
                    </a:ext>
                  </a:extLst>
                </p:cNvPr>
                <p:cNvPicPr/>
                <p:nvPr/>
              </p:nvPicPr>
              <p:blipFill>
                <a:blip r:embed="rId428"/>
                <a:stretch>
                  <a:fillRect/>
                </a:stretch>
              </p:blipFill>
              <p:spPr>
                <a:xfrm>
                  <a:off x="3692093" y="1834800"/>
                  <a:ext cx="17352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543" name="Freihand 542">
                  <a:extLst>
                    <a:ext uri="{FF2B5EF4-FFF2-40B4-BE49-F238E27FC236}">
                      <a16:creationId xmlns:a16="http://schemas.microsoft.com/office/drawing/2014/main" id="{A6CAFE8C-CC6A-4156-ACB6-F0479BF90488}"/>
                    </a:ext>
                  </a:extLst>
                </p14:cNvPr>
                <p14:cNvContentPartPr/>
                <p14:nvPr/>
              </p14:nvContentPartPr>
              <p14:xfrm>
                <a:off x="3868493" y="1774320"/>
                <a:ext cx="143280" cy="149040"/>
              </p14:xfrm>
            </p:contentPart>
          </mc:Choice>
          <mc:Fallback>
            <p:pic>
              <p:nvPicPr>
                <p:cNvPr id="543" name="Freihand 542">
                  <a:extLst>
                    <a:ext uri="{FF2B5EF4-FFF2-40B4-BE49-F238E27FC236}">
                      <a16:creationId xmlns:a16="http://schemas.microsoft.com/office/drawing/2014/main" id="{A6CAFE8C-CC6A-4156-ACB6-F0479BF90488}"/>
                    </a:ext>
                  </a:extLst>
                </p:cNvPr>
                <p:cNvPicPr/>
                <p:nvPr/>
              </p:nvPicPr>
              <p:blipFill>
                <a:blip r:embed="rId430"/>
                <a:stretch>
                  <a:fillRect/>
                </a:stretch>
              </p:blipFill>
              <p:spPr>
                <a:xfrm>
                  <a:off x="3864173" y="1770000"/>
                  <a:ext cx="1519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544" name="Freihand 543">
                  <a:extLst>
                    <a:ext uri="{FF2B5EF4-FFF2-40B4-BE49-F238E27FC236}">
                      <a16:creationId xmlns:a16="http://schemas.microsoft.com/office/drawing/2014/main" id="{B7C95780-0CBF-4A7B-A8AD-1A4A58E82675}"/>
                    </a:ext>
                  </a:extLst>
                </p14:cNvPr>
                <p14:cNvContentPartPr/>
                <p14:nvPr/>
              </p14:nvContentPartPr>
              <p14:xfrm>
                <a:off x="5689373" y="1935240"/>
                <a:ext cx="117360" cy="192960"/>
              </p14:xfrm>
            </p:contentPart>
          </mc:Choice>
          <mc:Fallback>
            <p:pic>
              <p:nvPicPr>
                <p:cNvPr id="544" name="Freihand 543">
                  <a:extLst>
                    <a:ext uri="{FF2B5EF4-FFF2-40B4-BE49-F238E27FC236}">
                      <a16:creationId xmlns:a16="http://schemas.microsoft.com/office/drawing/2014/main" id="{B7C95780-0CBF-4A7B-A8AD-1A4A58E82675}"/>
                    </a:ext>
                  </a:extLst>
                </p:cNvPr>
                <p:cNvPicPr/>
                <p:nvPr/>
              </p:nvPicPr>
              <p:blipFill>
                <a:blip r:embed="rId432"/>
                <a:stretch>
                  <a:fillRect/>
                </a:stretch>
              </p:blipFill>
              <p:spPr>
                <a:xfrm>
                  <a:off x="5685053" y="1930920"/>
                  <a:ext cx="12600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545" name="Freihand 544">
                  <a:extLst>
                    <a:ext uri="{FF2B5EF4-FFF2-40B4-BE49-F238E27FC236}">
                      <a16:creationId xmlns:a16="http://schemas.microsoft.com/office/drawing/2014/main" id="{15CE48A7-F034-4B76-9535-3769B999CE6C}"/>
                    </a:ext>
                  </a:extLst>
                </p14:cNvPr>
                <p14:cNvContentPartPr/>
                <p14:nvPr/>
              </p14:nvContentPartPr>
              <p14:xfrm>
                <a:off x="5838053" y="1952520"/>
                <a:ext cx="82800" cy="69480"/>
              </p14:xfrm>
            </p:contentPart>
          </mc:Choice>
          <mc:Fallback>
            <p:pic>
              <p:nvPicPr>
                <p:cNvPr id="545" name="Freihand 544">
                  <a:extLst>
                    <a:ext uri="{FF2B5EF4-FFF2-40B4-BE49-F238E27FC236}">
                      <a16:creationId xmlns:a16="http://schemas.microsoft.com/office/drawing/2014/main" id="{15CE48A7-F034-4B76-9535-3769B999CE6C}"/>
                    </a:ext>
                  </a:extLst>
                </p:cNvPr>
                <p:cNvPicPr/>
                <p:nvPr/>
              </p:nvPicPr>
              <p:blipFill>
                <a:blip r:embed="rId434"/>
                <a:stretch>
                  <a:fillRect/>
                </a:stretch>
              </p:blipFill>
              <p:spPr>
                <a:xfrm>
                  <a:off x="5833733" y="1948200"/>
                  <a:ext cx="9144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546" name="Freihand 545">
                  <a:extLst>
                    <a:ext uri="{FF2B5EF4-FFF2-40B4-BE49-F238E27FC236}">
                      <a16:creationId xmlns:a16="http://schemas.microsoft.com/office/drawing/2014/main" id="{F4D6376C-3F85-4EC4-AD50-6E82FFC8B8DE}"/>
                    </a:ext>
                  </a:extLst>
                </p14:cNvPr>
                <p14:cNvContentPartPr/>
                <p14:nvPr/>
              </p14:nvContentPartPr>
              <p14:xfrm>
                <a:off x="5905733" y="1928400"/>
                <a:ext cx="89640" cy="96480"/>
              </p14:xfrm>
            </p:contentPart>
          </mc:Choice>
          <mc:Fallback>
            <p:pic>
              <p:nvPicPr>
                <p:cNvPr id="546" name="Freihand 545">
                  <a:extLst>
                    <a:ext uri="{FF2B5EF4-FFF2-40B4-BE49-F238E27FC236}">
                      <a16:creationId xmlns:a16="http://schemas.microsoft.com/office/drawing/2014/main" id="{F4D6376C-3F85-4EC4-AD50-6E82FFC8B8DE}"/>
                    </a:ext>
                  </a:extLst>
                </p:cNvPr>
                <p:cNvPicPr/>
                <p:nvPr/>
              </p:nvPicPr>
              <p:blipFill>
                <a:blip r:embed="rId436"/>
                <a:stretch>
                  <a:fillRect/>
                </a:stretch>
              </p:blipFill>
              <p:spPr>
                <a:xfrm>
                  <a:off x="5901413" y="1924080"/>
                  <a:ext cx="982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547" name="Freihand 546">
                  <a:extLst>
                    <a:ext uri="{FF2B5EF4-FFF2-40B4-BE49-F238E27FC236}">
                      <a16:creationId xmlns:a16="http://schemas.microsoft.com/office/drawing/2014/main" id="{D43AB4BF-7102-4E11-A2DC-BA7AB96F65F8}"/>
                    </a:ext>
                  </a:extLst>
                </p14:cNvPr>
                <p14:cNvContentPartPr/>
                <p14:nvPr/>
              </p14:nvContentPartPr>
              <p14:xfrm>
                <a:off x="6014813" y="1914360"/>
                <a:ext cx="73440" cy="114840"/>
              </p14:xfrm>
            </p:contentPart>
          </mc:Choice>
          <mc:Fallback>
            <p:pic>
              <p:nvPicPr>
                <p:cNvPr id="547" name="Freihand 546">
                  <a:extLst>
                    <a:ext uri="{FF2B5EF4-FFF2-40B4-BE49-F238E27FC236}">
                      <a16:creationId xmlns:a16="http://schemas.microsoft.com/office/drawing/2014/main" id="{D43AB4BF-7102-4E11-A2DC-BA7AB96F65F8}"/>
                    </a:ext>
                  </a:extLst>
                </p:cNvPr>
                <p:cNvPicPr/>
                <p:nvPr/>
              </p:nvPicPr>
              <p:blipFill>
                <a:blip r:embed="rId438"/>
                <a:stretch>
                  <a:fillRect/>
                </a:stretch>
              </p:blipFill>
              <p:spPr>
                <a:xfrm>
                  <a:off x="6010493" y="1910040"/>
                  <a:ext cx="820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548" name="Freihand 547">
                  <a:extLst>
                    <a:ext uri="{FF2B5EF4-FFF2-40B4-BE49-F238E27FC236}">
                      <a16:creationId xmlns:a16="http://schemas.microsoft.com/office/drawing/2014/main" id="{57153273-8F92-4A73-BB16-157F9D828AB8}"/>
                    </a:ext>
                  </a:extLst>
                </p14:cNvPr>
                <p14:cNvContentPartPr/>
                <p14:nvPr/>
              </p14:nvContentPartPr>
              <p14:xfrm>
                <a:off x="6111293" y="1938840"/>
                <a:ext cx="189720" cy="200880"/>
              </p14:xfrm>
            </p:contentPart>
          </mc:Choice>
          <mc:Fallback>
            <p:pic>
              <p:nvPicPr>
                <p:cNvPr id="548" name="Freihand 547">
                  <a:extLst>
                    <a:ext uri="{FF2B5EF4-FFF2-40B4-BE49-F238E27FC236}">
                      <a16:creationId xmlns:a16="http://schemas.microsoft.com/office/drawing/2014/main" id="{57153273-8F92-4A73-BB16-157F9D828AB8}"/>
                    </a:ext>
                  </a:extLst>
                </p:cNvPr>
                <p:cNvPicPr/>
                <p:nvPr/>
              </p:nvPicPr>
              <p:blipFill>
                <a:blip r:embed="rId440"/>
                <a:stretch>
                  <a:fillRect/>
                </a:stretch>
              </p:blipFill>
              <p:spPr>
                <a:xfrm>
                  <a:off x="6106973" y="1934520"/>
                  <a:ext cx="19836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549" name="Freihand 548">
                  <a:extLst>
                    <a:ext uri="{FF2B5EF4-FFF2-40B4-BE49-F238E27FC236}">
                      <a16:creationId xmlns:a16="http://schemas.microsoft.com/office/drawing/2014/main" id="{300EB246-7EE9-428E-B288-6C626687F78C}"/>
                    </a:ext>
                  </a:extLst>
                </p14:cNvPr>
                <p14:cNvContentPartPr/>
                <p14:nvPr/>
              </p14:nvContentPartPr>
              <p14:xfrm>
                <a:off x="6335213" y="1892040"/>
                <a:ext cx="96840" cy="97920"/>
              </p14:xfrm>
            </p:contentPart>
          </mc:Choice>
          <mc:Fallback>
            <p:pic>
              <p:nvPicPr>
                <p:cNvPr id="549" name="Freihand 548">
                  <a:extLst>
                    <a:ext uri="{FF2B5EF4-FFF2-40B4-BE49-F238E27FC236}">
                      <a16:creationId xmlns:a16="http://schemas.microsoft.com/office/drawing/2014/main" id="{300EB246-7EE9-428E-B288-6C626687F78C}"/>
                    </a:ext>
                  </a:extLst>
                </p:cNvPr>
                <p:cNvPicPr/>
                <p:nvPr/>
              </p:nvPicPr>
              <p:blipFill>
                <a:blip r:embed="rId442"/>
                <a:stretch>
                  <a:fillRect/>
                </a:stretch>
              </p:blipFill>
              <p:spPr>
                <a:xfrm>
                  <a:off x="6330893" y="1887720"/>
                  <a:ext cx="10548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550" name="Freihand 549">
                  <a:extLst>
                    <a:ext uri="{FF2B5EF4-FFF2-40B4-BE49-F238E27FC236}">
                      <a16:creationId xmlns:a16="http://schemas.microsoft.com/office/drawing/2014/main" id="{3ABFF84E-33C4-40D7-BB13-0ED4B6AE4992}"/>
                    </a:ext>
                  </a:extLst>
                </p14:cNvPr>
                <p14:cNvContentPartPr/>
                <p14:nvPr/>
              </p14:nvContentPartPr>
              <p14:xfrm>
                <a:off x="6457253" y="1911840"/>
                <a:ext cx="101160" cy="173880"/>
              </p14:xfrm>
            </p:contentPart>
          </mc:Choice>
          <mc:Fallback>
            <p:pic>
              <p:nvPicPr>
                <p:cNvPr id="550" name="Freihand 549">
                  <a:extLst>
                    <a:ext uri="{FF2B5EF4-FFF2-40B4-BE49-F238E27FC236}">
                      <a16:creationId xmlns:a16="http://schemas.microsoft.com/office/drawing/2014/main" id="{3ABFF84E-33C4-40D7-BB13-0ED4B6AE4992}"/>
                    </a:ext>
                  </a:extLst>
                </p:cNvPr>
                <p:cNvPicPr/>
                <p:nvPr/>
              </p:nvPicPr>
              <p:blipFill>
                <a:blip r:embed="rId444"/>
                <a:stretch>
                  <a:fillRect/>
                </a:stretch>
              </p:blipFill>
              <p:spPr>
                <a:xfrm>
                  <a:off x="6452933" y="1907520"/>
                  <a:ext cx="1098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551" name="Freihand 550">
                  <a:extLst>
                    <a:ext uri="{FF2B5EF4-FFF2-40B4-BE49-F238E27FC236}">
                      <a16:creationId xmlns:a16="http://schemas.microsoft.com/office/drawing/2014/main" id="{5D6DD1B1-8DFA-482B-B64F-558CEB7A3ADA}"/>
                    </a:ext>
                  </a:extLst>
                </p14:cNvPr>
                <p14:cNvContentPartPr/>
                <p14:nvPr/>
              </p14:nvContentPartPr>
              <p14:xfrm>
                <a:off x="6586853" y="1820400"/>
                <a:ext cx="78120" cy="203760"/>
              </p14:xfrm>
            </p:contentPart>
          </mc:Choice>
          <mc:Fallback>
            <p:pic>
              <p:nvPicPr>
                <p:cNvPr id="551" name="Freihand 550">
                  <a:extLst>
                    <a:ext uri="{FF2B5EF4-FFF2-40B4-BE49-F238E27FC236}">
                      <a16:creationId xmlns:a16="http://schemas.microsoft.com/office/drawing/2014/main" id="{5D6DD1B1-8DFA-482B-B64F-558CEB7A3ADA}"/>
                    </a:ext>
                  </a:extLst>
                </p:cNvPr>
                <p:cNvPicPr/>
                <p:nvPr/>
              </p:nvPicPr>
              <p:blipFill>
                <a:blip r:embed="rId446"/>
                <a:stretch>
                  <a:fillRect/>
                </a:stretch>
              </p:blipFill>
              <p:spPr>
                <a:xfrm>
                  <a:off x="6582533" y="1816080"/>
                  <a:ext cx="8676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552" name="Freihand 551">
                  <a:extLst>
                    <a:ext uri="{FF2B5EF4-FFF2-40B4-BE49-F238E27FC236}">
                      <a16:creationId xmlns:a16="http://schemas.microsoft.com/office/drawing/2014/main" id="{310B3EBD-3195-4F05-B7BC-CD0D1DF1C8BE}"/>
                    </a:ext>
                  </a:extLst>
                </p14:cNvPr>
                <p14:cNvContentPartPr/>
                <p14:nvPr/>
              </p14:nvContentPartPr>
              <p14:xfrm>
                <a:off x="6676853" y="1906440"/>
                <a:ext cx="144360" cy="70560"/>
              </p14:xfrm>
            </p:contentPart>
          </mc:Choice>
          <mc:Fallback>
            <p:pic>
              <p:nvPicPr>
                <p:cNvPr id="552" name="Freihand 551">
                  <a:extLst>
                    <a:ext uri="{FF2B5EF4-FFF2-40B4-BE49-F238E27FC236}">
                      <a16:creationId xmlns:a16="http://schemas.microsoft.com/office/drawing/2014/main" id="{310B3EBD-3195-4F05-B7BC-CD0D1DF1C8BE}"/>
                    </a:ext>
                  </a:extLst>
                </p:cNvPr>
                <p:cNvPicPr/>
                <p:nvPr/>
              </p:nvPicPr>
              <p:blipFill>
                <a:blip r:embed="rId448"/>
                <a:stretch>
                  <a:fillRect/>
                </a:stretch>
              </p:blipFill>
              <p:spPr>
                <a:xfrm>
                  <a:off x="6672533" y="1902120"/>
                  <a:ext cx="1530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553" name="Freihand 552">
                  <a:extLst>
                    <a:ext uri="{FF2B5EF4-FFF2-40B4-BE49-F238E27FC236}">
                      <a16:creationId xmlns:a16="http://schemas.microsoft.com/office/drawing/2014/main" id="{0F599768-0A13-4A93-9C26-CBE89EF7B396}"/>
                    </a:ext>
                  </a:extLst>
                </p14:cNvPr>
                <p14:cNvContentPartPr/>
                <p14:nvPr/>
              </p14:nvContentPartPr>
              <p14:xfrm>
                <a:off x="6785573" y="1813200"/>
                <a:ext cx="152640" cy="148320"/>
              </p14:xfrm>
            </p:contentPart>
          </mc:Choice>
          <mc:Fallback>
            <p:pic>
              <p:nvPicPr>
                <p:cNvPr id="553" name="Freihand 552">
                  <a:extLst>
                    <a:ext uri="{FF2B5EF4-FFF2-40B4-BE49-F238E27FC236}">
                      <a16:creationId xmlns:a16="http://schemas.microsoft.com/office/drawing/2014/main" id="{0F599768-0A13-4A93-9C26-CBE89EF7B396}"/>
                    </a:ext>
                  </a:extLst>
                </p:cNvPr>
                <p:cNvPicPr/>
                <p:nvPr/>
              </p:nvPicPr>
              <p:blipFill>
                <a:blip r:embed="rId450"/>
                <a:stretch>
                  <a:fillRect/>
                </a:stretch>
              </p:blipFill>
              <p:spPr>
                <a:xfrm>
                  <a:off x="6781253" y="1808880"/>
                  <a:ext cx="16128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554" name="Freihand 553">
                  <a:extLst>
                    <a:ext uri="{FF2B5EF4-FFF2-40B4-BE49-F238E27FC236}">
                      <a16:creationId xmlns:a16="http://schemas.microsoft.com/office/drawing/2014/main" id="{2A8D4E8B-88B1-486B-9D90-98789CF47FDF}"/>
                    </a:ext>
                  </a:extLst>
                </p14:cNvPr>
                <p14:cNvContentPartPr/>
                <p14:nvPr/>
              </p14:nvContentPartPr>
              <p14:xfrm>
                <a:off x="7098053" y="1879440"/>
                <a:ext cx="143280" cy="100800"/>
              </p14:xfrm>
            </p:contentPart>
          </mc:Choice>
          <mc:Fallback>
            <p:pic>
              <p:nvPicPr>
                <p:cNvPr id="554" name="Freihand 553">
                  <a:extLst>
                    <a:ext uri="{FF2B5EF4-FFF2-40B4-BE49-F238E27FC236}">
                      <a16:creationId xmlns:a16="http://schemas.microsoft.com/office/drawing/2014/main" id="{2A8D4E8B-88B1-486B-9D90-98789CF47FDF}"/>
                    </a:ext>
                  </a:extLst>
                </p:cNvPr>
                <p:cNvPicPr/>
                <p:nvPr/>
              </p:nvPicPr>
              <p:blipFill>
                <a:blip r:embed="rId452"/>
                <a:stretch>
                  <a:fillRect/>
                </a:stretch>
              </p:blipFill>
              <p:spPr>
                <a:xfrm>
                  <a:off x="7093733" y="1875120"/>
                  <a:ext cx="1519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555" name="Freihand 554">
                  <a:extLst>
                    <a:ext uri="{FF2B5EF4-FFF2-40B4-BE49-F238E27FC236}">
                      <a16:creationId xmlns:a16="http://schemas.microsoft.com/office/drawing/2014/main" id="{B9CD9677-50CF-43C2-8020-34403A88138B}"/>
                    </a:ext>
                  </a:extLst>
                </p14:cNvPr>
                <p14:cNvContentPartPr/>
                <p14:nvPr/>
              </p14:nvContentPartPr>
              <p14:xfrm>
                <a:off x="7277693" y="1794120"/>
                <a:ext cx="182520" cy="162720"/>
              </p14:xfrm>
            </p:contentPart>
          </mc:Choice>
          <mc:Fallback>
            <p:pic>
              <p:nvPicPr>
                <p:cNvPr id="555" name="Freihand 554">
                  <a:extLst>
                    <a:ext uri="{FF2B5EF4-FFF2-40B4-BE49-F238E27FC236}">
                      <a16:creationId xmlns:a16="http://schemas.microsoft.com/office/drawing/2014/main" id="{B9CD9677-50CF-43C2-8020-34403A88138B}"/>
                    </a:ext>
                  </a:extLst>
                </p:cNvPr>
                <p:cNvPicPr/>
                <p:nvPr/>
              </p:nvPicPr>
              <p:blipFill>
                <a:blip r:embed="rId454"/>
                <a:stretch>
                  <a:fillRect/>
                </a:stretch>
              </p:blipFill>
              <p:spPr>
                <a:xfrm>
                  <a:off x="7273373" y="1789800"/>
                  <a:ext cx="19116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556" name="Freihand 555">
                  <a:extLst>
                    <a:ext uri="{FF2B5EF4-FFF2-40B4-BE49-F238E27FC236}">
                      <a16:creationId xmlns:a16="http://schemas.microsoft.com/office/drawing/2014/main" id="{A715DAC2-DF1D-4CDE-BE58-8FBA43A3CC21}"/>
                    </a:ext>
                  </a:extLst>
                </p14:cNvPr>
                <p14:cNvContentPartPr/>
                <p14:nvPr/>
              </p14:nvContentPartPr>
              <p14:xfrm>
                <a:off x="7141973" y="1739400"/>
                <a:ext cx="74520" cy="6120"/>
              </p14:xfrm>
            </p:contentPart>
          </mc:Choice>
          <mc:Fallback>
            <p:pic>
              <p:nvPicPr>
                <p:cNvPr id="556" name="Freihand 555">
                  <a:extLst>
                    <a:ext uri="{FF2B5EF4-FFF2-40B4-BE49-F238E27FC236}">
                      <a16:creationId xmlns:a16="http://schemas.microsoft.com/office/drawing/2014/main" id="{A715DAC2-DF1D-4CDE-BE58-8FBA43A3CC21}"/>
                    </a:ext>
                  </a:extLst>
                </p:cNvPr>
                <p:cNvPicPr/>
                <p:nvPr/>
              </p:nvPicPr>
              <p:blipFill>
                <a:blip r:embed="rId456"/>
                <a:stretch>
                  <a:fillRect/>
                </a:stretch>
              </p:blipFill>
              <p:spPr>
                <a:xfrm>
                  <a:off x="7137653" y="1735080"/>
                  <a:ext cx="8316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557" name="Freihand 556">
                  <a:extLst>
                    <a:ext uri="{FF2B5EF4-FFF2-40B4-BE49-F238E27FC236}">
                      <a16:creationId xmlns:a16="http://schemas.microsoft.com/office/drawing/2014/main" id="{2AE7DA80-6547-490F-A097-340BD939F5AB}"/>
                    </a:ext>
                  </a:extLst>
                </p14:cNvPr>
                <p14:cNvContentPartPr/>
                <p14:nvPr/>
              </p14:nvContentPartPr>
              <p14:xfrm>
                <a:off x="7474253" y="1848480"/>
                <a:ext cx="98280" cy="193320"/>
              </p14:xfrm>
            </p:contentPart>
          </mc:Choice>
          <mc:Fallback>
            <p:pic>
              <p:nvPicPr>
                <p:cNvPr id="557" name="Freihand 556">
                  <a:extLst>
                    <a:ext uri="{FF2B5EF4-FFF2-40B4-BE49-F238E27FC236}">
                      <a16:creationId xmlns:a16="http://schemas.microsoft.com/office/drawing/2014/main" id="{2AE7DA80-6547-490F-A097-340BD939F5AB}"/>
                    </a:ext>
                  </a:extLst>
                </p:cNvPr>
                <p:cNvPicPr/>
                <p:nvPr/>
              </p:nvPicPr>
              <p:blipFill>
                <a:blip r:embed="rId458"/>
                <a:stretch>
                  <a:fillRect/>
                </a:stretch>
              </p:blipFill>
              <p:spPr>
                <a:xfrm>
                  <a:off x="7469933" y="1844160"/>
                  <a:ext cx="10692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558" name="Freihand 557">
                  <a:extLst>
                    <a:ext uri="{FF2B5EF4-FFF2-40B4-BE49-F238E27FC236}">
                      <a16:creationId xmlns:a16="http://schemas.microsoft.com/office/drawing/2014/main" id="{094DFF7C-90EE-4BDC-9518-5D5D81DCCCE4}"/>
                    </a:ext>
                  </a:extLst>
                </p14:cNvPr>
                <p14:cNvContentPartPr/>
                <p14:nvPr/>
              </p14:nvContentPartPr>
              <p14:xfrm>
                <a:off x="7575773" y="1728600"/>
                <a:ext cx="279000" cy="188280"/>
              </p14:xfrm>
            </p:contentPart>
          </mc:Choice>
          <mc:Fallback>
            <p:pic>
              <p:nvPicPr>
                <p:cNvPr id="558" name="Freihand 557">
                  <a:extLst>
                    <a:ext uri="{FF2B5EF4-FFF2-40B4-BE49-F238E27FC236}">
                      <a16:creationId xmlns:a16="http://schemas.microsoft.com/office/drawing/2014/main" id="{094DFF7C-90EE-4BDC-9518-5D5D81DCCCE4}"/>
                    </a:ext>
                  </a:extLst>
                </p:cNvPr>
                <p:cNvPicPr/>
                <p:nvPr/>
              </p:nvPicPr>
              <p:blipFill>
                <a:blip r:embed="rId460"/>
                <a:stretch>
                  <a:fillRect/>
                </a:stretch>
              </p:blipFill>
              <p:spPr>
                <a:xfrm>
                  <a:off x="7571453" y="1724280"/>
                  <a:ext cx="28764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559" name="Freihand 558">
                  <a:extLst>
                    <a:ext uri="{FF2B5EF4-FFF2-40B4-BE49-F238E27FC236}">
                      <a16:creationId xmlns:a16="http://schemas.microsoft.com/office/drawing/2014/main" id="{276B2125-6DB3-4723-8A07-7215A99EEF74}"/>
                    </a:ext>
                  </a:extLst>
                </p14:cNvPr>
                <p14:cNvContentPartPr/>
                <p14:nvPr/>
              </p14:nvContentPartPr>
              <p14:xfrm>
                <a:off x="7836773" y="1735440"/>
                <a:ext cx="61560" cy="147240"/>
              </p14:xfrm>
            </p:contentPart>
          </mc:Choice>
          <mc:Fallback>
            <p:pic>
              <p:nvPicPr>
                <p:cNvPr id="559" name="Freihand 558">
                  <a:extLst>
                    <a:ext uri="{FF2B5EF4-FFF2-40B4-BE49-F238E27FC236}">
                      <a16:creationId xmlns:a16="http://schemas.microsoft.com/office/drawing/2014/main" id="{276B2125-6DB3-4723-8A07-7215A99EEF74}"/>
                    </a:ext>
                  </a:extLst>
                </p:cNvPr>
                <p:cNvPicPr/>
                <p:nvPr/>
              </p:nvPicPr>
              <p:blipFill>
                <a:blip r:embed="rId462"/>
                <a:stretch>
                  <a:fillRect/>
                </a:stretch>
              </p:blipFill>
              <p:spPr>
                <a:xfrm>
                  <a:off x="7832453" y="1731120"/>
                  <a:ext cx="702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560" name="Freihand 559">
                  <a:extLst>
                    <a:ext uri="{FF2B5EF4-FFF2-40B4-BE49-F238E27FC236}">
                      <a16:creationId xmlns:a16="http://schemas.microsoft.com/office/drawing/2014/main" id="{7761B24D-30B5-4544-A510-A1CE48FCB468}"/>
                    </a:ext>
                  </a:extLst>
                </p14:cNvPr>
                <p14:cNvContentPartPr/>
                <p14:nvPr/>
              </p14:nvContentPartPr>
              <p14:xfrm>
                <a:off x="7850813" y="1722840"/>
                <a:ext cx="20520" cy="1800"/>
              </p14:xfrm>
            </p:contentPart>
          </mc:Choice>
          <mc:Fallback>
            <p:pic>
              <p:nvPicPr>
                <p:cNvPr id="560" name="Freihand 559">
                  <a:extLst>
                    <a:ext uri="{FF2B5EF4-FFF2-40B4-BE49-F238E27FC236}">
                      <a16:creationId xmlns:a16="http://schemas.microsoft.com/office/drawing/2014/main" id="{7761B24D-30B5-4544-A510-A1CE48FCB468}"/>
                    </a:ext>
                  </a:extLst>
                </p:cNvPr>
                <p:cNvPicPr/>
                <p:nvPr/>
              </p:nvPicPr>
              <p:blipFill>
                <a:blip r:embed="rId464"/>
                <a:stretch>
                  <a:fillRect/>
                </a:stretch>
              </p:blipFill>
              <p:spPr>
                <a:xfrm>
                  <a:off x="7846493" y="1718520"/>
                  <a:ext cx="2916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561" name="Freihand 560">
                  <a:extLst>
                    <a:ext uri="{FF2B5EF4-FFF2-40B4-BE49-F238E27FC236}">
                      <a16:creationId xmlns:a16="http://schemas.microsoft.com/office/drawing/2014/main" id="{1E249395-13C3-4E75-92BB-6D8D68A62B09}"/>
                    </a:ext>
                  </a:extLst>
                </p14:cNvPr>
                <p14:cNvContentPartPr/>
                <p14:nvPr/>
              </p14:nvContentPartPr>
              <p14:xfrm>
                <a:off x="5591453" y="2191200"/>
                <a:ext cx="366120" cy="106920"/>
              </p14:xfrm>
            </p:contentPart>
          </mc:Choice>
          <mc:Fallback>
            <p:pic>
              <p:nvPicPr>
                <p:cNvPr id="561" name="Freihand 560">
                  <a:extLst>
                    <a:ext uri="{FF2B5EF4-FFF2-40B4-BE49-F238E27FC236}">
                      <a16:creationId xmlns:a16="http://schemas.microsoft.com/office/drawing/2014/main" id="{1E249395-13C3-4E75-92BB-6D8D68A62B09}"/>
                    </a:ext>
                  </a:extLst>
                </p:cNvPr>
                <p:cNvPicPr/>
                <p:nvPr/>
              </p:nvPicPr>
              <p:blipFill>
                <a:blip r:embed="rId466"/>
                <a:stretch>
                  <a:fillRect/>
                </a:stretch>
              </p:blipFill>
              <p:spPr>
                <a:xfrm>
                  <a:off x="5587133" y="2186880"/>
                  <a:ext cx="3747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562" name="Freihand 561">
                  <a:extLst>
                    <a:ext uri="{FF2B5EF4-FFF2-40B4-BE49-F238E27FC236}">
                      <a16:creationId xmlns:a16="http://schemas.microsoft.com/office/drawing/2014/main" id="{ADCE8058-9BC7-4FCC-BA3B-A47A51224215}"/>
                    </a:ext>
                  </a:extLst>
                </p14:cNvPr>
                <p14:cNvContentPartPr/>
                <p14:nvPr/>
              </p14:nvContentPartPr>
              <p14:xfrm>
                <a:off x="6006893" y="2130360"/>
                <a:ext cx="101880" cy="122040"/>
              </p14:xfrm>
            </p:contentPart>
          </mc:Choice>
          <mc:Fallback>
            <p:pic>
              <p:nvPicPr>
                <p:cNvPr id="562" name="Freihand 561">
                  <a:extLst>
                    <a:ext uri="{FF2B5EF4-FFF2-40B4-BE49-F238E27FC236}">
                      <a16:creationId xmlns:a16="http://schemas.microsoft.com/office/drawing/2014/main" id="{ADCE8058-9BC7-4FCC-BA3B-A47A51224215}"/>
                    </a:ext>
                  </a:extLst>
                </p:cNvPr>
                <p:cNvPicPr/>
                <p:nvPr/>
              </p:nvPicPr>
              <p:blipFill>
                <a:blip r:embed="rId468"/>
                <a:stretch>
                  <a:fillRect/>
                </a:stretch>
              </p:blipFill>
              <p:spPr>
                <a:xfrm>
                  <a:off x="6002573" y="2126040"/>
                  <a:ext cx="1105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563" name="Freihand 562">
                  <a:extLst>
                    <a:ext uri="{FF2B5EF4-FFF2-40B4-BE49-F238E27FC236}">
                      <a16:creationId xmlns:a16="http://schemas.microsoft.com/office/drawing/2014/main" id="{909F73E4-B481-41F8-97E5-697EF499AF54}"/>
                    </a:ext>
                  </a:extLst>
                </p14:cNvPr>
                <p14:cNvContentPartPr/>
                <p14:nvPr/>
              </p14:nvContentPartPr>
              <p14:xfrm>
                <a:off x="6127853" y="2169960"/>
                <a:ext cx="213840" cy="75960"/>
              </p14:xfrm>
            </p:contentPart>
          </mc:Choice>
          <mc:Fallback>
            <p:pic>
              <p:nvPicPr>
                <p:cNvPr id="563" name="Freihand 562">
                  <a:extLst>
                    <a:ext uri="{FF2B5EF4-FFF2-40B4-BE49-F238E27FC236}">
                      <a16:creationId xmlns:a16="http://schemas.microsoft.com/office/drawing/2014/main" id="{909F73E4-B481-41F8-97E5-697EF499AF54}"/>
                    </a:ext>
                  </a:extLst>
                </p:cNvPr>
                <p:cNvPicPr/>
                <p:nvPr/>
              </p:nvPicPr>
              <p:blipFill>
                <a:blip r:embed="rId470"/>
                <a:stretch>
                  <a:fillRect/>
                </a:stretch>
              </p:blipFill>
              <p:spPr>
                <a:xfrm>
                  <a:off x="6123533" y="2165640"/>
                  <a:ext cx="2224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565" name="Freihand 564">
                  <a:extLst>
                    <a:ext uri="{FF2B5EF4-FFF2-40B4-BE49-F238E27FC236}">
                      <a16:creationId xmlns:a16="http://schemas.microsoft.com/office/drawing/2014/main" id="{1A19FADF-BC48-4805-A48E-CBF586C7B9C7}"/>
                    </a:ext>
                  </a:extLst>
                </p14:cNvPr>
                <p14:cNvContentPartPr/>
                <p14:nvPr/>
              </p14:nvContentPartPr>
              <p14:xfrm>
                <a:off x="6441773" y="2214240"/>
                <a:ext cx="16200" cy="114840"/>
              </p14:xfrm>
            </p:contentPart>
          </mc:Choice>
          <mc:Fallback>
            <p:pic>
              <p:nvPicPr>
                <p:cNvPr id="565" name="Freihand 564">
                  <a:extLst>
                    <a:ext uri="{FF2B5EF4-FFF2-40B4-BE49-F238E27FC236}">
                      <a16:creationId xmlns:a16="http://schemas.microsoft.com/office/drawing/2014/main" id="{1A19FADF-BC48-4805-A48E-CBF586C7B9C7}"/>
                    </a:ext>
                  </a:extLst>
                </p:cNvPr>
                <p:cNvPicPr/>
                <p:nvPr/>
              </p:nvPicPr>
              <p:blipFill>
                <a:blip r:embed="rId472"/>
                <a:stretch>
                  <a:fillRect/>
                </a:stretch>
              </p:blipFill>
              <p:spPr>
                <a:xfrm>
                  <a:off x="6437453" y="2209920"/>
                  <a:ext cx="248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566" name="Freihand 565">
                  <a:extLst>
                    <a:ext uri="{FF2B5EF4-FFF2-40B4-BE49-F238E27FC236}">
                      <a16:creationId xmlns:a16="http://schemas.microsoft.com/office/drawing/2014/main" id="{436B865C-0F92-46A6-B329-7FAF16A1E539}"/>
                    </a:ext>
                  </a:extLst>
                </p14:cNvPr>
                <p14:cNvContentPartPr/>
                <p14:nvPr/>
              </p14:nvContentPartPr>
              <p14:xfrm>
                <a:off x="6582533" y="2119200"/>
                <a:ext cx="142560" cy="117360"/>
              </p14:xfrm>
            </p:contentPart>
          </mc:Choice>
          <mc:Fallback>
            <p:pic>
              <p:nvPicPr>
                <p:cNvPr id="566" name="Freihand 565">
                  <a:extLst>
                    <a:ext uri="{FF2B5EF4-FFF2-40B4-BE49-F238E27FC236}">
                      <a16:creationId xmlns:a16="http://schemas.microsoft.com/office/drawing/2014/main" id="{436B865C-0F92-46A6-B329-7FAF16A1E539}"/>
                    </a:ext>
                  </a:extLst>
                </p:cNvPr>
                <p:cNvPicPr/>
                <p:nvPr/>
              </p:nvPicPr>
              <p:blipFill>
                <a:blip r:embed="rId474"/>
                <a:stretch>
                  <a:fillRect/>
                </a:stretch>
              </p:blipFill>
              <p:spPr>
                <a:xfrm>
                  <a:off x="6578213" y="2114880"/>
                  <a:ext cx="1512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567" name="Freihand 566">
                  <a:extLst>
                    <a:ext uri="{FF2B5EF4-FFF2-40B4-BE49-F238E27FC236}">
                      <a16:creationId xmlns:a16="http://schemas.microsoft.com/office/drawing/2014/main" id="{F2B9913D-CDC2-4E7A-8B40-75E07A9F9A33}"/>
                    </a:ext>
                  </a:extLst>
                </p14:cNvPr>
                <p14:cNvContentPartPr/>
                <p14:nvPr/>
              </p14:nvContentPartPr>
              <p14:xfrm>
                <a:off x="6704213" y="2160960"/>
                <a:ext cx="77040" cy="81720"/>
              </p14:xfrm>
            </p:contentPart>
          </mc:Choice>
          <mc:Fallback>
            <p:pic>
              <p:nvPicPr>
                <p:cNvPr id="567" name="Freihand 566">
                  <a:extLst>
                    <a:ext uri="{FF2B5EF4-FFF2-40B4-BE49-F238E27FC236}">
                      <a16:creationId xmlns:a16="http://schemas.microsoft.com/office/drawing/2014/main" id="{F2B9913D-CDC2-4E7A-8B40-75E07A9F9A33}"/>
                    </a:ext>
                  </a:extLst>
                </p:cNvPr>
                <p:cNvPicPr/>
                <p:nvPr/>
              </p:nvPicPr>
              <p:blipFill>
                <a:blip r:embed="rId476"/>
                <a:stretch>
                  <a:fillRect/>
                </a:stretch>
              </p:blipFill>
              <p:spPr>
                <a:xfrm>
                  <a:off x="6699893" y="2156640"/>
                  <a:ext cx="856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568" name="Freihand 567">
                  <a:extLst>
                    <a:ext uri="{FF2B5EF4-FFF2-40B4-BE49-F238E27FC236}">
                      <a16:creationId xmlns:a16="http://schemas.microsoft.com/office/drawing/2014/main" id="{82624899-19AA-4EB7-B508-266EA03A2358}"/>
                    </a:ext>
                  </a:extLst>
                </p14:cNvPr>
                <p14:cNvContentPartPr/>
                <p14:nvPr/>
              </p14:nvContentPartPr>
              <p14:xfrm>
                <a:off x="6900053" y="2115600"/>
                <a:ext cx="246960" cy="127440"/>
              </p14:xfrm>
            </p:contentPart>
          </mc:Choice>
          <mc:Fallback>
            <p:pic>
              <p:nvPicPr>
                <p:cNvPr id="568" name="Freihand 567">
                  <a:extLst>
                    <a:ext uri="{FF2B5EF4-FFF2-40B4-BE49-F238E27FC236}">
                      <a16:creationId xmlns:a16="http://schemas.microsoft.com/office/drawing/2014/main" id="{82624899-19AA-4EB7-B508-266EA03A2358}"/>
                    </a:ext>
                  </a:extLst>
                </p:cNvPr>
                <p:cNvPicPr/>
                <p:nvPr/>
              </p:nvPicPr>
              <p:blipFill>
                <a:blip r:embed="rId478"/>
                <a:stretch>
                  <a:fillRect/>
                </a:stretch>
              </p:blipFill>
              <p:spPr>
                <a:xfrm>
                  <a:off x="6895733" y="2111280"/>
                  <a:ext cx="25560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569" name="Freihand 568">
                  <a:extLst>
                    <a:ext uri="{FF2B5EF4-FFF2-40B4-BE49-F238E27FC236}">
                      <a16:creationId xmlns:a16="http://schemas.microsoft.com/office/drawing/2014/main" id="{3EAD1A5E-9CE0-4D39-A03B-8B668BB327F1}"/>
                    </a:ext>
                  </a:extLst>
                </p14:cNvPr>
                <p14:cNvContentPartPr/>
                <p14:nvPr/>
              </p14:nvContentPartPr>
              <p14:xfrm>
                <a:off x="7140893" y="2085360"/>
                <a:ext cx="149040" cy="142560"/>
              </p14:xfrm>
            </p:contentPart>
          </mc:Choice>
          <mc:Fallback>
            <p:pic>
              <p:nvPicPr>
                <p:cNvPr id="569" name="Freihand 568">
                  <a:extLst>
                    <a:ext uri="{FF2B5EF4-FFF2-40B4-BE49-F238E27FC236}">
                      <a16:creationId xmlns:a16="http://schemas.microsoft.com/office/drawing/2014/main" id="{3EAD1A5E-9CE0-4D39-A03B-8B668BB327F1}"/>
                    </a:ext>
                  </a:extLst>
                </p:cNvPr>
                <p:cNvPicPr/>
                <p:nvPr/>
              </p:nvPicPr>
              <p:blipFill>
                <a:blip r:embed="rId480"/>
                <a:stretch>
                  <a:fillRect/>
                </a:stretch>
              </p:blipFill>
              <p:spPr>
                <a:xfrm>
                  <a:off x="7136573" y="2081040"/>
                  <a:ext cx="15768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570" name="Freihand 569">
                  <a:extLst>
                    <a:ext uri="{FF2B5EF4-FFF2-40B4-BE49-F238E27FC236}">
                      <a16:creationId xmlns:a16="http://schemas.microsoft.com/office/drawing/2014/main" id="{C39872ED-0941-4530-9F7F-9836C9125FC8}"/>
                    </a:ext>
                  </a:extLst>
                </p14:cNvPr>
                <p14:cNvContentPartPr/>
                <p14:nvPr/>
              </p14:nvContentPartPr>
              <p14:xfrm>
                <a:off x="7212173" y="2077800"/>
                <a:ext cx="144360" cy="134280"/>
              </p14:xfrm>
            </p:contentPart>
          </mc:Choice>
          <mc:Fallback>
            <p:pic>
              <p:nvPicPr>
                <p:cNvPr id="570" name="Freihand 569">
                  <a:extLst>
                    <a:ext uri="{FF2B5EF4-FFF2-40B4-BE49-F238E27FC236}">
                      <a16:creationId xmlns:a16="http://schemas.microsoft.com/office/drawing/2014/main" id="{C39872ED-0941-4530-9F7F-9836C9125FC8}"/>
                    </a:ext>
                  </a:extLst>
                </p:cNvPr>
                <p:cNvPicPr/>
                <p:nvPr/>
              </p:nvPicPr>
              <p:blipFill>
                <a:blip r:embed="rId482"/>
                <a:stretch>
                  <a:fillRect/>
                </a:stretch>
              </p:blipFill>
              <p:spPr>
                <a:xfrm>
                  <a:off x="7207853" y="2073480"/>
                  <a:ext cx="15300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571" name="Freihand 570">
                  <a:extLst>
                    <a:ext uri="{FF2B5EF4-FFF2-40B4-BE49-F238E27FC236}">
                      <a16:creationId xmlns:a16="http://schemas.microsoft.com/office/drawing/2014/main" id="{6E705DA6-07B0-4934-8A94-DC860DB1ED17}"/>
                    </a:ext>
                  </a:extLst>
                </p14:cNvPr>
                <p14:cNvContentPartPr/>
                <p14:nvPr/>
              </p14:nvContentPartPr>
              <p14:xfrm>
                <a:off x="7363733" y="2119560"/>
                <a:ext cx="87840" cy="95400"/>
              </p14:xfrm>
            </p:contentPart>
          </mc:Choice>
          <mc:Fallback>
            <p:pic>
              <p:nvPicPr>
                <p:cNvPr id="571" name="Freihand 570">
                  <a:extLst>
                    <a:ext uri="{FF2B5EF4-FFF2-40B4-BE49-F238E27FC236}">
                      <a16:creationId xmlns:a16="http://schemas.microsoft.com/office/drawing/2014/main" id="{6E705DA6-07B0-4934-8A94-DC860DB1ED17}"/>
                    </a:ext>
                  </a:extLst>
                </p:cNvPr>
                <p:cNvPicPr/>
                <p:nvPr/>
              </p:nvPicPr>
              <p:blipFill>
                <a:blip r:embed="rId484"/>
                <a:stretch>
                  <a:fillRect/>
                </a:stretch>
              </p:blipFill>
              <p:spPr>
                <a:xfrm>
                  <a:off x="7359413" y="2115240"/>
                  <a:ext cx="964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572" name="Freihand 571">
                  <a:extLst>
                    <a:ext uri="{FF2B5EF4-FFF2-40B4-BE49-F238E27FC236}">
                      <a16:creationId xmlns:a16="http://schemas.microsoft.com/office/drawing/2014/main" id="{E33A9CC8-A753-4AB6-A25C-E86C7DC780FB}"/>
                    </a:ext>
                  </a:extLst>
                </p14:cNvPr>
                <p14:cNvContentPartPr/>
                <p14:nvPr/>
              </p14:nvContentPartPr>
              <p14:xfrm>
                <a:off x="7458773" y="2112000"/>
                <a:ext cx="118080" cy="90720"/>
              </p14:xfrm>
            </p:contentPart>
          </mc:Choice>
          <mc:Fallback>
            <p:pic>
              <p:nvPicPr>
                <p:cNvPr id="572" name="Freihand 571">
                  <a:extLst>
                    <a:ext uri="{FF2B5EF4-FFF2-40B4-BE49-F238E27FC236}">
                      <a16:creationId xmlns:a16="http://schemas.microsoft.com/office/drawing/2014/main" id="{E33A9CC8-A753-4AB6-A25C-E86C7DC780FB}"/>
                    </a:ext>
                  </a:extLst>
                </p:cNvPr>
                <p:cNvPicPr/>
                <p:nvPr/>
              </p:nvPicPr>
              <p:blipFill>
                <a:blip r:embed="rId486"/>
                <a:stretch>
                  <a:fillRect/>
                </a:stretch>
              </p:blipFill>
              <p:spPr>
                <a:xfrm>
                  <a:off x="7454453" y="2107680"/>
                  <a:ext cx="1267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573" name="Freihand 572">
                  <a:extLst>
                    <a:ext uri="{FF2B5EF4-FFF2-40B4-BE49-F238E27FC236}">
                      <a16:creationId xmlns:a16="http://schemas.microsoft.com/office/drawing/2014/main" id="{0DD524B0-8A9D-4D65-931F-300E586BAD02}"/>
                    </a:ext>
                  </a:extLst>
                </p14:cNvPr>
                <p14:cNvContentPartPr/>
                <p14:nvPr/>
              </p14:nvContentPartPr>
              <p14:xfrm>
                <a:off x="7594853" y="2073480"/>
                <a:ext cx="87120" cy="98640"/>
              </p14:xfrm>
            </p:contentPart>
          </mc:Choice>
          <mc:Fallback>
            <p:pic>
              <p:nvPicPr>
                <p:cNvPr id="573" name="Freihand 572">
                  <a:extLst>
                    <a:ext uri="{FF2B5EF4-FFF2-40B4-BE49-F238E27FC236}">
                      <a16:creationId xmlns:a16="http://schemas.microsoft.com/office/drawing/2014/main" id="{0DD524B0-8A9D-4D65-931F-300E586BAD02}"/>
                    </a:ext>
                  </a:extLst>
                </p:cNvPr>
                <p:cNvPicPr/>
                <p:nvPr/>
              </p:nvPicPr>
              <p:blipFill>
                <a:blip r:embed="rId488"/>
                <a:stretch>
                  <a:fillRect/>
                </a:stretch>
              </p:blipFill>
              <p:spPr>
                <a:xfrm>
                  <a:off x="7590533" y="2069160"/>
                  <a:ext cx="957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574" name="Freihand 573">
                  <a:extLst>
                    <a:ext uri="{FF2B5EF4-FFF2-40B4-BE49-F238E27FC236}">
                      <a16:creationId xmlns:a16="http://schemas.microsoft.com/office/drawing/2014/main" id="{6A8888F0-B40E-445F-A4F3-CE81F368B7EE}"/>
                    </a:ext>
                  </a:extLst>
                </p14:cNvPr>
                <p14:cNvContentPartPr/>
                <p14:nvPr/>
              </p14:nvContentPartPr>
              <p14:xfrm>
                <a:off x="7644533" y="2147640"/>
                <a:ext cx="21600" cy="26640"/>
              </p14:xfrm>
            </p:contentPart>
          </mc:Choice>
          <mc:Fallback>
            <p:pic>
              <p:nvPicPr>
                <p:cNvPr id="574" name="Freihand 573">
                  <a:extLst>
                    <a:ext uri="{FF2B5EF4-FFF2-40B4-BE49-F238E27FC236}">
                      <a16:creationId xmlns:a16="http://schemas.microsoft.com/office/drawing/2014/main" id="{6A8888F0-B40E-445F-A4F3-CE81F368B7EE}"/>
                    </a:ext>
                  </a:extLst>
                </p:cNvPr>
                <p:cNvPicPr/>
                <p:nvPr/>
              </p:nvPicPr>
              <p:blipFill>
                <a:blip r:embed="rId490"/>
                <a:stretch>
                  <a:fillRect/>
                </a:stretch>
              </p:blipFill>
              <p:spPr>
                <a:xfrm>
                  <a:off x="7640213" y="2143320"/>
                  <a:ext cx="3024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575" name="Freihand 574">
                  <a:extLst>
                    <a:ext uri="{FF2B5EF4-FFF2-40B4-BE49-F238E27FC236}">
                      <a16:creationId xmlns:a16="http://schemas.microsoft.com/office/drawing/2014/main" id="{87D0673B-86B5-4D3B-8D5D-4D8E0987DA3D}"/>
                    </a:ext>
                  </a:extLst>
                </p14:cNvPr>
                <p14:cNvContentPartPr/>
                <p14:nvPr/>
              </p14:nvContentPartPr>
              <p14:xfrm>
                <a:off x="7702133" y="2047920"/>
                <a:ext cx="119520" cy="136080"/>
              </p14:xfrm>
            </p:contentPart>
          </mc:Choice>
          <mc:Fallback>
            <p:pic>
              <p:nvPicPr>
                <p:cNvPr id="575" name="Freihand 574">
                  <a:extLst>
                    <a:ext uri="{FF2B5EF4-FFF2-40B4-BE49-F238E27FC236}">
                      <a16:creationId xmlns:a16="http://schemas.microsoft.com/office/drawing/2014/main" id="{87D0673B-86B5-4D3B-8D5D-4D8E0987DA3D}"/>
                    </a:ext>
                  </a:extLst>
                </p:cNvPr>
                <p:cNvPicPr/>
                <p:nvPr/>
              </p:nvPicPr>
              <p:blipFill>
                <a:blip r:embed="rId492"/>
                <a:stretch>
                  <a:fillRect/>
                </a:stretch>
              </p:blipFill>
              <p:spPr>
                <a:xfrm>
                  <a:off x="7697813" y="2043600"/>
                  <a:ext cx="12816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576" name="Freihand 575">
                  <a:extLst>
                    <a:ext uri="{FF2B5EF4-FFF2-40B4-BE49-F238E27FC236}">
                      <a16:creationId xmlns:a16="http://schemas.microsoft.com/office/drawing/2014/main" id="{23DD18BC-D160-423E-B46A-3AA169368AA4}"/>
                    </a:ext>
                  </a:extLst>
                </p14:cNvPr>
                <p14:cNvContentPartPr/>
                <p14:nvPr/>
              </p14:nvContentPartPr>
              <p14:xfrm>
                <a:off x="7810853" y="2047560"/>
                <a:ext cx="18720" cy="54000"/>
              </p14:xfrm>
            </p:contentPart>
          </mc:Choice>
          <mc:Fallback>
            <p:pic>
              <p:nvPicPr>
                <p:cNvPr id="576" name="Freihand 575">
                  <a:extLst>
                    <a:ext uri="{FF2B5EF4-FFF2-40B4-BE49-F238E27FC236}">
                      <a16:creationId xmlns:a16="http://schemas.microsoft.com/office/drawing/2014/main" id="{23DD18BC-D160-423E-B46A-3AA169368AA4}"/>
                    </a:ext>
                  </a:extLst>
                </p:cNvPr>
                <p:cNvPicPr/>
                <p:nvPr/>
              </p:nvPicPr>
              <p:blipFill>
                <a:blip r:embed="rId494"/>
                <a:stretch>
                  <a:fillRect/>
                </a:stretch>
              </p:blipFill>
              <p:spPr>
                <a:xfrm>
                  <a:off x="7806533" y="2043240"/>
                  <a:ext cx="2736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577" name="Freihand 576">
                  <a:extLst>
                    <a:ext uri="{FF2B5EF4-FFF2-40B4-BE49-F238E27FC236}">
                      <a16:creationId xmlns:a16="http://schemas.microsoft.com/office/drawing/2014/main" id="{F145AF69-E277-420E-BC79-BE64694CE419}"/>
                    </a:ext>
                  </a:extLst>
                </p14:cNvPr>
                <p14:cNvContentPartPr/>
                <p14:nvPr/>
              </p14:nvContentPartPr>
              <p14:xfrm>
                <a:off x="7846853" y="2072760"/>
                <a:ext cx="169200" cy="90360"/>
              </p14:xfrm>
            </p:contentPart>
          </mc:Choice>
          <mc:Fallback>
            <p:pic>
              <p:nvPicPr>
                <p:cNvPr id="577" name="Freihand 576">
                  <a:extLst>
                    <a:ext uri="{FF2B5EF4-FFF2-40B4-BE49-F238E27FC236}">
                      <a16:creationId xmlns:a16="http://schemas.microsoft.com/office/drawing/2014/main" id="{F145AF69-E277-420E-BC79-BE64694CE419}"/>
                    </a:ext>
                  </a:extLst>
                </p:cNvPr>
                <p:cNvPicPr/>
                <p:nvPr/>
              </p:nvPicPr>
              <p:blipFill>
                <a:blip r:embed="rId496"/>
                <a:stretch>
                  <a:fillRect/>
                </a:stretch>
              </p:blipFill>
              <p:spPr>
                <a:xfrm>
                  <a:off x="7842533" y="2068440"/>
                  <a:ext cx="1778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578" name="Freihand 577">
                  <a:extLst>
                    <a:ext uri="{FF2B5EF4-FFF2-40B4-BE49-F238E27FC236}">
                      <a16:creationId xmlns:a16="http://schemas.microsoft.com/office/drawing/2014/main" id="{5DF1498B-0574-48F8-94CE-B8E01301E884}"/>
                    </a:ext>
                  </a:extLst>
                </p14:cNvPr>
                <p14:cNvContentPartPr/>
                <p14:nvPr/>
              </p14:nvContentPartPr>
              <p14:xfrm>
                <a:off x="8051693" y="2082120"/>
                <a:ext cx="82080" cy="18360"/>
              </p14:xfrm>
            </p:contentPart>
          </mc:Choice>
          <mc:Fallback>
            <p:pic>
              <p:nvPicPr>
                <p:cNvPr id="578" name="Freihand 577">
                  <a:extLst>
                    <a:ext uri="{FF2B5EF4-FFF2-40B4-BE49-F238E27FC236}">
                      <a16:creationId xmlns:a16="http://schemas.microsoft.com/office/drawing/2014/main" id="{5DF1498B-0574-48F8-94CE-B8E01301E884}"/>
                    </a:ext>
                  </a:extLst>
                </p:cNvPr>
                <p:cNvPicPr/>
                <p:nvPr/>
              </p:nvPicPr>
              <p:blipFill>
                <a:blip r:embed="rId498"/>
                <a:stretch>
                  <a:fillRect/>
                </a:stretch>
              </p:blipFill>
              <p:spPr>
                <a:xfrm>
                  <a:off x="8047373" y="2077800"/>
                  <a:ext cx="907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579" name="Freihand 578">
                  <a:extLst>
                    <a:ext uri="{FF2B5EF4-FFF2-40B4-BE49-F238E27FC236}">
                      <a16:creationId xmlns:a16="http://schemas.microsoft.com/office/drawing/2014/main" id="{B8BC9411-7061-4E2F-8AC6-69FC5890BAB1}"/>
                    </a:ext>
                  </a:extLst>
                </p14:cNvPr>
                <p14:cNvContentPartPr/>
                <p14:nvPr/>
              </p14:nvContentPartPr>
              <p14:xfrm>
                <a:off x="5757053" y="2418720"/>
                <a:ext cx="136440" cy="188280"/>
              </p14:xfrm>
            </p:contentPart>
          </mc:Choice>
          <mc:Fallback>
            <p:pic>
              <p:nvPicPr>
                <p:cNvPr id="579" name="Freihand 578">
                  <a:extLst>
                    <a:ext uri="{FF2B5EF4-FFF2-40B4-BE49-F238E27FC236}">
                      <a16:creationId xmlns:a16="http://schemas.microsoft.com/office/drawing/2014/main" id="{B8BC9411-7061-4E2F-8AC6-69FC5890BAB1}"/>
                    </a:ext>
                  </a:extLst>
                </p:cNvPr>
                <p:cNvPicPr/>
                <p:nvPr/>
              </p:nvPicPr>
              <p:blipFill>
                <a:blip r:embed="rId500"/>
                <a:stretch>
                  <a:fillRect/>
                </a:stretch>
              </p:blipFill>
              <p:spPr>
                <a:xfrm>
                  <a:off x="5752733" y="2414400"/>
                  <a:ext cx="14508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580" name="Freihand 579">
                  <a:extLst>
                    <a:ext uri="{FF2B5EF4-FFF2-40B4-BE49-F238E27FC236}">
                      <a16:creationId xmlns:a16="http://schemas.microsoft.com/office/drawing/2014/main" id="{C29F060A-F9B6-4A01-82B1-0AFA98A81D72}"/>
                    </a:ext>
                  </a:extLst>
                </p14:cNvPr>
                <p14:cNvContentPartPr/>
                <p14:nvPr/>
              </p14:nvContentPartPr>
              <p14:xfrm>
                <a:off x="5906093" y="2399640"/>
                <a:ext cx="82440" cy="98280"/>
              </p14:xfrm>
            </p:contentPart>
          </mc:Choice>
          <mc:Fallback>
            <p:pic>
              <p:nvPicPr>
                <p:cNvPr id="580" name="Freihand 579">
                  <a:extLst>
                    <a:ext uri="{FF2B5EF4-FFF2-40B4-BE49-F238E27FC236}">
                      <a16:creationId xmlns:a16="http://schemas.microsoft.com/office/drawing/2014/main" id="{C29F060A-F9B6-4A01-82B1-0AFA98A81D72}"/>
                    </a:ext>
                  </a:extLst>
                </p:cNvPr>
                <p:cNvPicPr/>
                <p:nvPr/>
              </p:nvPicPr>
              <p:blipFill>
                <a:blip r:embed="rId502"/>
                <a:stretch>
                  <a:fillRect/>
                </a:stretch>
              </p:blipFill>
              <p:spPr>
                <a:xfrm>
                  <a:off x="5901773" y="2395320"/>
                  <a:ext cx="910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581" name="Freihand 580">
                  <a:extLst>
                    <a:ext uri="{FF2B5EF4-FFF2-40B4-BE49-F238E27FC236}">
                      <a16:creationId xmlns:a16="http://schemas.microsoft.com/office/drawing/2014/main" id="{413DCDA4-35AC-4D22-9CD0-2BC52B4C3644}"/>
                    </a:ext>
                  </a:extLst>
                </p14:cNvPr>
                <p14:cNvContentPartPr/>
                <p14:nvPr/>
              </p14:nvContentPartPr>
              <p14:xfrm>
                <a:off x="6022013" y="2338800"/>
                <a:ext cx="432720" cy="148680"/>
              </p14:xfrm>
            </p:contentPart>
          </mc:Choice>
          <mc:Fallback>
            <p:pic>
              <p:nvPicPr>
                <p:cNvPr id="581" name="Freihand 580">
                  <a:extLst>
                    <a:ext uri="{FF2B5EF4-FFF2-40B4-BE49-F238E27FC236}">
                      <a16:creationId xmlns:a16="http://schemas.microsoft.com/office/drawing/2014/main" id="{413DCDA4-35AC-4D22-9CD0-2BC52B4C3644}"/>
                    </a:ext>
                  </a:extLst>
                </p:cNvPr>
                <p:cNvPicPr/>
                <p:nvPr/>
              </p:nvPicPr>
              <p:blipFill>
                <a:blip r:embed="rId504"/>
                <a:stretch>
                  <a:fillRect/>
                </a:stretch>
              </p:blipFill>
              <p:spPr>
                <a:xfrm>
                  <a:off x="6017693" y="2334480"/>
                  <a:ext cx="4413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582" name="Freihand 581">
                  <a:extLst>
                    <a:ext uri="{FF2B5EF4-FFF2-40B4-BE49-F238E27FC236}">
                      <a16:creationId xmlns:a16="http://schemas.microsoft.com/office/drawing/2014/main" id="{5EE2E183-A798-46D3-9FD8-6A96C56991B6}"/>
                    </a:ext>
                  </a:extLst>
                </p14:cNvPr>
                <p14:cNvContentPartPr/>
                <p14:nvPr/>
              </p14:nvContentPartPr>
              <p14:xfrm>
                <a:off x="6442853" y="2379480"/>
                <a:ext cx="19800" cy="9000"/>
              </p14:xfrm>
            </p:contentPart>
          </mc:Choice>
          <mc:Fallback>
            <p:pic>
              <p:nvPicPr>
                <p:cNvPr id="582" name="Freihand 581">
                  <a:extLst>
                    <a:ext uri="{FF2B5EF4-FFF2-40B4-BE49-F238E27FC236}">
                      <a16:creationId xmlns:a16="http://schemas.microsoft.com/office/drawing/2014/main" id="{5EE2E183-A798-46D3-9FD8-6A96C56991B6}"/>
                    </a:ext>
                  </a:extLst>
                </p:cNvPr>
                <p:cNvPicPr/>
                <p:nvPr/>
              </p:nvPicPr>
              <p:blipFill>
                <a:blip r:embed="rId506"/>
                <a:stretch>
                  <a:fillRect/>
                </a:stretch>
              </p:blipFill>
              <p:spPr>
                <a:xfrm>
                  <a:off x="6438533" y="2375160"/>
                  <a:ext cx="284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583" name="Freihand 582">
                  <a:extLst>
                    <a:ext uri="{FF2B5EF4-FFF2-40B4-BE49-F238E27FC236}">
                      <a16:creationId xmlns:a16="http://schemas.microsoft.com/office/drawing/2014/main" id="{7B176F41-9E13-4FD3-9CFB-F76DD48103E5}"/>
                    </a:ext>
                  </a:extLst>
                </p14:cNvPr>
                <p14:cNvContentPartPr/>
                <p14:nvPr/>
              </p14:nvContentPartPr>
              <p14:xfrm>
                <a:off x="6510533" y="2344200"/>
                <a:ext cx="195480" cy="101880"/>
              </p14:xfrm>
            </p:contentPart>
          </mc:Choice>
          <mc:Fallback>
            <p:pic>
              <p:nvPicPr>
                <p:cNvPr id="583" name="Freihand 582">
                  <a:extLst>
                    <a:ext uri="{FF2B5EF4-FFF2-40B4-BE49-F238E27FC236}">
                      <a16:creationId xmlns:a16="http://schemas.microsoft.com/office/drawing/2014/main" id="{7B176F41-9E13-4FD3-9CFB-F76DD48103E5}"/>
                    </a:ext>
                  </a:extLst>
                </p:cNvPr>
                <p:cNvPicPr/>
                <p:nvPr/>
              </p:nvPicPr>
              <p:blipFill>
                <a:blip r:embed="rId508"/>
                <a:stretch>
                  <a:fillRect/>
                </a:stretch>
              </p:blipFill>
              <p:spPr>
                <a:xfrm>
                  <a:off x="6506213" y="2339880"/>
                  <a:ext cx="20412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584" name="Freihand 583">
                  <a:extLst>
                    <a:ext uri="{FF2B5EF4-FFF2-40B4-BE49-F238E27FC236}">
                      <a16:creationId xmlns:a16="http://schemas.microsoft.com/office/drawing/2014/main" id="{AEB376EB-80E9-41B0-99CA-80F0DF9AC9EB}"/>
                    </a:ext>
                  </a:extLst>
                </p14:cNvPr>
                <p14:cNvContentPartPr/>
                <p14:nvPr/>
              </p14:nvContentPartPr>
              <p14:xfrm>
                <a:off x="6684053" y="2382360"/>
                <a:ext cx="101160" cy="205920"/>
              </p14:xfrm>
            </p:contentPart>
          </mc:Choice>
          <mc:Fallback>
            <p:pic>
              <p:nvPicPr>
                <p:cNvPr id="584" name="Freihand 583">
                  <a:extLst>
                    <a:ext uri="{FF2B5EF4-FFF2-40B4-BE49-F238E27FC236}">
                      <a16:creationId xmlns:a16="http://schemas.microsoft.com/office/drawing/2014/main" id="{AEB376EB-80E9-41B0-99CA-80F0DF9AC9EB}"/>
                    </a:ext>
                  </a:extLst>
                </p:cNvPr>
                <p:cNvPicPr/>
                <p:nvPr/>
              </p:nvPicPr>
              <p:blipFill>
                <a:blip r:embed="rId510"/>
                <a:stretch>
                  <a:fillRect/>
                </a:stretch>
              </p:blipFill>
              <p:spPr>
                <a:xfrm>
                  <a:off x="6679733" y="2378040"/>
                  <a:ext cx="10980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585" name="Freihand 584">
                  <a:extLst>
                    <a:ext uri="{FF2B5EF4-FFF2-40B4-BE49-F238E27FC236}">
                      <a16:creationId xmlns:a16="http://schemas.microsoft.com/office/drawing/2014/main" id="{C49F217E-E555-4120-8904-840346B214A6}"/>
                    </a:ext>
                  </a:extLst>
                </p14:cNvPr>
                <p14:cNvContentPartPr/>
                <p14:nvPr/>
              </p14:nvContentPartPr>
              <p14:xfrm>
                <a:off x="6834173" y="2298480"/>
                <a:ext cx="133200" cy="157320"/>
              </p14:xfrm>
            </p:contentPart>
          </mc:Choice>
          <mc:Fallback>
            <p:pic>
              <p:nvPicPr>
                <p:cNvPr id="585" name="Freihand 584">
                  <a:extLst>
                    <a:ext uri="{FF2B5EF4-FFF2-40B4-BE49-F238E27FC236}">
                      <a16:creationId xmlns:a16="http://schemas.microsoft.com/office/drawing/2014/main" id="{C49F217E-E555-4120-8904-840346B214A6}"/>
                    </a:ext>
                  </a:extLst>
                </p:cNvPr>
                <p:cNvPicPr/>
                <p:nvPr/>
              </p:nvPicPr>
              <p:blipFill>
                <a:blip r:embed="rId512"/>
                <a:stretch>
                  <a:fillRect/>
                </a:stretch>
              </p:blipFill>
              <p:spPr>
                <a:xfrm>
                  <a:off x="6829853" y="2294160"/>
                  <a:ext cx="1418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586" name="Freihand 585">
                  <a:extLst>
                    <a:ext uri="{FF2B5EF4-FFF2-40B4-BE49-F238E27FC236}">
                      <a16:creationId xmlns:a16="http://schemas.microsoft.com/office/drawing/2014/main" id="{E9789379-CCFA-4CAE-AB5C-FECB571B1C93}"/>
                    </a:ext>
                  </a:extLst>
                </p14:cNvPr>
                <p14:cNvContentPartPr/>
                <p14:nvPr/>
              </p14:nvContentPartPr>
              <p14:xfrm>
                <a:off x="6985733" y="2325120"/>
                <a:ext cx="268560" cy="155160"/>
              </p14:xfrm>
            </p:contentPart>
          </mc:Choice>
          <mc:Fallback>
            <p:pic>
              <p:nvPicPr>
                <p:cNvPr id="586" name="Freihand 585">
                  <a:extLst>
                    <a:ext uri="{FF2B5EF4-FFF2-40B4-BE49-F238E27FC236}">
                      <a16:creationId xmlns:a16="http://schemas.microsoft.com/office/drawing/2014/main" id="{E9789379-CCFA-4CAE-AB5C-FECB571B1C93}"/>
                    </a:ext>
                  </a:extLst>
                </p:cNvPr>
                <p:cNvPicPr/>
                <p:nvPr/>
              </p:nvPicPr>
              <p:blipFill>
                <a:blip r:embed="rId514"/>
                <a:stretch>
                  <a:fillRect/>
                </a:stretch>
              </p:blipFill>
              <p:spPr>
                <a:xfrm>
                  <a:off x="6981413" y="2320800"/>
                  <a:ext cx="2772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587" name="Freihand 586">
                  <a:extLst>
                    <a:ext uri="{FF2B5EF4-FFF2-40B4-BE49-F238E27FC236}">
                      <a16:creationId xmlns:a16="http://schemas.microsoft.com/office/drawing/2014/main" id="{2DC358B6-BF74-483F-B557-ED71C0E110D1}"/>
                    </a:ext>
                  </a:extLst>
                </p14:cNvPr>
                <p14:cNvContentPartPr/>
                <p14:nvPr/>
              </p14:nvContentPartPr>
              <p14:xfrm>
                <a:off x="7150973" y="2326200"/>
                <a:ext cx="25560" cy="16560"/>
              </p14:xfrm>
            </p:contentPart>
          </mc:Choice>
          <mc:Fallback>
            <p:pic>
              <p:nvPicPr>
                <p:cNvPr id="587" name="Freihand 586">
                  <a:extLst>
                    <a:ext uri="{FF2B5EF4-FFF2-40B4-BE49-F238E27FC236}">
                      <a16:creationId xmlns:a16="http://schemas.microsoft.com/office/drawing/2014/main" id="{2DC358B6-BF74-483F-B557-ED71C0E110D1}"/>
                    </a:ext>
                  </a:extLst>
                </p:cNvPr>
                <p:cNvPicPr/>
                <p:nvPr/>
              </p:nvPicPr>
              <p:blipFill>
                <a:blip r:embed="rId516"/>
                <a:stretch>
                  <a:fillRect/>
                </a:stretch>
              </p:blipFill>
              <p:spPr>
                <a:xfrm>
                  <a:off x="7146653" y="2321880"/>
                  <a:ext cx="3420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588" name="Freihand 587">
                  <a:extLst>
                    <a:ext uri="{FF2B5EF4-FFF2-40B4-BE49-F238E27FC236}">
                      <a16:creationId xmlns:a16="http://schemas.microsoft.com/office/drawing/2014/main" id="{F7C1819F-26AC-4CA8-8A77-1C658870307A}"/>
                    </a:ext>
                  </a:extLst>
                </p14:cNvPr>
                <p14:cNvContentPartPr/>
                <p14:nvPr/>
              </p14:nvContentPartPr>
              <p14:xfrm>
                <a:off x="7393613" y="2351040"/>
                <a:ext cx="372240" cy="82800"/>
              </p14:xfrm>
            </p:contentPart>
          </mc:Choice>
          <mc:Fallback>
            <p:pic>
              <p:nvPicPr>
                <p:cNvPr id="588" name="Freihand 587">
                  <a:extLst>
                    <a:ext uri="{FF2B5EF4-FFF2-40B4-BE49-F238E27FC236}">
                      <a16:creationId xmlns:a16="http://schemas.microsoft.com/office/drawing/2014/main" id="{F7C1819F-26AC-4CA8-8A77-1C658870307A}"/>
                    </a:ext>
                  </a:extLst>
                </p:cNvPr>
                <p:cNvPicPr/>
                <p:nvPr/>
              </p:nvPicPr>
              <p:blipFill>
                <a:blip r:embed="rId518"/>
                <a:stretch>
                  <a:fillRect/>
                </a:stretch>
              </p:blipFill>
              <p:spPr>
                <a:xfrm>
                  <a:off x="7389293" y="2346720"/>
                  <a:ext cx="3808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589" name="Freihand 588">
                  <a:extLst>
                    <a:ext uri="{FF2B5EF4-FFF2-40B4-BE49-F238E27FC236}">
                      <a16:creationId xmlns:a16="http://schemas.microsoft.com/office/drawing/2014/main" id="{8654DFA3-3F35-4487-9250-F8BF1A5C9F9F}"/>
                    </a:ext>
                  </a:extLst>
                </p14:cNvPr>
                <p14:cNvContentPartPr/>
                <p14:nvPr/>
              </p14:nvContentPartPr>
              <p14:xfrm>
                <a:off x="6080693" y="2588280"/>
                <a:ext cx="109800" cy="172080"/>
              </p14:xfrm>
            </p:contentPart>
          </mc:Choice>
          <mc:Fallback>
            <p:pic>
              <p:nvPicPr>
                <p:cNvPr id="589" name="Freihand 588">
                  <a:extLst>
                    <a:ext uri="{FF2B5EF4-FFF2-40B4-BE49-F238E27FC236}">
                      <a16:creationId xmlns:a16="http://schemas.microsoft.com/office/drawing/2014/main" id="{8654DFA3-3F35-4487-9250-F8BF1A5C9F9F}"/>
                    </a:ext>
                  </a:extLst>
                </p:cNvPr>
                <p:cNvPicPr/>
                <p:nvPr/>
              </p:nvPicPr>
              <p:blipFill>
                <a:blip r:embed="rId520"/>
                <a:stretch>
                  <a:fillRect/>
                </a:stretch>
              </p:blipFill>
              <p:spPr>
                <a:xfrm>
                  <a:off x="6076373" y="2583960"/>
                  <a:ext cx="1184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590" name="Freihand 589">
                  <a:extLst>
                    <a:ext uri="{FF2B5EF4-FFF2-40B4-BE49-F238E27FC236}">
                      <a16:creationId xmlns:a16="http://schemas.microsoft.com/office/drawing/2014/main" id="{F82C295B-49E7-46B6-B23E-53E7F321AD6C}"/>
                    </a:ext>
                  </a:extLst>
                </p14:cNvPr>
                <p14:cNvContentPartPr/>
                <p14:nvPr/>
              </p14:nvContentPartPr>
              <p14:xfrm>
                <a:off x="6231533" y="2604480"/>
                <a:ext cx="147240" cy="109080"/>
              </p14:xfrm>
            </p:contentPart>
          </mc:Choice>
          <mc:Fallback>
            <p:pic>
              <p:nvPicPr>
                <p:cNvPr id="590" name="Freihand 589">
                  <a:extLst>
                    <a:ext uri="{FF2B5EF4-FFF2-40B4-BE49-F238E27FC236}">
                      <a16:creationId xmlns:a16="http://schemas.microsoft.com/office/drawing/2014/main" id="{F82C295B-49E7-46B6-B23E-53E7F321AD6C}"/>
                    </a:ext>
                  </a:extLst>
                </p:cNvPr>
                <p:cNvPicPr/>
                <p:nvPr/>
              </p:nvPicPr>
              <p:blipFill>
                <a:blip r:embed="rId522"/>
                <a:stretch>
                  <a:fillRect/>
                </a:stretch>
              </p:blipFill>
              <p:spPr>
                <a:xfrm>
                  <a:off x="6227213" y="2600160"/>
                  <a:ext cx="1558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591" name="Freihand 590">
                  <a:extLst>
                    <a:ext uri="{FF2B5EF4-FFF2-40B4-BE49-F238E27FC236}">
                      <a16:creationId xmlns:a16="http://schemas.microsoft.com/office/drawing/2014/main" id="{DADB8DB8-457D-470E-8CF5-4BD7A1CED8A0}"/>
                    </a:ext>
                  </a:extLst>
                </p14:cNvPr>
                <p14:cNvContentPartPr/>
                <p14:nvPr/>
              </p14:nvContentPartPr>
              <p14:xfrm>
                <a:off x="6415853" y="2578560"/>
                <a:ext cx="123480" cy="135000"/>
              </p14:xfrm>
            </p:contentPart>
          </mc:Choice>
          <mc:Fallback>
            <p:pic>
              <p:nvPicPr>
                <p:cNvPr id="591" name="Freihand 590">
                  <a:extLst>
                    <a:ext uri="{FF2B5EF4-FFF2-40B4-BE49-F238E27FC236}">
                      <a16:creationId xmlns:a16="http://schemas.microsoft.com/office/drawing/2014/main" id="{DADB8DB8-457D-470E-8CF5-4BD7A1CED8A0}"/>
                    </a:ext>
                  </a:extLst>
                </p:cNvPr>
                <p:cNvPicPr/>
                <p:nvPr/>
              </p:nvPicPr>
              <p:blipFill>
                <a:blip r:embed="rId524"/>
                <a:stretch>
                  <a:fillRect/>
                </a:stretch>
              </p:blipFill>
              <p:spPr>
                <a:xfrm>
                  <a:off x="6411533" y="2574240"/>
                  <a:ext cx="13212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592" name="Freihand 591">
                  <a:extLst>
                    <a:ext uri="{FF2B5EF4-FFF2-40B4-BE49-F238E27FC236}">
                      <a16:creationId xmlns:a16="http://schemas.microsoft.com/office/drawing/2014/main" id="{978D28F2-CC5F-435D-99F5-D48F15D00257}"/>
                    </a:ext>
                  </a:extLst>
                </p14:cNvPr>
                <p14:cNvContentPartPr/>
                <p14:nvPr/>
              </p14:nvContentPartPr>
              <p14:xfrm>
                <a:off x="6590093" y="2634720"/>
                <a:ext cx="191520" cy="75600"/>
              </p14:xfrm>
            </p:contentPart>
          </mc:Choice>
          <mc:Fallback>
            <p:pic>
              <p:nvPicPr>
                <p:cNvPr id="592" name="Freihand 591">
                  <a:extLst>
                    <a:ext uri="{FF2B5EF4-FFF2-40B4-BE49-F238E27FC236}">
                      <a16:creationId xmlns:a16="http://schemas.microsoft.com/office/drawing/2014/main" id="{978D28F2-CC5F-435D-99F5-D48F15D00257}"/>
                    </a:ext>
                  </a:extLst>
                </p:cNvPr>
                <p:cNvPicPr/>
                <p:nvPr/>
              </p:nvPicPr>
              <p:blipFill>
                <a:blip r:embed="rId526"/>
                <a:stretch>
                  <a:fillRect/>
                </a:stretch>
              </p:blipFill>
              <p:spPr>
                <a:xfrm>
                  <a:off x="6585773" y="2630400"/>
                  <a:ext cx="2001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593" name="Freihand 592">
                  <a:extLst>
                    <a:ext uri="{FF2B5EF4-FFF2-40B4-BE49-F238E27FC236}">
                      <a16:creationId xmlns:a16="http://schemas.microsoft.com/office/drawing/2014/main" id="{2A51633C-F49D-499A-8698-0955FE0DE960}"/>
                    </a:ext>
                  </a:extLst>
                </p14:cNvPr>
                <p14:cNvContentPartPr/>
                <p14:nvPr/>
              </p14:nvContentPartPr>
              <p14:xfrm>
                <a:off x="6779453" y="2534640"/>
                <a:ext cx="275040" cy="159840"/>
              </p14:xfrm>
            </p:contentPart>
          </mc:Choice>
          <mc:Fallback>
            <p:pic>
              <p:nvPicPr>
                <p:cNvPr id="593" name="Freihand 592">
                  <a:extLst>
                    <a:ext uri="{FF2B5EF4-FFF2-40B4-BE49-F238E27FC236}">
                      <a16:creationId xmlns:a16="http://schemas.microsoft.com/office/drawing/2014/main" id="{2A51633C-F49D-499A-8698-0955FE0DE960}"/>
                    </a:ext>
                  </a:extLst>
                </p:cNvPr>
                <p:cNvPicPr/>
                <p:nvPr/>
              </p:nvPicPr>
              <p:blipFill>
                <a:blip r:embed="rId528"/>
                <a:stretch>
                  <a:fillRect/>
                </a:stretch>
              </p:blipFill>
              <p:spPr>
                <a:xfrm>
                  <a:off x="6775133" y="2530320"/>
                  <a:ext cx="28368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594" name="Freihand 593">
                  <a:extLst>
                    <a:ext uri="{FF2B5EF4-FFF2-40B4-BE49-F238E27FC236}">
                      <a16:creationId xmlns:a16="http://schemas.microsoft.com/office/drawing/2014/main" id="{BBCCD874-65FE-410B-BF44-A42E47C5A782}"/>
                    </a:ext>
                  </a:extLst>
                </p14:cNvPr>
                <p14:cNvContentPartPr/>
                <p14:nvPr/>
              </p14:nvContentPartPr>
              <p14:xfrm>
                <a:off x="7213973" y="2512320"/>
                <a:ext cx="404640" cy="156960"/>
              </p14:xfrm>
            </p:contentPart>
          </mc:Choice>
          <mc:Fallback>
            <p:pic>
              <p:nvPicPr>
                <p:cNvPr id="594" name="Freihand 593">
                  <a:extLst>
                    <a:ext uri="{FF2B5EF4-FFF2-40B4-BE49-F238E27FC236}">
                      <a16:creationId xmlns:a16="http://schemas.microsoft.com/office/drawing/2014/main" id="{BBCCD874-65FE-410B-BF44-A42E47C5A782}"/>
                    </a:ext>
                  </a:extLst>
                </p:cNvPr>
                <p:cNvPicPr/>
                <p:nvPr/>
              </p:nvPicPr>
              <p:blipFill>
                <a:blip r:embed="rId530"/>
                <a:stretch>
                  <a:fillRect/>
                </a:stretch>
              </p:blipFill>
              <p:spPr>
                <a:xfrm>
                  <a:off x="7209653" y="2508000"/>
                  <a:ext cx="41328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595" name="Freihand 594">
                  <a:extLst>
                    <a:ext uri="{FF2B5EF4-FFF2-40B4-BE49-F238E27FC236}">
                      <a16:creationId xmlns:a16="http://schemas.microsoft.com/office/drawing/2014/main" id="{9F35B2EB-3F08-4EC7-8219-F90208849C54}"/>
                    </a:ext>
                  </a:extLst>
                </p14:cNvPr>
                <p14:cNvContentPartPr/>
                <p14:nvPr/>
              </p14:nvContentPartPr>
              <p14:xfrm>
                <a:off x="7577573" y="2499720"/>
                <a:ext cx="127440" cy="136080"/>
              </p14:xfrm>
            </p:contentPart>
          </mc:Choice>
          <mc:Fallback>
            <p:pic>
              <p:nvPicPr>
                <p:cNvPr id="595" name="Freihand 594">
                  <a:extLst>
                    <a:ext uri="{FF2B5EF4-FFF2-40B4-BE49-F238E27FC236}">
                      <a16:creationId xmlns:a16="http://schemas.microsoft.com/office/drawing/2014/main" id="{9F35B2EB-3F08-4EC7-8219-F90208849C54}"/>
                    </a:ext>
                  </a:extLst>
                </p:cNvPr>
                <p:cNvPicPr/>
                <p:nvPr/>
              </p:nvPicPr>
              <p:blipFill>
                <a:blip r:embed="rId532"/>
                <a:stretch>
                  <a:fillRect/>
                </a:stretch>
              </p:blipFill>
              <p:spPr>
                <a:xfrm>
                  <a:off x="7573253" y="2495400"/>
                  <a:ext cx="1360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596" name="Freihand 595">
                  <a:extLst>
                    <a:ext uri="{FF2B5EF4-FFF2-40B4-BE49-F238E27FC236}">
                      <a16:creationId xmlns:a16="http://schemas.microsoft.com/office/drawing/2014/main" id="{903F57F4-6AE3-47DB-9875-46B7F696D124}"/>
                    </a:ext>
                  </a:extLst>
                </p14:cNvPr>
                <p14:cNvContentPartPr/>
                <p14:nvPr/>
              </p14:nvContentPartPr>
              <p14:xfrm>
                <a:off x="7696733" y="2507280"/>
                <a:ext cx="31680" cy="18720"/>
              </p14:xfrm>
            </p:contentPart>
          </mc:Choice>
          <mc:Fallback>
            <p:pic>
              <p:nvPicPr>
                <p:cNvPr id="596" name="Freihand 595">
                  <a:extLst>
                    <a:ext uri="{FF2B5EF4-FFF2-40B4-BE49-F238E27FC236}">
                      <a16:creationId xmlns:a16="http://schemas.microsoft.com/office/drawing/2014/main" id="{903F57F4-6AE3-47DB-9875-46B7F696D124}"/>
                    </a:ext>
                  </a:extLst>
                </p:cNvPr>
                <p:cNvPicPr/>
                <p:nvPr/>
              </p:nvPicPr>
              <p:blipFill>
                <a:blip r:embed="rId534"/>
                <a:stretch>
                  <a:fillRect/>
                </a:stretch>
              </p:blipFill>
              <p:spPr>
                <a:xfrm>
                  <a:off x="7692413" y="2502960"/>
                  <a:ext cx="403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597" name="Freihand 596">
                  <a:extLst>
                    <a:ext uri="{FF2B5EF4-FFF2-40B4-BE49-F238E27FC236}">
                      <a16:creationId xmlns:a16="http://schemas.microsoft.com/office/drawing/2014/main" id="{C56FCE72-EE6E-49FA-9A12-94EA3A5E5EF3}"/>
                    </a:ext>
                  </a:extLst>
                </p14:cNvPr>
                <p14:cNvContentPartPr/>
                <p14:nvPr/>
              </p14:nvContentPartPr>
              <p14:xfrm>
                <a:off x="7736333" y="2482440"/>
                <a:ext cx="128520" cy="127080"/>
              </p14:xfrm>
            </p:contentPart>
          </mc:Choice>
          <mc:Fallback>
            <p:pic>
              <p:nvPicPr>
                <p:cNvPr id="597" name="Freihand 596">
                  <a:extLst>
                    <a:ext uri="{FF2B5EF4-FFF2-40B4-BE49-F238E27FC236}">
                      <a16:creationId xmlns:a16="http://schemas.microsoft.com/office/drawing/2014/main" id="{C56FCE72-EE6E-49FA-9A12-94EA3A5E5EF3}"/>
                    </a:ext>
                  </a:extLst>
                </p:cNvPr>
                <p:cNvPicPr/>
                <p:nvPr/>
              </p:nvPicPr>
              <p:blipFill>
                <a:blip r:embed="rId536"/>
                <a:stretch>
                  <a:fillRect/>
                </a:stretch>
              </p:blipFill>
              <p:spPr>
                <a:xfrm>
                  <a:off x="7732013" y="2478120"/>
                  <a:ext cx="13716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598" name="Freihand 597">
                  <a:extLst>
                    <a:ext uri="{FF2B5EF4-FFF2-40B4-BE49-F238E27FC236}">
                      <a16:creationId xmlns:a16="http://schemas.microsoft.com/office/drawing/2014/main" id="{463FF77B-A531-4F16-AC54-871CF501CCD5}"/>
                    </a:ext>
                  </a:extLst>
                </p14:cNvPr>
                <p14:cNvContentPartPr/>
                <p14:nvPr/>
              </p14:nvContentPartPr>
              <p14:xfrm>
                <a:off x="6400733" y="2835240"/>
                <a:ext cx="107640" cy="142560"/>
              </p14:xfrm>
            </p:contentPart>
          </mc:Choice>
          <mc:Fallback>
            <p:pic>
              <p:nvPicPr>
                <p:cNvPr id="598" name="Freihand 597">
                  <a:extLst>
                    <a:ext uri="{FF2B5EF4-FFF2-40B4-BE49-F238E27FC236}">
                      <a16:creationId xmlns:a16="http://schemas.microsoft.com/office/drawing/2014/main" id="{463FF77B-A531-4F16-AC54-871CF501CCD5}"/>
                    </a:ext>
                  </a:extLst>
                </p:cNvPr>
                <p:cNvPicPr/>
                <p:nvPr/>
              </p:nvPicPr>
              <p:blipFill>
                <a:blip r:embed="rId538"/>
                <a:stretch>
                  <a:fillRect/>
                </a:stretch>
              </p:blipFill>
              <p:spPr>
                <a:xfrm>
                  <a:off x="6396413" y="2830920"/>
                  <a:ext cx="11628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599" name="Freihand 598">
                  <a:extLst>
                    <a:ext uri="{FF2B5EF4-FFF2-40B4-BE49-F238E27FC236}">
                      <a16:creationId xmlns:a16="http://schemas.microsoft.com/office/drawing/2014/main" id="{FAD10D30-F4DE-401F-96BB-2167E23007FA}"/>
                    </a:ext>
                  </a:extLst>
                </p14:cNvPr>
                <p14:cNvContentPartPr/>
                <p14:nvPr/>
              </p14:nvContentPartPr>
              <p14:xfrm>
                <a:off x="6530333" y="2783040"/>
                <a:ext cx="291600" cy="173880"/>
              </p14:xfrm>
            </p:contentPart>
          </mc:Choice>
          <mc:Fallback>
            <p:pic>
              <p:nvPicPr>
                <p:cNvPr id="599" name="Freihand 598">
                  <a:extLst>
                    <a:ext uri="{FF2B5EF4-FFF2-40B4-BE49-F238E27FC236}">
                      <a16:creationId xmlns:a16="http://schemas.microsoft.com/office/drawing/2014/main" id="{FAD10D30-F4DE-401F-96BB-2167E23007FA}"/>
                    </a:ext>
                  </a:extLst>
                </p:cNvPr>
                <p:cNvPicPr/>
                <p:nvPr/>
              </p:nvPicPr>
              <p:blipFill>
                <a:blip r:embed="rId540"/>
                <a:stretch>
                  <a:fillRect/>
                </a:stretch>
              </p:blipFill>
              <p:spPr>
                <a:xfrm>
                  <a:off x="6526013" y="2778720"/>
                  <a:ext cx="30024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600" name="Freihand 599">
                  <a:extLst>
                    <a:ext uri="{FF2B5EF4-FFF2-40B4-BE49-F238E27FC236}">
                      <a16:creationId xmlns:a16="http://schemas.microsoft.com/office/drawing/2014/main" id="{2BAB799F-D129-45FC-B073-76C5ADC71E5A}"/>
                    </a:ext>
                  </a:extLst>
                </p14:cNvPr>
                <p14:cNvContentPartPr/>
                <p14:nvPr/>
              </p14:nvContentPartPr>
              <p14:xfrm>
                <a:off x="6892853" y="2749560"/>
                <a:ext cx="362160" cy="178200"/>
              </p14:xfrm>
            </p:contentPart>
          </mc:Choice>
          <mc:Fallback>
            <p:pic>
              <p:nvPicPr>
                <p:cNvPr id="600" name="Freihand 599">
                  <a:extLst>
                    <a:ext uri="{FF2B5EF4-FFF2-40B4-BE49-F238E27FC236}">
                      <a16:creationId xmlns:a16="http://schemas.microsoft.com/office/drawing/2014/main" id="{2BAB799F-D129-45FC-B073-76C5ADC71E5A}"/>
                    </a:ext>
                  </a:extLst>
                </p:cNvPr>
                <p:cNvPicPr/>
                <p:nvPr/>
              </p:nvPicPr>
              <p:blipFill>
                <a:blip r:embed="rId542"/>
                <a:stretch>
                  <a:fillRect/>
                </a:stretch>
              </p:blipFill>
              <p:spPr>
                <a:xfrm>
                  <a:off x="6888533" y="2745240"/>
                  <a:ext cx="37080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601" name="Freihand 600">
                  <a:extLst>
                    <a:ext uri="{FF2B5EF4-FFF2-40B4-BE49-F238E27FC236}">
                      <a16:creationId xmlns:a16="http://schemas.microsoft.com/office/drawing/2014/main" id="{EED3CE7E-E746-46F5-AEE5-B24C2AD8D965}"/>
                    </a:ext>
                  </a:extLst>
                </p14:cNvPr>
                <p14:cNvContentPartPr/>
                <p14:nvPr/>
              </p14:nvContentPartPr>
              <p14:xfrm>
                <a:off x="7409453" y="2799240"/>
                <a:ext cx="21600" cy="99000"/>
              </p14:xfrm>
            </p:contentPart>
          </mc:Choice>
          <mc:Fallback>
            <p:pic>
              <p:nvPicPr>
                <p:cNvPr id="601" name="Freihand 600">
                  <a:extLst>
                    <a:ext uri="{FF2B5EF4-FFF2-40B4-BE49-F238E27FC236}">
                      <a16:creationId xmlns:a16="http://schemas.microsoft.com/office/drawing/2014/main" id="{EED3CE7E-E746-46F5-AEE5-B24C2AD8D965}"/>
                    </a:ext>
                  </a:extLst>
                </p:cNvPr>
                <p:cNvPicPr/>
                <p:nvPr/>
              </p:nvPicPr>
              <p:blipFill>
                <a:blip r:embed="rId544"/>
                <a:stretch>
                  <a:fillRect/>
                </a:stretch>
              </p:blipFill>
              <p:spPr>
                <a:xfrm>
                  <a:off x="7405133" y="2794920"/>
                  <a:ext cx="302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602" name="Freihand 601">
                  <a:extLst>
                    <a:ext uri="{FF2B5EF4-FFF2-40B4-BE49-F238E27FC236}">
                      <a16:creationId xmlns:a16="http://schemas.microsoft.com/office/drawing/2014/main" id="{47155A10-5C90-4DCE-96CD-83CDA8F3A195}"/>
                    </a:ext>
                  </a:extLst>
                </p14:cNvPr>
                <p14:cNvContentPartPr/>
                <p14:nvPr/>
              </p14:nvContentPartPr>
              <p14:xfrm>
                <a:off x="7414133" y="2748120"/>
                <a:ext cx="16920" cy="28800"/>
              </p14:xfrm>
            </p:contentPart>
          </mc:Choice>
          <mc:Fallback>
            <p:pic>
              <p:nvPicPr>
                <p:cNvPr id="602" name="Freihand 601">
                  <a:extLst>
                    <a:ext uri="{FF2B5EF4-FFF2-40B4-BE49-F238E27FC236}">
                      <a16:creationId xmlns:a16="http://schemas.microsoft.com/office/drawing/2014/main" id="{47155A10-5C90-4DCE-96CD-83CDA8F3A195}"/>
                    </a:ext>
                  </a:extLst>
                </p:cNvPr>
                <p:cNvPicPr/>
                <p:nvPr/>
              </p:nvPicPr>
              <p:blipFill>
                <a:blip r:embed="rId546"/>
                <a:stretch>
                  <a:fillRect/>
                </a:stretch>
              </p:blipFill>
              <p:spPr>
                <a:xfrm>
                  <a:off x="7409813" y="2743800"/>
                  <a:ext cx="2556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603" name="Freihand 602">
                  <a:extLst>
                    <a:ext uri="{FF2B5EF4-FFF2-40B4-BE49-F238E27FC236}">
                      <a16:creationId xmlns:a16="http://schemas.microsoft.com/office/drawing/2014/main" id="{D17F8E3D-39BC-4B97-BE2C-81346CCA9910}"/>
                    </a:ext>
                  </a:extLst>
                </p14:cNvPr>
                <p14:cNvContentPartPr/>
                <p14:nvPr/>
              </p14:nvContentPartPr>
              <p14:xfrm>
                <a:off x="7450493" y="2706720"/>
                <a:ext cx="171000" cy="177480"/>
              </p14:xfrm>
            </p:contentPart>
          </mc:Choice>
          <mc:Fallback>
            <p:pic>
              <p:nvPicPr>
                <p:cNvPr id="603" name="Freihand 602">
                  <a:extLst>
                    <a:ext uri="{FF2B5EF4-FFF2-40B4-BE49-F238E27FC236}">
                      <a16:creationId xmlns:a16="http://schemas.microsoft.com/office/drawing/2014/main" id="{D17F8E3D-39BC-4B97-BE2C-81346CCA9910}"/>
                    </a:ext>
                  </a:extLst>
                </p:cNvPr>
                <p:cNvPicPr/>
                <p:nvPr/>
              </p:nvPicPr>
              <p:blipFill>
                <a:blip r:embed="rId548"/>
                <a:stretch>
                  <a:fillRect/>
                </a:stretch>
              </p:blipFill>
              <p:spPr>
                <a:xfrm>
                  <a:off x="7446173" y="2702400"/>
                  <a:ext cx="17964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604" name="Freihand 603">
                  <a:extLst>
                    <a:ext uri="{FF2B5EF4-FFF2-40B4-BE49-F238E27FC236}">
                      <a16:creationId xmlns:a16="http://schemas.microsoft.com/office/drawing/2014/main" id="{0F433685-4CB9-43FF-B858-C72AC1B4CEAE}"/>
                    </a:ext>
                  </a:extLst>
                </p14:cNvPr>
                <p14:cNvContentPartPr/>
                <p14:nvPr/>
              </p14:nvContentPartPr>
              <p14:xfrm>
                <a:off x="7685573" y="2856120"/>
                <a:ext cx="3960" cy="70920"/>
              </p14:xfrm>
            </p:contentPart>
          </mc:Choice>
          <mc:Fallback>
            <p:pic>
              <p:nvPicPr>
                <p:cNvPr id="604" name="Freihand 603">
                  <a:extLst>
                    <a:ext uri="{FF2B5EF4-FFF2-40B4-BE49-F238E27FC236}">
                      <a16:creationId xmlns:a16="http://schemas.microsoft.com/office/drawing/2014/main" id="{0F433685-4CB9-43FF-B858-C72AC1B4CEAE}"/>
                    </a:ext>
                  </a:extLst>
                </p:cNvPr>
                <p:cNvPicPr/>
                <p:nvPr/>
              </p:nvPicPr>
              <p:blipFill>
                <a:blip r:embed="rId550"/>
                <a:stretch>
                  <a:fillRect/>
                </a:stretch>
              </p:blipFill>
              <p:spPr>
                <a:xfrm>
                  <a:off x="7681253" y="2851800"/>
                  <a:ext cx="1260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605" name="Freihand 604">
                  <a:extLst>
                    <a:ext uri="{FF2B5EF4-FFF2-40B4-BE49-F238E27FC236}">
                      <a16:creationId xmlns:a16="http://schemas.microsoft.com/office/drawing/2014/main" id="{0D8987B0-9597-461E-9887-DF0660009449}"/>
                    </a:ext>
                  </a:extLst>
                </p14:cNvPr>
                <p14:cNvContentPartPr/>
                <p14:nvPr/>
              </p14:nvContentPartPr>
              <p14:xfrm>
                <a:off x="7774853" y="2691600"/>
                <a:ext cx="151920" cy="171000"/>
              </p14:xfrm>
            </p:contentPart>
          </mc:Choice>
          <mc:Fallback>
            <p:pic>
              <p:nvPicPr>
                <p:cNvPr id="605" name="Freihand 604">
                  <a:extLst>
                    <a:ext uri="{FF2B5EF4-FFF2-40B4-BE49-F238E27FC236}">
                      <a16:creationId xmlns:a16="http://schemas.microsoft.com/office/drawing/2014/main" id="{0D8987B0-9597-461E-9887-DF0660009449}"/>
                    </a:ext>
                  </a:extLst>
                </p:cNvPr>
                <p:cNvPicPr/>
                <p:nvPr/>
              </p:nvPicPr>
              <p:blipFill>
                <a:blip r:embed="rId552"/>
                <a:stretch>
                  <a:fillRect/>
                </a:stretch>
              </p:blipFill>
              <p:spPr>
                <a:xfrm>
                  <a:off x="7770533" y="2687280"/>
                  <a:ext cx="1605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606" name="Freihand 605">
                  <a:extLst>
                    <a:ext uri="{FF2B5EF4-FFF2-40B4-BE49-F238E27FC236}">
                      <a16:creationId xmlns:a16="http://schemas.microsoft.com/office/drawing/2014/main" id="{1ABA38C3-0199-45DF-9126-D2AD805A5733}"/>
                    </a:ext>
                  </a:extLst>
                </p14:cNvPr>
                <p14:cNvContentPartPr/>
                <p14:nvPr/>
              </p14:nvContentPartPr>
              <p14:xfrm>
                <a:off x="7945133" y="2763240"/>
                <a:ext cx="63720" cy="82800"/>
              </p14:xfrm>
            </p:contentPart>
          </mc:Choice>
          <mc:Fallback>
            <p:pic>
              <p:nvPicPr>
                <p:cNvPr id="606" name="Freihand 605">
                  <a:extLst>
                    <a:ext uri="{FF2B5EF4-FFF2-40B4-BE49-F238E27FC236}">
                      <a16:creationId xmlns:a16="http://schemas.microsoft.com/office/drawing/2014/main" id="{1ABA38C3-0199-45DF-9126-D2AD805A5733}"/>
                    </a:ext>
                  </a:extLst>
                </p:cNvPr>
                <p:cNvPicPr/>
                <p:nvPr/>
              </p:nvPicPr>
              <p:blipFill>
                <a:blip r:embed="rId554"/>
                <a:stretch>
                  <a:fillRect/>
                </a:stretch>
              </p:blipFill>
              <p:spPr>
                <a:xfrm>
                  <a:off x="7940813" y="2758920"/>
                  <a:ext cx="723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607" name="Freihand 606">
                  <a:extLst>
                    <a:ext uri="{FF2B5EF4-FFF2-40B4-BE49-F238E27FC236}">
                      <a16:creationId xmlns:a16="http://schemas.microsoft.com/office/drawing/2014/main" id="{C125693F-6F9B-47EE-A643-4D8BF0539EB9}"/>
                    </a:ext>
                  </a:extLst>
                </p14:cNvPr>
                <p14:cNvContentPartPr/>
                <p14:nvPr/>
              </p14:nvContentPartPr>
              <p14:xfrm>
                <a:off x="8089853" y="2750640"/>
                <a:ext cx="204480" cy="82080"/>
              </p14:xfrm>
            </p:contentPart>
          </mc:Choice>
          <mc:Fallback>
            <p:pic>
              <p:nvPicPr>
                <p:cNvPr id="607" name="Freihand 606">
                  <a:extLst>
                    <a:ext uri="{FF2B5EF4-FFF2-40B4-BE49-F238E27FC236}">
                      <a16:creationId xmlns:a16="http://schemas.microsoft.com/office/drawing/2014/main" id="{C125693F-6F9B-47EE-A643-4D8BF0539EB9}"/>
                    </a:ext>
                  </a:extLst>
                </p:cNvPr>
                <p:cNvPicPr/>
                <p:nvPr/>
              </p:nvPicPr>
              <p:blipFill>
                <a:blip r:embed="rId556"/>
                <a:stretch>
                  <a:fillRect/>
                </a:stretch>
              </p:blipFill>
              <p:spPr>
                <a:xfrm>
                  <a:off x="8085533" y="2746320"/>
                  <a:ext cx="2131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608" name="Freihand 607">
                  <a:extLst>
                    <a:ext uri="{FF2B5EF4-FFF2-40B4-BE49-F238E27FC236}">
                      <a16:creationId xmlns:a16="http://schemas.microsoft.com/office/drawing/2014/main" id="{07F22EB0-EC8F-4AF0-A2DB-B216F8E2583F}"/>
                    </a:ext>
                  </a:extLst>
                </p14:cNvPr>
                <p14:cNvContentPartPr/>
                <p14:nvPr/>
              </p14:nvContentPartPr>
              <p14:xfrm>
                <a:off x="8361653" y="2675400"/>
                <a:ext cx="110520" cy="134280"/>
              </p14:xfrm>
            </p:contentPart>
          </mc:Choice>
          <mc:Fallback>
            <p:pic>
              <p:nvPicPr>
                <p:cNvPr id="608" name="Freihand 607">
                  <a:extLst>
                    <a:ext uri="{FF2B5EF4-FFF2-40B4-BE49-F238E27FC236}">
                      <a16:creationId xmlns:a16="http://schemas.microsoft.com/office/drawing/2014/main" id="{07F22EB0-EC8F-4AF0-A2DB-B216F8E2583F}"/>
                    </a:ext>
                  </a:extLst>
                </p:cNvPr>
                <p:cNvPicPr/>
                <p:nvPr/>
              </p:nvPicPr>
              <p:blipFill>
                <a:blip r:embed="rId558"/>
                <a:stretch>
                  <a:fillRect/>
                </a:stretch>
              </p:blipFill>
              <p:spPr>
                <a:xfrm>
                  <a:off x="8357333" y="2671080"/>
                  <a:ext cx="1191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609" name="Freihand 608">
                  <a:extLst>
                    <a:ext uri="{FF2B5EF4-FFF2-40B4-BE49-F238E27FC236}">
                      <a16:creationId xmlns:a16="http://schemas.microsoft.com/office/drawing/2014/main" id="{E34EA623-B5BF-468A-9F82-26D67A6F8889}"/>
                    </a:ext>
                  </a:extLst>
                </p14:cNvPr>
                <p14:cNvContentPartPr/>
                <p14:nvPr/>
              </p14:nvContentPartPr>
              <p14:xfrm>
                <a:off x="8474693" y="2640120"/>
                <a:ext cx="125640" cy="163800"/>
              </p14:xfrm>
            </p:contentPart>
          </mc:Choice>
          <mc:Fallback>
            <p:pic>
              <p:nvPicPr>
                <p:cNvPr id="609" name="Freihand 608">
                  <a:extLst>
                    <a:ext uri="{FF2B5EF4-FFF2-40B4-BE49-F238E27FC236}">
                      <a16:creationId xmlns:a16="http://schemas.microsoft.com/office/drawing/2014/main" id="{E34EA623-B5BF-468A-9F82-26D67A6F8889}"/>
                    </a:ext>
                  </a:extLst>
                </p:cNvPr>
                <p:cNvPicPr/>
                <p:nvPr/>
              </p:nvPicPr>
              <p:blipFill>
                <a:blip r:embed="rId560"/>
                <a:stretch>
                  <a:fillRect/>
                </a:stretch>
              </p:blipFill>
              <p:spPr>
                <a:xfrm>
                  <a:off x="8470373" y="2635800"/>
                  <a:ext cx="13428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610" name="Freihand 609">
                  <a:extLst>
                    <a:ext uri="{FF2B5EF4-FFF2-40B4-BE49-F238E27FC236}">
                      <a16:creationId xmlns:a16="http://schemas.microsoft.com/office/drawing/2014/main" id="{D8CE62A0-ABB5-432F-B453-4DE035118042}"/>
                    </a:ext>
                  </a:extLst>
                </p14:cNvPr>
                <p14:cNvContentPartPr/>
                <p14:nvPr/>
              </p14:nvContentPartPr>
              <p14:xfrm>
                <a:off x="8516813" y="2629680"/>
                <a:ext cx="46440" cy="48240"/>
              </p14:xfrm>
            </p:contentPart>
          </mc:Choice>
          <mc:Fallback>
            <p:pic>
              <p:nvPicPr>
                <p:cNvPr id="610" name="Freihand 609">
                  <a:extLst>
                    <a:ext uri="{FF2B5EF4-FFF2-40B4-BE49-F238E27FC236}">
                      <a16:creationId xmlns:a16="http://schemas.microsoft.com/office/drawing/2014/main" id="{D8CE62A0-ABB5-432F-B453-4DE035118042}"/>
                    </a:ext>
                  </a:extLst>
                </p:cNvPr>
                <p:cNvPicPr/>
                <p:nvPr/>
              </p:nvPicPr>
              <p:blipFill>
                <a:blip r:embed="rId562"/>
                <a:stretch>
                  <a:fillRect/>
                </a:stretch>
              </p:blipFill>
              <p:spPr>
                <a:xfrm>
                  <a:off x="8512493" y="2625360"/>
                  <a:ext cx="5508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611" name="Freihand 610">
                  <a:extLst>
                    <a:ext uri="{FF2B5EF4-FFF2-40B4-BE49-F238E27FC236}">
                      <a16:creationId xmlns:a16="http://schemas.microsoft.com/office/drawing/2014/main" id="{5A26B0A3-5C0B-4470-8B8D-152E1FABDE9A}"/>
                    </a:ext>
                  </a:extLst>
                </p14:cNvPr>
                <p14:cNvContentPartPr/>
                <p14:nvPr/>
              </p14:nvContentPartPr>
              <p14:xfrm>
                <a:off x="8621213" y="2607000"/>
                <a:ext cx="267840" cy="190440"/>
              </p14:xfrm>
            </p:contentPart>
          </mc:Choice>
          <mc:Fallback>
            <p:pic>
              <p:nvPicPr>
                <p:cNvPr id="611" name="Freihand 610">
                  <a:extLst>
                    <a:ext uri="{FF2B5EF4-FFF2-40B4-BE49-F238E27FC236}">
                      <a16:creationId xmlns:a16="http://schemas.microsoft.com/office/drawing/2014/main" id="{5A26B0A3-5C0B-4470-8B8D-152E1FABDE9A}"/>
                    </a:ext>
                  </a:extLst>
                </p:cNvPr>
                <p:cNvPicPr/>
                <p:nvPr/>
              </p:nvPicPr>
              <p:blipFill>
                <a:blip r:embed="rId564"/>
                <a:stretch>
                  <a:fillRect/>
                </a:stretch>
              </p:blipFill>
              <p:spPr>
                <a:xfrm>
                  <a:off x="8616893" y="2602680"/>
                  <a:ext cx="27648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615" name="Freihand 614">
                  <a:extLst>
                    <a:ext uri="{FF2B5EF4-FFF2-40B4-BE49-F238E27FC236}">
                      <a16:creationId xmlns:a16="http://schemas.microsoft.com/office/drawing/2014/main" id="{25131950-06DB-4F9F-8124-5568D6E0CD87}"/>
                    </a:ext>
                  </a:extLst>
                </p14:cNvPr>
                <p14:cNvContentPartPr/>
                <p14:nvPr/>
              </p14:nvContentPartPr>
              <p14:xfrm>
                <a:off x="5237573" y="1601160"/>
                <a:ext cx="1348200" cy="1460520"/>
              </p14:xfrm>
            </p:contentPart>
          </mc:Choice>
          <mc:Fallback>
            <p:pic>
              <p:nvPicPr>
                <p:cNvPr id="615" name="Freihand 614">
                  <a:extLst>
                    <a:ext uri="{FF2B5EF4-FFF2-40B4-BE49-F238E27FC236}">
                      <a16:creationId xmlns:a16="http://schemas.microsoft.com/office/drawing/2014/main" id="{25131950-06DB-4F9F-8124-5568D6E0CD87}"/>
                    </a:ext>
                  </a:extLst>
                </p:cNvPr>
                <p:cNvPicPr/>
                <p:nvPr/>
              </p:nvPicPr>
              <p:blipFill>
                <a:blip r:embed="rId566"/>
                <a:stretch>
                  <a:fillRect/>
                </a:stretch>
              </p:blipFill>
              <p:spPr>
                <a:xfrm>
                  <a:off x="5233253" y="1596840"/>
                  <a:ext cx="1356840" cy="1469160"/>
                </a:xfrm>
                <a:prstGeom prst="rect">
                  <a:avLst/>
                </a:prstGeom>
              </p:spPr>
            </p:pic>
          </mc:Fallback>
        </mc:AlternateContent>
      </p:grpSp>
      <p:grpSp>
        <p:nvGrpSpPr>
          <p:cNvPr id="620" name="Gruppieren 619">
            <a:extLst>
              <a:ext uri="{FF2B5EF4-FFF2-40B4-BE49-F238E27FC236}">
                <a16:creationId xmlns:a16="http://schemas.microsoft.com/office/drawing/2014/main" id="{AEAB5B70-824C-474C-BCED-52114EA276C0}"/>
              </a:ext>
            </a:extLst>
          </p:cNvPr>
          <p:cNvGrpSpPr/>
          <p:nvPr/>
        </p:nvGrpSpPr>
        <p:grpSpPr>
          <a:xfrm>
            <a:off x="8733533" y="1843080"/>
            <a:ext cx="376560" cy="58680"/>
            <a:chOff x="8733533" y="1843080"/>
            <a:chExt cx="376560" cy="58680"/>
          </a:xfrm>
        </p:grpSpPr>
        <mc:AlternateContent xmlns:mc="http://schemas.openxmlformats.org/markup-compatibility/2006">
          <mc:Choice xmlns:p14="http://schemas.microsoft.com/office/powerpoint/2010/main" Requires="p14">
            <p:contentPart p14:bwMode="auto" r:id="rId567">
              <p14:nvContentPartPr>
                <p14:cNvPr id="617" name="Freihand 616">
                  <a:extLst>
                    <a:ext uri="{FF2B5EF4-FFF2-40B4-BE49-F238E27FC236}">
                      <a16:creationId xmlns:a16="http://schemas.microsoft.com/office/drawing/2014/main" id="{D6439778-7F6A-466B-AA55-60BCDD77C49F}"/>
                    </a:ext>
                  </a:extLst>
                </p14:cNvPr>
                <p14:cNvContentPartPr/>
                <p14:nvPr/>
              </p14:nvContentPartPr>
              <p14:xfrm>
                <a:off x="8733533" y="1887360"/>
                <a:ext cx="279720" cy="14400"/>
              </p14:xfrm>
            </p:contentPart>
          </mc:Choice>
          <mc:Fallback>
            <p:pic>
              <p:nvPicPr>
                <p:cNvPr id="617" name="Freihand 616">
                  <a:extLst>
                    <a:ext uri="{FF2B5EF4-FFF2-40B4-BE49-F238E27FC236}">
                      <a16:creationId xmlns:a16="http://schemas.microsoft.com/office/drawing/2014/main" id="{D6439778-7F6A-466B-AA55-60BCDD77C49F}"/>
                    </a:ext>
                  </a:extLst>
                </p:cNvPr>
                <p:cNvPicPr/>
                <p:nvPr/>
              </p:nvPicPr>
              <p:blipFill>
                <a:blip r:embed="rId568"/>
                <a:stretch>
                  <a:fillRect/>
                </a:stretch>
              </p:blipFill>
              <p:spPr>
                <a:xfrm>
                  <a:off x="8729213" y="1883040"/>
                  <a:ext cx="28836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618" name="Freihand 617">
                  <a:extLst>
                    <a:ext uri="{FF2B5EF4-FFF2-40B4-BE49-F238E27FC236}">
                      <a16:creationId xmlns:a16="http://schemas.microsoft.com/office/drawing/2014/main" id="{836E7780-9A78-49EB-BBD0-B01F06B22228}"/>
                    </a:ext>
                  </a:extLst>
                </p14:cNvPr>
                <p14:cNvContentPartPr/>
                <p14:nvPr/>
              </p14:nvContentPartPr>
              <p14:xfrm>
                <a:off x="8939453" y="1843080"/>
                <a:ext cx="170640" cy="18360"/>
              </p14:xfrm>
            </p:contentPart>
          </mc:Choice>
          <mc:Fallback>
            <p:pic>
              <p:nvPicPr>
                <p:cNvPr id="618" name="Freihand 617">
                  <a:extLst>
                    <a:ext uri="{FF2B5EF4-FFF2-40B4-BE49-F238E27FC236}">
                      <a16:creationId xmlns:a16="http://schemas.microsoft.com/office/drawing/2014/main" id="{836E7780-9A78-49EB-BBD0-B01F06B22228}"/>
                    </a:ext>
                  </a:extLst>
                </p:cNvPr>
                <p:cNvPicPr/>
                <p:nvPr/>
              </p:nvPicPr>
              <p:blipFill>
                <a:blip r:embed="rId570"/>
                <a:stretch>
                  <a:fillRect/>
                </a:stretch>
              </p:blipFill>
              <p:spPr>
                <a:xfrm>
                  <a:off x="8935133" y="1838760"/>
                  <a:ext cx="179280" cy="27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71">
            <p14:nvContentPartPr>
              <p14:cNvPr id="619" name="Freihand 618">
                <a:extLst>
                  <a:ext uri="{FF2B5EF4-FFF2-40B4-BE49-F238E27FC236}">
                    <a16:creationId xmlns:a16="http://schemas.microsoft.com/office/drawing/2014/main" id="{FFBA32A5-1C2E-4DA4-9295-98AF4CC77F5F}"/>
                  </a:ext>
                </a:extLst>
              </p14:cNvPr>
              <p14:cNvContentPartPr/>
              <p14:nvPr/>
            </p14:nvContentPartPr>
            <p14:xfrm>
              <a:off x="9309173" y="1788720"/>
              <a:ext cx="478800" cy="36360"/>
            </p14:xfrm>
          </p:contentPart>
        </mc:Choice>
        <mc:Fallback>
          <p:pic>
            <p:nvPicPr>
              <p:cNvPr id="619" name="Freihand 618">
                <a:extLst>
                  <a:ext uri="{FF2B5EF4-FFF2-40B4-BE49-F238E27FC236}">
                    <a16:creationId xmlns:a16="http://schemas.microsoft.com/office/drawing/2014/main" id="{FFBA32A5-1C2E-4DA4-9295-98AF4CC77F5F}"/>
                  </a:ext>
                </a:extLst>
              </p:cNvPr>
              <p:cNvPicPr/>
              <p:nvPr/>
            </p:nvPicPr>
            <p:blipFill>
              <a:blip r:embed="rId572"/>
              <a:stretch>
                <a:fillRect/>
              </a:stretch>
            </p:blipFill>
            <p:spPr>
              <a:xfrm>
                <a:off x="9304853" y="1784400"/>
                <a:ext cx="48744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621" name="Freihand 620">
                <a:extLst>
                  <a:ext uri="{FF2B5EF4-FFF2-40B4-BE49-F238E27FC236}">
                    <a16:creationId xmlns:a16="http://schemas.microsoft.com/office/drawing/2014/main" id="{92439BA4-AE46-4BB9-90F1-B8E790A963E1}"/>
                  </a:ext>
                </a:extLst>
              </p14:cNvPr>
              <p14:cNvContentPartPr/>
              <p14:nvPr/>
            </p14:nvContentPartPr>
            <p14:xfrm>
              <a:off x="8238533" y="721320"/>
              <a:ext cx="249480" cy="93960"/>
            </p14:xfrm>
          </p:contentPart>
        </mc:Choice>
        <mc:Fallback>
          <p:pic>
            <p:nvPicPr>
              <p:cNvPr id="621" name="Freihand 620">
                <a:extLst>
                  <a:ext uri="{FF2B5EF4-FFF2-40B4-BE49-F238E27FC236}">
                    <a16:creationId xmlns:a16="http://schemas.microsoft.com/office/drawing/2014/main" id="{92439BA4-AE46-4BB9-90F1-B8E790A963E1}"/>
                  </a:ext>
                </a:extLst>
              </p:cNvPr>
              <p:cNvPicPr/>
              <p:nvPr/>
            </p:nvPicPr>
            <p:blipFill>
              <a:blip r:embed="rId574"/>
              <a:stretch>
                <a:fillRect/>
              </a:stretch>
            </p:blipFill>
            <p:spPr>
              <a:xfrm>
                <a:off x="8234213" y="717000"/>
                <a:ext cx="2581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635" name="Freihand 634">
                <a:extLst>
                  <a:ext uri="{FF2B5EF4-FFF2-40B4-BE49-F238E27FC236}">
                    <a16:creationId xmlns:a16="http://schemas.microsoft.com/office/drawing/2014/main" id="{A297F3E3-B8A5-4113-8705-5D3FD167D5C3}"/>
                  </a:ext>
                </a:extLst>
              </p14:cNvPr>
              <p14:cNvContentPartPr/>
              <p14:nvPr/>
            </p14:nvContentPartPr>
            <p14:xfrm>
              <a:off x="8186693" y="162240"/>
              <a:ext cx="149760" cy="219600"/>
            </p14:xfrm>
          </p:contentPart>
        </mc:Choice>
        <mc:Fallback>
          <p:pic>
            <p:nvPicPr>
              <p:cNvPr id="635" name="Freihand 634">
                <a:extLst>
                  <a:ext uri="{FF2B5EF4-FFF2-40B4-BE49-F238E27FC236}">
                    <a16:creationId xmlns:a16="http://schemas.microsoft.com/office/drawing/2014/main" id="{A297F3E3-B8A5-4113-8705-5D3FD167D5C3}"/>
                  </a:ext>
                </a:extLst>
              </p:cNvPr>
              <p:cNvPicPr/>
              <p:nvPr/>
            </p:nvPicPr>
            <p:blipFill>
              <a:blip r:embed="rId576"/>
              <a:stretch>
                <a:fillRect/>
              </a:stretch>
            </p:blipFill>
            <p:spPr>
              <a:xfrm>
                <a:off x="8182373" y="157920"/>
                <a:ext cx="158400" cy="228240"/>
              </a:xfrm>
              <a:prstGeom prst="rect">
                <a:avLst/>
              </a:prstGeom>
            </p:spPr>
          </p:pic>
        </mc:Fallback>
      </mc:AlternateContent>
      <p:grpSp>
        <p:nvGrpSpPr>
          <p:cNvPr id="638" name="Gruppieren 637">
            <a:extLst>
              <a:ext uri="{FF2B5EF4-FFF2-40B4-BE49-F238E27FC236}">
                <a16:creationId xmlns:a16="http://schemas.microsoft.com/office/drawing/2014/main" id="{7D3BC0E5-9C30-40FC-B876-528C7BE44A5C}"/>
              </a:ext>
            </a:extLst>
          </p:cNvPr>
          <p:cNvGrpSpPr/>
          <p:nvPr/>
        </p:nvGrpSpPr>
        <p:grpSpPr>
          <a:xfrm>
            <a:off x="7242413" y="49200"/>
            <a:ext cx="4797000" cy="3990960"/>
            <a:chOff x="7242413" y="49200"/>
            <a:chExt cx="4797000" cy="3990960"/>
          </a:xfrm>
        </p:grpSpPr>
        <mc:AlternateContent xmlns:mc="http://schemas.openxmlformats.org/markup-compatibility/2006">
          <mc:Choice xmlns:p14="http://schemas.microsoft.com/office/powerpoint/2010/main" Requires="p14">
            <p:contentPart p14:bwMode="auto" r:id="rId577">
              <p14:nvContentPartPr>
                <p14:cNvPr id="56" name="Freihand 55">
                  <a:extLst>
                    <a:ext uri="{FF2B5EF4-FFF2-40B4-BE49-F238E27FC236}">
                      <a16:creationId xmlns:a16="http://schemas.microsoft.com/office/drawing/2014/main" id="{8A1C39B1-650E-4C1D-A382-E998FB0866EB}"/>
                    </a:ext>
                  </a:extLst>
                </p14:cNvPr>
                <p14:cNvContentPartPr/>
                <p14:nvPr/>
              </p14:nvContentPartPr>
              <p14:xfrm>
                <a:off x="7285973" y="574440"/>
                <a:ext cx="27360" cy="163800"/>
              </p14:xfrm>
            </p:contentPart>
          </mc:Choice>
          <mc:Fallback>
            <p:pic>
              <p:nvPicPr>
                <p:cNvPr id="56" name="Freihand 55">
                  <a:extLst>
                    <a:ext uri="{FF2B5EF4-FFF2-40B4-BE49-F238E27FC236}">
                      <a16:creationId xmlns:a16="http://schemas.microsoft.com/office/drawing/2014/main" id="{8A1C39B1-650E-4C1D-A382-E998FB0866EB}"/>
                    </a:ext>
                  </a:extLst>
                </p:cNvPr>
                <p:cNvPicPr/>
                <p:nvPr/>
              </p:nvPicPr>
              <p:blipFill>
                <a:blip r:embed="rId578"/>
                <a:stretch>
                  <a:fillRect/>
                </a:stretch>
              </p:blipFill>
              <p:spPr>
                <a:xfrm>
                  <a:off x="7281653" y="570120"/>
                  <a:ext cx="360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57" name="Freihand 56">
                  <a:extLst>
                    <a:ext uri="{FF2B5EF4-FFF2-40B4-BE49-F238E27FC236}">
                      <a16:creationId xmlns:a16="http://schemas.microsoft.com/office/drawing/2014/main" id="{9C2C5594-00E2-4680-BEE4-19990C88451B}"/>
                    </a:ext>
                  </a:extLst>
                </p14:cNvPr>
                <p14:cNvContentPartPr/>
                <p14:nvPr/>
              </p14:nvContentPartPr>
              <p14:xfrm>
                <a:off x="7242413" y="656520"/>
                <a:ext cx="108360" cy="9000"/>
              </p14:xfrm>
            </p:contentPart>
          </mc:Choice>
          <mc:Fallback>
            <p:pic>
              <p:nvPicPr>
                <p:cNvPr id="57" name="Freihand 56">
                  <a:extLst>
                    <a:ext uri="{FF2B5EF4-FFF2-40B4-BE49-F238E27FC236}">
                      <a16:creationId xmlns:a16="http://schemas.microsoft.com/office/drawing/2014/main" id="{9C2C5594-00E2-4680-BEE4-19990C88451B}"/>
                    </a:ext>
                  </a:extLst>
                </p:cNvPr>
                <p:cNvPicPr/>
                <p:nvPr/>
              </p:nvPicPr>
              <p:blipFill>
                <a:blip r:embed="rId580"/>
                <a:stretch>
                  <a:fillRect/>
                </a:stretch>
              </p:blipFill>
              <p:spPr>
                <a:xfrm>
                  <a:off x="7238093" y="652200"/>
                  <a:ext cx="11700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58" name="Freihand 57">
                  <a:extLst>
                    <a:ext uri="{FF2B5EF4-FFF2-40B4-BE49-F238E27FC236}">
                      <a16:creationId xmlns:a16="http://schemas.microsoft.com/office/drawing/2014/main" id="{7940CEAB-A8E2-4DC7-BAD7-8DE92A54926C}"/>
                    </a:ext>
                  </a:extLst>
                </p14:cNvPr>
                <p14:cNvContentPartPr/>
                <p14:nvPr/>
              </p14:nvContentPartPr>
              <p14:xfrm>
                <a:off x="7429253" y="538800"/>
                <a:ext cx="96480" cy="151920"/>
              </p14:xfrm>
            </p:contentPart>
          </mc:Choice>
          <mc:Fallback>
            <p:pic>
              <p:nvPicPr>
                <p:cNvPr id="58" name="Freihand 57">
                  <a:extLst>
                    <a:ext uri="{FF2B5EF4-FFF2-40B4-BE49-F238E27FC236}">
                      <a16:creationId xmlns:a16="http://schemas.microsoft.com/office/drawing/2014/main" id="{7940CEAB-A8E2-4DC7-BAD7-8DE92A54926C}"/>
                    </a:ext>
                  </a:extLst>
                </p:cNvPr>
                <p:cNvPicPr/>
                <p:nvPr/>
              </p:nvPicPr>
              <p:blipFill>
                <a:blip r:embed="rId582"/>
                <a:stretch>
                  <a:fillRect/>
                </a:stretch>
              </p:blipFill>
              <p:spPr>
                <a:xfrm>
                  <a:off x="7424933" y="534480"/>
                  <a:ext cx="10512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59" name="Freihand 58">
                  <a:extLst>
                    <a:ext uri="{FF2B5EF4-FFF2-40B4-BE49-F238E27FC236}">
                      <a16:creationId xmlns:a16="http://schemas.microsoft.com/office/drawing/2014/main" id="{37EE9DB5-8F2C-435A-8A06-CCBE7223E82D}"/>
                    </a:ext>
                  </a:extLst>
                </p14:cNvPr>
                <p14:cNvContentPartPr/>
                <p14:nvPr/>
              </p14:nvContentPartPr>
              <p14:xfrm>
                <a:off x="7412333" y="658680"/>
                <a:ext cx="135000" cy="39240"/>
              </p14:xfrm>
            </p:contentPart>
          </mc:Choice>
          <mc:Fallback>
            <p:pic>
              <p:nvPicPr>
                <p:cNvPr id="59" name="Freihand 58">
                  <a:extLst>
                    <a:ext uri="{FF2B5EF4-FFF2-40B4-BE49-F238E27FC236}">
                      <a16:creationId xmlns:a16="http://schemas.microsoft.com/office/drawing/2014/main" id="{37EE9DB5-8F2C-435A-8A06-CCBE7223E82D}"/>
                    </a:ext>
                  </a:extLst>
                </p:cNvPr>
                <p:cNvPicPr/>
                <p:nvPr/>
              </p:nvPicPr>
              <p:blipFill>
                <a:blip r:embed="rId584"/>
                <a:stretch>
                  <a:fillRect/>
                </a:stretch>
              </p:blipFill>
              <p:spPr>
                <a:xfrm>
                  <a:off x="7408013" y="654360"/>
                  <a:ext cx="1436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60" name="Freihand 59">
                  <a:extLst>
                    <a:ext uri="{FF2B5EF4-FFF2-40B4-BE49-F238E27FC236}">
                      <a16:creationId xmlns:a16="http://schemas.microsoft.com/office/drawing/2014/main" id="{EA1BA967-9DD2-49EA-9B73-AC8C72AE8A46}"/>
                    </a:ext>
                  </a:extLst>
                </p14:cNvPr>
                <p14:cNvContentPartPr/>
                <p14:nvPr/>
              </p14:nvContentPartPr>
              <p14:xfrm>
                <a:off x="7600613" y="551400"/>
                <a:ext cx="106920" cy="185760"/>
              </p14:xfrm>
            </p:contentPart>
          </mc:Choice>
          <mc:Fallback>
            <p:pic>
              <p:nvPicPr>
                <p:cNvPr id="60" name="Freihand 59">
                  <a:extLst>
                    <a:ext uri="{FF2B5EF4-FFF2-40B4-BE49-F238E27FC236}">
                      <a16:creationId xmlns:a16="http://schemas.microsoft.com/office/drawing/2014/main" id="{EA1BA967-9DD2-49EA-9B73-AC8C72AE8A46}"/>
                    </a:ext>
                  </a:extLst>
                </p:cNvPr>
                <p:cNvPicPr/>
                <p:nvPr/>
              </p:nvPicPr>
              <p:blipFill>
                <a:blip r:embed="rId586"/>
                <a:stretch>
                  <a:fillRect/>
                </a:stretch>
              </p:blipFill>
              <p:spPr>
                <a:xfrm>
                  <a:off x="7596293" y="547080"/>
                  <a:ext cx="11556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238" name="Freihand 237">
                  <a:extLst>
                    <a:ext uri="{FF2B5EF4-FFF2-40B4-BE49-F238E27FC236}">
                      <a16:creationId xmlns:a16="http://schemas.microsoft.com/office/drawing/2014/main" id="{A9BAB24E-0C74-4833-9744-4FDB2AC58FE5}"/>
                    </a:ext>
                  </a:extLst>
                </p14:cNvPr>
                <p14:cNvContentPartPr/>
                <p14:nvPr/>
              </p14:nvContentPartPr>
              <p14:xfrm>
                <a:off x="7312973" y="3165000"/>
                <a:ext cx="150120" cy="5040"/>
              </p14:xfrm>
            </p:contentPart>
          </mc:Choice>
          <mc:Fallback>
            <p:pic>
              <p:nvPicPr>
                <p:cNvPr id="238" name="Freihand 237">
                  <a:extLst>
                    <a:ext uri="{FF2B5EF4-FFF2-40B4-BE49-F238E27FC236}">
                      <a16:creationId xmlns:a16="http://schemas.microsoft.com/office/drawing/2014/main" id="{A9BAB24E-0C74-4833-9744-4FDB2AC58FE5}"/>
                    </a:ext>
                  </a:extLst>
                </p:cNvPr>
                <p:cNvPicPr/>
                <p:nvPr/>
              </p:nvPicPr>
              <p:blipFill>
                <a:blip r:embed="rId588"/>
                <a:stretch>
                  <a:fillRect/>
                </a:stretch>
              </p:blipFill>
              <p:spPr>
                <a:xfrm>
                  <a:off x="7308653" y="3160680"/>
                  <a:ext cx="15876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239" name="Freihand 238">
                  <a:extLst>
                    <a:ext uri="{FF2B5EF4-FFF2-40B4-BE49-F238E27FC236}">
                      <a16:creationId xmlns:a16="http://schemas.microsoft.com/office/drawing/2014/main" id="{0E10A13F-6D40-4176-95BF-6D3B63803F4B}"/>
                    </a:ext>
                  </a:extLst>
                </p14:cNvPr>
                <p14:cNvContentPartPr/>
                <p14:nvPr/>
              </p14:nvContentPartPr>
              <p14:xfrm>
                <a:off x="7434293" y="3107040"/>
                <a:ext cx="122760" cy="196200"/>
              </p14:xfrm>
            </p:contentPart>
          </mc:Choice>
          <mc:Fallback>
            <p:pic>
              <p:nvPicPr>
                <p:cNvPr id="239" name="Freihand 238">
                  <a:extLst>
                    <a:ext uri="{FF2B5EF4-FFF2-40B4-BE49-F238E27FC236}">
                      <a16:creationId xmlns:a16="http://schemas.microsoft.com/office/drawing/2014/main" id="{0E10A13F-6D40-4176-95BF-6D3B63803F4B}"/>
                    </a:ext>
                  </a:extLst>
                </p:cNvPr>
                <p:cNvPicPr/>
                <p:nvPr/>
              </p:nvPicPr>
              <p:blipFill>
                <a:blip r:embed="rId590"/>
                <a:stretch>
                  <a:fillRect/>
                </a:stretch>
              </p:blipFill>
              <p:spPr>
                <a:xfrm>
                  <a:off x="7429973" y="3102720"/>
                  <a:ext cx="13140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62" name="Freihand 61">
                  <a:extLst>
                    <a:ext uri="{FF2B5EF4-FFF2-40B4-BE49-F238E27FC236}">
                      <a16:creationId xmlns:a16="http://schemas.microsoft.com/office/drawing/2014/main" id="{C8CCB92E-5397-4B82-ADC2-BE392B0CE333}"/>
                    </a:ext>
                  </a:extLst>
                </p14:cNvPr>
                <p14:cNvContentPartPr/>
                <p14:nvPr/>
              </p14:nvContentPartPr>
              <p14:xfrm>
                <a:off x="7845053" y="616560"/>
                <a:ext cx="159120" cy="11520"/>
              </p14:xfrm>
            </p:contentPart>
          </mc:Choice>
          <mc:Fallback>
            <p:pic>
              <p:nvPicPr>
                <p:cNvPr id="62" name="Freihand 61">
                  <a:extLst>
                    <a:ext uri="{FF2B5EF4-FFF2-40B4-BE49-F238E27FC236}">
                      <a16:creationId xmlns:a16="http://schemas.microsoft.com/office/drawing/2014/main" id="{C8CCB92E-5397-4B82-ADC2-BE392B0CE333}"/>
                    </a:ext>
                  </a:extLst>
                </p:cNvPr>
                <p:cNvPicPr/>
                <p:nvPr/>
              </p:nvPicPr>
              <p:blipFill>
                <a:blip r:embed="rId592"/>
                <a:stretch>
                  <a:fillRect/>
                </a:stretch>
              </p:blipFill>
              <p:spPr>
                <a:xfrm>
                  <a:off x="7840733" y="612240"/>
                  <a:ext cx="1677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63" name="Freihand 62">
                  <a:extLst>
                    <a:ext uri="{FF2B5EF4-FFF2-40B4-BE49-F238E27FC236}">
                      <a16:creationId xmlns:a16="http://schemas.microsoft.com/office/drawing/2014/main" id="{8253E913-61E2-4409-B00B-86FAF4B4952E}"/>
                    </a:ext>
                  </a:extLst>
                </p14:cNvPr>
                <p14:cNvContentPartPr/>
                <p14:nvPr/>
              </p14:nvContentPartPr>
              <p14:xfrm>
                <a:off x="7996613" y="573360"/>
                <a:ext cx="96120" cy="99720"/>
              </p14:xfrm>
            </p:contentPart>
          </mc:Choice>
          <mc:Fallback>
            <p:pic>
              <p:nvPicPr>
                <p:cNvPr id="63" name="Freihand 62">
                  <a:extLst>
                    <a:ext uri="{FF2B5EF4-FFF2-40B4-BE49-F238E27FC236}">
                      <a16:creationId xmlns:a16="http://schemas.microsoft.com/office/drawing/2014/main" id="{8253E913-61E2-4409-B00B-86FAF4B4952E}"/>
                    </a:ext>
                  </a:extLst>
                </p:cNvPr>
                <p:cNvPicPr/>
                <p:nvPr/>
              </p:nvPicPr>
              <p:blipFill>
                <a:blip r:embed="rId594"/>
                <a:stretch>
                  <a:fillRect/>
                </a:stretch>
              </p:blipFill>
              <p:spPr>
                <a:xfrm>
                  <a:off x="7992293" y="569040"/>
                  <a:ext cx="1047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65" name="Freihand 64">
                  <a:extLst>
                    <a:ext uri="{FF2B5EF4-FFF2-40B4-BE49-F238E27FC236}">
                      <a16:creationId xmlns:a16="http://schemas.microsoft.com/office/drawing/2014/main" id="{E409ECB5-D0A5-4E8D-BAAB-5F37C786DA62}"/>
                    </a:ext>
                  </a:extLst>
                </p14:cNvPr>
                <p14:cNvContentPartPr/>
                <p14:nvPr/>
              </p14:nvContentPartPr>
              <p14:xfrm>
                <a:off x="8214413" y="598560"/>
                <a:ext cx="113040" cy="21600"/>
              </p14:xfrm>
            </p:contentPart>
          </mc:Choice>
          <mc:Fallback>
            <p:pic>
              <p:nvPicPr>
                <p:cNvPr id="65" name="Freihand 64">
                  <a:extLst>
                    <a:ext uri="{FF2B5EF4-FFF2-40B4-BE49-F238E27FC236}">
                      <a16:creationId xmlns:a16="http://schemas.microsoft.com/office/drawing/2014/main" id="{E409ECB5-D0A5-4E8D-BAAB-5F37C786DA62}"/>
                    </a:ext>
                  </a:extLst>
                </p:cNvPr>
                <p:cNvPicPr/>
                <p:nvPr/>
              </p:nvPicPr>
              <p:blipFill>
                <a:blip r:embed="rId596"/>
                <a:stretch>
                  <a:fillRect/>
                </a:stretch>
              </p:blipFill>
              <p:spPr>
                <a:xfrm>
                  <a:off x="8210093" y="594240"/>
                  <a:ext cx="1216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66" name="Freihand 65">
                  <a:extLst>
                    <a:ext uri="{FF2B5EF4-FFF2-40B4-BE49-F238E27FC236}">
                      <a16:creationId xmlns:a16="http://schemas.microsoft.com/office/drawing/2014/main" id="{13654CAE-C8DB-472B-AB8D-CCC3A5ABACAA}"/>
                    </a:ext>
                  </a:extLst>
                </p14:cNvPr>
                <p14:cNvContentPartPr/>
                <p14:nvPr/>
              </p14:nvContentPartPr>
              <p14:xfrm>
                <a:off x="8291813" y="555000"/>
                <a:ext cx="81720" cy="167040"/>
              </p14:xfrm>
            </p:contentPart>
          </mc:Choice>
          <mc:Fallback>
            <p:pic>
              <p:nvPicPr>
                <p:cNvPr id="66" name="Freihand 65">
                  <a:extLst>
                    <a:ext uri="{FF2B5EF4-FFF2-40B4-BE49-F238E27FC236}">
                      <a16:creationId xmlns:a16="http://schemas.microsoft.com/office/drawing/2014/main" id="{13654CAE-C8DB-472B-AB8D-CCC3A5ABACAA}"/>
                    </a:ext>
                  </a:extLst>
                </p:cNvPr>
                <p:cNvPicPr/>
                <p:nvPr/>
              </p:nvPicPr>
              <p:blipFill>
                <a:blip r:embed="rId598"/>
                <a:stretch>
                  <a:fillRect/>
                </a:stretch>
              </p:blipFill>
              <p:spPr>
                <a:xfrm>
                  <a:off x="8287493" y="550680"/>
                  <a:ext cx="9036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67" name="Freihand 66">
                  <a:extLst>
                    <a:ext uri="{FF2B5EF4-FFF2-40B4-BE49-F238E27FC236}">
                      <a16:creationId xmlns:a16="http://schemas.microsoft.com/office/drawing/2014/main" id="{EDA1269F-76CA-48F7-82B2-32C4FA2A252A}"/>
                    </a:ext>
                  </a:extLst>
                </p14:cNvPr>
                <p14:cNvContentPartPr/>
                <p14:nvPr/>
              </p14:nvContentPartPr>
              <p14:xfrm>
                <a:off x="8488733" y="535200"/>
                <a:ext cx="28440" cy="111600"/>
              </p14:xfrm>
            </p:contentPart>
          </mc:Choice>
          <mc:Fallback>
            <p:pic>
              <p:nvPicPr>
                <p:cNvPr id="67" name="Freihand 66">
                  <a:extLst>
                    <a:ext uri="{FF2B5EF4-FFF2-40B4-BE49-F238E27FC236}">
                      <a16:creationId xmlns:a16="http://schemas.microsoft.com/office/drawing/2014/main" id="{EDA1269F-76CA-48F7-82B2-32C4FA2A252A}"/>
                    </a:ext>
                  </a:extLst>
                </p:cNvPr>
                <p:cNvPicPr/>
                <p:nvPr/>
              </p:nvPicPr>
              <p:blipFill>
                <a:blip r:embed="rId600"/>
                <a:stretch>
                  <a:fillRect/>
                </a:stretch>
              </p:blipFill>
              <p:spPr>
                <a:xfrm>
                  <a:off x="8484413" y="530880"/>
                  <a:ext cx="3708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68" name="Freihand 67">
                  <a:extLst>
                    <a:ext uri="{FF2B5EF4-FFF2-40B4-BE49-F238E27FC236}">
                      <a16:creationId xmlns:a16="http://schemas.microsoft.com/office/drawing/2014/main" id="{3A837ADA-D766-464E-9253-035236E46454}"/>
                    </a:ext>
                  </a:extLst>
                </p14:cNvPr>
                <p14:cNvContentPartPr/>
                <p14:nvPr/>
              </p14:nvContentPartPr>
              <p14:xfrm>
                <a:off x="8447693" y="439440"/>
                <a:ext cx="130680" cy="85320"/>
              </p14:xfrm>
            </p:contentPart>
          </mc:Choice>
          <mc:Fallback>
            <p:pic>
              <p:nvPicPr>
                <p:cNvPr id="68" name="Freihand 67">
                  <a:extLst>
                    <a:ext uri="{FF2B5EF4-FFF2-40B4-BE49-F238E27FC236}">
                      <a16:creationId xmlns:a16="http://schemas.microsoft.com/office/drawing/2014/main" id="{3A837ADA-D766-464E-9253-035236E46454}"/>
                    </a:ext>
                  </a:extLst>
                </p:cNvPr>
                <p:cNvPicPr/>
                <p:nvPr/>
              </p:nvPicPr>
              <p:blipFill>
                <a:blip r:embed="rId602"/>
                <a:stretch>
                  <a:fillRect/>
                </a:stretch>
              </p:blipFill>
              <p:spPr>
                <a:xfrm>
                  <a:off x="8443373" y="435120"/>
                  <a:ext cx="13932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70" name="Freihand 69">
                  <a:extLst>
                    <a:ext uri="{FF2B5EF4-FFF2-40B4-BE49-F238E27FC236}">
                      <a16:creationId xmlns:a16="http://schemas.microsoft.com/office/drawing/2014/main" id="{4C32A8A3-AE1F-47B9-8FB5-565FF730F134}"/>
                    </a:ext>
                  </a:extLst>
                </p14:cNvPr>
                <p14:cNvContentPartPr/>
                <p14:nvPr/>
              </p14:nvContentPartPr>
              <p14:xfrm>
                <a:off x="8123693" y="153960"/>
                <a:ext cx="75600" cy="168120"/>
              </p14:xfrm>
            </p:contentPart>
          </mc:Choice>
          <mc:Fallback>
            <p:pic>
              <p:nvPicPr>
                <p:cNvPr id="70" name="Freihand 69">
                  <a:extLst>
                    <a:ext uri="{FF2B5EF4-FFF2-40B4-BE49-F238E27FC236}">
                      <a16:creationId xmlns:a16="http://schemas.microsoft.com/office/drawing/2014/main" id="{4C32A8A3-AE1F-47B9-8FB5-565FF730F134}"/>
                    </a:ext>
                  </a:extLst>
                </p:cNvPr>
                <p:cNvPicPr/>
                <p:nvPr/>
              </p:nvPicPr>
              <p:blipFill>
                <a:blip r:embed="rId604"/>
                <a:stretch>
                  <a:fillRect/>
                </a:stretch>
              </p:blipFill>
              <p:spPr>
                <a:xfrm>
                  <a:off x="8119373" y="149640"/>
                  <a:ext cx="8424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71" name="Freihand 70">
                  <a:extLst>
                    <a:ext uri="{FF2B5EF4-FFF2-40B4-BE49-F238E27FC236}">
                      <a16:creationId xmlns:a16="http://schemas.microsoft.com/office/drawing/2014/main" id="{E04ACD59-C178-45DD-9B54-9EFE5FA03FB6}"/>
                    </a:ext>
                  </a:extLst>
                </p14:cNvPr>
                <p14:cNvContentPartPr/>
                <p14:nvPr/>
              </p14:nvContentPartPr>
              <p14:xfrm>
                <a:off x="8228453" y="183840"/>
                <a:ext cx="78840" cy="109800"/>
              </p14:xfrm>
            </p:contentPart>
          </mc:Choice>
          <mc:Fallback>
            <p:pic>
              <p:nvPicPr>
                <p:cNvPr id="71" name="Freihand 70">
                  <a:extLst>
                    <a:ext uri="{FF2B5EF4-FFF2-40B4-BE49-F238E27FC236}">
                      <a16:creationId xmlns:a16="http://schemas.microsoft.com/office/drawing/2014/main" id="{E04ACD59-C178-45DD-9B54-9EFE5FA03FB6}"/>
                    </a:ext>
                  </a:extLst>
                </p:cNvPr>
                <p:cNvPicPr/>
                <p:nvPr/>
              </p:nvPicPr>
              <p:blipFill>
                <a:blip r:embed="rId606"/>
                <a:stretch>
                  <a:fillRect/>
                </a:stretch>
              </p:blipFill>
              <p:spPr>
                <a:xfrm>
                  <a:off x="8224133" y="179520"/>
                  <a:ext cx="874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72" name="Freihand 71">
                  <a:extLst>
                    <a:ext uri="{FF2B5EF4-FFF2-40B4-BE49-F238E27FC236}">
                      <a16:creationId xmlns:a16="http://schemas.microsoft.com/office/drawing/2014/main" id="{0BCB98F3-35FB-48F2-A801-7CFBFDFFB520}"/>
                    </a:ext>
                  </a:extLst>
                </p14:cNvPr>
                <p14:cNvContentPartPr/>
                <p14:nvPr/>
              </p14:nvContentPartPr>
              <p14:xfrm>
                <a:off x="8321693" y="193920"/>
                <a:ext cx="72360" cy="93240"/>
              </p14:xfrm>
            </p:contentPart>
          </mc:Choice>
          <mc:Fallback>
            <p:pic>
              <p:nvPicPr>
                <p:cNvPr id="72" name="Freihand 71">
                  <a:extLst>
                    <a:ext uri="{FF2B5EF4-FFF2-40B4-BE49-F238E27FC236}">
                      <a16:creationId xmlns:a16="http://schemas.microsoft.com/office/drawing/2014/main" id="{0BCB98F3-35FB-48F2-A801-7CFBFDFFB520}"/>
                    </a:ext>
                  </a:extLst>
                </p:cNvPr>
                <p:cNvPicPr/>
                <p:nvPr/>
              </p:nvPicPr>
              <p:blipFill>
                <a:blip r:embed="rId608"/>
                <a:stretch>
                  <a:fillRect/>
                </a:stretch>
              </p:blipFill>
              <p:spPr>
                <a:xfrm>
                  <a:off x="8317373" y="189600"/>
                  <a:ext cx="8100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73" name="Freihand 72">
                  <a:extLst>
                    <a:ext uri="{FF2B5EF4-FFF2-40B4-BE49-F238E27FC236}">
                      <a16:creationId xmlns:a16="http://schemas.microsoft.com/office/drawing/2014/main" id="{DE049BAC-C74D-415F-85CA-CAB054A5D382}"/>
                    </a:ext>
                  </a:extLst>
                </p14:cNvPr>
                <p14:cNvContentPartPr/>
                <p14:nvPr/>
              </p14:nvContentPartPr>
              <p14:xfrm>
                <a:off x="8417093" y="175560"/>
                <a:ext cx="71640" cy="104040"/>
              </p14:xfrm>
            </p:contentPart>
          </mc:Choice>
          <mc:Fallback>
            <p:pic>
              <p:nvPicPr>
                <p:cNvPr id="73" name="Freihand 72">
                  <a:extLst>
                    <a:ext uri="{FF2B5EF4-FFF2-40B4-BE49-F238E27FC236}">
                      <a16:creationId xmlns:a16="http://schemas.microsoft.com/office/drawing/2014/main" id="{DE049BAC-C74D-415F-85CA-CAB054A5D382}"/>
                    </a:ext>
                  </a:extLst>
                </p:cNvPr>
                <p:cNvPicPr/>
                <p:nvPr/>
              </p:nvPicPr>
              <p:blipFill>
                <a:blip r:embed="rId610"/>
                <a:stretch>
                  <a:fillRect/>
                </a:stretch>
              </p:blipFill>
              <p:spPr>
                <a:xfrm>
                  <a:off x="8412773" y="171240"/>
                  <a:ext cx="8028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74" name="Freihand 73">
                  <a:extLst>
                    <a:ext uri="{FF2B5EF4-FFF2-40B4-BE49-F238E27FC236}">
                      <a16:creationId xmlns:a16="http://schemas.microsoft.com/office/drawing/2014/main" id="{6FD5B606-D18D-44B7-A479-CA3D172A184D}"/>
                    </a:ext>
                  </a:extLst>
                </p14:cNvPr>
                <p14:cNvContentPartPr/>
                <p14:nvPr/>
              </p14:nvContentPartPr>
              <p14:xfrm>
                <a:off x="8424653" y="146400"/>
                <a:ext cx="141480" cy="96120"/>
              </p14:xfrm>
            </p:contentPart>
          </mc:Choice>
          <mc:Fallback>
            <p:pic>
              <p:nvPicPr>
                <p:cNvPr id="74" name="Freihand 73">
                  <a:extLst>
                    <a:ext uri="{FF2B5EF4-FFF2-40B4-BE49-F238E27FC236}">
                      <a16:creationId xmlns:a16="http://schemas.microsoft.com/office/drawing/2014/main" id="{6FD5B606-D18D-44B7-A479-CA3D172A184D}"/>
                    </a:ext>
                  </a:extLst>
                </p:cNvPr>
                <p:cNvPicPr/>
                <p:nvPr/>
              </p:nvPicPr>
              <p:blipFill>
                <a:blip r:embed="rId612"/>
                <a:stretch>
                  <a:fillRect/>
                </a:stretch>
              </p:blipFill>
              <p:spPr>
                <a:xfrm>
                  <a:off x="8420333" y="142080"/>
                  <a:ext cx="1501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75" name="Freihand 74">
                  <a:extLst>
                    <a:ext uri="{FF2B5EF4-FFF2-40B4-BE49-F238E27FC236}">
                      <a16:creationId xmlns:a16="http://schemas.microsoft.com/office/drawing/2014/main" id="{E55350D2-D08B-4DEA-915F-4510CB1E35FF}"/>
                    </a:ext>
                  </a:extLst>
                </p14:cNvPr>
                <p14:cNvContentPartPr/>
                <p14:nvPr/>
              </p14:nvContentPartPr>
              <p14:xfrm>
                <a:off x="8515373" y="204360"/>
                <a:ext cx="67680" cy="2520"/>
              </p14:xfrm>
            </p:contentPart>
          </mc:Choice>
          <mc:Fallback>
            <p:pic>
              <p:nvPicPr>
                <p:cNvPr id="75" name="Freihand 74">
                  <a:extLst>
                    <a:ext uri="{FF2B5EF4-FFF2-40B4-BE49-F238E27FC236}">
                      <a16:creationId xmlns:a16="http://schemas.microsoft.com/office/drawing/2014/main" id="{E55350D2-D08B-4DEA-915F-4510CB1E35FF}"/>
                    </a:ext>
                  </a:extLst>
                </p:cNvPr>
                <p:cNvPicPr/>
                <p:nvPr/>
              </p:nvPicPr>
              <p:blipFill>
                <a:blip r:embed="rId614"/>
                <a:stretch>
                  <a:fillRect/>
                </a:stretch>
              </p:blipFill>
              <p:spPr>
                <a:xfrm>
                  <a:off x="8511053" y="200040"/>
                  <a:ext cx="7632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76" name="Freihand 75">
                  <a:extLst>
                    <a:ext uri="{FF2B5EF4-FFF2-40B4-BE49-F238E27FC236}">
                      <a16:creationId xmlns:a16="http://schemas.microsoft.com/office/drawing/2014/main" id="{8FC7E4DF-C025-4055-B06A-129B3C8F97B9}"/>
                    </a:ext>
                  </a:extLst>
                </p14:cNvPr>
                <p14:cNvContentPartPr/>
                <p14:nvPr/>
              </p14:nvContentPartPr>
              <p14:xfrm>
                <a:off x="8612213" y="137400"/>
                <a:ext cx="95760" cy="107640"/>
              </p14:xfrm>
            </p:contentPart>
          </mc:Choice>
          <mc:Fallback>
            <p:pic>
              <p:nvPicPr>
                <p:cNvPr id="76" name="Freihand 75">
                  <a:extLst>
                    <a:ext uri="{FF2B5EF4-FFF2-40B4-BE49-F238E27FC236}">
                      <a16:creationId xmlns:a16="http://schemas.microsoft.com/office/drawing/2014/main" id="{8FC7E4DF-C025-4055-B06A-129B3C8F97B9}"/>
                    </a:ext>
                  </a:extLst>
                </p:cNvPr>
                <p:cNvPicPr/>
                <p:nvPr/>
              </p:nvPicPr>
              <p:blipFill>
                <a:blip r:embed="rId616"/>
                <a:stretch>
                  <a:fillRect/>
                </a:stretch>
              </p:blipFill>
              <p:spPr>
                <a:xfrm>
                  <a:off x="8607893" y="133080"/>
                  <a:ext cx="1044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77" name="Freihand 76">
                  <a:extLst>
                    <a:ext uri="{FF2B5EF4-FFF2-40B4-BE49-F238E27FC236}">
                      <a16:creationId xmlns:a16="http://schemas.microsoft.com/office/drawing/2014/main" id="{43B9948A-946D-4398-8B94-96BE7C74290F}"/>
                    </a:ext>
                  </a:extLst>
                </p14:cNvPr>
                <p14:cNvContentPartPr/>
                <p14:nvPr/>
              </p14:nvContentPartPr>
              <p14:xfrm>
                <a:off x="8686013" y="102480"/>
                <a:ext cx="65160" cy="199080"/>
              </p14:xfrm>
            </p:contentPart>
          </mc:Choice>
          <mc:Fallback>
            <p:pic>
              <p:nvPicPr>
                <p:cNvPr id="77" name="Freihand 76">
                  <a:extLst>
                    <a:ext uri="{FF2B5EF4-FFF2-40B4-BE49-F238E27FC236}">
                      <a16:creationId xmlns:a16="http://schemas.microsoft.com/office/drawing/2014/main" id="{43B9948A-946D-4398-8B94-96BE7C74290F}"/>
                    </a:ext>
                  </a:extLst>
                </p:cNvPr>
                <p:cNvPicPr/>
                <p:nvPr/>
              </p:nvPicPr>
              <p:blipFill>
                <a:blip r:embed="rId618"/>
                <a:stretch>
                  <a:fillRect/>
                </a:stretch>
              </p:blipFill>
              <p:spPr>
                <a:xfrm>
                  <a:off x="8681693" y="98160"/>
                  <a:ext cx="7380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79" name="Freihand 78">
                  <a:extLst>
                    <a:ext uri="{FF2B5EF4-FFF2-40B4-BE49-F238E27FC236}">
                      <a16:creationId xmlns:a16="http://schemas.microsoft.com/office/drawing/2014/main" id="{661725FA-3907-48F4-B7AC-776454A11D3A}"/>
                    </a:ext>
                  </a:extLst>
                </p14:cNvPr>
                <p14:cNvContentPartPr/>
                <p14:nvPr/>
              </p14:nvContentPartPr>
              <p14:xfrm>
                <a:off x="8114693" y="398760"/>
                <a:ext cx="14400" cy="9000"/>
              </p14:xfrm>
            </p:contentPart>
          </mc:Choice>
          <mc:Fallback>
            <p:pic>
              <p:nvPicPr>
                <p:cNvPr id="79" name="Freihand 78">
                  <a:extLst>
                    <a:ext uri="{FF2B5EF4-FFF2-40B4-BE49-F238E27FC236}">
                      <a16:creationId xmlns:a16="http://schemas.microsoft.com/office/drawing/2014/main" id="{661725FA-3907-48F4-B7AC-776454A11D3A}"/>
                    </a:ext>
                  </a:extLst>
                </p:cNvPr>
                <p:cNvPicPr/>
                <p:nvPr/>
              </p:nvPicPr>
              <p:blipFill>
                <a:blip r:embed="rId620"/>
                <a:stretch>
                  <a:fillRect/>
                </a:stretch>
              </p:blipFill>
              <p:spPr>
                <a:xfrm>
                  <a:off x="8110373" y="394440"/>
                  <a:ext cx="230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80" name="Freihand 79">
                  <a:extLst>
                    <a:ext uri="{FF2B5EF4-FFF2-40B4-BE49-F238E27FC236}">
                      <a16:creationId xmlns:a16="http://schemas.microsoft.com/office/drawing/2014/main" id="{7DB2A528-92F6-4052-B7FF-D687194B1C0C}"/>
                    </a:ext>
                  </a:extLst>
                </p14:cNvPr>
                <p14:cNvContentPartPr/>
                <p14:nvPr/>
              </p14:nvContentPartPr>
              <p14:xfrm>
                <a:off x="8079053" y="381120"/>
                <a:ext cx="82800" cy="79200"/>
              </p14:xfrm>
            </p:contentPart>
          </mc:Choice>
          <mc:Fallback>
            <p:pic>
              <p:nvPicPr>
                <p:cNvPr id="80" name="Freihand 79">
                  <a:extLst>
                    <a:ext uri="{FF2B5EF4-FFF2-40B4-BE49-F238E27FC236}">
                      <a16:creationId xmlns:a16="http://schemas.microsoft.com/office/drawing/2014/main" id="{7DB2A528-92F6-4052-B7FF-D687194B1C0C}"/>
                    </a:ext>
                  </a:extLst>
                </p:cNvPr>
                <p:cNvPicPr/>
                <p:nvPr/>
              </p:nvPicPr>
              <p:blipFill>
                <a:blip r:embed="rId622"/>
                <a:stretch>
                  <a:fillRect/>
                </a:stretch>
              </p:blipFill>
              <p:spPr>
                <a:xfrm>
                  <a:off x="8074733" y="376800"/>
                  <a:ext cx="9144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81" name="Freihand 80">
                  <a:extLst>
                    <a:ext uri="{FF2B5EF4-FFF2-40B4-BE49-F238E27FC236}">
                      <a16:creationId xmlns:a16="http://schemas.microsoft.com/office/drawing/2014/main" id="{9732892E-A98E-493B-987D-FB3AF8DAF176}"/>
                    </a:ext>
                  </a:extLst>
                </p14:cNvPr>
                <p14:cNvContentPartPr/>
                <p14:nvPr/>
              </p14:nvContentPartPr>
              <p14:xfrm>
                <a:off x="8173733" y="305520"/>
                <a:ext cx="349200" cy="136080"/>
              </p14:xfrm>
            </p:contentPart>
          </mc:Choice>
          <mc:Fallback>
            <p:pic>
              <p:nvPicPr>
                <p:cNvPr id="81" name="Freihand 80">
                  <a:extLst>
                    <a:ext uri="{FF2B5EF4-FFF2-40B4-BE49-F238E27FC236}">
                      <a16:creationId xmlns:a16="http://schemas.microsoft.com/office/drawing/2014/main" id="{9732892E-A98E-493B-987D-FB3AF8DAF176}"/>
                    </a:ext>
                  </a:extLst>
                </p:cNvPr>
                <p:cNvPicPr/>
                <p:nvPr/>
              </p:nvPicPr>
              <p:blipFill>
                <a:blip r:embed="rId624"/>
                <a:stretch>
                  <a:fillRect/>
                </a:stretch>
              </p:blipFill>
              <p:spPr>
                <a:xfrm>
                  <a:off x="8169413" y="301200"/>
                  <a:ext cx="3578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82" name="Freihand 81">
                  <a:extLst>
                    <a:ext uri="{FF2B5EF4-FFF2-40B4-BE49-F238E27FC236}">
                      <a16:creationId xmlns:a16="http://schemas.microsoft.com/office/drawing/2014/main" id="{782C34CE-7BFE-4EBA-A393-79AC3980934C}"/>
                    </a:ext>
                  </a:extLst>
                </p14:cNvPr>
                <p14:cNvContentPartPr/>
                <p14:nvPr/>
              </p14:nvContentPartPr>
              <p14:xfrm>
                <a:off x="8471453" y="290760"/>
                <a:ext cx="203040" cy="128880"/>
              </p14:xfrm>
            </p:contentPart>
          </mc:Choice>
          <mc:Fallback>
            <p:pic>
              <p:nvPicPr>
                <p:cNvPr id="82" name="Freihand 81">
                  <a:extLst>
                    <a:ext uri="{FF2B5EF4-FFF2-40B4-BE49-F238E27FC236}">
                      <a16:creationId xmlns:a16="http://schemas.microsoft.com/office/drawing/2014/main" id="{782C34CE-7BFE-4EBA-A393-79AC3980934C}"/>
                    </a:ext>
                  </a:extLst>
                </p:cNvPr>
                <p:cNvPicPr/>
                <p:nvPr/>
              </p:nvPicPr>
              <p:blipFill>
                <a:blip r:embed="rId626"/>
                <a:stretch>
                  <a:fillRect/>
                </a:stretch>
              </p:blipFill>
              <p:spPr>
                <a:xfrm>
                  <a:off x="8467133" y="286440"/>
                  <a:ext cx="21168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84" name="Freihand 83">
                  <a:extLst>
                    <a:ext uri="{FF2B5EF4-FFF2-40B4-BE49-F238E27FC236}">
                      <a16:creationId xmlns:a16="http://schemas.microsoft.com/office/drawing/2014/main" id="{1E743C25-D574-422F-B4C5-40C99945A88F}"/>
                    </a:ext>
                  </a:extLst>
                </p14:cNvPr>
                <p14:cNvContentPartPr/>
                <p14:nvPr/>
              </p14:nvContentPartPr>
              <p14:xfrm>
                <a:off x="8206853" y="306600"/>
                <a:ext cx="52920" cy="53280"/>
              </p14:xfrm>
            </p:contentPart>
          </mc:Choice>
          <mc:Fallback>
            <p:pic>
              <p:nvPicPr>
                <p:cNvPr id="84" name="Freihand 83">
                  <a:extLst>
                    <a:ext uri="{FF2B5EF4-FFF2-40B4-BE49-F238E27FC236}">
                      <a16:creationId xmlns:a16="http://schemas.microsoft.com/office/drawing/2014/main" id="{1E743C25-D574-422F-B4C5-40C99945A88F}"/>
                    </a:ext>
                  </a:extLst>
                </p:cNvPr>
                <p:cNvPicPr/>
                <p:nvPr/>
              </p:nvPicPr>
              <p:blipFill>
                <a:blip r:embed="rId628"/>
                <a:stretch>
                  <a:fillRect/>
                </a:stretch>
              </p:blipFill>
              <p:spPr>
                <a:xfrm>
                  <a:off x="8202533" y="302280"/>
                  <a:ext cx="6156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86" name="Freihand 85">
                  <a:extLst>
                    <a:ext uri="{FF2B5EF4-FFF2-40B4-BE49-F238E27FC236}">
                      <a16:creationId xmlns:a16="http://schemas.microsoft.com/office/drawing/2014/main" id="{283383B2-CFA6-48BB-9275-5A1D6C2DF3F4}"/>
                    </a:ext>
                  </a:extLst>
                </p14:cNvPr>
                <p14:cNvContentPartPr/>
                <p14:nvPr/>
              </p14:nvContentPartPr>
              <p14:xfrm>
                <a:off x="8750813" y="608280"/>
                <a:ext cx="146160" cy="11520"/>
              </p14:xfrm>
            </p:contentPart>
          </mc:Choice>
          <mc:Fallback>
            <p:pic>
              <p:nvPicPr>
                <p:cNvPr id="86" name="Freihand 85">
                  <a:extLst>
                    <a:ext uri="{FF2B5EF4-FFF2-40B4-BE49-F238E27FC236}">
                      <a16:creationId xmlns:a16="http://schemas.microsoft.com/office/drawing/2014/main" id="{283383B2-CFA6-48BB-9275-5A1D6C2DF3F4}"/>
                    </a:ext>
                  </a:extLst>
                </p:cNvPr>
                <p:cNvPicPr/>
                <p:nvPr/>
              </p:nvPicPr>
              <p:blipFill>
                <a:blip r:embed="rId630"/>
                <a:stretch>
                  <a:fillRect/>
                </a:stretch>
              </p:blipFill>
              <p:spPr>
                <a:xfrm>
                  <a:off x="8746493" y="603960"/>
                  <a:ext cx="15480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87" name="Freihand 86">
                  <a:extLst>
                    <a:ext uri="{FF2B5EF4-FFF2-40B4-BE49-F238E27FC236}">
                      <a16:creationId xmlns:a16="http://schemas.microsoft.com/office/drawing/2014/main" id="{3A8996AA-1C2F-45FB-941D-DD4E36C12385}"/>
                    </a:ext>
                  </a:extLst>
                </p14:cNvPr>
                <p14:cNvContentPartPr/>
                <p14:nvPr/>
              </p14:nvContentPartPr>
              <p14:xfrm>
                <a:off x="8898773" y="557880"/>
                <a:ext cx="79560" cy="152640"/>
              </p14:xfrm>
            </p:contentPart>
          </mc:Choice>
          <mc:Fallback>
            <p:pic>
              <p:nvPicPr>
                <p:cNvPr id="87" name="Freihand 86">
                  <a:extLst>
                    <a:ext uri="{FF2B5EF4-FFF2-40B4-BE49-F238E27FC236}">
                      <a16:creationId xmlns:a16="http://schemas.microsoft.com/office/drawing/2014/main" id="{3A8996AA-1C2F-45FB-941D-DD4E36C12385}"/>
                    </a:ext>
                  </a:extLst>
                </p:cNvPr>
                <p:cNvPicPr/>
                <p:nvPr/>
              </p:nvPicPr>
              <p:blipFill>
                <a:blip r:embed="rId632"/>
                <a:stretch>
                  <a:fillRect/>
                </a:stretch>
              </p:blipFill>
              <p:spPr>
                <a:xfrm>
                  <a:off x="8894453" y="553560"/>
                  <a:ext cx="8820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88" name="Freihand 87">
                  <a:extLst>
                    <a:ext uri="{FF2B5EF4-FFF2-40B4-BE49-F238E27FC236}">
                      <a16:creationId xmlns:a16="http://schemas.microsoft.com/office/drawing/2014/main" id="{EE1560B7-9CAF-466B-A366-A3EB389ABDF2}"/>
                    </a:ext>
                  </a:extLst>
                </p14:cNvPr>
                <p14:cNvContentPartPr/>
                <p14:nvPr/>
              </p14:nvContentPartPr>
              <p14:xfrm>
                <a:off x="9084173" y="493800"/>
                <a:ext cx="118800" cy="181800"/>
              </p14:xfrm>
            </p:contentPart>
          </mc:Choice>
          <mc:Fallback>
            <p:pic>
              <p:nvPicPr>
                <p:cNvPr id="88" name="Freihand 87">
                  <a:extLst>
                    <a:ext uri="{FF2B5EF4-FFF2-40B4-BE49-F238E27FC236}">
                      <a16:creationId xmlns:a16="http://schemas.microsoft.com/office/drawing/2014/main" id="{EE1560B7-9CAF-466B-A366-A3EB389ABDF2}"/>
                    </a:ext>
                  </a:extLst>
                </p:cNvPr>
                <p:cNvPicPr/>
                <p:nvPr/>
              </p:nvPicPr>
              <p:blipFill>
                <a:blip r:embed="rId634"/>
                <a:stretch>
                  <a:fillRect/>
                </a:stretch>
              </p:blipFill>
              <p:spPr>
                <a:xfrm>
                  <a:off x="9079853" y="489480"/>
                  <a:ext cx="12744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89" name="Freihand 88">
                  <a:extLst>
                    <a:ext uri="{FF2B5EF4-FFF2-40B4-BE49-F238E27FC236}">
                      <a16:creationId xmlns:a16="http://schemas.microsoft.com/office/drawing/2014/main" id="{863D8D5B-B2EE-4392-A950-C7296076F456}"/>
                    </a:ext>
                  </a:extLst>
                </p14:cNvPr>
                <p14:cNvContentPartPr/>
                <p14:nvPr/>
              </p14:nvContentPartPr>
              <p14:xfrm>
                <a:off x="9233933" y="490920"/>
                <a:ext cx="171000" cy="148320"/>
              </p14:xfrm>
            </p:contentPart>
          </mc:Choice>
          <mc:Fallback>
            <p:pic>
              <p:nvPicPr>
                <p:cNvPr id="89" name="Freihand 88">
                  <a:extLst>
                    <a:ext uri="{FF2B5EF4-FFF2-40B4-BE49-F238E27FC236}">
                      <a16:creationId xmlns:a16="http://schemas.microsoft.com/office/drawing/2014/main" id="{863D8D5B-B2EE-4392-A950-C7296076F456}"/>
                    </a:ext>
                  </a:extLst>
                </p:cNvPr>
                <p:cNvPicPr/>
                <p:nvPr/>
              </p:nvPicPr>
              <p:blipFill>
                <a:blip r:embed="rId636"/>
                <a:stretch>
                  <a:fillRect/>
                </a:stretch>
              </p:blipFill>
              <p:spPr>
                <a:xfrm>
                  <a:off x="9229613" y="486600"/>
                  <a:ext cx="1796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90" name="Freihand 89">
                  <a:extLst>
                    <a:ext uri="{FF2B5EF4-FFF2-40B4-BE49-F238E27FC236}">
                      <a16:creationId xmlns:a16="http://schemas.microsoft.com/office/drawing/2014/main" id="{D7196659-F36D-4C6F-87B3-71139E6A1954}"/>
                    </a:ext>
                  </a:extLst>
                </p14:cNvPr>
                <p14:cNvContentPartPr/>
                <p14:nvPr/>
              </p14:nvContentPartPr>
              <p14:xfrm>
                <a:off x="9397733" y="493440"/>
                <a:ext cx="120240" cy="151560"/>
              </p14:xfrm>
            </p:contentPart>
          </mc:Choice>
          <mc:Fallback>
            <p:pic>
              <p:nvPicPr>
                <p:cNvPr id="90" name="Freihand 89">
                  <a:extLst>
                    <a:ext uri="{FF2B5EF4-FFF2-40B4-BE49-F238E27FC236}">
                      <a16:creationId xmlns:a16="http://schemas.microsoft.com/office/drawing/2014/main" id="{D7196659-F36D-4C6F-87B3-71139E6A1954}"/>
                    </a:ext>
                  </a:extLst>
                </p:cNvPr>
                <p:cNvPicPr/>
                <p:nvPr/>
              </p:nvPicPr>
              <p:blipFill>
                <a:blip r:embed="rId638"/>
                <a:stretch>
                  <a:fillRect/>
                </a:stretch>
              </p:blipFill>
              <p:spPr>
                <a:xfrm>
                  <a:off x="9393413" y="489120"/>
                  <a:ext cx="12888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91" name="Freihand 90">
                  <a:extLst>
                    <a:ext uri="{FF2B5EF4-FFF2-40B4-BE49-F238E27FC236}">
                      <a16:creationId xmlns:a16="http://schemas.microsoft.com/office/drawing/2014/main" id="{7784779D-66AF-49A3-B00A-42DE0E7C2C50}"/>
                    </a:ext>
                  </a:extLst>
                </p14:cNvPr>
                <p14:cNvContentPartPr/>
                <p14:nvPr/>
              </p14:nvContentPartPr>
              <p14:xfrm>
                <a:off x="9550013" y="542760"/>
                <a:ext cx="102600" cy="68400"/>
              </p14:xfrm>
            </p:contentPart>
          </mc:Choice>
          <mc:Fallback>
            <p:pic>
              <p:nvPicPr>
                <p:cNvPr id="91" name="Freihand 90">
                  <a:extLst>
                    <a:ext uri="{FF2B5EF4-FFF2-40B4-BE49-F238E27FC236}">
                      <a16:creationId xmlns:a16="http://schemas.microsoft.com/office/drawing/2014/main" id="{7784779D-66AF-49A3-B00A-42DE0E7C2C50}"/>
                    </a:ext>
                  </a:extLst>
                </p:cNvPr>
                <p:cNvPicPr/>
                <p:nvPr/>
              </p:nvPicPr>
              <p:blipFill>
                <a:blip r:embed="rId640"/>
                <a:stretch>
                  <a:fillRect/>
                </a:stretch>
              </p:blipFill>
              <p:spPr>
                <a:xfrm>
                  <a:off x="9545693" y="538440"/>
                  <a:ext cx="1112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92" name="Freihand 91">
                  <a:extLst>
                    <a:ext uri="{FF2B5EF4-FFF2-40B4-BE49-F238E27FC236}">
                      <a16:creationId xmlns:a16="http://schemas.microsoft.com/office/drawing/2014/main" id="{F8D7A150-6BD0-42F3-B818-87C285340F07}"/>
                    </a:ext>
                  </a:extLst>
                </p14:cNvPr>
                <p14:cNvContentPartPr/>
                <p14:nvPr/>
              </p14:nvContentPartPr>
              <p14:xfrm>
                <a:off x="9642533" y="533400"/>
                <a:ext cx="70920" cy="73800"/>
              </p14:xfrm>
            </p:contentPart>
          </mc:Choice>
          <mc:Fallback>
            <p:pic>
              <p:nvPicPr>
                <p:cNvPr id="92" name="Freihand 91">
                  <a:extLst>
                    <a:ext uri="{FF2B5EF4-FFF2-40B4-BE49-F238E27FC236}">
                      <a16:creationId xmlns:a16="http://schemas.microsoft.com/office/drawing/2014/main" id="{F8D7A150-6BD0-42F3-B818-87C285340F07}"/>
                    </a:ext>
                  </a:extLst>
                </p:cNvPr>
                <p:cNvPicPr/>
                <p:nvPr/>
              </p:nvPicPr>
              <p:blipFill>
                <a:blip r:embed="rId642"/>
                <a:stretch>
                  <a:fillRect/>
                </a:stretch>
              </p:blipFill>
              <p:spPr>
                <a:xfrm>
                  <a:off x="9638213" y="529080"/>
                  <a:ext cx="7956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93" name="Freihand 92">
                  <a:extLst>
                    <a:ext uri="{FF2B5EF4-FFF2-40B4-BE49-F238E27FC236}">
                      <a16:creationId xmlns:a16="http://schemas.microsoft.com/office/drawing/2014/main" id="{A82BB98C-37EC-4A53-A659-E7054DCF5BCC}"/>
                    </a:ext>
                  </a:extLst>
                </p14:cNvPr>
                <p14:cNvContentPartPr/>
                <p14:nvPr/>
              </p14:nvContentPartPr>
              <p14:xfrm>
                <a:off x="9745493" y="448800"/>
                <a:ext cx="108000" cy="145800"/>
              </p14:xfrm>
            </p:contentPart>
          </mc:Choice>
          <mc:Fallback>
            <p:pic>
              <p:nvPicPr>
                <p:cNvPr id="93" name="Freihand 92">
                  <a:extLst>
                    <a:ext uri="{FF2B5EF4-FFF2-40B4-BE49-F238E27FC236}">
                      <a16:creationId xmlns:a16="http://schemas.microsoft.com/office/drawing/2014/main" id="{A82BB98C-37EC-4A53-A659-E7054DCF5BCC}"/>
                    </a:ext>
                  </a:extLst>
                </p:cNvPr>
                <p:cNvPicPr/>
                <p:nvPr/>
              </p:nvPicPr>
              <p:blipFill>
                <a:blip r:embed="rId644"/>
                <a:stretch>
                  <a:fillRect/>
                </a:stretch>
              </p:blipFill>
              <p:spPr>
                <a:xfrm>
                  <a:off x="9741173" y="444480"/>
                  <a:ext cx="1166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94" name="Freihand 93">
                  <a:extLst>
                    <a:ext uri="{FF2B5EF4-FFF2-40B4-BE49-F238E27FC236}">
                      <a16:creationId xmlns:a16="http://schemas.microsoft.com/office/drawing/2014/main" id="{483B8DEF-F98B-486B-B49C-D38C399B2873}"/>
                    </a:ext>
                  </a:extLst>
                </p14:cNvPr>
                <p14:cNvContentPartPr/>
                <p14:nvPr/>
              </p14:nvContentPartPr>
              <p14:xfrm>
                <a:off x="9844133" y="431520"/>
                <a:ext cx="147960" cy="219240"/>
              </p14:xfrm>
            </p:contentPart>
          </mc:Choice>
          <mc:Fallback>
            <p:pic>
              <p:nvPicPr>
                <p:cNvPr id="94" name="Freihand 93">
                  <a:extLst>
                    <a:ext uri="{FF2B5EF4-FFF2-40B4-BE49-F238E27FC236}">
                      <a16:creationId xmlns:a16="http://schemas.microsoft.com/office/drawing/2014/main" id="{483B8DEF-F98B-486B-B49C-D38C399B2873}"/>
                    </a:ext>
                  </a:extLst>
                </p:cNvPr>
                <p:cNvPicPr/>
                <p:nvPr/>
              </p:nvPicPr>
              <p:blipFill>
                <a:blip r:embed="rId646"/>
                <a:stretch>
                  <a:fillRect/>
                </a:stretch>
              </p:blipFill>
              <p:spPr>
                <a:xfrm>
                  <a:off x="9839813" y="427200"/>
                  <a:ext cx="15660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95" name="Freihand 94">
                  <a:extLst>
                    <a:ext uri="{FF2B5EF4-FFF2-40B4-BE49-F238E27FC236}">
                      <a16:creationId xmlns:a16="http://schemas.microsoft.com/office/drawing/2014/main" id="{0539E8B5-D97D-4471-9919-8D3EFC23BFFC}"/>
                    </a:ext>
                  </a:extLst>
                </p14:cNvPr>
                <p14:cNvContentPartPr/>
                <p14:nvPr/>
              </p14:nvContentPartPr>
              <p14:xfrm>
                <a:off x="10002533" y="520080"/>
                <a:ext cx="60120" cy="48240"/>
              </p14:xfrm>
            </p:contentPart>
          </mc:Choice>
          <mc:Fallback>
            <p:pic>
              <p:nvPicPr>
                <p:cNvPr id="95" name="Freihand 94">
                  <a:extLst>
                    <a:ext uri="{FF2B5EF4-FFF2-40B4-BE49-F238E27FC236}">
                      <a16:creationId xmlns:a16="http://schemas.microsoft.com/office/drawing/2014/main" id="{0539E8B5-D97D-4471-9919-8D3EFC23BFFC}"/>
                    </a:ext>
                  </a:extLst>
                </p:cNvPr>
                <p:cNvPicPr/>
                <p:nvPr/>
              </p:nvPicPr>
              <p:blipFill>
                <a:blip r:embed="rId648"/>
                <a:stretch>
                  <a:fillRect/>
                </a:stretch>
              </p:blipFill>
              <p:spPr>
                <a:xfrm>
                  <a:off x="9998213" y="515760"/>
                  <a:ext cx="6876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96" name="Freihand 95">
                  <a:extLst>
                    <a:ext uri="{FF2B5EF4-FFF2-40B4-BE49-F238E27FC236}">
                      <a16:creationId xmlns:a16="http://schemas.microsoft.com/office/drawing/2014/main" id="{4A90F0BC-4752-4EC1-9204-A431EBF34622}"/>
                    </a:ext>
                  </a:extLst>
                </p14:cNvPr>
                <p14:cNvContentPartPr/>
                <p14:nvPr/>
              </p14:nvContentPartPr>
              <p14:xfrm>
                <a:off x="10029893" y="516840"/>
                <a:ext cx="113400" cy="165960"/>
              </p14:xfrm>
            </p:contentPart>
          </mc:Choice>
          <mc:Fallback>
            <p:pic>
              <p:nvPicPr>
                <p:cNvPr id="96" name="Freihand 95">
                  <a:extLst>
                    <a:ext uri="{FF2B5EF4-FFF2-40B4-BE49-F238E27FC236}">
                      <a16:creationId xmlns:a16="http://schemas.microsoft.com/office/drawing/2014/main" id="{4A90F0BC-4752-4EC1-9204-A431EBF34622}"/>
                    </a:ext>
                  </a:extLst>
                </p:cNvPr>
                <p:cNvPicPr/>
                <p:nvPr/>
              </p:nvPicPr>
              <p:blipFill>
                <a:blip r:embed="rId650"/>
                <a:stretch>
                  <a:fillRect/>
                </a:stretch>
              </p:blipFill>
              <p:spPr>
                <a:xfrm>
                  <a:off x="10025573" y="512520"/>
                  <a:ext cx="1220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97" name="Freihand 96">
                  <a:extLst>
                    <a:ext uri="{FF2B5EF4-FFF2-40B4-BE49-F238E27FC236}">
                      <a16:creationId xmlns:a16="http://schemas.microsoft.com/office/drawing/2014/main" id="{C6B0423D-0754-4F96-B8B9-88BCBC62BB46}"/>
                    </a:ext>
                  </a:extLst>
                </p14:cNvPr>
                <p14:cNvContentPartPr/>
                <p14:nvPr/>
              </p14:nvContentPartPr>
              <p14:xfrm>
                <a:off x="10255613" y="423600"/>
                <a:ext cx="135000" cy="127440"/>
              </p14:xfrm>
            </p:contentPart>
          </mc:Choice>
          <mc:Fallback>
            <p:pic>
              <p:nvPicPr>
                <p:cNvPr id="97" name="Freihand 96">
                  <a:extLst>
                    <a:ext uri="{FF2B5EF4-FFF2-40B4-BE49-F238E27FC236}">
                      <a16:creationId xmlns:a16="http://schemas.microsoft.com/office/drawing/2014/main" id="{C6B0423D-0754-4F96-B8B9-88BCBC62BB46}"/>
                    </a:ext>
                  </a:extLst>
                </p:cNvPr>
                <p:cNvPicPr/>
                <p:nvPr/>
              </p:nvPicPr>
              <p:blipFill>
                <a:blip r:embed="rId652"/>
                <a:stretch>
                  <a:fillRect/>
                </a:stretch>
              </p:blipFill>
              <p:spPr>
                <a:xfrm>
                  <a:off x="10251293" y="419280"/>
                  <a:ext cx="1436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99" name="Freihand 98">
                  <a:extLst>
                    <a:ext uri="{FF2B5EF4-FFF2-40B4-BE49-F238E27FC236}">
                      <a16:creationId xmlns:a16="http://schemas.microsoft.com/office/drawing/2014/main" id="{817298EE-ACB5-4FAF-B043-29343633BCAF}"/>
                    </a:ext>
                  </a:extLst>
                </p14:cNvPr>
                <p14:cNvContentPartPr/>
                <p14:nvPr/>
              </p14:nvContentPartPr>
              <p14:xfrm>
                <a:off x="10391333" y="412080"/>
                <a:ext cx="57600" cy="138600"/>
              </p14:xfrm>
            </p:contentPart>
          </mc:Choice>
          <mc:Fallback>
            <p:pic>
              <p:nvPicPr>
                <p:cNvPr id="99" name="Freihand 98">
                  <a:extLst>
                    <a:ext uri="{FF2B5EF4-FFF2-40B4-BE49-F238E27FC236}">
                      <a16:creationId xmlns:a16="http://schemas.microsoft.com/office/drawing/2014/main" id="{817298EE-ACB5-4FAF-B043-29343633BCAF}"/>
                    </a:ext>
                  </a:extLst>
                </p:cNvPr>
                <p:cNvPicPr/>
                <p:nvPr/>
              </p:nvPicPr>
              <p:blipFill>
                <a:blip r:embed="rId654"/>
                <a:stretch>
                  <a:fillRect/>
                </a:stretch>
              </p:blipFill>
              <p:spPr>
                <a:xfrm>
                  <a:off x="10387013" y="407760"/>
                  <a:ext cx="6624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100" name="Freihand 99">
                  <a:extLst>
                    <a:ext uri="{FF2B5EF4-FFF2-40B4-BE49-F238E27FC236}">
                      <a16:creationId xmlns:a16="http://schemas.microsoft.com/office/drawing/2014/main" id="{AB24AD82-DC0D-45FC-AA23-A69EAEBC46C6}"/>
                    </a:ext>
                  </a:extLst>
                </p14:cNvPr>
                <p14:cNvContentPartPr/>
                <p14:nvPr/>
              </p14:nvContentPartPr>
              <p14:xfrm>
                <a:off x="10403213" y="470040"/>
                <a:ext cx="101160" cy="139320"/>
              </p14:xfrm>
            </p:contentPart>
          </mc:Choice>
          <mc:Fallback>
            <p:pic>
              <p:nvPicPr>
                <p:cNvPr id="100" name="Freihand 99">
                  <a:extLst>
                    <a:ext uri="{FF2B5EF4-FFF2-40B4-BE49-F238E27FC236}">
                      <a16:creationId xmlns:a16="http://schemas.microsoft.com/office/drawing/2014/main" id="{AB24AD82-DC0D-45FC-AA23-A69EAEBC46C6}"/>
                    </a:ext>
                  </a:extLst>
                </p:cNvPr>
                <p:cNvPicPr/>
                <p:nvPr/>
              </p:nvPicPr>
              <p:blipFill>
                <a:blip r:embed="rId656"/>
                <a:stretch>
                  <a:fillRect/>
                </a:stretch>
              </p:blipFill>
              <p:spPr>
                <a:xfrm>
                  <a:off x="10398893" y="465720"/>
                  <a:ext cx="1098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101" name="Freihand 100">
                  <a:extLst>
                    <a:ext uri="{FF2B5EF4-FFF2-40B4-BE49-F238E27FC236}">
                      <a16:creationId xmlns:a16="http://schemas.microsoft.com/office/drawing/2014/main" id="{0FBB2772-BDD6-4A08-B7B2-4F38D1DD60AE}"/>
                    </a:ext>
                  </a:extLst>
                </p14:cNvPr>
                <p14:cNvContentPartPr/>
                <p14:nvPr/>
              </p14:nvContentPartPr>
              <p14:xfrm>
                <a:off x="10510493" y="412080"/>
                <a:ext cx="52920" cy="183240"/>
              </p14:xfrm>
            </p:contentPart>
          </mc:Choice>
          <mc:Fallback>
            <p:pic>
              <p:nvPicPr>
                <p:cNvPr id="101" name="Freihand 100">
                  <a:extLst>
                    <a:ext uri="{FF2B5EF4-FFF2-40B4-BE49-F238E27FC236}">
                      <a16:creationId xmlns:a16="http://schemas.microsoft.com/office/drawing/2014/main" id="{0FBB2772-BDD6-4A08-B7B2-4F38D1DD60AE}"/>
                    </a:ext>
                  </a:extLst>
                </p:cNvPr>
                <p:cNvPicPr/>
                <p:nvPr/>
              </p:nvPicPr>
              <p:blipFill>
                <a:blip r:embed="rId658"/>
                <a:stretch>
                  <a:fillRect/>
                </a:stretch>
              </p:blipFill>
              <p:spPr>
                <a:xfrm>
                  <a:off x="10506173" y="407760"/>
                  <a:ext cx="615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102" name="Freihand 101">
                  <a:extLst>
                    <a:ext uri="{FF2B5EF4-FFF2-40B4-BE49-F238E27FC236}">
                      <a16:creationId xmlns:a16="http://schemas.microsoft.com/office/drawing/2014/main" id="{0A205609-0147-4783-8893-0CEE6FFC1320}"/>
                    </a:ext>
                  </a:extLst>
                </p14:cNvPr>
                <p14:cNvContentPartPr/>
                <p14:nvPr/>
              </p14:nvContentPartPr>
              <p14:xfrm>
                <a:off x="10616333" y="434760"/>
                <a:ext cx="11520" cy="102600"/>
              </p14:xfrm>
            </p:contentPart>
          </mc:Choice>
          <mc:Fallback>
            <p:pic>
              <p:nvPicPr>
                <p:cNvPr id="102" name="Freihand 101">
                  <a:extLst>
                    <a:ext uri="{FF2B5EF4-FFF2-40B4-BE49-F238E27FC236}">
                      <a16:creationId xmlns:a16="http://schemas.microsoft.com/office/drawing/2014/main" id="{0A205609-0147-4783-8893-0CEE6FFC1320}"/>
                    </a:ext>
                  </a:extLst>
                </p:cNvPr>
                <p:cNvPicPr/>
                <p:nvPr/>
              </p:nvPicPr>
              <p:blipFill>
                <a:blip r:embed="rId660"/>
                <a:stretch>
                  <a:fillRect/>
                </a:stretch>
              </p:blipFill>
              <p:spPr>
                <a:xfrm>
                  <a:off x="10612013" y="430440"/>
                  <a:ext cx="201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103" name="Freihand 102">
                  <a:extLst>
                    <a:ext uri="{FF2B5EF4-FFF2-40B4-BE49-F238E27FC236}">
                      <a16:creationId xmlns:a16="http://schemas.microsoft.com/office/drawing/2014/main" id="{784E762C-56F9-42F8-BDE0-73F932CAFE86}"/>
                    </a:ext>
                  </a:extLst>
                </p14:cNvPr>
                <p14:cNvContentPartPr/>
                <p14:nvPr/>
              </p14:nvContentPartPr>
              <p14:xfrm>
                <a:off x="10568453" y="364560"/>
                <a:ext cx="97200" cy="85320"/>
              </p14:xfrm>
            </p:contentPart>
          </mc:Choice>
          <mc:Fallback>
            <p:pic>
              <p:nvPicPr>
                <p:cNvPr id="103" name="Freihand 102">
                  <a:extLst>
                    <a:ext uri="{FF2B5EF4-FFF2-40B4-BE49-F238E27FC236}">
                      <a16:creationId xmlns:a16="http://schemas.microsoft.com/office/drawing/2014/main" id="{784E762C-56F9-42F8-BDE0-73F932CAFE86}"/>
                    </a:ext>
                  </a:extLst>
                </p:cNvPr>
                <p:cNvPicPr/>
                <p:nvPr/>
              </p:nvPicPr>
              <p:blipFill>
                <a:blip r:embed="rId662"/>
                <a:stretch>
                  <a:fillRect/>
                </a:stretch>
              </p:blipFill>
              <p:spPr>
                <a:xfrm>
                  <a:off x="10564133" y="360240"/>
                  <a:ext cx="10584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105" name="Freihand 104">
                  <a:extLst>
                    <a:ext uri="{FF2B5EF4-FFF2-40B4-BE49-F238E27FC236}">
                      <a16:creationId xmlns:a16="http://schemas.microsoft.com/office/drawing/2014/main" id="{184799D2-5E3A-488A-BA58-B5BD77BE2856}"/>
                    </a:ext>
                  </a:extLst>
                </p14:cNvPr>
                <p14:cNvContentPartPr/>
                <p14:nvPr/>
              </p14:nvContentPartPr>
              <p14:xfrm>
                <a:off x="10725773" y="524040"/>
                <a:ext cx="107280" cy="11160"/>
              </p14:xfrm>
            </p:contentPart>
          </mc:Choice>
          <mc:Fallback>
            <p:pic>
              <p:nvPicPr>
                <p:cNvPr id="105" name="Freihand 104">
                  <a:extLst>
                    <a:ext uri="{FF2B5EF4-FFF2-40B4-BE49-F238E27FC236}">
                      <a16:creationId xmlns:a16="http://schemas.microsoft.com/office/drawing/2014/main" id="{184799D2-5E3A-488A-BA58-B5BD77BE2856}"/>
                    </a:ext>
                  </a:extLst>
                </p:cNvPr>
                <p:cNvPicPr/>
                <p:nvPr/>
              </p:nvPicPr>
              <p:blipFill>
                <a:blip r:embed="rId664"/>
                <a:stretch>
                  <a:fillRect/>
                </a:stretch>
              </p:blipFill>
              <p:spPr>
                <a:xfrm>
                  <a:off x="10721453" y="519720"/>
                  <a:ext cx="1159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106" name="Freihand 105">
                  <a:extLst>
                    <a:ext uri="{FF2B5EF4-FFF2-40B4-BE49-F238E27FC236}">
                      <a16:creationId xmlns:a16="http://schemas.microsoft.com/office/drawing/2014/main" id="{B44BC136-2302-4621-A2AF-835089A76B7D}"/>
                    </a:ext>
                  </a:extLst>
                </p14:cNvPr>
                <p14:cNvContentPartPr/>
                <p14:nvPr/>
              </p14:nvContentPartPr>
              <p14:xfrm>
                <a:off x="10873373" y="478680"/>
                <a:ext cx="82080" cy="106920"/>
              </p14:xfrm>
            </p:contentPart>
          </mc:Choice>
          <mc:Fallback>
            <p:pic>
              <p:nvPicPr>
                <p:cNvPr id="106" name="Freihand 105">
                  <a:extLst>
                    <a:ext uri="{FF2B5EF4-FFF2-40B4-BE49-F238E27FC236}">
                      <a16:creationId xmlns:a16="http://schemas.microsoft.com/office/drawing/2014/main" id="{B44BC136-2302-4621-A2AF-835089A76B7D}"/>
                    </a:ext>
                  </a:extLst>
                </p:cNvPr>
                <p:cNvPicPr/>
                <p:nvPr/>
              </p:nvPicPr>
              <p:blipFill>
                <a:blip r:embed="rId666"/>
                <a:stretch>
                  <a:fillRect/>
                </a:stretch>
              </p:blipFill>
              <p:spPr>
                <a:xfrm>
                  <a:off x="10869053" y="474360"/>
                  <a:ext cx="907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107" name="Freihand 106">
                  <a:extLst>
                    <a:ext uri="{FF2B5EF4-FFF2-40B4-BE49-F238E27FC236}">
                      <a16:creationId xmlns:a16="http://schemas.microsoft.com/office/drawing/2014/main" id="{81EB57D1-C8C6-45C0-A49B-DAE330356A76}"/>
                    </a:ext>
                  </a:extLst>
                </p14:cNvPr>
                <p14:cNvContentPartPr/>
                <p14:nvPr/>
              </p14:nvContentPartPr>
              <p14:xfrm>
                <a:off x="9592493" y="156840"/>
                <a:ext cx="132840" cy="146160"/>
              </p14:xfrm>
            </p:contentPart>
          </mc:Choice>
          <mc:Fallback>
            <p:pic>
              <p:nvPicPr>
                <p:cNvPr id="107" name="Freihand 106">
                  <a:extLst>
                    <a:ext uri="{FF2B5EF4-FFF2-40B4-BE49-F238E27FC236}">
                      <a16:creationId xmlns:a16="http://schemas.microsoft.com/office/drawing/2014/main" id="{81EB57D1-C8C6-45C0-A49B-DAE330356A76}"/>
                    </a:ext>
                  </a:extLst>
                </p:cNvPr>
                <p:cNvPicPr/>
                <p:nvPr/>
              </p:nvPicPr>
              <p:blipFill>
                <a:blip r:embed="rId668"/>
                <a:stretch>
                  <a:fillRect/>
                </a:stretch>
              </p:blipFill>
              <p:spPr>
                <a:xfrm>
                  <a:off x="9588173" y="152520"/>
                  <a:ext cx="1414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108" name="Freihand 107">
                  <a:extLst>
                    <a:ext uri="{FF2B5EF4-FFF2-40B4-BE49-F238E27FC236}">
                      <a16:creationId xmlns:a16="http://schemas.microsoft.com/office/drawing/2014/main" id="{D4CEBECE-1F22-46C6-B3F2-6A176F2C4060}"/>
                    </a:ext>
                  </a:extLst>
                </p14:cNvPr>
                <p14:cNvContentPartPr/>
                <p14:nvPr/>
              </p14:nvContentPartPr>
              <p14:xfrm>
                <a:off x="9790133" y="203640"/>
                <a:ext cx="126360" cy="79200"/>
              </p14:xfrm>
            </p:contentPart>
          </mc:Choice>
          <mc:Fallback>
            <p:pic>
              <p:nvPicPr>
                <p:cNvPr id="108" name="Freihand 107">
                  <a:extLst>
                    <a:ext uri="{FF2B5EF4-FFF2-40B4-BE49-F238E27FC236}">
                      <a16:creationId xmlns:a16="http://schemas.microsoft.com/office/drawing/2014/main" id="{D4CEBECE-1F22-46C6-B3F2-6A176F2C4060}"/>
                    </a:ext>
                  </a:extLst>
                </p:cNvPr>
                <p:cNvPicPr/>
                <p:nvPr/>
              </p:nvPicPr>
              <p:blipFill>
                <a:blip r:embed="rId670"/>
                <a:stretch>
                  <a:fillRect/>
                </a:stretch>
              </p:blipFill>
              <p:spPr>
                <a:xfrm>
                  <a:off x="9785813" y="199320"/>
                  <a:ext cx="1350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109" name="Freihand 108">
                  <a:extLst>
                    <a:ext uri="{FF2B5EF4-FFF2-40B4-BE49-F238E27FC236}">
                      <a16:creationId xmlns:a16="http://schemas.microsoft.com/office/drawing/2014/main" id="{87C8010E-29C6-4ADC-81AE-C77CAD742B43}"/>
                    </a:ext>
                  </a:extLst>
                </p14:cNvPr>
                <p14:cNvContentPartPr/>
                <p14:nvPr/>
              </p14:nvContentPartPr>
              <p14:xfrm>
                <a:off x="9942053" y="154680"/>
                <a:ext cx="360" cy="360"/>
              </p14:xfrm>
            </p:contentPart>
          </mc:Choice>
          <mc:Fallback>
            <p:pic>
              <p:nvPicPr>
                <p:cNvPr id="109" name="Freihand 108">
                  <a:extLst>
                    <a:ext uri="{FF2B5EF4-FFF2-40B4-BE49-F238E27FC236}">
                      <a16:creationId xmlns:a16="http://schemas.microsoft.com/office/drawing/2014/main" id="{87C8010E-29C6-4ADC-81AE-C77CAD742B43}"/>
                    </a:ext>
                  </a:extLst>
                </p:cNvPr>
                <p:cNvPicPr/>
                <p:nvPr/>
              </p:nvPicPr>
              <p:blipFill>
                <a:blip r:embed="rId50"/>
                <a:stretch>
                  <a:fillRect/>
                </a:stretch>
              </p:blipFill>
              <p:spPr>
                <a:xfrm>
                  <a:off x="9937733" y="1503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110" name="Freihand 109">
                  <a:extLst>
                    <a:ext uri="{FF2B5EF4-FFF2-40B4-BE49-F238E27FC236}">
                      <a16:creationId xmlns:a16="http://schemas.microsoft.com/office/drawing/2014/main" id="{9491DB6C-E2E3-465D-9E93-EF96EAFBCBC3}"/>
                    </a:ext>
                  </a:extLst>
                </p14:cNvPr>
                <p14:cNvContentPartPr/>
                <p14:nvPr/>
              </p14:nvContentPartPr>
              <p14:xfrm>
                <a:off x="9920093" y="99960"/>
                <a:ext cx="32760" cy="155160"/>
              </p14:xfrm>
            </p:contentPart>
          </mc:Choice>
          <mc:Fallback>
            <p:pic>
              <p:nvPicPr>
                <p:cNvPr id="110" name="Freihand 109">
                  <a:extLst>
                    <a:ext uri="{FF2B5EF4-FFF2-40B4-BE49-F238E27FC236}">
                      <a16:creationId xmlns:a16="http://schemas.microsoft.com/office/drawing/2014/main" id="{9491DB6C-E2E3-465D-9E93-EF96EAFBCBC3}"/>
                    </a:ext>
                  </a:extLst>
                </p:cNvPr>
                <p:cNvPicPr/>
                <p:nvPr/>
              </p:nvPicPr>
              <p:blipFill>
                <a:blip r:embed="rId673"/>
                <a:stretch>
                  <a:fillRect/>
                </a:stretch>
              </p:blipFill>
              <p:spPr>
                <a:xfrm>
                  <a:off x="9915773" y="95640"/>
                  <a:ext cx="414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111" name="Freihand 110">
                  <a:extLst>
                    <a:ext uri="{FF2B5EF4-FFF2-40B4-BE49-F238E27FC236}">
                      <a16:creationId xmlns:a16="http://schemas.microsoft.com/office/drawing/2014/main" id="{6B7F1CC5-8189-48E5-91DA-64283CF8FBE7}"/>
                    </a:ext>
                  </a:extLst>
                </p14:cNvPr>
                <p14:cNvContentPartPr/>
                <p14:nvPr/>
              </p14:nvContentPartPr>
              <p14:xfrm>
                <a:off x="9962573" y="137040"/>
                <a:ext cx="115560" cy="108720"/>
              </p14:xfrm>
            </p:contentPart>
          </mc:Choice>
          <mc:Fallback>
            <p:pic>
              <p:nvPicPr>
                <p:cNvPr id="111" name="Freihand 110">
                  <a:extLst>
                    <a:ext uri="{FF2B5EF4-FFF2-40B4-BE49-F238E27FC236}">
                      <a16:creationId xmlns:a16="http://schemas.microsoft.com/office/drawing/2014/main" id="{6B7F1CC5-8189-48E5-91DA-64283CF8FBE7}"/>
                    </a:ext>
                  </a:extLst>
                </p:cNvPr>
                <p:cNvPicPr/>
                <p:nvPr/>
              </p:nvPicPr>
              <p:blipFill>
                <a:blip r:embed="rId675"/>
                <a:stretch>
                  <a:fillRect/>
                </a:stretch>
              </p:blipFill>
              <p:spPr>
                <a:xfrm>
                  <a:off x="9958253" y="132720"/>
                  <a:ext cx="12420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112" name="Freihand 111">
                  <a:extLst>
                    <a:ext uri="{FF2B5EF4-FFF2-40B4-BE49-F238E27FC236}">
                      <a16:creationId xmlns:a16="http://schemas.microsoft.com/office/drawing/2014/main" id="{7D3A68B9-5993-4DD0-B28E-978F1A00D06A}"/>
                    </a:ext>
                  </a:extLst>
                </p14:cNvPr>
                <p14:cNvContentPartPr/>
                <p14:nvPr/>
              </p14:nvContentPartPr>
              <p14:xfrm>
                <a:off x="10102973" y="196440"/>
                <a:ext cx="170280" cy="41400"/>
              </p14:xfrm>
            </p:contentPart>
          </mc:Choice>
          <mc:Fallback>
            <p:pic>
              <p:nvPicPr>
                <p:cNvPr id="112" name="Freihand 111">
                  <a:extLst>
                    <a:ext uri="{FF2B5EF4-FFF2-40B4-BE49-F238E27FC236}">
                      <a16:creationId xmlns:a16="http://schemas.microsoft.com/office/drawing/2014/main" id="{7D3A68B9-5993-4DD0-B28E-978F1A00D06A}"/>
                    </a:ext>
                  </a:extLst>
                </p:cNvPr>
                <p:cNvPicPr/>
                <p:nvPr/>
              </p:nvPicPr>
              <p:blipFill>
                <a:blip r:embed="rId677"/>
                <a:stretch>
                  <a:fillRect/>
                </a:stretch>
              </p:blipFill>
              <p:spPr>
                <a:xfrm>
                  <a:off x="10098653" y="192120"/>
                  <a:ext cx="17892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113" name="Freihand 112">
                  <a:extLst>
                    <a:ext uri="{FF2B5EF4-FFF2-40B4-BE49-F238E27FC236}">
                      <a16:creationId xmlns:a16="http://schemas.microsoft.com/office/drawing/2014/main" id="{997B2580-F627-4555-B8CB-BAD52AE31701}"/>
                    </a:ext>
                  </a:extLst>
                </p14:cNvPr>
                <p14:cNvContentPartPr/>
                <p14:nvPr/>
              </p14:nvContentPartPr>
              <p14:xfrm>
                <a:off x="10265333" y="186360"/>
                <a:ext cx="139680" cy="38520"/>
              </p14:xfrm>
            </p:contentPart>
          </mc:Choice>
          <mc:Fallback>
            <p:pic>
              <p:nvPicPr>
                <p:cNvPr id="113" name="Freihand 112">
                  <a:extLst>
                    <a:ext uri="{FF2B5EF4-FFF2-40B4-BE49-F238E27FC236}">
                      <a16:creationId xmlns:a16="http://schemas.microsoft.com/office/drawing/2014/main" id="{997B2580-F627-4555-B8CB-BAD52AE31701}"/>
                    </a:ext>
                  </a:extLst>
                </p:cNvPr>
                <p:cNvPicPr/>
                <p:nvPr/>
              </p:nvPicPr>
              <p:blipFill>
                <a:blip r:embed="rId679"/>
                <a:stretch>
                  <a:fillRect/>
                </a:stretch>
              </p:blipFill>
              <p:spPr>
                <a:xfrm>
                  <a:off x="10261013" y="182040"/>
                  <a:ext cx="14832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114" name="Freihand 113">
                  <a:extLst>
                    <a:ext uri="{FF2B5EF4-FFF2-40B4-BE49-F238E27FC236}">
                      <a16:creationId xmlns:a16="http://schemas.microsoft.com/office/drawing/2014/main" id="{374F5DFA-CD42-458B-A965-DC302510AC74}"/>
                    </a:ext>
                  </a:extLst>
                </p14:cNvPr>
                <p14:cNvContentPartPr/>
                <p14:nvPr/>
              </p14:nvContentPartPr>
              <p14:xfrm>
                <a:off x="10408613" y="105720"/>
                <a:ext cx="71640" cy="98280"/>
              </p14:xfrm>
            </p:contentPart>
          </mc:Choice>
          <mc:Fallback>
            <p:pic>
              <p:nvPicPr>
                <p:cNvPr id="114" name="Freihand 113">
                  <a:extLst>
                    <a:ext uri="{FF2B5EF4-FFF2-40B4-BE49-F238E27FC236}">
                      <a16:creationId xmlns:a16="http://schemas.microsoft.com/office/drawing/2014/main" id="{374F5DFA-CD42-458B-A965-DC302510AC74}"/>
                    </a:ext>
                  </a:extLst>
                </p:cNvPr>
                <p:cNvPicPr/>
                <p:nvPr/>
              </p:nvPicPr>
              <p:blipFill>
                <a:blip r:embed="rId681"/>
                <a:stretch>
                  <a:fillRect/>
                </a:stretch>
              </p:blipFill>
              <p:spPr>
                <a:xfrm>
                  <a:off x="10404293" y="101400"/>
                  <a:ext cx="802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82">
              <p14:nvContentPartPr>
                <p14:cNvPr id="115" name="Freihand 114">
                  <a:extLst>
                    <a:ext uri="{FF2B5EF4-FFF2-40B4-BE49-F238E27FC236}">
                      <a16:creationId xmlns:a16="http://schemas.microsoft.com/office/drawing/2014/main" id="{70A7E2D7-0693-46BD-88AB-DA970FE8FFA8}"/>
                    </a:ext>
                  </a:extLst>
                </p14:cNvPr>
                <p14:cNvContentPartPr/>
                <p14:nvPr/>
              </p14:nvContentPartPr>
              <p14:xfrm>
                <a:off x="10470533" y="173760"/>
                <a:ext cx="54720" cy="28080"/>
              </p14:xfrm>
            </p:contentPart>
          </mc:Choice>
          <mc:Fallback>
            <p:pic>
              <p:nvPicPr>
                <p:cNvPr id="115" name="Freihand 114">
                  <a:extLst>
                    <a:ext uri="{FF2B5EF4-FFF2-40B4-BE49-F238E27FC236}">
                      <a16:creationId xmlns:a16="http://schemas.microsoft.com/office/drawing/2014/main" id="{70A7E2D7-0693-46BD-88AB-DA970FE8FFA8}"/>
                    </a:ext>
                  </a:extLst>
                </p:cNvPr>
                <p:cNvPicPr/>
                <p:nvPr/>
              </p:nvPicPr>
              <p:blipFill>
                <a:blip r:embed="rId683"/>
                <a:stretch>
                  <a:fillRect/>
                </a:stretch>
              </p:blipFill>
              <p:spPr>
                <a:xfrm>
                  <a:off x="10466213" y="169440"/>
                  <a:ext cx="6336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684">
              <p14:nvContentPartPr>
                <p14:cNvPr id="116" name="Freihand 115">
                  <a:extLst>
                    <a:ext uri="{FF2B5EF4-FFF2-40B4-BE49-F238E27FC236}">
                      <a16:creationId xmlns:a16="http://schemas.microsoft.com/office/drawing/2014/main" id="{42F20DAA-8D8C-4D11-ACDB-8D8D29DB7D12}"/>
                    </a:ext>
                  </a:extLst>
                </p14:cNvPr>
                <p14:cNvContentPartPr/>
                <p14:nvPr/>
              </p14:nvContentPartPr>
              <p14:xfrm>
                <a:off x="10510493" y="95640"/>
                <a:ext cx="53280" cy="106200"/>
              </p14:xfrm>
            </p:contentPart>
          </mc:Choice>
          <mc:Fallback>
            <p:pic>
              <p:nvPicPr>
                <p:cNvPr id="116" name="Freihand 115">
                  <a:extLst>
                    <a:ext uri="{FF2B5EF4-FFF2-40B4-BE49-F238E27FC236}">
                      <a16:creationId xmlns:a16="http://schemas.microsoft.com/office/drawing/2014/main" id="{42F20DAA-8D8C-4D11-ACDB-8D8D29DB7D12}"/>
                    </a:ext>
                  </a:extLst>
                </p:cNvPr>
                <p:cNvPicPr/>
                <p:nvPr/>
              </p:nvPicPr>
              <p:blipFill>
                <a:blip r:embed="rId685"/>
                <a:stretch>
                  <a:fillRect/>
                </a:stretch>
              </p:blipFill>
              <p:spPr>
                <a:xfrm>
                  <a:off x="10506173" y="91320"/>
                  <a:ext cx="619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86">
              <p14:nvContentPartPr>
                <p14:cNvPr id="117" name="Freihand 116">
                  <a:extLst>
                    <a:ext uri="{FF2B5EF4-FFF2-40B4-BE49-F238E27FC236}">
                      <a16:creationId xmlns:a16="http://schemas.microsoft.com/office/drawing/2014/main" id="{5EFECF4A-D4DA-496A-8489-433DF221B647}"/>
                    </a:ext>
                  </a:extLst>
                </p14:cNvPr>
                <p14:cNvContentPartPr/>
                <p14:nvPr/>
              </p14:nvContentPartPr>
              <p14:xfrm>
                <a:off x="11008013" y="609360"/>
                <a:ext cx="360" cy="360"/>
              </p14:xfrm>
            </p:contentPart>
          </mc:Choice>
          <mc:Fallback>
            <p:pic>
              <p:nvPicPr>
                <p:cNvPr id="117" name="Freihand 116">
                  <a:extLst>
                    <a:ext uri="{FF2B5EF4-FFF2-40B4-BE49-F238E27FC236}">
                      <a16:creationId xmlns:a16="http://schemas.microsoft.com/office/drawing/2014/main" id="{5EFECF4A-D4DA-496A-8489-433DF221B647}"/>
                    </a:ext>
                  </a:extLst>
                </p:cNvPr>
                <p:cNvPicPr/>
                <p:nvPr/>
              </p:nvPicPr>
              <p:blipFill>
                <a:blip r:embed="rId50"/>
                <a:stretch>
                  <a:fillRect/>
                </a:stretch>
              </p:blipFill>
              <p:spPr>
                <a:xfrm>
                  <a:off x="11003693" y="6050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118" name="Freihand 117">
                  <a:extLst>
                    <a:ext uri="{FF2B5EF4-FFF2-40B4-BE49-F238E27FC236}">
                      <a16:creationId xmlns:a16="http://schemas.microsoft.com/office/drawing/2014/main" id="{D47C12FA-BEC4-4DB1-8D23-6273CFBC216D}"/>
                    </a:ext>
                  </a:extLst>
                </p14:cNvPr>
                <p14:cNvContentPartPr/>
                <p14:nvPr/>
              </p14:nvContentPartPr>
              <p14:xfrm>
                <a:off x="11055173" y="391920"/>
                <a:ext cx="46080" cy="187920"/>
              </p14:xfrm>
            </p:contentPart>
          </mc:Choice>
          <mc:Fallback>
            <p:pic>
              <p:nvPicPr>
                <p:cNvPr id="118" name="Freihand 117">
                  <a:extLst>
                    <a:ext uri="{FF2B5EF4-FFF2-40B4-BE49-F238E27FC236}">
                      <a16:creationId xmlns:a16="http://schemas.microsoft.com/office/drawing/2014/main" id="{D47C12FA-BEC4-4DB1-8D23-6273CFBC216D}"/>
                    </a:ext>
                  </a:extLst>
                </p:cNvPr>
                <p:cNvPicPr/>
                <p:nvPr/>
              </p:nvPicPr>
              <p:blipFill>
                <a:blip r:embed="rId688"/>
                <a:stretch>
                  <a:fillRect/>
                </a:stretch>
              </p:blipFill>
              <p:spPr>
                <a:xfrm>
                  <a:off x="11050853" y="387600"/>
                  <a:ext cx="547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122" name="Freihand 121">
                  <a:extLst>
                    <a:ext uri="{FF2B5EF4-FFF2-40B4-BE49-F238E27FC236}">
                      <a16:creationId xmlns:a16="http://schemas.microsoft.com/office/drawing/2014/main" id="{F951331A-DB84-4D1E-8614-2279B3572C63}"/>
                    </a:ext>
                  </a:extLst>
                </p14:cNvPr>
                <p14:cNvContentPartPr/>
                <p14:nvPr/>
              </p14:nvContentPartPr>
              <p14:xfrm>
                <a:off x="11195213" y="439800"/>
                <a:ext cx="18000" cy="129960"/>
              </p14:xfrm>
            </p:contentPart>
          </mc:Choice>
          <mc:Fallback>
            <p:pic>
              <p:nvPicPr>
                <p:cNvPr id="122" name="Freihand 121">
                  <a:extLst>
                    <a:ext uri="{FF2B5EF4-FFF2-40B4-BE49-F238E27FC236}">
                      <a16:creationId xmlns:a16="http://schemas.microsoft.com/office/drawing/2014/main" id="{F951331A-DB84-4D1E-8614-2279B3572C63}"/>
                    </a:ext>
                  </a:extLst>
                </p:cNvPr>
                <p:cNvPicPr/>
                <p:nvPr/>
              </p:nvPicPr>
              <p:blipFill>
                <a:blip r:embed="rId690"/>
                <a:stretch>
                  <a:fillRect/>
                </a:stretch>
              </p:blipFill>
              <p:spPr>
                <a:xfrm>
                  <a:off x="11190893" y="435480"/>
                  <a:ext cx="2664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123" name="Freihand 122">
                  <a:extLst>
                    <a:ext uri="{FF2B5EF4-FFF2-40B4-BE49-F238E27FC236}">
                      <a16:creationId xmlns:a16="http://schemas.microsoft.com/office/drawing/2014/main" id="{A0321DBF-518C-4C8B-A9B5-0758D2CE540D}"/>
                    </a:ext>
                  </a:extLst>
                </p14:cNvPr>
                <p14:cNvContentPartPr/>
                <p14:nvPr/>
              </p14:nvContentPartPr>
              <p14:xfrm>
                <a:off x="11154173" y="336480"/>
                <a:ext cx="123480" cy="115200"/>
              </p14:xfrm>
            </p:contentPart>
          </mc:Choice>
          <mc:Fallback>
            <p:pic>
              <p:nvPicPr>
                <p:cNvPr id="123" name="Freihand 122">
                  <a:extLst>
                    <a:ext uri="{FF2B5EF4-FFF2-40B4-BE49-F238E27FC236}">
                      <a16:creationId xmlns:a16="http://schemas.microsoft.com/office/drawing/2014/main" id="{A0321DBF-518C-4C8B-A9B5-0758D2CE540D}"/>
                    </a:ext>
                  </a:extLst>
                </p:cNvPr>
                <p:cNvPicPr/>
                <p:nvPr/>
              </p:nvPicPr>
              <p:blipFill>
                <a:blip r:embed="rId692"/>
                <a:stretch>
                  <a:fillRect/>
                </a:stretch>
              </p:blipFill>
              <p:spPr>
                <a:xfrm>
                  <a:off x="11149853" y="332160"/>
                  <a:ext cx="13212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125" name="Freihand 124">
                  <a:extLst>
                    <a:ext uri="{FF2B5EF4-FFF2-40B4-BE49-F238E27FC236}">
                      <a16:creationId xmlns:a16="http://schemas.microsoft.com/office/drawing/2014/main" id="{3D6E4861-70BD-4B76-8B3A-C567B88D912A}"/>
                    </a:ext>
                  </a:extLst>
                </p14:cNvPr>
                <p14:cNvContentPartPr/>
                <p14:nvPr/>
              </p14:nvContentPartPr>
              <p14:xfrm>
                <a:off x="11138693" y="505680"/>
                <a:ext cx="437400" cy="401400"/>
              </p14:xfrm>
            </p:contentPart>
          </mc:Choice>
          <mc:Fallback>
            <p:pic>
              <p:nvPicPr>
                <p:cNvPr id="125" name="Freihand 124">
                  <a:extLst>
                    <a:ext uri="{FF2B5EF4-FFF2-40B4-BE49-F238E27FC236}">
                      <a16:creationId xmlns:a16="http://schemas.microsoft.com/office/drawing/2014/main" id="{3D6E4861-70BD-4B76-8B3A-C567B88D912A}"/>
                    </a:ext>
                  </a:extLst>
                </p:cNvPr>
                <p:cNvPicPr/>
                <p:nvPr/>
              </p:nvPicPr>
              <p:blipFill>
                <a:blip r:embed="rId694"/>
                <a:stretch>
                  <a:fillRect/>
                </a:stretch>
              </p:blipFill>
              <p:spPr>
                <a:xfrm>
                  <a:off x="11134373" y="501360"/>
                  <a:ext cx="446040" cy="41004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126" name="Freihand 125">
                  <a:extLst>
                    <a:ext uri="{FF2B5EF4-FFF2-40B4-BE49-F238E27FC236}">
                      <a16:creationId xmlns:a16="http://schemas.microsoft.com/office/drawing/2014/main" id="{9A3A5344-1635-4179-A500-07EDE1D4FE71}"/>
                    </a:ext>
                  </a:extLst>
                </p14:cNvPr>
                <p14:cNvContentPartPr/>
                <p14:nvPr/>
              </p14:nvContentPartPr>
              <p14:xfrm>
                <a:off x="10986053" y="795120"/>
                <a:ext cx="255600" cy="219240"/>
              </p14:xfrm>
            </p:contentPart>
          </mc:Choice>
          <mc:Fallback>
            <p:pic>
              <p:nvPicPr>
                <p:cNvPr id="126" name="Freihand 125">
                  <a:extLst>
                    <a:ext uri="{FF2B5EF4-FFF2-40B4-BE49-F238E27FC236}">
                      <a16:creationId xmlns:a16="http://schemas.microsoft.com/office/drawing/2014/main" id="{9A3A5344-1635-4179-A500-07EDE1D4FE71}"/>
                    </a:ext>
                  </a:extLst>
                </p:cNvPr>
                <p:cNvPicPr/>
                <p:nvPr/>
              </p:nvPicPr>
              <p:blipFill>
                <a:blip r:embed="rId696"/>
                <a:stretch>
                  <a:fillRect/>
                </a:stretch>
              </p:blipFill>
              <p:spPr>
                <a:xfrm>
                  <a:off x="10981733" y="790800"/>
                  <a:ext cx="26424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137" name="Freihand 136">
                  <a:extLst>
                    <a:ext uri="{FF2B5EF4-FFF2-40B4-BE49-F238E27FC236}">
                      <a16:creationId xmlns:a16="http://schemas.microsoft.com/office/drawing/2014/main" id="{9313815F-7B45-4EF8-8420-A7E3530A6685}"/>
                    </a:ext>
                  </a:extLst>
                </p14:cNvPr>
                <p14:cNvContentPartPr/>
                <p14:nvPr/>
              </p14:nvContentPartPr>
              <p14:xfrm>
                <a:off x="9832253" y="990240"/>
                <a:ext cx="256680" cy="49680"/>
              </p14:xfrm>
            </p:contentPart>
          </mc:Choice>
          <mc:Fallback>
            <p:pic>
              <p:nvPicPr>
                <p:cNvPr id="137" name="Freihand 136">
                  <a:extLst>
                    <a:ext uri="{FF2B5EF4-FFF2-40B4-BE49-F238E27FC236}">
                      <a16:creationId xmlns:a16="http://schemas.microsoft.com/office/drawing/2014/main" id="{9313815F-7B45-4EF8-8420-A7E3530A6685}"/>
                    </a:ext>
                  </a:extLst>
                </p:cNvPr>
                <p:cNvPicPr/>
                <p:nvPr/>
              </p:nvPicPr>
              <p:blipFill>
                <a:blip r:embed="rId698"/>
                <a:stretch>
                  <a:fillRect/>
                </a:stretch>
              </p:blipFill>
              <p:spPr>
                <a:xfrm>
                  <a:off x="9827933" y="985920"/>
                  <a:ext cx="26532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138" name="Freihand 137">
                  <a:extLst>
                    <a:ext uri="{FF2B5EF4-FFF2-40B4-BE49-F238E27FC236}">
                      <a16:creationId xmlns:a16="http://schemas.microsoft.com/office/drawing/2014/main" id="{455EF0E1-EB94-402B-847D-FAAEAE324FF1}"/>
                    </a:ext>
                  </a:extLst>
                </p14:cNvPr>
                <p14:cNvContentPartPr/>
                <p14:nvPr/>
              </p14:nvContentPartPr>
              <p14:xfrm>
                <a:off x="9604013" y="955680"/>
                <a:ext cx="293040" cy="167040"/>
              </p14:xfrm>
            </p:contentPart>
          </mc:Choice>
          <mc:Fallback>
            <p:pic>
              <p:nvPicPr>
                <p:cNvPr id="138" name="Freihand 137">
                  <a:extLst>
                    <a:ext uri="{FF2B5EF4-FFF2-40B4-BE49-F238E27FC236}">
                      <a16:creationId xmlns:a16="http://schemas.microsoft.com/office/drawing/2014/main" id="{455EF0E1-EB94-402B-847D-FAAEAE324FF1}"/>
                    </a:ext>
                  </a:extLst>
                </p:cNvPr>
                <p:cNvPicPr/>
                <p:nvPr/>
              </p:nvPicPr>
              <p:blipFill>
                <a:blip r:embed="rId700"/>
                <a:stretch>
                  <a:fillRect/>
                </a:stretch>
              </p:blipFill>
              <p:spPr>
                <a:xfrm>
                  <a:off x="9599693" y="951360"/>
                  <a:ext cx="3016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701">
              <p14:nvContentPartPr>
                <p14:cNvPr id="150" name="Freihand 149">
                  <a:extLst>
                    <a:ext uri="{FF2B5EF4-FFF2-40B4-BE49-F238E27FC236}">
                      <a16:creationId xmlns:a16="http://schemas.microsoft.com/office/drawing/2014/main" id="{7E39AE60-1DF0-4B65-8BD2-1E7F1FCDB1F0}"/>
                    </a:ext>
                  </a:extLst>
                </p14:cNvPr>
                <p14:cNvContentPartPr/>
                <p14:nvPr/>
              </p14:nvContentPartPr>
              <p14:xfrm>
                <a:off x="8536613" y="49200"/>
                <a:ext cx="277560" cy="264600"/>
              </p14:xfrm>
            </p:contentPart>
          </mc:Choice>
          <mc:Fallback>
            <p:pic>
              <p:nvPicPr>
                <p:cNvPr id="150" name="Freihand 149">
                  <a:extLst>
                    <a:ext uri="{FF2B5EF4-FFF2-40B4-BE49-F238E27FC236}">
                      <a16:creationId xmlns:a16="http://schemas.microsoft.com/office/drawing/2014/main" id="{7E39AE60-1DF0-4B65-8BD2-1E7F1FCDB1F0}"/>
                    </a:ext>
                  </a:extLst>
                </p:cNvPr>
                <p:cNvPicPr/>
                <p:nvPr/>
              </p:nvPicPr>
              <p:blipFill>
                <a:blip r:embed="rId702"/>
                <a:stretch>
                  <a:fillRect/>
                </a:stretch>
              </p:blipFill>
              <p:spPr>
                <a:xfrm>
                  <a:off x="8532293" y="44880"/>
                  <a:ext cx="286200" cy="273240"/>
                </a:xfrm>
                <a:prstGeom prst="rect">
                  <a:avLst/>
                </a:prstGeom>
              </p:spPr>
            </p:pic>
          </mc:Fallback>
        </mc:AlternateContent>
        <mc:AlternateContent xmlns:mc="http://schemas.openxmlformats.org/markup-compatibility/2006">
          <mc:Choice xmlns:p14="http://schemas.microsoft.com/office/powerpoint/2010/main" Requires="p14">
            <p:contentPart p14:bwMode="auto" r:id="rId703">
              <p14:nvContentPartPr>
                <p14:cNvPr id="140" name="Freihand 139">
                  <a:extLst>
                    <a:ext uri="{FF2B5EF4-FFF2-40B4-BE49-F238E27FC236}">
                      <a16:creationId xmlns:a16="http://schemas.microsoft.com/office/drawing/2014/main" id="{2C80173F-8FAE-4D31-B3CA-2E8164903989}"/>
                    </a:ext>
                  </a:extLst>
                </p14:cNvPr>
                <p14:cNvContentPartPr/>
                <p14:nvPr/>
              </p14:nvContentPartPr>
              <p14:xfrm>
                <a:off x="9122333" y="980880"/>
                <a:ext cx="77040" cy="99720"/>
              </p14:xfrm>
            </p:contentPart>
          </mc:Choice>
          <mc:Fallback>
            <p:pic>
              <p:nvPicPr>
                <p:cNvPr id="140" name="Freihand 139">
                  <a:extLst>
                    <a:ext uri="{FF2B5EF4-FFF2-40B4-BE49-F238E27FC236}">
                      <a16:creationId xmlns:a16="http://schemas.microsoft.com/office/drawing/2014/main" id="{2C80173F-8FAE-4D31-B3CA-2E8164903989}"/>
                    </a:ext>
                  </a:extLst>
                </p:cNvPr>
                <p:cNvPicPr/>
                <p:nvPr/>
              </p:nvPicPr>
              <p:blipFill>
                <a:blip r:embed="rId704"/>
                <a:stretch>
                  <a:fillRect/>
                </a:stretch>
              </p:blipFill>
              <p:spPr>
                <a:xfrm>
                  <a:off x="9118013" y="976560"/>
                  <a:ext cx="856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705">
              <p14:nvContentPartPr>
                <p14:cNvPr id="141" name="Freihand 140">
                  <a:extLst>
                    <a:ext uri="{FF2B5EF4-FFF2-40B4-BE49-F238E27FC236}">
                      <a16:creationId xmlns:a16="http://schemas.microsoft.com/office/drawing/2014/main" id="{E0FDAFC3-48E6-4B09-9F81-9E65CE1BB6B1}"/>
                    </a:ext>
                  </a:extLst>
                </p14:cNvPr>
                <p14:cNvContentPartPr/>
                <p14:nvPr/>
              </p14:nvContentPartPr>
              <p14:xfrm>
                <a:off x="9164813" y="1004640"/>
                <a:ext cx="83520" cy="226440"/>
              </p14:xfrm>
            </p:contentPart>
          </mc:Choice>
          <mc:Fallback>
            <p:pic>
              <p:nvPicPr>
                <p:cNvPr id="141" name="Freihand 140">
                  <a:extLst>
                    <a:ext uri="{FF2B5EF4-FFF2-40B4-BE49-F238E27FC236}">
                      <a16:creationId xmlns:a16="http://schemas.microsoft.com/office/drawing/2014/main" id="{E0FDAFC3-48E6-4B09-9F81-9E65CE1BB6B1}"/>
                    </a:ext>
                  </a:extLst>
                </p:cNvPr>
                <p:cNvPicPr/>
                <p:nvPr/>
              </p:nvPicPr>
              <p:blipFill>
                <a:blip r:embed="rId706"/>
                <a:stretch>
                  <a:fillRect/>
                </a:stretch>
              </p:blipFill>
              <p:spPr>
                <a:xfrm>
                  <a:off x="9160493" y="1000320"/>
                  <a:ext cx="9216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142" name="Freihand 141">
                  <a:extLst>
                    <a:ext uri="{FF2B5EF4-FFF2-40B4-BE49-F238E27FC236}">
                      <a16:creationId xmlns:a16="http://schemas.microsoft.com/office/drawing/2014/main" id="{A8F9713F-B459-45C7-A38B-36B5089B77B5}"/>
                    </a:ext>
                  </a:extLst>
                </p14:cNvPr>
                <p14:cNvContentPartPr/>
                <p14:nvPr/>
              </p14:nvContentPartPr>
              <p14:xfrm>
                <a:off x="9302333" y="952080"/>
                <a:ext cx="33120" cy="141840"/>
              </p14:xfrm>
            </p:contentPart>
          </mc:Choice>
          <mc:Fallback>
            <p:pic>
              <p:nvPicPr>
                <p:cNvPr id="142" name="Freihand 141">
                  <a:extLst>
                    <a:ext uri="{FF2B5EF4-FFF2-40B4-BE49-F238E27FC236}">
                      <a16:creationId xmlns:a16="http://schemas.microsoft.com/office/drawing/2014/main" id="{A8F9713F-B459-45C7-A38B-36B5089B77B5}"/>
                    </a:ext>
                  </a:extLst>
                </p:cNvPr>
                <p:cNvPicPr/>
                <p:nvPr/>
              </p:nvPicPr>
              <p:blipFill>
                <a:blip r:embed="rId708"/>
                <a:stretch>
                  <a:fillRect/>
                </a:stretch>
              </p:blipFill>
              <p:spPr>
                <a:xfrm>
                  <a:off x="9298013" y="947760"/>
                  <a:ext cx="4176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143" name="Freihand 142">
                  <a:extLst>
                    <a:ext uri="{FF2B5EF4-FFF2-40B4-BE49-F238E27FC236}">
                      <a16:creationId xmlns:a16="http://schemas.microsoft.com/office/drawing/2014/main" id="{3BE49FB5-79E9-44FA-9B8F-F476613D9D81}"/>
                    </a:ext>
                  </a:extLst>
                </p14:cNvPr>
                <p14:cNvContentPartPr/>
                <p14:nvPr/>
              </p14:nvContentPartPr>
              <p14:xfrm>
                <a:off x="9260573" y="1072320"/>
                <a:ext cx="135720" cy="122040"/>
              </p14:xfrm>
            </p:contentPart>
          </mc:Choice>
          <mc:Fallback>
            <p:pic>
              <p:nvPicPr>
                <p:cNvPr id="143" name="Freihand 142">
                  <a:extLst>
                    <a:ext uri="{FF2B5EF4-FFF2-40B4-BE49-F238E27FC236}">
                      <a16:creationId xmlns:a16="http://schemas.microsoft.com/office/drawing/2014/main" id="{3BE49FB5-79E9-44FA-9B8F-F476613D9D81}"/>
                    </a:ext>
                  </a:extLst>
                </p:cNvPr>
                <p:cNvPicPr/>
                <p:nvPr/>
              </p:nvPicPr>
              <p:blipFill>
                <a:blip r:embed="rId710"/>
                <a:stretch>
                  <a:fillRect/>
                </a:stretch>
              </p:blipFill>
              <p:spPr>
                <a:xfrm>
                  <a:off x="9256253" y="1068000"/>
                  <a:ext cx="1443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144" name="Freihand 143">
                  <a:extLst>
                    <a:ext uri="{FF2B5EF4-FFF2-40B4-BE49-F238E27FC236}">
                      <a16:creationId xmlns:a16="http://schemas.microsoft.com/office/drawing/2014/main" id="{F2BED3D6-AD1F-4DE5-AFB4-DF3355FC5250}"/>
                    </a:ext>
                  </a:extLst>
                </p14:cNvPr>
                <p14:cNvContentPartPr/>
                <p14:nvPr/>
              </p14:nvContentPartPr>
              <p14:xfrm>
                <a:off x="8854853" y="1359240"/>
                <a:ext cx="118080" cy="132840"/>
              </p14:xfrm>
            </p:contentPart>
          </mc:Choice>
          <mc:Fallback>
            <p:pic>
              <p:nvPicPr>
                <p:cNvPr id="144" name="Freihand 143">
                  <a:extLst>
                    <a:ext uri="{FF2B5EF4-FFF2-40B4-BE49-F238E27FC236}">
                      <a16:creationId xmlns:a16="http://schemas.microsoft.com/office/drawing/2014/main" id="{F2BED3D6-AD1F-4DE5-AFB4-DF3355FC5250}"/>
                    </a:ext>
                  </a:extLst>
                </p:cNvPr>
                <p:cNvPicPr/>
                <p:nvPr/>
              </p:nvPicPr>
              <p:blipFill>
                <a:blip r:embed="rId712"/>
                <a:stretch>
                  <a:fillRect/>
                </a:stretch>
              </p:blipFill>
              <p:spPr>
                <a:xfrm>
                  <a:off x="8850533" y="1354920"/>
                  <a:ext cx="1267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145" name="Freihand 144">
                  <a:extLst>
                    <a:ext uri="{FF2B5EF4-FFF2-40B4-BE49-F238E27FC236}">
                      <a16:creationId xmlns:a16="http://schemas.microsoft.com/office/drawing/2014/main" id="{40B16E03-12CB-4D39-AF37-17271233E06C}"/>
                    </a:ext>
                  </a:extLst>
                </p14:cNvPr>
                <p14:cNvContentPartPr/>
                <p14:nvPr/>
              </p14:nvContentPartPr>
              <p14:xfrm>
                <a:off x="9045293" y="1388040"/>
                <a:ext cx="23040" cy="94680"/>
              </p14:xfrm>
            </p:contentPart>
          </mc:Choice>
          <mc:Fallback>
            <p:pic>
              <p:nvPicPr>
                <p:cNvPr id="145" name="Freihand 144">
                  <a:extLst>
                    <a:ext uri="{FF2B5EF4-FFF2-40B4-BE49-F238E27FC236}">
                      <a16:creationId xmlns:a16="http://schemas.microsoft.com/office/drawing/2014/main" id="{40B16E03-12CB-4D39-AF37-17271233E06C}"/>
                    </a:ext>
                  </a:extLst>
                </p:cNvPr>
                <p:cNvPicPr/>
                <p:nvPr/>
              </p:nvPicPr>
              <p:blipFill>
                <a:blip r:embed="rId714"/>
                <a:stretch>
                  <a:fillRect/>
                </a:stretch>
              </p:blipFill>
              <p:spPr>
                <a:xfrm>
                  <a:off x="9040973" y="1383720"/>
                  <a:ext cx="316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715">
              <p14:nvContentPartPr>
                <p14:cNvPr id="146" name="Freihand 145">
                  <a:extLst>
                    <a:ext uri="{FF2B5EF4-FFF2-40B4-BE49-F238E27FC236}">
                      <a16:creationId xmlns:a16="http://schemas.microsoft.com/office/drawing/2014/main" id="{93494384-772F-4352-B89B-4E543A24E5EE}"/>
                    </a:ext>
                  </a:extLst>
                </p14:cNvPr>
                <p14:cNvContentPartPr/>
                <p14:nvPr/>
              </p14:nvContentPartPr>
              <p14:xfrm>
                <a:off x="9008933" y="1430880"/>
                <a:ext cx="108360" cy="5040"/>
              </p14:xfrm>
            </p:contentPart>
          </mc:Choice>
          <mc:Fallback>
            <p:pic>
              <p:nvPicPr>
                <p:cNvPr id="146" name="Freihand 145">
                  <a:extLst>
                    <a:ext uri="{FF2B5EF4-FFF2-40B4-BE49-F238E27FC236}">
                      <a16:creationId xmlns:a16="http://schemas.microsoft.com/office/drawing/2014/main" id="{93494384-772F-4352-B89B-4E543A24E5EE}"/>
                    </a:ext>
                  </a:extLst>
                </p:cNvPr>
                <p:cNvPicPr/>
                <p:nvPr/>
              </p:nvPicPr>
              <p:blipFill>
                <a:blip r:embed="rId716"/>
                <a:stretch>
                  <a:fillRect/>
                </a:stretch>
              </p:blipFill>
              <p:spPr>
                <a:xfrm>
                  <a:off x="9004613" y="1426560"/>
                  <a:ext cx="11700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147" name="Freihand 146">
                  <a:extLst>
                    <a:ext uri="{FF2B5EF4-FFF2-40B4-BE49-F238E27FC236}">
                      <a16:creationId xmlns:a16="http://schemas.microsoft.com/office/drawing/2014/main" id="{712B986B-0A40-4790-9A2C-1CEE378C0363}"/>
                    </a:ext>
                  </a:extLst>
                </p14:cNvPr>
                <p14:cNvContentPartPr/>
                <p14:nvPr/>
              </p14:nvContentPartPr>
              <p14:xfrm>
                <a:off x="9133493" y="1346640"/>
                <a:ext cx="113040" cy="133200"/>
              </p14:xfrm>
            </p:contentPart>
          </mc:Choice>
          <mc:Fallback>
            <p:pic>
              <p:nvPicPr>
                <p:cNvPr id="147" name="Freihand 146">
                  <a:extLst>
                    <a:ext uri="{FF2B5EF4-FFF2-40B4-BE49-F238E27FC236}">
                      <a16:creationId xmlns:a16="http://schemas.microsoft.com/office/drawing/2014/main" id="{712B986B-0A40-4790-9A2C-1CEE378C0363}"/>
                    </a:ext>
                  </a:extLst>
                </p:cNvPr>
                <p:cNvPicPr/>
                <p:nvPr/>
              </p:nvPicPr>
              <p:blipFill>
                <a:blip r:embed="rId718"/>
                <a:stretch>
                  <a:fillRect/>
                </a:stretch>
              </p:blipFill>
              <p:spPr>
                <a:xfrm>
                  <a:off x="9129173" y="1342320"/>
                  <a:ext cx="1216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719">
              <p14:nvContentPartPr>
                <p14:cNvPr id="148" name="Freihand 147">
                  <a:extLst>
                    <a:ext uri="{FF2B5EF4-FFF2-40B4-BE49-F238E27FC236}">
                      <a16:creationId xmlns:a16="http://schemas.microsoft.com/office/drawing/2014/main" id="{853994A3-6FA0-4A9F-91F1-76971FFC402E}"/>
                    </a:ext>
                  </a:extLst>
                </p14:cNvPr>
                <p14:cNvContentPartPr/>
                <p14:nvPr/>
              </p14:nvContentPartPr>
              <p14:xfrm>
                <a:off x="9091733" y="1318920"/>
                <a:ext cx="171000" cy="24120"/>
              </p14:xfrm>
            </p:contentPart>
          </mc:Choice>
          <mc:Fallback>
            <p:pic>
              <p:nvPicPr>
                <p:cNvPr id="148" name="Freihand 147">
                  <a:extLst>
                    <a:ext uri="{FF2B5EF4-FFF2-40B4-BE49-F238E27FC236}">
                      <a16:creationId xmlns:a16="http://schemas.microsoft.com/office/drawing/2014/main" id="{853994A3-6FA0-4A9F-91F1-76971FFC402E}"/>
                    </a:ext>
                  </a:extLst>
                </p:cNvPr>
                <p:cNvPicPr/>
                <p:nvPr/>
              </p:nvPicPr>
              <p:blipFill>
                <a:blip r:embed="rId720"/>
                <a:stretch>
                  <a:fillRect/>
                </a:stretch>
              </p:blipFill>
              <p:spPr>
                <a:xfrm>
                  <a:off x="9087413" y="1314600"/>
                  <a:ext cx="1796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721">
              <p14:nvContentPartPr>
                <p14:cNvPr id="149" name="Freihand 148">
                  <a:extLst>
                    <a:ext uri="{FF2B5EF4-FFF2-40B4-BE49-F238E27FC236}">
                      <a16:creationId xmlns:a16="http://schemas.microsoft.com/office/drawing/2014/main" id="{09344428-C5C1-4F8D-846E-209F7FF6A4DC}"/>
                    </a:ext>
                  </a:extLst>
                </p14:cNvPr>
                <p14:cNvContentPartPr/>
                <p14:nvPr/>
              </p14:nvContentPartPr>
              <p14:xfrm>
                <a:off x="9057893" y="1259880"/>
                <a:ext cx="306360" cy="305640"/>
              </p14:xfrm>
            </p:contentPart>
          </mc:Choice>
          <mc:Fallback>
            <p:pic>
              <p:nvPicPr>
                <p:cNvPr id="149" name="Freihand 148">
                  <a:extLst>
                    <a:ext uri="{FF2B5EF4-FFF2-40B4-BE49-F238E27FC236}">
                      <a16:creationId xmlns:a16="http://schemas.microsoft.com/office/drawing/2014/main" id="{09344428-C5C1-4F8D-846E-209F7FF6A4DC}"/>
                    </a:ext>
                  </a:extLst>
                </p:cNvPr>
                <p:cNvPicPr/>
                <p:nvPr/>
              </p:nvPicPr>
              <p:blipFill>
                <a:blip r:embed="rId722"/>
                <a:stretch>
                  <a:fillRect/>
                </a:stretch>
              </p:blipFill>
              <p:spPr>
                <a:xfrm>
                  <a:off x="9053573" y="1255560"/>
                  <a:ext cx="31500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723">
              <p14:nvContentPartPr>
                <p14:cNvPr id="152" name="Freihand 151">
                  <a:extLst>
                    <a:ext uri="{FF2B5EF4-FFF2-40B4-BE49-F238E27FC236}">
                      <a16:creationId xmlns:a16="http://schemas.microsoft.com/office/drawing/2014/main" id="{3B5BDD8D-0736-486F-9A82-1B282FFA0A0A}"/>
                    </a:ext>
                  </a:extLst>
                </p14:cNvPr>
                <p14:cNvContentPartPr/>
                <p14:nvPr/>
              </p14:nvContentPartPr>
              <p14:xfrm>
                <a:off x="9435173" y="1345560"/>
                <a:ext cx="10440" cy="115920"/>
              </p14:xfrm>
            </p:contentPart>
          </mc:Choice>
          <mc:Fallback>
            <p:pic>
              <p:nvPicPr>
                <p:cNvPr id="152" name="Freihand 151">
                  <a:extLst>
                    <a:ext uri="{FF2B5EF4-FFF2-40B4-BE49-F238E27FC236}">
                      <a16:creationId xmlns:a16="http://schemas.microsoft.com/office/drawing/2014/main" id="{3B5BDD8D-0736-486F-9A82-1B282FFA0A0A}"/>
                    </a:ext>
                  </a:extLst>
                </p:cNvPr>
                <p:cNvPicPr/>
                <p:nvPr/>
              </p:nvPicPr>
              <p:blipFill>
                <a:blip r:embed="rId724"/>
                <a:stretch>
                  <a:fillRect/>
                </a:stretch>
              </p:blipFill>
              <p:spPr>
                <a:xfrm>
                  <a:off x="9430853" y="1341240"/>
                  <a:ext cx="190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153" name="Freihand 152">
                  <a:extLst>
                    <a:ext uri="{FF2B5EF4-FFF2-40B4-BE49-F238E27FC236}">
                      <a16:creationId xmlns:a16="http://schemas.microsoft.com/office/drawing/2014/main" id="{B2F74D96-192D-4C03-8FB5-30006FFDCDE0}"/>
                    </a:ext>
                  </a:extLst>
                </p14:cNvPr>
                <p14:cNvContentPartPr/>
                <p14:nvPr/>
              </p14:nvContentPartPr>
              <p14:xfrm>
                <a:off x="9408533" y="1393440"/>
                <a:ext cx="91440" cy="25560"/>
              </p14:xfrm>
            </p:contentPart>
          </mc:Choice>
          <mc:Fallback>
            <p:pic>
              <p:nvPicPr>
                <p:cNvPr id="153" name="Freihand 152">
                  <a:extLst>
                    <a:ext uri="{FF2B5EF4-FFF2-40B4-BE49-F238E27FC236}">
                      <a16:creationId xmlns:a16="http://schemas.microsoft.com/office/drawing/2014/main" id="{B2F74D96-192D-4C03-8FB5-30006FFDCDE0}"/>
                    </a:ext>
                  </a:extLst>
                </p:cNvPr>
                <p:cNvPicPr/>
                <p:nvPr/>
              </p:nvPicPr>
              <p:blipFill>
                <a:blip r:embed="rId726"/>
                <a:stretch>
                  <a:fillRect/>
                </a:stretch>
              </p:blipFill>
              <p:spPr>
                <a:xfrm>
                  <a:off x="9404213" y="1389120"/>
                  <a:ext cx="1000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727">
              <p14:nvContentPartPr>
                <p14:cNvPr id="155" name="Freihand 154">
                  <a:extLst>
                    <a:ext uri="{FF2B5EF4-FFF2-40B4-BE49-F238E27FC236}">
                      <a16:creationId xmlns:a16="http://schemas.microsoft.com/office/drawing/2014/main" id="{28043436-8029-4F47-8265-C9A345CD3E20}"/>
                    </a:ext>
                  </a:extLst>
                </p14:cNvPr>
                <p14:cNvContentPartPr/>
                <p14:nvPr/>
              </p14:nvContentPartPr>
              <p14:xfrm>
                <a:off x="9511133" y="1302360"/>
                <a:ext cx="141120" cy="205200"/>
              </p14:xfrm>
            </p:contentPart>
          </mc:Choice>
          <mc:Fallback>
            <p:pic>
              <p:nvPicPr>
                <p:cNvPr id="155" name="Freihand 154">
                  <a:extLst>
                    <a:ext uri="{FF2B5EF4-FFF2-40B4-BE49-F238E27FC236}">
                      <a16:creationId xmlns:a16="http://schemas.microsoft.com/office/drawing/2014/main" id="{28043436-8029-4F47-8265-C9A345CD3E20}"/>
                    </a:ext>
                  </a:extLst>
                </p:cNvPr>
                <p:cNvPicPr/>
                <p:nvPr/>
              </p:nvPicPr>
              <p:blipFill>
                <a:blip r:embed="rId728"/>
                <a:stretch>
                  <a:fillRect/>
                </a:stretch>
              </p:blipFill>
              <p:spPr>
                <a:xfrm>
                  <a:off x="9506813" y="1298040"/>
                  <a:ext cx="14976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729">
              <p14:nvContentPartPr>
                <p14:cNvPr id="157" name="Freihand 156">
                  <a:extLst>
                    <a:ext uri="{FF2B5EF4-FFF2-40B4-BE49-F238E27FC236}">
                      <a16:creationId xmlns:a16="http://schemas.microsoft.com/office/drawing/2014/main" id="{D1075857-A844-45BA-9047-59EDE5196814}"/>
                    </a:ext>
                  </a:extLst>
                </p14:cNvPr>
                <p14:cNvContentPartPr/>
                <p14:nvPr/>
              </p14:nvContentPartPr>
              <p14:xfrm>
                <a:off x="8713373" y="1710960"/>
                <a:ext cx="82800" cy="113040"/>
              </p14:xfrm>
            </p:contentPart>
          </mc:Choice>
          <mc:Fallback>
            <p:pic>
              <p:nvPicPr>
                <p:cNvPr id="157" name="Freihand 156">
                  <a:extLst>
                    <a:ext uri="{FF2B5EF4-FFF2-40B4-BE49-F238E27FC236}">
                      <a16:creationId xmlns:a16="http://schemas.microsoft.com/office/drawing/2014/main" id="{D1075857-A844-45BA-9047-59EDE5196814}"/>
                    </a:ext>
                  </a:extLst>
                </p:cNvPr>
                <p:cNvPicPr/>
                <p:nvPr/>
              </p:nvPicPr>
              <p:blipFill>
                <a:blip r:embed="rId730"/>
                <a:stretch>
                  <a:fillRect/>
                </a:stretch>
              </p:blipFill>
              <p:spPr>
                <a:xfrm>
                  <a:off x="8709053" y="1706640"/>
                  <a:ext cx="914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731">
              <p14:nvContentPartPr>
                <p14:cNvPr id="158" name="Freihand 157">
                  <a:extLst>
                    <a:ext uri="{FF2B5EF4-FFF2-40B4-BE49-F238E27FC236}">
                      <a16:creationId xmlns:a16="http://schemas.microsoft.com/office/drawing/2014/main" id="{86A3ED36-DA82-4063-A50D-57D0DE02C0A1}"/>
                    </a:ext>
                  </a:extLst>
                </p14:cNvPr>
                <p14:cNvContentPartPr/>
                <p14:nvPr/>
              </p14:nvContentPartPr>
              <p14:xfrm>
                <a:off x="8817773" y="1631040"/>
                <a:ext cx="74160" cy="192960"/>
              </p14:xfrm>
            </p:contentPart>
          </mc:Choice>
          <mc:Fallback>
            <p:pic>
              <p:nvPicPr>
                <p:cNvPr id="158" name="Freihand 157">
                  <a:extLst>
                    <a:ext uri="{FF2B5EF4-FFF2-40B4-BE49-F238E27FC236}">
                      <a16:creationId xmlns:a16="http://schemas.microsoft.com/office/drawing/2014/main" id="{86A3ED36-DA82-4063-A50D-57D0DE02C0A1}"/>
                    </a:ext>
                  </a:extLst>
                </p:cNvPr>
                <p:cNvPicPr/>
                <p:nvPr/>
              </p:nvPicPr>
              <p:blipFill>
                <a:blip r:embed="rId732"/>
                <a:stretch>
                  <a:fillRect/>
                </a:stretch>
              </p:blipFill>
              <p:spPr>
                <a:xfrm>
                  <a:off x="8813453" y="1626720"/>
                  <a:ext cx="8280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733">
              <p14:nvContentPartPr>
                <p14:cNvPr id="159" name="Freihand 158">
                  <a:extLst>
                    <a:ext uri="{FF2B5EF4-FFF2-40B4-BE49-F238E27FC236}">
                      <a16:creationId xmlns:a16="http://schemas.microsoft.com/office/drawing/2014/main" id="{398FC300-7009-46CD-904B-0B52532D4985}"/>
                    </a:ext>
                  </a:extLst>
                </p14:cNvPr>
                <p14:cNvContentPartPr/>
                <p14:nvPr/>
              </p14:nvContentPartPr>
              <p14:xfrm>
                <a:off x="8901653" y="1730400"/>
                <a:ext cx="177840" cy="59040"/>
              </p14:xfrm>
            </p:contentPart>
          </mc:Choice>
          <mc:Fallback>
            <p:pic>
              <p:nvPicPr>
                <p:cNvPr id="159" name="Freihand 158">
                  <a:extLst>
                    <a:ext uri="{FF2B5EF4-FFF2-40B4-BE49-F238E27FC236}">
                      <a16:creationId xmlns:a16="http://schemas.microsoft.com/office/drawing/2014/main" id="{398FC300-7009-46CD-904B-0B52532D4985}"/>
                    </a:ext>
                  </a:extLst>
                </p:cNvPr>
                <p:cNvPicPr/>
                <p:nvPr/>
              </p:nvPicPr>
              <p:blipFill>
                <a:blip r:embed="rId734"/>
                <a:stretch>
                  <a:fillRect/>
                </a:stretch>
              </p:blipFill>
              <p:spPr>
                <a:xfrm>
                  <a:off x="8897333" y="1726080"/>
                  <a:ext cx="1864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735">
              <p14:nvContentPartPr>
                <p14:cNvPr id="161" name="Freihand 160">
                  <a:extLst>
                    <a:ext uri="{FF2B5EF4-FFF2-40B4-BE49-F238E27FC236}">
                      <a16:creationId xmlns:a16="http://schemas.microsoft.com/office/drawing/2014/main" id="{B59F17C8-E1D5-4F62-BA75-2E757CFE4315}"/>
                    </a:ext>
                  </a:extLst>
                </p14:cNvPr>
                <p14:cNvContentPartPr/>
                <p14:nvPr/>
              </p14:nvContentPartPr>
              <p14:xfrm>
                <a:off x="9174893" y="1658400"/>
                <a:ext cx="139320" cy="134280"/>
              </p14:xfrm>
            </p:contentPart>
          </mc:Choice>
          <mc:Fallback>
            <p:pic>
              <p:nvPicPr>
                <p:cNvPr id="161" name="Freihand 160">
                  <a:extLst>
                    <a:ext uri="{FF2B5EF4-FFF2-40B4-BE49-F238E27FC236}">
                      <a16:creationId xmlns:a16="http://schemas.microsoft.com/office/drawing/2014/main" id="{B59F17C8-E1D5-4F62-BA75-2E757CFE4315}"/>
                    </a:ext>
                  </a:extLst>
                </p:cNvPr>
                <p:cNvPicPr/>
                <p:nvPr/>
              </p:nvPicPr>
              <p:blipFill>
                <a:blip r:embed="rId736"/>
                <a:stretch>
                  <a:fillRect/>
                </a:stretch>
              </p:blipFill>
              <p:spPr>
                <a:xfrm>
                  <a:off x="9170573" y="1654080"/>
                  <a:ext cx="1479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737">
              <p14:nvContentPartPr>
                <p14:cNvPr id="162" name="Freihand 161">
                  <a:extLst>
                    <a:ext uri="{FF2B5EF4-FFF2-40B4-BE49-F238E27FC236}">
                      <a16:creationId xmlns:a16="http://schemas.microsoft.com/office/drawing/2014/main" id="{3967C6E9-ED87-4CD9-B01B-6128E0B18D27}"/>
                    </a:ext>
                  </a:extLst>
                </p14:cNvPr>
                <p14:cNvContentPartPr/>
                <p14:nvPr/>
              </p14:nvContentPartPr>
              <p14:xfrm>
                <a:off x="9280733" y="1680720"/>
                <a:ext cx="108360" cy="113400"/>
              </p14:xfrm>
            </p:contentPart>
          </mc:Choice>
          <mc:Fallback>
            <p:pic>
              <p:nvPicPr>
                <p:cNvPr id="162" name="Freihand 161">
                  <a:extLst>
                    <a:ext uri="{FF2B5EF4-FFF2-40B4-BE49-F238E27FC236}">
                      <a16:creationId xmlns:a16="http://schemas.microsoft.com/office/drawing/2014/main" id="{3967C6E9-ED87-4CD9-B01B-6128E0B18D27}"/>
                    </a:ext>
                  </a:extLst>
                </p:cNvPr>
                <p:cNvPicPr/>
                <p:nvPr/>
              </p:nvPicPr>
              <p:blipFill>
                <a:blip r:embed="rId738"/>
                <a:stretch>
                  <a:fillRect/>
                </a:stretch>
              </p:blipFill>
              <p:spPr>
                <a:xfrm>
                  <a:off x="9276413" y="1676400"/>
                  <a:ext cx="11700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739">
              <p14:nvContentPartPr>
                <p14:cNvPr id="163" name="Freihand 162">
                  <a:extLst>
                    <a:ext uri="{FF2B5EF4-FFF2-40B4-BE49-F238E27FC236}">
                      <a16:creationId xmlns:a16="http://schemas.microsoft.com/office/drawing/2014/main" id="{97FBD87F-C2AE-4054-8344-AD0AC4E32B55}"/>
                    </a:ext>
                  </a:extLst>
                </p14:cNvPr>
                <p14:cNvContentPartPr/>
                <p14:nvPr/>
              </p14:nvContentPartPr>
              <p14:xfrm>
                <a:off x="9408893" y="1662720"/>
                <a:ext cx="105120" cy="129960"/>
              </p14:xfrm>
            </p:contentPart>
          </mc:Choice>
          <mc:Fallback>
            <p:pic>
              <p:nvPicPr>
                <p:cNvPr id="163" name="Freihand 162">
                  <a:extLst>
                    <a:ext uri="{FF2B5EF4-FFF2-40B4-BE49-F238E27FC236}">
                      <a16:creationId xmlns:a16="http://schemas.microsoft.com/office/drawing/2014/main" id="{97FBD87F-C2AE-4054-8344-AD0AC4E32B55}"/>
                    </a:ext>
                  </a:extLst>
                </p:cNvPr>
                <p:cNvPicPr/>
                <p:nvPr/>
              </p:nvPicPr>
              <p:blipFill>
                <a:blip r:embed="rId740"/>
                <a:stretch>
                  <a:fillRect/>
                </a:stretch>
              </p:blipFill>
              <p:spPr>
                <a:xfrm>
                  <a:off x="9404573" y="1658400"/>
                  <a:ext cx="1137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741">
              <p14:nvContentPartPr>
                <p14:cNvPr id="165" name="Freihand 164">
                  <a:extLst>
                    <a:ext uri="{FF2B5EF4-FFF2-40B4-BE49-F238E27FC236}">
                      <a16:creationId xmlns:a16="http://schemas.microsoft.com/office/drawing/2014/main" id="{A64ED1CF-6F76-4697-9577-0B9EB2B8D31F}"/>
                    </a:ext>
                  </a:extLst>
                </p14:cNvPr>
                <p14:cNvContentPartPr/>
                <p14:nvPr/>
              </p14:nvContentPartPr>
              <p14:xfrm>
                <a:off x="9615173" y="1659120"/>
                <a:ext cx="73080" cy="117360"/>
              </p14:xfrm>
            </p:contentPart>
          </mc:Choice>
          <mc:Fallback>
            <p:pic>
              <p:nvPicPr>
                <p:cNvPr id="165" name="Freihand 164">
                  <a:extLst>
                    <a:ext uri="{FF2B5EF4-FFF2-40B4-BE49-F238E27FC236}">
                      <a16:creationId xmlns:a16="http://schemas.microsoft.com/office/drawing/2014/main" id="{A64ED1CF-6F76-4697-9577-0B9EB2B8D31F}"/>
                    </a:ext>
                  </a:extLst>
                </p:cNvPr>
                <p:cNvPicPr/>
                <p:nvPr/>
              </p:nvPicPr>
              <p:blipFill>
                <a:blip r:embed="rId742"/>
                <a:stretch>
                  <a:fillRect/>
                </a:stretch>
              </p:blipFill>
              <p:spPr>
                <a:xfrm>
                  <a:off x="9610853" y="1654800"/>
                  <a:ext cx="817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743">
              <p14:nvContentPartPr>
                <p14:cNvPr id="166" name="Freihand 165">
                  <a:extLst>
                    <a:ext uri="{FF2B5EF4-FFF2-40B4-BE49-F238E27FC236}">
                      <a16:creationId xmlns:a16="http://schemas.microsoft.com/office/drawing/2014/main" id="{3913216F-1A12-4C58-992D-5D9F2F666F02}"/>
                    </a:ext>
                  </a:extLst>
                </p14:cNvPr>
                <p14:cNvContentPartPr/>
                <p14:nvPr/>
              </p14:nvContentPartPr>
              <p14:xfrm>
                <a:off x="9737213" y="1659480"/>
                <a:ext cx="150480" cy="74160"/>
              </p14:xfrm>
            </p:contentPart>
          </mc:Choice>
          <mc:Fallback>
            <p:pic>
              <p:nvPicPr>
                <p:cNvPr id="166" name="Freihand 165">
                  <a:extLst>
                    <a:ext uri="{FF2B5EF4-FFF2-40B4-BE49-F238E27FC236}">
                      <a16:creationId xmlns:a16="http://schemas.microsoft.com/office/drawing/2014/main" id="{3913216F-1A12-4C58-992D-5D9F2F666F02}"/>
                    </a:ext>
                  </a:extLst>
                </p:cNvPr>
                <p:cNvPicPr/>
                <p:nvPr/>
              </p:nvPicPr>
              <p:blipFill>
                <a:blip r:embed="rId744"/>
                <a:stretch>
                  <a:fillRect/>
                </a:stretch>
              </p:blipFill>
              <p:spPr>
                <a:xfrm>
                  <a:off x="9732893" y="1655160"/>
                  <a:ext cx="15912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745">
              <p14:nvContentPartPr>
                <p14:cNvPr id="167" name="Freihand 166">
                  <a:extLst>
                    <a:ext uri="{FF2B5EF4-FFF2-40B4-BE49-F238E27FC236}">
                      <a16:creationId xmlns:a16="http://schemas.microsoft.com/office/drawing/2014/main" id="{FF568DBE-599F-4A63-9FC5-259BA60336AE}"/>
                    </a:ext>
                  </a:extLst>
                </p14:cNvPr>
                <p14:cNvContentPartPr/>
                <p14:nvPr/>
              </p14:nvContentPartPr>
              <p14:xfrm>
                <a:off x="9868973" y="1597560"/>
                <a:ext cx="41400" cy="28440"/>
              </p14:xfrm>
            </p:contentPart>
          </mc:Choice>
          <mc:Fallback>
            <p:pic>
              <p:nvPicPr>
                <p:cNvPr id="167" name="Freihand 166">
                  <a:extLst>
                    <a:ext uri="{FF2B5EF4-FFF2-40B4-BE49-F238E27FC236}">
                      <a16:creationId xmlns:a16="http://schemas.microsoft.com/office/drawing/2014/main" id="{FF568DBE-599F-4A63-9FC5-259BA60336AE}"/>
                    </a:ext>
                  </a:extLst>
                </p:cNvPr>
                <p:cNvPicPr/>
                <p:nvPr/>
              </p:nvPicPr>
              <p:blipFill>
                <a:blip r:embed="rId746"/>
                <a:stretch>
                  <a:fillRect/>
                </a:stretch>
              </p:blipFill>
              <p:spPr>
                <a:xfrm>
                  <a:off x="9864653" y="1593240"/>
                  <a:ext cx="5004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747">
              <p14:nvContentPartPr>
                <p14:cNvPr id="168" name="Freihand 167">
                  <a:extLst>
                    <a:ext uri="{FF2B5EF4-FFF2-40B4-BE49-F238E27FC236}">
                      <a16:creationId xmlns:a16="http://schemas.microsoft.com/office/drawing/2014/main" id="{0C7E5DFE-C348-48D8-8B7E-013A2587879E}"/>
                    </a:ext>
                  </a:extLst>
                </p14:cNvPr>
                <p14:cNvContentPartPr/>
                <p14:nvPr/>
              </p14:nvContentPartPr>
              <p14:xfrm>
                <a:off x="9919013" y="1607640"/>
                <a:ext cx="117360" cy="111960"/>
              </p14:xfrm>
            </p:contentPart>
          </mc:Choice>
          <mc:Fallback>
            <p:pic>
              <p:nvPicPr>
                <p:cNvPr id="168" name="Freihand 167">
                  <a:extLst>
                    <a:ext uri="{FF2B5EF4-FFF2-40B4-BE49-F238E27FC236}">
                      <a16:creationId xmlns:a16="http://schemas.microsoft.com/office/drawing/2014/main" id="{0C7E5DFE-C348-48D8-8B7E-013A2587879E}"/>
                    </a:ext>
                  </a:extLst>
                </p:cNvPr>
                <p:cNvPicPr/>
                <p:nvPr/>
              </p:nvPicPr>
              <p:blipFill>
                <a:blip r:embed="rId748"/>
                <a:stretch>
                  <a:fillRect/>
                </a:stretch>
              </p:blipFill>
              <p:spPr>
                <a:xfrm>
                  <a:off x="9914693" y="1603320"/>
                  <a:ext cx="12600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749">
              <p14:nvContentPartPr>
                <p14:cNvPr id="169" name="Freihand 168">
                  <a:extLst>
                    <a:ext uri="{FF2B5EF4-FFF2-40B4-BE49-F238E27FC236}">
                      <a16:creationId xmlns:a16="http://schemas.microsoft.com/office/drawing/2014/main" id="{286295F8-779F-4F69-A726-0011C5613C50}"/>
                    </a:ext>
                  </a:extLst>
                </p14:cNvPr>
                <p14:cNvContentPartPr/>
                <p14:nvPr/>
              </p14:nvContentPartPr>
              <p14:xfrm>
                <a:off x="10054373" y="1629600"/>
                <a:ext cx="231120" cy="65160"/>
              </p14:xfrm>
            </p:contentPart>
          </mc:Choice>
          <mc:Fallback>
            <p:pic>
              <p:nvPicPr>
                <p:cNvPr id="169" name="Freihand 168">
                  <a:extLst>
                    <a:ext uri="{FF2B5EF4-FFF2-40B4-BE49-F238E27FC236}">
                      <a16:creationId xmlns:a16="http://schemas.microsoft.com/office/drawing/2014/main" id="{286295F8-779F-4F69-A726-0011C5613C50}"/>
                    </a:ext>
                  </a:extLst>
                </p:cNvPr>
                <p:cNvPicPr/>
                <p:nvPr/>
              </p:nvPicPr>
              <p:blipFill>
                <a:blip r:embed="rId750"/>
                <a:stretch>
                  <a:fillRect/>
                </a:stretch>
              </p:blipFill>
              <p:spPr>
                <a:xfrm>
                  <a:off x="10050053" y="1625280"/>
                  <a:ext cx="23976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751">
              <p14:nvContentPartPr>
                <p14:cNvPr id="171" name="Freihand 170">
                  <a:extLst>
                    <a:ext uri="{FF2B5EF4-FFF2-40B4-BE49-F238E27FC236}">
                      <a16:creationId xmlns:a16="http://schemas.microsoft.com/office/drawing/2014/main" id="{0E83CCDA-6290-4CD4-AA20-D366916F19EE}"/>
                    </a:ext>
                  </a:extLst>
                </p14:cNvPr>
                <p14:cNvContentPartPr/>
                <p14:nvPr/>
              </p14:nvContentPartPr>
              <p14:xfrm>
                <a:off x="10407893" y="1615920"/>
                <a:ext cx="143280" cy="60840"/>
              </p14:xfrm>
            </p:contentPart>
          </mc:Choice>
          <mc:Fallback>
            <p:pic>
              <p:nvPicPr>
                <p:cNvPr id="171" name="Freihand 170">
                  <a:extLst>
                    <a:ext uri="{FF2B5EF4-FFF2-40B4-BE49-F238E27FC236}">
                      <a16:creationId xmlns:a16="http://schemas.microsoft.com/office/drawing/2014/main" id="{0E83CCDA-6290-4CD4-AA20-D366916F19EE}"/>
                    </a:ext>
                  </a:extLst>
                </p:cNvPr>
                <p:cNvPicPr/>
                <p:nvPr/>
              </p:nvPicPr>
              <p:blipFill>
                <a:blip r:embed="rId752"/>
                <a:stretch>
                  <a:fillRect/>
                </a:stretch>
              </p:blipFill>
              <p:spPr>
                <a:xfrm>
                  <a:off x="10403573" y="1611600"/>
                  <a:ext cx="15192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753">
              <p14:nvContentPartPr>
                <p14:cNvPr id="172" name="Freihand 171">
                  <a:extLst>
                    <a:ext uri="{FF2B5EF4-FFF2-40B4-BE49-F238E27FC236}">
                      <a16:creationId xmlns:a16="http://schemas.microsoft.com/office/drawing/2014/main" id="{D432D35C-C646-4B61-90F0-B7F65D6CB21B}"/>
                    </a:ext>
                  </a:extLst>
                </p14:cNvPr>
                <p14:cNvContentPartPr/>
                <p14:nvPr/>
              </p14:nvContentPartPr>
              <p14:xfrm>
                <a:off x="10579253" y="1613760"/>
                <a:ext cx="123840" cy="43200"/>
              </p14:xfrm>
            </p:contentPart>
          </mc:Choice>
          <mc:Fallback>
            <p:pic>
              <p:nvPicPr>
                <p:cNvPr id="172" name="Freihand 171">
                  <a:extLst>
                    <a:ext uri="{FF2B5EF4-FFF2-40B4-BE49-F238E27FC236}">
                      <a16:creationId xmlns:a16="http://schemas.microsoft.com/office/drawing/2014/main" id="{D432D35C-C646-4B61-90F0-B7F65D6CB21B}"/>
                    </a:ext>
                  </a:extLst>
                </p:cNvPr>
                <p:cNvPicPr/>
                <p:nvPr/>
              </p:nvPicPr>
              <p:blipFill>
                <a:blip r:embed="rId754"/>
                <a:stretch>
                  <a:fillRect/>
                </a:stretch>
              </p:blipFill>
              <p:spPr>
                <a:xfrm>
                  <a:off x="10574933" y="1609440"/>
                  <a:ext cx="13248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755">
              <p14:nvContentPartPr>
                <p14:cNvPr id="173" name="Freihand 172">
                  <a:extLst>
                    <a:ext uri="{FF2B5EF4-FFF2-40B4-BE49-F238E27FC236}">
                      <a16:creationId xmlns:a16="http://schemas.microsoft.com/office/drawing/2014/main" id="{B0A7FE69-6A02-434D-BE62-CBE647BFFC4A}"/>
                    </a:ext>
                  </a:extLst>
                </p14:cNvPr>
                <p14:cNvContentPartPr/>
                <p14:nvPr/>
              </p14:nvContentPartPr>
              <p14:xfrm>
                <a:off x="10823333" y="1529880"/>
                <a:ext cx="125640" cy="192240"/>
              </p14:xfrm>
            </p:contentPart>
          </mc:Choice>
          <mc:Fallback>
            <p:pic>
              <p:nvPicPr>
                <p:cNvPr id="173" name="Freihand 172">
                  <a:extLst>
                    <a:ext uri="{FF2B5EF4-FFF2-40B4-BE49-F238E27FC236}">
                      <a16:creationId xmlns:a16="http://schemas.microsoft.com/office/drawing/2014/main" id="{B0A7FE69-6A02-434D-BE62-CBE647BFFC4A}"/>
                    </a:ext>
                  </a:extLst>
                </p:cNvPr>
                <p:cNvPicPr/>
                <p:nvPr/>
              </p:nvPicPr>
              <p:blipFill>
                <a:blip r:embed="rId756"/>
                <a:stretch>
                  <a:fillRect/>
                </a:stretch>
              </p:blipFill>
              <p:spPr>
                <a:xfrm>
                  <a:off x="10819013" y="1525560"/>
                  <a:ext cx="13428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757">
              <p14:nvContentPartPr>
                <p14:cNvPr id="174" name="Freihand 173">
                  <a:extLst>
                    <a:ext uri="{FF2B5EF4-FFF2-40B4-BE49-F238E27FC236}">
                      <a16:creationId xmlns:a16="http://schemas.microsoft.com/office/drawing/2014/main" id="{C6BC10AD-55F9-414A-B41F-6F06FBF9CB39}"/>
                    </a:ext>
                  </a:extLst>
                </p14:cNvPr>
                <p14:cNvContentPartPr/>
                <p14:nvPr/>
              </p14:nvContentPartPr>
              <p14:xfrm>
                <a:off x="11080373" y="1534560"/>
                <a:ext cx="245520" cy="104040"/>
              </p14:xfrm>
            </p:contentPart>
          </mc:Choice>
          <mc:Fallback>
            <p:pic>
              <p:nvPicPr>
                <p:cNvPr id="174" name="Freihand 173">
                  <a:extLst>
                    <a:ext uri="{FF2B5EF4-FFF2-40B4-BE49-F238E27FC236}">
                      <a16:creationId xmlns:a16="http://schemas.microsoft.com/office/drawing/2014/main" id="{C6BC10AD-55F9-414A-B41F-6F06FBF9CB39}"/>
                    </a:ext>
                  </a:extLst>
                </p:cNvPr>
                <p:cNvPicPr/>
                <p:nvPr/>
              </p:nvPicPr>
              <p:blipFill>
                <a:blip r:embed="rId758"/>
                <a:stretch>
                  <a:fillRect/>
                </a:stretch>
              </p:blipFill>
              <p:spPr>
                <a:xfrm>
                  <a:off x="11076053" y="1530240"/>
                  <a:ext cx="2541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759">
              <p14:nvContentPartPr>
                <p14:cNvPr id="175" name="Freihand 174">
                  <a:extLst>
                    <a:ext uri="{FF2B5EF4-FFF2-40B4-BE49-F238E27FC236}">
                      <a16:creationId xmlns:a16="http://schemas.microsoft.com/office/drawing/2014/main" id="{7BDCD4C9-8CE9-4120-B8E6-0941E4954A23}"/>
                    </a:ext>
                  </a:extLst>
                </p14:cNvPr>
                <p14:cNvContentPartPr/>
                <p14:nvPr/>
              </p14:nvContentPartPr>
              <p14:xfrm>
                <a:off x="11305013" y="1459680"/>
                <a:ext cx="70920" cy="275400"/>
              </p14:xfrm>
            </p:contentPart>
          </mc:Choice>
          <mc:Fallback>
            <p:pic>
              <p:nvPicPr>
                <p:cNvPr id="175" name="Freihand 174">
                  <a:extLst>
                    <a:ext uri="{FF2B5EF4-FFF2-40B4-BE49-F238E27FC236}">
                      <a16:creationId xmlns:a16="http://schemas.microsoft.com/office/drawing/2014/main" id="{7BDCD4C9-8CE9-4120-B8E6-0941E4954A23}"/>
                    </a:ext>
                  </a:extLst>
                </p:cNvPr>
                <p:cNvPicPr/>
                <p:nvPr/>
              </p:nvPicPr>
              <p:blipFill>
                <a:blip r:embed="rId760"/>
                <a:stretch>
                  <a:fillRect/>
                </a:stretch>
              </p:blipFill>
              <p:spPr>
                <a:xfrm>
                  <a:off x="11300693" y="1455360"/>
                  <a:ext cx="79560" cy="284040"/>
                </a:xfrm>
                <a:prstGeom prst="rect">
                  <a:avLst/>
                </a:prstGeom>
              </p:spPr>
            </p:pic>
          </mc:Fallback>
        </mc:AlternateContent>
        <mc:AlternateContent xmlns:mc="http://schemas.openxmlformats.org/markup-compatibility/2006">
          <mc:Choice xmlns:p14="http://schemas.microsoft.com/office/powerpoint/2010/main" Requires="p14">
            <p:contentPart p14:bwMode="auto" r:id="rId761">
              <p14:nvContentPartPr>
                <p14:cNvPr id="176" name="Freihand 175">
                  <a:extLst>
                    <a:ext uri="{FF2B5EF4-FFF2-40B4-BE49-F238E27FC236}">
                      <a16:creationId xmlns:a16="http://schemas.microsoft.com/office/drawing/2014/main" id="{F2870091-A02A-44CE-8BCA-BFCE79D1BCF2}"/>
                    </a:ext>
                  </a:extLst>
                </p14:cNvPr>
                <p14:cNvContentPartPr/>
                <p14:nvPr/>
              </p14:nvContentPartPr>
              <p14:xfrm>
                <a:off x="11376653" y="1528080"/>
                <a:ext cx="311760" cy="188280"/>
              </p14:xfrm>
            </p:contentPart>
          </mc:Choice>
          <mc:Fallback>
            <p:pic>
              <p:nvPicPr>
                <p:cNvPr id="176" name="Freihand 175">
                  <a:extLst>
                    <a:ext uri="{FF2B5EF4-FFF2-40B4-BE49-F238E27FC236}">
                      <a16:creationId xmlns:a16="http://schemas.microsoft.com/office/drawing/2014/main" id="{F2870091-A02A-44CE-8BCA-BFCE79D1BCF2}"/>
                    </a:ext>
                  </a:extLst>
                </p:cNvPr>
                <p:cNvPicPr/>
                <p:nvPr/>
              </p:nvPicPr>
              <p:blipFill>
                <a:blip r:embed="rId762"/>
                <a:stretch>
                  <a:fillRect/>
                </a:stretch>
              </p:blipFill>
              <p:spPr>
                <a:xfrm>
                  <a:off x="11372333" y="1523760"/>
                  <a:ext cx="3204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763">
              <p14:nvContentPartPr>
                <p14:cNvPr id="177" name="Freihand 176">
                  <a:extLst>
                    <a:ext uri="{FF2B5EF4-FFF2-40B4-BE49-F238E27FC236}">
                      <a16:creationId xmlns:a16="http://schemas.microsoft.com/office/drawing/2014/main" id="{DB40FB23-A32E-4A8E-AD4D-3B9B509BE99D}"/>
                    </a:ext>
                  </a:extLst>
                </p14:cNvPr>
                <p14:cNvContentPartPr/>
                <p14:nvPr/>
              </p14:nvContentPartPr>
              <p14:xfrm>
                <a:off x="11636213" y="1458960"/>
                <a:ext cx="169200" cy="146160"/>
              </p14:xfrm>
            </p:contentPart>
          </mc:Choice>
          <mc:Fallback>
            <p:pic>
              <p:nvPicPr>
                <p:cNvPr id="177" name="Freihand 176">
                  <a:extLst>
                    <a:ext uri="{FF2B5EF4-FFF2-40B4-BE49-F238E27FC236}">
                      <a16:creationId xmlns:a16="http://schemas.microsoft.com/office/drawing/2014/main" id="{DB40FB23-A32E-4A8E-AD4D-3B9B509BE99D}"/>
                    </a:ext>
                  </a:extLst>
                </p:cNvPr>
                <p:cNvPicPr/>
                <p:nvPr/>
              </p:nvPicPr>
              <p:blipFill>
                <a:blip r:embed="rId764"/>
                <a:stretch>
                  <a:fillRect/>
                </a:stretch>
              </p:blipFill>
              <p:spPr>
                <a:xfrm>
                  <a:off x="11631893" y="1454640"/>
                  <a:ext cx="1778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765">
              <p14:nvContentPartPr>
                <p14:cNvPr id="178" name="Freihand 177">
                  <a:extLst>
                    <a:ext uri="{FF2B5EF4-FFF2-40B4-BE49-F238E27FC236}">
                      <a16:creationId xmlns:a16="http://schemas.microsoft.com/office/drawing/2014/main" id="{96271C04-FC8B-4DBC-85F8-A5E25684B908}"/>
                    </a:ext>
                  </a:extLst>
                </p14:cNvPr>
                <p14:cNvContentPartPr/>
                <p14:nvPr/>
              </p14:nvContentPartPr>
              <p14:xfrm>
                <a:off x="8705453" y="1950360"/>
                <a:ext cx="186840" cy="130320"/>
              </p14:xfrm>
            </p:contentPart>
          </mc:Choice>
          <mc:Fallback>
            <p:pic>
              <p:nvPicPr>
                <p:cNvPr id="178" name="Freihand 177">
                  <a:extLst>
                    <a:ext uri="{FF2B5EF4-FFF2-40B4-BE49-F238E27FC236}">
                      <a16:creationId xmlns:a16="http://schemas.microsoft.com/office/drawing/2014/main" id="{96271C04-FC8B-4DBC-85F8-A5E25684B908}"/>
                    </a:ext>
                  </a:extLst>
                </p:cNvPr>
                <p:cNvPicPr/>
                <p:nvPr/>
              </p:nvPicPr>
              <p:blipFill>
                <a:blip r:embed="rId766"/>
                <a:stretch>
                  <a:fillRect/>
                </a:stretch>
              </p:blipFill>
              <p:spPr>
                <a:xfrm>
                  <a:off x="8701133" y="1946040"/>
                  <a:ext cx="1954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767">
              <p14:nvContentPartPr>
                <p14:cNvPr id="179" name="Freihand 178">
                  <a:extLst>
                    <a:ext uri="{FF2B5EF4-FFF2-40B4-BE49-F238E27FC236}">
                      <a16:creationId xmlns:a16="http://schemas.microsoft.com/office/drawing/2014/main" id="{37F1B9F9-D9AE-45E0-AB74-840A0847A5E4}"/>
                    </a:ext>
                  </a:extLst>
                </p14:cNvPr>
                <p14:cNvContentPartPr/>
                <p14:nvPr/>
              </p14:nvContentPartPr>
              <p14:xfrm>
                <a:off x="8894453" y="1994640"/>
                <a:ext cx="47880" cy="97920"/>
              </p14:xfrm>
            </p:contentPart>
          </mc:Choice>
          <mc:Fallback>
            <p:pic>
              <p:nvPicPr>
                <p:cNvPr id="179" name="Freihand 178">
                  <a:extLst>
                    <a:ext uri="{FF2B5EF4-FFF2-40B4-BE49-F238E27FC236}">
                      <a16:creationId xmlns:a16="http://schemas.microsoft.com/office/drawing/2014/main" id="{37F1B9F9-D9AE-45E0-AB74-840A0847A5E4}"/>
                    </a:ext>
                  </a:extLst>
                </p:cNvPr>
                <p:cNvPicPr/>
                <p:nvPr/>
              </p:nvPicPr>
              <p:blipFill>
                <a:blip r:embed="rId768"/>
                <a:stretch>
                  <a:fillRect/>
                </a:stretch>
              </p:blipFill>
              <p:spPr>
                <a:xfrm>
                  <a:off x="8890133" y="1990320"/>
                  <a:ext cx="565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769">
              <p14:nvContentPartPr>
                <p14:cNvPr id="182" name="Freihand 181">
                  <a:extLst>
                    <a:ext uri="{FF2B5EF4-FFF2-40B4-BE49-F238E27FC236}">
                      <a16:creationId xmlns:a16="http://schemas.microsoft.com/office/drawing/2014/main" id="{0170D86D-AB78-41A5-9B86-EF11FCCD01D0}"/>
                    </a:ext>
                  </a:extLst>
                </p14:cNvPr>
                <p14:cNvContentPartPr/>
                <p14:nvPr/>
              </p14:nvContentPartPr>
              <p14:xfrm>
                <a:off x="9136013" y="1900680"/>
                <a:ext cx="160920" cy="168120"/>
              </p14:xfrm>
            </p:contentPart>
          </mc:Choice>
          <mc:Fallback>
            <p:pic>
              <p:nvPicPr>
                <p:cNvPr id="182" name="Freihand 181">
                  <a:extLst>
                    <a:ext uri="{FF2B5EF4-FFF2-40B4-BE49-F238E27FC236}">
                      <a16:creationId xmlns:a16="http://schemas.microsoft.com/office/drawing/2014/main" id="{0170D86D-AB78-41A5-9B86-EF11FCCD01D0}"/>
                    </a:ext>
                  </a:extLst>
                </p:cNvPr>
                <p:cNvPicPr/>
                <p:nvPr/>
              </p:nvPicPr>
              <p:blipFill>
                <a:blip r:embed="rId770"/>
                <a:stretch>
                  <a:fillRect/>
                </a:stretch>
              </p:blipFill>
              <p:spPr>
                <a:xfrm>
                  <a:off x="9131693" y="1896360"/>
                  <a:ext cx="16956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771">
              <p14:nvContentPartPr>
                <p14:cNvPr id="183" name="Freihand 182">
                  <a:extLst>
                    <a:ext uri="{FF2B5EF4-FFF2-40B4-BE49-F238E27FC236}">
                      <a16:creationId xmlns:a16="http://schemas.microsoft.com/office/drawing/2014/main" id="{52044A2C-8433-4EA6-B958-A0E35061349A}"/>
                    </a:ext>
                  </a:extLst>
                </p14:cNvPr>
                <p14:cNvContentPartPr/>
                <p14:nvPr/>
              </p14:nvContentPartPr>
              <p14:xfrm>
                <a:off x="9303053" y="1893480"/>
                <a:ext cx="109440" cy="173160"/>
              </p14:xfrm>
            </p:contentPart>
          </mc:Choice>
          <mc:Fallback>
            <p:pic>
              <p:nvPicPr>
                <p:cNvPr id="183" name="Freihand 182">
                  <a:extLst>
                    <a:ext uri="{FF2B5EF4-FFF2-40B4-BE49-F238E27FC236}">
                      <a16:creationId xmlns:a16="http://schemas.microsoft.com/office/drawing/2014/main" id="{52044A2C-8433-4EA6-B958-A0E35061349A}"/>
                    </a:ext>
                  </a:extLst>
                </p:cNvPr>
                <p:cNvPicPr/>
                <p:nvPr/>
              </p:nvPicPr>
              <p:blipFill>
                <a:blip r:embed="rId772"/>
                <a:stretch>
                  <a:fillRect/>
                </a:stretch>
              </p:blipFill>
              <p:spPr>
                <a:xfrm>
                  <a:off x="9298733" y="1889160"/>
                  <a:ext cx="11808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773">
              <p14:nvContentPartPr>
                <p14:cNvPr id="184" name="Freihand 183">
                  <a:extLst>
                    <a:ext uri="{FF2B5EF4-FFF2-40B4-BE49-F238E27FC236}">
                      <a16:creationId xmlns:a16="http://schemas.microsoft.com/office/drawing/2014/main" id="{6CCE9700-56FF-4A69-95CD-9496F873F3BD}"/>
                    </a:ext>
                  </a:extLst>
                </p14:cNvPr>
                <p14:cNvContentPartPr/>
                <p14:nvPr/>
              </p14:nvContentPartPr>
              <p14:xfrm>
                <a:off x="9385853" y="1997160"/>
                <a:ext cx="90360" cy="63360"/>
              </p14:xfrm>
            </p:contentPart>
          </mc:Choice>
          <mc:Fallback>
            <p:pic>
              <p:nvPicPr>
                <p:cNvPr id="184" name="Freihand 183">
                  <a:extLst>
                    <a:ext uri="{FF2B5EF4-FFF2-40B4-BE49-F238E27FC236}">
                      <a16:creationId xmlns:a16="http://schemas.microsoft.com/office/drawing/2014/main" id="{6CCE9700-56FF-4A69-95CD-9496F873F3BD}"/>
                    </a:ext>
                  </a:extLst>
                </p:cNvPr>
                <p:cNvPicPr/>
                <p:nvPr/>
              </p:nvPicPr>
              <p:blipFill>
                <a:blip r:embed="rId774"/>
                <a:stretch>
                  <a:fillRect/>
                </a:stretch>
              </p:blipFill>
              <p:spPr>
                <a:xfrm>
                  <a:off x="9381533" y="1992840"/>
                  <a:ext cx="99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775">
              <p14:nvContentPartPr>
                <p14:cNvPr id="185" name="Freihand 184">
                  <a:extLst>
                    <a:ext uri="{FF2B5EF4-FFF2-40B4-BE49-F238E27FC236}">
                      <a16:creationId xmlns:a16="http://schemas.microsoft.com/office/drawing/2014/main" id="{AD7874D5-DCA1-4970-9F98-5FF95E1B2C00}"/>
                    </a:ext>
                  </a:extLst>
                </p14:cNvPr>
                <p14:cNvContentPartPr/>
                <p14:nvPr/>
              </p14:nvContentPartPr>
              <p14:xfrm>
                <a:off x="9484133" y="1893480"/>
                <a:ext cx="222120" cy="165960"/>
              </p14:xfrm>
            </p:contentPart>
          </mc:Choice>
          <mc:Fallback>
            <p:pic>
              <p:nvPicPr>
                <p:cNvPr id="185" name="Freihand 184">
                  <a:extLst>
                    <a:ext uri="{FF2B5EF4-FFF2-40B4-BE49-F238E27FC236}">
                      <a16:creationId xmlns:a16="http://schemas.microsoft.com/office/drawing/2014/main" id="{AD7874D5-DCA1-4970-9F98-5FF95E1B2C00}"/>
                    </a:ext>
                  </a:extLst>
                </p:cNvPr>
                <p:cNvPicPr/>
                <p:nvPr/>
              </p:nvPicPr>
              <p:blipFill>
                <a:blip r:embed="rId776"/>
                <a:stretch>
                  <a:fillRect/>
                </a:stretch>
              </p:blipFill>
              <p:spPr>
                <a:xfrm>
                  <a:off x="9479813" y="1889160"/>
                  <a:ext cx="23076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777">
              <p14:nvContentPartPr>
                <p14:cNvPr id="186" name="Freihand 185">
                  <a:extLst>
                    <a:ext uri="{FF2B5EF4-FFF2-40B4-BE49-F238E27FC236}">
                      <a16:creationId xmlns:a16="http://schemas.microsoft.com/office/drawing/2014/main" id="{BC13D1D7-75EB-4366-81ED-90D898A3F199}"/>
                    </a:ext>
                  </a:extLst>
                </p14:cNvPr>
                <p14:cNvContentPartPr/>
                <p14:nvPr/>
              </p14:nvContentPartPr>
              <p14:xfrm>
                <a:off x="9862133" y="1950720"/>
                <a:ext cx="91080" cy="128880"/>
              </p14:xfrm>
            </p:contentPart>
          </mc:Choice>
          <mc:Fallback>
            <p:pic>
              <p:nvPicPr>
                <p:cNvPr id="186" name="Freihand 185">
                  <a:extLst>
                    <a:ext uri="{FF2B5EF4-FFF2-40B4-BE49-F238E27FC236}">
                      <a16:creationId xmlns:a16="http://schemas.microsoft.com/office/drawing/2014/main" id="{BC13D1D7-75EB-4366-81ED-90D898A3F199}"/>
                    </a:ext>
                  </a:extLst>
                </p:cNvPr>
                <p:cNvPicPr/>
                <p:nvPr/>
              </p:nvPicPr>
              <p:blipFill>
                <a:blip r:embed="rId778"/>
                <a:stretch>
                  <a:fillRect/>
                </a:stretch>
              </p:blipFill>
              <p:spPr>
                <a:xfrm>
                  <a:off x="9857813" y="1946400"/>
                  <a:ext cx="997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779">
              <p14:nvContentPartPr>
                <p14:cNvPr id="187" name="Freihand 186">
                  <a:extLst>
                    <a:ext uri="{FF2B5EF4-FFF2-40B4-BE49-F238E27FC236}">
                      <a16:creationId xmlns:a16="http://schemas.microsoft.com/office/drawing/2014/main" id="{1E608135-6E4B-4F38-9124-223E50F4607C}"/>
                    </a:ext>
                  </a:extLst>
                </p14:cNvPr>
                <p14:cNvContentPartPr/>
                <p14:nvPr/>
              </p14:nvContentPartPr>
              <p14:xfrm>
                <a:off x="9995333" y="1919040"/>
                <a:ext cx="266400" cy="142920"/>
              </p14:xfrm>
            </p:contentPart>
          </mc:Choice>
          <mc:Fallback>
            <p:pic>
              <p:nvPicPr>
                <p:cNvPr id="187" name="Freihand 186">
                  <a:extLst>
                    <a:ext uri="{FF2B5EF4-FFF2-40B4-BE49-F238E27FC236}">
                      <a16:creationId xmlns:a16="http://schemas.microsoft.com/office/drawing/2014/main" id="{1E608135-6E4B-4F38-9124-223E50F4607C}"/>
                    </a:ext>
                  </a:extLst>
                </p:cNvPr>
                <p:cNvPicPr/>
                <p:nvPr/>
              </p:nvPicPr>
              <p:blipFill>
                <a:blip r:embed="rId780"/>
                <a:stretch>
                  <a:fillRect/>
                </a:stretch>
              </p:blipFill>
              <p:spPr>
                <a:xfrm>
                  <a:off x="9991013" y="1914720"/>
                  <a:ext cx="27504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781">
              <p14:nvContentPartPr>
                <p14:cNvPr id="188" name="Freihand 187">
                  <a:extLst>
                    <a:ext uri="{FF2B5EF4-FFF2-40B4-BE49-F238E27FC236}">
                      <a16:creationId xmlns:a16="http://schemas.microsoft.com/office/drawing/2014/main" id="{5B753869-8319-4BFE-B11F-8B7031D87F61}"/>
                    </a:ext>
                  </a:extLst>
                </p14:cNvPr>
                <p14:cNvContentPartPr/>
                <p14:nvPr/>
              </p14:nvContentPartPr>
              <p14:xfrm>
                <a:off x="10303853" y="1856760"/>
                <a:ext cx="99720" cy="150480"/>
              </p14:xfrm>
            </p:contentPart>
          </mc:Choice>
          <mc:Fallback>
            <p:pic>
              <p:nvPicPr>
                <p:cNvPr id="188" name="Freihand 187">
                  <a:extLst>
                    <a:ext uri="{FF2B5EF4-FFF2-40B4-BE49-F238E27FC236}">
                      <a16:creationId xmlns:a16="http://schemas.microsoft.com/office/drawing/2014/main" id="{5B753869-8319-4BFE-B11F-8B7031D87F61}"/>
                    </a:ext>
                  </a:extLst>
                </p:cNvPr>
                <p:cNvPicPr/>
                <p:nvPr/>
              </p:nvPicPr>
              <p:blipFill>
                <a:blip r:embed="rId782"/>
                <a:stretch>
                  <a:fillRect/>
                </a:stretch>
              </p:blipFill>
              <p:spPr>
                <a:xfrm>
                  <a:off x="10299533" y="1852440"/>
                  <a:ext cx="1083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783">
              <p14:nvContentPartPr>
                <p14:cNvPr id="189" name="Freihand 188">
                  <a:extLst>
                    <a:ext uri="{FF2B5EF4-FFF2-40B4-BE49-F238E27FC236}">
                      <a16:creationId xmlns:a16="http://schemas.microsoft.com/office/drawing/2014/main" id="{085DFFAD-1D63-45C3-9CA4-A7D4F07F7F18}"/>
                    </a:ext>
                  </a:extLst>
                </p14:cNvPr>
                <p14:cNvContentPartPr/>
                <p14:nvPr/>
              </p14:nvContentPartPr>
              <p14:xfrm>
                <a:off x="10392053" y="1912200"/>
                <a:ext cx="102960" cy="88560"/>
              </p14:xfrm>
            </p:contentPart>
          </mc:Choice>
          <mc:Fallback>
            <p:pic>
              <p:nvPicPr>
                <p:cNvPr id="189" name="Freihand 188">
                  <a:extLst>
                    <a:ext uri="{FF2B5EF4-FFF2-40B4-BE49-F238E27FC236}">
                      <a16:creationId xmlns:a16="http://schemas.microsoft.com/office/drawing/2014/main" id="{085DFFAD-1D63-45C3-9CA4-A7D4F07F7F18}"/>
                    </a:ext>
                  </a:extLst>
                </p:cNvPr>
                <p:cNvPicPr/>
                <p:nvPr/>
              </p:nvPicPr>
              <p:blipFill>
                <a:blip r:embed="rId784"/>
                <a:stretch>
                  <a:fillRect/>
                </a:stretch>
              </p:blipFill>
              <p:spPr>
                <a:xfrm>
                  <a:off x="10387733" y="1907880"/>
                  <a:ext cx="11160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785">
              <p14:nvContentPartPr>
                <p14:cNvPr id="190" name="Freihand 189">
                  <a:extLst>
                    <a:ext uri="{FF2B5EF4-FFF2-40B4-BE49-F238E27FC236}">
                      <a16:creationId xmlns:a16="http://schemas.microsoft.com/office/drawing/2014/main" id="{99CEC5EC-8652-49FC-A4F1-71553430FC5E}"/>
                    </a:ext>
                  </a:extLst>
                </p14:cNvPr>
                <p14:cNvContentPartPr/>
                <p14:nvPr/>
              </p14:nvContentPartPr>
              <p14:xfrm>
                <a:off x="10442093" y="1899240"/>
                <a:ext cx="147960" cy="111240"/>
              </p14:xfrm>
            </p:contentPart>
          </mc:Choice>
          <mc:Fallback>
            <p:pic>
              <p:nvPicPr>
                <p:cNvPr id="190" name="Freihand 189">
                  <a:extLst>
                    <a:ext uri="{FF2B5EF4-FFF2-40B4-BE49-F238E27FC236}">
                      <a16:creationId xmlns:a16="http://schemas.microsoft.com/office/drawing/2014/main" id="{99CEC5EC-8652-49FC-A4F1-71553430FC5E}"/>
                    </a:ext>
                  </a:extLst>
                </p:cNvPr>
                <p:cNvPicPr/>
                <p:nvPr/>
              </p:nvPicPr>
              <p:blipFill>
                <a:blip r:embed="rId786"/>
                <a:stretch>
                  <a:fillRect/>
                </a:stretch>
              </p:blipFill>
              <p:spPr>
                <a:xfrm>
                  <a:off x="10437773" y="1894920"/>
                  <a:ext cx="1566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787">
              <p14:nvContentPartPr>
                <p14:cNvPr id="191" name="Freihand 190">
                  <a:extLst>
                    <a:ext uri="{FF2B5EF4-FFF2-40B4-BE49-F238E27FC236}">
                      <a16:creationId xmlns:a16="http://schemas.microsoft.com/office/drawing/2014/main" id="{0CF9957C-911C-4700-BF22-820E54016035}"/>
                    </a:ext>
                  </a:extLst>
                </p14:cNvPr>
                <p14:cNvContentPartPr/>
                <p14:nvPr/>
              </p14:nvContentPartPr>
              <p14:xfrm>
                <a:off x="10239773" y="1797000"/>
                <a:ext cx="41760" cy="8640"/>
              </p14:xfrm>
            </p:contentPart>
          </mc:Choice>
          <mc:Fallback>
            <p:pic>
              <p:nvPicPr>
                <p:cNvPr id="191" name="Freihand 190">
                  <a:extLst>
                    <a:ext uri="{FF2B5EF4-FFF2-40B4-BE49-F238E27FC236}">
                      <a16:creationId xmlns:a16="http://schemas.microsoft.com/office/drawing/2014/main" id="{0CF9957C-911C-4700-BF22-820E54016035}"/>
                    </a:ext>
                  </a:extLst>
                </p:cNvPr>
                <p:cNvPicPr/>
                <p:nvPr/>
              </p:nvPicPr>
              <p:blipFill>
                <a:blip r:embed="rId788"/>
                <a:stretch>
                  <a:fillRect/>
                </a:stretch>
              </p:blipFill>
              <p:spPr>
                <a:xfrm>
                  <a:off x="10235453" y="1792680"/>
                  <a:ext cx="504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789">
              <p14:nvContentPartPr>
                <p14:cNvPr id="194" name="Freihand 193">
                  <a:extLst>
                    <a:ext uri="{FF2B5EF4-FFF2-40B4-BE49-F238E27FC236}">
                      <a16:creationId xmlns:a16="http://schemas.microsoft.com/office/drawing/2014/main" id="{9B020FEE-89F4-4FC2-8C8E-34511E517299}"/>
                    </a:ext>
                  </a:extLst>
                </p14:cNvPr>
                <p14:cNvContentPartPr/>
                <p14:nvPr/>
              </p14:nvContentPartPr>
              <p14:xfrm>
                <a:off x="10749173" y="1899600"/>
                <a:ext cx="11880" cy="105840"/>
              </p14:xfrm>
            </p:contentPart>
          </mc:Choice>
          <mc:Fallback>
            <p:pic>
              <p:nvPicPr>
                <p:cNvPr id="194" name="Freihand 193">
                  <a:extLst>
                    <a:ext uri="{FF2B5EF4-FFF2-40B4-BE49-F238E27FC236}">
                      <a16:creationId xmlns:a16="http://schemas.microsoft.com/office/drawing/2014/main" id="{9B020FEE-89F4-4FC2-8C8E-34511E517299}"/>
                    </a:ext>
                  </a:extLst>
                </p:cNvPr>
                <p:cNvPicPr/>
                <p:nvPr/>
              </p:nvPicPr>
              <p:blipFill>
                <a:blip r:embed="rId790"/>
                <a:stretch>
                  <a:fillRect/>
                </a:stretch>
              </p:blipFill>
              <p:spPr>
                <a:xfrm>
                  <a:off x="10744853" y="1895280"/>
                  <a:ext cx="205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791">
              <p14:nvContentPartPr>
                <p14:cNvPr id="195" name="Freihand 194">
                  <a:extLst>
                    <a:ext uri="{FF2B5EF4-FFF2-40B4-BE49-F238E27FC236}">
                      <a16:creationId xmlns:a16="http://schemas.microsoft.com/office/drawing/2014/main" id="{F7723D98-DBBE-4205-80E0-A742237AB59E}"/>
                    </a:ext>
                  </a:extLst>
                </p14:cNvPr>
                <p14:cNvContentPartPr/>
                <p14:nvPr/>
              </p14:nvContentPartPr>
              <p14:xfrm>
                <a:off x="10754213" y="1849200"/>
                <a:ext cx="14760" cy="29160"/>
              </p14:xfrm>
            </p:contentPart>
          </mc:Choice>
          <mc:Fallback>
            <p:pic>
              <p:nvPicPr>
                <p:cNvPr id="195" name="Freihand 194">
                  <a:extLst>
                    <a:ext uri="{FF2B5EF4-FFF2-40B4-BE49-F238E27FC236}">
                      <a16:creationId xmlns:a16="http://schemas.microsoft.com/office/drawing/2014/main" id="{F7723D98-DBBE-4205-80E0-A742237AB59E}"/>
                    </a:ext>
                  </a:extLst>
                </p:cNvPr>
                <p:cNvPicPr/>
                <p:nvPr/>
              </p:nvPicPr>
              <p:blipFill>
                <a:blip r:embed="rId792"/>
                <a:stretch>
                  <a:fillRect/>
                </a:stretch>
              </p:blipFill>
              <p:spPr>
                <a:xfrm>
                  <a:off x="10749893" y="1844880"/>
                  <a:ext cx="2340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793">
              <p14:nvContentPartPr>
                <p14:cNvPr id="196" name="Freihand 195">
                  <a:extLst>
                    <a:ext uri="{FF2B5EF4-FFF2-40B4-BE49-F238E27FC236}">
                      <a16:creationId xmlns:a16="http://schemas.microsoft.com/office/drawing/2014/main" id="{52C87936-A355-489C-A0A9-505687A6091A}"/>
                    </a:ext>
                  </a:extLst>
                </p14:cNvPr>
                <p14:cNvContentPartPr/>
                <p14:nvPr/>
              </p14:nvContentPartPr>
              <p14:xfrm>
                <a:off x="10798133" y="1889160"/>
                <a:ext cx="78480" cy="122040"/>
              </p14:xfrm>
            </p:contentPart>
          </mc:Choice>
          <mc:Fallback>
            <p:pic>
              <p:nvPicPr>
                <p:cNvPr id="196" name="Freihand 195">
                  <a:extLst>
                    <a:ext uri="{FF2B5EF4-FFF2-40B4-BE49-F238E27FC236}">
                      <a16:creationId xmlns:a16="http://schemas.microsoft.com/office/drawing/2014/main" id="{52C87936-A355-489C-A0A9-505687A6091A}"/>
                    </a:ext>
                  </a:extLst>
                </p:cNvPr>
                <p:cNvPicPr/>
                <p:nvPr/>
              </p:nvPicPr>
              <p:blipFill>
                <a:blip r:embed="rId794"/>
                <a:stretch>
                  <a:fillRect/>
                </a:stretch>
              </p:blipFill>
              <p:spPr>
                <a:xfrm>
                  <a:off x="10793813" y="1884840"/>
                  <a:ext cx="871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95">
              <p14:nvContentPartPr>
                <p14:cNvPr id="197" name="Freihand 196">
                  <a:extLst>
                    <a:ext uri="{FF2B5EF4-FFF2-40B4-BE49-F238E27FC236}">
                      <a16:creationId xmlns:a16="http://schemas.microsoft.com/office/drawing/2014/main" id="{541C28E5-1AD4-4EAA-BC2C-6CD86AEB8397}"/>
                    </a:ext>
                  </a:extLst>
                </p14:cNvPr>
                <p14:cNvContentPartPr/>
                <p14:nvPr/>
              </p14:nvContentPartPr>
              <p14:xfrm>
                <a:off x="10896413" y="1830120"/>
                <a:ext cx="72000" cy="145800"/>
              </p14:xfrm>
            </p:contentPart>
          </mc:Choice>
          <mc:Fallback>
            <p:pic>
              <p:nvPicPr>
                <p:cNvPr id="197" name="Freihand 196">
                  <a:extLst>
                    <a:ext uri="{FF2B5EF4-FFF2-40B4-BE49-F238E27FC236}">
                      <a16:creationId xmlns:a16="http://schemas.microsoft.com/office/drawing/2014/main" id="{541C28E5-1AD4-4EAA-BC2C-6CD86AEB8397}"/>
                    </a:ext>
                  </a:extLst>
                </p:cNvPr>
                <p:cNvPicPr/>
                <p:nvPr/>
              </p:nvPicPr>
              <p:blipFill>
                <a:blip r:embed="rId796"/>
                <a:stretch>
                  <a:fillRect/>
                </a:stretch>
              </p:blipFill>
              <p:spPr>
                <a:xfrm>
                  <a:off x="10892093" y="1825800"/>
                  <a:ext cx="806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797">
              <p14:nvContentPartPr>
                <p14:cNvPr id="198" name="Freihand 197">
                  <a:extLst>
                    <a:ext uri="{FF2B5EF4-FFF2-40B4-BE49-F238E27FC236}">
                      <a16:creationId xmlns:a16="http://schemas.microsoft.com/office/drawing/2014/main" id="{90D73FE2-A66B-4543-8CFF-E361B776A4C2}"/>
                    </a:ext>
                  </a:extLst>
                </p14:cNvPr>
                <p14:cNvContentPartPr/>
                <p14:nvPr/>
              </p14:nvContentPartPr>
              <p14:xfrm>
                <a:off x="11107373" y="1876200"/>
                <a:ext cx="201960" cy="126720"/>
              </p14:xfrm>
            </p:contentPart>
          </mc:Choice>
          <mc:Fallback>
            <p:pic>
              <p:nvPicPr>
                <p:cNvPr id="198" name="Freihand 197">
                  <a:extLst>
                    <a:ext uri="{FF2B5EF4-FFF2-40B4-BE49-F238E27FC236}">
                      <a16:creationId xmlns:a16="http://schemas.microsoft.com/office/drawing/2014/main" id="{90D73FE2-A66B-4543-8CFF-E361B776A4C2}"/>
                    </a:ext>
                  </a:extLst>
                </p:cNvPr>
                <p:cNvPicPr/>
                <p:nvPr/>
              </p:nvPicPr>
              <p:blipFill>
                <a:blip r:embed="rId798"/>
                <a:stretch>
                  <a:fillRect/>
                </a:stretch>
              </p:blipFill>
              <p:spPr>
                <a:xfrm>
                  <a:off x="11103053" y="1871880"/>
                  <a:ext cx="2106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799">
              <p14:nvContentPartPr>
                <p14:cNvPr id="199" name="Freihand 198">
                  <a:extLst>
                    <a:ext uri="{FF2B5EF4-FFF2-40B4-BE49-F238E27FC236}">
                      <a16:creationId xmlns:a16="http://schemas.microsoft.com/office/drawing/2014/main" id="{85FAE1D6-823F-4145-A14F-A8FB245DAC8D}"/>
                    </a:ext>
                  </a:extLst>
                </p14:cNvPr>
                <p14:cNvContentPartPr/>
                <p14:nvPr/>
              </p14:nvContentPartPr>
              <p14:xfrm>
                <a:off x="11295293" y="1818600"/>
                <a:ext cx="11880" cy="54000"/>
              </p14:xfrm>
            </p:contentPart>
          </mc:Choice>
          <mc:Fallback>
            <p:pic>
              <p:nvPicPr>
                <p:cNvPr id="199" name="Freihand 198">
                  <a:extLst>
                    <a:ext uri="{FF2B5EF4-FFF2-40B4-BE49-F238E27FC236}">
                      <a16:creationId xmlns:a16="http://schemas.microsoft.com/office/drawing/2014/main" id="{85FAE1D6-823F-4145-A14F-A8FB245DAC8D}"/>
                    </a:ext>
                  </a:extLst>
                </p:cNvPr>
                <p:cNvPicPr/>
                <p:nvPr/>
              </p:nvPicPr>
              <p:blipFill>
                <a:blip r:embed="rId800"/>
                <a:stretch>
                  <a:fillRect/>
                </a:stretch>
              </p:blipFill>
              <p:spPr>
                <a:xfrm>
                  <a:off x="11290973" y="1814280"/>
                  <a:ext cx="2052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801">
              <p14:nvContentPartPr>
                <p14:cNvPr id="200" name="Freihand 199">
                  <a:extLst>
                    <a:ext uri="{FF2B5EF4-FFF2-40B4-BE49-F238E27FC236}">
                      <a16:creationId xmlns:a16="http://schemas.microsoft.com/office/drawing/2014/main" id="{7A580212-6FC5-471E-A0BD-F14A329CF587}"/>
                    </a:ext>
                  </a:extLst>
                </p14:cNvPr>
                <p14:cNvContentPartPr/>
                <p14:nvPr/>
              </p14:nvContentPartPr>
              <p14:xfrm>
                <a:off x="11330933" y="1795560"/>
                <a:ext cx="281520" cy="169920"/>
              </p14:xfrm>
            </p:contentPart>
          </mc:Choice>
          <mc:Fallback>
            <p:pic>
              <p:nvPicPr>
                <p:cNvPr id="200" name="Freihand 199">
                  <a:extLst>
                    <a:ext uri="{FF2B5EF4-FFF2-40B4-BE49-F238E27FC236}">
                      <a16:creationId xmlns:a16="http://schemas.microsoft.com/office/drawing/2014/main" id="{7A580212-6FC5-471E-A0BD-F14A329CF587}"/>
                    </a:ext>
                  </a:extLst>
                </p:cNvPr>
                <p:cNvPicPr/>
                <p:nvPr/>
              </p:nvPicPr>
              <p:blipFill>
                <a:blip r:embed="rId802"/>
                <a:stretch>
                  <a:fillRect/>
                </a:stretch>
              </p:blipFill>
              <p:spPr>
                <a:xfrm>
                  <a:off x="11326613" y="1791240"/>
                  <a:ext cx="29016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803">
              <p14:nvContentPartPr>
                <p14:cNvPr id="201" name="Freihand 200">
                  <a:extLst>
                    <a:ext uri="{FF2B5EF4-FFF2-40B4-BE49-F238E27FC236}">
                      <a16:creationId xmlns:a16="http://schemas.microsoft.com/office/drawing/2014/main" id="{234F3DA2-E17D-4324-9EB9-054FFF0DEF32}"/>
                    </a:ext>
                  </a:extLst>
                </p14:cNvPr>
                <p14:cNvContentPartPr/>
                <p14:nvPr/>
              </p14:nvContentPartPr>
              <p14:xfrm>
                <a:off x="8760893" y="2263920"/>
                <a:ext cx="110520" cy="207720"/>
              </p14:xfrm>
            </p:contentPart>
          </mc:Choice>
          <mc:Fallback>
            <p:pic>
              <p:nvPicPr>
                <p:cNvPr id="201" name="Freihand 200">
                  <a:extLst>
                    <a:ext uri="{FF2B5EF4-FFF2-40B4-BE49-F238E27FC236}">
                      <a16:creationId xmlns:a16="http://schemas.microsoft.com/office/drawing/2014/main" id="{234F3DA2-E17D-4324-9EB9-054FFF0DEF32}"/>
                    </a:ext>
                  </a:extLst>
                </p:cNvPr>
                <p:cNvPicPr/>
                <p:nvPr/>
              </p:nvPicPr>
              <p:blipFill>
                <a:blip r:embed="rId804"/>
                <a:stretch>
                  <a:fillRect/>
                </a:stretch>
              </p:blipFill>
              <p:spPr>
                <a:xfrm>
                  <a:off x="8756573" y="2259600"/>
                  <a:ext cx="11916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805">
              <p14:nvContentPartPr>
                <p14:cNvPr id="202" name="Freihand 201">
                  <a:extLst>
                    <a:ext uri="{FF2B5EF4-FFF2-40B4-BE49-F238E27FC236}">
                      <a16:creationId xmlns:a16="http://schemas.microsoft.com/office/drawing/2014/main" id="{57017043-CEFC-4211-85E1-FD85A09364C4}"/>
                    </a:ext>
                  </a:extLst>
                </p14:cNvPr>
                <p14:cNvContentPartPr/>
                <p14:nvPr/>
              </p14:nvContentPartPr>
              <p14:xfrm>
                <a:off x="8891933" y="2323680"/>
                <a:ext cx="105120" cy="99360"/>
              </p14:xfrm>
            </p:contentPart>
          </mc:Choice>
          <mc:Fallback>
            <p:pic>
              <p:nvPicPr>
                <p:cNvPr id="202" name="Freihand 201">
                  <a:extLst>
                    <a:ext uri="{FF2B5EF4-FFF2-40B4-BE49-F238E27FC236}">
                      <a16:creationId xmlns:a16="http://schemas.microsoft.com/office/drawing/2014/main" id="{57017043-CEFC-4211-85E1-FD85A09364C4}"/>
                    </a:ext>
                  </a:extLst>
                </p:cNvPr>
                <p:cNvPicPr/>
                <p:nvPr/>
              </p:nvPicPr>
              <p:blipFill>
                <a:blip r:embed="rId806"/>
                <a:stretch>
                  <a:fillRect/>
                </a:stretch>
              </p:blipFill>
              <p:spPr>
                <a:xfrm>
                  <a:off x="8887613" y="2319360"/>
                  <a:ext cx="11376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807">
              <p14:nvContentPartPr>
                <p14:cNvPr id="203" name="Freihand 202">
                  <a:extLst>
                    <a:ext uri="{FF2B5EF4-FFF2-40B4-BE49-F238E27FC236}">
                      <a16:creationId xmlns:a16="http://schemas.microsoft.com/office/drawing/2014/main" id="{02CE2A45-12F6-4B83-B03E-F211FCF45138}"/>
                    </a:ext>
                  </a:extLst>
                </p14:cNvPr>
                <p14:cNvContentPartPr/>
                <p14:nvPr/>
              </p14:nvContentPartPr>
              <p14:xfrm>
                <a:off x="9156173" y="2302080"/>
                <a:ext cx="103680" cy="123840"/>
              </p14:xfrm>
            </p:contentPart>
          </mc:Choice>
          <mc:Fallback>
            <p:pic>
              <p:nvPicPr>
                <p:cNvPr id="203" name="Freihand 202">
                  <a:extLst>
                    <a:ext uri="{FF2B5EF4-FFF2-40B4-BE49-F238E27FC236}">
                      <a16:creationId xmlns:a16="http://schemas.microsoft.com/office/drawing/2014/main" id="{02CE2A45-12F6-4B83-B03E-F211FCF45138}"/>
                    </a:ext>
                  </a:extLst>
                </p:cNvPr>
                <p:cNvPicPr/>
                <p:nvPr/>
              </p:nvPicPr>
              <p:blipFill>
                <a:blip r:embed="rId808"/>
                <a:stretch>
                  <a:fillRect/>
                </a:stretch>
              </p:blipFill>
              <p:spPr>
                <a:xfrm>
                  <a:off x="9151853" y="2297760"/>
                  <a:ext cx="1123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809">
              <p14:nvContentPartPr>
                <p14:cNvPr id="204" name="Freihand 203">
                  <a:extLst>
                    <a:ext uri="{FF2B5EF4-FFF2-40B4-BE49-F238E27FC236}">
                      <a16:creationId xmlns:a16="http://schemas.microsoft.com/office/drawing/2014/main" id="{5C8B91C4-F536-41C2-863D-A65A2FDB18D8}"/>
                    </a:ext>
                  </a:extLst>
                </p14:cNvPr>
                <p14:cNvContentPartPr/>
                <p14:nvPr/>
              </p14:nvContentPartPr>
              <p14:xfrm>
                <a:off x="9240053" y="2213160"/>
                <a:ext cx="358920" cy="177840"/>
              </p14:xfrm>
            </p:contentPart>
          </mc:Choice>
          <mc:Fallback>
            <p:pic>
              <p:nvPicPr>
                <p:cNvPr id="204" name="Freihand 203">
                  <a:extLst>
                    <a:ext uri="{FF2B5EF4-FFF2-40B4-BE49-F238E27FC236}">
                      <a16:creationId xmlns:a16="http://schemas.microsoft.com/office/drawing/2014/main" id="{5C8B91C4-F536-41C2-863D-A65A2FDB18D8}"/>
                    </a:ext>
                  </a:extLst>
                </p:cNvPr>
                <p:cNvPicPr/>
                <p:nvPr/>
              </p:nvPicPr>
              <p:blipFill>
                <a:blip r:embed="rId810"/>
                <a:stretch>
                  <a:fillRect/>
                </a:stretch>
              </p:blipFill>
              <p:spPr>
                <a:xfrm>
                  <a:off x="9235733" y="2208840"/>
                  <a:ext cx="36756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811">
              <p14:nvContentPartPr>
                <p14:cNvPr id="205" name="Freihand 204">
                  <a:extLst>
                    <a:ext uri="{FF2B5EF4-FFF2-40B4-BE49-F238E27FC236}">
                      <a16:creationId xmlns:a16="http://schemas.microsoft.com/office/drawing/2014/main" id="{2A357424-5DC1-4D8D-8278-41F967FD3BE3}"/>
                    </a:ext>
                  </a:extLst>
                </p14:cNvPr>
                <p14:cNvContentPartPr/>
                <p14:nvPr/>
              </p14:nvContentPartPr>
              <p14:xfrm>
                <a:off x="9567293" y="2292000"/>
                <a:ext cx="47520" cy="61200"/>
              </p14:xfrm>
            </p:contentPart>
          </mc:Choice>
          <mc:Fallback>
            <p:pic>
              <p:nvPicPr>
                <p:cNvPr id="205" name="Freihand 204">
                  <a:extLst>
                    <a:ext uri="{FF2B5EF4-FFF2-40B4-BE49-F238E27FC236}">
                      <a16:creationId xmlns:a16="http://schemas.microsoft.com/office/drawing/2014/main" id="{2A357424-5DC1-4D8D-8278-41F967FD3BE3}"/>
                    </a:ext>
                  </a:extLst>
                </p:cNvPr>
                <p:cNvPicPr/>
                <p:nvPr/>
              </p:nvPicPr>
              <p:blipFill>
                <a:blip r:embed="rId812"/>
                <a:stretch>
                  <a:fillRect/>
                </a:stretch>
              </p:blipFill>
              <p:spPr>
                <a:xfrm>
                  <a:off x="9562973" y="2287680"/>
                  <a:ext cx="5616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813">
              <p14:nvContentPartPr>
                <p14:cNvPr id="209" name="Freihand 208">
                  <a:extLst>
                    <a:ext uri="{FF2B5EF4-FFF2-40B4-BE49-F238E27FC236}">
                      <a16:creationId xmlns:a16="http://schemas.microsoft.com/office/drawing/2014/main" id="{E29A9AFF-7531-4F91-B889-24A74CAD20EE}"/>
                    </a:ext>
                  </a:extLst>
                </p14:cNvPr>
                <p14:cNvContentPartPr/>
                <p14:nvPr/>
              </p14:nvContentPartPr>
              <p14:xfrm>
                <a:off x="9724973" y="2326560"/>
                <a:ext cx="27000" cy="136080"/>
              </p14:xfrm>
            </p:contentPart>
          </mc:Choice>
          <mc:Fallback>
            <p:pic>
              <p:nvPicPr>
                <p:cNvPr id="209" name="Freihand 208">
                  <a:extLst>
                    <a:ext uri="{FF2B5EF4-FFF2-40B4-BE49-F238E27FC236}">
                      <a16:creationId xmlns:a16="http://schemas.microsoft.com/office/drawing/2014/main" id="{E29A9AFF-7531-4F91-B889-24A74CAD20EE}"/>
                    </a:ext>
                  </a:extLst>
                </p:cNvPr>
                <p:cNvPicPr/>
                <p:nvPr/>
              </p:nvPicPr>
              <p:blipFill>
                <a:blip r:embed="rId814"/>
                <a:stretch>
                  <a:fillRect/>
                </a:stretch>
              </p:blipFill>
              <p:spPr>
                <a:xfrm>
                  <a:off x="9720653" y="2322240"/>
                  <a:ext cx="356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815">
              <p14:nvContentPartPr>
                <p14:cNvPr id="210" name="Freihand 209">
                  <a:extLst>
                    <a:ext uri="{FF2B5EF4-FFF2-40B4-BE49-F238E27FC236}">
                      <a16:creationId xmlns:a16="http://schemas.microsoft.com/office/drawing/2014/main" id="{950BBAFA-BF8C-4A63-ADAD-B2EE9915D057}"/>
                    </a:ext>
                  </a:extLst>
                </p14:cNvPr>
                <p14:cNvContentPartPr/>
                <p14:nvPr/>
              </p14:nvContentPartPr>
              <p14:xfrm>
                <a:off x="9821453" y="2238360"/>
                <a:ext cx="120960" cy="136080"/>
              </p14:xfrm>
            </p:contentPart>
          </mc:Choice>
          <mc:Fallback>
            <p:pic>
              <p:nvPicPr>
                <p:cNvPr id="210" name="Freihand 209">
                  <a:extLst>
                    <a:ext uri="{FF2B5EF4-FFF2-40B4-BE49-F238E27FC236}">
                      <a16:creationId xmlns:a16="http://schemas.microsoft.com/office/drawing/2014/main" id="{950BBAFA-BF8C-4A63-ADAD-B2EE9915D057}"/>
                    </a:ext>
                  </a:extLst>
                </p:cNvPr>
                <p:cNvPicPr/>
                <p:nvPr/>
              </p:nvPicPr>
              <p:blipFill>
                <a:blip r:embed="rId816"/>
                <a:stretch>
                  <a:fillRect/>
                </a:stretch>
              </p:blipFill>
              <p:spPr>
                <a:xfrm>
                  <a:off x="9817133" y="2234040"/>
                  <a:ext cx="1296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817">
              <p14:nvContentPartPr>
                <p14:cNvPr id="211" name="Freihand 210">
                  <a:extLst>
                    <a:ext uri="{FF2B5EF4-FFF2-40B4-BE49-F238E27FC236}">
                      <a16:creationId xmlns:a16="http://schemas.microsoft.com/office/drawing/2014/main" id="{C961EA9D-873D-4459-AD2A-47BD61E77767}"/>
                    </a:ext>
                  </a:extLst>
                </p14:cNvPr>
                <p14:cNvContentPartPr/>
                <p14:nvPr/>
              </p14:nvContentPartPr>
              <p14:xfrm>
                <a:off x="9937373" y="2173200"/>
                <a:ext cx="269640" cy="287640"/>
              </p14:xfrm>
            </p:contentPart>
          </mc:Choice>
          <mc:Fallback>
            <p:pic>
              <p:nvPicPr>
                <p:cNvPr id="211" name="Freihand 210">
                  <a:extLst>
                    <a:ext uri="{FF2B5EF4-FFF2-40B4-BE49-F238E27FC236}">
                      <a16:creationId xmlns:a16="http://schemas.microsoft.com/office/drawing/2014/main" id="{C961EA9D-873D-4459-AD2A-47BD61E77767}"/>
                    </a:ext>
                  </a:extLst>
                </p:cNvPr>
                <p:cNvPicPr/>
                <p:nvPr/>
              </p:nvPicPr>
              <p:blipFill>
                <a:blip r:embed="rId818"/>
                <a:stretch>
                  <a:fillRect/>
                </a:stretch>
              </p:blipFill>
              <p:spPr>
                <a:xfrm>
                  <a:off x="9933053" y="2168880"/>
                  <a:ext cx="278280" cy="296280"/>
                </a:xfrm>
                <a:prstGeom prst="rect">
                  <a:avLst/>
                </a:prstGeom>
              </p:spPr>
            </p:pic>
          </mc:Fallback>
        </mc:AlternateContent>
        <mc:AlternateContent xmlns:mc="http://schemas.openxmlformats.org/markup-compatibility/2006">
          <mc:Choice xmlns:p14="http://schemas.microsoft.com/office/powerpoint/2010/main" Requires="p14">
            <p:contentPart p14:bwMode="auto" r:id="rId819">
              <p14:nvContentPartPr>
                <p14:cNvPr id="213" name="Freihand 212">
                  <a:extLst>
                    <a:ext uri="{FF2B5EF4-FFF2-40B4-BE49-F238E27FC236}">
                      <a16:creationId xmlns:a16="http://schemas.microsoft.com/office/drawing/2014/main" id="{30AA49D4-870C-4A1C-953C-5DF3635029EF}"/>
                    </a:ext>
                  </a:extLst>
                </p14:cNvPr>
                <p14:cNvContentPartPr/>
                <p14:nvPr/>
              </p14:nvContentPartPr>
              <p14:xfrm>
                <a:off x="10370453" y="2261400"/>
                <a:ext cx="152280" cy="79560"/>
              </p14:xfrm>
            </p:contentPart>
          </mc:Choice>
          <mc:Fallback>
            <p:pic>
              <p:nvPicPr>
                <p:cNvPr id="213" name="Freihand 212">
                  <a:extLst>
                    <a:ext uri="{FF2B5EF4-FFF2-40B4-BE49-F238E27FC236}">
                      <a16:creationId xmlns:a16="http://schemas.microsoft.com/office/drawing/2014/main" id="{30AA49D4-870C-4A1C-953C-5DF3635029EF}"/>
                    </a:ext>
                  </a:extLst>
                </p:cNvPr>
                <p:cNvPicPr/>
                <p:nvPr/>
              </p:nvPicPr>
              <p:blipFill>
                <a:blip r:embed="rId820"/>
                <a:stretch>
                  <a:fillRect/>
                </a:stretch>
              </p:blipFill>
              <p:spPr>
                <a:xfrm>
                  <a:off x="10366133" y="2257080"/>
                  <a:ext cx="1609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821">
              <p14:nvContentPartPr>
                <p14:cNvPr id="214" name="Freihand 213">
                  <a:extLst>
                    <a:ext uri="{FF2B5EF4-FFF2-40B4-BE49-F238E27FC236}">
                      <a16:creationId xmlns:a16="http://schemas.microsoft.com/office/drawing/2014/main" id="{10EC38A6-6970-4327-A41B-551CA40BC9CB}"/>
                    </a:ext>
                  </a:extLst>
                </p14:cNvPr>
                <p14:cNvContentPartPr/>
                <p14:nvPr/>
              </p14:nvContentPartPr>
              <p14:xfrm>
                <a:off x="10455053" y="2250240"/>
                <a:ext cx="77760" cy="193320"/>
              </p14:xfrm>
            </p:contentPart>
          </mc:Choice>
          <mc:Fallback>
            <p:pic>
              <p:nvPicPr>
                <p:cNvPr id="214" name="Freihand 213">
                  <a:extLst>
                    <a:ext uri="{FF2B5EF4-FFF2-40B4-BE49-F238E27FC236}">
                      <a16:creationId xmlns:a16="http://schemas.microsoft.com/office/drawing/2014/main" id="{10EC38A6-6970-4327-A41B-551CA40BC9CB}"/>
                    </a:ext>
                  </a:extLst>
                </p:cNvPr>
                <p:cNvPicPr/>
                <p:nvPr/>
              </p:nvPicPr>
              <p:blipFill>
                <a:blip r:embed="rId822"/>
                <a:stretch>
                  <a:fillRect/>
                </a:stretch>
              </p:blipFill>
              <p:spPr>
                <a:xfrm>
                  <a:off x="10450733" y="2245920"/>
                  <a:ext cx="8640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823">
              <p14:nvContentPartPr>
                <p14:cNvPr id="215" name="Freihand 214">
                  <a:extLst>
                    <a:ext uri="{FF2B5EF4-FFF2-40B4-BE49-F238E27FC236}">
                      <a16:creationId xmlns:a16="http://schemas.microsoft.com/office/drawing/2014/main" id="{AD161981-97F8-4DF8-92A2-28716A0F1CFE}"/>
                    </a:ext>
                  </a:extLst>
                </p14:cNvPr>
                <p14:cNvContentPartPr/>
                <p14:nvPr/>
              </p14:nvContentPartPr>
              <p14:xfrm>
                <a:off x="10704893" y="2250240"/>
                <a:ext cx="175680" cy="96480"/>
              </p14:xfrm>
            </p:contentPart>
          </mc:Choice>
          <mc:Fallback>
            <p:pic>
              <p:nvPicPr>
                <p:cNvPr id="215" name="Freihand 214">
                  <a:extLst>
                    <a:ext uri="{FF2B5EF4-FFF2-40B4-BE49-F238E27FC236}">
                      <a16:creationId xmlns:a16="http://schemas.microsoft.com/office/drawing/2014/main" id="{AD161981-97F8-4DF8-92A2-28716A0F1CFE}"/>
                    </a:ext>
                  </a:extLst>
                </p:cNvPr>
                <p:cNvPicPr/>
                <p:nvPr/>
              </p:nvPicPr>
              <p:blipFill>
                <a:blip r:embed="rId824"/>
                <a:stretch>
                  <a:fillRect/>
                </a:stretch>
              </p:blipFill>
              <p:spPr>
                <a:xfrm>
                  <a:off x="10700573" y="2245920"/>
                  <a:ext cx="1843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825">
              <p14:nvContentPartPr>
                <p14:cNvPr id="216" name="Freihand 215">
                  <a:extLst>
                    <a:ext uri="{FF2B5EF4-FFF2-40B4-BE49-F238E27FC236}">
                      <a16:creationId xmlns:a16="http://schemas.microsoft.com/office/drawing/2014/main" id="{B56E5BA0-A243-486F-BDDB-EF6B19A7249F}"/>
                    </a:ext>
                  </a:extLst>
                </p14:cNvPr>
                <p14:cNvContentPartPr/>
                <p14:nvPr/>
              </p14:nvContentPartPr>
              <p14:xfrm>
                <a:off x="10889933" y="2178960"/>
                <a:ext cx="10080" cy="61200"/>
              </p14:xfrm>
            </p:contentPart>
          </mc:Choice>
          <mc:Fallback>
            <p:pic>
              <p:nvPicPr>
                <p:cNvPr id="216" name="Freihand 215">
                  <a:extLst>
                    <a:ext uri="{FF2B5EF4-FFF2-40B4-BE49-F238E27FC236}">
                      <a16:creationId xmlns:a16="http://schemas.microsoft.com/office/drawing/2014/main" id="{B56E5BA0-A243-486F-BDDB-EF6B19A7249F}"/>
                    </a:ext>
                  </a:extLst>
                </p:cNvPr>
                <p:cNvPicPr/>
                <p:nvPr/>
              </p:nvPicPr>
              <p:blipFill>
                <a:blip r:embed="rId826"/>
                <a:stretch>
                  <a:fillRect/>
                </a:stretch>
              </p:blipFill>
              <p:spPr>
                <a:xfrm>
                  <a:off x="10885613" y="2174640"/>
                  <a:ext cx="1872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827">
              <p14:nvContentPartPr>
                <p14:cNvPr id="217" name="Freihand 216">
                  <a:extLst>
                    <a:ext uri="{FF2B5EF4-FFF2-40B4-BE49-F238E27FC236}">
                      <a16:creationId xmlns:a16="http://schemas.microsoft.com/office/drawing/2014/main" id="{FE60E8F5-F46E-4045-AAF5-6C4A721C6837}"/>
                    </a:ext>
                  </a:extLst>
                </p14:cNvPr>
                <p14:cNvContentPartPr/>
                <p14:nvPr/>
              </p14:nvContentPartPr>
              <p14:xfrm>
                <a:off x="10942493" y="2153760"/>
                <a:ext cx="284040" cy="163800"/>
              </p14:xfrm>
            </p:contentPart>
          </mc:Choice>
          <mc:Fallback>
            <p:pic>
              <p:nvPicPr>
                <p:cNvPr id="217" name="Freihand 216">
                  <a:extLst>
                    <a:ext uri="{FF2B5EF4-FFF2-40B4-BE49-F238E27FC236}">
                      <a16:creationId xmlns:a16="http://schemas.microsoft.com/office/drawing/2014/main" id="{FE60E8F5-F46E-4045-AAF5-6C4A721C6837}"/>
                    </a:ext>
                  </a:extLst>
                </p:cNvPr>
                <p:cNvPicPr/>
                <p:nvPr/>
              </p:nvPicPr>
              <p:blipFill>
                <a:blip r:embed="rId828"/>
                <a:stretch>
                  <a:fillRect/>
                </a:stretch>
              </p:blipFill>
              <p:spPr>
                <a:xfrm>
                  <a:off x="10938173" y="2149440"/>
                  <a:ext cx="29268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829">
              <p14:nvContentPartPr>
                <p14:cNvPr id="218" name="Freihand 217">
                  <a:extLst>
                    <a:ext uri="{FF2B5EF4-FFF2-40B4-BE49-F238E27FC236}">
                      <a16:creationId xmlns:a16="http://schemas.microsoft.com/office/drawing/2014/main" id="{D142663F-CED1-4F09-808B-182EEDC3690D}"/>
                    </a:ext>
                  </a:extLst>
                </p14:cNvPr>
                <p14:cNvContentPartPr/>
                <p14:nvPr/>
              </p14:nvContentPartPr>
              <p14:xfrm>
                <a:off x="11278733" y="2207760"/>
                <a:ext cx="196920" cy="74880"/>
              </p14:xfrm>
            </p:contentPart>
          </mc:Choice>
          <mc:Fallback>
            <p:pic>
              <p:nvPicPr>
                <p:cNvPr id="218" name="Freihand 217">
                  <a:extLst>
                    <a:ext uri="{FF2B5EF4-FFF2-40B4-BE49-F238E27FC236}">
                      <a16:creationId xmlns:a16="http://schemas.microsoft.com/office/drawing/2014/main" id="{D142663F-CED1-4F09-808B-182EEDC3690D}"/>
                    </a:ext>
                  </a:extLst>
                </p:cNvPr>
                <p:cNvPicPr/>
                <p:nvPr/>
              </p:nvPicPr>
              <p:blipFill>
                <a:blip r:embed="rId830"/>
                <a:stretch>
                  <a:fillRect/>
                </a:stretch>
              </p:blipFill>
              <p:spPr>
                <a:xfrm>
                  <a:off x="11274413" y="2203440"/>
                  <a:ext cx="2055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831">
              <p14:nvContentPartPr>
                <p14:cNvPr id="219" name="Freihand 218">
                  <a:extLst>
                    <a:ext uri="{FF2B5EF4-FFF2-40B4-BE49-F238E27FC236}">
                      <a16:creationId xmlns:a16="http://schemas.microsoft.com/office/drawing/2014/main" id="{5091B7A4-929C-471D-932F-26EC1A37BD09}"/>
                    </a:ext>
                  </a:extLst>
                </p14:cNvPr>
                <p14:cNvContentPartPr/>
                <p14:nvPr/>
              </p14:nvContentPartPr>
              <p14:xfrm>
                <a:off x="11463413" y="2147640"/>
                <a:ext cx="48960" cy="24480"/>
              </p14:xfrm>
            </p:contentPart>
          </mc:Choice>
          <mc:Fallback>
            <p:pic>
              <p:nvPicPr>
                <p:cNvPr id="219" name="Freihand 218">
                  <a:extLst>
                    <a:ext uri="{FF2B5EF4-FFF2-40B4-BE49-F238E27FC236}">
                      <a16:creationId xmlns:a16="http://schemas.microsoft.com/office/drawing/2014/main" id="{5091B7A4-929C-471D-932F-26EC1A37BD09}"/>
                    </a:ext>
                  </a:extLst>
                </p:cNvPr>
                <p:cNvPicPr/>
                <p:nvPr/>
              </p:nvPicPr>
              <p:blipFill>
                <a:blip r:embed="rId832"/>
                <a:stretch>
                  <a:fillRect/>
                </a:stretch>
              </p:blipFill>
              <p:spPr>
                <a:xfrm>
                  <a:off x="11459093" y="2143320"/>
                  <a:ext cx="576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833">
              <p14:nvContentPartPr>
                <p14:cNvPr id="220" name="Freihand 219">
                  <a:extLst>
                    <a:ext uri="{FF2B5EF4-FFF2-40B4-BE49-F238E27FC236}">
                      <a16:creationId xmlns:a16="http://schemas.microsoft.com/office/drawing/2014/main" id="{36B8006E-9930-47A2-B031-95F7D4A90C7E}"/>
                    </a:ext>
                  </a:extLst>
                </p14:cNvPr>
                <p14:cNvContentPartPr/>
                <p14:nvPr/>
              </p14:nvContentPartPr>
              <p14:xfrm>
                <a:off x="11509493" y="2172120"/>
                <a:ext cx="80280" cy="84960"/>
              </p14:xfrm>
            </p:contentPart>
          </mc:Choice>
          <mc:Fallback>
            <p:pic>
              <p:nvPicPr>
                <p:cNvPr id="220" name="Freihand 219">
                  <a:extLst>
                    <a:ext uri="{FF2B5EF4-FFF2-40B4-BE49-F238E27FC236}">
                      <a16:creationId xmlns:a16="http://schemas.microsoft.com/office/drawing/2014/main" id="{36B8006E-9930-47A2-B031-95F7D4A90C7E}"/>
                    </a:ext>
                  </a:extLst>
                </p:cNvPr>
                <p:cNvPicPr/>
                <p:nvPr/>
              </p:nvPicPr>
              <p:blipFill>
                <a:blip r:embed="rId834"/>
                <a:stretch>
                  <a:fillRect/>
                </a:stretch>
              </p:blipFill>
              <p:spPr>
                <a:xfrm>
                  <a:off x="11505173" y="2167800"/>
                  <a:ext cx="8892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835">
              <p14:nvContentPartPr>
                <p14:cNvPr id="221" name="Freihand 220">
                  <a:extLst>
                    <a:ext uri="{FF2B5EF4-FFF2-40B4-BE49-F238E27FC236}">
                      <a16:creationId xmlns:a16="http://schemas.microsoft.com/office/drawing/2014/main" id="{7A9F64BA-5C3A-43D8-960F-4314E10A1B2D}"/>
                    </a:ext>
                  </a:extLst>
                </p14:cNvPr>
                <p14:cNvContentPartPr/>
                <p14:nvPr/>
              </p14:nvContentPartPr>
              <p14:xfrm>
                <a:off x="11555213" y="2171400"/>
                <a:ext cx="184680" cy="238680"/>
              </p14:xfrm>
            </p:contentPart>
          </mc:Choice>
          <mc:Fallback>
            <p:pic>
              <p:nvPicPr>
                <p:cNvPr id="221" name="Freihand 220">
                  <a:extLst>
                    <a:ext uri="{FF2B5EF4-FFF2-40B4-BE49-F238E27FC236}">
                      <a16:creationId xmlns:a16="http://schemas.microsoft.com/office/drawing/2014/main" id="{7A9F64BA-5C3A-43D8-960F-4314E10A1B2D}"/>
                    </a:ext>
                  </a:extLst>
                </p:cNvPr>
                <p:cNvPicPr/>
                <p:nvPr/>
              </p:nvPicPr>
              <p:blipFill>
                <a:blip r:embed="rId836"/>
                <a:stretch>
                  <a:fillRect/>
                </a:stretch>
              </p:blipFill>
              <p:spPr>
                <a:xfrm>
                  <a:off x="11550893" y="2167080"/>
                  <a:ext cx="19332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837">
              <p14:nvContentPartPr>
                <p14:cNvPr id="222" name="Freihand 221">
                  <a:extLst>
                    <a:ext uri="{FF2B5EF4-FFF2-40B4-BE49-F238E27FC236}">
                      <a16:creationId xmlns:a16="http://schemas.microsoft.com/office/drawing/2014/main" id="{784D1B53-101B-467F-8254-142CD3DEE5A6}"/>
                    </a:ext>
                  </a:extLst>
                </p14:cNvPr>
                <p14:cNvContentPartPr/>
                <p14:nvPr/>
              </p14:nvContentPartPr>
              <p14:xfrm>
                <a:off x="11726213" y="2186160"/>
                <a:ext cx="53280" cy="82080"/>
              </p14:xfrm>
            </p:contentPart>
          </mc:Choice>
          <mc:Fallback>
            <p:pic>
              <p:nvPicPr>
                <p:cNvPr id="222" name="Freihand 221">
                  <a:extLst>
                    <a:ext uri="{FF2B5EF4-FFF2-40B4-BE49-F238E27FC236}">
                      <a16:creationId xmlns:a16="http://schemas.microsoft.com/office/drawing/2014/main" id="{784D1B53-101B-467F-8254-142CD3DEE5A6}"/>
                    </a:ext>
                  </a:extLst>
                </p:cNvPr>
                <p:cNvPicPr/>
                <p:nvPr/>
              </p:nvPicPr>
              <p:blipFill>
                <a:blip r:embed="rId838"/>
                <a:stretch>
                  <a:fillRect/>
                </a:stretch>
              </p:blipFill>
              <p:spPr>
                <a:xfrm>
                  <a:off x="11721893" y="2181840"/>
                  <a:ext cx="619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839">
              <p14:nvContentPartPr>
                <p14:cNvPr id="223" name="Freihand 222">
                  <a:extLst>
                    <a:ext uri="{FF2B5EF4-FFF2-40B4-BE49-F238E27FC236}">
                      <a16:creationId xmlns:a16="http://schemas.microsoft.com/office/drawing/2014/main" id="{53A01D47-01CE-4626-B17A-F5F5B8A80835}"/>
                    </a:ext>
                  </a:extLst>
                </p14:cNvPr>
                <p14:cNvContentPartPr/>
                <p14:nvPr/>
              </p14:nvContentPartPr>
              <p14:xfrm>
                <a:off x="11806493" y="2106600"/>
                <a:ext cx="232920" cy="142920"/>
              </p14:xfrm>
            </p:contentPart>
          </mc:Choice>
          <mc:Fallback>
            <p:pic>
              <p:nvPicPr>
                <p:cNvPr id="223" name="Freihand 222">
                  <a:extLst>
                    <a:ext uri="{FF2B5EF4-FFF2-40B4-BE49-F238E27FC236}">
                      <a16:creationId xmlns:a16="http://schemas.microsoft.com/office/drawing/2014/main" id="{53A01D47-01CE-4626-B17A-F5F5B8A80835}"/>
                    </a:ext>
                  </a:extLst>
                </p:cNvPr>
                <p:cNvPicPr/>
                <p:nvPr/>
              </p:nvPicPr>
              <p:blipFill>
                <a:blip r:embed="rId840"/>
                <a:stretch>
                  <a:fillRect/>
                </a:stretch>
              </p:blipFill>
              <p:spPr>
                <a:xfrm>
                  <a:off x="11802173" y="2102280"/>
                  <a:ext cx="2415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841">
              <p14:nvContentPartPr>
                <p14:cNvPr id="224" name="Freihand 223">
                  <a:extLst>
                    <a:ext uri="{FF2B5EF4-FFF2-40B4-BE49-F238E27FC236}">
                      <a16:creationId xmlns:a16="http://schemas.microsoft.com/office/drawing/2014/main" id="{F81DEBFA-B795-4A04-BC4B-F12F475F574A}"/>
                    </a:ext>
                  </a:extLst>
                </p14:cNvPr>
                <p14:cNvContentPartPr/>
                <p14:nvPr/>
              </p14:nvContentPartPr>
              <p14:xfrm>
                <a:off x="8874293" y="2613480"/>
                <a:ext cx="98640" cy="165960"/>
              </p14:xfrm>
            </p:contentPart>
          </mc:Choice>
          <mc:Fallback>
            <p:pic>
              <p:nvPicPr>
                <p:cNvPr id="224" name="Freihand 223">
                  <a:extLst>
                    <a:ext uri="{FF2B5EF4-FFF2-40B4-BE49-F238E27FC236}">
                      <a16:creationId xmlns:a16="http://schemas.microsoft.com/office/drawing/2014/main" id="{F81DEBFA-B795-4A04-BC4B-F12F475F574A}"/>
                    </a:ext>
                  </a:extLst>
                </p:cNvPr>
                <p:cNvPicPr/>
                <p:nvPr/>
              </p:nvPicPr>
              <p:blipFill>
                <a:blip r:embed="rId842"/>
                <a:stretch>
                  <a:fillRect/>
                </a:stretch>
              </p:blipFill>
              <p:spPr>
                <a:xfrm>
                  <a:off x="8869973" y="2609160"/>
                  <a:ext cx="1072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843">
              <p14:nvContentPartPr>
                <p14:cNvPr id="225" name="Freihand 224">
                  <a:extLst>
                    <a:ext uri="{FF2B5EF4-FFF2-40B4-BE49-F238E27FC236}">
                      <a16:creationId xmlns:a16="http://schemas.microsoft.com/office/drawing/2014/main" id="{8599BE1E-E5EE-41E7-9653-ED6824D193BD}"/>
                    </a:ext>
                  </a:extLst>
                </p14:cNvPr>
                <p14:cNvContentPartPr/>
                <p14:nvPr/>
              </p14:nvContentPartPr>
              <p14:xfrm>
                <a:off x="8985173" y="2549400"/>
                <a:ext cx="213840" cy="193320"/>
              </p14:xfrm>
            </p:contentPart>
          </mc:Choice>
          <mc:Fallback>
            <p:pic>
              <p:nvPicPr>
                <p:cNvPr id="225" name="Freihand 224">
                  <a:extLst>
                    <a:ext uri="{FF2B5EF4-FFF2-40B4-BE49-F238E27FC236}">
                      <a16:creationId xmlns:a16="http://schemas.microsoft.com/office/drawing/2014/main" id="{8599BE1E-E5EE-41E7-9653-ED6824D193BD}"/>
                    </a:ext>
                  </a:extLst>
                </p:cNvPr>
                <p:cNvPicPr/>
                <p:nvPr/>
              </p:nvPicPr>
              <p:blipFill>
                <a:blip r:embed="rId844"/>
                <a:stretch>
                  <a:fillRect/>
                </a:stretch>
              </p:blipFill>
              <p:spPr>
                <a:xfrm>
                  <a:off x="8980853" y="2545080"/>
                  <a:ext cx="22248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845">
              <p14:nvContentPartPr>
                <p14:cNvPr id="226" name="Freihand 225">
                  <a:extLst>
                    <a:ext uri="{FF2B5EF4-FFF2-40B4-BE49-F238E27FC236}">
                      <a16:creationId xmlns:a16="http://schemas.microsoft.com/office/drawing/2014/main" id="{A01728C7-D80A-488B-BFC3-42CD712569A2}"/>
                    </a:ext>
                  </a:extLst>
                </p14:cNvPr>
                <p14:cNvContentPartPr/>
                <p14:nvPr/>
              </p14:nvContentPartPr>
              <p14:xfrm>
                <a:off x="9219533" y="2559840"/>
                <a:ext cx="3600" cy="39240"/>
              </p14:xfrm>
            </p:contentPart>
          </mc:Choice>
          <mc:Fallback>
            <p:pic>
              <p:nvPicPr>
                <p:cNvPr id="226" name="Freihand 225">
                  <a:extLst>
                    <a:ext uri="{FF2B5EF4-FFF2-40B4-BE49-F238E27FC236}">
                      <a16:creationId xmlns:a16="http://schemas.microsoft.com/office/drawing/2014/main" id="{A01728C7-D80A-488B-BFC3-42CD712569A2}"/>
                    </a:ext>
                  </a:extLst>
                </p:cNvPr>
                <p:cNvPicPr/>
                <p:nvPr/>
              </p:nvPicPr>
              <p:blipFill>
                <a:blip r:embed="rId846"/>
                <a:stretch>
                  <a:fillRect/>
                </a:stretch>
              </p:blipFill>
              <p:spPr>
                <a:xfrm>
                  <a:off x="9215213" y="2555520"/>
                  <a:ext cx="122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847">
              <p14:nvContentPartPr>
                <p14:cNvPr id="227" name="Freihand 226">
                  <a:extLst>
                    <a:ext uri="{FF2B5EF4-FFF2-40B4-BE49-F238E27FC236}">
                      <a16:creationId xmlns:a16="http://schemas.microsoft.com/office/drawing/2014/main" id="{64B8C80E-41DD-40A5-AEA8-1394CD4D9F4B}"/>
                    </a:ext>
                  </a:extLst>
                </p14:cNvPr>
                <p14:cNvContentPartPr/>
                <p14:nvPr/>
              </p14:nvContentPartPr>
              <p14:xfrm>
                <a:off x="9232133" y="2507640"/>
                <a:ext cx="187920" cy="366120"/>
              </p14:xfrm>
            </p:contentPart>
          </mc:Choice>
          <mc:Fallback>
            <p:pic>
              <p:nvPicPr>
                <p:cNvPr id="227" name="Freihand 226">
                  <a:extLst>
                    <a:ext uri="{FF2B5EF4-FFF2-40B4-BE49-F238E27FC236}">
                      <a16:creationId xmlns:a16="http://schemas.microsoft.com/office/drawing/2014/main" id="{64B8C80E-41DD-40A5-AEA8-1394CD4D9F4B}"/>
                    </a:ext>
                  </a:extLst>
                </p:cNvPr>
                <p:cNvPicPr/>
                <p:nvPr/>
              </p:nvPicPr>
              <p:blipFill>
                <a:blip r:embed="rId848"/>
                <a:stretch>
                  <a:fillRect/>
                </a:stretch>
              </p:blipFill>
              <p:spPr>
                <a:xfrm>
                  <a:off x="9227813" y="2503320"/>
                  <a:ext cx="196560" cy="374760"/>
                </a:xfrm>
                <a:prstGeom prst="rect">
                  <a:avLst/>
                </a:prstGeom>
              </p:spPr>
            </p:pic>
          </mc:Fallback>
        </mc:AlternateContent>
        <mc:AlternateContent xmlns:mc="http://schemas.openxmlformats.org/markup-compatibility/2006">
          <mc:Choice xmlns:p14="http://schemas.microsoft.com/office/powerpoint/2010/main" Requires="p14">
            <p:contentPart p14:bwMode="auto" r:id="rId849">
              <p14:nvContentPartPr>
                <p14:cNvPr id="241" name="Freihand 240">
                  <a:extLst>
                    <a:ext uri="{FF2B5EF4-FFF2-40B4-BE49-F238E27FC236}">
                      <a16:creationId xmlns:a16="http://schemas.microsoft.com/office/drawing/2014/main" id="{593B6D99-162D-4987-B46C-0CE67FEA09B3}"/>
                    </a:ext>
                  </a:extLst>
                </p14:cNvPr>
                <p14:cNvContentPartPr/>
                <p14:nvPr/>
              </p14:nvContentPartPr>
              <p14:xfrm>
                <a:off x="7753613" y="3123960"/>
                <a:ext cx="15120" cy="156240"/>
              </p14:xfrm>
            </p:contentPart>
          </mc:Choice>
          <mc:Fallback>
            <p:pic>
              <p:nvPicPr>
                <p:cNvPr id="241" name="Freihand 240">
                  <a:extLst>
                    <a:ext uri="{FF2B5EF4-FFF2-40B4-BE49-F238E27FC236}">
                      <a16:creationId xmlns:a16="http://schemas.microsoft.com/office/drawing/2014/main" id="{593B6D99-162D-4987-B46C-0CE67FEA09B3}"/>
                    </a:ext>
                  </a:extLst>
                </p:cNvPr>
                <p:cNvPicPr/>
                <p:nvPr/>
              </p:nvPicPr>
              <p:blipFill>
                <a:blip r:embed="rId850"/>
                <a:stretch>
                  <a:fillRect/>
                </a:stretch>
              </p:blipFill>
              <p:spPr>
                <a:xfrm>
                  <a:off x="7749293" y="3119640"/>
                  <a:ext cx="237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851">
              <p14:nvContentPartPr>
                <p14:cNvPr id="242" name="Freihand 241">
                  <a:extLst>
                    <a:ext uri="{FF2B5EF4-FFF2-40B4-BE49-F238E27FC236}">
                      <a16:creationId xmlns:a16="http://schemas.microsoft.com/office/drawing/2014/main" id="{AA14469D-E698-430B-A44E-617897D9093A}"/>
                    </a:ext>
                  </a:extLst>
                </p14:cNvPr>
                <p14:cNvContentPartPr/>
                <p14:nvPr/>
              </p14:nvContentPartPr>
              <p14:xfrm>
                <a:off x="7717613" y="3103080"/>
                <a:ext cx="232560" cy="130320"/>
              </p14:xfrm>
            </p:contentPart>
          </mc:Choice>
          <mc:Fallback>
            <p:pic>
              <p:nvPicPr>
                <p:cNvPr id="242" name="Freihand 241">
                  <a:extLst>
                    <a:ext uri="{FF2B5EF4-FFF2-40B4-BE49-F238E27FC236}">
                      <a16:creationId xmlns:a16="http://schemas.microsoft.com/office/drawing/2014/main" id="{AA14469D-E698-430B-A44E-617897D9093A}"/>
                    </a:ext>
                  </a:extLst>
                </p:cNvPr>
                <p:cNvPicPr/>
                <p:nvPr/>
              </p:nvPicPr>
              <p:blipFill>
                <a:blip r:embed="rId852"/>
                <a:stretch>
                  <a:fillRect/>
                </a:stretch>
              </p:blipFill>
              <p:spPr>
                <a:xfrm>
                  <a:off x="7713293" y="3098760"/>
                  <a:ext cx="2412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853">
              <p14:nvContentPartPr>
                <p14:cNvPr id="243" name="Freihand 242">
                  <a:extLst>
                    <a:ext uri="{FF2B5EF4-FFF2-40B4-BE49-F238E27FC236}">
                      <a16:creationId xmlns:a16="http://schemas.microsoft.com/office/drawing/2014/main" id="{7C922B93-9204-4805-B277-9BA70E0B1944}"/>
                    </a:ext>
                  </a:extLst>
                </p14:cNvPr>
                <p14:cNvContentPartPr/>
                <p14:nvPr/>
              </p14:nvContentPartPr>
              <p14:xfrm>
                <a:off x="7878173" y="3093360"/>
                <a:ext cx="116640" cy="145440"/>
              </p14:xfrm>
            </p:contentPart>
          </mc:Choice>
          <mc:Fallback>
            <p:pic>
              <p:nvPicPr>
                <p:cNvPr id="243" name="Freihand 242">
                  <a:extLst>
                    <a:ext uri="{FF2B5EF4-FFF2-40B4-BE49-F238E27FC236}">
                      <a16:creationId xmlns:a16="http://schemas.microsoft.com/office/drawing/2014/main" id="{7C922B93-9204-4805-B277-9BA70E0B1944}"/>
                    </a:ext>
                  </a:extLst>
                </p:cNvPr>
                <p:cNvPicPr/>
                <p:nvPr/>
              </p:nvPicPr>
              <p:blipFill>
                <a:blip r:embed="rId854"/>
                <a:stretch>
                  <a:fillRect/>
                </a:stretch>
              </p:blipFill>
              <p:spPr>
                <a:xfrm>
                  <a:off x="7873853" y="3089040"/>
                  <a:ext cx="1252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855">
              <p14:nvContentPartPr>
                <p14:cNvPr id="244" name="Freihand 243">
                  <a:extLst>
                    <a:ext uri="{FF2B5EF4-FFF2-40B4-BE49-F238E27FC236}">
                      <a16:creationId xmlns:a16="http://schemas.microsoft.com/office/drawing/2014/main" id="{888933CA-1C9E-4D6E-95C4-3E716F5A2F80}"/>
                    </a:ext>
                  </a:extLst>
                </p14:cNvPr>
                <p14:cNvContentPartPr/>
                <p14:nvPr/>
              </p14:nvContentPartPr>
              <p14:xfrm>
                <a:off x="8000573" y="3099840"/>
                <a:ext cx="101880" cy="178920"/>
              </p14:xfrm>
            </p:contentPart>
          </mc:Choice>
          <mc:Fallback>
            <p:pic>
              <p:nvPicPr>
                <p:cNvPr id="244" name="Freihand 243">
                  <a:extLst>
                    <a:ext uri="{FF2B5EF4-FFF2-40B4-BE49-F238E27FC236}">
                      <a16:creationId xmlns:a16="http://schemas.microsoft.com/office/drawing/2014/main" id="{888933CA-1C9E-4D6E-95C4-3E716F5A2F80}"/>
                    </a:ext>
                  </a:extLst>
                </p:cNvPr>
                <p:cNvPicPr/>
                <p:nvPr/>
              </p:nvPicPr>
              <p:blipFill>
                <a:blip r:embed="rId856"/>
                <a:stretch>
                  <a:fillRect/>
                </a:stretch>
              </p:blipFill>
              <p:spPr>
                <a:xfrm>
                  <a:off x="7996253" y="3095520"/>
                  <a:ext cx="11052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857">
              <p14:nvContentPartPr>
                <p14:cNvPr id="245" name="Freihand 244">
                  <a:extLst>
                    <a:ext uri="{FF2B5EF4-FFF2-40B4-BE49-F238E27FC236}">
                      <a16:creationId xmlns:a16="http://schemas.microsoft.com/office/drawing/2014/main" id="{942320C9-FDA4-4200-96AE-CF66114BEF8E}"/>
                    </a:ext>
                  </a:extLst>
                </p14:cNvPr>
                <p14:cNvContentPartPr/>
                <p14:nvPr/>
              </p14:nvContentPartPr>
              <p14:xfrm>
                <a:off x="8271293" y="3156360"/>
                <a:ext cx="250920" cy="88560"/>
              </p14:xfrm>
            </p:contentPart>
          </mc:Choice>
          <mc:Fallback>
            <p:pic>
              <p:nvPicPr>
                <p:cNvPr id="245" name="Freihand 244">
                  <a:extLst>
                    <a:ext uri="{FF2B5EF4-FFF2-40B4-BE49-F238E27FC236}">
                      <a16:creationId xmlns:a16="http://schemas.microsoft.com/office/drawing/2014/main" id="{942320C9-FDA4-4200-96AE-CF66114BEF8E}"/>
                    </a:ext>
                  </a:extLst>
                </p:cNvPr>
                <p:cNvPicPr/>
                <p:nvPr/>
              </p:nvPicPr>
              <p:blipFill>
                <a:blip r:embed="rId858"/>
                <a:stretch>
                  <a:fillRect/>
                </a:stretch>
              </p:blipFill>
              <p:spPr>
                <a:xfrm>
                  <a:off x="8266973" y="3152040"/>
                  <a:ext cx="2595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859">
              <p14:nvContentPartPr>
                <p14:cNvPr id="246" name="Freihand 245">
                  <a:extLst>
                    <a:ext uri="{FF2B5EF4-FFF2-40B4-BE49-F238E27FC236}">
                      <a16:creationId xmlns:a16="http://schemas.microsoft.com/office/drawing/2014/main" id="{47D2D4C0-DB0F-4971-9B6B-0F833FF53471}"/>
                    </a:ext>
                  </a:extLst>
                </p14:cNvPr>
                <p14:cNvContentPartPr/>
                <p14:nvPr/>
              </p14:nvContentPartPr>
              <p14:xfrm>
                <a:off x="8515373" y="3072480"/>
                <a:ext cx="36000" cy="2160"/>
              </p14:xfrm>
            </p:contentPart>
          </mc:Choice>
          <mc:Fallback>
            <p:pic>
              <p:nvPicPr>
                <p:cNvPr id="246" name="Freihand 245">
                  <a:extLst>
                    <a:ext uri="{FF2B5EF4-FFF2-40B4-BE49-F238E27FC236}">
                      <a16:creationId xmlns:a16="http://schemas.microsoft.com/office/drawing/2014/main" id="{47D2D4C0-DB0F-4971-9B6B-0F833FF53471}"/>
                    </a:ext>
                  </a:extLst>
                </p:cNvPr>
                <p:cNvPicPr/>
                <p:nvPr/>
              </p:nvPicPr>
              <p:blipFill>
                <a:blip r:embed="rId860"/>
                <a:stretch>
                  <a:fillRect/>
                </a:stretch>
              </p:blipFill>
              <p:spPr>
                <a:xfrm>
                  <a:off x="8511053" y="3068160"/>
                  <a:ext cx="4464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861">
              <p14:nvContentPartPr>
                <p14:cNvPr id="247" name="Freihand 246">
                  <a:extLst>
                    <a:ext uri="{FF2B5EF4-FFF2-40B4-BE49-F238E27FC236}">
                      <a16:creationId xmlns:a16="http://schemas.microsoft.com/office/drawing/2014/main" id="{DF4A6472-6AC4-4BC3-B729-7A84A18BF464}"/>
                    </a:ext>
                  </a:extLst>
                </p14:cNvPr>
                <p14:cNvContentPartPr/>
                <p14:nvPr/>
              </p14:nvContentPartPr>
              <p14:xfrm>
                <a:off x="8594933" y="3161040"/>
                <a:ext cx="111960" cy="220680"/>
              </p14:xfrm>
            </p:contentPart>
          </mc:Choice>
          <mc:Fallback>
            <p:pic>
              <p:nvPicPr>
                <p:cNvPr id="247" name="Freihand 246">
                  <a:extLst>
                    <a:ext uri="{FF2B5EF4-FFF2-40B4-BE49-F238E27FC236}">
                      <a16:creationId xmlns:a16="http://schemas.microsoft.com/office/drawing/2014/main" id="{DF4A6472-6AC4-4BC3-B729-7A84A18BF464}"/>
                    </a:ext>
                  </a:extLst>
                </p:cNvPr>
                <p:cNvPicPr/>
                <p:nvPr/>
              </p:nvPicPr>
              <p:blipFill>
                <a:blip r:embed="rId862"/>
                <a:stretch>
                  <a:fillRect/>
                </a:stretch>
              </p:blipFill>
              <p:spPr>
                <a:xfrm>
                  <a:off x="8590613" y="3156720"/>
                  <a:ext cx="12060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863">
              <p14:nvContentPartPr>
                <p14:cNvPr id="248" name="Freihand 247">
                  <a:extLst>
                    <a:ext uri="{FF2B5EF4-FFF2-40B4-BE49-F238E27FC236}">
                      <a16:creationId xmlns:a16="http://schemas.microsoft.com/office/drawing/2014/main" id="{92F3DE26-A627-4ED3-A4B7-A0BB71EC3BB0}"/>
                    </a:ext>
                  </a:extLst>
                </p14:cNvPr>
                <p14:cNvContentPartPr/>
                <p14:nvPr/>
              </p14:nvContentPartPr>
              <p14:xfrm>
                <a:off x="8728133" y="3098040"/>
                <a:ext cx="96480" cy="159840"/>
              </p14:xfrm>
            </p:contentPart>
          </mc:Choice>
          <mc:Fallback>
            <p:pic>
              <p:nvPicPr>
                <p:cNvPr id="248" name="Freihand 247">
                  <a:extLst>
                    <a:ext uri="{FF2B5EF4-FFF2-40B4-BE49-F238E27FC236}">
                      <a16:creationId xmlns:a16="http://schemas.microsoft.com/office/drawing/2014/main" id="{92F3DE26-A627-4ED3-A4B7-A0BB71EC3BB0}"/>
                    </a:ext>
                  </a:extLst>
                </p:cNvPr>
                <p:cNvPicPr/>
                <p:nvPr/>
              </p:nvPicPr>
              <p:blipFill>
                <a:blip r:embed="rId864"/>
                <a:stretch>
                  <a:fillRect/>
                </a:stretch>
              </p:blipFill>
              <p:spPr>
                <a:xfrm>
                  <a:off x="8723813" y="3093720"/>
                  <a:ext cx="10512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865">
              <p14:nvContentPartPr>
                <p14:cNvPr id="249" name="Freihand 248">
                  <a:extLst>
                    <a:ext uri="{FF2B5EF4-FFF2-40B4-BE49-F238E27FC236}">
                      <a16:creationId xmlns:a16="http://schemas.microsoft.com/office/drawing/2014/main" id="{8B9EE274-7EF8-4D15-96AF-22ABFF140A2F}"/>
                    </a:ext>
                  </a:extLst>
                </p14:cNvPr>
                <p14:cNvContentPartPr/>
                <p14:nvPr/>
              </p14:nvContentPartPr>
              <p14:xfrm>
                <a:off x="8828573" y="3118920"/>
                <a:ext cx="105120" cy="95400"/>
              </p14:xfrm>
            </p:contentPart>
          </mc:Choice>
          <mc:Fallback>
            <p:pic>
              <p:nvPicPr>
                <p:cNvPr id="249" name="Freihand 248">
                  <a:extLst>
                    <a:ext uri="{FF2B5EF4-FFF2-40B4-BE49-F238E27FC236}">
                      <a16:creationId xmlns:a16="http://schemas.microsoft.com/office/drawing/2014/main" id="{8B9EE274-7EF8-4D15-96AF-22ABFF140A2F}"/>
                    </a:ext>
                  </a:extLst>
                </p:cNvPr>
                <p:cNvPicPr/>
                <p:nvPr/>
              </p:nvPicPr>
              <p:blipFill>
                <a:blip r:embed="rId866"/>
                <a:stretch>
                  <a:fillRect/>
                </a:stretch>
              </p:blipFill>
              <p:spPr>
                <a:xfrm>
                  <a:off x="8824253" y="3114600"/>
                  <a:ext cx="11376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867">
              <p14:nvContentPartPr>
                <p14:cNvPr id="250" name="Freihand 249">
                  <a:extLst>
                    <a:ext uri="{FF2B5EF4-FFF2-40B4-BE49-F238E27FC236}">
                      <a16:creationId xmlns:a16="http://schemas.microsoft.com/office/drawing/2014/main" id="{D12BD0FF-4AE8-4157-83FA-A44CF6D26CE7}"/>
                    </a:ext>
                  </a:extLst>
                </p14:cNvPr>
                <p14:cNvContentPartPr/>
                <p14:nvPr/>
              </p14:nvContentPartPr>
              <p14:xfrm>
                <a:off x="8882573" y="3168960"/>
                <a:ext cx="82440" cy="13680"/>
              </p14:xfrm>
            </p:contentPart>
          </mc:Choice>
          <mc:Fallback>
            <p:pic>
              <p:nvPicPr>
                <p:cNvPr id="250" name="Freihand 249">
                  <a:extLst>
                    <a:ext uri="{FF2B5EF4-FFF2-40B4-BE49-F238E27FC236}">
                      <a16:creationId xmlns:a16="http://schemas.microsoft.com/office/drawing/2014/main" id="{D12BD0FF-4AE8-4157-83FA-A44CF6D26CE7}"/>
                    </a:ext>
                  </a:extLst>
                </p:cNvPr>
                <p:cNvPicPr/>
                <p:nvPr/>
              </p:nvPicPr>
              <p:blipFill>
                <a:blip r:embed="rId868"/>
                <a:stretch>
                  <a:fillRect/>
                </a:stretch>
              </p:blipFill>
              <p:spPr>
                <a:xfrm>
                  <a:off x="8878253" y="3164640"/>
                  <a:ext cx="910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869">
              <p14:nvContentPartPr>
                <p14:cNvPr id="251" name="Freihand 250">
                  <a:extLst>
                    <a:ext uri="{FF2B5EF4-FFF2-40B4-BE49-F238E27FC236}">
                      <a16:creationId xmlns:a16="http://schemas.microsoft.com/office/drawing/2014/main" id="{E76238C7-1A3D-4367-9809-BE27BA3B0608}"/>
                    </a:ext>
                  </a:extLst>
                </p14:cNvPr>
                <p14:cNvContentPartPr/>
                <p14:nvPr/>
              </p14:nvContentPartPr>
              <p14:xfrm>
                <a:off x="8991293" y="3026040"/>
                <a:ext cx="215280" cy="196920"/>
              </p14:xfrm>
            </p:contentPart>
          </mc:Choice>
          <mc:Fallback>
            <p:pic>
              <p:nvPicPr>
                <p:cNvPr id="251" name="Freihand 250">
                  <a:extLst>
                    <a:ext uri="{FF2B5EF4-FFF2-40B4-BE49-F238E27FC236}">
                      <a16:creationId xmlns:a16="http://schemas.microsoft.com/office/drawing/2014/main" id="{E76238C7-1A3D-4367-9809-BE27BA3B0608}"/>
                    </a:ext>
                  </a:extLst>
                </p:cNvPr>
                <p:cNvPicPr/>
                <p:nvPr/>
              </p:nvPicPr>
              <p:blipFill>
                <a:blip r:embed="rId870"/>
                <a:stretch>
                  <a:fillRect/>
                </a:stretch>
              </p:blipFill>
              <p:spPr>
                <a:xfrm>
                  <a:off x="8986973" y="3021720"/>
                  <a:ext cx="22392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871">
              <p14:nvContentPartPr>
                <p14:cNvPr id="252" name="Freihand 251">
                  <a:extLst>
                    <a:ext uri="{FF2B5EF4-FFF2-40B4-BE49-F238E27FC236}">
                      <a16:creationId xmlns:a16="http://schemas.microsoft.com/office/drawing/2014/main" id="{C8E68868-5AB4-4E83-B89D-77B438033E43}"/>
                    </a:ext>
                  </a:extLst>
                </p14:cNvPr>
                <p14:cNvContentPartPr/>
                <p14:nvPr/>
              </p14:nvContentPartPr>
              <p14:xfrm>
                <a:off x="9078773" y="2982120"/>
                <a:ext cx="360" cy="360"/>
              </p14:xfrm>
            </p:contentPart>
          </mc:Choice>
          <mc:Fallback>
            <p:pic>
              <p:nvPicPr>
                <p:cNvPr id="252" name="Freihand 251">
                  <a:extLst>
                    <a:ext uri="{FF2B5EF4-FFF2-40B4-BE49-F238E27FC236}">
                      <a16:creationId xmlns:a16="http://schemas.microsoft.com/office/drawing/2014/main" id="{C8E68868-5AB4-4E83-B89D-77B438033E43}"/>
                    </a:ext>
                  </a:extLst>
                </p:cNvPr>
                <p:cNvPicPr/>
                <p:nvPr/>
              </p:nvPicPr>
              <p:blipFill>
                <a:blip r:embed="rId50"/>
                <a:stretch>
                  <a:fillRect/>
                </a:stretch>
              </p:blipFill>
              <p:spPr>
                <a:xfrm>
                  <a:off x="9074453" y="29778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72">
              <p14:nvContentPartPr>
                <p14:cNvPr id="253" name="Freihand 252">
                  <a:extLst>
                    <a:ext uri="{FF2B5EF4-FFF2-40B4-BE49-F238E27FC236}">
                      <a16:creationId xmlns:a16="http://schemas.microsoft.com/office/drawing/2014/main" id="{56DAC97B-BD9C-48C7-88F5-09DA52F75D80}"/>
                    </a:ext>
                  </a:extLst>
                </p14:cNvPr>
                <p14:cNvContentPartPr/>
                <p14:nvPr/>
              </p14:nvContentPartPr>
              <p14:xfrm>
                <a:off x="9342653" y="3066000"/>
                <a:ext cx="286560" cy="136440"/>
              </p14:xfrm>
            </p:contentPart>
          </mc:Choice>
          <mc:Fallback>
            <p:pic>
              <p:nvPicPr>
                <p:cNvPr id="253" name="Freihand 252">
                  <a:extLst>
                    <a:ext uri="{FF2B5EF4-FFF2-40B4-BE49-F238E27FC236}">
                      <a16:creationId xmlns:a16="http://schemas.microsoft.com/office/drawing/2014/main" id="{56DAC97B-BD9C-48C7-88F5-09DA52F75D80}"/>
                    </a:ext>
                  </a:extLst>
                </p:cNvPr>
                <p:cNvPicPr/>
                <p:nvPr/>
              </p:nvPicPr>
              <p:blipFill>
                <a:blip r:embed="rId873"/>
                <a:stretch>
                  <a:fillRect/>
                </a:stretch>
              </p:blipFill>
              <p:spPr>
                <a:xfrm>
                  <a:off x="9338333" y="3061680"/>
                  <a:ext cx="29520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874">
              <p14:nvContentPartPr>
                <p14:cNvPr id="254" name="Freihand 253">
                  <a:extLst>
                    <a:ext uri="{FF2B5EF4-FFF2-40B4-BE49-F238E27FC236}">
                      <a16:creationId xmlns:a16="http://schemas.microsoft.com/office/drawing/2014/main" id="{20D18E58-BA9E-469B-BD54-0F7A47AE94A0}"/>
                    </a:ext>
                  </a:extLst>
                </p14:cNvPr>
                <p14:cNvContentPartPr/>
                <p14:nvPr/>
              </p14:nvContentPartPr>
              <p14:xfrm>
                <a:off x="9602213" y="3039720"/>
                <a:ext cx="15120" cy="42120"/>
              </p14:xfrm>
            </p:contentPart>
          </mc:Choice>
          <mc:Fallback>
            <p:pic>
              <p:nvPicPr>
                <p:cNvPr id="254" name="Freihand 253">
                  <a:extLst>
                    <a:ext uri="{FF2B5EF4-FFF2-40B4-BE49-F238E27FC236}">
                      <a16:creationId xmlns:a16="http://schemas.microsoft.com/office/drawing/2014/main" id="{20D18E58-BA9E-469B-BD54-0F7A47AE94A0}"/>
                    </a:ext>
                  </a:extLst>
                </p:cNvPr>
                <p:cNvPicPr/>
                <p:nvPr/>
              </p:nvPicPr>
              <p:blipFill>
                <a:blip r:embed="rId875"/>
                <a:stretch>
                  <a:fillRect/>
                </a:stretch>
              </p:blipFill>
              <p:spPr>
                <a:xfrm>
                  <a:off x="9597893" y="3035400"/>
                  <a:ext cx="2376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876">
              <p14:nvContentPartPr>
                <p14:cNvPr id="255" name="Freihand 254">
                  <a:extLst>
                    <a:ext uri="{FF2B5EF4-FFF2-40B4-BE49-F238E27FC236}">
                      <a16:creationId xmlns:a16="http://schemas.microsoft.com/office/drawing/2014/main" id="{669B130D-0F18-4601-B6EE-B0B6964CC65C}"/>
                    </a:ext>
                  </a:extLst>
                </p14:cNvPr>
                <p14:cNvContentPartPr/>
                <p14:nvPr/>
              </p14:nvContentPartPr>
              <p14:xfrm>
                <a:off x="9661253" y="3088320"/>
                <a:ext cx="235800" cy="88920"/>
              </p14:xfrm>
            </p:contentPart>
          </mc:Choice>
          <mc:Fallback>
            <p:pic>
              <p:nvPicPr>
                <p:cNvPr id="255" name="Freihand 254">
                  <a:extLst>
                    <a:ext uri="{FF2B5EF4-FFF2-40B4-BE49-F238E27FC236}">
                      <a16:creationId xmlns:a16="http://schemas.microsoft.com/office/drawing/2014/main" id="{669B130D-0F18-4601-B6EE-B0B6964CC65C}"/>
                    </a:ext>
                  </a:extLst>
                </p:cNvPr>
                <p:cNvPicPr/>
                <p:nvPr/>
              </p:nvPicPr>
              <p:blipFill>
                <a:blip r:embed="rId877"/>
                <a:stretch>
                  <a:fillRect/>
                </a:stretch>
              </p:blipFill>
              <p:spPr>
                <a:xfrm>
                  <a:off x="9656933" y="3084000"/>
                  <a:ext cx="24444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878">
              <p14:nvContentPartPr>
                <p14:cNvPr id="258" name="Freihand 257">
                  <a:extLst>
                    <a:ext uri="{FF2B5EF4-FFF2-40B4-BE49-F238E27FC236}">
                      <a16:creationId xmlns:a16="http://schemas.microsoft.com/office/drawing/2014/main" id="{72C2DA31-CE5F-4745-991B-3A4155CA9A15}"/>
                    </a:ext>
                  </a:extLst>
                </p14:cNvPr>
                <p14:cNvContentPartPr/>
                <p14:nvPr/>
              </p14:nvContentPartPr>
              <p14:xfrm>
                <a:off x="10065173" y="2969520"/>
                <a:ext cx="123840" cy="154800"/>
              </p14:xfrm>
            </p:contentPart>
          </mc:Choice>
          <mc:Fallback>
            <p:pic>
              <p:nvPicPr>
                <p:cNvPr id="258" name="Freihand 257">
                  <a:extLst>
                    <a:ext uri="{FF2B5EF4-FFF2-40B4-BE49-F238E27FC236}">
                      <a16:creationId xmlns:a16="http://schemas.microsoft.com/office/drawing/2014/main" id="{72C2DA31-CE5F-4745-991B-3A4155CA9A15}"/>
                    </a:ext>
                  </a:extLst>
                </p:cNvPr>
                <p:cNvPicPr/>
                <p:nvPr/>
              </p:nvPicPr>
              <p:blipFill>
                <a:blip r:embed="rId879"/>
                <a:stretch>
                  <a:fillRect/>
                </a:stretch>
              </p:blipFill>
              <p:spPr>
                <a:xfrm>
                  <a:off x="10060853" y="2965200"/>
                  <a:ext cx="13248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880">
              <p14:nvContentPartPr>
                <p14:cNvPr id="259" name="Freihand 258">
                  <a:extLst>
                    <a:ext uri="{FF2B5EF4-FFF2-40B4-BE49-F238E27FC236}">
                      <a16:creationId xmlns:a16="http://schemas.microsoft.com/office/drawing/2014/main" id="{D82DD348-0109-46AA-A62D-A53E08971104}"/>
                    </a:ext>
                  </a:extLst>
                </p14:cNvPr>
                <p14:cNvContentPartPr/>
                <p14:nvPr/>
              </p14:nvContentPartPr>
              <p14:xfrm>
                <a:off x="10198733" y="3048720"/>
                <a:ext cx="74520" cy="69480"/>
              </p14:xfrm>
            </p:contentPart>
          </mc:Choice>
          <mc:Fallback>
            <p:pic>
              <p:nvPicPr>
                <p:cNvPr id="259" name="Freihand 258">
                  <a:extLst>
                    <a:ext uri="{FF2B5EF4-FFF2-40B4-BE49-F238E27FC236}">
                      <a16:creationId xmlns:a16="http://schemas.microsoft.com/office/drawing/2014/main" id="{D82DD348-0109-46AA-A62D-A53E08971104}"/>
                    </a:ext>
                  </a:extLst>
                </p:cNvPr>
                <p:cNvPicPr/>
                <p:nvPr/>
              </p:nvPicPr>
              <p:blipFill>
                <a:blip r:embed="rId881"/>
                <a:stretch>
                  <a:fillRect/>
                </a:stretch>
              </p:blipFill>
              <p:spPr>
                <a:xfrm>
                  <a:off x="10194413" y="3044400"/>
                  <a:ext cx="831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882">
              <p14:nvContentPartPr>
                <p14:cNvPr id="260" name="Freihand 259">
                  <a:extLst>
                    <a:ext uri="{FF2B5EF4-FFF2-40B4-BE49-F238E27FC236}">
                      <a16:creationId xmlns:a16="http://schemas.microsoft.com/office/drawing/2014/main" id="{059226EB-C2F5-420D-BC2B-07ABE499F485}"/>
                    </a:ext>
                  </a:extLst>
                </p14:cNvPr>
                <p14:cNvContentPartPr/>
                <p14:nvPr/>
              </p14:nvContentPartPr>
              <p14:xfrm>
                <a:off x="10323653" y="2924880"/>
                <a:ext cx="118080" cy="175680"/>
              </p14:xfrm>
            </p:contentPart>
          </mc:Choice>
          <mc:Fallback>
            <p:pic>
              <p:nvPicPr>
                <p:cNvPr id="260" name="Freihand 259">
                  <a:extLst>
                    <a:ext uri="{FF2B5EF4-FFF2-40B4-BE49-F238E27FC236}">
                      <a16:creationId xmlns:a16="http://schemas.microsoft.com/office/drawing/2014/main" id="{059226EB-C2F5-420D-BC2B-07ABE499F485}"/>
                    </a:ext>
                  </a:extLst>
                </p:cNvPr>
                <p:cNvPicPr/>
                <p:nvPr/>
              </p:nvPicPr>
              <p:blipFill>
                <a:blip r:embed="rId883"/>
                <a:stretch>
                  <a:fillRect/>
                </a:stretch>
              </p:blipFill>
              <p:spPr>
                <a:xfrm>
                  <a:off x="10319333" y="2920560"/>
                  <a:ext cx="12672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884">
              <p14:nvContentPartPr>
                <p14:cNvPr id="261" name="Freihand 260">
                  <a:extLst>
                    <a:ext uri="{FF2B5EF4-FFF2-40B4-BE49-F238E27FC236}">
                      <a16:creationId xmlns:a16="http://schemas.microsoft.com/office/drawing/2014/main" id="{3A05A82F-8BBD-419F-9A54-6DD867FC000D}"/>
                    </a:ext>
                  </a:extLst>
                </p14:cNvPr>
                <p14:cNvContentPartPr/>
                <p14:nvPr/>
              </p14:nvContentPartPr>
              <p14:xfrm>
                <a:off x="10418333" y="2916960"/>
                <a:ext cx="364680" cy="280440"/>
              </p14:xfrm>
            </p:contentPart>
          </mc:Choice>
          <mc:Fallback>
            <p:pic>
              <p:nvPicPr>
                <p:cNvPr id="261" name="Freihand 260">
                  <a:extLst>
                    <a:ext uri="{FF2B5EF4-FFF2-40B4-BE49-F238E27FC236}">
                      <a16:creationId xmlns:a16="http://schemas.microsoft.com/office/drawing/2014/main" id="{3A05A82F-8BBD-419F-9A54-6DD867FC000D}"/>
                    </a:ext>
                  </a:extLst>
                </p:cNvPr>
                <p:cNvPicPr/>
                <p:nvPr/>
              </p:nvPicPr>
              <p:blipFill>
                <a:blip r:embed="rId885"/>
                <a:stretch>
                  <a:fillRect/>
                </a:stretch>
              </p:blipFill>
              <p:spPr>
                <a:xfrm>
                  <a:off x="10414013" y="2912640"/>
                  <a:ext cx="37332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886">
              <p14:nvContentPartPr>
                <p14:cNvPr id="262" name="Freihand 261">
                  <a:extLst>
                    <a:ext uri="{FF2B5EF4-FFF2-40B4-BE49-F238E27FC236}">
                      <a16:creationId xmlns:a16="http://schemas.microsoft.com/office/drawing/2014/main" id="{2A300DD8-31BE-4999-8ABA-32423E352E4B}"/>
                    </a:ext>
                  </a:extLst>
                </p14:cNvPr>
                <p14:cNvContentPartPr/>
                <p14:nvPr/>
              </p14:nvContentPartPr>
              <p14:xfrm>
                <a:off x="10839173" y="2952600"/>
                <a:ext cx="120240" cy="95760"/>
              </p14:xfrm>
            </p:contentPart>
          </mc:Choice>
          <mc:Fallback>
            <p:pic>
              <p:nvPicPr>
                <p:cNvPr id="262" name="Freihand 261">
                  <a:extLst>
                    <a:ext uri="{FF2B5EF4-FFF2-40B4-BE49-F238E27FC236}">
                      <a16:creationId xmlns:a16="http://schemas.microsoft.com/office/drawing/2014/main" id="{2A300DD8-31BE-4999-8ABA-32423E352E4B}"/>
                    </a:ext>
                  </a:extLst>
                </p:cNvPr>
                <p:cNvPicPr/>
                <p:nvPr/>
              </p:nvPicPr>
              <p:blipFill>
                <a:blip r:embed="rId887"/>
                <a:stretch>
                  <a:fillRect/>
                </a:stretch>
              </p:blipFill>
              <p:spPr>
                <a:xfrm>
                  <a:off x="10834853" y="2948280"/>
                  <a:ext cx="1288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888">
              <p14:nvContentPartPr>
                <p14:cNvPr id="263" name="Freihand 262">
                  <a:extLst>
                    <a:ext uri="{FF2B5EF4-FFF2-40B4-BE49-F238E27FC236}">
                      <a16:creationId xmlns:a16="http://schemas.microsoft.com/office/drawing/2014/main" id="{6FB7CC94-AA17-4BB1-9815-5D59E564C5A6}"/>
                    </a:ext>
                  </a:extLst>
                </p14:cNvPr>
                <p14:cNvContentPartPr/>
                <p14:nvPr/>
              </p14:nvContentPartPr>
              <p14:xfrm>
                <a:off x="10977773" y="2859000"/>
                <a:ext cx="171360" cy="169200"/>
              </p14:xfrm>
            </p:contentPart>
          </mc:Choice>
          <mc:Fallback>
            <p:pic>
              <p:nvPicPr>
                <p:cNvPr id="263" name="Freihand 262">
                  <a:extLst>
                    <a:ext uri="{FF2B5EF4-FFF2-40B4-BE49-F238E27FC236}">
                      <a16:creationId xmlns:a16="http://schemas.microsoft.com/office/drawing/2014/main" id="{6FB7CC94-AA17-4BB1-9815-5D59E564C5A6}"/>
                    </a:ext>
                  </a:extLst>
                </p:cNvPr>
                <p:cNvPicPr/>
                <p:nvPr/>
              </p:nvPicPr>
              <p:blipFill>
                <a:blip r:embed="rId889"/>
                <a:stretch>
                  <a:fillRect/>
                </a:stretch>
              </p:blipFill>
              <p:spPr>
                <a:xfrm>
                  <a:off x="10973453" y="2854680"/>
                  <a:ext cx="18000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890">
              <p14:nvContentPartPr>
                <p14:cNvPr id="264" name="Freihand 263">
                  <a:extLst>
                    <a:ext uri="{FF2B5EF4-FFF2-40B4-BE49-F238E27FC236}">
                      <a16:creationId xmlns:a16="http://schemas.microsoft.com/office/drawing/2014/main" id="{57960A68-3EDF-439F-9C77-05B221256398}"/>
                    </a:ext>
                  </a:extLst>
                </p14:cNvPr>
                <p14:cNvContentPartPr/>
                <p14:nvPr/>
              </p14:nvContentPartPr>
              <p14:xfrm>
                <a:off x="11166773" y="2929560"/>
                <a:ext cx="116280" cy="100800"/>
              </p14:xfrm>
            </p:contentPart>
          </mc:Choice>
          <mc:Fallback>
            <p:pic>
              <p:nvPicPr>
                <p:cNvPr id="264" name="Freihand 263">
                  <a:extLst>
                    <a:ext uri="{FF2B5EF4-FFF2-40B4-BE49-F238E27FC236}">
                      <a16:creationId xmlns:a16="http://schemas.microsoft.com/office/drawing/2014/main" id="{57960A68-3EDF-439F-9C77-05B221256398}"/>
                    </a:ext>
                  </a:extLst>
                </p:cNvPr>
                <p:cNvPicPr/>
                <p:nvPr/>
              </p:nvPicPr>
              <p:blipFill>
                <a:blip r:embed="rId891"/>
                <a:stretch>
                  <a:fillRect/>
                </a:stretch>
              </p:blipFill>
              <p:spPr>
                <a:xfrm>
                  <a:off x="11162453" y="2925240"/>
                  <a:ext cx="1249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892">
              <p14:nvContentPartPr>
                <p14:cNvPr id="265" name="Freihand 264">
                  <a:extLst>
                    <a:ext uri="{FF2B5EF4-FFF2-40B4-BE49-F238E27FC236}">
                      <a16:creationId xmlns:a16="http://schemas.microsoft.com/office/drawing/2014/main" id="{FB5DA5B4-3244-4E46-851A-86A509B7E498}"/>
                    </a:ext>
                  </a:extLst>
                </p14:cNvPr>
                <p14:cNvContentPartPr/>
                <p14:nvPr/>
              </p14:nvContentPartPr>
              <p14:xfrm>
                <a:off x="11276213" y="2838840"/>
                <a:ext cx="87120" cy="171360"/>
              </p14:xfrm>
            </p:contentPart>
          </mc:Choice>
          <mc:Fallback>
            <p:pic>
              <p:nvPicPr>
                <p:cNvPr id="265" name="Freihand 264">
                  <a:extLst>
                    <a:ext uri="{FF2B5EF4-FFF2-40B4-BE49-F238E27FC236}">
                      <a16:creationId xmlns:a16="http://schemas.microsoft.com/office/drawing/2014/main" id="{FB5DA5B4-3244-4E46-851A-86A509B7E498}"/>
                    </a:ext>
                  </a:extLst>
                </p:cNvPr>
                <p:cNvPicPr/>
                <p:nvPr/>
              </p:nvPicPr>
              <p:blipFill>
                <a:blip r:embed="rId893"/>
                <a:stretch>
                  <a:fillRect/>
                </a:stretch>
              </p:blipFill>
              <p:spPr>
                <a:xfrm>
                  <a:off x="11271893" y="2834520"/>
                  <a:ext cx="9576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894">
              <p14:nvContentPartPr>
                <p14:cNvPr id="267" name="Freihand 266">
                  <a:extLst>
                    <a:ext uri="{FF2B5EF4-FFF2-40B4-BE49-F238E27FC236}">
                      <a16:creationId xmlns:a16="http://schemas.microsoft.com/office/drawing/2014/main" id="{D32436C1-C879-4AE3-A537-C559AF390D86}"/>
                    </a:ext>
                  </a:extLst>
                </p14:cNvPr>
                <p14:cNvContentPartPr/>
                <p14:nvPr/>
              </p14:nvContentPartPr>
              <p14:xfrm>
                <a:off x="7865213" y="3414840"/>
                <a:ext cx="149040" cy="123120"/>
              </p14:xfrm>
            </p:contentPart>
          </mc:Choice>
          <mc:Fallback>
            <p:pic>
              <p:nvPicPr>
                <p:cNvPr id="267" name="Freihand 266">
                  <a:extLst>
                    <a:ext uri="{FF2B5EF4-FFF2-40B4-BE49-F238E27FC236}">
                      <a16:creationId xmlns:a16="http://schemas.microsoft.com/office/drawing/2014/main" id="{D32436C1-C879-4AE3-A537-C559AF390D86}"/>
                    </a:ext>
                  </a:extLst>
                </p:cNvPr>
                <p:cNvPicPr/>
                <p:nvPr/>
              </p:nvPicPr>
              <p:blipFill>
                <a:blip r:embed="rId895"/>
                <a:stretch>
                  <a:fillRect/>
                </a:stretch>
              </p:blipFill>
              <p:spPr>
                <a:xfrm>
                  <a:off x="7860893" y="3410520"/>
                  <a:ext cx="1576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896">
              <p14:nvContentPartPr>
                <p14:cNvPr id="268" name="Freihand 267">
                  <a:extLst>
                    <a:ext uri="{FF2B5EF4-FFF2-40B4-BE49-F238E27FC236}">
                      <a16:creationId xmlns:a16="http://schemas.microsoft.com/office/drawing/2014/main" id="{5E25D716-9928-4504-8867-08C09E5D6AC3}"/>
                    </a:ext>
                  </a:extLst>
                </p14:cNvPr>
                <p14:cNvContentPartPr/>
                <p14:nvPr/>
              </p14:nvContentPartPr>
              <p14:xfrm>
                <a:off x="8067173" y="3481080"/>
                <a:ext cx="19440" cy="29520"/>
              </p14:xfrm>
            </p:contentPart>
          </mc:Choice>
          <mc:Fallback>
            <p:pic>
              <p:nvPicPr>
                <p:cNvPr id="268" name="Freihand 267">
                  <a:extLst>
                    <a:ext uri="{FF2B5EF4-FFF2-40B4-BE49-F238E27FC236}">
                      <a16:creationId xmlns:a16="http://schemas.microsoft.com/office/drawing/2014/main" id="{5E25D716-9928-4504-8867-08C09E5D6AC3}"/>
                    </a:ext>
                  </a:extLst>
                </p:cNvPr>
                <p:cNvPicPr/>
                <p:nvPr/>
              </p:nvPicPr>
              <p:blipFill>
                <a:blip r:embed="rId897"/>
                <a:stretch>
                  <a:fillRect/>
                </a:stretch>
              </p:blipFill>
              <p:spPr>
                <a:xfrm>
                  <a:off x="8062853" y="3476760"/>
                  <a:ext cx="280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898">
              <p14:nvContentPartPr>
                <p14:cNvPr id="269" name="Freihand 268">
                  <a:extLst>
                    <a:ext uri="{FF2B5EF4-FFF2-40B4-BE49-F238E27FC236}">
                      <a16:creationId xmlns:a16="http://schemas.microsoft.com/office/drawing/2014/main" id="{231B53BD-7F26-4B93-BA0C-E218CE3FBA8B}"/>
                    </a:ext>
                  </a:extLst>
                </p14:cNvPr>
                <p14:cNvContentPartPr/>
                <p14:nvPr/>
              </p14:nvContentPartPr>
              <p14:xfrm>
                <a:off x="8054933" y="3447960"/>
                <a:ext cx="117360" cy="71640"/>
              </p14:xfrm>
            </p:contentPart>
          </mc:Choice>
          <mc:Fallback>
            <p:pic>
              <p:nvPicPr>
                <p:cNvPr id="269" name="Freihand 268">
                  <a:extLst>
                    <a:ext uri="{FF2B5EF4-FFF2-40B4-BE49-F238E27FC236}">
                      <a16:creationId xmlns:a16="http://schemas.microsoft.com/office/drawing/2014/main" id="{231B53BD-7F26-4B93-BA0C-E218CE3FBA8B}"/>
                    </a:ext>
                  </a:extLst>
                </p:cNvPr>
                <p:cNvPicPr/>
                <p:nvPr/>
              </p:nvPicPr>
              <p:blipFill>
                <a:blip r:embed="rId899"/>
                <a:stretch>
                  <a:fillRect/>
                </a:stretch>
              </p:blipFill>
              <p:spPr>
                <a:xfrm>
                  <a:off x="8050613" y="3443640"/>
                  <a:ext cx="1260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900">
              <p14:nvContentPartPr>
                <p14:cNvPr id="270" name="Freihand 269">
                  <a:extLst>
                    <a:ext uri="{FF2B5EF4-FFF2-40B4-BE49-F238E27FC236}">
                      <a16:creationId xmlns:a16="http://schemas.microsoft.com/office/drawing/2014/main" id="{4D00591A-2287-4435-805B-B73FB9D503DF}"/>
                    </a:ext>
                  </a:extLst>
                </p14:cNvPr>
                <p14:cNvContentPartPr/>
                <p14:nvPr/>
              </p14:nvContentPartPr>
              <p14:xfrm>
                <a:off x="8199653" y="3420600"/>
                <a:ext cx="80640" cy="100080"/>
              </p14:xfrm>
            </p:contentPart>
          </mc:Choice>
          <mc:Fallback>
            <p:pic>
              <p:nvPicPr>
                <p:cNvPr id="270" name="Freihand 269">
                  <a:extLst>
                    <a:ext uri="{FF2B5EF4-FFF2-40B4-BE49-F238E27FC236}">
                      <a16:creationId xmlns:a16="http://schemas.microsoft.com/office/drawing/2014/main" id="{4D00591A-2287-4435-805B-B73FB9D503DF}"/>
                    </a:ext>
                  </a:extLst>
                </p:cNvPr>
                <p:cNvPicPr/>
                <p:nvPr/>
              </p:nvPicPr>
              <p:blipFill>
                <a:blip r:embed="rId901"/>
                <a:stretch>
                  <a:fillRect/>
                </a:stretch>
              </p:blipFill>
              <p:spPr>
                <a:xfrm>
                  <a:off x="8195333" y="3416280"/>
                  <a:ext cx="892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902">
              <p14:nvContentPartPr>
                <p14:cNvPr id="271" name="Freihand 270">
                  <a:extLst>
                    <a:ext uri="{FF2B5EF4-FFF2-40B4-BE49-F238E27FC236}">
                      <a16:creationId xmlns:a16="http://schemas.microsoft.com/office/drawing/2014/main" id="{CBC1B04D-5FB6-41F7-B3AB-670C8597F43C}"/>
                    </a:ext>
                  </a:extLst>
                </p14:cNvPr>
                <p14:cNvContentPartPr/>
                <p14:nvPr/>
              </p14:nvContentPartPr>
              <p14:xfrm>
                <a:off x="8402333" y="3372720"/>
                <a:ext cx="96120" cy="121320"/>
              </p14:xfrm>
            </p:contentPart>
          </mc:Choice>
          <mc:Fallback>
            <p:pic>
              <p:nvPicPr>
                <p:cNvPr id="271" name="Freihand 270">
                  <a:extLst>
                    <a:ext uri="{FF2B5EF4-FFF2-40B4-BE49-F238E27FC236}">
                      <a16:creationId xmlns:a16="http://schemas.microsoft.com/office/drawing/2014/main" id="{CBC1B04D-5FB6-41F7-B3AB-670C8597F43C}"/>
                    </a:ext>
                  </a:extLst>
                </p:cNvPr>
                <p:cNvPicPr/>
                <p:nvPr/>
              </p:nvPicPr>
              <p:blipFill>
                <a:blip r:embed="rId903"/>
                <a:stretch>
                  <a:fillRect/>
                </a:stretch>
              </p:blipFill>
              <p:spPr>
                <a:xfrm>
                  <a:off x="8398013" y="3368400"/>
                  <a:ext cx="1047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904">
              <p14:nvContentPartPr>
                <p14:cNvPr id="272" name="Freihand 271">
                  <a:extLst>
                    <a:ext uri="{FF2B5EF4-FFF2-40B4-BE49-F238E27FC236}">
                      <a16:creationId xmlns:a16="http://schemas.microsoft.com/office/drawing/2014/main" id="{F236CC9E-AB8D-4D91-BBD4-8671D1DDBA17}"/>
                    </a:ext>
                  </a:extLst>
                </p14:cNvPr>
                <p14:cNvContentPartPr/>
                <p14:nvPr/>
              </p14:nvContentPartPr>
              <p14:xfrm>
                <a:off x="8454533" y="3463440"/>
                <a:ext cx="82080" cy="32040"/>
              </p14:xfrm>
            </p:contentPart>
          </mc:Choice>
          <mc:Fallback>
            <p:pic>
              <p:nvPicPr>
                <p:cNvPr id="272" name="Freihand 271">
                  <a:extLst>
                    <a:ext uri="{FF2B5EF4-FFF2-40B4-BE49-F238E27FC236}">
                      <a16:creationId xmlns:a16="http://schemas.microsoft.com/office/drawing/2014/main" id="{F236CC9E-AB8D-4D91-BBD4-8671D1DDBA17}"/>
                    </a:ext>
                  </a:extLst>
                </p:cNvPr>
                <p:cNvPicPr/>
                <p:nvPr/>
              </p:nvPicPr>
              <p:blipFill>
                <a:blip r:embed="rId905"/>
                <a:stretch>
                  <a:fillRect/>
                </a:stretch>
              </p:blipFill>
              <p:spPr>
                <a:xfrm>
                  <a:off x="8450213" y="3459120"/>
                  <a:ext cx="9072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906">
              <p14:nvContentPartPr>
                <p14:cNvPr id="273" name="Freihand 272">
                  <a:extLst>
                    <a:ext uri="{FF2B5EF4-FFF2-40B4-BE49-F238E27FC236}">
                      <a16:creationId xmlns:a16="http://schemas.microsoft.com/office/drawing/2014/main" id="{EEAF10EB-3DEA-45A3-85D9-2702AB935060}"/>
                    </a:ext>
                  </a:extLst>
                </p14:cNvPr>
                <p14:cNvContentPartPr/>
                <p14:nvPr/>
              </p14:nvContentPartPr>
              <p14:xfrm>
                <a:off x="8524373" y="3431760"/>
                <a:ext cx="407520" cy="83160"/>
              </p14:xfrm>
            </p:contentPart>
          </mc:Choice>
          <mc:Fallback>
            <p:pic>
              <p:nvPicPr>
                <p:cNvPr id="273" name="Freihand 272">
                  <a:extLst>
                    <a:ext uri="{FF2B5EF4-FFF2-40B4-BE49-F238E27FC236}">
                      <a16:creationId xmlns:a16="http://schemas.microsoft.com/office/drawing/2014/main" id="{EEAF10EB-3DEA-45A3-85D9-2702AB935060}"/>
                    </a:ext>
                  </a:extLst>
                </p:cNvPr>
                <p:cNvPicPr/>
                <p:nvPr/>
              </p:nvPicPr>
              <p:blipFill>
                <a:blip r:embed="rId907"/>
                <a:stretch>
                  <a:fillRect/>
                </a:stretch>
              </p:blipFill>
              <p:spPr>
                <a:xfrm>
                  <a:off x="8520053" y="3427440"/>
                  <a:ext cx="4161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908">
              <p14:nvContentPartPr>
                <p14:cNvPr id="274" name="Freihand 273">
                  <a:extLst>
                    <a:ext uri="{FF2B5EF4-FFF2-40B4-BE49-F238E27FC236}">
                      <a16:creationId xmlns:a16="http://schemas.microsoft.com/office/drawing/2014/main" id="{86A8F577-04DF-4C39-A271-8A1B9EF1FA4D}"/>
                    </a:ext>
                  </a:extLst>
                </p14:cNvPr>
                <p14:cNvContentPartPr/>
                <p14:nvPr/>
              </p14:nvContentPartPr>
              <p14:xfrm>
                <a:off x="9084533" y="3321600"/>
                <a:ext cx="162000" cy="170640"/>
              </p14:xfrm>
            </p:contentPart>
          </mc:Choice>
          <mc:Fallback>
            <p:pic>
              <p:nvPicPr>
                <p:cNvPr id="274" name="Freihand 273">
                  <a:extLst>
                    <a:ext uri="{FF2B5EF4-FFF2-40B4-BE49-F238E27FC236}">
                      <a16:creationId xmlns:a16="http://schemas.microsoft.com/office/drawing/2014/main" id="{86A8F577-04DF-4C39-A271-8A1B9EF1FA4D}"/>
                    </a:ext>
                  </a:extLst>
                </p:cNvPr>
                <p:cNvPicPr/>
                <p:nvPr/>
              </p:nvPicPr>
              <p:blipFill>
                <a:blip r:embed="rId909"/>
                <a:stretch>
                  <a:fillRect/>
                </a:stretch>
              </p:blipFill>
              <p:spPr>
                <a:xfrm>
                  <a:off x="9080213" y="3317280"/>
                  <a:ext cx="1706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910">
              <p14:nvContentPartPr>
                <p14:cNvPr id="275" name="Freihand 274">
                  <a:extLst>
                    <a:ext uri="{FF2B5EF4-FFF2-40B4-BE49-F238E27FC236}">
                      <a16:creationId xmlns:a16="http://schemas.microsoft.com/office/drawing/2014/main" id="{3239E9D1-5343-4EEC-9A8C-18EF2F140DF3}"/>
                    </a:ext>
                  </a:extLst>
                </p14:cNvPr>
                <p14:cNvContentPartPr/>
                <p14:nvPr/>
              </p14:nvContentPartPr>
              <p14:xfrm>
                <a:off x="9265973" y="3387120"/>
                <a:ext cx="81720" cy="83160"/>
              </p14:xfrm>
            </p:contentPart>
          </mc:Choice>
          <mc:Fallback>
            <p:pic>
              <p:nvPicPr>
                <p:cNvPr id="275" name="Freihand 274">
                  <a:extLst>
                    <a:ext uri="{FF2B5EF4-FFF2-40B4-BE49-F238E27FC236}">
                      <a16:creationId xmlns:a16="http://schemas.microsoft.com/office/drawing/2014/main" id="{3239E9D1-5343-4EEC-9A8C-18EF2F140DF3}"/>
                    </a:ext>
                  </a:extLst>
                </p:cNvPr>
                <p:cNvPicPr/>
                <p:nvPr/>
              </p:nvPicPr>
              <p:blipFill>
                <a:blip r:embed="rId911"/>
                <a:stretch>
                  <a:fillRect/>
                </a:stretch>
              </p:blipFill>
              <p:spPr>
                <a:xfrm>
                  <a:off x="9261653" y="3382800"/>
                  <a:ext cx="903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912">
              <p14:nvContentPartPr>
                <p14:cNvPr id="276" name="Freihand 275">
                  <a:extLst>
                    <a:ext uri="{FF2B5EF4-FFF2-40B4-BE49-F238E27FC236}">
                      <a16:creationId xmlns:a16="http://schemas.microsoft.com/office/drawing/2014/main" id="{3A6F0D79-287D-4F7C-94DB-A3980C26EE0C}"/>
                    </a:ext>
                  </a:extLst>
                </p14:cNvPr>
                <p14:cNvContentPartPr/>
                <p14:nvPr/>
              </p14:nvContentPartPr>
              <p14:xfrm>
                <a:off x="9452453" y="3361200"/>
                <a:ext cx="88920" cy="102600"/>
              </p14:xfrm>
            </p:contentPart>
          </mc:Choice>
          <mc:Fallback>
            <p:pic>
              <p:nvPicPr>
                <p:cNvPr id="276" name="Freihand 275">
                  <a:extLst>
                    <a:ext uri="{FF2B5EF4-FFF2-40B4-BE49-F238E27FC236}">
                      <a16:creationId xmlns:a16="http://schemas.microsoft.com/office/drawing/2014/main" id="{3A6F0D79-287D-4F7C-94DB-A3980C26EE0C}"/>
                    </a:ext>
                  </a:extLst>
                </p:cNvPr>
                <p:cNvPicPr/>
                <p:nvPr/>
              </p:nvPicPr>
              <p:blipFill>
                <a:blip r:embed="rId913"/>
                <a:stretch>
                  <a:fillRect/>
                </a:stretch>
              </p:blipFill>
              <p:spPr>
                <a:xfrm>
                  <a:off x="9448133" y="3356880"/>
                  <a:ext cx="975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914">
              <p14:nvContentPartPr>
                <p14:cNvPr id="277" name="Freihand 276">
                  <a:extLst>
                    <a:ext uri="{FF2B5EF4-FFF2-40B4-BE49-F238E27FC236}">
                      <a16:creationId xmlns:a16="http://schemas.microsoft.com/office/drawing/2014/main" id="{C4B21E20-94D6-4CEC-9C4A-A588704F9E6F}"/>
                    </a:ext>
                  </a:extLst>
                </p14:cNvPr>
                <p14:cNvContentPartPr/>
                <p14:nvPr/>
              </p14:nvContentPartPr>
              <p14:xfrm>
                <a:off x="9556133" y="3302160"/>
                <a:ext cx="228600" cy="148680"/>
              </p14:xfrm>
            </p:contentPart>
          </mc:Choice>
          <mc:Fallback>
            <p:pic>
              <p:nvPicPr>
                <p:cNvPr id="277" name="Freihand 276">
                  <a:extLst>
                    <a:ext uri="{FF2B5EF4-FFF2-40B4-BE49-F238E27FC236}">
                      <a16:creationId xmlns:a16="http://schemas.microsoft.com/office/drawing/2014/main" id="{C4B21E20-94D6-4CEC-9C4A-A588704F9E6F}"/>
                    </a:ext>
                  </a:extLst>
                </p:cNvPr>
                <p:cNvPicPr/>
                <p:nvPr/>
              </p:nvPicPr>
              <p:blipFill>
                <a:blip r:embed="rId915"/>
                <a:stretch>
                  <a:fillRect/>
                </a:stretch>
              </p:blipFill>
              <p:spPr>
                <a:xfrm>
                  <a:off x="9551813" y="3297840"/>
                  <a:ext cx="2372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916">
              <p14:nvContentPartPr>
                <p14:cNvPr id="278" name="Freihand 277">
                  <a:extLst>
                    <a:ext uri="{FF2B5EF4-FFF2-40B4-BE49-F238E27FC236}">
                      <a16:creationId xmlns:a16="http://schemas.microsoft.com/office/drawing/2014/main" id="{85CE1709-B97C-4505-918B-70775A10A833}"/>
                    </a:ext>
                  </a:extLst>
                </p14:cNvPr>
                <p14:cNvContentPartPr/>
                <p14:nvPr/>
              </p14:nvContentPartPr>
              <p14:xfrm>
                <a:off x="9768893" y="3259320"/>
                <a:ext cx="255600" cy="156240"/>
              </p14:xfrm>
            </p:contentPart>
          </mc:Choice>
          <mc:Fallback>
            <p:pic>
              <p:nvPicPr>
                <p:cNvPr id="278" name="Freihand 277">
                  <a:extLst>
                    <a:ext uri="{FF2B5EF4-FFF2-40B4-BE49-F238E27FC236}">
                      <a16:creationId xmlns:a16="http://schemas.microsoft.com/office/drawing/2014/main" id="{85CE1709-B97C-4505-918B-70775A10A833}"/>
                    </a:ext>
                  </a:extLst>
                </p:cNvPr>
                <p:cNvPicPr/>
                <p:nvPr/>
              </p:nvPicPr>
              <p:blipFill>
                <a:blip r:embed="rId917"/>
                <a:stretch>
                  <a:fillRect/>
                </a:stretch>
              </p:blipFill>
              <p:spPr>
                <a:xfrm>
                  <a:off x="9764573" y="3255000"/>
                  <a:ext cx="2642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918">
              <p14:nvContentPartPr>
                <p14:cNvPr id="279" name="Freihand 278">
                  <a:extLst>
                    <a:ext uri="{FF2B5EF4-FFF2-40B4-BE49-F238E27FC236}">
                      <a16:creationId xmlns:a16="http://schemas.microsoft.com/office/drawing/2014/main" id="{A8B77B5D-328E-4B67-AB5E-034E7182B8F4}"/>
                    </a:ext>
                  </a:extLst>
                </p14:cNvPr>
                <p14:cNvContentPartPr/>
                <p14:nvPr/>
              </p14:nvContentPartPr>
              <p14:xfrm>
                <a:off x="10055453" y="3375960"/>
                <a:ext cx="13320" cy="32760"/>
              </p14:xfrm>
            </p:contentPart>
          </mc:Choice>
          <mc:Fallback>
            <p:pic>
              <p:nvPicPr>
                <p:cNvPr id="279" name="Freihand 278">
                  <a:extLst>
                    <a:ext uri="{FF2B5EF4-FFF2-40B4-BE49-F238E27FC236}">
                      <a16:creationId xmlns:a16="http://schemas.microsoft.com/office/drawing/2014/main" id="{A8B77B5D-328E-4B67-AB5E-034E7182B8F4}"/>
                    </a:ext>
                  </a:extLst>
                </p:cNvPr>
                <p:cNvPicPr/>
                <p:nvPr/>
              </p:nvPicPr>
              <p:blipFill>
                <a:blip r:embed="rId919"/>
                <a:stretch>
                  <a:fillRect/>
                </a:stretch>
              </p:blipFill>
              <p:spPr>
                <a:xfrm>
                  <a:off x="10051133" y="3371640"/>
                  <a:ext cx="2196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920">
              <p14:nvContentPartPr>
                <p14:cNvPr id="280" name="Freihand 279">
                  <a:extLst>
                    <a:ext uri="{FF2B5EF4-FFF2-40B4-BE49-F238E27FC236}">
                      <a16:creationId xmlns:a16="http://schemas.microsoft.com/office/drawing/2014/main" id="{6A02AE72-1C81-4ECA-B65D-2D9384D38C84}"/>
                    </a:ext>
                  </a:extLst>
                </p14:cNvPr>
                <p14:cNvContentPartPr/>
                <p14:nvPr/>
              </p14:nvContentPartPr>
              <p14:xfrm>
                <a:off x="10290893" y="3273000"/>
                <a:ext cx="21240" cy="124560"/>
              </p14:xfrm>
            </p:contentPart>
          </mc:Choice>
          <mc:Fallback>
            <p:pic>
              <p:nvPicPr>
                <p:cNvPr id="280" name="Freihand 279">
                  <a:extLst>
                    <a:ext uri="{FF2B5EF4-FFF2-40B4-BE49-F238E27FC236}">
                      <a16:creationId xmlns:a16="http://schemas.microsoft.com/office/drawing/2014/main" id="{6A02AE72-1C81-4ECA-B65D-2D9384D38C84}"/>
                    </a:ext>
                  </a:extLst>
                </p:cNvPr>
                <p:cNvPicPr/>
                <p:nvPr/>
              </p:nvPicPr>
              <p:blipFill>
                <a:blip r:embed="rId921"/>
                <a:stretch>
                  <a:fillRect/>
                </a:stretch>
              </p:blipFill>
              <p:spPr>
                <a:xfrm>
                  <a:off x="10286573" y="3268680"/>
                  <a:ext cx="298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922">
              <p14:nvContentPartPr>
                <p14:cNvPr id="281" name="Freihand 280">
                  <a:extLst>
                    <a:ext uri="{FF2B5EF4-FFF2-40B4-BE49-F238E27FC236}">
                      <a16:creationId xmlns:a16="http://schemas.microsoft.com/office/drawing/2014/main" id="{524864BD-3931-4A3E-A454-56C8D2A47D2B}"/>
                    </a:ext>
                  </a:extLst>
                </p14:cNvPr>
                <p14:cNvContentPartPr/>
                <p14:nvPr/>
              </p14:nvContentPartPr>
              <p14:xfrm>
                <a:off x="10221053" y="3247800"/>
                <a:ext cx="151920" cy="155880"/>
              </p14:xfrm>
            </p:contentPart>
          </mc:Choice>
          <mc:Fallback>
            <p:pic>
              <p:nvPicPr>
                <p:cNvPr id="281" name="Freihand 280">
                  <a:extLst>
                    <a:ext uri="{FF2B5EF4-FFF2-40B4-BE49-F238E27FC236}">
                      <a16:creationId xmlns:a16="http://schemas.microsoft.com/office/drawing/2014/main" id="{524864BD-3931-4A3E-A454-56C8D2A47D2B}"/>
                    </a:ext>
                  </a:extLst>
                </p:cNvPr>
                <p:cNvPicPr/>
                <p:nvPr/>
              </p:nvPicPr>
              <p:blipFill>
                <a:blip r:embed="rId923"/>
                <a:stretch>
                  <a:fillRect/>
                </a:stretch>
              </p:blipFill>
              <p:spPr>
                <a:xfrm>
                  <a:off x="10216733" y="3243480"/>
                  <a:ext cx="16056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924">
              <p14:nvContentPartPr>
                <p14:cNvPr id="282" name="Freihand 281">
                  <a:extLst>
                    <a:ext uri="{FF2B5EF4-FFF2-40B4-BE49-F238E27FC236}">
                      <a16:creationId xmlns:a16="http://schemas.microsoft.com/office/drawing/2014/main" id="{99D3341C-C2E4-48C5-94F2-485EEDBF31D0}"/>
                    </a:ext>
                  </a:extLst>
                </p14:cNvPr>
                <p14:cNvContentPartPr/>
                <p14:nvPr/>
              </p14:nvContentPartPr>
              <p14:xfrm>
                <a:off x="10375493" y="3325560"/>
                <a:ext cx="156240" cy="75240"/>
              </p14:xfrm>
            </p:contentPart>
          </mc:Choice>
          <mc:Fallback>
            <p:pic>
              <p:nvPicPr>
                <p:cNvPr id="282" name="Freihand 281">
                  <a:extLst>
                    <a:ext uri="{FF2B5EF4-FFF2-40B4-BE49-F238E27FC236}">
                      <a16:creationId xmlns:a16="http://schemas.microsoft.com/office/drawing/2014/main" id="{99D3341C-C2E4-48C5-94F2-485EEDBF31D0}"/>
                    </a:ext>
                  </a:extLst>
                </p:cNvPr>
                <p:cNvPicPr/>
                <p:nvPr/>
              </p:nvPicPr>
              <p:blipFill>
                <a:blip r:embed="rId925"/>
                <a:stretch>
                  <a:fillRect/>
                </a:stretch>
              </p:blipFill>
              <p:spPr>
                <a:xfrm>
                  <a:off x="10371173" y="3321240"/>
                  <a:ext cx="1648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926">
              <p14:nvContentPartPr>
                <p14:cNvPr id="283" name="Freihand 282">
                  <a:extLst>
                    <a:ext uri="{FF2B5EF4-FFF2-40B4-BE49-F238E27FC236}">
                      <a16:creationId xmlns:a16="http://schemas.microsoft.com/office/drawing/2014/main" id="{E0F2DD75-574D-4380-88F4-A91E9CA88613}"/>
                    </a:ext>
                  </a:extLst>
                </p14:cNvPr>
                <p14:cNvContentPartPr/>
                <p14:nvPr/>
              </p14:nvContentPartPr>
              <p14:xfrm>
                <a:off x="10621733" y="3345000"/>
                <a:ext cx="360" cy="360"/>
              </p14:xfrm>
            </p:contentPart>
          </mc:Choice>
          <mc:Fallback>
            <p:pic>
              <p:nvPicPr>
                <p:cNvPr id="283" name="Freihand 282">
                  <a:extLst>
                    <a:ext uri="{FF2B5EF4-FFF2-40B4-BE49-F238E27FC236}">
                      <a16:creationId xmlns:a16="http://schemas.microsoft.com/office/drawing/2014/main" id="{E0F2DD75-574D-4380-88F4-A91E9CA88613}"/>
                    </a:ext>
                  </a:extLst>
                </p:cNvPr>
                <p:cNvPicPr/>
                <p:nvPr/>
              </p:nvPicPr>
              <p:blipFill>
                <a:blip r:embed="rId50"/>
                <a:stretch>
                  <a:fillRect/>
                </a:stretch>
              </p:blipFill>
              <p:spPr>
                <a:xfrm>
                  <a:off x="10617413" y="33406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27">
              <p14:nvContentPartPr>
                <p14:cNvPr id="284" name="Freihand 283">
                  <a:extLst>
                    <a:ext uri="{FF2B5EF4-FFF2-40B4-BE49-F238E27FC236}">
                      <a16:creationId xmlns:a16="http://schemas.microsoft.com/office/drawing/2014/main" id="{16D2E439-ACF9-4232-B192-9DA289F40FDD}"/>
                    </a:ext>
                  </a:extLst>
                </p14:cNvPr>
                <p14:cNvContentPartPr/>
                <p14:nvPr/>
              </p14:nvContentPartPr>
              <p14:xfrm>
                <a:off x="10561973" y="3271920"/>
                <a:ext cx="211320" cy="96120"/>
              </p14:xfrm>
            </p:contentPart>
          </mc:Choice>
          <mc:Fallback>
            <p:pic>
              <p:nvPicPr>
                <p:cNvPr id="284" name="Freihand 283">
                  <a:extLst>
                    <a:ext uri="{FF2B5EF4-FFF2-40B4-BE49-F238E27FC236}">
                      <a16:creationId xmlns:a16="http://schemas.microsoft.com/office/drawing/2014/main" id="{16D2E439-ACF9-4232-B192-9DA289F40FDD}"/>
                    </a:ext>
                  </a:extLst>
                </p:cNvPr>
                <p:cNvPicPr/>
                <p:nvPr/>
              </p:nvPicPr>
              <p:blipFill>
                <a:blip r:embed="rId928"/>
                <a:stretch>
                  <a:fillRect/>
                </a:stretch>
              </p:blipFill>
              <p:spPr>
                <a:xfrm>
                  <a:off x="10557653" y="3267600"/>
                  <a:ext cx="2199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929">
              <p14:nvContentPartPr>
                <p14:cNvPr id="285" name="Freihand 284">
                  <a:extLst>
                    <a:ext uri="{FF2B5EF4-FFF2-40B4-BE49-F238E27FC236}">
                      <a16:creationId xmlns:a16="http://schemas.microsoft.com/office/drawing/2014/main" id="{F2DCBE35-06EB-4E15-B12F-1DD1CDED5603}"/>
                    </a:ext>
                  </a:extLst>
                </p14:cNvPr>
                <p14:cNvContentPartPr/>
                <p14:nvPr/>
              </p14:nvContentPartPr>
              <p14:xfrm>
                <a:off x="10752053" y="3253920"/>
                <a:ext cx="111240" cy="139320"/>
              </p14:xfrm>
            </p:contentPart>
          </mc:Choice>
          <mc:Fallback>
            <p:pic>
              <p:nvPicPr>
                <p:cNvPr id="285" name="Freihand 284">
                  <a:extLst>
                    <a:ext uri="{FF2B5EF4-FFF2-40B4-BE49-F238E27FC236}">
                      <a16:creationId xmlns:a16="http://schemas.microsoft.com/office/drawing/2014/main" id="{F2DCBE35-06EB-4E15-B12F-1DD1CDED5603}"/>
                    </a:ext>
                  </a:extLst>
                </p:cNvPr>
                <p:cNvPicPr/>
                <p:nvPr/>
              </p:nvPicPr>
              <p:blipFill>
                <a:blip r:embed="rId930"/>
                <a:stretch>
                  <a:fillRect/>
                </a:stretch>
              </p:blipFill>
              <p:spPr>
                <a:xfrm>
                  <a:off x="10747733" y="3249600"/>
                  <a:ext cx="11988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931">
              <p14:nvContentPartPr>
                <p14:cNvPr id="286" name="Freihand 285">
                  <a:extLst>
                    <a:ext uri="{FF2B5EF4-FFF2-40B4-BE49-F238E27FC236}">
                      <a16:creationId xmlns:a16="http://schemas.microsoft.com/office/drawing/2014/main" id="{8DEBF539-1B85-4A5A-B721-5B90869845DB}"/>
                    </a:ext>
                  </a:extLst>
                </p14:cNvPr>
                <p14:cNvContentPartPr/>
                <p14:nvPr/>
              </p14:nvContentPartPr>
              <p14:xfrm>
                <a:off x="10880213" y="3170040"/>
                <a:ext cx="291240" cy="157680"/>
              </p14:xfrm>
            </p:contentPart>
          </mc:Choice>
          <mc:Fallback>
            <p:pic>
              <p:nvPicPr>
                <p:cNvPr id="286" name="Freihand 285">
                  <a:extLst>
                    <a:ext uri="{FF2B5EF4-FFF2-40B4-BE49-F238E27FC236}">
                      <a16:creationId xmlns:a16="http://schemas.microsoft.com/office/drawing/2014/main" id="{8DEBF539-1B85-4A5A-B721-5B90869845DB}"/>
                    </a:ext>
                  </a:extLst>
                </p:cNvPr>
                <p:cNvPicPr/>
                <p:nvPr/>
              </p:nvPicPr>
              <p:blipFill>
                <a:blip r:embed="rId932"/>
                <a:stretch>
                  <a:fillRect/>
                </a:stretch>
              </p:blipFill>
              <p:spPr>
                <a:xfrm>
                  <a:off x="10875893" y="3165720"/>
                  <a:ext cx="2998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933">
              <p14:nvContentPartPr>
                <p14:cNvPr id="287" name="Freihand 286">
                  <a:extLst>
                    <a:ext uri="{FF2B5EF4-FFF2-40B4-BE49-F238E27FC236}">
                      <a16:creationId xmlns:a16="http://schemas.microsoft.com/office/drawing/2014/main" id="{EE1DE579-B029-4486-B27A-E0C7158504FE}"/>
                    </a:ext>
                  </a:extLst>
                </p14:cNvPr>
                <p14:cNvContentPartPr/>
                <p14:nvPr/>
              </p14:nvContentPartPr>
              <p14:xfrm>
                <a:off x="11160293" y="3192360"/>
                <a:ext cx="198360" cy="109080"/>
              </p14:xfrm>
            </p:contentPart>
          </mc:Choice>
          <mc:Fallback>
            <p:pic>
              <p:nvPicPr>
                <p:cNvPr id="287" name="Freihand 286">
                  <a:extLst>
                    <a:ext uri="{FF2B5EF4-FFF2-40B4-BE49-F238E27FC236}">
                      <a16:creationId xmlns:a16="http://schemas.microsoft.com/office/drawing/2014/main" id="{EE1DE579-B029-4486-B27A-E0C7158504FE}"/>
                    </a:ext>
                  </a:extLst>
                </p:cNvPr>
                <p:cNvPicPr/>
                <p:nvPr/>
              </p:nvPicPr>
              <p:blipFill>
                <a:blip r:embed="rId934"/>
                <a:stretch>
                  <a:fillRect/>
                </a:stretch>
              </p:blipFill>
              <p:spPr>
                <a:xfrm>
                  <a:off x="11155973" y="3188040"/>
                  <a:ext cx="2070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935">
              <p14:nvContentPartPr>
                <p14:cNvPr id="288" name="Freihand 287">
                  <a:extLst>
                    <a:ext uri="{FF2B5EF4-FFF2-40B4-BE49-F238E27FC236}">
                      <a16:creationId xmlns:a16="http://schemas.microsoft.com/office/drawing/2014/main" id="{299B07F7-99CF-4FB8-93A1-D10F3E0E4D4F}"/>
                    </a:ext>
                  </a:extLst>
                </p14:cNvPr>
                <p14:cNvContentPartPr/>
                <p14:nvPr/>
              </p14:nvContentPartPr>
              <p14:xfrm>
                <a:off x="7914893" y="3697800"/>
                <a:ext cx="200520" cy="101880"/>
              </p14:xfrm>
            </p:contentPart>
          </mc:Choice>
          <mc:Fallback>
            <p:pic>
              <p:nvPicPr>
                <p:cNvPr id="288" name="Freihand 287">
                  <a:extLst>
                    <a:ext uri="{FF2B5EF4-FFF2-40B4-BE49-F238E27FC236}">
                      <a16:creationId xmlns:a16="http://schemas.microsoft.com/office/drawing/2014/main" id="{299B07F7-99CF-4FB8-93A1-D10F3E0E4D4F}"/>
                    </a:ext>
                  </a:extLst>
                </p:cNvPr>
                <p:cNvPicPr/>
                <p:nvPr/>
              </p:nvPicPr>
              <p:blipFill>
                <a:blip r:embed="rId936"/>
                <a:stretch>
                  <a:fillRect/>
                </a:stretch>
              </p:blipFill>
              <p:spPr>
                <a:xfrm>
                  <a:off x="7910573" y="3693480"/>
                  <a:ext cx="20916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937">
              <p14:nvContentPartPr>
                <p14:cNvPr id="289" name="Freihand 288">
                  <a:extLst>
                    <a:ext uri="{FF2B5EF4-FFF2-40B4-BE49-F238E27FC236}">
                      <a16:creationId xmlns:a16="http://schemas.microsoft.com/office/drawing/2014/main" id="{D8337C75-74AE-4296-9EAB-B5319AECE842}"/>
                    </a:ext>
                  </a:extLst>
                </p14:cNvPr>
                <p14:cNvContentPartPr/>
                <p14:nvPr/>
              </p14:nvContentPartPr>
              <p14:xfrm>
                <a:off x="8170133" y="3624720"/>
                <a:ext cx="237600" cy="139320"/>
              </p14:xfrm>
            </p:contentPart>
          </mc:Choice>
          <mc:Fallback>
            <p:pic>
              <p:nvPicPr>
                <p:cNvPr id="289" name="Freihand 288">
                  <a:extLst>
                    <a:ext uri="{FF2B5EF4-FFF2-40B4-BE49-F238E27FC236}">
                      <a16:creationId xmlns:a16="http://schemas.microsoft.com/office/drawing/2014/main" id="{D8337C75-74AE-4296-9EAB-B5319AECE842}"/>
                    </a:ext>
                  </a:extLst>
                </p:cNvPr>
                <p:cNvPicPr/>
                <p:nvPr/>
              </p:nvPicPr>
              <p:blipFill>
                <a:blip r:embed="rId938"/>
                <a:stretch>
                  <a:fillRect/>
                </a:stretch>
              </p:blipFill>
              <p:spPr>
                <a:xfrm>
                  <a:off x="8165813" y="3620400"/>
                  <a:ext cx="2462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939">
              <p14:nvContentPartPr>
                <p14:cNvPr id="292" name="Freihand 291">
                  <a:extLst>
                    <a:ext uri="{FF2B5EF4-FFF2-40B4-BE49-F238E27FC236}">
                      <a16:creationId xmlns:a16="http://schemas.microsoft.com/office/drawing/2014/main" id="{41C70977-EA9A-4900-94CC-C61D2B87D4B4}"/>
                    </a:ext>
                  </a:extLst>
                </p14:cNvPr>
                <p14:cNvContentPartPr/>
                <p14:nvPr/>
              </p14:nvContentPartPr>
              <p14:xfrm>
                <a:off x="8412053" y="3689880"/>
                <a:ext cx="95400" cy="150840"/>
              </p14:xfrm>
            </p:contentPart>
          </mc:Choice>
          <mc:Fallback>
            <p:pic>
              <p:nvPicPr>
                <p:cNvPr id="292" name="Freihand 291">
                  <a:extLst>
                    <a:ext uri="{FF2B5EF4-FFF2-40B4-BE49-F238E27FC236}">
                      <a16:creationId xmlns:a16="http://schemas.microsoft.com/office/drawing/2014/main" id="{41C70977-EA9A-4900-94CC-C61D2B87D4B4}"/>
                    </a:ext>
                  </a:extLst>
                </p:cNvPr>
                <p:cNvPicPr/>
                <p:nvPr/>
              </p:nvPicPr>
              <p:blipFill>
                <a:blip r:embed="rId940"/>
                <a:stretch>
                  <a:fillRect/>
                </a:stretch>
              </p:blipFill>
              <p:spPr>
                <a:xfrm>
                  <a:off x="8407733" y="3685560"/>
                  <a:ext cx="1040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941">
              <p14:nvContentPartPr>
                <p14:cNvPr id="293" name="Freihand 292">
                  <a:extLst>
                    <a:ext uri="{FF2B5EF4-FFF2-40B4-BE49-F238E27FC236}">
                      <a16:creationId xmlns:a16="http://schemas.microsoft.com/office/drawing/2014/main" id="{23C8791A-7A13-490D-8206-3B4347F8532A}"/>
                    </a:ext>
                  </a:extLst>
                </p14:cNvPr>
                <p14:cNvContentPartPr/>
                <p14:nvPr/>
              </p14:nvContentPartPr>
              <p14:xfrm>
                <a:off x="8534093" y="3701760"/>
                <a:ext cx="141840" cy="95040"/>
              </p14:xfrm>
            </p:contentPart>
          </mc:Choice>
          <mc:Fallback>
            <p:pic>
              <p:nvPicPr>
                <p:cNvPr id="293" name="Freihand 292">
                  <a:extLst>
                    <a:ext uri="{FF2B5EF4-FFF2-40B4-BE49-F238E27FC236}">
                      <a16:creationId xmlns:a16="http://schemas.microsoft.com/office/drawing/2014/main" id="{23C8791A-7A13-490D-8206-3B4347F8532A}"/>
                    </a:ext>
                  </a:extLst>
                </p:cNvPr>
                <p:cNvPicPr/>
                <p:nvPr/>
              </p:nvPicPr>
              <p:blipFill>
                <a:blip r:embed="rId942"/>
                <a:stretch>
                  <a:fillRect/>
                </a:stretch>
              </p:blipFill>
              <p:spPr>
                <a:xfrm>
                  <a:off x="8529773" y="3697440"/>
                  <a:ext cx="1504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943">
              <p14:nvContentPartPr>
                <p14:cNvPr id="295" name="Freihand 294">
                  <a:extLst>
                    <a:ext uri="{FF2B5EF4-FFF2-40B4-BE49-F238E27FC236}">
                      <a16:creationId xmlns:a16="http://schemas.microsoft.com/office/drawing/2014/main" id="{67336681-6FC2-4A33-B099-FC943F1B968F}"/>
                    </a:ext>
                  </a:extLst>
                </p14:cNvPr>
                <p14:cNvContentPartPr/>
                <p14:nvPr/>
              </p14:nvContentPartPr>
              <p14:xfrm>
                <a:off x="8700053" y="3605640"/>
                <a:ext cx="264600" cy="165240"/>
              </p14:xfrm>
            </p:contentPart>
          </mc:Choice>
          <mc:Fallback>
            <p:pic>
              <p:nvPicPr>
                <p:cNvPr id="295" name="Freihand 294">
                  <a:extLst>
                    <a:ext uri="{FF2B5EF4-FFF2-40B4-BE49-F238E27FC236}">
                      <a16:creationId xmlns:a16="http://schemas.microsoft.com/office/drawing/2014/main" id="{67336681-6FC2-4A33-B099-FC943F1B968F}"/>
                    </a:ext>
                  </a:extLst>
                </p:cNvPr>
                <p:cNvPicPr/>
                <p:nvPr/>
              </p:nvPicPr>
              <p:blipFill>
                <a:blip r:embed="rId944"/>
                <a:stretch>
                  <a:fillRect/>
                </a:stretch>
              </p:blipFill>
              <p:spPr>
                <a:xfrm>
                  <a:off x="8695733" y="3601320"/>
                  <a:ext cx="2732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945">
              <p14:nvContentPartPr>
                <p14:cNvPr id="296" name="Freihand 295">
                  <a:extLst>
                    <a:ext uri="{FF2B5EF4-FFF2-40B4-BE49-F238E27FC236}">
                      <a16:creationId xmlns:a16="http://schemas.microsoft.com/office/drawing/2014/main" id="{5640ECB6-AA23-4ECE-97BB-F1A653C59C38}"/>
                    </a:ext>
                  </a:extLst>
                </p14:cNvPr>
                <p14:cNvContentPartPr/>
                <p14:nvPr/>
              </p14:nvContentPartPr>
              <p14:xfrm>
                <a:off x="8865293" y="3589800"/>
                <a:ext cx="20880" cy="19800"/>
              </p14:xfrm>
            </p:contentPart>
          </mc:Choice>
          <mc:Fallback>
            <p:pic>
              <p:nvPicPr>
                <p:cNvPr id="296" name="Freihand 295">
                  <a:extLst>
                    <a:ext uri="{FF2B5EF4-FFF2-40B4-BE49-F238E27FC236}">
                      <a16:creationId xmlns:a16="http://schemas.microsoft.com/office/drawing/2014/main" id="{5640ECB6-AA23-4ECE-97BB-F1A653C59C38}"/>
                    </a:ext>
                  </a:extLst>
                </p:cNvPr>
                <p:cNvPicPr/>
                <p:nvPr/>
              </p:nvPicPr>
              <p:blipFill>
                <a:blip r:embed="rId946"/>
                <a:stretch>
                  <a:fillRect/>
                </a:stretch>
              </p:blipFill>
              <p:spPr>
                <a:xfrm>
                  <a:off x="8860973" y="3585480"/>
                  <a:ext cx="295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947">
              <p14:nvContentPartPr>
                <p14:cNvPr id="297" name="Freihand 296">
                  <a:extLst>
                    <a:ext uri="{FF2B5EF4-FFF2-40B4-BE49-F238E27FC236}">
                      <a16:creationId xmlns:a16="http://schemas.microsoft.com/office/drawing/2014/main" id="{472214F4-C0C5-4101-A0E1-DF02AFAF934D}"/>
                    </a:ext>
                  </a:extLst>
                </p14:cNvPr>
                <p14:cNvContentPartPr/>
                <p14:nvPr/>
              </p14:nvContentPartPr>
              <p14:xfrm>
                <a:off x="9119453" y="3638760"/>
                <a:ext cx="369360" cy="142200"/>
              </p14:xfrm>
            </p:contentPart>
          </mc:Choice>
          <mc:Fallback>
            <p:pic>
              <p:nvPicPr>
                <p:cNvPr id="297" name="Freihand 296">
                  <a:extLst>
                    <a:ext uri="{FF2B5EF4-FFF2-40B4-BE49-F238E27FC236}">
                      <a16:creationId xmlns:a16="http://schemas.microsoft.com/office/drawing/2014/main" id="{472214F4-C0C5-4101-A0E1-DF02AFAF934D}"/>
                    </a:ext>
                  </a:extLst>
                </p:cNvPr>
                <p:cNvPicPr/>
                <p:nvPr/>
              </p:nvPicPr>
              <p:blipFill>
                <a:blip r:embed="rId948"/>
                <a:stretch>
                  <a:fillRect/>
                </a:stretch>
              </p:blipFill>
              <p:spPr>
                <a:xfrm>
                  <a:off x="9115133" y="3634440"/>
                  <a:ext cx="3780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949">
              <p14:nvContentPartPr>
                <p14:cNvPr id="298" name="Freihand 297">
                  <a:extLst>
                    <a:ext uri="{FF2B5EF4-FFF2-40B4-BE49-F238E27FC236}">
                      <a16:creationId xmlns:a16="http://schemas.microsoft.com/office/drawing/2014/main" id="{FCF24413-07FA-451D-B7B2-39B4C4D4AAB4}"/>
                    </a:ext>
                  </a:extLst>
                </p14:cNvPr>
                <p14:cNvContentPartPr/>
                <p14:nvPr/>
              </p14:nvContentPartPr>
              <p14:xfrm>
                <a:off x="9528413" y="3601320"/>
                <a:ext cx="133560" cy="131760"/>
              </p14:xfrm>
            </p:contentPart>
          </mc:Choice>
          <mc:Fallback>
            <p:pic>
              <p:nvPicPr>
                <p:cNvPr id="298" name="Freihand 297">
                  <a:extLst>
                    <a:ext uri="{FF2B5EF4-FFF2-40B4-BE49-F238E27FC236}">
                      <a16:creationId xmlns:a16="http://schemas.microsoft.com/office/drawing/2014/main" id="{FCF24413-07FA-451D-B7B2-39B4C4D4AAB4}"/>
                    </a:ext>
                  </a:extLst>
                </p:cNvPr>
                <p:cNvPicPr/>
                <p:nvPr/>
              </p:nvPicPr>
              <p:blipFill>
                <a:blip r:embed="rId950"/>
                <a:stretch>
                  <a:fillRect/>
                </a:stretch>
              </p:blipFill>
              <p:spPr>
                <a:xfrm>
                  <a:off x="9524093" y="3597000"/>
                  <a:ext cx="1422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951">
              <p14:nvContentPartPr>
                <p14:cNvPr id="299" name="Freihand 298">
                  <a:extLst>
                    <a:ext uri="{FF2B5EF4-FFF2-40B4-BE49-F238E27FC236}">
                      <a16:creationId xmlns:a16="http://schemas.microsoft.com/office/drawing/2014/main" id="{989EC435-18C0-4DB6-9F85-0C4BAF673A12}"/>
                    </a:ext>
                  </a:extLst>
                </p14:cNvPr>
                <p14:cNvContentPartPr/>
                <p14:nvPr/>
              </p14:nvContentPartPr>
              <p14:xfrm>
                <a:off x="9696533" y="3634800"/>
                <a:ext cx="170640" cy="92160"/>
              </p14:xfrm>
            </p:contentPart>
          </mc:Choice>
          <mc:Fallback>
            <p:pic>
              <p:nvPicPr>
                <p:cNvPr id="299" name="Freihand 298">
                  <a:extLst>
                    <a:ext uri="{FF2B5EF4-FFF2-40B4-BE49-F238E27FC236}">
                      <a16:creationId xmlns:a16="http://schemas.microsoft.com/office/drawing/2014/main" id="{989EC435-18C0-4DB6-9F85-0C4BAF673A12}"/>
                    </a:ext>
                  </a:extLst>
                </p:cNvPr>
                <p:cNvPicPr/>
                <p:nvPr/>
              </p:nvPicPr>
              <p:blipFill>
                <a:blip r:embed="rId952"/>
                <a:stretch>
                  <a:fillRect/>
                </a:stretch>
              </p:blipFill>
              <p:spPr>
                <a:xfrm>
                  <a:off x="9692213" y="3630480"/>
                  <a:ext cx="1792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953">
              <p14:nvContentPartPr>
                <p14:cNvPr id="303" name="Freihand 302">
                  <a:extLst>
                    <a:ext uri="{FF2B5EF4-FFF2-40B4-BE49-F238E27FC236}">
                      <a16:creationId xmlns:a16="http://schemas.microsoft.com/office/drawing/2014/main" id="{A1AA2F5E-704C-4A7B-B958-BF2C397C7417}"/>
                    </a:ext>
                  </a:extLst>
                </p14:cNvPr>
                <p14:cNvContentPartPr/>
                <p14:nvPr/>
              </p14:nvContentPartPr>
              <p14:xfrm>
                <a:off x="7933613" y="3933600"/>
                <a:ext cx="26640" cy="88200"/>
              </p14:xfrm>
            </p:contentPart>
          </mc:Choice>
          <mc:Fallback>
            <p:pic>
              <p:nvPicPr>
                <p:cNvPr id="303" name="Freihand 302">
                  <a:extLst>
                    <a:ext uri="{FF2B5EF4-FFF2-40B4-BE49-F238E27FC236}">
                      <a16:creationId xmlns:a16="http://schemas.microsoft.com/office/drawing/2014/main" id="{A1AA2F5E-704C-4A7B-B958-BF2C397C7417}"/>
                    </a:ext>
                  </a:extLst>
                </p:cNvPr>
                <p:cNvPicPr/>
                <p:nvPr/>
              </p:nvPicPr>
              <p:blipFill>
                <a:blip r:embed="rId954"/>
                <a:stretch>
                  <a:fillRect/>
                </a:stretch>
              </p:blipFill>
              <p:spPr>
                <a:xfrm>
                  <a:off x="7929293" y="3929280"/>
                  <a:ext cx="352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955">
              <p14:nvContentPartPr>
                <p14:cNvPr id="304" name="Freihand 303">
                  <a:extLst>
                    <a:ext uri="{FF2B5EF4-FFF2-40B4-BE49-F238E27FC236}">
                      <a16:creationId xmlns:a16="http://schemas.microsoft.com/office/drawing/2014/main" id="{2A4C9A60-82F4-424F-9C3F-1E909008F018}"/>
                    </a:ext>
                  </a:extLst>
                </p14:cNvPr>
                <p14:cNvContentPartPr/>
                <p14:nvPr/>
              </p14:nvContentPartPr>
              <p14:xfrm>
                <a:off x="7862693" y="3908040"/>
                <a:ext cx="143280" cy="111960"/>
              </p14:xfrm>
            </p:contentPart>
          </mc:Choice>
          <mc:Fallback>
            <p:pic>
              <p:nvPicPr>
                <p:cNvPr id="304" name="Freihand 303">
                  <a:extLst>
                    <a:ext uri="{FF2B5EF4-FFF2-40B4-BE49-F238E27FC236}">
                      <a16:creationId xmlns:a16="http://schemas.microsoft.com/office/drawing/2014/main" id="{2A4C9A60-82F4-424F-9C3F-1E909008F018}"/>
                    </a:ext>
                  </a:extLst>
                </p:cNvPr>
                <p:cNvPicPr/>
                <p:nvPr/>
              </p:nvPicPr>
              <p:blipFill>
                <a:blip r:embed="rId956"/>
                <a:stretch>
                  <a:fillRect/>
                </a:stretch>
              </p:blipFill>
              <p:spPr>
                <a:xfrm>
                  <a:off x="7858373" y="3903720"/>
                  <a:ext cx="1519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957">
              <p14:nvContentPartPr>
                <p14:cNvPr id="305" name="Freihand 304">
                  <a:extLst>
                    <a:ext uri="{FF2B5EF4-FFF2-40B4-BE49-F238E27FC236}">
                      <a16:creationId xmlns:a16="http://schemas.microsoft.com/office/drawing/2014/main" id="{3CDD4576-4B4C-4A0E-8B24-ACE68C871560}"/>
                    </a:ext>
                  </a:extLst>
                </p14:cNvPr>
                <p14:cNvContentPartPr/>
                <p14:nvPr/>
              </p14:nvContentPartPr>
              <p14:xfrm>
                <a:off x="8053133" y="3940440"/>
                <a:ext cx="30240" cy="75960"/>
              </p14:xfrm>
            </p:contentPart>
          </mc:Choice>
          <mc:Fallback>
            <p:pic>
              <p:nvPicPr>
                <p:cNvPr id="305" name="Freihand 304">
                  <a:extLst>
                    <a:ext uri="{FF2B5EF4-FFF2-40B4-BE49-F238E27FC236}">
                      <a16:creationId xmlns:a16="http://schemas.microsoft.com/office/drawing/2014/main" id="{3CDD4576-4B4C-4A0E-8B24-ACE68C871560}"/>
                    </a:ext>
                  </a:extLst>
                </p:cNvPr>
                <p:cNvPicPr/>
                <p:nvPr/>
              </p:nvPicPr>
              <p:blipFill>
                <a:blip r:embed="rId958"/>
                <a:stretch>
                  <a:fillRect/>
                </a:stretch>
              </p:blipFill>
              <p:spPr>
                <a:xfrm>
                  <a:off x="8048813" y="3936120"/>
                  <a:ext cx="388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959">
              <p14:nvContentPartPr>
                <p14:cNvPr id="306" name="Freihand 305">
                  <a:extLst>
                    <a:ext uri="{FF2B5EF4-FFF2-40B4-BE49-F238E27FC236}">
                      <a16:creationId xmlns:a16="http://schemas.microsoft.com/office/drawing/2014/main" id="{9ABA60FC-659C-4721-AEB2-28C169DFD5EB}"/>
                    </a:ext>
                  </a:extLst>
                </p14:cNvPr>
                <p14:cNvContentPartPr/>
                <p14:nvPr/>
              </p14:nvContentPartPr>
              <p14:xfrm>
                <a:off x="8090213" y="3865560"/>
                <a:ext cx="95040" cy="174600"/>
              </p14:xfrm>
            </p:contentPart>
          </mc:Choice>
          <mc:Fallback>
            <p:pic>
              <p:nvPicPr>
                <p:cNvPr id="306" name="Freihand 305">
                  <a:extLst>
                    <a:ext uri="{FF2B5EF4-FFF2-40B4-BE49-F238E27FC236}">
                      <a16:creationId xmlns:a16="http://schemas.microsoft.com/office/drawing/2014/main" id="{9ABA60FC-659C-4721-AEB2-28C169DFD5EB}"/>
                    </a:ext>
                  </a:extLst>
                </p:cNvPr>
                <p:cNvPicPr/>
                <p:nvPr/>
              </p:nvPicPr>
              <p:blipFill>
                <a:blip r:embed="rId960"/>
                <a:stretch>
                  <a:fillRect/>
                </a:stretch>
              </p:blipFill>
              <p:spPr>
                <a:xfrm>
                  <a:off x="8085893" y="3861240"/>
                  <a:ext cx="10368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961">
              <p14:nvContentPartPr>
                <p14:cNvPr id="307" name="Freihand 306">
                  <a:extLst>
                    <a:ext uri="{FF2B5EF4-FFF2-40B4-BE49-F238E27FC236}">
                      <a16:creationId xmlns:a16="http://schemas.microsoft.com/office/drawing/2014/main" id="{5C12A015-F9AE-48E7-B129-988249BE4F5B}"/>
                    </a:ext>
                  </a:extLst>
                </p14:cNvPr>
                <p14:cNvContentPartPr/>
                <p14:nvPr/>
              </p14:nvContentPartPr>
              <p14:xfrm>
                <a:off x="8205053" y="3918480"/>
                <a:ext cx="69840" cy="112320"/>
              </p14:xfrm>
            </p:contentPart>
          </mc:Choice>
          <mc:Fallback>
            <p:pic>
              <p:nvPicPr>
                <p:cNvPr id="307" name="Freihand 306">
                  <a:extLst>
                    <a:ext uri="{FF2B5EF4-FFF2-40B4-BE49-F238E27FC236}">
                      <a16:creationId xmlns:a16="http://schemas.microsoft.com/office/drawing/2014/main" id="{5C12A015-F9AE-48E7-B129-988249BE4F5B}"/>
                    </a:ext>
                  </a:extLst>
                </p:cNvPr>
                <p:cNvPicPr/>
                <p:nvPr/>
              </p:nvPicPr>
              <p:blipFill>
                <a:blip r:embed="rId962"/>
                <a:stretch>
                  <a:fillRect/>
                </a:stretch>
              </p:blipFill>
              <p:spPr>
                <a:xfrm>
                  <a:off x="8200733" y="3914160"/>
                  <a:ext cx="784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963">
              <p14:nvContentPartPr>
                <p14:cNvPr id="308" name="Freihand 307">
                  <a:extLst>
                    <a:ext uri="{FF2B5EF4-FFF2-40B4-BE49-F238E27FC236}">
                      <a16:creationId xmlns:a16="http://schemas.microsoft.com/office/drawing/2014/main" id="{369E4D86-6070-4146-846B-1D249BF2E832}"/>
                    </a:ext>
                  </a:extLst>
                </p14:cNvPr>
                <p14:cNvContentPartPr/>
                <p14:nvPr/>
              </p14:nvContentPartPr>
              <p14:xfrm>
                <a:off x="8447693" y="3873120"/>
                <a:ext cx="21600" cy="141480"/>
              </p14:xfrm>
            </p:contentPart>
          </mc:Choice>
          <mc:Fallback>
            <p:pic>
              <p:nvPicPr>
                <p:cNvPr id="308" name="Freihand 307">
                  <a:extLst>
                    <a:ext uri="{FF2B5EF4-FFF2-40B4-BE49-F238E27FC236}">
                      <a16:creationId xmlns:a16="http://schemas.microsoft.com/office/drawing/2014/main" id="{369E4D86-6070-4146-846B-1D249BF2E832}"/>
                    </a:ext>
                  </a:extLst>
                </p:cNvPr>
                <p:cNvPicPr/>
                <p:nvPr/>
              </p:nvPicPr>
              <p:blipFill>
                <a:blip r:embed="rId964"/>
                <a:stretch>
                  <a:fillRect/>
                </a:stretch>
              </p:blipFill>
              <p:spPr>
                <a:xfrm>
                  <a:off x="8443373" y="3868800"/>
                  <a:ext cx="302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965">
              <p14:nvContentPartPr>
                <p14:cNvPr id="309" name="Freihand 308">
                  <a:extLst>
                    <a:ext uri="{FF2B5EF4-FFF2-40B4-BE49-F238E27FC236}">
                      <a16:creationId xmlns:a16="http://schemas.microsoft.com/office/drawing/2014/main" id="{C469A084-E685-44DC-B853-0A8AC999C38B}"/>
                    </a:ext>
                  </a:extLst>
                </p14:cNvPr>
                <p14:cNvContentPartPr/>
                <p14:nvPr/>
              </p14:nvContentPartPr>
              <p14:xfrm>
                <a:off x="8488373" y="3949440"/>
                <a:ext cx="93600" cy="69120"/>
              </p14:xfrm>
            </p:contentPart>
          </mc:Choice>
          <mc:Fallback>
            <p:pic>
              <p:nvPicPr>
                <p:cNvPr id="309" name="Freihand 308">
                  <a:extLst>
                    <a:ext uri="{FF2B5EF4-FFF2-40B4-BE49-F238E27FC236}">
                      <a16:creationId xmlns:a16="http://schemas.microsoft.com/office/drawing/2014/main" id="{C469A084-E685-44DC-B853-0A8AC999C38B}"/>
                    </a:ext>
                  </a:extLst>
                </p:cNvPr>
                <p:cNvPicPr/>
                <p:nvPr/>
              </p:nvPicPr>
              <p:blipFill>
                <a:blip r:embed="rId966"/>
                <a:stretch>
                  <a:fillRect/>
                </a:stretch>
              </p:blipFill>
              <p:spPr>
                <a:xfrm>
                  <a:off x="8484053" y="3945120"/>
                  <a:ext cx="10224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967">
              <p14:nvContentPartPr>
                <p14:cNvPr id="310" name="Freihand 309">
                  <a:extLst>
                    <a:ext uri="{FF2B5EF4-FFF2-40B4-BE49-F238E27FC236}">
                      <a16:creationId xmlns:a16="http://schemas.microsoft.com/office/drawing/2014/main" id="{AF18CC8A-02A2-4075-B94A-29B2F9888F89}"/>
                    </a:ext>
                  </a:extLst>
                </p14:cNvPr>
                <p14:cNvContentPartPr/>
                <p14:nvPr/>
              </p14:nvContentPartPr>
              <p14:xfrm>
                <a:off x="8612933" y="3931440"/>
                <a:ext cx="91800" cy="98640"/>
              </p14:xfrm>
            </p:contentPart>
          </mc:Choice>
          <mc:Fallback>
            <p:pic>
              <p:nvPicPr>
                <p:cNvPr id="310" name="Freihand 309">
                  <a:extLst>
                    <a:ext uri="{FF2B5EF4-FFF2-40B4-BE49-F238E27FC236}">
                      <a16:creationId xmlns:a16="http://schemas.microsoft.com/office/drawing/2014/main" id="{AF18CC8A-02A2-4075-B94A-29B2F9888F89}"/>
                    </a:ext>
                  </a:extLst>
                </p:cNvPr>
                <p:cNvPicPr/>
                <p:nvPr/>
              </p:nvPicPr>
              <p:blipFill>
                <a:blip r:embed="rId968"/>
                <a:stretch>
                  <a:fillRect/>
                </a:stretch>
              </p:blipFill>
              <p:spPr>
                <a:xfrm>
                  <a:off x="8608613" y="3927120"/>
                  <a:ext cx="1004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969">
              <p14:nvContentPartPr>
                <p14:cNvPr id="311" name="Freihand 310">
                  <a:extLst>
                    <a:ext uri="{FF2B5EF4-FFF2-40B4-BE49-F238E27FC236}">
                      <a16:creationId xmlns:a16="http://schemas.microsoft.com/office/drawing/2014/main" id="{C3D4F96C-FBE5-48BE-A87B-C2662358E47D}"/>
                    </a:ext>
                  </a:extLst>
                </p14:cNvPr>
                <p14:cNvContentPartPr/>
                <p14:nvPr/>
              </p14:nvContentPartPr>
              <p14:xfrm>
                <a:off x="8534453" y="3846120"/>
                <a:ext cx="221760" cy="162000"/>
              </p14:xfrm>
            </p:contentPart>
          </mc:Choice>
          <mc:Fallback>
            <p:pic>
              <p:nvPicPr>
                <p:cNvPr id="311" name="Freihand 310">
                  <a:extLst>
                    <a:ext uri="{FF2B5EF4-FFF2-40B4-BE49-F238E27FC236}">
                      <a16:creationId xmlns:a16="http://schemas.microsoft.com/office/drawing/2014/main" id="{C3D4F96C-FBE5-48BE-A87B-C2662358E47D}"/>
                    </a:ext>
                  </a:extLst>
                </p:cNvPr>
                <p:cNvPicPr/>
                <p:nvPr/>
              </p:nvPicPr>
              <p:blipFill>
                <a:blip r:embed="rId970"/>
                <a:stretch>
                  <a:fillRect/>
                </a:stretch>
              </p:blipFill>
              <p:spPr>
                <a:xfrm>
                  <a:off x="8530133" y="3841800"/>
                  <a:ext cx="23040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971">
              <p14:nvContentPartPr>
                <p14:cNvPr id="312" name="Freihand 311">
                  <a:extLst>
                    <a:ext uri="{FF2B5EF4-FFF2-40B4-BE49-F238E27FC236}">
                      <a16:creationId xmlns:a16="http://schemas.microsoft.com/office/drawing/2014/main" id="{5F57985A-40A3-4E5D-B4D8-5533FB9B306F}"/>
                    </a:ext>
                  </a:extLst>
                </p14:cNvPr>
                <p14:cNvContentPartPr/>
                <p14:nvPr/>
              </p14:nvContentPartPr>
              <p14:xfrm>
                <a:off x="8873573" y="3935760"/>
                <a:ext cx="115200" cy="79560"/>
              </p14:xfrm>
            </p:contentPart>
          </mc:Choice>
          <mc:Fallback>
            <p:pic>
              <p:nvPicPr>
                <p:cNvPr id="312" name="Freihand 311">
                  <a:extLst>
                    <a:ext uri="{FF2B5EF4-FFF2-40B4-BE49-F238E27FC236}">
                      <a16:creationId xmlns:a16="http://schemas.microsoft.com/office/drawing/2014/main" id="{5F57985A-40A3-4E5D-B4D8-5533FB9B306F}"/>
                    </a:ext>
                  </a:extLst>
                </p:cNvPr>
                <p:cNvPicPr/>
                <p:nvPr/>
              </p:nvPicPr>
              <p:blipFill>
                <a:blip r:embed="rId972"/>
                <a:stretch>
                  <a:fillRect/>
                </a:stretch>
              </p:blipFill>
              <p:spPr>
                <a:xfrm>
                  <a:off x="8869253" y="3931440"/>
                  <a:ext cx="1238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973">
              <p14:nvContentPartPr>
                <p14:cNvPr id="313" name="Freihand 312">
                  <a:extLst>
                    <a:ext uri="{FF2B5EF4-FFF2-40B4-BE49-F238E27FC236}">
                      <a16:creationId xmlns:a16="http://schemas.microsoft.com/office/drawing/2014/main" id="{3BF6BE5A-DD3D-4F87-BCB8-CEF224D9A89B}"/>
                    </a:ext>
                  </a:extLst>
                </p14:cNvPr>
                <p14:cNvContentPartPr/>
                <p14:nvPr/>
              </p14:nvContentPartPr>
              <p14:xfrm>
                <a:off x="8995253" y="3874920"/>
                <a:ext cx="94320" cy="153360"/>
              </p14:xfrm>
            </p:contentPart>
          </mc:Choice>
          <mc:Fallback>
            <p:pic>
              <p:nvPicPr>
                <p:cNvPr id="313" name="Freihand 312">
                  <a:extLst>
                    <a:ext uri="{FF2B5EF4-FFF2-40B4-BE49-F238E27FC236}">
                      <a16:creationId xmlns:a16="http://schemas.microsoft.com/office/drawing/2014/main" id="{3BF6BE5A-DD3D-4F87-BCB8-CEF224D9A89B}"/>
                    </a:ext>
                  </a:extLst>
                </p:cNvPr>
                <p:cNvPicPr/>
                <p:nvPr/>
              </p:nvPicPr>
              <p:blipFill>
                <a:blip r:embed="rId974"/>
                <a:stretch>
                  <a:fillRect/>
                </a:stretch>
              </p:blipFill>
              <p:spPr>
                <a:xfrm>
                  <a:off x="8990933" y="3870600"/>
                  <a:ext cx="1029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975">
              <p14:nvContentPartPr>
                <p14:cNvPr id="314" name="Freihand 313">
                  <a:extLst>
                    <a:ext uri="{FF2B5EF4-FFF2-40B4-BE49-F238E27FC236}">
                      <a16:creationId xmlns:a16="http://schemas.microsoft.com/office/drawing/2014/main" id="{07D8A8EF-9035-4617-B162-CC4DB83183D1}"/>
                    </a:ext>
                  </a:extLst>
                </p14:cNvPr>
                <p14:cNvContentPartPr/>
                <p14:nvPr/>
              </p14:nvContentPartPr>
              <p14:xfrm>
                <a:off x="9125933" y="3921000"/>
                <a:ext cx="159480" cy="72720"/>
              </p14:xfrm>
            </p:contentPart>
          </mc:Choice>
          <mc:Fallback>
            <p:pic>
              <p:nvPicPr>
                <p:cNvPr id="314" name="Freihand 313">
                  <a:extLst>
                    <a:ext uri="{FF2B5EF4-FFF2-40B4-BE49-F238E27FC236}">
                      <a16:creationId xmlns:a16="http://schemas.microsoft.com/office/drawing/2014/main" id="{07D8A8EF-9035-4617-B162-CC4DB83183D1}"/>
                    </a:ext>
                  </a:extLst>
                </p:cNvPr>
                <p:cNvPicPr/>
                <p:nvPr/>
              </p:nvPicPr>
              <p:blipFill>
                <a:blip r:embed="rId976"/>
                <a:stretch>
                  <a:fillRect/>
                </a:stretch>
              </p:blipFill>
              <p:spPr>
                <a:xfrm>
                  <a:off x="9121613" y="3916680"/>
                  <a:ext cx="16812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977">
              <p14:nvContentPartPr>
                <p14:cNvPr id="315" name="Freihand 314">
                  <a:extLst>
                    <a:ext uri="{FF2B5EF4-FFF2-40B4-BE49-F238E27FC236}">
                      <a16:creationId xmlns:a16="http://schemas.microsoft.com/office/drawing/2014/main" id="{5667D904-206C-48E8-88DA-A590909B45BA}"/>
                    </a:ext>
                  </a:extLst>
                </p14:cNvPr>
                <p14:cNvContentPartPr/>
                <p14:nvPr/>
              </p14:nvContentPartPr>
              <p14:xfrm>
                <a:off x="9400253" y="3905520"/>
                <a:ext cx="324720" cy="109080"/>
              </p14:xfrm>
            </p:contentPart>
          </mc:Choice>
          <mc:Fallback>
            <p:pic>
              <p:nvPicPr>
                <p:cNvPr id="315" name="Freihand 314">
                  <a:extLst>
                    <a:ext uri="{FF2B5EF4-FFF2-40B4-BE49-F238E27FC236}">
                      <a16:creationId xmlns:a16="http://schemas.microsoft.com/office/drawing/2014/main" id="{5667D904-206C-48E8-88DA-A590909B45BA}"/>
                    </a:ext>
                  </a:extLst>
                </p:cNvPr>
                <p:cNvPicPr/>
                <p:nvPr/>
              </p:nvPicPr>
              <p:blipFill>
                <a:blip r:embed="rId978"/>
                <a:stretch>
                  <a:fillRect/>
                </a:stretch>
              </p:blipFill>
              <p:spPr>
                <a:xfrm>
                  <a:off x="9395933" y="3901200"/>
                  <a:ext cx="33336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979">
              <p14:nvContentPartPr>
                <p14:cNvPr id="316" name="Freihand 315">
                  <a:extLst>
                    <a:ext uri="{FF2B5EF4-FFF2-40B4-BE49-F238E27FC236}">
                      <a16:creationId xmlns:a16="http://schemas.microsoft.com/office/drawing/2014/main" id="{C1D2B11B-F97A-446F-8368-A4CDE151FCD4}"/>
                    </a:ext>
                  </a:extLst>
                </p14:cNvPr>
                <p14:cNvContentPartPr/>
                <p14:nvPr/>
              </p14:nvContentPartPr>
              <p14:xfrm>
                <a:off x="9879773" y="3795720"/>
                <a:ext cx="115200" cy="178560"/>
              </p14:xfrm>
            </p:contentPart>
          </mc:Choice>
          <mc:Fallback>
            <p:pic>
              <p:nvPicPr>
                <p:cNvPr id="316" name="Freihand 315">
                  <a:extLst>
                    <a:ext uri="{FF2B5EF4-FFF2-40B4-BE49-F238E27FC236}">
                      <a16:creationId xmlns:a16="http://schemas.microsoft.com/office/drawing/2014/main" id="{C1D2B11B-F97A-446F-8368-A4CDE151FCD4}"/>
                    </a:ext>
                  </a:extLst>
                </p:cNvPr>
                <p:cNvPicPr/>
                <p:nvPr/>
              </p:nvPicPr>
              <p:blipFill>
                <a:blip r:embed="rId980"/>
                <a:stretch>
                  <a:fillRect/>
                </a:stretch>
              </p:blipFill>
              <p:spPr>
                <a:xfrm>
                  <a:off x="9875453" y="3791400"/>
                  <a:ext cx="12384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981">
              <p14:nvContentPartPr>
                <p14:cNvPr id="317" name="Freihand 316">
                  <a:extLst>
                    <a:ext uri="{FF2B5EF4-FFF2-40B4-BE49-F238E27FC236}">
                      <a16:creationId xmlns:a16="http://schemas.microsoft.com/office/drawing/2014/main" id="{28778625-C671-4198-A497-67680FCA5605}"/>
                    </a:ext>
                  </a:extLst>
                </p14:cNvPr>
                <p14:cNvContentPartPr/>
                <p14:nvPr/>
              </p14:nvContentPartPr>
              <p14:xfrm>
                <a:off x="10027373" y="3760800"/>
                <a:ext cx="180360" cy="178200"/>
              </p14:xfrm>
            </p:contentPart>
          </mc:Choice>
          <mc:Fallback>
            <p:pic>
              <p:nvPicPr>
                <p:cNvPr id="317" name="Freihand 316">
                  <a:extLst>
                    <a:ext uri="{FF2B5EF4-FFF2-40B4-BE49-F238E27FC236}">
                      <a16:creationId xmlns:a16="http://schemas.microsoft.com/office/drawing/2014/main" id="{28778625-C671-4198-A497-67680FCA5605}"/>
                    </a:ext>
                  </a:extLst>
                </p:cNvPr>
                <p:cNvPicPr/>
                <p:nvPr/>
              </p:nvPicPr>
              <p:blipFill>
                <a:blip r:embed="rId982"/>
                <a:stretch>
                  <a:fillRect/>
                </a:stretch>
              </p:blipFill>
              <p:spPr>
                <a:xfrm>
                  <a:off x="10023053" y="3756480"/>
                  <a:ext cx="18900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983">
              <p14:nvContentPartPr>
                <p14:cNvPr id="318" name="Freihand 317">
                  <a:extLst>
                    <a:ext uri="{FF2B5EF4-FFF2-40B4-BE49-F238E27FC236}">
                      <a16:creationId xmlns:a16="http://schemas.microsoft.com/office/drawing/2014/main" id="{EAFD8D81-A4B6-4CDF-970E-759BFB6F5BA0}"/>
                    </a:ext>
                  </a:extLst>
                </p14:cNvPr>
                <p14:cNvContentPartPr/>
                <p14:nvPr/>
              </p14:nvContentPartPr>
              <p14:xfrm>
                <a:off x="10165613" y="3741000"/>
                <a:ext cx="131760" cy="174600"/>
              </p14:xfrm>
            </p:contentPart>
          </mc:Choice>
          <mc:Fallback>
            <p:pic>
              <p:nvPicPr>
                <p:cNvPr id="318" name="Freihand 317">
                  <a:extLst>
                    <a:ext uri="{FF2B5EF4-FFF2-40B4-BE49-F238E27FC236}">
                      <a16:creationId xmlns:a16="http://schemas.microsoft.com/office/drawing/2014/main" id="{EAFD8D81-A4B6-4CDF-970E-759BFB6F5BA0}"/>
                    </a:ext>
                  </a:extLst>
                </p:cNvPr>
                <p:cNvPicPr/>
                <p:nvPr/>
              </p:nvPicPr>
              <p:blipFill>
                <a:blip r:embed="rId984"/>
                <a:stretch>
                  <a:fillRect/>
                </a:stretch>
              </p:blipFill>
              <p:spPr>
                <a:xfrm>
                  <a:off x="10161293" y="3736680"/>
                  <a:ext cx="14040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985">
              <p14:nvContentPartPr>
                <p14:cNvPr id="319" name="Freihand 318">
                  <a:extLst>
                    <a:ext uri="{FF2B5EF4-FFF2-40B4-BE49-F238E27FC236}">
                      <a16:creationId xmlns:a16="http://schemas.microsoft.com/office/drawing/2014/main" id="{FA6B56C2-29A2-4561-BB05-758F8554462E}"/>
                    </a:ext>
                  </a:extLst>
                </p14:cNvPr>
                <p14:cNvContentPartPr/>
                <p14:nvPr/>
              </p14:nvContentPartPr>
              <p14:xfrm>
                <a:off x="10325093" y="3727680"/>
                <a:ext cx="493920" cy="194400"/>
              </p14:xfrm>
            </p:contentPart>
          </mc:Choice>
          <mc:Fallback>
            <p:pic>
              <p:nvPicPr>
                <p:cNvPr id="319" name="Freihand 318">
                  <a:extLst>
                    <a:ext uri="{FF2B5EF4-FFF2-40B4-BE49-F238E27FC236}">
                      <a16:creationId xmlns:a16="http://schemas.microsoft.com/office/drawing/2014/main" id="{FA6B56C2-29A2-4561-BB05-758F8554462E}"/>
                    </a:ext>
                  </a:extLst>
                </p:cNvPr>
                <p:cNvPicPr/>
                <p:nvPr/>
              </p:nvPicPr>
              <p:blipFill>
                <a:blip r:embed="rId986"/>
                <a:stretch>
                  <a:fillRect/>
                </a:stretch>
              </p:blipFill>
              <p:spPr>
                <a:xfrm>
                  <a:off x="10320773" y="3723360"/>
                  <a:ext cx="50256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987">
              <p14:nvContentPartPr>
                <p14:cNvPr id="321" name="Freihand 320">
                  <a:extLst>
                    <a:ext uri="{FF2B5EF4-FFF2-40B4-BE49-F238E27FC236}">
                      <a16:creationId xmlns:a16="http://schemas.microsoft.com/office/drawing/2014/main" id="{2A9CDBE8-A22E-4C07-AE23-EC314D9EFCBB}"/>
                    </a:ext>
                  </a:extLst>
                </p14:cNvPr>
                <p14:cNvContentPartPr/>
                <p14:nvPr/>
              </p14:nvContentPartPr>
              <p14:xfrm>
                <a:off x="10923413" y="3754680"/>
                <a:ext cx="63360" cy="90000"/>
              </p14:xfrm>
            </p:contentPart>
          </mc:Choice>
          <mc:Fallback>
            <p:pic>
              <p:nvPicPr>
                <p:cNvPr id="321" name="Freihand 320">
                  <a:extLst>
                    <a:ext uri="{FF2B5EF4-FFF2-40B4-BE49-F238E27FC236}">
                      <a16:creationId xmlns:a16="http://schemas.microsoft.com/office/drawing/2014/main" id="{2A9CDBE8-A22E-4C07-AE23-EC314D9EFCBB}"/>
                    </a:ext>
                  </a:extLst>
                </p:cNvPr>
                <p:cNvPicPr/>
                <p:nvPr/>
              </p:nvPicPr>
              <p:blipFill>
                <a:blip r:embed="rId988"/>
                <a:stretch>
                  <a:fillRect/>
                </a:stretch>
              </p:blipFill>
              <p:spPr>
                <a:xfrm>
                  <a:off x="10919093" y="3750360"/>
                  <a:ext cx="720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989">
              <p14:nvContentPartPr>
                <p14:cNvPr id="322" name="Freihand 321">
                  <a:extLst>
                    <a:ext uri="{FF2B5EF4-FFF2-40B4-BE49-F238E27FC236}">
                      <a16:creationId xmlns:a16="http://schemas.microsoft.com/office/drawing/2014/main" id="{0163EB6B-5DF6-4D32-9326-5E5A4A66E2CD}"/>
                    </a:ext>
                  </a:extLst>
                </p14:cNvPr>
                <p14:cNvContentPartPr/>
                <p14:nvPr/>
              </p14:nvContentPartPr>
              <p14:xfrm>
                <a:off x="11027093" y="3658560"/>
                <a:ext cx="198360" cy="173160"/>
              </p14:xfrm>
            </p:contentPart>
          </mc:Choice>
          <mc:Fallback>
            <p:pic>
              <p:nvPicPr>
                <p:cNvPr id="322" name="Freihand 321">
                  <a:extLst>
                    <a:ext uri="{FF2B5EF4-FFF2-40B4-BE49-F238E27FC236}">
                      <a16:creationId xmlns:a16="http://schemas.microsoft.com/office/drawing/2014/main" id="{0163EB6B-5DF6-4D32-9326-5E5A4A66E2CD}"/>
                    </a:ext>
                  </a:extLst>
                </p:cNvPr>
                <p:cNvPicPr/>
                <p:nvPr/>
              </p:nvPicPr>
              <p:blipFill>
                <a:blip r:embed="rId990"/>
                <a:stretch>
                  <a:fillRect/>
                </a:stretch>
              </p:blipFill>
              <p:spPr>
                <a:xfrm>
                  <a:off x="11022773" y="3654240"/>
                  <a:ext cx="20700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991">
              <p14:nvContentPartPr>
                <p14:cNvPr id="323" name="Freihand 322">
                  <a:extLst>
                    <a:ext uri="{FF2B5EF4-FFF2-40B4-BE49-F238E27FC236}">
                      <a16:creationId xmlns:a16="http://schemas.microsoft.com/office/drawing/2014/main" id="{76B3DC7A-B89A-4A6B-BF40-9C8D8B21579D}"/>
                    </a:ext>
                  </a:extLst>
                </p14:cNvPr>
                <p14:cNvContentPartPr/>
                <p14:nvPr/>
              </p14:nvContentPartPr>
              <p14:xfrm>
                <a:off x="11240573" y="3672600"/>
                <a:ext cx="2880" cy="38880"/>
              </p14:xfrm>
            </p:contentPart>
          </mc:Choice>
          <mc:Fallback>
            <p:pic>
              <p:nvPicPr>
                <p:cNvPr id="323" name="Freihand 322">
                  <a:extLst>
                    <a:ext uri="{FF2B5EF4-FFF2-40B4-BE49-F238E27FC236}">
                      <a16:creationId xmlns:a16="http://schemas.microsoft.com/office/drawing/2014/main" id="{76B3DC7A-B89A-4A6B-BF40-9C8D8B21579D}"/>
                    </a:ext>
                  </a:extLst>
                </p:cNvPr>
                <p:cNvPicPr/>
                <p:nvPr/>
              </p:nvPicPr>
              <p:blipFill>
                <a:blip r:embed="rId992"/>
                <a:stretch>
                  <a:fillRect/>
                </a:stretch>
              </p:blipFill>
              <p:spPr>
                <a:xfrm>
                  <a:off x="11236253" y="3668280"/>
                  <a:ext cx="1152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993">
              <p14:nvContentPartPr>
                <p14:cNvPr id="324" name="Freihand 323">
                  <a:extLst>
                    <a:ext uri="{FF2B5EF4-FFF2-40B4-BE49-F238E27FC236}">
                      <a16:creationId xmlns:a16="http://schemas.microsoft.com/office/drawing/2014/main" id="{A0E5C292-860A-4905-817C-84765A91F6F0}"/>
                    </a:ext>
                  </a:extLst>
                </p14:cNvPr>
                <p14:cNvContentPartPr/>
                <p14:nvPr/>
              </p14:nvContentPartPr>
              <p14:xfrm>
                <a:off x="11243093" y="3733800"/>
                <a:ext cx="233280" cy="172080"/>
              </p14:xfrm>
            </p:contentPart>
          </mc:Choice>
          <mc:Fallback>
            <p:pic>
              <p:nvPicPr>
                <p:cNvPr id="324" name="Freihand 323">
                  <a:extLst>
                    <a:ext uri="{FF2B5EF4-FFF2-40B4-BE49-F238E27FC236}">
                      <a16:creationId xmlns:a16="http://schemas.microsoft.com/office/drawing/2014/main" id="{A0E5C292-860A-4905-817C-84765A91F6F0}"/>
                    </a:ext>
                  </a:extLst>
                </p:cNvPr>
                <p:cNvPicPr/>
                <p:nvPr/>
              </p:nvPicPr>
              <p:blipFill>
                <a:blip r:embed="rId994"/>
                <a:stretch>
                  <a:fillRect/>
                </a:stretch>
              </p:blipFill>
              <p:spPr>
                <a:xfrm>
                  <a:off x="11238773" y="3729480"/>
                  <a:ext cx="24192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995">
              <p14:nvContentPartPr>
                <p14:cNvPr id="325" name="Freihand 324">
                  <a:extLst>
                    <a:ext uri="{FF2B5EF4-FFF2-40B4-BE49-F238E27FC236}">
                      <a16:creationId xmlns:a16="http://schemas.microsoft.com/office/drawing/2014/main" id="{4648E793-8FDC-4CE8-A396-171F7A4522E1}"/>
                    </a:ext>
                  </a:extLst>
                </p14:cNvPr>
                <p14:cNvContentPartPr/>
                <p14:nvPr/>
              </p14:nvContentPartPr>
              <p14:xfrm>
                <a:off x="11531453" y="3629760"/>
                <a:ext cx="141120" cy="144000"/>
              </p14:xfrm>
            </p:contentPart>
          </mc:Choice>
          <mc:Fallback>
            <p:pic>
              <p:nvPicPr>
                <p:cNvPr id="325" name="Freihand 324">
                  <a:extLst>
                    <a:ext uri="{FF2B5EF4-FFF2-40B4-BE49-F238E27FC236}">
                      <a16:creationId xmlns:a16="http://schemas.microsoft.com/office/drawing/2014/main" id="{4648E793-8FDC-4CE8-A396-171F7A4522E1}"/>
                    </a:ext>
                  </a:extLst>
                </p:cNvPr>
                <p:cNvPicPr/>
                <p:nvPr/>
              </p:nvPicPr>
              <p:blipFill>
                <a:blip r:embed="rId996"/>
                <a:stretch>
                  <a:fillRect/>
                </a:stretch>
              </p:blipFill>
              <p:spPr>
                <a:xfrm>
                  <a:off x="11527133" y="3625440"/>
                  <a:ext cx="14976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997">
              <p14:nvContentPartPr>
                <p14:cNvPr id="326" name="Freihand 325">
                  <a:extLst>
                    <a:ext uri="{FF2B5EF4-FFF2-40B4-BE49-F238E27FC236}">
                      <a16:creationId xmlns:a16="http://schemas.microsoft.com/office/drawing/2014/main" id="{860AFC01-AE2A-43E1-A30C-C387561DB119}"/>
                    </a:ext>
                  </a:extLst>
                </p14:cNvPr>
                <p14:cNvContentPartPr/>
                <p14:nvPr/>
              </p14:nvContentPartPr>
              <p14:xfrm>
                <a:off x="9344093" y="3328080"/>
                <a:ext cx="2134800" cy="222840"/>
              </p14:xfrm>
            </p:contentPart>
          </mc:Choice>
          <mc:Fallback>
            <p:pic>
              <p:nvPicPr>
                <p:cNvPr id="326" name="Freihand 325">
                  <a:extLst>
                    <a:ext uri="{FF2B5EF4-FFF2-40B4-BE49-F238E27FC236}">
                      <a16:creationId xmlns:a16="http://schemas.microsoft.com/office/drawing/2014/main" id="{860AFC01-AE2A-43E1-A30C-C387561DB119}"/>
                    </a:ext>
                  </a:extLst>
                </p:cNvPr>
                <p:cNvPicPr/>
                <p:nvPr/>
              </p:nvPicPr>
              <p:blipFill>
                <a:blip r:embed="rId998"/>
                <a:stretch>
                  <a:fillRect/>
                </a:stretch>
              </p:blipFill>
              <p:spPr>
                <a:xfrm>
                  <a:off x="9339773" y="3323760"/>
                  <a:ext cx="214344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999">
              <p14:nvContentPartPr>
                <p14:cNvPr id="327" name="Freihand 326">
                  <a:extLst>
                    <a:ext uri="{FF2B5EF4-FFF2-40B4-BE49-F238E27FC236}">
                      <a16:creationId xmlns:a16="http://schemas.microsoft.com/office/drawing/2014/main" id="{9ECB0BF7-A75B-4050-806C-39AB45140AD9}"/>
                    </a:ext>
                  </a:extLst>
                </p14:cNvPr>
                <p14:cNvContentPartPr/>
                <p14:nvPr/>
              </p14:nvContentPartPr>
              <p14:xfrm>
                <a:off x="11729813" y="3787800"/>
                <a:ext cx="360" cy="360"/>
              </p14:xfrm>
            </p:contentPart>
          </mc:Choice>
          <mc:Fallback>
            <p:pic>
              <p:nvPicPr>
                <p:cNvPr id="327" name="Freihand 326">
                  <a:extLst>
                    <a:ext uri="{FF2B5EF4-FFF2-40B4-BE49-F238E27FC236}">
                      <a16:creationId xmlns:a16="http://schemas.microsoft.com/office/drawing/2014/main" id="{9ECB0BF7-A75B-4050-806C-39AB45140AD9}"/>
                    </a:ext>
                  </a:extLst>
                </p:cNvPr>
                <p:cNvPicPr/>
                <p:nvPr/>
              </p:nvPicPr>
              <p:blipFill>
                <a:blip r:embed="rId50"/>
                <a:stretch>
                  <a:fillRect/>
                </a:stretch>
              </p:blipFill>
              <p:spPr>
                <a:xfrm>
                  <a:off x="11725493" y="37834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00">
              <p14:nvContentPartPr>
                <p14:cNvPr id="328" name="Freihand 327">
                  <a:extLst>
                    <a:ext uri="{FF2B5EF4-FFF2-40B4-BE49-F238E27FC236}">
                      <a16:creationId xmlns:a16="http://schemas.microsoft.com/office/drawing/2014/main" id="{98D26DDD-87D8-4D7E-9B7A-2BFC5BD6BD13}"/>
                    </a:ext>
                  </a:extLst>
                </p14:cNvPr>
                <p14:cNvContentPartPr/>
                <p14:nvPr/>
              </p14:nvContentPartPr>
              <p14:xfrm>
                <a:off x="11691293" y="3660000"/>
                <a:ext cx="139680" cy="119520"/>
              </p14:xfrm>
            </p:contentPart>
          </mc:Choice>
          <mc:Fallback>
            <p:pic>
              <p:nvPicPr>
                <p:cNvPr id="328" name="Freihand 327">
                  <a:extLst>
                    <a:ext uri="{FF2B5EF4-FFF2-40B4-BE49-F238E27FC236}">
                      <a16:creationId xmlns:a16="http://schemas.microsoft.com/office/drawing/2014/main" id="{98D26DDD-87D8-4D7E-9B7A-2BFC5BD6BD13}"/>
                    </a:ext>
                  </a:extLst>
                </p:cNvPr>
                <p:cNvPicPr/>
                <p:nvPr/>
              </p:nvPicPr>
              <p:blipFill>
                <a:blip r:embed="rId1001"/>
                <a:stretch>
                  <a:fillRect/>
                </a:stretch>
              </p:blipFill>
              <p:spPr>
                <a:xfrm>
                  <a:off x="11686973" y="3655680"/>
                  <a:ext cx="1483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002">
              <p14:nvContentPartPr>
                <p14:cNvPr id="623" name="Freihand 622">
                  <a:extLst>
                    <a:ext uri="{FF2B5EF4-FFF2-40B4-BE49-F238E27FC236}">
                      <a16:creationId xmlns:a16="http://schemas.microsoft.com/office/drawing/2014/main" id="{887688C5-1700-4A9A-B94F-D5BDC24E8F19}"/>
                    </a:ext>
                  </a:extLst>
                </p14:cNvPr>
                <p14:cNvContentPartPr/>
                <p14:nvPr/>
              </p14:nvContentPartPr>
              <p14:xfrm>
                <a:off x="8259413" y="744360"/>
                <a:ext cx="148320" cy="85680"/>
              </p14:xfrm>
            </p:contentPart>
          </mc:Choice>
          <mc:Fallback>
            <p:pic>
              <p:nvPicPr>
                <p:cNvPr id="623" name="Freihand 622">
                  <a:extLst>
                    <a:ext uri="{FF2B5EF4-FFF2-40B4-BE49-F238E27FC236}">
                      <a16:creationId xmlns:a16="http://schemas.microsoft.com/office/drawing/2014/main" id="{887688C5-1700-4A9A-B94F-D5BDC24E8F19}"/>
                    </a:ext>
                  </a:extLst>
                </p:cNvPr>
                <p:cNvPicPr/>
                <p:nvPr/>
              </p:nvPicPr>
              <p:blipFill>
                <a:blip r:embed="rId1003"/>
                <a:stretch>
                  <a:fillRect/>
                </a:stretch>
              </p:blipFill>
              <p:spPr>
                <a:xfrm>
                  <a:off x="8255093" y="740040"/>
                  <a:ext cx="15696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1004">
              <p14:nvContentPartPr>
                <p14:cNvPr id="625" name="Freihand 624">
                  <a:extLst>
                    <a:ext uri="{FF2B5EF4-FFF2-40B4-BE49-F238E27FC236}">
                      <a16:creationId xmlns:a16="http://schemas.microsoft.com/office/drawing/2014/main" id="{C08F73C7-5540-46E9-A4D7-4DB8F347F8AA}"/>
                    </a:ext>
                  </a:extLst>
                </p14:cNvPr>
                <p14:cNvContentPartPr/>
                <p14:nvPr/>
              </p14:nvContentPartPr>
              <p14:xfrm>
                <a:off x="10402133" y="623760"/>
                <a:ext cx="115200" cy="47160"/>
              </p14:xfrm>
            </p:contentPart>
          </mc:Choice>
          <mc:Fallback>
            <p:pic>
              <p:nvPicPr>
                <p:cNvPr id="625" name="Freihand 624">
                  <a:extLst>
                    <a:ext uri="{FF2B5EF4-FFF2-40B4-BE49-F238E27FC236}">
                      <a16:creationId xmlns:a16="http://schemas.microsoft.com/office/drawing/2014/main" id="{C08F73C7-5540-46E9-A4D7-4DB8F347F8AA}"/>
                    </a:ext>
                  </a:extLst>
                </p:cNvPr>
                <p:cNvPicPr/>
                <p:nvPr/>
              </p:nvPicPr>
              <p:blipFill>
                <a:blip r:embed="rId1005"/>
                <a:stretch>
                  <a:fillRect/>
                </a:stretch>
              </p:blipFill>
              <p:spPr>
                <a:xfrm>
                  <a:off x="10397813" y="619440"/>
                  <a:ext cx="1238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006">
              <p14:nvContentPartPr>
                <p14:cNvPr id="627" name="Freihand 626">
                  <a:extLst>
                    <a:ext uri="{FF2B5EF4-FFF2-40B4-BE49-F238E27FC236}">
                      <a16:creationId xmlns:a16="http://schemas.microsoft.com/office/drawing/2014/main" id="{0C56BB4C-F26F-4E74-A55A-4636E6672EB6}"/>
                    </a:ext>
                  </a:extLst>
                </p14:cNvPr>
                <p14:cNvContentPartPr/>
                <p14:nvPr/>
              </p14:nvContentPartPr>
              <p14:xfrm>
                <a:off x="11004773" y="618000"/>
                <a:ext cx="179640" cy="55080"/>
              </p14:xfrm>
            </p:contentPart>
          </mc:Choice>
          <mc:Fallback>
            <p:pic>
              <p:nvPicPr>
                <p:cNvPr id="627" name="Freihand 626">
                  <a:extLst>
                    <a:ext uri="{FF2B5EF4-FFF2-40B4-BE49-F238E27FC236}">
                      <a16:creationId xmlns:a16="http://schemas.microsoft.com/office/drawing/2014/main" id="{0C56BB4C-F26F-4E74-A55A-4636E6672EB6}"/>
                    </a:ext>
                  </a:extLst>
                </p:cNvPr>
                <p:cNvPicPr/>
                <p:nvPr/>
              </p:nvPicPr>
              <p:blipFill>
                <a:blip r:embed="rId1007"/>
                <a:stretch>
                  <a:fillRect/>
                </a:stretch>
              </p:blipFill>
              <p:spPr>
                <a:xfrm>
                  <a:off x="11000453" y="613680"/>
                  <a:ext cx="18828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1008">
              <p14:nvContentPartPr>
                <p14:cNvPr id="128" name="Freihand 127">
                  <a:extLst>
                    <a:ext uri="{FF2B5EF4-FFF2-40B4-BE49-F238E27FC236}">
                      <a16:creationId xmlns:a16="http://schemas.microsoft.com/office/drawing/2014/main" id="{586BBB9C-6ADC-4C41-B50B-56D04E79BFFC}"/>
                    </a:ext>
                  </a:extLst>
                </p14:cNvPr>
                <p14:cNvContentPartPr/>
                <p14:nvPr/>
              </p14:nvContentPartPr>
              <p14:xfrm>
                <a:off x="10529213" y="881880"/>
                <a:ext cx="6840" cy="182520"/>
              </p14:xfrm>
            </p:contentPart>
          </mc:Choice>
          <mc:Fallback>
            <p:pic>
              <p:nvPicPr>
                <p:cNvPr id="128" name="Freihand 127">
                  <a:extLst>
                    <a:ext uri="{FF2B5EF4-FFF2-40B4-BE49-F238E27FC236}">
                      <a16:creationId xmlns:a16="http://schemas.microsoft.com/office/drawing/2014/main" id="{586BBB9C-6ADC-4C41-B50B-56D04E79BFFC}"/>
                    </a:ext>
                  </a:extLst>
                </p:cNvPr>
                <p:cNvPicPr/>
                <p:nvPr/>
              </p:nvPicPr>
              <p:blipFill>
                <a:blip r:embed="rId1009"/>
                <a:stretch>
                  <a:fillRect/>
                </a:stretch>
              </p:blipFill>
              <p:spPr>
                <a:xfrm>
                  <a:off x="10524893" y="877560"/>
                  <a:ext cx="154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010">
              <p14:nvContentPartPr>
                <p14:cNvPr id="129" name="Freihand 128">
                  <a:extLst>
                    <a:ext uri="{FF2B5EF4-FFF2-40B4-BE49-F238E27FC236}">
                      <a16:creationId xmlns:a16="http://schemas.microsoft.com/office/drawing/2014/main" id="{3A65A61E-EA7E-4276-BC2A-4BB251B44CE2}"/>
                    </a:ext>
                  </a:extLst>
                </p14:cNvPr>
                <p14:cNvContentPartPr/>
                <p14:nvPr/>
              </p14:nvContentPartPr>
              <p14:xfrm>
                <a:off x="10449653" y="1037760"/>
                <a:ext cx="136080" cy="24480"/>
              </p14:xfrm>
            </p:contentPart>
          </mc:Choice>
          <mc:Fallback>
            <p:pic>
              <p:nvPicPr>
                <p:cNvPr id="129" name="Freihand 128">
                  <a:extLst>
                    <a:ext uri="{FF2B5EF4-FFF2-40B4-BE49-F238E27FC236}">
                      <a16:creationId xmlns:a16="http://schemas.microsoft.com/office/drawing/2014/main" id="{3A65A61E-EA7E-4276-BC2A-4BB251B44CE2}"/>
                    </a:ext>
                  </a:extLst>
                </p:cNvPr>
                <p:cNvPicPr/>
                <p:nvPr/>
              </p:nvPicPr>
              <p:blipFill>
                <a:blip r:embed="rId1011"/>
                <a:stretch>
                  <a:fillRect/>
                </a:stretch>
              </p:blipFill>
              <p:spPr>
                <a:xfrm>
                  <a:off x="10445333" y="1033440"/>
                  <a:ext cx="14472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1012">
              <p14:nvContentPartPr>
                <p14:cNvPr id="130" name="Freihand 129">
                  <a:extLst>
                    <a:ext uri="{FF2B5EF4-FFF2-40B4-BE49-F238E27FC236}">
                      <a16:creationId xmlns:a16="http://schemas.microsoft.com/office/drawing/2014/main" id="{6B69814E-7DA5-47D4-B96B-EA757FFE7622}"/>
                    </a:ext>
                  </a:extLst>
                </p14:cNvPr>
                <p14:cNvContentPartPr/>
                <p14:nvPr/>
              </p14:nvContentPartPr>
              <p14:xfrm>
                <a:off x="10439213" y="834000"/>
                <a:ext cx="248040" cy="196200"/>
              </p14:xfrm>
            </p:contentPart>
          </mc:Choice>
          <mc:Fallback>
            <p:pic>
              <p:nvPicPr>
                <p:cNvPr id="130" name="Freihand 129">
                  <a:extLst>
                    <a:ext uri="{FF2B5EF4-FFF2-40B4-BE49-F238E27FC236}">
                      <a16:creationId xmlns:a16="http://schemas.microsoft.com/office/drawing/2014/main" id="{6B69814E-7DA5-47D4-B96B-EA757FFE7622}"/>
                    </a:ext>
                  </a:extLst>
                </p:cNvPr>
                <p:cNvPicPr/>
                <p:nvPr/>
              </p:nvPicPr>
              <p:blipFill>
                <a:blip r:embed="rId1013"/>
                <a:stretch>
                  <a:fillRect/>
                </a:stretch>
              </p:blipFill>
              <p:spPr>
                <a:xfrm>
                  <a:off x="10434893" y="829680"/>
                  <a:ext cx="25668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1014">
              <p14:nvContentPartPr>
                <p14:cNvPr id="131" name="Freihand 130">
                  <a:extLst>
                    <a:ext uri="{FF2B5EF4-FFF2-40B4-BE49-F238E27FC236}">
                      <a16:creationId xmlns:a16="http://schemas.microsoft.com/office/drawing/2014/main" id="{8BFC833C-4D95-4533-AB21-637A20AE270D}"/>
                    </a:ext>
                  </a:extLst>
                </p14:cNvPr>
                <p14:cNvContentPartPr/>
                <p14:nvPr/>
              </p14:nvContentPartPr>
              <p14:xfrm>
                <a:off x="10716773" y="858480"/>
                <a:ext cx="42480" cy="143640"/>
              </p14:xfrm>
            </p:contentPart>
          </mc:Choice>
          <mc:Fallback>
            <p:pic>
              <p:nvPicPr>
                <p:cNvPr id="131" name="Freihand 130">
                  <a:extLst>
                    <a:ext uri="{FF2B5EF4-FFF2-40B4-BE49-F238E27FC236}">
                      <a16:creationId xmlns:a16="http://schemas.microsoft.com/office/drawing/2014/main" id="{8BFC833C-4D95-4533-AB21-637A20AE270D}"/>
                    </a:ext>
                  </a:extLst>
                </p:cNvPr>
                <p:cNvPicPr/>
                <p:nvPr/>
              </p:nvPicPr>
              <p:blipFill>
                <a:blip r:embed="rId1015"/>
                <a:stretch>
                  <a:fillRect/>
                </a:stretch>
              </p:blipFill>
              <p:spPr>
                <a:xfrm>
                  <a:off x="10712453" y="854160"/>
                  <a:ext cx="511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016">
              <p14:nvContentPartPr>
                <p14:cNvPr id="132" name="Freihand 131">
                  <a:extLst>
                    <a:ext uri="{FF2B5EF4-FFF2-40B4-BE49-F238E27FC236}">
                      <a16:creationId xmlns:a16="http://schemas.microsoft.com/office/drawing/2014/main" id="{BCBC9AA3-232E-4A4C-B2A6-2C61FF181A18}"/>
                    </a:ext>
                  </a:extLst>
                </p14:cNvPr>
                <p14:cNvContentPartPr/>
                <p14:nvPr/>
              </p14:nvContentPartPr>
              <p14:xfrm>
                <a:off x="10763213" y="828960"/>
                <a:ext cx="79560" cy="251640"/>
              </p14:xfrm>
            </p:contentPart>
          </mc:Choice>
          <mc:Fallback>
            <p:pic>
              <p:nvPicPr>
                <p:cNvPr id="132" name="Freihand 131">
                  <a:extLst>
                    <a:ext uri="{FF2B5EF4-FFF2-40B4-BE49-F238E27FC236}">
                      <a16:creationId xmlns:a16="http://schemas.microsoft.com/office/drawing/2014/main" id="{BCBC9AA3-232E-4A4C-B2A6-2C61FF181A18}"/>
                    </a:ext>
                  </a:extLst>
                </p:cNvPr>
                <p:cNvPicPr/>
                <p:nvPr/>
              </p:nvPicPr>
              <p:blipFill>
                <a:blip r:embed="rId1017"/>
                <a:stretch>
                  <a:fillRect/>
                </a:stretch>
              </p:blipFill>
              <p:spPr>
                <a:xfrm>
                  <a:off x="10758893" y="824640"/>
                  <a:ext cx="88200" cy="260280"/>
                </a:xfrm>
                <a:prstGeom prst="rect">
                  <a:avLst/>
                </a:prstGeom>
              </p:spPr>
            </p:pic>
          </mc:Fallback>
        </mc:AlternateContent>
        <mc:AlternateContent xmlns:mc="http://schemas.openxmlformats.org/markup-compatibility/2006">
          <mc:Choice xmlns:p14="http://schemas.microsoft.com/office/powerpoint/2010/main" Requires="p14">
            <p:contentPart p14:bwMode="auto" r:id="rId1018">
              <p14:nvContentPartPr>
                <p14:cNvPr id="134" name="Freihand 133">
                  <a:extLst>
                    <a:ext uri="{FF2B5EF4-FFF2-40B4-BE49-F238E27FC236}">
                      <a16:creationId xmlns:a16="http://schemas.microsoft.com/office/drawing/2014/main" id="{70F5DA21-5706-42FF-8A7E-50EA9727BA38}"/>
                    </a:ext>
                  </a:extLst>
                </p14:cNvPr>
                <p14:cNvContentPartPr/>
                <p14:nvPr/>
              </p14:nvContentPartPr>
              <p14:xfrm>
                <a:off x="10281533" y="819240"/>
                <a:ext cx="17640" cy="241560"/>
              </p14:xfrm>
            </p:contentPart>
          </mc:Choice>
          <mc:Fallback>
            <p:pic>
              <p:nvPicPr>
                <p:cNvPr id="134" name="Freihand 133">
                  <a:extLst>
                    <a:ext uri="{FF2B5EF4-FFF2-40B4-BE49-F238E27FC236}">
                      <a16:creationId xmlns:a16="http://schemas.microsoft.com/office/drawing/2014/main" id="{70F5DA21-5706-42FF-8A7E-50EA9727BA38}"/>
                    </a:ext>
                  </a:extLst>
                </p:cNvPr>
                <p:cNvPicPr/>
                <p:nvPr/>
              </p:nvPicPr>
              <p:blipFill>
                <a:blip r:embed="rId1019"/>
                <a:stretch>
                  <a:fillRect/>
                </a:stretch>
              </p:blipFill>
              <p:spPr>
                <a:xfrm>
                  <a:off x="10277213" y="814920"/>
                  <a:ext cx="2628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020">
              <p14:nvContentPartPr>
                <p14:cNvPr id="135" name="Freihand 134">
                  <a:extLst>
                    <a:ext uri="{FF2B5EF4-FFF2-40B4-BE49-F238E27FC236}">
                      <a16:creationId xmlns:a16="http://schemas.microsoft.com/office/drawing/2014/main" id="{1F79C760-F45D-4EB0-84A9-3509F7FDC76F}"/>
                    </a:ext>
                  </a:extLst>
                </p14:cNvPr>
                <p14:cNvContentPartPr/>
                <p14:nvPr/>
              </p14:nvContentPartPr>
              <p14:xfrm>
                <a:off x="10200533" y="994560"/>
                <a:ext cx="150480" cy="150480"/>
              </p14:xfrm>
            </p:contentPart>
          </mc:Choice>
          <mc:Fallback>
            <p:pic>
              <p:nvPicPr>
                <p:cNvPr id="135" name="Freihand 134">
                  <a:extLst>
                    <a:ext uri="{FF2B5EF4-FFF2-40B4-BE49-F238E27FC236}">
                      <a16:creationId xmlns:a16="http://schemas.microsoft.com/office/drawing/2014/main" id="{1F79C760-F45D-4EB0-84A9-3509F7FDC76F}"/>
                    </a:ext>
                  </a:extLst>
                </p:cNvPr>
                <p:cNvPicPr/>
                <p:nvPr/>
              </p:nvPicPr>
              <p:blipFill>
                <a:blip r:embed="rId1021"/>
                <a:stretch>
                  <a:fillRect/>
                </a:stretch>
              </p:blipFill>
              <p:spPr>
                <a:xfrm>
                  <a:off x="10196213" y="990240"/>
                  <a:ext cx="15912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022">
              <p14:nvContentPartPr>
                <p14:cNvPr id="629" name="Freihand 628">
                  <a:extLst>
                    <a:ext uri="{FF2B5EF4-FFF2-40B4-BE49-F238E27FC236}">
                      <a16:creationId xmlns:a16="http://schemas.microsoft.com/office/drawing/2014/main" id="{22F9AAB1-3645-4A95-B566-4B6862C37086}"/>
                    </a:ext>
                  </a:extLst>
                </p14:cNvPr>
                <p14:cNvContentPartPr/>
                <p14:nvPr/>
              </p14:nvContentPartPr>
              <p14:xfrm>
                <a:off x="10483133" y="1113720"/>
                <a:ext cx="253440" cy="39960"/>
              </p14:xfrm>
            </p:contentPart>
          </mc:Choice>
          <mc:Fallback>
            <p:pic>
              <p:nvPicPr>
                <p:cNvPr id="629" name="Freihand 628">
                  <a:extLst>
                    <a:ext uri="{FF2B5EF4-FFF2-40B4-BE49-F238E27FC236}">
                      <a16:creationId xmlns:a16="http://schemas.microsoft.com/office/drawing/2014/main" id="{22F9AAB1-3645-4A95-B566-4B6862C37086}"/>
                    </a:ext>
                  </a:extLst>
                </p:cNvPr>
                <p:cNvPicPr/>
                <p:nvPr/>
              </p:nvPicPr>
              <p:blipFill>
                <a:blip r:embed="rId1023"/>
                <a:stretch>
                  <a:fillRect/>
                </a:stretch>
              </p:blipFill>
              <p:spPr>
                <a:xfrm>
                  <a:off x="10478813" y="1109400"/>
                  <a:ext cx="26208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1024">
              <p14:nvContentPartPr>
                <p14:cNvPr id="631" name="Freihand 630">
                  <a:extLst>
                    <a:ext uri="{FF2B5EF4-FFF2-40B4-BE49-F238E27FC236}">
                      <a16:creationId xmlns:a16="http://schemas.microsoft.com/office/drawing/2014/main" id="{C1514B86-BDE5-4966-AE25-BD720C585DA7}"/>
                    </a:ext>
                  </a:extLst>
                </p14:cNvPr>
                <p14:cNvContentPartPr/>
                <p14:nvPr/>
              </p14:nvContentPartPr>
              <p14:xfrm>
                <a:off x="8580533" y="81960"/>
                <a:ext cx="164160" cy="216720"/>
              </p14:xfrm>
            </p:contentPart>
          </mc:Choice>
          <mc:Fallback>
            <p:pic>
              <p:nvPicPr>
                <p:cNvPr id="631" name="Freihand 630">
                  <a:extLst>
                    <a:ext uri="{FF2B5EF4-FFF2-40B4-BE49-F238E27FC236}">
                      <a16:creationId xmlns:a16="http://schemas.microsoft.com/office/drawing/2014/main" id="{C1514B86-BDE5-4966-AE25-BD720C585DA7}"/>
                    </a:ext>
                  </a:extLst>
                </p:cNvPr>
                <p:cNvPicPr/>
                <p:nvPr/>
              </p:nvPicPr>
              <p:blipFill>
                <a:blip r:embed="rId1025"/>
                <a:stretch>
                  <a:fillRect/>
                </a:stretch>
              </p:blipFill>
              <p:spPr>
                <a:xfrm>
                  <a:off x="8576213" y="77640"/>
                  <a:ext cx="17280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1026">
              <p14:nvContentPartPr>
                <p14:cNvPr id="633" name="Freihand 632">
                  <a:extLst>
                    <a:ext uri="{FF2B5EF4-FFF2-40B4-BE49-F238E27FC236}">
                      <a16:creationId xmlns:a16="http://schemas.microsoft.com/office/drawing/2014/main" id="{4B81011F-AD97-4DD3-9CA0-3F9F89F83A21}"/>
                    </a:ext>
                  </a:extLst>
                </p14:cNvPr>
                <p14:cNvContentPartPr/>
                <p14:nvPr/>
              </p14:nvContentPartPr>
              <p14:xfrm>
                <a:off x="9085973" y="1241520"/>
                <a:ext cx="212400" cy="329760"/>
              </p14:xfrm>
            </p:contentPart>
          </mc:Choice>
          <mc:Fallback>
            <p:pic>
              <p:nvPicPr>
                <p:cNvPr id="633" name="Freihand 632">
                  <a:extLst>
                    <a:ext uri="{FF2B5EF4-FFF2-40B4-BE49-F238E27FC236}">
                      <a16:creationId xmlns:a16="http://schemas.microsoft.com/office/drawing/2014/main" id="{4B81011F-AD97-4DD3-9CA0-3F9F89F83A21}"/>
                    </a:ext>
                  </a:extLst>
                </p:cNvPr>
                <p:cNvPicPr/>
                <p:nvPr/>
              </p:nvPicPr>
              <p:blipFill>
                <a:blip r:embed="rId1027"/>
                <a:stretch>
                  <a:fillRect/>
                </a:stretch>
              </p:blipFill>
              <p:spPr>
                <a:xfrm>
                  <a:off x="9081653" y="1237200"/>
                  <a:ext cx="221040" cy="338400"/>
                </a:xfrm>
                <a:prstGeom prst="rect">
                  <a:avLst/>
                </a:prstGeom>
              </p:spPr>
            </p:pic>
          </mc:Fallback>
        </mc:AlternateContent>
        <mc:AlternateContent xmlns:mc="http://schemas.openxmlformats.org/markup-compatibility/2006">
          <mc:Choice xmlns:p14="http://schemas.microsoft.com/office/powerpoint/2010/main" Requires="p14">
            <p:contentPart p14:bwMode="auto" r:id="rId1028">
              <p14:nvContentPartPr>
                <p14:cNvPr id="637" name="Freihand 636">
                  <a:extLst>
                    <a:ext uri="{FF2B5EF4-FFF2-40B4-BE49-F238E27FC236}">
                      <a16:creationId xmlns:a16="http://schemas.microsoft.com/office/drawing/2014/main" id="{8439C4AE-0C28-468F-B926-CD619FCA1145}"/>
                    </a:ext>
                  </a:extLst>
                </p14:cNvPr>
                <p14:cNvContentPartPr/>
                <p14:nvPr/>
              </p14:nvContentPartPr>
              <p14:xfrm>
                <a:off x="9094973" y="1236120"/>
                <a:ext cx="229680" cy="321480"/>
              </p14:xfrm>
            </p:contentPart>
          </mc:Choice>
          <mc:Fallback>
            <p:pic>
              <p:nvPicPr>
                <p:cNvPr id="637" name="Freihand 636">
                  <a:extLst>
                    <a:ext uri="{FF2B5EF4-FFF2-40B4-BE49-F238E27FC236}">
                      <a16:creationId xmlns:a16="http://schemas.microsoft.com/office/drawing/2014/main" id="{8439C4AE-0C28-468F-B926-CD619FCA1145}"/>
                    </a:ext>
                  </a:extLst>
                </p:cNvPr>
                <p:cNvPicPr/>
                <p:nvPr/>
              </p:nvPicPr>
              <p:blipFill>
                <a:blip r:embed="rId1029"/>
                <a:stretch>
                  <a:fillRect/>
                </a:stretch>
              </p:blipFill>
              <p:spPr>
                <a:xfrm>
                  <a:off x="9090653" y="1231800"/>
                  <a:ext cx="238320" cy="330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30">
            <p14:nvContentPartPr>
              <p14:cNvPr id="641" name="Freihand 640">
                <a:extLst>
                  <a:ext uri="{FF2B5EF4-FFF2-40B4-BE49-F238E27FC236}">
                    <a16:creationId xmlns:a16="http://schemas.microsoft.com/office/drawing/2014/main" id="{91BC63BD-58BF-4463-94F4-3384418B48FB}"/>
                  </a:ext>
                </a:extLst>
              </p14:cNvPr>
              <p14:cNvContentPartPr/>
              <p14:nvPr/>
            </p14:nvContentPartPr>
            <p14:xfrm>
              <a:off x="3379253" y="4160400"/>
              <a:ext cx="86040" cy="5040"/>
            </p14:xfrm>
          </p:contentPart>
        </mc:Choice>
        <mc:Fallback>
          <p:pic>
            <p:nvPicPr>
              <p:cNvPr id="641" name="Freihand 640">
                <a:extLst>
                  <a:ext uri="{FF2B5EF4-FFF2-40B4-BE49-F238E27FC236}">
                    <a16:creationId xmlns:a16="http://schemas.microsoft.com/office/drawing/2014/main" id="{91BC63BD-58BF-4463-94F4-3384418B48FB}"/>
                  </a:ext>
                </a:extLst>
              </p:cNvPr>
              <p:cNvPicPr/>
              <p:nvPr/>
            </p:nvPicPr>
            <p:blipFill>
              <a:blip r:embed="rId1031"/>
              <a:stretch>
                <a:fillRect/>
              </a:stretch>
            </p:blipFill>
            <p:spPr>
              <a:xfrm>
                <a:off x="3374933" y="4156080"/>
                <a:ext cx="94680" cy="13680"/>
              </a:xfrm>
              <a:prstGeom prst="rect">
                <a:avLst/>
              </a:prstGeom>
            </p:spPr>
          </p:pic>
        </mc:Fallback>
      </mc:AlternateContent>
      <p:grpSp>
        <p:nvGrpSpPr>
          <p:cNvPr id="645" name="Gruppieren 644">
            <a:extLst>
              <a:ext uri="{FF2B5EF4-FFF2-40B4-BE49-F238E27FC236}">
                <a16:creationId xmlns:a16="http://schemas.microsoft.com/office/drawing/2014/main" id="{671ACBDA-0B7C-47D1-BB39-E67A613F076D}"/>
              </a:ext>
            </a:extLst>
          </p:cNvPr>
          <p:cNvGrpSpPr/>
          <p:nvPr/>
        </p:nvGrpSpPr>
        <p:grpSpPr>
          <a:xfrm>
            <a:off x="3688853" y="4026120"/>
            <a:ext cx="1217160" cy="378720"/>
            <a:chOff x="3688853" y="4026120"/>
            <a:chExt cx="1217160" cy="378720"/>
          </a:xfrm>
        </p:grpSpPr>
        <mc:AlternateContent xmlns:mc="http://schemas.openxmlformats.org/markup-compatibility/2006">
          <mc:Choice xmlns:p14="http://schemas.microsoft.com/office/powerpoint/2010/main" Requires="p14">
            <p:contentPart p14:bwMode="auto" r:id="rId1032">
              <p14:nvContentPartPr>
                <p14:cNvPr id="26" name="Freihand 25">
                  <a:extLst>
                    <a:ext uri="{FF2B5EF4-FFF2-40B4-BE49-F238E27FC236}">
                      <a16:creationId xmlns:a16="http://schemas.microsoft.com/office/drawing/2014/main" id="{F3FEAF82-129C-4C87-BB82-2AE442820323}"/>
                    </a:ext>
                  </a:extLst>
                </p14:cNvPr>
                <p14:cNvContentPartPr/>
                <p14:nvPr/>
              </p14:nvContentPartPr>
              <p14:xfrm>
                <a:off x="3688853" y="4244640"/>
                <a:ext cx="173880" cy="18360"/>
              </p14:xfrm>
            </p:contentPart>
          </mc:Choice>
          <mc:Fallback>
            <p:pic>
              <p:nvPicPr>
                <p:cNvPr id="26" name="Freihand 25">
                  <a:extLst>
                    <a:ext uri="{FF2B5EF4-FFF2-40B4-BE49-F238E27FC236}">
                      <a16:creationId xmlns:a16="http://schemas.microsoft.com/office/drawing/2014/main" id="{F3FEAF82-129C-4C87-BB82-2AE442820323}"/>
                    </a:ext>
                  </a:extLst>
                </p:cNvPr>
                <p:cNvPicPr/>
                <p:nvPr/>
              </p:nvPicPr>
              <p:blipFill>
                <a:blip r:embed="rId1033"/>
                <a:stretch>
                  <a:fillRect/>
                </a:stretch>
              </p:blipFill>
              <p:spPr>
                <a:xfrm>
                  <a:off x="3684533" y="4240320"/>
                  <a:ext cx="1825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034">
              <p14:nvContentPartPr>
                <p14:cNvPr id="27" name="Freihand 26">
                  <a:extLst>
                    <a:ext uri="{FF2B5EF4-FFF2-40B4-BE49-F238E27FC236}">
                      <a16:creationId xmlns:a16="http://schemas.microsoft.com/office/drawing/2014/main" id="{9E6C053D-E8F4-471B-909E-A2FC03989793}"/>
                    </a:ext>
                  </a:extLst>
                </p14:cNvPr>
                <p14:cNvContentPartPr/>
                <p14:nvPr/>
              </p14:nvContentPartPr>
              <p14:xfrm>
                <a:off x="3817733" y="4210440"/>
                <a:ext cx="103320" cy="124920"/>
              </p14:xfrm>
            </p:contentPart>
          </mc:Choice>
          <mc:Fallback>
            <p:pic>
              <p:nvPicPr>
                <p:cNvPr id="27" name="Freihand 26">
                  <a:extLst>
                    <a:ext uri="{FF2B5EF4-FFF2-40B4-BE49-F238E27FC236}">
                      <a16:creationId xmlns:a16="http://schemas.microsoft.com/office/drawing/2014/main" id="{9E6C053D-E8F4-471B-909E-A2FC03989793}"/>
                    </a:ext>
                  </a:extLst>
                </p:cNvPr>
                <p:cNvPicPr/>
                <p:nvPr/>
              </p:nvPicPr>
              <p:blipFill>
                <a:blip r:embed="rId1035"/>
                <a:stretch>
                  <a:fillRect/>
                </a:stretch>
              </p:blipFill>
              <p:spPr>
                <a:xfrm>
                  <a:off x="3813413" y="4206120"/>
                  <a:ext cx="1119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036">
              <p14:nvContentPartPr>
                <p14:cNvPr id="29" name="Freihand 28">
                  <a:extLst>
                    <a:ext uri="{FF2B5EF4-FFF2-40B4-BE49-F238E27FC236}">
                      <a16:creationId xmlns:a16="http://schemas.microsoft.com/office/drawing/2014/main" id="{2D3F6FD7-0A6D-471A-AA7A-EBE4D9E1F9C5}"/>
                    </a:ext>
                  </a:extLst>
                </p14:cNvPr>
                <p14:cNvContentPartPr/>
                <p14:nvPr/>
              </p14:nvContentPartPr>
              <p14:xfrm>
                <a:off x="4037693" y="4252920"/>
                <a:ext cx="84240" cy="67320"/>
              </p14:xfrm>
            </p:contentPart>
          </mc:Choice>
          <mc:Fallback>
            <p:pic>
              <p:nvPicPr>
                <p:cNvPr id="29" name="Freihand 28">
                  <a:extLst>
                    <a:ext uri="{FF2B5EF4-FFF2-40B4-BE49-F238E27FC236}">
                      <a16:creationId xmlns:a16="http://schemas.microsoft.com/office/drawing/2014/main" id="{2D3F6FD7-0A6D-471A-AA7A-EBE4D9E1F9C5}"/>
                    </a:ext>
                  </a:extLst>
                </p:cNvPr>
                <p:cNvPicPr/>
                <p:nvPr/>
              </p:nvPicPr>
              <p:blipFill>
                <a:blip r:embed="rId1037"/>
                <a:stretch>
                  <a:fillRect/>
                </a:stretch>
              </p:blipFill>
              <p:spPr>
                <a:xfrm>
                  <a:off x="4033373" y="4248600"/>
                  <a:ext cx="9288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1038">
              <p14:nvContentPartPr>
                <p14:cNvPr id="30" name="Freihand 29">
                  <a:extLst>
                    <a:ext uri="{FF2B5EF4-FFF2-40B4-BE49-F238E27FC236}">
                      <a16:creationId xmlns:a16="http://schemas.microsoft.com/office/drawing/2014/main" id="{2073899B-9C7A-435D-B3A3-DA658DE704F1}"/>
                    </a:ext>
                  </a:extLst>
                </p14:cNvPr>
                <p14:cNvContentPartPr/>
                <p14:nvPr/>
              </p14:nvContentPartPr>
              <p14:xfrm>
                <a:off x="4089533" y="4243560"/>
                <a:ext cx="45000" cy="140760"/>
              </p14:xfrm>
            </p:contentPart>
          </mc:Choice>
          <mc:Fallback>
            <p:pic>
              <p:nvPicPr>
                <p:cNvPr id="30" name="Freihand 29">
                  <a:extLst>
                    <a:ext uri="{FF2B5EF4-FFF2-40B4-BE49-F238E27FC236}">
                      <a16:creationId xmlns:a16="http://schemas.microsoft.com/office/drawing/2014/main" id="{2073899B-9C7A-435D-B3A3-DA658DE704F1}"/>
                    </a:ext>
                  </a:extLst>
                </p:cNvPr>
                <p:cNvPicPr/>
                <p:nvPr/>
              </p:nvPicPr>
              <p:blipFill>
                <a:blip r:embed="rId1039"/>
                <a:stretch>
                  <a:fillRect/>
                </a:stretch>
              </p:blipFill>
              <p:spPr>
                <a:xfrm>
                  <a:off x="4085213" y="4239240"/>
                  <a:ext cx="536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040">
              <p14:nvContentPartPr>
                <p14:cNvPr id="31" name="Freihand 30">
                  <a:extLst>
                    <a:ext uri="{FF2B5EF4-FFF2-40B4-BE49-F238E27FC236}">
                      <a16:creationId xmlns:a16="http://schemas.microsoft.com/office/drawing/2014/main" id="{84941E91-4603-41BB-A6E7-06BFCAB9C7B2}"/>
                    </a:ext>
                  </a:extLst>
                </p14:cNvPr>
                <p14:cNvContentPartPr/>
                <p14:nvPr/>
              </p14:nvContentPartPr>
              <p14:xfrm>
                <a:off x="4149653" y="4177320"/>
                <a:ext cx="54360" cy="97200"/>
              </p14:xfrm>
            </p:contentPart>
          </mc:Choice>
          <mc:Fallback>
            <p:pic>
              <p:nvPicPr>
                <p:cNvPr id="31" name="Freihand 30">
                  <a:extLst>
                    <a:ext uri="{FF2B5EF4-FFF2-40B4-BE49-F238E27FC236}">
                      <a16:creationId xmlns:a16="http://schemas.microsoft.com/office/drawing/2014/main" id="{84941E91-4603-41BB-A6E7-06BFCAB9C7B2}"/>
                    </a:ext>
                  </a:extLst>
                </p:cNvPr>
                <p:cNvPicPr/>
                <p:nvPr/>
              </p:nvPicPr>
              <p:blipFill>
                <a:blip r:embed="rId1041"/>
                <a:stretch>
                  <a:fillRect/>
                </a:stretch>
              </p:blipFill>
              <p:spPr>
                <a:xfrm>
                  <a:off x="4145333" y="4173000"/>
                  <a:ext cx="630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042">
              <p14:nvContentPartPr>
                <p14:cNvPr id="32" name="Freihand 31">
                  <a:extLst>
                    <a:ext uri="{FF2B5EF4-FFF2-40B4-BE49-F238E27FC236}">
                      <a16:creationId xmlns:a16="http://schemas.microsoft.com/office/drawing/2014/main" id="{9F873401-E5E4-42EC-94CE-65011F3AD4BD}"/>
                    </a:ext>
                  </a:extLst>
                </p14:cNvPr>
                <p14:cNvContentPartPr/>
                <p14:nvPr/>
              </p14:nvContentPartPr>
              <p14:xfrm>
                <a:off x="4214453" y="4174080"/>
                <a:ext cx="65880" cy="168480"/>
              </p14:xfrm>
            </p:contentPart>
          </mc:Choice>
          <mc:Fallback>
            <p:pic>
              <p:nvPicPr>
                <p:cNvPr id="32" name="Freihand 31">
                  <a:extLst>
                    <a:ext uri="{FF2B5EF4-FFF2-40B4-BE49-F238E27FC236}">
                      <a16:creationId xmlns:a16="http://schemas.microsoft.com/office/drawing/2014/main" id="{9F873401-E5E4-42EC-94CE-65011F3AD4BD}"/>
                    </a:ext>
                  </a:extLst>
                </p:cNvPr>
                <p:cNvPicPr/>
                <p:nvPr/>
              </p:nvPicPr>
              <p:blipFill>
                <a:blip r:embed="rId1043"/>
                <a:stretch>
                  <a:fillRect/>
                </a:stretch>
              </p:blipFill>
              <p:spPr>
                <a:xfrm>
                  <a:off x="4210133" y="4169760"/>
                  <a:ext cx="7452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044">
              <p14:nvContentPartPr>
                <p14:cNvPr id="34" name="Freihand 33">
                  <a:extLst>
                    <a:ext uri="{FF2B5EF4-FFF2-40B4-BE49-F238E27FC236}">
                      <a16:creationId xmlns:a16="http://schemas.microsoft.com/office/drawing/2014/main" id="{E154BA39-C636-4C1B-AA2D-DE03D70DBC80}"/>
                    </a:ext>
                  </a:extLst>
                </p14:cNvPr>
                <p14:cNvContentPartPr/>
                <p14:nvPr/>
              </p14:nvContentPartPr>
              <p14:xfrm>
                <a:off x="4316693" y="4205400"/>
                <a:ext cx="124560" cy="163080"/>
              </p14:xfrm>
            </p:contentPart>
          </mc:Choice>
          <mc:Fallback>
            <p:pic>
              <p:nvPicPr>
                <p:cNvPr id="34" name="Freihand 33">
                  <a:extLst>
                    <a:ext uri="{FF2B5EF4-FFF2-40B4-BE49-F238E27FC236}">
                      <a16:creationId xmlns:a16="http://schemas.microsoft.com/office/drawing/2014/main" id="{E154BA39-C636-4C1B-AA2D-DE03D70DBC80}"/>
                    </a:ext>
                  </a:extLst>
                </p:cNvPr>
                <p:cNvPicPr/>
                <p:nvPr/>
              </p:nvPicPr>
              <p:blipFill>
                <a:blip r:embed="rId1045"/>
                <a:stretch>
                  <a:fillRect/>
                </a:stretch>
              </p:blipFill>
              <p:spPr>
                <a:xfrm>
                  <a:off x="4312373" y="4201080"/>
                  <a:ext cx="13320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046">
              <p14:nvContentPartPr>
                <p14:cNvPr id="35" name="Freihand 34">
                  <a:extLst>
                    <a:ext uri="{FF2B5EF4-FFF2-40B4-BE49-F238E27FC236}">
                      <a16:creationId xmlns:a16="http://schemas.microsoft.com/office/drawing/2014/main" id="{3A3068F7-BF2F-4E9D-877C-51B97BDFE714}"/>
                    </a:ext>
                  </a:extLst>
                </p14:cNvPr>
                <p14:cNvContentPartPr/>
                <p14:nvPr/>
              </p14:nvContentPartPr>
              <p14:xfrm>
                <a:off x="4464653" y="4250400"/>
                <a:ext cx="74160" cy="68400"/>
              </p14:xfrm>
            </p:contentPart>
          </mc:Choice>
          <mc:Fallback>
            <p:pic>
              <p:nvPicPr>
                <p:cNvPr id="35" name="Freihand 34">
                  <a:extLst>
                    <a:ext uri="{FF2B5EF4-FFF2-40B4-BE49-F238E27FC236}">
                      <a16:creationId xmlns:a16="http://schemas.microsoft.com/office/drawing/2014/main" id="{3A3068F7-BF2F-4E9D-877C-51B97BDFE714}"/>
                    </a:ext>
                  </a:extLst>
                </p:cNvPr>
                <p:cNvPicPr/>
                <p:nvPr/>
              </p:nvPicPr>
              <p:blipFill>
                <a:blip r:embed="rId1047"/>
                <a:stretch>
                  <a:fillRect/>
                </a:stretch>
              </p:blipFill>
              <p:spPr>
                <a:xfrm>
                  <a:off x="4460333" y="4246080"/>
                  <a:ext cx="828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048">
              <p14:nvContentPartPr>
                <p14:cNvPr id="36" name="Freihand 35">
                  <a:extLst>
                    <a:ext uri="{FF2B5EF4-FFF2-40B4-BE49-F238E27FC236}">
                      <a16:creationId xmlns:a16="http://schemas.microsoft.com/office/drawing/2014/main" id="{375F823E-BE02-46A2-A748-4CCACDF2BB76}"/>
                    </a:ext>
                  </a:extLst>
                </p14:cNvPr>
                <p14:cNvContentPartPr/>
                <p14:nvPr/>
              </p14:nvContentPartPr>
              <p14:xfrm>
                <a:off x="4605413" y="4201080"/>
                <a:ext cx="61920" cy="109440"/>
              </p14:xfrm>
            </p:contentPart>
          </mc:Choice>
          <mc:Fallback>
            <p:pic>
              <p:nvPicPr>
                <p:cNvPr id="36" name="Freihand 35">
                  <a:extLst>
                    <a:ext uri="{FF2B5EF4-FFF2-40B4-BE49-F238E27FC236}">
                      <a16:creationId xmlns:a16="http://schemas.microsoft.com/office/drawing/2014/main" id="{375F823E-BE02-46A2-A748-4CCACDF2BB76}"/>
                    </a:ext>
                  </a:extLst>
                </p:cNvPr>
                <p:cNvPicPr/>
                <p:nvPr/>
              </p:nvPicPr>
              <p:blipFill>
                <a:blip r:embed="rId1049"/>
                <a:stretch>
                  <a:fillRect/>
                </a:stretch>
              </p:blipFill>
              <p:spPr>
                <a:xfrm>
                  <a:off x="4601093" y="4196760"/>
                  <a:ext cx="705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050">
              <p14:nvContentPartPr>
                <p14:cNvPr id="37" name="Freihand 36">
                  <a:extLst>
                    <a:ext uri="{FF2B5EF4-FFF2-40B4-BE49-F238E27FC236}">
                      <a16:creationId xmlns:a16="http://schemas.microsoft.com/office/drawing/2014/main" id="{C743D364-A8D5-4475-B9ED-1B81A1DBAB54}"/>
                    </a:ext>
                  </a:extLst>
                </p14:cNvPr>
                <p14:cNvContentPartPr/>
                <p14:nvPr/>
              </p14:nvContentPartPr>
              <p14:xfrm>
                <a:off x="4599653" y="4209720"/>
                <a:ext cx="95400" cy="115200"/>
              </p14:xfrm>
            </p:contentPart>
          </mc:Choice>
          <mc:Fallback>
            <p:pic>
              <p:nvPicPr>
                <p:cNvPr id="37" name="Freihand 36">
                  <a:extLst>
                    <a:ext uri="{FF2B5EF4-FFF2-40B4-BE49-F238E27FC236}">
                      <a16:creationId xmlns:a16="http://schemas.microsoft.com/office/drawing/2014/main" id="{C743D364-A8D5-4475-B9ED-1B81A1DBAB54}"/>
                    </a:ext>
                  </a:extLst>
                </p:cNvPr>
                <p:cNvPicPr/>
                <p:nvPr/>
              </p:nvPicPr>
              <p:blipFill>
                <a:blip r:embed="rId1051"/>
                <a:stretch>
                  <a:fillRect/>
                </a:stretch>
              </p:blipFill>
              <p:spPr>
                <a:xfrm>
                  <a:off x="4595333" y="4205400"/>
                  <a:ext cx="10404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1052">
              <p14:nvContentPartPr>
                <p14:cNvPr id="38" name="Freihand 37">
                  <a:extLst>
                    <a:ext uri="{FF2B5EF4-FFF2-40B4-BE49-F238E27FC236}">
                      <a16:creationId xmlns:a16="http://schemas.microsoft.com/office/drawing/2014/main" id="{842DB76F-FCE3-473E-A128-A1E78BCFE34E}"/>
                    </a:ext>
                  </a:extLst>
                </p14:cNvPr>
                <p14:cNvContentPartPr/>
                <p14:nvPr/>
              </p14:nvContentPartPr>
              <p14:xfrm>
                <a:off x="4749413" y="4223400"/>
                <a:ext cx="108000" cy="121680"/>
              </p14:xfrm>
            </p:contentPart>
          </mc:Choice>
          <mc:Fallback>
            <p:pic>
              <p:nvPicPr>
                <p:cNvPr id="38" name="Freihand 37">
                  <a:extLst>
                    <a:ext uri="{FF2B5EF4-FFF2-40B4-BE49-F238E27FC236}">
                      <a16:creationId xmlns:a16="http://schemas.microsoft.com/office/drawing/2014/main" id="{842DB76F-FCE3-473E-A128-A1E78BCFE34E}"/>
                    </a:ext>
                  </a:extLst>
                </p:cNvPr>
                <p:cNvPicPr/>
                <p:nvPr/>
              </p:nvPicPr>
              <p:blipFill>
                <a:blip r:embed="rId1053"/>
                <a:stretch>
                  <a:fillRect/>
                </a:stretch>
              </p:blipFill>
              <p:spPr>
                <a:xfrm>
                  <a:off x="4745093" y="4219080"/>
                  <a:ext cx="11664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1054">
              <p14:nvContentPartPr>
                <p14:cNvPr id="39" name="Freihand 38">
                  <a:extLst>
                    <a:ext uri="{FF2B5EF4-FFF2-40B4-BE49-F238E27FC236}">
                      <a16:creationId xmlns:a16="http://schemas.microsoft.com/office/drawing/2014/main" id="{1EEF9E18-431C-4EC9-9A39-57E1D364248F}"/>
                    </a:ext>
                  </a:extLst>
                </p14:cNvPr>
                <p14:cNvContentPartPr/>
                <p14:nvPr/>
              </p14:nvContentPartPr>
              <p14:xfrm>
                <a:off x="4847693" y="4181280"/>
                <a:ext cx="58320" cy="223560"/>
              </p14:xfrm>
            </p:contentPart>
          </mc:Choice>
          <mc:Fallback>
            <p:pic>
              <p:nvPicPr>
                <p:cNvPr id="39" name="Freihand 38">
                  <a:extLst>
                    <a:ext uri="{FF2B5EF4-FFF2-40B4-BE49-F238E27FC236}">
                      <a16:creationId xmlns:a16="http://schemas.microsoft.com/office/drawing/2014/main" id="{1EEF9E18-431C-4EC9-9A39-57E1D364248F}"/>
                    </a:ext>
                  </a:extLst>
                </p:cNvPr>
                <p:cNvPicPr/>
                <p:nvPr/>
              </p:nvPicPr>
              <p:blipFill>
                <a:blip r:embed="rId1055"/>
                <a:stretch>
                  <a:fillRect/>
                </a:stretch>
              </p:blipFill>
              <p:spPr>
                <a:xfrm>
                  <a:off x="4843373" y="4176960"/>
                  <a:ext cx="6696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1056">
              <p14:nvContentPartPr>
                <p14:cNvPr id="639" name="Freihand 638">
                  <a:extLst>
                    <a:ext uri="{FF2B5EF4-FFF2-40B4-BE49-F238E27FC236}">
                      <a16:creationId xmlns:a16="http://schemas.microsoft.com/office/drawing/2014/main" id="{B8A0043D-684B-48FD-B090-753AC1F0F230}"/>
                    </a:ext>
                  </a:extLst>
                </p14:cNvPr>
                <p14:cNvContentPartPr/>
                <p14:nvPr/>
              </p14:nvContentPartPr>
              <p14:xfrm>
                <a:off x="4200053" y="4026120"/>
                <a:ext cx="17640" cy="147960"/>
              </p14:xfrm>
            </p:contentPart>
          </mc:Choice>
          <mc:Fallback>
            <p:pic>
              <p:nvPicPr>
                <p:cNvPr id="639" name="Freihand 638">
                  <a:extLst>
                    <a:ext uri="{FF2B5EF4-FFF2-40B4-BE49-F238E27FC236}">
                      <a16:creationId xmlns:a16="http://schemas.microsoft.com/office/drawing/2014/main" id="{B8A0043D-684B-48FD-B090-753AC1F0F230}"/>
                    </a:ext>
                  </a:extLst>
                </p:cNvPr>
                <p:cNvPicPr/>
                <p:nvPr/>
              </p:nvPicPr>
              <p:blipFill>
                <a:blip r:embed="rId1057"/>
                <a:stretch>
                  <a:fillRect/>
                </a:stretch>
              </p:blipFill>
              <p:spPr>
                <a:xfrm>
                  <a:off x="4195733" y="4021800"/>
                  <a:ext cx="262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058">
              <p14:nvContentPartPr>
                <p14:cNvPr id="640" name="Freihand 639">
                  <a:extLst>
                    <a:ext uri="{FF2B5EF4-FFF2-40B4-BE49-F238E27FC236}">
                      <a16:creationId xmlns:a16="http://schemas.microsoft.com/office/drawing/2014/main" id="{61B88D8A-E958-4386-800B-9E22C122B42A}"/>
                    </a:ext>
                  </a:extLst>
                </p14:cNvPr>
                <p14:cNvContentPartPr/>
                <p14:nvPr/>
              </p14:nvContentPartPr>
              <p14:xfrm>
                <a:off x="4166573" y="4027920"/>
                <a:ext cx="50400" cy="212040"/>
              </p14:xfrm>
            </p:contentPart>
          </mc:Choice>
          <mc:Fallback>
            <p:pic>
              <p:nvPicPr>
                <p:cNvPr id="640" name="Freihand 639">
                  <a:extLst>
                    <a:ext uri="{FF2B5EF4-FFF2-40B4-BE49-F238E27FC236}">
                      <a16:creationId xmlns:a16="http://schemas.microsoft.com/office/drawing/2014/main" id="{61B88D8A-E958-4386-800B-9E22C122B42A}"/>
                    </a:ext>
                  </a:extLst>
                </p:cNvPr>
                <p:cNvPicPr/>
                <p:nvPr/>
              </p:nvPicPr>
              <p:blipFill>
                <a:blip r:embed="rId1059"/>
                <a:stretch>
                  <a:fillRect/>
                </a:stretch>
              </p:blipFill>
              <p:spPr>
                <a:xfrm>
                  <a:off x="4162253" y="4023600"/>
                  <a:ext cx="5904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1060">
              <p14:nvContentPartPr>
                <p14:cNvPr id="642" name="Freihand 641">
                  <a:extLst>
                    <a:ext uri="{FF2B5EF4-FFF2-40B4-BE49-F238E27FC236}">
                      <a16:creationId xmlns:a16="http://schemas.microsoft.com/office/drawing/2014/main" id="{09A28A14-F381-4081-A6BE-8F7479EE9362}"/>
                    </a:ext>
                  </a:extLst>
                </p14:cNvPr>
                <p14:cNvContentPartPr/>
                <p14:nvPr/>
              </p14:nvContentPartPr>
              <p14:xfrm>
                <a:off x="4148933" y="4171200"/>
                <a:ext cx="12600" cy="20160"/>
              </p14:xfrm>
            </p:contentPart>
          </mc:Choice>
          <mc:Fallback>
            <p:pic>
              <p:nvPicPr>
                <p:cNvPr id="642" name="Freihand 641">
                  <a:extLst>
                    <a:ext uri="{FF2B5EF4-FFF2-40B4-BE49-F238E27FC236}">
                      <a16:creationId xmlns:a16="http://schemas.microsoft.com/office/drawing/2014/main" id="{09A28A14-F381-4081-A6BE-8F7479EE9362}"/>
                    </a:ext>
                  </a:extLst>
                </p:cNvPr>
                <p:cNvPicPr/>
                <p:nvPr/>
              </p:nvPicPr>
              <p:blipFill>
                <a:blip r:embed="rId1061"/>
                <a:stretch>
                  <a:fillRect/>
                </a:stretch>
              </p:blipFill>
              <p:spPr>
                <a:xfrm>
                  <a:off x="4144613" y="4166880"/>
                  <a:ext cx="21240" cy="28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62">
            <p14:nvContentPartPr>
              <p14:cNvPr id="643" name="Freihand 642">
                <a:extLst>
                  <a:ext uri="{FF2B5EF4-FFF2-40B4-BE49-F238E27FC236}">
                    <a16:creationId xmlns:a16="http://schemas.microsoft.com/office/drawing/2014/main" id="{F3EB2042-3424-441C-8063-B6E4BCF0F07C}"/>
                  </a:ext>
                </a:extLst>
              </p14:cNvPr>
              <p14:cNvContentPartPr/>
              <p14:nvPr/>
            </p14:nvContentPartPr>
            <p14:xfrm>
              <a:off x="3346133" y="2147280"/>
              <a:ext cx="47160" cy="21960"/>
            </p14:xfrm>
          </p:contentPart>
        </mc:Choice>
        <mc:Fallback>
          <p:pic>
            <p:nvPicPr>
              <p:cNvPr id="643" name="Freihand 642">
                <a:extLst>
                  <a:ext uri="{FF2B5EF4-FFF2-40B4-BE49-F238E27FC236}">
                    <a16:creationId xmlns:a16="http://schemas.microsoft.com/office/drawing/2014/main" id="{F3EB2042-3424-441C-8063-B6E4BCF0F07C}"/>
                  </a:ext>
                </a:extLst>
              </p:cNvPr>
              <p:cNvPicPr/>
              <p:nvPr/>
            </p:nvPicPr>
            <p:blipFill>
              <a:blip r:embed="rId1063"/>
              <a:stretch>
                <a:fillRect/>
              </a:stretch>
            </p:blipFill>
            <p:spPr>
              <a:xfrm>
                <a:off x="3341813" y="2142960"/>
                <a:ext cx="5580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1064">
            <p14:nvContentPartPr>
              <p14:cNvPr id="644" name="Freihand 643">
                <a:extLst>
                  <a:ext uri="{FF2B5EF4-FFF2-40B4-BE49-F238E27FC236}">
                    <a16:creationId xmlns:a16="http://schemas.microsoft.com/office/drawing/2014/main" id="{169A8E56-9B78-4A4C-8D0F-94AEDD8250B2}"/>
                  </a:ext>
                </a:extLst>
              </p14:cNvPr>
              <p14:cNvContentPartPr/>
              <p14:nvPr/>
            </p14:nvContentPartPr>
            <p14:xfrm>
              <a:off x="4239653" y="1698720"/>
              <a:ext cx="20880" cy="19440"/>
            </p14:xfrm>
          </p:contentPart>
        </mc:Choice>
        <mc:Fallback>
          <p:pic>
            <p:nvPicPr>
              <p:cNvPr id="644" name="Freihand 643">
                <a:extLst>
                  <a:ext uri="{FF2B5EF4-FFF2-40B4-BE49-F238E27FC236}">
                    <a16:creationId xmlns:a16="http://schemas.microsoft.com/office/drawing/2014/main" id="{169A8E56-9B78-4A4C-8D0F-94AEDD8250B2}"/>
                  </a:ext>
                </a:extLst>
              </p:cNvPr>
              <p:cNvPicPr/>
              <p:nvPr/>
            </p:nvPicPr>
            <p:blipFill>
              <a:blip r:embed="rId1065"/>
              <a:stretch>
                <a:fillRect/>
              </a:stretch>
            </p:blipFill>
            <p:spPr>
              <a:xfrm>
                <a:off x="4235333" y="1694400"/>
                <a:ext cx="29520" cy="28080"/>
              </a:xfrm>
              <a:prstGeom prst="rect">
                <a:avLst/>
              </a:prstGeom>
            </p:spPr>
          </p:pic>
        </mc:Fallback>
      </mc:AlternateContent>
    </p:spTree>
    <p:extLst>
      <p:ext uri="{BB962C8B-B14F-4D97-AF65-F5344CB8AC3E}">
        <p14:creationId xmlns:p14="http://schemas.microsoft.com/office/powerpoint/2010/main" val="370133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8" name="TextBox 23"/>
              <p:cNvSpPr txBox="1"/>
              <p:nvPr/>
            </p:nvSpPr>
            <p:spPr>
              <a:xfrm>
                <a:off x="4267103" y="3472024"/>
                <a:ext cx="658137" cy="343620"/>
              </a:xfrm>
              <a:prstGeom prst="rect">
                <a:avLst/>
              </a:prstGeom>
              <a:solidFill>
                <a:schemeClr val="bg1"/>
              </a:solidFill>
            </p:spPr>
            <p:txBody>
              <a:bodyPr wrap="square" rtlCol="0">
                <a:spAutoFit/>
              </a:bodyPr>
              <a:lstStyle/>
              <a:p>
                <a14:m>
                  <m:oMath xmlns:m="http://schemas.openxmlformats.org/officeDocument/2006/math">
                    <m:r>
                      <a:rPr lang="de-DE" sz="1633" b="0" i="1" smtClean="0">
                        <a:latin typeface="Cambria Math" panose="02040503050406030204" pitchFamily="18" charset="0"/>
                        <a:cs typeface="Arial" panose="020B0604020202020204" pitchFamily="34" charset="0"/>
                      </a:rPr>
                      <m:t>𝐿</m:t>
                    </m:r>
                    <m:r>
                      <a:rPr lang="de-DE" sz="1633" b="0" i="1" smtClean="0">
                        <a:latin typeface="Cambria Math" panose="02040503050406030204" pitchFamily="18" charset="0"/>
                        <a:cs typeface="Arial" panose="020B0604020202020204" pitchFamily="34" charset="0"/>
                      </a:rPr>
                      <m:t>(</m:t>
                    </m:r>
                    <m:r>
                      <m:rPr>
                        <m:nor/>
                      </m:rPr>
                      <a:rPr lang="de-DE" sz="1633" dirty="0" smtClean="0"/>
                      <m:t>Y</m:t>
                    </m:r>
                    <m:r>
                      <m:rPr>
                        <m:nor/>
                      </m:rPr>
                      <a:rPr lang="de-DE" sz="1633" b="0" i="0" baseline="-25000" dirty="0" smtClean="0"/>
                      <m:t>1</m:t>
                    </m:r>
                  </m:oMath>
                </a14:m>
                <a:r>
                  <a:rPr lang="en-US" sz="1633" dirty="0">
                    <a:latin typeface="Arial" panose="020B0604020202020204" pitchFamily="34" charset="0"/>
                    <a:cs typeface="Arial" panose="020B0604020202020204" pitchFamily="34" charset="0"/>
                  </a:rPr>
                  <a:t>)</a:t>
                </a:r>
              </a:p>
            </p:txBody>
          </p:sp>
        </mc:Choice>
        <mc:Fallback xmlns="">
          <p:sp>
            <p:nvSpPr>
              <p:cNvPr id="38" name="TextBox 23"/>
              <p:cNvSpPr txBox="1">
                <a:spLocks noRot="1" noChangeAspect="1" noMove="1" noResize="1" noEditPoints="1" noAdjustHandles="1" noChangeArrowheads="1" noChangeShapeType="1" noTextEdit="1"/>
              </p:cNvSpPr>
              <p:nvPr/>
            </p:nvSpPr>
            <p:spPr>
              <a:xfrm>
                <a:off x="4267103" y="3472024"/>
                <a:ext cx="658137" cy="343620"/>
              </a:xfrm>
              <a:prstGeom prst="rect">
                <a:avLst/>
              </a:prstGeom>
              <a:blipFill>
                <a:blip r:embed="rId3"/>
                <a:stretch>
                  <a:fillRect t="-7143" b="-23214"/>
                </a:stretch>
              </a:blipFill>
            </p:spPr>
            <p:txBody>
              <a:bodyPr/>
              <a:lstStyle/>
              <a:p>
                <a:r>
                  <a:rPr lang="de-DE">
                    <a:noFill/>
                  </a:rPr>
                  <a:t> </a:t>
                </a:r>
              </a:p>
            </p:txBody>
          </p:sp>
        </mc:Fallback>
      </mc:AlternateContent>
      <p:sp>
        <p:nvSpPr>
          <p:cNvPr id="6" name="TextShape 2"/>
          <p:cNvSpPr txBox="1"/>
          <p:nvPr/>
        </p:nvSpPr>
        <p:spPr>
          <a:xfrm>
            <a:off x="2898345" y="-32351"/>
            <a:ext cx="3743985" cy="541036"/>
          </a:xfrm>
          <a:prstGeom prst="rect">
            <a:avLst/>
          </a:prstGeom>
          <a:noFill/>
          <a:ln>
            <a:noFill/>
          </a:ln>
        </p:spPr>
        <p:txBody>
          <a:bodyPr lIns="81646" tIns="40823" rIns="81646" bIns="40823" anchor="ctr" anchorCtr="1"/>
          <a:lstStyle/>
          <a:p>
            <a:r>
              <a:rPr lang="de-DE" sz="2000" b="1" dirty="0"/>
              <a:t>Geldpolitik und das IS-LM-Modell</a:t>
            </a:r>
          </a:p>
        </p:txBody>
      </p:sp>
      <p:cxnSp>
        <p:nvCxnSpPr>
          <p:cNvPr id="7" name="Straight Arrow Connector 7"/>
          <p:cNvCxnSpPr/>
          <p:nvPr/>
        </p:nvCxnSpPr>
        <p:spPr>
          <a:xfrm>
            <a:off x="1226154" y="380856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9"/>
          <p:cNvSpPr txBox="1"/>
          <p:nvPr/>
        </p:nvSpPr>
        <p:spPr>
          <a:xfrm>
            <a:off x="4830623" y="388033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9" name="Straight Connector 10"/>
          <p:cNvCxnSpPr/>
          <p:nvPr/>
        </p:nvCxnSpPr>
        <p:spPr>
          <a:xfrm flipV="1">
            <a:off x="1946345" y="720105"/>
            <a:ext cx="0" cy="3068032"/>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4"/>
          <p:cNvCxnSpPr/>
          <p:nvPr/>
        </p:nvCxnSpPr>
        <p:spPr>
          <a:xfrm>
            <a:off x="1351059" y="1587541"/>
            <a:ext cx="3245005" cy="1940765"/>
          </a:xfrm>
          <a:prstGeom prst="line">
            <a:avLst/>
          </a:prstGeom>
          <a:ln w="3810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27"/>
              <p:cNvSpPr txBox="1"/>
              <p:nvPr/>
            </p:nvSpPr>
            <p:spPr>
              <a:xfrm>
                <a:off x="261591" y="1747737"/>
                <a:ext cx="1027845" cy="362984"/>
              </a:xfrm>
              <a:prstGeom prst="rect">
                <a:avLst/>
              </a:prstGeom>
              <a:noFill/>
            </p:spPr>
            <p:txBody>
              <a:bodyPr wrap="none" rtlCol="0">
                <a:spAutoFit/>
              </a:bodyPr>
              <a:lstStyle/>
              <a:p>
                <a14:m>
                  <m:oMath xmlns:m="http://schemas.openxmlformats.org/officeDocument/2006/math">
                    <m:r>
                      <m:rPr>
                        <m:nor/>
                      </m:rPr>
                      <a:rPr lang="de-DE" dirty="0">
                        <a:solidFill>
                          <a:srgbClr val="000000"/>
                        </a:solidFill>
                        <a:latin typeface="Cambria Math" panose="02040503050406030204" pitchFamily="18" charset="0"/>
                      </a:rPr>
                      <m:t>i</m:t>
                    </m:r>
                    <m:r>
                      <m:rPr>
                        <m:nor/>
                      </m:rPr>
                      <a:rPr lang="de-DE" baseline="30000" dirty="0">
                        <a:solidFill>
                          <a:srgbClr val="000000"/>
                        </a:solidFill>
                      </a:rPr>
                      <m:t>∗</m:t>
                    </m:r>
                    <m:r>
                      <m:rPr>
                        <m:nor/>
                      </m:rPr>
                      <a:rPr lang="de-DE" baseline="-25000" dirty="0"/>
                      <m:t>1</m:t>
                    </m:r>
                    <m:r>
                      <a:rPr lang="de-DE" i="1" baseline="-25000" dirty="0">
                        <a:latin typeface="Cambria Math" panose="02040503050406030204" pitchFamily="18" charset="0"/>
                      </a:rPr>
                      <m:t> </m:t>
                    </m:r>
                  </m:oMath>
                </a14:m>
                <a:r>
                  <a:rPr lang="en-US" sz="1633" dirty="0"/>
                  <a:t>(</a:t>
                </a:r>
                <a14:m>
                  <m:oMath xmlns:m="http://schemas.openxmlformats.org/officeDocument/2006/math">
                    <m:r>
                      <m:rPr>
                        <m:nor/>
                      </m:rPr>
                      <a:rPr lang="de-DE" sz="1633" dirty="0"/>
                      <m:t>Y</m:t>
                    </m:r>
                    <m:r>
                      <m:rPr>
                        <m:nor/>
                      </m:rPr>
                      <a:rPr lang="de-DE" sz="1633" baseline="-25000" dirty="0"/>
                      <m:t>1</m:t>
                    </m:r>
                    <m:r>
                      <a:rPr lang="de-DE" sz="1633" i="1" baseline="-25000" dirty="0">
                        <a:latin typeface="Cambria Math" panose="02040503050406030204" pitchFamily="18" charset="0"/>
                      </a:rPr>
                      <m:t> </m:t>
                    </m:r>
                    <m:r>
                      <a:rPr lang="de-DE" sz="1633" i="1" dirty="0">
                        <a:latin typeface="Cambria Math" panose="02040503050406030204" pitchFamily="18" charset="0"/>
                        <a:cs typeface="Arial" panose="020B0604020202020204" pitchFamily="34" charset="0"/>
                      </a:rPr>
                      <m:t>,</m:t>
                    </m:r>
                    <m:r>
                      <a:rPr lang="de-DE" sz="1633" i="1" dirty="0">
                        <a:latin typeface="Cambria Math" panose="02040503050406030204" pitchFamily="18" charset="0"/>
                        <a:cs typeface="Arial" panose="020B0604020202020204" pitchFamily="34" charset="0"/>
                      </a:rPr>
                      <m:t>𝑀</m:t>
                    </m:r>
                  </m:oMath>
                </a14:m>
                <a:r>
                  <a:rPr lang="en-US" sz="1633" dirty="0"/>
                  <a:t>)</a:t>
                </a:r>
              </a:p>
            </p:txBody>
          </p:sp>
        </mc:Choice>
        <mc:Fallback xmlns="">
          <p:sp>
            <p:nvSpPr>
              <p:cNvPr id="13" name="TextBox 27"/>
              <p:cNvSpPr txBox="1">
                <a:spLocks noRot="1" noChangeAspect="1" noMove="1" noResize="1" noEditPoints="1" noAdjustHandles="1" noChangeArrowheads="1" noChangeShapeType="1" noTextEdit="1"/>
              </p:cNvSpPr>
              <p:nvPr/>
            </p:nvSpPr>
            <p:spPr>
              <a:xfrm>
                <a:off x="261591" y="1747737"/>
                <a:ext cx="1027845" cy="362984"/>
              </a:xfrm>
              <a:prstGeom prst="rect">
                <a:avLst/>
              </a:prstGeom>
              <a:blipFill>
                <a:blip r:embed="rId4"/>
                <a:stretch>
                  <a:fillRect t="-1695" r="-2367" b="-2203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25"/>
              <p:cNvSpPr txBox="1"/>
              <p:nvPr/>
            </p:nvSpPr>
            <p:spPr>
              <a:xfrm>
                <a:off x="1613949" y="605785"/>
                <a:ext cx="683567"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1633" i="1" dirty="0" smtClean="0">
                          <a:latin typeface="Cambria Math" panose="02040503050406030204" pitchFamily="18" charset="0"/>
                          <a:cs typeface="Arial" panose="020B0604020202020204" pitchFamily="34" charset="0"/>
                        </a:rPr>
                        <m:t>𝑀</m:t>
                      </m:r>
                      <m:r>
                        <a:rPr lang="de-DE" sz="1633" b="0" i="1" smtClean="0">
                          <a:latin typeface="Cambria Math" panose="02040503050406030204" pitchFamily="18" charset="0"/>
                          <a:cs typeface="Arial" panose="020B0604020202020204" pitchFamily="34" charset="0"/>
                        </a:rPr>
                        <m:t>/</m:t>
                      </m:r>
                      <m:r>
                        <a:rPr lang="de-DE" sz="1633" b="0" i="1" smtClean="0">
                          <a:latin typeface="Cambria Math" panose="02040503050406030204" pitchFamily="18" charset="0"/>
                          <a:cs typeface="Arial" panose="020B0604020202020204" pitchFamily="34" charset="0"/>
                        </a:rPr>
                        <m:t>𝑝</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25"/>
              <p:cNvSpPr txBox="1">
                <a:spLocks noRot="1" noChangeAspect="1" noMove="1" noResize="1" noEditPoints="1" noAdjustHandles="1" noChangeArrowheads="1" noChangeShapeType="1" noTextEdit="1"/>
              </p:cNvSpPr>
              <p:nvPr/>
            </p:nvSpPr>
            <p:spPr>
              <a:xfrm>
                <a:off x="1613949" y="605785"/>
                <a:ext cx="683567" cy="343620"/>
              </a:xfrm>
              <a:prstGeom prst="rect">
                <a:avLst/>
              </a:prstGeom>
              <a:blipFill>
                <a:blip r:embed="rId5"/>
                <a:stretch>
                  <a:fillRect b="-12281"/>
                </a:stretch>
              </a:blipFill>
            </p:spPr>
            <p:txBody>
              <a:bodyPr/>
              <a:lstStyle/>
              <a:p>
                <a:r>
                  <a:rPr lang="de-DE">
                    <a:noFill/>
                  </a:rPr>
                  <a:t> </a:t>
                </a:r>
              </a:p>
            </p:txBody>
          </p:sp>
        </mc:Fallback>
      </mc:AlternateContent>
      <p:cxnSp>
        <p:nvCxnSpPr>
          <p:cNvPr id="17" name="Straight Arrow Connector 6"/>
          <p:cNvCxnSpPr/>
          <p:nvPr/>
        </p:nvCxnSpPr>
        <p:spPr>
          <a:xfrm flipV="1">
            <a:off x="1226154" y="69470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7"/>
          <p:cNvCxnSpPr/>
          <p:nvPr/>
        </p:nvCxnSpPr>
        <p:spPr>
          <a:xfrm flipV="1">
            <a:off x="5755591" y="3781764"/>
            <a:ext cx="2274043" cy="150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6"/>
          <p:cNvCxnSpPr/>
          <p:nvPr/>
        </p:nvCxnSpPr>
        <p:spPr>
          <a:xfrm flipV="1">
            <a:off x="5755590" y="68290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44"/>
              <p:cNvSpPr txBox="1"/>
              <p:nvPr/>
            </p:nvSpPr>
            <p:spPr>
              <a:xfrm>
                <a:off x="828464" y="79185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26" name="TextBox 44"/>
              <p:cNvSpPr txBox="1">
                <a:spLocks noRot="1" noChangeAspect="1" noMove="1" noResize="1" noEditPoints="1" noAdjustHandles="1" noChangeArrowheads="1" noChangeShapeType="1" noTextEdit="1"/>
              </p:cNvSpPr>
              <p:nvPr/>
            </p:nvSpPr>
            <p:spPr>
              <a:xfrm>
                <a:off x="828464" y="791850"/>
                <a:ext cx="305147" cy="343620"/>
              </a:xfrm>
              <a:prstGeom prst="rect">
                <a:avLst/>
              </a:prstGeom>
              <a:blipFill>
                <a:blip r:embed="rId6"/>
                <a:stretch>
                  <a:fillRect/>
                </a:stretch>
              </a:blipFill>
            </p:spPr>
            <p:txBody>
              <a:bodyPr/>
              <a:lstStyle/>
              <a:p>
                <a:r>
                  <a:rPr lang="de-DE">
                    <a:noFill/>
                  </a:rPr>
                  <a:t> </a:t>
                </a:r>
              </a:p>
            </p:txBody>
          </p:sp>
        </mc:Fallback>
      </mc:AlternateContent>
      <p:cxnSp>
        <p:nvCxnSpPr>
          <p:cNvPr id="28" name="Straight Connector 11"/>
          <p:cNvCxnSpPr>
            <a:cxnSpLocks/>
          </p:cNvCxnSpPr>
          <p:nvPr/>
        </p:nvCxnSpPr>
        <p:spPr>
          <a:xfrm flipH="1" flipV="1">
            <a:off x="1220410" y="1940813"/>
            <a:ext cx="6162513" cy="848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Textfeld 33"/>
          <p:cNvSpPr txBox="1"/>
          <p:nvPr/>
        </p:nvSpPr>
        <p:spPr>
          <a:xfrm>
            <a:off x="7245580" y="3782136"/>
            <a:ext cx="357790" cy="343620"/>
          </a:xfrm>
          <a:prstGeom prst="rect">
            <a:avLst/>
          </a:prstGeom>
          <a:noFill/>
        </p:spPr>
        <p:txBody>
          <a:bodyPr wrap="none" rtlCol="0">
            <a:spAutoFit/>
          </a:bodyPr>
          <a:lstStyle/>
          <a:p>
            <a:r>
              <a:rPr lang="de-DE" sz="1633" dirty="0"/>
              <a:t>Y</a:t>
            </a:r>
            <a:r>
              <a:rPr lang="de-DE" sz="1633" baseline="-25000" dirty="0"/>
              <a:t>1</a:t>
            </a:r>
          </a:p>
        </p:txBody>
      </p:sp>
      <p:cxnSp>
        <p:nvCxnSpPr>
          <p:cNvPr id="43" name="Gerade Verbindung 42"/>
          <p:cNvCxnSpPr/>
          <p:nvPr/>
        </p:nvCxnSpPr>
        <p:spPr>
          <a:xfrm flipV="1">
            <a:off x="6511682" y="959375"/>
            <a:ext cx="1991765" cy="17553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feld 53"/>
              <p:cNvSpPr txBox="1"/>
              <p:nvPr/>
            </p:nvSpPr>
            <p:spPr>
              <a:xfrm>
                <a:off x="8223406" y="526843"/>
                <a:ext cx="988860" cy="453137"/>
              </a:xfrm>
              <a:prstGeom prst="rect">
                <a:avLst/>
              </a:prstGeom>
              <a:noFill/>
            </p:spPr>
            <p:txBody>
              <a:bodyPr wrap="none" rtlCol="0">
                <a:spAutoFit/>
              </a:bodyPr>
              <a:lstStyle/>
              <a:p>
                <a:r>
                  <a:rPr lang="de-DE" sz="2177" b="1" dirty="0"/>
                  <a:t>LM(</a:t>
                </a:r>
                <a14:m>
                  <m:oMath xmlns:m="http://schemas.openxmlformats.org/officeDocument/2006/math">
                    <m:r>
                      <a:rPr lang="de-DE" sz="2400" i="1" dirty="0">
                        <a:latin typeface="Cambria Math" panose="02040503050406030204" pitchFamily="18" charset="0"/>
                        <a:cs typeface="Arial" panose="020B0604020202020204" pitchFamily="34" charset="0"/>
                      </a:rPr>
                      <m:t>𝑀</m:t>
                    </m:r>
                  </m:oMath>
                </a14:m>
                <a:r>
                  <a:rPr lang="de-DE" sz="2177" b="1" dirty="0"/>
                  <a:t>)</a:t>
                </a:r>
              </a:p>
            </p:txBody>
          </p:sp>
        </mc:Choice>
        <mc:Fallback xmlns="">
          <p:sp>
            <p:nvSpPr>
              <p:cNvPr id="54" name="Textfeld 53"/>
              <p:cNvSpPr txBox="1">
                <a:spLocks noRot="1" noChangeAspect="1" noMove="1" noResize="1" noEditPoints="1" noAdjustHandles="1" noChangeArrowheads="1" noChangeShapeType="1" noTextEdit="1"/>
              </p:cNvSpPr>
              <p:nvPr/>
            </p:nvSpPr>
            <p:spPr>
              <a:xfrm>
                <a:off x="8223406" y="526843"/>
                <a:ext cx="988860" cy="453137"/>
              </a:xfrm>
              <a:prstGeom prst="rect">
                <a:avLst/>
              </a:prstGeom>
              <a:blipFill>
                <a:blip r:embed="rId7"/>
                <a:stretch>
                  <a:fillRect l="-8025" t="-1333" r="-6173" b="-2533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0" name="TextBox 44"/>
              <p:cNvSpPr txBox="1"/>
              <p:nvPr/>
            </p:nvSpPr>
            <p:spPr>
              <a:xfrm>
                <a:off x="5444607" y="77141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40" name="TextBox 44"/>
              <p:cNvSpPr txBox="1">
                <a:spLocks noRot="1" noChangeAspect="1" noMove="1" noResize="1" noEditPoints="1" noAdjustHandles="1" noChangeArrowheads="1" noChangeShapeType="1" noTextEdit="1"/>
              </p:cNvSpPr>
              <p:nvPr/>
            </p:nvSpPr>
            <p:spPr>
              <a:xfrm>
                <a:off x="5444607" y="771419"/>
                <a:ext cx="305147" cy="343620"/>
              </a:xfrm>
              <a:prstGeom prst="rect">
                <a:avLst/>
              </a:prstGeom>
              <a:blipFill>
                <a:blip r:embed="rId8"/>
                <a:stretch>
                  <a:fillRect/>
                </a:stretch>
              </a:blipFill>
            </p:spPr>
            <p:txBody>
              <a:bodyPr/>
              <a:lstStyle/>
              <a:p>
                <a:r>
                  <a:rPr lang="de-DE">
                    <a:noFill/>
                  </a:rPr>
                  <a:t> </a:t>
                </a:r>
              </a:p>
            </p:txBody>
          </p:sp>
        </mc:Fallback>
      </mc:AlternateContent>
      <p:sp>
        <p:nvSpPr>
          <p:cNvPr id="41" name="TextShape 2"/>
          <p:cNvSpPr txBox="1"/>
          <p:nvPr/>
        </p:nvSpPr>
        <p:spPr>
          <a:xfrm>
            <a:off x="6562065" y="-27466"/>
            <a:ext cx="3743985" cy="541036"/>
          </a:xfrm>
          <a:prstGeom prst="rect">
            <a:avLst/>
          </a:prstGeom>
          <a:noFill/>
          <a:ln>
            <a:noFill/>
          </a:ln>
        </p:spPr>
        <p:txBody>
          <a:bodyPr lIns="81646" tIns="40823" rIns="81646" bIns="40823" anchor="ctr" anchorCtr="1"/>
          <a:lstStyle/>
          <a:p>
            <a:r>
              <a:rPr lang="de-DE" sz="2000" b="1" dirty="0"/>
              <a:t>+ </a:t>
            </a:r>
            <a:r>
              <a:rPr lang="el-GR" sz="2000" b="1" dirty="0">
                <a:latin typeface="Arial" panose="020B0604020202020204" pitchFamily="34" charset="0"/>
                <a:cs typeface="Arial" panose="020B0604020202020204" pitchFamily="34" charset="0"/>
              </a:rPr>
              <a:t>Δ</a:t>
            </a:r>
            <a:r>
              <a:rPr lang="de-DE" sz="2000" b="1" dirty="0">
                <a:latin typeface="Arial" panose="020B0604020202020204" pitchFamily="34" charset="0"/>
                <a:cs typeface="Arial" panose="020B0604020202020204" pitchFamily="34" charset="0"/>
              </a:rPr>
              <a:t>M</a:t>
            </a:r>
            <a:endParaRPr lang="de-DE" sz="2000" b="1" dirty="0"/>
          </a:p>
        </p:txBody>
      </p:sp>
      <p:sp>
        <p:nvSpPr>
          <p:cNvPr id="37" name="Rechteck 36">
            <a:extLst>
              <a:ext uri="{FF2B5EF4-FFF2-40B4-BE49-F238E27FC236}">
                <a16:creationId xmlns:a16="http://schemas.microsoft.com/office/drawing/2014/main" id="{B1AB1A49-92D7-475F-88F5-235C636421B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2" name="Straight Connector 11">
            <a:extLst>
              <a:ext uri="{FF2B5EF4-FFF2-40B4-BE49-F238E27FC236}">
                <a16:creationId xmlns:a16="http://schemas.microsoft.com/office/drawing/2014/main" id="{7284CC1F-20F6-F172-5BB4-59B5EC8DEC1A}"/>
              </a:ext>
            </a:extLst>
          </p:cNvPr>
          <p:cNvCxnSpPr>
            <a:cxnSpLocks/>
            <a:endCxn id="34" idx="0"/>
          </p:cNvCxnSpPr>
          <p:nvPr/>
        </p:nvCxnSpPr>
        <p:spPr>
          <a:xfrm>
            <a:off x="7382923" y="1959935"/>
            <a:ext cx="41552" cy="182220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p14="http://schemas.microsoft.com/office/powerpoint/2010/main" Requires="p14">
          <p:contentPart p14:bwMode="auto" r:id="rId9">
            <p14:nvContentPartPr>
              <p14:cNvPr id="3" name="Freihand 2">
                <a:extLst>
                  <a:ext uri="{FF2B5EF4-FFF2-40B4-BE49-F238E27FC236}">
                    <a16:creationId xmlns:a16="http://schemas.microsoft.com/office/drawing/2014/main" id="{48110707-DF5B-4DC8-96C5-C7DE0764BF40}"/>
                  </a:ext>
                </a:extLst>
              </p14:cNvPr>
              <p14:cNvContentPartPr/>
              <p14:nvPr/>
            </p14:nvContentPartPr>
            <p14:xfrm>
              <a:off x="8083373" y="399120"/>
              <a:ext cx="729720" cy="97200"/>
            </p14:xfrm>
          </p:contentPart>
        </mc:Choice>
        <mc:Fallback>
          <p:pic>
            <p:nvPicPr>
              <p:cNvPr id="3" name="Freihand 2">
                <a:extLst>
                  <a:ext uri="{FF2B5EF4-FFF2-40B4-BE49-F238E27FC236}">
                    <a16:creationId xmlns:a16="http://schemas.microsoft.com/office/drawing/2014/main" id="{48110707-DF5B-4DC8-96C5-C7DE0764BF40}"/>
                  </a:ext>
                </a:extLst>
              </p:cNvPr>
              <p:cNvPicPr/>
              <p:nvPr/>
            </p:nvPicPr>
            <p:blipFill>
              <a:blip r:embed="rId10"/>
              <a:stretch>
                <a:fillRect/>
              </a:stretch>
            </p:blipFill>
            <p:spPr>
              <a:xfrm>
                <a:off x="8079053" y="394800"/>
                <a:ext cx="7383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4" name="Freihand 3">
                <a:extLst>
                  <a:ext uri="{FF2B5EF4-FFF2-40B4-BE49-F238E27FC236}">
                    <a16:creationId xmlns:a16="http://schemas.microsoft.com/office/drawing/2014/main" id="{F4255263-CDEF-41E3-830B-1092FE06C0E9}"/>
                  </a:ext>
                </a:extLst>
              </p14:cNvPr>
              <p14:cNvContentPartPr/>
              <p14:nvPr/>
            </p14:nvContentPartPr>
            <p14:xfrm>
              <a:off x="1684733" y="566520"/>
              <a:ext cx="308520" cy="442800"/>
            </p14:xfrm>
          </p:contentPart>
        </mc:Choice>
        <mc:Fallback>
          <p:pic>
            <p:nvPicPr>
              <p:cNvPr id="4" name="Freihand 3">
                <a:extLst>
                  <a:ext uri="{FF2B5EF4-FFF2-40B4-BE49-F238E27FC236}">
                    <a16:creationId xmlns:a16="http://schemas.microsoft.com/office/drawing/2014/main" id="{F4255263-CDEF-41E3-830B-1092FE06C0E9}"/>
                  </a:ext>
                </a:extLst>
              </p:cNvPr>
              <p:cNvPicPr/>
              <p:nvPr/>
            </p:nvPicPr>
            <p:blipFill>
              <a:blip r:embed="rId12"/>
              <a:stretch>
                <a:fillRect/>
              </a:stretch>
            </p:blipFill>
            <p:spPr>
              <a:xfrm>
                <a:off x="1680413" y="562200"/>
                <a:ext cx="317160" cy="451440"/>
              </a:xfrm>
              <a:prstGeom prst="rect">
                <a:avLst/>
              </a:prstGeom>
            </p:spPr>
          </p:pic>
        </mc:Fallback>
      </mc:AlternateContent>
      <p:cxnSp>
        <p:nvCxnSpPr>
          <p:cNvPr id="27" name="Straight Connector 10">
            <a:extLst>
              <a:ext uri="{FF2B5EF4-FFF2-40B4-BE49-F238E27FC236}">
                <a16:creationId xmlns:a16="http://schemas.microsoft.com/office/drawing/2014/main" id="{54FDB8D6-A988-45C7-B120-DA15F5D5C132}"/>
              </a:ext>
            </a:extLst>
          </p:cNvPr>
          <p:cNvCxnSpPr/>
          <p:nvPr/>
        </p:nvCxnSpPr>
        <p:spPr>
          <a:xfrm flipV="1">
            <a:off x="2699879" y="737034"/>
            <a:ext cx="0" cy="3068032"/>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29" name="TextBox 25">
                <a:extLst>
                  <a:ext uri="{FF2B5EF4-FFF2-40B4-BE49-F238E27FC236}">
                    <a16:creationId xmlns:a16="http://schemas.microsoft.com/office/drawing/2014/main" id="{178C6ADC-1907-418C-9589-7E82F1547374}"/>
                  </a:ext>
                </a:extLst>
              </p:cNvPr>
              <p:cNvSpPr txBox="1"/>
              <p:nvPr/>
            </p:nvSpPr>
            <p:spPr>
              <a:xfrm>
                <a:off x="2367483" y="622714"/>
                <a:ext cx="1821838" cy="343620"/>
              </a:xfrm>
              <a:prstGeom prst="rect">
                <a:avLst/>
              </a:prstGeom>
              <a:solidFill>
                <a:schemeClr val="bg1"/>
              </a:solidFill>
            </p:spPr>
            <p:txBody>
              <a:bodyPr wrap="square" rtlCol="0">
                <a:spAutoFit/>
              </a:bodyPr>
              <a:lstStyle/>
              <a:p>
                <a:r>
                  <a:rPr lang="de-DE" sz="1633" dirty="0">
                    <a:cs typeface="Arial" panose="020B0604020202020204" pitchFamily="34" charset="0"/>
                  </a:rPr>
                  <a:t>(</a:t>
                </a:r>
                <a14:m>
                  <m:oMath xmlns:m="http://schemas.openxmlformats.org/officeDocument/2006/math">
                    <m:r>
                      <a:rPr lang="de-DE" sz="1633" i="1" dirty="0" smtClean="0">
                        <a:latin typeface="Cambria Math" panose="02040503050406030204" pitchFamily="18" charset="0"/>
                        <a:cs typeface="Arial" panose="020B0604020202020204" pitchFamily="34" charset="0"/>
                      </a:rPr>
                      <m:t>𝑀</m:t>
                    </m:r>
                    <m:r>
                      <m:rPr>
                        <m:nor/>
                      </m:rPr>
                      <a:rPr lang="de-DE" b="1" dirty="0"/>
                      <m:t>+ </m:t>
                    </m:r>
                    <m:r>
                      <m:rPr>
                        <m:nor/>
                      </m:rPr>
                      <a:rPr lang="el-GR" b="1" dirty="0">
                        <a:latin typeface="Arial" panose="020B0604020202020204" pitchFamily="34" charset="0"/>
                        <a:cs typeface="Arial" panose="020B0604020202020204" pitchFamily="34" charset="0"/>
                      </a:rPr>
                      <m:t>Δ</m:t>
                    </m:r>
                    <m:r>
                      <m:rPr>
                        <m:nor/>
                      </m:rPr>
                      <a:rPr lang="de-DE" b="1" dirty="0">
                        <a:latin typeface="Arial" panose="020B0604020202020204" pitchFamily="34" charset="0"/>
                        <a:cs typeface="Arial" panose="020B0604020202020204" pitchFamily="34" charset="0"/>
                      </a:rPr>
                      <m:t>M</m:t>
                    </m:r>
                    <m:r>
                      <a:rPr lang="de-DE" b="1" i="1" dirty="0" smtClean="0">
                        <a:latin typeface="Cambria Math" panose="02040503050406030204" pitchFamily="18" charset="0"/>
                        <a:cs typeface="Arial" panose="020B0604020202020204" pitchFamily="34" charset="0"/>
                      </a:rPr>
                      <m:t>)</m:t>
                    </m:r>
                    <m:r>
                      <a:rPr lang="de-DE" sz="1633" b="0" i="1" smtClean="0">
                        <a:latin typeface="Cambria Math" panose="02040503050406030204" pitchFamily="18" charset="0"/>
                        <a:cs typeface="Arial" panose="020B0604020202020204" pitchFamily="34" charset="0"/>
                      </a:rPr>
                      <m:t>/</m:t>
                    </m:r>
                    <m:r>
                      <a:rPr lang="de-DE" sz="1633" b="0" i="1" smtClean="0">
                        <a:latin typeface="Cambria Math" panose="02040503050406030204" pitchFamily="18" charset="0"/>
                        <a:cs typeface="Arial" panose="020B0604020202020204" pitchFamily="34" charset="0"/>
                      </a:rPr>
                      <m:t>𝑝</m:t>
                    </m:r>
                  </m:oMath>
                </a14:m>
                <a:endParaRPr lang="en-US" sz="1633" dirty="0">
                  <a:latin typeface="Arial" panose="020B0604020202020204" pitchFamily="34" charset="0"/>
                  <a:cs typeface="Arial" panose="020B0604020202020204" pitchFamily="34" charset="0"/>
                </a:endParaRPr>
              </a:p>
            </p:txBody>
          </p:sp>
        </mc:Choice>
        <mc:Fallback>
          <p:sp>
            <p:nvSpPr>
              <p:cNvPr id="29" name="TextBox 25">
                <a:extLst>
                  <a:ext uri="{FF2B5EF4-FFF2-40B4-BE49-F238E27FC236}">
                    <a16:creationId xmlns:a16="http://schemas.microsoft.com/office/drawing/2014/main" id="{178C6ADC-1907-418C-9589-7E82F1547374}"/>
                  </a:ext>
                </a:extLst>
              </p:cNvPr>
              <p:cNvSpPr txBox="1">
                <a:spLocks noRot="1" noChangeAspect="1" noMove="1" noResize="1" noEditPoints="1" noAdjustHandles="1" noChangeArrowheads="1" noChangeShapeType="1" noTextEdit="1"/>
              </p:cNvSpPr>
              <p:nvPr/>
            </p:nvSpPr>
            <p:spPr>
              <a:xfrm>
                <a:off x="2367483" y="622714"/>
                <a:ext cx="1821838" cy="343620"/>
              </a:xfrm>
              <a:prstGeom prst="rect">
                <a:avLst/>
              </a:prstGeom>
              <a:blipFill>
                <a:blip r:embed="rId13"/>
                <a:stretch>
                  <a:fillRect l="-2007" t="-5263" b="-22807"/>
                </a:stretch>
              </a:blipFill>
            </p:spPr>
            <p:txBody>
              <a:bodyPr/>
              <a:lstStyle/>
              <a:p>
                <a:r>
                  <a:rPr lang="de-DE">
                    <a:noFill/>
                  </a:rPr>
                  <a:t> </a:t>
                </a:r>
              </a:p>
            </p:txBody>
          </p:sp>
        </mc:Fallback>
      </mc:AlternateContent>
      <mc:AlternateContent xmlns:mc="http://schemas.openxmlformats.org/markup-compatibility/2006">
        <mc:Choice xmlns:p14="http://schemas.microsoft.com/office/powerpoint/2010/main" Requires="p14">
          <p:contentPart p14:bwMode="auto" r:id="rId14">
            <p14:nvContentPartPr>
              <p14:cNvPr id="5" name="Freihand 4">
                <a:extLst>
                  <a:ext uri="{FF2B5EF4-FFF2-40B4-BE49-F238E27FC236}">
                    <a16:creationId xmlns:a16="http://schemas.microsoft.com/office/drawing/2014/main" id="{BF69FD13-F5EA-400F-B9C7-C8D52761AB10}"/>
                  </a:ext>
                </a:extLst>
              </p14:cNvPr>
              <p14:cNvContentPartPr/>
              <p14:nvPr/>
            </p14:nvContentPartPr>
            <p14:xfrm>
              <a:off x="1936013" y="1887360"/>
              <a:ext cx="53640" cy="96120"/>
            </p14:xfrm>
          </p:contentPart>
        </mc:Choice>
        <mc:Fallback>
          <p:pic>
            <p:nvPicPr>
              <p:cNvPr id="5" name="Freihand 4">
                <a:extLst>
                  <a:ext uri="{FF2B5EF4-FFF2-40B4-BE49-F238E27FC236}">
                    <a16:creationId xmlns:a16="http://schemas.microsoft.com/office/drawing/2014/main" id="{BF69FD13-F5EA-400F-B9C7-C8D52761AB10}"/>
                  </a:ext>
                </a:extLst>
              </p:cNvPr>
              <p:cNvPicPr/>
              <p:nvPr/>
            </p:nvPicPr>
            <p:blipFill>
              <a:blip r:embed="rId15"/>
              <a:stretch>
                <a:fillRect/>
              </a:stretch>
            </p:blipFill>
            <p:spPr>
              <a:xfrm>
                <a:off x="1931693" y="1883040"/>
                <a:ext cx="622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0" name="Freihand 9">
                <a:extLst>
                  <a:ext uri="{FF2B5EF4-FFF2-40B4-BE49-F238E27FC236}">
                    <a16:creationId xmlns:a16="http://schemas.microsoft.com/office/drawing/2014/main" id="{4B33DB72-30B6-4C29-8CA0-0D3655D59B4A}"/>
                  </a:ext>
                </a:extLst>
              </p14:cNvPr>
              <p14:cNvContentPartPr/>
              <p14:nvPr/>
            </p14:nvContentPartPr>
            <p14:xfrm>
              <a:off x="690773" y="2068800"/>
              <a:ext cx="144000" cy="37440"/>
            </p14:xfrm>
          </p:contentPart>
        </mc:Choice>
        <mc:Fallback>
          <p:pic>
            <p:nvPicPr>
              <p:cNvPr id="10" name="Freihand 9">
                <a:extLst>
                  <a:ext uri="{FF2B5EF4-FFF2-40B4-BE49-F238E27FC236}">
                    <a16:creationId xmlns:a16="http://schemas.microsoft.com/office/drawing/2014/main" id="{4B33DB72-30B6-4C29-8CA0-0D3655D59B4A}"/>
                  </a:ext>
                </a:extLst>
              </p:cNvPr>
              <p:cNvPicPr/>
              <p:nvPr/>
            </p:nvPicPr>
            <p:blipFill>
              <a:blip r:embed="rId17"/>
              <a:stretch>
                <a:fillRect/>
              </a:stretch>
            </p:blipFill>
            <p:spPr>
              <a:xfrm>
                <a:off x="686453" y="2064480"/>
                <a:ext cx="15264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2" name="Freihand 11">
                <a:extLst>
                  <a:ext uri="{FF2B5EF4-FFF2-40B4-BE49-F238E27FC236}">
                    <a16:creationId xmlns:a16="http://schemas.microsoft.com/office/drawing/2014/main" id="{5CCE26AF-A449-444B-9FBB-F60627A34890}"/>
                  </a:ext>
                </a:extLst>
              </p14:cNvPr>
              <p14:cNvContentPartPr/>
              <p14:nvPr/>
            </p14:nvContentPartPr>
            <p14:xfrm>
              <a:off x="1968053" y="1989600"/>
              <a:ext cx="5040" cy="12600"/>
            </p14:xfrm>
          </p:contentPart>
        </mc:Choice>
        <mc:Fallback>
          <p:pic>
            <p:nvPicPr>
              <p:cNvPr id="12" name="Freihand 11">
                <a:extLst>
                  <a:ext uri="{FF2B5EF4-FFF2-40B4-BE49-F238E27FC236}">
                    <a16:creationId xmlns:a16="http://schemas.microsoft.com/office/drawing/2014/main" id="{5CCE26AF-A449-444B-9FBB-F60627A34890}"/>
                  </a:ext>
                </a:extLst>
              </p:cNvPr>
              <p:cNvPicPr/>
              <p:nvPr/>
            </p:nvPicPr>
            <p:blipFill>
              <a:blip r:embed="rId19"/>
              <a:stretch>
                <a:fillRect/>
              </a:stretch>
            </p:blipFill>
            <p:spPr>
              <a:xfrm>
                <a:off x="1963733" y="1985280"/>
                <a:ext cx="1368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4" name="Freihand 13">
                <a:extLst>
                  <a:ext uri="{FF2B5EF4-FFF2-40B4-BE49-F238E27FC236}">
                    <a16:creationId xmlns:a16="http://schemas.microsoft.com/office/drawing/2014/main" id="{4DA8B3BE-DA54-42AD-8307-397927022288}"/>
                  </a:ext>
                </a:extLst>
              </p14:cNvPr>
              <p14:cNvContentPartPr/>
              <p14:nvPr/>
            </p14:nvContentPartPr>
            <p14:xfrm>
              <a:off x="1691213" y="586680"/>
              <a:ext cx="298440" cy="379800"/>
            </p14:xfrm>
          </p:contentPart>
        </mc:Choice>
        <mc:Fallback>
          <p:pic>
            <p:nvPicPr>
              <p:cNvPr id="14" name="Freihand 13">
                <a:extLst>
                  <a:ext uri="{FF2B5EF4-FFF2-40B4-BE49-F238E27FC236}">
                    <a16:creationId xmlns:a16="http://schemas.microsoft.com/office/drawing/2014/main" id="{4DA8B3BE-DA54-42AD-8307-397927022288}"/>
                  </a:ext>
                </a:extLst>
              </p:cNvPr>
              <p:cNvPicPr/>
              <p:nvPr/>
            </p:nvPicPr>
            <p:blipFill>
              <a:blip r:embed="rId21"/>
              <a:stretch>
                <a:fillRect/>
              </a:stretch>
            </p:blipFill>
            <p:spPr>
              <a:xfrm>
                <a:off x="1686893" y="582360"/>
                <a:ext cx="307080" cy="3884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9" name="Freihand 18">
                <a:extLst>
                  <a:ext uri="{FF2B5EF4-FFF2-40B4-BE49-F238E27FC236}">
                    <a16:creationId xmlns:a16="http://schemas.microsoft.com/office/drawing/2014/main" id="{922E66D0-6186-4FBA-8C8C-E71BEA338166}"/>
                  </a:ext>
                </a:extLst>
              </p14:cNvPr>
              <p14:cNvContentPartPr/>
              <p14:nvPr/>
            </p14:nvContentPartPr>
            <p14:xfrm>
              <a:off x="956093" y="2065200"/>
              <a:ext cx="118080" cy="24480"/>
            </p14:xfrm>
          </p:contentPart>
        </mc:Choice>
        <mc:Fallback>
          <p:pic>
            <p:nvPicPr>
              <p:cNvPr id="19" name="Freihand 18">
                <a:extLst>
                  <a:ext uri="{FF2B5EF4-FFF2-40B4-BE49-F238E27FC236}">
                    <a16:creationId xmlns:a16="http://schemas.microsoft.com/office/drawing/2014/main" id="{922E66D0-6186-4FBA-8C8C-E71BEA338166}"/>
                  </a:ext>
                </a:extLst>
              </p:cNvPr>
              <p:cNvPicPr/>
              <p:nvPr/>
            </p:nvPicPr>
            <p:blipFill>
              <a:blip r:embed="rId23"/>
              <a:stretch>
                <a:fillRect/>
              </a:stretch>
            </p:blipFill>
            <p:spPr>
              <a:xfrm>
                <a:off x="951773" y="2060880"/>
                <a:ext cx="12672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0" name="Freihand 19">
                <a:extLst>
                  <a:ext uri="{FF2B5EF4-FFF2-40B4-BE49-F238E27FC236}">
                    <a16:creationId xmlns:a16="http://schemas.microsoft.com/office/drawing/2014/main" id="{44C3A565-894E-458A-87AD-675427795E69}"/>
                  </a:ext>
                </a:extLst>
              </p14:cNvPr>
              <p14:cNvContentPartPr/>
              <p14:nvPr/>
            </p14:nvContentPartPr>
            <p14:xfrm>
              <a:off x="7331333" y="1945320"/>
              <a:ext cx="77400" cy="77400"/>
            </p14:xfrm>
          </p:contentPart>
        </mc:Choice>
        <mc:Fallback>
          <p:pic>
            <p:nvPicPr>
              <p:cNvPr id="20" name="Freihand 19">
                <a:extLst>
                  <a:ext uri="{FF2B5EF4-FFF2-40B4-BE49-F238E27FC236}">
                    <a16:creationId xmlns:a16="http://schemas.microsoft.com/office/drawing/2014/main" id="{44C3A565-894E-458A-87AD-675427795E69}"/>
                  </a:ext>
                </a:extLst>
              </p:cNvPr>
              <p:cNvPicPr/>
              <p:nvPr/>
            </p:nvPicPr>
            <p:blipFill>
              <a:blip r:embed="rId25"/>
              <a:stretch>
                <a:fillRect/>
              </a:stretch>
            </p:blipFill>
            <p:spPr>
              <a:xfrm>
                <a:off x="7327013" y="1941000"/>
                <a:ext cx="860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1" name="Freihand 20">
                <a:extLst>
                  <a:ext uri="{FF2B5EF4-FFF2-40B4-BE49-F238E27FC236}">
                    <a16:creationId xmlns:a16="http://schemas.microsoft.com/office/drawing/2014/main" id="{1303CA3B-6357-40EE-89FF-FADF09F3946F}"/>
                  </a:ext>
                </a:extLst>
              </p14:cNvPr>
              <p14:cNvContentPartPr/>
              <p14:nvPr/>
            </p14:nvContentPartPr>
            <p14:xfrm>
              <a:off x="4499933" y="3522480"/>
              <a:ext cx="221040" cy="268200"/>
            </p14:xfrm>
          </p:contentPart>
        </mc:Choice>
        <mc:Fallback>
          <p:pic>
            <p:nvPicPr>
              <p:cNvPr id="21" name="Freihand 20">
                <a:extLst>
                  <a:ext uri="{FF2B5EF4-FFF2-40B4-BE49-F238E27FC236}">
                    <a16:creationId xmlns:a16="http://schemas.microsoft.com/office/drawing/2014/main" id="{1303CA3B-6357-40EE-89FF-FADF09F3946F}"/>
                  </a:ext>
                </a:extLst>
              </p:cNvPr>
              <p:cNvPicPr/>
              <p:nvPr/>
            </p:nvPicPr>
            <p:blipFill>
              <a:blip r:embed="rId27"/>
              <a:stretch>
                <a:fillRect/>
              </a:stretch>
            </p:blipFill>
            <p:spPr>
              <a:xfrm>
                <a:off x="4495613" y="3518160"/>
                <a:ext cx="229680" cy="276840"/>
              </a:xfrm>
              <a:prstGeom prst="rect">
                <a:avLst/>
              </a:prstGeom>
            </p:spPr>
          </p:pic>
        </mc:Fallback>
      </mc:AlternateContent>
      <p:grpSp>
        <p:nvGrpSpPr>
          <p:cNvPr id="30" name="Gruppieren 29">
            <a:extLst>
              <a:ext uri="{FF2B5EF4-FFF2-40B4-BE49-F238E27FC236}">
                <a16:creationId xmlns:a16="http://schemas.microsoft.com/office/drawing/2014/main" id="{ABE4DB75-272D-4FA2-B632-2CD211726301}"/>
              </a:ext>
            </a:extLst>
          </p:cNvPr>
          <p:cNvGrpSpPr/>
          <p:nvPr/>
        </p:nvGrpSpPr>
        <p:grpSpPr>
          <a:xfrm>
            <a:off x="2676173" y="1886280"/>
            <a:ext cx="36000" cy="34920"/>
            <a:chOff x="2676173" y="1886280"/>
            <a:chExt cx="36000" cy="34920"/>
          </a:xfrm>
        </p:grpSpPr>
        <mc:AlternateContent xmlns:mc="http://schemas.openxmlformats.org/markup-compatibility/2006">
          <mc:Choice xmlns:p14="http://schemas.microsoft.com/office/powerpoint/2010/main" Requires="p14">
            <p:contentPart p14:bwMode="auto" r:id="rId28">
              <p14:nvContentPartPr>
                <p14:cNvPr id="22" name="Freihand 21">
                  <a:extLst>
                    <a:ext uri="{FF2B5EF4-FFF2-40B4-BE49-F238E27FC236}">
                      <a16:creationId xmlns:a16="http://schemas.microsoft.com/office/drawing/2014/main" id="{166707C6-13EC-41C8-9131-4488E6F3C44E}"/>
                    </a:ext>
                  </a:extLst>
                </p14:cNvPr>
                <p14:cNvContentPartPr/>
                <p14:nvPr/>
              </p14:nvContentPartPr>
              <p14:xfrm>
                <a:off x="2676173" y="1886280"/>
                <a:ext cx="360" cy="360"/>
              </p14:xfrm>
            </p:contentPart>
          </mc:Choice>
          <mc:Fallback>
            <p:pic>
              <p:nvPicPr>
                <p:cNvPr id="22" name="Freihand 21">
                  <a:extLst>
                    <a:ext uri="{FF2B5EF4-FFF2-40B4-BE49-F238E27FC236}">
                      <a16:creationId xmlns:a16="http://schemas.microsoft.com/office/drawing/2014/main" id="{166707C6-13EC-41C8-9131-4488E6F3C44E}"/>
                    </a:ext>
                  </a:extLst>
                </p:cNvPr>
                <p:cNvPicPr/>
                <p:nvPr/>
              </p:nvPicPr>
              <p:blipFill>
                <a:blip r:embed="rId29"/>
                <a:stretch>
                  <a:fillRect/>
                </a:stretch>
              </p:blipFill>
              <p:spPr>
                <a:xfrm>
                  <a:off x="2671853" y="18819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3" name="Freihand 22">
                  <a:extLst>
                    <a:ext uri="{FF2B5EF4-FFF2-40B4-BE49-F238E27FC236}">
                      <a16:creationId xmlns:a16="http://schemas.microsoft.com/office/drawing/2014/main" id="{0CED8346-0764-4295-B16F-31F427512659}"/>
                    </a:ext>
                  </a:extLst>
                </p14:cNvPr>
                <p14:cNvContentPartPr/>
                <p14:nvPr/>
              </p14:nvContentPartPr>
              <p14:xfrm>
                <a:off x="2699933" y="1913640"/>
                <a:ext cx="12240" cy="7560"/>
              </p14:xfrm>
            </p:contentPart>
          </mc:Choice>
          <mc:Fallback>
            <p:pic>
              <p:nvPicPr>
                <p:cNvPr id="23" name="Freihand 22">
                  <a:extLst>
                    <a:ext uri="{FF2B5EF4-FFF2-40B4-BE49-F238E27FC236}">
                      <a16:creationId xmlns:a16="http://schemas.microsoft.com/office/drawing/2014/main" id="{0CED8346-0764-4295-B16F-31F427512659}"/>
                    </a:ext>
                  </a:extLst>
                </p:cNvPr>
                <p:cNvPicPr/>
                <p:nvPr/>
              </p:nvPicPr>
              <p:blipFill>
                <a:blip r:embed="rId31"/>
                <a:stretch>
                  <a:fillRect/>
                </a:stretch>
              </p:blipFill>
              <p:spPr>
                <a:xfrm>
                  <a:off x="2695613" y="1909320"/>
                  <a:ext cx="20880" cy="16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2">
            <p14:nvContentPartPr>
              <p14:cNvPr id="31" name="Freihand 30">
                <a:extLst>
                  <a:ext uri="{FF2B5EF4-FFF2-40B4-BE49-F238E27FC236}">
                    <a16:creationId xmlns:a16="http://schemas.microsoft.com/office/drawing/2014/main" id="{481300E7-02A1-4A5F-B34C-131F64F49B3E}"/>
                  </a:ext>
                </a:extLst>
              </p14:cNvPr>
              <p14:cNvContentPartPr/>
              <p14:nvPr/>
            </p14:nvContentPartPr>
            <p14:xfrm>
              <a:off x="2686613" y="2376960"/>
              <a:ext cx="52200" cy="51480"/>
            </p14:xfrm>
          </p:contentPart>
        </mc:Choice>
        <mc:Fallback>
          <p:pic>
            <p:nvPicPr>
              <p:cNvPr id="31" name="Freihand 30">
                <a:extLst>
                  <a:ext uri="{FF2B5EF4-FFF2-40B4-BE49-F238E27FC236}">
                    <a16:creationId xmlns:a16="http://schemas.microsoft.com/office/drawing/2014/main" id="{481300E7-02A1-4A5F-B34C-131F64F49B3E}"/>
                  </a:ext>
                </a:extLst>
              </p:cNvPr>
              <p:cNvPicPr/>
              <p:nvPr/>
            </p:nvPicPr>
            <p:blipFill>
              <a:blip r:embed="rId33"/>
              <a:stretch>
                <a:fillRect/>
              </a:stretch>
            </p:blipFill>
            <p:spPr>
              <a:xfrm>
                <a:off x="2682293" y="2372640"/>
                <a:ext cx="6084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2" name="Freihand 31">
                <a:extLst>
                  <a:ext uri="{FF2B5EF4-FFF2-40B4-BE49-F238E27FC236}">
                    <a16:creationId xmlns:a16="http://schemas.microsoft.com/office/drawing/2014/main" id="{07286F9F-1443-4EFE-8265-F8E9D271906F}"/>
                  </a:ext>
                </a:extLst>
              </p14:cNvPr>
              <p14:cNvContentPartPr/>
              <p14:nvPr/>
            </p14:nvContentPartPr>
            <p14:xfrm>
              <a:off x="4518293" y="3534000"/>
              <a:ext cx="206640" cy="326160"/>
            </p14:xfrm>
          </p:contentPart>
        </mc:Choice>
        <mc:Fallback>
          <p:pic>
            <p:nvPicPr>
              <p:cNvPr id="32" name="Freihand 31">
                <a:extLst>
                  <a:ext uri="{FF2B5EF4-FFF2-40B4-BE49-F238E27FC236}">
                    <a16:creationId xmlns:a16="http://schemas.microsoft.com/office/drawing/2014/main" id="{07286F9F-1443-4EFE-8265-F8E9D271906F}"/>
                  </a:ext>
                </a:extLst>
              </p:cNvPr>
              <p:cNvPicPr/>
              <p:nvPr/>
            </p:nvPicPr>
            <p:blipFill>
              <a:blip r:embed="rId35"/>
              <a:stretch>
                <a:fillRect/>
              </a:stretch>
            </p:blipFill>
            <p:spPr>
              <a:xfrm>
                <a:off x="4513973" y="3529680"/>
                <a:ext cx="215280" cy="334800"/>
              </a:xfrm>
              <a:prstGeom prst="rect">
                <a:avLst/>
              </a:prstGeom>
            </p:spPr>
          </p:pic>
        </mc:Fallback>
      </mc:AlternateContent>
      <p:grpSp>
        <p:nvGrpSpPr>
          <p:cNvPr id="39" name="Gruppieren 38">
            <a:extLst>
              <a:ext uri="{FF2B5EF4-FFF2-40B4-BE49-F238E27FC236}">
                <a16:creationId xmlns:a16="http://schemas.microsoft.com/office/drawing/2014/main" id="{C498FB2F-5A7B-49B0-AE03-41C14F787B80}"/>
              </a:ext>
            </a:extLst>
          </p:cNvPr>
          <p:cNvGrpSpPr/>
          <p:nvPr/>
        </p:nvGrpSpPr>
        <p:grpSpPr>
          <a:xfrm>
            <a:off x="1275053" y="2427000"/>
            <a:ext cx="723960" cy="21240"/>
            <a:chOff x="1275053" y="2427000"/>
            <a:chExt cx="723960" cy="21240"/>
          </a:xfrm>
        </p:grpSpPr>
        <mc:AlternateContent xmlns:mc="http://schemas.openxmlformats.org/markup-compatibility/2006">
          <mc:Choice xmlns:p14="http://schemas.microsoft.com/office/powerpoint/2010/main" Requires="p14">
            <p:contentPart p14:bwMode="auto" r:id="rId36">
              <p14:nvContentPartPr>
                <p14:cNvPr id="33" name="Freihand 32">
                  <a:extLst>
                    <a:ext uri="{FF2B5EF4-FFF2-40B4-BE49-F238E27FC236}">
                      <a16:creationId xmlns:a16="http://schemas.microsoft.com/office/drawing/2014/main" id="{2E19F176-18FA-4916-8813-6851CB3FFE2D}"/>
                    </a:ext>
                  </a:extLst>
                </p14:cNvPr>
                <p14:cNvContentPartPr/>
                <p14:nvPr/>
              </p14:nvContentPartPr>
              <p14:xfrm>
                <a:off x="1275053" y="2439960"/>
                <a:ext cx="155160" cy="8280"/>
              </p14:xfrm>
            </p:contentPart>
          </mc:Choice>
          <mc:Fallback>
            <p:pic>
              <p:nvPicPr>
                <p:cNvPr id="33" name="Freihand 32">
                  <a:extLst>
                    <a:ext uri="{FF2B5EF4-FFF2-40B4-BE49-F238E27FC236}">
                      <a16:creationId xmlns:a16="http://schemas.microsoft.com/office/drawing/2014/main" id="{2E19F176-18FA-4916-8813-6851CB3FFE2D}"/>
                    </a:ext>
                  </a:extLst>
                </p:cNvPr>
                <p:cNvPicPr/>
                <p:nvPr/>
              </p:nvPicPr>
              <p:blipFill>
                <a:blip r:embed="rId37"/>
                <a:stretch>
                  <a:fillRect/>
                </a:stretch>
              </p:blipFill>
              <p:spPr>
                <a:xfrm>
                  <a:off x="1270733" y="2435640"/>
                  <a:ext cx="1638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5" name="Freihand 34">
                  <a:extLst>
                    <a:ext uri="{FF2B5EF4-FFF2-40B4-BE49-F238E27FC236}">
                      <a16:creationId xmlns:a16="http://schemas.microsoft.com/office/drawing/2014/main" id="{B9112F2A-8648-49E1-95BC-6E8BC7673A8A}"/>
                    </a:ext>
                  </a:extLst>
                </p14:cNvPr>
                <p14:cNvContentPartPr/>
                <p14:nvPr/>
              </p14:nvContentPartPr>
              <p14:xfrm>
                <a:off x="1532453" y="2427000"/>
                <a:ext cx="466560" cy="14400"/>
              </p14:xfrm>
            </p:contentPart>
          </mc:Choice>
          <mc:Fallback>
            <p:pic>
              <p:nvPicPr>
                <p:cNvPr id="35" name="Freihand 34">
                  <a:extLst>
                    <a:ext uri="{FF2B5EF4-FFF2-40B4-BE49-F238E27FC236}">
                      <a16:creationId xmlns:a16="http://schemas.microsoft.com/office/drawing/2014/main" id="{B9112F2A-8648-49E1-95BC-6E8BC7673A8A}"/>
                    </a:ext>
                  </a:extLst>
                </p:cNvPr>
                <p:cNvPicPr/>
                <p:nvPr/>
              </p:nvPicPr>
              <p:blipFill>
                <a:blip r:embed="rId39"/>
                <a:stretch>
                  <a:fillRect/>
                </a:stretch>
              </p:blipFill>
              <p:spPr>
                <a:xfrm>
                  <a:off x="1528133" y="2422680"/>
                  <a:ext cx="475200" cy="23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0">
            <p14:nvContentPartPr>
              <p14:cNvPr id="36" name="Freihand 35">
                <a:extLst>
                  <a:ext uri="{FF2B5EF4-FFF2-40B4-BE49-F238E27FC236}">
                    <a16:creationId xmlns:a16="http://schemas.microsoft.com/office/drawing/2014/main" id="{E687696E-1821-44D0-A5FE-6E66B04F681F}"/>
                  </a:ext>
                </a:extLst>
              </p14:cNvPr>
              <p14:cNvContentPartPr/>
              <p14:nvPr/>
            </p14:nvContentPartPr>
            <p14:xfrm>
              <a:off x="2211053" y="2430240"/>
              <a:ext cx="473760" cy="35640"/>
            </p14:xfrm>
          </p:contentPart>
        </mc:Choice>
        <mc:Fallback>
          <p:pic>
            <p:nvPicPr>
              <p:cNvPr id="36" name="Freihand 35">
                <a:extLst>
                  <a:ext uri="{FF2B5EF4-FFF2-40B4-BE49-F238E27FC236}">
                    <a16:creationId xmlns:a16="http://schemas.microsoft.com/office/drawing/2014/main" id="{E687696E-1821-44D0-A5FE-6E66B04F681F}"/>
                  </a:ext>
                </a:extLst>
              </p:cNvPr>
              <p:cNvPicPr/>
              <p:nvPr/>
            </p:nvPicPr>
            <p:blipFill>
              <a:blip r:embed="rId41"/>
              <a:stretch>
                <a:fillRect/>
              </a:stretch>
            </p:blipFill>
            <p:spPr>
              <a:xfrm>
                <a:off x="2206733" y="2425920"/>
                <a:ext cx="482400" cy="44280"/>
              </a:xfrm>
              <a:prstGeom prst="rect">
                <a:avLst/>
              </a:prstGeom>
            </p:spPr>
          </p:pic>
        </mc:Fallback>
      </mc:AlternateContent>
      <p:grpSp>
        <p:nvGrpSpPr>
          <p:cNvPr id="59" name="Gruppieren 58">
            <a:extLst>
              <a:ext uri="{FF2B5EF4-FFF2-40B4-BE49-F238E27FC236}">
                <a16:creationId xmlns:a16="http://schemas.microsoft.com/office/drawing/2014/main" id="{A0EB47E0-1888-46B9-897B-12AF467E08EB}"/>
              </a:ext>
            </a:extLst>
          </p:cNvPr>
          <p:cNvGrpSpPr/>
          <p:nvPr/>
        </p:nvGrpSpPr>
        <p:grpSpPr>
          <a:xfrm>
            <a:off x="372173" y="2280120"/>
            <a:ext cx="829800" cy="304200"/>
            <a:chOff x="372173" y="2280120"/>
            <a:chExt cx="829800" cy="304200"/>
          </a:xfrm>
        </p:grpSpPr>
        <mc:AlternateContent xmlns:mc="http://schemas.openxmlformats.org/markup-compatibility/2006">
          <mc:Choice xmlns:p14="http://schemas.microsoft.com/office/powerpoint/2010/main" Requires="p14">
            <p:contentPart p14:bwMode="auto" r:id="rId42">
              <p14:nvContentPartPr>
                <p14:cNvPr id="42" name="Freihand 41">
                  <a:extLst>
                    <a:ext uri="{FF2B5EF4-FFF2-40B4-BE49-F238E27FC236}">
                      <a16:creationId xmlns:a16="http://schemas.microsoft.com/office/drawing/2014/main" id="{6333D234-087D-4F95-AF72-74245888C83B}"/>
                    </a:ext>
                  </a:extLst>
                </p14:cNvPr>
                <p14:cNvContentPartPr/>
                <p14:nvPr/>
              </p14:nvContentPartPr>
              <p14:xfrm>
                <a:off x="372173" y="2423760"/>
                <a:ext cx="44280" cy="102600"/>
              </p14:xfrm>
            </p:contentPart>
          </mc:Choice>
          <mc:Fallback>
            <p:pic>
              <p:nvPicPr>
                <p:cNvPr id="42" name="Freihand 41">
                  <a:extLst>
                    <a:ext uri="{FF2B5EF4-FFF2-40B4-BE49-F238E27FC236}">
                      <a16:creationId xmlns:a16="http://schemas.microsoft.com/office/drawing/2014/main" id="{6333D234-087D-4F95-AF72-74245888C83B}"/>
                    </a:ext>
                  </a:extLst>
                </p:cNvPr>
                <p:cNvPicPr/>
                <p:nvPr/>
              </p:nvPicPr>
              <p:blipFill>
                <a:blip r:embed="rId43"/>
                <a:stretch>
                  <a:fillRect/>
                </a:stretch>
              </p:blipFill>
              <p:spPr>
                <a:xfrm>
                  <a:off x="367853" y="2419440"/>
                  <a:ext cx="529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4" name="Freihand 43">
                  <a:extLst>
                    <a:ext uri="{FF2B5EF4-FFF2-40B4-BE49-F238E27FC236}">
                      <a16:creationId xmlns:a16="http://schemas.microsoft.com/office/drawing/2014/main" id="{80EB58BD-927C-4C1F-B890-CD6CB24F2EE4}"/>
                    </a:ext>
                  </a:extLst>
                </p14:cNvPr>
                <p14:cNvContentPartPr/>
                <p14:nvPr/>
              </p14:nvContentPartPr>
              <p14:xfrm>
                <a:off x="385853" y="2327640"/>
                <a:ext cx="7920" cy="8640"/>
              </p14:xfrm>
            </p:contentPart>
          </mc:Choice>
          <mc:Fallback>
            <p:pic>
              <p:nvPicPr>
                <p:cNvPr id="44" name="Freihand 43">
                  <a:extLst>
                    <a:ext uri="{FF2B5EF4-FFF2-40B4-BE49-F238E27FC236}">
                      <a16:creationId xmlns:a16="http://schemas.microsoft.com/office/drawing/2014/main" id="{80EB58BD-927C-4C1F-B890-CD6CB24F2EE4}"/>
                    </a:ext>
                  </a:extLst>
                </p:cNvPr>
                <p:cNvPicPr/>
                <p:nvPr/>
              </p:nvPicPr>
              <p:blipFill>
                <a:blip r:embed="rId45"/>
                <a:stretch>
                  <a:fillRect/>
                </a:stretch>
              </p:blipFill>
              <p:spPr>
                <a:xfrm>
                  <a:off x="381533" y="2323320"/>
                  <a:ext cx="165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5" name="Freihand 44">
                  <a:extLst>
                    <a:ext uri="{FF2B5EF4-FFF2-40B4-BE49-F238E27FC236}">
                      <a16:creationId xmlns:a16="http://schemas.microsoft.com/office/drawing/2014/main" id="{E2418A48-A0FB-4C1E-B389-F7E8280FA034}"/>
                    </a:ext>
                  </a:extLst>
                </p14:cNvPr>
                <p14:cNvContentPartPr/>
                <p14:nvPr/>
              </p14:nvContentPartPr>
              <p14:xfrm>
                <a:off x="477653" y="2333400"/>
                <a:ext cx="89280" cy="96120"/>
              </p14:xfrm>
            </p:contentPart>
          </mc:Choice>
          <mc:Fallback>
            <p:pic>
              <p:nvPicPr>
                <p:cNvPr id="45" name="Freihand 44">
                  <a:extLst>
                    <a:ext uri="{FF2B5EF4-FFF2-40B4-BE49-F238E27FC236}">
                      <a16:creationId xmlns:a16="http://schemas.microsoft.com/office/drawing/2014/main" id="{E2418A48-A0FB-4C1E-B389-F7E8280FA034}"/>
                    </a:ext>
                  </a:extLst>
                </p:cNvPr>
                <p:cNvPicPr/>
                <p:nvPr/>
              </p:nvPicPr>
              <p:blipFill>
                <a:blip r:embed="rId47"/>
                <a:stretch>
                  <a:fillRect/>
                </a:stretch>
              </p:blipFill>
              <p:spPr>
                <a:xfrm>
                  <a:off x="473333" y="2329080"/>
                  <a:ext cx="979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6" name="Freihand 45">
                  <a:extLst>
                    <a:ext uri="{FF2B5EF4-FFF2-40B4-BE49-F238E27FC236}">
                      <a16:creationId xmlns:a16="http://schemas.microsoft.com/office/drawing/2014/main" id="{3EA0006F-F2E5-49FF-95D4-034DA5F35DE3}"/>
                    </a:ext>
                  </a:extLst>
                </p14:cNvPr>
                <p14:cNvContentPartPr/>
                <p14:nvPr/>
              </p14:nvContentPartPr>
              <p14:xfrm>
                <a:off x="588173" y="2314320"/>
                <a:ext cx="83160" cy="188280"/>
              </p14:xfrm>
            </p:contentPart>
          </mc:Choice>
          <mc:Fallback>
            <p:pic>
              <p:nvPicPr>
                <p:cNvPr id="46" name="Freihand 45">
                  <a:extLst>
                    <a:ext uri="{FF2B5EF4-FFF2-40B4-BE49-F238E27FC236}">
                      <a16:creationId xmlns:a16="http://schemas.microsoft.com/office/drawing/2014/main" id="{3EA0006F-F2E5-49FF-95D4-034DA5F35DE3}"/>
                    </a:ext>
                  </a:extLst>
                </p:cNvPr>
                <p:cNvPicPr/>
                <p:nvPr/>
              </p:nvPicPr>
              <p:blipFill>
                <a:blip r:embed="rId49"/>
                <a:stretch>
                  <a:fillRect/>
                </a:stretch>
              </p:blipFill>
              <p:spPr>
                <a:xfrm>
                  <a:off x="583853" y="2310000"/>
                  <a:ext cx="918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7" name="Freihand 46">
                  <a:extLst>
                    <a:ext uri="{FF2B5EF4-FFF2-40B4-BE49-F238E27FC236}">
                      <a16:creationId xmlns:a16="http://schemas.microsoft.com/office/drawing/2014/main" id="{B68927E3-27A3-482C-A73F-4C9C274414F0}"/>
                    </a:ext>
                  </a:extLst>
                </p14:cNvPr>
                <p14:cNvContentPartPr/>
                <p14:nvPr/>
              </p14:nvContentPartPr>
              <p14:xfrm>
                <a:off x="677453" y="2397120"/>
                <a:ext cx="76680" cy="42840"/>
              </p14:xfrm>
            </p:contentPart>
          </mc:Choice>
          <mc:Fallback>
            <p:pic>
              <p:nvPicPr>
                <p:cNvPr id="47" name="Freihand 46">
                  <a:extLst>
                    <a:ext uri="{FF2B5EF4-FFF2-40B4-BE49-F238E27FC236}">
                      <a16:creationId xmlns:a16="http://schemas.microsoft.com/office/drawing/2014/main" id="{B68927E3-27A3-482C-A73F-4C9C274414F0}"/>
                    </a:ext>
                  </a:extLst>
                </p:cNvPr>
                <p:cNvPicPr/>
                <p:nvPr/>
              </p:nvPicPr>
              <p:blipFill>
                <a:blip r:embed="rId51"/>
                <a:stretch>
                  <a:fillRect/>
                </a:stretch>
              </p:blipFill>
              <p:spPr>
                <a:xfrm>
                  <a:off x="673133" y="2392800"/>
                  <a:ext cx="8532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8" name="Freihand 47">
                  <a:extLst>
                    <a:ext uri="{FF2B5EF4-FFF2-40B4-BE49-F238E27FC236}">
                      <a16:creationId xmlns:a16="http://schemas.microsoft.com/office/drawing/2014/main" id="{1644D0F2-DBA6-40F1-B099-E00F1491BFF8}"/>
                    </a:ext>
                  </a:extLst>
                </p14:cNvPr>
                <p14:cNvContentPartPr/>
                <p14:nvPr/>
              </p14:nvContentPartPr>
              <p14:xfrm>
                <a:off x="713093" y="2394600"/>
                <a:ext cx="39240" cy="103320"/>
              </p14:xfrm>
            </p:contentPart>
          </mc:Choice>
          <mc:Fallback>
            <p:pic>
              <p:nvPicPr>
                <p:cNvPr id="48" name="Freihand 47">
                  <a:extLst>
                    <a:ext uri="{FF2B5EF4-FFF2-40B4-BE49-F238E27FC236}">
                      <a16:creationId xmlns:a16="http://schemas.microsoft.com/office/drawing/2014/main" id="{1644D0F2-DBA6-40F1-B099-E00F1491BFF8}"/>
                    </a:ext>
                  </a:extLst>
                </p:cNvPr>
                <p:cNvPicPr/>
                <p:nvPr/>
              </p:nvPicPr>
              <p:blipFill>
                <a:blip r:embed="rId53"/>
                <a:stretch>
                  <a:fillRect/>
                </a:stretch>
              </p:blipFill>
              <p:spPr>
                <a:xfrm>
                  <a:off x="708773" y="2390280"/>
                  <a:ext cx="478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9" name="Freihand 48">
                  <a:extLst>
                    <a:ext uri="{FF2B5EF4-FFF2-40B4-BE49-F238E27FC236}">
                      <a16:creationId xmlns:a16="http://schemas.microsoft.com/office/drawing/2014/main" id="{14F791CA-A4EA-4B0B-B472-A31886C00249}"/>
                    </a:ext>
                  </a:extLst>
                </p14:cNvPr>
                <p14:cNvContentPartPr/>
                <p14:nvPr/>
              </p14:nvContentPartPr>
              <p14:xfrm>
                <a:off x="745133" y="2491080"/>
                <a:ext cx="59760" cy="93240"/>
              </p14:xfrm>
            </p:contentPart>
          </mc:Choice>
          <mc:Fallback>
            <p:pic>
              <p:nvPicPr>
                <p:cNvPr id="49" name="Freihand 48">
                  <a:extLst>
                    <a:ext uri="{FF2B5EF4-FFF2-40B4-BE49-F238E27FC236}">
                      <a16:creationId xmlns:a16="http://schemas.microsoft.com/office/drawing/2014/main" id="{14F791CA-A4EA-4B0B-B472-A31886C00249}"/>
                    </a:ext>
                  </a:extLst>
                </p:cNvPr>
                <p:cNvPicPr/>
                <p:nvPr/>
              </p:nvPicPr>
              <p:blipFill>
                <a:blip r:embed="rId55"/>
                <a:stretch>
                  <a:fillRect/>
                </a:stretch>
              </p:blipFill>
              <p:spPr>
                <a:xfrm>
                  <a:off x="740813" y="2486760"/>
                  <a:ext cx="6840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51" name="Freihand 50">
                  <a:extLst>
                    <a:ext uri="{FF2B5EF4-FFF2-40B4-BE49-F238E27FC236}">
                      <a16:creationId xmlns:a16="http://schemas.microsoft.com/office/drawing/2014/main" id="{27573C75-699A-4E9E-882F-36A7CCC98C37}"/>
                    </a:ext>
                  </a:extLst>
                </p14:cNvPr>
                <p14:cNvContentPartPr/>
                <p14:nvPr/>
              </p14:nvContentPartPr>
              <p14:xfrm>
                <a:off x="863213" y="2458680"/>
                <a:ext cx="11880" cy="79920"/>
              </p14:xfrm>
            </p:contentPart>
          </mc:Choice>
          <mc:Fallback>
            <p:pic>
              <p:nvPicPr>
                <p:cNvPr id="51" name="Freihand 50">
                  <a:extLst>
                    <a:ext uri="{FF2B5EF4-FFF2-40B4-BE49-F238E27FC236}">
                      <a16:creationId xmlns:a16="http://schemas.microsoft.com/office/drawing/2014/main" id="{27573C75-699A-4E9E-882F-36A7CCC98C37}"/>
                    </a:ext>
                  </a:extLst>
                </p:cNvPr>
                <p:cNvPicPr/>
                <p:nvPr/>
              </p:nvPicPr>
              <p:blipFill>
                <a:blip r:embed="rId57"/>
                <a:stretch>
                  <a:fillRect/>
                </a:stretch>
              </p:blipFill>
              <p:spPr>
                <a:xfrm>
                  <a:off x="858893" y="2454360"/>
                  <a:ext cx="205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2" name="Freihand 51">
                  <a:extLst>
                    <a:ext uri="{FF2B5EF4-FFF2-40B4-BE49-F238E27FC236}">
                      <a16:creationId xmlns:a16="http://schemas.microsoft.com/office/drawing/2014/main" id="{27C97715-D600-4AA5-B108-1F050FF67157}"/>
                    </a:ext>
                  </a:extLst>
                </p14:cNvPr>
                <p14:cNvContentPartPr/>
                <p14:nvPr/>
              </p14:nvContentPartPr>
              <p14:xfrm>
                <a:off x="893813" y="2353920"/>
                <a:ext cx="72720" cy="108000"/>
              </p14:xfrm>
            </p:contentPart>
          </mc:Choice>
          <mc:Fallback>
            <p:pic>
              <p:nvPicPr>
                <p:cNvPr id="52" name="Freihand 51">
                  <a:extLst>
                    <a:ext uri="{FF2B5EF4-FFF2-40B4-BE49-F238E27FC236}">
                      <a16:creationId xmlns:a16="http://schemas.microsoft.com/office/drawing/2014/main" id="{27C97715-D600-4AA5-B108-1F050FF67157}"/>
                    </a:ext>
                  </a:extLst>
                </p:cNvPr>
                <p:cNvPicPr/>
                <p:nvPr/>
              </p:nvPicPr>
              <p:blipFill>
                <a:blip r:embed="rId59"/>
                <a:stretch>
                  <a:fillRect/>
                </a:stretch>
              </p:blipFill>
              <p:spPr>
                <a:xfrm>
                  <a:off x="889493" y="2349600"/>
                  <a:ext cx="813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3" name="Freihand 52">
                  <a:extLst>
                    <a:ext uri="{FF2B5EF4-FFF2-40B4-BE49-F238E27FC236}">
                      <a16:creationId xmlns:a16="http://schemas.microsoft.com/office/drawing/2014/main" id="{005E5DB1-2B72-4B59-B4FE-8BB357D33295}"/>
                    </a:ext>
                  </a:extLst>
                </p14:cNvPr>
                <p14:cNvContentPartPr/>
                <p14:nvPr/>
              </p14:nvContentPartPr>
              <p14:xfrm>
                <a:off x="956093" y="2389920"/>
                <a:ext cx="79560" cy="66240"/>
              </p14:xfrm>
            </p:contentPart>
          </mc:Choice>
          <mc:Fallback>
            <p:pic>
              <p:nvPicPr>
                <p:cNvPr id="53" name="Freihand 52">
                  <a:extLst>
                    <a:ext uri="{FF2B5EF4-FFF2-40B4-BE49-F238E27FC236}">
                      <a16:creationId xmlns:a16="http://schemas.microsoft.com/office/drawing/2014/main" id="{005E5DB1-2B72-4B59-B4FE-8BB357D33295}"/>
                    </a:ext>
                  </a:extLst>
                </p:cNvPr>
                <p:cNvPicPr/>
                <p:nvPr/>
              </p:nvPicPr>
              <p:blipFill>
                <a:blip r:embed="rId61"/>
                <a:stretch>
                  <a:fillRect/>
                </a:stretch>
              </p:blipFill>
              <p:spPr>
                <a:xfrm>
                  <a:off x="951773" y="2385600"/>
                  <a:ext cx="8820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5" name="Freihand 54">
                  <a:extLst>
                    <a:ext uri="{FF2B5EF4-FFF2-40B4-BE49-F238E27FC236}">
                      <a16:creationId xmlns:a16="http://schemas.microsoft.com/office/drawing/2014/main" id="{CC1CB4F9-7063-4294-B665-B295C58A25B9}"/>
                    </a:ext>
                  </a:extLst>
                </p14:cNvPr>
                <p14:cNvContentPartPr/>
                <p14:nvPr/>
              </p14:nvContentPartPr>
              <p14:xfrm>
                <a:off x="1039613" y="2338440"/>
                <a:ext cx="61560" cy="102960"/>
              </p14:xfrm>
            </p:contentPart>
          </mc:Choice>
          <mc:Fallback>
            <p:pic>
              <p:nvPicPr>
                <p:cNvPr id="55" name="Freihand 54">
                  <a:extLst>
                    <a:ext uri="{FF2B5EF4-FFF2-40B4-BE49-F238E27FC236}">
                      <a16:creationId xmlns:a16="http://schemas.microsoft.com/office/drawing/2014/main" id="{CC1CB4F9-7063-4294-B665-B295C58A25B9}"/>
                    </a:ext>
                  </a:extLst>
                </p:cNvPr>
                <p:cNvPicPr/>
                <p:nvPr/>
              </p:nvPicPr>
              <p:blipFill>
                <a:blip r:embed="rId63"/>
                <a:stretch>
                  <a:fillRect/>
                </a:stretch>
              </p:blipFill>
              <p:spPr>
                <a:xfrm>
                  <a:off x="1035293" y="2334120"/>
                  <a:ext cx="702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6" name="Freihand 55">
                  <a:extLst>
                    <a:ext uri="{FF2B5EF4-FFF2-40B4-BE49-F238E27FC236}">
                      <a16:creationId xmlns:a16="http://schemas.microsoft.com/office/drawing/2014/main" id="{D9A33341-F28F-4997-ABDD-4950E191442A}"/>
                    </a:ext>
                  </a:extLst>
                </p14:cNvPr>
                <p14:cNvContentPartPr/>
                <p14:nvPr/>
              </p14:nvContentPartPr>
              <p14:xfrm>
                <a:off x="1035293" y="2340240"/>
                <a:ext cx="70920" cy="104760"/>
              </p14:xfrm>
            </p:contentPart>
          </mc:Choice>
          <mc:Fallback>
            <p:pic>
              <p:nvPicPr>
                <p:cNvPr id="56" name="Freihand 55">
                  <a:extLst>
                    <a:ext uri="{FF2B5EF4-FFF2-40B4-BE49-F238E27FC236}">
                      <a16:creationId xmlns:a16="http://schemas.microsoft.com/office/drawing/2014/main" id="{D9A33341-F28F-4997-ABDD-4950E191442A}"/>
                    </a:ext>
                  </a:extLst>
                </p:cNvPr>
                <p:cNvPicPr/>
                <p:nvPr/>
              </p:nvPicPr>
              <p:blipFill>
                <a:blip r:embed="rId65"/>
                <a:stretch>
                  <a:fillRect/>
                </a:stretch>
              </p:blipFill>
              <p:spPr>
                <a:xfrm>
                  <a:off x="1030973" y="2335920"/>
                  <a:ext cx="795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7" name="Freihand 56">
                  <a:extLst>
                    <a:ext uri="{FF2B5EF4-FFF2-40B4-BE49-F238E27FC236}">
                      <a16:creationId xmlns:a16="http://schemas.microsoft.com/office/drawing/2014/main" id="{C0D1559D-7744-4069-8483-B7720D6DEEE9}"/>
                    </a:ext>
                  </a:extLst>
                </p14:cNvPr>
                <p14:cNvContentPartPr/>
                <p14:nvPr/>
              </p14:nvContentPartPr>
              <p14:xfrm>
                <a:off x="1116653" y="2325480"/>
                <a:ext cx="57240" cy="106200"/>
              </p14:xfrm>
            </p:contentPart>
          </mc:Choice>
          <mc:Fallback>
            <p:pic>
              <p:nvPicPr>
                <p:cNvPr id="57" name="Freihand 56">
                  <a:extLst>
                    <a:ext uri="{FF2B5EF4-FFF2-40B4-BE49-F238E27FC236}">
                      <a16:creationId xmlns:a16="http://schemas.microsoft.com/office/drawing/2014/main" id="{C0D1559D-7744-4069-8483-B7720D6DEEE9}"/>
                    </a:ext>
                  </a:extLst>
                </p:cNvPr>
                <p:cNvPicPr/>
                <p:nvPr/>
              </p:nvPicPr>
              <p:blipFill>
                <a:blip r:embed="rId67"/>
                <a:stretch>
                  <a:fillRect/>
                </a:stretch>
              </p:blipFill>
              <p:spPr>
                <a:xfrm>
                  <a:off x="1112333" y="2321160"/>
                  <a:ext cx="658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8" name="Freihand 57">
                  <a:extLst>
                    <a:ext uri="{FF2B5EF4-FFF2-40B4-BE49-F238E27FC236}">
                      <a16:creationId xmlns:a16="http://schemas.microsoft.com/office/drawing/2014/main" id="{CCE910F4-6875-46E3-AF98-97016E0C397E}"/>
                    </a:ext>
                  </a:extLst>
                </p14:cNvPr>
                <p14:cNvContentPartPr/>
                <p14:nvPr/>
              </p14:nvContentPartPr>
              <p14:xfrm>
                <a:off x="1128173" y="2280120"/>
                <a:ext cx="73800" cy="262080"/>
              </p14:xfrm>
            </p:contentPart>
          </mc:Choice>
          <mc:Fallback>
            <p:pic>
              <p:nvPicPr>
                <p:cNvPr id="58" name="Freihand 57">
                  <a:extLst>
                    <a:ext uri="{FF2B5EF4-FFF2-40B4-BE49-F238E27FC236}">
                      <a16:creationId xmlns:a16="http://schemas.microsoft.com/office/drawing/2014/main" id="{CCE910F4-6875-46E3-AF98-97016E0C397E}"/>
                    </a:ext>
                  </a:extLst>
                </p:cNvPr>
                <p:cNvPicPr/>
                <p:nvPr/>
              </p:nvPicPr>
              <p:blipFill>
                <a:blip r:embed="rId69"/>
                <a:stretch>
                  <a:fillRect/>
                </a:stretch>
              </p:blipFill>
              <p:spPr>
                <a:xfrm>
                  <a:off x="1123853" y="2275800"/>
                  <a:ext cx="82440" cy="270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0">
            <p14:nvContentPartPr>
              <p14:cNvPr id="60" name="Freihand 59">
                <a:extLst>
                  <a:ext uri="{FF2B5EF4-FFF2-40B4-BE49-F238E27FC236}">
                    <a16:creationId xmlns:a16="http://schemas.microsoft.com/office/drawing/2014/main" id="{C3B11CBC-1FD9-4B41-BA05-134E0DAF5263}"/>
                  </a:ext>
                </a:extLst>
              </p14:cNvPr>
              <p14:cNvContentPartPr/>
              <p14:nvPr/>
            </p14:nvContentPartPr>
            <p14:xfrm>
              <a:off x="2783453" y="2465880"/>
              <a:ext cx="179640" cy="10800"/>
            </p14:xfrm>
          </p:contentPart>
        </mc:Choice>
        <mc:Fallback>
          <p:pic>
            <p:nvPicPr>
              <p:cNvPr id="60" name="Freihand 59">
                <a:extLst>
                  <a:ext uri="{FF2B5EF4-FFF2-40B4-BE49-F238E27FC236}">
                    <a16:creationId xmlns:a16="http://schemas.microsoft.com/office/drawing/2014/main" id="{C3B11CBC-1FD9-4B41-BA05-134E0DAF5263}"/>
                  </a:ext>
                </a:extLst>
              </p:cNvPr>
              <p:cNvPicPr/>
              <p:nvPr/>
            </p:nvPicPr>
            <p:blipFill>
              <a:blip r:embed="rId71"/>
              <a:stretch>
                <a:fillRect/>
              </a:stretch>
            </p:blipFill>
            <p:spPr>
              <a:xfrm>
                <a:off x="2779133" y="2461560"/>
                <a:ext cx="18828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1" name="Freihand 60">
                <a:extLst>
                  <a:ext uri="{FF2B5EF4-FFF2-40B4-BE49-F238E27FC236}">
                    <a16:creationId xmlns:a16="http://schemas.microsoft.com/office/drawing/2014/main" id="{9B16F7C9-43BC-4CFA-A2F5-66A082C1A9A1}"/>
                  </a:ext>
                </a:extLst>
              </p14:cNvPr>
              <p14:cNvContentPartPr/>
              <p14:nvPr/>
            </p14:nvContentPartPr>
            <p14:xfrm>
              <a:off x="3166493" y="2475960"/>
              <a:ext cx="604800" cy="30960"/>
            </p14:xfrm>
          </p:contentPart>
        </mc:Choice>
        <mc:Fallback>
          <p:pic>
            <p:nvPicPr>
              <p:cNvPr id="61" name="Freihand 60">
                <a:extLst>
                  <a:ext uri="{FF2B5EF4-FFF2-40B4-BE49-F238E27FC236}">
                    <a16:creationId xmlns:a16="http://schemas.microsoft.com/office/drawing/2014/main" id="{9B16F7C9-43BC-4CFA-A2F5-66A082C1A9A1}"/>
                  </a:ext>
                </a:extLst>
              </p:cNvPr>
              <p:cNvPicPr/>
              <p:nvPr/>
            </p:nvPicPr>
            <p:blipFill>
              <a:blip r:embed="rId73"/>
              <a:stretch>
                <a:fillRect/>
              </a:stretch>
            </p:blipFill>
            <p:spPr>
              <a:xfrm>
                <a:off x="3162173" y="2471640"/>
                <a:ext cx="61344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2" name="Freihand 61">
                <a:extLst>
                  <a:ext uri="{FF2B5EF4-FFF2-40B4-BE49-F238E27FC236}">
                    <a16:creationId xmlns:a16="http://schemas.microsoft.com/office/drawing/2014/main" id="{7CC54AA5-B05F-46B0-9185-F01BCA78F414}"/>
                  </a:ext>
                </a:extLst>
              </p14:cNvPr>
              <p14:cNvContentPartPr/>
              <p14:nvPr/>
            </p14:nvContentPartPr>
            <p14:xfrm>
              <a:off x="3998813" y="2510520"/>
              <a:ext cx="205920" cy="13680"/>
            </p14:xfrm>
          </p:contentPart>
        </mc:Choice>
        <mc:Fallback>
          <p:pic>
            <p:nvPicPr>
              <p:cNvPr id="62" name="Freihand 61">
                <a:extLst>
                  <a:ext uri="{FF2B5EF4-FFF2-40B4-BE49-F238E27FC236}">
                    <a16:creationId xmlns:a16="http://schemas.microsoft.com/office/drawing/2014/main" id="{7CC54AA5-B05F-46B0-9185-F01BCA78F414}"/>
                  </a:ext>
                </a:extLst>
              </p:cNvPr>
              <p:cNvPicPr/>
              <p:nvPr/>
            </p:nvPicPr>
            <p:blipFill>
              <a:blip r:embed="rId75"/>
              <a:stretch>
                <a:fillRect/>
              </a:stretch>
            </p:blipFill>
            <p:spPr>
              <a:xfrm>
                <a:off x="3994493" y="2506200"/>
                <a:ext cx="2145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3" name="Freihand 62">
                <a:extLst>
                  <a:ext uri="{FF2B5EF4-FFF2-40B4-BE49-F238E27FC236}">
                    <a16:creationId xmlns:a16="http://schemas.microsoft.com/office/drawing/2014/main" id="{00E34765-F150-4FCD-8793-0B9142A41FA9}"/>
                  </a:ext>
                </a:extLst>
              </p14:cNvPr>
              <p14:cNvContentPartPr/>
              <p14:nvPr/>
            </p14:nvContentPartPr>
            <p14:xfrm>
              <a:off x="4539533" y="2500800"/>
              <a:ext cx="745920" cy="20160"/>
            </p14:xfrm>
          </p:contentPart>
        </mc:Choice>
        <mc:Fallback>
          <p:pic>
            <p:nvPicPr>
              <p:cNvPr id="63" name="Freihand 62">
                <a:extLst>
                  <a:ext uri="{FF2B5EF4-FFF2-40B4-BE49-F238E27FC236}">
                    <a16:creationId xmlns:a16="http://schemas.microsoft.com/office/drawing/2014/main" id="{00E34765-F150-4FCD-8793-0B9142A41FA9}"/>
                  </a:ext>
                </a:extLst>
              </p:cNvPr>
              <p:cNvPicPr/>
              <p:nvPr/>
            </p:nvPicPr>
            <p:blipFill>
              <a:blip r:embed="rId77"/>
              <a:stretch>
                <a:fillRect/>
              </a:stretch>
            </p:blipFill>
            <p:spPr>
              <a:xfrm>
                <a:off x="4535213" y="2496480"/>
                <a:ext cx="75456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70" name="Freihand 69">
                <a:extLst>
                  <a:ext uri="{FF2B5EF4-FFF2-40B4-BE49-F238E27FC236}">
                    <a16:creationId xmlns:a16="http://schemas.microsoft.com/office/drawing/2014/main" id="{09DDF1C7-7D93-4FF1-AC02-8B2135BB8FB1}"/>
                  </a:ext>
                </a:extLst>
              </p14:cNvPr>
              <p14:cNvContentPartPr/>
              <p14:nvPr/>
            </p14:nvContentPartPr>
            <p14:xfrm>
              <a:off x="7428893" y="4099200"/>
              <a:ext cx="21600" cy="31680"/>
            </p14:xfrm>
          </p:contentPart>
        </mc:Choice>
        <mc:Fallback>
          <p:pic>
            <p:nvPicPr>
              <p:cNvPr id="70" name="Freihand 69">
                <a:extLst>
                  <a:ext uri="{FF2B5EF4-FFF2-40B4-BE49-F238E27FC236}">
                    <a16:creationId xmlns:a16="http://schemas.microsoft.com/office/drawing/2014/main" id="{09DDF1C7-7D93-4FF1-AC02-8B2135BB8FB1}"/>
                  </a:ext>
                </a:extLst>
              </p:cNvPr>
              <p:cNvPicPr/>
              <p:nvPr/>
            </p:nvPicPr>
            <p:blipFill>
              <a:blip r:embed="rId79"/>
              <a:stretch>
                <a:fillRect/>
              </a:stretch>
            </p:blipFill>
            <p:spPr>
              <a:xfrm>
                <a:off x="7424573" y="4094880"/>
                <a:ext cx="3024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71" name="Freihand 70">
                <a:extLst>
                  <a:ext uri="{FF2B5EF4-FFF2-40B4-BE49-F238E27FC236}">
                    <a16:creationId xmlns:a16="http://schemas.microsoft.com/office/drawing/2014/main" id="{5A0B69A3-0662-42CF-BF06-82F177FCC668}"/>
                  </a:ext>
                </a:extLst>
              </p14:cNvPr>
              <p14:cNvContentPartPr/>
              <p14:nvPr/>
            </p14:nvContentPartPr>
            <p14:xfrm>
              <a:off x="7373453" y="4109640"/>
              <a:ext cx="57960" cy="17280"/>
            </p14:xfrm>
          </p:contentPart>
        </mc:Choice>
        <mc:Fallback>
          <p:pic>
            <p:nvPicPr>
              <p:cNvPr id="71" name="Freihand 70">
                <a:extLst>
                  <a:ext uri="{FF2B5EF4-FFF2-40B4-BE49-F238E27FC236}">
                    <a16:creationId xmlns:a16="http://schemas.microsoft.com/office/drawing/2014/main" id="{5A0B69A3-0662-42CF-BF06-82F177FCC668}"/>
                  </a:ext>
                </a:extLst>
              </p:cNvPr>
              <p:cNvPicPr/>
              <p:nvPr/>
            </p:nvPicPr>
            <p:blipFill>
              <a:blip r:embed="rId81"/>
              <a:stretch>
                <a:fillRect/>
              </a:stretch>
            </p:blipFill>
            <p:spPr>
              <a:xfrm>
                <a:off x="7369133" y="4105320"/>
                <a:ext cx="666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72" name="Freihand 71">
                <a:extLst>
                  <a:ext uri="{FF2B5EF4-FFF2-40B4-BE49-F238E27FC236}">
                    <a16:creationId xmlns:a16="http://schemas.microsoft.com/office/drawing/2014/main" id="{A4A32CC7-70CF-4BF8-ADE6-C785D07859B8}"/>
                  </a:ext>
                </a:extLst>
              </p14:cNvPr>
              <p14:cNvContentPartPr/>
              <p14:nvPr/>
            </p14:nvContentPartPr>
            <p14:xfrm>
              <a:off x="7372013" y="2422320"/>
              <a:ext cx="61920" cy="90720"/>
            </p14:xfrm>
          </p:contentPart>
        </mc:Choice>
        <mc:Fallback>
          <p:pic>
            <p:nvPicPr>
              <p:cNvPr id="72" name="Freihand 71">
                <a:extLst>
                  <a:ext uri="{FF2B5EF4-FFF2-40B4-BE49-F238E27FC236}">
                    <a16:creationId xmlns:a16="http://schemas.microsoft.com/office/drawing/2014/main" id="{A4A32CC7-70CF-4BF8-ADE6-C785D07859B8}"/>
                  </a:ext>
                </a:extLst>
              </p:cNvPr>
              <p:cNvPicPr/>
              <p:nvPr/>
            </p:nvPicPr>
            <p:blipFill>
              <a:blip r:embed="rId83"/>
              <a:stretch>
                <a:fillRect/>
              </a:stretch>
            </p:blipFill>
            <p:spPr>
              <a:xfrm>
                <a:off x="7367693" y="2418000"/>
                <a:ext cx="70560" cy="99360"/>
              </a:xfrm>
              <a:prstGeom prst="rect">
                <a:avLst/>
              </a:prstGeom>
            </p:spPr>
          </p:pic>
        </mc:Fallback>
      </mc:AlternateContent>
      <p:grpSp>
        <p:nvGrpSpPr>
          <p:cNvPr id="76" name="Gruppieren 75">
            <a:extLst>
              <a:ext uri="{FF2B5EF4-FFF2-40B4-BE49-F238E27FC236}">
                <a16:creationId xmlns:a16="http://schemas.microsoft.com/office/drawing/2014/main" id="{49ACE9E3-AE24-44D5-8F21-05B9319DF63A}"/>
              </a:ext>
            </a:extLst>
          </p:cNvPr>
          <p:cNvGrpSpPr/>
          <p:nvPr/>
        </p:nvGrpSpPr>
        <p:grpSpPr>
          <a:xfrm>
            <a:off x="5683613" y="1958640"/>
            <a:ext cx="1754280" cy="543240"/>
            <a:chOff x="5683613" y="1958640"/>
            <a:chExt cx="1754280" cy="543240"/>
          </a:xfrm>
        </p:grpSpPr>
        <mc:AlternateContent xmlns:mc="http://schemas.openxmlformats.org/markup-compatibility/2006">
          <mc:Choice xmlns:p14="http://schemas.microsoft.com/office/powerpoint/2010/main" Requires="p14">
            <p:contentPart p14:bwMode="auto" r:id="rId84">
              <p14:nvContentPartPr>
                <p14:cNvPr id="64" name="Freihand 63">
                  <a:extLst>
                    <a:ext uri="{FF2B5EF4-FFF2-40B4-BE49-F238E27FC236}">
                      <a16:creationId xmlns:a16="http://schemas.microsoft.com/office/drawing/2014/main" id="{274FFCD8-B5B0-4F21-8D6E-77C9D9845D89}"/>
                    </a:ext>
                  </a:extLst>
                </p14:cNvPr>
                <p14:cNvContentPartPr/>
                <p14:nvPr/>
              </p14:nvContentPartPr>
              <p14:xfrm>
                <a:off x="5683613" y="2483160"/>
                <a:ext cx="180360" cy="18720"/>
              </p14:xfrm>
            </p:contentPart>
          </mc:Choice>
          <mc:Fallback>
            <p:pic>
              <p:nvPicPr>
                <p:cNvPr id="64" name="Freihand 63">
                  <a:extLst>
                    <a:ext uri="{FF2B5EF4-FFF2-40B4-BE49-F238E27FC236}">
                      <a16:creationId xmlns:a16="http://schemas.microsoft.com/office/drawing/2014/main" id="{274FFCD8-B5B0-4F21-8D6E-77C9D9845D89}"/>
                    </a:ext>
                  </a:extLst>
                </p:cNvPr>
                <p:cNvPicPr/>
                <p:nvPr/>
              </p:nvPicPr>
              <p:blipFill>
                <a:blip r:embed="rId85"/>
                <a:stretch>
                  <a:fillRect/>
                </a:stretch>
              </p:blipFill>
              <p:spPr>
                <a:xfrm>
                  <a:off x="5679293" y="2478840"/>
                  <a:ext cx="1890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5" name="Freihand 64">
                  <a:extLst>
                    <a:ext uri="{FF2B5EF4-FFF2-40B4-BE49-F238E27FC236}">
                      <a16:creationId xmlns:a16="http://schemas.microsoft.com/office/drawing/2014/main" id="{5359C6BF-BA3D-4234-AC2C-DE95F3A9694E}"/>
                    </a:ext>
                  </a:extLst>
                </p14:cNvPr>
                <p14:cNvContentPartPr/>
                <p14:nvPr/>
              </p14:nvContentPartPr>
              <p14:xfrm>
                <a:off x="6025253" y="2486760"/>
                <a:ext cx="169200" cy="5400"/>
              </p14:xfrm>
            </p:contentPart>
          </mc:Choice>
          <mc:Fallback>
            <p:pic>
              <p:nvPicPr>
                <p:cNvPr id="65" name="Freihand 64">
                  <a:extLst>
                    <a:ext uri="{FF2B5EF4-FFF2-40B4-BE49-F238E27FC236}">
                      <a16:creationId xmlns:a16="http://schemas.microsoft.com/office/drawing/2014/main" id="{5359C6BF-BA3D-4234-AC2C-DE95F3A9694E}"/>
                    </a:ext>
                  </a:extLst>
                </p:cNvPr>
                <p:cNvPicPr/>
                <p:nvPr/>
              </p:nvPicPr>
              <p:blipFill>
                <a:blip r:embed="rId87"/>
                <a:stretch>
                  <a:fillRect/>
                </a:stretch>
              </p:blipFill>
              <p:spPr>
                <a:xfrm>
                  <a:off x="6020933" y="2482440"/>
                  <a:ext cx="17784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6" name="Freihand 65">
                  <a:extLst>
                    <a:ext uri="{FF2B5EF4-FFF2-40B4-BE49-F238E27FC236}">
                      <a16:creationId xmlns:a16="http://schemas.microsoft.com/office/drawing/2014/main" id="{906D2B50-A6C8-474E-9788-11AA01A8D22E}"/>
                    </a:ext>
                  </a:extLst>
                </p14:cNvPr>
                <p14:cNvContentPartPr/>
                <p14:nvPr/>
              </p14:nvContentPartPr>
              <p14:xfrm>
                <a:off x="6343493" y="2434560"/>
                <a:ext cx="620640" cy="49320"/>
              </p14:xfrm>
            </p:contentPart>
          </mc:Choice>
          <mc:Fallback>
            <p:pic>
              <p:nvPicPr>
                <p:cNvPr id="66" name="Freihand 65">
                  <a:extLst>
                    <a:ext uri="{FF2B5EF4-FFF2-40B4-BE49-F238E27FC236}">
                      <a16:creationId xmlns:a16="http://schemas.microsoft.com/office/drawing/2014/main" id="{906D2B50-A6C8-474E-9788-11AA01A8D22E}"/>
                    </a:ext>
                  </a:extLst>
                </p:cNvPr>
                <p:cNvPicPr/>
                <p:nvPr/>
              </p:nvPicPr>
              <p:blipFill>
                <a:blip r:embed="rId89"/>
                <a:stretch>
                  <a:fillRect/>
                </a:stretch>
              </p:blipFill>
              <p:spPr>
                <a:xfrm>
                  <a:off x="6339173" y="2430240"/>
                  <a:ext cx="62928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7" name="Freihand 66">
                  <a:extLst>
                    <a:ext uri="{FF2B5EF4-FFF2-40B4-BE49-F238E27FC236}">
                      <a16:creationId xmlns:a16="http://schemas.microsoft.com/office/drawing/2014/main" id="{294A5043-C168-4511-9FE5-1458D7F92275}"/>
                    </a:ext>
                  </a:extLst>
                </p14:cNvPr>
                <p14:cNvContentPartPr/>
                <p14:nvPr/>
              </p14:nvContentPartPr>
              <p14:xfrm>
                <a:off x="7060973" y="2485320"/>
                <a:ext cx="106200" cy="360"/>
              </p14:xfrm>
            </p:contentPart>
          </mc:Choice>
          <mc:Fallback>
            <p:pic>
              <p:nvPicPr>
                <p:cNvPr id="67" name="Freihand 66">
                  <a:extLst>
                    <a:ext uri="{FF2B5EF4-FFF2-40B4-BE49-F238E27FC236}">
                      <a16:creationId xmlns:a16="http://schemas.microsoft.com/office/drawing/2014/main" id="{294A5043-C168-4511-9FE5-1458D7F92275}"/>
                    </a:ext>
                  </a:extLst>
                </p:cNvPr>
                <p:cNvPicPr/>
                <p:nvPr/>
              </p:nvPicPr>
              <p:blipFill>
                <a:blip r:embed="rId91"/>
                <a:stretch>
                  <a:fillRect/>
                </a:stretch>
              </p:blipFill>
              <p:spPr>
                <a:xfrm>
                  <a:off x="7056653" y="2481000"/>
                  <a:ext cx="11484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8" name="Freihand 67">
                  <a:extLst>
                    <a:ext uri="{FF2B5EF4-FFF2-40B4-BE49-F238E27FC236}">
                      <a16:creationId xmlns:a16="http://schemas.microsoft.com/office/drawing/2014/main" id="{8401B59E-E38B-4214-8D6B-3B6004DE0BC0}"/>
                    </a:ext>
                  </a:extLst>
                </p14:cNvPr>
                <p14:cNvContentPartPr/>
                <p14:nvPr/>
              </p14:nvContentPartPr>
              <p14:xfrm>
                <a:off x="7153133" y="2474160"/>
                <a:ext cx="51840" cy="11520"/>
              </p14:xfrm>
            </p:contentPart>
          </mc:Choice>
          <mc:Fallback>
            <p:pic>
              <p:nvPicPr>
                <p:cNvPr id="68" name="Freihand 67">
                  <a:extLst>
                    <a:ext uri="{FF2B5EF4-FFF2-40B4-BE49-F238E27FC236}">
                      <a16:creationId xmlns:a16="http://schemas.microsoft.com/office/drawing/2014/main" id="{8401B59E-E38B-4214-8D6B-3B6004DE0BC0}"/>
                    </a:ext>
                  </a:extLst>
                </p:cNvPr>
                <p:cNvPicPr/>
                <p:nvPr/>
              </p:nvPicPr>
              <p:blipFill>
                <a:blip r:embed="rId93"/>
                <a:stretch>
                  <a:fillRect/>
                </a:stretch>
              </p:blipFill>
              <p:spPr>
                <a:xfrm>
                  <a:off x="7148813" y="2469840"/>
                  <a:ext cx="6048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4" name="Freihand 73">
                  <a:extLst>
                    <a:ext uri="{FF2B5EF4-FFF2-40B4-BE49-F238E27FC236}">
                      <a16:creationId xmlns:a16="http://schemas.microsoft.com/office/drawing/2014/main" id="{CD0941F2-086D-4BD9-9A1F-CF35908E095F}"/>
                    </a:ext>
                  </a:extLst>
                </p14:cNvPr>
                <p14:cNvContentPartPr/>
                <p14:nvPr/>
              </p14:nvContentPartPr>
              <p14:xfrm>
                <a:off x="7363733" y="1958640"/>
                <a:ext cx="43200" cy="75960"/>
              </p14:xfrm>
            </p:contentPart>
          </mc:Choice>
          <mc:Fallback>
            <p:pic>
              <p:nvPicPr>
                <p:cNvPr id="74" name="Freihand 73">
                  <a:extLst>
                    <a:ext uri="{FF2B5EF4-FFF2-40B4-BE49-F238E27FC236}">
                      <a16:creationId xmlns:a16="http://schemas.microsoft.com/office/drawing/2014/main" id="{CD0941F2-086D-4BD9-9A1F-CF35908E095F}"/>
                    </a:ext>
                  </a:extLst>
                </p:cNvPr>
                <p:cNvPicPr/>
                <p:nvPr/>
              </p:nvPicPr>
              <p:blipFill>
                <a:blip r:embed="rId95"/>
                <a:stretch>
                  <a:fillRect/>
                </a:stretch>
              </p:blipFill>
              <p:spPr>
                <a:xfrm>
                  <a:off x="7359413" y="1954320"/>
                  <a:ext cx="5184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5" name="Freihand 74">
                  <a:extLst>
                    <a:ext uri="{FF2B5EF4-FFF2-40B4-BE49-F238E27FC236}">
                      <a16:creationId xmlns:a16="http://schemas.microsoft.com/office/drawing/2014/main" id="{D520FDDB-4485-4E3D-AB61-73B841EEC432}"/>
                    </a:ext>
                  </a:extLst>
                </p14:cNvPr>
                <p14:cNvContentPartPr/>
                <p14:nvPr/>
              </p14:nvContentPartPr>
              <p14:xfrm>
                <a:off x="7334213" y="1986360"/>
                <a:ext cx="103680" cy="422640"/>
              </p14:xfrm>
            </p:contentPart>
          </mc:Choice>
          <mc:Fallback>
            <p:pic>
              <p:nvPicPr>
                <p:cNvPr id="75" name="Freihand 74">
                  <a:extLst>
                    <a:ext uri="{FF2B5EF4-FFF2-40B4-BE49-F238E27FC236}">
                      <a16:creationId xmlns:a16="http://schemas.microsoft.com/office/drawing/2014/main" id="{D520FDDB-4485-4E3D-AB61-73B841EEC432}"/>
                    </a:ext>
                  </a:extLst>
                </p:cNvPr>
                <p:cNvPicPr/>
                <p:nvPr/>
              </p:nvPicPr>
              <p:blipFill>
                <a:blip r:embed="rId97"/>
                <a:stretch>
                  <a:fillRect/>
                </a:stretch>
              </p:blipFill>
              <p:spPr>
                <a:xfrm>
                  <a:off x="7329893" y="1982040"/>
                  <a:ext cx="112320" cy="431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8">
            <p14:nvContentPartPr>
              <p14:cNvPr id="77" name="Freihand 76">
                <a:extLst>
                  <a:ext uri="{FF2B5EF4-FFF2-40B4-BE49-F238E27FC236}">
                    <a16:creationId xmlns:a16="http://schemas.microsoft.com/office/drawing/2014/main" id="{2544E011-5F12-47D3-9930-90DE7AEC4278}"/>
                  </a:ext>
                </a:extLst>
              </p14:cNvPr>
              <p14:cNvContentPartPr/>
              <p14:nvPr/>
            </p14:nvContentPartPr>
            <p14:xfrm>
              <a:off x="4519013" y="3495120"/>
              <a:ext cx="162000" cy="329040"/>
            </p14:xfrm>
          </p:contentPart>
        </mc:Choice>
        <mc:Fallback>
          <p:pic>
            <p:nvPicPr>
              <p:cNvPr id="77" name="Freihand 76">
                <a:extLst>
                  <a:ext uri="{FF2B5EF4-FFF2-40B4-BE49-F238E27FC236}">
                    <a16:creationId xmlns:a16="http://schemas.microsoft.com/office/drawing/2014/main" id="{2544E011-5F12-47D3-9930-90DE7AEC4278}"/>
                  </a:ext>
                </a:extLst>
              </p:cNvPr>
              <p:cNvPicPr/>
              <p:nvPr/>
            </p:nvPicPr>
            <p:blipFill>
              <a:blip r:embed="rId99"/>
              <a:stretch>
                <a:fillRect/>
              </a:stretch>
            </p:blipFill>
            <p:spPr>
              <a:xfrm>
                <a:off x="4514693" y="3490800"/>
                <a:ext cx="170640" cy="3376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80" name="Freihand 79">
                <a:extLst>
                  <a:ext uri="{FF2B5EF4-FFF2-40B4-BE49-F238E27FC236}">
                    <a16:creationId xmlns:a16="http://schemas.microsoft.com/office/drawing/2014/main" id="{92B607F0-3321-4F63-8312-2BE62C23D0EA}"/>
                  </a:ext>
                </a:extLst>
              </p14:cNvPr>
              <p14:cNvContentPartPr/>
              <p14:nvPr/>
            </p14:nvContentPartPr>
            <p14:xfrm>
              <a:off x="8199293" y="1233240"/>
              <a:ext cx="10800" cy="3960"/>
            </p14:xfrm>
          </p:contentPart>
        </mc:Choice>
        <mc:Fallback>
          <p:pic>
            <p:nvPicPr>
              <p:cNvPr id="80" name="Freihand 79">
                <a:extLst>
                  <a:ext uri="{FF2B5EF4-FFF2-40B4-BE49-F238E27FC236}">
                    <a16:creationId xmlns:a16="http://schemas.microsoft.com/office/drawing/2014/main" id="{92B607F0-3321-4F63-8312-2BE62C23D0EA}"/>
                  </a:ext>
                </a:extLst>
              </p:cNvPr>
              <p:cNvPicPr/>
              <p:nvPr/>
            </p:nvPicPr>
            <p:blipFill>
              <a:blip r:embed="rId101"/>
              <a:stretch>
                <a:fillRect/>
              </a:stretch>
            </p:blipFill>
            <p:spPr>
              <a:xfrm>
                <a:off x="8194973" y="1228920"/>
                <a:ext cx="1944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81" name="Freihand 80">
                <a:extLst>
                  <a:ext uri="{FF2B5EF4-FFF2-40B4-BE49-F238E27FC236}">
                    <a16:creationId xmlns:a16="http://schemas.microsoft.com/office/drawing/2014/main" id="{1C8CBB08-BDAA-4268-8D34-3A4F4BE6FFA6}"/>
                  </a:ext>
                </a:extLst>
              </p14:cNvPr>
              <p14:cNvContentPartPr/>
              <p14:nvPr/>
            </p14:nvContentPartPr>
            <p14:xfrm>
              <a:off x="6922373" y="2337720"/>
              <a:ext cx="51480" cy="43560"/>
            </p14:xfrm>
          </p:contentPart>
        </mc:Choice>
        <mc:Fallback>
          <p:pic>
            <p:nvPicPr>
              <p:cNvPr id="81" name="Freihand 80">
                <a:extLst>
                  <a:ext uri="{FF2B5EF4-FFF2-40B4-BE49-F238E27FC236}">
                    <a16:creationId xmlns:a16="http://schemas.microsoft.com/office/drawing/2014/main" id="{1C8CBB08-BDAA-4268-8D34-3A4F4BE6FFA6}"/>
                  </a:ext>
                </a:extLst>
              </p:cNvPr>
              <p:cNvPicPr/>
              <p:nvPr/>
            </p:nvPicPr>
            <p:blipFill>
              <a:blip r:embed="rId103"/>
              <a:stretch>
                <a:fillRect/>
              </a:stretch>
            </p:blipFill>
            <p:spPr>
              <a:xfrm>
                <a:off x="6918053" y="2333400"/>
                <a:ext cx="60120" cy="52200"/>
              </a:xfrm>
              <a:prstGeom prst="rect">
                <a:avLst/>
              </a:prstGeom>
            </p:spPr>
          </p:pic>
        </mc:Fallback>
      </mc:AlternateContent>
      <p:grpSp>
        <p:nvGrpSpPr>
          <p:cNvPr id="86" name="Gruppieren 85">
            <a:extLst>
              <a:ext uri="{FF2B5EF4-FFF2-40B4-BE49-F238E27FC236}">
                <a16:creationId xmlns:a16="http://schemas.microsoft.com/office/drawing/2014/main" id="{DD878C70-6E27-4FEF-8F85-298DF442E5F7}"/>
              </a:ext>
            </a:extLst>
          </p:cNvPr>
          <p:cNvGrpSpPr/>
          <p:nvPr/>
        </p:nvGrpSpPr>
        <p:grpSpPr>
          <a:xfrm>
            <a:off x="7666853" y="1422960"/>
            <a:ext cx="400680" cy="668520"/>
            <a:chOff x="7666853" y="1422960"/>
            <a:chExt cx="400680" cy="668520"/>
          </a:xfrm>
        </p:grpSpPr>
        <mc:AlternateContent xmlns:mc="http://schemas.openxmlformats.org/markup-compatibility/2006">
          <mc:Choice xmlns:p14="http://schemas.microsoft.com/office/powerpoint/2010/main" Requires="p14">
            <p:contentPart p14:bwMode="auto" r:id="rId104">
              <p14:nvContentPartPr>
                <p14:cNvPr id="78" name="Freihand 77">
                  <a:extLst>
                    <a:ext uri="{FF2B5EF4-FFF2-40B4-BE49-F238E27FC236}">
                      <a16:creationId xmlns:a16="http://schemas.microsoft.com/office/drawing/2014/main" id="{FBA681FB-CAC8-47AF-B03A-20F931EBAEDB}"/>
                    </a:ext>
                  </a:extLst>
                </p14:cNvPr>
                <p14:cNvContentPartPr/>
                <p14:nvPr/>
              </p14:nvContentPartPr>
              <p14:xfrm>
                <a:off x="7724093" y="1642200"/>
                <a:ext cx="25920" cy="32760"/>
              </p14:xfrm>
            </p:contentPart>
          </mc:Choice>
          <mc:Fallback>
            <p:pic>
              <p:nvPicPr>
                <p:cNvPr id="78" name="Freihand 77">
                  <a:extLst>
                    <a:ext uri="{FF2B5EF4-FFF2-40B4-BE49-F238E27FC236}">
                      <a16:creationId xmlns:a16="http://schemas.microsoft.com/office/drawing/2014/main" id="{FBA681FB-CAC8-47AF-B03A-20F931EBAEDB}"/>
                    </a:ext>
                  </a:extLst>
                </p:cNvPr>
                <p:cNvPicPr/>
                <p:nvPr/>
              </p:nvPicPr>
              <p:blipFill>
                <a:blip r:embed="rId105"/>
                <a:stretch>
                  <a:fillRect/>
                </a:stretch>
              </p:blipFill>
              <p:spPr>
                <a:xfrm>
                  <a:off x="7719773" y="1637880"/>
                  <a:ext cx="3456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79" name="Freihand 78">
                  <a:extLst>
                    <a:ext uri="{FF2B5EF4-FFF2-40B4-BE49-F238E27FC236}">
                      <a16:creationId xmlns:a16="http://schemas.microsoft.com/office/drawing/2014/main" id="{0A5E856C-111F-49BD-BD61-9629699C38D2}"/>
                    </a:ext>
                  </a:extLst>
                </p14:cNvPr>
                <p14:cNvContentPartPr/>
                <p14:nvPr/>
              </p14:nvContentPartPr>
              <p14:xfrm>
                <a:off x="7964213" y="1422960"/>
                <a:ext cx="35640" cy="28440"/>
              </p14:xfrm>
            </p:contentPart>
          </mc:Choice>
          <mc:Fallback>
            <p:pic>
              <p:nvPicPr>
                <p:cNvPr id="79" name="Freihand 78">
                  <a:extLst>
                    <a:ext uri="{FF2B5EF4-FFF2-40B4-BE49-F238E27FC236}">
                      <a16:creationId xmlns:a16="http://schemas.microsoft.com/office/drawing/2014/main" id="{0A5E856C-111F-49BD-BD61-9629699C38D2}"/>
                    </a:ext>
                  </a:extLst>
                </p:cNvPr>
                <p:cNvPicPr/>
                <p:nvPr/>
              </p:nvPicPr>
              <p:blipFill>
                <a:blip r:embed="rId107"/>
                <a:stretch>
                  <a:fillRect/>
                </a:stretch>
              </p:blipFill>
              <p:spPr>
                <a:xfrm>
                  <a:off x="7959893" y="1418640"/>
                  <a:ext cx="4428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82" name="Freihand 81">
                  <a:extLst>
                    <a:ext uri="{FF2B5EF4-FFF2-40B4-BE49-F238E27FC236}">
                      <a16:creationId xmlns:a16="http://schemas.microsoft.com/office/drawing/2014/main" id="{6A4081E6-EB59-4865-B2C1-EF02484BCB81}"/>
                    </a:ext>
                  </a:extLst>
                </p14:cNvPr>
                <p14:cNvContentPartPr/>
                <p14:nvPr/>
              </p14:nvContentPartPr>
              <p14:xfrm>
                <a:off x="7715093" y="1676040"/>
                <a:ext cx="14400" cy="270360"/>
              </p14:xfrm>
            </p:contentPart>
          </mc:Choice>
          <mc:Fallback>
            <p:pic>
              <p:nvPicPr>
                <p:cNvPr id="82" name="Freihand 81">
                  <a:extLst>
                    <a:ext uri="{FF2B5EF4-FFF2-40B4-BE49-F238E27FC236}">
                      <a16:creationId xmlns:a16="http://schemas.microsoft.com/office/drawing/2014/main" id="{6A4081E6-EB59-4865-B2C1-EF02484BCB81}"/>
                    </a:ext>
                  </a:extLst>
                </p:cNvPr>
                <p:cNvPicPr/>
                <p:nvPr/>
              </p:nvPicPr>
              <p:blipFill>
                <a:blip r:embed="rId109"/>
                <a:stretch>
                  <a:fillRect/>
                </a:stretch>
              </p:blipFill>
              <p:spPr>
                <a:xfrm>
                  <a:off x="7710773" y="1671720"/>
                  <a:ext cx="2304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83" name="Freihand 82">
                  <a:extLst>
                    <a:ext uri="{FF2B5EF4-FFF2-40B4-BE49-F238E27FC236}">
                      <a16:creationId xmlns:a16="http://schemas.microsoft.com/office/drawing/2014/main" id="{D5153A0F-0755-4AB1-9E5F-DE8FC7F6C304}"/>
                    </a:ext>
                  </a:extLst>
                </p14:cNvPr>
                <p14:cNvContentPartPr/>
                <p14:nvPr/>
              </p14:nvContentPartPr>
              <p14:xfrm>
                <a:off x="7666853" y="1911120"/>
                <a:ext cx="142200" cy="180360"/>
              </p14:xfrm>
            </p:contentPart>
          </mc:Choice>
          <mc:Fallback>
            <p:pic>
              <p:nvPicPr>
                <p:cNvPr id="83" name="Freihand 82">
                  <a:extLst>
                    <a:ext uri="{FF2B5EF4-FFF2-40B4-BE49-F238E27FC236}">
                      <a16:creationId xmlns:a16="http://schemas.microsoft.com/office/drawing/2014/main" id="{D5153A0F-0755-4AB1-9E5F-DE8FC7F6C304}"/>
                    </a:ext>
                  </a:extLst>
                </p:cNvPr>
                <p:cNvPicPr/>
                <p:nvPr/>
              </p:nvPicPr>
              <p:blipFill>
                <a:blip r:embed="rId111"/>
                <a:stretch>
                  <a:fillRect/>
                </a:stretch>
              </p:blipFill>
              <p:spPr>
                <a:xfrm>
                  <a:off x="7662533" y="1906800"/>
                  <a:ext cx="15084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84" name="Freihand 83">
                  <a:extLst>
                    <a:ext uri="{FF2B5EF4-FFF2-40B4-BE49-F238E27FC236}">
                      <a16:creationId xmlns:a16="http://schemas.microsoft.com/office/drawing/2014/main" id="{2C378346-5AD4-4709-8DC0-45964E32CA7F}"/>
                    </a:ext>
                  </a:extLst>
                </p14:cNvPr>
                <p14:cNvContentPartPr/>
                <p14:nvPr/>
              </p14:nvContentPartPr>
              <p14:xfrm>
                <a:off x="7986893" y="1458600"/>
                <a:ext cx="7200" cy="225720"/>
              </p14:xfrm>
            </p:contentPart>
          </mc:Choice>
          <mc:Fallback>
            <p:pic>
              <p:nvPicPr>
                <p:cNvPr id="84" name="Freihand 83">
                  <a:extLst>
                    <a:ext uri="{FF2B5EF4-FFF2-40B4-BE49-F238E27FC236}">
                      <a16:creationId xmlns:a16="http://schemas.microsoft.com/office/drawing/2014/main" id="{2C378346-5AD4-4709-8DC0-45964E32CA7F}"/>
                    </a:ext>
                  </a:extLst>
                </p:cNvPr>
                <p:cNvPicPr/>
                <p:nvPr/>
              </p:nvPicPr>
              <p:blipFill>
                <a:blip r:embed="rId113"/>
                <a:stretch>
                  <a:fillRect/>
                </a:stretch>
              </p:blipFill>
              <p:spPr>
                <a:xfrm>
                  <a:off x="7982573" y="1454280"/>
                  <a:ext cx="1584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85" name="Freihand 84">
                  <a:extLst>
                    <a:ext uri="{FF2B5EF4-FFF2-40B4-BE49-F238E27FC236}">
                      <a16:creationId xmlns:a16="http://schemas.microsoft.com/office/drawing/2014/main" id="{967CF780-FE88-418C-9C13-215BE6C507F2}"/>
                    </a:ext>
                  </a:extLst>
                </p14:cNvPr>
                <p14:cNvContentPartPr/>
                <p14:nvPr/>
              </p14:nvContentPartPr>
              <p14:xfrm>
                <a:off x="7946933" y="1682520"/>
                <a:ext cx="120600" cy="138600"/>
              </p14:xfrm>
            </p:contentPart>
          </mc:Choice>
          <mc:Fallback>
            <p:pic>
              <p:nvPicPr>
                <p:cNvPr id="85" name="Freihand 84">
                  <a:extLst>
                    <a:ext uri="{FF2B5EF4-FFF2-40B4-BE49-F238E27FC236}">
                      <a16:creationId xmlns:a16="http://schemas.microsoft.com/office/drawing/2014/main" id="{967CF780-FE88-418C-9C13-215BE6C507F2}"/>
                    </a:ext>
                  </a:extLst>
                </p:cNvPr>
                <p:cNvPicPr/>
                <p:nvPr/>
              </p:nvPicPr>
              <p:blipFill>
                <a:blip r:embed="rId115"/>
                <a:stretch>
                  <a:fillRect/>
                </a:stretch>
              </p:blipFill>
              <p:spPr>
                <a:xfrm>
                  <a:off x="7942613" y="1678200"/>
                  <a:ext cx="129240" cy="147240"/>
                </a:xfrm>
                <a:prstGeom prst="rect">
                  <a:avLst/>
                </a:prstGeom>
              </p:spPr>
            </p:pic>
          </mc:Fallback>
        </mc:AlternateContent>
      </p:grpSp>
      <p:cxnSp>
        <p:nvCxnSpPr>
          <p:cNvPr id="87" name="Gerade Verbindung 42">
            <a:extLst>
              <a:ext uri="{FF2B5EF4-FFF2-40B4-BE49-F238E27FC236}">
                <a16:creationId xmlns:a16="http://schemas.microsoft.com/office/drawing/2014/main" id="{2CC866A7-2EDE-4BC3-AF4F-2144227BCD63}"/>
              </a:ext>
            </a:extLst>
          </p:cNvPr>
          <p:cNvCxnSpPr/>
          <p:nvPr/>
        </p:nvCxnSpPr>
        <p:spPr>
          <a:xfrm flipV="1">
            <a:off x="6767887" y="1238221"/>
            <a:ext cx="1991765" cy="17553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88" name="Textfeld 87">
                <a:extLst>
                  <a:ext uri="{FF2B5EF4-FFF2-40B4-BE49-F238E27FC236}">
                    <a16:creationId xmlns:a16="http://schemas.microsoft.com/office/drawing/2014/main" id="{E388FB9E-49A8-4921-B5D3-1977539AE212}"/>
                  </a:ext>
                </a:extLst>
              </p:cNvPr>
              <p:cNvSpPr txBox="1"/>
              <p:nvPr/>
            </p:nvSpPr>
            <p:spPr>
              <a:xfrm>
                <a:off x="8479611" y="805689"/>
                <a:ext cx="1774332" cy="796693"/>
              </a:xfrm>
              <a:prstGeom prst="rect">
                <a:avLst/>
              </a:prstGeom>
              <a:noFill/>
            </p:spPr>
            <p:txBody>
              <a:bodyPr wrap="none" rtlCol="0">
                <a:spAutoFit/>
              </a:bodyPr>
              <a:lstStyle/>
              <a:p>
                <a:r>
                  <a:rPr lang="de-DE" sz="2177" b="1" dirty="0"/>
                  <a:t>LM(</a:t>
                </a:r>
                <a14:m>
                  <m:oMath xmlns:m="http://schemas.openxmlformats.org/officeDocument/2006/math">
                    <m:r>
                      <a:rPr lang="de-DE" sz="2400" i="1" dirty="0">
                        <a:latin typeface="Cambria Math" panose="02040503050406030204" pitchFamily="18" charset="0"/>
                        <a:cs typeface="Arial" panose="020B0604020202020204" pitchFamily="34" charset="0"/>
                      </a:rPr>
                      <m:t>𝑀</m:t>
                    </m:r>
                  </m:oMath>
                </a14:m>
                <a:r>
                  <a:rPr lang="de-DE" sz="2400" b="1" dirty="0"/>
                  <a:t> + </a:t>
                </a:r>
                <a:r>
                  <a:rPr lang="el-GR" sz="2400" b="1" dirty="0">
                    <a:latin typeface="Arial" panose="020B0604020202020204" pitchFamily="34" charset="0"/>
                    <a:cs typeface="Arial" panose="020B0604020202020204" pitchFamily="34" charset="0"/>
                  </a:rPr>
                  <a:t>Δ</a:t>
                </a:r>
                <a:r>
                  <a:rPr lang="de-DE" sz="2400" b="1" dirty="0">
                    <a:latin typeface="Arial" panose="020B0604020202020204" pitchFamily="34" charset="0"/>
                    <a:cs typeface="Arial" panose="020B0604020202020204" pitchFamily="34" charset="0"/>
                  </a:rPr>
                  <a:t>M)</a:t>
                </a:r>
                <a:endParaRPr lang="de-DE" sz="2400" b="1" dirty="0"/>
              </a:p>
              <a:p>
                <a:endParaRPr lang="de-DE" sz="2177" b="1" dirty="0"/>
              </a:p>
            </p:txBody>
          </p:sp>
        </mc:Choice>
        <mc:Fallback>
          <p:sp>
            <p:nvSpPr>
              <p:cNvPr id="88" name="Textfeld 87">
                <a:extLst>
                  <a:ext uri="{FF2B5EF4-FFF2-40B4-BE49-F238E27FC236}">
                    <a16:creationId xmlns:a16="http://schemas.microsoft.com/office/drawing/2014/main" id="{E388FB9E-49A8-4921-B5D3-1977539AE212}"/>
                  </a:ext>
                </a:extLst>
              </p:cNvPr>
              <p:cNvSpPr txBox="1">
                <a:spLocks noRot="1" noChangeAspect="1" noMove="1" noResize="1" noEditPoints="1" noAdjustHandles="1" noChangeArrowheads="1" noChangeShapeType="1" noTextEdit="1"/>
              </p:cNvSpPr>
              <p:nvPr/>
            </p:nvSpPr>
            <p:spPr>
              <a:xfrm>
                <a:off x="8479611" y="805689"/>
                <a:ext cx="1774332" cy="796693"/>
              </a:xfrm>
              <a:prstGeom prst="rect">
                <a:avLst/>
              </a:prstGeom>
              <a:blipFill>
                <a:blip r:embed="rId116"/>
                <a:stretch>
                  <a:fillRect l="-4124" t="-6870" r="-4467"/>
                </a:stretch>
              </a:blipFill>
            </p:spPr>
            <p:txBody>
              <a:bodyPr/>
              <a:lstStyle/>
              <a:p>
                <a:r>
                  <a:rPr lang="de-DE">
                    <a:noFill/>
                  </a:rPr>
                  <a:t> </a:t>
                </a:r>
              </a:p>
            </p:txBody>
          </p:sp>
        </mc:Fallback>
      </mc:AlternateContent>
      <mc:AlternateContent xmlns:mc="http://schemas.openxmlformats.org/markup-compatibility/2006">
        <mc:Choice xmlns:p14="http://schemas.microsoft.com/office/powerpoint/2010/main" Requires="p14">
          <p:contentPart p14:bwMode="auto" r:id="rId117">
            <p14:nvContentPartPr>
              <p14:cNvPr id="89" name="Freihand 88">
                <a:extLst>
                  <a:ext uri="{FF2B5EF4-FFF2-40B4-BE49-F238E27FC236}">
                    <a16:creationId xmlns:a16="http://schemas.microsoft.com/office/drawing/2014/main" id="{C8CCED71-AE81-4E29-8CCD-7EFF0147203B}"/>
                  </a:ext>
                </a:extLst>
              </p14:cNvPr>
              <p14:cNvContentPartPr/>
              <p14:nvPr/>
            </p14:nvContentPartPr>
            <p14:xfrm>
              <a:off x="10156973" y="2269320"/>
              <a:ext cx="360" cy="360"/>
            </p14:xfrm>
          </p:contentPart>
        </mc:Choice>
        <mc:Fallback>
          <p:pic>
            <p:nvPicPr>
              <p:cNvPr id="89" name="Freihand 88">
                <a:extLst>
                  <a:ext uri="{FF2B5EF4-FFF2-40B4-BE49-F238E27FC236}">
                    <a16:creationId xmlns:a16="http://schemas.microsoft.com/office/drawing/2014/main" id="{C8CCED71-AE81-4E29-8CCD-7EFF0147203B}"/>
                  </a:ext>
                </a:extLst>
              </p:cNvPr>
              <p:cNvPicPr/>
              <p:nvPr/>
            </p:nvPicPr>
            <p:blipFill>
              <a:blip r:embed="rId29"/>
              <a:stretch>
                <a:fillRect/>
              </a:stretch>
            </p:blipFill>
            <p:spPr>
              <a:xfrm>
                <a:off x="10152653" y="22650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90" name="Freihand 89">
                <a:extLst>
                  <a:ext uri="{FF2B5EF4-FFF2-40B4-BE49-F238E27FC236}">
                    <a16:creationId xmlns:a16="http://schemas.microsoft.com/office/drawing/2014/main" id="{6CD0D767-B631-4933-9A65-B5EA152442E6}"/>
                  </a:ext>
                </a:extLst>
              </p14:cNvPr>
              <p14:cNvContentPartPr/>
              <p14:nvPr/>
            </p14:nvContentPartPr>
            <p14:xfrm>
              <a:off x="2764013" y="4728840"/>
              <a:ext cx="651960" cy="300960"/>
            </p14:xfrm>
          </p:contentPart>
        </mc:Choice>
        <mc:Fallback>
          <p:pic>
            <p:nvPicPr>
              <p:cNvPr id="90" name="Freihand 89">
                <a:extLst>
                  <a:ext uri="{FF2B5EF4-FFF2-40B4-BE49-F238E27FC236}">
                    <a16:creationId xmlns:a16="http://schemas.microsoft.com/office/drawing/2014/main" id="{6CD0D767-B631-4933-9A65-B5EA152442E6}"/>
                  </a:ext>
                </a:extLst>
              </p:cNvPr>
              <p:cNvPicPr/>
              <p:nvPr/>
            </p:nvPicPr>
            <p:blipFill>
              <a:blip r:embed="rId119"/>
              <a:stretch>
                <a:fillRect/>
              </a:stretch>
            </p:blipFill>
            <p:spPr>
              <a:xfrm>
                <a:off x="2759693" y="4724520"/>
                <a:ext cx="660600" cy="309600"/>
              </a:xfrm>
              <a:prstGeom prst="rect">
                <a:avLst/>
              </a:prstGeom>
            </p:spPr>
          </p:pic>
        </mc:Fallback>
      </mc:AlternateContent>
      <p:grpSp>
        <p:nvGrpSpPr>
          <p:cNvPr id="114" name="Gruppieren 113">
            <a:extLst>
              <a:ext uri="{FF2B5EF4-FFF2-40B4-BE49-F238E27FC236}">
                <a16:creationId xmlns:a16="http://schemas.microsoft.com/office/drawing/2014/main" id="{C5C8E2A4-B618-4DB1-8EC4-9DD52CA2D000}"/>
              </a:ext>
            </a:extLst>
          </p:cNvPr>
          <p:cNvGrpSpPr/>
          <p:nvPr/>
        </p:nvGrpSpPr>
        <p:grpSpPr>
          <a:xfrm>
            <a:off x="3648173" y="4656840"/>
            <a:ext cx="1005480" cy="261000"/>
            <a:chOff x="3648173" y="4656840"/>
            <a:chExt cx="1005480" cy="261000"/>
          </a:xfrm>
        </p:grpSpPr>
        <mc:AlternateContent xmlns:mc="http://schemas.openxmlformats.org/markup-compatibility/2006">
          <mc:Choice xmlns:p14="http://schemas.microsoft.com/office/powerpoint/2010/main" Requires="p14">
            <p:contentPart p14:bwMode="auto" r:id="rId120">
              <p14:nvContentPartPr>
                <p14:cNvPr id="91" name="Freihand 90">
                  <a:extLst>
                    <a:ext uri="{FF2B5EF4-FFF2-40B4-BE49-F238E27FC236}">
                      <a16:creationId xmlns:a16="http://schemas.microsoft.com/office/drawing/2014/main" id="{CEE36BCB-AAA0-42FE-8370-F1DB84108CCB}"/>
                    </a:ext>
                  </a:extLst>
                </p14:cNvPr>
                <p14:cNvContentPartPr/>
                <p14:nvPr/>
              </p14:nvContentPartPr>
              <p14:xfrm>
                <a:off x="3648173" y="4790400"/>
                <a:ext cx="111960" cy="127440"/>
              </p14:xfrm>
            </p:contentPart>
          </mc:Choice>
          <mc:Fallback>
            <p:pic>
              <p:nvPicPr>
                <p:cNvPr id="91" name="Freihand 90">
                  <a:extLst>
                    <a:ext uri="{FF2B5EF4-FFF2-40B4-BE49-F238E27FC236}">
                      <a16:creationId xmlns:a16="http://schemas.microsoft.com/office/drawing/2014/main" id="{CEE36BCB-AAA0-42FE-8370-F1DB84108CCB}"/>
                    </a:ext>
                  </a:extLst>
                </p:cNvPr>
                <p:cNvPicPr/>
                <p:nvPr/>
              </p:nvPicPr>
              <p:blipFill>
                <a:blip r:embed="rId121"/>
                <a:stretch>
                  <a:fillRect/>
                </a:stretch>
              </p:blipFill>
              <p:spPr>
                <a:xfrm>
                  <a:off x="3643853" y="4786080"/>
                  <a:ext cx="12060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92" name="Freihand 91">
                  <a:extLst>
                    <a:ext uri="{FF2B5EF4-FFF2-40B4-BE49-F238E27FC236}">
                      <a16:creationId xmlns:a16="http://schemas.microsoft.com/office/drawing/2014/main" id="{1E2CEAD2-740D-4DAC-9943-EDF868120766}"/>
                    </a:ext>
                  </a:extLst>
                </p14:cNvPr>
                <p14:cNvContentPartPr/>
                <p14:nvPr/>
              </p14:nvContentPartPr>
              <p14:xfrm>
                <a:off x="3801533" y="4801920"/>
                <a:ext cx="119160" cy="109080"/>
              </p14:xfrm>
            </p:contentPart>
          </mc:Choice>
          <mc:Fallback>
            <p:pic>
              <p:nvPicPr>
                <p:cNvPr id="92" name="Freihand 91">
                  <a:extLst>
                    <a:ext uri="{FF2B5EF4-FFF2-40B4-BE49-F238E27FC236}">
                      <a16:creationId xmlns:a16="http://schemas.microsoft.com/office/drawing/2014/main" id="{1E2CEAD2-740D-4DAC-9943-EDF868120766}"/>
                    </a:ext>
                  </a:extLst>
                </p:cNvPr>
                <p:cNvPicPr/>
                <p:nvPr/>
              </p:nvPicPr>
              <p:blipFill>
                <a:blip r:embed="rId123"/>
                <a:stretch>
                  <a:fillRect/>
                </a:stretch>
              </p:blipFill>
              <p:spPr>
                <a:xfrm>
                  <a:off x="3797213" y="4797600"/>
                  <a:ext cx="1278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93" name="Freihand 92">
                  <a:extLst>
                    <a:ext uri="{FF2B5EF4-FFF2-40B4-BE49-F238E27FC236}">
                      <a16:creationId xmlns:a16="http://schemas.microsoft.com/office/drawing/2014/main" id="{E6FDA706-5245-4DDC-AB3C-BC296D93364A}"/>
                    </a:ext>
                  </a:extLst>
                </p14:cNvPr>
                <p14:cNvContentPartPr/>
                <p14:nvPr/>
              </p14:nvContentPartPr>
              <p14:xfrm>
                <a:off x="3951293" y="4801200"/>
                <a:ext cx="79560" cy="109440"/>
              </p14:xfrm>
            </p:contentPart>
          </mc:Choice>
          <mc:Fallback>
            <p:pic>
              <p:nvPicPr>
                <p:cNvPr id="93" name="Freihand 92">
                  <a:extLst>
                    <a:ext uri="{FF2B5EF4-FFF2-40B4-BE49-F238E27FC236}">
                      <a16:creationId xmlns:a16="http://schemas.microsoft.com/office/drawing/2014/main" id="{E6FDA706-5245-4DDC-AB3C-BC296D93364A}"/>
                    </a:ext>
                  </a:extLst>
                </p:cNvPr>
                <p:cNvPicPr/>
                <p:nvPr/>
              </p:nvPicPr>
              <p:blipFill>
                <a:blip r:embed="rId125"/>
                <a:stretch>
                  <a:fillRect/>
                </a:stretch>
              </p:blipFill>
              <p:spPr>
                <a:xfrm>
                  <a:off x="3946973" y="4796880"/>
                  <a:ext cx="8820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94" name="Freihand 93">
                  <a:extLst>
                    <a:ext uri="{FF2B5EF4-FFF2-40B4-BE49-F238E27FC236}">
                      <a16:creationId xmlns:a16="http://schemas.microsoft.com/office/drawing/2014/main" id="{AFF04052-0214-4F80-90A2-7823955939CC}"/>
                    </a:ext>
                  </a:extLst>
                </p14:cNvPr>
                <p14:cNvContentPartPr/>
                <p14:nvPr/>
              </p14:nvContentPartPr>
              <p14:xfrm>
                <a:off x="4074053" y="4703280"/>
                <a:ext cx="147960" cy="166680"/>
              </p14:xfrm>
            </p:contentPart>
          </mc:Choice>
          <mc:Fallback>
            <p:pic>
              <p:nvPicPr>
                <p:cNvPr id="94" name="Freihand 93">
                  <a:extLst>
                    <a:ext uri="{FF2B5EF4-FFF2-40B4-BE49-F238E27FC236}">
                      <a16:creationId xmlns:a16="http://schemas.microsoft.com/office/drawing/2014/main" id="{AFF04052-0214-4F80-90A2-7823955939CC}"/>
                    </a:ext>
                  </a:extLst>
                </p:cNvPr>
                <p:cNvPicPr/>
                <p:nvPr/>
              </p:nvPicPr>
              <p:blipFill>
                <a:blip r:embed="rId127"/>
                <a:stretch>
                  <a:fillRect/>
                </a:stretch>
              </p:blipFill>
              <p:spPr>
                <a:xfrm>
                  <a:off x="4069733" y="4698960"/>
                  <a:ext cx="1566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95" name="Freihand 94">
                  <a:extLst>
                    <a:ext uri="{FF2B5EF4-FFF2-40B4-BE49-F238E27FC236}">
                      <a16:creationId xmlns:a16="http://schemas.microsoft.com/office/drawing/2014/main" id="{B6EEF918-6FC6-4B62-A9A2-37BAD9419DB4}"/>
                    </a:ext>
                  </a:extLst>
                </p14:cNvPr>
                <p14:cNvContentPartPr/>
                <p14:nvPr/>
              </p14:nvContentPartPr>
              <p14:xfrm>
                <a:off x="4267013" y="4778880"/>
                <a:ext cx="30600" cy="95760"/>
              </p14:xfrm>
            </p:contentPart>
          </mc:Choice>
          <mc:Fallback>
            <p:pic>
              <p:nvPicPr>
                <p:cNvPr id="95" name="Freihand 94">
                  <a:extLst>
                    <a:ext uri="{FF2B5EF4-FFF2-40B4-BE49-F238E27FC236}">
                      <a16:creationId xmlns:a16="http://schemas.microsoft.com/office/drawing/2014/main" id="{B6EEF918-6FC6-4B62-A9A2-37BAD9419DB4}"/>
                    </a:ext>
                  </a:extLst>
                </p:cNvPr>
                <p:cNvPicPr/>
                <p:nvPr/>
              </p:nvPicPr>
              <p:blipFill>
                <a:blip r:embed="rId129"/>
                <a:stretch>
                  <a:fillRect/>
                </a:stretch>
              </p:blipFill>
              <p:spPr>
                <a:xfrm>
                  <a:off x="4262693" y="4774560"/>
                  <a:ext cx="392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96" name="Freihand 95">
                  <a:extLst>
                    <a:ext uri="{FF2B5EF4-FFF2-40B4-BE49-F238E27FC236}">
                      <a16:creationId xmlns:a16="http://schemas.microsoft.com/office/drawing/2014/main" id="{00B200EB-7D83-4AE4-B05C-95F9D09C0CE7}"/>
                    </a:ext>
                  </a:extLst>
                </p14:cNvPr>
                <p14:cNvContentPartPr/>
                <p14:nvPr/>
              </p14:nvContentPartPr>
              <p14:xfrm>
                <a:off x="4330733" y="4671240"/>
                <a:ext cx="90000" cy="195120"/>
              </p14:xfrm>
            </p:contentPart>
          </mc:Choice>
          <mc:Fallback>
            <p:pic>
              <p:nvPicPr>
                <p:cNvPr id="96" name="Freihand 95">
                  <a:extLst>
                    <a:ext uri="{FF2B5EF4-FFF2-40B4-BE49-F238E27FC236}">
                      <a16:creationId xmlns:a16="http://schemas.microsoft.com/office/drawing/2014/main" id="{00B200EB-7D83-4AE4-B05C-95F9D09C0CE7}"/>
                    </a:ext>
                  </a:extLst>
                </p:cNvPr>
                <p:cNvPicPr/>
                <p:nvPr/>
              </p:nvPicPr>
              <p:blipFill>
                <a:blip r:embed="rId131"/>
                <a:stretch>
                  <a:fillRect/>
                </a:stretch>
              </p:blipFill>
              <p:spPr>
                <a:xfrm>
                  <a:off x="4326413" y="4666920"/>
                  <a:ext cx="9864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97" name="Freihand 96">
                  <a:extLst>
                    <a:ext uri="{FF2B5EF4-FFF2-40B4-BE49-F238E27FC236}">
                      <a16:creationId xmlns:a16="http://schemas.microsoft.com/office/drawing/2014/main" id="{7F1150E8-BF02-4C8A-BA62-744ED466BD99}"/>
                    </a:ext>
                  </a:extLst>
                </p14:cNvPr>
                <p14:cNvContentPartPr/>
                <p14:nvPr/>
              </p14:nvContentPartPr>
              <p14:xfrm>
                <a:off x="4459613" y="4664760"/>
                <a:ext cx="99000" cy="233640"/>
              </p14:xfrm>
            </p:contentPart>
          </mc:Choice>
          <mc:Fallback>
            <p:pic>
              <p:nvPicPr>
                <p:cNvPr id="97" name="Freihand 96">
                  <a:extLst>
                    <a:ext uri="{FF2B5EF4-FFF2-40B4-BE49-F238E27FC236}">
                      <a16:creationId xmlns:a16="http://schemas.microsoft.com/office/drawing/2014/main" id="{7F1150E8-BF02-4C8A-BA62-744ED466BD99}"/>
                    </a:ext>
                  </a:extLst>
                </p:cNvPr>
                <p:cNvPicPr/>
                <p:nvPr/>
              </p:nvPicPr>
              <p:blipFill>
                <a:blip r:embed="rId133"/>
                <a:stretch>
                  <a:fillRect/>
                </a:stretch>
              </p:blipFill>
              <p:spPr>
                <a:xfrm>
                  <a:off x="4455293" y="4660440"/>
                  <a:ext cx="10764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98" name="Freihand 97">
                  <a:extLst>
                    <a:ext uri="{FF2B5EF4-FFF2-40B4-BE49-F238E27FC236}">
                      <a16:creationId xmlns:a16="http://schemas.microsoft.com/office/drawing/2014/main" id="{57E16920-404D-4C1A-A1CA-26ABDA93912B}"/>
                    </a:ext>
                  </a:extLst>
                </p14:cNvPr>
                <p14:cNvContentPartPr/>
                <p14:nvPr/>
              </p14:nvContentPartPr>
              <p14:xfrm>
                <a:off x="4580573" y="4656840"/>
                <a:ext cx="73080" cy="185040"/>
              </p14:xfrm>
            </p:contentPart>
          </mc:Choice>
          <mc:Fallback>
            <p:pic>
              <p:nvPicPr>
                <p:cNvPr id="98" name="Freihand 97">
                  <a:extLst>
                    <a:ext uri="{FF2B5EF4-FFF2-40B4-BE49-F238E27FC236}">
                      <a16:creationId xmlns:a16="http://schemas.microsoft.com/office/drawing/2014/main" id="{57E16920-404D-4C1A-A1CA-26ABDA93912B}"/>
                    </a:ext>
                  </a:extLst>
                </p:cNvPr>
                <p:cNvPicPr/>
                <p:nvPr/>
              </p:nvPicPr>
              <p:blipFill>
                <a:blip r:embed="rId135"/>
                <a:stretch>
                  <a:fillRect/>
                </a:stretch>
              </p:blipFill>
              <p:spPr>
                <a:xfrm>
                  <a:off x="4576253" y="4652520"/>
                  <a:ext cx="81720" cy="193680"/>
                </a:xfrm>
                <a:prstGeom prst="rect">
                  <a:avLst/>
                </a:prstGeom>
              </p:spPr>
            </p:pic>
          </mc:Fallback>
        </mc:AlternateContent>
      </p:grpSp>
      <p:grpSp>
        <p:nvGrpSpPr>
          <p:cNvPr id="113" name="Gruppieren 112">
            <a:extLst>
              <a:ext uri="{FF2B5EF4-FFF2-40B4-BE49-F238E27FC236}">
                <a16:creationId xmlns:a16="http://schemas.microsoft.com/office/drawing/2014/main" id="{FEC89199-E206-40A3-B395-78BEC171735C}"/>
              </a:ext>
            </a:extLst>
          </p:cNvPr>
          <p:cNvGrpSpPr/>
          <p:nvPr/>
        </p:nvGrpSpPr>
        <p:grpSpPr>
          <a:xfrm>
            <a:off x="4912853" y="4543800"/>
            <a:ext cx="1849320" cy="285480"/>
            <a:chOff x="4912853" y="4543800"/>
            <a:chExt cx="1849320" cy="285480"/>
          </a:xfrm>
        </p:grpSpPr>
        <mc:AlternateContent xmlns:mc="http://schemas.openxmlformats.org/markup-compatibility/2006">
          <mc:Choice xmlns:p14="http://schemas.microsoft.com/office/powerpoint/2010/main" Requires="p14">
            <p:contentPart p14:bwMode="auto" r:id="rId136">
              <p14:nvContentPartPr>
                <p14:cNvPr id="99" name="Freihand 98">
                  <a:extLst>
                    <a:ext uri="{FF2B5EF4-FFF2-40B4-BE49-F238E27FC236}">
                      <a16:creationId xmlns:a16="http://schemas.microsoft.com/office/drawing/2014/main" id="{0F3FEF55-5A83-439E-9E74-C1E00E179F0A}"/>
                    </a:ext>
                  </a:extLst>
                </p14:cNvPr>
                <p14:cNvContentPartPr/>
                <p14:nvPr/>
              </p14:nvContentPartPr>
              <p14:xfrm>
                <a:off x="4912853" y="4675920"/>
                <a:ext cx="356040" cy="153360"/>
              </p14:xfrm>
            </p:contentPart>
          </mc:Choice>
          <mc:Fallback>
            <p:pic>
              <p:nvPicPr>
                <p:cNvPr id="99" name="Freihand 98">
                  <a:extLst>
                    <a:ext uri="{FF2B5EF4-FFF2-40B4-BE49-F238E27FC236}">
                      <a16:creationId xmlns:a16="http://schemas.microsoft.com/office/drawing/2014/main" id="{0F3FEF55-5A83-439E-9E74-C1E00E179F0A}"/>
                    </a:ext>
                  </a:extLst>
                </p:cNvPr>
                <p:cNvPicPr/>
                <p:nvPr/>
              </p:nvPicPr>
              <p:blipFill>
                <a:blip r:embed="rId137"/>
                <a:stretch>
                  <a:fillRect/>
                </a:stretch>
              </p:blipFill>
              <p:spPr>
                <a:xfrm>
                  <a:off x="4908533" y="4671600"/>
                  <a:ext cx="36468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00" name="Freihand 99">
                  <a:extLst>
                    <a:ext uri="{FF2B5EF4-FFF2-40B4-BE49-F238E27FC236}">
                      <a16:creationId xmlns:a16="http://schemas.microsoft.com/office/drawing/2014/main" id="{30559F6F-29F5-48B3-A782-945B31207D85}"/>
                    </a:ext>
                  </a:extLst>
                </p14:cNvPr>
                <p14:cNvContentPartPr/>
                <p14:nvPr/>
              </p14:nvContentPartPr>
              <p14:xfrm>
                <a:off x="5236133" y="4599600"/>
                <a:ext cx="222120" cy="159480"/>
              </p14:xfrm>
            </p:contentPart>
          </mc:Choice>
          <mc:Fallback>
            <p:pic>
              <p:nvPicPr>
                <p:cNvPr id="100" name="Freihand 99">
                  <a:extLst>
                    <a:ext uri="{FF2B5EF4-FFF2-40B4-BE49-F238E27FC236}">
                      <a16:creationId xmlns:a16="http://schemas.microsoft.com/office/drawing/2014/main" id="{30559F6F-29F5-48B3-A782-945B31207D85}"/>
                    </a:ext>
                  </a:extLst>
                </p:cNvPr>
                <p:cNvPicPr/>
                <p:nvPr/>
              </p:nvPicPr>
              <p:blipFill>
                <a:blip r:embed="rId139"/>
                <a:stretch>
                  <a:fillRect/>
                </a:stretch>
              </p:blipFill>
              <p:spPr>
                <a:xfrm>
                  <a:off x="5231813" y="4595280"/>
                  <a:ext cx="2307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01" name="Freihand 100">
                  <a:extLst>
                    <a:ext uri="{FF2B5EF4-FFF2-40B4-BE49-F238E27FC236}">
                      <a16:creationId xmlns:a16="http://schemas.microsoft.com/office/drawing/2014/main" id="{7677397F-37A5-40A1-9F3E-C59B86D691F4}"/>
                    </a:ext>
                  </a:extLst>
                </p14:cNvPr>
                <p14:cNvContentPartPr/>
                <p14:nvPr/>
              </p14:nvContentPartPr>
              <p14:xfrm>
                <a:off x="5456813" y="4621200"/>
                <a:ext cx="228240" cy="202320"/>
              </p14:xfrm>
            </p:contentPart>
          </mc:Choice>
          <mc:Fallback>
            <p:pic>
              <p:nvPicPr>
                <p:cNvPr id="101" name="Freihand 100">
                  <a:extLst>
                    <a:ext uri="{FF2B5EF4-FFF2-40B4-BE49-F238E27FC236}">
                      <a16:creationId xmlns:a16="http://schemas.microsoft.com/office/drawing/2014/main" id="{7677397F-37A5-40A1-9F3E-C59B86D691F4}"/>
                    </a:ext>
                  </a:extLst>
                </p:cNvPr>
                <p:cNvPicPr/>
                <p:nvPr/>
              </p:nvPicPr>
              <p:blipFill>
                <a:blip r:embed="rId141"/>
                <a:stretch>
                  <a:fillRect/>
                </a:stretch>
              </p:blipFill>
              <p:spPr>
                <a:xfrm>
                  <a:off x="5452493" y="4616880"/>
                  <a:ext cx="23688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02" name="Freihand 101">
                  <a:extLst>
                    <a:ext uri="{FF2B5EF4-FFF2-40B4-BE49-F238E27FC236}">
                      <a16:creationId xmlns:a16="http://schemas.microsoft.com/office/drawing/2014/main" id="{8384FBF4-B0A3-4A7D-935A-447566CE8FEF}"/>
                    </a:ext>
                  </a:extLst>
                </p14:cNvPr>
                <p14:cNvContentPartPr/>
                <p14:nvPr/>
              </p14:nvContentPartPr>
              <p14:xfrm>
                <a:off x="5678213" y="4630920"/>
                <a:ext cx="156960" cy="168840"/>
              </p14:xfrm>
            </p:contentPart>
          </mc:Choice>
          <mc:Fallback>
            <p:pic>
              <p:nvPicPr>
                <p:cNvPr id="102" name="Freihand 101">
                  <a:extLst>
                    <a:ext uri="{FF2B5EF4-FFF2-40B4-BE49-F238E27FC236}">
                      <a16:creationId xmlns:a16="http://schemas.microsoft.com/office/drawing/2014/main" id="{8384FBF4-B0A3-4A7D-935A-447566CE8FEF}"/>
                    </a:ext>
                  </a:extLst>
                </p:cNvPr>
                <p:cNvPicPr/>
                <p:nvPr/>
              </p:nvPicPr>
              <p:blipFill>
                <a:blip r:embed="rId143"/>
                <a:stretch>
                  <a:fillRect/>
                </a:stretch>
              </p:blipFill>
              <p:spPr>
                <a:xfrm>
                  <a:off x="5673893" y="4626600"/>
                  <a:ext cx="16560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03" name="Freihand 102">
                  <a:extLst>
                    <a:ext uri="{FF2B5EF4-FFF2-40B4-BE49-F238E27FC236}">
                      <a16:creationId xmlns:a16="http://schemas.microsoft.com/office/drawing/2014/main" id="{D6BBA67A-925B-4452-B5AF-A45B3B9CD203}"/>
                    </a:ext>
                  </a:extLst>
                </p14:cNvPr>
                <p14:cNvContentPartPr/>
                <p14:nvPr/>
              </p14:nvContentPartPr>
              <p14:xfrm>
                <a:off x="5921933" y="4700760"/>
                <a:ext cx="182520" cy="25560"/>
              </p14:xfrm>
            </p:contentPart>
          </mc:Choice>
          <mc:Fallback>
            <p:pic>
              <p:nvPicPr>
                <p:cNvPr id="103" name="Freihand 102">
                  <a:extLst>
                    <a:ext uri="{FF2B5EF4-FFF2-40B4-BE49-F238E27FC236}">
                      <a16:creationId xmlns:a16="http://schemas.microsoft.com/office/drawing/2014/main" id="{D6BBA67A-925B-4452-B5AF-A45B3B9CD203}"/>
                    </a:ext>
                  </a:extLst>
                </p:cNvPr>
                <p:cNvPicPr/>
                <p:nvPr/>
              </p:nvPicPr>
              <p:blipFill>
                <a:blip r:embed="rId145"/>
                <a:stretch>
                  <a:fillRect/>
                </a:stretch>
              </p:blipFill>
              <p:spPr>
                <a:xfrm>
                  <a:off x="5917613" y="4696440"/>
                  <a:ext cx="19116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04" name="Freihand 103">
                  <a:extLst>
                    <a:ext uri="{FF2B5EF4-FFF2-40B4-BE49-F238E27FC236}">
                      <a16:creationId xmlns:a16="http://schemas.microsoft.com/office/drawing/2014/main" id="{9718B4DA-0035-4265-A433-36561FF4F851}"/>
                    </a:ext>
                  </a:extLst>
                </p14:cNvPr>
                <p14:cNvContentPartPr/>
                <p14:nvPr/>
              </p14:nvContentPartPr>
              <p14:xfrm>
                <a:off x="6181133" y="4543800"/>
                <a:ext cx="187560" cy="225360"/>
              </p14:xfrm>
            </p:contentPart>
          </mc:Choice>
          <mc:Fallback>
            <p:pic>
              <p:nvPicPr>
                <p:cNvPr id="104" name="Freihand 103">
                  <a:extLst>
                    <a:ext uri="{FF2B5EF4-FFF2-40B4-BE49-F238E27FC236}">
                      <a16:creationId xmlns:a16="http://schemas.microsoft.com/office/drawing/2014/main" id="{9718B4DA-0035-4265-A433-36561FF4F851}"/>
                    </a:ext>
                  </a:extLst>
                </p:cNvPr>
                <p:cNvPicPr/>
                <p:nvPr/>
              </p:nvPicPr>
              <p:blipFill>
                <a:blip r:embed="rId147"/>
                <a:stretch>
                  <a:fillRect/>
                </a:stretch>
              </p:blipFill>
              <p:spPr>
                <a:xfrm>
                  <a:off x="6176813" y="4539480"/>
                  <a:ext cx="19620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05" name="Freihand 104">
                  <a:extLst>
                    <a:ext uri="{FF2B5EF4-FFF2-40B4-BE49-F238E27FC236}">
                      <a16:creationId xmlns:a16="http://schemas.microsoft.com/office/drawing/2014/main" id="{9536571F-AFB9-42AD-8E47-4466B61D34D0}"/>
                    </a:ext>
                  </a:extLst>
                </p14:cNvPr>
                <p14:cNvContentPartPr/>
                <p14:nvPr/>
              </p14:nvContentPartPr>
              <p14:xfrm>
                <a:off x="6245933" y="4650360"/>
                <a:ext cx="516240" cy="122760"/>
              </p14:xfrm>
            </p:contentPart>
          </mc:Choice>
          <mc:Fallback>
            <p:pic>
              <p:nvPicPr>
                <p:cNvPr id="105" name="Freihand 104">
                  <a:extLst>
                    <a:ext uri="{FF2B5EF4-FFF2-40B4-BE49-F238E27FC236}">
                      <a16:creationId xmlns:a16="http://schemas.microsoft.com/office/drawing/2014/main" id="{9536571F-AFB9-42AD-8E47-4466B61D34D0}"/>
                    </a:ext>
                  </a:extLst>
                </p:cNvPr>
                <p:cNvPicPr/>
                <p:nvPr/>
              </p:nvPicPr>
              <p:blipFill>
                <a:blip r:embed="rId149"/>
                <a:stretch>
                  <a:fillRect/>
                </a:stretch>
              </p:blipFill>
              <p:spPr>
                <a:xfrm>
                  <a:off x="6241613" y="4646040"/>
                  <a:ext cx="524880" cy="131400"/>
                </a:xfrm>
                <a:prstGeom prst="rect">
                  <a:avLst/>
                </a:prstGeom>
              </p:spPr>
            </p:pic>
          </mc:Fallback>
        </mc:AlternateContent>
      </p:grpSp>
      <p:grpSp>
        <p:nvGrpSpPr>
          <p:cNvPr id="112" name="Gruppieren 111">
            <a:extLst>
              <a:ext uri="{FF2B5EF4-FFF2-40B4-BE49-F238E27FC236}">
                <a16:creationId xmlns:a16="http://schemas.microsoft.com/office/drawing/2014/main" id="{BF9DE354-3196-4909-9935-9FE5303E8D8A}"/>
              </a:ext>
            </a:extLst>
          </p:cNvPr>
          <p:cNvGrpSpPr/>
          <p:nvPr/>
        </p:nvGrpSpPr>
        <p:grpSpPr>
          <a:xfrm>
            <a:off x="3815933" y="5075880"/>
            <a:ext cx="1387440" cy="245880"/>
            <a:chOff x="3815933" y="5075880"/>
            <a:chExt cx="1387440" cy="245880"/>
          </a:xfrm>
        </p:grpSpPr>
        <mc:AlternateContent xmlns:mc="http://schemas.openxmlformats.org/markup-compatibility/2006">
          <mc:Choice xmlns:p14="http://schemas.microsoft.com/office/powerpoint/2010/main" Requires="p14">
            <p:contentPart p14:bwMode="auto" r:id="rId150">
              <p14:nvContentPartPr>
                <p14:cNvPr id="106" name="Freihand 105">
                  <a:extLst>
                    <a:ext uri="{FF2B5EF4-FFF2-40B4-BE49-F238E27FC236}">
                      <a16:creationId xmlns:a16="http://schemas.microsoft.com/office/drawing/2014/main" id="{C13E5E40-29E4-44AD-8925-EDABEC3BC68F}"/>
                    </a:ext>
                  </a:extLst>
                </p14:cNvPr>
                <p14:cNvContentPartPr/>
                <p14:nvPr/>
              </p14:nvContentPartPr>
              <p14:xfrm>
                <a:off x="3815933" y="5195760"/>
                <a:ext cx="129600" cy="108000"/>
              </p14:xfrm>
            </p:contentPart>
          </mc:Choice>
          <mc:Fallback>
            <p:pic>
              <p:nvPicPr>
                <p:cNvPr id="106" name="Freihand 105">
                  <a:extLst>
                    <a:ext uri="{FF2B5EF4-FFF2-40B4-BE49-F238E27FC236}">
                      <a16:creationId xmlns:a16="http://schemas.microsoft.com/office/drawing/2014/main" id="{C13E5E40-29E4-44AD-8925-EDABEC3BC68F}"/>
                    </a:ext>
                  </a:extLst>
                </p:cNvPr>
                <p:cNvPicPr/>
                <p:nvPr/>
              </p:nvPicPr>
              <p:blipFill>
                <a:blip r:embed="rId151"/>
                <a:stretch>
                  <a:fillRect/>
                </a:stretch>
              </p:blipFill>
              <p:spPr>
                <a:xfrm>
                  <a:off x="3811613" y="5191440"/>
                  <a:ext cx="1382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07" name="Freihand 106">
                  <a:extLst>
                    <a:ext uri="{FF2B5EF4-FFF2-40B4-BE49-F238E27FC236}">
                      <a16:creationId xmlns:a16="http://schemas.microsoft.com/office/drawing/2014/main" id="{5BB433B5-D140-450A-963D-89888FAC54D8}"/>
                    </a:ext>
                  </a:extLst>
                </p14:cNvPr>
                <p14:cNvContentPartPr/>
                <p14:nvPr/>
              </p14:nvContentPartPr>
              <p14:xfrm>
                <a:off x="3984053" y="5232120"/>
                <a:ext cx="93960" cy="74520"/>
              </p14:xfrm>
            </p:contentPart>
          </mc:Choice>
          <mc:Fallback>
            <p:pic>
              <p:nvPicPr>
                <p:cNvPr id="107" name="Freihand 106">
                  <a:extLst>
                    <a:ext uri="{FF2B5EF4-FFF2-40B4-BE49-F238E27FC236}">
                      <a16:creationId xmlns:a16="http://schemas.microsoft.com/office/drawing/2014/main" id="{5BB433B5-D140-450A-963D-89888FAC54D8}"/>
                    </a:ext>
                  </a:extLst>
                </p:cNvPr>
                <p:cNvPicPr/>
                <p:nvPr/>
              </p:nvPicPr>
              <p:blipFill>
                <a:blip r:embed="rId153"/>
                <a:stretch>
                  <a:fillRect/>
                </a:stretch>
              </p:blipFill>
              <p:spPr>
                <a:xfrm>
                  <a:off x="3979733" y="5227800"/>
                  <a:ext cx="10260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8" name="Freihand 107">
                  <a:extLst>
                    <a:ext uri="{FF2B5EF4-FFF2-40B4-BE49-F238E27FC236}">
                      <a16:creationId xmlns:a16="http://schemas.microsoft.com/office/drawing/2014/main" id="{F6EB97F6-975E-45DF-9737-BE42917BAF46}"/>
                    </a:ext>
                  </a:extLst>
                </p14:cNvPr>
                <p14:cNvContentPartPr/>
                <p14:nvPr/>
              </p14:nvContentPartPr>
              <p14:xfrm>
                <a:off x="4133453" y="5125560"/>
                <a:ext cx="171720" cy="190440"/>
              </p14:xfrm>
            </p:contentPart>
          </mc:Choice>
          <mc:Fallback>
            <p:pic>
              <p:nvPicPr>
                <p:cNvPr id="108" name="Freihand 107">
                  <a:extLst>
                    <a:ext uri="{FF2B5EF4-FFF2-40B4-BE49-F238E27FC236}">
                      <a16:creationId xmlns:a16="http://schemas.microsoft.com/office/drawing/2014/main" id="{F6EB97F6-975E-45DF-9737-BE42917BAF46}"/>
                    </a:ext>
                  </a:extLst>
                </p:cNvPr>
                <p:cNvPicPr/>
                <p:nvPr/>
              </p:nvPicPr>
              <p:blipFill>
                <a:blip r:embed="rId155"/>
                <a:stretch>
                  <a:fillRect/>
                </a:stretch>
              </p:blipFill>
              <p:spPr>
                <a:xfrm>
                  <a:off x="4129133" y="5121240"/>
                  <a:ext cx="18036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9" name="Freihand 108">
                  <a:extLst>
                    <a:ext uri="{FF2B5EF4-FFF2-40B4-BE49-F238E27FC236}">
                      <a16:creationId xmlns:a16="http://schemas.microsoft.com/office/drawing/2014/main" id="{1FD415D9-314A-4D15-BFA1-E8039D2B0220}"/>
                    </a:ext>
                  </a:extLst>
                </p14:cNvPr>
                <p14:cNvContentPartPr/>
                <p14:nvPr/>
              </p14:nvContentPartPr>
              <p14:xfrm>
                <a:off x="4396613" y="5147160"/>
                <a:ext cx="374040" cy="129600"/>
              </p14:xfrm>
            </p:contentPart>
          </mc:Choice>
          <mc:Fallback>
            <p:pic>
              <p:nvPicPr>
                <p:cNvPr id="109" name="Freihand 108">
                  <a:extLst>
                    <a:ext uri="{FF2B5EF4-FFF2-40B4-BE49-F238E27FC236}">
                      <a16:creationId xmlns:a16="http://schemas.microsoft.com/office/drawing/2014/main" id="{1FD415D9-314A-4D15-BFA1-E8039D2B0220}"/>
                    </a:ext>
                  </a:extLst>
                </p:cNvPr>
                <p:cNvPicPr/>
                <p:nvPr/>
              </p:nvPicPr>
              <p:blipFill>
                <a:blip r:embed="rId157"/>
                <a:stretch>
                  <a:fillRect/>
                </a:stretch>
              </p:blipFill>
              <p:spPr>
                <a:xfrm>
                  <a:off x="4392293" y="5142840"/>
                  <a:ext cx="38268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10" name="Freihand 109">
                  <a:extLst>
                    <a:ext uri="{FF2B5EF4-FFF2-40B4-BE49-F238E27FC236}">
                      <a16:creationId xmlns:a16="http://schemas.microsoft.com/office/drawing/2014/main" id="{560F4A7D-EF2B-4011-A6EE-C33E2E35D0DE}"/>
                    </a:ext>
                  </a:extLst>
                </p14:cNvPr>
                <p14:cNvContentPartPr/>
                <p14:nvPr/>
              </p14:nvContentPartPr>
              <p14:xfrm>
                <a:off x="4759133" y="5100360"/>
                <a:ext cx="318960" cy="168840"/>
              </p14:xfrm>
            </p:contentPart>
          </mc:Choice>
          <mc:Fallback>
            <p:pic>
              <p:nvPicPr>
                <p:cNvPr id="110" name="Freihand 109">
                  <a:extLst>
                    <a:ext uri="{FF2B5EF4-FFF2-40B4-BE49-F238E27FC236}">
                      <a16:creationId xmlns:a16="http://schemas.microsoft.com/office/drawing/2014/main" id="{560F4A7D-EF2B-4011-A6EE-C33E2E35D0DE}"/>
                    </a:ext>
                  </a:extLst>
                </p:cNvPr>
                <p:cNvPicPr/>
                <p:nvPr/>
              </p:nvPicPr>
              <p:blipFill>
                <a:blip r:embed="rId159"/>
                <a:stretch>
                  <a:fillRect/>
                </a:stretch>
              </p:blipFill>
              <p:spPr>
                <a:xfrm>
                  <a:off x="4754813" y="5096040"/>
                  <a:ext cx="32760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11" name="Freihand 110">
                  <a:extLst>
                    <a:ext uri="{FF2B5EF4-FFF2-40B4-BE49-F238E27FC236}">
                      <a16:creationId xmlns:a16="http://schemas.microsoft.com/office/drawing/2014/main" id="{5BE6556C-B6A4-4CEC-855B-8E35EC54B044}"/>
                    </a:ext>
                  </a:extLst>
                </p14:cNvPr>
                <p14:cNvContentPartPr/>
                <p14:nvPr/>
              </p14:nvContentPartPr>
              <p14:xfrm>
                <a:off x="5156573" y="5075880"/>
                <a:ext cx="46800" cy="245880"/>
              </p14:xfrm>
            </p:contentPart>
          </mc:Choice>
          <mc:Fallback>
            <p:pic>
              <p:nvPicPr>
                <p:cNvPr id="111" name="Freihand 110">
                  <a:extLst>
                    <a:ext uri="{FF2B5EF4-FFF2-40B4-BE49-F238E27FC236}">
                      <a16:creationId xmlns:a16="http://schemas.microsoft.com/office/drawing/2014/main" id="{5BE6556C-B6A4-4CEC-855B-8E35EC54B044}"/>
                    </a:ext>
                  </a:extLst>
                </p:cNvPr>
                <p:cNvPicPr/>
                <p:nvPr/>
              </p:nvPicPr>
              <p:blipFill>
                <a:blip r:embed="rId161"/>
                <a:stretch>
                  <a:fillRect/>
                </a:stretch>
              </p:blipFill>
              <p:spPr>
                <a:xfrm>
                  <a:off x="5152253" y="5071560"/>
                  <a:ext cx="55440" cy="254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2">
            <p14:nvContentPartPr>
              <p14:cNvPr id="115" name="Freihand 114">
                <a:extLst>
                  <a:ext uri="{FF2B5EF4-FFF2-40B4-BE49-F238E27FC236}">
                    <a16:creationId xmlns:a16="http://schemas.microsoft.com/office/drawing/2014/main" id="{3405640F-B837-40B8-8AE9-9EA3857FEAD6}"/>
                  </a:ext>
                </a:extLst>
              </p14:cNvPr>
              <p14:cNvContentPartPr/>
              <p14:nvPr/>
            </p14:nvContentPartPr>
            <p14:xfrm>
              <a:off x="3266213" y="407040"/>
              <a:ext cx="520560" cy="635760"/>
            </p14:xfrm>
          </p:contentPart>
        </mc:Choice>
        <mc:Fallback>
          <p:pic>
            <p:nvPicPr>
              <p:cNvPr id="115" name="Freihand 114">
                <a:extLst>
                  <a:ext uri="{FF2B5EF4-FFF2-40B4-BE49-F238E27FC236}">
                    <a16:creationId xmlns:a16="http://schemas.microsoft.com/office/drawing/2014/main" id="{3405640F-B837-40B8-8AE9-9EA3857FEAD6}"/>
                  </a:ext>
                </a:extLst>
              </p:cNvPr>
              <p:cNvPicPr/>
              <p:nvPr/>
            </p:nvPicPr>
            <p:blipFill>
              <a:blip r:embed="rId163"/>
              <a:stretch>
                <a:fillRect/>
              </a:stretch>
            </p:blipFill>
            <p:spPr>
              <a:xfrm>
                <a:off x="3261893" y="402720"/>
                <a:ext cx="529200" cy="644400"/>
              </a:xfrm>
              <a:prstGeom prst="rect">
                <a:avLst/>
              </a:prstGeom>
            </p:spPr>
          </p:pic>
        </mc:Fallback>
      </mc:AlternateContent>
    </p:spTree>
    <p:extLst>
      <p:ext uri="{BB962C8B-B14F-4D97-AF65-F5344CB8AC3E}">
        <p14:creationId xmlns:p14="http://schemas.microsoft.com/office/powerpoint/2010/main" val="205810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p:bldP spid="54" grpId="0"/>
      <p:bldP spid="8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Geldpolitik und das IS-LM-Modell</a:t>
            </a:r>
          </a:p>
        </p:txBody>
      </p:sp>
      <p:cxnSp>
        <p:nvCxnSpPr>
          <p:cNvPr id="8" name="Straight Arrow Connector 6"/>
          <p:cNvCxnSpPr/>
          <p:nvPr/>
        </p:nvCxnSpPr>
        <p:spPr>
          <a:xfrm flipV="1">
            <a:off x="907627"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907628"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572983" y="1077323"/>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256201" y="4727057"/>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1945211" y="1412375"/>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380495" y="1861215"/>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2398435" y="1541060"/>
            <a:ext cx="389850" cy="427361"/>
          </a:xfrm>
          <a:prstGeom prst="rect">
            <a:avLst/>
          </a:prstGeom>
          <a:noFill/>
        </p:spPr>
        <p:txBody>
          <a:bodyPr wrap="none" rtlCol="0">
            <a:spAutoFit/>
          </a:bodyPr>
          <a:lstStyle/>
          <a:p>
            <a:r>
              <a:rPr lang="de-DE" sz="2177" b="1" dirty="0"/>
              <a:t>IS</a:t>
            </a:r>
          </a:p>
        </p:txBody>
      </p:sp>
      <p:sp>
        <p:nvSpPr>
          <p:cNvPr id="16" name="Textfeld 15"/>
          <p:cNvSpPr txBox="1"/>
          <p:nvPr/>
        </p:nvSpPr>
        <p:spPr>
          <a:xfrm>
            <a:off x="5058793" y="946675"/>
            <a:ext cx="982961" cy="461665"/>
          </a:xfrm>
          <a:prstGeom prst="rect">
            <a:avLst/>
          </a:prstGeom>
          <a:noFill/>
        </p:spPr>
        <p:txBody>
          <a:bodyPr wrap="none" rtlCol="0">
            <a:spAutoFit/>
          </a:bodyPr>
          <a:lstStyle/>
          <a:p>
            <a:r>
              <a:rPr lang="de-DE" sz="2177" b="1" dirty="0"/>
              <a:t>LM(</a:t>
            </a:r>
            <a:r>
              <a:rPr lang="de-DE" sz="2400" dirty="0"/>
              <a:t>M</a:t>
            </a:r>
            <a:r>
              <a:rPr lang="de-DE" sz="2177" b="1" dirty="0"/>
              <a:t>)</a:t>
            </a:r>
          </a:p>
        </p:txBody>
      </p:sp>
      <p:sp>
        <p:nvSpPr>
          <p:cNvPr id="4" name="Textfeld 3"/>
          <p:cNvSpPr txBox="1"/>
          <p:nvPr/>
        </p:nvSpPr>
        <p:spPr>
          <a:xfrm>
            <a:off x="3231590" y="4727057"/>
            <a:ext cx="747320" cy="343620"/>
          </a:xfrm>
          <a:prstGeom prst="rect">
            <a:avLst/>
          </a:prstGeom>
          <a:noFill/>
        </p:spPr>
        <p:txBody>
          <a:bodyPr wrap="none" rtlCol="0">
            <a:spAutoFit/>
          </a:bodyPr>
          <a:lstStyle/>
          <a:p>
            <a:r>
              <a:rPr lang="de-DE" sz="1633" dirty="0"/>
              <a:t>Y* (M)</a:t>
            </a:r>
          </a:p>
        </p:txBody>
      </p:sp>
      <p:sp>
        <p:nvSpPr>
          <p:cNvPr id="19" name="Textfeld 18"/>
          <p:cNvSpPr txBox="1"/>
          <p:nvPr/>
        </p:nvSpPr>
        <p:spPr>
          <a:xfrm>
            <a:off x="121582" y="2649322"/>
            <a:ext cx="644728" cy="343620"/>
          </a:xfrm>
          <a:prstGeom prst="rect">
            <a:avLst/>
          </a:prstGeom>
          <a:noFill/>
        </p:spPr>
        <p:txBody>
          <a:bodyPr wrap="none" rtlCol="0">
            <a:spAutoFit/>
          </a:bodyPr>
          <a:lstStyle/>
          <a:p>
            <a:r>
              <a:rPr lang="de-DE" sz="1633" dirty="0"/>
              <a:t>i*(M)</a:t>
            </a:r>
          </a:p>
        </p:txBody>
      </p:sp>
      <p:cxnSp>
        <p:nvCxnSpPr>
          <p:cNvPr id="21" name="Gerade Verbindung 20"/>
          <p:cNvCxnSpPr/>
          <p:nvPr/>
        </p:nvCxnSpPr>
        <p:spPr>
          <a:xfrm flipH="1">
            <a:off x="907627" y="2794195"/>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588996" y="2775757"/>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Rechteck 30"/>
          <p:cNvSpPr/>
          <p:nvPr/>
        </p:nvSpPr>
        <p:spPr>
          <a:xfrm>
            <a:off x="8401565" y="155498"/>
            <a:ext cx="1699365" cy="646331"/>
          </a:xfrm>
          <a:prstGeom prst="rect">
            <a:avLst/>
          </a:prstGeom>
        </p:spPr>
        <p:txBody>
          <a:bodyPr wrap="square">
            <a:spAutoFit/>
          </a:bodyPr>
          <a:lstStyle/>
          <a:p>
            <a:r>
              <a:rPr lang="de-DE" dirty="0"/>
              <a:t>M</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M</a:t>
            </a:r>
            <a:endParaRPr lang="de-DE" b="1" dirty="0"/>
          </a:p>
          <a:p>
            <a:endParaRPr lang="de-DE" dirty="0"/>
          </a:p>
        </p:txBody>
      </p:sp>
      <p:sp>
        <p:nvSpPr>
          <p:cNvPr id="39" name="Rechteck 38">
            <a:extLst>
              <a:ext uri="{FF2B5EF4-FFF2-40B4-BE49-F238E27FC236}">
                <a16:creationId xmlns:a16="http://schemas.microsoft.com/office/drawing/2014/main" id="{5954CB66-EF6D-44C6-A94E-31E65830415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17" name="Gerade Verbindung 11">
            <a:extLst>
              <a:ext uri="{FF2B5EF4-FFF2-40B4-BE49-F238E27FC236}">
                <a16:creationId xmlns:a16="http://schemas.microsoft.com/office/drawing/2014/main" id="{3E6A1F5B-2433-44DC-9C38-B4338676E2D3}"/>
              </a:ext>
            </a:extLst>
          </p:cNvPr>
          <p:cNvCxnSpPr/>
          <p:nvPr/>
        </p:nvCxnSpPr>
        <p:spPr>
          <a:xfrm flipV="1">
            <a:off x="2806225" y="1740760"/>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feld 17">
            <a:extLst>
              <a:ext uri="{FF2B5EF4-FFF2-40B4-BE49-F238E27FC236}">
                <a16:creationId xmlns:a16="http://schemas.microsoft.com/office/drawing/2014/main" id="{3C3C0490-E41D-455F-B2EF-B52580116F1F}"/>
              </a:ext>
            </a:extLst>
          </p:cNvPr>
          <p:cNvSpPr txBox="1"/>
          <p:nvPr/>
        </p:nvSpPr>
        <p:spPr>
          <a:xfrm>
            <a:off x="5919807" y="1275060"/>
            <a:ext cx="1835659" cy="461665"/>
          </a:xfrm>
          <a:prstGeom prst="rect">
            <a:avLst/>
          </a:prstGeom>
          <a:noFill/>
        </p:spPr>
        <p:txBody>
          <a:bodyPr wrap="square" rtlCol="0">
            <a:spAutoFit/>
          </a:bodyPr>
          <a:lstStyle/>
          <a:p>
            <a:r>
              <a:rPr lang="de-DE" sz="2177" b="1" dirty="0"/>
              <a:t>LM(</a:t>
            </a:r>
            <a:r>
              <a:rPr lang="de-DE" sz="2400" dirty="0"/>
              <a:t>M</a:t>
            </a:r>
            <a:r>
              <a:rPr lang="de-DE" sz="2400" dirty="0">
                <a:latin typeface="Arial Unicode MS"/>
                <a:ea typeface="Arial Unicode MS"/>
                <a:cs typeface="Arial Unicode MS"/>
              </a:rPr>
              <a:t> </a:t>
            </a:r>
            <a:r>
              <a:rPr lang="de-DE" sz="2400" b="1" dirty="0"/>
              <a:t>+ </a:t>
            </a:r>
            <a:r>
              <a:rPr lang="el-GR" sz="2400" b="1" dirty="0">
                <a:latin typeface="Arial" panose="020B0604020202020204" pitchFamily="34" charset="0"/>
                <a:cs typeface="Arial" panose="020B0604020202020204" pitchFamily="34" charset="0"/>
              </a:rPr>
              <a:t>Δ</a:t>
            </a:r>
            <a:r>
              <a:rPr lang="de-DE" sz="2400" b="1" dirty="0">
                <a:latin typeface="Arial" panose="020B0604020202020204" pitchFamily="34" charset="0"/>
                <a:cs typeface="Arial" panose="020B0604020202020204" pitchFamily="34" charset="0"/>
              </a:rPr>
              <a:t>M</a:t>
            </a:r>
            <a:r>
              <a:rPr lang="de-DE" sz="2177" b="1" dirty="0"/>
              <a:t>)</a:t>
            </a:r>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09DFD322-8D94-459E-BEE7-10C558E7CD6E}"/>
                  </a:ext>
                </a:extLst>
              </p14:cNvPr>
              <p14:cNvContentPartPr/>
              <p14:nvPr/>
            </p14:nvContentPartPr>
            <p14:xfrm>
              <a:off x="888053" y="3458947"/>
              <a:ext cx="153720" cy="16560"/>
            </p14:xfrm>
          </p:contentPart>
        </mc:Choice>
        <mc:Fallback>
          <p:pic>
            <p:nvPicPr>
              <p:cNvPr id="2" name="Freihand 1">
                <a:extLst>
                  <a:ext uri="{FF2B5EF4-FFF2-40B4-BE49-F238E27FC236}">
                    <a16:creationId xmlns:a16="http://schemas.microsoft.com/office/drawing/2014/main" id="{09DFD322-8D94-459E-BEE7-10C558E7CD6E}"/>
                  </a:ext>
                </a:extLst>
              </p:cNvPr>
              <p:cNvPicPr/>
              <p:nvPr/>
            </p:nvPicPr>
            <p:blipFill>
              <a:blip r:embed="rId4"/>
              <a:stretch>
                <a:fillRect/>
              </a:stretch>
            </p:blipFill>
            <p:spPr>
              <a:xfrm>
                <a:off x="883733" y="3454627"/>
                <a:ext cx="16236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C2C0514A-7D1C-476F-9B4B-6BCA98A100E1}"/>
                  </a:ext>
                </a:extLst>
              </p14:cNvPr>
              <p14:cNvContentPartPr/>
              <p14:nvPr/>
            </p14:nvContentPartPr>
            <p14:xfrm>
              <a:off x="1316813" y="3421147"/>
              <a:ext cx="667440" cy="23040"/>
            </p14:xfrm>
          </p:contentPart>
        </mc:Choice>
        <mc:Fallback>
          <p:pic>
            <p:nvPicPr>
              <p:cNvPr id="3" name="Freihand 2">
                <a:extLst>
                  <a:ext uri="{FF2B5EF4-FFF2-40B4-BE49-F238E27FC236}">
                    <a16:creationId xmlns:a16="http://schemas.microsoft.com/office/drawing/2014/main" id="{C2C0514A-7D1C-476F-9B4B-6BCA98A100E1}"/>
                  </a:ext>
                </a:extLst>
              </p:cNvPr>
              <p:cNvPicPr/>
              <p:nvPr/>
            </p:nvPicPr>
            <p:blipFill>
              <a:blip r:embed="rId6"/>
              <a:stretch>
                <a:fillRect/>
              </a:stretch>
            </p:blipFill>
            <p:spPr>
              <a:xfrm>
                <a:off x="1312493" y="3416827"/>
                <a:ext cx="67608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171E753D-233B-4845-9B1A-5D614F8EAB9B}"/>
                  </a:ext>
                </a:extLst>
              </p14:cNvPr>
              <p14:cNvContentPartPr/>
              <p14:nvPr/>
            </p14:nvContentPartPr>
            <p14:xfrm>
              <a:off x="3034373" y="3374707"/>
              <a:ext cx="354600" cy="12600"/>
            </p14:xfrm>
          </p:contentPart>
        </mc:Choice>
        <mc:Fallback>
          <p:pic>
            <p:nvPicPr>
              <p:cNvPr id="5" name="Freihand 4">
                <a:extLst>
                  <a:ext uri="{FF2B5EF4-FFF2-40B4-BE49-F238E27FC236}">
                    <a16:creationId xmlns:a16="http://schemas.microsoft.com/office/drawing/2014/main" id="{171E753D-233B-4845-9B1A-5D614F8EAB9B}"/>
                  </a:ext>
                </a:extLst>
              </p:cNvPr>
              <p:cNvPicPr/>
              <p:nvPr/>
            </p:nvPicPr>
            <p:blipFill>
              <a:blip r:embed="rId8"/>
              <a:stretch>
                <a:fillRect/>
              </a:stretch>
            </p:blipFill>
            <p:spPr>
              <a:xfrm>
                <a:off x="3030053" y="3370387"/>
                <a:ext cx="363240" cy="21240"/>
              </a:xfrm>
              <a:prstGeom prst="rect">
                <a:avLst/>
              </a:prstGeom>
            </p:spPr>
          </p:pic>
        </mc:Fallback>
      </mc:AlternateContent>
      <p:grpSp>
        <p:nvGrpSpPr>
          <p:cNvPr id="30" name="Gruppieren 29">
            <a:extLst>
              <a:ext uri="{FF2B5EF4-FFF2-40B4-BE49-F238E27FC236}">
                <a16:creationId xmlns:a16="http://schemas.microsoft.com/office/drawing/2014/main" id="{A2A571B8-09D8-46AB-BB86-76FDF10D00F5}"/>
              </a:ext>
            </a:extLst>
          </p:cNvPr>
          <p:cNvGrpSpPr/>
          <p:nvPr/>
        </p:nvGrpSpPr>
        <p:grpSpPr>
          <a:xfrm>
            <a:off x="3798653" y="3301987"/>
            <a:ext cx="433800" cy="324360"/>
            <a:chOff x="3798653" y="3301987"/>
            <a:chExt cx="433800" cy="324360"/>
          </a:xfrm>
        </p:grpSpPr>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1D1EA2C2-9ABA-40AC-BF34-667DC233D0FD}"/>
                    </a:ext>
                  </a:extLst>
                </p14:cNvPr>
                <p14:cNvContentPartPr/>
                <p14:nvPr/>
              </p14:nvContentPartPr>
              <p14:xfrm>
                <a:off x="3798653" y="3301987"/>
                <a:ext cx="345960" cy="32760"/>
              </p14:xfrm>
            </p:contentPart>
          </mc:Choice>
          <mc:Fallback>
            <p:pic>
              <p:nvPicPr>
                <p:cNvPr id="7" name="Freihand 6">
                  <a:extLst>
                    <a:ext uri="{FF2B5EF4-FFF2-40B4-BE49-F238E27FC236}">
                      <a16:creationId xmlns:a16="http://schemas.microsoft.com/office/drawing/2014/main" id="{1D1EA2C2-9ABA-40AC-BF34-667DC233D0FD}"/>
                    </a:ext>
                  </a:extLst>
                </p:cNvPr>
                <p:cNvPicPr/>
                <p:nvPr/>
              </p:nvPicPr>
              <p:blipFill>
                <a:blip r:embed="rId10"/>
                <a:stretch>
                  <a:fillRect/>
                </a:stretch>
              </p:blipFill>
              <p:spPr>
                <a:xfrm>
                  <a:off x="3794333" y="3297667"/>
                  <a:ext cx="3546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5" name="Freihand 14">
                  <a:extLst>
                    <a:ext uri="{FF2B5EF4-FFF2-40B4-BE49-F238E27FC236}">
                      <a16:creationId xmlns:a16="http://schemas.microsoft.com/office/drawing/2014/main" id="{4D7815A6-CC04-4505-9D35-A1649A9576C2}"/>
                    </a:ext>
                  </a:extLst>
                </p14:cNvPr>
                <p14:cNvContentPartPr/>
                <p14:nvPr/>
              </p14:nvContentPartPr>
              <p14:xfrm>
                <a:off x="4207253" y="3382627"/>
                <a:ext cx="25200" cy="243720"/>
              </p14:xfrm>
            </p:contentPart>
          </mc:Choice>
          <mc:Fallback>
            <p:pic>
              <p:nvPicPr>
                <p:cNvPr id="15" name="Freihand 14">
                  <a:extLst>
                    <a:ext uri="{FF2B5EF4-FFF2-40B4-BE49-F238E27FC236}">
                      <a16:creationId xmlns:a16="http://schemas.microsoft.com/office/drawing/2014/main" id="{4D7815A6-CC04-4505-9D35-A1649A9576C2}"/>
                    </a:ext>
                  </a:extLst>
                </p:cNvPr>
                <p:cNvPicPr/>
                <p:nvPr/>
              </p:nvPicPr>
              <p:blipFill>
                <a:blip r:embed="rId12"/>
                <a:stretch>
                  <a:fillRect/>
                </a:stretch>
              </p:blipFill>
              <p:spPr>
                <a:xfrm>
                  <a:off x="4202933" y="3378307"/>
                  <a:ext cx="33840" cy="252360"/>
                </a:xfrm>
                <a:prstGeom prst="rect">
                  <a:avLst/>
                </a:prstGeom>
              </p:spPr>
            </p:pic>
          </mc:Fallback>
        </mc:AlternateContent>
      </p:grpSp>
      <p:grpSp>
        <p:nvGrpSpPr>
          <p:cNvPr id="53" name="Gruppieren 52">
            <a:extLst>
              <a:ext uri="{FF2B5EF4-FFF2-40B4-BE49-F238E27FC236}">
                <a16:creationId xmlns:a16="http://schemas.microsoft.com/office/drawing/2014/main" id="{2F66257B-AE86-469A-B7C1-E397CBAD0D52}"/>
              </a:ext>
            </a:extLst>
          </p:cNvPr>
          <p:cNvGrpSpPr/>
          <p:nvPr/>
        </p:nvGrpSpPr>
        <p:grpSpPr>
          <a:xfrm>
            <a:off x="249053" y="3045667"/>
            <a:ext cx="640440" cy="564120"/>
            <a:chOff x="249053" y="3045667"/>
            <a:chExt cx="640440" cy="564120"/>
          </a:xfrm>
        </p:grpSpPr>
        <mc:AlternateContent xmlns:mc="http://schemas.openxmlformats.org/markup-compatibility/2006">
          <mc:Choice xmlns:p14="http://schemas.microsoft.com/office/powerpoint/2010/main" Requires="p14">
            <p:contentPart p14:bwMode="auto" r:id="rId13">
              <p14:nvContentPartPr>
                <p14:cNvPr id="40" name="Freihand 39">
                  <a:extLst>
                    <a:ext uri="{FF2B5EF4-FFF2-40B4-BE49-F238E27FC236}">
                      <a16:creationId xmlns:a16="http://schemas.microsoft.com/office/drawing/2014/main" id="{816BB14F-8722-4BD0-86E3-9092557D2430}"/>
                    </a:ext>
                  </a:extLst>
                </p14:cNvPr>
                <p14:cNvContentPartPr/>
                <p14:nvPr/>
              </p14:nvContentPartPr>
              <p14:xfrm>
                <a:off x="576653" y="3045667"/>
                <a:ext cx="33480" cy="245880"/>
              </p14:xfrm>
            </p:contentPart>
          </mc:Choice>
          <mc:Fallback>
            <p:pic>
              <p:nvPicPr>
                <p:cNvPr id="40" name="Freihand 39">
                  <a:extLst>
                    <a:ext uri="{FF2B5EF4-FFF2-40B4-BE49-F238E27FC236}">
                      <a16:creationId xmlns:a16="http://schemas.microsoft.com/office/drawing/2014/main" id="{816BB14F-8722-4BD0-86E3-9092557D2430}"/>
                    </a:ext>
                  </a:extLst>
                </p:cNvPr>
                <p:cNvPicPr/>
                <p:nvPr/>
              </p:nvPicPr>
              <p:blipFill>
                <a:blip r:embed="rId14"/>
                <a:stretch>
                  <a:fillRect/>
                </a:stretch>
              </p:blipFill>
              <p:spPr>
                <a:xfrm>
                  <a:off x="572333" y="3041347"/>
                  <a:ext cx="4212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41" name="Freihand 40">
                  <a:extLst>
                    <a:ext uri="{FF2B5EF4-FFF2-40B4-BE49-F238E27FC236}">
                      <a16:creationId xmlns:a16="http://schemas.microsoft.com/office/drawing/2014/main" id="{B5108734-7BE5-486E-BFD4-B82E8CB767E1}"/>
                    </a:ext>
                  </a:extLst>
                </p14:cNvPr>
                <p14:cNvContentPartPr/>
                <p14:nvPr/>
              </p14:nvContentPartPr>
              <p14:xfrm>
                <a:off x="521933" y="3218467"/>
                <a:ext cx="156240" cy="89640"/>
              </p14:xfrm>
            </p:contentPart>
          </mc:Choice>
          <mc:Fallback>
            <p:pic>
              <p:nvPicPr>
                <p:cNvPr id="41" name="Freihand 40">
                  <a:extLst>
                    <a:ext uri="{FF2B5EF4-FFF2-40B4-BE49-F238E27FC236}">
                      <a16:creationId xmlns:a16="http://schemas.microsoft.com/office/drawing/2014/main" id="{B5108734-7BE5-486E-BFD4-B82E8CB767E1}"/>
                    </a:ext>
                  </a:extLst>
                </p:cNvPr>
                <p:cNvPicPr/>
                <p:nvPr/>
              </p:nvPicPr>
              <p:blipFill>
                <a:blip r:embed="rId16"/>
                <a:stretch>
                  <a:fillRect/>
                </a:stretch>
              </p:blipFill>
              <p:spPr>
                <a:xfrm>
                  <a:off x="517613" y="3214147"/>
                  <a:ext cx="16488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42" name="Freihand 41">
                  <a:extLst>
                    <a:ext uri="{FF2B5EF4-FFF2-40B4-BE49-F238E27FC236}">
                      <a16:creationId xmlns:a16="http://schemas.microsoft.com/office/drawing/2014/main" id="{943704AE-7878-4131-B5F0-D1743D048F87}"/>
                    </a:ext>
                  </a:extLst>
                </p14:cNvPr>
                <p14:cNvContentPartPr/>
                <p14:nvPr/>
              </p14:nvContentPartPr>
              <p14:xfrm>
                <a:off x="249053" y="3409627"/>
                <a:ext cx="74160" cy="118800"/>
              </p14:xfrm>
            </p:contentPart>
          </mc:Choice>
          <mc:Fallback>
            <p:pic>
              <p:nvPicPr>
                <p:cNvPr id="42" name="Freihand 41">
                  <a:extLst>
                    <a:ext uri="{FF2B5EF4-FFF2-40B4-BE49-F238E27FC236}">
                      <a16:creationId xmlns:a16="http://schemas.microsoft.com/office/drawing/2014/main" id="{943704AE-7878-4131-B5F0-D1743D048F87}"/>
                    </a:ext>
                  </a:extLst>
                </p:cNvPr>
                <p:cNvPicPr/>
                <p:nvPr/>
              </p:nvPicPr>
              <p:blipFill>
                <a:blip r:embed="rId18"/>
                <a:stretch>
                  <a:fillRect/>
                </a:stretch>
              </p:blipFill>
              <p:spPr>
                <a:xfrm>
                  <a:off x="244733" y="3405307"/>
                  <a:ext cx="828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3" name="Freihand 42">
                  <a:extLst>
                    <a:ext uri="{FF2B5EF4-FFF2-40B4-BE49-F238E27FC236}">
                      <a16:creationId xmlns:a16="http://schemas.microsoft.com/office/drawing/2014/main" id="{705C423F-CEFC-486A-BAEA-D6EFAF452927}"/>
                    </a:ext>
                  </a:extLst>
                </p14:cNvPr>
                <p14:cNvContentPartPr/>
                <p14:nvPr/>
              </p14:nvContentPartPr>
              <p14:xfrm>
                <a:off x="298013" y="3340507"/>
                <a:ext cx="6840" cy="9720"/>
              </p14:xfrm>
            </p:contentPart>
          </mc:Choice>
          <mc:Fallback>
            <p:pic>
              <p:nvPicPr>
                <p:cNvPr id="43" name="Freihand 42">
                  <a:extLst>
                    <a:ext uri="{FF2B5EF4-FFF2-40B4-BE49-F238E27FC236}">
                      <a16:creationId xmlns:a16="http://schemas.microsoft.com/office/drawing/2014/main" id="{705C423F-CEFC-486A-BAEA-D6EFAF452927}"/>
                    </a:ext>
                  </a:extLst>
                </p:cNvPr>
                <p:cNvPicPr/>
                <p:nvPr/>
              </p:nvPicPr>
              <p:blipFill>
                <a:blip r:embed="rId20"/>
                <a:stretch>
                  <a:fillRect/>
                </a:stretch>
              </p:blipFill>
              <p:spPr>
                <a:xfrm>
                  <a:off x="293693" y="3336187"/>
                  <a:ext cx="154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44" name="Freihand 43">
                  <a:extLst>
                    <a:ext uri="{FF2B5EF4-FFF2-40B4-BE49-F238E27FC236}">
                      <a16:creationId xmlns:a16="http://schemas.microsoft.com/office/drawing/2014/main" id="{34C87E91-965A-4B0E-86C5-3F3473B4DD80}"/>
                    </a:ext>
                  </a:extLst>
                </p14:cNvPr>
                <p14:cNvContentPartPr/>
                <p14:nvPr/>
              </p14:nvContentPartPr>
              <p14:xfrm>
                <a:off x="339053" y="3316027"/>
                <a:ext cx="71640" cy="120960"/>
              </p14:xfrm>
            </p:contentPart>
          </mc:Choice>
          <mc:Fallback>
            <p:pic>
              <p:nvPicPr>
                <p:cNvPr id="44" name="Freihand 43">
                  <a:extLst>
                    <a:ext uri="{FF2B5EF4-FFF2-40B4-BE49-F238E27FC236}">
                      <a16:creationId xmlns:a16="http://schemas.microsoft.com/office/drawing/2014/main" id="{34C87E91-965A-4B0E-86C5-3F3473B4DD80}"/>
                    </a:ext>
                  </a:extLst>
                </p:cNvPr>
                <p:cNvPicPr/>
                <p:nvPr/>
              </p:nvPicPr>
              <p:blipFill>
                <a:blip r:embed="rId22"/>
                <a:stretch>
                  <a:fillRect/>
                </a:stretch>
              </p:blipFill>
              <p:spPr>
                <a:xfrm>
                  <a:off x="334733" y="3311707"/>
                  <a:ext cx="8028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45" name="Freihand 44">
                  <a:extLst>
                    <a:ext uri="{FF2B5EF4-FFF2-40B4-BE49-F238E27FC236}">
                      <a16:creationId xmlns:a16="http://schemas.microsoft.com/office/drawing/2014/main" id="{2F13F515-773F-4F76-BBBA-B1DB9819AED4}"/>
                    </a:ext>
                  </a:extLst>
                </p14:cNvPr>
                <p14:cNvContentPartPr/>
                <p14:nvPr/>
              </p14:nvContentPartPr>
              <p14:xfrm>
                <a:off x="416813" y="3337267"/>
                <a:ext cx="43200" cy="188280"/>
              </p14:xfrm>
            </p:contentPart>
          </mc:Choice>
          <mc:Fallback>
            <p:pic>
              <p:nvPicPr>
                <p:cNvPr id="45" name="Freihand 44">
                  <a:extLst>
                    <a:ext uri="{FF2B5EF4-FFF2-40B4-BE49-F238E27FC236}">
                      <a16:creationId xmlns:a16="http://schemas.microsoft.com/office/drawing/2014/main" id="{2F13F515-773F-4F76-BBBA-B1DB9819AED4}"/>
                    </a:ext>
                  </a:extLst>
                </p:cNvPr>
                <p:cNvPicPr/>
                <p:nvPr/>
              </p:nvPicPr>
              <p:blipFill>
                <a:blip r:embed="rId24"/>
                <a:stretch>
                  <a:fillRect/>
                </a:stretch>
              </p:blipFill>
              <p:spPr>
                <a:xfrm>
                  <a:off x="412493" y="3332947"/>
                  <a:ext cx="5184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46" name="Freihand 45">
                  <a:extLst>
                    <a:ext uri="{FF2B5EF4-FFF2-40B4-BE49-F238E27FC236}">
                      <a16:creationId xmlns:a16="http://schemas.microsoft.com/office/drawing/2014/main" id="{F6D5B9BD-8CD5-460B-9C58-FD4B97944790}"/>
                    </a:ext>
                  </a:extLst>
                </p14:cNvPr>
                <p14:cNvContentPartPr/>
                <p14:nvPr/>
              </p14:nvContentPartPr>
              <p14:xfrm>
                <a:off x="510053" y="3356707"/>
                <a:ext cx="66240" cy="95040"/>
              </p14:xfrm>
            </p:contentPart>
          </mc:Choice>
          <mc:Fallback>
            <p:pic>
              <p:nvPicPr>
                <p:cNvPr id="46" name="Freihand 45">
                  <a:extLst>
                    <a:ext uri="{FF2B5EF4-FFF2-40B4-BE49-F238E27FC236}">
                      <a16:creationId xmlns:a16="http://schemas.microsoft.com/office/drawing/2014/main" id="{F6D5B9BD-8CD5-460B-9C58-FD4B97944790}"/>
                    </a:ext>
                  </a:extLst>
                </p:cNvPr>
                <p:cNvPicPr/>
                <p:nvPr/>
              </p:nvPicPr>
              <p:blipFill>
                <a:blip r:embed="rId26"/>
                <a:stretch>
                  <a:fillRect/>
                </a:stretch>
              </p:blipFill>
              <p:spPr>
                <a:xfrm>
                  <a:off x="505733" y="3352387"/>
                  <a:ext cx="748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7" name="Freihand 46">
                  <a:extLst>
                    <a:ext uri="{FF2B5EF4-FFF2-40B4-BE49-F238E27FC236}">
                      <a16:creationId xmlns:a16="http://schemas.microsoft.com/office/drawing/2014/main" id="{9C65B79D-52AC-4201-8C57-B0B10BE0FC95}"/>
                    </a:ext>
                  </a:extLst>
                </p14:cNvPr>
                <p14:cNvContentPartPr/>
                <p14:nvPr/>
              </p14:nvContentPartPr>
              <p14:xfrm>
                <a:off x="583133" y="3408547"/>
                <a:ext cx="57600" cy="14760"/>
              </p14:xfrm>
            </p:contentPart>
          </mc:Choice>
          <mc:Fallback>
            <p:pic>
              <p:nvPicPr>
                <p:cNvPr id="47" name="Freihand 46">
                  <a:extLst>
                    <a:ext uri="{FF2B5EF4-FFF2-40B4-BE49-F238E27FC236}">
                      <a16:creationId xmlns:a16="http://schemas.microsoft.com/office/drawing/2014/main" id="{9C65B79D-52AC-4201-8C57-B0B10BE0FC95}"/>
                    </a:ext>
                  </a:extLst>
                </p:cNvPr>
                <p:cNvPicPr/>
                <p:nvPr/>
              </p:nvPicPr>
              <p:blipFill>
                <a:blip r:embed="rId28"/>
                <a:stretch>
                  <a:fillRect/>
                </a:stretch>
              </p:blipFill>
              <p:spPr>
                <a:xfrm>
                  <a:off x="578813" y="3404227"/>
                  <a:ext cx="662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8" name="Freihand 47">
                  <a:extLst>
                    <a:ext uri="{FF2B5EF4-FFF2-40B4-BE49-F238E27FC236}">
                      <a16:creationId xmlns:a16="http://schemas.microsoft.com/office/drawing/2014/main" id="{FE216725-3EFC-4E5B-A642-A08305C744A7}"/>
                    </a:ext>
                  </a:extLst>
                </p14:cNvPr>
                <p14:cNvContentPartPr/>
                <p14:nvPr/>
              </p14:nvContentPartPr>
              <p14:xfrm>
                <a:off x="623813" y="3380827"/>
                <a:ext cx="8280" cy="81360"/>
              </p14:xfrm>
            </p:contentPart>
          </mc:Choice>
          <mc:Fallback>
            <p:pic>
              <p:nvPicPr>
                <p:cNvPr id="48" name="Freihand 47">
                  <a:extLst>
                    <a:ext uri="{FF2B5EF4-FFF2-40B4-BE49-F238E27FC236}">
                      <a16:creationId xmlns:a16="http://schemas.microsoft.com/office/drawing/2014/main" id="{FE216725-3EFC-4E5B-A642-A08305C744A7}"/>
                    </a:ext>
                  </a:extLst>
                </p:cNvPr>
                <p:cNvPicPr/>
                <p:nvPr/>
              </p:nvPicPr>
              <p:blipFill>
                <a:blip r:embed="rId30"/>
                <a:stretch>
                  <a:fillRect/>
                </a:stretch>
              </p:blipFill>
              <p:spPr>
                <a:xfrm>
                  <a:off x="619493" y="3376507"/>
                  <a:ext cx="169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49" name="Freihand 48">
                  <a:extLst>
                    <a:ext uri="{FF2B5EF4-FFF2-40B4-BE49-F238E27FC236}">
                      <a16:creationId xmlns:a16="http://schemas.microsoft.com/office/drawing/2014/main" id="{09B31884-01CD-4032-B3D9-120911BD6172}"/>
                    </a:ext>
                  </a:extLst>
                </p14:cNvPr>
                <p14:cNvContentPartPr/>
                <p14:nvPr/>
              </p14:nvContentPartPr>
              <p14:xfrm>
                <a:off x="665933" y="3348787"/>
                <a:ext cx="48960" cy="98640"/>
              </p14:xfrm>
            </p:contentPart>
          </mc:Choice>
          <mc:Fallback>
            <p:pic>
              <p:nvPicPr>
                <p:cNvPr id="49" name="Freihand 48">
                  <a:extLst>
                    <a:ext uri="{FF2B5EF4-FFF2-40B4-BE49-F238E27FC236}">
                      <a16:creationId xmlns:a16="http://schemas.microsoft.com/office/drawing/2014/main" id="{09B31884-01CD-4032-B3D9-120911BD6172}"/>
                    </a:ext>
                  </a:extLst>
                </p:cNvPr>
                <p:cNvPicPr/>
                <p:nvPr/>
              </p:nvPicPr>
              <p:blipFill>
                <a:blip r:embed="rId32"/>
                <a:stretch>
                  <a:fillRect/>
                </a:stretch>
              </p:blipFill>
              <p:spPr>
                <a:xfrm>
                  <a:off x="661613" y="3344467"/>
                  <a:ext cx="576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50" name="Freihand 49">
                  <a:extLst>
                    <a:ext uri="{FF2B5EF4-FFF2-40B4-BE49-F238E27FC236}">
                      <a16:creationId xmlns:a16="http://schemas.microsoft.com/office/drawing/2014/main" id="{C93AF5C3-2F41-435B-840E-2864DAF55AFC}"/>
                    </a:ext>
                  </a:extLst>
                </p14:cNvPr>
                <p14:cNvContentPartPr/>
                <p14:nvPr/>
              </p14:nvContentPartPr>
              <p14:xfrm>
                <a:off x="668093" y="3331507"/>
                <a:ext cx="84240" cy="138600"/>
              </p14:xfrm>
            </p:contentPart>
          </mc:Choice>
          <mc:Fallback>
            <p:pic>
              <p:nvPicPr>
                <p:cNvPr id="50" name="Freihand 49">
                  <a:extLst>
                    <a:ext uri="{FF2B5EF4-FFF2-40B4-BE49-F238E27FC236}">
                      <a16:creationId xmlns:a16="http://schemas.microsoft.com/office/drawing/2014/main" id="{C93AF5C3-2F41-435B-840E-2864DAF55AFC}"/>
                    </a:ext>
                  </a:extLst>
                </p:cNvPr>
                <p:cNvPicPr/>
                <p:nvPr/>
              </p:nvPicPr>
              <p:blipFill>
                <a:blip r:embed="rId34"/>
                <a:stretch>
                  <a:fillRect/>
                </a:stretch>
              </p:blipFill>
              <p:spPr>
                <a:xfrm>
                  <a:off x="663773" y="3327187"/>
                  <a:ext cx="928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51" name="Freihand 50">
                  <a:extLst>
                    <a:ext uri="{FF2B5EF4-FFF2-40B4-BE49-F238E27FC236}">
                      <a16:creationId xmlns:a16="http://schemas.microsoft.com/office/drawing/2014/main" id="{30E2B73A-C48A-47BB-84CE-AB4DFFD0C076}"/>
                    </a:ext>
                  </a:extLst>
                </p14:cNvPr>
                <p14:cNvContentPartPr/>
                <p14:nvPr/>
              </p14:nvContentPartPr>
              <p14:xfrm>
                <a:off x="754133" y="3337267"/>
                <a:ext cx="73080" cy="128160"/>
              </p14:xfrm>
            </p:contentPart>
          </mc:Choice>
          <mc:Fallback>
            <p:pic>
              <p:nvPicPr>
                <p:cNvPr id="51" name="Freihand 50">
                  <a:extLst>
                    <a:ext uri="{FF2B5EF4-FFF2-40B4-BE49-F238E27FC236}">
                      <a16:creationId xmlns:a16="http://schemas.microsoft.com/office/drawing/2014/main" id="{30E2B73A-C48A-47BB-84CE-AB4DFFD0C076}"/>
                    </a:ext>
                  </a:extLst>
                </p:cNvPr>
                <p:cNvPicPr/>
                <p:nvPr/>
              </p:nvPicPr>
              <p:blipFill>
                <a:blip r:embed="rId36"/>
                <a:stretch>
                  <a:fillRect/>
                </a:stretch>
              </p:blipFill>
              <p:spPr>
                <a:xfrm>
                  <a:off x="749813" y="3332947"/>
                  <a:ext cx="8172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52" name="Freihand 51">
                  <a:extLst>
                    <a:ext uri="{FF2B5EF4-FFF2-40B4-BE49-F238E27FC236}">
                      <a16:creationId xmlns:a16="http://schemas.microsoft.com/office/drawing/2014/main" id="{D5135D5F-9E8B-43C6-991B-3CD15CDEDF35}"/>
                    </a:ext>
                  </a:extLst>
                </p14:cNvPr>
                <p14:cNvContentPartPr/>
                <p14:nvPr/>
              </p14:nvContentPartPr>
              <p14:xfrm>
                <a:off x="793373" y="3244387"/>
                <a:ext cx="96120" cy="365400"/>
              </p14:xfrm>
            </p:contentPart>
          </mc:Choice>
          <mc:Fallback>
            <p:pic>
              <p:nvPicPr>
                <p:cNvPr id="52" name="Freihand 51">
                  <a:extLst>
                    <a:ext uri="{FF2B5EF4-FFF2-40B4-BE49-F238E27FC236}">
                      <a16:creationId xmlns:a16="http://schemas.microsoft.com/office/drawing/2014/main" id="{D5135D5F-9E8B-43C6-991B-3CD15CDEDF35}"/>
                    </a:ext>
                  </a:extLst>
                </p:cNvPr>
                <p:cNvPicPr/>
                <p:nvPr/>
              </p:nvPicPr>
              <p:blipFill>
                <a:blip r:embed="rId38"/>
                <a:stretch>
                  <a:fillRect/>
                </a:stretch>
              </p:blipFill>
              <p:spPr>
                <a:xfrm>
                  <a:off x="789053" y="3240067"/>
                  <a:ext cx="104760" cy="374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9">
            <p14:nvContentPartPr>
              <p14:cNvPr id="128" name="Freihand 127">
                <a:extLst>
                  <a:ext uri="{FF2B5EF4-FFF2-40B4-BE49-F238E27FC236}">
                    <a16:creationId xmlns:a16="http://schemas.microsoft.com/office/drawing/2014/main" id="{A0C03213-2FBA-46F3-9DB2-2365961C7D2E}"/>
                  </a:ext>
                </a:extLst>
              </p14:cNvPr>
              <p14:cNvContentPartPr/>
              <p14:nvPr/>
            </p14:nvContentPartPr>
            <p14:xfrm>
              <a:off x="8564333" y="2412067"/>
              <a:ext cx="294120" cy="411840"/>
            </p14:xfrm>
          </p:contentPart>
        </mc:Choice>
        <mc:Fallback>
          <p:pic>
            <p:nvPicPr>
              <p:cNvPr id="128" name="Freihand 127">
                <a:extLst>
                  <a:ext uri="{FF2B5EF4-FFF2-40B4-BE49-F238E27FC236}">
                    <a16:creationId xmlns:a16="http://schemas.microsoft.com/office/drawing/2014/main" id="{A0C03213-2FBA-46F3-9DB2-2365961C7D2E}"/>
                  </a:ext>
                </a:extLst>
              </p:cNvPr>
              <p:cNvPicPr/>
              <p:nvPr/>
            </p:nvPicPr>
            <p:blipFill>
              <a:blip r:embed="rId40"/>
              <a:stretch>
                <a:fillRect/>
              </a:stretch>
            </p:blipFill>
            <p:spPr>
              <a:xfrm>
                <a:off x="8560013" y="2407747"/>
                <a:ext cx="302760" cy="420480"/>
              </a:xfrm>
              <a:prstGeom prst="rect">
                <a:avLst/>
              </a:prstGeom>
            </p:spPr>
          </p:pic>
        </mc:Fallback>
      </mc:AlternateContent>
      <p:grpSp>
        <p:nvGrpSpPr>
          <p:cNvPr id="170" name="Gruppieren 169">
            <a:extLst>
              <a:ext uri="{FF2B5EF4-FFF2-40B4-BE49-F238E27FC236}">
                <a16:creationId xmlns:a16="http://schemas.microsoft.com/office/drawing/2014/main" id="{F6F2F1C3-3E7E-499B-A7CE-BB0BC9159AEB}"/>
              </a:ext>
            </a:extLst>
          </p:cNvPr>
          <p:cNvGrpSpPr/>
          <p:nvPr/>
        </p:nvGrpSpPr>
        <p:grpSpPr>
          <a:xfrm>
            <a:off x="7480733" y="633307"/>
            <a:ext cx="4486320" cy="2806560"/>
            <a:chOff x="7480733" y="633307"/>
            <a:chExt cx="4486320" cy="2806560"/>
          </a:xfrm>
        </p:grpSpPr>
        <mc:AlternateContent xmlns:mc="http://schemas.openxmlformats.org/markup-compatibility/2006">
          <mc:Choice xmlns:p14="http://schemas.microsoft.com/office/powerpoint/2010/main" Requires="p14">
            <p:contentPart p14:bwMode="auto" r:id="rId41">
              <p14:nvContentPartPr>
                <p14:cNvPr id="55" name="Freihand 54">
                  <a:extLst>
                    <a:ext uri="{FF2B5EF4-FFF2-40B4-BE49-F238E27FC236}">
                      <a16:creationId xmlns:a16="http://schemas.microsoft.com/office/drawing/2014/main" id="{7627E9A9-98F4-4E59-A207-10C83D45AAD5}"/>
                    </a:ext>
                  </a:extLst>
                </p14:cNvPr>
                <p14:cNvContentPartPr/>
                <p14:nvPr/>
              </p14:nvContentPartPr>
              <p14:xfrm>
                <a:off x="8296853" y="1144867"/>
                <a:ext cx="14760" cy="171720"/>
              </p14:xfrm>
            </p:contentPart>
          </mc:Choice>
          <mc:Fallback>
            <p:pic>
              <p:nvPicPr>
                <p:cNvPr id="55" name="Freihand 54">
                  <a:extLst>
                    <a:ext uri="{FF2B5EF4-FFF2-40B4-BE49-F238E27FC236}">
                      <a16:creationId xmlns:a16="http://schemas.microsoft.com/office/drawing/2014/main" id="{7627E9A9-98F4-4E59-A207-10C83D45AAD5}"/>
                    </a:ext>
                  </a:extLst>
                </p:cNvPr>
                <p:cNvPicPr/>
                <p:nvPr/>
              </p:nvPicPr>
              <p:blipFill>
                <a:blip r:embed="rId42"/>
                <a:stretch>
                  <a:fillRect/>
                </a:stretch>
              </p:blipFill>
              <p:spPr>
                <a:xfrm>
                  <a:off x="8292533" y="1140547"/>
                  <a:ext cx="2340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6" name="Freihand 55">
                  <a:extLst>
                    <a:ext uri="{FF2B5EF4-FFF2-40B4-BE49-F238E27FC236}">
                      <a16:creationId xmlns:a16="http://schemas.microsoft.com/office/drawing/2014/main" id="{39AA8BB7-0141-41A3-8EEF-CCDC0E5C3460}"/>
                    </a:ext>
                  </a:extLst>
                </p14:cNvPr>
                <p14:cNvContentPartPr/>
                <p14:nvPr/>
              </p14:nvContentPartPr>
              <p14:xfrm>
                <a:off x="8227013" y="1195267"/>
                <a:ext cx="160560" cy="34920"/>
              </p14:xfrm>
            </p:contentPart>
          </mc:Choice>
          <mc:Fallback>
            <p:pic>
              <p:nvPicPr>
                <p:cNvPr id="56" name="Freihand 55">
                  <a:extLst>
                    <a:ext uri="{FF2B5EF4-FFF2-40B4-BE49-F238E27FC236}">
                      <a16:creationId xmlns:a16="http://schemas.microsoft.com/office/drawing/2014/main" id="{39AA8BB7-0141-41A3-8EEF-CCDC0E5C3460}"/>
                    </a:ext>
                  </a:extLst>
                </p:cNvPr>
                <p:cNvPicPr/>
                <p:nvPr/>
              </p:nvPicPr>
              <p:blipFill>
                <a:blip r:embed="rId44"/>
                <a:stretch>
                  <a:fillRect/>
                </a:stretch>
              </p:blipFill>
              <p:spPr>
                <a:xfrm>
                  <a:off x="8222693" y="1190947"/>
                  <a:ext cx="16920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57" name="Freihand 56">
                  <a:extLst>
                    <a:ext uri="{FF2B5EF4-FFF2-40B4-BE49-F238E27FC236}">
                      <a16:creationId xmlns:a16="http://schemas.microsoft.com/office/drawing/2014/main" id="{84FA83A9-42F2-4BF3-ABB5-8CCA603F3F16}"/>
                    </a:ext>
                  </a:extLst>
                </p14:cNvPr>
                <p14:cNvContentPartPr/>
                <p14:nvPr/>
              </p14:nvContentPartPr>
              <p14:xfrm>
                <a:off x="8457053" y="1094827"/>
                <a:ext cx="115920" cy="190800"/>
              </p14:xfrm>
            </p:contentPart>
          </mc:Choice>
          <mc:Fallback>
            <p:pic>
              <p:nvPicPr>
                <p:cNvPr id="57" name="Freihand 56">
                  <a:extLst>
                    <a:ext uri="{FF2B5EF4-FFF2-40B4-BE49-F238E27FC236}">
                      <a16:creationId xmlns:a16="http://schemas.microsoft.com/office/drawing/2014/main" id="{84FA83A9-42F2-4BF3-ABB5-8CCA603F3F16}"/>
                    </a:ext>
                  </a:extLst>
                </p:cNvPr>
                <p:cNvPicPr/>
                <p:nvPr/>
              </p:nvPicPr>
              <p:blipFill>
                <a:blip r:embed="rId46"/>
                <a:stretch>
                  <a:fillRect/>
                </a:stretch>
              </p:blipFill>
              <p:spPr>
                <a:xfrm>
                  <a:off x="8452733" y="1090507"/>
                  <a:ext cx="12456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8" name="Freihand 57">
                  <a:extLst>
                    <a:ext uri="{FF2B5EF4-FFF2-40B4-BE49-F238E27FC236}">
                      <a16:creationId xmlns:a16="http://schemas.microsoft.com/office/drawing/2014/main" id="{3C3E60FE-8697-425B-A830-E69869A4C8F9}"/>
                    </a:ext>
                  </a:extLst>
                </p14:cNvPr>
                <p14:cNvContentPartPr/>
                <p14:nvPr/>
              </p14:nvContentPartPr>
              <p14:xfrm>
                <a:off x="8434013" y="1259347"/>
                <a:ext cx="141480" cy="23400"/>
              </p14:xfrm>
            </p:contentPart>
          </mc:Choice>
          <mc:Fallback>
            <p:pic>
              <p:nvPicPr>
                <p:cNvPr id="58" name="Freihand 57">
                  <a:extLst>
                    <a:ext uri="{FF2B5EF4-FFF2-40B4-BE49-F238E27FC236}">
                      <a16:creationId xmlns:a16="http://schemas.microsoft.com/office/drawing/2014/main" id="{3C3E60FE-8697-425B-A830-E69869A4C8F9}"/>
                    </a:ext>
                  </a:extLst>
                </p:cNvPr>
                <p:cNvPicPr/>
                <p:nvPr/>
              </p:nvPicPr>
              <p:blipFill>
                <a:blip r:embed="rId48"/>
                <a:stretch>
                  <a:fillRect/>
                </a:stretch>
              </p:blipFill>
              <p:spPr>
                <a:xfrm>
                  <a:off x="8429693" y="1255027"/>
                  <a:ext cx="15012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59" name="Freihand 58">
                  <a:extLst>
                    <a:ext uri="{FF2B5EF4-FFF2-40B4-BE49-F238E27FC236}">
                      <a16:creationId xmlns:a16="http://schemas.microsoft.com/office/drawing/2014/main" id="{7B9869C0-02C3-44BD-A6BC-A7EB35C4C1DD}"/>
                    </a:ext>
                  </a:extLst>
                </p14:cNvPr>
                <p14:cNvContentPartPr/>
                <p14:nvPr/>
              </p14:nvContentPartPr>
              <p14:xfrm>
                <a:off x="8677373" y="1105267"/>
                <a:ext cx="138600" cy="149400"/>
              </p14:xfrm>
            </p:contentPart>
          </mc:Choice>
          <mc:Fallback>
            <p:pic>
              <p:nvPicPr>
                <p:cNvPr id="59" name="Freihand 58">
                  <a:extLst>
                    <a:ext uri="{FF2B5EF4-FFF2-40B4-BE49-F238E27FC236}">
                      <a16:creationId xmlns:a16="http://schemas.microsoft.com/office/drawing/2014/main" id="{7B9869C0-02C3-44BD-A6BC-A7EB35C4C1DD}"/>
                    </a:ext>
                  </a:extLst>
                </p:cNvPr>
                <p:cNvPicPr/>
                <p:nvPr/>
              </p:nvPicPr>
              <p:blipFill>
                <a:blip r:embed="rId50"/>
                <a:stretch>
                  <a:fillRect/>
                </a:stretch>
              </p:blipFill>
              <p:spPr>
                <a:xfrm>
                  <a:off x="8673053" y="1100947"/>
                  <a:ext cx="1472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61" name="Freihand 60">
                  <a:extLst>
                    <a:ext uri="{FF2B5EF4-FFF2-40B4-BE49-F238E27FC236}">
                      <a16:creationId xmlns:a16="http://schemas.microsoft.com/office/drawing/2014/main" id="{62556750-AB77-4E70-9C4B-8084F11FBC15}"/>
                    </a:ext>
                  </a:extLst>
                </p14:cNvPr>
                <p14:cNvContentPartPr/>
                <p14:nvPr/>
              </p14:nvContentPartPr>
              <p14:xfrm>
                <a:off x="9083453" y="1176907"/>
                <a:ext cx="223200" cy="13680"/>
              </p14:xfrm>
            </p:contentPart>
          </mc:Choice>
          <mc:Fallback>
            <p:pic>
              <p:nvPicPr>
                <p:cNvPr id="61" name="Freihand 60">
                  <a:extLst>
                    <a:ext uri="{FF2B5EF4-FFF2-40B4-BE49-F238E27FC236}">
                      <a16:creationId xmlns:a16="http://schemas.microsoft.com/office/drawing/2014/main" id="{62556750-AB77-4E70-9C4B-8084F11FBC15}"/>
                    </a:ext>
                  </a:extLst>
                </p:cNvPr>
                <p:cNvPicPr/>
                <p:nvPr/>
              </p:nvPicPr>
              <p:blipFill>
                <a:blip r:embed="rId52"/>
                <a:stretch>
                  <a:fillRect/>
                </a:stretch>
              </p:blipFill>
              <p:spPr>
                <a:xfrm>
                  <a:off x="9079133" y="1172587"/>
                  <a:ext cx="2318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62" name="Freihand 61">
                  <a:extLst>
                    <a:ext uri="{FF2B5EF4-FFF2-40B4-BE49-F238E27FC236}">
                      <a16:creationId xmlns:a16="http://schemas.microsoft.com/office/drawing/2014/main" id="{C6CEC855-1B77-4EF7-833F-71CA97D7D44E}"/>
                    </a:ext>
                  </a:extLst>
                </p14:cNvPr>
                <p14:cNvContentPartPr/>
                <p14:nvPr/>
              </p14:nvContentPartPr>
              <p14:xfrm>
                <a:off x="9260213" y="1121467"/>
                <a:ext cx="138240" cy="147600"/>
              </p14:xfrm>
            </p:contentPart>
          </mc:Choice>
          <mc:Fallback>
            <p:pic>
              <p:nvPicPr>
                <p:cNvPr id="62" name="Freihand 61">
                  <a:extLst>
                    <a:ext uri="{FF2B5EF4-FFF2-40B4-BE49-F238E27FC236}">
                      <a16:creationId xmlns:a16="http://schemas.microsoft.com/office/drawing/2014/main" id="{C6CEC855-1B77-4EF7-833F-71CA97D7D44E}"/>
                    </a:ext>
                  </a:extLst>
                </p:cNvPr>
                <p:cNvPicPr/>
                <p:nvPr/>
              </p:nvPicPr>
              <p:blipFill>
                <a:blip r:embed="rId54"/>
                <a:stretch>
                  <a:fillRect/>
                </a:stretch>
              </p:blipFill>
              <p:spPr>
                <a:xfrm>
                  <a:off x="9255893" y="1117147"/>
                  <a:ext cx="1468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64" name="Freihand 63">
                  <a:extLst>
                    <a:ext uri="{FF2B5EF4-FFF2-40B4-BE49-F238E27FC236}">
                      <a16:creationId xmlns:a16="http://schemas.microsoft.com/office/drawing/2014/main" id="{013FD169-07B3-4C7A-9E3D-002E19FA5E0D}"/>
                    </a:ext>
                  </a:extLst>
                </p14:cNvPr>
                <p14:cNvContentPartPr/>
                <p14:nvPr/>
              </p14:nvContentPartPr>
              <p14:xfrm>
                <a:off x="9531293" y="1108147"/>
                <a:ext cx="360" cy="7560"/>
              </p14:xfrm>
            </p:contentPart>
          </mc:Choice>
          <mc:Fallback>
            <p:pic>
              <p:nvPicPr>
                <p:cNvPr id="64" name="Freihand 63">
                  <a:extLst>
                    <a:ext uri="{FF2B5EF4-FFF2-40B4-BE49-F238E27FC236}">
                      <a16:creationId xmlns:a16="http://schemas.microsoft.com/office/drawing/2014/main" id="{013FD169-07B3-4C7A-9E3D-002E19FA5E0D}"/>
                    </a:ext>
                  </a:extLst>
                </p:cNvPr>
                <p:cNvPicPr/>
                <p:nvPr/>
              </p:nvPicPr>
              <p:blipFill>
                <a:blip r:embed="rId56"/>
                <a:stretch>
                  <a:fillRect/>
                </a:stretch>
              </p:blipFill>
              <p:spPr>
                <a:xfrm>
                  <a:off x="9526973" y="1103827"/>
                  <a:ext cx="900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65" name="Freihand 64">
                  <a:extLst>
                    <a:ext uri="{FF2B5EF4-FFF2-40B4-BE49-F238E27FC236}">
                      <a16:creationId xmlns:a16="http://schemas.microsoft.com/office/drawing/2014/main" id="{69FB043A-65FB-452A-B2AE-9EA4CD54621A}"/>
                    </a:ext>
                  </a:extLst>
                </p14:cNvPr>
                <p14:cNvContentPartPr/>
                <p14:nvPr/>
              </p14:nvContentPartPr>
              <p14:xfrm>
                <a:off x="9512573" y="1025707"/>
                <a:ext cx="100080" cy="145080"/>
              </p14:xfrm>
            </p:contentPart>
          </mc:Choice>
          <mc:Fallback>
            <p:pic>
              <p:nvPicPr>
                <p:cNvPr id="65" name="Freihand 64">
                  <a:extLst>
                    <a:ext uri="{FF2B5EF4-FFF2-40B4-BE49-F238E27FC236}">
                      <a16:creationId xmlns:a16="http://schemas.microsoft.com/office/drawing/2014/main" id="{69FB043A-65FB-452A-B2AE-9EA4CD54621A}"/>
                    </a:ext>
                  </a:extLst>
                </p:cNvPr>
                <p:cNvPicPr/>
                <p:nvPr/>
              </p:nvPicPr>
              <p:blipFill>
                <a:blip r:embed="rId58"/>
                <a:stretch>
                  <a:fillRect/>
                </a:stretch>
              </p:blipFill>
              <p:spPr>
                <a:xfrm>
                  <a:off x="9508253" y="1021387"/>
                  <a:ext cx="10872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66" name="Freihand 65">
                  <a:extLst>
                    <a:ext uri="{FF2B5EF4-FFF2-40B4-BE49-F238E27FC236}">
                      <a16:creationId xmlns:a16="http://schemas.microsoft.com/office/drawing/2014/main" id="{E643B4E6-EDA0-4B5A-9CCC-320F21404EC5}"/>
                    </a:ext>
                  </a:extLst>
                </p14:cNvPr>
                <p14:cNvContentPartPr/>
                <p14:nvPr/>
              </p14:nvContentPartPr>
              <p14:xfrm>
                <a:off x="9530573" y="1105987"/>
                <a:ext cx="97560" cy="10440"/>
              </p14:xfrm>
            </p:contentPart>
          </mc:Choice>
          <mc:Fallback>
            <p:pic>
              <p:nvPicPr>
                <p:cNvPr id="66" name="Freihand 65">
                  <a:extLst>
                    <a:ext uri="{FF2B5EF4-FFF2-40B4-BE49-F238E27FC236}">
                      <a16:creationId xmlns:a16="http://schemas.microsoft.com/office/drawing/2014/main" id="{E643B4E6-EDA0-4B5A-9CCC-320F21404EC5}"/>
                    </a:ext>
                  </a:extLst>
                </p:cNvPr>
                <p:cNvPicPr/>
                <p:nvPr/>
              </p:nvPicPr>
              <p:blipFill>
                <a:blip r:embed="rId60"/>
                <a:stretch>
                  <a:fillRect/>
                </a:stretch>
              </p:blipFill>
              <p:spPr>
                <a:xfrm>
                  <a:off x="9526253" y="1101667"/>
                  <a:ext cx="1062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67" name="Freihand 66">
                  <a:extLst>
                    <a:ext uri="{FF2B5EF4-FFF2-40B4-BE49-F238E27FC236}">
                      <a16:creationId xmlns:a16="http://schemas.microsoft.com/office/drawing/2014/main" id="{CE14275E-5A79-465A-99E9-82EBBECA1066}"/>
                    </a:ext>
                  </a:extLst>
                </p14:cNvPr>
                <p14:cNvContentPartPr/>
                <p14:nvPr/>
              </p14:nvContentPartPr>
              <p14:xfrm>
                <a:off x="9664133" y="1080787"/>
                <a:ext cx="132120" cy="86040"/>
              </p14:xfrm>
            </p:contentPart>
          </mc:Choice>
          <mc:Fallback>
            <p:pic>
              <p:nvPicPr>
                <p:cNvPr id="67" name="Freihand 66">
                  <a:extLst>
                    <a:ext uri="{FF2B5EF4-FFF2-40B4-BE49-F238E27FC236}">
                      <a16:creationId xmlns:a16="http://schemas.microsoft.com/office/drawing/2014/main" id="{CE14275E-5A79-465A-99E9-82EBBECA1066}"/>
                    </a:ext>
                  </a:extLst>
                </p:cNvPr>
                <p:cNvPicPr/>
                <p:nvPr/>
              </p:nvPicPr>
              <p:blipFill>
                <a:blip r:embed="rId62"/>
                <a:stretch>
                  <a:fillRect/>
                </a:stretch>
              </p:blipFill>
              <p:spPr>
                <a:xfrm>
                  <a:off x="9659813" y="1076467"/>
                  <a:ext cx="1407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8" name="Freihand 67">
                  <a:extLst>
                    <a:ext uri="{FF2B5EF4-FFF2-40B4-BE49-F238E27FC236}">
                      <a16:creationId xmlns:a16="http://schemas.microsoft.com/office/drawing/2014/main" id="{EE870E20-0F05-4174-8084-65EDD31D35DA}"/>
                    </a:ext>
                  </a:extLst>
                </p14:cNvPr>
                <p14:cNvContentPartPr/>
                <p14:nvPr/>
              </p14:nvContentPartPr>
              <p14:xfrm>
                <a:off x="9756293" y="1015267"/>
                <a:ext cx="29880" cy="10440"/>
              </p14:xfrm>
            </p:contentPart>
          </mc:Choice>
          <mc:Fallback>
            <p:pic>
              <p:nvPicPr>
                <p:cNvPr id="68" name="Freihand 67">
                  <a:extLst>
                    <a:ext uri="{FF2B5EF4-FFF2-40B4-BE49-F238E27FC236}">
                      <a16:creationId xmlns:a16="http://schemas.microsoft.com/office/drawing/2014/main" id="{EE870E20-0F05-4174-8084-65EDD31D35DA}"/>
                    </a:ext>
                  </a:extLst>
                </p:cNvPr>
                <p:cNvPicPr/>
                <p:nvPr/>
              </p:nvPicPr>
              <p:blipFill>
                <a:blip r:embed="rId64"/>
                <a:stretch>
                  <a:fillRect/>
                </a:stretch>
              </p:blipFill>
              <p:spPr>
                <a:xfrm>
                  <a:off x="9751973" y="1010947"/>
                  <a:ext cx="3852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69" name="Freihand 68">
                  <a:extLst>
                    <a:ext uri="{FF2B5EF4-FFF2-40B4-BE49-F238E27FC236}">
                      <a16:creationId xmlns:a16="http://schemas.microsoft.com/office/drawing/2014/main" id="{2BCE9D1B-8B95-493F-B3E0-CC6C3DC8B773}"/>
                    </a:ext>
                  </a:extLst>
                </p14:cNvPr>
                <p14:cNvContentPartPr/>
                <p14:nvPr/>
              </p14:nvContentPartPr>
              <p14:xfrm>
                <a:off x="9807773" y="1068547"/>
                <a:ext cx="57960" cy="98280"/>
              </p14:xfrm>
            </p:contentPart>
          </mc:Choice>
          <mc:Fallback>
            <p:pic>
              <p:nvPicPr>
                <p:cNvPr id="69" name="Freihand 68">
                  <a:extLst>
                    <a:ext uri="{FF2B5EF4-FFF2-40B4-BE49-F238E27FC236}">
                      <a16:creationId xmlns:a16="http://schemas.microsoft.com/office/drawing/2014/main" id="{2BCE9D1B-8B95-493F-B3E0-CC6C3DC8B773}"/>
                    </a:ext>
                  </a:extLst>
                </p:cNvPr>
                <p:cNvPicPr/>
                <p:nvPr/>
              </p:nvPicPr>
              <p:blipFill>
                <a:blip r:embed="rId66"/>
                <a:stretch>
                  <a:fillRect/>
                </a:stretch>
              </p:blipFill>
              <p:spPr>
                <a:xfrm>
                  <a:off x="9803453" y="1064227"/>
                  <a:ext cx="666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70" name="Freihand 69">
                  <a:extLst>
                    <a:ext uri="{FF2B5EF4-FFF2-40B4-BE49-F238E27FC236}">
                      <a16:creationId xmlns:a16="http://schemas.microsoft.com/office/drawing/2014/main" id="{3D78326B-A098-47B0-BB4A-1E8D49600750}"/>
                    </a:ext>
                  </a:extLst>
                </p14:cNvPr>
                <p14:cNvContentPartPr/>
                <p14:nvPr/>
              </p14:nvContentPartPr>
              <p14:xfrm>
                <a:off x="9906053" y="1071427"/>
                <a:ext cx="179640" cy="69840"/>
              </p14:xfrm>
            </p:contentPart>
          </mc:Choice>
          <mc:Fallback>
            <p:pic>
              <p:nvPicPr>
                <p:cNvPr id="70" name="Freihand 69">
                  <a:extLst>
                    <a:ext uri="{FF2B5EF4-FFF2-40B4-BE49-F238E27FC236}">
                      <a16:creationId xmlns:a16="http://schemas.microsoft.com/office/drawing/2014/main" id="{3D78326B-A098-47B0-BB4A-1E8D49600750}"/>
                    </a:ext>
                  </a:extLst>
                </p:cNvPr>
                <p:cNvPicPr/>
                <p:nvPr/>
              </p:nvPicPr>
              <p:blipFill>
                <a:blip r:embed="rId68"/>
                <a:stretch>
                  <a:fillRect/>
                </a:stretch>
              </p:blipFill>
              <p:spPr>
                <a:xfrm>
                  <a:off x="9901733" y="1067107"/>
                  <a:ext cx="1882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72" name="Freihand 71">
                  <a:extLst>
                    <a:ext uri="{FF2B5EF4-FFF2-40B4-BE49-F238E27FC236}">
                      <a16:creationId xmlns:a16="http://schemas.microsoft.com/office/drawing/2014/main" id="{E0A7AE09-7139-4AB7-8537-B122EE986DA6}"/>
                    </a:ext>
                  </a:extLst>
                </p14:cNvPr>
                <p14:cNvContentPartPr/>
                <p14:nvPr/>
              </p14:nvContentPartPr>
              <p14:xfrm>
                <a:off x="10200533" y="1055227"/>
                <a:ext cx="97560" cy="112320"/>
              </p14:xfrm>
            </p:contentPart>
          </mc:Choice>
          <mc:Fallback>
            <p:pic>
              <p:nvPicPr>
                <p:cNvPr id="72" name="Freihand 71">
                  <a:extLst>
                    <a:ext uri="{FF2B5EF4-FFF2-40B4-BE49-F238E27FC236}">
                      <a16:creationId xmlns:a16="http://schemas.microsoft.com/office/drawing/2014/main" id="{E0A7AE09-7139-4AB7-8537-B122EE986DA6}"/>
                    </a:ext>
                  </a:extLst>
                </p:cNvPr>
                <p:cNvPicPr/>
                <p:nvPr/>
              </p:nvPicPr>
              <p:blipFill>
                <a:blip r:embed="rId70"/>
                <a:stretch>
                  <a:fillRect/>
                </a:stretch>
              </p:blipFill>
              <p:spPr>
                <a:xfrm>
                  <a:off x="10196213" y="1050907"/>
                  <a:ext cx="1062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73" name="Freihand 72">
                  <a:extLst>
                    <a:ext uri="{FF2B5EF4-FFF2-40B4-BE49-F238E27FC236}">
                      <a16:creationId xmlns:a16="http://schemas.microsoft.com/office/drawing/2014/main" id="{299BF2A2-7EB4-465E-BAD9-561180EA8779}"/>
                    </a:ext>
                  </a:extLst>
                </p14:cNvPr>
                <p14:cNvContentPartPr/>
                <p14:nvPr/>
              </p14:nvContentPartPr>
              <p14:xfrm>
                <a:off x="10359653" y="1059187"/>
                <a:ext cx="176040" cy="72360"/>
              </p14:xfrm>
            </p:contentPart>
          </mc:Choice>
          <mc:Fallback>
            <p:pic>
              <p:nvPicPr>
                <p:cNvPr id="73" name="Freihand 72">
                  <a:extLst>
                    <a:ext uri="{FF2B5EF4-FFF2-40B4-BE49-F238E27FC236}">
                      <a16:creationId xmlns:a16="http://schemas.microsoft.com/office/drawing/2014/main" id="{299BF2A2-7EB4-465E-BAD9-561180EA8779}"/>
                    </a:ext>
                  </a:extLst>
                </p:cNvPr>
                <p:cNvPicPr/>
                <p:nvPr/>
              </p:nvPicPr>
              <p:blipFill>
                <a:blip r:embed="rId72"/>
                <a:stretch>
                  <a:fillRect/>
                </a:stretch>
              </p:blipFill>
              <p:spPr>
                <a:xfrm>
                  <a:off x="10355333" y="1054867"/>
                  <a:ext cx="18468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74" name="Freihand 73">
                  <a:extLst>
                    <a:ext uri="{FF2B5EF4-FFF2-40B4-BE49-F238E27FC236}">
                      <a16:creationId xmlns:a16="http://schemas.microsoft.com/office/drawing/2014/main" id="{70956E04-FBDE-43EE-B29B-7361CC5D80A3}"/>
                    </a:ext>
                  </a:extLst>
                </p14:cNvPr>
                <p14:cNvContentPartPr/>
                <p14:nvPr/>
              </p14:nvContentPartPr>
              <p14:xfrm>
                <a:off x="10551533" y="962347"/>
                <a:ext cx="10080" cy="28440"/>
              </p14:xfrm>
            </p:contentPart>
          </mc:Choice>
          <mc:Fallback>
            <p:pic>
              <p:nvPicPr>
                <p:cNvPr id="74" name="Freihand 73">
                  <a:extLst>
                    <a:ext uri="{FF2B5EF4-FFF2-40B4-BE49-F238E27FC236}">
                      <a16:creationId xmlns:a16="http://schemas.microsoft.com/office/drawing/2014/main" id="{70956E04-FBDE-43EE-B29B-7361CC5D80A3}"/>
                    </a:ext>
                  </a:extLst>
                </p:cNvPr>
                <p:cNvPicPr/>
                <p:nvPr/>
              </p:nvPicPr>
              <p:blipFill>
                <a:blip r:embed="rId74"/>
                <a:stretch>
                  <a:fillRect/>
                </a:stretch>
              </p:blipFill>
              <p:spPr>
                <a:xfrm>
                  <a:off x="10547213" y="958027"/>
                  <a:ext cx="1872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75" name="Freihand 74">
                  <a:extLst>
                    <a:ext uri="{FF2B5EF4-FFF2-40B4-BE49-F238E27FC236}">
                      <a16:creationId xmlns:a16="http://schemas.microsoft.com/office/drawing/2014/main" id="{950CD07B-4089-41DE-ACFF-480CB3BE59E9}"/>
                    </a:ext>
                  </a:extLst>
                </p14:cNvPr>
                <p14:cNvContentPartPr/>
                <p14:nvPr/>
              </p14:nvContentPartPr>
              <p14:xfrm>
                <a:off x="10565933" y="962347"/>
                <a:ext cx="128520" cy="150120"/>
              </p14:xfrm>
            </p:contentPart>
          </mc:Choice>
          <mc:Fallback>
            <p:pic>
              <p:nvPicPr>
                <p:cNvPr id="75" name="Freihand 74">
                  <a:extLst>
                    <a:ext uri="{FF2B5EF4-FFF2-40B4-BE49-F238E27FC236}">
                      <a16:creationId xmlns:a16="http://schemas.microsoft.com/office/drawing/2014/main" id="{950CD07B-4089-41DE-ACFF-480CB3BE59E9}"/>
                    </a:ext>
                  </a:extLst>
                </p:cNvPr>
                <p:cNvPicPr/>
                <p:nvPr/>
              </p:nvPicPr>
              <p:blipFill>
                <a:blip r:embed="rId76"/>
                <a:stretch>
                  <a:fillRect/>
                </a:stretch>
              </p:blipFill>
              <p:spPr>
                <a:xfrm>
                  <a:off x="10561613" y="958027"/>
                  <a:ext cx="13716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76" name="Freihand 75">
                  <a:extLst>
                    <a:ext uri="{FF2B5EF4-FFF2-40B4-BE49-F238E27FC236}">
                      <a16:creationId xmlns:a16="http://schemas.microsoft.com/office/drawing/2014/main" id="{42B1698A-43DA-4497-BE97-4D2C94292F91}"/>
                    </a:ext>
                  </a:extLst>
                </p14:cNvPr>
                <p14:cNvContentPartPr/>
                <p14:nvPr/>
              </p14:nvContentPartPr>
              <p14:xfrm>
                <a:off x="10731173" y="1018507"/>
                <a:ext cx="251280" cy="90000"/>
              </p14:xfrm>
            </p:contentPart>
          </mc:Choice>
          <mc:Fallback>
            <p:pic>
              <p:nvPicPr>
                <p:cNvPr id="76" name="Freihand 75">
                  <a:extLst>
                    <a:ext uri="{FF2B5EF4-FFF2-40B4-BE49-F238E27FC236}">
                      <a16:creationId xmlns:a16="http://schemas.microsoft.com/office/drawing/2014/main" id="{42B1698A-43DA-4497-BE97-4D2C94292F91}"/>
                    </a:ext>
                  </a:extLst>
                </p:cNvPr>
                <p:cNvPicPr/>
                <p:nvPr/>
              </p:nvPicPr>
              <p:blipFill>
                <a:blip r:embed="rId78"/>
                <a:stretch>
                  <a:fillRect/>
                </a:stretch>
              </p:blipFill>
              <p:spPr>
                <a:xfrm>
                  <a:off x="10726853" y="1014187"/>
                  <a:ext cx="2599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78" name="Freihand 77">
                  <a:extLst>
                    <a:ext uri="{FF2B5EF4-FFF2-40B4-BE49-F238E27FC236}">
                      <a16:creationId xmlns:a16="http://schemas.microsoft.com/office/drawing/2014/main" id="{DE60B17D-46C2-4D71-B501-1481EF2F4697}"/>
                    </a:ext>
                  </a:extLst>
                </p14:cNvPr>
                <p14:cNvContentPartPr/>
                <p14:nvPr/>
              </p14:nvContentPartPr>
              <p14:xfrm>
                <a:off x="11096933" y="993307"/>
                <a:ext cx="91440" cy="93240"/>
              </p14:xfrm>
            </p:contentPart>
          </mc:Choice>
          <mc:Fallback>
            <p:pic>
              <p:nvPicPr>
                <p:cNvPr id="78" name="Freihand 77">
                  <a:extLst>
                    <a:ext uri="{FF2B5EF4-FFF2-40B4-BE49-F238E27FC236}">
                      <a16:creationId xmlns:a16="http://schemas.microsoft.com/office/drawing/2014/main" id="{DE60B17D-46C2-4D71-B501-1481EF2F4697}"/>
                    </a:ext>
                  </a:extLst>
                </p:cNvPr>
                <p:cNvPicPr/>
                <p:nvPr/>
              </p:nvPicPr>
              <p:blipFill>
                <a:blip r:embed="rId80"/>
                <a:stretch>
                  <a:fillRect/>
                </a:stretch>
              </p:blipFill>
              <p:spPr>
                <a:xfrm>
                  <a:off x="11092613" y="988987"/>
                  <a:ext cx="1000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79" name="Freihand 78">
                  <a:extLst>
                    <a:ext uri="{FF2B5EF4-FFF2-40B4-BE49-F238E27FC236}">
                      <a16:creationId xmlns:a16="http://schemas.microsoft.com/office/drawing/2014/main" id="{D92EFE1B-A523-4BC9-9C6E-51883D06394E}"/>
                    </a:ext>
                  </a:extLst>
                </p14:cNvPr>
                <p14:cNvContentPartPr/>
                <p14:nvPr/>
              </p14:nvContentPartPr>
              <p14:xfrm>
                <a:off x="11126813" y="904027"/>
                <a:ext cx="3240" cy="10080"/>
              </p14:xfrm>
            </p:contentPart>
          </mc:Choice>
          <mc:Fallback>
            <p:pic>
              <p:nvPicPr>
                <p:cNvPr id="79" name="Freihand 78">
                  <a:extLst>
                    <a:ext uri="{FF2B5EF4-FFF2-40B4-BE49-F238E27FC236}">
                      <a16:creationId xmlns:a16="http://schemas.microsoft.com/office/drawing/2014/main" id="{D92EFE1B-A523-4BC9-9C6E-51883D06394E}"/>
                    </a:ext>
                  </a:extLst>
                </p:cNvPr>
                <p:cNvPicPr/>
                <p:nvPr/>
              </p:nvPicPr>
              <p:blipFill>
                <a:blip r:embed="rId82"/>
                <a:stretch>
                  <a:fillRect/>
                </a:stretch>
              </p:blipFill>
              <p:spPr>
                <a:xfrm>
                  <a:off x="11122493" y="899707"/>
                  <a:ext cx="118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80" name="Freihand 79">
                  <a:extLst>
                    <a:ext uri="{FF2B5EF4-FFF2-40B4-BE49-F238E27FC236}">
                      <a16:creationId xmlns:a16="http://schemas.microsoft.com/office/drawing/2014/main" id="{0CA82C96-CEE0-4287-8D1D-73F181487572}"/>
                    </a:ext>
                  </a:extLst>
                </p14:cNvPr>
                <p14:cNvContentPartPr/>
                <p14:nvPr/>
              </p14:nvContentPartPr>
              <p14:xfrm>
                <a:off x="11064893" y="1045147"/>
                <a:ext cx="505440" cy="567360"/>
              </p14:xfrm>
            </p:contentPart>
          </mc:Choice>
          <mc:Fallback>
            <p:pic>
              <p:nvPicPr>
                <p:cNvPr id="80" name="Freihand 79">
                  <a:extLst>
                    <a:ext uri="{FF2B5EF4-FFF2-40B4-BE49-F238E27FC236}">
                      <a16:creationId xmlns:a16="http://schemas.microsoft.com/office/drawing/2014/main" id="{0CA82C96-CEE0-4287-8D1D-73F181487572}"/>
                    </a:ext>
                  </a:extLst>
                </p:cNvPr>
                <p:cNvPicPr/>
                <p:nvPr/>
              </p:nvPicPr>
              <p:blipFill>
                <a:blip r:embed="rId84"/>
                <a:stretch>
                  <a:fillRect/>
                </a:stretch>
              </p:blipFill>
              <p:spPr>
                <a:xfrm>
                  <a:off x="11060573" y="1040827"/>
                  <a:ext cx="514080" cy="576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81" name="Freihand 80">
                  <a:extLst>
                    <a:ext uri="{FF2B5EF4-FFF2-40B4-BE49-F238E27FC236}">
                      <a16:creationId xmlns:a16="http://schemas.microsoft.com/office/drawing/2014/main" id="{3B2E2DF0-C1CF-47F3-BA89-C3B32E23C55B}"/>
                    </a:ext>
                  </a:extLst>
                </p14:cNvPr>
                <p14:cNvContentPartPr/>
                <p14:nvPr/>
              </p14:nvContentPartPr>
              <p14:xfrm>
                <a:off x="10925573" y="1483267"/>
                <a:ext cx="288720" cy="178560"/>
              </p14:xfrm>
            </p:contentPart>
          </mc:Choice>
          <mc:Fallback>
            <p:pic>
              <p:nvPicPr>
                <p:cNvPr id="81" name="Freihand 80">
                  <a:extLst>
                    <a:ext uri="{FF2B5EF4-FFF2-40B4-BE49-F238E27FC236}">
                      <a16:creationId xmlns:a16="http://schemas.microsoft.com/office/drawing/2014/main" id="{3B2E2DF0-C1CF-47F3-BA89-C3B32E23C55B}"/>
                    </a:ext>
                  </a:extLst>
                </p:cNvPr>
                <p:cNvPicPr/>
                <p:nvPr/>
              </p:nvPicPr>
              <p:blipFill>
                <a:blip r:embed="rId86"/>
                <a:stretch>
                  <a:fillRect/>
                </a:stretch>
              </p:blipFill>
              <p:spPr>
                <a:xfrm>
                  <a:off x="10921253" y="1478947"/>
                  <a:ext cx="29736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83" name="Freihand 82">
                  <a:extLst>
                    <a:ext uri="{FF2B5EF4-FFF2-40B4-BE49-F238E27FC236}">
                      <a16:creationId xmlns:a16="http://schemas.microsoft.com/office/drawing/2014/main" id="{B4F16406-6DBE-4241-BFFF-256815CB3DDC}"/>
                    </a:ext>
                  </a:extLst>
                </p14:cNvPr>
                <p14:cNvContentPartPr/>
                <p14:nvPr/>
              </p14:nvContentPartPr>
              <p14:xfrm>
                <a:off x="10053653" y="653827"/>
                <a:ext cx="145800" cy="241920"/>
              </p14:xfrm>
            </p:contentPart>
          </mc:Choice>
          <mc:Fallback>
            <p:pic>
              <p:nvPicPr>
                <p:cNvPr id="83" name="Freihand 82">
                  <a:extLst>
                    <a:ext uri="{FF2B5EF4-FFF2-40B4-BE49-F238E27FC236}">
                      <a16:creationId xmlns:a16="http://schemas.microsoft.com/office/drawing/2014/main" id="{B4F16406-6DBE-4241-BFFF-256815CB3DDC}"/>
                    </a:ext>
                  </a:extLst>
                </p:cNvPr>
                <p:cNvPicPr/>
                <p:nvPr/>
              </p:nvPicPr>
              <p:blipFill>
                <a:blip r:embed="rId88"/>
                <a:stretch>
                  <a:fillRect/>
                </a:stretch>
              </p:blipFill>
              <p:spPr>
                <a:xfrm>
                  <a:off x="10049333" y="649507"/>
                  <a:ext cx="15444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84" name="Freihand 83">
                  <a:extLst>
                    <a:ext uri="{FF2B5EF4-FFF2-40B4-BE49-F238E27FC236}">
                      <a16:creationId xmlns:a16="http://schemas.microsoft.com/office/drawing/2014/main" id="{1A826CFD-78F4-4979-BC8C-F5BE0271886C}"/>
                    </a:ext>
                  </a:extLst>
                </p14:cNvPr>
                <p14:cNvContentPartPr/>
                <p14:nvPr/>
              </p14:nvContentPartPr>
              <p14:xfrm>
                <a:off x="10255613" y="739507"/>
                <a:ext cx="141480" cy="125640"/>
              </p14:xfrm>
            </p:contentPart>
          </mc:Choice>
          <mc:Fallback>
            <p:pic>
              <p:nvPicPr>
                <p:cNvPr id="84" name="Freihand 83">
                  <a:extLst>
                    <a:ext uri="{FF2B5EF4-FFF2-40B4-BE49-F238E27FC236}">
                      <a16:creationId xmlns:a16="http://schemas.microsoft.com/office/drawing/2014/main" id="{1A826CFD-78F4-4979-BC8C-F5BE0271886C}"/>
                    </a:ext>
                  </a:extLst>
                </p:cNvPr>
                <p:cNvPicPr/>
                <p:nvPr/>
              </p:nvPicPr>
              <p:blipFill>
                <a:blip r:embed="rId90"/>
                <a:stretch>
                  <a:fillRect/>
                </a:stretch>
              </p:blipFill>
              <p:spPr>
                <a:xfrm>
                  <a:off x="10251293" y="735187"/>
                  <a:ext cx="1501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85" name="Freihand 84">
                  <a:extLst>
                    <a:ext uri="{FF2B5EF4-FFF2-40B4-BE49-F238E27FC236}">
                      <a16:creationId xmlns:a16="http://schemas.microsoft.com/office/drawing/2014/main" id="{6B2CFE8F-70CF-4E4D-A6F0-D5EF21F4AD0B}"/>
                    </a:ext>
                  </a:extLst>
                </p14:cNvPr>
                <p14:cNvContentPartPr/>
                <p14:nvPr/>
              </p14:nvContentPartPr>
              <p14:xfrm>
                <a:off x="10401053" y="670027"/>
                <a:ext cx="53280" cy="175320"/>
              </p14:xfrm>
            </p:contentPart>
          </mc:Choice>
          <mc:Fallback>
            <p:pic>
              <p:nvPicPr>
                <p:cNvPr id="85" name="Freihand 84">
                  <a:extLst>
                    <a:ext uri="{FF2B5EF4-FFF2-40B4-BE49-F238E27FC236}">
                      <a16:creationId xmlns:a16="http://schemas.microsoft.com/office/drawing/2014/main" id="{6B2CFE8F-70CF-4E4D-A6F0-D5EF21F4AD0B}"/>
                    </a:ext>
                  </a:extLst>
                </p:cNvPr>
                <p:cNvPicPr/>
                <p:nvPr/>
              </p:nvPicPr>
              <p:blipFill>
                <a:blip r:embed="rId92"/>
                <a:stretch>
                  <a:fillRect/>
                </a:stretch>
              </p:blipFill>
              <p:spPr>
                <a:xfrm>
                  <a:off x="10396733" y="665707"/>
                  <a:ext cx="619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87" name="Freihand 86">
                  <a:extLst>
                    <a:ext uri="{FF2B5EF4-FFF2-40B4-BE49-F238E27FC236}">
                      <a16:creationId xmlns:a16="http://schemas.microsoft.com/office/drawing/2014/main" id="{01FB71E0-6DA6-4BCE-898A-CB9E6E1C86C1}"/>
                    </a:ext>
                  </a:extLst>
                </p14:cNvPr>
                <p14:cNvContentPartPr/>
                <p14:nvPr/>
              </p14:nvContentPartPr>
              <p14:xfrm>
                <a:off x="10467293" y="687307"/>
                <a:ext cx="335160" cy="145800"/>
              </p14:xfrm>
            </p:contentPart>
          </mc:Choice>
          <mc:Fallback>
            <p:pic>
              <p:nvPicPr>
                <p:cNvPr id="87" name="Freihand 86">
                  <a:extLst>
                    <a:ext uri="{FF2B5EF4-FFF2-40B4-BE49-F238E27FC236}">
                      <a16:creationId xmlns:a16="http://schemas.microsoft.com/office/drawing/2014/main" id="{01FB71E0-6DA6-4BCE-898A-CB9E6E1C86C1}"/>
                    </a:ext>
                  </a:extLst>
                </p:cNvPr>
                <p:cNvPicPr/>
                <p:nvPr/>
              </p:nvPicPr>
              <p:blipFill>
                <a:blip r:embed="rId94"/>
                <a:stretch>
                  <a:fillRect/>
                </a:stretch>
              </p:blipFill>
              <p:spPr>
                <a:xfrm>
                  <a:off x="10462973" y="682987"/>
                  <a:ext cx="3438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8" name="Freihand 87">
                  <a:extLst>
                    <a:ext uri="{FF2B5EF4-FFF2-40B4-BE49-F238E27FC236}">
                      <a16:creationId xmlns:a16="http://schemas.microsoft.com/office/drawing/2014/main" id="{96C647B3-0C50-4AEC-8FA7-E2C875F4B21F}"/>
                    </a:ext>
                  </a:extLst>
                </p14:cNvPr>
                <p14:cNvContentPartPr/>
                <p14:nvPr/>
              </p14:nvContentPartPr>
              <p14:xfrm>
                <a:off x="10807853" y="728347"/>
                <a:ext cx="188280" cy="107280"/>
              </p14:xfrm>
            </p:contentPart>
          </mc:Choice>
          <mc:Fallback>
            <p:pic>
              <p:nvPicPr>
                <p:cNvPr id="88" name="Freihand 87">
                  <a:extLst>
                    <a:ext uri="{FF2B5EF4-FFF2-40B4-BE49-F238E27FC236}">
                      <a16:creationId xmlns:a16="http://schemas.microsoft.com/office/drawing/2014/main" id="{96C647B3-0C50-4AEC-8FA7-E2C875F4B21F}"/>
                    </a:ext>
                  </a:extLst>
                </p:cNvPr>
                <p:cNvPicPr/>
                <p:nvPr/>
              </p:nvPicPr>
              <p:blipFill>
                <a:blip r:embed="rId96"/>
                <a:stretch>
                  <a:fillRect/>
                </a:stretch>
              </p:blipFill>
              <p:spPr>
                <a:xfrm>
                  <a:off x="10803533" y="724027"/>
                  <a:ext cx="1969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9" name="Freihand 88">
                  <a:extLst>
                    <a:ext uri="{FF2B5EF4-FFF2-40B4-BE49-F238E27FC236}">
                      <a16:creationId xmlns:a16="http://schemas.microsoft.com/office/drawing/2014/main" id="{8320D22C-3740-415A-AD93-EE4E0A95795E}"/>
                    </a:ext>
                  </a:extLst>
                </p14:cNvPr>
                <p14:cNvContentPartPr/>
                <p14:nvPr/>
              </p14:nvContentPartPr>
              <p14:xfrm>
                <a:off x="10981733" y="649507"/>
                <a:ext cx="77040" cy="146520"/>
              </p14:xfrm>
            </p:contentPart>
          </mc:Choice>
          <mc:Fallback>
            <p:pic>
              <p:nvPicPr>
                <p:cNvPr id="89" name="Freihand 88">
                  <a:extLst>
                    <a:ext uri="{FF2B5EF4-FFF2-40B4-BE49-F238E27FC236}">
                      <a16:creationId xmlns:a16="http://schemas.microsoft.com/office/drawing/2014/main" id="{8320D22C-3740-415A-AD93-EE4E0A95795E}"/>
                    </a:ext>
                  </a:extLst>
                </p:cNvPr>
                <p:cNvPicPr/>
                <p:nvPr/>
              </p:nvPicPr>
              <p:blipFill>
                <a:blip r:embed="rId98"/>
                <a:stretch>
                  <a:fillRect/>
                </a:stretch>
              </p:blipFill>
              <p:spPr>
                <a:xfrm>
                  <a:off x="10977413" y="645187"/>
                  <a:ext cx="8568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90" name="Freihand 89">
                  <a:extLst>
                    <a:ext uri="{FF2B5EF4-FFF2-40B4-BE49-F238E27FC236}">
                      <a16:creationId xmlns:a16="http://schemas.microsoft.com/office/drawing/2014/main" id="{87B7DB5F-A3E2-4728-9CB2-6E6198C0F312}"/>
                    </a:ext>
                  </a:extLst>
                </p14:cNvPr>
                <p14:cNvContentPartPr/>
                <p14:nvPr/>
              </p14:nvContentPartPr>
              <p14:xfrm>
                <a:off x="11098373" y="633307"/>
                <a:ext cx="151200" cy="172080"/>
              </p14:xfrm>
            </p:contentPart>
          </mc:Choice>
          <mc:Fallback>
            <p:pic>
              <p:nvPicPr>
                <p:cNvPr id="90" name="Freihand 89">
                  <a:extLst>
                    <a:ext uri="{FF2B5EF4-FFF2-40B4-BE49-F238E27FC236}">
                      <a16:creationId xmlns:a16="http://schemas.microsoft.com/office/drawing/2014/main" id="{87B7DB5F-A3E2-4728-9CB2-6E6198C0F312}"/>
                    </a:ext>
                  </a:extLst>
                </p:cNvPr>
                <p:cNvPicPr/>
                <p:nvPr/>
              </p:nvPicPr>
              <p:blipFill>
                <a:blip r:embed="rId100"/>
                <a:stretch>
                  <a:fillRect/>
                </a:stretch>
              </p:blipFill>
              <p:spPr>
                <a:xfrm>
                  <a:off x="11094053" y="628987"/>
                  <a:ext cx="1598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92" name="Freihand 91">
                  <a:extLst>
                    <a:ext uri="{FF2B5EF4-FFF2-40B4-BE49-F238E27FC236}">
                      <a16:creationId xmlns:a16="http://schemas.microsoft.com/office/drawing/2014/main" id="{DE70350B-403A-440B-A25D-727D49B0DA20}"/>
                    </a:ext>
                  </a:extLst>
                </p14:cNvPr>
                <p14:cNvContentPartPr/>
                <p14:nvPr/>
              </p14:nvContentPartPr>
              <p14:xfrm>
                <a:off x="9751973" y="1588027"/>
                <a:ext cx="123480" cy="156960"/>
              </p14:xfrm>
            </p:contentPart>
          </mc:Choice>
          <mc:Fallback>
            <p:pic>
              <p:nvPicPr>
                <p:cNvPr id="92" name="Freihand 91">
                  <a:extLst>
                    <a:ext uri="{FF2B5EF4-FFF2-40B4-BE49-F238E27FC236}">
                      <a16:creationId xmlns:a16="http://schemas.microsoft.com/office/drawing/2014/main" id="{DE70350B-403A-440B-A25D-727D49B0DA20}"/>
                    </a:ext>
                  </a:extLst>
                </p:cNvPr>
                <p:cNvPicPr/>
                <p:nvPr/>
              </p:nvPicPr>
              <p:blipFill>
                <a:blip r:embed="rId102"/>
                <a:stretch>
                  <a:fillRect/>
                </a:stretch>
              </p:blipFill>
              <p:spPr>
                <a:xfrm>
                  <a:off x="9747653" y="1583707"/>
                  <a:ext cx="13212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93" name="Freihand 92">
                  <a:extLst>
                    <a:ext uri="{FF2B5EF4-FFF2-40B4-BE49-F238E27FC236}">
                      <a16:creationId xmlns:a16="http://schemas.microsoft.com/office/drawing/2014/main" id="{EC5E012E-093E-4F18-B207-787C4645C08E}"/>
                    </a:ext>
                  </a:extLst>
                </p14:cNvPr>
                <p14:cNvContentPartPr/>
                <p14:nvPr/>
              </p14:nvContentPartPr>
              <p14:xfrm>
                <a:off x="9883013" y="1509187"/>
                <a:ext cx="180720" cy="165960"/>
              </p14:xfrm>
            </p:contentPart>
          </mc:Choice>
          <mc:Fallback>
            <p:pic>
              <p:nvPicPr>
                <p:cNvPr id="93" name="Freihand 92">
                  <a:extLst>
                    <a:ext uri="{FF2B5EF4-FFF2-40B4-BE49-F238E27FC236}">
                      <a16:creationId xmlns:a16="http://schemas.microsoft.com/office/drawing/2014/main" id="{EC5E012E-093E-4F18-B207-787C4645C08E}"/>
                    </a:ext>
                  </a:extLst>
                </p:cNvPr>
                <p:cNvPicPr/>
                <p:nvPr/>
              </p:nvPicPr>
              <p:blipFill>
                <a:blip r:embed="rId104"/>
                <a:stretch>
                  <a:fillRect/>
                </a:stretch>
              </p:blipFill>
              <p:spPr>
                <a:xfrm>
                  <a:off x="9878693" y="1504867"/>
                  <a:ext cx="18936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94" name="Freihand 93">
                  <a:extLst>
                    <a:ext uri="{FF2B5EF4-FFF2-40B4-BE49-F238E27FC236}">
                      <a16:creationId xmlns:a16="http://schemas.microsoft.com/office/drawing/2014/main" id="{6AB16597-E1AE-4E22-978D-33A79CFDD8A7}"/>
                    </a:ext>
                  </a:extLst>
                </p14:cNvPr>
                <p14:cNvContentPartPr/>
                <p14:nvPr/>
              </p14:nvContentPartPr>
              <p14:xfrm>
                <a:off x="10062653" y="1525027"/>
                <a:ext cx="18000" cy="61920"/>
              </p14:xfrm>
            </p:contentPart>
          </mc:Choice>
          <mc:Fallback>
            <p:pic>
              <p:nvPicPr>
                <p:cNvPr id="94" name="Freihand 93">
                  <a:extLst>
                    <a:ext uri="{FF2B5EF4-FFF2-40B4-BE49-F238E27FC236}">
                      <a16:creationId xmlns:a16="http://schemas.microsoft.com/office/drawing/2014/main" id="{6AB16597-E1AE-4E22-978D-33A79CFDD8A7}"/>
                    </a:ext>
                  </a:extLst>
                </p:cNvPr>
                <p:cNvPicPr/>
                <p:nvPr/>
              </p:nvPicPr>
              <p:blipFill>
                <a:blip r:embed="rId106"/>
                <a:stretch>
                  <a:fillRect/>
                </a:stretch>
              </p:blipFill>
              <p:spPr>
                <a:xfrm>
                  <a:off x="10058333" y="1520707"/>
                  <a:ext cx="2664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95" name="Freihand 94">
                  <a:extLst>
                    <a:ext uri="{FF2B5EF4-FFF2-40B4-BE49-F238E27FC236}">
                      <a16:creationId xmlns:a16="http://schemas.microsoft.com/office/drawing/2014/main" id="{E4354D94-86DB-4F5E-A1D3-07B2E74BEE53}"/>
                    </a:ext>
                  </a:extLst>
                </p14:cNvPr>
                <p14:cNvContentPartPr/>
                <p14:nvPr/>
              </p14:nvContentPartPr>
              <p14:xfrm>
                <a:off x="10069133" y="1571107"/>
                <a:ext cx="276480" cy="186840"/>
              </p14:xfrm>
            </p:contentPart>
          </mc:Choice>
          <mc:Fallback>
            <p:pic>
              <p:nvPicPr>
                <p:cNvPr id="95" name="Freihand 94">
                  <a:extLst>
                    <a:ext uri="{FF2B5EF4-FFF2-40B4-BE49-F238E27FC236}">
                      <a16:creationId xmlns:a16="http://schemas.microsoft.com/office/drawing/2014/main" id="{E4354D94-86DB-4F5E-A1D3-07B2E74BEE53}"/>
                    </a:ext>
                  </a:extLst>
                </p:cNvPr>
                <p:cNvPicPr/>
                <p:nvPr/>
              </p:nvPicPr>
              <p:blipFill>
                <a:blip r:embed="rId108"/>
                <a:stretch>
                  <a:fillRect/>
                </a:stretch>
              </p:blipFill>
              <p:spPr>
                <a:xfrm>
                  <a:off x="10064813" y="1566787"/>
                  <a:ext cx="28512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97" name="Freihand 96">
                  <a:extLst>
                    <a:ext uri="{FF2B5EF4-FFF2-40B4-BE49-F238E27FC236}">
                      <a16:creationId xmlns:a16="http://schemas.microsoft.com/office/drawing/2014/main" id="{A0619AED-92FE-41FA-95E3-38C5CE9CDC4F}"/>
                    </a:ext>
                  </a:extLst>
                </p14:cNvPr>
                <p14:cNvContentPartPr/>
                <p14:nvPr/>
              </p14:nvContentPartPr>
              <p14:xfrm>
                <a:off x="10523453" y="1492987"/>
                <a:ext cx="41040" cy="178200"/>
              </p14:xfrm>
            </p:contentPart>
          </mc:Choice>
          <mc:Fallback>
            <p:pic>
              <p:nvPicPr>
                <p:cNvPr id="97" name="Freihand 96">
                  <a:extLst>
                    <a:ext uri="{FF2B5EF4-FFF2-40B4-BE49-F238E27FC236}">
                      <a16:creationId xmlns:a16="http://schemas.microsoft.com/office/drawing/2014/main" id="{A0619AED-92FE-41FA-95E3-38C5CE9CDC4F}"/>
                    </a:ext>
                  </a:extLst>
                </p:cNvPr>
                <p:cNvPicPr/>
                <p:nvPr/>
              </p:nvPicPr>
              <p:blipFill>
                <a:blip r:embed="rId110"/>
                <a:stretch>
                  <a:fillRect/>
                </a:stretch>
              </p:blipFill>
              <p:spPr>
                <a:xfrm>
                  <a:off x="10519133" y="1488667"/>
                  <a:ext cx="4968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98" name="Freihand 97">
                  <a:extLst>
                    <a:ext uri="{FF2B5EF4-FFF2-40B4-BE49-F238E27FC236}">
                      <a16:creationId xmlns:a16="http://schemas.microsoft.com/office/drawing/2014/main" id="{303D83F9-F8F4-4ABB-AFE0-FEBC8A28244E}"/>
                    </a:ext>
                  </a:extLst>
                </p14:cNvPr>
                <p14:cNvContentPartPr/>
                <p14:nvPr/>
              </p14:nvContentPartPr>
              <p14:xfrm>
                <a:off x="10430213" y="1622587"/>
                <a:ext cx="177480" cy="49680"/>
              </p14:xfrm>
            </p:contentPart>
          </mc:Choice>
          <mc:Fallback>
            <p:pic>
              <p:nvPicPr>
                <p:cNvPr id="98" name="Freihand 97">
                  <a:extLst>
                    <a:ext uri="{FF2B5EF4-FFF2-40B4-BE49-F238E27FC236}">
                      <a16:creationId xmlns:a16="http://schemas.microsoft.com/office/drawing/2014/main" id="{303D83F9-F8F4-4ABB-AFE0-FEBC8A28244E}"/>
                    </a:ext>
                  </a:extLst>
                </p:cNvPr>
                <p:cNvPicPr/>
                <p:nvPr/>
              </p:nvPicPr>
              <p:blipFill>
                <a:blip r:embed="rId112"/>
                <a:stretch>
                  <a:fillRect/>
                </a:stretch>
              </p:blipFill>
              <p:spPr>
                <a:xfrm>
                  <a:off x="10425893" y="1618267"/>
                  <a:ext cx="18612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99" name="Freihand 98">
                  <a:extLst>
                    <a:ext uri="{FF2B5EF4-FFF2-40B4-BE49-F238E27FC236}">
                      <a16:creationId xmlns:a16="http://schemas.microsoft.com/office/drawing/2014/main" id="{44AD72F9-F744-467A-B851-E354B960BB00}"/>
                    </a:ext>
                  </a:extLst>
                </p14:cNvPr>
                <p14:cNvContentPartPr/>
                <p14:nvPr/>
              </p14:nvContentPartPr>
              <p14:xfrm>
                <a:off x="10467293" y="1442587"/>
                <a:ext cx="246600" cy="218880"/>
              </p14:xfrm>
            </p:contentPart>
          </mc:Choice>
          <mc:Fallback>
            <p:pic>
              <p:nvPicPr>
                <p:cNvPr id="99" name="Freihand 98">
                  <a:extLst>
                    <a:ext uri="{FF2B5EF4-FFF2-40B4-BE49-F238E27FC236}">
                      <a16:creationId xmlns:a16="http://schemas.microsoft.com/office/drawing/2014/main" id="{44AD72F9-F744-467A-B851-E354B960BB00}"/>
                    </a:ext>
                  </a:extLst>
                </p:cNvPr>
                <p:cNvPicPr/>
                <p:nvPr/>
              </p:nvPicPr>
              <p:blipFill>
                <a:blip r:embed="rId114"/>
                <a:stretch>
                  <a:fillRect/>
                </a:stretch>
              </p:blipFill>
              <p:spPr>
                <a:xfrm>
                  <a:off x="10462973" y="1438267"/>
                  <a:ext cx="25524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00" name="Freihand 99">
                  <a:extLst>
                    <a:ext uri="{FF2B5EF4-FFF2-40B4-BE49-F238E27FC236}">
                      <a16:creationId xmlns:a16="http://schemas.microsoft.com/office/drawing/2014/main" id="{E8D1BFBB-9E00-4557-8E30-13E6DB900F47}"/>
                    </a:ext>
                  </a:extLst>
                </p14:cNvPr>
                <p14:cNvContentPartPr/>
                <p14:nvPr/>
              </p14:nvContentPartPr>
              <p14:xfrm>
                <a:off x="10754573" y="1470307"/>
                <a:ext cx="42120" cy="151920"/>
              </p14:xfrm>
            </p:contentPart>
          </mc:Choice>
          <mc:Fallback>
            <p:pic>
              <p:nvPicPr>
                <p:cNvPr id="100" name="Freihand 99">
                  <a:extLst>
                    <a:ext uri="{FF2B5EF4-FFF2-40B4-BE49-F238E27FC236}">
                      <a16:creationId xmlns:a16="http://schemas.microsoft.com/office/drawing/2014/main" id="{E8D1BFBB-9E00-4557-8E30-13E6DB900F47}"/>
                    </a:ext>
                  </a:extLst>
                </p:cNvPr>
                <p:cNvPicPr/>
                <p:nvPr/>
              </p:nvPicPr>
              <p:blipFill>
                <a:blip r:embed="rId116"/>
                <a:stretch>
                  <a:fillRect/>
                </a:stretch>
              </p:blipFill>
              <p:spPr>
                <a:xfrm>
                  <a:off x="10750253" y="1465987"/>
                  <a:ext cx="507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01" name="Freihand 100">
                  <a:extLst>
                    <a:ext uri="{FF2B5EF4-FFF2-40B4-BE49-F238E27FC236}">
                      <a16:creationId xmlns:a16="http://schemas.microsoft.com/office/drawing/2014/main" id="{DF45BBDF-BA0C-46FA-A95E-5C5313B8680C}"/>
                    </a:ext>
                  </a:extLst>
                </p14:cNvPr>
                <p14:cNvContentPartPr/>
                <p14:nvPr/>
              </p14:nvContentPartPr>
              <p14:xfrm>
                <a:off x="10788773" y="1492627"/>
                <a:ext cx="71640" cy="161280"/>
              </p14:xfrm>
            </p:contentPart>
          </mc:Choice>
          <mc:Fallback>
            <p:pic>
              <p:nvPicPr>
                <p:cNvPr id="101" name="Freihand 100">
                  <a:extLst>
                    <a:ext uri="{FF2B5EF4-FFF2-40B4-BE49-F238E27FC236}">
                      <a16:creationId xmlns:a16="http://schemas.microsoft.com/office/drawing/2014/main" id="{DF45BBDF-BA0C-46FA-A95E-5C5313B8680C}"/>
                    </a:ext>
                  </a:extLst>
                </p:cNvPr>
                <p:cNvPicPr/>
                <p:nvPr/>
              </p:nvPicPr>
              <p:blipFill>
                <a:blip r:embed="rId118"/>
                <a:stretch>
                  <a:fillRect/>
                </a:stretch>
              </p:blipFill>
              <p:spPr>
                <a:xfrm>
                  <a:off x="10784453" y="1488307"/>
                  <a:ext cx="8028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02" name="Freihand 101">
                  <a:extLst>
                    <a:ext uri="{FF2B5EF4-FFF2-40B4-BE49-F238E27FC236}">
                      <a16:creationId xmlns:a16="http://schemas.microsoft.com/office/drawing/2014/main" id="{1C37EFD7-3804-426E-AC7F-F18C04ECDB9E}"/>
                    </a:ext>
                  </a:extLst>
                </p14:cNvPr>
                <p14:cNvContentPartPr/>
                <p14:nvPr/>
              </p14:nvContentPartPr>
              <p14:xfrm>
                <a:off x="10761413" y="1351507"/>
                <a:ext cx="25920" cy="114840"/>
              </p14:xfrm>
            </p:contentPart>
          </mc:Choice>
          <mc:Fallback>
            <p:pic>
              <p:nvPicPr>
                <p:cNvPr id="102" name="Freihand 101">
                  <a:extLst>
                    <a:ext uri="{FF2B5EF4-FFF2-40B4-BE49-F238E27FC236}">
                      <a16:creationId xmlns:a16="http://schemas.microsoft.com/office/drawing/2014/main" id="{1C37EFD7-3804-426E-AC7F-F18C04ECDB9E}"/>
                    </a:ext>
                  </a:extLst>
                </p:cNvPr>
                <p:cNvPicPr/>
                <p:nvPr/>
              </p:nvPicPr>
              <p:blipFill>
                <a:blip r:embed="rId120"/>
                <a:stretch>
                  <a:fillRect/>
                </a:stretch>
              </p:blipFill>
              <p:spPr>
                <a:xfrm>
                  <a:off x="10757093" y="1347187"/>
                  <a:ext cx="345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03" name="Freihand 102">
                  <a:extLst>
                    <a:ext uri="{FF2B5EF4-FFF2-40B4-BE49-F238E27FC236}">
                      <a16:creationId xmlns:a16="http://schemas.microsoft.com/office/drawing/2014/main" id="{747A71A4-ACDE-4BA2-9B09-C5B4F8BF30AB}"/>
                    </a:ext>
                  </a:extLst>
                </p14:cNvPr>
                <p14:cNvContentPartPr/>
                <p14:nvPr/>
              </p14:nvContentPartPr>
              <p14:xfrm>
                <a:off x="10716053" y="1380667"/>
                <a:ext cx="144360" cy="18000"/>
              </p14:xfrm>
            </p:contentPart>
          </mc:Choice>
          <mc:Fallback>
            <p:pic>
              <p:nvPicPr>
                <p:cNvPr id="103" name="Freihand 102">
                  <a:extLst>
                    <a:ext uri="{FF2B5EF4-FFF2-40B4-BE49-F238E27FC236}">
                      <a16:creationId xmlns:a16="http://schemas.microsoft.com/office/drawing/2014/main" id="{747A71A4-ACDE-4BA2-9B09-C5B4F8BF30AB}"/>
                    </a:ext>
                  </a:extLst>
                </p:cNvPr>
                <p:cNvPicPr/>
                <p:nvPr/>
              </p:nvPicPr>
              <p:blipFill>
                <a:blip r:embed="rId122"/>
                <a:stretch>
                  <a:fillRect/>
                </a:stretch>
              </p:blipFill>
              <p:spPr>
                <a:xfrm>
                  <a:off x="10711733" y="1376347"/>
                  <a:ext cx="1530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04" name="Freihand 103">
                  <a:extLst>
                    <a:ext uri="{FF2B5EF4-FFF2-40B4-BE49-F238E27FC236}">
                      <a16:creationId xmlns:a16="http://schemas.microsoft.com/office/drawing/2014/main" id="{2318E4DA-51D5-4558-B416-C25A68FDE9EC}"/>
                    </a:ext>
                  </a:extLst>
                </p14:cNvPr>
                <p14:cNvContentPartPr/>
                <p14:nvPr/>
              </p14:nvContentPartPr>
              <p14:xfrm>
                <a:off x="10889933" y="1440427"/>
                <a:ext cx="26280" cy="208440"/>
              </p14:xfrm>
            </p:contentPart>
          </mc:Choice>
          <mc:Fallback>
            <p:pic>
              <p:nvPicPr>
                <p:cNvPr id="104" name="Freihand 103">
                  <a:extLst>
                    <a:ext uri="{FF2B5EF4-FFF2-40B4-BE49-F238E27FC236}">
                      <a16:creationId xmlns:a16="http://schemas.microsoft.com/office/drawing/2014/main" id="{2318E4DA-51D5-4558-B416-C25A68FDE9EC}"/>
                    </a:ext>
                  </a:extLst>
                </p:cNvPr>
                <p:cNvPicPr/>
                <p:nvPr/>
              </p:nvPicPr>
              <p:blipFill>
                <a:blip r:embed="rId124"/>
                <a:stretch>
                  <a:fillRect/>
                </a:stretch>
              </p:blipFill>
              <p:spPr>
                <a:xfrm>
                  <a:off x="10885613" y="1436107"/>
                  <a:ext cx="3492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05" name="Freihand 104">
                  <a:extLst>
                    <a:ext uri="{FF2B5EF4-FFF2-40B4-BE49-F238E27FC236}">
                      <a16:creationId xmlns:a16="http://schemas.microsoft.com/office/drawing/2014/main" id="{C325115F-CA00-4C71-85B3-2974BF0F3D1A}"/>
                    </a:ext>
                  </a:extLst>
                </p14:cNvPr>
                <p14:cNvContentPartPr/>
                <p14:nvPr/>
              </p14:nvContentPartPr>
              <p14:xfrm>
                <a:off x="10855373" y="1303627"/>
                <a:ext cx="156960" cy="144000"/>
              </p14:xfrm>
            </p:contentPart>
          </mc:Choice>
          <mc:Fallback>
            <p:pic>
              <p:nvPicPr>
                <p:cNvPr id="105" name="Freihand 104">
                  <a:extLst>
                    <a:ext uri="{FF2B5EF4-FFF2-40B4-BE49-F238E27FC236}">
                      <a16:creationId xmlns:a16="http://schemas.microsoft.com/office/drawing/2014/main" id="{C325115F-CA00-4C71-85B3-2974BF0F3D1A}"/>
                    </a:ext>
                  </a:extLst>
                </p:cNvPr>
                <p:cNvPicPr/>
                <p:nvPr/>
              </p:nvPicPr>
              <p:blipFill>
                <a:blip r:embed="rId126"/>
                <a:stretch>
                  <a:fillRect/>
                </a:stretch>
              </p:blipFill>
              <p:spPr>
                <a:xfrm>
                  <a:off x="10851053" y="1299307"/>
                  <a:ext cx="16560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06" name="Freihand 105">
                  <a:extLst>
                    <a:ext uri="{FF2B5EF4-FFF2-40B4-BE49-F238E27FC236}">
                      <a16:creationId xmlns:a16="http://schemas.microsoft.com/office/drawing/2014/main" id="{208C962C-1723-4044-A595-C6F1E028972F}"/>
                    </a:ext>
                  </a:extLst>
                </p14:cNvPr>
                <p14:cNvContentPartPr/>
                <p14:nvPr/>
              </p14:nvContentPartPr>
              <p14:xfrm>
                <a:off x="11209613" y="918067"/>
                <a:ext cx="43560" cy="214920"/>
              </p14:xfrm>
            </p:contentPart>
          </mc:Choice>
          <mc:Fallback>
            <p:pic>
              <p:nvPicPr>
                <p:cNvPr id="106" name="Freihand 105">
                  <a:extLst>
                    <a:ext uri="{FF2B5EF4-FFF2-40B4-BE49-F238E27FC236}">
                      <a16:creationId xmlns:a16="http://schemas.microsoft.com/office/drawing/2014/main" id="{208C962C-1723-4044-A595-C6F1E028972F}"/>
                    </a:ext>
                  </a:extLst>
                </p:cNvPr>
                <p:cNvPicPr/>
                <p:nvPr/>
              </p:nvPicPr>
              <p:blipFill>
                <a:blip r:embed="rId128"/>
                <a:stretch>
                  <a:fillRect/>
                </a:stretch>
              </p:blipFill>
              <p:spPr>
                <a:xfrm>
                  <a:off x="11205293" y="913747"/>
                  <a:ext cx="5220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07" name="Freihand 106">
                  <a:extLst>
                    <a:ext uri="{FF2B5EF4-FFF2-40B4-BE49-F238E27FC236}">
                      <a16:creationId xmlns:a16="http://schemas.microsoft.com/office/drawing/2014/main" id="{A9BDDC1C-8420-4AF3-B3DF-EAFD665B5A9D}"/>
                    </a:ext>
                  </a:extLst>
                </p14:cNvPr>
                <p14:cNvContentPartPr/>
                <p14:nvPr/>
              </p14:nvContentPartPr>
              <p14:xfrm>
                <a:off x="11162093" y="1043347"/>
                <a:ext cx="166680" cy="180720"/>
              </p14:xfrm>
            </p:contentPart>
          </mc:Choice>
          <mc:Fallback>
            <p:pic>
              <p:nvPicPr>
                <p:cNvPr id="107" name="Freihand 106">
                  <a:extLst>
                    <a:ext uri="{FF2B5EF4-FFF2-40B4-BE49-F238E27FC236}">
                      <a16:creationId xmlns:a16="http://schemas.microsoft.com/office/drawing/2014/main" id="{A9BDDC1C-8420-4AF3-B3DF-EAFD665B5A9D}"/>
                    </a:ext>
                  </a:extLst>
                </p:cNvPr>
                <p:cNvPicPr/>
                <p:nvPr/>
              </p:nvPicPr>
              <p:blipFill>
                <a:blip r:embed="rId130"/>
                <a:stretch>
                  <a:fillRect/>
                </a:stretch>
              </p:blipFill>
              <p:spPr>
                <a:xfrm>
                  <a:off x="11157773" y="1039027"/>
                  <a:ext cx="17532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09" name="Freihand 108">
                  <a:extLst>
                    <a:ext uri="{FF2B5EF4-FFF2-40B4-BE49-F238E27FC236}">
                      <a16:creationId xmlns:a16="http://schemas.microsoft.com/office/drawing/2014/main" id="{64A67C41-72A8-464E-A025-1FE37A82EDDB}"/>
                    </a:ext>
                  </a:extLst>
                </p14:cNvPr>
                <p14:cNvContentPartPr/>
                <p14:nvPr/>
              </p14:nvContentPartPr>
              <p14:xfrm>
                <a:off x="9261293" y="1719427"/>
                <a:ext cx="317520" cy="245520"/>
              </p14:xfrm>
            </p:contentPart>
          </mc:Choice>
          <mc:Fallback>
            <p:pic>
              <p:nvPicPr>
                <p:cNvPr id="109" name="Freihand 108">
                  <a:extLst>
                    <a:ext uri="{FF2B5EF4-FFF2-40B4-BE49-F238E27FC236}">
                      <a16:creationId xmlns:a16="http://schemas.microsoft.com/office/drawing/2014/main" id="{64A67C41-72A8-464E-A025-1FE37A82EDDB}"/>
                    </a:ext>
                  </a:extLst>
                </p:cNvPr>
                <p:cNvPicPr/>
                <p:nvPr/>
              </p:nvPicPr>
              <p:blipFill>
                <a:blip r:embed="rId132"/>
                <a:stretch>
                  <a:fillRect/>
                </a:stretch>
              </p:blipFill>
              <p:spPr>
                <a:xfrm>
                  <a:off x="9256973" y="1715107"/>
                  <a:ext cx="32616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10" name="Freihand 109">
                  <a:extLst>
                    <a:ext uri="{FF2B5EF4-FFF2-40B4-BE49-F238E27FC236}">
                      <a16:creationId xmlns:a16="http://schemas.microsoft.com/office/drawing/2014/main" id="{4683F2A8-1179-479B-BFD8-83C20A3AF695}"/>
                    </a:ext>
                  </a:extLst>
                </p14:cNvPr>
                <p14:cNvContentPartPr/>
                <p14:nvPr/>
              </p14:nvContentPartPr>
              <p14:xfrm>
                <a:off x="9076613" y="1805467"/>
                <a:ext cx="339480" cy="311760"/>
              </p14:xfrm>
            </p:contentPart>
          </mc:Choice>
          <mc:Fallback>
            <p:pic>
              <p:nvPicPr>
                <p:cNvPr id="110" name="Freihand 109">
                  <a:extLst>
                    <a:ext uri="{FF2B5EF4-FFF2-40B4-BE49-F238E27FC236}">
                      <a16:creationId xmlns:a16="http://schemas.microsoft.com/office/drawing/2014/main" id="{4683F2A8-1179-479B-BFD8-83C20A3AF695}"/>
                    </a:ext>
                  </a:extLst>
                </p:cNvPr>
                <p:cNvPicPr/>
                <p:nvPr/>
              </p:nvPicPr>
              <p:blipFill>
                <a:blip r:embed="rId134"/>
                <a:stretch>
                  <a:fillRect/>
                </a:stretch>
              </p:blipFill>
              <p:spPr>
                <a:xfrm>
                  <a:off x="9072293" y="1801147"/>
                  <a:ext cx="348120" cy="3204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30" name="Freihand 129">
                  <a:extLst>
                    <a:ext uri="{FF2B5EF4-FFF2-40B4-BE49-F238E27FC236}">
                      <a16:creationId xmlns:a16="http://schemas.microsoft.com/office/drawing/2014/main" id="{828678F2-5A37-466C-B67E-8A5B6C52ED7F}"/>
                    </a:ext>
                  </a:extLst>
                </p14:cNvPr>
                <p14:cNvContentPartPr/>
                <p14:nvPr/>
              </p14:nvContentPartPr>
              <p14:xfrm>
                <a:off x="7480733" y="3308107"/>
                <a:ext cx="258480" cy="73800"/>
              </p14:xfrm>
            </p:contentPart>
          </mc:Choice>
          <mc:Fallback>
            <p:pic>
              <p:nvPicPr>
                <p:cNvPr id="130" name="Freihand 129">
                  <a:extLst>
                    <a:ext uri="{FF2B5EF4-FFF2-40B4-BE49-F238E27FC236}">
                      <a16:creationId xmlns:a16="http://schemas.microsoft.com/office/drawing/2014/main" id="{828678F2-5A37-466C-B67E-8A5B6C52ED7F}"/>
                    </a:ext>
                  </a:extLst>
                </p:cNvPr>
                <p:cNvPicPr/>
                <p:nvPr/>
              </p:nvPicPr>
              <p:blipFill>
                <a:blip r:embed="rId136"/>
                <a:stretch>
                  <a:fillRect/>
                </a:stretch>
              </p:blipFill>
              <p:spPr>
                <a:xfrm>
                  <a:off x="7476413" y="3303787"/>
                  <a:ext cx="2671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31" name="Freihand 130">
                  <a:extLst>
                    <a:ext uri="{FF2B5EF4-FFF2-40B4-BE49-F238E27FC236}">
                      <a16:creationId xmlns:a16="http://schemas.microsoft.com/office/drawing/2014/main" id="{1EE465E8-51F4-468F-A50A-011E80672A73}"/>
                    </a:ext>
                  </a:extLst>
                </p14:cNvPr>
                <p14:cNvContentPartPr/>
                <p14:nvPr/>
              </p14:nvContentPartPr>
              <p14:xfrm>
                <a:off x="7498733" y="3372547"/>
                <a:ext cx="204480" cy="49320"/>
              </p14:xfrm>
            </p:contentPart>
          </mc:Choice>
          <mc:Fallback>
            <p:pic>
              <p:nvPicPr>
                <p:cNvPr id="131" name="Freihand 130">
                  <a:extLst>
                    <a:ext uri="{FF2B5EF4-FFF2-40B4-BE49-F238E27FC236}">
                      <a16:creationId xmlns:a16="http://schemas.microsoft.com/office/drawing/2014/main" id="{1EE465E8-51F4-468F-A50A-011E80672A73}"/>
                    </a:ext>
                  </a:extLst>
                </p:cNvPr>
                <p:cNvPicPr/>
                <p:nvPr/>
              </p:nvPicPr>
              <p:blipFill>
                <a:blip r:embed="rId138"/>
                <a:stretch>
                  <a:fillRect/>
                </a:stretch>
              </p:blipFill>
              <p:spPr>
                <a:xfrm>
                  <a:off x="7494413" y="3368227"/>
                  <a:ext cx="2131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32" name="Freihand 131">
                  <a:extLst>
                    <a:ext uri="{FF2B5EF4-FFF2-40B4-BE49-F238E27FC236}">
                      <a16:creationId xmlns:a16="http://schemas.microsoft.com/office/drawing/2014/main" id="{FF33A5E4-7F01-4DA6-9322-ABC9CDD01A6E}"/>
                    </a:ext>
                  </a:extLst>
                </p14:cNvPr>
                <p14:cNvContentPartPr/>
                <p14:nvPr/>
              </p14:nvContentPartPr>
              <p14:xfrm>
                <a:off x="7714373" y="3241507"/>
                <a:ext cx="109800" cy="198360"/>
              </p14:xfrm>
            </p:contentPart>
          </mc:Choice>
          <mc:Fallback>
            <p:pic>
              <p:nvPicPr>
                <p:cNvPr id="132" name="Freihand 131">
                  <a:extLst>
                    <a:ext uri="{FF2B5EF4-FFF2-40B4-BE49-F238E27FC236}">
                      <a16:creationId xmlns:a16="http://schemas.microsoft.com/office/drawing/2014/main" id="{FF33A5E4-7F01-4DA6-9322-ABC9CDD01A6E}"/>
                    </a:ext>
                  </a:extLst>
                </p:cNvPr>
                <p:cNvPicPr/>
                <p:nvPr/>
              </p:nvPicPr>
              <p:blipFill>
                <a:blip r:embed="rId140"/>
                <a:stretch>
                  <a:fillRect/>
                </a:stretch>
              </p:blipFill>
              <p:spPr>
                <a:xfrm>
                  <a:off x="7710053" y="3237187"/>
                  <a:ext cx="11844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12" name="Freihand 111">
                  <a:extLst>
                    <a:ext uri="{FF2B5EF4-FFF2-40B4-BE49-F238E27FC236}">
                      <a16:creationId xmlns:a16="http://schemas.microsoft.com/office/drawing/2014/main" id="{ABA413B0-999F-4EBC-AEAD-12DFA2938C1D}"/>
                    </a:ext>
                  </a:extLst>
                </p14:cNvPr>
                <p14:cNvContentPartPr/>
                <p14:nvPr/>
              </p14:nvContentPartPr>
              <p14:xfrm>
                <a:off x="8457053" y="2305147"/>
                <a:ext cx="106560" cy="105840"/>
              </p14:xfrm>
            </p:contentPart>
          </mc:Choice>
          <mc:Fallback>
            <p:pic>
              <p:nvPicPr>
                <p:cNvPr id="112" name="Freihand 111">
                  <a:extLst>
                    <a:ext uri="{FF2B5EF4-FFF2-40B4-BE49-F238E27FC236}">
                      <a16:creationId xmlns:a16="http://schemas.microsoft.com/office/drawing/2014/main" id="{ABA413B0-999F-4EBC-AEAD-12DFA2938C1D}"/>
                    </a:ext>
                  </a:extLst>
                </p:cNvPr>
                <p:cNvPicPr/>
                <p:nvPr/>
              </p:nvPicPr>
              <p:blipFill>
                <a:blip r:embed="rId142"/>
                <a:stretch>
                  <a:fillRect/>
                </a:stretch>
              </p:blipFill>
              <p:spPr>
                <a:xfrm>
                  <a:off x="8452733" y="2300827"/>
                  <a:ext cx="11520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13" name="Freihand 112">
                  <a:extLst>
                    <a:ext uri="{FF2B5EF4-FFF2-40B4-BE49-F238E27FC236}">
                      <a16:creationId xmlns:a16="http://schemas.microsoft.com/office/drawing/2014/main" id="{42CD4418-671E-4A01-94F8-8E67E32156D1}"/>
                    </a:ext>
                  </a:extLst>
                </p14:cNvPr>
                <p14:cNvContentPartPr/>
                <p14:nvPr/>
              </p14:nvContentPartPr>
              <p14:xfrm>
                <a:off x="8522933" y="2320987"/>
                <a:ext cx="42480" cy="214200"/>
              </p14:xfrm>
            </p:contentPart>
          </mc:Choice>
          <mc:Fallback>
            <p:pic>
              <p:nvPicPr>
                <p:cNvPr id="113" name="Freihand 112">
                  <a:extLst>
                    <a:ext uri="{FF2B5EF4-FFF2-40B4-BE49-F238E27FC236}">
                      <a16:creationId xmlns:a16="http://schemas.microsoft.com/office/drawing/2014/main" id="{42CD4418-671E-4A01-94F8-8E67E32156D1}"/>
                    </a:ext>
                  </a:extLst>
                </p:cNvPr>
                <p:cNvPicPr/>
                <p:nvPr/>
              </p:nvPicPr>
              <p:blipFill>
                <a:blip r:embed="rId144"/>
                <a:stretch>
                  <a:fillRect/>
                </a:stretch>
              </p:blipFill>
              <p:spPr>
                <a:xfrm>
                  <a:off x="8518613" y="2316667"/>
                  <a:ext cx="5112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14" name="Freihand 113">
                  <a:extLst>
                    <a:ext uri="{FF2B5EF4-FFF2-40B4-BE49-F238E27FC236}">
                      <a16:creationId xmlns:a16="http://schemas.microsoft.com/office/drawing/2014/main" id="{C4697D40-1FE8-43E6-9363-7ECB5BB10382}"/>
                    </a:ext>
                  </a:extLst>
                </p14:cNvPr>
                <p14:cNvContentPartPr/>
                <p14:nvPr/>
              </p14:nvContentPartPr>
              <p14:xfrm>
                <a:off x="8684213" y="2230627"/>
                <a:ext cx="16200" cy="150840"/>
              </p14:xfrm>
            </p:contentPart>
          </mc:Choice>
          <mc:Fallback>
            <p:pic>
              <p:nvPicPr>
                <p:cNvPr id="114" name="Freihand 113">
                  <a:extLst>
                    <a:ext uri="{FF2B5EF4-FFF2-40B4-BE49-F238E27FC236}">
                      <a16:creationId xmlns:a16="http://schemas.microsoft.com/office/drawing/2014/main" id="{C4697D40-1FE8-43E6-9363-7ECB5BB10382}"/>
                    </a:ext>
                  </a:extLst>
                </p:cNvPr>
                <p:cNvPicPr/>
                <p:nvPr/>
              </p:nvPicPr>
              <p:blipFill>
                <a:blip r:embed="rId146"/>
                <a:stretch>
                  <a:fillRect/>
                </a:stretch>
              </p:blipFill>
              <p:spPr>
                <a:xfrm>
                  <a:off x="8679893" y="2226307"/>
                  <a:ext cx="248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15" name="Freihand 114">
                  <a:extLst>
                    <a:ext uri="{FF2B5EF4-FFF2-40B4-BE49-F238E27FC236}">
                      <a16:creationId xmlns:a16="http://schemas.microsoft.com/office/drawing/2014/main" id="{EC71FFA6-E8BC-43D3-823C-C8218199C040}"/>
                    </a:ext>
                  </a:extLst>
                </p14:cNvPr>
                <p14:cNvContentPartPr/>
                <p14:nvPr/>
              </p14:nvContentPartPr>
              <p14:xfrm>
                <a:off x="8609333" y="2100667"/>
                <a:ext cx="151200" cy="105120"/>
              </p14:xfrm>
            </p:contentPart>
          </mc:Choice>
          <mc:Fallback>
            <p:pic>
              <p:nvPicPr>
                <p:cNvPr id="115" name="Freihand 114">
                  <a:extLst>
                    <a:ext uri="{FF2B5EF4-FFF2-40B4-BE49-F238E27FC236}">
                      <a16:creationId xmlns:a16="http://schemas.microsoft.com/office/drawing/2014/main" id="{EC71FFA6-E8BC-43D3-823C-C8218199C040}"/>
                    </a:ext>
                  </a:extLst>
                </p:cNvPr>
                <p:cNvPicPr/>
                <p:nvPr/>
              </p:nvPicPr>
              <p:blipFill>
                <a:blip r:embed="rId148"/>
                <a:stretch>
                  <a:fillRect/>
                </a:stretch>
              </p:blipFill>
              <p:spPr>
                <a:xfrm>
                  <a:off x="8605013" y="2096347"/>
                  <a:ext cx="15984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17" name="Freihand 116">
                  <a:extLst>
                    <a:ext uri="{FF2B5EF4-FFF2-40B4-BE49-F238E27FC236}">
                      <a16:creationId xmlns:a16="http://schemas.microsoft.com/office/drawing/2014/main" id="{3427D325-14A3-47E3-8449-8F91116CCB01}"/>
                    </a:ext>
                  </a:extLst>
                </p14:cNvPr>
                <p14:cNvContentPartPr/>
                <p14:nvPr/>
              </p14:nvContentPartPr>
              <p14:xfrm>
                <a:off x="8361653" y="2684947"/>
                <a:ext cx="95040" cy="129240"/>
              </p14:xfrm>
            </p:contentPart>
          </mc:Choice>
          <mc:Fallback>
            <p:pic>
              <p:nvPicPr>
                <p:cNvPr id="117" name="Freihand 116">
                  <a:extLst>
                    <a:ext uri="{FF2B5EF4-FFF2-40B4-BE49-F238E27FC236}">
                      <a16:creationId xmlns:a16="http://schemas.microsoft.com/office/drawing/2014/main" id="{3427D325-14A3-47E3-8449-8F91116CCB01}"/>
                    </a:ext>
                  </a:extLst>
                </p:cNvPr>
                <p:cNvPicPr/>
                <p:nvPr/>
              </p:nvPicPr>
              <p:blipFill>
                <a:blip r:embed="rId150"/>
                <a:stretch>
                  <a:fillRect/>
                </a:stretch>
              </p:blipFill>
              <p:spPr>
                <a:xfrm>
                  <a:off x="8357333" y="2680627"/>
                  <a:ext cx="10368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18" name="Freihand 117">
                  <a:extLst>
                    <a:ext uri="{FF2B5EF4-FFF2-40B4-BE49-F238E27FC236}">
                      <a16:creationId xmlns:a16="http://schemas.microsoft.com/office/drawing/2014/main" id="{6B2FBB6F-CE9F-483D-A1C9-46502765FD56}"/>
                    </a:ext>
                  </a:extLst>
                </p14:cNvPr>
                <p14:cNvContentPartPr/>
                <p14:nvPr/>
              </p14:nvContentPartPr>
              <p14:xfrm>
                <a:off x="8544533" y="2678827"/>
                <a:ext cx="20160" cy="101880"/>
              </p14:xfrm>
            </p:contentPart>
          </mc:Choice>
          <mc:Fallback>
            <p:pic>
              <p:nvPicPr>
                <p:cNvPr id="118" name="Freihand 117">
                  <a:extLst>
                    <a:ext uri="{FF2B5EF4-FFF2-40B4-BE49-F238E27FC236}">
                      <a16:creationId xmlns:a16="http://schemas.microsoft.com/office/drawing/2014/main" id="{6B2FBB6F-CE9F-483D-A1C9-46502765FD56}"/>
                    </a:ext>
                  </a:extLst>
                </p:cNvPr>
                <p:cNvPicPr/>
                <p:nvPr/>
              </p:nvPicPr>
              <p:blipFill>
                <a:blip r:embed="rId152"/>
                <a:stretch>
                  <a:fillRect/>
                </a:stretch>
              </p:blipFill>
              <p:spPr>
                <a:xfrm>
                  <a:off x="8540213" y="2674507"/>
                  <a:ext cx="288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19" name="Freihand 118">
                  <a:extLst>
                    <a:ext uri="{FF2B5EF4-FFF2-40B4-BE49-F238E27FC236}">
                      <a16:creationId xmlns:a16="http://schemas.microsoft.com/office/drawing/2014/main" id="{B7A0717D-2BD2-49B2-9C89-54A4D5B90B62}"/>
                    </a:ext>
                  </a:extLst>
                </p14:cNvPr>
                <p14:cNvContentPartPr/>
                <p14:nvPr/>
              </p14:nvContentPartPr>
              <p14:xfrm>
                <a:off x="8509613" y="2602147"/>
                <a:ext cx="164880" cy="119160"/>
              </p14:xfrm>
            </p:contentPart>
          </mc:Choice>
          <mc:Fallback>
            <p:pic>
              <p:nvPicPr>
                <p:cNvPr id="119" name="Freihand 118">
                  <a:extLst>
                    <a:ext uri="{FF2B5EF4-FFF2-40B4-BE49-F238E27FC236}">
                      <a16:creationId xmlns:a16="http://schemas.microsoft.com/office/drawing/2014/main" id="{B7A0717D-2BD2-49B2-9C89-54A4D5B90B62}"/>
                    </a:ext>
                  </a:extLst>
                </p:cNvPr>
                <p:cNvPicPr/>
                <p:nvPr/>
              </p:nvPicPr>
              <p:blipFill>
                <a:blip r:embed="rId154"/>
                <a:stretch>
                  <a:fillRect/>
                </a:stretch>
              </p:blipFill>
              <p:spPr>
                <a:xfrm>
                  <a:off x="8505293" y="2597827"/>
                  <a:ext cx="17352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20" name="Freihand 119">
                  <a:extLst>
                    <a:ext uri="{FF2B5EF4-FFF2-40B4-BE49-F238E27FC236}">
                      <a16:creationId xmlns:a16="http://schemas.microsoft.com/office/drawing/2014/main" id="{00F51793-3893-4AB3-856B-A801854F74AF}"/>
                    </a:ext>
                  </a:extLst>
                </p14:cNvPr>
                <p14:cNvContentPartPr/>
                <p14:nvPr/>
              </p14:nvContentPartPr>
              <p14:xfrm>
                <a:off x="8592773" y="2567947"/>
                <a:ext cx="123840" cy="151560"/>
              </p14:xfrm>
            </p:contentPart>
          </mc:Choice>
          <mc:Fallback>
            <p:pic>
              <p:nvPicPr>
                <p:cNvPr id="120" name="Freihand 119">
                  <a:extLst>
                    <a:ext uri="{FF2B5EF4-FFF2-40B4-BE49-F238E27FC236}">
                      <a16:creationId xmlns:a16="http://schemas.microsoft.com/office/drawing/2014/main" id="{00F51793-3893-4AB3-856B-A801854F74AF}"/>
                    </a:ext>
                  </a:extLst>
                </p:cNvPr>
                <p:cNvPicPr/>
                <p:nvPr/>
              </p:nvPicPr>
              <p:blipFill>
                <a:blip r:embed="rId156"/>
                <a:stretch>
                  <a:fillRect/>
                </a:stretch>
              </p:blipFill>
              <p:spPr>
                <a:xfrm>
                  <a:off x="8588453" y="2563627"/>
                  <a:ext cx="13248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21" name="Freihand 120">
                  <a:extLst>
                    <a:ext uri="{FF2B5EF4-FFF2-40B4-BE49-F238E27FC236}">
                      <a16:creationId xmlns:a16="http://schemas.microsoft.com/office/drawing/2014/main" id="{76D06562-1174-4C14-9FE8-29301A9038AC}"/>
                    </a:ext>
                  </a:extLst>
                </p14:cNvPr>
                <p14:cNvContentPartPr/>
                <p14:nvPr/>
              </p14:nvContentPartPr>
              <p14:xfrm>
                <a:off x="8732093" y="2511787"/>
                <a:ext cx="56880" cy="165960"/>
              </p14:xfrm>
            </p:contentPart>
          </mc:Choice>
          <mc:Fallback>
            <p:pic>
              <p:nvPicPr>
                <p:cNvPr id="121" name="Freihand 120">
                  <a:extLst>
                    <a:ext uri="{FF2B5EF4-FFF2-40B4-BE49-F238E27FC236}">
                      <a16:creationId xmlns:a16="http://schemas.microsoft.com/office/drawing/2014/main" id="{76D06562-1174-4C14-9FE8-29301A9038AC}"/>
                    </a:ext>
                  </a:extLst>
                </p:cNvPr>
                <p:cNvPicPr/>
                <p:nvPr/>
              </p:nvPicPr>
              <p:blipFill>
                <a:blip r:embed="rId158"/>
                <a:stretch>
                  <a:fillRect/>
                </a:stretch>
              </p:blipFill>
              <p:spPr>
                <a:xfrm>
                  <a:off x="8727773" y="2507467"/>
                  <a:ext cx="655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22" name="Freihand 121">
                  <a:extLst>
                    <a:ext uri="{FF2B5EF4-FFF2-40B4-BE49-F238E27FC236}">
                      <a16:creationId xmlns:a16="http://schemas.microsoft.com/office/drawing/2014/main" id="{1609CD8F-999B-4F69-9238-68C9DAE0E2F2}"/>
                    </a:ext>
                  </a:extLst>
                </p14:cNvPr>
                <p14:cNvContentPartPr/>
                <p14:nvPr/>
              </p14:nvContentPartPr>
              <p14:xfrm>
                <a:off x="8778173" y="2501347"/>
                <a:ext cx="25560" cy="112680"/>
              </p14:xfrm>
            </p:contentPart>
          </mc:Choice>
          <mc:Fallback>
            <p:pic>
              <p:nvPicPr>
                <p:cNvPr id="122" name="Freihand 121">
                  <a:extLst>
                    <a:ext uri="{FF2B5EF4-FFF2-40B4-BE49-F238E27FC236}">
                      <a16:creationId xmlns:a16="http://schemas.microsoft.com/office/drawing/2014/main" id="{1609CD8F-999B-4F69-9238-68C9DAE0E2F2}"/>
                    </a:ext>
                  </a:extLst>
                </p:cNvPr>
                <p:cNvPicPr/>
                <p:nvPr/>
              </p:nvPicPr>
              <p:blipFill>
                <a:blip r:embed="rId160"/>
                <a:stretch>
                  <a:fillRect/>
                </a:stretch>
              </p:blipFill>
              <p:spPr>
                <a:xfrm>
                  <a:off x="8773853" y="2497027"/>
                  <a:ext cx="3420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23" name="Freihand 122">
                  <a:extLst>
                    <a:ext uri="{FF2B5EF4-FFF2-40B4-BE49-F238E27FC236}">
                      <a16:creationId xmlns:a16="http://schemas.microsoft.com/office/drawing/2014/main" id="{76493845-56CB-49F4-B98A-200496DFF29B}"/>
                    </a:ext>
                  </a:extLst>
                </p14:cNvPr>
                <p14:cNvContentPartPr/>
                <p14:nvPr/>
              </p14:nvContentPartPr>
              <p14:xfrm>
                <a:off x="8812373" y="2480827"/>
                <a:ext cx="33480" cy="160560"/>
              </p14:xfrm>
            </p:contentPart>
          </mc:Choice>
          <mc:Fallback>
            <p:pic>
              <p:nvPicPr>
                <p:cNvPr id="123" name="Freihand 122">
                  <a:extLst>
                    <a:ext uri="{FF2B5EF4-FFF2-40B4-BE49-F238E27FC236}">
                      <a16:creationId xmlns:a16="http://schemas.microsoft.com/office/drawing/2014/main" id="{76493845-56CB-49F4-B98A-200496DFF29B}"/>
                    </a:ext>
                  </a:extLst>
                </p:cNvPr>
                <p:cNvPicPr/>
                <p:nvPr/>
              </p:nvPicPr>
              <p:blipFill>
                <a:blip r:embed="rId162"/>
                <a:stretch>
                  <a:fillRect/>
                </a:stretch>
              </p:blipFill>
              <p:spPr>
                <a:xfrm>
                  <a:off x="8808053" y="2476507"/>
                  <a:ext cx="421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24" name="Freihand 123">
                  <a:extLst>
                    <a:ext uri="{FF2B5EF4-FFF2-40B4-BE49-F238E27FC236}">
                      <a16:creationId xmlns:a16="http://schemas.microsoft.com/office/drawing/2014/main" id="{B1BCE48C-D626-4505-A637-F9A268E7EC3E}"/>
                    </a:ext>
                  </a:extLst>
                </p14:cNvPr>
                <p14:cNvContentPartPr/>
                <p14:nvPr/>
              </p14:nvContentPartPr>
              <p14:xfrm>
                <a:off x="8919293" y="2487307"/>
                <a:ext cx="26280" cy="95760"/>
              </p14:xfrm>
            </p:contentPart>
          </mc:Choice>
          <mc:Fallback>
            <p:pic>
              <p:nvPicPr>
                <p:cNvPr id="124" name="Freihand 123">
                  <a:extLst>
                    <a:ext uri="{FF2B5EF4-FFF2-40B4-BE49-F238E27FC236}">
                      <a16:creationId xmlns:a16="http://schemas.microsoft.com/office/drawing/2014/main" id="{B1BCE48C-D626-4505-A637-F9A268E7EC3E}"/>
                    </a:ext>
                  </a:extLst>
                </p:cNvPr>
                <p:cNvPicPr/>
                <p:nvPr/>
              </p:nvPicPr>
              <p:blipFill>
                <a:blip r:embed="rId164"/>
                <a:stretch>
                  <a:fillRect/>
                </a:stretch>
              </p:blipFill>
              <p:spPr>
                <a:xfrm>
                  <a:off x="8914973" y="2482987"/>
                  <a:ext cx="3492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25" name="Freihand 124">
                  <a:extLst>
                    <a:ext uri="{FF2B5EF4-FFF2-40B4-BE49-F238E27FC236}">
                      <a16:creationId xmlns:a16="http://schemas.microsoft.com/office/drawing/2014/main" id="{898DD35D-264C-48BF-8B7C-04AFDFE34173}"/>
                    </a:ext>
                  </a:extLst>
                </p14:cNvPr>
                <p14:cNvContentPartPr/>
                <p14:nvPr/>
              </p14:nvContentPartPr>
              <p14:xfrm>
                <a:off x="8897693" y="2480827"/>
                <a:ext cx="96840" cy="37440"/>
              </p14:xfrm>
            </p:contentPart>
          </mc:Choice>
          <mc:Fallback>
            <p:pic>
              <p:nvPicPr>
                <p:cNvPr id="125" name="Freihand 124">
                  <a:extLst>
                    <a:ext uri="{FF2B5EF4-FFF2-40B4-BE49-F238E27FC236}">
                      <a16:creationId xmlns:a16="http://schemas.microsoft.com/office/drawing/2014/main" id="{898DD35D-264C-48BF-8B7C-04AFDFE34173}"/>
                    </a:ext>
                  </a:extLst>
                </p:cNvPr>
                <p:cNvPicPr/>
                <p:nvPr/>
              </p:nvPicPr>
              <p:blipFill>
                <a:blip r:embed="rId166"/>
                <a:stretch>
                  <a:fillRect/>
                </a:stretch>
              </p:blipFill>
              <p:spPr>
                <a:xfrm>
                  <a:off x="8893373" y="2476507"/>
                  <a:ext cx="10548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26" name="Freihand 125">
                  <a:extLst>
                    <a:ext uri="{FF2B5EF4-FFF2-40B4-BE49-F238E27FC236}">
                      <a16:creationId xmlns:a16="http://schemas.microsoft.com/office/drawing/2014/main" id="{41C62E29-2B00-4ED6-8A1D-6AF026F3B231}"/>
                    </a:ext>
                  </a:extLst>
                </p14:cNvPr>
                <p14:cNvContentPartPr/>
                <p14:nvPr/>
              </p14:nvContentPartPr>
              <p14:xfrm>
                <a:off x="8976893" y="2399827"/>
                <a:ext cx="95040" cy="147240"/>
              </p14:xfrm>
            </p:contentPart>
          </mc:Choice>
          <mc:Fallback>
            <p:pic>
              <p:nvPicPr>
                <p:cNvPr id="126" name="Freihand 125">
                  <a:extLst>
                    <a:ext uri="{FF2B5EF4-FFF2-40B4-BE49-F238E27FC236}">
                      <a16:creationId xmlns:a16="http://schemas.microsoft.com/office/drawing/2014/main" id="{41C62E29-2B00-4ED6-8A1D-6AF026F3B231}"/>
                    </a:ext>
                  </a:extLst>
                </p:cNvPr>
                <p:cNvPicPr/>
                <p:nvPr/>
              </p:nvPicPr>
              <p:blipFill>
                <a:blip r:embed="rId168"/>
                <a:stretch>
                  <a:fillRect/>
                </a:stretch>
              </p:blipFill>
              <p:spPr>
                <a:xfrm>
                  <a:off x="8972573" y="2395507"/>
                  <a:ext cx="10368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33" name="Freihand 132">
                  <a:extLst>
                    <a:ext uri="{FF2B5EF4-FFF2-40B4-BE49-F238E27FC236}">
                      <a16:creationId xmlns:a16="http://schemas.microsoft.com/office/drawing/2014/main" id="{712DBEB3-028B-486E-9431-1F740362F423}"/>
                    </a:ext>
                  </a:extLst>
                </p14:cNvPr>
                <p14:cNvContentPartPr/>
                <p14:nvPr/>
              </p14:nvContentPartPr>
              <p14:xfrm>
                <a:off x="8077613" y="3174187"/>
                <a:ext cx="27000" cy="154080"/>
              </p14:xfrm>
            </p:contentPart>
          </mc:Choice>
          <mc:Fallback>
            <p:pic>
              <p:nvPicPr>
                <p:cNvPr id="133" name="Freihand 132">
                  <a:extLst>
                    <a:ext uri="{FF2B5EF4-FFF2-40B4-BE49-F238E27FC236}">
                      <a16:creationId xmlns:a16="http://schemas.microsoft.com/office/drawing/2014/main" id="{712DBEB3-028B-486E-9431-1F740362F423}"/>
                    </a:ext>
                  </a:extLst>
                </p:cNvPr>
                <p:cNvPicPr/>
                <p:nvPr/>
              </p:nvPicPr>
              <p:blipFill>
                <a:blip r:embed="rId170"/>
                <a:stretch>
                  <a:fillRect/>
                </a:stretch>
              </p:blipFill>
              <p:spPr>
                <a:xfrm>
                  <a:off x="8073293" y="3169867"/>
                  <a:ext cx="3564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34" name="Freihand 133">
                  <a:extLst>
                    <a:ext uri="{FF2B5EF4-FFF2-40B4-BE49-F238E27FC236}">
                      <a16:creationId xmlns:a16="http://schemas.microsoft.com/office/drawing/2014/main" id="{11BDE1B0-1195-4609-8640-692984D200AB}"/>
                    </a:ext>
                  </a:extLst>
                </p14:cNvPr>
                <p14:cNvContentPartPr/>
                <p14:nvPr/>
              </p14:nvContentPartPr>
              <p14:xfrm>
                <a:off x="8037293" y="3278947"/>
                <a:ext cx="124920" cy="45360"/>
              </p14:xfrm>
            </p:contentPart>
          </mc:Choice>
          <mc:Fallback>
            <p:pic>
              <p:nvPicPr>
                <p:cNvPr id="134" name="Freihand 133">
                  <a:extLst>
                    <a:ext uri="{FF2B5EF4-FFF2-40B4-BE49-F238E27FC236}">
                      <a16:creationId xmlns:a16="http://schemas.microsoft.com/office/drawing/2014/main" id="{11BDE1B0-1195-4609-8640-692984D200AB}"/>
                    </a:ext>
                  </a:extLst>
                </p:cNvPr>
                <p:cNvPicPr/>
                <p:nvPr/>
              </p:nvPicPr>
              <p:blipFill>
                <a:blip r:embed="rId172"/>
                <a:stretch>
                  <a:fillRect/>
                </a:stretch>
              </p:blipFill>
              <p:spPr>
                <a:xfrm>
                  <a:off x="8032973" y="3274627"/>
                  <a:ext cx="1335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35" name="Freihand 134">
                  <a:extLst>
                    <a:ext uri="{FF2B5EF4-FFF2-40B4-BE49-F238E27FC236}">
                      <a16:creationId xmlns:a16="http://schemas.microsoft.com/office/drawing/2014/main" id="{424005D4-B280-443A-8B05-B7318228AA81}"/>
                    </a:ext>
                  </a:extLst>
                </p14:cNvPr>
                <p14:cNvContentPartPr/>
                <p14:nvPr/>
              </p14:nvContentPartPr>
              <p14:xfrm>
                <a:off x="8027213" y="3087067"/>
                <a:ext cx="95400" cy="61920"/>
              </p14:xfrm>
            </p:contentPart>
          </mc:Choice>
          <mc:Fallback>
            <p:pic>
              <p:nvPicPr>
                <p:cNvPr id="135" name="Freihand 134">
                  <a:extLst>
                    <a:ext uri="{FF2B5EF4-FFF2-40B4-BE49-F238E27FC236}">
                      <a16:creationId xmlns:a16="http://schemas.microsoft.com/office/drawing/2014/main" id="{424005D4-B280-443A-8B05-B7318228AA81}"/>
                    </a:ext>
                  </a:extLst>
                </p:cNvPr>
                <p:cNvPicPr/>
                <p:nvPr/>
              </p:nvPicPr>
              <p:blipFill>
                <a:blip r:embed="rId174"/>
                <a:stretch>
                  <a:fillRect/>
                </a:stretch>
              </p:blipFill>
              <p:spPr>
                <a:xfrm>
                  <a:off x="8022893" y="3082747"/>
                  <a:ext cx="10404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36" name="Freihand 135">
                  <a:extLst>
                    <a:ext uri="{FF2B5EF4-FFF2-40B4-BE49-F238E27FC236}">
                      <a16:creationId xmlns:a16="http://schemas.microsoft.com/office/drawing/2014/main" id="{39EAE0D1-FBA5-49BB-8F95-8CA8627C7121}"/>
                    </a:ext>
                  </a:extLst>
                </p14:cNvPr>
                <p14:cNvContentPartPr/>
                <p14:nvPr/>
              </p14:nvContentPartPr>
              <p14:xfrm>
                <a:off x="8159693" y="3140707"/>
                <a:ext cx="214200" cy="127080"/>
              </p14:xfrm>
            </p:contentPart>
          </mc:Choice>
          <mc:Fallback>
            <p:pic>
              <p:nvPicPr>
                <p:cNvPr id="136" name="Freihand 135">
                  <a:extLst>
                    <a:ext uri="{FF2B5EF4-FFF2-40B4-BE49-F238E27FC236}">
                      <a16:creationId xmlns:a16="http://schemas.microsoft.com/office/drawing/2014/main" id="{39EAE0D1-FBA5-49BB-8F95-8CA8627C7121}"/>
                    </a:ext>
                  </a:extLst>
                </p:cNvPr>
                <p:cNvPicPr/>
                <p:nvPr/>
              </p:nvPicPr>
              <p:blipFill>
                <a:blip r:embed="rId176"/>
                <a:stretch>
                  <a:fillRect/>
                </a:stretch>
              </p:blipFill>
              <p:spPr>
                <a:xfrm>
                  <a:off x="8155373" y="3136387"/>
                  <a:ext cx="2228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37" name="Freihand 136">
                  <a:extLst>
                    <a:ext uri="{FF2B5EF4-FFF2-40B4-BE49-F238E27FC236}">
                      <a16:creationId xmlns:a16="http://schemas.microsoft.com/office/drawing/2014/main" id="{653130CA-06E8-4CA3-A753-C0A6B4DDDFC3}"/>
                    </a:ext>
                  </a:extLst>
                </p14:cNvPr>
                <p14:cNvContentPartPr/>
                <p14:nvPr/>
              </p14:nvContentPartPr>
              <p14:xfrm>
                <a:off x="8419253" y="3121987"/>
                <a:ext cx="79200" cy="223200"/>
              </p14:xfrm>
            </p:contentPart>
          </mc:Choice>
          <mc:Fallback>
            <p:pic>
              <p:nvPicPr>
                <p:cNvPr id="137" name="Freihand 136">
                  <a:extLst>
                    <a:ext uri="{FF2B5EF4-FFF2-40B4-BE49-F238E27FC236}">
                      <a16:creationId xmlns:a16="http://schemas.microsoft.com/office/drawing/2014/main" id="{653130CA-06E8-4CA3-A753-C0A6B4DDDFC3}"/>
                    </a:ext>
                  </a:extLst>
                </p:cNvPr>
                <p:cNvPicPr/>
                <p:nvPr/>
              </p:nvPicPr>
              <p:blipFill>
                <a:blip r:embed="rId178"/>
                <a:stretch>
                  <a:fillRect/>
                </a:stretch>
              </p:blipFill>
              <p:spPr>
                <a:xfrm>
                  <a:off x="8414933" y="3117667"/>
                  <a:ext cx="8784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38" name="Freihand 137">
                  <a:extLst>
                    <a:ext uri="{FF2B5EF4-FFF2-40B4-BE49-F238E27FC236}">
                      <a16:creationId xmlns:a16="http://schemas.microsoft.com/office/drawing/2014/main" id="{84F42C62-5889-4F9A-9FA3-9347618E2DC1}"/>
                    </a:ext>
                  </a:extLst>
                </p14:cNvPr>
                <p14:cNvContentPartPr/>
                <p14:nvPr/>
              </p14:nvContentPartPr>
              <p14:xfrm>
                <a:off x="8530853" y="3065827"/>
                <a:ext cx="106560" cy="97200"/>
              </p14:xfrm>
            </p:contentPart>
          </mc:Choice>
          <mc:Fallback>
            <p:pic>
              <p:nvPicPr>
                <p:cNvPr id="138" name="Freihand 137">
                  <a:extLst>
                    <a:ext uri="{FF2B5EF4-FFF2-40B4-BE49-F238E27FC236}">
                      <a16:creationId xmlns:a16="http://schemas.microsoft.com/office/drawing/2014/main" id="{84F42C62-5889-4F9A-9FA3-9347618E2DC1}"/>
                    </a:ext>
                  </a:extLst>
                </p:cNvPr>
                <p:cNvPicPr/>
                <p:nvPr/>
              </p:nvPicPr>
              <p:blipFill>
                <a:blip r:embed="rId180"/>
                <a:stretch>
                  <a:fillRect/>
                </a:stretch>
              </p:blipFill>
              <p:spPr>
                <a:xfrm>
                  <a:off x="8526533" y="3061507"/>
                  <a:ext cx="1152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39" name="Freihand 138">
                  <a:extLst>
                    <a:ext uri="{FF2B5EF4-FFF2-40B4-BE49-F238E27FC236}">
                      <a16:creationId xmlns:a16="http://schemas.microsoft.com/office/drawing/2014/main" id="{5FD9C804-FF42-4000-99B2-4F3EAFF14DA7}"/>
                    </a:ext>
                  </a:extLst>
                </p14:cNvPr>
                <p14:cNvContentPartPr/>
                <p14:nvPr/>
              </p14:nvContentPartPr>
              <p14:xfrm>
                <a:off x="8627333" y="3038467"/>
                <a:ext cx="82800" cy="106920"/>
              </p14:xfrm>
            </p:contentPart>
          </mc:Choice>
          <mc:Fallback>
            <p:pic>
              <p:nvPicPr>
                <p:cNvPr id="139" name="Freihand 138">
                  <a:extLst>
                    <a:ext uri="{FF2B5EF4-FFF2-40B4-BE49-F238E27FC236}">
                      <a16:creationId xmlns:a16="http://schemas.microsoft.com/office/drawing/2014/main" id="{5FD9C804-FF42-4000-99B2-4F3EAFF14DA7}"/>
                    </a:ext>
                  </a:extLst>
                </p:cNvPr>
                <p:cNvPicPr/>
                <p:nvPr/>
              </p:nvPicPr>
              <p:blipFill>
                <a:blip r:embed="rId182"/>
                <a:stretch>
                  <a:fillRect/>
                </a:stretch>
              </p:blipFill>
              <p:spPr>
                <a:xfrm>
                  <a:off x="8623013" y="3034147"/>
                  <a:ext cx="914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42" name="Freihand 141">
                  <a:extLst>
                    <a:ext uri="{FF2B5EF4-FFF2-40B4-BE49-F238E27FC236}">
                      <a16:creationId xmlns:a16="http://schemas.microsoft.com/office/drawing/2014/main" id="{7F758549-D153-49B0-B6F4-2BAF43A2400A}"/>
                    </a:ext>
                  </a:extLst>
                </p14:cNvPr>
                <p14:cNvContentPartPr/>
                <p14:nvPr/>
              </p14:nvContentPartPr>
              <p14:xfrm>
                <a:off x="8737493" y="2875747"/>
                <a:ext cx="371520" cy="212400"/>
              </p14:xfrm>
            </p:contentPart>
          </mc:Choice>
          <mc:Fallback>
            <p:pic>
              <p:nvPicPr>
                <p:cNvPr id="142" name="Freihand 141">
                  <a:extLst>
                    <a:ext uri="{FF2B5EF4-FFF2-40B4-BE49-F238E27FC236}">
                      <a16:creationId xmlns:a16="http://schemas.microsoft.com/office/drawing/2014/main" id="{7F758549-D153-49B0-B6F4-2BAF43A2400A}"/>
                    </a:ext>
                  </a:extLst>
                </p:cNvPr>
                <p:cNvPicPr/>
                <p:nvPr/>
              </p:nvPicPr>
              <p:blipFill>
                <a:blip r:embed="rId184"/>
                <a:stretch>
                  <a:fillRect/>
                </a:stretch>
              </p:blipFill>
              <p:spPr>
                <a:xfrm>
                  <a:off x="8733173" y="2871427"/>
                  <a:ext cx="38016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44" name="Freihand 143">
                  <a:extLst>
                    <a:ext uri="{FF2B5EF4-FFF2-40B4-BE49-F238E27FC236}">
                      <a16:creationId xmlns:a16="http://schemas.microsoft.com/office/drawing/2014/main" id="{D8F3694D-9F5C-402F-B633-194B0D250C4F}"/>
                    </a:ext>
                  </a:extLst>
                </p14:cNvPr>
                <p14:cNvContentPartPr/>
                <p14:nvPr/>
              </p14:nvContentPartPr>
              <p14:xfrm>
                <a:off x="9229253" y="2950627"/>
                <a:ext cx="360" cy="360"/>
              </p14:xfrm>
            </p:contentPart>
          </mc:Choice>
          <mc:Fallback>
            <p:pic>
              <p:nvPicPr>
                <p:cNvPr id="144" name="Freihand 143">
                  <a:extLst>
                    <a:ext uri="{FF2B5EF4-FFF2-40B4-BE49-F238E27FC236}">
                      <a16:creationId xmlns:a16="http://schemas.microsoft.com/office/drawing/2014/main" id="{D8F3694D-9F5C-402F-B633-194B0D250C4F}"/>
                    </a:ext>
                  </a:extLst>
                </p:cNvPr>
                <p:cNvPicPr/>
                <p:nvPr/>
              </p:nvPicPr>
              <p:blipFill>
                <a:blip r:embed="rId186"/>
                <a:stretch>
                  <a:fillRect/>
                </a:stretch>
              </p:blipFill>
              <p:spPr>
                <a:xfrm>
                  <a:off x="9224933" y="2946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45" name="Freihand 144">
                  <a:extLst>
                    <a:ext uri="{FF2B5EF4-FFF2-40B4-BE49-F238E27FC236}">
                      <a16:creationId xmlns:a16="http://schemas.microsoft.com/office/drawing/2014/main" id="{ACACBF41-79F8-44E2-94E8-5433F7C9601C}"/>
                    </a:ext>
                  </a:extLst>
                </p14:cNvPr>
                <p14:cNvContentPartPr/>
                <p14:nvPr/>
              </p14:nvContentPartPr>
              <p14:xfrm>
                <a:off x="9244013" y="2851627"/>
                <a:ext cx="108720" cy="159480"/>
              </p14:xfrm>
            </p:contentPart>
          </mc:Choice>
          <mc:Fallback>
            <p:pic>
              <p:nvPicPr>
                <p:cNvPr id="145" name="Freihand 144">
                  <a:extLst>
                    <a:ext uri="{FF2B5EF4-FFF2-40B4-BE49-F238E27FC236}">
                      <a16:creationId xmlns:a16="http://schemas.microsoft.com/office/drawing/2014/main" id="{ACACBF41-79F8-44E2-94E8-5433F7C9601C}"/>
                    </a:ext>
                  </a:extLst>
                </p:cNvPr>
                <p:cNvPicPr/>
                <p:nvPr/>
              </p:nvPicPr>
              <p:blipFill>
                <a:blip r:embed="rId188"/>
                <a:stretch>
                  <a:fillRect/>
                </a:stretch>
              </p:blipFill>
              <p:spPr>
                <a:xfrm>
                  <a:off x="9239693" y="2847307"/>
                  <a:ext cx="1173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46" name="Freihand 145">
                  <a:extLst>
                    <a:ext uri="{FF2B5EF4-FFF2-40B4-BE49-F238E27FC236}">
                      <a16:creationId xmlns:a16="http://schemas.microsoft.com/office/drawing/2014/main" id="{34A35275-46F7-4E89-A98D-9317F1FD18DF}"/>
                    </a:ext>
                  </a:extLst>
                </p14:cNvPr>
                <p14:cNvContentPartPr/>
                <p14:nvPr/>
              </p14:nvContentPartPr>
              <p14:xfrm>
                <a:off x="9360293" y="2700067"/>
                <a:ext cx="223200" cy="208440"/>
              </p14:xfrm>
            </p:contentPart>
          </mc:Choice>
          <mc:Fallback>
            <p:pic>
              <p:nvPicPr>
                <p:cNvPr id="146" name="Freihand 145">
                  <a:extLst>
                    <a:ext uri="{FF2B5EF4-FFF2-40B4-BE49-F238E27FC236}">
                      <a16:creationId xmlns:a16="http://schemas.microsoft.com/office/drawing/2014/main" id="{34A35275-46F7-4E89-A98D-9317F1FD18DF}"/>
                    </a:ext>
                  </a:extLst>
                </p:cNvPr>
                <p:cNvPicPr/>
                <p:nvPr/>
              </p:nvPicPr>
              <p:blipFill>
                <a:blip r:embed="rId190"/>
                <a:stretch>
                  <a:fillRect/>
                </a:stretch>
              </p:blipFill>
              <p:spPr>
                <a:xfrm>
                  <a:off x="9355973" y="2695747"/>
                  <a:ext cx="23184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47" name="Freihand 146">
                  <a:extLst>
                    <a:ext uri="{FF2B5EF4-FFF2-40B4-BE49-F238E27FC236}">
                      <a16:creationId xmlns:a16="http://schemas.microsoft.com/office/drawing/2014/main" id="{6E85AA64-924C-4520-AC5A-3CC56F5A5330}"/>
                    </a:ext>
                  </a:extLst>
                </p14:cNvPr>
                <p14:cNvContentPartPr/>
                <p14:nvPr/>
              </p14:nvContentPartPr>
              <p14:xfrm>
                <a:off x="9538853" y="2684587"/>
                <a:ext cx="19440" cy="14400"/>
              </p14:xfrm>
            </p:contentPart>
          </mc:Choice>
          <mc:Fallback>
            <p:pic>
              <p:nvPicPr>
                <p:cNvPr id="147" name="Freihand 146">
                  <a:extLst>
                    <a:ext uri="{FF2B5EF4-FFF2-40B4-BE49-F238E27FC236}">
                      <a16:creationId xmlns:a16="http://schemas.microsoft.com/office/drawing/2014/main" id="{6E85AA64-924C-4520-AC5A-3CC56F5A5330}"/>
                    </a:ext>
                  </a:extLst>
                </p:cNvPr>
                <p:cNvPicPr/>
                <p:nvPr/>
              </p:nvPicPr>
              <p:blipFill>
                <a:blip r:embed="rId192"/>
                <a:stretch>
                  <a:fillRect/>
                </a:stretch>
              </p:blipFill>
              <p:spPr>
                <a:xfrm>
                  <a:off x="9534533" y="2680267"/>
                  <a:ext cx="280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48" name="Freihand 147">
                  <a:extLst>
                    <a:ext uri="{FF2B5EF4-FFF2-40B4-BE49-F238E27FC236}">
                      <a16:creationId xmlns:a16="http://schemas.microsoft.com/office/drawing/2014/main" id="{AD8CDD6A-3C03-4CF3-A0F2-677849AAE9D6}"/>
                    </a:ext>
                  </a:extLst>
                </p14:cNvPr>
                <p14:cNvContentPartPr/>
                <p14:nvPr/>
              </p14:nvContentPartPr>
              <p14:xfrm>
                <a:off x="9608693" y="2612227"/>
                <a:ext cx="125280" cy="357120"/>
              </p14:xfrm>
            </p:contentPart>
          </mc:Choice>
          <mc:Fallback>
            <p:pic>
              <p:nvPicPr>
                <p:cNvPr id="148" name="Freihand 147">
                  <a:extLst>
                    <a:ext uri="{FF2B5EF4-FFF2-40B4-BE49-F238E27FC236}">
                      <a16:creationId xmlns:a16="http://schemas.microsoft.com/office/drawing/2014/main" id="{AD8CDD6A-3C03-4CF3-A0F2-677849AAE9D6}"/>
                    </a:ext>
                  </a:extLst>
                </p:cNvPr>
                <p:cNvPicPr/>
                <p:nvPr/>
              </p:nvPicPr>
              <p:blipFill>
                <a:blip r:embed="rId194"/>
                <a:stretch>
                  <a:fillRect/>
                </a:stretch>
              </p:blipFill>
              <p:spPr>
                <a:xfrm>
                  <a:off x="9604373" y="2607907"/>
                  <a:ext cx="133920" cy="3657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49" name="Freihand 148">
                  <a:extLst>
                    <a:ext uri="{FF2B5EF4-FFF2-40B4-BE49-F238E27FC236}">
                      <a16:creationId xmlns:a16="http://schemas.microsoft.com/office/drawing/2014/main" id="{8F3BBA79-8669-4A93-8066-09A53B936D2B}"/>
                    </a:ext>
                  </a:extLst>
                </p14:cNvPr>
                <p14:cNvContentPartPr/>
                <p14:nvPr/>
              </p14:nvContentPartPr>
              <p14:xfrm>
                <a:off x="9921533" y="2512867"/>
                <a:ext cx="113040" cy="182160"/>
              </p14:xfrm>
            </p:contentPart>
          </mc:Choice>
          <mc:Fallback>
            <p:pic>
              <p:nvPicPr>
                <p:cNvPr id="149" name="Freihand 148">
                  <a:extLst>
                    <a:ext uri="{FF2B5EF4-FFF2-40B4-BE49-F238E27FC236}">
                      <a16:creationId xmlns:a16="http://schemas.microsoft.com/office/drawing/2014/main" id="{8F3BBA79-8669-4A93-8066-09A53B936D2B}"/>
                    </a:ext>
                  </a:extLst>
                </p:cNvPr>
                <p:cNvPicPr/>
                <p:nvPr/>
              </p:nvPicPr>
              <p:blipFill>
                <a:blip r:embed="rId196"/>
                <a:stretch>
                  <a:fillRect/>
                </a:stretch>
              </p:blipFill>
              <p:spPr>
                <a:xfrm>
                  <a:off x="9917213" y="2508547"/>
                  <a:ext cx="12168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50" name="Freihand 149">
                  <a:extLst>
                    <a:ext uri="{FF2B5EF4-FFF2-40B4-BE49-F238E27FC236}">
                      <a16:creationId xmlns:a16="http://schemas.microsoft.com/office/drawing/2014/main" id="{91B8A94D-588F-440E-9FA7-93DCF46713C6}"/>
                    </a:ext>
                  </a:extLst>
                </p14:cNvPr>
                <p14:cNvContentPartPr/>
                <p14:nvPr/>
              </p14:nvContentPartPr>
              <p14:xfrm>
                <a:off x="10038173" y="2548507"/>
                <a:ext cx="115560" cy="125640"/>
              </p14:xfrm>
            </p:contentPart>
          </mc:Choice>
          <mc:Fallback>
            <p:pic>
              <p:nvPicPr>
                <p:cNvPr id="150" name="Freihand 149">
                  <a:extLst>
                    <a:ext uri="{FF2B5EF4-FFF2-40B4-BE49-F238E27FC236}">
                      <a16:creationId xmlns:a16="http://schemas.microsoft.com/office/drawing/2014/main" id="{91B8A94D-588F-440E-9FA7-93DCF46713C6}"/>
                    </a:ext>
                  </a:extLst>
                </p:cNvPr>
                <p:cNvPicPr/>
                <p:nvPr/>
              </p:nvPicPr>
              <p:blipFill>
                <a:blip r:embed="rId198"/>
                <a:stretch>
                  <a:fillRect/>
                </a:stretch>
              </p:blipFill>
              <p:spPr>
                <a:xfrm>
                  <a:off x="10033853" y="2544187"/>
                  <a:ext cx="1242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51" name="Freihand 150">
                  <a:extLst>
                    <a:ext uri="{FF2B5EF4-FFF2-40B4-BE49-F238E27FC236}">
                      <a16:creationId xmlns:a16="http://schemas.microsoft.com/office/drawing/2014/main" id="{A2E0BED2-CB5E-4CB2-A613-69A2005B5E74}"/>
                    </a:ext>
                  </a:extLst>
                </p14:cNvPr>
                <p14:cNvContentPartPr/>
                <p14:nvPr/>
              </p14:nvContentPartPr>
              <p14:xfrm>
                <a:off x="10159853" y="2522947"/>
                <a:ext cx="69840" cy="123120"/>
              </p14:xfrm>
            </p:contentPart>
          </mc:Choice>
          <mc:Fallback>
            <p:pic>
              <p:nvPicPr>
                <p:cNvPr id="151" name="Freihand 150">
                  <a:extLst>
                    <a:ext uri="{FF2B5EF4-FFF2-40B4-BE49-F238E27FC236}">
                      <a16:creationId xmlns:a16="http://schemas.microsoft.com/office/drawing/2014/main" id="{A2E0BED2-CB5E-4CB2-A613-69A2005B5E74}"/>
                    </a:ext>
                  </a:extLst>
                </p:cNvPr>
                <p:cNvPicPr/>
                <p:nvPr/>
              </p:nvPicPr>
              <p:blipFill>
                <a:blip r:embed="rId200"/>
                <a:stretch>
                  <a:fillRect/>
                </a:stretch>
              </p:blipFill>
              <p:spPr>
                <a:xfrm>
                  <a:off x="10155533" y="2518627"/>
                  <a:ext cx="784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52" name="Freihand 151">
                  <a:extLst>
                    <a:ext uri="{FF2B5EF4-FFF2-40B4-BE49-F238E27FC236}">
                      <a16:creationId xmlns:a16="http://schemas.microsoft.com/office/drawing/2014/main" id="{383D44C0-C228-4AF1-B633-F3CFC4C11C9C}"/>
                    </a:ext>
                  </a:extLst>
                </p14:cNvPr>
                <p14:cNvContentPartPr/>
                <p14:nvPr/>
              </p14:nvContentPartPr>
              <p14:xfrm>
                <a:off x="10394213" y="2358427"/>
                <a:ext cx="146520" cy="211680"/>
              </p14:xfrm>
            </p:contentPart>
          </mc:Choice>
          <mc:Fallback>
            <p:pic>
              <p:nvPicPr>
                <p:cNvPr id="152" name="Freihand 151">
                  <a:extLst>
                    <a:ext uri="{FF2B5EF4-FFF2-40B4-BE49-F238E27FC236}">
                      <a16:creationId xmlns:a16="http://schemas.microsoft.com/office/drawing/2014/main" id="{383D44C0-C228-4AF1-B633-F3CFC4C11C9C}"/>
                    </a:ext>
                  </a:extLst>
                </p:cNvPr>
                <p:cNvPicPr/>
                <p:nvPr/>
              </p:nvPicPr>
              <p:blipFill>
                <a:blip r:embed="rId202"/>
                <a:stretch>
                  <a:fillRect/>
                </a:stretch>
              </p:blipFill>
              <p:spPr>
                <a:xfrm>
                  <a:off x="10389893" y="2354107"/>
                  <a:ext cx="1551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53" name="Freihand 152">
                  <a:extLst>
                    <a:ext uri="{FF2B5EF4-FFF2-40B4-BE49-F238E27FC236}">
                      <a16:creationId xmlns:a16="http://schemas.microsoft.com/office/drawing/2014/main" id="{8F555390-3107-4BC6-A0DB-E8D6BE3B8922}"/>
                    </a:ext>
                  </a:extLst>
                </p14:cNvPr>
                <p14:cNvContentPartPr/>
                <p14:nvPr/>
              </p14:nvContentPartPr>
              <p14:xfrm>
                <a:off x="10573493" y="2309827"/>
                <a:ext cx="143640" cy="212760"/>
              </p14:xfrm>
            </p:contentPart>
          </mc:Choice>
          <mc:Fallback>
            <p:pic>
              <p:nvPicPr>
                <p:cNvPr id="153" name="Freihand 152">
                  <a:extLst>
                    <a:ext uri="{FF2B5EF4-FFF2-40B4-BE49-F238E27FC236}">
                      <a16:creationId xmlns:a16="http://schemas.microsoft.com/office/drawing/2014/main" id="{8F555390-3107-4BC6-A0DB-E8D6BE3B8922}"/>
                    </a:ext>
                  </a:extLst>
                </p:cNvPr>
                <p:cNvPicPr/>
                <p:nvPr/>
              </p:nvPicPr>
              <p:blipFill>
                <a:blip r:embed="rId204"/>
                <a:stretch>
                  <a:fillRect/>
                </a:stretch>
              </p:blipFill>
              <p:spPr>
                <a:xfrm>
                  <a:off x="10569173" y="2305507"/>
                  <a:ext cx="15228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54" name="Freihand 153">
                  <a:extLst>
                    <a:ext uri="{FF2B5EF4-FFF2-40B4-BE49-F238E27FC236}">
                      <a16:creationId xmlns:a16="http://schemas.microsoft.com/office/drawing/2014/main" id="{FFB5EEAB-8DDA-47C1-9AEE-BC6F31A62CCF}"/>
                    </a:ext>
                  </a:extLst>
                </p14:cNvPr>
                <p14:cNvContentPartPr/>
                <p14:nvPr/>
              </p14:nvContentPartPr>
              <p14:xfrm>
                <a:off x="10738373" y="2362027"/>
                <a:ext cx="86040" cy="37800"/>
              </p14:xfrm>
            </p:contentPart>
          </mc:Choice>
          <mc:Fallback>
            <p:pic>
              <p:nvPicPr>
                <p:cNvPr id="154" name="Freihand 153">
                  <a:extLst>
                    <a:ext uri="{FF2B5EF4-FFF2-40B4-BE49-F238E27FC236}">
                      <a16:creationId xmlns:a16="http://schemas.microsoft.com/office/drawing/2014/main" id="{FFB5EEAB-8DDA-47C1-9AEE-BC6F31A62CCF}"/>
                    </a:ext>
                  </a:extLst>
                </p:cNvPr>
                <p:cNvPicPr/>
                <p:nvPr/>
              </p:nvPicPr>
              <p:blipFill>
                <a:blip r:embed="rId206"/>
                <a:stretch>
                  <a:fillRect/>
                </a:stretch>
              </p:blipFill>
              <p:spPr>
                <a:xfrm>
                  <a:off x="10734053" y="2357707"/>
                  <a:ext cx="9468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55" name="Freihand 154">
                  <a:extLst>
                    <a:ext uri="{FF2B5EF4-FFF2-40B4-BE49-F238E27FC236}">
                      <a16:creationId xmlns:a16="http://schemas.microsoft.com/office/drawing/2014/main" id="{417DFF1F-D91A-4BC3-90F6-F42462BAAAEB}"/>
                    </a:ext>
                  </a:extLst>
                </p14:cNvPr>
                <p14:cNvContentPartPr/>
                <p14:nvPr/>
              </p14:nvContentPartPr>
              <p14:xfrm>
                <a:off x="10919813" y="2255467"/>
                <a:ext cx="360" cy="360"/>
              </p14:xfrm>
            </p:contentPart>
          </mc:Choice>
          <mc:Fallback>
            <p:pic>
              <p:nvPicPr>
                <p:cNvPr id="155" name="Freihand 154">
                  <a:extLst>
                    <a:ext uri="{FF2B5EF4-FFF2-40B4-BE49-F238E27FC236}">
                      <a16:creationId xmlns:a16="http://schemas.microsoft.com/office/drawing/2014/main" id="{417DFF1F-D91A-4BC3-90F6-F42462BAAAEB}"/>
                    </a:ext>
                  </a:extLst>
                </p:cNvPr>
                <p:cNvPicPr/>
                <p:nvPr/>
              </p:nvPicPr>
              <p:blipFill>
                <a:blip r:embed="rId186"/>
                <a:stretch>
                  <a:fillRect/>
                </a:stretch>
              </p:blipFill>
              <p:spPr>
                <a:xfrm>
                  <a:off x="10915493" y="2251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56" name="Freihand 155">
                  <a:extLst>
                    <a:ext uri="{FF2B5EF4-FFF2-40B4-BE49-F238E27FC236}">
                      <a16:creationId xmlns:a16="http://schemas.microsoft.com/office/drawing/2014/main" id="{8F6133F4-4081-4ACA-831C-7FD18FBAAA74}"/>
                    </a:ext>
                  </a:extLst>
                </p14:cNvPr>
                <p14:cNvContentPartPr/>
                <p14:nvPr/>
              </p14:nvContentPartPr>
              <p14:xfrm>
                <a:off x="10912613" y="2191747"/>
                <a:ext cx="85320" cy="179640"/>
              </p14:xfrm>
            </p:contentPart>
          </mc:Choice>
          <mc:Fallback>
            <p:pic>
              <p:nvPicPr>
                <p:cNvPr id="156" name="Freihand 155">
                  <a:extLst>
                    <a:ext uri="{FF2B5EF4-FFF2-40B4-BE49-F238E27FC236}">
                      <a16:creationId xmlns:a16="http://schemas.microsoft.com/office/drawing/2014/main" id="{8F6133F4-4081-4ACA-831C-7FD18FBAAA74}"/>
                    </a:ext>
                  </a:extLst>
                </p:cNvPr>
                <p:cNvPicPr/>
                <p:nvPr/>
              </p:nvPicPr>
              <p:blipFill>
                <a:blip r:embed="rId209"/>
                <a:stretch>
                  <a:fillRect/>
                </a:stretch>
              </p:blipFill>
              <p:spPr>
                <a:xfrm>
                  <a:off x="10908293" y="2187427"/>
                  <a:ext cx="9396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57" name="Freihand 156">
                  <a:extLst>
                    <a:ext uri="{FF2B5EF4-FFF2-40B4-BE49-F238E27FC236}">
                      <a16:creationId xmlns:a16="http://schemas.microsoft.com/office/drawing/2014/main" id="{C63CB69E-7EAC-4A59-B17C-7141F547BE8D}"/>
                    </a:ext>
                  </a:extLst>
                </p14:cNvPr>
                <p14:cNvContentPartPr/>
                <p14:nvPr/>
              </p14:nvContentPartPr>
              <p14:xfrm>
                <a:off x="10932773" y="2245747"/>
                <a:ext cx="84600" cy="35640"/>
              </p14:xfrm>
            </p:contentPart>
          </mc:Choice>
          <mc:Fallback>
            <p:pic>
              <p:nvPicPr>
                <p:cNvPr id="157" name="Freihand 156">
                  <a:extLst>
                    <a:ext uri="{FF2B5EF4-FFF2-40B4-BE49-F238E27FC236}">
                      <a16:creationId xmlns:a16="http://schemas.microsoft.com/office/drawing/2014/main" id="{C63CB69E-7EAC-4A59-B17C-7141F547BE8D}"/>
                    </a:ext>
                  </a:extLst>
                </p:cNvPr>
                <p:cNvPicPr/>
                <p:nvPr/>
              </p:nvPicPr>
              <p:blipFill>
                <a:blip r:embed="rId211"/>
                <a:stretch>
                  <a:fillRect/>
                </a:stretch>
              </p:blipFill>
              <p:spPr>
                <a:xfrm>
                  <a:off x="10928453" y="2241427"/>
                  <a:ext cx="9324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58" name="Freihand 157">
                  <a:extLst>
                    <a:ext uri="{FF2B5EF4-FFF2-40B4-BE49-F238E27FC236}">
                      <a16:creationId xmlns:a16="http://schemas.microsoft.com/office/drawing/2014/main" id="{BE5A6EB0-5A92-467F-91C1-3E406A0F1327}"/>
                    </a:ext>
                  </a:extLst>
                </p14:cNvPr>
                <p14:cNvContentPartPr/>
                <p14:nvPr/>
              </p14:nvContentPartPr>
              <p14:xfrm>
                <a:off x="10929173" y="2276707"/>
                <a:ext cx="227520" cy="97560"/>
              </p14:xfrm>
            </p:contentPart>
          </mc:Choice>
          <mc:Fallback>
            <p:pic>
              <p:nvPicPr>
                <p:cNvPr id="158" name="Freihand 157">
                  <a:extLst>
                    <a:ext uri="{FF2B5EF4-FFF2-40B4-BE49-F238E27FC236}">
                      <a16:creationId xmlns:a16="http://schemas.microsoft.com/office/drawing/2014/main" id="{BE5A6EB0-5A92-467F-91C1-3E406A0F1327}"/>
                    </a:ext>
                  </a:extLst>
                </p:cNvPr>
                <p:cNvPicPr/>
                <p:nvPr/>
              </p:nvPicPr>
              <p:blipFill>
                <a:blip r:embed="rId213"/>
                <a:stretch>
                  <a:fillRect/>
                </a:stretch>
              </p:blipFill>
              <p:spPr>
                <a:xfrm>
                  <a:off x="10924853" y="2272387"/>
                  <a:ext cx="23616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59" name="Freihand 158">
                  <a:extLst>
                    <a:ext uri="{FF2B5EF4-FFF2-40B4-BE49-F238E27FC236}">
                      <a16:creationId xmlns:a16="http://schemas.microsoft.com/office/drawing/2014/main" id="{CE1A3095-6764-474E-9862-E03325A33E34}"/>
                    </a:ext>
                  </a:extLst>
                </p14:cNvPr>
                <p14:cNvContentPartPr/>
                <p14:nvPr/>
              </p14:nvContentPartPr>
              <p14:xfrm>
                <a:off x="11118533" y="2171947"/>
                <a:ext cx="19440" cy="10080"/>
              </p14:xfrm>
            </p:contentPart>
          </mc:Choice>
          <mc:Fallback>
            <p:pic>
              <p:nvPicPr>
                <p:cNvPr id="159" name="Freihand 158">
                  <a:extLst>
                    <a:ext uri="{FF2B5EF4-FFF2-40B4-BE49-F238E27FC236}">
                      <a16:creationId xmlns:a16="http://schemas.microsoft.com/office/drawing/2014/main" id="{CE1A3095-6764-474E-9862-E03325A33E34}"/>
                    </a:ext>
                  </a:extLst>
                </p:cNvPr>
                <p:cNvPicPr/>
                <p:nvPr/>
              </p:nvPicPr>
              <p:blipFill>
                <a:blip r:embed="rId215"/>
                <a:stretch>
                  <a:fillRect/>
                </a:stretch>
              </p:blipFill>
              <p:spPr>
                <a:xfrm>
                  <a:off x="11114213" y="2167627"/>
                  <a:ext cx="280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60" name="Freihand 159">
                  <a:extLst>
                    <a:ext uri="{FF2B5EF4-FFF2-40B4-BE49-F238E27FC236}">
                      <a16:creationId xmlns:a16="http://schemas.microsoft.com/office/drawing/2014/main" id="{1ACC291D-8299-4A19-AB39-1CB2D42C2153}"/>
                    </a:ext>
                  </a:extLst>
                </p14:cNvPr>
                <p14:cNvContentPartPr/>
                <p14:nvPr/>
              </p14:nvContentPartPr>
              <p14:xfrm>
                <a:off x="11212853" y="2074747"/>
                <a:ext cx="105480" cy="195120"/>
              </p14:xfrm>
            </p:contentPart>
          </mc:Choice>
          <mc:Fallback>
            <p:pic>
              <p:nvPicPr>
                <p:cNvPr id="160" name="Freihand 159">
                  <a:extLst>
                    <a:ext uri="{FF2B5EF4-FFF2-40B4-BE49-F238E27FC236}">
                      <a16:creationId xmlns:a16="http://schemas.microsoft.com/office/drawing/2014/main" id="{1ACC291D-8299-4A19-AB39-1CB2D42C2153}"/>
                    </a:ext>
                  </a:extLst>
                </p:cNvPr>
                <p:cNvPicPr/>
                <p:nvPr/>
              </p:nvPicPr>
              <p:blipFill>
                <a:blip r:embed="rId217"/>
                <a:stretch>
                  <a:fillRect/>
                </a:stretch>
              </p:blipFill>
              <p:spPr>
                <a:xfrm>
                  <a:off x="11208533" y="2070427"/>
                  <a:ext cx="11412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61" name="Freihand 160">
                  <a:extLst>
                    <a:ext uri="{FF2B5EF4-FFF2-40B4-BE49-F238E27FC236}">
                      <a16:creationId xmlns:a16="http://schemas.microsoft.com/office/drawing/2014/main" id="{36ABB05F-F059-4271-BAD5-37E020B5E4C2}"/>
                    </a:ext>
                  </a:extLst>
                </p14:cNvPr>
                <p14:cNvContentPartPr/>
                <p14:nvPr/>
              </p14:nvContentPartPr>
              <p14:xfrm>
                <a:off x="11278373" y="2175187"/>
                <a:ext cx="55080" cy="51480"/>
              </p14:xfrm>
            </p:contentPart>
          </mc:Choice>
          <mc:Fallback>
            <p:pic>
              <p:nvPicPr>
                <p:cNvPr id="161" name="Freihand 160">
                  <a:extLst>
                    <a:ext uri="{FF2B5EF4-FFF2-40B4-BE49-F238E27FC236}">
                      <a16:creationId xmlns:a16="http://schemas.microsoft.com/office/drawing/2014/main" id="{36ABB05F-F059-4271-BAD5-37E020B5E4C2}"/>
                    </a:ext>
                  </a:extLst>
                </p:cNvPr>
                <p:cNvPicPr/>
                <p:nvPr/>
              </p:nvPicPr>
              <p:blipFill>
                <a:blip r:embed="rId219"/>
                <a:stretch>
                  <a:fillRect/>
                </a:stretch>
              </p:blipFill>
              <p:spPr>
                <a:xfrm>
                  <a:off x="11274053" y="2170867"/>
                  <a:ext cx="6372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62" name="Freihand 161">
                  <a:extLst>
                    <a:ext uri="{FF2B5EF4-FFF2-40B4-BE49-F238E27FC236}">
                      <a16:creationId xmlns:a16="http://schemas.microsoft.com/office/drawing/2014/main" id="{BCE1164F-CE97-4872-B972-F272734C37E7}"/>
                    </a:ext>
                  </a:extLst>
                </p14:cNvPr>
                <p14:cNvContentPartPr/>
                <p14:nvPr/>
              </p14:nvContentPartPr>
              <p14:xfrm>
                <a:off x="11338133" y="2111827"/>
                <a:ext cx="224640" cy="85320"/>
              </p14:xfrm>
            </p:contentPart>
          </mc:Choice>
          <mc:Fallback>
            <p:pic>
              <p:nvPicPr>
                <p:cNvPr id="162" name="Freihand 161">
                  <a:extLst>
                    <a:ext uri="{FF2B5EF4-FFF2-40B4-BE49-F238E27FC236}">
                      <a16:creationId xmlns:a16="http://schemas.microsoft.com/office/drawing/2014/main" id="{BCE1164F-CE97-4872-B972-F272734C37E7}"/>
                    </a:ext>
                  </a:extLst>
                </p:cNvPr>
                <p:cNvPicPr/>
                <p:nvPr/>
              </p:nvPicPr>
              <p:blipFill>
                <a:blip r:embed="rId221"/>
                <a:stretch>
                  <a:fillRect/>
                </a:stretch>
              </p:blipFill>
              <p:spPr>
                <a:xfrm>
                  <a:off x="11333813" y="2107507"/>
                  <a:ext cx="23328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63" name="Freihand 162">
                  <a:extLst>
                    <a:ext uri="{FF2B5EF4-FFF2-40B4-BE49-F238E27FC236}">
                      <a16:creationId xmlns:a16="http://schemas.microsoft.com/office/drawing/2014/main" id="{7A4125FD-EAD0-4D5D-ACD6-AD1B1186774E}"/>
                    </a:ext>
                  </a:extLst>
                </p14:cNvPr>
                <p14:cNvContentPartPr/>
                <p14:nvPr/>
              </p14:nvContentPartPr>
              <p14:xfrm>
                <a:off x="11585813" y="2020027"/>
                <a:ext cx="126000" cy="83880"/>
              </p14:xfrm>
            </p:contentPart>
          </mc:Choice>
          <mc:Fallback>
            <p:pic>
              <p:nvPicPr>
                <p:cNvPr id="163" name="Freihand 162">
                  <a:extLst>
                    <a:ext uri="{FF2B5EF4-FFF2-40B4-BE49-F238E27FC236}">
                      <a16:creationId xmlns:a16="http://schemas.microsoft.com/office/drawing/2014/main" id="{7A4125FD-EAD0-4D5D-ACD6-AD1B1186774E}"/>
                    </a:ext>
                  </a:extLst>
                </p:cNvPr>
                <p:cNvPicPr/>
                <p:nvPr/>
              </p:nvPicPr>
              <p:blipFill>
                <a:blip r:embed="rId223"/>
                <a:stretch>
                  <a:fillRect/>
                </a:stretch>
              </p:blipFill>
              <p:spPr>
                <a:xfrm>
                  <a:off x="11581493" y="2015707"/>
                  <a:ext cx="1346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64" name="Freihand 163">
                  <a:extLst>
                    <a:ext uri="{FF2B5EF4-FFF2-40B4-BE49-F238E27FC236}">
                      <a16:creationId xmlns:a16="http://schemas.microsoft.com/office/drawing/2014/main" id="{D2129534-72B6-4E4A-9E6D-33BF3E27E7BE}"/>
                    </a:ext>
                  </a:extLst>
                </p14:cNvPr>
                <p14:cNvContentPartPr/>
                <p14:nvPr/>
              </p14:nvContentPartPr>
              <p14:xfrm>
                <a:off x="11737733" y="1953427"/>
                <a:ext cx="166680" cy="89280"/>
              </p14:xfrm>
            </p:contentPart>
          </mc:Choice>
          <mc:Fallback>
            <p:pic>
              <p:nvPicPr>
                <p:cNvPr id="164" name="Freihand 163">
                  <a:extLst>
                    <a:ext uri="{FF2B5EF4-FFF2-40B4-BE49-F238E27FC236}">
                      <a16:creationId xmlns:a16="http://schemas.microsoft.com/office/drawing/2014/main" id="{D2129534-72B6-4E4A-9E6D-33BF3E27E7BE}"/>
                    </a:ext>
                  </a:extLst>
                </p:cNvPr>
                <p:cNvPicPr/>
                <p:nvPr/>
              </p:nvPicPr>
              <p:blipFill>
                <a:blip r:embed="rId225"/>
                <a:stretch>
                  <a:fillRect/>
                </a:stretch>
              </p:blipFill>
              <p:spPr>
                <a:xfrm>
                  <a:off x="11733413" y="1949107"/>
                  <a:ext cx="17532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65" name="Freihand 164">
                  <a:extLst>
                    <a:ext uri="{FF2B5EF4-FFF2-40B4-BE49-F238E27FC236}">
                      <a16:creationId xmlns:a16="http://schemas.microsoft.com/office/drawing/2014/main" id="{4E2DA9B9-5A0A-4D19-A3B8-799FFEE0F9E5}"/>
                    </a:ext>
                  </a:extLst>
                </p14:cNvPr>
                <p14:cNvContentPartPr/>
                <p14:nvPr/>
              </p14:nvContentPartPr>
              <p14:xfrm>
                <a:off x="11940053" y="1782427"/>
                <a:ext cx="27000" cy="244440"/>
              </p14:xfrm>
            </p:contentPart>
          </mc:Choice>
          <mc:Fallback>
            <p:pic>
              <p:nvPicPr>
                <p:cNvPr id="165" name="Freihand 164">
                  <a:extLst>
                    <a:ext uri="{FF2B5EF4-FFF2-40B4-BE49-F238E27FC236}">
                      <a16:creationId xmlns:a16="http://schemas.microsoft.com/office/drawing/2014/main" id="{4E2DA9B9-5A0A-4D19-A3B8-799FFEE0F9E5}"/>
                    </a:ext>
                  </a:extLst>
                </p:cNvPr>
                <p:cNvPicPr/>
                <p:nvPr/>
              </p:nvPicPr>
              <p:blipFill>
                <a:blip r:embed="rId227"/>
                <a:stretch>
                  <a:fillRect/>
                </a:stretch>
              </p:blipFill>
              <p:spPr>
                <a:xfrm>
                  <a:off x="11935733" y="1778107"/>
                  <a:ext cx="3564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69" name="Freihand 168">
                  <a:extLst>
                    <a:ext uri="{FF2B5EF4-FFF2-40B4-BE49-F238E27FC236}">
                      <a16:creationId xmlns:a16="http://schemas.microsoft.com/office/drawing/2014/main" id="{DD9C6FEF-C166-431B-8258-300EA7A5818E}"/>
                    </a:ext>
                  </a:extLst>
                </p14:cNvPr>
                <p14:cNvContentPartPr/>
                <p14:nvPr/>
              </p14:nvContentPartPr>
              <p14:xfrm>
                <a:off x="7826693" y="1843267"/>
                <a:ext cx="1601280" cy="1229400"/>
              </p14:xfrm>
            </p:contentPart>
          </mc:Choice>
          <mc:Fallback>
            <p:pic>
              <p:nvPicPr>
                <p:cNvPr id="169" name="Freihand 168">
                  <a:extLst>
                    <a:ext uri="{FF2B5EF4-FFF2-40B4-BE49-F238E27FC236}">
                      <a16:creationId xmlns:a16="http://schemas.microsoft.com/office/drawing/2014/main" id="{DD9C6FEF-C166-431B-8258-300EA7A5818E}"/>
                    </a:ext>
                  </a:extLst>
                </p:cNvPr>
                <p:cNvPicPr/>
                <p:nvPr/>
              </p:nvPicPr>
              <p:blipFill>
                <a:blip r:embed="rId229"/>
                <a:stretch>
                  <a:fillRect/>
                </a:stretch>
              </p:blipFill>
              <p:spPr>
                <a:xfrm>
                  <a:off x="7822373" y="1838947"/>
                  <a:ext cx="1609920" cy="1238040"/>
                </a:xfrm>
                <a:prstGeom prst="rect">
                  <a:avLst/>
                </a:prstGeom>
              </p:spPr>
            </p:pic>
          </mc:Fallback>
        </mc:AlternateContent>
      </p:grpSp>
      <p:grpSp>
        <p:nvGrpSpPr>
          <p:cNvPr id="178" name="Gruppieren 177">
            <a:extLst>
              <a:ext uri="{FF2B5EF4-FFF2-40B4-BE49-F238E27FC236}">
                <a16:creationId xmlns:a16="http://schemas.microsoft.com/office/drawing/2014/main" id="{4EFBD62C-76B6-47DA-9040-0EAF500149C9}"/>
              </a:ext>
            </a:extLst>
          </p:cNvPr>
          <p:cNvGrpSpPr/>
          <p:nvPr/>
        </p:nvGrpSpPr>
        <p:grpSpPr>
          <a:xfrm>
            <a:off x="2974973" y="3973747"/>
            <a:ext cx="2538720" cy="1680120"/>
            <a:chOff x="2974973" y="3973747"/>
            <a:chExt cx="2538720" cy="1680120"/>
          </a:xfrm>
        </p:grpSpPr>
        <mc:AlternateContent xmlns:mc="http://schemas.openxmlformats.org/markup-compatibility/2006">
          <mc:Choice xmlns:p14="http://schemas.microsoft.com/office/powerpoint/2010/main" Requires="p14">
            <p:contentPart p14:bwMode="auto" r:id="rId230">
              <p14:nvContentPartPr>
                <p14:cNvPr id="20" name="Freihand 19">
                  <a:extLst>
                    <a:ext uri="{FF2B5EF4-FFF2-40B4-BE49-F238E27FC236}">
                      <a16:creationId xmlns:a16="http://schemas.microsoft.com/office/drawing/2014/main" id="{6108483B-5844-4524-AF24-93DF1749256B}"/>
                    </a:ext>
                  </a:extLst>
                </p14:cNvPr>
                <p14:cNvContentPartPr/>
                <p14:nvPr/>
              </p14:nvContentPartPr>
              <p14:xfrm>
                <a:off x="4246133" y="3973747"/>
                <a:ext cx="23400" cy="330120"/>
              </p14:xfrm>
            </p:contentPart>
          </mc:Choice>
          <mc:Fallback>
            <p:pic>
              <p:nvPicPr>
                <p:cNvPr id="20" name="Freihand 19">
                  <a:extLst>
                    <a:ext uri="{FF2B5EF4-FFF2-40B4-BE49-F238E27FC236}">
                      <a16:creationId xmlns:a16="http://schemas.microsoft.com/office/drawing/2014/main" id="{6108483B-5844-4524-AF24-93DF1749256B}"/>
                    </a:ext>
                  </a:extLst>
                </p:cNvPr>
                <p:cNvPicPr/>
                <p:nvPr/>
              </p:nvPicPr>
              <p:blipFill>
                <a:blip r:embed="rId231"/>
                <a:stretch>
                  <a:fillRect/>
                </a:stretch>
              </p:blipFill>
              <p:spPr>
                <a:xfrm>
                  <a:off x="4241813" y="3969427"/>
                  <a:ext cx="32040" cy="33876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23" name="Freihand 22">
                  <a:extLst>
                    <a:ext uri="{FF2B5EF4-FFF2-40B4-BE49-F238E27FC236}">
                      <a16:creationId xmlns:a16="http://schemas.microsoft.com/office/drawing/2014/main" id="{16B8D74B-5CE7-4E40-ADE9-11FAE59C218A}"/>
                    </a:ext>
                  </a:extLst>
                </p14:cNvPr>
                <p14:cNvContentPartPr/>
                <p14:nvPr/>
              </p14:nvContentPartPr>
              <p14:xfrm>
                <a:off x="4267013" y="4367227"/>
                <a:ext cx="7560" cy="235080"/>
              </p14:xfrm>
            </p:contentPart>
          </mc:Choice>
          <mc:Fallback>
            <p:pic>
              <p:nvPicPr>
                <p:cNvPr id="23" name="Freihand 22">
                  <a:extLst>
                    <a:ext uri="{FF2B5EF4-FFF2-40B4-BE49-F238E27FC236}">
                      <a16:creationId xmlns:a16="http://schemas.microsoft.com/office/drawing/2014/main" id="{16B8D74B-5CE7-4E40-ADE9-11FAE59C218A}"/>
                    </a:ext>
                  </a:extLst>
                </p:cNvPr>
                <p:cNvPicPr/>
                <p:nvPr/>
              </p:nvPicPr>
              <p:blipFill>
                <a:blip r:embed="rId233"/>
                <a:stretch>
                  <a:fillRect/>
                </a:stretch>
              </p:blipFill>
              <p:spPr>
                <a:xfrm>
                  <a:off x="4262693" y="4362907"/>
                  <a:ext cx="1620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24" name="Freihand 23">
                  <a:extLst>
                    <a:ext uri="{FF2B5EF4-FFF2-40B4-BE49-F238E27FC236}">
                      <a16:creationId xmlns:a16="http://schemas.microsoft.com/office/drawing/2014/main" id="{E671490C-F1DC-4674-886D-4802FF0DD6FD}"/>
                    </a:ext>
                  </a:extLst>
                </p14:cNvPr>
                <p14:cNvContentPartPr/>
                <p14:nvPr/>
              </p14:nvContentPartPr>
              <p14:xfrm>
                <a:off x="4168733" y="4879507"/>
                <a:ext cx="61200" cy="91800"/>
              </p14:xfrm>
            </p:contentPart>
          </mc:Choice>
          <mc:Fallback>
            <p:pic>
              <p:nvPicPr>
                <p:cNvPr id="24" name="Freihand 23">
                  <a:extLst>
                    <a:ext uri="{FF2B5EF4-FFF2-40B4-BE49-F238E27FC236}">
                      <a16:creationId xmlns:a16="http://schemas.microsoft.com/office/drawing/2014/main" id="{E671490C-F1DC-4674-886D-4802FF0DD6FD}"/>
                    </a:ext>
                  </a:extLst>
                </p:cNvPr>
                <p:cNvPicPr/>
                <p:nvPr/>
              </p:nvPicPr>
              <p:blipFill>
                <a:blip r:embed="rId235"/>
                <a:stretch>
                  <a:fillRect/>
                </a:stretch>
              </p:blipFill>
              <p:spPr>
                <a:xfrm>
                  <a:off x="4164413" y="4875187"/>
                  <a:ext cx="698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25" name="Freihand 24">
                  <a:extLst>
                    <a:ext uri="{FF2B5EF4-FFF2-40B4-BE49-F238E27FC236}">
                      <a16:creationId xmlns:a16="http://schemas.microsoft.com/office/drawing/2014/main" id="{AB4DB787-D79C-4519-BF87-19A73460E9C6}"/>
                    </a:ext>
                  </a:extLst>
                </p14:cNvPr>
                <p14:cNvContentPartPr/>
                <p14:nvPr/>
              </p14:nvContentPartPr>
              <p14:xfrm>
                <a:off x="4209053" y="4926667"/>
                <a:ext cx="41040" cy="175320"/>
              </p14:xfrm>
            </p:contentPart>
          </mc:Choice>
          <mc:Fallback>
            <p:pic>
              <p:nvPicPr>
                <p:cNvPr id="25" name="Freihand 24">
                  <a:extLst>
                    <a:ext uri="{FF2B5EF4-FFF2-40B4-BE49-F238E27FC236}">
                      <a16:creationId xmlns:a16="http://schemas.microsoft.com/office/drawing/2014/main" id="{AB4DB787-D79C-4519-BF87-19A73460E9C6}"/>
                    </a:ext>
                  </a:extLst>
                </p:cNvPr>
                <p:cNvPicPr/>
                <p:nvPr/>
              </p:nvPicPr>
              <p:blipFill>
                <a:blip r:embed="rId237"/>
                <a:stretch>
                  <a:fillRect/>
                </a:stretch>
              </p:blipFill>
              <p:spPr>
                <a:xfrm>
                  <a:off x="4204733" y="4922347"/>
                  <a:ext cx="4968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26" name="Freihand 25">
                  <a:extLst>
                    <a:ext uri="{FF2B5EF4-FFF2-40B4-BE49-F238E27FC236}">
                      <a16:creationId xmlns:a16="http://schemas.microsoft.com/office/drawing/2014/main" id="{71C18516-5BE5-4482-95DA-DD2A8E2603D4}"/>
                    </a:ext>
                  </a:extLst>
                </p14:cNvPr>
                <p14:cNvContentPartPr/>
                <p14:nvPr/>
              </p14:nvContentPartPr>
              <p14:xfrm>
                <a:off x="4303733" y="4821547"/>
                <a:ext cx="73440" cy="117000"/>
              </p14:xfrm>
            </p:contentPart>
          </mc:Choice>
          <mc:Fallback>
            <p:pic>
              <p:nvPicPr>
                <p:cNvPr id="26" name="Freihand 25">
                  <a:extLst>
                    <a:ext uri="{FF2B5EF4-FFF2-40B4-BE49-F238E27FC236}">
                      <a16:creationId xmlns:a16="http://schemas.microsoft.com/office/drawing/2014/main" id="{71C18516-5BE5-4482-95DA-DD2A8E2603D4}"/>
                    </a:ext>
                  </a:extLst>
                </p:cNvPr>
                <p:cNvPicPr/>
                <p:nvPr/>
              </p:nvPicPr>
              <p:blipFill>
                <a:blip r:embed="rId239"/>
                <a:stretch>
                  <a:fillRect/>
                </a:stretch>
              </p:blipFill>
              <p:spPr>
                <a:xfrm>
                  <a:off x="4299413" y="4817227"/>
                  <a:ext cx="8208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27" name="Freihand 26">
                  <a:extLst>
                    <a:ext uri="{FF2B5EF4-FFF2-40B4-BE49-F238E27FC236}">
                      <a16:creationId xmlns:a16="http://schemas.microsoft.com/office/drawing/2014/main" id="{6BB7CB01-0445-45A5-9C32-3BB5205486AA}"/>
                    </a:ext>
                  </a:extLst>
                </p14:cNvPr>
                <p14:cNvContentPartPr/>
                <p14:nvPr/>
              </p14:nvContentPartPr>
              <p14:xfrm>
                <a:off x="4412813" y="4804267"/>
                <a:ext cx="75600" cy="207720"/>
              </p14:xfrm>
            </p:contentPart>
          </mc:Choice>
          <mc:Fallback>
            <p:pic>
              <p:nvPicPr>
                <p:cNvPr id="27" name="Freihand 26">
                  <a:extLst>
                    <a:ext uri="{FF2B5EF4-FFF2-40B4-BE49-F238E27FC236}">
                      <a16:creationId xmlns:a16="http://schemas.microsoft.com/office/drawing/2014/main" id="{6BB7CB01-0445-45A5-9C32-3BB5205486AA}"/>
                    </a:ext>
                  </a:extLst>
                </p:cNvPr>
                <p:cNvPicPr/>
                <p:nvPr/>
              </p:nvPicPr>
              <p:blipFill>
                <a:blip r:embed="rId241"/>
                <a:stretch>
                  <a:fillRect/>
                </a:stretch>
              </p:blipFill>
              <p:spPr>
                <a:xfrm>
                  <a:off x="4408493" y="4799947"/>
                  <a:ext cx="8424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32" name="Freihand 31">
                  <a:extLst>
                    <a:ext uri="{FF2B5EF4-FFF2-40B4-BE49-F238E27FC236}">
                      <a16:creationId xmlns:a16="http://schemas.microsoft.com/office/drawing/2014/main" id="{05BD5A14-1415-48AB-9131-5A4306D961D6}"/>
                    </a:ext>
                  </a:extLst>
                </p14:cNvPr>
                <p14:cNvContentPartPr/>
                <p14:nvPr/>
              </p14:nvContentPartPr>
              <p14:xfrm>
                <a:off x="4556093" y="4854667"/>
                <a:ext cx="131040" cy="98280"/>
              </p14:xfrm>
            </p:contentPart>
          </mc:Choice>
          <mc:Fallback>
            <p:pic>
              <p:nvPicPr>
                <p:cNvPr id="32" name="Freihand 31">
                  <a:extLst>
                    <a:ext uri="{FF2B5EF4-FFF2-40B4-BE49-F238E27FC236}">
                      <a16:creationId xmlns:a16="http://schemas.microsoft.com/office/drawing/2014/main" id="{05BD5A14-1415-48AB-9131-5A4306D961D6}"/>
                    </a:ext>
                  </a:extLst>
                </p:cNvPr>
                <p:cNvPicPr/>
                <p:nvPr/>
              </p:nvPicPr>
              <p:blipFill>
                <a:blip r:embed="rId243"/>
                <a:stretch>
                  <a:fillRect/>
                </a:stretch>
              </p:blipFill>
              <p:spPr>
                <a:xfrm>
                  <a:off x="4551773" y="4850347"/>
                  <a:ext cx="1396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33" name="Freihand 32">
                  <a:extLst>
                    <a:ext uri="{FF2B5EF4-FFF2-40B4-BE49-F238E27FC236}">
                      <a16:creationId xmlns:a16="http://schemas.microsoft.com/office/drawing/2014/main" id="{2CE89ED4-1D4E-4042-A1E3-3359F1C0271E}"/>
                    </a:ext>
                  </a:extLst>
                </p14:cNvPr>
                <p14:cNvContentPartPr/>
                <p14:nvPr/>
              </p14:nvContentPartPr>
              <p14:xfrm>
                <a:off x="4694693" y="4857907"/>
                <a:ext cx="63000" cy="101880"/>
              </p14:xfrm>
            </p:contentPart>
          </mc:Choice>
          <mc:Fallback>
            <p:pic>
              <p:nvPicPr>
                <p:cNvPr id="33" name="Freihand 32">
                  <a:extLst>
                    <a:ext uri="{FF2B5EF4-FFF2-40B4-BE49-F238E27FC236}">
                      <a16:creationId xmlns:a16="http://schemas.microsoft.com/office/drawing/2014/main" id="{2CE89ED4-1D4E-4042-A1E3-3359F1C0271E}"/>
                    </a:ext>
                  </a:extLst>
                </p:cNvPr>
                <p:cNvPicPr/>
                <p:nvPr/>
              </p:nvPicPr>
              <p:blipFill>
                <a:blip r:embed="rId245"/>
                <a:stretch>
                  <a:fillRect/>
                </a:stretch>
              </p:blipFill>
              <p:spPr>
                <a:xfrm>
                  <a:off x="4690373" y="4853587"/>
                  <a:ext cx="716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34" name="Freihand 33">
                  <a:extLst>
                    <a:ext uri="{FF2B5EF4-FFF2-40B4-BE49-F238E27FC236}">
                      <a16:creationId xmlns:a16="http://schemas.microsoft.com/office/drawing/2014/main" id="{2DA46AD9-F5EE-4BF5-A496-6513EBF7FD5F}"/>
                    </a:ext>
                  </a:extLst>
                </p14:cNvPr>
                <p14:cNvContentPartPr/>
                <p14:nvPr/>
              </p14:nvContentPartPr>
              <p14:xfrm>
                <a:off x="4819613" y="4841707"/>
                <a:ext cx="65160" cy="116280"/>
              </p14:xfrm>
            </p:contentPart>
          </mc:Choice>
          <mc:Fallback>
            <p:pic>
              <p:nvPicPr>
                <p:cNvPr id="34" name="Freihand 33">
                  <a:extLst>
                    <a:ext uri="{FF2B5EF4-FFF2-40B4-BE49-F238E27FC236}">
                      <a16:creationId xmlns:a16="http://schemas.microsoft.com/office/drawing/2014/main" id="{2DA46AD9-F5EE-4BF5-A496-6513EBF7FD5F}"/>
                    </a:ext>
                  </a:extLst>
                </p:cNvPr>
                <p:cNvPicPr/>
                <p:nvPr/>
              </p:nvPicPr>
              <p:blipFill>
                <a:blip r:embed="rId247"/>
                <a:stretch>
                  <a:fillRect/>
                </a:stretch>
              </p:blipFill>
              <p:spPr>
                <a:xfrm>
                  <a:off x="4815293" y="4837387"/>
                  <a:ext cx="738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35" name="Freihand 34">
                  <a:extLst>
                    <a:ext uri="{FF2B5EF4-FFF2-40B4-BE49-F238E27FC236}">
                      <a16:creationId xmlns:a16="http://schemas.microsoft.com/office/drawing/2014/main" id="{EB77F193-07B9-465B-8016-92960AFACD67}"/>
                    </a:ext>
                  </a:extLst>
                </p14:cNvPr>
                <p14:cNvContentPartPr/>
                <p14:nvPr/>
              </p14:nvContentPartPr>
              <p14:xfrm>
                <a:off x="4821773" y="4945027"/>
                <a:ext cx="78840" cy="14040"/>
              </p14:xfrm>
            </p:contentPart>
          </mc:Choice>
          <mc:Fallback>
            <p:pic>
              <p:nvPicPr>
                <p:cNvPr id="35" name="Freihand 34">
                  <a:extLst>
                    <a:ext uri="{FF2B5EF4-FFF2-40B4-BE49-F238E27FC236}">
                      <a16:creationId xmlns:a16="http://schemas.microsoft.com/office/drawing/2014/main" id="{EB77F193-07B9-465B-8016-92960AFACD67}"/>
                    </a:ext>
                  </a:extLst>
                </p:cNvPr>
                <p:cNvPicPr/>
                <p:nvPr/>
              </p:nvPicPr>
              <p:blipFill>
                <a:blip r:embed="rId249"/>
                <a:stretch>
                  <a:fillRect/>
                </a:stretch>
              </p:blipFill>
              <p:spPr>
                <a:xfrm>
                  <a:off x="4817453" y="4940707"/>
                  <a:ext cx="8748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36" name="Freihand 35">
                  <a:extLst>
                    <a:ext uri="{FF2B5EF4-FFF2-40B4-BE49-F238E27FC236}">
                      <a16:creationId xmlns:a16="http://schemas.microsoft.com/office/drawing/2014/main" id="{D1397C3D-EE30-4431-9DA2-AA9DA833242F}"/>
                    </a:ext>
                  </a:extLst>
                </p14:cNvPr>
                <p14:cNvContentPartPr/>
                <p14:nvPr/>
              </p14:nvContentPartPr>
              <p14:xfrm>
                <a:off x="4946333" y="4796347"/>
                <a:ext cx="200880" cy="237960"/>
              </p14:xfrm>
            </p:contentPart>
          </mc:Choice>
          <mc:Fallback>
            <p:pic>
              <p:nvPicPr>
                <p:cNvPr id="36" name="Freihand 35">
                  <a:extLst>
                    <a:ext uri="{FF2B5EF4-FFF2-40B4-BE49-F238E27FC236}">
                      <a16:creationId xmlns:a16="http://schemas.microsoft.com/office/drawing/2014/main" id="{D1397C3D-EE30-4431-9DA2-AA9DA833242F}"/>
                    </a:ext>
                  </a:extLst>
                </p:cNvPr>
                <p:cNvPicPr/>
                <p:nvPr/>
              </p:nvPicPr>
              <p:blipFill>
                <a:blip r:embed="rId251"/>
                <a:stretch>
                  <a:fillRect/>
                </a:stretch>
              </p:blipFill>
              <p:spPr>
                <a:xfrm>
                  <a:off x="4942013" y="4792027"/>
                  <a:ext cx="20952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37" name="Freihand 36">
                  <a:extLst>
                    <a:ext uri="{FF2B5EF4-FFF2-40B4-BE49-F238E27FC236}">
                      <a16:creationId xmlns:a16="http://schemas.microsoft.com/office/drawing/2014/main" id="{2B28E5C3-621E-4A0D-8E40-701057028170}"/>
                    </a:ext>
                  </a:extLst>
                </p14:cNvPr>
                <p14:cNvContentPartPr/>
                <p14:nvPr/>
              </p14:nvContentPartPr>
              <p14:xfrm>
                <a:off x="3899453" y="4942147"/>
                <a:ext cx="156600" cy="29160"/>
              </p14:xfrm>
            </p:contentPart>
          </mc:Choice>
          <mc:Fallback>
            <p:pic>
              <p:nvPicPr>
                <p:cNvPr id="37" name="Freihand 36">
                  <a:extLst>
                    <a:ext uri="{FF2B5EF4-FFF2-40B4-BE49-F238E27FC236}">
                      <a16:creationId xmlns:a16="http://schemas.microsoft.com/office/drawing/2014/main" id="{2B28E5C3-621E-4A0D-8E40-701057028170}"/>
                    </a:ext>
                  </a:extLst>
                </p:cNvPr>
                <p:cNvPicPr/>
                <p:nvPr/>
              </p:nvPicPr>
              <p:blipFill>
                <a:blip r:embed="rId253"/>
                <a:stretch>
                  <a:fillRect/>
                </a:stretch>
              </p:blipFill>
              <p:spPr>
                <a:xfrm>
                  <a:off x="3895133" y="4937827"/>
                  <a:ext cx="16524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38" name="Freihand 37">
                  <a:extLst>
                    <a:ext uri="{FF2B5EF4-FFF2-40B4-BE49-F238E27FC236}">
                      <a16:creationId xmlns:a16="http://schemas.microsoft.com/office/drawing/2014/main" id="{9DEACE90-928A-462D-88D3-47296650EFBA}"/>
                    </a:ext>
                  </a:extLst>
                </p14:cNvPr>
                <p14:cNvContentPartPr/>
                <p14:nvPr/>
              </p14:nvContentPartPr>
              <p14:xfrm>
                <a:off x="4005293" y="4909747"/>
                <a:ext cx="71280" cy="114120"/>
              </p14:xfrm>
            </p:contentPart>
          </mc:Choice>
          <mc:Fallback>
            <p:pic>
              <p:nvPicPr>
                <p:cNvPr id="38" name="Freihand 37">
                  <a:extLst>
                    <a:ext uri="{FF2B5EF4-FFF2-40B4-BE49-F238E27FC236}">
                      <a16:creationId xmlns:a16="http://schemas.microsoft.com/office/drawing/2014/main" id="{9DEACE90-928A-462D-88D3-47296650EFBA}"/>
                    </a:ext>
                  </a:extLst>
                </p:cNvPr>
                <p:cNvPicPr/>
                <p:nvPr/>
              </p:nvPicPr>
              <p:blipFill>
                <a:blip r:embed="rId255"/>
                <a:stretch>
                  <a:fillRect/>
                </a:stretch>
              </p:blipFill>
              <p:spPr>
                <a:xfrm>
                  <a:off x="4000973" y="4905427"/>
                  <a:ext cx="7992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71" name="Freihand 170">
                  <a:extLst>
                    <a:ext uri="{FF2B5EF4-FFF2-40B4-BE49-F238E27FC236}">
                      <a16:creationId xmlns:a16="http://schemas.microsoft.com/office/drawing/2014/main" id="{501B3D25-C77D-4E72-AA23-10913049B52E}"/>
                    </a:ext>
                  </a:extLst>
                </p14:cNvPr>
                <p14:cNvContentPartPr/>
                <p14:nvPr/>
              </p14:nvContentPartPr>
              <p14:xfrm>
                <a:off x="2974973" y="4596907"/>
                <a:ext cx="2538720" cy="722160"/>
              </p14:xfrm>
            </p:contentPart>
          </mc:Choice>
          <mc:Fallback>
            <p:pic>
              <p:nvPicPr>
                <p:cNvPr id="171" name="Freihand 170">
                  <a:extLst>
                    <a:ext uri="{FF2B5EF4-FFF2-40B4-BE49-F238E27FC236}">
                      <a16:creationId xmlns:a16="http://schemas.microsoft.com/office/drawing/2014/main" id="{501B3D25-C77D-4E72-AA23-10913049B52E}"/>
                    </a:ext>
                  </a:extLst>
                </p:cNvPr>
                <p:cNvPicPr/>
                <p:nvPr/>
              </p:nvPicPr>
              <p:blipFill>
                <a:blip r:embed="rId257"/>
                <a:stretch>
                  <a:fillRect/>
                </a:stretch>
              </p:blipFill>
              <p:spPr>
                <a:xfrm>
                  <a:off x="2970653" y="4592587"/>
                  <a:ext cx="2547360" cy="73080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73" name="Freihand 172">
                  <a:extLst>
                    <a:ext uri="{FF2B5EF4-FFF2-40B4-BE49-F238E27FC236}">
                      <a16:creationId xmlns:a16="http://schemas.microsoft.com/office/drawing/2014/main" id="{042A3196-5E62-4D51-86AE-0A925900779A}"/>
                    </a:ext>
                  </a:extLst>
                </p14:cNvPr>
                <p14:cNvContentPartPr/>
                <p14:nvPr/>
              </p14:nvContentPartPr>
              <p14:xfrm>
                <a:off x="3735653" y="5413027"/>
                <a:ext cx="20880" cy="171000"/>
              </p14:xfrm>
            </p:contentPart>
          </mc:Choice>
          <mc:Fallback>
            <p:pic>
              <p:nvPicPr>
                <p:cNvPr id="173" name="Freihand 172">
                  <a:extLst>
                    <a:ext uri="{FF2B5EF4-FFF2-40B4-BE49-F238E27FC236}">
                      <a16:creationId xmlns:a16="http://schemas.microsoft.com/office/drawing/2014/main" id="{042A3196-5E62-4D51-86AE-0A925900779A}"/>
                    </a:ext>
                  </a:extLst>
                </p:cNvPr>
                <p:cNvPicPr/>
                <p:nvPr/>
              </p:nvPicPr>
              <p:blipFill>
                <a:blip r:embed="rId259"/>
                <a:stretch>
                  <a:fillRect/>
                </a:stretch>
              </p:blipFill>
              <p:spPr>
                <a:xfrm>
                  <a:off x="3731333" y="5408707"/>
                  <a:ext cx="2952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74" name="Freihand 173">
                  <a:extLst>
                    <a:ext uri="{FF2B5EF4-FFF2-40B4-BE49-F238E27FC236}">
                      <a16:creationId xmlns:a16="http://schemas.microsoft.com/office/drawing/2014/main" id="{E5C534F3-FBC5-4342-8102-91E38D527B03}"/>
                    </a:ext>
                  </a:extLst>
                </p14:cNvPr>
                <p14:cNvContentPartPr/>
                <p14:nvPr/>
              </p14:nvContentPartPr>
              <p14:xfrm>
                <a:off x="3683093" y="5372347"/>
                <a:ext cx="284760" cy="183600"/>
              </p14:xfrm>
            </p:contentPart>
          </mc:Choice>
          <mc:Fallback>
            <p:pic>
              <p:nvPicPr>
                <p:cNvPr id="174" name="Freihand 173">
                  <a:extLst>
                    <a:ext uri="{FF2B5EF4-FFF2-40B4-BE49-F238E27FC236}">
                      <a16:creationId xmlns:a16="http://schemas.microsoft.com/office/drawing/2014/main" id="{E5C534F3-FBC5-4342-8102-91E38D527B03}"/>
                    </a:ext>
                  </a:extLst>
                </p:cNvPr>
                <p:cNvPicPr/>
                <p:nvPr/>
              </p:nvPicPr>
              <p:blipFill>
                <a:blip r:embed="rId261"/>
                <a:stretch>
                  <a:fillRect/>
                </a:stretch>
              </p:blipFill>
              <p:spPr>
                <a:xfrm>
                  <a:off x="3678773" y="5368027"/>
                  <a:ext cx="29340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75" name="Freihand 174">
                  <a:extLst>
                    <a:ext uri="{FF2B5EF4-FFF2-40B4-BE49-F238E27FC236}">
                      <a16:creationId xmlns:a16="http://schemas.microsoft.com/office/drawing/2014/main" id="{6ACBF804-1CA7-45AB-8369-94F54E448E68}"/>
                    </a:ext>
                  </a:extLst>
                </p14:cNvPr>
                <p14:cNvContentPartPr/>
                <p14:nvPr/>
              </p14:nvContentPartPr>
              <p14:xfrm>
                <a:off x="3847973" y="5389267"/>
                <a:ext cx="174240" cy="176400"/>
              </p14:xfrm>
            </p:contentPart>
          </mc:Choice>
          <mc:Fallback>
            <p:pic>
              <p:nvPicPr>
                <p:cNvPr id="175" name="Freihand 174">
                  <a:extLst>
                    <a:ext uri="{FF2B5EF4-FFF2-40B4-BE49-F238E27FC236}">
                      <a16:creationId xmlns:a16="http://schemas.microsoft.com/office/drawing/2014/main" id="{6ACBF804-1CA7-45AB-8369-94F54E448E68}"/>
                    </a:ext>
                  </a:extLst>
                </p:cNvPr>
                <p:cNvPicPr/>
                <p:nvPr/>
              </p:nvPicPr>
              <p:blipFill>
                <a:blip r:embed="rId263"/>
                <a:stretch>
                  <a:fillRect/>
                </a:stretch>
              </p:blipFill>
              <p:spPr>
                <a:xfrm>
                  <a:off x="3843653" y="5384947"/>
                  <a:ext cx="1828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76" name="Freihand 175">
                  <a:extLst>
                    <a:ext uri="{FF2B5EF4-FFF2-40B4-BE49-F238E27FC236}">
                      <a16:creationId xmlns:a16="http://schemas.microsoft.com/office/drawing/2014/main" id="{1E61F300-3777-4096-AD40-7C01B261563E}"/>
                    </a:ext>
                  </a:extLst>
                </p14:cNvPr>
                <p14:cNvContentPartPr/>
                <p14:nvPr/>
              </p14:nvContentPartPr>
              <p14:xfrm>
                <a:off x="4057853" y="5431387"/>
                <a:ext cx="96480" cy="57600"/>
              </p14:xfrm>
            </p:contentPart>
          </mc:Choice>
          <mc:Fallback>
            <p:pic>
              <p:nvPicPr>
                <p:cNvPr id="176" name="Freihand 175">
                  <a:extLst>
                    <a:ext uri="{FF2B5EF4-FFF2-40B4-BE49-F238E27FC236}">
                      <a16:creationId xmlns:a16="http://schemas.microsoft.com/office/drawing/2014/main" id="{1E61F300-3777-4096-AD40-7C01B261563E}"/>
                    </a:ext>
                  </a:extLst>
                </p:cNvPr>
                <p:cNvPicPr/>
                <p:nvPr/>
              </p:nvPicPr>
              <p:blipFill>
                <a:blip r:embed="rId265"/>
                <a:stretch>
                  <a:fillRect/>
                </a:stretch>
              </p:blipFill>
              <p:spPr>
                <a:xfrm>
                  <a:off x="4053533" y="5427067"/>
                  <a:ext cx="10512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77" name="Freihand 176">
                  <a:extLst>
                    <a:ext uri="{FF2B5EF4-FFF2-40B4-BE49-F238E27FC236}">
                      <a16:creationId xmlns:a16="http://schemas.microsoft.com/office/drawing/2014/main" id="{FC42961E-5E23-4E82-9908-FC0AA6A397F1}"/>
                    </a:ext>
                  </a:extLst>
                </p14:cNvPr>
                <p14:cNvContentPartPr/>
                <p14:nvPr/>
              </p14:nvContentPartPr>
              <p14:xfrm>
                <a:off x="4098893" y="5423467"/>
                <a:ext cx="59040" cy="230400"/>
              </p14:xfrm>
            </p:contentPart>
          </mc:Choice>
          <mc:Fallback>
            <p:pic>
              <p:nvPicPr>
                <p:cNvPr id="177" name="Freihand 176">
                  <a:extLst>
                    <a:ext uri="{FF2B5EF4-FFF2-40B4-BE49-F238E27FC236}">
                      <a16:creationId xmlns:a16="http://schemas.microsoft.com/office/drawing/2014/main" id="{FC42961E-5E23-4E82-9908-FC0AA6A397F1}"/>
                    </a:ext>
                  </a:extLst>
                </p:cNvPr>
                <p:cNvPicPr/>
                <p:nvPr/>
              </p:nvPicPr>
              <p:blipFill>
                <a:blip r:embed="rId267"/>
                <a:stretch>
                  <a:fillRect/>
                </a:stretch>
              </p:blipFill>
              <p:spPr>
                <a:xfrm>
                  <a:off x="4094573" y="5419147"/>
                  <a:ext cx="67680" cy="239040"/>
                </a:xfrm>
                <a:prstGeom prst="rect">
                  <a:avLst/>
                </a:prstGeom>
              </p:spPr>
            </p:pic>
          </mc:Fallback>
        </mc:AlternateContent>
      </p:grpSp>
    </p:spTree>
    <p:extLst>
      <p:ext uri="{BB962C8B-B14F-4D97-AF65-F5344CB8AC3E}">
        <p14:creationId xmlns:p14="http://schemas.microsoft.com/office/powerpoint/2010/main" val="2039760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5770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Y,i</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den fiskalischen Impuls auf das Einkommen, den eine Verdopplung der Staatsausgaben auslöst.</a:t>
            </a:r>
          </a:p>
          <a:p>
            <a:pPr marL="457200" indent="-457200" hangingPunct="0">
              <a:buFont typeface="+mj-lt"/>
              <a:buAutoNum type="alphaLcParenR"/>
            </a:pPr>
            <a:r>
              <a:rPr lang="de-DE" sz="2000" dirty="0">
                <a:latin typeface="Times New Roman" pitchFamily="18"/>
                <a:ea typeface="Arial" pitchFamily="34"/>
                <a:cs typeface="Arial" pitchFamily="34"/>
              </a:rPr>
              <a:t>Bestimmen Sie das geldpolitischen Impuls auf das Einkommen, den eine Erhöhung der Geldmenge um 25% auslöst.</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20C6F380-30FC-41B3-BC19-ACC4A7CF8E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228440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2"/>
          <p:cNvSpPr txBox="1"/>
          <p:nvPr/>
        </p:nvSpPr>
        <p:spPr>
          <a:xfrm>
            <a:off x="0" y="0"/>
            <a:ext cx="1492559" cy="393053"/>
          </a:xfrm>
          <a:prstGeom prst="rect">
            <a:avLst/>
          </a:prstGeom>
          <a:noFill/>
          <a:ln>
            <a:noFill/>
          </a:ln>
        </p:spPr>
        <p:txBody>
          <a:bodyPr lIns="81646" tIns="40823" rIns="81646" bIns="40823" anchor="ctr" anchorCtr="1"/>
          <a:lstStyle/>
          <a:p>
            <a:r>
              <a:rPr lang="de-DE" sz="2903" b="1" dirty="0"/>
              <a:t>Aufgabe</a:t>
            </a:r>
          </a:p>
        </p:txBody>
      </p:sp>
      <p:sp>
        <p:nvSpPr>
          <p:cNvPr id="6" name="Rechteck 5">
            <a:extLst>
              <a:ext uri="{FF2B5EF4-FFF2-40B4-BE49-F238E27FC236}">
                <a16:creationId xmlns:a16="http://schemas.microsoft.com/office/drawing/2014/main" id="{92FC040A-2DBF-497F-9779-DEC300528F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32512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sp>
        <p:nvSpPr>
          <p:cNvPr id="8" name="Textfeld 7"/>
          <p:cNvSpPr txBox="1"/>
          <p:nvPr/>
        </p:nvSpPr>
        <p:spPr>
          <a:xfrm>
            <a:off x="546849" y="576796"/>
            <a:ext cx="10907552" cy="944442"/>
          </a:xfrm>
          <a:prstGeom prst="rect">
            <a:avLst/>
          </a:prstGeom>
          <a:noFill/>
        </p:spPr>
        <p:txBody>
          <a:bodyPr wrap="square" rtlCol="0">
            <a:noAutofit/>
          </a:bodyPr>
          <a:lstStyle/>
          <a:p>
            <a:pPr>
              <a:lnSpc>
                <a:spcPct val="120000"/>
              </a:lnSpc>
              <a:spcAft>
                <a:spcPts val="544"/>
              </a:spcAft>
            </a:pPr>
            <a:r>
              <a:rPr lang="en-US" sz="2000" dirty="0">
                <a:solidFill>
                  <a:prstClr val="black"/>
                </a:solidFill>
              </a:rPr>
              <a:t>In </a:t>
            </a:r>
            <a:r>
              <a:rPr lang="en-US" sz="2000">
                <a:solidFill>
                  <a:prstClr val="black"/>
                </a:solidFill>
              </a:rPr>
              <a:t>Deutschland beträgt </a:t>
            </a:r>
            <a:r>
              <a:rPr lang="en-US" sz="2000" dirty="0">
                <a:solidFill>
                  <a:prstClr val="black"/>
                </a:solidFill>
              </a:rPr>
              <a:t>die </a:t>
            </a:r>
            <a:r>
              <a:rPr lang="en-US" sz="2000" err="1">
                <a:solidFill>
                  <a:prstClr val="black"/>
                </a:solidFill>
                <a:sym typeface="Wingdings" panose="05000000000000000000" pitchFamily="2" charset="2"/>
              </a:rPr>
              <a:t>Sparquote</a:t>
            </a:r>
            <a:r>
              <a:rPr lang="en-US" sz="2000">
                <a:solidFill>
                  <a:prstClr val="black"/>
                </a:solidFill>
                <a:sym typeface="Wingdings" panose="05000000000000000000" pitchFamily="2" charset="2"/>
              </a:rPr>
              <a:t> etwa s</a:t>
            </a:r>
            <a:r>
              <a:rPr lang="de-DE" sz="2000" baseline="-25000" dirty="0">
                <a:solidFill>
                  <a:srgbClr val="000000"/>
                </a:solidFill>
              </a:rPr>
              <a:t>y</a:t>
            </a:r>
            <a:r>
              <a:rPr lang="en-US" sz="2000">
                <a:solidFill>
                  <a:prstClr val="black"/>
                </a:solidFill>
                <a:sym typeface="Wingdings" panose="05000000000000000000" pitchFamily="2" charset="2"/>
              </a:rPr>
              <a:t>= 11% </a:t>
            </a:r>
            <a:r>
              <a:rPr lang="en-US" sz="2000">
                <a:solidFill>
                  <a:prstClr val="black"/>
                </a:solidFill>
              </a:rPr>
              <a:t>:</a:t>
            </a:r>
            <a:br>
              <a:rPr lang="en-US" sz="2000" dirty="0">
                <a:solidFill>
                  <a:prstClr val="black"/>
                </a:solidFill>
              </a:rPr>
            </a:br>
            <a:endParaRPr lang="de-DE" sz="2000" dirty="0"/>
          </a:p>
        </p:txBody>
      </p:sp>
      <p:sp>
        <p:nvSpPr>
          <p:cNvPr id="4" name="Textfeld 3"/>
          <p:cNvSpPr txBox="1"/>
          <p:nvPr/>
        </p:nvSpPr>
        <p:spPr>
          <a:xfrm>
            <a:off x="490819" y="3769658"/>
            <a:ext cx="10907552"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Damit muss gelten: </a:t>
            </a:r>
            <a:r>
              <a:rPr lang="en-US" sz="2000" dirty="0">
                <a:solidFill>
                  <a:prstClr val="black"/>
                </a:solidFill>
              </a:rPr>
              <a:t>c</a:t>
            </a:r>
            <a:r>
              <a:rPr lang="de-DE" sz="2000" baseline="-25000" dirty="0">
                <a:solidFill>
                  <a:srgbClr val="000000"/>
                </a:solidFill>
              </a:rPr>
              <a:t>y</a:t>
            </a:r>
            <a:r>
              <a:rPr lang="de-DE" sz="2000" dirty="0">
                <a:solidFill>
                  <a:prstClr val="black"/>
                </a:solidFill>
              </a:rPr>
              <a:t>+</a:t>
            </a:r>
            <a:r>
              <a:rPr lang="en-US" sz="2000" dirty="0">
                <a:solidFill>
                  <a:prstClr val="black"/>
                </a:solidFill>
              </a:rPr>
              <a:t> s</a:t>
            </a:r>
            <a:r>
              <a:rPr lang="de-DE" sz="2000" baseline="-25000" dirty="0">
                <a:solidFill>
                  <a:srgbClr val="000000"/>
                </a:solidFill>
              </a:rPr>
              <a:t>y </a:t>
            </a:r>
            <a:r>
              <a:rPr lang="de-DE" sz="2000" dirty="0">
                <a:solidFill>
                  <a:prstClr val="black"/>
                </a:solidFill>
              </a:rPr>
              <a:t>=1</a:t>
            </a:r>
            <a:r>
              <a:rPr lang="en-US" sz="2000" dirty="0">
                <a:solidFill>
                  <a:prstClr val="black"/>
                </a:solidFill>
              </a:rPr>
              <a:t>	→	 c</a:t>
            </a:r>
            <a:r>
              <a:rPr lang="de-DE" sz="2000" baseline="-25000" dirty="0">
                <a:solidFill>
                  <a:srgbClr val="000000"/>
                </a:solidFill>
              </a:rPr>
              <a:t>y</a:t>
            </a:r>
            <a:r>
              <a:rPr lang="de-DE" sz="2000" dirty="0">
                <a:solidFill>
                  <a:prstClr val="black"/>
                </a:solidFill>
              </a:rPr>
              <a:t>=1 –</a:t>
            </a:r>
            <a:r>
              <a:rPr lang="en-US" sz="2000" dirty="0">
                <a:solidFill>
                  <a:prstClr val="black"/>
                </a:solidFill>
              </a:rPr>
              <a:t> s</a:t>
            </a:r>
            <a:r>
              <a:rPr lang="de-DE" sz="2000" baseline="-25000" dirty="0">
                <a:solidFill>
                  <a:srgbClr val="000000"/>
                </a:solidFill>
              </a:rPr>
              <a:t>y </a:t>
            </a:r>
            <a:r>
              <a:rPr lang="de-DE" sz="2000">
                <a:solidFill>
                  <a:prstClr val="black"/>
                </a:solidFill>
              </a:rPr>
              <a:t>=89</a:t>
            </a:r>
            <a:r>
              <a:rPr lang="en-US" sz="2000">
                <a:solidFill>
                  <a:prstClr val="black"/>
                </a:solidFill>
                <a:sym typeface="Wingdings" panose="05000000000000000000" pitchFamily="2" charset="2"/>
              </a:rPr>
              <a:t> </a:t>
            </a:r>
            <a:r>
              <a:rPr lang="en-US" sz="2000" dirty="0">
                <a:solidFill>
                  <a:prstClr val="black"/>
                </a:solidFill>
                <a:sym typeface="Wingdings" panose="05000000000000000000" pitchFamily="2" charset="2"/>
              </a:rPr>
              <a:t>%</a:t>
            </a:r>
            <a:endParaRPr lang="de-DE" sz="2000" dirty="0"/>
          </a:p>
        </p:txBody>
      </p:sp>
      <p:sp>
        <p:nvSpPr>
          <p:cNvPr id="5" name="Textfeld 4"/>
          <p:cNvSpPr txBox="1"/>
          <p:nvPr/>
        </p:nvSpPr>
        <p:spPr>
          <a:xfrm>
            <a:off x="546849" y="2628900"/>
            <a:ext cx="10907552" cy="1039263"/>
          </a:xfrm>
          <a:prstGeom prst="rect">
            <a:avLst/>
          </a:prstGeom>
          <a:noFill/>
        </p:spPr>
        <p:txBody>
          <a:bodyPr wrap="square" rtlCol="0">
            <a:noAutofit/>
          </a:bodyPr>
          <a:lstStyle/>
          <a:p>
            <a:pPr>
              <a:lnSpc>
                <a:spcPct val="120000"/>
              </a:lnSpc>
              <a:spcAft>
                <a:spcPts val="544"/>
              </a:spcAft>
            </a:pPr>
            <a:r>
              <a:rPr lang="de-DE" sz="2000" dirty="0">
                <a:solidFill>
                  <a:prstClr val="black"/>
                </a:solidFill>
              </a:rPr>
              <a:t>Das Einkommen Y wird auf den Konsum und das Sparen aufgeteilt (vgl. wieder die VGR und den Wirtschaftskreislauf!)</a:t>
            </a:r>
            <a:br>
              <a:rPr lang="en-US" sz="2000" dirty="0">
                <a:solidFill>
                  <a:prstClr val="black"/>
                </a:solidFill>
              </a:rPr>
            </a:br>
            <a:endParaRPr lang="de-DE" sz="2000" dirty="0"/>
          </a:p>
        </p:txBody>
      </p:sp>
      <p:sp>
        <p:nvSpPr>
          <p:cNvPr id="7" name="Textfeld 6"/>
          <p:cNvSpPr txBox="1"/>
          <p:nvPr/>
        </p:nvSpPr>
        <p:spPr>
          <a:xfrm>
            <a:off x="0" y="4441773"/>
            <a:ext cx="8689605"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Interpretation: Von 1000 zusätzlichen Euro an Einkommen </a:t>
            </a:r>
            <a:r>
              <a:rPr lang="de-DE" sz="2000">
                <a:solidFill>
                  <a:prstClr val="black"/>
                </a:solidFill>
              </a:rPr>
              <a:t>werden 890 </a:t>
            </a:r>
            <a:r>
              <a:rPr lang="de-DE" sz="2000" dirty="0">
                <a:solidFill>
                  <a:prstClr val="black"/>
                </a:solidFill>
              </a:rPr>
              <a:t>Euro direkt für den Konsum wieder ausgegeben!! (Erste Ableitung der Konsumfunktion!)</a:t>
            </a:r>
            <a:endParaRPr lang="de-DE" sz="2000" dirty="0"/>
          </a:p>
        </p:txBody>
      </p:sp>
      <p:sp>
        <p:nvSpPr>
          <p:cNvPr id="10" name="Textfeld 9"/>
          <p:cNvSpPr txBox="1"/>
          <p:nvPr/>
        </p:nvSpPr>
        <p:spPr>
          <a:xfrm>
            <a:off x="490819" y="1402955"/>
            <a:ext cx="10907552" cy="952158"/>
          </a:xfrm>
          <a:prstGeom prst="rect">
            <a:avLst/>
          </a:prstGeom>
          <a:noFill/>
        </p:spPr>
        <p:txBody>
          <a:bodyPr wrap="square" rtlCol="0">
            <a:noAutofit/>
          </a:bodyPr>
          <a:lstStyle/>
          <a:p>
            <a:pPr>
              <a:lnSpc>
                <a:spcPct val="120000"/>
              </a:lnSpc>
              <a:spcAft>
                <a:spcPts val="544"/>
              </a:spcAft>
            </a:pPr>
            <a:r>
              <a:rPr lang="en-US" sz="2000">
                <a:solidFill>
                  <a:prstClr val="black"/>
                </a:solidFill>
              </a:rPr>
              <a:t>Wie </a:t>
            </a:r>
            <a:r>
              <a:rPr lang="en-US" sz="2000" dirty="0" err="1">
                <a:solidFill>
                  <a:prstClr val="black"/>
                </a:solidFill>
              </a:rPr>
              <a:t>hoch</a:t>
            </a:r>
            <a:r>
              <a:rPr lang="en-US" sz="2000" dirty="0">
                <a:solidFill>
                  <a:prstClr val="black"/>
                </a:solidFill>
              </a:rPr>
              <a:t> </a:t>
            </a:r>
            <a:r>
              <a:rPr lang="en-US" sz="2000" dirty="0" err="1">
                <a:solidFill>
                  <a:prstClr val="black"/>
                </a:solidFill>
              </a:rPr>
              <a:t>ist</a:t>
            </a:r>
            <a:r>
              <a:rPr lang="en-US" sz="2000" dirty="0">
                <a:solidFill>
                  <a:prstClr val="black"/>
                </a:solidFill>
              </a:rPr>
              <a:t> </a:t>
            </a:r>
            <a:r>
              <a:rPr lang="en-US" sz="2000" dirty="0" err="1">
                <a:solidFill>
                  <a:prstClr val="black"/>
                </a:solidFill>
              </a:rPr>
              <a:t>dann</a:t>
            </a:r>
            <a:r>
              <a:rPr lang="en-US" sz="2000" dirty="0">
                <a:solidFill>
                  <a:prstClr val="black"/>
                </a:solidFill>
              </a:rPr>
              <a:t> die </a:t>
            </a:r>
            <a:r>
              <a:rPr lang="en-US" sz="2000" dirty="0" err="1">
                <a:solidFill>
                  <a:prstClr val="black"/>
                </a:solidFill>
              </a:rPr>
              <a:t>marginale</a:t>
            </a:r>
            <a:r>
              <a:rPr lang="en-US" sz="2000" dirty="0">
                <a:solidFill>
                  <a:prstClr val="black"/>
                </a:solidFill>
              </a:rPr>
              <a:t> </a:t>
            </a:r>
            <a:r>
              <a:rPr lang="en-US" sz="2000" dirty="0" err="1">
                <a:solidFill>
                  <a:prstClr val="black"/>
                </a:solidFill>
              </a:rPr>
              <a:t>Konsumquote</a:t>
            </a:r>
            <a:r>
              <a:rPr lang="en-US" sz="2000" dirty="0">
                <a:solidFill>
                  <a:prstClr val="black"/>
                </a:solidFill>
              </a:rPr>
              <a:t> c</a:t>
            </a:r>
            <a:r>
              <a:rPr lang="de-DE" sz="2000" baseline="-25000" dirty="0">
                <a:solidFill>
                  <a:srgbClr val="000000"/>
                </a:solidFill>
              </a:rPr>
              <a:t>y</a:t>
            </a:r>
            <a:r>
              <a:rPr lang="en-US" sz="2000" dirty="0">
                <a:solidFill>
                  <a:prstClr val="black"/>
                </a:solidFill>
              </a:rPr>
              <a:t>?</a:t>
            </a:r>
            <a:br>
              <a:rPr lang="en-US" sz="2000" dirty="0">
                <a:solidFill>
                  <a:prstClr val="black"/>
                </a:solidFill>
              </a:rPr>
            </a:br>
            <a:endParaRPr lang="de-DE" sz="2000" dirty="0"/>
          </a:p>
        </p:txBody>
      </p:sp>
      <p:sp>
        <p:nvSpPr>
          <p:cNvPr id="11" name="Rechteck 10">
            <a:extLst>
              <a:ext uri="{FF2B5EF4-FFF2-40B4-BE49-F238E27FC236}">
                <a16:creationId xmlns:a16="http://schemas.microsoft.com/office/drawing/2014/main" id="{E5F7ACC9-ED3E-4A81-88BD-EC678A2CB0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30E1A95-9B3E-4AC1-94AB-5E47FA0B26F7}"/>
                  </a:ext>
                </a:extLst>
              </p14:cNvPr>
              <p14:cNvContentPartPr/>
              <p14:nvPr/>
            </p14:nvContentPartPr>
            <p14:xfrm>
              <a:off x="5093213" y="938227"/>
              <a:ext cx="991080" cy="136800"/>
            </p14:xfrm>
          </p:contentPart>
        </mc:Choice>
        <mc:Fallback xmlns="">
          <p:pic>
            <p:nvPicPr>
              <p:cNvPr id="2" name="Freihand 1">
                <a:extLst>
                  <a:ext uri="{FF2B5EF4-FFF2-40B4-BE49-F238E27FC236}">
                    <a16:creationId xmlns:a16="http://schemas.microsoft.com/office/drawing/2014/main" id="{A30E1A95-9B3E-4AC1-94AB-5E47FA0B26F7}"/>
                  </a:ext>
                </a:extLst>
              </p:cNvPr>
              <p:cNvPicPr/>
              <p:nvPr/>
            </p:nvPicPr>
            <p:blipFill>
              <a:blip r:embed="rId4"/>
              <a:stretch>
                <a:fillRect/>
              </a:stretch>
            </p:blipFill>
            <p:spPr>
              <a:xfrm>
                <a:off x="5088893" y="933907"/>
                <a:ext cx="9997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EB786825-A47D-4F57-9F33-BE9C1E653B26}"/>
                  </a:ext>
                </a:extLst>
              </p14:cNvPr>
              <p14:cNvContentPartPr/>
              <p14:nvPr/>
            </p14:nvContentPartPr>
            <p14:xfrm>
              <a:off x="5136053" y="965947"/>
              <a:ext cx="865080" cy="142200"/>
            </p14:xfrm>
          </p:contentPart>
        </mc:Choice>
        <mc:Fallback xmlns="">
          <p:pic>
            <p:nvPicPr>
              <p:cNvPr id="3" name="Freihand 2">
                <a:extLst>
                  <a:ext uri="{FF2B5EF4-FFF2-40B4-BE49-F238E27FC236}">
                    <a16:creationId xmlns:a16="http://schemas.microsoft.com/office/drawing/2014/main" id="{EB786825-A47D-4F57-9F33-BE9C1E653B26}"/>
                  </a:ext>
                </a:extLst>
              </p:cNvPr>
              <p:cNvPicPr/>
              <p:nvPr/>
            </p:nvPicPr>
            <p:blipFill>
              <a:blip r:embed="rId6"/>
              <a:stretch>
                <a:fillRect/>
              </a:stretch>
            </p:blipFill>
            <p:spPr>
              <a:xfrm>
                <a:off x="5131733" y="961627"/>
                <a:ext cx="873720" cy="150840"/>
              </a:xfrm>
              <a:prstGeom prst="rect">
                <a:avLst/>
              </a:prstGeom>
            </p:spPr>
          </p:pic>
        </mc:Fallback>
      </mc:AlternateContent>
      <p:grpSp>
        <p:nvGrpSpPr>
          <p:cNvPr id="22" name="Gruppieren 21">
            <a:extLst>
              <a:ext uri="{FF2B5EF4-FFF2-40B4-BE49-F238E27FC236}">
                <a16:creationId xmlns:a16="http://schemas.microsoft.com/office/drawing/2014/main" id="{28F0EF9F-2F2C-46B8-A6D4-19E68DFFA6CB}"/>
              </a:ext>
            </a:extLst>
          </p:cNvPr>
          <p:cNvGrpSpPr/>
          <p:nvPr/>
        </p:nvGrpSpPr>
        <p:grpSpPr>
          <a:xfrm>
            <a:off x="5375813" y="1992307"/>
            <a:ext cx="356760" cy="149760"/>
            <a:chOff x="5375813" y="1992307"/>
            <a:chExt cx="356760" cy="149760"/>
          </a:xfrm>
        </p:grpSpPr>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9BE254C1-FADF-46EA-93F0-3FD46CD22686}"/>
                    </a:ext>
                  </a:extLst>
                </p14:cNvPr>
                <p14:cNvContentPartPr/>
                <p14:nvPr/>
              </p14:nvContentPartPr>
              <p14:xfrm>
                <a:off x="5375813" y="2034787"/>
                <a:ext cx="228240" cy="54000"/>
              </p14:xfrm>
            </p:contentPart>
          </mc:Choice>
          <mc:Fallback xmlns="">
            <p:pic>
              <p:nvPicPr>
                <p:cNvPr id="9" name="Freihand 8">
                  <a:extLst>
                    <a:ext uri="{FF2B5EF4-FFF2-40B4-BE49-F238E27FC236}">
                      <a16:creationId xmlns:a16="http://schemas.microsoft.com/office/drawing/2014/main" id="{9BE254C1-FADF-46EA-93F0-3FD46CD22686}"/>
                    </a:ext>
                  </a:extLst>
                </p:cNvPr>
                <p:cNvPicPr/>
                <p:nvPr/>
              </p:nvPicPr>
              <p:blipFill>
                <a:blip r:embed="rId8"/>
                <a:stretch>
                  <a:fillRect/>
                </a:stretch>
              </p:blipFill>
              <p:spPr>
                <a:xfrm>
                  <a:off x="5371493" y="2030467"/>
                  <a:ext cx="236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 name="Freihand 11">
                  <a:extLst>
                    <a:ext uri="{FF2B5EF4-FFF2-40B4-BE49-F238E27FC236}">
                      <a16:creationId xmlns:a16="http://schemas.microsoft.com/office/drawing/2014/main" id="{4E507DF6-F675-467A-B8CD-14F0861CD785}"/>
                    </a:ext>
                  </a:extLst>
                </p14:cNvPr>
                <p14:cNvContentPartPr/>
                <p14:nvPr/>
              </p14:nvContentPartPr>
              <p14:xfrm>
                <a:off x="5384093" y="2088067"/>
                <a:ext cx="217800" cy="54000"/>
              </p14:xfrm>
            </p:contentPart>
          </mc:Choice>
          <mc:Fallback xmlns="">
            <p:pic>
              <p:nvPicPr>
                <p:cNvPr id="12" name="Freihand 11">
                  <a:extLst>
                    <a:ext uri="{FF2B5EF4-FFF2-40B4-BE49-F238E27FC236}">
                      <a16:creationId xmlns:a16="http://schemas.microsoft.com/office/drawing/2014/main" id="{4E507DF6-F675-467A-B8CD-14F0861CD785}"/>
                    </a:ext>
                  </a:extLst>
                </p:cNvPr>
                <p:cNvPicPr/>
                <p:nvPr/>
              </p:nvPicPr>
              <p:blipFill>
                <a:blip r:embed="rId10"/>
                <a:stretch>
                  <a:fillRect/>
                </a:stretch>
              </p:blipFill>
              <p:spPr>
                <a:xfrm>
                  <a:off x="5379773" y="2083747"/>
                  <a:ext cx="2264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 name="Freihand 12">
                  <a:extLst>
                    <a:ext uri="{FF2B5EF4-FFF2-40B4-BE49-F238E27FC236}">
                      <a16:creationId xmlns:a16="http://schemas.microsoft.com/office/drawing/2014/main" id="{8FF2AA47-BEC8-473C-84F0-5B6C9BF3AF28}"/>
                    </a:ext>
                  </a:extLst>
                </p14:cNvPr>
                <p14:cNvContentPartPr/>
                <p14:nvPr/>
              </p14:nvContentPartPr>
              <p14:xfrm>
                <a:off x="5612693" y="1992307"/>
                <a:ext cx="119880" cy="133560"/>
              </p14:xfrm>
            </p:contentPart>
          </mc:Choice>
          <mc:Fallback xmlns="">
            <p:pic>
              <p:nvPicPr>
                <p:cNvPr id="13" name="Freihand 12">
                  <a:extLst>
                    <a:ext uri="{FF2B5EF4-FFF2-40B4-BE49-F238E27FC236}">
                      <a16:creationId xmlns:a16="http://schemas.microsoft.com/office/drawing/2014/main" id="{8FF2AA47-BEC8-473C-84F0-5B6C9BF3AF28}"/>
                    </a:ext>
                  </a:extLst>
                </p:cNvPr>
                <p:cNvPicPr/>
                <p:nvPr/>
              </p:nvPicPr>
              <p:blipFill>
                <a:blip r:embed="rId12"/>
                <a:stretch>
                  <a:fillRect/>
                </a:stretch>
              </p:blipFill>
              <p:spPr>
                <a:xfrm>
                  <a:off x="5608373" y="1987987"/>
                  <a:ext cx="128520" cy="142200"/>
                </a:xfrm>
                <a:prstGeom prst="rect">
                  <a:avLst/>
                </a:prstGeom>
              </p:spPr>
            </p:pic>
          </mc:Fallback>
        </mc:AlternateContent>
      </p:grpSp>
      <p:grpSp>
        <p:nvGrpSpPr>
          <p:cNvPr id="36" name="Gruppieren 35">
            <a:extLst>
              <a:ext uri="{FF2B5EF4-FFF2-40B4-BE49-F238E27FC236}">
                <a16:creationId xmlns:a16="http://schemas.microsoft.com/office/drawing/2014/main" id="{01FE412A-AB1F-4B61-9A9A-71B998F35CE9}"/>
              </a:ext>
            </a:extLst>
          </p:cNvPr>
          <p:cNvGrpSpPr/>
          <p:nvPr/>
        </p:nvGrpSpPr>
        <p:grpSpPr>
          <a:xfrm>
            <a:off x="6043613" y="1265467"/>
            <a:ext cx="3520800" cy="859680"/>
            <a:chOff x="6043613" y="1265467"/>
            <a:chExt cx="3520800" cy="859680"/>
          </a:xfrm>
        </p:grpSpPr>
        <mc:AlternateContent xmlns:mc="http://schemas.openxmlformats.org/markup-compatibility/2006" xmlns:p14="http://schemas.microsoft.com/office/powerpoint/2010/main">
          <mc:Choice Requires="p14">
            <p:contentPart p14:bwMode="auto" r:id="rId13">
              <p14:nvContentPartPr>
                <p14:cNvPr id="14" name="Freihand 13">
                  <a:extLst>
                    <a:ext uri="{FF2B5EF4-FFF2-40B4-BE49-F238E27FC236}">
                      <a16:creationId xmlns:a16="http://schemas.microsoft.com/office/drawing/2014/main" id="{818F00B5-B3F1-46FA-82E5-861BAB6D49CB}"/>
                    </a:ext>
                  </a:extLst>
                </p14:cNvPr>
                <p14:cNvContentPartPr/>
                <p14:nvPr/>
              </p14:nvContentPartPr>
              <p14:xfrm>
                <a:off x="6043613" y="1882867"/>
                <a:ext cx="111240" cy="163440"/>
              </p14:xfrm>
            </p:contentPart>
          </mc:Choice>
          <mc:Fallback xmlns="">
            <p:pic>
              <p:nvPicPr>
                <p:cNvPr id="14" name="Freihand 13">
                  <a:extLst>
                    <a:ext uri="{FF2B5EF4-FFF2-40B4-BE49-F238E27FC236}">
                      <a16:creationId xmlns:a16="http://schemas.microsoft.com/office/drawing/2014/main" id="{818F00B5-B3F1-46FA-82E5-861BAB6D49CB}"/>
                    </a:ext>
                  </a:extLst>
                </p:cNvPr>
                <p:cNvPicPr/>
                <p:nvPr/>
              </p:nvPicPr>
              <p:blipFill>
                <a:blip r:embed="rId14"/>
                <a:stretch>
                  <a:fillRect/>
                </a:stretch>
              </p:blipFill>
              <p:spPr>
                <a:xfrm>
                  <a:off x="6039293" y="1878547"/>
                  <a:ext cx="1198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Freihand 14">
                  <a:extLst>
                    <a:ext uri="{FF2B5EF4-FFF2-40B4-BE49-F238E27FC236}">
                      <a16:creationId xmlns:a16="http://schemas.microsoft.com/office/drawing/2014/main" id="{9B399E80-6522-46CC-A4B0-C60EEC15BB8C}"/>
                    </a:ext>
                  </a:extLst>
                </p14:cNvPr>
                <p14:cNvContentPartPr/>
                <p14:nvPr/>
              </p14:nvContentPartPr>
              <p14:xfrm>
                <a:off x="6162773" y="1976107"/>
                <a:ext cx="89280" cy="149040"/>
              </p14:xfrm>
            </p:contentPart>
          </mc:Choice>
          <mc:Fallback xmlns="">
            <p:pic>
              <p:nvPicPr>
                <p:cNvPr id="15" name="Freihand 14">
                  <a:extLst>
                    <a:ext uri="{FF2B5EF4-FFF2-40B4-BE49-F238E27FC236}">
                      <a16:creationId xmlns:a16="http://schemas.microsoft.com/office/drawing/2014/main" id="{9B399E80-6522-46CC-A4B0-C60EEC15BB8C}"/>
                    </a:ext>
                  </a:extLst>
                </p:cNvPr>
                <p:cNvPicPr/>
                <p:nvPr/>
              </p:nvPicPr>
              <p:blipFill>
                <a:blip r:embed="rId16"/>
                <a:stretch>
                  <a:fillRect/>
                </a:stretch>
              </p:blipFill>
              <p:spPr>
                <a:xfrm>
                  <a:off x="6158453" y="1971787"/>
                  <a:ext cx="97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 name="Freihand 15">
                  <a:extLst>
                    <a:ext uri="{FF2B5EF4-FFF2-40B4-BE49-F238E27FC236}">
                      <a16:creationId xmlns:a16="http://schemas.microsoft.com/office/drawing/2014/main" id="{53F66716-96AE-4F12-8819-C7AC6486DB02}"/>
                    </a:ext>
                  </a:extLst>
                </p14:cNvPr>
                <p14:cNvContentPartPr/>
                <p14:nvPr/>
              </p14:nvContentPartPr>
              <p14:xfrm>
                <a:off x="6438893" y="1898347"/>
                <a:ext cx="145800" cy="36720"/>
              </p14:xfrm>
            </p:contentPart>
          </mc:Choice>
          <mc:Fallback xmlns="">
            <p:pic>
              <p:nvPicPr>
                <p:cNvPr id="16" name="Freihand 15">
                  <a:extLst>
                    <a:ext uri="{FF2B5EF4-FFF2-40B4-BE49-F238E27FC236}">
                      <a16:creationId xmlns:a16="http://schemas.microsoft.com/office/drawing/2014/main" id="{53F66716-96AE-4F12-8819-C7AC6486DB02}"/>
                    </a:ext>
                  </a:extLst>
                </p:cNvPr>
                <p:cNvPicPr/>
                <p:nvPr/>
              </p:nvPicPr>
              <p:blipFill>
                <a:blip r:embed="rId18"/>
                <a:stretch>
                  <a:fillRect/>
                </a:stretch>
              </p:blipFill>
              <p:spPr>
                <a:xfrm>
                  <a:off x="6434573" y="1894027"/>
                  <a:ext cx="1544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7" name="Freihand 16">
                  <a:extLst>
                    <a:ext uri="{FF2B5EF4-FFF2-40B4-BE49-F238E27FC236}">
                      <a16:creationId xmlns:a16="http://schemas.microsoft.com/office/drawing/2014/main" id="{D6D4A074-243A-42E6-9DE7-7EE3869E3D1B}"/>
                    </a:ext>
                  </a:extLst>
                </p14:cNvPr>
                <p14:cNvContentPartPr/>
                <p14:nvPr/>
              </p14:nvContentPartPr>
              <p14:xfrm>
                <a:off x="6475973" y="1945147"/>
                <a:ext cx="153720" cy="37440"/>
              </p14:xfrm>
            </p:contentPart>
          </mc:Choice>
          <mc:Fallback xmlns="">
            <p:pic>
              <p:nvPicPr>
                <p:cNvPr id="17" name="Freihand 16">
                  <a:extLst>
                    <a:ext uri="{FF2B5EF4-FFF2-40B4-BE49-F238E27FC236}">
                      <a16:creationId xmlns:a16="http://schemas.microsoft.com/office/drawing/2014/main" id="{D6D4A074-243A-42E6-9DE7-7EE3869E3D1B}"/>
                    </a:ext>
                  </a:extLst>
                </p:cNvPr>
                <p:cNvPicPr/>
                <p:nvPr/>
              </p:nvPicPr>
              <p:blipFill>
                <a:blip r:embed="rId20"/>
                <a:stretch>
                  <a:fillRect/>
                </a:stretch>
              </p:blipFill>
              <p:spPr>
                <a:xfrm>
                  <a:off x="6471653" y="1940827"/>
                  <a:ext cx="16236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8" name="Freihand 17">
                  <a:extLst>
                    <a:ext uri="{FF2B5EF4-FFF2-40B4-BE49-F238E27FC236}">
                      <a16:creationId xmlns:a16="http://schemas.microsoft.com/office/drawing/2014/main" id="{84964959-DD50-4A44-978D-15B61CCF4408}"/>
                    </a:ext>
                  </a:extLst>
                </p14:cNvPr>
                <p14:cNvContentPartPr/>
                <p14:nvPr/>
              </p14:nvContentPartPr>
              <p14:xfrm>
                <a:off x="6744173" y="1761547"/>
                <a:ext cx="373320" cy="177480"/>
              </p14:xfrm>
            </p:contentPart>
          </mc:Choice>
          <mc:Fallback xmlns="">
            <p:pic>
              <p:nvPicPr>
                <p:cNvPr id="18" name="Freihand 17">
                  <a:extLst>
                    <a:ext uri="{FF2B5EF4-FFF2-40B4-BE49-F238E27FC236}">
                      <a16:creationId xmlns:a16="http://schemas.microsoft.com/office/drawing/2014/main" id="{84964959-DD50-4A44-978D-15B61CCF4408}"/>
                    </a:ext>
                  </a:extLst>
                </p:cNvPr>
                <p:cNvPicPr/>
                <p:nvPr/>
              </p:nvPicPr>
              <p:blipFill>
                <a:blip r:embed="rId22"/>
                <a:stretch>
                  <a:fillRect/>
                </a:stretch>
              </p:blipFill>
              <p:spPr>
                <a:xfrm>
                  <a:off x="6739853" y="1757227"/>
                  <a:ext cx="3819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9" name="Freihand 18">
                  <a:extLst>
                    <a:ext uri="{FF2B5EF4-FFF2-40B4-BE49-F238E27FC236}">
                      <a16:creationId xmlns:a16="http://schemas.microsoft.com/office/drawing/2014/main" id="{DF389253-0F8A-48AA-B623-2CA2929587AE}"/>
                    </a:ext>
                  </a:extLst>
                </p14:cNvPr>
                <p14:cNvContentPartPr/>
                <p14:nvPr/>
              </p14:nvContentPartPr>
              <p14:xfrm>
                <a:off x="7243853" y="1648507"/>
                <a:ext cx="134640" cy="185040"/>
              </p14:xfrm>
            </p:contentPart>
          </mc:Choice>
          <mc:Fallback xmlns="">
            <p:pic>
              <p:nvPicPr>
                <p:cNvPr id="19" name="Freihand 18">
                  <a:extLst>
                    <a:ext uri="{FF2B5EF4-FFF2-40B4-BE49-F238E27FC236}">
                      <a16:creationId xmlns:a16="http://schemas.microsoft.com/office/drawing/2014/main" id="{DF389253-0F8A-48AA-B623-2CA2929587AE}"/>
                    </a:ext>
                  </a:extLst>
                </p:cNvPr>
                <p:cNvPicPr/>
                <p:nvPr/>
              </p:nvPicPr>
              <p:blipFill>
                <a:blip r:embed="rId24"/>
                <a:stretch>
                  <a:fillRect/>
                </a:stretch>
              </p:blipFill>
              <p:spPr>
                <a:xfrm>
                  <a:off x="7239533" y="1644187"/>
                  <a:ext cx="1432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0" name="Freihand 19">
                  <a:extLst>
                    <a:ext uri="{FF2B5EF4-FFF2-40B4-BE49-F238E27FC236}">
                      <a16:creationId xmlns:a16="http://schemas.microsoft.com/office/drawing/2014/main" id="{5C169BE7-033C-41C7-BF97-9FC74B866B6F}"/>
                    </a:ext>
                  </a:extLst>
                </p14:cNvPr>
                <p14:cNvContentPartPr/>
                <p14:nvPr/>
              </p14:nvContentPartPr>
              <p14:xfrm>
                <a:off x="7394693" y="1774147"/>
                <a:ext cx="51840" cy="154080"/>
              </p14:xfrm>
            </p:contentPart>
          </mc:Choice>
          <mc:Fallback xmlns="">
            <p:pic>
              <p:nvPicPr>
                <p:cNvPr id="20" name="Freihand 19">
                  <a:extLst>
                    <a:ext uri="{FF2B5EF4-FFF2-40B4-BE49-F238E27FC236}">
                      <a16:creationId xmlns:a16="http://schemas.microsoft.com/office/drawing/2014/main" id="{5C169BE7-033C-41C7-BF97-9FC74B866B6F}"/>
                    </a:ext>
                  </a:extLst>
                </p:cNvPr>
                <p:cNvPicPr/>
                <p:nvPr/>
              </p:nvPicPr>
              <p:blipFill>
                <a:blip r:embed="rId26"/>
                <a:stretch>
                  <a:fillRect/>
                </a:stretch>
              </p:blipFill>
              <p:spPr>
                <a:xfrm>
                  <a:off x="7390373" y="1769827"/>
                  <a:ext cx="604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3" name="Freihand 22">
                  <a:extLst>
                    <a:ext uri="{FF2B5EF4-FFF2-40B4-BE49-F238E27FC236}">
                      <a16:creationId xmlns:a16="http://schemas.microsoft.com/office/drawing/2014/main" id="{B3DF1E08-3969-400D-95F8-404826E10C5D}"/>
                    </a:ext>
                  </a:extLst>
                </p14:cNvPr>
                <p14:cNvContentPartPr/>
                <p14:nvPr/>
              </p14:nvContentPartPr>
              <p14:xfrm>
                <a:off x="7614653" y="1673707"/>
                <a:ext cx="181080" cy="47880"/>
              </p14:xfrm>
            </p:contentPart>
          </mc:Choice>
          <mc:Fallback xmlns="">
            <p:pic>
              <p:nvPicPr>
                <p:cNvPr id="23" name="Freihand 22">
                  <a:extLst>
                    <a:ext uri="{FF2B5EF4-FFF2-40B4-BE49-F238E27FC236}">
                      <a16:creationId xmlns:a16="http://schemas.microsoft.com/office/drawing/2014/main" id="{B3DF1E08-3969-400D-95F8-404826E10C5D}"/>
                    </a:ext>
                  </a:extLst>
                </p:cNvPr>
                <p:cNvPicPr/>
                <p:nvPr/>
              </p:nvPicPr>
              <p:blipFill>
                <a:blip r:embed="rId28"/>
                <a:stretch>
                  <a:fillRect/>
                </a:stretch>
              </p:blipFill>
              <p:spPr>
                <a:xfrm>
                  <a:off x="7610333" y="1669387"/>
                  <a:ext cx="1897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4" name="Freihand 23">
                  <a:extLst>
                    <a:ext uri="{FF2B5EF4-FFF2-40B4-BE49-F238E27FC236}">
                      <a16:creationId xmlns:a16="http://schemas.microsoft.com/office/drawing/2014/main" id="{6A533347-B112-4C14-8942-F476226AB674}"/>
                    </a:ext>
                  </a:extLst>
                </p14:cNvPr>
                <p14:cNvContentPartPr/>
                <p14:nvPr/>
              </p14:nvContentPartPr>
              <p14:xfrm>
                <a:off x="7662893" y="1726627"/>
                <a:ext cx="141120" cy="32400"/>
              </p14:xfrm>
            </p:contentPart>
          </mc:Choice>
          <mc:Fallback xmlns="">
            <p:pic>
              <p:nvPicPr>
                <p:cNvPr id="24" name="Freihand 23">
                  <a:extLst>
                    <a:ext uri="{FF2B5EF4-FFF2-40B4-BE49-F238E27FC236}">
                      <a16:creationId xmlns:a16="http://schemas.microsoft.com/office/drawing/2014/main" id="{6A533347-B112-4C14-8942-F476226AB674}"/>
                    </a:ext>
                  </a:extLst>
                </p:cNvPr>
                <p:cNvPicPr/>
                <p:nvPr/>
              </p:nvPicPr>
              <p:blipFill>
                <a:blip r:embed="rId30"/>
                <a:stretch>
                  <a:fillRect/>
                </a:stretch>
              </p:blipFill>
              <p:spPr>
                <a:xfrm>
                  <a:off x="7658573" y="1722307"/>
                  <a:ext cx="14976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5" name="Freihand 24">
                  <a:extLst>
                    <a:ext uri="{FF2B5EF4-FFF2-40B4-BE49-F238E27FC236}">
                      <a16:creationId xmlns:a16="http://schemas.microsoft.com/office/drawing/2014/main" id="{C2A63413-858C-4762-BDFF-92E0BFBB9B61}"/>
                    </a:ext>
                  </a:extLst>
                </p14:cNvPr>
                <p14:cNvContentPartPr/>
                <p14:nvPr/>
              </p14:nvContentPartPr>
              <p14:xfrm>
                <a:off x="7989773" y="1595587"/>
                <a:ext cx="112680" cy="105120"/>
              </p14:xfrm>
            </p:contentPart>
          </mc:Choice>
          <mc:Fallback xmlns="">
            <p:pic>
              <p:nvPicPr>
                <p:cNvPr id="25" name="Freihand 24">
                  <a:extLst>
                    <a:ext uri="{FF2B5EF4-FFF2-40B4-BE49-F238E27FC236}">
                      <a16:creationId xmlns:a16="http://schemas.microsoft.com/office/drawing/2014/main" id="{C2A63413-858C-4762-BDFF-92E0BFBB9B61}"/>
                    </a:ext>
                  </a:extLst>
                </p:cNvPr>
                <p:cNvPicPr/>
                <p:nvPr/>
              </p:nvPicPr>
              <p:blipFill>
                <a:blip r:embed="rId32"/>
                <a:stretch>
                  <a:fillRect/>
                </a:stretch>
              </p:blipFill>
              <p:spPr>
                <a:xfrm>
                  <a:off x="7985453" y="1591267"/>
                  <a:ext cx="1213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6" name="Freihand 25">
                  <a:extLst>
                    <a:ext uri="{FF2B5EF4-FFF2-40B4-BE49-F238E27FC236}">
                      <a16:creationId xmlns:a16="http://schemas.microsoft.com/office/drawing/2014/main" id="{35BA6519-2304-4B37-A549-F42EDE553FAE}"/>
                    </a:ext>
                  </a:extLst>
                </p14:cNvPr>
                <p14:cNvContentPartPr/>
                <p14:nvPr/>
              </p14:nvContentPartPr>
              <p14:xfrm>
                <a:off x="8129453" y="1680547"/>
                <a:ext cx="20880" cy="120600"/>
              </p14:xfrm>
            </p:contentPart>
          </mc:Choice>
          <mc:Fallback xmlns="">
            <p:pic>
              <p:nvPicPr>
                <p:cNvPr id="26" name="Freihand 25">
                  <a:extLst>
                    <a:ext uri="{FF2B5EF4-FFF2-40B4-BE49-F238E27FC236}">
                      <a16:creationId xmlns:a16="http://schemas.microsoft.com/office/drawing/2014/main" id="{35BA6519-2304-4B37-A549-F42EDE553FAE}"/>
                    </a:ext>
                  </a:extLst>
                </p:cNvPr>
                <p:cNvPicPr/>
                <p:nvPr/>
              </p:nvPicPr>
              <p:blipFill>
                <a:blip r:embed="rId34"/>
                <a:stretch>
                  <a:fillRect/>
                </a:stretch>
              </p:blipFill>
              <p:spPr>
                <a:xfrm>
                  <a:off x="8125133" y="1676227"/>
                  <a:ext cx="2952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7" name="Freihand 26">
                  <a:extLst>
                    <a:ext uri="{FF2B5EF4-FFF2-40B4-BE49-F238E27FC236}">
                      <a16:creationId xmlns:a16="http://schemas.microsoft.com/office/drawing/2014/main" id="{E48A8A2B-EB9C-41B9-9EF2-C4E703A84F2E}"/>
                    </a:ext>
                  </a:extLst>
                </p14:cNvPr>
                <p14:cNvContentPartPr/>
                <p14:nvPr/>
              </p14:nvContentPartPr>
              <p14:xfrm>
                <a:off x="8208653" y="1529347"/>
                <a:ext cx="138960" cy="192240"/>
              </p14:xfrm>
            </p:contentPart>
          </mc:Choice>
          <mc:Fallback xmlns="">
            <p:pic>
              <p:nvPicPr>
                <p:cNvPr id="27" name="Freihand 26">
                  <a:extLst>
                    <a:ext uri="{FF2B5EF4-FFF2-40B4-BE49-F238E27FC236}">
                      <a16:creationId xmlns:a16="http://schemas.microsoft.com/office/drawing/2014/main" id="{E48A8A2B-EB9C-41B9-9EF2-C4E703A84F2E}"/>
                    </a:ext>
                  </a:extLst>
                </p:cNvPr>
                <p:cNvPicPr/>
                <p:nvPr/>
              </p:nvPicPr>
              <p:blipFill>
                <a:blip r:embed="rId36"/>
                <a:stretch>
                  <a:fillRect/>
                </a:stretch>
              </p:blipFill>
              <p:spPr>
                <a:xfrm>
                  <a:off x="8204333" y="1525027"/>
                  <a:ext cx="14760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8" name="Freihand 27">
                  <a:extLst>
                    <a:ext uri="{FF2B5EF4-FFF2-40B4-BE49-F238E27FC236}">
                      <a16:creationId xmlns:a16="http://schemas.microsoft.com/office/drawing/2014/main" id="{DB160013-32F0-4BF3-8B48-E0299DEF2526}"/>
                    </a:ext>
                  </a:extLst>
                </p14:cNvPr>
                <p14:cNvContentPartPr/>
                <p14:nvPr/>
              </p14:nvContentPartPr>
              <p14:xfrm>
                <a:off x="8362013" y="1493707"/>
                <a:ext cx="107280" cy="203400"/>
              </p14:xfrm>
            </p:contentPart>
          </mc:Choice>
          <mc:Fallback xmlns="">
            <p:pic>
              <p:nvPicPr>
                <p:cNvPr id="28" name="Freihand 27">
                  <a:extLst>
                    <a:ext uri="{FF2B5EF4-FFF2-40B4-BE49-F238E27FC236}">
                      <a16:creationId xmlns:a16="http://schemas.microsoft.com/office/drawing/2014/main" id="{DB160013-32F0-4BF3-8B48-E0299DEF2526}"/>
                    </a:ext>
                  </a:extLst>
                </p:cNvPr>
                <p:cNvPicPr/>
                <p:nvPr/>
              </p:nvPicPr>
              <p:blipFill>
                <a:blip r:embed="rId38"/>
                <a:stretch>
                  <a:fillRect/>
                </a:stretch>
              </p:blipFill>
              <p:spPr>
                <a:xfrm>
                  <a:off x="8357693" y="1489387"/>
                  <a:ext cx="1159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9" name="Freihand 28">
                  <a:extLst>
                    <a:ext uri="{FF2B5EF4-FFF2-40B4-BE49-F238E27FC236}">
                      <a16:creationId xmlns:a16="http://schemas.microsoft.com/office/drawing/2014/main" id="{CCBB86B7-5378-499A-B4DA-16C8AFE19D20}"/>
                    </a:ext>
                  </a:extLst>
                </p14:cNvPr>
                <p14:cNvContentPartPr/>
                <p14:nvPr/>
              </p14:nvContentPartPr>
              <p14:xfrm>
                <a:off x="8560373" y="1480027"/>
                <a:ext cx="169200" cy="115560"/>
              </p14:xfrm>
            </p:contentPart>
          </mc:Choice>
          <mc:Fallback xmlns="">
            <p:pic>
              <p:nvPicPr>
                <p:cNvPr id="29" name="Freihand 28">
                  <a:extLst>
                    <a:ext uri="{FF2B5EF4-FFF2-40B4-BE49-F238E27FC236}">
                      <a16:creationId xmlns:a16="http://schemas.microsoft.com/office/drawing/2014/main" id="{CCBB86B7-5378-499A-B4DA-16C8AFE19D20}"/>
                    </a:ext>
                  </a:extLst>
                </p:cNvPr>
                <p:cNvPicPr/>
                <p:nvPr/>
              </p:nvPicPr>
              <p:blipFill>
                <a:blip r:embed="rId40"/>
                <a:stretch>
                  <a:fillRect/>
                </a:stretch>
              </p:blipFill>
              <p:spPr>
                <a:xfrm>
                  <a:off x="8556053" y="1475707"/>
                  <a:ext cx="177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0" name="Freihand 29">
                  <a:extLst>
                    <a:ext uri="{FF2B5EF4-FFF2-40B4-BE49-F238E27FC236}">
                      <a16:creationId xmlns:a16="http://schemas.microsoft.com/office/drawing/2014/main" id="{F2ABEE4F-32E8-40DC-8E23-EC01F8000647}"/>
                    </a:ext>
                  </a:extLst>
                </p14:cNvPr>
                <p14:cNvContentPartPr/>
                <p14:nvPr/>
              </p14:nvContentPartPr>
              <p14:xfrm>
                <a:off x="8861693" y="1370947"/>
                <a:ext cx="180000" cy="277200"/>
              </p14:xfrm>
            </p:contentPart>
          </mc:Choice>
          <mc:Fallback xmlns="">
            <p:pic>
              <p:nvPicPr>
                <p:cNvPr id="30" name="Freihand 29">
                  <a:extLst>
                    <a:ext uri="{FF2B5EF4-FFF2-40B4-BE49-F238E27FC236}">
                      <a16:creationId xmlns:a16="http://schemas.microsoft.com/office/drawing/2014/main" id="{F2ABEE4F-32E8-40DC-8E23-EC01F8000647}"/>
                    </a:ext>
                  </a:extLst>
                </p:cNvPr>
                <p:cNvPicPr/>
                <p:nvPr/>
              </p:nvPicPr>
              <p:blipFill>
                <a:blip r:embed="rId42"/>
                <a:stretch>
                  <a:fillRect/>
                </a:stretch>
              </p:blipFill>
              <p:spPr>
                <a:xfrm>
                  <a:off x="8857373" y="1366627"/>
                  <a:ext cx="18864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1" name="Freihand 30">
                  <a:extLst>
                    <a:ext uri="{FF2B5EF4-FFF2-40B4-BE49-F238E27FC236}">
                      <a16:creationId xmlns:a16="http://schemas.microsoft.com/office/drawing/2014/main" id="{EDA98700-E326-414D-805F-29B6F2F8E28C}"/>
                    </a:ext>
                  </a:extLst>
                </p14:cNvPr>
                <p14:cNvContentPartPr/>
                <p14:nvPr/>
              </p14:nvContentPartPr>
              <p14:xfrm>
                <a:off x="9073733" y="1337467"/>
                <a:ext cx="146880" cy="243720"/>
              </p14:xfrm>
            </p:contentPart>
          </mc:Choice>
          <mc:Fallback xmlns="">
            <p:pic>
              <p:nvPicPr>
                <p:cNvPr id="31" name="Freihand 30">
                  <a:extLst>
                    <a:ext uri="{FF2B5EF4-FFF2-40B4-BE49-F238E27FC236}">
                      <a16:creationId xmlns:a16="http://schemas.microsoft.com/office/drawing/2014/main" id="{EDA98700-E326-414D-805F-29B6F2F8E28C}"/>
                    </a:ext>
                  </a:extLst>
                </p:cNvPr>
                <p:cNvPicPr/>
                <p:nvPr/>
              </p:nvPicPr>
              <p:blipFill>
                <a:blip r:embed="rId44"/>
                <a:stretch>
                  <a:fillRect/>
                </a:stretch>
              </p:blipFill>
              <p:spPr>
                <a:xfrm>
                  <a:off x="9069413" y="1333147"/>
                  <a:ext cx="15552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2" name="Freihand 31">
                  <a:extLst>
                    <a:ext uri="{FF2B5EF4-FFF2-40B4-BE49-F238E27FC236}">
                      <a16:creationId xmlns:a16="http://schemas.microsoft.com/office/drawing/2014/main" id="{0DED7482-FA2A-483D-8E16-EC4EA78243C4}"/>
                    </a:ext>
                  </a:extLst>
                </p14:cNvPr>
                <p14:cNvContentPartPr/>
                <p14:nvPr/>
              </p14:nvContentPartPr>
              <p14:xfrm>
                <a:off x="9334373" y="1311187"/>
                <a:ext cx="129960" cy="193320"/>
              </p14:xfrm>
            </p:contentPart>
          </mc:Choice>
          <mc:Fallback xmlns="">
            <p:pic>
              <p:nvPicPr>
                <p:cNvPr id="32" name="Freihand 31">
                  <a:extLst>
                    <a:ext uri="{FF2B5EF4-FFF2-40B4-BE49-F238E27FC236}">
                      <a16:creationId xmlns:a16="http://schemas.microsoft.com/office/drawing/2014/main" id="{0DED7482-FA2A-483D-8E16-EC4EA78243C4}"/>
                    </a:ext>
                  </a:extLst>
                </p:cNvPr>
                <p:cNvPicPr/>
                <p:nvPr/>
              </p:nvPicPr>
              <p:blipFill>
                <a:blip r:embed="rId46"/>
                <a:stretch>
                  <a:fillRect/>
                </a:stretch>
              </p:blipFill>
              <p:spPr>
                <a:xfrm>
                  <a:off x="9330053" y="1306867"/>
                  <a:ext cx="1386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3" name="Freihand 32">
                  <a:extLst>
                    <a:ext uri="{FF2B5EF4-FFF2-40B4-BE49-F238E27FC236}">
                      <a16:creationId xmlns:a16="http://schemas.microsoft.com/office/drawing/2014/main" id="{FACB293F-9349-4916-926C-972F4CFD0FA0}"/>
                    </a:ext>
                  </a:extLst>
                </p14:cNvPr>
                <p14:cNvContentPartPr/>
                <p14:nvPr/>
              </p14:nvContentPartPr>
              <p14:xfrm>
                <a:off x="9262013" y="1265467"/>
                <a:ext cx="139680" cy="111960"/>
              </p14:xfrm>
            </p:contentPart>
          </mc:Choice>
          <mc:Fallback xmlns="">
            <p:pic>
              <p:nvPicPr>
                <p:cNvPr id="33" name="Freihand 32">
                  <a:extLst>
                    <a:ext uri="{FF2B5EF4-FFF2-40B4-BE49-F238E27FC236}">
                      <a16:creationId xmlns:a16="http://schemas.microsoft.com/office/drawing/2014/main" id="{FACB293F-9349-4916-926C-972F4CFD0FA0}"/>
                    </a:ext>
                  </a:extLst>
                </p:cNvPr>
                <p:cNvPicPr/>
                <p:nvPr/>
              </p:nvPicPr>
              <p:blipFill>
                <a:blip r:embed="rId48"/>
                <a:stretch>
                  <a:fillRect/>
                </a:stretch>
              </p:blipFill>
              <p:spPr>
                <a:xfrm>
                  <a:off x="9257693" y="1261147"/>
                  <a:ext cx="1483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4" name="Freihand 33">
                  <a:extLst>
                    <a:ext uri="{FF2B5EF4-FFF2-40B4-BE49-F238E27FC236}">
                      <a16:creationId xmlns:a16="http://schemas.microsoft.com/office/drawing/2014/main" id="{3D9E7060-1D49-4BD0-85F3-2382C61DEAB0}"/>
                    </a:ext>
                  </a:extLst>
                </p14:cNvPr>
                <p14:cNvContentPartPr/>
                <p14:nvPr/>
              </p14:nvContentPartPr>
              <p14:xfrm>
                <a:off x="9427973" y="1412707"/>
                <a:ext cx="136440" cy="127800"/>
              </p14:xfrm>
            </p:contentPart>
          </mc:Choice>
          <mc:Fallback xmlns="">
            <p:pic>
              <p:nvPicPr>
                <p:cNvPr id="34" name="Freihand 33">
                  <a:extLst>
                    <a:ext uri="{FF2B5EF4-FFF2-40B4-BE49-F238E27FC236}">
                      <a16:creationId xmlns:a16="http://schemas.microsoft.com/office/drawing/2014/main" id="{3D9E7060-1D49-4BD0-85F3-2382C61DEAB0}"/>
                    </a:ext>
                  </a:extLst>
                </p:cNvPr>
                <p:cNvPicPr/>
                <p:nvPr/>
              </p:nvPicPr>
              <p:blipFill>
                <a:blip r:embed="rId50"/>
                <a:stretch>
                  <a:fillRect/>
                </a:stretch>
              </p:blipFill>
              <p:spPr>
                <a:xfrm>
                  <a:off x="9423653" y="1408387"/>
                  <a:ext cx="145080" cy="136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1">
            <p14:nvContentPartPr>
              <p14:cNvPr id="37" name="Freihand 36">
                <a:extLst>
                  <a:ext uri="{FF2B5EF4-FFF2-40B4-BE49-F238E27FC236}">
                    <a16:creationId xmlns:a16="http://schemas.microsoft.com/office/drawing/2014/main" id="{3E570FF9-3561-44EC-B34A-639660E65F93}"/>
                  </a:ext>
                </a:extLst>
              </p14:cNvPr>
              <p14:cNvContentPartPr/>
              <p14:nvPr/>
            </p14:nvContentPartPr>
            <p14:xfrm>
              <a:off x="3956333" y="5180107"/>
              <a:ext cx="4241880" cy="141480"/>
            </p14:xfrm>
          </p:contentPart>
        </mc:Choice>
        <mc:Fallback xmlns="">
          <p:pic>
            <p:nvPicPr>
              <p:cNvPr id="37" name="Freihand 36">
                <a:extLst>
                  <a:ext uri="{FF2B5EF4-FFF2-40B4-BE49-F238E27FC236}">
                    <a16:creationId xmlns:a16="http://schemas.microsoft.com/office/drawing/2014/main" id="{3E570FF9-3561-44EC-B34A-639660E65F93}"/>
                  </a:ext>
                </a:extLst>
              </p:cNvPr>
              <p:cNvPicPr/>
              <p:nvPr/>
            </p:nvPicPr>
            <p:blipFill>
              <a:blip r:embed="rId52"/>
              <a:stretch>
                <a:fillRect/>
              </a:stretch>
            </p:blipFill>
            <p:spPr>
              <a:xfrm>
                <a:off x="3952013" y="5175787"/>
                <a:ext cx="4250520" cy="150120"/>
              </a:xfrm>
              <a:prstGeom prst="rect">
                <a:avLst/>
              </a:prstGeom>
            </p:spPr>
          </p:pic>
        </mc:Fallback>
      </mc:AlternateContent>
    </p:spTree>
    <p:extLst>
      <p:ext uri="{BB962C8B-B14F-4D97-AF65-F5344CB8AC3E}">
        <p14:creationId xmlns:p14="http://schemas.microsoft.com/office/powerpoint/2010/main" val="350283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4687019" y="236978"/>
            <a:ext cx="3594339"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AS-AD-Modell</a:t>
            </a:r>
          </a:p>
        </p:txBody>
      </p:sp>
      <p:sp>
        <p:nvSpPr>
          <p:cNvPr id="174084" name="Text Box 4"/>
          <p:cNvSpPr txBox="1">
            <a:spLocks noChangeArrowheads="1"/>
          </p:cNvSpPr>
          <p:nvPr/>
        </p:nvSpPr>
        <p:spPr bwMode="auto">
          <a:xfrm>
            <a:off x="1534951" y="1126342"/>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feld 5"/>
          <p:cNvSpPr txBox="1"/>
          <p:nvPr/>
        </p:nvSpPr>
        <p:spPr>
          <a:xfrm>
            <a:off x="262220" y="662496"/>
            <a:ext cx="8356138" cy="5094890"/>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a:t>
            </a:r>
            <a:r>
              <a:rPr lang="de-DE" sz="1996" dirty="0" err="1"/>
              <a:t>Keynesianschen</a:t>
            </a:r>
            <a:r>
              <a:rPr lang="de-DE" sz="1996" dirty="0"/>
              <a:t> IS-LM-Modell tauchen die Preise zwar mit M/p zur Bestimmung der realen Geldmenge auf, sie aber werden als konstant angenommen.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folgenden wird diese extreme Annahme fallengelassen und wir gehen von teilweise flexiblen Preisen aus, aber insbesondere im Arbeitsmarkt gilt die Annahme einer gewissen Marktmacht der Unternehmen und teilweise rigiden Löhnen, so dass die Unternehmen ihre Preise mit einem gewissen Aufschlag auf die Grenzkosten kalkulieren können.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Aus diesen Annahmen werden dann die</a:t>
            </a:r>
          </a:p>
          <a:p>
            <a:pPr marL="342900" indent="-342900">
              <a:buFont typeface="Arial" panose="020B0604020202020204" pitchFamily="34" charset="0"/>
              <a:buChar char="•"/>
            </a:pPr>
            <a:endParaRPr lang="de-DE" sz="1996" dirty="0"/>
          </a:p>
          <a:p>
            <a:pPr marL="800100" lvl="1" indent="-342900">
              <a:buFont typeface="Arial" panose="020B0604020202020204" pitchFamily="34" charset="0"/>
              <a:buChar char="•"/>
            </a:pPr>
            <a:r>
              <a:rPr lang="de-DE" sz="1996" b="1" dirty="0"/>
              <a:t>Aggregierte Angebotskurve: AS</a:t>
            </a:r>
          </a:p>
          <a:p>
            <a:pPr marL="800100" lvl="1" indent="-342900">
              <a:buFont typeface="Arial" panose="020B0604020202020204" pitchFamily="34" charset="0"/>
              <a:buChar char="•"/>
            </a:pPr>
            <a:r>
              <a:rPr lang="de-DE" sz="1996" b="1" dirty="0"/>
              <a:t>Aggregierte Nachfragekurve: AD</a:t>
            </a:r>
          </a:p>
          <a:p>
            <a:pPr marL="342900" indent="-342900">
              <a:buFont typeface="Arial" panose="020B0604020202020204" pitchFamily="34" charset="0"/>
              <a:buChar char="•"/>
            </a:pPr>
            <a:endParaRPr lang="de-DE" sz="1996" dirty="0"/>
          </a:p>
          <a:p>
            <a:r>
              <a:rPr lang="de-DE" sz="1996" dirty="0"/>
              <a:t>       abgeleitet</a:t>
            </a:r>
          </a:p>
        </p:txBody>
      </p:sp>
      <p:sp>
        <p:nvSpPr>
          <p:cNvPr id="8" name="Rechteck 7">
            <a:extLst>
              <a:ext uri="{FF2B5EF4-FFF2-40B4-BE49-F238E27FC236}">
                <a16:creationId xmlns:a16="http://schemas.microsoft.com/office/drawing/2014/main" id="{FDA86EE1-274E-4A58-B793-F5C30138921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07411632"/>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696686" y="151653"/>
                <a:ext cx="10609943" cy="465065"/>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 – Allgemeine Erklärungsansätze</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696686" y="151653"/>
                <a:ext cx="10609943" cy="465065"/>
              </a:xfrm>
              <a:prstGeom prst="rect">
                <a:avLst/>
              </a:prstGeom>
              <a:blipFill>
                <a:blip r:embed="rId3"/>
                <a:stretch>
                  <a:fillRect l="-862"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217850" y="1136465"/>
            <a:ext cx="11799977" cy="4756336"/>
          </a:xfrm>
          <a:prstGeom prst="rect">
            <a:avLst/>
          </a:prstGeom>
          <a:noFill/>
          <a:ln>
            <a:noFill/>
          </a:ln>
        </p:spPr>
        <p:txBody>
          <a:bodyPr vert="horz" wrap="square" lIns="81646" tIns="40823" rIns="81646" bIns="40823" anchorCtr="0" compatLnSpc="0">
            <a:noAutofit/>
          </a:bodyPr>
          <a:lstStyle/>
          <a:p>
            <a:r>
              <a:rPr lang="de-DE" sz="2800" dirty="0"/>
              <a:t>Im Allgemeinen legt man drei Erklärungsansätze für die im Preisniveau steigende AS-Kurve zugrunde:</a:t>
            </a:r>
          </a:p>
          <a:p>
            <a:endParaRPr lang="de-DE" sz="2800" dirty="0"/>
          </a:p>
          <a:p>
            <a:pPr marL="342900" indent="-342900">
              <a:buFont typeface="Arial" panose="020B0604020202020204" pitchFamily="34" charset="0"/>
              <a:buChar char="•"/>
            </a:pPr>
            <a:r>
              <a:rPr lang="de-DE" sz="2800" dirty="0" err="1"/>
              <a:t>Keynessche</a:t>
            </a:r>
            <a:r>
              <a:rPr lang="de-DE" sz="2800" dirty="0"/>
              <a:t> Theorie der starren Löhne: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err="1"/>
              <a:t>Neukeynesianische</a:t>
            </a:r>
            <a:r>
              <a:rPr lang="de-DE" sz="2800" dirty="0"/>
              <a:t> Theorie starrer Preise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a:t>Neuklassische Theorie der Wahrnehmungsstörungen</a:t>
            </a:r>
          </a:p>
          <a:p>
            <a:endParaRPr lang="de-DE" sz="1996"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1E6BB328-51EC-4E9D-A5EA-C3D5F737335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2578609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96407A63-EB4B-4B2B-842F-B0AAB4D0AAA5}"/>
              </a:ext>
            </a:extLst>
          </p:cNvPr>
          <p:cNvSpPr txBox="1"/>
          <p:nvPr/>
        </p:nvSpPr>
        <p:spPr>
          <a:xfrm>
            <a:off x="1784789" y="41477"/>
            <a:ext cx="6671155" cy="112112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Keynes´sche</a:t>
            </a:r>
            <a:r>
              <a:rPr lang="de-DE" sz="3266" dirty="0">
                <a:latin typeface="Times New Roman" pitchFamily="18"/>
                <a:ea typeface="Droid Sans Fallback" pitchFamily="2"/>
                <a:cs typeface="Lohit Hindi" pitchFamily="2"/>
              </a:rPr>
              <a:t> Theorie der starrer Löhne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42800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Unternehmen wird das Ziel der Gewinnmaximierung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wichtiger Inputfaktor für die Produktion ist Arbeit und damit die Lohnsumme ein wesentlicher Bestandteil Kosten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Sind die Löhne kurzfristig konstant steigt bei höheren </a:t>
            </a:r>
            <a:r>
              <a:rPr lang="de-DE" sz="2400" dirty="0" err="1"/>
              <a:t>Outputpreisen</a:t>
            </a:r>
            <a:r>
              <a:rPr lang="de-DE" sz="2400" dirty="0"/>
              <a:t> der Profit pro </a:t>
            </a:r>
            <a:r>
              <a:rPr lang="de-DE" sz="2400" dirty="0" err="1"/>
              <a:t>Outputeinheit</a:t>
            </a:r>
            <a:r>
              <a:rPr lang="de-DE" sz="2400" dirty="0"/>
              <a:t> (Grenzertrag)</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Unternehmen hat damit bei steigenden Preisen einen Anreiz seine Produktion auszuweiten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höheres gesamtwirtschaftliches Angebot bei gestiegenen Preisen</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BA8A11D9-3181-4967-87F1-E867836246E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1021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F55C9D7E-3337-4EEF-9F41-3B5BB54CD1E1}"/>
              </a:ext>
            </a:extLst>
          </p:cNvPr>
          <p:cNvSpPr txBox="1"/>
          <p:nvPr/>
        </p:nvSpPr>
        <p:spPr>
          <a:xfrm>
            <a:off x="1784789" y="41477"/>
            <a:ext cx="7099798" cy="104565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Neukeynesianische</a:t>
            </a:r>
            <a:r>
              <a:rPr lang="de-DE" sz="3266" dirty="0">
                <a:latin typeface="Times New Roman" pitchFamily="18"/>
                <a:ea typeface="Droid Sans Fallback" pitchFamily="2"/>
                <a:cs typeface="Lohit Hindi" pitchFamily="2"/>
              </a:rPr>
              <a:t> Theorie starrer Preise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33311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Neben den Löhnen wird auch bei anderen Waren- und Dienstleistungen eine langsame Preisanpassung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werden manche Unternehmen die Anpassungskosten durch Preissenkungen ihrer eigenen Produkte scheuen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Unternehmen, die ihre Preise nicht anpassen, werden Umsatzeinbußen erfahren, die auf Absatzrückgänge zurückzuführen sind.</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niedrigeres gesamtwirtschaftliches Angebot bei niedrigeren Preisen.  </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D5CF066A-B421-481B-BEB8-EB874DC48D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777817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517CA62-5B8D-40F8-B86C-F716B04BCD32}"/>
              </a:ext>
            </a:extLst>
          </p:cNvPr>
          <p:cNvSpPr txBox="1"/>
          <p:nvPr/>
        </p:nvSpPr>
        <p:spPr>
          <a:xfrm>
            <a:off x="1654155" y="41477"/>
            <a:ext cx="7743628" cy="497172"/>
          </a:xfrm>
          <a:prstGeom prst="rect">
            <a:avLst/>
          </a:prstGeom>
          <a:noFill/>
          <a:ln>
            <a:noFill/>
          </a:ln>
        </p:spPr>
        <p:txBody>
          <a:bodyPr vert="horz" wrap="none" lIns="81646" tIns="40823" rIns="81646" bIns="40823" anchorCtr="0" compatLnSpc="0">
            <a:spAutoFit/>
          </a:bodyPr>
          <a:lstStyle/>
          <a:p>
            <a:pPr hangingPunct="0"/>
            <a:r>
              <a:rPr lang="de-DE" sz="2812" dirty="0">
                <a:latin typeface="Times New Roman" pitchFamily="18"/>
                <a:ea typeface="Droid Sans Fallback" pitchFamily="2"/>
                <a:cs typeface="Lohit Hindi" pitchFamily="2"/>
              </a:rPr>
              <a:t>Neuklassische Theorie der Wahrnehmungsstörungen</a:t>
            </a:r>
          </a:p>
        </p:txBody>
      </p:sp>
      <p:sp>
        <p:nvSpPr>
          <p:cNvPr id="5" name="Textfeld 4"/>
          <p:cNvSpPr txBox="1"/>
          <p:nvPr/>
        </p:nvSpPr>
        <p:spPr>
          <a:xfrm>
            <a:off x="154058" y="681546"/>
            <a:ext cx="8377467" cy="6020404"/>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Wirtschaftssubjekte können nicht zwischen einer Änderung des gesamtwirtschaftlichen Preisniveaus und den eigenen relativen Preise unterscheiden.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so können Produzenten irrtümlich der Ansicht sein, dass die eigenen </a:t>
            </a:r>
            <a:r>
              <a:rPr lang="de-DE" sz="2400" dirty="0" err="1"/>
              <a:t>Outputpreise</a:t>
            </a:r>
            <a:r>
              <a:rPr lang="de-DE" sz="2400" dirty="0"/>
              <a:t> relativ zu anderen Preisen fallen, und reagieren deswegen mit Produktionsrückgängen.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Genauso können Arbeitnehmer irrtümlich bei eigenen Nominallohnrückgängen von Reallohnrückgängen ausgehen und mit einer Reduktion des Arbeitseinsatzes reagieren.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insgesamt ein niedrigeres gesamtwirtschaftliches Angebot bei niedrigeren Preisen.  </a:t>
            </a:r>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A912A3ED-ABB1-40E8-89FB-3572F31B644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732470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3094009" y="152262"/>
                <a:ext cx="6406550" cy="463846"/>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3094009" y="152262"/>
                <a:ext cx="6406550" cy="463846"/>
              </a:xfrm>
              <a:prstGeom prst="rect">
                <a:avLst/>
              </a:prstGeom>
              <a:blipFill>
                <a:blip r:embed="rId3"/>
                <a:stretch>
                  <a:fillRect l="-1524"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19858" y="5672178"/>
            <a:ext cx="8589304" cy="707365"/>
          </a:xfrm>
          <a:prstGeom prst="rect">
            <a:avLst/>
          </a:prstGeom>
          <a:noFill/>
          <a:ln>
            <a:noFill/>
          </a:ln>
        </p:spPr>
        <p:txBody>
          <a:bodyPr vert="horz" wrap="square" lIns="81646" tIns="40823" rIns="81646" bIns="40823" anchorCtr="0" compatLnSpc="0">
            <a:noAutofit/>
          </a:bodyPr>
          <a:lstStyle/>
          <a:p>
            <a:r>
              <a:rPr lang="de-DE" sz="1996" dirty="0"/>
              <a:t>Bei gegebenen Preiserwartungen steigt das Preisniveau bei steigender Produktion</a:t>
            </a:r>
            <a:endParaRPr lang="de-DE" sz="2000" dirty="0"/>
          </a:p>
          <a:p>
            <a:endParaRPr lang="de-DE" sz="1996" dirty="0"/>
          </a:p>
          <a:p>
            <a:endParaRPr lang="de-DE" sz="1996" dirty="0"/>
          </a:p>
          <a:p>
            <a:pPr marL="342900" indent="-342900">
              <a:buFont typeface="Arial" panose="020B0604020202020204" pitchFamily="34" charset="0"/>
              <a:buChar char="•"/>
            </a:pPr>
            <a:endParaRPr lang="de-DE" sz="1996" dirty="0"/>
          </a:p>
        </p:txBody>
      </p:sp>
      <p:cxnSp>
        <p:nvCxnSpPr>
          <p:cNvPr id="9" name="Straight Arrow Connector 6"/>
          <p:cNvCxnSpPr/>
          <p:nvPr/>
        </p:nvCxnSpPr>
        <p:spPr>
          <a:xfrm flipV="1">
            <a:off x="1739241"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7"/>
          <p:cNvCxnSpPr/>
          <p:nvPr/>
        </p:nvCxnSpPr>
        <p:spPr>
          <a:xfrm>
            <a:off x="1739242"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1347087" y="1077323"/>
            <a:ext cx="295274" cy="343620"/>
          </a:xfrm>
          <a:prstGeom prst="rect">
            <a:avLst/>
          </a:prstGeom>
          <a:noFill/>
        </p:spPr>
        <p:txBody>
          <a:bodyPr wrap="none" rtlCol="0">
            <a:spAutoFit/>
          </a:bodyPr>
          <a:lstStyle/>
          <a:p>
            <a:r>
              <a:rPr lang="de-DE" sz="1633" dirty="0"/>
              <a:t>p</a:t>
            </a:r>
          </a:p>
        </p:txBody>
      </p:sp>
      <p:sp>
        <p:nvSpPr>
          <p:cNvPr id="12" name="Textfeld 11"/>
          <p:cNvSpPr txBox="1"/>
          <p:nvPr/>
        </p:nvSpPr>
        <p:spPr>
          <a:xfrm>
            <a:off x="7087815" y="4727057"/>
            <a:ext cx="287258" cy="343620"/>
          </a:xfrm>
          <a:prstGeom prst="rect">
            <a:avLst/>
          </a:prstGeom>
          <a:noFill/>
        </p:spPr>
        <p:txBody>
          <a:bodyPr wrap="none" rtlCol="0">
            <a:spAutoFit/>
          </a:bodyPr>
          <a:lstStyle/>
          <a:p>
            <a:r>
              <a:rPr lang="de-DE" sz="1633" dirty="0"/>
              <a:t>Y</a:t>
            </a:r>
          </a:p>
        </p:txBody>
      </p:sp>
      <p:sp>
        <p:nvSpPr>
          <p:cNvPr id="3" name="Freihandform 2"/>
          <p:cNvSpPr/>
          <p:nvPr/>
        </p:nvSpPr>
        <p:spPr>
          <a:xfrm>
            <a:off x="1892065" y="1453123"/>
            <a:ext cx="3751942" cy="2569029"/>
          </a:xfrm>
          <a:custGeom>
            <a:avLst/>
            <a:gdLst>
              <a:gd name="connsiteX0" fmla="*/ 0 w 3751942"/>
              <a:gd name="connsiteY0" fmla="*/ 2569029 h 2569029"/>
              <a:gd name="connsiteX1" fmla="*/ 1886857 w 3751942"/>
              <a:gd name="connsiteY1" fmla="*/ 1843315 h 2569029"/>
              <a:gd name="connsiteX2" fmla="*/ 3751942 w 3751942"/>
              <a:gd name="connsiteY2" fmla="*/ 0 h 2569029"/>
            </a:gdLst>
            <a:ahLst/>
            <a:cxnLst>
              <a:cxn ang="0">
                <a:pos x="connsiteX0" y="connsiteY0"/>
              </a:cxn>
              <a:cxn ang="0">
                <a:pos x="connsiteX1" y="connsiteY1"/>
              </a:cxn>
              <a:cxn ang="0">
                <a:pos x="connsiteX2" y="connsiteY2"/>
              </a:cxn>
            </a:cxnLst>
            <a:rect l="l" t="t" r="r" b="b"/>
            <a:pathLst>
              <a:path w="3751942" h="2569029">
                <a:moveTo>
                  <a:pt x="0" y="2569029"/>
                </a:moveTo>
                <a:cubicBezTo>
                  <a:pt x="630766" y="2420258"/>
                  <a:pt x="1261533" y="2271487"/>
                  <a:pt x="1886857" y="1843315"/>
                </a:cubicBezTo>
                <a:cubicBezTo>
                  <a:pt x="2512181" y="1415143"/>
                  <a:pt x="3132061" y="707571"/>
                  <a:pt x="375194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7" name="Rechteck 6"/>
              <p:cNvSpPr/>
              <p:nvPr/>
            </p:nvSpPr>
            <p:spPr>
              <a:xfrm>
                <a:off x="5796830" y="1075572"/>
                <a:ext cx="497764" cy="3702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de-DE" i="1">
                              <a:latin typeface="Cambria Math" panose="02040503050406030204" pitchFamily="18" charset="0"/>
                            </a:rPr>
                          </m:ctrlPr>
                        </m:sSupPr>
                        <m:e>
                          <m:r>
                            <a:rPr lang="de-DE" i="1">
                              <a:latin typeface="Cambria Math" panose="02040503050406030204" pitchFamily="18" charset="0"/>
                            </a:rPr>
                            <m:t>𝑌</m:t>
                          </m:r>
                        </m:e>
                        <m:sup>
                          <m:r>
                            <a:rPr lang="de-DE" i="1">
                              <a:latin typeface="Cambria Math" panose="02040503050406030204" pitchFamily="18" charset="0"/>
                            </a:rPr>
                            <m:t>𝑆</m:t>
                          </m:r>
                        </m:sup>
                      </m:sSup>
                    </m:oMath>
                  </m:oMathPara>
                </a14:m>
                <a:endParaRPr lang="de-DE" dirty="0"/>
              </a:p>
            </p:txBody>
          </p:sp>
        </mc:Choice>
        <mc:Fallback xmlns="">
          <p:sp>
            <p:nvSpPr>
              <p:cNvPr id="7" name="Rechteck 6"/>
              <p:cNvSpPr>
                <a:spLocks noRot="1" noChangeAspect="1" noMove="1" noResize="1" noEditPoints="1" noAdjustHandles="1" noChangeArrowheads="1" noChangeShapeType="1" noTextEdit="1"/>
              </p:cNvSpPr>
              <p:nvPr/>
            </p:nvSpPr>
            <p:spPr>
              <a:xfrm>
                <a:off x="5796830" y="1075572"/>
                <a:ext cx="497764" cy="370230"/>
              </a:xfrm>
              <a:prstGeom prst="rect">
                <a:avLst/>
              </a:prstGeom>
              <a:blipFill>
                <a:blip r:embed="rId4"/>
                <a:stretch>
                  <a:fillRect/>
                </a:stretch>
              </a:blipFill>
            </p:spPr>
            <p:txBody>
              <a:bodyPr/>
              <a:lstStyle/>
              <a:p>
                <a:r>
                  <a:rPr lang="de-DE">
                    <a:noFill/>
                  </a:rPr>
                  <a:t> </a:t>
                </a:r>
              </a:p>
            </p:txBody>
          </p:sp>
        </mc:Fallback>
      </mc:AlternateContent>
      <p:sp>
        <p:nvSpPr>
          <p:cNvPr id="2" name="Rechteck 1"/>
          <p:cNvSpPr/>
          <p:nvPr/>
        </p:nvSpPr>
        <p:spPr>
          <a:xfrm>
            <a:off x="5391108" y="1077323"/>
            <a:ext cx="582211" cy="369332"/>
          </a:xfrm>
          <a:prstGeom prst="rect">
            <a:avLst/>
          </a:prstGeom>
        </p:spPr>
        <p:txBody>
          <a:bodyPr wrap="none">
            <a:spAutoFit/>
          </a:bodyPr>
          <a:lstStyle/>
          <a:p>
            <a:r>
              <a:rPr lang="de-DE" b="1" dirty="0">
                <a:solidFill>
                  <a:srgbClr val="000000"/>
                </a:solidFill>
                <a:latin typeface="Sparkasse Rg" pitchFamily="34" charset="0"/>
              </a:rPr>
              <a:t>AS:</a:t>
            </a:r>
            <a:endParaRPr lang="de-DE" dirty="0"/>
          </a:p>
        </p:txBody>
      </p:sp>
      <p:sp>
        <p:nvSpPr>
          <p:cNvPr id="13" name="Rechteck 12">
            <a:extLst>
              <a:ext uri="{FF2B5EF4-FFF2-40B4-BE49-F238E27FC236}">
                <a16:creationId xmlns:a16="http://schemas.microsoft.com/office/drawing/2014/main" id="{5D864021-4026-4708-A518-B8B556D2C0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7057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3984172" y="0"/>
            <a:ext cx="42672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Die Aggregierte Nachfrage</a:t>
            </a:r>
          </a:p>
        </p:txBody>
      </p:sp>
      <mc:AlternateContent xmlns:mc="http://schemas.openxmlformats.org/markup-compatibility/2006" xmlns:a14="http://schemas.microsoft.com/office/drawing/2010/main">
        <mc:Choice Requires="a14">
          <p:sp>
            <p:nvSpPr>
              <p:cNvPr id="6" name="Textfeld 5"/>
              <p:cNvSpPr txBox="1"/>
              <p:nvPr/>
            </p:nvSpPr>
            <p:spPr>
              <a:xfrm>
                <a:off x="253557" y="425518"/>
                <a:ext cx="11582400" cy="5934217"/>
              </a:xfrm>
              <a:prstGeom prst="rect">
                <a:avLst/>
              </a:prstGeom>
              <a:noFill/>
              <a:ln>
                <a:noFill/>
              </a:ln>
            </p:spPr>
            <p:txBody>
              <a:bodyPr vert="horz" wrap="square" lIns="81646" tIns="40823" rIns="81646" bIns="40823" anchorCtr="0" compatLnSpc="0">
                <a:noAutofit/>
              </a:bodyPr>
              <a:lstStyle/>
              <a:p>
                <a:r>
                  <a:rPr lang="de-DE" sz="1996" dirty="0"/>
                  <a:t>Die aggregierte Nachfrage leitet sich aus den Gleichgewichtsbedingungen für Güter-, Geldmärkte aus dem      IS-LM-Modell ab:</a:t>
                </a:r>
              </a:p>
              <a:p>
                <a:endParaRPr lang="de-DE" sz="1996" dirty="0"/>
              </a:p>
              <a:p>
                <a:r>
                  <a:rPr lang="de-DE" sz="2000" dirty="0">
                    <a:solidFill>
                      <a:srgbClr val="000000"/>
                    </a:solidFill>
                  </a:rPr>
                  <a:t>Y=Y</a:t>
                </a:r>
                <a:r>
                  <a:rPr lang="de-DE" sz="2000" baseline="30000" dirty="0">
                    <a:solidFill>
                      <a:srgbClr val="000000"/>
                    </a:solidFill>
                  </a:rPr>
                  <a:t>D</a:t>
                </a:r>
                <a:r>
                  <a:rPr lang="de-DE" sz="2000" dirty="0">
                    <a:solidFill>
                      <a:srgbClr val="000000"/>
                    </a:solidFill>
                  </a:rPr>
                  <a:t>=C</a:t>
                </a:r>
                <a:r>
                  <a:rPr lang="de-DE" sz="2000" baseline="-25000" dirty="0">
                    <a:solidFill>
                      <a:srgbClr val="000000"/>
                    </a:solidFill>
                  </a:rPr>
                  <a:t>0</a:t>
                </a:r>
                <a:r>
                  <a:rPr lang="de-DE" sz="2000" dirty="0">
                    <a:solidFill>
                      <a:srgbClr val="000000"/>
                    </a:solidFill>
                  </a:rPr>
                  <a:t>+c</a:t>
                </a:r>
                <a:r>
                  <a:rPr lang="de-DE" sz="2000" baseline="-25000" dirty="0">
                    <a:solidFill>
                      <a:srgbClr val="000000"/>
                    </a:solidFill>
                  </a:rPr>
                  <a:t>y</a:t>
                </a:r>
                <a:r>
                  <a:rPr lang="de-DE" sz="2000" dirty="0">
                    <a:solidFill>
                      <a:srgbClr val="000000"/>
                    </a:solidFill>
                  </a:rPr>
                  <a:t>Y+</a:t>
                </a:r>
                <a:r>
                  <a:rPr lang="pt-BR" sz="2000" dirty="0"/>
                  <a:t> I</a:t>
                </a:r>
                <a:r>
                  <a:rPr lang="pt-BR" sz="2000" baseline="-25000" dirty="0"/>
                  <a:t>0</a:t>
                </a:r>
                <a:r>
                  <a:rPr lang="pt-BR" sz="2000" dirty="0"/>
                  <a:t>+i</a:t>
                </a:r>
                <a:r>
                  <a:rPr lang="pt-BR" sz="2000" baseline="-25000" dirty="0"/>
                  <a:t>i</a:t>
                </a:r>
                <a:r>
                  <a:rPr lang="pt-BR" sz="2000" dirty="0"/>
                  <a:t>∙i </a:t>
                </a:r>
                <a:r>
                  <a:rPr lang="de-DE" sz="2000" dirty="0">
                    <a:solidFill>
                      <a:srgbClr val="000000"/>
                    </a:solidFill>
                  </a:rPr>
                  <a:t>+G	(</a:t>
                </a:r>
                <a:r>
                  <a:rPr lang="pt-BR" sz="2000" dirty="0"/>
                  <a:t>i</a:t>
                </a:r>
                <a:r>
                  <a:rPr lang="pt-BR" sz="2000" baseline="-25000" dirty="0"/>
                  <a:t>i</a:t>
                </a:r>
                <a:r>
                  <a:rPr lang="pt-BR" sz="2000" dirty="0"/>
                  <a:t>&lt;0</a:t>
                </a:r>
                <a:r>
                  <a:rPr lang="de-DE" sz="2000" dirty="0">
                    <a:solidFill>
                      <a:srgbClr val="000000"/>
                    </a:solidFill>
                  </a:rPr>
                  <a:t>) Gütermarkt</a:t>
                </a:r>
              </a:p>
              <a:p>
                <a:endParaRPr lang="de-DE" sz="2000" dirty="0">
                  <a:solidFill>
                    <a:srgbClr val="000000"/>
                  </a:solidFill>
                </a:endParaRPr>
              </a:p>
              <a:p>
                <a14:m>
                  <m:oMath xmlns:m="http://schemas.openxmlformats.org/officeDocument/2006/math">
                    <m:r>
                      <a:rPr lang="de-DE" sz="2000" b="0" i="1" kern="0" smtClean="0">
                        <a:solidFill>
                          <a:sysClr val="windowText" lastClr="000000"/>
                        </a:solidFill>
                        <a:latin typeface="Cambria Math" panose="02040503050406030204" pitchFamily="18" charset="0"/>
                      </a:rPr>
                      <m:t>𝑚</m:t>
                    </m:r>
                    <m:r>
                      <a:rPr lang="de-DE" sz="2000" b="0" i="1" kern="0" smtClean="0">
                        <a:solidFill>
                          <a:sysClr val="windowText" lastClr="000000"/>
                        </a:solidFill>
                        <a:latin typeface="Cambria Math" panose="02040503050406030204" pitchFamily="18" charset="0"/>
                      </a:rPr>
                      <m:t>=</m:t>
                    </m:r>
                    <m:f>
                      <m:fPr>
                        <m:ctrlPr>
                          <a:rPr lang="en-US" sz="2000" i="1" kern="0">
                            <a:solidFill>
                              <a:sysClr val="windowText" lastClr="000000"/>
                            </a:solidFill>
                            <a:latin typeface="Cambria Math" panose="02040503050406030204" pitchFamily="18" charset="0"/>
                          </a:rPr>
                        </m:ctrlPr>
                      </m:fPr>
                      <m:num>
                        <m:r>
                          <a:rPr lang="de-DE" sz="2000" i="1" kern="0">
                            <a:solidFill>
                              <a:sysClr val="windowText" lastClr="000000"/>
                            </a:solidFill>
                            <a:latin typeface="Cambria Math" panose="02040503050406030204" pitchFamily="18" charset="0"/>
                          </a:rPr>
                          <m:t>𝑀</m:t>
                        </m:r>
                      </m:num>
                      <m:den>
                        <m:r>
                          <a:rPr lang="de-DE" sz="2000" i="1" kern="0">
                            <a:solidFill>
                              <a:sysClr val="windowText" lastClr="000000"/>
                            </a:solidFill>
                            <a:latin typeface="Cambria Math" panose="02040503050406030204" pitchFamily="18" charset="0"/>
                          </a:rPr>
                          <m:t>𝑝</m:t>
                        </m:r>
                      </m:den>
                    </m:f>
                  </m:oMath>
                </a14:m>
                <a:r>
                  <a:rPr lang="de-DE" sz="2000" dirty="0">
                    <a:latin typeface="Times New Roman" panose="02020603050405020304" pitchFamily="18" charset="0"/>
                    <a:cs typeface="Times New Roman" panose="02020603050405020304" pitchFamily="18" charset="0"/>
                  </a:rPr>
                  <a:t>=L(Y,i)=</a:t>
                </a:r>
                <a:r>
                  <a:rPr lang="de-DE" sz="2000" dirty="0" err="1">
                    <a:latin typeface="Times New Roman" panose="02020603050405020304" pitchFamily="18" charset="0"/>
                    <a:cs typeface="Times New Roman" panose="02020603050405020304" pitchFamily="18" charset="0"/>
                  </a:rPr>
                  <a:t>l</a:t>
                </a:r>
                <a:r>
                  <a:rPr lang="de-DE" sz="2000" baseline="-25000" dirty="0" err="1">
                    <a:latin typeface="Times New Roman" panose="02020603050405020304" pitchFamily="18" charset="0"/>
                    <a:cs typeface="Times New Roman" panose="02020603050405020304" pitchFamily="18" charset="0"/>
                  </a:rPr>
                  <a:t>y</a:t>
                </a:r>
                <a:r>
                  <a:rPr lang="de-DE" sz="2000" dirty="0" err="1">
                    <a:latin typeface="Times New Roman" panose="02020603050405020304" pitchFamily="18" charset="0"/>
                    <a:cs typeface="Times New Roman" panose="02020603050405020304" pitchFamily="18" charset="0"/>
                  </a:rPr>
                  <a:t>∙Y+l</a:t>
                </a:r>
                <a:r>
                  <a:rPr lang="de-DE" sz="2000" baseline="-25000" dirty="0" err="1">
                    <a:latin typeface="Times New Roman" panose="02020603050405020304" pitchFamily="18" charset="0"/>
                    <a:cs typeface="Times New Roman" panose="02020603050405020304" pitchFamily="18" charset="0"/>
                  </a:rPr>
                  <a:t>i</a:t>
                </a:r>
                <a:r>
                  <a:rPr lang="de-DE" sz="2000" dirty="0" err="1">
                    <a:latin typeface="Times New Roman" panose="02020603050405020304" pitchFamily="18" charset="0"/>
                    <a:cs typeface="Times New Roman" panose="02020603050405020304" pitchFamily="18" charset="0"/>
                  </a:rPr>
                  <a:t>∙i</a:t>
                </a:r>
                <a:r>
                  <a:rPr lang="de-DE" sz="2000" dirty="0">
                    <a:latin typeface="Times New Roman" panose="02020603050405020304" pitchFamily="18" charset="0"/>
                    <a:cs typeface="Times New Roman" panose="02020603050405020304" pitchFamily="18" charset="0"/>
                  </a:rPr>
                  <a:t>	</a:t>
                </a:r>
                <a:r>
                  <a:rPr lang="de-DE" sz="2000" dirty="0">
                    <a:solidFill>
                      <a:srgbClr val="000000"/>
                    </a:solidFill>
                  </a:rPr>
                  <a:t> (l</a:t>
                </a:r>
                <a:r>
                  <a:rPr lang="pt-BR" sz="2000" baseline="-25000" dirty="0"/>
                  <a:t>i</a:t>
                </a:r>
                <a:r>
                  <a:rPr lang="pt-BR" sz="2000" dirty="0"/>
                  <a:t>&lt;0</a:t>
                </a:r>
                <a:r>
                  <a:rPr lang="de-DE" sz="2000" dirty="0">
                    <a:solidFill>
                      <a:srgbClr val="000000"/>
                    </a:solidFill>
                  </a:rPr>
                  <a:t>) </a:t>
                </a:r>
                <a:r>
                  <a:rPr lang="de-DE" sz="2000" dirty="0">
                    <a:latin typeface="Times New Roman" panose="02020603050405020304" pitchFamily="18" charset="0"/>
                    <a:cs typeface="Times New Roman" panose="02020603050405020304" pitchFamily="18" charset="0"/>
                  </a:rPr>
                  <a:t>Geldmarkt</a:t>
                </a:r>
                <a:endParaRPr lang="de-DE" sz="2000" dirty="0"/>
              </a:p>
              <a:p>
                <a:endParaRPr lang="de-DE" sz="1996" dirty="0"/>
              </a:p>
              <a:p>
                <a:endParaRPr lang="de-DE" sz="1996" dirty="0"/>
              </a:p>
              <a:p>
                <a:r>
                  <a:rPr lang="de-DE" sz="1996" dirty="0"/>
                  <a:t>Jetzt kann sich aber das Preisniveau p ändern. Steigt das Preisniveau p, so sinkt die reale Geldmenge m, damit verschiebt sich die LM-Kurve nach links und der Schnittpunkt zwischen IS-LM (das simultane Gleichgewicht auf Güter- und Geldmarkt) wandert nach links, d.h. das Einkommen Y sinkt. Damit ergibt sich eine im Preis p sinkende aggregierte Nachfrage:</a:t>
                </a:r>
              </a:p>
              <a:p>
                <a:endParaRPr lang="de-DE" sz="1996" dirty="0"/>
              </a:p>
              <a:p>
                <a:endParaRPr lang="de-DE" sz="1996" dirty="0"/>
              </a:p>
              <a:p>
                <a:endParaRPr lang="de-DE" sz="1996" dirty="0"/>
              </a:p>
              <a:p>
                <a:pPr algn="ctr"/>
                <a:r>
                  <a:rPr lang="de-DE" sz="1996" dirty="0"/>
                  <a:t>Aggregierte Nachfrage AD:		 </a:t>
                </a:r>
                <a14:m>
                  <m:oMath xmlns:m="http://schemas.openxmlformats.org/officeDocument/2006/math">
                    <m:sSup>
                      <m:sSupPr>
                        <m:ctrlPr>
                          <a:rPr lang="de-DE" sz="1996" i="1">
                            <a:latin typeface="Cambria Math" panose="02040503050406030204" pitchFamily="18" charset="0"/>
                          </a:rPr>
                        </m:ctrlPr>
                      </m:sSupPr>
                      <m:e>
                        <m:r>
                          <a:rPr lang="de-DE" sz="1996" i="1">
                            <a:latin typeface="Cambria Math" panose="02040503050406030204" pitchFamily="18" charset="0"/>
                          </a:rPr>
                          <m:t>𝑌</m:t>
                        </m:r>
                      </m:e>
                      <m:sup>
                        <m:r>
                          <a:rPr lang="de-DE" sz="1996" b="0" i="1" smtClean="0">
                            <a:latin typeface="Cambria Math" panose="02040503050406030204" pitchFamily="18" charset="0"/>
                          </a:rPr>
                          <m:t>𝐷</m:t>
                        </m:r>
                      </m:sup>
                    </m:sSup>
                    <m:r>
                      <a:rPr lang="de-DE" sz="1996" i="1">
                        <a:latin typeface="Cambria Math" panose="02040503050406030204" pitchFamily="18" charset="0"/>
                      </a:rPr>
                      <m:t>(</m:t>
                    </m:r>
                    <m:limUpp>
                      <m:limUppPr>
                        <m:ctrlPr>
                          <a:rPr lang="de-DE" sz="1996" i="1">
                            <a:latin typeface="Cambria Math" panose="02040503050406030204" pitchFamily="18" charset="0"/>
                          </a:rPr>
                        </m:ctrlPr>
                      </m:limUppPr>
                      <m:e>
                        <m:groupChr>
                          <m:groupChrPr>
                            <m:chr m:val="⏞"/>
                            <m:pos m:val="top"/>
                            <m:vertJc m:val="bot"/>
                            <m:ctrlPr>
                              <a:rPr lang="de-DE" sz="1996" i="1">
                                <a:latin typeface="Cambria Math" panose="02040503050406030204" pitchFamily="18" charset="0"/>
                              </a:rPr>
                            </m:ctrlPr>
                          </m:groupChrPr>
                          <m:e>
                            <m:r>
                              <m:rPr>
                                <m:brk/>
                              </m:rPr>
                              <a:rPr lang="de-DE" sz="1996" i="1">
                                <a:latin typeface="Cambria Math" panose="02040503050406030204" pitchFamily="18" charset="0"/>
                              </a:rPr>
                              <m:t>𝑝</m:t>
                            </m:r>
                          </m:e>
                        </m:groupChr>
                      </m:e>
                      <m:lim>
                        <m:r>
                          <a:rPr lang="de-DE" sz="1996" b="0" i="1" smtClean="0">
                            <a:latin typeface="Cambria Math" panose="02040503050406030204" pitchFamily="18" charset="0"/>
                          </a:rPr>
                          <m:t>−</m:t>
                        </m:r>
                      </m:lim>
                    </m:limUpp>
                    <m:r>
                      <a:rPr lang="de-DE" sz="1996" i="1">
                        <a:latin typeface="Cambria Math" panose="02040503050406030204" pitchFamily="18" charset="0"/>
                      </a:rPr>
                      <m:t>)</m:t>
                    </m:r>
                  </m:oMath>
                </a14:m>
                <a:endParaRPr lang="de-DE" sz="1996" dirty="0"/>
              </a:p>
              <a:p>
                <a:endParaRPr lang="de-DE" sz="1996" dirty="0"/>
              </a:p>
              <a:p>
                <a:r>
                  <a:rPr lang="de-DE" sz="1996" dirty="0"/>
                  <a:t>  </a:t>
                </a:r>
              </a:p>
            </p:txBody>
          </p:sp>
        </mc:Choice>
        <mc:Fallback xmlns="">
          <p:sp>
            <p:nvSpPr>
              <p:cNvPr id="6" name="Textfeld 5"/>
              <p:cNvSpPr txBox="1">
                <a:spLocks noRot="1" noChangeAspect="1" noMove="1" noResize="1" noEditPoints="1" noAdjustHandles="1" noChangeArrowheads="1" noChangeShapeType="1" noTextEdit="1"/>
              </p:cNvSpPr>
              <p:nvPr/>
            </p:nvSpPr>
            <p:spPr>
              <a:xfrm>
                <a:off x="253557" y="425518"/>
                <a:ext cx="11582400" cy="5934217"/>
              </a:xfrm>
              <a:prstGeom prst="rect">
                <a:avLst/>
              </a:prstGeom>
              <a:blipFill>
                <a:blip r:embed="rId3"/>
                <a:stretch>
                  <a:fillRect l="-684" t="-719" r="-316"/>
                </a:stretch>
              </a:blipFill>
              <a:ln>
                <a:noFill/>
              </a:ln>
            </p:spPr>
            <p:txBody>
              <a:bodyPr/>
              <a:lstStyle/>
              <a:p>
                <a:r>
                  <a:rPr lang="de-DE">
                    <a:noFill/>
                  </a:rPr>
                  <a:t> </a:t>
                </a:r>
              </a:p>
            </p:txBody>
          </p:sp>
        </mc:Fallback>
      </mc:AlternateContent>
      <p:sp>
        <p:nvSpPr>
          <p:cNvPr id="7" name="Rechteck 6">
            <a:extLst>
              <a:ext uri="{FF2B5EF4-FFF2-40B4-BE49-F238E27FC236}">
                <a16:creationId xmlns:a16="http://schemas.microsoft.com/office/drawing/2014/main" id="{F6B8333B-9139-41F4-8C88-011F8731EC6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40695080"/>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C5330D84-32C1-4F44-9A8B-9A89EA7EF91D}"/>
              </a:ext>
            </a:extLst>
          </p:cNvPr>
          <p:cNvSpPr txBox="1"/>
          <p:nvPr/>
        </p:nvSpPr>
        <p:spPr>
          <a:xfrm>
            <a:off x="2670160" y="-38483"/>
            <a:ext cx="8418754" cy="495377"/>
          </a:xfrm>
          <a:prstGeom prst="rect">
            <a:avLst/>
          </a:prstGeom>
          <a:noFill/>
          <a:ln>
            <a:noFill/>
          </a:ln>
        </p:spPr>
        <p:txBody>
          <a:bodyPr vert="horz" wrap="square" lIns="81646" tIns="40823" rIns="81646" bIns="40823" anchorCtr="0" compatLnSpc="0">
            <a:spAutoFit/>
          </a:bodyPr>
          <a:lstStyle/>
          <a:p>
            <a:pPr hangingPunct="0"/>
            <a:r>
              <a:rPr lang="de-DE" sz="2800" dirty="0">
                <a:latin typeface="Arial" pitchFamily="18"/>
                <a:ea typeface="Droid Sans Fallback" pitchFamily="2"/>
                <a:cs typeface="Lohit Hindi" pitchFamily="2"/>
              </a:rPr>
              <a:t>Grafische Ableitung der Die AD-Kurve</a:t>
            </a:r>
          </a:p>
        </p:txBody>
      </p:sp>
      <p:sp>
        <p:nvSpPr>
          <p:cNvPr id="4" name="Gerader Verbinder 3">
            <a:extLst>
              <a:ext uri="{FF2B5EF4-FFF2-40B4-BE49-F238E27FC236}">
                <a16:creationId xmlns:a16="http://schemas.microsoft.com/office/drawing/2014/main" id="{A37DF8FA-D6C9-4852-8827-3274186ED60B}"/>
              </a:ext>
            </a:extLst>
          </p:cNvPr>
          <p:cNvSpPr/>
          <p:nvPr/>
        </p:nvSpPr>
        <p:spPr>
          <a:xfrm flipV="1">
            <a:off x="2177018" y="56609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184453E-E158-44AE-A4FF-A9358AE6E596}"/>
              </a:ext>
            </a:extLst>
          </p:cNvPr>
          <p:cNvSpPr/>
          <p:nvPr/>
        </p:nvSpPr>
        <p:spPr>
          <a:xfrm>
            <a:off x="2177018" y="337473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Gerader Verbinder 5">
            <a:extLst>
              <a:ext uri="{FF2B5EF4-FFF2-40B4-BE49-F238E27FC236}">
                <a16:creationId xmlns:a16="http://schemas.microsoft.com/office/drawing/2014/main" id="{BB90546A-69B6-44CE-B5CC-9C930D16D7BA}"/>
              </a:ext>
            </a:extLst>
          </p:cNvPr>
          <p:cNvSpPr/>
          <p:nvPr/>
        </p:nvSpPr>
        <p:spPr>
          <a:xfrm flipV="1">
            <a:off x="2830189" y="1143377"/>
            <a:ext cx="2743318" cy="2024829"/>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 name="Textfeld 6">
            <a:extLst>
              <a:ext uri="{FF2B5EF4-FFF2-40B4-BE49-F238E27FC236}">
                <a16:creationId xmlns:a16="http://schemas.microsoft.com/office/drawing/2014/main" id="{0D5B12B3-FF1E-4388-8A91-057B0096B17E}"/>
              </a:ext>
            </a:extLst>
          </p:cNvPr>
          <p:cNvSpPr txBox="1"/>
          <p:nvPr/>
        </p:nvSpPr>
        <p:spPr>
          <a:xfrm>
            <a:off x="1720125" y="56740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8" name="Textfeld 7">
            <a:extLst>
              <a:ext uri="{FF2B5EF4-FFF2-40B4-BE49-F238E27FC236}">
                <a16:creationId xmlns:a16="http://schemas.microsoft.com/office/drawing/2014/main" id="{4B56C92A-4625-4B13-BA54-FF83CDAE6A47}"/>
              </a:ext>
            </a:extLst>
          </p:cNvPr>
          <p:cNvSpPr txBox="1"/>
          <p:nvPr/>
        </p:nvSpPr>
        <p:spPr>
          <a:xfrm>
            <a:off x="5606818" y="340935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9" name="Textfeld 8">
            <a:extLst>
              <a:ext uri="{FF2B5EF4-FFF2-40B4-BE49-F238E27FC236}">
                <a16:creationId xmlns:a16="http://schemas.microsoft.com/office/drawing/2014/main" id="{9E814E7B-F163-44EA-B867-EE48A8D2EBAD}"/>
              </a:ext>
            </a:extLst>
          </p:cNvPr>
          <p:cNvSpPr txBox="1"/>
          <p:nvPr/>
        </p:nvSpPr>
        <p:spPr>
          <a:xfrm>
            <a:off x="5050970" y="729391"/>
            <a:ext cx="2042067" cy="430295"/>
          </a:xfrm>
          <a:prstGeom prst="rect">
            <a:avLst/>
          </a:prstGeom>
          <a:noFill/>
          <a:ln>
            <a:noFill/>
          </a:ln>
        </p:spPr>
        <p:txBody>
          <a:bodyPr vert="horz" wrap="none" lIns="81646" tIns="40823" rIns="81646" bIns="40823" anchorCtr="0" compatLnSpc="0">
            <a:spAutoFit/>
          </a:bodyPr>
          <a:lstStyle/>
          <a:p>
            <a:pPr hangingPunct="0"/>
            <a:r>
              <a:rPr lang="de-DE" sz="2359" dirty="0">
                <a:latin typeface="Arial" pitchFamily="18"/>
                <a:ea typeface="Droid Sans Fallback" pitchFamily="2"/>
                <a:cs typeface="Lohit Hindi" pitchFamily="2"/>
              </a:rPr>
              <a:t>LM-Kurve (p</a:t>
            </a:r>
            <a:r>
              <a:rPr lang="de-DE" sz="2359" baseline="-33000" dirty="0">
                <a:latin typeface="Arial" pitchFamily="18"/>
                <a:ea typeface="Droid Sans Fallback" pitchFamily="2"/>
                <a:cs typeface="Lohit Hindi" pitchFamily="2"/>
              </a:rPr>
              <a:t>0</a:t>
            </a:r>
            <a:r>
              <a:rPr lang="de-DE" sz="2359" dirty="0">
                <a:latin typeface="Arial" pitchFamily="18"/>
                <a:ea typeface="Droid Sans Fallback" pitchFamily="2"/>
                <a:cs typeface="Lohit Hindi" pitchFamily="2"/>
              </a:rPr>
              <a:t>)</a:t>
            </a:r>
          </a:p>
        </p:txBody>
      </p:sp>
      <p:sp>
        <p:nvSpPr>
          <p:cNvPr id="10" name="Textfeld 9">
            <a:extLst>
              <a:ext uri="{FF2B5EF4-FFF2-40B4-BE49-F238E27FC236}">
                <a16:creationId xmlns:a16="http://schemas.microsoft.com/office/drawing/2014/main" id="{9C4282AC-9DEF-4AEC-A71F-0DE31CE90E77}"/>
              </a:ext>
            </a:extLst>
          </p:cNvPr>
          <p:cNvSpPr txBox="1"/>
          <p:nvPr/>
        </p:nvSpPr>
        <p:spPr>
          <a:xfrm>
            <a:off x="4110919" y="3418927"/>
            <a:ext cx="700033"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1" name="Gerader Verbinder 10">
            <a:extLst>
              <a:ext uri="{FF2B5EF4-FFF2-40B4-BE49-F238E27FC236}">
                <a16:creationId xmlns:a16="http://schemas.microsoft.com/office/drawing/2014/main" id="{419709C2-3210-4DBE-A51B-7C7B0FAD369F}"/>
              </a:ext>
            </a:extLst>
          </p:cNvPr>
          <p:cNvSpPr/>
          <p:nvPr/>
        </p:nvSpPr>
        <p:spPr>
          <a:xfrm>
            <a:off x="2568920" y="128458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Gerader Verbinder 11">
            <a:extLst>
              <a:ext uri="{FF2B5EF4-FFF2-40B4-BE49-F238E27FC236}">
                <a16:creationId xmlns:a16="http://schemas.microsoft.com/office/drawing/2014/main" id="{D5E157E7-6BEC-4229-8E83-CD092094B8F0}"/>
              </a:ext>
            </a:extLst>
          </p:cNvPr>
          <p:cNvSpPr/>
          <p:nvPr/>
        </p:nvSpPr>
        <p:spPr>
          <a:xfrm flipH="1">
            <a:off x="2177018" y="2068391"/>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99873FA4-A6BB-4025-B1A4-2AE3B7F9E4DE}"/>
              </a:ext>
            </a:extLst>
          </p:cNvPr>
          <p:cNvSpPr txBox="1"/>
          <p:nvPr/>
        </p:nvSpPr>
        <p:spPr>
          <a:xfrm>
            <a:off x="1623782" y="1896607"/>
            <a:ext cx="606931"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5" name="Textfeld 14">
            <a:extLst>
              <a:ext uri="{FF2B5EF4-FFF2-40B4-BE49-F238E27FC236}">
                <a16:creationId xmlns:a16="http://schemas.microsoft.com/office/drawing/2014/main" id="{D5D15A0A-D009-4CC5-8C07-6D87AED0060B}"/>
              </a:ext>
            </a:extLst>
          </p:cNvPr>
          <p:cNvSpPr txBox="1"/>
          <p:nvPr/>
        </p:nvSpPr>
        <p:spPr>
          <a:xfrm>
            <a:off x="4985652" y="2525612"/>
            <a:ext cx="1341747"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IS-Kurve</a:t>
            </a:r>
          </a:p>
        </p:txBody>
      </p:sp>
      <p:sp>
        <p:nvSpPr>
          <p:cNvPr id="16" name="Gerader Verbinder 15">
            <a:extLst>
              <a:ext uri="{FF2B5EF4-FFF2-40B4-BE49-F238E27FC236}">
                <a16:creationId xmlns:a16="http://schemas.microsoft.com/office/drawing/2014/main" id="{3C09C1B0-3F97-4F1A-A737-8DD2E7F36EB3}"/>
              </a:ext>
            </a:extLst>
          </p:cNvPr>
          <p:cNvSpPr/>
          <p:nvPr/>
        </p:nvSpPr>
        <p:spPr>
          <a:xfrm flipV="1">
            <a:off x="2177344" y="350569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47E47F69-F89B-49F8-92E4-A970939BA700}"/>
              </a:ext>
            </a:extLst>
          </p:cNvPr>
          <p:cNvSpPr/>
          <p:nvPr/>
        </p:nvSpPr>
        <p:spPr>
          <a:xfrm>
            <a:off x="2177344" y="631432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74947334-A897-4D9F-A1F0-4CF7837E8BC8}"/>
              </a:ext>
            </a:extLst>
          </p:cNvPr>
          <p:cNvSpPr txBox="1"/>
          <p:nvPr/>
        </p:nvSpPr>
        <p:spPr>
          <a:xfrm>
            <a:off x="1720451" y="350700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9" name="Textfeld 18">
            <a:extLst>
              <a:ext uri="{FF2B5EF4-FFF2-40B4-BE49-F238E27FC236}">
                <a16:creationId xmlns:a16="http://schemas.microsoft.com/office/drawing/2014/main" id="{43BD2F51-BEC9-4EDA-B117-E609EA028B99}"/>
              </a:ext>
            </a:extLst>
          </p:cNvPr>
          <p:cNvSpPr txBox="1"/>
          <p:nvPr/>
        </p:nvSpPr>
        <p:spPr>
          <a:xfrm>
            <a:off x="5607145" y="634894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34" name="Gerader Verbinder 33">
            <a:extLst>
              <a:ext uri="{FF2B5EF4-FFF2-40B4-BE49-F238E27FC236}">
                <a16:creationId xmlns:a16="http://schemas.microsoft.com/office/drawing/2014/main" id="{6E087DCA-36A3-4E90-B9A8-8193AE62191E}"/>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6" name="Gerader Verbinder 35">
            <a:extLst>
              <a:ext uri="{FF2B5EF4-FFF2-40B4-BE49-F238E27FC236}">
                <a16:creationId xmlns:a16="http://schemas.microsoft.com/office/drawing/2014/main" id="{F007B80E-2A30-4A87-9A84-B3CABC4FD8D6}"/>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7" name="Rechteck 46">
            <a:extLst>
              <a:ext uri="{FF2B5EF4-FFF2-40B4-BE49-F238E27FC236}">
                <a16:creationId xmlns:a16="http://schemas.microsoft.com/office/drawing/2014/main" id="{B27D54DD-87E9-4A08-9306-EE71AEB558C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8" name="Textfeld 47">
            <a:extLst>
              <a:ext uri="{FF2B5EF4-FFF2-40B4-BE49-F238E27FC236}">
                <a16:creationId xmlns:a16="http://schemas.microsoft.com/office/drawing/2014/main" id="{213548CF-2413-3813-ACCC-961FE8EFEEF9}"/>
              </a:ext>
            </a:extLst>
          </p:cNvPr>
          <p:cNvSpPr txBox="1"/>
          <p:nvPr/>
        </p:nvSpPr>
        <p:spPr>
          <a:xfrm>
            <a:off x="5877016" y="1180779"/>
            <a:ext cx="790640" cy="373285"/>
          </a:xfrm>
          <a:prstGeom prst="rect">
            <a:avLst/>
          </a:prstGeom>
          <a:noFill/>
        </p:spPr>
        <p:txBody>
          <a:bodyPr wrap="square">
            <a:spAutoFit/>
          </a:bodyPr>
          <a:lstStyle/>
          <a:p>
            <a:r>
              <a:rPr lang="de-DE" sz="1800" dirty="0">
                <a:latin typeface="Arial" pitchFamily="18"/>
                <a:ea typeface="Droid Sans Fallback" pitchFamily="2"/>
                <a:cs typeface="Lohit Hindi" pitchFamily="2"/>
              </a:rPr>
              <a:t>p</a:t>
            </a:r>
            <a:r>
              <a:rPr lang="de-DE" baseline="-33000" dirty="0">
                <a:latin typeface="Arial" pitchFamily="18"/>
                <a:ea typeface="Droid Sans Fallback" pitchFamily="2"/>
                <a:cs typeface="Lohit Hindi" pitchFamily="2"/>
              </a:rPr>
              <a:t>1</a:t>
            </a:r>
            <a:r>
              <a:rPr lang="de-DE" sz="1800" dirty="0">
                <a:latin typeface="Arial" pitchFamily="18"/>
                <a:ea typeface="Droid Sans Fallback" pitchFamily="2"/>
                <a:cs typeface="Lohit Hindi" pitchFamily="2"/>
              </a:rPr>
              <a:t>&gt;p</a:t>
            </a:r>
            <a:r>
              <a:rPr lang="de-DE" sz="1800" baseline="-33000" dirty="0">
                <a:latin typeface="Arial" pitchFamily="18"/>
                <a:ea typeface="Droid Sans Fallback" pitchFamily="2"/>
                <a:cs typeface="Lohit Hindi" pitchFamily="2"/>
              </a:rPr>
              <a:t>0</a:t>
            </a:r>
            <a:endParaRPr lang="de-DE" dirty="0"/>
          </a:p>
        </p:txBody>
      </p:sp>
      <p:sp>
        <p:nvSpPr>
          <p:cNvPr id="2" name="Gerader Verbinder 1">
            <a:extLst>
              <a:ext uri="{FF2B5EF4-FFF2-40B4-BE49-F238E27FC236}">
                <a16:creationId xmlns:a16="http://schemas.microsoft.com/office/drawing/2014/main" id="{7EA9D860-7FE1-2734-6E6C-E70FC706C4E6}"/>
              </a:ext>
            </a:extLst>
          </p:cNvPr>
          <p:cNvSpPr/>
          <p:nvPr/>
        </p:nvSpPr>
        <p:spPr>
          <a:xfrm flipV="1">
            <a:off x="4331091" y="2075119"/>
            <a:ext cx="3396" cy="127601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dirty="0">
              <a:latin typeface="Arial" pitchFamily="18"/>
              <a:ea typeface="Droid Sans Fallback" pitchFamily="2"/>
              <a:cs typeface="Lohit Hindi" pitchFamily="2"/>
            </a:endParaRPr>
          </a:p>
        </p:txBody>
      </p:sp>
    </p:spTree>
    <p:extLst>
      <p:ext uri="{BB962C8B-B14F-4D97-AF65-F5344CB8AC3E}">
        <p14:creationId xmlns:p14="http://schemas.microsoft.com/office/powerpoint/2010/main" val="20416683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D995C70-389C-4946-9A69-C8B44D0268D5}"/>
              </a:ext>
            </a:extLst>
          </p:cNvPr>
          <p:cNvSpPr txBox="1"/>
          <p:nvPr/>
        </p:nvSpPr>
        <p:spPr>
          <a:xfrm>
            <a:off x="3777693" y="41166"/>
            <a:ext cx="3656292" cy="564050"/>
          </a:xfrm>
          <a:prstGeom prst="rect">
            <a:avLst/>
          </a:prstGeom>
          <a:noFill/>
          <a:ln>
            <a:noFill/>
          </a:ln>
        </p:spPr>
        <p:txBody>
          <a:bodyPr vert="horz" wrap="none" lIns="81646" tIns="40823" rIns="81646" bIns="40823" anchorCtr="0" compatLnSpc="0">
            <a:spAutoFit/>
          </a:bodyPr>
          <a:lstStyle/>
          <a:p>
            <a:pPr hangingPunct="0"/>
            <a:r>
              <a:rPr lang="de-DE" sz="3266" dirty="0">
                <a:latin typeface="Arial" pitchFamily="18"/>
                <a:ea typeface="Droid Sans Fallback" pitchFamily="2"/>
                <a:cs typeface="Lohit Hindi" pitchFamily="2"/>
              </a:rPr>
              <a:t>Das AS-AD-Modell</a:t>
            </a:r>
          </a:p>
        </p:txBody>
      </p:sp>
      <p:sp>
        <p:nvSpPr>
          <p:cNvPr id="4" name="Gerader Verbinder 3">
            <a:extLst>
              <a:ext uri="{FF2B5EF4-FFF2-40B4-BE49-F238E27FC236}">
                <a16:creationId xmlns:a16="http://schemas.microsoft.com/office/drawing/2014/main" id="{6F7265B8-2DBF-4961-9626-5BC7AA086094}"/>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5AA6BA5-7596-459F-960C-A1C7A476BA49}"/>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9424DEAD-F003-4323-B26B-DB1169DF3F0E}"/>
              </a:ext>
            </a:extLst>
          </p:cNvPr>
          <p:cNvSpPr txBox="1"/>
          <p:nvPr/>
        </p:nvSpPr>
        <p:spPr>
          <a:xfrm>
            <a:off x="3386037" y="949057"/>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F4DCF266-2B56-4DAE-ACE1-9E07DAEFA0D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68A40476-CB54-45DB-8FD7-9595FD6EE111}"/>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CA5B844C-EEB6-4341-AB11-1AF802A3D8FD}"/>
              </a:ext>
            </a:extLst>
          </p:cNvPr>
          <p:cNvSpPr txBox="1"/>
          <p:nvPr/>
        </p:nvSpPr>
        <p:spPr>
          <a:xfrm>
            <a:off x="5435688" y="3757040"/>
            <a:ext cx="385973"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r>
              <a:rPr lang="de-DE" sz="1633" baseline="3300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5BEA1059-A41B-47CE-8DB9-7BC2441291BA}"/>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639BE826-AE6C-477A-B8C1-96B1F62BB91E}"/>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1966056F-C5E8-4BD0-8B1E-B0EAC2D97A25}"/>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D27E93F8-652F-4958-A75E-72EC8405838A}"/>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4621E40A-ABD5-492D-8AF2-17C1F5927953}"/>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98F92621-0331-4FB4-AE09-1DF0B8B6B21D}"/>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03EB2B1B-BBEC-4115-96CA-9A8ED84C0692}"/>
              </a:ext>
            </a:extLst>
          </p:cNvPr>
          <p:cNvSpPr txBox="1"/>
          <p:nvPr/>
        </p:nvSpPr>
        <p:spPr>
          <a:xfrm>
            <a:off x="10633" y="4080255"/>
            <a:ext cx="8678971" cy="2676145"/>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Zusammengenommen ergibt sich auch aus makroökonomischer Sicht, das aus der Mikroökonomie bekannte Preis-Mengen-Diagramm für Angebot und Nachfrage. </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Achtung! Die Ableitung des Preis-Mengen-Zusammenhangs ist dabei nicht mit der mikroökonomischen Ableitung zu verwechseln. Es handelt sich hier um makroökonomische Argumentationen mit aggregierten Größen.</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Insgesamt resultiert das (kurzfristige) gesamtwirtschaftliche Gleichgewicht (p</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,Y</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a:t>
            </a: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p:txBody>
      </p:sp>
      <p:sp>
        <p:nvSpPr>
          <p:cNvPr id="17" name="Rechteck 16">
            <a:extLst>
              <a:ext uri="{FF2B5EF4-FFF2-40B4-BE49-F238E27FC236}">
                <a16:creationId xmlns:a16="http://schemas.microsoft.com/office/drawing/2014/main" id="{7C3108AC-5A58-4FD9-9602-B2CA1ACFB83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309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2" grpId="0"/>
      <p:bldP spid="13" grpId="0" animBg="1"/>
      <p:bldP spid="14" grpId="0"/>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78539C9D-AF53-48F4-9765-F83ACBC04C81}"/>
              </a:ext>
            </a:extLst>
          </p:cNvPr>
          <p:cNvSpPr txBox="1"/>
          <p:nvPr/>
        </p:nvSpPr>
        <p:spPr>
          <a:xfrm>
            <a:off x="1654155" y="41478"/>
            <a:ext cx="7240734" cy="510509"/>
          </a:xfrm>
          <a:prstGeom prst="rect">
            <a:avLst/>
          </a:prstGeom>
          <a:noFill/>
          <a:ln>
            <a:noFill/>
          </a:ln>
        </p:spPr>
        <p:txBody>
          <a:bodyPr vert="horz" wrap="none" lIns="81646" tIns="40823" rIns="81646" bIns="40823" anchorCtr="0" compatLnSpc="0">
            <a:spAutoFit/>
          </a:bodyPr>
          <a:lstStyle/>
          <a:p>
            <a:pPr hangingPunct="0"/>
            <a:r>
              <a:rPr lang="de-DE" sz="2903">
                <a:latin typeface="Arial" pitchFamily="18"/>
                <a:ea typeface="Droid Sans Fallback" pitchFamily="2"/>
                <a:cs typeface="Lohit Hindi" pitchFamily="2"/>
              </a:rPr>
              <a:t>Die kurze und lange Frist im AS-AD-Modell</a:t>
            </a:r>
          </a:p>
        </p:txBody>
      </p:sp>
      <p:sp>
        <p:nvSpPr>
          <p:cNvPr id="4" name="Gerader Verbinder 3">
            <a:extLst>
              <a:ext uri="{FF2B5EF4-FFF2-40B4-BE49-F238E27FC236}">
                <a16:creationId xmlns:a16="http://schemas.microsoft.com/office/drawing/2014/main" id="{E53E85E7-5600-46A8-80AE-F06EDE57DF6C}"/>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07AAE8B7-CBAD-4B8A-8EC4-EA962048F36D}"/>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C9973EEF-EBDC-47D5-953A-61C254CEC891}"/>
              </a:ext>
            </a:extLst>
          </p:cNvPr>
          <p:cNvSpPr txBox="1"/>
          <p:nvPr/>
        </p:nvSpPr>
        <p:spPr>
          <a:xfrm>
            <a:off x="3364265" y="949110"/>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73229ED8-FB6C-43D7-A70E-901FACE6E3B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B7FD4410-D244-4D19-8BBF-913EE1E6A6E8}"/>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991AA492-5C17-401E-BB3E-A8A37220EBE6}"/>
              </a:ext>
            </a:extLst>
          </p:cNvPr>
          <p:cNvSpPr txBox="1"/>
          <p:nvPr/>
        </p:nvSpPr>
        <p:spPr>
          <a:xfrm>
            <a:off x="5272396" y="3757040"/>
            <a:ext cx="747739" cy="347901"/>
          </a:xfrm>
          <a:prstGeom prst="rect">
            <a:avLst/>
          </a:prstGeom>
          <a:noFill/>
          <a:ln>
            <a:noFill/>
          </a:ln>
        </p:spPr>
        <p:txBody>
          <a:bodyPr vert="horz" wrap="none" lIns="81646" tIns="40823" rIns="81646" bIns="40823" anchorCtr="0" compatLnSpc="0">
            <a:spAutoFit/>
          </a:bodyPr>
          <a:lstStyle/>
          <a:p>
            <a:pPr hangingPunct="0"/>
            <a:r>
              <a:rPr lang="de-DE" dirty="0" err="1">
                <a:latin typeface="Times New Roman" pitchFamily="18"/>
                <a:ea typeface="Droid Sans Fallback" pitchFamily="2"/>
                <a:cs typeface="Lohit Hindi" pitchFamily="2"/>
              </a:rPr>
              <a:t>Y</a:t>
            </a:r>
            <a:r>
              <a:rPr lang="de-DE" baseline="-25000" dirty="0" err="1">
                <a:latin typeface="Times New Roman" pitchFamily="18"/>
                <a:ea typeface="Droid Sans Fallback" pitchFamily="2"/>
                <a:cs typeface="Lohit Hindi" pitchFamily="2"/>
              </a:rPr>
              <a:t>n</a:t>
            </a:r>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28E55842-6418-40EE-AA8C-75A119863B0F}"/>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D21DBBD6-9DDA-4994-B300-BF6F423C7509}"/>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30C16DCF-5C22-4050-A4BA-25CBB5EB0A4E}"/>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A8EB90A3-64A9-466E-95A5-124BD780136E}"/>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0529BEB0-9585-4157-A53B-E57FA9B4342E}"/>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EB8333CB-D2BE-4101-B408-11678F9CD5B0}"/>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69E774C5-AAB7-4A6F-91A5-3B2BE321E548}"/>
              </a:ext>
            </a:extLst>
          </p:cNvPr>
          <p:cNvSpPr txBox="1"/>
          <p:nvPr/>
        </p:nvSpPr>
        <p:spPr>
          <a:xfrm>
            <a:off x="24737" y="4109164"/>
            <a:ext cx="8664865" cy="2122527"/>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In der langen Frist werden alle Preise als vollkommen flexibel angenommen und insbesondere gleichen sich die Preiserwartungen den tatsächlichen Preisen an. Damit hängt das langfristige Angebot (natürliches Angebot </a:t>
            </a:r>
            <a:r>
              <a:rPr lang="de-DE" sz="2000" dirty="0" err="1">
                <a:latin typeface="Times New Roman" pitchFamily="18"/>
                <a:ea typeface="Droid Sans Fallback" pitchFamily="2"/>
                <a:cs typeface="Lohit Hindi" pitchFamily="2"/>
              </a:rPr>
              <a:t>Y</a:t>
            </a:r>
            <a:r>
              <a:rPr lang="de-DE" sz="2000" baseline="-25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vornehmlich von der Ausstattung mit </a:t>
            </a:r>
            <a:r>
              <a:rPr lang="de-DE" sz="2000" u="sng" dirty="0">
                <a:latin typeface="Times New Roman" pitchFamily="18"/>
                <a:ea typeface="Droid Sans Fallback" pitchFamily="2"/>
                <a:cs typeface="Lohit Hindi" pitchFamily="2"/>
              </a:rPr>
              <a:t>Produktionsfaktoren und den Rahmenbedingungen der Volkswirtschaft und der Technologie ab und </a:t>
            </a:r>
            <a:r>
              <a:rPr lang="de-DE" sz="2000" dirty="0">
                <a:latin typeface="Times New Roman" pitchFamily="18"/>
                <a:ea typeface="Droid Sans Fallback" pitchFamily="2"/>
                <a:cs typeface="Lohit Hindi" pitchFamily="2"/>
              </a:rPr>
              <a:t>ist damit vollkommen preisunelastisch und damit senkrecht.</a:t>
            </a:r>
          </a:p>
          <a:p>
            <a:pPr hangingPunct="0"/>
            <a:endParaRPr lang="de-DE" sz="2359" dirty="0">
              <a:latin typeface="Times New Roman" pitchFamily="18"/>
              <a:ea typeface="Droid Sans Fallback" pitchFamily="2"/>
              <a:cs typeface="Lohit Hindi" pitchFamily="2"/>
            </a:endParaRPr>
          </a:p>
          <a:p>
            <a:pPr hangingPunct="0"/>
            <a:endParaRPr lang="de-DE" sz="2359" dirty="0">
              <a:latin typeface="Times New Roman" pitchFamily="18"/>
              <a:ea typeface="Droid Sans Fallback" pitchFamily="2"/>
              <a:cs typeface="Lohit Hindi" pitchFamily="2"/>
            </a:endParaRPr>
          </a:p>
          <a:p>
            <a:pPr hangingPunct="0"/>
            <a:endParaRPr lang="de-DE" sz="2903" dirty="0">
              <a:latin typeface="Times New Roman"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B6F4936F-6C29-4BEC-91B8-680FC57DBBDE}"/>
              </a:ext>
            </a:extLst>
          </p:cNvPr>
          <p:cNvSpPr/>
          <p:nvPr/>
        </p:nvSpPr>
        <p:spPr>
          <a:xfrm>
            <a:off x="5605839" y="914439"/>
            <a:ext cx="0" cy="2842601"/>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065F24F1-6623-4CB2-A678-DB77773AFD4E}"/>
              </a:ext>
            </a:extLst>
          </p:cNvPr>
          <p:cNvSpPr txBox="1"/>
          <p:nvPr/>
        </p:nvSpPr>
        <p:spPr>
          <a:xfrm>
            <a:off x="5566322" y="524171"/>
            <a:ext cx="1586173" cy="617462"/>
          </a:xfrm>
          <a:prstGeom prst="rect">
            <a:avLst/>
          </a:prstGeom>
          <a:noFill/>
          <a:ln>
            <a:noFill/>
          </a:ln>
        </p:spPr>
        <p:txBody>
          <a:bodyPr vert="horz" wrap="none" lIns="81646" tIns="40823" rIns="81646" bIns="40823" anchorCtr="0" compatLnSpc="0">
            <a:spAutoFit/>
          </a:bodyPr>
          <a:lstStyle/>
          <a:p>
            <a:pPr hangingPunct="0"/>
            <a:r>
              <a:rPr lang="de-DE" sz="1814">
                <a:latin typeface="Times New Roman" pitchFamily="18"/>
                <a:ea typeface="Droid Sans Fallback" pitchFamily="2"/>
                <a:cs typeface="Lohit Hindi" pitchFamily="2"/>
              </a:rPr>
              <a:t>Langfristige</a:t>
            </a:r>
          </a:p>
          <a:p>
            <a:pPr hangingPunct="0"/>
            <a:r>
              <a:rPr lang="de-DE" sz="1814">
                <a:latin typeface="Times New Roman" pitchFamily="18"/>
                <a:ea typeface="Droid Sans Fallback" pitchFamily="2"/>
                <a:cs typeface="Lohit Hindi" pitchFamily="2"/>
              </a:rPr>
              <a:t>Angebotskurve</a:t>
            </a:r>
          </a:p>
        </p:txBody>
      </p:sp>
      <p:sp>
        <p:nvSpPr>
          <p:cNvPr id="20" name="Textfeld 19">
            <a:extLst>
              <a:ext uri="{FF2B5EF4-FFF2-40B4-BE49-F238E27FC236}">
                <a16:creationId xmlns:a16="http://schemas.microsoft.com/office/drawing/2014/main" id="{9E814E7B-F163-44EA-B867-EE48A8D2EBAD}"/>
              </a:ext>
            </a:extLst>
          </p:cNvPr>
          <p:cNvSpPr txBox="1"/>
          <p:nvPr/>
        </p:nvSpPr>
        <p:spPr>
          <a:xfrm>
            <a:off x="7061936" y="606890"/>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21" name="Rechteck 20">
            <a:extLst>
              <a:ext uri="{FF2B5EF4-FFF2-40B4-BE49-F238E27FC236}">
                <a16:creationId xmlns:a16="http://schemas.microsoft.com/office/drawing/2014/main" id="{10C33F18-26D8-4ED2-995D-D2FD5F63049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206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grpSp>
        <p:nvGrpSpPr>
          <p:cNvPr id="7" name="Group 23"/>
          <p:cNvGrpSpPr/>
          <p:nvPr/>
        </p:nvGrpSpPr>
        <p:grpSpPr>
          <a:xfrm>
            <a:off x="3515452" y="549060"/>
            <a:ext cx="4115434" cy="4180758"/>
            <a:chOff x="1187624" y="908720"/>
            <a:chExt cx="4536504" cy="4608512"/>
          </a:xfrm>
        </p:grpSpPr>
        <p:cxnSp>
          <p:nvCxnSpPr>
            <p:cNvPr id="8" name="Straight Arrow Connector 6"/>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27"/>
          <p:cNvCxnSpPr/>
          <p:nvPr/>
        </p:nvCxnSpPr>
        <p:spPr>
          <a:xfrm flipV="1">
            <a:off x="3515452" y="810358"/>
            <a:ext cx="3984785" cy="2678298"/>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1" name="Right Brace 28"/>
          <p:cNvSpPr/>
          <p:nvPr/>
        </p:nvSpPr>
        <p:spPr>
          <a:xfrm flipH="1">
            <a:off x="2969358" y="3488656"/>
            <a:ext cx="539830" cy="1175838"/>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2" name="TextBox 29"/>
          <p:cNvSpPr txBox="1"/>
          <p:nvPr/>
        </p:nvSpPr>
        <p:spPr>
          <a:xfrm>
            <a:off x="18037" y="3918212"/>
            <a:ext cx="2778325"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Autonomer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a:t>
            </a:r>
            <a:r>
              <a:rPr lang="de-DE" sz="1600" dirty="0">
                <a:solidFill>
                  <a:srgbClr val="000000"/>
                </a:solidFill>
              </a:rPr>
              <a:t>C</a:t>
            </a:r>
            <a:r>
              <a:rPr lang="de-DE" sz="1600" baseline="-25000" dirty="0">
                <a:solidFill>
                  <a:srgbClr val="000000"/>
                </a:solidFill>
              </a:rPr>
              <a:t>0 </a:t>
            </a:r>
            <a:r>
              <a:rPr lang="en-US" sz="1633" dirty="0">
                <a:latin typeface="Arial" panose="020B0604020202020204" pitchFamily="34" charset="0"/>
                <a:cs typeface="Arial" panose="020B0604020202020204" pitchFamily="34" charset="0"/>
              </a:rPr>
              <a:t>=100</a:t>
            </a:r>
          </a:p>
        </p:txBody>
      </p:sp>
      <p:sp>
        <p:nvSpPr>
          <p:cNvPr id="13" name="TextBox 30"/>
          <p:cNvSpPr txBox="1"/>
          <p:nvPr/>
        </p:nvSpPr>
        <p:spPr>
          <a:xfrm>
            <a:off x="6555887" y="4852038"/>
            <a:ext cx="1595309"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 (y)</a:t>
            </a:r>
          </a:p>
        </p:txBody>
      </p:sp>
      <p:sp>
        <p:nvSpPr>
          <p:cNvPr id="14" name="TextBox 31"/>
          <p:cNvSpPr txBox="1"/>
          <p:nvPr/>
        </p:nvSpPr>
        <p:spPr>
          <a:xfrm>
            <a:off x="1915242" y="549060"/>
            <a:ext cx="1502460" cy="343620"/>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p>
        </p:txBody>
      </p:sp>
      <p:cxnSp>
        <p:nvCxnSpPr>
          <p:cNvPr id="15" name="Straight Arrow Connector 33"/>
          <p:cNvCxnSpPr/>
          <p:nvPr/>
        </p:nvCxnSpPr>
        <p:spPr>
          <a:xfrm>
            <a:off x="4560642" y="2835412"/>
            <a:ext cx="130648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35"/>
          <p:cNvCxnSpPr/>
          <p:nvPr/>
        </p:nvCxnSpPr>
        <p:spPr>
          <a:xfrm flipV="1">
            <a:off x="5842372" y="1986196"/>
            <a:ext cx="0" cy="84921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36"/>
          <p:cNvSpPr txBox="1"/>
          <p:nvPr/>
        </p:nvSpPr>
        <p:spPr>
          <a:xfrm>
            <a:off x="5841333" y="2215620"/>
            <a:ext cx="3585149" cy="594906"/>
          </a:xfrm>
          <a:prstGeom prst="rect">
            <a:avLst/>
          </a:prstGeom>
          <a:noFill/>
        </p:spPr>
        <p:txBody>
          <a:bodyPr wrap="none" rtlCol="0">
            <a:spAutoFit/>
          </a:bodyPr>
          <a:lstStyle/>
          <a:p>
            <a:r>
              <a:rPr lang="en-US" sz="1633">
                <a:latin typeface="Arial" panose="020B0604020202020204" pitchFamily="34" charset="0"/>
                <a:cs typeface="Arial" panose="020B0604020202020204" pitchFamily="34" charset="0"/>
              </a:rPr>
              <a:t>+ 0,890€ </a:t>
            </a:r>
            <a:r>
              <a:rPr lang="en-US" sz="1633" dirty="0" err="1">
                <a:latin typeface="Arial" panose="020B0604020202020204" pitchFamily="34" charset="0"/>
                <a:cs typeface="Arial" panose="020B0604020202020204" pitchFamily="34" charset="0"/>
              </a:rPr>
              <a:t>Konsum</a:t>
            </a:r>
            <a:br>
              <a:rPr lang="en-US" sz="1633" dirty="0">
                <a:latin typeface="Arial" panose="020B0604020202020204" pitchFamily="34" charset="0"/>
                <a:cs typeface="Arial" panose="020B0604020202020204" pitchFamily="34" charset="0"/>
              </a:rPr>
            </a:b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entspricht</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einer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Ersparnis</a:t>
            </a:r>
            <a:r>
              <a:rPr lang="en-US" sz="1633" dirty="0">
                <a:latin typeface="Arial" panose="020B0604020202020204" pitchFamily="34" charset="0"/>
                <a:cs typeface="Arial" panose="020B0604020202020204" pitchFamily="34" charset="0"/>
              </a:rPr>
              <a:t> </a:t>
            </a:r>
            <a:r>
              <a:rPr lang="en-US" sz="1633">
                <a:latin typeface="Arial" panose="020B0604020202020204" pitchFamily="34" charset="0"/>
                <a:cs typeface="Arial" panose="020B0604020202020204" pitchFamily="34" charset="0"/>
              </a:rPr>
              <a:t>von 0,11€</a:t>
            </a:r>
            <a:endParaRPr lang="en-US" sz="1633" dirty="0">
              <a:latin typeface="Arial" panose="020B0604020202020204" pitchFamily="34" charset="0"/>
              <a:cs typeface="Arial" panose="020B0604020202020204" pitchFamily="34" charset="0"/>
            </a:endParaRPr>
          </a:p>
        </p:txBody>
      </p:sp>
      <p:sp>
        <p:nvSpPr>
          <p:cNvPr id="18" name="TextBox 37"/>
          <p:cNvSpPr txBox="1"/>
          <p:nvPr/>
        </p:nvSpPr>
        <p:spPr>
          <a:xfrm>
            <a:off x="4400910" y="2966061"/>
            <a:ext cx="2315436"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+ 1€ </a:t>
            </a:r>
            <a:r>
              <a:rPr lang="en-US" sz="1633" dirty="0" err="1">
                <a:latin typeface="Arial" panose="020B0604020202020204" pitchFamily="34" charset="0"/>
                <a:cs typeface="Arial" panose="020B0604020202020204" pitchFamily="34" charset="0"/>
              </a:rPr>
              <a:t>Einkommen</a:t>
            </a:r>
            <a:endParaRPr lang="en-US" sz="1633" dirty="0">
              <a:latin typeface="Arial" panose="020B0604020202020204" pitchFamily="34" charset="0"/>
              <a:cs typeface="Arial" panose="020B0604020202020204" pitchFamily="34" charset="0"/>
            </a:endParaRPr>
          </a:p>
        </p:txBody>
      </p:sp>
      <p:sp>
        <p:nvSpPr>
          <p:cNvPr id="3" name="Textfeld 2"/>
          <p:cNvSpPr txBox="1"/>
          <p:nvPr/>
        </p:nvSpPr>
        <p:spPr>
          <a:xfrm>
            <a:off x="7506501" y="507899"/>
            <a:ext cx="2375971" cy="369332"/>
          </a:xfrm>
          <a:prstGeom prst="rect">
            <a:avLst/>
          </a:prstGeom>
          <a:noFill/>
        </p:spPr>
        <p:txBody>
          <a:bodyPr wrap="none" rtlCol="0">
            <a:spAutoFit/>
          </a:bodyPr>
          <a:lstStyle/>
          <a:p>
            <a:r>
              <a:rPr lang="de-DE" sz="1633" dirty="0"/>
              <a:t>C(y)=</a:t>
            </a:r>
            <a:r>
              <a:rPr lang="de-DE" dirty="0">
                <a:solidFill>
                  <a:srgbClr val="000000"/>
                </a:solidFill>
              </a:rPr>
              <a:t> 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a:t>
            </a:r>
            <a:r>
              <a:rPr lang="de-DE">
                <a:solidFill>
                  <a:srgbClr val="000000"/>
                </a:solidFill>
              </a:rPr>
              <a:t>=100+0,89Y</a:t>
            </a:r>
            <a:endParaRPr lang="de-DE" sz="1633" dirty="0"/>
          </a:p>
        </p:txBody>
      </p:sp>
      <p:sp>
        <p:nvSpPr>
          <p:cNvPr id="20" name="Rechteck 19">
            <a:extLst>
              <a:ext uri="{FF2B5EF4-FFF2-40B4-BE49-F238E27FC236}">
                <a16:creationId xmlns:a16="http://schemas.microsoft.com/office/drawing/2014/main" id="{3AA9EF4D-D393-497D-9B25-FE8AE1F44E0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770328F-125A-413D-A2DA-6BDFE0D0542F}"/>
                  </a:ext>
                </a:extLst>
              </p14:cNvPr>
              <p14:cNvContentPartPr/>
              <p14:nvPr/>
            </p14:nvContentPartPr>
            <p14:xfrm>
              <a:off x="205493" y="4248427"/>
              <a:ext cx="2354760" cy="176760"/>
            </p14:xfrm>
          </p:contentPart>
        </mc:Choice>
        <mc:Fallback xmlns="">
          <p:pic>
            <p:nvPicPr>
              <p:cNvPr id="2" name="Freihand 1">
                <a:extLst>
                  <a:ext uri="{FF2B5EF4-FFF2-40B4-BE49-F238E27FC236}">
                    <a16:creationId xmlns:a16="http://schemas.microsoft.com/office/drawing/2014/main" id="{A770328F-125A-413D-A2DA-6BDFE0D0542F}"/>
                  </a:ext>
                </a:extLst>
              </p:cNvPr>
              <p:cNvPicPr/>
              <p:nvPr/>
            </p:nvPicPr>
            <p:blipFill>
              <a:blip r:embed="rId4"/>
              <a:stretch>
                <a:fillRect/>
              </a:stretch>
            </p:blipFill>
            <p:spPr>
              <a:xfrm>
                <a:off x="201173" y="4244107"/>
                <a:ext cx="23634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BDF1F61A-242E-40E1-A64E-8FBFBE8406AE}"/>
                  </a:ext>
                </a:extLst>
              </p14:cNvPr>
              <p14:cNvContentPartPr/>
              <p14:nvPr/>
            </p14:nvContentPartPr>
            <p14:xfrm>
              <a:off x="9344813" y="520987"/>
              <a:ext cx="325080" cy="335160"/>
            </p14:xfrm>
          </p:contentPart>
        </mc:Choice>
        <mc:Fallback xmlns="">
          <p:pic>
            <p:nvPicPr>
              <p:cNvPr id="4" name="Freihand 3">
                <a:extLst>
                  <a:ext uri="{FF2B5EF4-FFF2-40B4-BE49-F238E27FC236}">
                    <a16:creationId xmlns:a16="http://schemas.microsoft.com/office/drawing/2014/main" id="{BDF1F61A-242E-40E1-A64E-8FBFBE8406AE}"/>
                  </a:ext>
                </a:extLst>
              </p:cNvPr>
              <p:cNvPicPr/>
              <p:nvPr/>
            </p:nvPicPr>
            <p:blipFill>
              <a:blip r:embed="rId6"/>
              <a:stretch>
                <a:fillRect/>
              </a:stretch>
            </p:blipFill>
            <p:spPr>
              <a:xfrm>
                <a:off x="9340493" y="516667"/>
                <a:ext cx="333720" cy="343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59DB2E64-0529-44ED-B695-FB15576CB8EE}"/>
                  </a:ext>
                </a:extLst>
              </p14:cNvPr>
              <p14:cNvContentPartPr/>
              <p14:nvPr/>
            </p14:nvContentPartPr>
            <p14:xfrm>
              <a:off x="4534493" y="2831467"/>
              <a:ext cx="1225440" cy="55080"/>
            </p14:xfrm>
          </p:contentPart>
        </mc:Choice>
        <mc:Fallback xmlns="">
          <p:pic>
            <p:nvPicPr>
              <p:cNvPr id="5" name="Freihand 4">
                <a:extLst>
                  <a:ext uri="{FF2B5EF4-FFF2-40B4-BE49-F238E27FC236}">
                    <a16:creationId xmlns:a16="http://schemas.microsoft.com/office/drawing/2014/main" id="{59DB2E64-0529-44ED-B695-FB15576CB8EE}"/>
                  </a:ext>
                </a:extLst>
              </p:cNvPr>
              <p:cNvPicPr/>
              <p:nvPr/>
            </p:nvPicPr>
            <p:blipFill>
              <a:blip r:embed="rId8"/>
              <a:stretch>
                <a:fillRect/>
              </a:stretch>
            </p:blipFill>
            <p:spPr>
              <a:xfrm>
                <a:off x="4530173" y="2827147"/>
                <a:ext cx="1234080" cy="63720"/>
              </a:xfrm>
              <a:prstGeom prst="rect">
                <a:avLst/>
              </a:prstGeom>
            </p:spPr>
          </p:pic>
        </mc:Fallback>
      </mc:AlternateContent>
      <p:grpSp>
        <p:nvGrpSpPr>
          <p:cNvPr id="22" name="Gruppieren 21">
            <a:extLst>
              <a:ext uri="{FF2B5EF4-FFF2-40B4-BE49-F238E27FC236}">
                <a16:creationId xmlns:a16="http://schemas.microsoft.com/office/drawing/2014/main" id="{878E05A3-82C3-486D-B954-AE3BDFBDD3A8}"/>
              </a:ext>
            </a:extLst>
          </p:cNvPr>
          <p:cNvGrpSpPr/>
          <p:nvPr/>
        </p:nvGrpSpPr>
        <p:grpSpPr>
          <a:xfrm>
            <a:off x="5737613" y="1890067"/>
            <a:ext cx="192960" cy="865440"/>
            <a:chOff x="5737613" y="1890067"/>
            <a:chExt cx="192960" cy="865440"/>
          </a:xfrm>
        </p:grpSpPr>
        <mc:AlternateContent xmlns:mc="http://schemas.openxmlformats.org/markup-compatibility/2006" xmlns:p14="http://schemas.microsoft.com/office/powerpoint/2010/main">
          <mc:Choice Requires="p14">
            <p:contentPart p14:bwMode="auto" r:id="rId9">
              <p14:nvContentPartPr>
                <p14:cNvPr id="19" name="Freihand 18">
                  <a:extLst>
                    <a:ext uri="{FF2B5EF4-FFF2-40B4-BE49-F238E27FC236}">
                      <a16:creationId xmlns:a16="http://schemas.microsoft.com/office/drawing/2014/main" id="{3C534F2D-B828-49AB-AEC8-4F436E17D04F}"/>
                    </a:ext>
                  </a:extLst>
                </p14:cNvPr>
                <p14:cNvContentPartPr/>
                <p14:nvPr/>
              </p14:nvContentPartPr>
              <p14:xfrm>
                <a:off x="5788733" y="1955947"/>
                <a:ext cx="39600" cy="799560"/>
              </p14:xfrm>
            </p:contentPart>
          </mc:Choice>
          <mc:Fallback xmlns="">
            <p:pic>
              <p:nvPicPr>
                <p:cNvPr id="19" name="Freihand 18">
                  <a:extLst>
                    <a:ext uri="{FF2B5EF4-FFF2-40B4-BE49-F238E27FC236}">
                      <a16:creationId xmlns:a16="http://schemas.microsoft.com/office/drawing/2014/main" id="{3C534F2D-B828-49AB-AEC8-4F436E17D04F}"/>
                    </a:ext>
                  </a:extLst>
                </p:cNvPr>
                <p:cNvPicPr/>
                <p:nvPr/>
              </p:nvPicPr>
              <p:blipFill>
                <a:blip r:embed="rId10"/>
                <a:stretch>
                  <a:fillRect/>
                </a:stretch>
              </p:blipFill>
              <p:spPr>
                <a:xfrm>
                  <a:off x="5784413" y="1951627"/>
                  <a:ext cx="48240" cy="808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1" name="Freihand 20">
                  <a:extLst>
                    <a:ext uri="{FF2B5EF4-FFF2-40B4-BE49-F238E27FC236}">
                      <a16:creationId xmlns:a16="http://schemas.microsoft.com/office/drawing/2014/main" id="{9035419D-B38B-4148-A94C-8B84D8EA1FFD}"/>
                    </a:ext>
                  </a:extLst>
                </p14:cNvPr>
                <p14:cNvContentPartPr/>
                <p14:nvPr/>
              </p14:nvContentPartPr>
              <p14:xfrm>
                <a:off x="5737613" y="1890067"/>
                <a:ext cx="192960" cy="245880"/>
              </p14:xfrm>
            </p:contentPart>
          </mc:Choice>
          <mc:Fallback xmlns="">
            <p:pic>
              <p:nvPicPr>
                <p:cNvPr id="21" name="Freihand 20">
                  <a:extLst>
                    <a:ext uri="{FF2B5EF4-FFF2-40B4-BE49-F238E27FC236}">
                      <a16:creationId xmlns:a16="http://schemas.microsoft.com/office/drawing/2014/main" id="{9035419D-B38B-4148-A94C-8B84D8EA1FFD}"/>
                    </a:ext>
                  </a:extLst>
                </p:cNvPr>
                <p:cNvPicPr/>
                <p:nvPr/>
              </p:nvPicPr>
              <p:blipFill>
                <a:blip r:embed="rId12"/>
                <a:stretch>
                  <a:fillRect/>
                </a:stretch>
              </p:blipFill>
              <p:spPr>
                <a:xfrm>
                  <a:off x="5733293" y="1885747"/>
                  <a:ext cx="201600" cy="254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23" name="Freihand 22">
                <a:extLst>
                  <a:ext uri="{FF2B5EF4-FFF2-40B4-BE49-F238E27FC236}">
                    <a16:creationId xmlns:a16="http://schemas.microsoft.com/office/drawing/2014/main" id="{F71C8473-D333-4B62-87C5-938B3E98CE66}"/>
                  </a:ext>
                </a:extLst>
              </p14:cNvPr>
              <p14:cNvContentPartPr/>
              <p14:nvPr/>
            </p14:nvContentPartPr>
            <p14:xfrm>
              <a:off x="6073493" y="2498827"/>
              <a:ext cx="690120" cy="51480"/>
            </p14:xfrm>
          </p:contentPart>
        </mc:Choice>
        <mc:Fallback xmlns="">
          <p:pic>
            <p:nvPicPr>
              <p:cNvPr id="23" name="Freihand 22">
                <a:extLst>
                  <a:ext uri="{FF2B5EF4-FFF2-40B4-BE49-F238E27FC236}">
                    <a16:creationId xmlns:a16="http://schemas.microsoft.com/office/drawing/2014/main" id="{F71C8473-D333-4B62-87C5-938B3E98CE66}"/>
                  </a:ext>
                </a:extLst>
              </p:cNvPr>
              <p:cNvPicPr/>
              <p:nvPr/>
            </p:nvPicPr>
            <p:blipFill>
              <a:blip r:embed="rId14"/>
              <a:stretch>
                <a:fillRect/>
              </a:stretch>
            </p:blipFill>
            <p:spPr>
              <a:xfrm>
                <a:off x="6069173" y="2494507"/>
                <a:ext cx="698760" cy="60120"/>
              </a:xfrm>
              <a:prstGeom prst="rect">
                <a:avLst/>
              </a:prstGeom>
            </p:spPr>
          </p:pic>
        </mc:Fallback>
      </mc:AlternateContent>
    </p:spTree>
    <p:extLst>
      <p:ext uri="{BB962C8B-B14F-4D97-AF65-F5344CB8AC3E}">
        <p14:creationId xmlns:p14="http://schemas.microsoft.com/office/powerpoint/2010/main" val="274035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7" grpId="0"/>
      <p:bldP spid="18"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17C692A7-6929-4FE6-B52F-B28162C2BB21}"/>
              </a:ext>
            </a:extLst>
          </p:cNvPr>
          <p:cNvSpPr txBox="1"/>
          <p:nvPr/>
        </p:nvSpPr>
        <p:spPr>
          <a:xfrm>
            <a:off x="1784789" y="237429"/>
            <a:ext cx="7450599" cy="1045656"/>
          </a:xfrm>
          <a:prstGeom prst="rect">
            <a:avLst/>
          </a:prstGeom>
          <a:noFill/>
          <a:ln>
            <a:noFill/>
          </a:ln>
        </p:spPr>
        <p:txBody>
          <a:bodyPr vert="horz" wrap="none" lIns="81646" tIns="40823" rIns="81646" bIns="40823" anchorCtr="0" compatLnSpc="0">
            <a:spAutoFit/>
          </a:bodyPr>
          <a:lstStyle/>
          <a:p>
            <a:pPr hangingPunct="0"/>
            <a:r>
              <a:rPr lang="de-DE" sz="3266">
                <a:latin typeface="Arial" pitchFamily="18"/>
                <a:ea typeface="Droid Sans Fallback" pitchFamily="2"/>
                <a:cs typeface="Lohit Hindi" pitchFamily="2"/>
              </a:rPr>
              <a:t>Geld und Fiskalpolitik im AS-AD-Modell</a:t>
            </a:r>
          </a:p>
          <a:p>
            <a:pPr hangingPunct="0"/>
            <a:r>
              <a:rPr lang="de-DE" sz="3266">
                <a:latin typeface="Arial" pitchFamily="18"/>
                <a:ea typeface="Droid Sans Fallback" pitchFamily="2"/>
                <a:cs typeface="Lohit Hindi" pitchFamily="2"/>
              </a:rPr>
              <a:t>	</a:t>
            </a:r>
          </a:p>
        </p:txBody>
      </p:sp>
      <p:sp>
        <p:nvSpPr>
          <p:cNvPr id="4" name="Textfeld 3">
            <a:extLst>
              <a:ext uri="{FF2B5EF4-FFF2-40B4-BE49-F238E27FC236}">
                <a16:creationId xmlns:a16="http://schemas.microsoft.com/office/drawing/2014/main" id="{FD9B5808-1180-4A68-82AB-F75BE97D927F}"/>
              </a:ext>
            </a:extLst>
          </p:cNvPr>
          <p:cNvSpPr txBox="1"/>
          <p:nvPr/>
        </p:nvSpPr>
        <p:spPr>
          <a:xfrm>
            <a:off x="1719471" y="1077732"/>
            <a:ext cx="8752491" cy="4049660"/>
          </a:xfrm>
          <a:prstGeom prst="rect">
            <a:avLst/>
          </a:prstGeom>
          <a:noFill/>
          <a:ln>
            <a:noFill/>
          </a:ln>
        </p:spPr>
        <p:txBody>
          <a:bodyPr vert="horz" wrap="none" lIns="81646" tIns="40823" rIns="81646" bIns="40823" anchorCtr="0" compatLnSpc="0">
            <a:noAutofit/>
          </a:bodyPr>
          <a:lstStyle/>
          <a:p>
            <a:pPr hangingPunct="0"/>
            <a:r>
              <a:rPr lang="de-DE" sz="2903" dirty="0">
                <a:latin typeface="Times New Roman" pitchFamily="18"/>
                <a:ea typeface="Droid Sans Fallback" pitchFamily="2"/>
                <a:cs typeface="Lohit Hindi" pitchFamily="2"/>
              </a:rPr>
              <a:t>Erläutern Sie die Wirkung</a:t>
            </a:r>
          </a:p>
          <a:p>
            <a:pPr hangingPunct="0"/>
            <a:endParaRPr lang="de-DE" sz="2903" dirty="0">
              <a:latin typeface="Times New Roman" pitchFamily="18"/>
              <a:ea typeface="Droid Sans Fallback" pitchFamily="2"/>
              <a:cs typeface="Lohit Hindi" pitchFamily="2"/>
            </a:endParaRPr>
          </a:p>
          <a:p>
            <a:pPr hangingPunct="0">
              <a:buSzPct val="100000"/>
              <a:buAutoNum type="alphaLcParenR"/>
            </a:pPr>
            <a:r>
              <a:rPr lang="de-DE" sz="2903" dirty="0">
                <a:latin typeface="Times New Roman" pitchFamily="18"/>
                <a:ea typeface="Droid Sans Fallback" pitchFamily="2"/>
                <a:cs typeface="Lohit Hindi" pitchFamily="2"/>
              </a:rPr>
              <a:t>	einer nominalen Geldmengenerhöhung</a:t>
            </a:r>
          </a:p>
          <a:p>
            <a:pPr hangingPunct="0">
              <a:buSzPct val="100000"/>
              <a:buAutoNum type="alphaLcParenR"/>
            </a:pPr>
            <a:r>
              <a:rPr lang="de-DE" sz="2903" dirty="0">
                <a:latin typeface="Times New Roman" pitchFamily="18"/>
                <a:ea typeface="Droid Sans Fallback" pitchFamily="2"/>
                <a:cs typeface="Lohit Hindi" pitchFamily="2"/>
              </a:rPr>
              <a:t>	einer expansiven Fiskalpolitik</a:t>
            </a:r>
          </a:p>
          <a:p>
            <a:pPr hangingPunct="0"/>
            <a:endParaRPr lang="de-DE" sz="2903" dirty="0">
              <a:latin typeface="Times New Roman" pitchFamily="18"/>
              <a:ea typeface="Droid Sans Fallback" pitchFamily="2"/>
              <a:cs typeface="Lohit Hindi" pitchFamily="2"/>
            </a:endParaRPr>
          </a:p>
          <a:p>
            <a:pPr hangingPunct="0"/>
            <a:r>
              <a:rPr lang="de-DE" sz="2903" dirty="0">
                <a:latin typeface="Times New Roman" pitchFamily="18"/>
                <a:ea typeface="Droid Sans Fallback" pitchFamily="2"/>
                <a:cs typeface="Lohit Hindi" pitchFamily="2"/>
              </a:rPr>
              <a:t>im AS-AD-Modell in der kurzen und der langen Frist</a:t>
            </a:r>
          </a:p>
        </p:txBody>
      </p:sp>
      <p:sp>
        <p:nvSpPr>
          <p:cNvPr id="5" name="Rechteck 4">
            <a:extLst>
              <a:ext uri="{FF2B5EF4-FFF2-40B4-BE49-F238E27FC236}">
                <a16:creationId xmlns:a16="http://schemas.microsoft.com/office/drawing/2014/main" id="{8E0411A1-7993-42F9-8D7D-CC39010E5F9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549299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179238"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Fiskalpolitik 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956297" y="4145699"/>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1" name="Rechteck 50">
            <a:extLst>
              <a:ext uri="{FF2B5EF4-FFF2-40B4-BE49-F238E27FC236}">
                <a16:creationId xmlns:a16="http://schemas.microsoft.com/office/drawing/2014/main" id="{2A414F03-CC34-464B-8A3A-B30A294E2FA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04C92A0-DA2C-F43F-C48C-A00E11C15E54}"/>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Tree>
    <p:extLst>
      <p:ext uri="{BB962C8B-B14F-4D97-AF65-F5344CB8AC3E}">
        <p14:creationId xmlns:p14="http://schemas.microsoft.com/office/powerpoint/2010/main" val="25143282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064014" cy="347901"/>
          </a:xfrm>
          <a:prstGeom prst="rect">
            <a:avLst/>
          </a:prstGeom>
          <a:noFill/>
          <a:ln>
            <a:noFill/>
          </a:ln>
        </p:spPr>
        <p:txBody>
          <a:bodyPr vert="horz" wrap="none" lIns="81646" tIns="40823" rIns="81646" bIns="40823" anchorCtr="0" compatLnSpc="0">
            <a:spAutoFit/>
          </a:bodyPr>
          <a:lstStyle/>
          <a:p>
            <a:pPr hangingPunct="0"/>
            <a:r>
              <a:rPr lang="de-DE">
                <a:latin typeface="Arial" pitchFamily="18"/>
                <a:ea typeface="Droid Sans Fallback" pitchFamily="2"/>
                <a:cs typeface="Lohit Hindi" pitchFamily="2"/>
              </a:rPr>
              <a:t>Geldpolitik </a:t>
            </a:r>
            <a:r>
              <a:rPr lang="de-DE" dirty="0">
                <a:latin typeface="Arial" pitchFamily="18"/>
                <a:ea typeface="Droid Sans Fallback" pitchFamily="2"/>
                <a:cs typeface="Lohit Hindi" pitchFamily="2"/>
              </a:rPr>
              <a:t>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0" name="Textfeld 29">
            <a:extLst>
              <a:ext uri="{FF2B5EF4-FFF2-40B4-BE49-F238E27FC236}">
                <a16:creationId xmlns:a16="http://schemas.microsoft.com/office/drawing/2014/main" id="{A3EB4741-154D-4869-AA84-907FD122DBF7}"/>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810736" y="4222100"/>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3" name="Rechteck 52">
            <a:extLst>
              <a:ext uri="{FF2B5EF4-FFF2-40B4-BE49-F238E27FC236}">
                <a16:creationId xmlns:a16="http://schemas.microsoft.com/office/drawing/2014/main" id="{87F8A584-5480-408F-96B6-36D75D9943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217754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4EE26AA5-BC03-47E2-8C9D-530544805D7C}"/>
              </a:ext>
            </a:extLst>
          </p:cNvPr>
          <p:cNvSpPr txBox="1"/>
          <p:nvPr/>
        </p:nvSpPr>
        <p:spPr>
          <a:xfrm>
            <a:off x="1599470" y="0"/>
            <a:ext cx="7595190" cy="965442"/>
          </a:xfrm>
          <a:prstGeom prst="rect">
            <a:avLst/>
          </a:prstGeom>
          <a:noFill/>
          <a:ln>
            <a:noFill/>
          </a:ln>
        </p:spPr>
        <p:txBody>
          <a:bodyPr vert="horz" wrap="none" lIns="81646" tIns="40823" rIns="81646" bIns="40823" anchorCtr="0" compatLnSpc="0">
            <a:spAutoFit/>
          </a:bodyPr>
          <a:lstStyle/>
          <a:p>
            <a:pPr hangingPunct="0"/>
            <a:r>
              <a:rPr lang="de-DE" sz="2722" dirty="0">
                <a:latin typeface="Arial" pitchFamily="18"/>
                <a:ea typeface="Droid Sans Fallback" pitchFamily="2"/>
                <a:cs typeface="Lohit Hindi" pitchFamily="2"/>
              </a:rPr>
              <a:t>Zusammenfassung AS-AD-Modell/IS-LM-Modell</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206442" y="442909"/>
            <a:ext cx="11779115" cy="3741411"/>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000" dirty="0"/>
              <a:t>Die Wirkung von Geld- und Fiskalpolitik ist im AS-AD-Modell gegenüber dem IS-LM-Modell aufgrund des Preiseffektes in der kurzen bis mittleren Frist eingeschränkt.</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Geht man von der langfristigen Angebotskurve aus, zeigen Geld- und Fiskalpolitik im AS-AD-Modell keine realwirtschaftlichen Wirkungen. Dies setzt allerdings perfekt funktionierende Märkte (insbesondere den Arbeitsmarkt) voraus.</a:t>
            </a:r>
          </a:p>
          <a:p>
            <a:pPr marL="342900" indent="-342900">
              <a:buFont typeface="Arial" panose="020B0604020202020204" pitchFamily="34" charset="0"/>
              <a:buChar char="•"/>
            </a:pPr>
            <a:endParaRPr lang="de-DE" sz="2000" dirty="0"/>
          </a:p>
          <a:p>
            <a:pPr marL="800100" lvl="1" indent="-342900">
              <a:buFont typeface="Wingdings" panose="05000000000000000000" pitchFamily="2" charset="2"/>
              <a:buChar char="Ø"/>
            </a:pPr>
            <a:r>
              <a:rPr lang="de-DE" sz="2000" dirty="0"/>
              <a:t>Da auch das AS-AD-Modell, in der betrachteten Form, wie das IS-LM-Modell keine explizite zeitliche Dynamik enthält, muss man sich alle beschriebenen Effekte als quasi gleichzeitig vorstellen. In der Realität laufen die Anpassungen aber zeitlich verzögert ab, so dass es während dieser Zeit sehr wahrscheinlich auch zu strukturellen Änderungen und damit einer Veränderung von </a:t>
            </a:r>
            <a:r>
              <a:rPr lang="de-DE" sz="2000" dirty="0" err="1">
                <a:latin typeface="Times New Roman" pitchFamily="18"/>
                <a:ea typeface="Droid Sans Fallback" pitchFamily="2"/>
                <a:cs typeface="Lohit Hindi" pitchFamily="2"/>
              </a:rPr>
              <a:t>Y</a:t>
            </a:r>
            <a:r>
              <a:rPr lang="de-DE" sz="2000" baseline="-33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a:t>
            </a:r>
            <a:r>
              <a:rPr lang="de-DE" sz="2000" dirty="0"/>
              <a:t>kommen wird.  </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7" name="Rechteck 6">
            <a:extLst>
              <a:ext uri="{FF2B5EF4-FFF2-40B4-BE49-F238E27FC236}">
                <a16:creationId xmlns:a16="http://schemas.microsoft.com/office/drawing/2014/main" id="{72C75C9D-9EA5-427B-A6E2-38120DA600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47754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3635078" y="-83345"/>
            <a:ext cx="4252224"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Das Neoklassische Grundmodell</a:t>
            </a:r>
            <a:endParaRPr lang="de-DE" sz="2400" b="1" dirty="0">
              <a:latin typeface="Arial" pitchFamily="18"/>
              <a:ea typeface="Droid Sans Fallback" pitchFamily="2"/>
              <a:cs typeface="Lohit Hindi" pitchFamily="2"/>
            </a:endParaRPr>
          </a:p>
        </p:txBody>
      </p:sp>
      <p:pic>
        <p:nvPicPr>
          <p:cNvPr id="7" name="Grafik 6"/>
          <p:cNvPicPr>
            <a:picLocks noChangeAspect="1"/>
          </p:cNvPicPr>
          <p:nvPr/>
        </p:nvPicPr>
        <p:blipFill>
          <a:blip r:embed="rId3"/>
          <a:stretch>
            <a:fillRect/>
          </a:stretch>
        </p:blipFill>
        <p:spPr>
          <a:xfrm>
            <a:off x="449888" y="374911"/>
            <a:ext cx="8239717" cy="5813659"/>
          </a:xfrm>
          <a:prstGeom prst="rect">
            <a:avLst/>
          </a:prstGeom>
        </p:spPr>
      </p:pic>
      <p:sp>
        <p:nvSpPr>
          <p:cNvPr id="13" name="Rechteck 12">
            <a:extLst>
              <a:ext uri="{FF2B5EF4-FFF2-40B4-BE49-F238E27FC236}">
                <a16:creationId xmlns:a16="http://schemas.microsoft.com/office/drawing/2014/main" id="{B706C477-8DBF-4B8A-82DC-1ACB81B1700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659484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0"/>
            <a:ext cx="4810967"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Die aggregierte Produktionsfunktion</a:t>
            </a:r>
            <a:endParaRPr lang="de-DE" sz="2400" dirty="0">
              <a:latin typeface="Arial" pitchFamily="18"/>
              <a:ea typeface="Droid Sans Fallback" pitchFamily="2"/>
              <a:cs typeface="Lohit Hindi" pitchFamily="2"/>
            </a:endParaRPr>
          </a:p>
        </p:txBody>
      </p:sp>
      <p:pic>
        <p:nvPicPr>
          <p:cNvPr id="6" name="Grafik 5"/>
          <p:cNvPicPr>
            <a:picLocks noChangeAspect="1"/>
          </p:cNvPicPr>
          <p:nvPr/>
        </p:nvPicPr>
        <p:blipFill>
          <a:blip r:embed="rId3"/>
          <a:stretch>
            <a:fillRect/>
          </a:stretch>
        </p:blipFill>
        <p:spPr>
          <a:xfrm>
            <a:off x="244929" y="450884"/>
            <a:ext cx="8319951" cy="5663651"/>
          </a:xfrm>
          <a:prstGeom prst="rect">
            <a:avLst/>
          </a:prstGeom>
        </p:spPr>
      </p:pic>
      <p:sp>
        <p:nvSpPr>
          <p:cNvPr id="20" name="Rechteck 19">
            <a:extLst>
              <a:ext uri="{FF2B5EF4-FFF2-40B4-BE49-F238E27FC236}">
                <a16:creationId xmlns:a16="http://schemas.microsoft.com/office/drawing/2014/main" id="{4B99E373-D671-46CC-895F-1B76A92AFBE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036171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145243" y="-175875"/>
            <a:ext cx="7330182" cy="364252"/>
          </a:xfrm>
          <a:prstGeom prst="rect">
            <a:avLst/>
          </a:prstGeom>
          <a:noFill/>
          <a:ln>
            <a:noFill/>
          </a:ln>
        </p:spPr>
        <p:txBody>
          <a:bodyPr vert="horz" wrap="none" lIns="81646" tIns="40823" rIns="81646" bIns="40823" anchorCtr="0" compatLnSpc="0">
            <a:spAutoFit/>
          </a:bodyPr>
          <a:lstStyle/>
          <a:p>
            <a:r>
              <a:rPr lang="de-DE" b="1" dirty="0"/>
              <a:t>Neoklassische Produktionsfunktion und positive abnehmende Grenzerträge</a:t>
            </a:r>
            <a:endParaRPr lang="de-DE" b="1" dirty="0">
              <a:latin typeface="Arial" pitchFamily="18"/>
              <a:ea typeface="Droid Sans Fallback" pitchFamily="2"/>
              <a:cs typeface="Lohit Hindi" pitchFamily="2"/>
            </a:endParaRPr>
          </a:p>
        </p:txBody>
      </p:sp>
      <p:cxnSp>
        <p:nvCxnSpPr>
          <p:cNvPr id="26" name="Straight Arrow Connector 7"/>
          <p:cNvCxnSpPr/>
          <p:nvPr/>
        </p:nvCxnSpPr>
        <p:spPr>
          <a:xfrm>
            <a:off x="1014988" y="5098419"/>
            <a:ext cx="640178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9"/>
          <p:cNvCxnSpPr/>
          <p:nvPr/>
        </p:nvCxnSpPr>
        <p:spPr>
          <a:xfrm flipV="1">
            <a:off x="1014988" y="1440255"/>
            <a:ext cx="0" cy="365816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 name="Rectangle 12"/>
              <p:cNvSpPr/>
              <p:nvPr/>
            </p:nvSpPr>
            <p:spPr>
              <a:xfrm>
                <a:off x="165378" y="1560975"/>
                <a:ext cx="979865" cy="34362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de-DE" sz="1633" b="1" i="1">
                          <a:latin typeface="Cambria Math"/>
                        </a:rPr>
                        <m:t>𝒀</m:t>
                      </m:r>
                    </m:oMath>
                  </m:oMathPara>
                </a14:m>
                <a:endParaRPr lang="en-US" sz="1633" b="1" dirty="0"/>
              </a:p>
            </p:txBody>
          </p:sp>
        </mc:Choice>
        <mc:Fallback xmlns="">
          <p:sp>
            <p:nvSpPr>
              <p:cNvPr id="29" name="Rectangle 12"/>
              <p:cNvSpPr>
                <a:spLocks noRot="1" noChangeAspect="1" noMove="1" noResize="1" noEditPoints="1" noAdjustHandles="1" noChangeArrowheads="1" noChangeShapeType="1" noTextEdit="1"/>
              </p:cNvSpPr>
              <p:nvPr/>
            </p:nvSpPr>
            <p:spPr>
              <a:xfrm>
                <a:off x="165378" y="1560975"/>
                <a:ext cx="979865" cy="343620"/>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0" name="Rectangle 14"/>
              <p:cNvSpPr/>
              <p:nvPr/>
            </p:nvSpPr>
            <p:spPr>
              <a:xfrm>
                <a:off x="6535131" y="5138205"/>
                <a:ext cx="1078088" cy="42736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de-DE" sz="2177" b="1" dirty="0">
                          <a:solidFill>
                            <a:srgbClr val="FF0000"/>
                          </a:solidFill>
                          <a:latin typeface="Cambria Math"/>
                          <a:ea typeface="Cambria Math"/>
                        </a:rPr>
                        <m:t>L</m:t>
                      </m:r>
                    </m:oMath>
                  </m:oMathPara>
                </a14:m>
                <a:endParaRPr lang="en-US" sz="1633" b="1" dirty="0">
                  <a:solidFill>
                    <a:srgbClr val="FF0000"/>
                  </a:solidFill>
                </a:endParaRPr>
              </a:p>
            </p:txBody>
          </p:sp>
        </mc:Choice>
        <mc:Fallback xmlns="">
          <p:sp>
            <p:nvSpPr>
              <p:cNvPr id="30" name="Rectangle 14"/>
              <p:cNvSpPr>
                <a:spLocks noRot="1" noChangeAspect="1" noMove="1" noResize="1" noEditPoints="1" noAdjustHandles="1" noChangeArrowheads="1" noChangeShapeType="1" noTextEdit="1"/>
              </p:cNvSpPr>
              <p:nvPr/>
            </p:nvSpPr>
            <p:spPr>
              <a:xfrm>
                <a:off x="6535131" y="5138205"/>
                <a:ext cx="1078088" cy="427361"/>
              </a:xfrm>
              <a:prstGeom prst="rect">
                <a:avLst/>
              </a:prstGeom>
              <a:blipFill>
                <a:blip r:embed="rId4"/>
                <a:stretch>
                  <a:fillRect/>
                </a:stretch>
              </a:blipFill>
            </p:spPr>
            <p:txBody>
              <a:bodyPr/>
              <a:lstStyle/>
              <a:p>
                <a:r>
                  <a:rPr lang="de-DE">
                    <a:noFill/>
                  </a:rPr>
                  <a:t> </a:t>
                </a:r>
              </a:p>
            </p:txBody>
          </p:sp>
        </mc:Fallback>
      </mc:AlternateContent>
      <p:sp>
        <p:nvSpPr>
          <p:cNvPr id="31" name="Freeform 16"/>
          <p:cNvSpPr/>
          <p:nvPr/>
        </p:nvSpPr>
        <p:spPr>
          <a:xfrm>
            <a:off x="1010461" y="2028174"/>
            <a:ext cx="5361124" cy="3019059"/>
          </a:xfrm>
          <a:custGeom>
            <a:avLst/>
            <a:gdLst>
              <a:gd name="connsiteX0" fmla="*/ 0 w 5316279"/>
              <a:gd name="connsiteY0" fmla="*/ 2998381 h 2998381"/>
              <a:gd name="connsiteX1" fmla="*/ 2041451 w 5316279"/>
              <a:gd name="connsiteY1" fmla="*/ 914400 h 2998381"/>
              <a:gd name="connsiteX2" fmla="*/ 5316279 w 5316279"/>
              <a:gd name="connsiteY2" fmla="*/ 0 h 2998381"/>
              <a:gd name="connsiteX3" fmla="*/ 5316279 w 5316279"/>
              <a:gd name="connsiteY3" fmla="*/ 0 h 2998381"/>
            </a:gdLst>
            <a:ahLst/>
            <a:cxnLst>
              <a:cxn ang="0">
                <a:pos x="connsiteX0" y="connsiteY0"/>
              </a:cxn>
              <a:cxn ang="0">
                <a:pos x="connsiteX1" y="connsiteY1"/>
              </a:cxn>
              <a:cxn ang="0">
                <a:pos x="connsiteX2" y="connsiteY2"/>
              </a:cxn>
              <a:cxn ang="0">
                <a:pos x="connsiteX3" y="connsiteY3"/>
              </a:cxn>
            </a:cxnLst>
            <a:rect l="l" t="t" r="r" b="b"/>
            <a:pathLst>
              <a:path w="5316279" h="2998381">
                <a:moveTo>
                  <a:pt x="0" y="2998381"/>
                </a:moveTo>
                <a:cubicBezTo>
                  <a:pt x="577702" y="2206255"/>
                  <a:pt x="1155405" y="1414130"/>
                  <a:pt x="2041451" y="914400"/>
                </a:cubicBezTo>
                <a:cubicBezTo>
                  <a:pt x="2927497" y="414670"/>
                  <a:pt x="5316279" y="0"/>
                  <a:pt x="5316279" y="0"/>
                </a:cubicBezTo>
                <a:lnTo>
                  <a:pt x="5316279" y="0"/>
                </a:lnTo>
              </a:path>
            </a:pathLst>
          </a:custGeom>
          <a:noFill/>
          <a:ln w="508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a:p>
        </p:txBody>
      </p:sp>
      <p:sp>
        <p:nvSpPr>
          <p:cNvPr id="32" name="TextBox 2"/>
          <p:cNvSpPr txBox="1"/>
          <p:nvPr/>
        </p:nvSpPr>
        <p:spPr>
          <a:xfrm>
            <a:off x="4411853" y="2746742"/>
            <a:ext cx="4795399" cy="1348767"/>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Positive </a:t>
            </a:r>
            <a:r>
              <a:rPr lang="en-US" sz="1633" dirty="0" err="1">
                <a:latin typeface="Arial" panose="020B0604020202020204" pitchFamily="34" charset="0"/>
                <a:cs typeface="Arial" panose="020B0604020202020204" pitchFamily="34" charset="0"/>
              </a:rPr>
              <a:t>abnehmende</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Grenzerträge</a:t>
            </a:r>
            <a:endParaRPr lang="en-US" sz="1633" dirty="0">
              <a:latin typeface="Arial" panose="020B0604020202020204" pitchFamily="34" charset="0"/>
              <a:cs typeface="Arial" panose="020B0604020202020204" pitchFamily="34" charset="0"/>
            </a:endParaRPr>
          </a:p>
          <a:p>
            <a:pPr marL="2114550" lvl="4" indent="-285750">
              <a:buFont typeface="Wingdings" panose="05000000000000000000" pitchFamily="2" charset="2"/>
              <a:buChar char="à"/>
            </a:pPr>
            <a:r>
              <a:rPr lang="en-US" sz="1633" dirty="0">
                <a:latin typeface="Arial" panose="020B0604020202020204" pitchFamily="34" charset="0"/>
                <a:cs typeface="Arial" panose="020B0604020202020204" pitchFamily="34" charset="0"/>
              </a:rPr>
              <a:t> </a:t>
            </a:r>
          </a:p>
          <a:p>
            <a:r>
              <a:rPr lang="en-US" sz="1633" dirty="0">
                <a:latin typeface="Arial" panose="020B0604020202020204" pitchFamily="34" charset="0"/>
                <a:cs typeface="Arial" panose="020B0604020202020204" pitchFamily="34" charset="0"/>
              </a:rPr>
              <a:t>je </a:t>
            </a:r>
            <a:r>
              <a:rPr lang="en-US" sz="1633" dirty="0" err="1">
                <a:latin typeface="Arial" panose="020B0604020202020204" pitchFamily="34" charset="0"/>
                <a:cs typeface="Arial" panose="020B0604020202020204" pitchFamily="34" charset="0"/>
              </a:rPr>
              <a:t>höher</a:t>
            </a:r>
            <a:r>
              <a:rPr lang="en-US" sz="1633" dirty="0">
                <a:latin typeface="Arial" panose="020B0604020202020204" pitchFamily="34" charset="0"/>
                <a:cs typeface="Arial" panose="020B0604020202020204" pitchFamily="34" charset="0"/>
              </a:rPr>
              <a:t> das </a:t>
            </a:r>
            <a:r>
              <a:rPr lang="en-US" sz="1633" dirty="0" err="1">
                <a:latin typeface="Arial" panose="020B0604020202020204" pitchFamily="34" charset="0"/>
                <a:cs typeface="Arial" panose="020B0604020202020204" pitchFamily="34" charset="0"/>
              </a:rPr>
              <a:t>Arbeitsvolumen</a:t>
            </a:r>
            <a:r>
              <a:rPr lang="en-US" sz="1633" dirty="0">
                <a:latin typeface="Arial" panose="020B0604020202020204" pitchFamily="34" charset="0"/>
                <a:cs typeface="Arial" panose="020B0604020202020204" pitchFamily="34" charset="0"/>
              </a:rPr>
              <a:t>, um so </a:t>
            </a:r>
            <a:r>
              <a:rPr lang="en-US" sz="1633" dirty="0" err="1">
                <a:latin typeface="Arial" panose="020B0604020202020204" pitchFamily="34" charset="0"/>
                <a:cs typeface="Arial" panose="020B0604020202020204" pitchFamily="34" charset="0"/>
              </a:rPr>
              <a:t>niedriger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ist</a:t>
            </a:r>
            <a:r>
              <a:rPr lang="en-US" sz="1633" dirty="0">
                <a:latin typeface="Arial" panose="020B0604020202020204" pitchFamily="34" charset="0"/>
                <a:cs typeface="Arial" panose="020B0604020202020204" pitchFamily="34" charset="0"/>
              </a:rPr>
              <a:t> der </a:t>
            </a:r>
            <a:r>
              <a:rPr lang="en-US" sz="1633" dirty="0" err="1">
                <a:latin typeface="Arial" panose="020B0604020202020204" pitchFamily="34" charset="0"/>
                <a:cs typeface="Arial" panose="020B0604020202020204" pitchFamily="34" charset="0"/>
              </a:rPr>
              <a:t>Zuwachs</a:t>
            </a:r>
            <a:r>
              <a:rPr lang="en-US" sz="1633" dirty="0">
                <a:latin typeface="Arial" panose="020B0604020202020204" pitchFamily="34" charset="0"/>
                <a:cs typeface="Arial" panose="020B0604020202020204" pitchFamily="34" charset="0"/>
              </a:rPr>
              <a:t> der </a:t>
            </a:r>
            <a:r>
              <a:rPr lang="en-US" sz="1633" dirty="0" err="1">
                <a:latin typeface="Arial" panose="020B0604020202020204" pitchFamily="34" charset="0"/>
                <a:cs typeface="Arial" panose="020B0604020202020204" pitchFamily="34" charset="0"/>
              </a:rPr>
              <a:t>Produktion</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durch</a:t>
            </a:r>
            <a:r>
              <a:rPr lang="en-US" sz="1633" dirty="0">
                <a:latin typeface="Arial" panose="020B0604020202020204" pitchFamily="34" charset="0"/>
                <a:cs typeface="Arial" panose="020B0604020202020204" pitchFamily="34" charset="0"/>
              </a:rPr>
              <a:t> die </a:t>
            </a:r>
            <a:r>
              <a:rPr lang="en-US" sz="1633" dirty="0" err="1">
                <a:latin typeface="Arial" panose="020B0604020202020204" pitchFamily="34" charset="0"/>
                <a:cs typeface="Arial" panose="020B0604020202020204" pitchFamily="34" charset="0"/>
              </a:rPr>
              <a:t>Ausweitung</a:t>
            </a:r>
            <a:r>
              <a:rPr lang="en-US" sz="1633" dirty="0">
                <a:latin typeface="Arial" panose="020B0604020202020204" pitchFamily="34" charset="0"/>
                <a:cs typeface="Arial" panose="020B0604020202020204" pitchFamily="34" charset="0"/>
              </a:rPr>
              <a:t> des </a:t>
            </a:r>
            <a:r>
              <a:rPr lang="en-US" sz="1633" dirty="0" err="1">
                <a:latin typeface="Arial" panose="020B0604020202020204" pitchFamily="34" charset="0"/>
                <a:cs typeface="Arial" panose="020B0604020202020204" pitchFamily="34" charset="0"/>
              </a:rPr>
              <a:t>Arbeitseinsatzes</a:t>
            </a:r>
            <a:r>
              <a:rPr lang="en-US" sz="1633" dirty="0">
                <a:latin typeface="Arial" panose="020B0604020202020204" pitchFamily="34" charset="0"/>
                <a:cs typeface="Arial" panose="020B0604020202020204" pitchFamily="34" charset="0"/>
              </a:rPr>
              <a:t> um </a:t>
            </a:r>
            <a:r>
              <a:rPr lang="en-US" sz="1633" dirty="0" err="1">
                <a:latin typeface="Arial" panose="020B0604020202020204" pitchFamily="34" charset="0"/>
                <a:cs typeface="Arial" panose="020B0604020202020204" pitchFamily="34" charset="0"/>
              </a:rPr>
              <a:t>eine</a:t>
            </a:r>
            <a:r>
              <a:rPr lang="en-US" sz="1633" dirty="0">
                <a:latin typeface="Arial" panose="020B0604020202020204" pitchFamily="34" charset="0"/>
                <a:cs typeface="Arial" panose="020B0604020202020204" pitchFamily="34" charset="0"/>
              </a:rPr>
              <a:t> Einheit</a:t>
            </a:r>
          </a:p>
        </p:txBody>
      </p:sp>
      <p:cxnSp>
        <p:nvCxnSpPr>
          <p:cNvPr id="33" name="Straight Connector 8"/>
          <p:cNvCxnSpPr/>
          <p:nvPr/>
        </p:nvCxnSpPr>
        <p:spPr>
          <a:xfrm>
            <a:off x="1668231" y="4249202"/>
            <a:ext cx="391946" cy="0"/>
          </a:xfrm>
          <a:prstGeom prst="line">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13"/>
          <p:cNvCxnSpPr/>
          <p:nvPr/>
        </p:nvCxnSpPr>
        <p:spPr>
          <a:xfrm flipV="1">
            <a:off x="2060177" y="3791932"/>
            <a:ext cx="0" cy="457270"/>
          </a:xfrm>
          <a:prstGeom prst="line">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Connector 17"/>
          <p:cNvCxnSpPr/>
          <p:nvPr/>
        </p:nvCxnSpPr>
        <p:spPr>
          <a:xfrm>
            <a:off x="2844070" y="3138688"/>
            <a:ext cx="391946" cy="0"/>
          </a:xfrm>
          <a:prstGeom prst="line">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18"/>
          <p:cNvCxnSpPr/>
          <p:nvPr/>
        </p:nvCxnSpPr>
        <p:spPr>
          <a:xfrm flipV="1">
            <a:off x="3236016" y="2892291"/>
            <a:ext cx="0" cy="246398"/>
          </a:xfrm>
          <a:prstGeom prst="line">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28"/>
          <p:cNvCxnSpPr>
            <a:stCxn id="32" idx="1"/>
          </p:cNvCxnSpPr>
          <p:nvPr/>
        </p:nvCxnSpPr>
        <p:spPr>
          <a:xfrm flipH="1" flipV="1">
            <a:off x="3636183" y="3160397"/>
            <a:ext cx="775670" cy="26072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0"/>
          <p:cNvCxnSpPr>
            <a:stCxn id="32" idx="1"/>
          </p:cNvCxnSpPr>
          <p:nvPr/>
        </p:nvCxnSpPr>
        <p:spPr>
          <a:xfrm flipH="1">
            <a:off x="2539541" y="3421126"/>
            <a:ext cx="1872312" cy="51333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Right Brace 40"/>
          <p:cNvSpPr/>
          <p:nvPr/>
        </p:nvSpPr>
        <p:spPr>
          <a:xfrm rot="5400000">
            <a:off x="1721859" y="4260898"/>
            <a:ext cx="261297" cy="368554"/>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40" name="TextBox 41"/>
          <p:cNvSpPr txBox="1"/>
          <p:nvPr/>
        </p:nvSpPr>
        <p:spPr>
          <a:xfrm>
            <a:off x="1320552" y="5281833"/>
            <a:ext cx="5421086" cy="846194"/>
          </a:xfrm>
          <a:prstGeom prst="rect">
            <a:avLst/>
          </a:prstGeom>
          <a:solidFill>
            <a:schemeClr val="bg1"/>
          </a:solidFill>
        </p:spPr>
        <p:txBody>
          <a:bodyPr wrap="square" rtlCol="0">
            <a:spAutoFit/>
          </a:bodyPr>
          <a:lstStyle/>
          <a:p>
            <a:r>
              <a:rPr lang="en-US" sz="1633" b="1" dirty="0" err="1">
                <a:latin typeface="Arial" panose="020B0604020202020204" pitchFamily="34" charset="0"/>
                <a:cs typeface="Arial" panose="020B0604020202020204" pitchFamily="34" charset="0"/>
              </a:rPr>
              <a:t>Erhöhung</a:t>
            </a:r>
            <a:r>
              <a:rPr lang="en-US" sz="1633" b="1" dirty="0">
                <a:latin typeface="Arial" panose="020B0604020202020204" pitchFamily="34" charset="0"/>
                <a:cs typeface="Arial" panose="020B0604020202020204" pitchFamily="34" charset="0"/>
              </a:rPr>
              <a:t> des </a:t>
            </a:r>
            <a:r>
              <a:rPr lang="en-US" sz="1633" b="1" dirty="0" err="1">
                <a:latin typeface="Arial" panose="020B0604020202020204" pitchFamily="34" charset="0"/>
                <a:cs typeface="Arial" panose="020B0604020202020204" pitchFamily="34" charset="0"/>
              </a:rPr>
              <a:t>eingesetzten</a:t>
            </a:r>
            <a:r>
              <a:rPr lang="en-US" sz="1633" b="1" dirty="0">
                <a:latin typeface="Arial" panose="020B0604020202020204" pitchFamily="34" charset="0"/>
                <a:cs typeface="Arial" panose="020B0604020202020204" pitchFamily="34" charset="0"/>
              </a:rPr>
              <a:t> </a:t>
            </a:r>
            <a:r>
              <a:rPr lang="en-US" sz="1633" b="1" dirty="0" err="1">
                <a:latin typeface="Arial" panose="020B0604020202020204" pitchFamily="34" charset="0"/>
                <a:cs typeface="Arial" panose="020B0604020202020204" pitchFamily="34" charset="0"/>
              </a:rPr>
              <a:t>Arbeit</a:t>
            </a:r>
            <a:r>
              <a:rPr lang="en-US" sz="1633" b="1" dirty="0">
                <a:latin typeface="Arial" panose="020B0604020202020204" pitchFamily="34" charset="0"/>
                <a:cs typeface="Arial" panose="020B0604020202020204" pitchFamily="34" charset="0"/>
              </a:rPr>
              <a:t> um </a:t>
            </a:r>
            <a:r>
              <a:rPr lang="en-US" sz="1633" b="1" dirty="0" err="1">
                <a:latin typeface="Arial" panose="020B0604020202020204" pitchFamily="34" charset="0"/>
                <a:cs typeface="Arial" panose="020B0604020202020204" pitchFamily="34" charset="0"/>
              </a:rPr>
              <a:t>eine</a:t>
            </a:r>
            <a:r>
              <a:rPr lang="en-US" sz="1633" b="1" dirty="0">
                <a:latin typeface="Arial" panose="020B0604020202020204" pitchFamily="34" charset="0"/>
                <a:cs typeface="Arial" panose="020B0604020202020204" pitchFamily="34" charset="0"/>
              </a:rPr>
              <a:t> Einheit</a:t>
            </a:r>
          </a:p>
          <a:p>
            <a:r>
              <a:rPr lang="en-US" sz="1633" dirty="0">
                <a:latin typeface="Arial" panose="020B0604020202020204" pitchFamily="34" charset="0"/>
                <a:cs typeface="Arial" panose="020B0604020202020204" pitchFamily="34" charset="0"/>
              </a:rPr>
              <a:t>(</a:t>
            </a:r>
            <a:r>
              <a:rPr lang="en-US" sz="1633" dirty="0" err="1">
                <a:latin typeface="Arial" panose="020B0604020202020204" pitchFamily="34" charset="0"/>
                <a:cs typeface="Arial" panose="020B0604020202020204" pitchFamily="34" charset="0"/>
              </a:rPr>
              <a:t>Wieviel</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zusätzlichen</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Ertrag</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bringt</a:t>
            </a:r>
            <a:endParaRPr lang="en-US" sz="1633" dirty="0">
              <a:latin typeface="Arial" panose="020B0604020202020204" pitchFamily="34" charset="0"/>
              <a:cs typeface="Arial" panose="020B0604020202020204" pitchFamily="34" charset="0"/>
            </a:endParaRPr>
          </a:p>
          <a:p>
            <a:r>
              <a:rPr lang="en-US" sz="1633" dirty="0">
                <a:latin typeface="Arial" panose="020B0604020202020204" pitchFamily="34" charset="0"/>
                <a:cs typeface="Arial" panose="020B0604020202020204" pitchFamily="34" charset="0"/>
              </a:rPr>
              <a:t>die </a:t>
            </a:r>
            <a:r>
              <a:rPr lang="en-US" sz="1633" dirty="0" err="1">
                <a:latin typeface="Arial" panose="020B0604020202020204" pitchFamily="34" charset="0"/>
                <a:cs typeface="Arial" panose="020B0604020202020204" pitchFamily="34" charset="0"/>
              </a:rPr>
              <a:t>nächste</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zusätzliche</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Arbeitskraft</a:t>
            </a:r>
            <a:r>
              <a:rPr lang="en-US" sz="1633" dirty="0">
                <a:latin typeface="Arial" panose="020B0604020202020204" pitchFamily="34" charset="0"/>
                <a:cs typeface="Arial" panose="020B0604020202020204" pitchFamily="34" charset="0"/>
              </a:rPr>
              <a:t>?</a:t>
            </a:r>
          </a:p>
        </p:txBody>
      </p:sp>
      <p:cxnSp>
        <p:nvCxnSpPr>
          <p:cNvPr id="41" name="Straight Arrow Connector 42"/>
          <p:cNvCxnSpPr/>
          <p:nvPr/>
        </p:nvCxnSpPr>
        <p:spPr>
          <a:xfrm flipH="1" flipV="1">
            <a:off x="1870682" y="4656350"/>
            <a:ext cx="1893992" cy="5742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5"/>
          <p:cNvCxnSpPr>
            <a:stCxn id="40" idx="0"/>
            <a:endCxn id="43" idx="1"/>
          </p:cNvCxnSpPr>
          <p:nvPr/>
        </p:nvCxnSpPr>
        <p:spPr>
          <a:xfrm flipH="1" flipV="1">
            <a:off x="3051739" y="3399986"/>
            <a:ext cx="747545" cy="183066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Right Brace 48"/>
          <p:cNvSpPr/>
          <p:nvPr/>
        </p:nvSpPr>
        <p:spPr>
          <a:xfrm rot="5400000">
            <a:off x="2921090" y="3085060"/>
            <a:ext cx="261297" cy="368554"/>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46" name="Textfeld 45"/>
          <p:cNvSpPr txBox="1"/>
          <p:nvPr/>
        </p:nvSpPr>
        <p:spPr>
          <a:xfrm>
            <a:off x="3730452" y="974636"/>
            <a:ext cx="3086101" cy="762388"/>
          </a:xfrm>
          <a:prstGeom prst="rect">
            <a:avLst/>
          </a:prstGeom>
          <a:noFill/>
        </p:spPr>
        <p:txBody>
          <a:bodyPr wrap="none" rtlCol="0">
            <a:spAutoFit/>
          </a:bodyPr>
          <a:lstStyle/>
          <a:p>
            <a:r>
              <a:rPr lang="de-DE" sz="2177" dirty="0"/>
              <a:t>Y	=	A ∙ F(K,</a:t>
            </a:r>
            <a:r>
              <a:rPr lang="de-DE" sz="2177" b="1" dirty="0">
                <a:solidFill>
                  <a:srgbClr val="FF0000"/>
                </a:solidFill>
                <a:latin typeface="Cambria Math"/>
                <a:ea typeface="Cambria Math"/>
              </a:rPr>
              <a:t>L</a:t>
            </a:r>
            <a:r>
              <a:rPr lang="de-DE" sz="2177" dirty="0"/>
              <a:t>)</a:t>
            </a:r>
          </a:p>
          <a:p>
            <a:r>
              <a:rPr lang="de-DE" sz="2177" dirty="0"/>
              <a:t>angenommen K</a:t>
            </a:r>
            <a:r>
              <a:rPr lang="de-DE" sz="2177" b="1" dirty="0"/>
              <a:t> </a:t>
            </a:r>
            <a:r>
              <a:rPr lang="de-DE" sz="2177" dirty="0"/>
              <a:t>konstant</a:t>
            </a:r>
          </a:p>
        </p:txBody>
      </p:sp>
      <p:sp>
        <p:nvSpPr>
          <p:cNvPr id="21" name="TextBox 2"/>
          <p:cNvSpPr txBox="1"/>
          <p:nvPr/>
        </p:nvSpPr>
        <p:spPr>
          <a:xfrm>
            <a:off x="6371585" y="1766833"/>
            <a:ext cx="3189754" cy="594906"/>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Monoton</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steigende</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rechtsgekrümmte</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Funktion</a:t>
            </a:r>
            <a:endParaRPr lang="en-US" sz="1633" dirty="0">
              <a:latin typeface="Arial" panose="020B0604020202020204" pitchFamily="34" charset="0"/>
              <a:cs typeface="Arial" panose="020B0604020202020204" pitchFamily="34" charset="0"/>
            </a:endParaRPr>
          </a:p>
        </p:txBody>
      </p:sp>
      <p:sp>
        <p:nvSpPr>
          <p:cNvPr id="2" name="Rechteck 1"/>
          <p:cNvSpPr/>
          <p:nvPr/>
        </p:nvSpPr>
        <p:spPr>
          <a:xfrm>
            <a:off x="2104598" y="3780932"/>
            <a:ext cx="505267" cy="369332"/>
          </a:xfrm>
          <a:prstGeom prst="rect">
            <a:avLst/>
          </a:prstGeom>
        </p:spPr>
        <p:txBody>
          <a:bodyPr wrap="none">
            <a:spAutoFit/>
          </a:bodyPr>
          <a:lstStyle/>
          <a:p>
            <a:r>
              <a:rPr lang="de-DE" dirty="0"/>
              <a:t>∆Y</a:t>
            </a:r>
            <a:r>
              <a:rPr lang="de-DE" baseline="-25000" dirty="0"/>
              <a:t>1</a:t>
            </a:r>
          </a:p>
        </p:txBody>
      </p:sp>
      <p:sp>
        <p:nvSpPr>
          <p:cNvPr id="25" name="Rechteck 24"/>
          <p:cNvSpPr/>
          <p:nvPr/>
        </p:nvSpPr>
        <p:spPr>
          <a:xfrm>
            <a:off x="3259407" y="2846509"/>
            <a:ext cx="505267" cy="369332"/>
          </a:xfrm>
          <a:prstGeom prst="rect">
            <a:avLst/>
          </a:prstGeom>
        </p:spPr>
        <p:txBody>
          <a:bodyPr wrap="none">
            <a:spAutoFit/>
          </a:bodyPr>
          <a:lstStyle/>
          <a:p>
            <a:r>
              <a:rPr lang="de-DE" dirty="0"/>
              <a:t>∆Y</a:t>
            </a:r>
            <a:r>
              <a:rPr lang="de-DE" baseline="-25000" dirty="0"/>
              <a:t>2</a:t>
            </a:r>
          </a:p>
        </p:txBody>
      </p:sp>
      <p:sp>
        <p:nvSpPr>
          <p:cNvPr id="7" name="Rechteck 6"/>
          <p:cNvSpPr/>
          <p:nvPr/>
        </p:nvSpPr>
        <p:spPr>
          <a:xfrm>
            <a:off x="6070174" y="4111180"/>
            <a:ext cx="941283" cy="369332"/>
          </a:xfrm>
          <a:prstGeom prst="rect">
            <a:avLst/>
          </a:prstGeom>
        </p:spPr>
        <p:txBody>
          <a:bodyPr wrap="none">
            <a:spAutoFit/>
          </a:bodyPr>
          <a:lstStyle/>
          <a:p>
            <a:r>
              <a:rPr lang="de-DE" dirty="0"/>
              <a:t>∆Y</a:t>
            </a:r>
            <a:r>
              <a:rPr lang="de-DE" baseline="-25000" dirty="0"/>
              <a:t>1</a:t>
            </a:r>
            <a:r>
              <a:rPr lang="de-DE" dirty="0"/>
              <a:t>&gt;∆Y</a:t>
            </a:r>
            <a:r>
              <a:rPr lang="de-DE" baseline="-25000" dirty="0"/>
              <a:t>2</a:t>
            </a:r>
          </a:p>
        </p:txBody>
      </p:sp>
      <p:sp>
        <p:nvSpPr>
          <p:cNvPr id="28" name="Rechteck 27">
            <a:extLst>
              <a:ext uri="{FF2B5EF4-FFF2-40B4-BE49-F238E27FC236}">
                <a16:creationId xmlns:a16="http://schemas.microsoft.com/office/drawing/2014/main" id="{1D2ED66C-721A-482B-9C33-A302E03964D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83358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9" grpId="0" animBg="1"/>
      <p:bldP spid="40" grpId="0" animBg="1"/>
      <p:bldP spid="43" grpId="0" animBg="1"/>
      <p:bldP spid="21" grpId="0"/>
      <p:bldP spid="2" grpId="0"/>
      <p:bldP spid="25"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765632" y="0"/>
            <a:ext cx="5844968"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Neoklassik: Arbeitsmarkt − Arbeitsnachfrage</a:t>
            </a:r>
            <a:endParaRPr lang="de-DE" sz="2400" dirty="0">
              <a:latin typeface="Arial" pitchFamily="18"/>
              <a:ea typeface="Droid Sans Fallback" pitchFamily="2"/>
              <a:cs typeface="Lohit Hindi" pitchFamily="2"/>
            </a:endParaRPr>
          </a:p>
        </p:txBody>
      </p:sp>
      <p:sp>
        <p:nvSpPr>
          <p:cNvPr id="18" name="Rechteck 17">
            <a:extLst>
              <a:ext uri="{FF2B5EF4-FFF2-40B4-BE49-F238E27FC236}">
                <a16:creationId xmlns:a16="http://schemas.microsoft.com/office/drawing/2014/main" id="{EF22A3C8-B9CC-49CF-BC09-1DEE0FA35C3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2" name="Textfeld 1">
                <a:extLst>
                  <a:ext uri="{FF2B5EF4-FFF2-40B4-BE49-F238E27FC236}">
                    <a16:creationId xmlns:a16="http://schemas.microsoft.com/office/drawing/2014/main" id="{DE3475F8-B003-CB2E-501C-E40E64954D30}"/>
                  </a:ext>
                </a:extLst>
              </p:cNvPr>
              <p:cNvSpPr txBox="1"/>
              <p:nvPr/>
            </p:nvSpPr>
            <p:spPr>
              <a:xfrm>
                <a:off x="457200" y="584791"/>
                <a:ext cx="3820918" cy="369332"/>
              </a:xfrm>
              <a:prstGeom prst="rect">
                <a:avLst/>
              </a:prstGeom>
              <a:noFill/>
            </p:spPr>
            <p:txBody>
              <a:bodyPr wrap="none" rtlCol="0">
                <a:spAutoFit/>
              </a:bodyPr>
              <a:lstStyle/>
              <a:p>
                <a:r>
                  <a:rPr lang="de-DE" dirty="0"/>
                  <a:t>Gewinn: </a:t>
                </a:r>
                <a14:m>
                  <m:oMath xmlns:m="http://schemas.openxmlformats.org/officeDocument/2006/math">
                    <m:r>
                      <a:rPr lang="de-DE" i="1" smtClean="0">
                        <a:latin typeface="Cambria Math" panose="02040503050406030204" pitchFamily="18" charset="0"/>
                        <a:ea typeface="Cambria Math" panose="02040503050406030204" pitchFamily="18" charset="0"/>
                      </a:rPr>
                      <m:t>𝜋</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𝑝𝑦</m:t>
                    </m:r>
                    <m:d>
                      <m:dPr>
                        <m:ctrlPr>
                          <a:rPr lang="de-DE" b="0" i="1" smtClean="0">
                            <a:latin typeface="Cambria Math" panose="02040503050406030204" pitchFamily="18" charset="0"/>
                            <a:ea typeface="Cambria Math" panose="02040503050406030204" pitchFamily="18" charset="0"/>
                          </a:rPr>
                        </m:ctrlPr>
                      </m:dPr>
                      <m:e>
                        <m:r>
                          <a:rPr lang="de-DE" b="0" i="1" smtClean="0">
                            <a:latin typeface="Cambria Math" panose="02040503050406030204" pitchFamily="18" charset="0"/>
                            <a:ea typeface="Cambria Math" panose="02040503050406030204" pitchFamily="18" charset="0"/>
                          </a:rPr>
                          <m:t>𝐴</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𝐾</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𝐿</m:t>
                        </m:r>
                      </m:e>
                    </m:d>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𝑖𝐾</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𝑤𝐿</m:t>
                    </m:r>
                    <m:r>
                      <a:rPr lang="de-DE" b="0" i="1" smtClean="0">
                        <a:latin typeface="Cambria Math" panose="02040503050406030204" pitchFamily="18" charset="0"/>
                        <a:ea typeface="Cambria Math" panose="02040503050406030204" pitchFamily="18" charset="0"/>
                      </a:rPr>
                      <m:t>)</m:t>
                    </m:r>
                  </m:oMath>
                </a14:m>
                <a:endParaRPr lang="de-DE" dirty="0"/>
              </a:p>
            </p:txBody>
          </p:sp>
        </mc:Choice>
        <mc:Fallback xmlns="">
          <p:sp>
            <p:nvSpPr>
              <p:cNvPr id="2" name="Textfeld 1">
                <a:extLst>
                  <a:ext uri="{FF2B5EF4-FFF2-40B4-BE49-F238E27FC236}">
                    <a16:creationId xmlns:a16="http://schemas.microsoft.com/office/drawing/2014/main" id="{DE3475F8-B003-CB2E-501C-E40E64954D30}"/>
                  </a:ext>
                </a:extLst>
              </p:cNvPr>
              <p:cNvSpPr txBox="1">
                <a:spLocks noRot="1" noChangeAspect="1" noMove="1" noResize="1" noEditPoints="1" noAdjustHandles="1" noChangeArrowheads="1" noChangeShapeType="1" noTextEdit="1"/>
              </p:cNvSpPr>
              <p:nvPr/>
            </p:nvSpPr>
            <p:spPr>
              <a:xfrm>
                <a:off x="457200" y="584791"/>
                <a:ext cx="3820918" cy="369332"/>
              </a:xfrm>
              <a:prstGeom prst="rect">
                <a:avLst/>
              </a:prstGeom>
              <a:blipFill>
                <a:blip r:embed="rId3"/>
                <a:stretch>
                  <a:fillRect l="-1276" t="-9836" b="-24590"/>
                </a:stretch>
              </a:blipFill>
            </p:spPr>
            <p:txBody>
              <a:bodyPr/>
              <a:lstStyle/>
              <a:p>
                <a:r>
                  <a:rPr lang="de-DE">
                    <a:noFill/>
                  </a:rPr>
                  <a:t> </a:t>
                </a:r>
              </a:p>
            </p:txBody>
          </p:sp>
        </mc:Fallback>
      </mc:AlternateContent>
      <p:sp>
        <p:nvSpPr>
          <p:cNvPr id="4" name="Textfeld 3">
            <a:extLst>
              <a:ext uri="{FF2B5EF4-FFF2-40B4-BE49-F238E27FC236}">
                <a16:creationId xmlns:a16="http://schemas.microsoft.com/office/drawing/2014/main" id="{6EE4349C-F23F-2DB6-0C40-A2C423FC826F}"/>
              </a:ext>
            </a:extLst>
          </p:cNvPr>
          <p:cNvSpPr txBox="1"/>
          <p:nvPr/>
        </p:nvSpPr>
        <p:spPr>
          <a:xfrm>
            <a:off x="457200" y="1295757"/>
            <a:ext cx="1993431" cy="369332"/>
          </a:xfrm>
          <a:prstGeom prst="rect">
            <a:avLst/>
          </a:prstGeom>
          <a:noFill/>
        </p:spPr>
        <p:txBody>
          <a:bodyPr wrap="none" rtlCol="0">
            <a:spAutoFit/>
          </a:bodyPr>
          <a:lstStyle/>
          <a:p>
            <a:r>
              <a:rPr lang="de-DE" dirty="0" err="1"/>
              <a:t>Optimalbedingung</a:t>
            </a:r>
            <a:r>
              <a:rPr lang="de-DE" dirty="0"/>
              <a:t>:</a:t>
            </a:r>
          </a:p>
        </p:txBody>
      </p:sp>
      <p:sp>
        <p:nvSpPr>
          <p:cNvPr id="5" name="Textfeld 4">
            <a:extLst>
              <a:ext uri="{FF2B5EF4-FFF2-40B4-BE49-F238E27FC236}">
                <a16:creationId xmlns:a16="http://schemas.microsoft.com/office/drawing/2014/main" id="{87BF937E-CDDC-A148-90AE-2227F623A90C}"/>
              </a:ext>
            </a:extLst>
          </p:cNvPr>
          <p:cNvSpPr txBox="1"/>
          <p:nvPr/>
        </p:nvSpPr>
        <p:spPr>
          <a:xfrm>
            <a:off x="457200" y="1976423"/>
            <a:ext cx="1542602" cy="369332"/>
          </a:xfrm>
          <a:prstGeom prst="rect">
            <a:avLst/>
          </a:prstGeom>
          <a:noFill/>
        </p:spPr>
        <p:txBody>
          <a:bodyPr wrap="none" rtlCol="0">
            <a:spAutoFit/>
          </a:bodyPr>
          <a:lstStyle/>
          <a:p>
            <a:r>
              <a:rPr lang="de-DE" dirty="0"/>
              <a:t>Eulertheorem:</a:t>
            </a:r>
          </a:p>
        </p:txBody>
      </p:sp>
      <p:sp>
        <p:nvSpPr>
          <p:cNvPr id="7" name="Textfeld 6">
            <a:extLst>
              <a:ext uri="{FF2B5EF4-FFF2-40B4-BE49-F238E27FC236}">
                <a16:creationId xmlns:a16="http://schemas.microsoft.com/office/drawing/2014/main" id="{A5835990-203D-8629-14CD-72A1E937B811}"/>
              </a:ext>
            </a:extLst>
          </p:cNvPr>
          <p:cNvSpPr txBox="1"/>
          <p:nvPr/>
        </p:nvSpPr>
        <p:spPr>
          <a:xfrm>
            <a:off x="457200" y="2904999"/>
            <a:ext cx="3321743" cy="369332"/>
          </a:xfrm>
          <a:prstGeom prst="rect">
            <a:avLst/>
          </a:prstGeom>
          <a:noFill/>
        </p:spPr>
        <p:txBody>
          <a:bodyPr wrap="none" rtlCol="0">
            <a:spAutoFit/>
          </a:bodyPr>
          <a:lstStyle/>
          <a:p>
            <a:r>
              <a:rPr lang="de-DE" dirty="0"/>
              <a:t>Ableitung der Nachfragefunktion:</a:t>
            </a:r>
          </a:p>
        </p:txBody>
      </p:sp>
    </p:spTree>
    <p:extLst>
      <p:ext uri="{BB962C8B-B14F-4D97-AF65-F5344CB8AC3E}">
        <p14:creationId xmlns:p14="http://schemas.microsoft.com/office/powerpoint/2010/main" val="30790556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999343" y="96752"/>
            <a:ext cx="7317807"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Gewinnmaximierung bzgl. des Faktors Arbeit L (grafisch)</a:t>
            </a:r>
            <a:endParaRPr lang="de-DE" sz="2400" dirty="0">
              <a:latin typeface="Arial" pitchFamily="18"/>
              <a:ea typeface="Droid Sans Fallback" pitchFamily="2"/>
              <a:cs typeface="Lohit Hindi" pitchFamily="2"/>
            </a:endParaRPr>
          </a:p>
        </p:txBody>
      </p:sp>
      <p:pic>
        <p:nvPicPr>
          <p:cNvPr id="2" name="Grafik 1"/>
          <p:cNvPicPr>
            <a:picLocks noChangeAspect="1"/>
          </p:cNvPicPr>
          <p:nvPr/>
        </p:nvPicPr>
        <p:blipFill>
          <a:blip r:embed="rId3"/>
          <a:stretch>
            <a:fillRect/>
          </a:stretch>
        </p:blipFill>
        <p:spPr>
          <a:xfrm>
            <a:off x="720000" y="1080000"/>
            <a:ext cx="7187256" cy="4320000"/>
          </a:xfrm>
          <a:prstGeom prst="rect">
            <a:avLst/>
          </a:prstGeom>
        </p:spPr>
      </p:pic>
      <p:sp>
        <p:nvSpPr>
          <p:cNvPr id="6" name="Rechteck 5"/>
          <p:cNvSpPr/>
          <p:nvPr/>
        </p:nvSpPr>
        <p:spPr>
          <a:xfrm>
            <a:off x="232034" y="697848"/>
            <a:ext cx="1639103" cy="369332"/>
          </a:xfrm>
          <a:prstGeom prst="rect">
            <a:avLst/>
          </a:prstGeom>
        </p:spPr>
        <p:txBody>
          <a:bodyPr wrap="none">
            <a:spAutoFit/>
          </a:bodyPr>
          <a:lstStyle/>
          <a:p>
            <a:r>
              <a:rPr lang="de-DE" b="1" dirty="0"/>
              <a:t>Kosten; Output</a:t>
            </a:r>
            <a:endParaRPr lang="de-DE" dirty="0"/>
          </a:p>
        </p:txBody>
      </p:sp>
      <p:sp>
        <p:nvSpPr>
          <p:cNvPr id="7" name="Rechteck 6"/>
          <p:cNvSpPr/>
          <p:nvPr/>
        </p:nvSpPr>
        <p:spPr>
          <a:xfrm>
            <a:off x="8523636" y="185544"/>
            <a:ext cx="1803507" cy="369332"/>
          </a:xfrm>
          <a:prstGeom prst="rect">
            <a:avLst/>
          </a:prstGeom>
        </p:spPr>
        <p:txBody>
          <a:bodyPr wrap="none">
            <a:spAutoFit/>
          </a:bodyPr>
          <a:lstStyle/>
          <a:p>
            <a:r>
              <a:rPr lang="de-DE" b="1" dirty="0"/>
              <a:t> </a:t>
            </a:r>
            <a:r>
              <a:rPr lang="el-GR" b="1" dirty="0"/>
              <a:t>ω</a:t>
            </a:r>
            <a:r>
              <a:rPr lang="de-DE" b="1" dirty="0"/>
              <a:t>=w/p Reallohn</a:t>
            </a:r>
            <a:endParaRPr lang="de-DE" dirty="0"/>
          </a:p>
        </p:txBody>
      </p:sp>
      <p:sp>
        <p:nvSpPr>
          <p:cNvPr id="8" name="Rechteck 7"/>
          <p:cNvSpPr/>
          <p:nvPr/>
        </p:nvSpPr>
        <p:spPr>
          <a:xfrm>
            <a:off x="7877066" y="1151403"/>
            <a:ext cx="1338828" cy="369332"/>
          </a:xfrm>
          <a:prstGeom prst="rect">
            <a:avLst/>
          </a:prstGeom>
        </p:spPr>
        <p:txBody>
          <a:bodyPr wrap="none">
            <a:spAutoFit/>
          </a:bodyPr>
          <a:lstStyle/>
          <a:p>
            <a:r>
              <a:rPr lang="de-DE" b="1" dirty="0">
                <a:solidFill>
                  <a:schemeClr val="accent1"/>
                </a:solidFill>
              </a:rPr>
              <a:t>y(L): Output</a:t>
            </a:r>
            <a:endParaRPr lang="de-DE" dirty="0">
              <a:solidFill>
                <a:schemeClr val="accent1"/>
              </a:solidFill>
            </a:endParaRPr>
          </a:p>
        </p:txBody>
      </p:sp>
      <p:sp>
        <p:nvSpPr>
          <p:cNvPr id="9" name="Rechteck 8"/>
          <p:cNvSpPr/>
          <p:nvPr/>
        </p:nvSpPr>
        <p:spPr>
          <a:xfrm>
            <a:off x="7281565" y="745443"/>
            <a:ext cx="1865767" cy="369332"/>
          </a:xfrm>
          <a:prstGeom prst="rect">
            <a:avLst/>
          </a:prstGeom>
        </p:spPr>
        <p:txBody>
          <a:bodyPr wrap="none">
            <a:spAutoFit/>
          </a:bodyPr>
          <a:lstStyle/>
          <a:p>
            <a:r>
              <a:rPr lang="el-GR" b="1" dirty="0">
                <a:solidFill>
                  <a:schemeClr val="accent2"/>
                </a:solidFill>
              </a:rPr>
              <a:t>ω</a:t>
            </a:r>
            <a:r>
              <a:rPr lang="de-DE" b="1" baseline="-25000" dirty="0">
                <a:solidFill>
                  <a:schemeClr val="accent2"/>
                </a:solidFill>
              </a:rPr>
              <a:t>1</a:t>
            </a:r>
            <a:r>
              <a:rPr lang="de-DE" b="1" dirty="0">
                <a:solidFill>
                  <a:schemeClr val="accent2"/>
                </a:solidFill>
              </a:rPr>
              <a:t>L: reale Kosten</a:t>
            </a:r>
            <a:endParaRPr lang="de-DE" dirty="0">
              <a:solidFill>
                <a:schemeClr val="accent2"/>
              </a:solidFill>
            </a:endParaRPr>
          </a:p>
        </p:txBody>
      </p:sp>
      <p:cxnSp>
        <p:nvCxnSpPr>
          <p:cNvPr id="12" name="Gerade Verbindung mit Pfeil 11"/>
          <p:cNvCxnSpPr>
            <a:cxnSpLocks/>
          </p:cNvCxnSpPr>
          <p:nvPr/>
        </p:nvCxnSpPr>
        <p:spPr>
          <a:xfrm flipH="1">
            <a:off x="4773336" y="1866676"/>
            <a:ext cx="3133920" cy="66072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Rechteck 14"/>
          <p:cNvSpPr/>
          <p:nvPr/>
        </p:nvSpPr>
        <p:spPr>
          <a:xfrm>
            <a:off x="2420695" y="5641488"/>
            <a:ext cx="777777" cy="369332"/>
          </a:xfrm>
          <a:prstGeom prst="rect">
            <a:avLst/>
          </a:prstGeom>
        </p:spPr>
        <p:txBody>
          <a:bodyPr wrap="none">
            <a:spAutoFit/>
          </a:bodyPr>
          <a:lstStyle/>
          <a:p>
            <a:r>
              <a:rPr lang="de-DE" dirty="0"/>
              <a:t>L*(</a:t>
            </a:r>
            <a:r>
              <a:rPr lang="el-GR" dirty="0"/>
              <a:t>ω</a:t>
            </a:r>
            <a:r>
              <a:rPr lang="de-DE" baseline="-25000" dirty="0"/>
              <a:t>1</a:t>
            </a:r>
            <a:r>
              <a:rPr lang="de-DE" dirty="0"/>
              <a:t>)</a:t>
            </a:r>
          </a:p>
        </p:txBody>
      </p:sp>
      <p:sp>
        <p:nvSpPr>
          <p:cNvPr id="16" name="Rechteck 15"/>
          <p:cNvSpPr/>
          <p:nvPr/>
        </p:nvSpPr>
        <p:spPr>
          <a:xfrm>
            <a:off x="1149378" y="5652881"/>
            <a:ext cx="777777" cy="369332"/>
          </a:xfrm>
          <a:prstGeom prst="rect">
            <a:avLst/>
          </a:prstGeom>
        </p:spPr>
        <p:txBody>
          <a:bodyPr wrap="none">
            <a:spAutoFit/>
          </a:bodyPr>
          <a:lstStyle/>
          <a:p>
            <a:r>
              <a:rPr lang="de-DE" dirty="0"/>
              <a:t>L*(</a:t>
            </a:r>
            <a:r>
              <a:rPr lang="el-GR" dirty="0"/>
              <a:t>ω</a:t>
            </a:r>
            <a:r>
              <a:rPr lang="de-DE" baseline="-25000" dirty="0"/>
              <a:t>2</a:t>
            </a:r>
            <a:r>
              <a:rPr lang="de-DE" dirty="0"/>
              <a:t>)</a:t>
            </a:r>
          </a:p>
        </p:txBody>
      </p:sp>
      <p:cxnSp>
        <p:nvCxnSpPr>
          <p:cNvPr id="23" name="Straight Arrow Connector 7"/>
          <p:cNvCxnSpPr/>
          <p:nvPr/>
        </p:nvCxnSpPr>
        <p:spPr>
          <a:xfrm>
            <a:off x="5397791" y="6679368"/>
            <a:ext cx="235876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9"/>
          <p:cNvCxnSpPr/>
          <p:nvPr/>
        </p:nvCxnSpPr>
        <p:spPr>
          <a:xfrm flipV="1">
            <a:off x="5397791" y="5428236"/>
            <a:ext cx="27045" cy="125113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Rechteck 30"/>
          <p:cNvSpPr/>
          <p:nvPr/>
        </p:nvSpPr>
        <p:spPr>
          <a:xfrm>
            <a:off x="4973052" y="5587074"/>
            <a:ext cx="521297" cy="276999"/>
          </a:xfrm>
          <a:prstGeom prst="rect">
            <a:avLst/>
          </a:prstGeom>
        </p:spPr>
        <p:txBody>
          <a:bodyPr wrap="none">
            <a:spAutoFit/>
          </a:bodyPr>
          <a:lstStyle/>
          <a:p>
            <a:r>
              <a:rPr lang="de-DE" sz="1200" b="1" dirty="0"/>
              <a:t>L</a:t>
            </a:r>
            <a:r>
              <a:rPr lang="de-DE" sz="1200" b="1" baseline="30000" dirty="0"/>
              <a:t>D</a:t>
            </a:r>
            <a:r>
              <a:rPr lang="de-DE" sz="1200" b="1" dirty="0"/>
              <a:t>(</a:t>
            </a:r>
            <a:r>
              <a:rPr lang="el-GR" sz="1200" b="1" dirty="0"/>
              <a:t>ω</a:t>
            </a:r>
            <a:r>
              <a:rPr lang="de-DE" sz="1200" b="1" dirty="0"/>
              <a:t>)</a:t>
            </a:r>
            <a:endParaRPr lang="de-DE" sz="1200" dirty="0"/>
          </a:p>
        </p:txBody>
      </p:sp>
      <p:sp>
        <p:nvSpPr>
          <p:cNvPr id="32" name="Rechteck 31"/>
          <p:cNvSpPr/>
          <p:nvPr/>
        </p:nvSpPr>
        <p:spPr>
          <a:xfrm>
            <a:off x="7449267" y="6261098"/>
            <a:ext cx="349776" cy="369332"/>
          </a:xfrm>
          <a:prstGeom prst="rect">
            <a:avLst/>
          </a:prstGeom>
        </p:spPr>
        <p:txBody>
          <a:bodyPr wrap="none">
            <a:spAutoFit/>
          </a:bodyPr>
          <a:lstStyle/>
          <a:p>
            <a:r>
              <a:rPr lang="el-GR" b="1" dirty="0"/>
              <a:t>ω</a:t>
            </a:r>
            <a:endParaRPr lang="de-DE" dirty="0"/>
          </a:p>
        </p:txBody>
      </p:sp>
      <p:sp>
        <p:nvSpPr>
          <p:cNvPr id="34" name="Freihandform 33"/>
          <p:cNvSpPr/>
          <p:nvPr/>
        </p:nvSpPr>
        <p:spPr>
          <a:xfrm>
            <a:off x="5634139" y="5579238"/>
            <a:ext cx="1275127" cy="981512"/>
          </a:xfrm>
          <a:custGeom>
            <a:avLst/>
            <a:gdLst>
              <a:gd name="connsiteX0" fmla="*/ 0 w 1275127"/>
              <a:gd name="connsiteY0" fmla="*/ 0 h 981512"/>
              <a:gd name="connsiteX1" fmla="*/ 385894 w 1275127"/>
              <a:gd name="connsiteY1" fmla="*/ 654341 h 981512"/>
              <a:gd name="connsiteX2" fmla="*/ 1275127 w 1275127"/>
              <a:gd name="connsiteY2" fmla="*/ 981512 h 981512"/>
            </a:gdLst>
            <a:ahLst/>
            <a:cxnLst>
              <a:cxn ang="0">
                <a:pos x="connsiteX0" y="connsiteY0"/>
              </a:cxn>
              <a:cxn ang="0">
                <a:pos x="connsiteX1" y="connsiteY1"/>
              </a:cxn>
              <a:cxn ang="0">
                <a:pos x="connsiteX2" y="connsiteY2"/>
              </a:cxn>
            </a:cxnLst>
            <a:rect l="l" t="t" r="r" b="b"/>
            <a:pathLst>
              <a:path w="1275127" h="981512">
                <a:moveTo>
                  <a:pt x="0" y="0"/>
                </a:moveTo>
                <a:cubicBezTo>
                  <a:pt x="86686" y="245378"/>
                  <a:pt x="173373" y="490756"/>
                  <a:pt x="385894" y="654341"/>
                </a:cubicBezTo>
                <a:cubicBezTo>
                  <a:pt x="598415" y="817926"/>
                  <a:pt x="936771" y="899719"/>
                  <a:pt x="1275127" y="981512"/>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de-DE"/>
          </a:p>
        </p:txBody>
      </p:sp>
      <p:pic>
        <p:nvPicPr>
          <p:cNvPr id="35" name="Grafik 34"/>
          <p:cNvPicPr>
            <a:picLocks noChangeAspect="1"/>
          </p:cNvPicPr>
          <p:nvPr/>
        </p:nvPicPr>
        <p:blipFill>
          <a:blip r:embed="rId4"/>
          <a:stretch>
            <a:fillRect/>
          </a:stretch>
        </p:blipFill>
        <p:spPr>
          <a:xfrm>
            <a:off x="720000" y="1080000"/>
            <a:ext cx="7187256" cy="4320000"/>
          </a:xfrm>
          <a:prstGeom prst="rect">
            <a:avLst/>
          </a:prstGeom>
        </p:spPr>
      </p:pic>
      <p:pic>
        <p:nvPicPr>
          <p:cNvPr id="41" name="Grafik 40"/>
          <p:cNvPicPr>
            <a:picLocks noChangeAspect="1"/>
          </p:cNvPicPr>
          <p:nvPr/>
        </p:nvPicPr>
        <p:blipFill>
          <a:blip r:embed="rId5"/>
          <a:stretch>
            <a:fillRect/>
          </a:stretch>
        </p:blipFill>
        <p:spPr>
          <a:xfrm>
            <a:off x="720000" y="1080000"/>
            <a:ext cx="7187256" cy="4320000"/>
          </a:xfrm>
          <a:prstGeom prst="rect">
            <a:avLst/>
          </a:prstGeom>
        </p:spPr>
      </p:pic>
      <p:cxnSp>
        <p:nvCxnSpPr>
          <p:cNvPr id="39" name="Gerade Verbindung mit Pfeil 38"/>
          <p:cNvCxnSpPr/>
          <p:nvPr/>
        </p:nvCxnSpPr>
        <p:spPr>
          <a:xfrm flipV="1">
            <a:off x="1463323" y="5184396"/>
            <a:ext cx="145041" cy="45709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7" name="Gerade Verbindung mit Pfeil 36"/>
          <p:cNvCxnSpPr>
            <a:stCxn id="15" idx="0"/>
          </p:cNvCxnSpPr>
          <p:nvPr/>
        </p:nvCxnSpPr>
        <p:spPr>
          <a:xfrm flipH="1" flipV="1">
            <a:off x="2318657" y="5184397"/>
            <a:ext cx="490927" cy="45709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7" name="Rechteck 26">
            <a:extLst>
              <a:ext uri="{FF2B5EF4-FFF2-40B4-BE49-F238E27FC236}">
                <a16:creationId xmlns:a16="http://schemas.microsoft.com/office/drawing/2014/main" id="{353C7294-4CF0-4019-83E4-BDA4E60339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9" name="Textfeld 28">
            <a:extLst>
              <a:ext uri="{FF2B5EF4-FFF2-40B4-BE49-F238E27FC236}">
                <a16:creationId xmlns:a16="http://schemas.microsoft.com/office/drawing/2014/main" id="{E1F5E6B8-B2F7-3F1B-D44A-CC1CD567D7D5}"/>
              </a:ext>
            </a:extLst>
          </p:cNvPr>
          <p:cNvSpPr txBox="1"/>
          <p:nvPr/>
        </p:nvSpPr>
        <p:spPr>
          <a:xfrm>
            <a:off x="7561157" y="5357592"/>
            <a:ext cx="642552" cy="369332"/>
          </a:xfrm>
          <a:prstGeom prst="rect">
            <a:avLst/>
          </a:prstGeom>
          <a:noFill/>
        </p:spPr>
        <p:txBody>
          <a:bodyPr wrap="square">
            <a:spAutoFit/>
          </a:bodyPr>
          <a:lstStyle/>
          <a:p>
            <a:r>
              <a:rPr lang="de-DE" b="1" dirty="0"/>
              <a:t>L</a:t>
            </a:r>
            <a:endParaRPr lang="de-DE" dirty="0"/>
          </a:p>
        </p:txBody>
      </p:sp>
      <p:sp>
        <p:nvSpPr>
          <p:cNvPr id="4" name="Rechteck 3">
            <a:extLst>
              <a:ext uri="{FF2B5EF4-FFF2-40B4-BE49-F238E27FC236}">
                <a16:creationId xmlns:a16="http://schemas.microsoft.com/office/drawing/2014/main" id="{6CD67A60-AA98-A549-F991-C2342CFEA006}"/>
              </a:ext>
            </a:extLst>
          </p:cNvPr>
          <p:cNvSpPr/>
          <p:nvPr/>
        </p:nvSpPr>
        <p:spPr>
          <a:xfrm>
            <a:off x="4965973" y="764678"/>
            <a:ext cx="1827295" cy="369332"/>
          </a:xfrm>
          <a:prstGeom prst="rect">
            <a:avLst/>
          </a:prstGeom>
        </p:spPr>
        <p:txBody>
          <a:bodyPr wrap="none">
            <a:spAutoFit/>
          </a:bodyPr>
          <a:lstStyle/>
          <a:p>
            <a:r>
              <a:rPr lang="el-GR" b="1">
                <a:solidFill>
                  <a:srgbClr val="FF0000"/>
                </a:solidFill>
              </a:rPr>
              <a:t>ω</a:t>
            </a:r>
            <a:r>
              <a:rPr lang="de-DE" b="1" baseline="-25000">
                <a:solidFill>
                  <a:srgbClr val="FF0000"/>
                </a:solidFill>
              </a:rPr>
              <a:t>2</a:t>
            </a:r>
            <a:r>
              <a:rPr lang="de-DE" b="1">
                <a:solidFill>
                  <a:srgbClr val="FF0000"/>
                </a:solidFill>
              </a:rPr>
              <a:t>L</a:t>
            </a:r>
            <a:r>
              <a:rPr lang="de-DE" b="1" dirty="0">
                <a:solidFill>
                  <a:srgbClr val="FF0000"/>
                </a:solidFill>
              </a:rPr>
              <a:t>: reale Kosten</a:t>
            </a:r>
            <a:endParaRPr lang="de-DE" dirty="0">
              <a:solidFill>
                <a:srgbClr val="FF0000"/>
              </a:solidFill>
            </a:endParaRPr>
          </a:p>
        </p:txBody>
      </p:sp>
    </p:spTree>
    <p:extLst>
      <p:ext uri="{BB962C8B-B14F-4D97-AF65-F5344CB8AC3E}">
        <p14:creationId xmlns:p14="http://schemas.microsoft.com/office/powerpoint/2010/main" val="650233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1" grpId="0"/>
      <p:bldP spid="32" grpId="0"/>
      <p:bldP spid="3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32A00-15B8-3159-A3CE-F8CD967346A4}"/>
            </a:ext>
          </a:extLst>
        </p:cNvPr>
        <p:cNvGrpSpPr/>
        <p:nvPr/>
      </p:nvGrpSpPr>
      <p:grpSpPr>
        <a:xfrm>
          <a:off x="0" y="0"/>
          <a:ext cx="0" cy="0"/>
          <a:chOff x="0" y="0"/>
          <a:chExt cx="0" cy="0"/>
        </a:xfrm>
      </p:grpSpPr>
      <p:sp>
        <p:nvSpPr>
          <p:cNvPr id="3" name="Textfeld 2">
            <a:extLst>
              <a:ext uri="{FF2B5EF4-FFF2-40B4-BE49-F238E27FC236}">
                <a16:creationId xmlns:a16="http://schemas.microsoft.com/office/drawing/2014/main" id="{C429A1B1-3A43-343A-89EA-EC56948C65F6}"/>
              </a:ext>
            </a:extLst>
          </p:cNvPr>
          <p:cNvSpPr txBox="1"/>
          <p:nvPr/>
        </p:nvSpPr>
        <p:spPr>
          <a:xfrm>
            <a:off x="2765632" y="0"/>
            <a:ext cx="5779565"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Neoklassik: Kapitalmarkt − Kapitalnachfrage</a:t>
            </a:r>
            <a:endParaRPr lang="de-DE" sz="2400" dirty="0">
              <a:latin typeface="Arial" pitchFamily="18"/>
              <a:ea typeface="Droid Sans Fallback" pitchFamily="2"/>
              <a:cs typeface="Lohit Hindi" pitchFamily="2"/>
            </a:endParaRPr>
          </a:p>
        </p:txBody>
      </p:sp>
      <p:sp>
        <p:nvSpPr>
          <p:cNvPr id="18" name="Rechteck 17">
            <a:extLst>
              <a:ext uri="{FF2B5EF4-FFF2-40B4-BE49-F238E27FC236}">
                <a16:creationId xmlns:a16="http://schemas.microsoft.com/office/drawing/2014/main" id="{EE1B4096-F515-A8D3-88C4-1F3D6F01E2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2" name="Textfeld 1">
                <a:extLst>
                  <a:ext uri="{FF2B5EF4-FFF2-40B4-BE49-F238E27FC236}">
                    <a16:creationId xmlns:a16="http://schemas.microsoft.com/office/drawing/2014/main" id="{740457BB-EFA4-105C-BF32-5920B17F871D}"/>
                  </a:ext>
                </a:extLst>
              </p:cNvPr>
              <p:cNvSpPr txBox="1"/>
              <p:nvPr/>
            </p:nvSpPr>
            <p:spPr>
              <a:xfrm>
                <a:off x="457200" y="584791"/>
                <a:ext cx="3820918" cy="369332"/>
              </a:xfrm>
              <a:prstGeom prst="rect">
                <a:avLst/>
              </a:prstGeom>
              <a:noFill/>
            </p:spPr>
            <p:txBody>
              <a:bodyPr wrap="none" rtlCol="0">
                <a:spAutoFit/>
              </a:bodyPr>
              <a:lstStyle/>
              <a:p>
                <a:r>
                  <a:rPr lang="de-DE" dirty="0"/>
                  <a:t>Gewinn: </a:t>
                </a:r>
                <a14:m>
                  <m:oMath xmlns:m="http://schemas.openxmlformats.org/officeDocument/2006/math">
                    <m:r>
                      <a:rPr lang="de-DE" i="1" smtClean="0">
                        <a:latin typeface="Cambria Math" panose="02040503050406030204" pitchFamily="18" charset="0"/>
                        <a:ea typeface="Cambria Math" panose="02040503050406030204" pitchFamily="18" charset="0"/>
                      </a:rPr>
                      <m:t>𝜋</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𝑝𝑦</m:t>
                    </m:r>
                    <m:d>
                      <m:dPr>
                        <m:ctrlPr>
                          <a:rPr lang="de-DE" b="0" i="1" smtClean="0">
                            <a:latin typeface="Cambria Math" panose="02040503050406030204" pitchFamily="18" charset="0"/>
                            <a:ea typeface="Cambria Math" panose="02040503050406030204" pitchFamily="18" charset="0"/>
                          </a:rPr>
                        </m:ctrlPr>
                      </m:dPr>
                      <m:e>
                        <m:r>
                          <a:rPr lang="de-DE" b="0" i="1" smtClean="0">
                            <a:latin typeface="Cambria Math" panose="02040503050406030204" pitchFamily="18" charset="0"/>
                            <a:ea typeface="Cambria Math" panose="02040503050406030204" pitchFamily="18" charset="0"/>
                          </a:rPr>
                          <m:t>𝐴</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𝐾</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𝐿</m:t>
                        </m:r>
                      </m:e>
                    </m:d>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𝑖𝐾</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𝑤𝐿</m:t>
                    </m:r>
                    <m:r>
                      <a:rPr lang="de-DE" b="0" i="1" smtClean="0">
                        <a:latin typeface="Cambria Math" panose="02040503050406030204" pitchFamily="18" charset="0"/>
                        <a:ea typeface="Cambria Math" panose="02040503050406030204" pitchFamily="18" charset="0"/>
                      </a:rPr>
                      <m:t>)</m:t>
                    </m:r>
                  </m:oMath>
                </a14:m>
                <a:endParaRPr lang="de-DE" dirty="0"/>
              </a:p>
            </p:txBody>
          </p:sp>
        </mc:Choice>
        <mc:Fallback xmlns="">
          <p:sp>
            <p:nvSpPr>
              <p:cNvPr id="2" name="Textfeld 1">
                <a:extLst>
                  <a:ext uri="{FF2B5EF4-FFF2-40B4-BE49-F238E27FC236}">
                    <a16:creationId xmlns:a16="http://schemas.microsoft.com/office/drawing/2014/main" id="{740457BB-EFA4-105C-BF32-5920B17F871D}"/>
                  </a:ext>
                </a:extLst>
              </p:cNvPr>
              <p:cNvSpPr txBox="1">
                <a:spLocks noRot="1" noChangeAspect="1" noMove="1" noResize="1" noEditPoints="1" noAdjustHandles="1" noChangeArrowheads="1" noChangeShapeType="1" noTextEdit="1"/>
              </p:cNvSpPr>
              <p:nvPr/>
            </p:nvSpPr>
            <p:spPr>
              <a:xfrm>
                <a:off x="457200" y="584791"/>
                <a:ext cx="3820918" cy="369332"/>
              </a:xfrm>
              <a:prstGeom prst="rect">
                <a:avLst/>
              </a:prstGeom>
              <a:blipFill>
                <a:blip r:embed="rId3"/>
                <a:stretch>
                  <a:fillRect l="-1276" t="-9836" b="-24590"/>
                </a:stretch>
              </a:blipFill>
            </p:spPr>
            <p:txBody>
              <a:bodyPr/>
              <a:lstStyle/>
              <a:p>
                <a:r>
                  <a:rPr lang="de-DE">
                    <a:noFill/>
                  </a:rPr>
                  <a:t> </a:t>
                </a:r>
              </a:p>
            </p:txBody>
          </p:sp>
        </mc:Fallback>
      </mc:AlternateContent>
      <p:sp>
        <p:nvSpPr>
          <p:cNvPr id="4" name="Textfeld 3">
            <a:extLst>
              <a:ext uri="{FF2B5EF4-FFF2-40B4-BE49-F238E27FC236}">
                <a16:creationId xmlns:a16="http://schemas.microsoft.com/office/drawing/2014/main" id="{86763DF1-FB06-2F60-6A55-AE6CEBC37FB4}"/>
              </a:ext>
            </a:extLst>
          </p:cNvPr>
          <p:cNvSpPr txBox="1"/>
          <p:nvPr/>
        </p:nvSpPr>
        <p:spPr>
          <a:xfrm>
            <a:off x="457200" y="1295757"/>
            <a:ext cx="1993431" cy="369332"/>
          </a:xfrm>
          <a:prstGeom prst="rect">
            <a:avLst/>
          </a:prstGeom>
          <a:noFill/>
        </p:spPr>
        <p:txBody>
          <a:bodyPr wrap="none" rtlCol="0">
            <a:spAutoFit/>
          </a:bodyPr>
          <a:lstStyle/>
          <a:p>
            <a:r>
              <a:rPr lang="de-DE" dirty="0" err="1"/>
              <a:t>Optimalbedingung</a:t>
            </a:r>
            <a:r>
              <a:rPr lang="de-DE" dirty="0"/>
              <a:t>:</a:t>
            </a:r>
          </a:p>
        </p:txBody>
      </p:sp>
      <p:sp>
        <p:nvSpPr>
          <p:cNvPr id="5" name="Textfeld 4">
            <a:extLst>
              <a:ext uri="{FF2B5EF4-FFF2-40B4-BE49-F238E27FC236}">
                <a16:creationId xmlns:a16="http://schemas.microsoft.com/office/drawing/2014/main" id="{0DE1C936-63C3-39D2-92B4-C26711773917}"/>
              </a:ext>
            </a:extLst>
          </p:cNvPr>
          <p:cNvSpPr txBox="1"/>
          <p:nvPr/>
        </p:nvSpPr>
        <p:spPr>
          <a:xfrm>
            <a:off x="457200" y="1976423"/>
            <a:ext cx="1542602" cy="369332"/>
          </a:xfrm>
          <a:prstGeom prst="rect">
            <a:avLst/>
          </a:prstGeom>
          <a:noFill/>
        </p:spPr>
        <p:txBody>
          <a:bodyPr wrap="none" rtlCol="0">
            <a:spAutoFit/>
          </a:bodyPr>
          <a:lstStyle/>
          <a:p>
            <a:r>
              <a:rPr lang="de-DE" dirty="0"/>
              <a:t>Eulertheorem:</a:t>
            </a:r>
          </a:p>
        </p:txBody>
      </p:sp>
      <p:sp>
        <p:nvSpPr>
          <p:cNvPr id="7" name="Textfeld 6">
            <a:extLst>
              <a:ext uri="{FF2B5EF4-FFF2-40B4-BE49-F238E27FC236}">
                <a16:creationId xmlns:a16="http://schemas.microsoft.com/office/drawing/2014/main" id="{E4B5455D-38A7-60B9-AFB0-EDE32A243341}"/>
              </a:ext>
            </a:extLst>
          </p:cNvPr>
          <p:cNvSpPr txBox="1"/>
          <p:nvPr/>
        </p:nvSpPr>
        <p:spPr>
          <a:xfrm>
            <a:off x="457200" y="2904999"/>
            <a:ext cx="3321743" cy="369332"/>
          </a:xfrm>
          <a:prstGeom prst="rect">
            <a:avLst/>
          </a:prstGeom>
          <a:noFill/>
        </p:spPr>
        <p:txBody>
          <a:bodyPr wrap="none" rtlCol="0">
            <a:spAutoFit/>
          </a:bodyPr>
          <a:lstStyle/>
          <a:p>
            <a:r>
              <a:rPr lang="de-DE" dirty="0"/>
              <a:t>Ableitung der Nachfragefunktion:</a:t>
            </a:r>
          </a:p>
        </p:txBody>
      </p:sp>
    </p:spTree>
    <p:extLst>
      <p:ext uri="{BB962C8B-B14F-4D97-AF65-F5344CB8AC3E}">
        <p14:creationId xmlns:p14="http://schemas.microsoft.com/office/powerpoint/2010/main" val="371067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209171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1" name="TextBox 13"/>
          <p:cNvSpPr txBox="1"/>
          <p:nvPr/>
        </p:nvSpPr>
        <p:spPr>
          <a:xfrm>
            <a:off x="5326384" y="5650112"/>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2" name="TextBox 14"/>
          <p:cNvSpPr txBox="1"/>
          <p:nvPr/>
        </p:nvSpPr>
        <p:spPr>
          <a:xfrm>
            <a:off x="52393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66" name="Freihand 65">
                <a:extLst>
                  <a:ext uri="{FF2B5EF4-FFF2-40B4-BE49-F238E27FC236}">
                    <a16:creationId xmlns:a16="http://schemas.microsoft.com/office/drawing/2014/main" id="{81A28E96-0100-4E86-8F70-BF7CA262198D}"/>
                  </a:ext>
                </a:extLst>
              </p14:cNvPr>
              <p14:cNvContentPartPr/>
              <p14:nvPr/>
            </p14:nvContentPartPr>
            <p14:xfrm>
              <a:off x="8217293" y="32467"/>
              <a:ext cx="2477160" cy="396720"/>
            </p14:xfrm>
          </p:contentPart>
        </mc:Choice>
        <mc:Fallback xmlns="">
          <p:pic>
            <p:nvPicPr>
              <p:cNvPr id="66" name="Freihand 65">
                <a:extLst>
                  <a:ext uri="{FF2B5EF4-FFF2-40B4-BE49-F238E27FC236}">
                    <a16:creationId xmlns:a16="http://schemas.microsoft.com/office/drawing/2014/main" id="{81A28E96-0100-4E86-8F70-BF7CA262198D}"/>
                  </a:ext>
                </a:extLst>
              </p:cNvPr>
              <p:cNvPicPr/>
              <p:nvPr/>
            </p:nvPicPr>
            <p:blipFill>
              <a:blip r:embed="rId4"/>
              <a:stretch>
                <a:fillRect/>
              </a:stretch>
            </p:blipFill>
            <p:spPr>
              <a:xfrm>
                <a:off x="8212973" y="28147"/>
                <a:ext cx="2485800" cy="405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9" name="Freihand 118">
                <a:extLst>
                  <a:ext uri="{FF2B5EF4-FFF2-40B4-BE49-F238E27FC236}">
                    <a16:creationId xmlns:a16="http://schemas.microsoft.com/office/drawing/2014/main" id="{4E82F49F-2798-427D-93B1-9BE3384C0CCA}"/>
                  </a:ext>
                </a:extLst>
              </p14:cNvPr>
              <p14:cNvContentPartPr/>
              <p14:nvPr/>
            </p14:nvContentPartPr>
            <p14:xfrm>
              <a:off x="594653" y="1626547"/>
              <a:ext cx="1261800" cy="73080"/>
            </p14:xfrm>
          </p:contentPart>
        </mc:Choice>
        <mc:Fallback xmlns="">
          <p:pic>
            <p:nvPicPr>
              <p:cNvPr id="119" name="Freihand 118">
                <a:extLst>
                  <a:ext uri="{FF2B5EF4-FFF2-40B4-BE49-F238E27FC236}">
                    <a16:creationId xmlns:a16="http://schemas.microsoft.com/office/drawing/2014/main" id="{4E82F49F-2798-427D-93B1-9BE3384C0CCA}"/>
                  </a:ext>
                </a:extLst>
              </p:cNvPr>
              <p:cNvPicPr/>
              <p:nvPr/>
            </p:nvPicPr>
            <p:blipFill>
              <a:blip r:embed="rId6"/>
              <a:stretch>
                <a:fillRect/>
              </a:stretch>
            </p:blipFill>
            <p:spPr>
              <a:xfrm>
                <a:off x="590333" y="1622227"/>
                <a:ext cx="12704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0" name="Freihand 119">
                <a:extLst>
                  <a:ext uri="{FF2B5EF4-FFF2-40B4-BE49-F238E27FC236}">
                    <a16:creationId xmlns:a16="http://schemas.microsoft.com/office/drawing/2014/main" id="{C8B93CCC-CC07-4A23-A9B8-15B289151437}"/>
                  </a:ext>
                </a:extLst>
              </p14:cNvPr>
              <p14:cNvContentPartPr/>
              <p14:nvPr/>
            </p14:nvContentPartPr>
            <p14:xfrm>
              <a:off x="5401373" y="6009187"/>
              <a:ext cx="1554480" cy="33840"/>
            </p14:xfrm>
          </p:contentPart>
        </mc:Choice>
        <mc:Fallback xmlns="">
          <p:pic>
            <p:nvPicPr>
              <p:cNvPr id="120" name="Freihand 119">
                <a:extLst>
                  <a:ext uri="{FF2B5EF4-FFF2-40B4-BE49-F238E27FC236}">
                    <a16:creationId xmlns:a16="http://schemas.microsoft.com/office/drawing/2014/main" id="{C8B93CCC-CC07-4A23-A9B8-15B289151437}"/>
                  </a:ext>
                </a:extLst>
              </p:cNvPr>
              <p:cNvPicPr/>
              <p:nvPr/>
            </p:nvPicPr>
            <p:blipFill>
              <a:blip r:embed="rId8"/>
              <a:stretch>
                <a:fillRect/>
              </a:stretch>
            </p:blipFill>
            <p:spPr>
              <a:xfrm>
                <a:off x="5397053" y="6004867"/>
                <a:ext cx="156312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1" name="Freihand 120">
                <a:extLst>
                  <a:ext uri="{FF2B5EF4-FFF2-40B4-BE49-F238E27FC236}">
                    <a16:creationId xmlns:a16="http://schemas.microsoft.com/office/drawing/2014/main" id="{2F33767B-5EA8-494A-867A-62865FB5133D}"/>
                  </a:ext>
                </a:extLst>
              </p14:cNvPr>
              <p14:cNvContentPartPr/>
              <p14:nvPr/>
            </p14:nvContentPartPr>
            <p14:xfrm>
              <a:off x="2104133" y="3497107"/>
              <a:ext cx="1366920" cy="1013400"/>
            </p14:xfrm>
          </p:contentPart>
        </mc:Choice>
        <mc:Fallback xmlns="">
          <p:pic>
            <p:nvPicPr>
              <p:cNvPr id="121" name="Freihand 120">
                <a:extLst>
                  <a:ext uri="{FF2B5EF4-FFF2-40B4-BE49-F238E27FC236}">
                    <a16:creationId xmlns:a16="http://schemas.microsoft.com/office/drawing/2014/main" id="{2F33767B-5EA8-494A-867A-62865FB5133D}"/>
                  </a:ext>
                </a:extLst>
              </p:cNvPr>
              <p:cNvPicPr/>
              <p:nvPr/>
            </p:nvPicPr>
            <p:blipFill>
              <a:blip r:embed="rId10"/>
              <a:stretch>
                <a:fillRect/>
              </a:stretch>
            </p:blipFill>
            <p:spPr>
              <a:xfrm>
                <a:off x="2099813" y="3492787"/>
                <a:ext cx="1375560" cy="10220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3" name="Freihand 122">
                <a:extLst>
                  <a:ext uri="{FF2B5EF4-FFF2-40B4-BE49-F238E27FC236}">
                    <a16:creationId xmlns:a16="http://schemas.microsoft.com/office/drawing/2014/main" id="{E0F0F403-C15D-42FC-AB53-8074A21FB534}"/>
                  </a:ext>
                </a:extLst>
              </p14:cNvPr>
              <p14:cNvContentPartPr/>
              <p14:nvPr/>
            </p14:nvContentPartPr>
            <p14:xfrm>
              <a:off x="3442973" y="1871707"/>
              <a:ext cx="2149200" cy="1643760"/>
            </p14:xfrm>
          </p:contentPart>
        </mc:Choice>
        <mc:Fallback xmlns="">
          <p:pic>
            <p:nvPicPr>
              <p:cNvPr id="123" name="Freihand 122">
                <a:extLst>
                  <a:ext uri="{FF2B5EF4-FFF2-40B4-BE49-F238E27FC236}">
                    <a16:creationId xmlns:a16="http://schemas.microsoft.com/office/drawing/2014/main" id="{E0F0F403-C15D-42FC-AB53-8074A21FB534}"/>
                  </a:ext>
                </a:extLst>
              </p:cNvPr>
              <p:cNvPicPr/>
              <p:nvPr/>
            </p:nvPicPr>
            <p:blipFill>
              <a:blip r:embed="rId12"/>
              <a:stretch>
                <a:fillRect/>
              </a:stretch>
            </p:blipFill>
            <p:spPr>
              <a:xfrm>
                <a:off x="3438653" y="1867387"/>
                <a:ext cx="2157840" cy="1652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73" name="Freihand 172">
                <a:extLst>
                  <a:ext uri="{FF2B5EF4-FFF2-40B4-BE49-F238E27FC236}">
                    <a16:creationId xmlns:a16="http://schemas.microsoft.com/office/drawing/2014/main" id="{1DD3ABF1-8631-4779-9710-7F9DE3D69A1A}"/>
                  </a:ext>
                </a:extLst>
              </p14:cNvPr>
              <p14:cNvContentPartPr/>
              <p14:nvPr/>
            </p14:nvContentPartPr>
            <p14:xfrm>
              <a:off x="10510853" y="1861627"/>
              <a:ext cx="1401480" cy="498240"/>
            </p14:xfrm>
          </p:contentPart>
        </mc:Choice>
        <mc:Fallback xmlns="">
          <p:pic>
            <p:nvPicPr>
              <p:cNvPr id="173" name="Freihand 172">
                <a:extLst>
                  <a:ext uri="{FF2B5EF4-FFF2-40B4-BE49-F238E27FC236}">
                    <a16:creationId xmlns:a16="http://schemas.microsoft.com/office/drawing/2014/main" id="{1DD3ABF1-8631-4779-9710-7F9DE3D69A1A}"/>
                  </a:ext>
                </a:extLst>
              </p:cNvPr>
              <p:cNvPicPr/>
              <p:nvPr/>
            </p:nvPicPr>
            <p:blipFill>
              <a:blip r:embed="rId14"/>
              <a:stretch>
                <a:fillRect/>
              </a:stretch>
            </p:blipFill>
            <p:spPr>
              <a:xfrm>
                <a:off x="10506533" y="1857307"/>
                <a:ext cx="1410120" cy="506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78" name="Freihand 177">
                <a:extLst>
                  <a:ext uri="{FF2B5EF4-FFF2-40B4-BE49-F238E27FC236}">
                    <a16:creationId xmlns:a16="http://schemas.microsoft.com/office/drawing/2014/main" id="{63C15CE8-4C0F-42C7-9ACF-7D883E3CB91F}"/>
                  </a:ext>
                </a:extLst>
              </p14:cNvPr>
              <p14:cNvContentPartPr/>
              <p14:nvPr/>
            </p14:nvContentPartPr>
            <p14:xfrm>
              <a:off x="6086813" y="5956627"/>
              <a:ext cx="21960" cy="18720"/>
            </p14:xfrm>
          </p:contentPart>
        </mc:Choice>
        <mc:Fallback xmlns="">
          <p:pic>
            <p:nvPicPr>
              <p:cNvPr id="178" name="Freihand 177">
                <a:extLst>
                  <a:ext uri="{FF2B5EF4-FFF2-40B4-BE49-F238E27FC236}">
                    <a16:creationId xmlns:a16="http://schemas.microsoft.com/office/drawing/2014/main" id="{63C15CE8-4C0F-42C7-9ACF-7D883E3CB91F}"/>
                  </a:ext>
                </a:extLst>
              </p:cNvPr>
              <p:cNvPicPr/>
              <p:nvPr/>
            </p:nvPicPr>
            <p:blipFill>
              <a:blip r:embed="rId16"/>
              <a:stretch>
                <a:fillRect/>
              </a:stretch>
            </p:blipFill>
            <p:spPr>
              <a:xfrm>
                <a:off x="6082493" y="5952307"/>
                <a:ext cx="306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79" name="Freihand 178">
                <a:extLst>
                  <a:ext uri="{FF2B5EF4-FFF2-40B4-BE49-F238E27FC236}">
                    <a16:creationId xmlns:a16="http://schemas.microsoft.com/office/drawing/2014/main" id="{C1020F7B-2F1B-42FD-B28C-6C8392E7E15A}"/>
                  </a:ext>
                </a:extLst>
              </p14:cNvPr>
              <p14:cNvContentPartPr/>
              <p14:nvPr/>
            </p14:nvContentPartPr>
            <p14:xfrm>
              <a:off x="9364253" y="1904467"/>
              <a:ext cx="1123200" cy="532080"/>
            </p14:xfrm>
          </p:contentPart>
        </mc:Choice>
        <mc:Fallback xmlns="">
          <p:pic>
            <p:nvPicPr>
              <p:cNvPr id="179" name="Freihand 178">
                <a:extLst>
                  <a:ext uri="{FF2B5EF4-FFF2-40B4-BE49-F238E27FC236}">
                    <a16:creationId xmlns:a16="http://schemas.microsoft.com/office/drawing/2014/main" id="{C1020F7B-2F1B-42FD-B28C-6C8392E7E15A}"/>
                  </a:ext>
                </a:extLst>
              </p:cNvPr>
              <p:cNvPicPr/>
              <p:nvPr/>
            </p:nvPicPr>
            <p:blipFill>
              <a:blip r:embed="rId18"/>
              <a:stretch>
                <a:fillRect/>
              </a:stretch>
            </p:blipFill>
            <p:spPr>
              <a:xfrm>
                <a:off x="9359933" y="1900147"/>
                <a:ext cx="1131840" cy="540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94" name="Freihand 193">
                <a:extLst>
                  <a:ext uri="{FF2B5EF4-FFF2-40B4-BE49-F238E27FC236}">
                    <a16:creationId xmlns:a16="http://schemas.microsoft.com/office/drawing/2014/main" id="{35262150-9BC9-47CD-85E1-43C27FAD5808}"/>
                  </a:ext>
                </a:extLst>
              </p14:cNvPr>
              <p14:cNvContentPartPr/>
              <p14:nvPr/>
            </p14:nvContentPartPr>
            <p14:xfrm>
              <a:off x="5399933" y="5977867"/>
              <a:ext cx="1553400" cy="96120"/>
            </p14:xfrm>
          </p:contentPart>
        </mc:Choice>
        <mc:Fallback xmlns="">
          <p:pic>
            <p:nvPicPr>
              <p:cNvPr id="194" name="Freihand 193">
                <a:extLst>
                  <a:ext uri="{FF2B5EF4-FFF2-40B4-BE49-F238E27FC236}">
                    <a16:creationId xmlns:a16="http://schemas.microsoft.com/office/drawing/2014/main" id="{35262150-9BC9-47CD-85E1-43C27FAD5808}"/>
                  </a:ext>
                </a:extLst>
              </p:cNvPr>
              <p:cNvPicPr/>
              <p:nvPr/>
            </p:nvPicPr>
            <p:blipFill>
              <a:blip r:embed="rId20"/>
              <a:stretch>
                <a:fillRect/>
              </a:stretch>
            </p:blipFill>
            <p:spPr>
              <a:xfrm>
                <a:off x="5395613" y="5973547"/>
                <a:ext cx="15620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9" name="Freihand 218">
                <a:extLst>
                  <a:ext uri="{FF2B5EF4-FFF2-40B4-BE49-F238E27FC236}">
                    <a16:creationId xmlns:a16="http://schemas.microsoft.com/office/drawing/2014/main" id="{2A8E0180-4405-4F20-91EB-BA54C5AFD6BB}"/>
                  </a:ext>
                </a:extLst>
              </p14:cNvPr>
              <p14:cNvContentPartPr/>
              <p14:nvPr/>
            </p14:nvContentPartPr>
            <p14:xfrm>
              <a:off x="10511573" y="3175987"/>
              <a:ext cx="28800" cy="263160"/>
            </p14:xfrm>
          </p:contentPart>
        </mc:Choice>
        <mc:Fallback xmlns="">
          <p:pic>
            <p:nvPicPr>
              <p:cNvPr id="219" name="Freihand 218">
                <a:extLst>
                  <a:ext uri="{FF2B5EF4-FFF2-40B4-BE49-F238E27FC236}">
                    <a16:creationId xmlns:a16="http://schemas.microsoft.com/office/drawing/2014/main" id="{2A8E0180-4405-4F20-91EB-BA54C5AFD6BB}"/>
                  </a:ext>
                </a:extLst>
              </p:cNvPr>
              <p:cNvPicPr/>
              <p:nvPr/>
            </p:nvPicPr>
            <p:blipFill>
              <a:blip r:embed="rId22"/>
              <a:stretch>
                <a:fillRect/>
              </a:stretch>
            </p:blipFill>
            <p:spPr>
              <a:xfrm>
                <a:off x="10507253" y="3171667"/>
                <a:ext cx="37440" cy="271800"/>
              </a:xfrm>
              <a:prstGeom prst="rect">
                <a:avLst/>
              </a:prstGeom>
            </p:spPr>
          </p:pic>
        </mc:Fallback>
      </mc:AlternateContent>
      <p:grpSp>
        <p:nvGrpSpPr>
          <p:cNvPr id="298" name="Gruppieren 297">
            <a:extLst>
              <a:ext uri="{FF2B5EF4-FFF2-40B4-BE49-F238E27FC236}">
                <a16:creationId xmlns:a16="http://schemas.microsoft.com/office/drawing/2014/main" id="{A80BCD57-B777-4FBD-83AF-1948CC4194DF}"/>
              </a:ext>
            </a:extLst>
          </p:cNvPr>
          <p:cNvGrpSpPr/>
          <p:nvPr/>
        </p:nvGrpSpPr>
        <p:grpSpPr>
          <a:xfrm>
            <a:off x="612293" y="29947"/>
            <a:ext cx="11462040" cy="5565600"/>
            <a:chOff x="612293" y="29947"/>
            <a:chExt cx="11462040" cy="5565600"/>
          </a:xfrm>
        </p:grpSpPr>
        <mc:AlternateContent xmlns:mc="http://schemas.openxmlformats.org/markup-compatibility/2006" xmlns:p14="http://schemas.microsoft.com/office/powerpoint/2010/main">
          <mc:Choice Requires="p14">
            <p:contentPart p14:bwMode="auto" r:id="rId23">
              <p14:nvContentPartPr>
                <p14:cNvPr id="107" name="Freihand 106">
                  <a:extLst>
                    <a:ext uri="{FF2B5EF4-FFF2-40B4-BE49-F238E27FC236}">
                      <a16:creationId xmlns:a16="http://schemas.microsoft.com/office/drawing/2014/main" id="{091995AA-4576-4478-AB3C-46F887727A6F}"/>
                    </a:ext>
                  </a:extLst>
                </p14:cNvPr>
                <p14:cNvContentPartPr/>
                <p14:nvPr/>
              </p14:nvContentPartPr>
              <p14:xfrm>
                <a:off x="2002973" y="4507987"/>
                <a:ext cx="246960" cy="28440"/>
              </p14:xfrm>
            </p:contentPart>
          </mc:Choice>
          <mc:Fallback xmlns="">
            <p:pic>
              <p:nvPicPr>
                <p:cNvPr id="107" name="Freihand 106">
                  <a:extLst>
                    <a:ext uri="{FF2B5EF4-FFF2-40B4-BE49-F238E27FC236}">
                      <a16:creationId xmlns:a16="http://schemas.microsoft.com/office/drawing/2014/main" id="{091995AA-4576-4478-AB3C-46F887727A6F}"/>
                    </a:ext>
                  </a:extLst>
                </p:cNvPr>
                <p:cNvPicPr/>
                <p:nvPr/>
              </p:nvPicPr>
              <p:blipFill>
                <a:blip r:embed="rId24"/>
                <a:stretch>
                  <a:fillRect/>
                </a:stretch>
              </p:blipFill>
              <p:spPr>
                <a:xfrm>
                  <a:off x="1998653" y="4503667"/>
                  <a:ext cx="2556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8" name="Freihand 107">
                  <a:extLst>
                    <a:ext uri="{FF2B5EF4-FFF2-40B4-BE49-F238E27FC236}">
                      <a16:creationId xmlns:a16="http://schemas.microsoft.com/office/drawing/2014/main" id="{249E864F-4118-4620-B931-4254B519556C}"/>
                    </a:ext>
                  </a:extLst>
                </p14:cNvPr>
                <p14:cNvContentPartPr/>
                <p14:nvPr/>
              </p14:nvContentPartPr>
              <p14:xfrm>
                <a:off x="1594013" y="4503307"/>
                <a:ext cx="30240" cy="96120"/>
              </p14:xfrm>
            </p:contentPart>
          </mc:Choice>
          <mc:Fallback xmlns="">
            <p:pic>
              <p:nvPicPr>
                <p:cNvPr id="108" name="Freihand 107">
                  <a:extLst>
                    <a:ext uri="{FF2B5EF4-FFF2-40B4-BE49-F238E27FC236}">
                      <a16:creationId xmlns:a16="http://schemas.microsoft.com/office/drawing/2014/main" id="{249E864F-4118-4620-B931-4254B519556C}"/>
                    </a:ext>
                  </a:extLst>
                </p:cNvPr>
                <p:cNvPicPr/>
                <p:nvPr/>
              </p:nvPicPr>
              <p:blipFill>
                <a:blip r:embed="rId26"/>
                <a:stretch>
                  <a:fillRect/>
                </a:stretch>
              </p:blipFill>
              <p:spPr>
                <a:xfrm>
                  <a:off x="1589693" y="4498987"/>
                  <a:ext cx="388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09" name="Freihand 108">
                  <a:extLst>
                    <a:ext uri="{FF2B5EF4-FFF2-40B4-BE49-F238E27FC236}">
                      <a16:creationId xmlns:a16="http://schemas.microsoft.com/office/drawing/2014/main" id="{4184DDCF-0806-4E88-8A4A-28776FB14AE3}"/>
                    </a:ext>
                  </a:extLst>
                </p14:cNvPr>
                <p14:cNvContentPartPr/>
                <p14:nvPr/>
              </p14:nvContentPartPr>
              <p14:xfrm>
                <a:off x="1653053" y="4465867"/>
                <a:ext cx="129960" cy="154080"/>
              </p14:xfrm>
            </p:contentPart>
          </mc:Choice>
          <mc:Fallback xmlns="">
            <p:pic>
              <p:nvPicPr>
                <p:cNvPr id="109" name="Freihand 108">
                  <a:extLst>
                    <a:ext uri="{FF2B5EF4-FFF2-40B4-BE49-F238E27FC236}">
                      <a16:creationId xmlns:a16="http://schemas.microsoft.com/office/drawing/2014/main" id="{4184DDCF-0806-4E88-8A4A-28776FB14AE3}"/>
                    </a:ext>
                  </a:extLst>
                </p:cNvPr>
                <p:cNvPicPr/>
                <p:nvPr/>
              </p:nvPicPr>
              <p:blipFill>
                <a:blip r:embed="rId28"/>
                <a:stretch>
                  <a:fillRect/>
                </a:stretch>
              </p:blipFill>
              <p:spPr>
                <a:xfrm>
                  <a:off x="1648733" y="4461547"/>
                  <a:ext cx="1386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0" name="Freihand 109">
                  <a:extLst>
                    <a:ext uri="{FF2B5EF4-FFF2-40B4-BE49-F238E27FC236}">
                      <a16:creationId xmlns:a16="http://schemas.microsoft.com/office/drawing/2014/main" id="{15CA7825-C807-4382-9F7A-A2DA5B42F743}"/>
                    </a:ext>
                  </a:extLst>
                </p14:cNvPr>
                <p14:cNvContentPartPr/>
                <p14:nvPr/>
              </p14:nvContentPartPr>
              <p14:xfrm>
                <a:off x="1819013" y="4455067"/>
                <a:ext cx="92520" cy="121320"/>
              </p14:xfrm>
            </p:contentPart>
          </mc:Choice>
          <mc:Fallback xmlns="">
            <p:pic>
              <p:nvPicPr>
                <p:cNvPr id="110" name="Freihand 109">
                  <a:extLst>
                    <a:ext uri="{FF2B5EF4-FFF2-40B4-BE49-F238E27FC236}">
                      <a16:creationId xmlns:a16="http://schemas.microsoft.com/office/drawing/2014/main" id="{15CA7825-C807-4382-9F7A-A2DA5B42F743}"/>
                    </a:ext>
                  </a:extLst>
                </p:cNvPr>
                <p:cNvPicPr/>
                <p:nvPr/>
              </p:nvPicPr>
              <p:blipFill>
                <a:blip r:embed="rId30"/>
                <a:stretch>
                  <a:fillRect/>
                </a:stretch>
              </p:blipFill>
              <p:spPr>
                <a:xfrm>
                  <a:off x="1814693" y="4450747"/>
                  <a:ext cx="1011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46" name="Freihand 145">
                  <a:extLst>
                    <a:ext uri="{FF2B5EF4-FFF2-40B4-BE49-F238E27FC236}">
                      <a16:creationId xmlns:a16="http://schemas.microsoft.com/office/drawing/2014/main" id="{1CD44F32-DEB7-4226-B8A3-F0FA4E757CF0}"/>
                    </a:ext>
                  </a:extLst>
                </p14:cNvPr>
                <p14:cNvContentPartPr/>
                <p14:nvPr/>
              </p14:nvContentPartPr>
              <p14:xfrm>
                <a:off x="1572053" y="1328467"/>
                <a:ext cx="378360" cy="446760"/>
              </p14:xfrm>
            </p:contentPart>
          </mc:Choice>
          <mc:Fallback xmlns="">
            <p:pic>
              <p:nvPicPr>
                <p:cNvPr id="146" name="Freihand 145">
                  <a:extLst>
                    <a:ext uri="{FF2B5EF4-FFF2-40B4-BE49-F238E27FC236}">
                      <a16:creationId xmlns:a16="http://schemas.microsoft.com/office/drawing/2014/main" id="{1CD44F32-DEB7-4226-B8A3-F0FA4E757CF0}"/>
                    </a:ext>
                  </a:extLst>
                </p:cNvPr>
                <p:cNvPicPr/>
                <p:nvPr/>
              </p:nvPicPr>
              <p:blipFill>
                <a:blip r:embed="rId32"/>
                <a:stretch>
                  <a:fillRect/>
                </a:stretch>
              </p:blipFill>
              <p:spPr>
                <a:xfrm>
                  <a:off x="1567733" y="1324147"/>
                  <a:ext cx="387000" cy="455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5" name="Freihand 174">
                  <a:extLst>
                    <a:ext uri="{FF2B5EF4-FFF2-40B4-BE49-F238E27FC236}">
                      <a16:creationId xmlns:a16="http://schemas.microsoft.com/office/drawing/2014/main" id="{47ED4CC3-F293-46BA-9A2D-3C1B678AF08B}"/>
                    </a:ext>
                  </a:extLst>
                </p14:cNvPr>
                <p14:cNvContentPartPr/>
                <p14:nvPr/>
              </p14:nvContentPartPr>
              <p14:xfrm>
                <a:off x="9389093" y="1864147"/>
                <a:ext cx="1075320" cy="592200"/>
              </p14:xfrm>
            </p:contentPart>
          </mc:Choice>
          <mc:Fallback xmlns="">
            <p:pic>
              <p:nvPicPr>
                <p:cNvPr id="175" name="Freihand 174">
                  <a:extLst>
                    <a:ext uri="{FF2B5EF4-FFF2-40B4-BE49-F238E27FC236}">
                      <a16:creationId xmlns:a16="http://schemas.microsoft.com/office/drawing/2014/main" id="{47ED4CC3-F293-46BA-9A2D-3C1B678AF08B}"/>
                    </a:ext>
                  </a:extLst>
                </p:cNvPr>
                <p:cNvPicPr/>
                <p:nvPr/>
              </p:nvPicPr>
              <p:blipFill>
                <a:blip r:embed="rId34"/>
                <a:stretch>
                  <a:fillRect/>
                </a:stretch>
              </p:blipFill>
              <p:spPr>
                <a:xfrm>
                  <a:off x="9384773" y="1859827"/>
                  <a:ext cx="1083960" cy="600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77" name="Freihand 176">
                  <a:extLst>
                    <a:ext uri="{FF2B5EF4-FFF2-40B4-BE49-F238E27FC236}">
                      <a16:creationId xmlns:a16="http://schemas.microsoft.com/office/drawing/2014/main" id="{1E4E3745-72C2-4F14-8638-5B545FB537C6}"/>
                    </a:ext>
                  </a:extLst>
                </p14:cNvPr>
                <p14:cNvContentPartPr/>
                <p14:nvPr/>
              </p14:nvContentPartPr>
              <p14:xfrm>
                <a:off x="1728293" y="1630147"/>
                <a:ext cx="18000" cy="18360"/>
              </p14:xfrm>
            </p:contentPart>
          </mc:Choice>
          <mc:Fallback xmlns="">
            <p:pic>
              <p:nvPicPr>
                <p:cNvPr id="177" name="Freihand 176">
                  <a:extLst>
                    <a:ext uri="{FF2B5EF4-FFF2-40B4-BE49-F238E27FC236}">
                      <a16:creationId xmlns:a16="http://schemas.microsoft.com/office/drawing/2014/main" id="{1E4E3745-72C2-4F14-8638-5B545FB537C6}"/>
                    </a:ext>
                  </a:extLst>
                </p:cNvPr>
                <p:cNvPicPr/>
                <p:nvPr/>
              </p:nvPicPr>
              <p:blipFill>
                <a:blip r:embed="rId36"/>
                <a:stretch>
                  <a:fillRect/>
                </a:stretch>
              </p:blipFill>
              <p:spPr>
                <a:xfrm>
                  <a:off x="1723973" y="1625827"/>
                  <a:ext cx="266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90" name="Freihand 189">
                  <a:extLst>
                    <a:ext uri="{FF2B5EF4-FFF2-40B4-BE49-F238E27FC236}">
                      <a16:creationId xmlns:a16="http://schemas.microsoft.com/office/drawing/2014/main" id="{3EF27CB0-EF38-41A7-8BC0-BA657F71E812}"/>
                    </a:ext>
                  </a:extLst>
                </p14:cNvPr>
                <p14:cNvContentPartPr/>
                <p14:nvPr/>
              </p14:nvContentPartPr>
              <p14:xfrm>
                <a:off x="612293" y="1694947"/>
                <a:ext cx="1086840" cy="65880"/>
              </p14:xfrm>
            </p:contentPart>
          </mc:Choice>
          <mc:Fallback xmlns="">
            <p:pic>
              <p:nvPicPr>
                <p:cNvPr id="190" name="Freihand 189">
                  <a:extLst>
                    <a:ext uri="{FF2B5EF4-FFF2-40B4-BE49-F238E27FC236}">
                      <a16:creationId xmlns:a16="http://schemas.microsoft.com/office/drawing/2014/main" id="{3EF27CB0-EF38-41A7-8BC0-BA657F71E812}"/>
                    </a:ext>
                  </a:extLst>
                </p:cNvPr>
                <p:cNvPicPr/>
                <p:nvPr/>
              </p:nvPicPr>
              <p:blipFill>
                <a:blip r:embed="rId38"/>
                <a:stretch>
                  <a:fillRect/>
                </a:stretch>
              </p:blipFill>
              <p:spPr>
                <a:xfrm>
                  <a:off x="607973" y="1690627"/>
                  <a:ext cx="109548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3" name="Freihand 42">
                  <a:extLst>
                    <a:ext uri="{FF2B5EF4-FFF2-40B4-BE49-F238E27FC236}">
                      <a16:creationId xmlns:a16="http://schemas.microsoft.com/office/drawing/2014/main" id="{D356B339-2E48-4EC2-895F-E824CC1F6239}"/>
                    </a:ext>
                  </a:extLst>
                </p14:cNvPr>
                <p14:cNvContentPartPr/>
                <p14:nvPr/>
              </p14:nvContentPartPr>
              <p14:xfrm>
                <a:off x="8929373" y="790627"/>
                <a:ext cx="87480" cy="78840"/>
              </p14:xfrm>
            </p:contentPart>
          </mc:Choice>
          <mc:Fallback xmlns="">
            <p:pic>
              <p:nvPicPr>
                <p:cNvPr id="43" name="Freihand 42">
                  <a:extLst>
                    <a:ext uri="{FF2B5EF4-FFF2-40B4-BE49-F238E27FC236}">
                      <a16:creationId xmlns:a16="http://schemas.microsoft.com/office/drawing/2014/main" id="{D356B339-2E48-4EC2-895F-E824CC1F6239}"/>
                    </a:ext>
                  </a:extLst>
                </p:cNvPr>
                <p:cNvPicPr/>
                <p:nvPr/>
              </p:nvPicPr>
              <p:blipFill>
                <a:blip r:embed="rId40"/>
                <a:stretch>
                  <a:fillRect/>
                </a:stretch>
              </p:blipFill>
              <p:spPr>
                <a:xfrm>
                  <a:off x="8925053" y="786307"/>
                  <a:ext cx="961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4" name="Freihand 43">
                  <a:extLst>
                    <a:ext uri="{FF2B5EF4-FFF2-40B4-BE49-F238E27FC236}">
                      <a16:creationId xmlns:a16="http://schemas.microsoft.com/office/drawing/2014/main" id="{C90D5BB3-25BC-44C8-B30A-C6AF8C6DF557}"/>
                    </a:ext>
                  </a:extLst>
                </p14:cNvPr>
                <p14:cNvContentPartPr/>
                <p14:nvPr/>
              </p14:nvContentPartPr>
              <p14:xfrm>
                <a:off x="9021173" y="847147"/>
                <a:ext cx="69840" cy="50400"/>
              </p14:xfrm>
            </p:contentPart>
          </mc:Choice>
          <mc:Fallback xmlns="">
            <p:pic>
              <p:nvPicPr>
                <p:cNvPr id="44" name="Freihand 43">
                  <a:extLst>
                    <a:ext uri="{FF2B5EF4-FFF2-40B4-BE49-F238E27FC236}">
                      <a16:creationId xmlns:a16="http://schemas.microsoft.com/office/drawing/2014/main" id="{C90D5BB3-25BC-44C8-B30A-C6AF8C6DF557}"/>
                    </a:ext>
                  </a:extLst>
                </p:cNvPr>
                <p:cNvPicPr/>
                <p:nvPr/>
              </p:nvPicPr>
              <p:blipFill>
                <a:blip r:embed="rId42"/>
                <a:stretch>
                  <a:fillRect/>
                </a:stretch>
              </p:blipFill>
              <p:spPr>
                <a:xfrm>
                  <a:off x="9016853" y="842827"/>
                  <a:ext cx="784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5" name="Freihand 44">
                  <a:extLst>
                    <a:ext uri="{FF2B5EF4-FFF2-40B4-BE49-F238E27FC236}">
                      <a16:creationId xmlns:a16="http://schemas.microsoft.com/office/drawing/2014/main" id="{1174A89B-6E3C-4A71-825D-4C4121306C7E}"/>
                    </a:ext>
                  </a:extLst>
                </p14:cNvPr>
                <p14:cNvContentPartPr/>
                <p14:nvPr/>
              </p14:nvContentPartPr>
              <p14:xfrm>
                <a:off x="9043133" y="867307"/>
                <a:ext cx="57600" cy="100440"/>
              </p14:xfrm>
            </p:contentPart>
          </mc:Choice>
          <mc:Fallback xmlns="">
            <p:pic>
              <p:nvPicPr>
                <p:cNvPr id="45" name="Freihand 44">
                  <a:extLst>
                    <a:ext uri="{FF2B5EF4-FFF2-40B4-BE49-F238E27FC236}">
                      <a16:creationId xmlns:a16="http://schemas.microsoft.com/office/drawing/2014/main" id="{1174A89B-6E3C-4A71-825D-4C4121306C7E}"/>
                    </a:ext>
                  </a:extLst>
                </p:cNvPr>
                <p:cNvPicPr/>
                <p:nvPr/>
              </p:nvPicPr>
              <p:blipFill>
                <a:blip r:embed="rId44"/>
                <a:stretch>
                  <a:fillRect/>
                </a:stretch>
              </p:blipFill>
              <p:spPr>
                <a:xfrm>
                  <a:off x="9038813" y="862987"/>
                  <a:ext cx="6624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6" name="Freihand 45">
                  <a:extLst>
                    <a:ext uri="{FF2B5EF4-FFF2-40B4-BE49-F238E27FC236}">
                      <a16:creationId xmlns:a16="http://schemas.microsoft.com/office/drawing/2014/main" id="{9B38ED92-F990-40B6-BA37-4A9BFDF6BC9D}"/>
                    </a:ext>
                  </a:extLst>
                </p14:cNvPr>
                <p14:cNvContentPartPr/>
                <p14:nvPr/>
              </p14:nvContentPartPr>
              <p14:xfrm>
                <a:off x="9205133" y="815467"/>
                <a:ext cx="121320" cy="57600"/>
              </p14:xfrm>
            </p:contentPart>
          </mc:Choice>
          <mc:Fallback xmlns="">
            <p:pic>
              <p:nvPicPr>
                <p:cNvPr id="46" name="Freihand 45">
                  <a:extLst>
                    <a:ext uri="{FF2B5EF4-FFF2-40B4-BE49-F238E27FC236}">
                      <a16:creationId xmlns:a16="http://schemas.microsoft.com/office/drawing/2014/main" id="{9B38ED92-F990-40B6-BA37-4A9BFDF6BC9D}"/>
                    </a:ext>
                  </a:extLst>
                </p:cNvPr>
                <p:cNvPicPr/>
                <p:nvPr/>
              </p:nvPicPr>
              <p:blipFill>
                <a:blip r:embed="rId46"/>
                <a:stretch>
                  <a:fillRect/>
                </a:stretch>
              </p:blipFill>
              <p:spPr>
                <a:xfrm>
                  <a:off x="9200813" y="811147"/>
                  <a:ext cx="12996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7" name="Freihand 46">
                  <a:extLst>
                    <a:ext uri="{FF2B5EF4-FFF2-40B4-BE49-F238E27FC236}">
                      <a16:creationId xmlns:a16="http://schemas.microsoft.com/office/drawing/2014/main" id="{98A46D8F-28FF-4083-BA1B-DDE4F460369A}"/>
                    </a:ext>
                  </a:extLst>
                </p14:cNvPr>
                <p14:cNvContentPartPr/>
                <p14:nvPr/>
              </p14:nvContentPartPr>
              <p14:xfrm>
                <a:off x="9447053" y="789187"/>
                <a:ext cx="93960" cy="91440"/>
              </p14:xfrm>
            </p:contentPart>
          </mc:Choice>
          <mc:Fallback xmlns="">
            <p:pic>
              <p:nvPicPr>
                <p:cNvPr id="47" name="Freihand 46">
                  <a:extLst>
                    <a:ext uri="{FF2B5EF4-FFF2-40B4-BE49-F238E27FC236}">
                      <a16:creationId xmlns:a16="http://schemas.microsoft.com/office/drawing/2014/main" id="{98A46D8F-28FF-4083-BA1B-DDE4F460369A}"/>
                    </a:ext>
                  </a:extLst>
                </p:cNvPr>
                <p:cNvPicPr/>
                <p:nvPr/>
              </p:nvPicPr>
              <p:blipFill>
                <a:blip r:embed="rId48"/>
                <a:stretch>
                  <a:fillRect/>
                </a:stretch>
              </p:blipFill>
              <p:spPr>
                <a:xfrm>
                  <a:off x="9442733" y="784867"/>
                  <a:ext cx="1026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8" name="Freihand 47">
                  <a:extLst>
                    <a:ext uri="{FF2B5EF4-FFF2-40B4-BE49-F238E27FC236}">
                      <a16:creationId xmlns:a16="http://schemas.microsoft.com/office/drawing/2014/main" id="{5202F7CB-0314-42CD-A451-23FD543445BD}"/>
                    </a:ext>
                  </a:extLst>
                </p14:cNvPr>
                <p14:cNvContentPartPr/>
                <p14:nvPr/>
              </p14:nvContentPartPr>
              <p14:xfrm>
                <a:off x="9560813" y="854707"/>
                <a:ext cx="22680" cy="82800"/>
              </p14:xfrm>
            </p:contentPart>
          </mc:Choice>
          <mc:Fallback xmlns="">
            <p:pic>
              <p:nvPicPr>
                <p:cNvPr id="48" name="Freihand 47">
                  <a:extLst>
                    <a:ext uri="{FF2B5EF4-FFF2-40B4-BE49-F238E27FC236}">
                      <a16:creationId xmlns:a16="http://schemas.microsoft.com/office/drawing/2014/main" id="{5202F7CB-0314-42CD-A451-23FD543445BD}"/>
                    </a:ext>
                  </a:extLst>
                </p:cNvPr>
                <p:cNvPicPr/>
                <p:nvPr/>
              </p:nvPicPr>
              <p:blipFill>
                <a:blip r:embed="rId50"/>
                <a:stretch>
                  <a:fillRect/>
                </a:stretch>
              </p:blipFill>
              <p:spPr>
                <a:xfrm>
                  <a:off x="9556493" y="850387"/>
                  <a:ext cx="3132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9" name="Freihand 48">
                  <a:extLst>
                    <a:ext uri="{FF2B5EF4-FFF2-40B4-BE49-F238E27FC236}">
                      <a16:creationId xmlns:a16="http://schemas.microsoft.com/office/drawing/2014/main" id="{22907ECD-6762-4F66-AC53-6682ADA77AFB}"/>
                    </a:ext>
                  </a:extLst>
                </p14:cNvPr>
                <p14:cNvContentPartPr/>
                <p14:nvPr/>
              </p14:nvContentPartPr>
              <p14:xfrm>
                <a:off x="9627413" y="755707"/>
                <a:ext cx="138600" cy="151920"/>
              </p14:xfrm>
            </p:contentPart>
          </mc:Choice>
          <mc:Fallback xmlns="">
            <p:pic>
              <p:nvPicPr>
                <p:cNvPr id="49" name="Freihand 48">
                  <a:extLst>
                    <a:ext uri="{FF2B5EF4-FFF2-40B4-BE49-F238E27FC236}">
                      <a16:creationId xmlns:a16="http://schemas.microsoft.com/office/drawing/2014/main" id="{22907ECD-6762-4F66-AC53-6682ADA77AFB}"/>
                    </a:ext>
                  </a:extLst>
                </p:cNvPr>
                <p:cNvPicPr/>
                <p:nvPr/>
              </p:nvPicPr>
              <p:blipFill>
                <a:blip r:embed="rId52"/>
                <a:stretch>
                  <a:fillRect/>
                </a:stretch>
              </p:blipFill>
              <p:spPr>
                <a:xfrm>
                  <a:off x="9623093" y="751387"/>
                  <a:ext cx="1472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0" name="Freihand 59">
                  <a:extLst>
                    <a:ext uri="{FF2B5EF4-FFF2-40B4-BE49-F238E27FC236}">
                      <a16:creationId xmlns:a16="http://schemas.microsoft.com/office/drawing/2014/main" id="{55F71D35-5FC4-4AFA-8FBA-A226514516DA}"/>
                    </a:ext>
                  </a:extLst>
                </p14:cNvPr>
                <p14:cNvContentPartPr/>
                <p14:nvPr/>
              </p14:nvContentPartPr>
              <p14:xfrm>
                <a:off x="10066973" y="777667"/>
                <a:ext cx="131040" cy="140040"/>
              </p14:xfrm>
            </p:contentPart>
          </mc:Choice>
          <mc:Fallback xmlns="">
            <p:pic>
              <p:nvPicPr>
                <p:cNvPr id="60" name="Freihand 59">
                  <a:extLst>
                    <a:ext uri="{FF2B5EF4-FFF2-40B4-BE49-F238E27FC236}">
                      <a16:creationId xmlns:a16="http://schemas.microsoft.com/office/drawing/2014/main" id="{55F71D35-5FC4-4AFA-8FBA-A226514516DA}"/>
                    </a:ext>
                  </a:extLst>
                </p:cNvPr>
                <p:cNvPicPr/>
                <p:nvPr/>
              </p:nvPicPr>
              <p:blipFill>
                <a:blip r:embed="rId54"/>
                <a:stretch>
                  <a:fillRect/>
                </a:stretch>
              </p:blipFill>
              <p:spPr>
                <a:xfrm>
                  <a:off x="10062653" y="773347"/>
                  <a:ext cx="1396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1" name="Freihand 60">
                  <a:extLst>
                    <a:ext uri="{FF2B5EF4-FFF2-40B4-BE49-F238E27FC236}">
                      <a16:creationId xmlns:a16="http://schemas.microsoft.com/office/drawing/2014/main" id="{534C331D-7516-4032-B7BB-B4E45449B4B9}"/>
                    </a:ext>
                  </a:extLst>
                </p14:cNvPr>
                <p14:cNvContentPartPr/>
                <p14:nvPr/>
              </p14:nvContentPartPr>
              <p14:xfrm>
                <a:off x="10267493" y="811507"/>
                <a:ext cx="96480" cy="54360"/>
              </p14:xfrm>
            </p:contentPart>
          </mc:Choice>
          <mc:Fallback xmlns="">
            <p:pic>
              <p:nvPicPr>
                <p:cNvPr id="61" name="Freihand 60">
                  <a:extLst>
                    <a:ext uri="{FF2B5EF4-FFF2-40B4-BE49-F238E27FC236}">
                      <a16:creationId xmlns:a16="http://schemas.microsoft.com/office/drawing/2014/main" id="{534C331D-7516-4032-B7BB-B4E45449B4B9}"/>
                    </a:ext>
                  </a:extLst>
                </p:cNvPr>
                <p:cNvPicPr/>
                <p:nvPr/>
              </p:nvPicPr>
              <p:blipFill>
                <a:blip r:embed="rId56"/>
                <a:stretch>
                  <a:fillRect/>
                </a:stretch>
              </p:blipFill>
              <p:spPr>
                <a:xfrm>
                  <a:off x="10263173" y="807187"/>
                  <a:ext cx="1051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2" name="Freihand 61">
                  <a:extLst>
                    <a:ext uri="{FF2B5EF4-FFF2-40B4-BE49-F238E27FC236}">
                      <a16:creationId xmlns:a16="http://schemas.microsoft.com/office/drawing/2014/main" id="{ADD2074E-207F-4DD3-AFEA-8E3DDBCD6DDE}"/>
                    </a:ext>
                  </a:extLst>
                </p14:cNvPr>
                <p14:cNvContentPartPr/>
                <p14:nvPr/>
              </p14:nvContentPartPr>
              <p14:xfrm>
                <a:off x="10470173" y="766507"/>
                <a:ext cx="95040" cy="108360"/>
              </p14:xfrm>
            </p:contentPart>
          </mc:Choice>
          <mc:Fallback xmlns="">
            <p:pic>
              <p:nvPicPr>
                <p:cNvPr id="62" name="Freihand 61">
                  <a:extLst>
                    <a:ext uri="{FF2B5EF4-FFF2-40B4-BE49-F238E27FC236}">
                      <a16:creationId xmlns:a16="http://schemas.microsoft.com/office/drawing/2014/main" id="{ADD2074E-207F-4DD3-AFEA-8E3DDBCD6DDE}"/>
                    </a:ext>
                  </a:extLst>
                </p:cNvPr>
                <p:cNvPicPr/>
                <p:nvPr/>
              </p:nvPicPr>
              <p:blipFill>
                <a:blip r:embed="rId58"/>
                <a:stretch>
                  <a:fillRect/>
                </a:stretch>
              </p:blipFill>
              <p:spPr>
                <a:xfrm>
                  <a:off x="10465853" y="762187"/>
                  <a:ext cx="1036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3" name="Freihand 62">
                  <a:extLst>
                    <a:ext uri="{FF2B5EF4-FFF2-40B4-BE49-F238E27FC236}">
                      <a16:creationId xmlns:a16="http://schemas.microsoft.com/office/drawing/2014/main" id="{30EEDBCC-C1E1-440F-B29A-640040641FFA}"/>
                    </a:ext>
                  </a:extLst>
                </p14:cNvPr>
                <p14:cNvContentPartPr/>
                <p14:nvPr/>
              </p14:nvContentPartPr>
              <p14:xfrm>
                <a:off x="10614893" y="784867"/>
                <a:ext cx="126000" cy="90720"/>
              </p14:xfrm>
            </p:contentPart>
          </mc:Choice>
          <mc:Fallback xmlns="">
            <p:pic>
              <p:nvPicPr>
                <p:cNvPr id="63" name="Freihand 62">
                  <a:extLst>
                    <a:ext uri="{FF2B5EF4-FFF2-40B4-BE49-F238E27FC236}">
                      <a16:creationId xmlns:a16="http://schemas.microsoft.com/office/drawing/2014/main" id="{30EEDBCC-C1E1-440F-B29A-640040641FFA}"/>
                    </a:ext>
                  </a:extLst>
                </p:cNvPr>
                <p:cNvPicPr/>
                <p:nvPr/>
              </p:nvPicPr>
              <p:blipFill>
                <a:blip r:embed="rId60"/>
                <a:stretch>
                  <a:fillRect/>
                </a:stretch>
              </p:blipFill>
              <p:spPr>
                <a:xfrm>
                  <a:off x="10610573" y="780547"/>
                  <a:ext cx="1346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8" name="Freihand 67">
                  <a:extLst>
                    <a:ext uri="{FF2B5EF4-FFF2-40B4-BE49-F238E27FC236}">
                      <a16:creationId xmlns:a16="http://schemas.microsoft.com/office/drawing/2014/main" id="{7F542D14-149A-4E92-B767-EEC0AA3A5B3B}"/>
                    </a:ext>
                  </a:extLst>
                </p14:cNvPr>
                <p14:cNvContentPartPr/>
                <p14:nvPr/>
              </p14:nvContentPartPr>
              <p14:xfrm>
                <a:off x="8886893" y="1189507"/>
                <a:ext cx="161280" cy="19080"/>
              </p14:xfrm>
            </p:contentPart>
          </mc:Choice>
          <mc:Fallback xmlns="">
            <p:pic>
              <p:nvPicPr>
                <p:cNvPr id="68" name="Freihand 67">
                  <a:extLst>
                    <a:ext uri="{FF2B5EF4-FFF2-40B4-BE49-F238E27FC236}">
                      <a16:creationId xmlns:a16="http://schemas.microsoft.com/office/drawing/2014/main" id="{7F542D14-149A-4E92-B767-EEC0AA3A5B3B}"/>
                    </a:ext>
                  </a:extLst>
                </p:cNvPr>
                <p:cNvPicPr/>
                <p:nvPr/>
              </p:nvPicPr>
              <p:blipFill>
                <a:blip r:embed="rId62"/>
                <a:stretch>
                  <a:fillRect/>
                </a:stretch>
              </p:blipFill>
              <p:spPr>
                <a:xfrm>
                  <a:off x="8882573" y="1185187"/>
                  <a:ext cx="169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9" name="Freihand 68">
                  <a:extLst>
                    <a:ext uri="{FF2B5EF4-FFF2-40B4-BE49-F238E27FC236}">
                      <a16:creationId xmlns:a16="http://schemas.microsoft.com/office/drawing/2014/main" id="{2347E8E6-0A3B-4CE8-B042-6DC7FCBF5AEF}"/>
                    </a:ext>
                  </a:extLst>
                </p14:cNvPr>
                <p14:cNvContentPartPr/>
                <p14:nvPr/>
              </p14:nvContentPartPr>
              <p14:xfrm>
                <a:off x="8893373" y="1246387"/>
                <a:ext cx="163800" cy="12960"/>
              </p14:xfrm>
            </p:contentPart>
          </mc:Choice>
          <mc:Fallback xmlns="">
            <p:pic>
              <p:nvPicPr>
                <p:cNvPr id="69" name="Freihand 68">
                  <a:extLst>
                    <a:ext uri="{FF2B5EF4-FFF2-40B4-BE49-F238E27FC236}">
                      <a16:creationId xmlns:a16="http://schemas.microsoft.com/office/drawing/2014/main" id="{2347E8E6-0A3B-4CE8-B042-6DC7FCBF5AEF}"/>
                    </a:ext>
                  </a:extLst>
                </p:cNvPr>
                <p:cNvPicPr/>
                <p:nvPr/>
              </p:nvPicPr>
              <p:blipFill>
                <a:blip r:embed="rId64"/>
                <a:stretch>
                  <a:fillRect/>
                </a:stretch>
              </p:blipFill>
              <p:spPr>
                <a:xfrm>
                  <a:off x="8889053" y="1242067"/>
                  <a:ext cx="172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70" name="Freihand 69">
                  <a:extLst>
                    <a:ext uri="{FF2B5EF4-FFF2-40B4-BE49-F238E27FC236}">
                      <a16:creationId xmlns:a16="http://schemas.microsoft.com/office/drawing/2014/main" id="{98C22BE1-DBA5-42A2-9D12-B1B941EDFE3A}"/>
                    </a:ext>
                  </a:extLst>
                </p14:cNvPr>
                <p14:cNvContentPartPr/>
                <p14:nvPr/>
              </p14:nvContentPartPr>
              <p14:xfrm>
                <a:off x="9052853" y="1142347"/>
                <a:ext cx="136080" cy="143280"/>
              </p14:xfrm>
            </p:contentPart>
          </mc:Choice>
          <mc:Fallback xmlns="">
            <p:pic>
              <p:nvPicPr>
                <p:cNvPr id="70" name="Freihand 69">
                  <a:extLst>
                    <a:ext uri="{FF2B5EF4-FFF2-40B4-BE49-F238E27FC236}">
                      <a16:creationId xmlns:a16="http://schemas.microsoft.com/office/drawing/2014/main" id="{98C22BE1-DBA5-42A2-9D12-B1B941EDFE3A}"/>
                    </a:ext>
                  </a:extLst>
                </p:cNvPr>
                <p:cNvPicPr/>
                <p:nvPr/>
              </p:nvPicPr>
              <p:blipFill>
                <a:blip r:embed="rId66"/>
                <a:stretch>
                  <a:fillRect/>
                </a:stretch>
              </p:blipFill>
              <p:spPr>
                <a:xfrm>
                  <a:off x="9048533" y="1138027"/>
                  <a:ext cx="1447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1" name="Freihand 70">
                  <a:extLst>
                    <a:ext uri="{FF2B5EF4-FFF2-40B4-BE49-F238E27FC236}">
                      <a16:creationId xmlns:a16="http://schemas.microsoft.com/office/drawing/2014/main" id="{D9CA29F8-EEE2-4668-B147-9A8029A34680}"/>
                    </a:ext>
                  </a:extLst>
                </p14:cNvPr>
                <p14:cNvContentPartPr/>
                <p14:nvPr/>
              </p14:nvContentPartPr>
              <p14:xfrm>
                <a:off x="9323213" y="1180867"/>
                <a:ext cx="69840" cy="41400"/>
              </p14:xfrm>
            </p:contentPart>
          </mc:Choice>
          <mc:Fallback xmlns="">
            <p:pic>
              <p:nvPicPr>
                <p:cNvPr id="71" name="Freihand 70">
                  <a:extLst>
                    <a:ext uri="{FF2B5EF4-FFF2-40B4-BE49-F238E27FC236}">
                      <a16:creationId xmlns:a16="http://schemas.microsoft.com/office/drawing/2014/main" id="{D9CA29F8-EEE2-4668-B147-9A8029A34680}"/>
                    </a:ext>
                  </a:extLst>
                </p:cNvPr>
                <p:cNvPicPr/>
                <p:nvPr/>
              </p:nvPicPr>
              <p:blipFill>
                <a:blip r:embed="rId68"/>
                <a:stretch>
                  <a:fillRect/>
                </a:stretch>
              </p:blipFill>
              <p:spPr>
                <a:xfrm>
                  <a:off x="9318893" y="1176547"/>
                  <a:ext cx="784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72" name="Freihand 71">
                  <a:extLst>
                    <a:ext uri="{FF2B5EF4-FFF2-40B4-BE49-F238E27FC236}">
                      <a16:creationId xmlns:a16="http://schemas.microsoft.com/office/drawing/2014/main" id="{2848C572-DF93-4654-9A4B-8ED243BADCBC}"/>
                    </a:ext>
                  </a:extLst>
                </p14:cNvPr>
                <p14:cNvContentPartPr/>
                <p14:nvPr/>
              </p14:nvContentPartPr>
              <p14:xfrm>
                <a:off x="9359573" y="1162867"/>
                <a:ext cx="66960" cy="142560"/>
              </p14:xfrm>
            </p:contentPart>
          </mc:Choice>
          <mc:Fallback xmlns="">
            <p:pic>
              <p:nvPicPr>
                <p:cNvPr id="72" name="Freihand 71">
                  <a:extLst>
                    <a:ext uri="{FF2B5EF4-FFF2-40B4-BE49-F238E27FC236}">
                      <a16:creationId xmlns:a16="http://schemas.microsoft.com/office/drawing/2014/main" id="{2848C572-DF93-4654-9A4B-8ED243BADCBC}"/>
                    </a:ext>
                  </a:extLst>
                </p:cNvPr>
                <p:cNvPicPr/>
                <p:nvPr/>
              </p:nvPicPr>
              <p:blipFill>
                <a:blip r:embed="rId70"/>
                <a:stretch>
                  <a:fillRect/>
                </a:stretch>
              </p:blipFill>
              <p:spPr>
                <a:xfrm>
                  <a:off x="9355253" y="1158547"/>
                  <a:ext cx="7560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73" name="Freihand 72">
                  <a:extLst>
                    <a:ext uri="{FF2B5EF4-FFF2-40B4-BE49-F238E27FC236}">
                      <a16:creationId xmlns:a16="http://schemas.microsoft.com/office/drawing/2014/main" id="{E94F225B-AE8C-4364-AC9B-84C084BDBD80}"/>
                    </a:ext>
                  </a:extLst>
                </p14:cNvPr>
                <p14:cNvContentPartPr/>
                <p14:nvPr/>
              </p14:nvContentPartPr>
              <p14:xfrm>
                <a:off x="9468293" y="1109587"/>
                <a:ext cx="8640" cy="58680"/>
              </p14:xfrm>
            </p:contentPart>
          </mc:Choice>
          <mc:Fallback xmlns="">
            <p:pic>
              <p:nvPicPr>
                <p:cNvPr id="73" name="Freihand 72">
                  <a:extLst>
                    <a:ext uri="{FF2B5EF4-FFF2-40B4-BE49-F238E27FC236}">
                      <a16:creationId xmlns:a16="http://schemas.microsoft.com/office/drawing/2014/main" id="{E94F225B-AE8C-4364-AC9B-84C084BDBD80}"/>
                    </a:ext>
                  </a:extLst>
                </p:cNvPr>
                <p:cNvPicPr/>
                <p:nvPr/>
              </p:nvPicPr>
              <p:blipFill>
                <a:blip r:embed="rId72"/>
                <a:stretch>
                  <a:fillRect/>
                </a:stretch>
              </p:blipFill>
              <p:spPr>
                <a:xfrm>
                  <a:off x="9463973" y="1105267"/>
                  <a:ext cx="17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4" name="Freihand 73">
                  <a:extLst>
                    <a:ext uri="{FF2B5EF4-FFF2-40B4-BE49-F238E27FC236}">
                      <a16:creationId xmlns:a16="http://schemas.microsoft.com/office/drawing/2014/main" id="{7D8F1D90-23F8-4010-8FC3-82F7B519B475}"/>
                    </a:ext>
                  </a:extLst>
                </p14:cNvPr>
                <p14:cNvContentPartPr/>
                <p14:nvPr/>
              </p14:nvContentPartPr>
              <p14:xfrm>
                <a:off x="9404933" y="1084747"/>
                <a:ext cx="129600" cy="102240"/>
              </p14:xfrm>
            </p:contentPart>
          </mc:Choice>
          <mc:Fallback xmlns="">
            <p:pic>
              <p:nvPicPr>
                <p:cNvPr id="74" name="Freihand 73">
                  <a:extLst>
                    <a:ext uri="{FF2B5EF4-FFF2-40B4-BE49-F238E27FC236}">
                      <a16:creationId xmlns:a16="http://schemas.microsoft.com/office/drawing/2014/main" id="{7D8F1D90-23F8-4010-8FC3-82F7B519B475}"/>
                    </a:ext>
                  </a:extLst>
                </p:cNvPr>
                <p:cNvPicPr/>
                <p:nvPr/>
              </p:nvPicPr>
              <p:blipFill>
                <a:blip r:embed="rId74"/>
                <a:stretch>
                  <a:fillRect/>
                </a:stretch>
              </p:blipFill>
              <p:spPr>
                <a:xfrm>
                  <a:off x="9400613" y="1080427"/>
                  <a:ext cx="1382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5" name="Freihand 74">
                  <a:extLst>
                    <a:ext uri="{FF2B5EF4-FFF2-40B4-BE49-F238E27FC236}">
                      <a16:creationId xmlns:a16="http://schemas.microsoft.com/office/drawing/2014/main" id="{0AD100AA-0490-4694-A4A2-34FA4B6E1988}"/>
                    </a:ext>
                  </a:extLst>
                </p14:cNvPr>
                <p14:cNvContentPartPr/>
                <p14:nvPr/>
              </p14:nvContentPartPr>
              <p14:xfrm>
                <a:off x="9577373" y="1215787"/>
                <a:ext cx="128520" cy="5040"/>
              </p14:xfrm>
            </p:contentPart>
          </mc:Choice>
          <mc:Fallback xmlns="">
            <p:pic>
              <p:nvPicPr>
                <p:cNvPr id="75" name="Freihand 74">
                  <a:extLst>
                    <a:ext uri="{FF2B5EF4-FFF2-40B4-BE49-F238E27FC236}">
                      <a16:creationId xmlns:a16="http://schemas.microsoft.com/office/drawing/2014/main" id="{0AD100AA-0490-4694-A4A2-34FA4B6E1988}"/>
                    </a:ext>
                  </a:extLst>
                </p:cNvPr>
                <p:cNvPicPr/>
                <p:nvPr/>
              </p:nvPicPr>
              <p:blipFill>
                <a:blip r:embed="rId76"/>
                <a:stretch>
                  <a:fillRect/>
                </a:stretch>
              </p:blipFill>
              <p:spPr>
                <a:xfrm>
                  <a:off x="9573053" y="1211467"/>
                  <a:ext cx="137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6" name="Freihand 75">
                  <a:extLst>
                    <a:ext uri="{FF2B5EF4-FFF2-40B4-BE49-F238E27FC236}">
                      <a16:creationId xmlns:a16="http://schemas.microsoft.com/office/drawing/2014/main" id="{18288C2E-8844-4E09-A91C-07250D5D6E61}"/>
                    </a:ext>
                  </a:extLst>
                </p14:cNvPr>
                <p14:cNvContentPartPr/>
                <p14:nvPr/>
              </p14:nvContentPartPr>
              <p14:xfrm>
                <a:off x="9597893" y="1241347"/>
                <a:ext cx="120960" cy="17640"/>
              </p14:xfrm>
            </p:contentPart>
          </mc:Choice>
          <mc:Fallback xmlns="">
            <p:pic>
              <p:nvPicPr>
                <p:cNvPr id="76" name="Freihand 75">
                  <a:extLst>
                    <a:ext uri="{FF2B5EF4-FFF2-40B4-BE49-F238E27FC236}">
                      <a16:creationId xmlns:a16="http://schemas.microsoft.com/office/drawing/2014/main" id="{18288C2E-8844-4E09-A91C-07250D5D6E61}"/>
                    </a:ext>
                  </a:extLst>
                </p:cNvPr>
                <p:cNvPicPr/>
                <p:nvPr/>
              </p:nvPicPr>
              <p:blipFill>
                <a:blip r:embed="rId78"/>
                <a:stretch>
                  <a:fillRect/>
                </a:stretch>
              </p:blipFill>
              <p:spPr>
                <a:xfrm>
                  <a:off x="9593573" y="1237027"/>
                  <a:ext cx="1296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8" name="Freihand 77">
                  <a:extLst>
                    <a:ext uri="{FF2B5EF4-FFF2-40B4-BE49-F238E27FC236}">
                      <a16:creationId xmlns:a16="http://schemas.microsoft.com/office/drawing/2014/main" id="{012A0E61-8738-4F84-BA9E-509D5E818470}"/>
                    </a:ext>
                  </a:extLst>
                </p14:cNvPr>
                <p14:cNvContentPartPr/>
                <p14:nvPr/>
              </p14:nvContentPartPr>
              <p14:xfrm>
                <a:off x="9828653" y="1151347"/>
                <a:ext cx="106920" cy="111240"/>
              </p14:xfrm>
            </p:contentPart>
          </mc:Choice>
          <mc:Fallback xmlns="">
            <p:pic>
              <p:nvPicPr>
                <p:cNvPr id="78" name="Freihand 77">
                  <a:extLst>
                    <a:ext uri="{FF2B5EF4-FFF2-40B4-BE49-F238E27FC236}">
                      <a16:creationId xmlns:a16="http://schemas.microsoft.com/office/drawing/2014/main" id="{012A0E61-8738-4F84-BA9E-509D5E818470}"/>
                    </a:ext>
                  </a:extLst>
                </p:cNvPr>
                <p:cNvPicPr/>
                <p:nvPr/>
              </p:nvPicPr>
              <p:blipFill>
                <a:blip r:embed="rId80"/>
                <a:stretch>
                  <a:fillRect/>
                </a:stretch>
              </p:blipFill>
              <p:spPr>
                <a:xfrm>
                  <a:off x="9824333" y="1147027"/>
                  <a:ext cx="1155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9" name="Freihand 78">
                  <a:extLst>
                    <a:ext uri="{FF2B5EF4-FFF2-40B4-BE49-F238E27FC236}">
                      <a16:creationId xmlns:a16="http://schemas.microsoft.com/office/drawing/2014/main" id="{1DEB25B3-B3BF-455D-A6D1-FF086241C3CA}"/>
                    </a:ext>
                  </a:extLst>
                </p14:cNvPr>
                <p14:cNvContentPartPr/>
                <p14:nvPr/>
              </p14:nvContentPartPr>
              <p14:xfrm>
                <a:off x="9936293" y="1246747"/>
                <a:ext cx="58680" cy="46800"/>
              </p14:xfrm>
            </p:contentPart>
          </mc:Choice>
          <mc:Fallback xmlns="">
            <p:pic>
              <p:nvPicPr>
                <p:cNvPr id="79" name="Freihand 78">
                  <a:extLst>
                    <a:ext uri="{FF2B5EF4-FFF2-40B4-BE49-F238E27FC236}">
                      <a16:creationId xmlns:a16="http://schemas.microsoft.com/office/drawing/2014/main" id="{1DEB25B3-B3BF-455D-A6D1-FF086241C3CA}"/>
                    </a:ext>
                  </a:extLst>
                </p:cNvPr>
                <p:cNvPicPr/>
                <p:nvPr/>
              </p:nvPicPr>
              <p:blipFill>
                <a:blip r:embed="rId82"/>
                <a:stretch>
                  <a:fillRect/>
                </a:stretch>
              </p:blipFill>
              <p:spPr>
                <a:xfrm>
                  <a:off x="9931973" y="1242427"/>
                  <a:ext cx="6732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80" name="Freihand 79">
                  <a:extLst>
                    <a:ext uri="{FF2B5EF4-FFF2-40B4-BE49-F238E27FC236}">
                      <a16:creationId xmlns:a16="http://schemas.microsoft.com/office/drawing/2014/main" id="{E9BA2334-752E-46EF-A533-A092366CD77B}"/>
                    </a:ext>
                  </a:extLst>
                </p14:cNvPr>
                <p14:cNvContentPartPr/>
                <p14:nvPr/>
              </p14:nvContentPartPr>
              <p14:xfrm>
                <a:off x="10081013" y="1192747"/>
                <a:ext cx="19800" cy="98640"/>
              </p14:xfrm>
            </p:contentPart>
          </mc:Choice>
          <mc:Fallback xmlns="">
            <p:pic>
              <p:nvPicPr>
                <p:cNvPr id="80" name="Freihand 79">
                  <a:extLst>
                    <a:ext uri="{FF2B5EF4-FFF2-40B4-BE49-F238E27FC236}">
                      <a16:creationId xmlns:a16="http://schemas.microsoft.com/office/drawing/2014/main" id="{E9BA2334-752E-46EF-A533-A092366CD77B}"/>
                    </a:ext>
                  </a:extLst>
                </p:cNvPr>
                <p:cNvPicPr/>
                <p:nvPr/>
              </p:nvPicPr>
              <p:blipFill>
                <a:blip r:embed="rId84"/>
                <a:stretch>
                  <a:fillRect/>
                </a:stretch>
              </p:blipFill>
              <p:spPr>
                <a:xfrm>
                  <a:off x="10076693" y="1188427"/>
                  <a:ext cx="284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81" name="Freihand 80">
                  <a:extLst>
                    <a:ext uri="{FF2B5EF4-FFF2-40B4-BE49-F238E27FC236}">
                      <a16:creationId xmlns:a16="http://schemas.microsoft.com/office/drawing/2014/main" id="{A1817EA4-2511-4814-B9DB-FB652C8A153D}"/>
                    </a:ext>
                  </a:extLst>
                </p14:cNvPr>
                <p14:cNvContentPartPr/>
                <p14:nvPr/>
              </p14:nvContentPartPr>
              <p14:xfrm>
                <a:off x="10038893" y="1239907"/>
                <a:ext cx="126720" cy="5040"/>
              </p14:xfrm>
            </p:contentPart>
          </mc:Choice>
          <mc:Fallback xmlns="">
            <p:pic>
              <p:nvPicPr>
                <p:cNvPr id="81" name="Freihand 80">
                  <a:extLst>
                    <a:ext uri="{FF2B5EF4-FFF2-40B4-BE49-F238E27FC236}">
                      <a16:creationId xmlns:a16="http://schemas.microsoft.com/office/drawing/2014/main" id="{A1817EA4-2511-4814-B9DB-FB652C8A153D}"/>
                    </a:ext>
                  </a:extLst>
                </p:cNvPr>
                <p:cNvPicPr/>
                <p:nvPr/>
              </p:nvPicPr>
              <p:blipFill>
                <a:blip r:embed="rId86"/>
                <a:stretch>
                  <a:fillRect/>
                </a:stretch>
              </p:blipFill>
              <p:spPr>
                <a:xfrm>
                  <a:off x="10034573" y="1235587"/>
                  <a:ext cx="1353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82" name="Freihand 81">
                  <a:extLst>
                    <a:ext uri="{FF2B5EF4-FFF2-40B4-BE49-F238E27FC236}">
                      <a16:creationId xmlns:a16="http://schemas.microsoft.com/office/drawing/2014/main" id="{70625D3E-59FA-4010-90E7-83E2176DCA1E}"/>
                    </a:ext>
                  </a:extLst>
                </p14:cNvPr>
                <p14:cNvContentPartPr/>
                <p14:nvPr/>
              </p14:nvContentPartPr>
              <p14:xfrm>
                <a:off x="10284773" y="1158907"/>
                <a:ext cx="22680" cy="88920"/>
              </p14:xfrm>
            </p:contentPart>
          </mc:Choice>
          <mc:Fallback xmlns="">
            <p:pic>
              <p:nvPicPr>
                <p:cNvPr id="82" name="Freihand 81">
                  <a:extLst>
                    <a:ext uri="{FF2B5EF4-FFF2-40B4-BE49-F238E27FC236}">
                      <a16:creationId xmlns:a16="http://schemas.microsoft.com/office/drawing/2014/main" id="{70625D3E-59FA-4010-90E7-83E2176DCA1E}"/>
                    </a:ext>
                  </a:extLst>
                </p:cNvPr>
                <p:cNvPicPr/>
                <p:nvPr/>
              </p:nvPicPr>
              <p:blipFill>
                <a:blip r:embed="rId88"/>
                <a:stretch>
                  <a:fillRect/>
                </a:stretch>
              </p:blipFill>
              <p:spPr>
                <a:xfrm>
                  <a:off x="10280453" y="1154587"/>
                  <a:ext cx="313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3" name="Freihand 82">
                  <a:extLst>
                    <a:ext uri="{FF2B5EF4-FFF2-40B4-BE49-F238E27FC236}">
                      <a16:creationId xmlns:a16="http://schemas.microsoft.com/office/drawing/2014/main" id="{7A6CFA1A-6487-4D37-AC57-11EC915A1F5A}"/>
                    </a:ext>
                  </a:extLst>
                </p14:cNvPr>
                <p14:cNvContentPartPr/>
                <p14:nvPr/>
              </p14:nvContentPartPr>
              <p14:xfrm>
                <a:off x="10216733" y="1256107"/>
                <a:ext cx="126720" cy="24480"/>
              </p14:xfrm>
            </p:contentPart>
          </mc:Choice>
          <mc:Fallback xmlns="">
            <p:pic>
              <p:nvPicPr>
                <p:cNvPr id="83" name="Freihand 82">
                  <a:extLst>
                    <a:ext uri="{FF2B5EF4-FFF2-40B4-BE49-F238E27FC236}">
                      <a16:creationId xmlns:a16="http://schemas.microsoft.com/office/drawing/2014/main" id="{7A6CFA1A-6487-4D37-AC57-11EC915A1F5A}"/>
                    </a:ext>
                  </a:extLst>
                </p:cNvPr>
                <p:cNvPicPr/>
                <p:nvPr/>
              </p:nvPicPr>
              <p:blipFill>
                <a:blip r:embed="rId90"/>
                <a:stretch>
                  <a:fillRect/>
                </a:stretch>
              </p:blipFill>
              <p:spPr>
                <a:xfrm>
                  <a:off x="10212413" y="1251787"/>
                  <a:ext cx="1353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4" name="Freihand 83">
                  <a:extLst>
                    <a:ext uri="{FF2B5EF4-FFF2-40B4-BE49-F238E27FC236}">
                      <a16:creationId xmlns:a16="http://schemas.microsoft.com/office/drawing/2014/main" id="{0F8B8ED1-A6DA-4876-8EA6-4DA0564959DD}"/>
                    </a:ext>
                  </a:extLst>
                </p14:cNvPr>
                <p14:cNvContentPartPr/>
                <p14:nvPr/>
              </p14:nvContentPartPr>
              <p14:xfrm>
                <a:off x="10214213" y="1132267"/>
                <a:ext cx="269280" cy="136800"/>
              </p14:xfrm>
            </p:contentPart>
          </mc:Choice>
          <mc:Fallback xmlns="">
            <p:pic>
              <p:nvPicPr>
                <p:cNvPr id="84" name="Freihand 83">
                  <a:extLst>
                    <a:ext uri="{FF2B5EF4-FFF2-40B4-BE49-F238E27FC236}">
                      <a16:creationId xmlns:a16="http://schemas.microsoft.com/office/drawing/2014/main" id="{0F8B8ED1-A6DA-4876-8EA6-4DA0564959DD}"/>
                    </a:ext>
                  </a:extLst>
                </p:cNvPr>
                <p:cNvPicPr/>
                <p:nvPr/>
              </p:nvPicPr>
              <p:blipFill>
                <a:blip r:embed="rId92"/>
                <a:stretch>
                  <a:fillRect/>
                </a:stretch>
              </p:blipFill>
              <p:spPr>
                <a:xfrm>
                  <a:off x="10209893" y="1127947"/>
                  <a:ext cx="2779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5" name="Freihand 84">
                  <a:extLst>
                    <a:ext uri="{FF2B5EF4-FFF2-40B4-BE49-F238E27FC236}">
                      <a16:creationId xmlns:a16="http://schemas.microsoft.com/office/drawing/2014/main" id="{08D40AF9-033B-4C21-BEB9-EE6E583B5807}"/>
                    </a:ext>
                  </a:extLst>
                </p14:cNvPr>
                <p14:cNvContentPartPr/>
                <p14:nvPr/>
              </p14:nvContentPartPr>
              <p14:xfrm>
                <a:off x="10403573" y="1201747"/>
                <a:ext cx="111960" cy="9360"/>
              </p14:xfrm>
            </p:contentPart>
          </mc:Choice>
          <mc:Fallback xmlns="">
            <p:pic>
              <p:nvPicPr>
                <p:cNvPr id="85" name="Freihand 84">
                  <a:extLst>
                    <a:ext uri="{FF2B5EF4-FFF2-40B4-BE49-F238E27FC236}">
                      <a16:creationId xmlns:a16="http://schemas.microsoft.com/office/drawing/2014/main" id="{08D40AF9-033B-4C21-BEB9-EE6E583B5807}"/>
                    </a:ext>
                  </a:extLst>
                </p:cNvPr>
                <p:cNvPicPr/>
                <p:nvPr/>
              </p:nvPicPr>
              <p:blipFill>
                <a:blip r:embed="rId94"/>
                <a:stretch>
                  <a:fillRect/>
                </a:stretch>
              </p:blipFill>
              <p:spPr>
                <a:xfrm>
                  <a:off x="10399253" y="1197427"/>
                  <a:ext cx="1206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6" name="Freihand 85">
                  <a:extLst>
                    <a:ext uri="{FF2B5EF4-FFF2-40B4-BE49-F238E27FC236}">
                      <a16:creationId xmlns:a16="http://schemas.microsoft.com/office/drawing/2014/main" id="{A093862D-B268-4007-BAC6-201236AE448D}"/>
                    </a:ext>
                  </a:extLst>
                </p14:cNvPr>
                <p14:cNvContentPartPr/>
                <p14:nvPr/>
              </p14:nvContentPartPr>
              <p14:xfrm>
                <a:off x="10564853" y="1127947"/>
                <a:ext cx="107640" cy="145800"/>
              </p14:xfrm>
            </p:contentPart>
          </mc:Choice>
          <mc:Fallback xmlns="">
            <p:pic>
              <p:nvPicPr>
                <p:cNvPr id="86" name="Freihand 85">
                  <a:extLst>
                    <a:ext uri="{FF2B5EF4-FFF2-40B4-BE49-F238E27FC236}">
                      <a16:creationId xmlns:a16="http://schemas.microsoft.com/office/drawing/2014/main" id="{A093862D-B268-4007-BAC6-201236AE448D}"/>
                    </a:ext>
                  </a:extLst>
                </p:cNvPr>
                <p:cNvPicPr/>
                <p:nvPr/>
              </p:nvPicPr>
              <p:blipFill>
                <a:blip r:embed="rId96"/>
                <a:stretch>
                  <a:fillRect/>
                </a:stretch>
              </p:blipFill>
              <p:spPr>
                <a:xfrm>
                  <a:off x="10560533" y="1123627"/>
                  <a:ext cx="1162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3" name="Freihand 92">
                  <a:extLst>
                    <a:ext uri="{FF2B5EF4-FFF2-40B4-BE49-F238E27FC236}">
                      <a16:creationId xmlns:a16="http://schemas.microsoft.com/office/drawing/2014/main" id="{20FCB555-F39F-400A-9ADB-9104903CF70F}"/>
                    </a:ext>
                  </a:extLst>
                </p14:cNvPr>
                <p14:cNvContentPartPr/>
                <p14:nvPr/>
              </p14:nvContentPartPr>
              <p14:xfrm>
                <a:off x="10837373" y="1147387"/>
                <a:ext cx="28800" cy="101880"/>
              </p14:xfrm>
            </p:contentPart>
          </mc:Choice>
          <mc:Fallback xmlns="">
            <p:pic>
              <p:nvPicPr>
                <p:cNvPr id="93" name="Freihand 92">
                  <a:extLst>
                    <a:ext uri="{FF2B5EF4-FFF2-40B4-BE49-F238E27FC236}">
                      <a16:creationId xmlns:a16="http://schemas.microsoft.com/office/drawing/2014/main" id="{20FCB555-F39F-400A-9ADB-9104903CF70F}"/>
                    </a:ext>
                  </a:extLst>
                </p:cNvPr>
                <p:cNvPicPr/>
                <p:nvPr/>
              </p:nvPicPr>
              <p:blipFill>
                <a:blip r:embed="rId98"/>
                <a:stretch>
                  <a:fillRect/>
                </a:stretch>
              </p:blipFill>
              <p:spPr>
                <a:xfrm>
                  <a:off x="10833053" y="1143067"/>
                  <a:ext cx="374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94" name="Freihand 93">
                  <a:extLst>
                    <a:ext uri="{FF2B5EF4-FFF2-40B4-BE49-F238E27FC236}">
                      <a16:creationId xmlns:a16="http://schemas.microsoft.com/office/drawing/2014/main" id="{4F68211A-13E7-450D-86AE-4C30148E128F}"/>
                    </a:ext>
                  </a:extLst>
                </p14:cNvPr>
                <p14:cNvContentPartPr/>
                <p14:nvPr/>
              </p14:nvContentPartPr>
              <p14:xfrm>
                <a:off x="10788773" y="1118587"/>
                <a:ext cx="299880" cy="94680"/>
              </p14:xfrm>
            </p:contentPart>
          </mc:Choice>
          <mc:Fallback xmlns="">
            <p:pic>
              <p:nvPicPr>
                <p:cNvPr id="94" name="Freihand 93">
                  <a:extLst>
                    <a:ext uri="{FF2B5EF4-FFF2-40B4-BE49-F238E27FC236}">
                      <a16:creationId xmlns:a16="http://schemas.microsoft.com/office/drawing/2014/main" id="{4F68211A-13E7-450D-86AE-4C30148E128F}"/>
                    </a:ext>
                  </a:extLst>
                </p:cNvPr>
                <p:cNvPicPr/>
                <p:nvPr/>
              </p:nvPicPr>
              <p:blipFill>
                <a:blip r:embed="rId100"/>
                <a:stretch>
                  <a:fillRect/>
                </a:stretch>
              </p:blipFill>
              <p:spPr>
                <a:xfrm>
                  <a:off x="10784453" y="1114267"/>
                  <a:ext cx="3085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95" name="Freihand 94">
                  <a:extLst>
                    <a:ext uri="{FF2B5EF4-FFF2-40B4-BE49-F238E27FC236}">
                      <a16:creationId xmlns:a16="http://schemas.microsoft.com/office/drawing/2014/main" id="{FE9C7543-F922-4A33-94E3-D2534E868AA7}"/>
                    </a:ext>
                  </a:extLst>
                </p14:cNvPr>
                <p14:cNvContentPartPr/>
                <p14:nvPr/>
              </p14:nvContentPartPr>
              <p14:xfrm>
                <a:off x="11114933" y="1189507"/>
                <a:ext cx="73800" cy="105840"/>
              </p14:xfrm>
            </p:contentPart>
          </mc:Choice>
          <mc:Fallback xmlns="">
            <p:pic>
              <p:nvPicPr>
                <p:cNvPr id="95" name="Freihand 94">
                  <a:extLst>
                    <a:ext uri="{FF2B5EF4-FFF2-40B4-BE49-F238E27FC236}">
                      <a16:creationId xmlns:a16="http://schemas.microsoft.com/office/drawing/2014/main" id="{FE9C7543-F922-4A33-94E3-D2534E868AA7}"/>
                    </a:ext>
                  </a:extLst>
                </p:cNvPr>
                <p:cNvPicPr/>
                <p:nvPr/>
              </p:nvPicPr>
              <p:blipFill>
                <a:blip r:embed="rId102"/>
                <a:stretch>
                  <a:fillRect/>
                </a:stretch>
              </p:blipFill>
              <p:spPr>
                <a:xfrm>
                  <a:off x="11110613" y="1185187"/>
                  <a:ext cx="8244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96" name="Freihand 95">
                  <a:extLst>
                    <a:ext uri="{FF2B5EF4-FFF2-40B4-BE49-F238E27FC236}">
                      <a16:creationId xmlns:a16="http://schemas.microsoft.com/office/drawing/2014/main" id="{2E12A36A-8156-4673-B7A3-29A8655E7AD6}"/>
                    </a:ext>
                  </a:extLst>
                </p14:cNvPr>
                <p14:cNvContentPartPr/>
                <p14:nvPr/>
              </p14:nvContentPartPr>
              <p14:xfrm>
                <a:off x="11260013" y="1159627"/>
                <a:ext cx="34200" cy="5040"/>
              </p14:xfrm>
            </p:contentPart>
          </mc:Choice>
          <mc:Fallback xmlns="">
            <p:pic>
              <p:nvPicPr>
                <p:cNvPr id="96" name="Freihand 95">
                  <a:extLst>
                    <a:ext uri="{FF2B5EF4-FFF2-40B4-BE49-F238E27FC236}">
                      <a16:creationId xmlns:a16="http://schemas.microsoft.com/office/drawing/2014/main" id="{2E12A36A-8156-4673-B7A3-29A8655E7AD6}"/>
                    </a:ext>
                  </a:extLst>
                </p:cNvPr>
                <p:cNvPicPr/>
                <p:nvPr/>
              </p:nvPicPr>
              <p:blipFill>
                <a:blip r:embed="rId104"/>
                <a:stretch>
                  <a:fillRect/>
                </a:stretch>
              </p:blipFill>
              <p:spPr>
                <a:xfrm>
                  <a:off x="11255693" y="1155307"/>
                  <a:ext cx="4284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97" name="Freihand 96">
                  <a:extLst>
                    <a:ext uri="{FF2B5EF4-FFF2-40B4-BE49-F238E27FC236}">
                      <a16:creationId xmlns:a16="http://schemas.microsoft.com/office/drawing/2014/main" id="{224423AD-E6BA-4430-B388-D160EF074F1F}"/>
                    </a:ext>
                  </a:extLst>
                </p14:cNvPr>
                <p14:cNvContentPartPr/>
                <p14:nvPr/>
              </p14:nvContentPartPr>
              <p14:xfrm>
                <a:off x="11341373" y="1105987"/>
                <a:ext cx="92880" cy="125280"/>
              </p14:xfrm>
            </p:contentPart>
          </mc:Choice>
          <mc:Fallback xmlns="">
            <p:pic>
              <p:nvPicPr>
                <p:cNvPr id="97" name="Freihand 96">
                  <a:extLst>
                    <a:ext uri="{FF2B5EF4-FFF2-40B4-BE49-F238E27FC236}">
                      <a16:creationId xmlns:a16="http://schemas.microsoft.com/office/drawing/2014/main" id="{224423AD-E6BA-4430-B388-D160EF074F1F}"/>
                    </a:ext>
                  </a:extLst>
                </p:cNvPr>
                <p:cNvPicPr/>
                <p:nvPr/>
              </p:nvPicPr>
              <p:blipFill>
                <a:blip r:embed="rId106"/>
                <a:stretch>
                  <a:fillRect/>
                </a:stretch>
              </p:blipFill>
              <p:spPr>
                <a:xfrm>
                  <a:off x="11337053" y="1101667"/>
                  <a:ext cx="1015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8" name="Freihand 97">
                  <a:extLst>
                    <a:ext uri="{FF2B5EF4-FFF2-40B4-BE49-F238E27FC236}">
                      <a16:creationId xmlns:a16="http://schemas.microsoft.com/office/drawing/2014/main" id="{86D884F9-895C-43B6-8739-8C2A797755A2}"/>
                    </a:ext>
                  </a:extLst>
                </p14:cNvPr>
                <p14:cNvContentPartPr/>
                <p14:nvPr/>
              </p14:nvContentPartPr>
              <p14:xfrm>
                <a:off x="9604013" y="1512427"/>
                <a:ext cx="96480" cy="5760"/>
              </p14:xfrm>
            </p:contentPart>
          </mc:Choice>
          <mc:Fallback xmlns="">
            <p:pic>
              <p:nvPicPr>
                <p:cNvPr id="98" name="Freihand 97">
                  <a:extLst>
                    <a:ext uri="{FF2B5EF4-FFF2-40B4-BE49-F238E27FC236}">
                      <a16:creationId xmlns:a16="http://schemas.microsoft.com/office/drawing/2014/main" id="{86D884F9-895C-43B6-8739-8C2A797755A2}"/>
                    </a:ext>
                  </a:extLst>
                </p:cNvPr>
                <p:cNvPicPr/>
                <p:nvPr/>
              </p:nvPicPr>
              <p:blipFill>
                <a:blip r:embed="rId108"/>
                <a:stretch>
                  <a:fillRect/>
                </a:stretch>
              </p:blipFill>
              <p:spPr>
                <a:xfrm>
                  <a:off x="9599693" y="1508107"/>
                  <a:ext cx="10512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99" name="Freihand 98">
                  <a:extLst>
                    <a:ext uri="{FF2B5EF4-FFF2-40B4-BE49-F238E27FC236}">
                      <a16:creationId xmlns:a16="http://schemas.microsoft.com/office/drawing/2014/main" id="{B023FAD5-6B2F-410D-BD1A-8E21C7A93105}"/>
                    </a:ext>
                  </a:extLst>
                </p14:cNvPr>
                <p14:cNvContentPartPr/>
                <p14:nvPr/>
              </p14:nvContentPartPr>
              <p14:xfrm>
                <a:off x="9576653" y="1575787"/>
                <a:ext cx="172800" cy="13680"/>
              </p14:xfrm>
            </p:contentPart>
          </mc:Choice>
          <mc:Fallback xmlns="">
            <p:pic>
              <p:nvPicPr>
                <p:cNvPr id="99" name="Freihand 98">
                  <a:extLst>
                    <a:ext uri="{FF2B5EF4-FFF2-40B4-BE49-F238E27FC236}">
                      <a16:creationId xmlns:a16="http://schemas.microsoft.com/office/drawing/2014/main" id="{B023FAD5-6B2F-410D-BD1A-8E21C7A93105}"/>
                    </a:ext>
                  </a:extLst>
                </p:cNvPr>
                <p:cNvPicPr/>
                <p:nvPr/>
              </p:nvPicPr>
              <p:blipFill>
                <a:blip r:embed="rId110"/>
                <a:stretch>
                  <a:fillRect/>
                </a:stretch>
              </p:blipFill>
              <p:spPr>
                <a:xfrm>
                  <a:off x="9572333" y="1571467"/>
                  <a:ext cx="1814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00" name="Freihand 99">
                  <a:extLst>
                    <a:ext uri="{FF2B5EF4-FFF2-40B4-BE49-F238E27FC236}">
                      <a16:creationId xmlns:a16="http://schemas.microsoft.com/office/drawing/2014/main" id="{70504CB4-9026-422E-A452-119F885EBC52}"/>
                    </a:ext>
                  </a:extLst>
                </p14:cNvPr>
                <p14:cNvContentPartPr/>
                <p14:nvPr/>
              </p14:nvContentPartPr>
              <p14:xfrm>
                <a:off x="9812813" y="1374547"/>
                <a:ext cx="725760" cy="75600"/>
              </p14:xfrm>
            </p:contentPart>
          </mc:Choice>
          <mc:Fallback xmlns="">
            <p:pic>
              <p:nvPicPr>
                <p:cNvPr id="100" name="Freihand 99">
                  <a:extLst>
                    <a:ext uri="{FF2B5EF4-FFF2-40B4-BE49-F238E27FC236}">
                      <a16:creationId xmlns:a16="http://schemas.microsoft.com/office/drawing/2014/main" id="{70504CB4-9026-422E-A452-119F885EBC52}"/>
                    </a:ext>
                  </a:extLst>
                </p:cNvPr>
                <p:cNvPicPr/>
                <p:nvPr/>
              </p:nvPicPr>
              <p:blipFill>
                <a:blip r:embed="rId112"/>
                <a:stretch>
                  <a:fillRect/>
                </a:stretch>
              </p:blipFill>
              <p:spPr>
                <a:xfrm>
                  <a:off x="9808493" y="1370227"/>
                  <a:ext cx="7344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01" name="Freihand 100">
                  <a:extLst>
                    <a:ext uri="{FF2B5EF4-FFF2-40B4-BE49-F238E27FC236}">
                      <a16:creationId xmlns:a16="http://schemas.microsoft.com/office/drawing/2014/main" id="{99B54B96-42F1-4B86-8863-A200A1264A5D}"/>
                    </a:ext>
                  </a:extLst>
                </p14:cNvPr>
                <p14:cNvContentPartPr/>
                <p14:nvPr/>
              </p14:nvContentPartPr>
              <p14:xfrm>
                <a:off x="10573133" y="1357987"/>
                <a:ext cx="160920" cy="65160"/>
              </p14:xfrm>
            </p:contentPart>
          </mc:Choice>
          <mc:Fallback xmlns="">
            <p:pic>
              <p:nvPicPr>
                <p:cNvPr id="101" name="Freihand 100">
                  <a:extLst>
                    <a:ext uri="{FF2B5EF4-FFF2-40B4-BE49-F238E27FC236}">
                      <a16:creationId xmlns:a16="http://schemas.microsoft.com/office/drawing/2014/main" id="{99B54B96-42F1-4B86-8863-A200A1264A5D}"/>
                    </a:ext>
                  </a:extLst>
                </p:cNvPr>
                <p:cNvPicPr/>
                <p:nvPr/>
              </p:nvPicPr>
              <p:blipFill>
                <a:blip r:embed="rId114"/>
                <a:stretch>
                  <a:fillRect/>
                </a:stretch>
              </p:blipFill>
              <p:spPr>
                <a:xfrm>
                  <a:off x="10568813" y="1353667"/>
                  <a:ext cx="16956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02" name="Freihand 101">
                  <a:extLst>
                    <a:ext uri="{FF2B5EF4-FFF2-40B4-BE49-F238E27FC236}">
                      <a16:creationId xmlns:a16="http://schemas.microsoft.com/office/drawing/2014/main" id="{26AD31CA-4323-4950-9605-624C482BC7B6}"/>
                    </a:ext>
                  </a:extLst>
                </p14:cNvPr>
                <p14:cNvContentPartPr/>
                <p14:nvPr/>
              </p14:nvContentPartPr>
              <p14:xfrm>
                <a:off x="10172813" y="1530427"/>
                <a:ext cx="19080" cy="129600"/>
              </p14:xfrm>
            </p:contentPart>
          </mc:Choice>
          <mc:Fallback xmlns="">
            <p:pic>
              <p:nvPicPr>
                <p:cNvPr id="102" name="Freihand 101">
                  <a:extLst>
                    <a:ext uri="{FF2B5EF4-FFF2-40B4-BE49-F238E27FC236}">
                      <a16:creationId xmlns:a16="http://schemas.microsoft.com/office/drawing/2014/main" id="{26AD31CA-4323-4950-9605-624C482BC7B6}"/>
                    </a:ext>
                  </a:extLst>
                </p:cNvPr>
                <p:cNvPicPr/>
                <p:nvPr/>
              </p:nvPicPr>
              <p:blipFill>
                <a:blip r:embed="rId116"/>
                <a:stretch>
                  <a:fillRect/>
                </a:stretch>
              </p:blipFill>
              <p:spPr>
                <a:xfrm>
                  <a:off x="10168493" y="1526107"/>
                  <a:ext cx="277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03" name="Freihand 102">
                  <a:extLst>
                    <a:ext uri="{FF2B5EF4-FFF2-40B4-BE49-F238E27FC236}">
                      <a16:creationId xmlns:a16="http://schemas.microsoft.com/office/drawing/2014/main" id="{ECBE80DE-CEBB-42B5-8B20-9AD44C0F5DE7}"/>
                    </a:ext>
                  </a:extLst>
                </p14:cNvPr>
                <p14:cNvContentPartPr/>
                <p14:nvPr/>
              </p14:nvContentPartPr>
              <p14:xfrm>
                <a:off x="10222133" y="1520707"/>
                <a:ext cx="118440" cy="141480"/>
              </p14:xfrm>
            </p:contentPart>
          </mc:Choice>
          <mc:Fallback xmlns="">
            <p:pic>
              <p:nvPicPr>
                <p:cNvPr id="103" name="Freihand 102">
                  <a:extLst>
                    <a:ext uri="{FF2B5EF4-FFF2-40B4-BE49-F238E27FC236}">
                      <a16:creationId xmlns:a16="http://schemas.microsoft.com/office/drawing/2014/main" id="{ECBE80DE-CEBB-42B5-8B20-9AD44C0F5DE7}"/>
                    </a:ext>
                  </a:extLst>
                </p:cNvPr>
                <p:cNvPicPr/>
                <p:nvPr/>
              </p:nvPicPr>
              <p:blipFill>
                <a:blip r:embed="rId118"/>
                <a:stretch>
                  <a:fillRect/>
                </a:stretch>
              </p:blipFill>
              <p:spPr>
                <a:xfrm>
                  <a:off x="10217813" y="1516387"/>
                  <a:ext cx="1270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4" name="Freihand 103">
                  <a:extLst>
                    <a:ext uri="{FF2B5EF4-FFF2-40B4-BE49-F238E27FC236}">
                      <a16:creationId xmlns:a16="http://schemas.microsoft.com/office/drawing/2014/main" id="{B062F27A-01DF-4EA0-8F8D-4B810274E5F7}"/>
                    </a:ext>
                  </a:extLst>
                </p14:cNvPr>
                <p14:cNvContentPartPr/>
                <p14:nvPr/>
              </p14:nvContentPartPr>
              <p14:xfrm>
                <a:off x="10361813" y="1543747"/>
                <a:ext cx="88200" cy="79560"/>
              </p14:xfrm>
            </p:contentPart>
          </mc:Choice>
          <mc:Fallback xmlns="">
            <p:pic>
              <p:nvPicPr>
                <p:cNvPr id="104" name="Freihand 103">
                  <a:extLst>
                    <a:ext uri="{FF2B5EF4-FFF2-40B4-BE49-F238E27FC236}">
                      <a16:creationId xmlns:a16="http://schemas.microsoft.com/office/drawing/2014/main" id="{B062F27A-01DF-4EA0-8F8D-4B810274E5F7}"/>
                    </a:ext>
                  </a:extLst>
                </p:cNvPr>
                <p:cNvPicPr/>
                <p:nvPr/>
              </p:nvPicPr>
              <p:blipFill>
                <a:blip r:embed="rId120"/>
                <a:stretch>
                  <a:fillRect/>
                </a:stretch>
              </p:blipFill>
              <p:spPr>
                <a:xfrm>
                  <a:off x="10357493" y="1539427"/>
                  <a:ext cx="968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12" name="Freihand 111">
                  <a:extLst>
                    <a:ext uri="{FF2B5EF4-FFF2-40B4-BE49-F238E27FC236}">
                      <a16:creationId xmlns:a16="http://schemas.microsoft.com/office/drawing/2014/main" id="{C4A95F21-0E75-473E-A617-53CE7CB890A3}"/>
                    </a:ext>
                  </a:extLst>
                </p14:cNvPr>
                <p14:cNvContentPartPr/>
                <p14:nvPr/>
              </p14:nvContentPartPr>
              <p14:xfrm>
                <a:off x="10807493" y="1563547"/>
                <a:ext cx="12960" cy="115920"/>
              </p14:xfrm>
            </p:contentPart>
          </mc:Choice>
          <mc:Fallback xmlns="">
            <p:pic>
              <p:nvPicPr>
                <p:cNvPr id="112" name="Freihand 111">
                  <a:extLst>
                    <a:ext uri="{FF2B5EF4-FFF2-40B4-BE49-F238E27FC236}">
                      <a16:creationId xmlns:a16="http://schemas.microsoft.com/office/drawing/2014/main" id="{C4A95F21-0E75-473E-A617-53CE7CB890A3}"/>
                    </a:ext>
                  </a:extLst>
                </p:cNvPr>
                <p:cNvPicPr/>
                <p:nvPr/>
              </p:nvPicPr>
              <p:blipFill>
                <a:blip r:embed="rId122"/>
                <a:stretch>
                  <a:fillRect/>
                </a:stretch>
              </p:blipFill>
              <p:spPr>
                <a:xfrm>
                  <a:off x="10803173" y="1559227"/>
                  <a:ext cx="216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13" name="Freihand 112">
                  <a:extLst>
                    <a:ext uri="{FF2B5EF4-FFF2-40B4-BE49-F238E27FC236}">
                      <a16:creationId xmlns:a16="http://schemas.microsoft.com/office/drawing/2014/main" id="{B3597BA7-53AE-41D0-A25A-B2F270322624}"/>
                    </a:ext>
                  </a:extLst>
                </p14:cNvPr>
                <p14:cNvContentPartPr/>
                <p14:nvPr/>
              </p14:nvContentPartPr>
              <p14:xfrm>
                <a:off x="10766453" y="1608907"/>
                <a:ext cx="93240" cy="2880"/>
              </p14:xfrm>
            </p:contentPart>
          </mc:Choice>
          <mc:Fallback xmlns="">
            <p:pic>
              <p:nvPicPr>
                <p:cNvPr id="113" name="Freihand 112">
                  <a:extLst>
                    <a:ext uri="{FF2B5EF4-FFF2-40B4-BE49-F238E27FC236}">
                      <a16:creationId xmlns:a16="http://schemas.microsoft.com/office/drawing/2014/main" id="{B3597BA7-53AE-41D0-A25A-B2F270322624}"/>
                    </a:ext>
                  </a:extLst>
                </p:cNvPr>
                <p:cNvPicPr/>
                <p:nvPr/>
              </p:nvPicPr>
              <p:blipFill>
                <a:blip r:embed="rId124"/>
                <a:stretch>
                  <a:fillRect/>
                </a:stretch>
              </p:blipFill>
              <p:spPr>
                <a:xfrm>
                  <a:off x="10762133" y="1604587"/>
                  <a:ext cx="101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14" name="Freihand 113">
                  <a:extLst>
                    <a:ext uri="{FF2B5EF4-FFF2-40B4-BE49-F238E27FC236}">
                      <a16:creationId xmlns:a16="http://schemas.microsoft.com/office/drawing/2014/main" id="{280862BC-6898-4B19-BB38-D212128A7145}"/>
                    </a:ext>
                  </a:extLst>
                </p14:cNvPr>
                <p14:cNvContentPartPr/>
                <p14:nvPr/>
              </p14:nvContentPartPr>
              <p14:xfrm>
                <a:off x="10910093" y="1535107"/>
                <a:ext cx="115560" cy="163440"/>
              </p14:xfrm>
            </p:contentPart>
          </mc:Choice>
          <mc:Fallback xmlns="">
            <p:pic>
              <p:nvPicPr>
                <p:cNvPr id="114" name="Freihand 113">
                  <a:extLst>
                    <a:ext uri="{FF2B5EF4-FFF2-40B4-BE49-F238E27FC236}">
                      <a16:creationId xmlns:a16="http://schemas.microsoft.com/office/drawing/2014/main" id="{280862BC-6898-4B19-BB38-D212128A7145}"/>
                    </a:ext>
                  </a:extLst>
                </p:cNvPr>
                <p:cNvPicPr/>
                <p:nvPr/>
              </p:nvPicPr>
              <p:blipFill>
                <a:blip r:embed="rId126"/>
                <a:stretch>
                  <a:fillRect/>
                </a:stretch>
              </p:blipFill>
              <p:spPr>
                <a:xfrm>
                  <a:off x="10905773" y="1530787"/>
                  <a:ext cx="12420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15" name="Freihand 114">
                  <a:extLst>
                    <a:ext uri="{FF2B5EF4-FFF2-40B4-BE49-F238E27FC236}">
                      <a16:creationId xmlns:a16="http://schemas.microsoft.com/office/drawing/2014/main" id="{EED3D1F1-45DC-49F3-AFA6-AED35BAD83DB}"/>
                    </a:ext>
                  </a:extLst>
                </p14:cNvPr>
                <p14:cNvContentPartPr/>
                <p14:nvPr/>
              </p14:nvContentPartPr>
              <p14:xfrm>
                <a:off x="11029613" y="1513867"/>
                <a:ext cx="97920" cy="157680"/>
              </p14:xfrm>
            </p:contentPart>
          </mc:Choice>
          <mc:Fallback xmlns="">
            <p:pic>
              <p:nvPicPr>
                <p:cNvPr id="115" name="Freihand 114">
                  <a:extLst>
                    <a:ext uri="{FF2B5EF4-FFF2-40B4-BE49-F238E27FC236}">
                      <a16:creationId xmlns:a16="http://schemas.microsoft.com/office/drawing/2014/main" id="{EED3D1F1-45DC-49F3-AFA6-AED35BAD83DB}"/>
                    </a:ext>
                  </a:extLst>
                </p:cNvPr>
                <p:cNvPicPr/>
                <p:nvPr/>
              </p:nvPicPr>
              <p:blipFill>
                <a:blip r:embed="rId128"/>
                <a:stretch>
                  <a:fillRect/>
                </a:stretch>
              </p:blipFill>
              <p:spPr>
                <a:xfrm>
                  <a:off x="11025293" y="1509547"/>
                  <a:ext cx="1065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16" name="Freihand 115">
                  <a:extLst>
                    <a:ext uri="{FF2B5EF4-FFF2-40B4-BE49-F238E27FC236}">
                      <a16:creationId xmlns:a16="http://schemas.microsoft.com/office/drawing/2014/main" id="{534BDA87-26BA-4072-A6BD-EC69239289FF}"/>
                    </a:ext>
                  </a:extLst>
                </p14:cNvPr>
                <p14:cNvContentPartPr/>
                <p14:nvPr/>
              </p14:nvContentPartPr>
              <p14:xfrm>
                <a:off x="11207093" y="1561027"/>
                <a:ext cx="115200" cy="77400"/>
              </p14:xfrm>
            </p:contentPart>
          </mc:Choice>
          <mc:Fallback xmlns="">
            <p:pic>
              <p:nvPicPr>
                <p:cNvPr id="116" name="Freihand 115">
                  <a:extLst>
                    <a:ext uri="{FF2B5EF4-FFF2-40B4-BE49-F238E27FC236}">
                      <a16:creationId xmlns:a16="http://schemas.microsoft.com/office/drawing/2014/main" id="{534BDA87-26BA-4072-A6BD-EC69239289FF}"/>
                    </a:ext>
                  </a:extLst>
                </p:cNvPr>
                <p:cNvPicPr/>
                <p:nvPr/>
              </p:nvPicPr>
              <p:blipFill>
                <a:blip r:embed="rId130"/>
                <a:stretch>
                  <a:fillRect/>
                </a:stretch>
              </p:blipFill>
              <p:spPr>
                <a:xfrm>
                  <a:off x="11202773" y="1556707"/>
                  <a:ext cx="1238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7" name="Freihand 116">
                  <a:extLst>
                    <a:ext uri="{FF2B5EF4-FFF2-40B4-BE49-F238E27FC236}">
                      <a16:creationId xmlns:a16="http://schemas.microsoft.com/office/drawing/2014/main" id="{EA8939E0-B293-4CFB-B95B-4CF893051632}"/>
                    </a:ext>
                  </a:extLst>
                </p14:cNvPr>
                <p14:cNvContentPartPr/>
                <p14:nvPr/>
              </p14:nvContentPartPr>
              <p14:xfrm>
                <a:off x="11266493" y="1555987"/>
                <a:ext cx="78480" cy="199800"/>
              </p14:xfrm>
            </p:contentPart>
          </mc:Choice>
          <mc:Fallback xmlns="">
            <p:pic>
              <p:nvPicPr>
                <p:cNvPr id="117" name="Freihand 116">
                  <a:extLst>
                    <a:ext uri="{FF2B5EF4-FFF2-40B4-BE49-F238E27FC236}">
                      <a16:creationId xmlns:a16="http://schemas.microsoft.com/office/drawing/2014/main" id="{EA8939E0-B293-4CFB-B95B-4CF893051632}"/>
                    </a:ext>
                  </a:extLst>
                </p:cNvPr>
                <p:cNvPicPr/>
                <p:nvPr/>
              </p:nvPicPr>
              <p:blipFill>
                <a:blip r:embed="rId132"/>
                <a:stretch>
                  <a:fillRect/>
                </a:stretch>
              </p:blipFill>
              <p:spPr>
                <a:xfrm>
                  <a:off x="11262173" y="1551667"/>
                  <a:ext cx="871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37" name="Freihand 36">
                  <a:extLst>
                    <a:ext uri="{FF2B5EF4-FFF2-40B4-BE49-F238E27FC236}">
                      <a16:creationId xmlns:a16="http://schemas.microsoft.com/office/drawing/2014/main" id="{9E85B9F8-6491-4B5B-ACBE-792BB05087CC}"/>
                    </a:ext>
                  </a:extLst>
                </p14:cNvPr>
                <p14:cNvContentPartPr/>
                <p14:nvPr/>
              </p14:nvContentPartPr>
              <p14:xfrm>
                <a:off x="8943413" y="514147"/>
                <a:ext cx="90360" cy="95040"/>
              </p14:xfrm>
            </p:contentPart>
          </mc:Choice>
          <mc:Fallback xmlns="">
            <p:pic>
              <p:nvPicPr>
                <p:cNvPr id="37" name="Freihand 36">
                  <a:extLst>
                    <a:ext uri="{FF2B5EF4-FFF2-40B4-BE49-F238E27FC236}">
                      <a16:creationId xmlns:a16="http://schemas.microsoft.com/office/drawing/2014/main" id="{9E85B9F8-6491-4B5B-ACBE-792BB05087CC}"/>
                    </a:ext>
                  </a:extLst>
                </p:cNvPr>
                <p:cNvPicPr/>
                <p:nvPr/>
              </p:nvPicPr>
              <p:blipFill>
                <a:blip r:embed="rId134"/>
                <a:stretch>
                  <a:fillRect/>
                </a:stretch>
              </p:blipFill>
              <p:spPr>
                <a:xfrm>
                  <a:off x="8939093" y="509827"/>
                  <a:ext cx="990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38" name="Freihand 37">
                  <a:extLst>
                    <a:ext uri="{FF2B5EF4-FFF2-40B4-BE49-F238E27FC236}">
                      <a16:creationId xmlns:a16="http://schemas.microsoft.com/office/drawing/2014/main" id="{2D973DF2-E554-4FCC-94E0-5B57950B3A1D}"/>
                    </a:ext>
                  </a:extLst>
                </p14:cNvPr>
                <p14:cNvContentPartPr/>
                <p14:nvPr/>
              </p14:nvContentPartPr>
              <p14:xfrm>
                <a:off x="9016133" y="590467"/>
                <a:ext cx="75240" cy="54720"/>
              </p14:xfrm>
            </p:contentPart>
          </mc:Choice>
          <mc:Fallback xmlns="">
            <p:pic>
              <p:nvPicPr>
                <p:cNvPr id="38" name="Freihand 37">
                  <a:extLst>
                    <a:ext uri="{FF2B5EF4-FFF2-40B4-BE49-F238E27FC236}">
                      <a16:creationId xmlns:a16="http://schemas.microsoft.com/office/drawing/2014/main" id="{2D973DF2-E554-4FCC-94E0-5B57950B3A1D}"/>
                    </a:ext>
                  </a:extLst>
                </p:cNvPr>
                <p:cNvPicPr/>
                <p:nvPr/>
              </p:nvPicPr>
              <p:blipFill>
                <a:blip r:embed="rId136"/>
                <a:stretch>
                  <a:fillRect/>
                </a:stretch>
              </p:blipFill>
              <p:spPr>
                <a:xfrm>
                  <a:off x="9011813" y="586147"/>
                  <a:ext cx="838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39" name="Freihand 38">
                  <a:extLst>
                    <a:ext uri="{FF2B5EF4-FFF2-40B4-BE49-F238E27FC236}">
                      <a16:creationId xmlns:a16="http://schemas.microsoft.com/office/drawing/2014/main" id="{0C032F34-C936-4A9A-92AE-BCB19429C403}"/>
                    </a:ext>
                  </a:extLst>
                </p14:cNvPr>
                <p14:cNvContentPartPr/>
                <p14:nvPr/>
              </p14:nvContentPartPr>
              <p14:xfrm>
                <a:off x="9196133" y="545107"/>
                <a:ext cx="107640" cy="41400"/>
              </p14:xfrm>
            </p:contentPart>
          </mc:Choice>
          <mc:Fallback xmlns="">
            <p:pic>
              <p:nvPicPr>
                <p:cNvPr id="39" name="Freihand 38">
                  <a:extLst>
                    <a:ext uri="{FF2B5EF4-FFF2-40B4-BE49-F238E27FC236}">
                      <a16:creationId xmlns:a16="http://schemas.microsoft.com/office/drawing/2014/main" id="{0C032F34-C936-4A9A-92AE-BCB19429C403}"/>
                    </a:ext>
                  </a:extLst>
                </p:cNvPr>
                <p:cNvPicPr/>
                <p:nvPr/>
              </p:nvPicPr>
              <p:blipFill>
                <a:blip r:embed="rId138"/>
                <a:stretch>
                  <a:fillRect/>
                </a:stretch>
              </p:blipFill>
              <p:spPr>
                <a:xfrm>
                  <a:off x="9191813" y="540787"/>
                  <a:ext cx="1162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0" name="Freihand 39">
                  <a:extLst>
                    <a:ext uri="{FF2B5EF4-FFF2-40B4-BE49-F238E27FC236}">
                      <a16:creationId xmlns:a16="http://schemas.microsoft.com/office/drawing/2014/main" id="{4D92E5D4-D73A-414E-BBCE-6DAFC38DF2C9}"/>
                    </a:ext>
                  </a:extLst>
                </p14:cNvPr>
                <p14:cNvContentPartPr/>
                <p14:nvPr/>
              </p14:nvContentPartPr>
              <p14:xfrm>
                <a:off x="9421133" y="508387"/>
                <a:ext cx="129600" cy="112680"/>
              </p14:xfrm>
            </p:contentPart>
          </mc:Choice>
          <mc:Fallback xmlns="">
            <p:pic>
              <p:nvPicPr>
                <p:cNvPr id="40" name="Freihand 39">
                  <a:extLst>
                    <a:ext uri="{FF2B5EF4-FFF2-40B4-BE49-F238E27FC236}">
                      <a16:creationId xmlns:a16="http://schemas.microsoft.com/office/drawing/2014/main" id="{4D92E5D4-D73A-414E-BBCE-6DAFC38DF2C9}"/>
                    </a:ext>
                  </a:extLst>
                </p:cNvPr>
                <p:cNvPicPr/>
                <p:nvPr/>
              </p:nvPicPr>
              <p:blipFill>
                <a:blip r:embed="rId140"/>
                <a:stretch>
                  <a:fillRect/>
                </a:stretch>
              </p:blipFill>
              <p:spPr>
                <a:xfrm>
                  <a:off x="9416813" y="504067"/>
                  <a:ext cx="1382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1" name="Freihand 40">
                  <a:extLst>
                    <a:ext uri="{FF2B5EF4-FFF2-40B4-BE49-F238E27FC236}">
                      <a16:creationId xmlns:a16="http://schemas.microsoft.com/office/drawing/2014/main" id="{B368309B-7849-4E10-9B1B-5F950B23E937}"/>
                    </a:ext>
                  </a:extLst>
                </p14:cNvPr>
                <p14:cNvContentPartPr/>
                <p14:nvPr/>
              </p14:nvContentPartPr>
              <p14:xfrm>
                <a:off x="9552173" y="529267"/>
                <a:ext cx="75600" cy="70560"/>
              </p14:xfrm>
            </p:contentPart>
          </mc:Choice>
          <mc:Fallback xmlns="">
            <p:pic>
              <p:nvPicPr>
                <p:cNvPr id="41" name="Freihand 40">
                  <a:extLst>
                    <a:ext uri="{FF2B5EF4-FFF2-40B4-BE49-F238E27FC236}">
                      <a16:creationId xmlns:a16="http://schemas.microsoft.com/office/drawing/2014/main" id="{B368309B-7849-4E10-9B1B-5F950B23E937}"/>
                    </a:ext>
                  </a:extLst>
                </p:cNvPr>
                <p:cNvPicPr/>
                <p:nvPr/>
              </p:nvPicPr>
              <p:blipFill>
                <a:blip r:embed="rId142"/>
                <a:stretch>
                  <a:fillRect/>
                </a:stretch>
              </p:blipFill>
              <p:spPr>
                <a:xfrm>
                  <a:off x="9547853" y="524947"/>
                  <a:ext cx="842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42" name="Freihand 41">
                  <a:extLst>
                    <a:ext uri="{FF2B5EF4-FFF2-40B4-BE49-F238E27FC236}">
                      <a16:creationId xmlns:a16="http://schemas.microsoft.com/office/drawing/2014/main" id="{EA9018C8-5949-4094-9A5C-E3C40B61A26D}"/>
                    </a:ext>
                  </a:extLst>
                </p14:cNvPr>
                <p14:cNvContentPartPr/>
                <p14:nvPr/>
              </p14:nvContentPartPr>
              <p14:xfrm>
                <a:off x="9637493" y="533947"/>
                <a:ext cx="101880" cy="61920"/>
              </p14:xfrm>
            </p:contentPart>
          </mc:Choice>
          <mc:Fallback xmlns="">
            <p:pic>
              <p:nvPicPr>
                <p:cNvPr id="42" name="Freihand 41">
                  <a:extLst>
                    <a:ext uri="{FF2B5EF4-FFF2-40B4-BE49-F238E27FC236}">
                      <a16:creationId xmlns:a16="http://schemas.microsoft.com/office/drawing/2014/main" id="{EA9018C8-5949-4094-9A5C-E3C40B61A26D}"/>
                    </a:ext>
                  </a:extLst>
                </p:cNvPr>
                <p:cNvPicPr/>
                <p:nvPr/>
              </p:nvPicPr>
              <p:blipFill>
                <a:blip r:embed="rId144"/>
                <a:stretch>
                  <a:fillRect/>
                </a:stretch>
              </p:blipFill>
              <p:spPr>
                <a:xfrm>
                  <a:off x="9633173" y="529627"/>
                  <a:ext cx="11052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52" name="Freihand 51">
                  <a:extLst>
                    <a:ext uri="{FF2B5EF4-FFF2-40B4-BE49-F238E27FC236}">
                      <a16:creationId xmlns:a16="http://schemas.microsoft.com/office/drawing/2014/main" id="{EB2FB9FF-5EE6-4199-8272-C58C867BEFA7}"/>
                    </a:ext>
                  </a:extLst>
                </p14:cNvPr>
                <p14:cNvContentPartPr/>
                <p14:nvPr/>
              </p14:nvContentPartPr>
              <p14:xfrm>
                <a:off x="10110893" y="545107"/>
                <a:ext cx="20520" cy="60480"/>
              </p14:xfrm>
            </p:contentPart>
          </mc:Choice>
          <mc:Fallback xmlns="">
            <p:pic>
              <p:nvPicPr>
                <p:cNvPr id="52" name="Freihand 51">
                  <a:extLst>
                    <a:ext uri="{FF2B5EF4-FFF2-40B4-BE49-F238E27FC236}">
                      <a16:creationId xmlns:a16="http://schemas.microsoft.com/office/drawing/2014/main" id="{EB2FB9FF-5EE6-4199-8272-C58C867BEFA7}"/>
                    </a:ext>
                  </a:extLst>
                </p:cNvPr>
                <p:cNvPicPr/>
                <p:nvPr/>
              </p:nvPicPr>
              <p:blipFill>
                <a:blip r:embed="rId146"/>
                <a:stretch>
                  <a:fillRect/>
                </a:stretch>
              </p:blipFill>
              <p:spPr>
                <a:xfrm>
                  <a:off x="10106573" y="540787"/>
                  <a:ext cx="291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53" name="Freihand 52">
                  <a:extLst>
                    <a:ext uri="{FF2B5EF4-FFF2-40B4-BE49-F238E27FC236}">
                      <a16:creationId xmlns:a16="http://schemas.microsoft.com/office/drawing/2014/main" id="{2464CA66-0AB6-4A46-995B-5D5D46634BD0}"/>
                    </a:ext>
                  </a:extLst>
                </p14:cNvPr>
                <p14:cNvContentPartPr/>
                <p14:nvPr/>
              </p14:nvContentPartPr>
              <p14:xfrm>
                <a:off x="10062653" y="618187"/>
                <a:ext cx="111960" cy="6840"/>
              </p14:xfrm>
            </p:contentPart>
          </mc:Choice>
          <mc:Fallback xmlns="">
            <p:pic>
              <p:nvPicPr>
                <p:cNvPr id="53" name="Freihand 52">
                  <a:extLst>
                    <a:ext uri="{FF2B5EF4-FFF2-40B4-BE49-F238E27FC236}">
                      <a16:creationId xmlns:a16="http://schemas.microsoft.com/office/drawing/2014/main" id="{2464CA66-0AB6-4A46-995B-5D5D46634BD0}"/>
                    </a:ext>
                  </a:extLst>
                </p:cNvPr>
                <p:cNvPicPr/>
                <p:nvPr/>
              </p:nvPicPr>
              <p:blipFill>
                <a:blip r:embed="rId148"/>
                <a:stretch>
                  <a:fillRect/>
                </a:stretch>
              </p:blipFill>
              <p:spPr>
                <a:xfrm>
                  <a:off x="10058333" y="613867"/>
                  <a:ext cx="1206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54" name="Freihand 53">
                  <a:extLst>
                    <a:ext uri="{FF2B5EF4-FFF2-40B4-BE49-F238E27FC236}">
                      <a16:creationId xmlns:a16="http://schemas.microsoft.com/office/drawing/2014/main" id="{F8385C7F-4895-4C66-BB0D-D481447EAC8C}"/>
                    </a:ext>
                  </a:extLst>
                </p14:cNvPr>
                <p14:cNvContentPartPr/>
                <p14:nvPr/>
              </p14:nvContentPartPr>
              <p14:xfrm>
                <a:off x="10021613" y="505147"/>
                <a:ext cx="370800" cy="39240"/>
              </p14:xfrm>
            </p:contentPart>
          </mc:Choice>
          <mc:Fallback xmlns="">
            <p:pic>
              <p:nvPicPr>
                <p:cNvPr id="54" name="Freihand 53">
                  <a:extLst>
                    <a:ext uri="{FF2B5EF4-FFF2-40B4-BE49-F238E27FC236}">
                      <a16:creationId xmlns:a16="http://schemas.microsoft.com/office/drawing/2014/main" id="{F8385C7F-4895-4C66-BB0D-D481447EAC8C}"/>
                    </a:ext>
                  </a:extLst>
                </p:cNvPr>
                <p:cNvPicPr/>
                <p:nvPr/>
              </p:nvPicPr>
              <p:blipFill>
                <a:blip r:embed="rId150"/>
                <a:stretch>
                  <a:fillRect/>
                </a:stretch>
              </p:blipFill>
              <p:spPr>
                <a:xfrm>
                  <a:off x="10017293" y="500827"/>
                  <a:ext cx="3794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5" name="Freihand 54">
                  <a:extLst>
                    <a:ext uri="{FF2B5EF4-FFF2-40B4-BE49-F238E27FC236}">
                      <a16:creationId xmlns:a16="http://schemas.microsoft.com/office/drawing/2014/main" id="{44AC9C15-C5EF-4EE8-807B-1C7C70858C74}"/>
                    </a:ext>
                  </a:extLst>
                </p14:cNvPr>
                <p14:cNvContentPartPr/>
                <p14:nvPr/>
              </p14:nvContentPartPr>
              <p14:xfrm>
                <a:off x="10272893" y="571387"/>
                <a:ext cx="130320" cy="19080"/>
              </p14:xfrm>
            </p:contentPart>
          </mc:Choice>
          <mc:Fallback xmlns="">
            <p:pic>
              <p:nvPicPr>
                <p:cNvPr id="55" name="Freihand 54">
                  <a:extLst>
                    <a:ext uri="{FF2B5EF4-FFF2-40B4-BE49-F238E27FC236}">
                      <a16:creationId xmlns:a16="http://schemas.microsoft.com/office/drawing/2014/main" id="{44AC9C15-C5EF-4EE8-807B-1C7C70858C74}"/>
                    </a:ext>
                  </a:extLst>
                </p:cNvPr>
                <p:cNvPicPr/>
                <p:nvPr/>
              </p:nvPicPr>
              <p:blipFill>
                <a:blip r:embed="rId152"/>
                <a:stretch>
                  <a:fillRect/>
                </a:stretch>
              </p:blipFill>
              <p:spPr>
                <a:xfrm>
                  <a:off x="10268573" y="567067"/>
                  <a:ext cx="1389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7" name="Freihand 56">
                  <a:extLst>
                    <a:ext uri="{FF2B5EF4-FFF2-40B4-BE49-F238E27FC236}">
                      <a16:creationId xmlns:a16="http://schemas.microsoft.com/office/drawing/2014/main" id="{EA9B01B6-0076-4634-86DE-602D36194D56}"/>
                    </a:ext>
                  </a:extLst>
                </p14:cNvPr>
                <p14:cNvContentPartPr/>
                <p14:nvPr/>
              </p14:nvContentPartPr>
              <p14:xfrm>
                <a:off x="10477013" y="487147"/>
                <a:ext cx="81720" cy="111600"/>
              </p14:xfrm>
            </p:contentPart>
          </mc:Choice>
          <mc:Fallback xmlns="">
            <p:pic>
              <p:nvPicPr>
                <p:cNvPr id="57" name="Freihand 56">
                  <a:extLst>
                    <a:ext uri="{FF2B5EF4-FFF2-40B4-BE49-F238E27FC236}">
                      <a16:creationId xmlns:a16="http://schemas.microsoft.com/office/drawing/2014/main" id="{EA9B01B6-0076-4634-86DE-602D36194D56}"/>
                    </a:ext>
                  </a:extLst>
                </p:cNvPr>
                <p:cNvPicPr/>
                <p:nvPr/>
              </p:nvPicPr>
              <p:blipFill>
                <a:blip r:embed="rId154"/>
                <a:stretch>
                  <a:fillRect/>
                </a:stretch>
              </p:blipFill>
              <p:spPr>
                <a:xfrm>
                  <a:off x="10472693" y="482827"/>
                  <a:ext cx="903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8" name="Freihand 57">
                  <a:extLst>
                    <a:ext uri="{FF2B5EF4-FFF2-40B4-BE49-F238E27FC236}">
                      <a16:creationId xmlns:a16="http://schemas.microsoft.com/office/drawing/2014/main" id="{96D1B5F9-1ECA-4B64-8C99-F4145307AEB5}"/>
                    </a:ext>
                  </a:extLst>
                </p14:cNvPr>
                <p14:cNvContentPartPr/>
                <p14:nvPr/>
              </p14:nvContentPartPr>
              <p14:xfrm>
                <a:off x="10508333" y="480307"/>
                <a:ext cx="54720" cy="16920"/>
              </p14:xfrm>
            </p:contentPart>
          </mc:Choice>
          <mc:Fallback xmlns="">
            <p:pic>
              <p:nvPicPr>
                <p:cNvPr id="58" name="Freihand 57">
                  <a:extLst>
                    <a:ext uri="{FF2B5EF4-FFF2-40B4-BE49-F238E27FC236}">
                      <a16:creationId xmlns:a16="http://schemas.microsoft.com/office/drawing/2014/main" id="{96D1B5F9-1ECA-4B64-8C99-F4145307AEB5}"/>
                    </a:ext>
                  </a:extLst>
                </p:cNvPr>
                <p:cNvPicPr/>
                <p:nvPr/>
              </p:nvPicPr>
              <p:blipFill>
                <a:blip r:embed="rId156"/>
                <a:stretch>
                  <a:fillRect/>
                </a:stretch>
              </p:blipFill>
              <p:spPr>
                <a:xfrm>
                  <a:off x="10504013" y="475987"/>
                  <a:ext cx="633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9" name="Freihand 58">
                  <a:extLst>
                    <a:ext uri="{FF2B5EF4-FFF2-40B4-BE49-F238E27FC236}">
                      <a16:creationId xmlns:a16="http://schemas.microsoft.com/office/drawing/2014/main" id="{7E926CAF-8377-4ABC-B371-4AC119EE7E14}"/>
                    </a:ext>
                  </a:extLst>
                </p14:cNvPr>
                <p14:cNvContentPartPr/>
                <p14:nvPr/>
              </p14:nvContentPartPr>
              <p14:xfrm>
                <a:off x="10612733" y="479587"/>
                <a:ext cx="110880" cy="113040"/>
              </p14:xfrm>
            </p:contentPart>
          </mc:Choice>
          <mc:Fallback xmlns="">
            <p:pic>
              <p:nvPicPr>
                <p:cNvPr id="59" name="Freihand 58">
                  <a:extLst>
                    <a:ext uri="{FF2B5EF4-FFF2-40B4-BE49-F238E27FC236}">
                      <a16:creationId xmlns:a16="http://schemas.microsoft.com/office/drawing/2014/main" id="{7E926CAF-8377-4ABC-B371-4AC119EE7E14}"/>
                    </a:ext>
                  </a:extLst>
                </p:cNvPr>
                <p:cNvPicPr/>
                <p:nvPr/>
              </p:nvPicPr>
              <p:blipFill>
                <a:blip r:embed="rId158"/>
                <a:stretch>
                  <a:fillRect/>
                </a:stretch>
              </p:blipFill>
              <p:spPr>
                <a:xfrm>
                  <a:off x="10608413" y="475267"/>
                  <a:ext cx="1195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 name="Freihand 1">
                  <a:extLst>
                    <a:ext uri="{FF2B5EF4-FFF2-40B4-BE49-F238E27FC236}">
                      <a16:creationId xmlns:a16="http://schemas.microsoft.com/office/drawing/2014/main" id="{7150B20D-E94C-4411-9D2A-F9AA44C1FAD5}"/>
                    </a:ext>
                  </a:extLst>
                </p14:cNvPr>
                <p14:cNvContentPartPr/>
                <p14:nvPr/>
              </p14:nvContentPartPr>
              <p14:xfrm>
                <a:off x="7939733" y="162787"/>
                <a:ext cx="110520" cy="172800"/>
              </p14:xfrm>
            </p:contentPart>
          </mc:Choice>
          <mc:Fallback xmlns="">
            <p:pic>
              <p:nvPicPr>
                <p:cNvPr id="2" name="Freihand 1">
                  <a:extLst>
                    <a:ext uri="{FF2B5EF4-FFF2-40B4-BE49-F238E27FC236}">
                      <a16:creationId xmlns:a16="http://schemas.microsoft.com/office/drawing/2014/main" id="{7150B20D-E94C-4411-9D2A-F9AA44C1FAD5}"/>
                    </a:ext>
                  </a:extLst>
                </p:cNvPr>
                <p:cNvPicPr/>
                <p:nvPr/>
              </p:nvPicPr>
              <p:blipFill>
                <a:blip r:embed="rId160"/>
                <a:stretch>
                  <a:fillRect/>
                </a:stretch>
              </p:blipFill>
              <p:spPr>
                <a:xfrm>
                  <a:off x="7935413" y="158467"/>
                  <a:ext cx="1191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3" name="Freihand 2">
                  <a:extLst>
                    <a:ext uri="{FF2B5EF4-FFF2-40B4-BE49-F238E27FC236}">
                      <a16:creationId xmlns:a16="http://schemas.microsoft.com/office/drawing/2014/main" id="{D04C9238-EDCE-4DEC-9838-1B33CAD7717F}"/>
                    </a:ext>
                  </a:extLst>
                </p14:cNvPr>
                <p14:cNvContentPartPr/>
                <p14:nvPr/>
              </p14:nvContentPartPr>
              <p14:xfrm>
                <a:off x="8133053" y="205987"/>
                <a:ext cx="98280" cy="1080"/>
              </p14:xfrm>
            </p:contentPart>
          </mc:Choice>
          <mc:Fallback xmlns="">
            <p:pic>
              <p:nvPicPr>
                <p:cNvPr id="3" name="Freihand 2">
                  <a:extLst>
                    <a:ext uri="{FF2B5EF4-FFF2-40B4-BE49-F238E27FC236}">
                      <a16:creationId xmlns:a16="http://schemas.microsoft.com/office/drawing/2014/main" id="{D04C9238-EDCE-4DEC-9838-1B33CAD7717F}"/>
                    </a:ext>
                  </a:extLst>
                </p:cNvPr>
                <p:cNvPicPr/>
                <p:nvPr/>
              </p:nvPicPr>
              <p:blipFill>
                <a:blip r:embed="rId162"/>
                <a:stretch>
                  <a:fillRect/>
                </a:stretch>
              </p:blipFill>
              <p:spPr>
                <a:xfrm>
                  <a:off x="8128733" y="201667"/>
                  <a:ext cx="10692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4" name="Freihand 3">
                  <a:extLst>
                    <a:ext uri="{FF2B5EF4-FFF2-40B4-BE49-F238E27FC236}">
                      <a16:creationId xmlns:a16="http://schemas.microsoft.com/office/drawing/2014/main" id="{35B3F4F5-6793-4CE2-944F-613D162463CB}"/>
                    </a:ext>
                  </a:extLst>
                </p14:cNvPr>
                <p14:cNvContentPartPr/>
                <p14:nvPr/>
              </p14:nvContentPartPr>
              <p14:xfrm>
                <a:off x="8121173" y="205987"/>
                <a:ext cx="259560" cy="54360"/>
              </p14:xfrm>
            </p:contentPart>
          </mc:Choice>
          <mc:Fallback xmlns="">
            <p:pic>
              <p:nvPicPr>
                <p:cNvPr id="4" name="Freihand 3">
                  <a:extLst>
                    <a:ext uri="{FF2B5EF4-FFF2-40B4-BE49-F238E27FC236}">
                      <a16:creationId xmlns:a16="http://schemas.microsoft.com/office/drawing/2014/main" id="{35B3F4F5-6793-4CE2-944F-613D162463CB}"/>
                    </a:ext>
                  </a:extLst>
                </p:cNvPr>
                <p:cNvPicPr/>
                <p:nvPr/>
              </p:nvPicPr>
              <p:blipFill>
                <a:blip r:embed="rId164"/>
                <a:stretch>
                  <a:fillRect/>
                </a:stretch>
              </p:blipFill>
              <p:spPr>
                <a:xfrm>
                  <a:off x="8116853" y="201667"/>
                  <a:ext cx="2682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5" name="Freihand 4">
                  <a:extLst>
                    <a:ext uri="{FF2B5EF4-FFF2-40B4-BE49-F238E27FC236}">
                      <a16:creationId xmlns:a16="http://schemas.microsoft.com/office/drawing/2014/main" id="{D1703EB6-2891-48E9-908E-928FB45D5EA1}"/>
                    </a:ext>
                  </a:extLst>
                </p14:cNvPr>
                <p14:cNvContentPartPr/>
                <p14:nvPr/>
              </p14:nvContentPartPr>
              <p14:xfrm>
                <a:off x="8349413" y="191587"/>
                <a:ext cx="80280" cy="156600"/>
              </p14:xfrm>
            </p:contentPart>
          </mc:Choice>
          <mc:Fallback xmlns="">
            <p:pic>
              <p:nvPicPr>
                <p:cNvPr id="5" name="Freihand 4">
                  <a:extLst>
                    <a:ext uri="{FF2B5EF4-FFF2-40B4-BE49-F238E27FC236}">
                      <a16:creationId xmlns:a16="http://schemas.microsoft.com/office/drawing/2014/main" id="{D1703EB6-2891-48E9-908E-928FB45D5EA1}"/>
                    </a:ext>
                  </a:extLst>
                </p:cNvPr>
                <p:cNvPicPr/>
                <p:nvPr/>
              </p:nvPicPr>
              <p:blipFill>
                <a:blip r:embed="rId166"/>
                <a:stretch>
                  <a:fillRect/>
                </a:stretch>
              </p:blipFill>
              <p:spPr>
                <a:xfrm>
                  <a:off x="8345093" y="187267"/>
                  <a:ext cx="8892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 name="Freihand 9">
                  <a:extLst>
                    <a:ext uri="{FF2B5EF4-FFF2-40B4-BE49-F238E27FC236}">
                      <a16:creationId xmlns:a16="http://schemas.microsoft.com/office/drawing/2014/main" id="{51F8F155-ACA8-4821-9F71-328FF8AA7B12}"/>
                    </a:ext>
                  </a:extLst>
                </p14:cNvPr>
                <p14:cNvContentPartPr/>
                <p14:nvPr/>
              </p14:nvContentPartPr>
              <p14:xfrm>
                <a:off x="8468933" y="109507"/>
                <a:ext cx="121320" cy="107280"/>
              </p14:xfrm>
            </p:contentPart>
          </mc:Choice>
          <mc:Fallback xmlns="">
            <p:pic>
              <p:nvPicPr>
                <p:cNvPr id="10" name="Freihand 9">
                  <a:extLst>
                    <a:ext uri="{FF2B5EF4-FFF2-40B4-BE49-F238E27FC236}">
                      <a16:creationId xmlns:a16="http://schemas.microsoft.com/office/drawing/2014/main" id="{51F8F155-ACA8-4821-9F71-328FF8AA7B12}"/>
                    </a:ext>
                  </a:extLst>
                </p:cNvPr>
                <p:cNvPicPr/>
                <p:nvPr/>
              </p:nvPicPr>
              <p:blipFill>
                <a:blip r:embed="rId168"/>
                <a:stretch>
                  <a:fillRect/>
                </a:stretch>
              </p:blipFill>
              <p:spPr>
                <a:xfrm>
                  <a:off x="8464613" y="105187"/>
                  <a:ext cx="1299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 name="Freihand 12">
                  <a:extLst>
                    <a:ext uri="{FF2B5EF4-FFF2-40B4-BE49-F238E27FC236}">
                      <a16:creationId xmlns:a16="http://schemas.microsoft.com/office/drawing/2014/main" id="{AC314456-8E37-4850-AD3A-D4A6551EF519}"/>
                    </a:ext>
                  </a:extLst>
                </p14:cNvPr>
                <p14:cNvContentPartPr/>
                <p14:nvPr/>
              </p14:nvContentPartPr>
              <p14:xfrm>
                <a:off x="8686733" y="221107"/>
                <a:ext cx="111240" cy="2520"/>
              </p14:xfrm>
            </p:contentPart>
          </mc:Choice>
          <mc:Fallback xmlns="">
            <p:pic>
              <p:nvPicPr>
                <p:cNvPr id="13" name="Freihand 12">
                  <a:extLst>
                    <a:ext uri="{FF2B5EF4-FFF2-40B4-BE49-F238E27FC236}">
                      <a16:creationId xmlns:a16="http://schemas.microsoft.com/office/drawing/2014/main" id="{AC314456-8E37-4850-AD3A-D4A6551EF519}"/>
                    </a:ext>
                  </a:extLst>
                </p:cNvPr>
                <p:cNvPicPr/>
                <p:nvPr/>
              </p:nvPicPr>
              <p:blipFill>
                <a:blip r:embed="rId170"/>
                <a:stretch>
                  <a:fillRect/>
                </a:stretch>
              </p:blipFill>
              <p:spPr>
                <a:xfrm>
                  <a:off x="8682413" y="216787"/>
                  <a:ext cx="1198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 name="Freihand 13">
                  <a:extLst>
                    <a:ext uri="{FF2B5EF4-FFF2-40B4-BE49-F238E27FC236}">
                      <a16:creationId xmlns:a16="http://schemas.microsoft.com/office/drawing/2014/main" id="{42AF3C91-976A-42F7-8092-DBD5DF753312}"/>
                    </a:ext>
                  </a:extLst>
                </p14:cNvPr>
                <p14:cNvContentPartPr/>
                <p14:nvPr/>
              </p14:nvContentPartPr>
              <p14:xfrm>
                <a:off x="8654333" y="253507"/>
                <a:ext cx="162720" cy="18000"/>
              </p14:xfrm>
            </p:contentPart>
          </mc:Choice>
          <mc:Fallback xmlns="">
            <p:pic>
              <p:nvPicPr>
                <p:cNvPr id="14" name="Freihand 13">
                  <a:extLst>
                    <a:ext uri="{FF2B5EF4-FFF2-40B4-BE49-F238E27FC236}">
                      <a16:creationId xmlns:a16="http://schemas.microsoft.com/office/drawing/2014/main" id="{42AF3C91-976A-42F7-8092-DBD5DF753312}"/>
                    </a:ext>
                  </a:extLst>
                </p:cNvPr>
                <p:cNvPicPr/>
                <p:nvPr/>
              </p:nvPicPr>
              <p:blipFill>
                <a:blip r:embed="rId172"/>
                <a:stretch>
                  <a:fillRect/>
                </a:stretch>
              </p:blipFill>
              <p:spPr>
                <a:xfrm>
                  <a:off x="8650013" y="249187"/>
                  <a:ext cx="1713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6" name="Freihand 15">
                  <a:extLst>
                    <a:ext uri="{FF2B5EF4-FFF2-40B4-BE49-F238E27FC236}">
                      <a16:creationId xmlns:a16="http://schemas.microsoft.com/office/drawing/2014/main" id="{B52CB78F-B1BC-44A1-A609-C57348FAD983}"/>
                    </a:ext>
                  </a:extLst>
                </p14:cNvPr>
                <p14:cNvContentPartPr/>
                <p14:nvPr/>
              </p14:nvContentPartPr>
              <p14:xfrm>
                <a:off x="8940173" y="169267"/>
                <a:ext cx="129600" cy="97920"/>
              </p14:xfrm>
            </p:contentPart>
          </mc:Choice>
          <mc:Fallback xmlns="">
            <p:pic>
              <p:nvPicPr>
                <p:cNvPr id="16" name="Freihand 15">
                  <a:extLst>
                    <a:ext uri="{FF2B5EF4-FFF2-40B4-BE49-F238E27FC236}">
                      <a16:creationId xmlns:a16="http://schemas.microsoft.com/office/drawing/2014/main" id="{B52CB78F-B1BC-44A1-A609-C57348FAD983}"/>
                    </a:ext>
                  </a:extLst>
                </p:cNvPr>
                <p:cNvPicPr/>
                <p:nvPr/>
              </p:nvPicPr>
              <p:blipFill>
                <a:blip r:embed="rId174"/>
                <a:stretch>
                  <a:fillRect/>
                </a:stretch>
              </p:blipFill>
              <p:spPr>
                <a:xfrm>
                  <a:off x="8935853" y="164947"/>
                  <a:ext cx="1382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7" name="Freihand 16">
                  <a:extLst>
                    <a:ext uri="{FF2B5EF4-FFF2-40B4-BE49-F238E27FC236}">
                      <a16:creationId xmlns:a16="http://schemas.microsoft.com/office/drawing/2014/main" id="{BDCA3D3B-0830-4C8B-87EF-517645C09E59}"/>
                    </a:ext>
                  </a:extLst>
                </p14:cNvPr>
                <p14:cNvContentPartPr/>
                <p14:nvPr/>
              </p14:nvContentPartPr>
              <p14:xfrm>
                <a:off x="9073733" y="236227"/>
                <a:ext cx="96120" cy="71640"/>
              </p14:xfrm>
            </p:contentPart>
          </mc:Choice>
          <mc:Fallback xmlns="">
            <p:pic>
              <p:nvPicPr>
                <p:cNvPr id="17" name="Freihand 16">
                  <a:extLst>
                    <a:ext uri="{FF2B5EF4-FFF2-40B4-BE49-F238E27FC236}">
                      <a16:creationId xmlns:a16="http://schemas.microsoft.com/office/drawing/2014/main" id="{BDCA3D3B-0830-4C8B-87EF-517645C09E59}"/>
                    </a:ext>
                  </a:extLst>
                </p:cNvPr>
                <p:cNvPicPr/>
                <p:nvPr/>
              </p:nvPicPr>
              <p:blipFill>
                <a:blip r:embed="rId176"/>
                <a:stretch>
                  <a:fillRect/>
                </a:stretch>
              </p:blipFill>
              <p:spPr>
                <a:xfrm>
                  <a:off x="9069413" y="231907"/>
                  <a:ext cx="1047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8" name="Freihand 17">
                  <a:extLst>
                    <a:ext uri="{FF2B5EF4-FFF2-40B4-BE49-F238E27FC236}">
                      <a16:creationId xmlns:a16="http://schemas.microsoft.com/office/drawing/2014/main" id="{37616E6C-0296-4818-B6FB-043B60000FF3}"/>
                    </a:ext>
                  </a:extLst>
                </p14:cNvPr>
                <p14:cNvContentPartPr/>
                <p14:nvPr/>
              </p14:nvContentPartPr>
              <p14:xfrm>
                <a:off x="9220973" y="189067"/>
                <a:ext cx="25200" cy="105480"/>
              </p14:xfrm>
            </p:contentPart>
          </mc:Choice>
          <mc:Fallback xmlns="">
            <p:pic>
              <p:nvPicPr>
                <p:cNvPr id="18" name="Freihand 17">
                  <a:extLst>
                    <a:ext uri="{FF2B5EF4-FFF2-40B4-BE49-F238E27FC236}">
                      <a16:creationId xmlns:a16="http://schemas.microsoft.com/office/drawing/2014/main" id="{37616E6C-0296-4818-B6FB-043B60000FF3}"/>
                    </a:ext>
                  </a:extLst>
                </p:cNvPr>
                <p:cNvPicPr/>
                <p:nvPr/>
              </p:nvPicPr>
              <p:blipFill>
                <a:blip r:embed="rId178"/>
                <a:stretch>
                  <a:fillRect/>
                </a:stretch>
              </p:blipFill>
              <p:spPr>
                <a:xfrm>
                  <a:off x="9216653" y="184747"/>
                  <a:ext cx="338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9" name="Freihand 18">
                  <a:extLst>
                    <a:ext uri="{FF2B5EF4-FFF2-40B4-BE49-F238E27FC236}">
                      <a16:creationId xmlns:a16="http://schemas.microsoft.com/office/drawing/2014/main" id="{0753DF6A-782E-4E62-8A39-629F62BCD400}"/>
                    </a:ext>
                  </a:extLst>
                </p14:cNvPr>
                <p14:cNvContentPartPr/>
                <p14:nvPr/>
              </p14:nvContentPartPr>
              <p14:xfrm>
                <a:off x="9163733" y="224347"/>
                <a:ext cx="132840" cy="7920"/>
              </p14:xfrm>
            </p:contentPart>
          </mc:Choice>
          <mc:Fallback xmlns="">
            <p:pic>
              <p:nvPicPr>
                <p:cNvPr id="19" name="Freihand 18">
                  <a:extLst>
                    <a:ext uri="{FF2B5EF4-FFF2-40B4-BE49-F238E27FC236}">
                      <a16:creationId xmlns:a16="http://schemas.microsoft.com/office/drawing/2014/main" id="{0753DF6A-782E-4E62-8A39-629F62BCD400}"/>
                    </a:ext>
                  </a:extLst>
                </p:cNvPr>
                <p:cNvPicPr/>
                <p:nvPr/>
              </p:nvPicPr>
              <p:blipFill>
                <a:blip r:embed="rId180"/>
                <a:stretch>
                  <a:fillRect/>
                </a:stretch>
              </p:blipFill>
              <p:spPr>
                <a:xfrm>
                  <a:off x="9159413" y="220027"/>
                  <a:ext cx="14148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22" name="Freihand 21">
                  <a:extLst>
                    <a:ext uri="{FF2B5EF4-FFF2-40B4-BE49-F238E27FC236}">
                      <a16:creationId xmlns:a16="http://schemas.microsoft.com/office/drawing/2014/main" id="{8DBDFC68-866D-43B9-92B9-49CD8DD07D59}"/>
                    </a:ext>
                  </a:extLst>
                </p14:cNvPr>
                <p14:cNvContentPartPr/>
                <p14:nvPr/>
              </p14:nvContentPartPr>
              <p14:xfrm>
                <a:off x="9367133" y="165667"/>
                <a:ext cx="100800" cy="99360"/>
              </p14:xfrm>
            </p:contentPart>
          </mc:Choice>
          <mc:Fallback xmlns="">
            <p:pic>
              <p:nvPicPr>
                <p:cNvPr id="22" name="Freihand 21">
                  <a:extLst>
                    <a:ext uri="{FF2B5EF4-FFF2-40B4-BE49-F238E27FC236}">
                      <a16:creationId xmlns:a16="http://schemas.microsoft.com/office/drawing/2014/main" id="{8DBDFC68-866D-43B9-92B9-49CD8DD07D59}"/>
                    </a:ext>
                  </a:extLst>
                </p:cNvPr>
                <p:cNvPicPr/>
                <p:nvPr/>
              </p:nvPicPr>
              <p:blipFill>
                <a:blip r:embed="rId182"/>
                <a:stretch>
                  <a:fillRect/>
                </a:stretch>
              </p:blipFill>
              <p:spPr>
                <a:xfrm>
                  <a:off x="9362813" y="161347"/>
                  <a:ext cx="1094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3" name="Freihand 22">
                  <a:extLst>
                    <a:ext uri="{FF2B5EF4-FFF2-40B4-BE49-F238E27FC236}">
                      <a16:creationId xmlns:a16="http://schemas.microsoft.com/office/drawing/2014/main" id="{097617B6-5F93-47F4-8256-00AC4629ADF8}"/>
                    </a:ext>
                  </a:extLst>
                </p14:cNvPr>
                <p14:cNvContentPartPr/>
                <p14:nvPr/>
              </p14:nvContentPartPr>
              <p14:xfrm>
                <a:off x="9444173" y="220027"/>
                <a:ext cx="65880" cy="142560"/>
              </p14:xfrm>
            </p:contentPart>
          </mc:Choice>
          <mc:Fallback xmlns="">
            <p:pic>
              <p:nvPicPr>
                <p:cNvPr id="23" name="Freihand 22">
                  <a:extLst>
                    <a:ext uri="{FF2B5EF4-FFF2-40B4-BE49-F238E27FC236}">
                      <a16:creationId xmlns:a16="http://schemas.microsoft.com/office/drawing/2014/main" id="{097617B6-5F93-47F4-8256-00AC4629ADF8}"/>
                    </a:ext>
                  </a:extLst>
                </p:cNvPr>
                <p:cNvPicPr/>
                <p:nvPr/>
              </p:nvPicPr>
              <p:blipFill>
                <a:blip r:embed="rId184"/>
                <a:stretch>
                  <a:fillRect/>
                </a:stretch>
              </p:blipFill>
              <p:spPr>
                <a:xfrm>
                  <a:off x="9439853" y="215707"/>
                  <a:ext cx="745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4" name="Freihand 23">
                  <a:extLst>
                    <a:ext uri="{FF2B5EF4-FFF2-40B4-BE49-F238E27FC236}">
                      <a16:creationId xmlns:a16="http://schemas.microsoft.com/office/drawing/2014/main" id="{4BF79314-641A-47B5-A05D-266560DE5271}"/>
                    </a:ext>
                  </a:extLst>
                </p14:cNvPr>
                <p14:cNvContentPartPr/>
                <p14:nvPr/>
              </p14:nvContentPartPr>
              <p14:xfrm>
                <a:off x="9606893" y="221107"/>
                <a:ext cx="31680" cy="6480"/>
              </p14:xfrm>
            </p:contentPart>
          </mc:Choice>
          <mc:Fallback xmlns="">
            <p:pic>
              <p:nvPicPr>
                <p:cNvPr id="24" name="Freihand 23">
                  <a:extLst>
                    <a:ext uri="{FF2B5EF4-FFF2-40B4-BE49-F238E27FC236}">
                      <a16:creationId xmlns:a16="http://schemas.microsoft.com/office/drawing/2014/main" id="{4BF79314-641A-47B5-A05D-266560DE5271}"/>
                    </a:ext>
                  </a:extLst>
                </p:cNvPr>
                <p:cNvPicPr/>
                <p:nvPr/>
              </p:nvPicPr>
              <p:blipFill>
                <a:blip r:embed="rId186"/>
                <a:stretch>
                  <a:fillRect/>
                </a:stretch>
              </p:blipFill>
              <p:spPr>
                <a:xfrm>
                  <a:off x="9602573" y="216787"/>
                  <a:ext cx="403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5" name="Freihand 24">
                  <a:extLst>
                    <a:ext uri="{FF2B5EF4-FFF2-40B4-BE49-F238E27FC236}">
                      <a16:creationId xmlns:a16="http://schemas.microsoft.com/office/drawing/2014/main" id="{00F39ACC-BDD2-4768-9BA2-6161E531F34A}"/>
                    </a:ext>
                  </a:extLst>
                </p14:cNvPr>
                <p14:cNvContentPartPr/>
                <p14:nvPr/>
              </p14:nvContentPartPr>
              <p14:xfrm>
                <a:off x="9663053" y="190147"/>
                <a:ext cx="81000" cy="34560"/>
              </p14:xfrm>
            </p:contentPart>
          </mc:Choice>
          <mc:Fallback xmlns="">
            <p:pic>
              <p:nvPicPr>
                <p:cNvPr id="25" name="Freihand 24">
                  <a:extLst>
                    <a:ext uri="{FF2B5EF4-FFF2-40B4-BE49-F238E27FC236}">
                      <a16:creationId xmlns:a16="http://schemas.microsoft.com/office/drawing/2014/main" id="{00F39ACC-BDD2-4768-9BA2-6161E531F34A}"/>
                    </a:ext>
                  </a:extLst>
                </p:cNvPr>
                <p:cNvPicPr/>
                <p:nvPr/>
              </p:nvPicPr>
              <p:blipFill>
                <a:blip r:embed="rId188"/>
                <a:stretch>
                  <a:fillRect/>
                </a:stretch>
              </p:blipFill>
              <p:spPr>
                <a:xfrm>
                  <a:off x="9658733" y="185827"/>
                  <a:ext cx="896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6" name="Freihand 25">
                  <a:extLst>
                    <a:ext uri="{FF2B5EF4-FFF2-40B4-BE49-F238E27FC236}">
                      <a16:creationId xmlns:a16="http://schemas.microsoft.com/office/drawing/2014/main" id="{2D7F164C-30C9-47E5-B4DA-FF7E509F21C1}"/>
                    </a:ext>
                  </a:extLst>
                </p14:cNvPr>
                <p14:cNvContentPartPr/>
                <p14:nvPr/>
              </p14:nvContentPartPr>
              <p14:xfrm>
                <a:off x="9684653" y="180787"/>
                <a:ext cx="64800" cy="118440"/>
              </p14:xfrm>
            </p:contentPart>
          </mc:Choice>
          <mc:Fallback xmlns="">
            <p:pic>
              <p:nvPicPr>
                <p:cNvPr id="26" name="Freihand 25">
                  <a:extLst>
                    <a:ext uri="{FF2B5EF4-FFF2-40B4-BE49-F238E27FC236}">
                      <a16:creationId xmlns:a16="http://schemas.microsoft.com/office/drawing/2014/main" id="{2D7F164C-30C9-47E5-B4DA-FF7E509F21C1}"/>
                    </a:ext>
                  </a:extLst>
                </p:cNvPr>
                <p:cNvPicPr/>
                <p:nvPr/>
              </p:nvPicPr>
              <p:blipFill>
                <a:blip r:embed="rId190"/>
                <a:stretch>
                  <a:fillRect/>
                </a:stretch>
              </p:blipFill>
              <p:spPr>
                <a:xfrm>
                  <a:off x="9680333" y="176467"/>
                  <a:ext cx="734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7" name="Freihand 26">
                  <a:extLst>
                    <a:ext uri="{FF2B5EF4-FFF2-40B4-BE49-F238E27FC236}">
                      <a16:creationId xmlns:a16="http://schemas.microsoft.com/office/drawing/2014/main" id="{EEA43D7A-0F06-4602-832F-3146D2258A12}"/>
                    </a:ext>
                  </a:extLst>
                </p14:cNvPr>
                <p14:cNvContentPartPr/>
                <p14:nvPr/>
              </p14:nvContentPartPr>
              <p14:xfrm>
                <a:off x="9901373" y="189067"/>
                <a:ext cx="16920" cy="74160"/>
              </p14:xfrm>
            </p:contentPart>
          </mc:Choice>
          <mc:Fallback xmlns="">
            <p:pic>
              <p:nvPicPr>
                <p:cNvPr id="27" name="Freihand 26">
                  <a:extLst>
                    <a:ext uri="{FF2B5EF4-FFF2-40B4-BE49-F238E27FC236}">
                      <a16:creationId xmlns:a16="http://schemas.microsoft.com/office/drawing/2014/main" id="{EEA43D7A-0F06-4602-832F-3146D2258A12}"/>
                    </a:ext>
                  </a:extLst>
                </p:cNvPr>
                <p:cNvPicPr/>
                <p:nvPr/>
              </p:nvPicPr>
              <p:blipFill>
                <a:blip r:embed="rId192"/>
                <a:stretch>
                  <a:fillRect/>
                </a:stretch>
              </p:blipFill>
              <p:spPr>
                <a:xfrm>
                  <a:off x="9897053" y="184747"/>
                  <a:ext cx="255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8" name="Freihand 27">
                  <a:extLst>
                    <a:ext uri="{FF2B5EF4-FFF2-40B4-BE49-F238E27FC236}">
                      <a16:creationId xmlns:a16="http://schemas.microsoft.com/office/drawing/2014/main" id="{14C3B9AA-5EB9-4ABB-9559-DBDE76468430}"/>
                    </a:ext>
                  </a:extLst>
                </p14:cNvPr>
                <p14:cNvContentPartPr/>
                <p14:nvPr/>
              </p14:nvContentPartPr>
              <p14:xfrm>
                <a:off x="9832973" y="222547"/>
                <a:ext cx="127440" cy="20160"/>
              </p14:xfrm>
            </p:contentPart>
          </mc:Choice>
          <mc:Fallback xmlns="">
            <p:pic>
              <p:nvPicPr>
                <p:cNvPr id="28" name="Freihand 27">
                  <a:extLst>
                    <a:ext uri="{FF2B5EF4-FFF2-40B4-BE49-F238E27FC236}">
                      <a16:creationId xmlns:a16="http://schemas.microsoft.com/office/drawing/2014/main" id="{14C3B9AA-5EB9-4ABB-9559-DBDE76468430}"/>
                    </a:ext>
                  </a:extLst>
                </p:cNvPr>
                <p:cNvPicPr/>
                <p:nvPr/>
              </p:nvPicPr>
              <p:blipFill>
                <a:blip r:embed="rId194"/>
                <a:stretch>
                  <a:fillRect/>
                </a:stretch>
              </p:blipFill>
              <p:spPr>
                <a:xfrm>
                  <a:off x="9828653" y="218227"/>
                  <a:ext cx="13608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9" name="Freihand 28">
                  <a:extLst>
                    <a:ext uri="{FF2B5EF4-FFF2-40B4-BE49-F238E27FC236}">
                      <a16:creationId xmlns:a16="http://schemas.microsoft.com/office/drawing/2014/main" id="{982041B0-C8CC-41C9-9B5D-8CE5B2A6DCBA}"/>
                    </a:ext>
                  </a:extLst>
                </p14:cNvPr>
                <p14:cNvContentPartPr/>
                <p14:nvPr/>
              </p14:nvContentPartPr>
              <p14:xfrm>
                <a:off x="10174253" y="178627"/>
                <a:ext cx="21600" cy="110520"/>
              </p14:xfrm>
            </p:contentPart>
          </mc:Choice>
          <mc:Fallback xmlns="">
            <p:pic>
              <p:nvPicPr>
                <p:cNvPr id="29" name="Freihand 28">
                  <a:extLst>
                    <a:ext uri="{FF2B5EF4-FFF2-40B4-BE49-F238E27FC236}">
                      <a16:creationId xmlns:a16="http://schemas.microsoft.com/office/drawing/2014/main" id="{982041B0-C8CC-41C9-9B5D-8CE5B2A6DCBA}"/>
                    </a:ext>
                  </a:extLst>
                </p:cNvPr>
                <p:cNvPicPr/>
                <p:nvPr/>
              </p:nvPicPr>
              <p:blipFill>
                <a:blip r:embed="rId196"/>
                <a:stretch>
                  <a:fillRect/>
                </a:stretch>
              </p:blipFill>
              <p:spPr>
                <a:xfrm>
                  <a:off x="10169933" y="174307"/>
                  <a:ext cx="302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30" name="Freihand 29">
                  <a:extLst>
                    <a:ext uri="{FF2B5EF4-FFF2-40B4-BE49-F238E27FC236}">
                      <a16:creationId xmlns:a16="http://schemas.microsoft.com/office/drawing/2014/main" id="{52A30492-F703-4094-99D9-D84091067941}"/>
                    </a:ext>
                  </a:extLst>
                </p14:cNvPr>
                <p14:cNvContentPartPr/>
                <p14:nvPr/>
              </p14:nvContentPartPr>
              <p14:xfrm>
                <a:off x="10106933" y="170347"/>
                <a:ext cx="155880" cy="122400"/>
              </p14:xfrm>
            </p:contentPart>
          </mc:Choice>
          <mc:Fallback xmlns="">
            <p:pic>
              <p:nvPicPr>
                <p:cNvPr id="30" name="Freihand 29">
                  <a:extLst>
                    <a:ext uri="{FF2B5EF4-FFF2-40B4-BE49-F238E27FC236}">
                      <a16:creationId xmlns:a16="http://schemas.microsoft.com/office/drawing/2014/main" id="{52A30492-F703-4094-99D9-D84091067941}"/>
                    </a:ext>
                  </a:extLst>
                </p:cNvPr>
                <p:cNvPicPr/>
                <p:nvPr/>
              </p:nvPicPr>
              <p:blipFill>
                <a:blip r:embed="rId198"/>
                <a:stretch>
                  <a:fillRect/>
                </a:stretch>
              </p:blipFill>
              <p:spPr>
                <a:xfrm>
                  <a:off x="10102613" y="166027"/>
                  <a:ext cx="1645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31" name="Freihand 30">
                  <a:extLst>
                    <a:ext uri="{FF2B5EF4-FFF2-40B4-BE49-F238E27FC236}">
                      <a16:creationId xmlns:a16="http://schemas.microsoft.com/office/drawing/2014/main" id="{9FA9586E-FE8A-4BE4-A890-5BA98AFC7ECD}"/>
                    </a:ext>
                  </a:extLst>
                </p14:cNvPr>
                <p14:cNvContentPartPr/>
                <p14:nvPr/>
              </p14:nvContentPartPr>
              <p14:xfrm>
                <a:off x="10377653" y="178627"/>
                <a:ext cx="39960" cy="105480"/>
              </p14:xfrm>
            </p:contentPart>
          </mc:Choice>
          <mc:Fallback xmlns="">
            <p:pic>
              <p:nvPicPr>
                <p:cNvPr id="31" name="Freihand 30">
                  <a:extLst>
                    <a:ext uri="{FF2B5EF4-FFF2-40B4-BE49-F238E27FC236}">
                      <a16:creationId xmlns:a16="http://schemas.microsoft.com/office/drawing/2014/main" id="{9FA9586E-FE8A-4BE4-A890-5BA98AFC7ECD}"/>
                    </a:ext>
                  </a:extLst>
                </p:cNvPr>
                <p:cNvPicPr/>
                <p:nvPr/>
              </p:nvPicPr>
              <p:blipFill>
                <a:blip r:embed="rId200"/>
                <a:stretch>
                  <a:fillRect/>
                </a:stretch>
              </p:blipFill>
              <p:spPr>
                <a:xfrm>
                  <a:off x="10373333" y="174307"/>
                  <a:ext cx="486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32" name="Freihand 31">
                  <a:extLst>
                    <a:ext uri="{FF2B5EF4-FFF2-40B4-BE49-F238E27FC236}">
                      <a16:creationId xmlns:a16="http://schemas.microsoft.com/office/drawing/2014/main" id="{0E036224-EF6A-4A81-8A34-31D085A7A364}"/>
                    </a:ext>
                  </a:extLst>
                </p14:cNvPr>
                <p14:cNvContentPartPr/>
                <p14:nvPr/>
              </p14:nvContentPartPr>
              <p14:xfrm>
                <a:off x="10339493" y="223627"/>
                <a:ext cx="118080" cy="14040"/>
              </p14:xfrm>
            </p:contentPart>
          </mc:Choice>
          <mc:Fallback xmlns="">
            <p:pic>
              <p:nvPicPr>
                <p:cNvPr id="32" name="Freihand 31">
                  <a:extLst>
                    <a:ext uri="{FF2B5EF4-FFF2-40B4-BE49-F238E27FC236}">
                      <a16:creationId xmlns:a16="http://schemas.microsoft.com/office/drawing/2014/main" id="{0E036224-EF6A-4A81-8A34-31D085A7A364}"/>
                    </a:ext>
                  </a:extLst>
                </p:cNvPr>
                <p:cNvPicPr/>
                <p:nvPr/>
              </p:nvPicPr>
              <p:blipFill>
                <a:blip r:embed="rId202"/>
                <a:stretch>
                  <a:fillRect/>
                </a:stretch>
              </p:blipFill>
              <p:spPr>
                <a:xfrm>
                  <a:off x="10335173" y="219307"/>
                  <a:ext cx="1267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33" name="Freihand 32">
                  <a:extLst>
                    <a:ext uri="{FF2B5EF4-FFF2-40B4-BE49-F238E27FC236}">
                      <a16:creationId xmlns:a16="http://schemas.microsoft.com/office/drawing/2014/main" id="{3EAD887A-3858-494B-9E7B-4964B4C69C98}"/>
                    </a:ext>
                  </a:extLst>
                </p14:cNvPr>
                <p14:cNvContentPartPr/>
                <p14:nvPr/>
              </p14:nvContentPartPr>
              <p14:xfrm>
                <a:off x="10480613" y="152347"/>
                <a:ext cx="140400" cy="172800"/>
              </p14:xfrm>
            </p:contentPart>
          </mc:Choice>
          <mc:Fallback xmlns="">
            <p:pic>
              <p:nvPicPr>
                <p:cNvPr id="33" name="Freihand 32">
                  <a:extLst>
                    <a:ext uri="{FF2B5EF4-FFF2-40B4-BE49-F238E27FC236}">
                      <a16:creationId xmlns:a16="http://schemas.microsoft.com/office/drawing/2014/main" id="{3EAD887A-3858-494B-9E7B-4964B4C69C98}"/>
                    </a:ext>
                  </a:extLst>
                </p:cNvPr>
                <p:cNvPicPr/>
                <p:nvPr/>
              </p:nvPicPr>
              <p:blipFill>
                <a:blip r:embed="rId204"/>
                <a:stretch>
                  <a:fillRect/>
                </a:stretch>
              </p:blipFill>
              <p:spPr>
                <a:xfrm>
                  <a:off x="10476293" y="148027"/>
                  <a:ext cx="1490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88" name="Freihand 87">
                  <a:extLst>
                    <a:ext uri="{FF2B5EF4-FFF2-40B4-BE49-F238E27FC236}">
                      <a16:creationId xmlns:a16="http://schemas.microsoft.com/office/drawing/2014/main" id="{0325E97F-521D-4F86-BCF1-0B9203471E9E}"/>
                    </a:ext>
                  </a:extLst>
                </p14:cNvPr>
                <p14:cNvContentPartPr/>
                <p14:nvPr/>
              </p14:nvContentPartPr>
              <p14:xfrm>
                <a:off x="8934053" y="360427"/>
                <a:ext cx="264960" cy="11160"/>
              </p14:xfrm>
            </p:contentPart>
          </mc:Choice>
          <mc:Fallback xmlns="">
            <p:pic>
              <p:nvPicPr>
                <p:cNvPr id="88" name="Freihand 87">
                  <a:extLst>
                    <a:ext uri="{FF2B5EF4-FFF2-40B4-BE49-F238E27FC236}">
                      <a16:creationId xmlns:a16="http://schemas.microsoft.com/office/drawing/2014/main" id="{0325E97F-521D-4F86-BCF1-0B9203471E9E}"/>
                    </a:ext>
                  </a:extLst>
                </p:cNvPr>
                <p:cNvPicPr/>
                <p:nvPr/>
              </p:nvPicPr>
              <p:blipFill>
                <a:blip r:embed="rId206"/>
                <a:stretch>
                  <a:fillRect/>
                </a:stretch>
              </p:blipFill>
              <p:spPr>
                <a:xfrm>
                  <a:off x="8929733" y="356107"/>
                  <a:ext cx="2736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0" name="Freihand 89">
                  <a:extLst>
                    <a:ext uri="{FF2B5EF4-FFF2-40B4-BE49-F238E27FC236}">
                      <a16:creationId xmlns:a16="http://schemas.microsoft.com/office/drawing/2014/main" id="{D2710871-06C6-4B1B-8460-C995BAC75EB7}"/>
                    </a:ext>
                  </a:extLst>
                </p14:cNvPr>
                <p14:cNvContentPartPr/>
                <p14:nvPr/>
              </p14:nvContentPartPr>
              <p14:xfrm>
                <a:off x="10050773" y="363307"/>
                <a:ext cx="162360" cy="14040"/>
              </p14:xfrm>
            </p:contentPart>
          </mc:Choice>
          <mc:Fallback xmlns="">
            <p:pic>
              <p:nvPicPr>
                <p:cNvPr id="90" name="Freihand 89">
                  <a:extLst>
                    <a:ext uri="{FF2B5EF4-FFF2-40B4-BE49-F238E27FC236}">
                      <a16:creationId xmlns:a16="http://schemas.microsoft.com/office/drawing/2014/main" id="{D2710871-06C6-4B1B-8460-C995BAC75EB7}"/>
                    </a:ext>
                  </a:extLst>
                </p:cNvPr>
                <p:cNvPicPr/>
                <p:nvPr/>
              </p:nvPicPr>
              <p:blipFill>
                <a:blip r:embed="rId208"/>
                <a:stretch>
                  <a:fillRect/>
                </a:stretch>
              </p:blipFill>
              <p:spPr>
                <a:xfrm>
                  <a:off x="10046453" y="358987"/>
                  <a:ext cx="1710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91" name="Freihand 90">
                  <a:extLst>
                    <a:ext uri="{FF2B5EF4-FFF2-40B4-BE49-F238E27FC236}">
                      <a16:creationId xmlns:a16="http://schemas.microsoft.com/office/drawing/2014/main" id="{E5962310-4399-4836-9DD6-795C3DF9A20A}"/>
                    </a:ext>
                  </a:extLst>
                </p14:cNvPr>
                <p14:cNvContentPartPr/>
                <p14:nvPr/>
              </p14:nvContentPartPr>
              <p14:xfrm>
                <a:off x="10390973" y="336307"/>
                <a:ext cx="183600" cy="14760"/>
              </p14:xfrm>
            </p:contentPart>
          </mc:Choice>
          <mc:Fallback xmlns="">
            <p:pic>
              <p:nvPicPr>
                <p:cNvPr id="91" name="Freihand 90">
                  <a:extLst>
                    <a:ext uri="{FF2B5EF4-FFF2-40B4-BE49-F238E27FC236}">
                      <a16:creationId xmlns:a16="http://schemas.microsoft.com/office/drawing/2014/main" id="{E5962310-4399-4836-9DD6-795C3DF9A20A}"/>
                    </a:ext>
                  </a:extLst>
                </p:cNvPr>
                <p:cNvPicPr/>
                <p:nvPr/>
              </p:nvPicPr>
              <p:blipFill>
                <a:blip r:embed="rId210"/>
                <a:stretch>
                  <a:fillRect/>
                </a:stretch>
              </p:blipFill>
              <p:spPr>
                <a:xfrm>
                  <a:off x="10386653" y="331987"/>
                  <a:ext cx="1922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2" name="Freihand 141">
                  <a:extLst>
                    <a:ext uri="{FF2B5EF4-FFF2-40B4-BE49-F238E27FC236}">
                      <a16:creationId xmlns:a16="http://schemas.microsoft.com/office/drawing/2014/main" id="{AF6658D4-D98B-457E-B394-0EE6A986CBF4}"/>
                    </a:ext>
                  </a:extLst>
                </p14:cNvPr>
                <p14:cNvContentPartPr/>
                <p14:nvPr/>
              </p14:nvContentPartPr>
              <p14:xfrm>
                <a:off x="8229173" y="29947"/>
                <a:ext cx="2504160" cy="431280"/>
              </p14:xfrm>
            </p:contentPart>
          </mc:Choice>
          <mc:Fallback xmlns="">
            <p:pic>
              <p:nvPicPr>
                <p:cNvPr id="142" name="Freihand 141">
                  <a:extLst>
                    <a:ext uri="{FF2B5EF4-FFF2-40B4-BE49-F238E27FC236}">
                      <a16:creationId xmlns:a16="http://schemas.microsoft.com/office/drawing/2014/main" id="{AF6658D4-D98B-457E-B394-0EE6A986CBF4}"/>
                    </a:ext>
                  </a:extLst>
                </p:cNvPr>
                <p:cNvPicPr/>
                <p:nvPr/>
              </p:nvPicPr>
              <p:blipFill>
                <a:blip r:embed="rId212"/>
                <a:stretch>
                  <a:fillRect/>
                </a:stretch>
              </p:blipFill>
              <p:spPr>
                <a:xfrm>
                  <a:off x="8224853" y="25627"/>
                  <a:ext cx="2512800" cy="4399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4" name="Freihand 143">
                  <a:extLst>
                    <a:ext uri="{FF2B5EF4-FFF2-40B4-BE49-F238E27FC236}">
                      <a16:creationId xmlns:a16="http://schemas.microsoft.com/office/drawing/2014/main" id="{A7A3D5DB-3A43-4D8C-8138-BAC80F2D0CC7}"/>
                    </a:ext>
                  </a:extLst>
                </p14:cNvPr>
                <p14:cNvContentPartPr/>
                <p14:nvPr/>
              </p14:nvContentPartPr>
              <p14:xfrm>
                <a:off x="7815173" y="45427"/>
                <a:ext cx="866520" cy="540360"/>
              </p14:xfrm>
            </p:contentPart>
          </mc:Choice>
          <mc:Fallback xmlns="">
            <p:pic>
              <p:nvPicPr>
                <p:cNvPr id="144" name="Freihand 143">
                  <a:extLst>
                    <a:ext uri="{FF2B5EF4-FFF2-40B4-BE49-F238E27FC236}">
                      <a16:creationId xmlns:a16="http://schemas.microsoft.com/office/drawing/2014/main" id="{A7A3D5DB-3A43-4D8C-8138-BAC80F2D0CC7}"/>
                    </a:ext>
                  </a:extLst>
                </p:cNvPr>
                <p:cNvPicPr/>
                <p:nvPr/>
              </p:nvPicPr>
              <p:blipFill>
                <a:blip r:embed="rId214"/>
                <a:stretch>
                  <a:fillRect/>
                </a:stretch>
              </p:blipFill>
              <p:spPr>
                <a:xfrm>
                  <a:off x="7810853" y="41107"/>
                  <a:ext cx="875160" cy="549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7" name="Freihand 146">
                  <a:extLst>
                    <a:ext uri="{FF2B5EF4-FFF2-40B4-BE49-F238E27FC236}">
                      <a16:creationId xmlns:a16="http://schemas.microsoft.com/office/drawing/2014/main" id="{6CE7F8CF-5302-42F0-86EA-6A57773711C0}"/>
                    </a:ext>
                  </a:extLst>
                </p14:cNvPr>
                <p14:cNvContentPartPr/>
                <p14:nvPr/>
              </p14:nvContentPartPr>
              <p14:xfrm>
                <a:off x="8202533" y="679387"/>
                <a:ext cx="982800" cy="1608480"/>
              </p14:xfrm>
            </p:contentPart>
          </mc:Choice>
          <mc:Fallback xmlns="">
            <p:pic>
              <p:nvPicPr>
                <p:cNvPr id="147" name="Freihand 146">
                  <a:extLst>
                    <a:ext uri="{FF2B5EF4-FFF2-40B4-BE49-F238E27FC236}">
                      <a16:creationId xmlns:a16="http://schemas.microsoft.com/office/drawing/2014/main" id="{6CE7F8CF-5302-42F0-86EA-6A57773711C0}"/>
                    </a:ext>
                  </a:extLst>
                </p:cNvPr>
                <p:cNvPicPr/>
                <p:nvPr/>
              </p:nvPicPr>
              <p:blipFill>
                <a:blip r:embed="rId216"/>
                <a:stretch>
                  <a:fillRect/>
                </a:stretch>
              </p:blipFill>
              <p:spPr>
                <a:xfrm>
                  <a:off x="8198213" y="675067"/>
                  <a:ext cx="991440" cy="161712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8" name="Freihand 147">
                  <a:extLst>
                    <a:ext uri="{FF2B5EF4-FFF2-40B4-BE49-F238E27FC236}">
                      <a16:creationId xmlns:a16="http://schemas.microsoft.com/office/drawing/2014/main" id="{12F5F228-BCCE-49FF-B90D-13A86E02BB2D}"/>
                    </a:ext>
                  </a:extLst>
                </p14:cNvPr>
                <p14:cNvContentPartPr/>
                <p14:nvPr/>
              </p14:nvContentPartPr>
              <p14:xfrm>
                <a:off x="9183173" y="2146387"/>
                <a:ext cx="126360" cy="195840"/>
              </p14:xfrm>
            </p:contentPart>
          </mc:Choice>
          <mc:Fallback xmlns="">
            <p:pic>
              <p:nvPicPr>
                <p:cNvPr id="148" name="Freihand 147">
                  <a:extLst>
                    <a:ext uri="{FF2B5EF4-FFF2-40B4-BE49-F238E27FC236}">
                      <a16:creationId xmlns:a16="http://schemas.microsoft.com/office/drawing/2014/main" id="{12F5F228-BCCE-49FF-B90D-13A86E02BB2D}"/>
                    </a:ext>
                  </a:extLst>
                </p:cNvPr>
                <p:cNvPicPr/>
                <p:nvPr/>
              </p:nvPicPr>
              <p:blipFill>
                <a:blip r:embed="rId218"/>
                <a:stretch>
                  <a:fillRect/>
                </a:stretch>
              </p:blipFill>
              <p:spPr>
                <a:xfrm>
                  <a:off x="9178853" y="2142067"/>
                  <a:ext cx="135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7" name="Freihand 126">
                  <a:extLst>
                    <a:ext uri="{FF2B5EF4-FFF2-40B4-BE49-F238E27FC236}">
                      <a16:creationId xmlns:a16="http://schemas.microsoft.com/office/drawing/2014/main" id="{6F865B4A-6CC5-4584-9C23-56EB8220FAC9}"/>
                    </a:ext>
                  </a:extLst>
                </p14:cNvPr>
                <p14:cNvContentPartPr/>
                <p14:nvPr/>
              </p14:nvContentPartPr>
              <p14:xfrm>
                <a:off x="5855333" y="1751827"/>
                <a:ext cx="126720" cy="63360"/>
              </p14:xfrm>
            </p:contentPart>
          </mc:Choice>
          <mc:Fallback xmlns="">
            <p:pic>
              <p:nvPicPr>
                <p:cNvPr id="127" name="Freihand 126">
                  <a:extLst>
                    <a:ext uri="{FF2B5EF4-FFF2-40B4-BE49-F238E27FC236}">
                      <a16:creationId xmlns:a16="http://schemas.microsoft.com/office/drawing/2014/main" id="{6F865B4A-6CC5-4584-9C23-56EB8220FAC9}"/>
                    </a:ext>
                  </a:extLst>
                </p:cNvPr>
                <p:cNvPicPr/>
                <p:nvPr/>
              </p:nvPicPr>
              <p:blipFill>
                <a:blip r:embed="rId220"/>
                <a:stretch>
                  <a:fillRect/>
                </a:stretch>
              </p:blipFill>
              <p:spPr>
                <a:xfrm>
                  <a:off x="5851013" y="1747507"/>
                  <a:ext cx="135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28" name="Freihand 127">
                  <a:extLst>
                    <a:ext uri="{FF2B5EF4-FFF2-40B4-BE49-F238E27FC236}">
                      <a16:creationId xmlns:a16="http://schemas.microsoft.com/office/drawing/2014/main" id="{4C2DD27F-25DE-4144-9208-300D7F836B42}"/>
                    </a:ext>
                  </a:extLst>
                </p14:cNvPr>
                <p14:cNvContentPartPr/>
                <p14:nvPr/>
              </p14:nvContentPartPr>
              <p14:xfrm>
                <a:off x="5963693" y="1743907"/>
                <a:ext cx="52920" cy="166680"/>
              </p14:xfrm>
            </p:contentPart>
          </mc:Choice>
          <mc:Fallback xmlns="">
            <p:pic>
              <p:nvPicPr>
                <p:cNvPr id="128" name="Freihand 127">
                  <a:extLst>
                    <a:ext uri="{FF2B5EF4-FFF2-40B4-BE49-F238E27FC236}">
                      <a16:creationId xmlns:a16="http://schemas.microsoft.com/office/drawing/2014/main" id="{4C2DD27F-25DE-4144-9208-300D7F836B42}"/>
                    </a:ext>
                  </a:extLst>
                </p:cNvPr>
                <p:cNvPicPr/>
                <p:nvPr/>
              </p:nvPicPr>
              <p:blipFill>
                <a:blip r:embed="rId222"/>
                <a:stretch>
                  <a:fillRect/>
                </a:stretch>
              </p:blipFill>
              <p:spPr>
                <a:xfrm>
                  <a:off x="5959373" y="1739587"/>
                  <a:ext cx="615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29" name="Freihand 128">
                  <a:extLst>
                    <a:ext uri="{FF2B5EF4-FFF2-40B4-BE49-F238E27FC236}">
                      <a16:creationId xmlns:a16="http://schemas.microsoft.com/office/drawing/2014/main" id="{B0EACC30-66F7-4A28-9836-44636E61E9B4}"/>
                    </a:ext>
                  </a:extLst>
                </p14:cNvPr>
                <p14:cNvContentPartPr/>
                <p14:nvPr/>
              </p14:nvContentPartPr>
              <p14:xfrm>
                <a:off x="6112733" y="1660747"/>
                <a:ext cx="34200" cy="82080"/>
              </p14:xfrm>
            </p:contentPart>
          </mc:Choice>
          <mc:Fallback xmlns="">
            <p:pic>
              <p:nvPicPr>
                <p:cNvPr id="129" name="Freihand 128">
                  <a:extLst>
                    <a:ext uri="{FF2B5EF4-FFF2-40B4-BE49-F238E27FC236}">
                      <a16:creationId xmlns:a16="http://schemas.microsoft.com/office/drawing/2014/main" id="{B0EACC30-66F7-4A28-9836-44636E61E9B4}"/>
                    </a:ext>
                  </a:extLst>
                </p:cNvPr>
                <p:cNvPicPr/>
                <p:nvPr/>
              </p:nvPicPr>
              <p:blipFill>
                <a:blip r:embed="rId224"/>
                <a:stretch>
                  <a:fillRect/>
                </a:stretch>
              </p:blipFill>
              <p:spPr>
                <a:xfrm>
                  <a:off x="6108413" y="1656427"/>
                  <a:ext cx="428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0" name="Freihand 129">
                  <a:extLst>
                    <a:ext uri="{FF2B5EF4-FFF2-40B4-BE49-F238E27FC236}">
                      <a16:creationId xmlns:a16="http://schemas.microsoft.com/office/drawing/2014/main" id="{EDA1CF4A-C1CB-4B73-9142-AF3E7140D18D}"/>
                    </a:ext>
                  </a:extLst>
                </p14:cNvPr>
                <p14:cNvContentPartPr/>
                <p14:nvPr/>
              </p14:nvContentPartPr>
              <p14:xfrm>
                <a:off x="6050093" y="1635907"/>
                <a:ext cx="144000" cy="118800"/>
              </p14:xfrm>
            </p:contentPart>
          </mc:Choice>
          <mc:Fallback xmlns="">
            <p:pic>
              <p:nvPicPr>
                <p:cNvPr id="130" name="Freihand 129">
                  <a:extLst>
                    <a:ext uri="{FF2B5EF4-FFF2-40B4-BE49-F238E27FC236}">
                      <a16:creationId xmlns:a16="http://schemas.microsoft.com/office/drawing/2014/main" id="{EDA1CF4A-C1CB-4B73-9142-AF3E7140D18D}"/>
                    </a:ext>
                  </a:extLst>
                </p:cNvPr>
                <p:cNvPicPr/>
                <p:nvPr/>
              </p:nvPicPr>
              <p:blipFill>
                <a:blip r:embed="rId226"/>
                <a:stretch>
                  <a:fillRect/>
                </a:stretch>
              </p:blipFill>
              <p:spPr>
                <a:xfrm>
                  <a:off x="6045773" y="1631587"/>
                  <a:ext cx="1526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1" name="Freihand 130">
                  <a:extLst>
                    <a:ext uri="{FF2B5EF4-FFF2-40B4-BE49-F238E27FC236}">
                      <a16:creationId xmlns:a16="http://schemas.microsoft.com/office/drawing/2014/main" id="{9910B5BD-0A8F-475E-9954-77E42CB5AA29}"/>
                    </a:ext>
                  </a:extLst>
                </p14:cNvPr>
                <p14:cNvContentPartPr/>
                <p14:nvPr/>
              </p14:nvContentPartPr>
              <p14:xfrm>
                <a:off x="6281933" y="1726627"/>
                <a:ext cx="136800" cy="83160"/>
              </p14:xfrm>
            </p:contentPart>
          </mc:Choice>
          <mc:Fallback xmlns="">
            <p:pic>
              <p:nvPicPr>
                <p:cNvPr id="131" name="Freihand 130">
                  <a:extLst>
                    <a:ext uri="{FF2B5EF4-FFF2-40B4-BE49-F238E27FC236}">
                      <a16:creationId xmlns:a16="http://schemas.microsoft.com/office/drawing/2014/main" id="{9910B5BD-0A8F-475E-9954-77E42CB5AA29}"/>
                    </a:ext>
                  </a:extLst>
                </p:cNvPr>
                <p:cNvPicPr/>
                <p:nvPr/>
              </p:nvPicPr>
              <p:blipFill>
                <a:blip r:embed="rId228"/>
                <a:stretch>
                  <a:fillRect/>
                </a:stretch>
              </p:blipFill>
              <p:spPr>
                <a:xfrm>
                  <a:off x="6277613" y="1722307"/>
                  <a:ext cx="1454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2" name="Freihand 131">
                  <a:extLst>
                    <a:ext uri="{FF2B5EF4-FFF2-40B4-BE49-F238E27FC236}">
                      <a16:creationId xmlns:a16="http://schemas.microsoft.com/office/drawing/2014/main" id="{46624F28-4E9C-4360-B231-B17156D98828}"/>
                    </a:ext>
                  </a:extLst>
                </p14:cNvPr>
                <p14:cNvContentPartPr/>
                <p14:nvPr/>
              </p14:nvContentPartPr>
              <p14:xfrm>
                <a:off x="6558773" y="1671187"/>
                <a:ext cx="38880" cy="92520"/>
              </p14:xfrm>
            </p:contentPart>
          </mc:Choice>
          <mc:Fallback xmlns="">
            <p:pic>
              <p:nvPicPr>
                <p:cNvPr id="132" name="Freihand 131">
                  <a:extLst>
                    <a:ext uri="{FF2B5EF4-FFF2-40B4-BE49-F238E27FC236}">
                      <a16:creationId xmlns:a16="http://schemas.microsoft.com/office/drawing/2014/main" id="{46624F28-4E9C-4360-B231-B17156D98828}"/>
                    </a:ext>
                  </a:extLst>
                </p:cNvPr>
                <p:cNvPicPr/>
                <p:nvPr/>
              </p:nvPicPr>
              <p:blipFill>
                <a:blip r:embed="rId230"/>
                <a:stretch>
                  <a:fillRect/>
                </a:stretch>
              </p:blipFill>
              <p:spPr>
                <a:xfrm>
                  <a:off x="6554453" y="1666867"/>
                  <a:ext cx="475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33" name="Freihand 132">
                  <a:extLst>
                    <a:ext uri="{FF2B5EF4-FFF2-40B4-BE49-F238E27FC236}">
                      <a16:creationId xmlns:a16="http://schemas.microsoft.com/office/drawing/2014/main" id="{C88187C0-DF12-4129-9E27-D116436AE305}"/>
                    </a:ext>
                  </a:extLst>
                </p14:cNvPr>
                <p14:cNvContentPartPr/>
                <p14:nvPr/>
              </p14:nvContentPartPr>
              <p14:xfrm>
                <a:off x="6614573" y="1654627"/>
                <a:ext cx="147960" cy="159120"/>
              </p14:xfrm>
            </p:contentPart>
          </mc:Choice>
          <mc:Fallback xmlns="">
            <p:pic>
              <p:nvPicPr>
                <p:cNvPr id="133" name="Freihand 132">
                  <a:extLst>
                    <a:ext uri="{FF2B5EF4-FFF2-40B4-BE49-F238E27FC236}">
                      <a16:creationId xmlns:a16="http://schemas.microsoft.com/office/drawing/2014/main" id="{C88187C0-DF12-4129-9E27-D116436AE305}"/>
                    </a:ext>
                  </a:extLst>
                </p:cNvPr>
                <p:cNvPicPr/>
                <p:nvPr/>
              </p:nvPicPr>
              <p:blipFill>
                <a:blip r:embed="rId232"/>
                <a:stretch>
                  <a:fillRect/>
                </a:stretch>
              </p:blipFill>
              <p:spPr>
                <a:xfrm>
                  <a:off x="6610253" y="1650307"/>
                  <a:ext cx="1566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34" name="Freihand 133">
                  <a:extLst>
                    <a:ext uri="{FF2B5EF4-FFF2-40B4-BE49-F238E27FC236}">
                      <a16:creationId xmlns:a16="http://schemas.microsoft.com/office/drawing/2014/main" id="{F385D3B7-34D0-4DBF-B546-DCBD49C644DF}"/>
                    </a:ext>
                  </a:extLst>
                </p14:cNvPr>
                <p14:cNvContentPartPr/>
                <p14:nvPr/>
              </p14:nvContentPartPr>
              <p14:xfrm>
                <a:off x="6793853" y="1665427"/>
                <a:ext cx="121680" cy="96120"/>
              </p14:xfrm>
            </p:contentPart>
          </mc:Choice>
          <mc:Fallback xmlns="">
            <p:pic>
              <p:nvPicPr>
                <p:cNvPr id="134" name="Freihand 133">
                  <a:extLst>
                    <a:ext uri="{FF2B5EF4-FFF2-40B4-BE49-F238E27FC236}">
                      <a16:creationId xmlns:a16="http://schemas.microsoft.com/office/drawing/2014/main" id="{F385D3B7-34D0-4DBF-B546-DCBD49C644DF}"/>
                    </a:ext>
                  </a:extLst>
                </p:cNvPr>
                <p:cNvPicPr/>
                <p:nvPr/>
              </p:nvPicPr>
              <p:blipFill>
                <a:blip r:embed="rId234"/>
                <a:stretch>
                  <a:fillRect/>
                </a:stretch>
              </p:blipFill>
              <p:spPr>
                <a:xfrm>
                  <a:off x="6789533" y="1661107"/>
                  <a:ext cx="1303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5" name="Freihand 134">
                  <a:extLst>
                    <a:ext uri="{FF2B5EF4-FFF2-40B4-BE49-F238E27FC236}">
                      <a16:creationId xmlns:a16="http://schemas.microsoft.com/office/drawing/2014/main" id="{629DE1CB-CDF9-4358-81C7-A7D7AEDA8031}"/>
                    </a:ext>
                  </a:extLst>
                </p14:cNvPr>
                <p14:cNvContentPartPr/>
                <p14:nvPr/>
              </p14:nvContentPartPr>
              <p14:xfrm>
                <a:off x="7068533" y="1652827"/>
                <a:ext cx="13680" cy="99720"/>
              </p14:xfrm>
            </p:contentPart>
          </mc:Choice>
          <mc:Fallback xmlns="">
            <p:pic>
              <p:nvPicPr>
                <p:cNvPr id="135" name="Freihand 134">
                  <a:extLst>
                    <a:ext uri="{FF2B5EF4-FFF2-40B4-BE49-F238E27FC236}">
                      <a16:creationId xmlns:a16="http://schemas.microsoft.com/office/drawing/2014/main" id="{629DE1CB-CDF9-4358-81C7-A7D7AEDA8031}"/>
                    </a:ext>
                  </a:extLst>
                </p:cNvPr>
                <p:cNvPicPr/>
                <p:nvPr/>
              </p:nvPicPr>
              <p:blipFill>
                <a:blip r:embed="rId236"/>
                <a:stretch>
                  <a:fillRect/>
                </a:stretch>
              </p:blipFill>
              <p:spPr>
                <a:xfrm>
                  <a:off x="7064213" y="1648507"/>
                  <a:ext cx="2232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6" name="Freihand 135">
                  <a:extLst>
                    <a:ext uri="{FF2B5EF4-FFF2-40B4-BE49-F238E27FC236}">
                      <a16:creationId xmlns:a16="http://schemas.microsoft.com/office/drawing/2014/main" id="{39A86244-A227-4ABE-B8D0-FF41BE095920}"/>
                    </a:ext>
                  </a:extLst>
                </p14:cNvPr>
                <p14:cNvContentPartPr/>
                <p14:nvPr/>
              </p14:nvContentPartPr>
              <p14:xfrm>
                <a:off x="7026773" y="1701427"/>
                <a:ext cx="103320" cy="2160"/>
              </p14:xfrm>
            </p:contentPart>
          </mc:Choice>
          <mc:Fallback xmlns="">
            <p:pic>
              <p:nvPicPr>
                <p:cNvPr id="136" name="Freihand 135">
                  <a:extLst>
                    <a:ext uri="{FF2B5EF4-FFF2-40B4-BE49-F238E27FC236}">
                      <a16:creationId xmlns:a16="http://schemas.microsoft.com/office/drawing/2014/main" id="{39A86244-A227-4ABE-B8D0-FF41BE095920}"/>
                    </a:ext>
                  </a:extLst>
                </p:cNvPr>
                <p:cNvPicPr/>
                <p:nvPr/>
              </p:nvPicPr>
              <p:blipFill>
                <a:blip r:embed="rId238"/>
                <a:stretch>
                  <a:fillRect/>
                </a:stretch>
              </p:blipFill>
              <p:spPr>
                <a:xfrm>
                  <a:off x="7022453" y="1697107"/>
                  <a:ext cx="1119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37" name="Freihand 136">
                  <a:extLst>
                    <a:ext uri="{FF2B5EF4-FFF2-40B4-BE49-F238E27FC236}">
                      <a16:creationId xmlns:a16="http://schemas.microsoft.com/office/drawing/2014/main" id="{2EDF3FD5-5E85-48B8-8966-C67C7414DB8E}"/>
                    </a:ext>
                  </a:extLst>
                </p14:cNvPr>
                <p14:cNvContentPartPr/>
                <p14:nvPr/>
              </p14:nvContentPartPr>
              <p14:xfrm>
                <a:off x="7209653" y="1639147"/>
                <a:ext cx="149400" cy="162360"/>
              </p14:xfrm>
            </p:contentPart>
          </mc:Choice>
          <mc:Fallback xmlns="">
            <p:pic>
              <p:nvPicPr>
                <p:cNvPr id="137" name="Freihand 136">
                  <a:extLst>
                    <a:ext uri="{FF2B5EF4-FFF2-40B4-BE49-F238E27FC236}">
                      <a16:creationId xmlns:a16="http://schemas.microsoft.com/office/drawing/2014/main" id="{2EDF3FD5-5E85-48B8-8966-C67C7414DB8E}"/>
                    </a:ext>
                  </a:extLst>
                </p:cNvPr>
                <p:cNvPicPr/>
                <p:nvPr/>
              </p:nvPicPr>
              <p:blipFill>
                <a:blip r:embed="rId240"/>
                <a:stretch>
                  <a:fillRect/>
                </a:stretch>
              </p:blipFill>
              <p:spPr>
                <a:xfrm>
                  <a:off x="7205333" y="1634827"/>
                  <a:ext cx="15804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38" name="Freihand 137">
                  <a:extLst>
                    <a:ext uri="{FF2B5EF4-FFF2-40B4-BE49-F238E27FC236}">
                      <a16:creationId xmlns:a16="http://schemas.microsoft.com/office/drawing/2014/main" id="{636ED6B3-4810-48AC-B323-BE77AC54B7A5}"/>
                    </a:ext>
                  </a:extLst>
                </p14:cNvPr>
                <p14:cNvContentPartPr/>
                <p14:nvPr/>
              </p14:nvContentPartPr>
              <p14:xfrm>
                <a:off x="7403693" y="1599907"/>
                <a:ext cx="124560" cy="136800"/>
              </p14:xfrm>
            </p:contentPart>
          </mc:Choice>
          <mc:Fallback xmlns="">
            <p:pic>
              <p:nvPicPr>
                <p:cNvPr id="138" name="Freihand 137">
                  <a:extLst>
                    <a:ext uri="{FF2B5EF4-FFF2-40B4-BE49-F238E27FC236}">
                      <a16:creationId xmlns:a16="http://schemas.microsoft.com/office/drawing/2014/main" id="{636ED6B3-4810-48AC-B323-BE77AC54B7A5}"/>
                    </a:ext>
                  </a:extLst>
                </p:cNvPr>
                <p:cNvPicPr/>
                <p:nvPr/>
              </p:nvPicPr>
              <p:blipFill>
                <a:blip r:embed="rId242"/>
                <a:stretch>
                  <a:fillRect/>
                </a:stretch>
              </p:blipFill>
              <p:spPr>
                <a:xfrm>
                  <a:off x="7399373" y="1595587"/>
                  <a:ext cx="1332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39" name="Freihand 138">
                  <a:extLst>
                    <a:ext uri="{FF2B5EF4-FFF2-40B4-BE49-F238E27FC236}">
                      <a16:creationId xmlns:a16="http://schemas.microsoft.com/office/drawing/2014/main" id="{59450B51-266E-4EA4-BFC3-51490AAB112A}"/>
                    </a:ext>
                  </a:extLst>
                </p14:cNvPr>
                <p14:cNvContentPartPr/>
                <p14:nvPr/>
              </p14:nvContentPartPr>
              <p14:xfrm>
                <a:off x="7629053" y="1651747"/>
                <a:ext cx="91080" cy="42480"/>
              </p14:xfrm>
            </p:contentPart>
          </mc:Choice>
          <mc:Fallback xmlns="">
            <p:pic>
              <p:nvPicPr>
                <p:cNvPr id="139" name="Freihand 138">
                  <a:extLst>
                    <a:ext uri="{FF2B5EF4-FFF2-40B4-BE49-F238E27FC236}">
                      <a16:creationId xmlns:a16="http://schemas.microsoft.com/office/drawing/2014/main" id="{59450B51-266E-4EA4-BFC3-51490AAB112A}"/>
                    </a:ext>
                  </a:extLst>
                </p:cNvPr>
                <p:cNvPicPr/>
                <p:nvPr/>
              </p:nvPicPr>
              <p:blipFill>
                <a:blip r:embed="rId244"/>
                <a:stretch>
                  <a:fillRect/>
                </a:stretch>
              </p:blipFill>
              <p:spPr>
                <a:xfrm>
                  <a:off x="7624733" y="1647427"/>
                  <a:ext cx="997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0" name="Freihand 139">
                  <a:extLst>
                    <a:ext uri="{FF2B5EF4-FFF2-40B4-BE49-F238E27FC236}">
                      <a16:creationId xmlns:a16="http://schemas.microsoft.com/office/drawing/2014/main" id="{1B8B29EA-827B-47C7-97DF-6BDECDF10F40}"/>
                    </a:ext>
                  </a:extLst>
                </p14:cNvPr>
                <p14:cNvContentPartPr/>
                <p14:nvPr/>
              </p14:nvContentPartPr>
              <p14:xfrm>
                <a:off x="7666133" y="1654987"/>
                <a:ext cx="87840" cy="169200"/>
              </p14:xfrm>
            </p:contentPart>
          </mc:Choice>
          <mc:Fallback xmlns="">
            <p:pic>
              <p:nvPicPr>
                <p:cNvPr id="140" name="Freihand 139">
                  <a:extLst>
                    <a:ext uri="{FF2B5EF4-FFF2-40B4-BE49-F238E27FC236}">
                      <a16:creationId xmlns:a16="http://schemas.microsoft.com/office/drawing/2014/main" id="{1B8B29EA-827B-47C7-97DF-6BDECDF10F40}"/>
                    </a:ext>
                  </a:extLst>
                </p:cNvPr>
                <p:cNvPicPr/>
                <p:nvPr/>
              </p:nvPicPr>
              <p:blipFill>
                <a:blip r:embed="rId246"/>
                <a:stretch>
                  <a:fillRect/>
                </a:stretch>
              </p:blipFill>
              <p:spPr>
                <a:xfrm>
                  <a:off x="7661813" y="1650667"/>
                  <a:ext cx="9648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9" name="Freihand 158">
                  <a:extLst>
                    <a:ext uri="{FF2B5EF4-FFF2-40B4-BE49-F238E27FC236}">
                      <a16:creationId xmlns:a16="http://schemas.microsoft.com/office/drawing/2014/main" id="{D7C5A077-6058-48F5-A2CD-5C6064D925A4}"/>
                    </a:ext>
                  </a:extLst>
                </p14:cNvPr>
                <p14:cNvContentPartPr/>
                <p14:nvPr/>
              </p14:nvContentPartPr>
              <p14:xfrm>
                <a:off x="7906613" y="1594867"/>
                <a:ext cx="1382760" cy="89640"/>
              </p14:xfrm>
            </p:contentPart>
          </mc:Choice>
          <mc:Fallback xmlns="">
            <p:pic>
              <p:nvPicPr>
                <p:cNvPr id="159" name="Freihand 158">
                  <a:extLst>
                    <a:ext uri="{FF2B5EF4-FFF2-40B4-BE49-F238E27FC236}">
                      <a16:creationId xmlns:a16="http://schemas.microsoft.com/office/drawing/2014/main" id="{D7C5A077-6058-48F5-A2CD-5C6064D925A4}"/>
                    </a:ext>
                  </a:extLst>
                </p:cNvPr>
                <p:cNvPicPr/>
                <p:nvPr/>
              </p:nvPicPr>
              <p:blipFill>
                <a:blip r:embed="rId248"/>
                <a:stretch>
                  <a:fillRect/>
                </a:stretch>
              </p:blipFill>
              <p:spPr>
                <a:xfrm>
                  <a:off x="7902293" y="1590547"/>
                  <a:ext cx="13914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60" name="Freihand 159">
                  <a:extLst>
                    <a:ext uri="{FF2B5EF4-FFF2-40B4-BE49-F238E27FC236}">
                      <a16:creationId xmlns:a16="http://schemas.microsoft.com/office/drawing/2014/main" id="{065BCD63-9CB9-4F1B-AD52-DEEF88CB4FDD}"/>
                    </a:ext>
                  </a:extLst>
                </p14:cNvPr>
                <p14:cNvContentPartPr/>
                <p14:nvPr/>
              </p14:nvContentPartPr>
              <p14:xfrm>
                <a:off x="7742813" y="1564627"/>
                <a:ext cx="313200" cy="217800"/>
              </p14:xfrm>
            </p:contentPart>
          </mc:Choice>
          <mc:Fallback xmlns="">
            <p:pic>
              <p:nvPicPr>
                <p:cNvPr id="160" name="Freihand 159">
                  <a:extLst>
                    <a:ext uri="{FF2B5EF4-FFF2-40B4-BE49-F238E27FC236}">
                      <a16:creationId xmlns:a16="http://schemas.microsoft.com/office/drawing/2014/main" id="{065BCD63-9CB9-4F1B-AD52-DEEF88CB4FDD}"/>
                    </a:ext>
                  </a:extLst>
                </p:cNvPr>
                <p:cNvPicPr/>
                <p:nvPr/>
              </p:nvPicPr>
              <p:blipFill>
                <a:blip r:embed="rId250"/>
                <a:stretch>
                  <a:fillRect/>
                </a:stretch>
              </p:blipFill>
              <p:spPr>
                <a:xfrm>
                  <a:off x="7738493" y="1560307"/>
                  <a:ext cx="32184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0" name="Freihand 149">
                  <a:extLst>
                    <a:ext uri="{FF2B5EF4-FFF2-40B4-BE49-F238E27FC236}">
                      <a16:creationId xmlns:a16="http://schemas.microsoft.com/office/drawing/2014/main" id="{4D029527-61CD-4332-9EA2-22CC85D403B2}"/>
                    </a:ext>
                  </a:extLst>
                </p14:cNvPr>
                <p14:cNvContentPartPr/>
                <p14:nvPr/>
              </p14:nvContentPartPr>
              <p14:xfrm>
                <a:off x="9546413" y="2153587"/>
                <a:ext cx="99360" cy="101880"/>
              </p14:xfrm>
            </p:contentPart>
          </mc:Choice>
          <mc:Fallback xmlns="">
            <p:pic>
              <p:nvPicPr>
                <p:cNvPr id="150" name="Freihand 149">
                  <a:extLst>
                    <a:ext uri="{FF2B5EF4-FFF2-40B4-BE49-F238E27FC236}">
                      <a16:creationId xmlns:a16="http://schemas.microsoft.com/office/drawing/2014/main" id="{4D029527-61CD-4332-9EA2-22CC85D403B2}"/>
                    </a:ext>
                  </a:extLst>
                </p:cNvPr>
                <p:cNvPicPr/>
                <p:nvPr/>
              </p:nvPicPr>
              <p:blipFill>
                <a:blip r:embed="rId252"/>
                <a:stretch>
                  <a:fillRect/>
                </a:stretch>
              </p:blipFill>
              <p:spPr>
                <a:xfrm>
                  <a:off x="9542093" y="2149267"/>
                  <a:ext cx="108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1" name="Freihand 150">
                  <a:extLst>
                    <a:ext uri="{FF2B5EF4-FFF2-40B4-BE49-F238E27FC236}">
                      <a16:creationId xmlns:a16="http://schemas.microsoft.com/office/drawing/2014/main" id="{CF97A284-B9EE-4FA8-8384-6C664F9961D7}"/>
                    </a:ext>
                  </a:extLst>
                </p14:cNvPr>
                <p14:cNvContentPartPr/>
                <p14:nvPr/>
              </p14:nvContentPartPr>
              <p14:xfrm>
                <a:off x="9618773" y="2149987"/>
                <a:ext cx="62280" cy="193320"/>
              </p14:xfrm>
            </p:contentPart>
          </mc:Choice>
          <mc:Fallback xmlns="">
            <p:pic>
              <p:nvPicPr>
                <p:cNvPr id="151" name="Freihand 150">
                  <a:extLst>
                    <a:ext uri="{FF2B5EF4-FFF2-40B4-BE49-F238E27FC236}">
                      <a16:creationId xmlns:a16="http://schemas.microsoft.com/office/drawing/2014/main" id="{CF97A284-B9EE-4FA8-8384-6C664F9961D7}"/>
                    </a:ext>
                  </a:extLst>
                </p:cNvPr>
                <p:cNvPicPr/>
                <p:nvPr/>
              </p:nvPicPr>
              <p:blipFill>
                <a:blip r:embed="rId254"/>
                <a:stretch>
                  <a:fillRect/>
                </a:stretch>
              </p:blipFill>
              <p:spPr>
                <a:xfrm>
                  <a:off x="9614453" y="2145667"/>
                  <a:ext cx="709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3" name="Freihand 152">
                  <a:extLst>
                    <a:ext uri="{FF2B5EF4-FFF2-40B4-BE49-F238E27FC236}">
                      <a16:creationId xmlns:a16="http://schemas.microsoft.com/office/drawing/2014/main" id="{853AE373-2D5E-4803-A734-F72A815753BD}"/>
                    </a:ext>
                  </a:extLst>
                </p14:cNvPr>
                <p14:cNvContentPartPr/>
                <p14:nvPr/>
              </p14:nvContentPartPr>
              <p14:xfrm>
                <a:off x="9777533" y="2025067"/>
                <a:ext cx="6840" cy="77040"/>
              </p14:xfrm>
            </p:contentPart>
          </mc:Choice>
          <mc:Fallback xmlns="">
            <p:pic>
              <p:nvPicPr>
                <p:cNvPr id="153" name="Freihand 152">
                  <a:extLst>
                    <a:ext uri="{FF2B5EF4-FFF2-40B4-BE49-F238E27FC236}">
                      <a16:creationId xmlns:a16="http://schemas.microsoft.com/office/drawing/2014/main" id="{853AE373-2D5E-4803-A734-F72A815753BD}"/>
                    </a:ext>
                  </a:extLst>
                </p:cNvPr>
                <p:cNvPicPr/>
                <p:nvPr/>
              </p:nvPicPr>
              <p:blipFill>
                <a:blip r:embed="rId256"/>
                <a:stretch>
                  <a:fillRect/>
                </a:stretch>
              </p:blipFill>
              <p:spPr>
                <a:xfrm>
                  <a:off x="9773213" y="2020747"/>
                  <a:ext cx="154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4" name="Freihand 153">
                  <a:extLst>
                    <a:ext uri="{FF2B5EF4-FFF2-40B4-BE49-F238E27FC236}">
                      <a16:creationId xmlns:a16="http://schemas.microsoft.com/office/drawing/2014/main" id="{40D6A0DD-3D52-41D9-B3A7-BF479E845CDF}"/>
                    </a:ext>
                  </a:extLst>
                </p14:cNvPr>
                <p14:cNvContentPartPr/>
                <p14:nvPr/>
              </p14:nvContentPartPr>
              <p14:xfrm>
                <a:off x="9700133" y="2006347"/>
                <a:ext cx="159480" cy="90000"/>
              </p14:xfrm>
            </p:contentPart>
          </mc:Choice>
          <mc:Fallback xmlns="">
            <p:pic>
              <p:nvPicPr>
                <p:cNvPr id="154" name="Freihand 153">
                  <a:extLst>
                    <a:ext uri="{FF2B5EF4-FFF2-40B4-BE49-F238E27FC236}">
                      <a16:creationId xmlns:a16="http://schemas.microsoft.com/office/drawing/2014/main" id="{40D6A0DD-3D52-41D9-B3A7-BF479E845CDF}"/>
                    </a:ext>
                  </a:extLst>
                </p:cNvPr>
                <p:cNvPicPr/>
                <p:nvPr/>
              </p:nvPicPr>
              <p:blipFill>
                <a:blip r:embed="rId258"/>
                <a:stretch>
                  <a:fillRect/>
                </a:stretch>
              </p:blipFill>
              <p:spPr>
                <a:xfrm>
                  <a:off x="9695813" y="2002027"/>
                  <a:ext cx="1681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5" name="Freihand 154">
                  <a:extLst>
                    <a:ext uri="{FF2B5EF4-FFF2-40B4-BE49-F238E27FC236}">
                      <a16:creationId xmlns:a16="http://schemas.microsoft.com/office/drawing/2014/main" id="{44ED410A-29BB-400B-9C83-C731C45B8E2D}"/>
                    </a:ext>
                  </a:extLst>
                </p14:cNvPr>
                <p14:cNvContentPartPr/>
                <p14:nvPr/>
              </p14:nvContentPartPr>
              <p14:xfrm>
                <a:off x="9928013" y="2161507"/>
                <a:ext cx="181080" cy="5400"/>
              </p14:xfrm>
            </p:contentPart>
          </mc:Choice>
          <mc:Fallback xmlns="">
            <p:pic>
              <p:nvPicPr>
                <p:cNvPr id="155" name="Freihand 154">
                  <a:extLst>
                    <a:ext uri="{FF2B5EF4-FFF2-40B4-BE49-F238E27FC236}">
                      <a16:creationId xmlns:a16="http://schemas.microsoft.com/office/drawing/2014/main" id="{44ED410A-29BB-400B-9C83-C731C45B8E2D}"/>
                    </a:ext>
                  </a:extLst>
                </p:cNvPr>
                <p:cNvPicPr/>
                <p:nvPr/>
              </p:nvPicPr>
              <p:blipFill>
                <a:blip r:embed="rId260"/>
                <a:stretch>
                  <a:fillRect/>
                </a:stretch>
              </p:blipFill>
              <p:spPr>
                <a:xfrm>
                  <a:off x="9923693" y="2157187"/>
                  <a:ext cx="1897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6" name="Freihand 155">
                  <a:extLst>
                    <a:ext uri="{FF2B5EF4-FFF2-40B4-BE49-F238E27FC236}">
                      <a16:creationId xmlns:a16="http://schemas.microsoft.com/office/drawing/2014/main" id="{46061530-3A13-4DDC-8428-CE031BFD9D58}"/>
                    </a:ext>
                  </a:extLst>
                </p14:cNvPr>
                <p14:cNvContentPartPr/>
                <p14:nvPr/>
              </p14:nvContentPartPr>
              <p14:xfrm>
                <a:off x="9949973" y="2197867"/>
                <a:ext cx="178920" cy="11160"/>
              </p14:xfrm>
            </p:contentPart>
          </mc:Choice>
          <mc:Fallback xmlns="">
            <p:pic>
              <p:nvPicPr>
                <p:cNvPr id="156" name="Freihand 155">
                  <a:extLst>
                    <a:ext uri="{FF2B5EF4-FFF2-40B4-BE49-F238E27FC236}">
                      <a16:creationId xmlns:a16="http://schemas.microsoft.com/office/drawing/2014/main" id="{46061530-3A13-4DDC-8428-CE031BFD9D58}"/>
                    </a:ext>
                  </a:extLst>
                </p:cNvPr>
                <p:cNvPicPr/>
                <p:nvPr/>
              </p:nvPicPr>
              <p:blipFill>
                <a:blip r:embed="rId262"/>
                <a:stretch>
                  <a:fillRect/>
                </a:stretch>
              </p:blipFill>
              <p:spPr>
                <a:xfrm>
                  <a:off x="9945653" y="2193547"/>
                  <a:ext cx="1875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57" name="Freihand 156">
                  <a:extLst>
                    <a:ext uri="{FF2B5EF4-FFF2-40B4-BE49-F238E27FC236}">
                      <a16:creationId xmlns:a16="http://schemas.microsoft.com/office/drawing/2014/main" id="{C1FE6003-0F65-4725-AC04-12C12BC40A95}"/>
                    </a:ext>
                  </a:extLst>
                </p14:cNvPr>
                <p14:cNvContentPartPr/>
                <p14:nvPr/>
              </p14:nvContentPartPr>
              <p14:xfrm>
                <a:off x="10244453" y="2103187"/>
                <a:ext cx="126720" cy="194040"/>
              </p14:xfrm>
            </p:contentPart>
          </mc:Choice>
          <mc:Fallback xmlns="">
            <p:pic>
              <p:nvPicPr>
                <p:cNvPr id="157" name="Freihand 156">
                  <a:extLst>
                    <a:ext uri="{FF2B5EF4-FFF2-40B4-BE49-F238E27FC236}">
                      <a16:creationId xmlns:a16="http://schemas.microsoft.com/office/drawing/2014/main" id="{C1FE6003-0F65-4725-AC04-12C12BC40A95}"/>
                    </a:ext>
                  </a:extLst>
                </p:cNvPr>
                <p:cNvPicPr/>
                <p:nvPr/>
              </p:nvPicPr>
              <p:blipFill>
                <a:blip r:embed="rId264"/>
                <a:stretch>
                  <a:fillRect/>
                </a:stretch>
              </p:blipFill>
              <p:spPr>
                <a:xfrm>
                  <a:off x="10240133" y="2098867"/>
                  <a:ext cx="13536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2" name="Freihand 161">
                  <a:extLst>
                    <a:ext uri="{FF2B5EF4-FFF2-40B4-BE49-F238E27FC236}">
                      <a16:creationId xmlns:a16="http://schemas.microsoft.com/office/drawing/2014/main" id="{8DFAB274-98F4-4B48-9D5B-F6943C9702B9}"/>
                    </a:ext>
                  </a:extLst>
                </p14:cNvPr>
                <p14:cNvContentPartPr/>
                <p14:nvPr/>
              </p14:nvContentPartPr>
              <p14:xfrm>
                <a:off x="10647293" y="2022907"/>
                <a:ext cx="159840" cy="233640"/>
              </p14:xfrm>
            </p:contentPart>
          </mc:Choice>
          <mc:Fallback xmlns="">
            <p:pic>
              <p:nvPicPr>
                <p:cNvPr id="162" name="Freihand 161">
                  <a:extLst>
                    <a:ext uri="{FF2B5EF4-FFF2-40B4-BE49-F238E27FC236}">
                      <a16:creationId xmlns:a16="http://schemas.microsoft.com/office/drawing/2014/main" id="{8DFAB274-98F4-4B48-9D5B-F6943C9702B9}"/>
                    </a:ext>
                  </a:extLst>
                </p:cNvPr>
                <p:cNvPicPr/>
                <p:nvPr/>
              </p:nvPicPr>
              <p:blipFill>
                <a:blip r:embed="rId266"/>
                <a:stretch>
                  <a:fillRect/>
                </a:stretch>
              </p:blipFill>
              <p:spPr>
                <a:xfrm>
                  <a:off x="10642973" y="2018587"/>
                  <a:ext cx="16848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3" name="Freihand 162">
                  <a:extLst>
                    <a:ext uri="{FF2B5EF4-FFF2-40B4-BE49-F238E27FC236}">
                      <a16:creationId xmlns:a16="http://schemas.microsoft.com/office/drawing/2014/main" id="{1B049687-74F7-4C2B-83BC-D803EF108D61}"/>
                    </a:ext>
                  </a:extLst>
                </p14:cNvPr>
                <p14:cNvContentPartPr/>
                <p14:nvPr/>
              </p14:nvContentPartPr>
              <p14:xfrm>
                <a:off x="10852853" y="2038027"/>
                <a:ext cx="85680" cy="196560"/>
              </p14:xfrm>
            </p:contentPart>
          </mc:Choice>
          <mc:Fallback xmlns="">
            <p:pic>
              <p:nvPicPr>
                <p:cNvPr id="163" name="Freihand 162">
                  <a:extLst>
                    <a:ext uri="{FF2B5EF4-FFF2-40B4-BE49-F238E27FC236}">
                      <a16:creationId xmlns:a16="http://schemas.microsoft.com/office/drawing/2014/main" id="{1B049687-74F7-4C2B-83BC-D803EF108D61}"/>
                    </a:ext>
                  </a:extLst>
                </p:cNvPr>
                <p:cNvPicPr/>
                <p:nvPr/>
              </p:nvPicPr>
              <p:blipFill>
                <a:blip r:embed="rId268"/>
                <a:stretch>
                  <a:fillRect/>
                </a:stretch>
              </p:blipFill>
              <p:spPr>
                <a:xfrm>
                  <a:off x="10848533" y="2033707"/>
                  <a:ext cx="943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4" name="Freihand 163">
                  <a:extLst>
                    <a:ext uri="{FF2B5EF4-FFF2-40B4-BE49-F238E27FC236}">
                      <a16:creationId xmlns:a16="http://schemas.microsoft.com/office/drawing/2014/main" id="{02ACEF27-8EC9-4D85-803A-7627BCD8E82B}"/>
                    </a:ext>
                  </a:extLst>
                </p14:cNvPr>
                <p14:cNvContentPartPr/>
                <p14:nvPr/>
              </p14:nvContentPartPr>
              <p14:xfrm>
                <a:off x="11018093" y="2108587"/>
                <a:ext cx="91080" cy="6120"/>
              </p14:xfrm>
            </p:contentPart>
          </mc:Choice>
          <mc:Fallback xmlns="">
            <p:pic>
              <p:nvPicPr>
                <p:cNvPr id="164" name="Freihand 163">
                  <a:extLst>
                    <a:ext uri="{FF2B5EF4-FFF2-40B4-BE49-F238E27FC236}">
                      <a16:creationId xmlns:a16="http://schemas.microsoft.com/office/drawing/2014/main" id="{02ACEF27-8EC9-4D85-803A-7627BCD8E82B}"/>
                    </a:ext>
                  </a:extLst>
                </p:cNvPr>
                <p:cNvPicPr/>
                <p:nvPr/>
              </p:nvPicPr>
              <p:blipFill>
                <a:blip r:embed="rId270"/>
                <a:stretch>
                  <a:fillRect/>
                </a:stretch>
              </p:blipFill>
              <p:spPr>
                <a:xfrm>
                  <a:off x="11013773" y="2104267"/>
                  <a:ext cx="997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5" name="Freihand 164">
                  <a:extLst>
                    <a:ext uri="{FF2B5EF4-FFF2-40B4-BE49-F238E27FC236}">
                      <a16:creationId xmlns:a16="http://schemas.microsoft.com/office/drawing/2014/main" id="{39D7923D-A71B-426B-B347-A5226D5D9B26}"/>
                    </a:ext>
                  </a:extLst>
                </p14:cNvPr>
                <p14:cNvContentPartPr/>
                <p14:nvPr/>
              </p14:nvContentPartPr>
              <p14:xfrm>
                <a:off x="11120333" y="2050987"/>
                <a:ext cx="135720" cy="61560"/>
              </p14:xfrm>
            </p:contentPart>
          </mc:Choice>
          <mc:Fallback xmlns="">
            <p:pic>
              <p:nvPicPr>
                <p:cNvPr id="165" name="Freihand 164">
                  <a:extLst>
                    <a:ext uri="{FF2B5EF4-FFF2-40B4-BE49-F238E27FC236}">
                      <a16:creationId xmlns:a16="http://schemas.microsoft.com/office/drawing/2014/main" id="{39D7923D-A71B-426B-B347-A5226D5D9B26}"/>
                    </a:ext>
                  </a:extLst>
                </p:cNvPr>
                <p:cNvPicPr/>
                <p:nvPr/>
              </p:nvPicPr>
              <p:blipFill>
                <a:blip r:embed="rId272"/>
                <a:stretch>
                  <a:fillRect/>
                </a:stretch>
              </p:blipFill>
              <p:spPr>
                <a:xfrm>
                  <a:off x="11116013" y="2046667"/>
                  <a:ext cx="14436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6" name="Freihand 165">
                  <a:extLst>
                    <a:ext uri="{FF2B5EF4-FFF2-40B4-BE49-F238E27FC236}">
                      <a16:creationId xmlns:a16="http://schemas.microsoft.com/office/drawing/2014/main" id="{2D8ED340-AA53-41A5-A532-85EEEDC15050}"/>
                    </a:ext>
                  </a:extLst>
                </p14:cNvPr>
                <p14:cNvContentPartPr/>
                <p14:nvPr/>
              </p14:nvContentPartPr>
              <p14:xfrm>
                <a:off x="11163533" y="2016427"/>
                <a:ext cx="128520" cy="164880"/>
              </p14:xfrm>
            </p:contentPart>
          </mc:Choice>
          <mc:Fallback xmlns="">
            <p:pic>
              <p:nvPicPr>
                <p:cNvPr id="166" name="Freihand 165">
                  <a:extLst>
                    <a:ext uri="{FF2B5EF4-FFF2-40B4-BE49-F238E27FC236}">
                      <a16:creationId xmlns:a16="http://schemas.microsoft.com/office/drawing/2014/main" id="{2D8ED340-AA53-41A5-A532-85EEEDC15050}"/>
                    </a:ext>
                  </a:extLst>
                </p:cNvPr>
                <p:cNvPicPr/>
                <p:nvPr/>
              </p:nvPicPr>
              <p:blipFill>
                <a:blip r:embed="rId274"/>
                <a:stretch>
                  <a:fillRect/>
                </a:stretch>
              </p:blipFill>
              <p:spPr>
                <a:xfrm>
                  <a:off x="11159213" y="2012107"/>
                  <a:ext cx="1371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7" name="Freihand 166">
                  <a:extLst>
                    <a:ext uri="{FF2B5EF4-FFF2-40B4-BE49-F238E27FC236}">
                      <a16:creationId xmlns:a16="http://schemas.microsoft.com/office/drawing/2014/main" id="{B444FCBC-983A-41BE-9EC7-D8D562E5CFB1}"/>
                    </a:ext>
                  </a:extLst>
                </p14:cNvPr>
                <p14:cNvContentPartPr/>
                <p14:nvPr/>
              </p14:nvContentPartPr>
              <p14:xfrm>
                <a:off x="11330933" y="2045947"/>
                <a:ext cx="111960" cy="89640"/>
              </p14:xfrm>
            </p:contentPart>
          </mc:Choice>
          <mc:Fallback xmlns="">
            <p:pic>
              <p:nvPicPr>
                <p:cNvPr id="167" name="Freihand 166">
                  <a:extLst>
                    <a:ext uri="{FF2B5EF4-FFF2-40B4-BE49-F238E27FC236}">
                      <a16:creationId xmlns:a16="http://schemas.microsoft.com/office/drawing/2014/main" id="{B444FCBC-983A-41BE-9EC7-D8D562E5CFB1}"/>
                    </a:ext>
                  </a:extLst>
                </p:cNvPr>
                <p:cNvPicPr/>
                <p:nvPr/>
              </p:nvPicPr>
              <p:blipFill>
                <a:blip r:embed="rId276"/>
                <a:stretch>
                  <a:fillRect/>
                </a:stretch>
              </p:blipFill>
              <p:spPr>
                <a:xfrm>
                  <a:off x="11326613" y="2041627"/>
                  <a:ext cx="1206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8" name="Freihand 167">
                  <a:extLst>
                    <a:ext uri="{FF2B5EF4-FFF2-40B4-BE49-F238E27FC236}">
                      <a16:creationId xmlns:a16="http://schemas.microsoft.com/office/drawing/2014/main" id="{9131875A-5338-459B-B545-3283A11864A6}"/>
                    </a:ext>
                  </a:extLst>
                </p14:cNvPr>
                <p14:cNvContentPartPr/>
                <p14:nvPr/>
              </p14:nvContentPartPr>
              <p14:xfrm>
                <a:off x="11454053" y="1985107"/>
                <a:ext cx="195120" cy="151920"/>
              </p14:xfrm>
            </p:contentPart>
          </mc:Choice>
          <mc:Fallback xmlns="">
            <p:pic>
              <p:nvPicPr>
                <p:cNvPr id="168" name="Freihand 167">
                  <a:extLst>
                    <a:ext uri="{FF2B5EF4-FFF2-40B4-BE49-F238E27FC236}">
                      <a16:creationId xmlns:a16="http://schemas.microsoft.com/office/drawing/2014/main" id="{9131875A-5338-459B-B545-3283A11864A6}"/>
                    </a:ext>
                  </a:extLst>
                </p:cNvPr>
                <p:cNvPicPr/>
                <p:nvPr/>
              </p:nvPicPr>
              <p:blipFill>
                <a:blip r:embed="rId278"/>
                <a:stretch>
                  <a:fillRect/>
                </a:stretch>
              </p:blipFill>
              <p:spPr>
                <a:xfrm>
                  <a:off x="11449733" y="1980787"/>
                  <a:ext cx="2037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0" name="Freihand 169">
                  <a:extLst>
                    <a:ext uri="{FF2B5EF4-FFF2-40B4-BE49-F238E27FC236}">
                      <a16:creationId xmlns:a16="http://schemas.microsoft.com/office/drawing/2014/main" id="{828C279D-5E5B-48F9-9C76-CBA2F3CC6A95}"/>
                    </a:ext>
                  </a:extLst>
                </p14:cNvPr>
                <p14:cNvContentPartPr/>
                <p14:nvPr/>
              </p14:nvContentPartPr>
              <p14:xfrm>
                <a:off x="10595813" y="1972147"/>
                <a:ext cx="25560" cy="323640"/>
              </p14:xfrm>
            </p:contentPart>
          </mc:Choice>
          <mc:Fallback xmlns="">
            <p:pic>
              <p:nvPicPr>
                <p:cNvPr id="170" name="Freihand 169">
                  <a:extLst>
                    <a:ext uri="{FF2B5EF4-FFF2-40B4-BE49-F238E27FC236}">
                      <a16:creationId xmlns:a16="http://schemas.microsoft.com/office/drawing/2014/main" id="{828C279D-5E5B-48F9-9C76-CBA2F3CC6A95}"/>
                    </a:ext>
                  </a:extLst>
                </p:cNvPr>
                <p:cNvPicPr/>
                <p:nvPr/>
              </p:nvPicPr>
              <p:blipFill>
                <a:blip r:embed="rId280"/>
                <a:stretch>
                  <a:fillRect/>
                </a:stretch>
              </p:blipFill>
              <p:spPr>
                <a:xfrm>
                  <a:off x="10591493" y="1967827"/>
                  <a:ext cx="34200" cy="3322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1" name="Freihand 170">
                  <a:extLst>
                    <a:ext uri="{FF2B5EF4-FFF2-40B4-BE49-F238E27FC236}">
                      <a16:creationId xmlns:a16="http://schemas.microsoft.com/office/drawing/2014/main" id="{B79A4646-1226-4B18-9A52-77C334B8EDBC}"/>
                    </a:ext>
                  </a:extLst>
                </p14:cNvPr>
                <p14:cNvContentPartPr/>
                <p14:nvPr/>
              </p14:nvContentPartPr>
              <p14:xfrm>
                <a:off x="10551893" y="1875667"/>
                <a:ext cx="1404720" cy="424080"/>
              </p14:xfrm>
            </p:contentPart>
          </mc:Choice>
          <mc:Fallback xmlns="">
            <p:pic>
              <p:nvPicPr>
                <p:cNvPr id="171" name="Freihand 170">
                  <a:extLst>
                    <a:ext uri="{FF2B5EF4-FFF2-40B4-BE49-F238E27FC236}">
                      <a16:creationId xmlns:a16="http://schemas.microsoft.com/office/drawing/2014/main" id="{B79A4646-1226-4B18-9A52-77C334B8EDBC}"/>
                    </a:ext>
                  </a:extLst>
                </p:cNvPr>
                <p:cNvPicPr/>
                <p:nvPr/>
              </p:nvPicPr>
              <p:blipFill>
                <a:blip r:embed="rId282"/>
                <a:stretch>
                  <a:fillRect/>
                </a:stretch>
              </p:blipFill>
              <p:spPr>
                <a:xfrm>
                  <a:off x="10547573" y="1871347"/>
                  <a:ext cx="1413360" cy="4327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81" name="Freihand 180">
                  <a:extLst>
                    <a:ext uri="{FF2B5EF4-FFF2-40B4-BE49-F238E27FC236}">
                      <a16:creationId xmlns:a16="http://schemas.microsoft.com/office/drawing/2014/main" id="{59AFC6C6-1069-4CA1-943D-B6586F68E1A9}"/>
                    </a:ext>
                  </a:extLst>
                </p14:cNvPr>
                <p14:cNvContentPartPr/>
                <p14:nvPr/>
              </p14:nvContentPartPr>
              <p14:xfrm>
                <a:off x="10219613" y="2138107"/>
                <a:ext cx="78480" cy="55800"/>
              </p14:xfrm>
            </p:contentPart>
          </mc:Choice>
          <mc:Fallback xmlns="">
            <p:pic>
              <p:nvPicPr>
                <p:cNvPr id="181" name="Freihand 180">
                  <a:extLst>
                    <a:ext uri="{FF2B5EF4-FFF2-40B4-BE49-F238E27FC236}">
                      <a16:creationId xmlns:a16="http://schemas.microsoft.com/office/drawing/2014/main" id="{59AFC6C6-1069-4CA1-943D-B6586F68E1A9}"/>
                    </a:ext>
                  </a:extLst>
                </p:cNvPr>
                <p:cNvPicPr/>
                <p:nvPr/>
              </p:nvPicPr>
              <p:blipFill>
                <a:blip r:embed="rId284"/>
                <a:stretch>
                  <a:fillRect/>
                </a:stretch>
              </p:blipFill>
              <p:spPr>
                <a:xfrm>
                  <a:off x="10215293" y="2133787"/>
                  <a:ext cx="871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2" name="Freihand 181">
                  <a:extLst>
                    <a:ext uri="{FF2B5EF4-FFF2-40B4-BE49-F238E27FC236}">
                      <a16:creationId xmlns:a16="http://schemas.microsoft.com/office/drawing/2014/main" id="{044AA4BF-058E-4FDF-B642-92FF9B8F0404}"/>
                    </a:ext>
                  </a:extLst>
                </p14:cNvPr>
                <p14:cNvContentPartPr/>
                <p14:nvPr/>
              </p14:nvContentPartPr>
              <p14:xfrm>
                <a:off x="10239773" y="2131267"/>
                <a:ext cx="115560" cy="194040"/>
              </p14:xfrm>
            </p:contentPart>
          </mc:Choice>
          <mc:Fallback xmlns="">
            <p:pic>
              <p:nvPicPr>
                <p:cNvPr id="182" name="Freihand 181">
                  <a:extLst>
                    <a:ext uri="{FF2B5EF4-FFF2-40B4-BE49-F238E27FC236}">
                      <a16:creationId xmlns:a16="http://schemas.microsoft.com/office/drawing/2014/main" id="{044AA4BF-058E-4FDF-B642-92FF9B8F0404}"/>
                    </a:ext>
                  </a:extLst>
                </p:cNvPr>
                <p:cNvPicPr/>
                <p:nvPr/>
              </p:nvPicPr>
              <p:blipFill>
                <a:blip r:embed="rId286"/>
                <a:stretch>
                  <a:fillRect/>
                </a:stretch>
              </p:blipFill>
              <p:spPr>
                <a:xfrm>
                  <a:off x="10235453" y="2126947"/>
                  <a:ext cx="1242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4" name="Freihand 183">
                  <a:extLst>
                    <a:ext uri="{FF2B5EF4-FFF2-40B4-BE49-F238E27FC236}">
                      <a16:creationId xmlns:a16="http://schemas.microsoft.com/office/drawing/2014/main" id="{6EB2507A-D767-4A13-9230-6DA6AC6285D8}"/>
                    </a:ext>
                  </a:extLst>
                </p14:cNvPr>
                <p14:cNvContentPartPr/>
                <p14:nvPr/>
              </p14:nvContentPartPr>
              <p14:xfrm>
                <a:off x="9451373" y="1921387"/>
                <a:ext cx="390240" cy="581040"/>
              </p14:xfrm>
            </p:contentPart>
          </mc:Choice>
          <mc:Fallback xmlns="">
            <p:pic>
              <p:nvPicPr>
                <p:cNvPr id="184" name="Freihand 183">
                  <a:extLst>
                    <a:ext uri="{FF2B5EF4-FFF2-40B4-BE49-F238E27FC236}">
                      <a16:creationId xmlns:a16="http://schemas.microsoft.com/office/drawing/2014/main" id="{6EB2507A-D767-4A13-9230-6DA6AC6285D8}"/>
                    </a:ext>
                  </a:extLst>
                </p:cNvPr>
                <p:cNvPicPr/>
                <p:nvPr/>
              </p:nvPicPr>
              <p:blipFill>
                <a:blip r:embed="rId288"/>
                <a:stretch>
                  <a:fillRect/>
                </a:stretch>
              </p:blipFill>
              <p:spPr>
                <a:xfrm>
                  <a:off x="9447053" y="1917067"/>
                  <a:ext cx="398880" cy="5896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86" name="Freihand 185">
                  <a:extLst>
                    <a:ext uri="{FF2B5EF4-FFF2-40B4-BE49-F238E27FC236}">
                      <a16:creationId xmlns:a16="http://schemas.microsoft.com/office/drawing/2014/main" id="{221123A1-8779-4B5C-BAF3-AE3BDD0C91A4}"/>
                    </a:ext>
                  </a:extLst>
                </p14:cNvPr>
                <p14:cNvContentPartPr/>
                <p14:nvPr/>
              </p14:nvContentPartPr>
              <p14:xfrm>
                <a:off x="9405653" y="1932547"/>
                <a:ext cx="404280" cy="625320"/>
              </p14:xfrm>
            </p:contentPart>
          </mc:Choice>
          <mc:Fallback xmlns="">
            <p:pic>
              <p:nvPicPr>
                <p:cNvPr id="186" name="Freihand 185">
                  <a:extLst>
                    <a:ext uri="{FF2B5EF4-FFF2-40B4-BE49-F238E27FC236}">
                      <a16:creationId xmlns:a16="http://schemas.microsoft.com/office/drawing/2014/main" id="{221123A1-8779-4B5C-BAF3-AE3BDD0C91A4}"/>
                    </a:ext>
                  </a:extLst>
                </p:cNvPr>
                <p:cNvPicPr/>
                <p:nvPr/>
              </p:nvPicPr>
              <p:blipFill>
                <a:blip r:embed="rId290"/>
                <a:stretch>
                  <a:fillRect/>
                </a:stretch>
              </p:blipFill>
              <p:spPr>
                <a:xfrm>
                  <a:off x="9401333" y="1928227"/>
                  <a:ext cx="412920" cy="6339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8" name="Freihand 187">
                  <a:extLst>
                    <a:ext uri="{FF2B5EF4-FFF2-40B4-BE49-F238E27FC236}">
                      <a16:creationId xmlns:a16="http://schemas.microsoft.com/office/drawing/2014/main" id="{EAC57644-0A25-46B5-9AA6-813ECF28AD20}"/>
                    </a:ext>
                  </a:extLst>
                </p14:cNvPr>
                <p14:cNvContentPartPr/>
                <p14:nvPr/>
              </p14:nvContentPartPr>
              <p14:xfrm>
                <a:off x="9440213" y="1910587"/>
                <a:ext cx="456120" cy="565200"/>
              </p14:xfrm>
            </p:contentPart>
          </mc:Choice>
          <mc:Fallback xmlns="">
            <p:pic>
              <p:nvPicPr>
                <p:cNvPr id="188" name="Freihand 187">
                  <a:extLst>
                    <a:ext uri="{FF2B5EF4-FFF2-40B4-BE49-F238E27FC236}">
                      <a16:creationId xmlns:a16="http://schemas.microsoft.com/office/drawing/2014/main" id="{EAC57644-0A25-46B5-9AA6-813ECF28AD20}"/>
                    </a:ext>
                  </a:extLst>
                </p:cNvPr>
                <p:cNvPicPr/>
                <p:nvPr/>
              </p:nvPicPr>
              <p:blipFill>
                <a:blip r:embed="rId292"/>
                <a:stretch>
                  <a:fillRect/>
                </a:stretch>
              </p:blipFill>
              <p:spPr>
                <a:xfrm>
                  <a:off x="9435893" y="1906267"/>
                  <a:ext cx="464760" cy="5738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91" name="Freihand 190">
                  <a:extLst>
                    <a:ext uri="{FF2B5EF4-FFF2-40B4-BE49-F238E27FC236}">
                      <a16:creationId xmlns:a16="http://schemas.microsoft.com/office/drawing/2014/main" id="{9E9CC9A0-4568-4610-A642-8932C375EBEE}"/>
                    </a:ext>
                  </a:extLst>
                </p14:cNvPr>
                <p14:cNvContentPartPr/>
                <p14:nvPr/>
              </p14:nvContentPartPr>
              <p14:xfrm>
                <a:off x="10262093" y="2304067"/>
                <a:ext cx="360" cy="360"/>
              </p14:xfrm>
            </p:contentPart>
          </mc:Choice>
          <mc:Fallback xmlns="">
            <p:pic>
              <p:nvPicPr>
                <p:cNvPr id="191" name="Freihand 190">
                  <a:extLst>
                    <a:ext uri="{FF2B5EF4-FFF2-40B4-BE49-F238E27FC236}">
                      <a16:creationId xmlns:a16="http://schemas.microsoft.com/office/drawing/2014/main" id="{9E9CC9A0-4568-4610-A642-8932C375EBEE}"/>
                    </a:ext>
                  </a:extLst>
                </p:cNvPr>
                <p:cNvPicPr/>
                <p:nvPr/>
              </p:nvPicPr>
              <p:blipFill>
                <a:blip r:embed="rId294"/>
                <a:stretch>
                  <a:fillRect/>
                </a:stretch>
              </p:blipFill>
              <p:spPr>
                <a:xfrm>
                  <a:off x="10257773" y="2299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92" name="Freihand 191">
                  <a:extLst>
                    <a:ext uri="{FF2B5EF4-FFF2-40B4-BE49-F238E27FC236}">
                      <a16:creationId xmlns:a16="http://schemas.microsoft.com/office/drawing/2014/main" id="{6CF540E5-D305-4029-B26B-D9BF6C3EDE9F}"/>
                    </a:ext>
                  </a:extLst>
                </p14:cNvPr>
                <p14:cNvContentPartPr/>
                <p14:nvPr/>
              </p14:nvContentPartPr>
              <p14:xfrm>
                <a:off x="10241933" y="2337907"/>
                <a:ext cx="360" cy="360"/>
              </p14:xfrm>
            </p:contentPart>
          </mc:Choice>
          <mc:Fallback xmlns="">
            <p:pic>
              <p:nvPicPr>
                <p:cNvPr id="192" name="Freihand 191">
                  <a:extLst>
                    <a:ext uri="{FF2B5EF4-FFF2-40B4-BE49-F238E27FC236}">
                      <a16:creationId xmlns:a16="http://schemas.microsoft.com/office/drawing/2014/main" id="{6CF540E5-D305-4029-B26B-D9BF6C3EDE9F}"/>
                    </a:ext>
                  </a:extLst>
                </p:cNvPr>
                <p:cNvPicPr/>
                <p:nvPr/>
              </p:nvPicPr>
              <p:blipFill>
                <a:blip r:embed="rId294"/>
                <a:stretch>
                  <a:fillRect/>
                </a:stretch>
              </p:blipFill>
              <p:spPr>
                <a:xfrm>
                  <a:off x="10237613" y="2333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95" name="Freihand 194">
                  <a:extLst>
                    <a:ext uri="{FF2B5EF4-FFF2-40B4-BE49-F238E27FC236}">
                      <a16:creationId xmlns:a16="http://schemas.microsoft.com/office/drawing/2014/main" id="{D0FEA7A0-C95C-44F9-9BF0-7325D95D2CE8}"/>
                    </a:ext>
                  </a:extLst>
                </p14:cNvPr>
                <p14:cNvContentPartPr/>
                <p14:nvPr/>
              </p14:nvContentPartPr>
              <p14:xfrm>
                <a:off x="9524813" y="2155027"/>
                <a:ext cx="111240" cy="96120"/>
              </p14:xfrm>
            </p:contentPart>
          </mc:Choice>
          <mc:Fallback xmlns="">
            <p:pic>
              <p:nvPicPr>
                <p:cNvPr id="195" name="Freihand 194">
                  <a:extLst>
                    <a:ext uri="{FF2B5EF4-FFF2-40B4-BE49-F238E27FC236}">
                      <a16:creationId xmlns:a16="http://schemas.microsoft.com/office/drawing/2014/main" id="{D0FEA7A0-C95C-44F9-9BF0-7325D95D2CE8}"/>
                    </a:ext>
                  </a:extLst>
                </p:cNvPr>
                <p:cNvPicPr/>
                <p:nvPr/>
              </p:nvPicPr>
              <p:blipFill>
                <a:blip r:embed="rId297"/>
                <a:stretch>
                  <a:fillRect/>
                </a:stretch>
              </p:blipFill>
              <p:spPr>
                <a:xfrm>
                  <a:off x="9520493" y="2150707"/>
                  <a:ext cx="1198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96" name="Freihand 195">
                  <a:extLst>
                    <a:ext uri="{FF2B5EF4-FFF2-40B4-BE49-F238E27FC236}">
                      <a16:creationId xmlns:a16="http://schemas.microsoft.com/office/drawing/2014/main" id="{ECB47312-8742-4B30-B0F0-0B0C15FB35CF}"/>
                    </a:ext>
                  </a:extLst>
                </p14:cNvPr>
                <p14:cNvContentPartPr/>
                <p14:nvPr/>
              </p14:nvContentPartPr>
              <p14:xfrm>
                <a:off x="9603293" y="2171227"/>
                <a:ext cx="70560" cy="198360"/>
              </p14:xfrm>
            </p:contentPart>
          </mc:Choice>
          <mc:Fallback xmlns="">
            <p:pic>
              <p:nvPicPr>
                <p:cNvPr id="196" name="Freihand 195">
                  <a:extLst>
                    <a:ext uri="{FF2B5EF4-FFF2-40B4-BE49-F238E27FC236}">
                      <a16:creationId xmlns:a16="http://schemas.microsoft.com/office/drawing/2014/main" id="{ECB47312-8742-4B30-B0F0-0B0C15FB35CF}"/>
                    </a:ext>
                  </a:extLst>
                </p:cNvPr>
                <p:cNvPicPr/>
                <p:nvPr/>
              </p:nvPicPr>
              <p:blipFill>
                <a:blip r:embed="rId299"/>
                <a:stretch>
                  <a:fillRect/>
                </a:stretch>
              </p:blipFill>
              <p:spPr>
                <a:xfrm>
                  <a:off x="9598973" y="2166907"/>
                  <a:ext cx="792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98" name="Freihand 197">
                  <a:extLst>
                    <a:ext uri="{FF2B5EF4-FFF2-40B4-BE49-F238E27FC236}">
                      <a16:creationId xmlns:a16="http://schemas.microsoft.com/office/drawing/2014/main" id="{274320B9-12EF-4E94-B7D4-D3E08C111334}"/>
                    </a:ext>
                  </a:extLst>
                </p14:cNvPr>
                <p14:cNvContentPartPr/>
                <p14:nvPr/>
              </p14:nvContentPartPr>
              <p14:xfrm>
                <a:off x="9362813" y="2690347"/>
                <a:ext cx="96480" cy="293760"/>
              </p14:xfrm>
            </p:contentPart>
          </mc:Choice>
          <mc:Fallback xmlns="">
            <p:pic>
              <p:nvPicPr>
                <p:cNvPr id="198" name="Freihand 197">
                  <a:extLst>
                    <a:ext uri="{FF2B5EF4-FFF2-40B4-BE49-F238E27FC236}">
                      <a16:creationId xmlns:a16="http://schemas.microsoft.com/office/drawing/2014/main" id="{274320B9-12EF-4E94-B7D4-D3E08C111334}"/>
                    </a:ext>
                  </a:extLst>
                </p:cNvPr>
                <p:cNvPicPr/>
                <p:nvPr/>
              </p:nvPicPr>
              <p:blipFill>
                <a:blip r:embed="rId301"/>
                <a:stretch>
                  <a:fillRect/>
                </a:stretch>
              </p:blipFill>
              <p:spPr>
                <a:xfrm>
                  <a:off x="9358493" y="2686027"/>
                  <a:ext cx="10512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99" name="Freihand 198">
                  <a:extLst>
                    <a:ext uri="{FF2B5EF4-FFF2-40B4-BE49-F238E27FC236}">
                      <a16:creationId xmlns:a16="http://schemas.microsoft.com/office/drawing/2014/main" id="{A062F070-3EA3-4AD6-AAAE-CFB5CAEA2D3F}"/>
                    </a:ext>
                  </a:extLst>
                </p14:cNvPr>
                <p14:cNvContentPartPr/>
                <p14:nvPr/>
              </p14:nvContentPartPr>
              <p14:xfrm>
                <a:off x="9308813" y="2847667"/>
                <a:ext cx="138600" cy="19440"/>
              </p14:xfrm>
            </p:contentPart>
          </mc:Choice>
          <mc:Fallback xmlns="">
            <p:pic>
              <p:nvPicPr>
                <p:cNvPr id="199" name="Freihand 198">
                  <a:extLst>
                    <a:ext uri="{FF2B5EF4-FFF2-40B4-BE49-F238E27FC236}">
                      <a16:creationId xmlns:a16="http://schemas.microsoft.com/office/drawing/2014/main" id="{A062F070-3EA3-4AD6-AAAE-CFB5CAEA2D3F}"/>
                    </a:ext>
                  </a:extLst>
                </p:cNvPr>
                <p:cNvPicPr/>
                <p:nvPr/>
              </p:nvPicPr>
              <p:blipFill>
                <a:blip r:embed="rId303"/>
                <a:stretch>
                  <a:fillRect/>
                </a:stretch>
              </p:blipFill>
              <p:spPr>
                <a:xfrm>
                  <a:off x="9304493" y="2843347"/>
                  <a:ext cx="1472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200" name="Freihand 199">
                  <a:extLst>
                    <a:ext uri="{FF2B5EF4-FFF2-40B4-BE49-F238E27FC236}">
                      <a16:creationId xmlns:a16="http://schemas.microsoft.com/office/drawing/2014/main" id="{FE9FCBCF-31C3-4BE3-A547-43566B4698C8}"/>
                    </a:ext>
                  </a:extLst>
                </p14:cNvPr>
                <p14:cNvContentPartPr/>
                <p14:nvPr/>
              </p14:nvContentPartPr>
              <p14:xfrm>
                <a:off x="9462893" y="2721307"/>
                <a:ext cx="174600" cy="189000"/>
              </p14:xfrm>
            </p:contentPart>
          </mc:Choice>
          <mc:Fallback xmlns="">
            <p:pic>
              <p:nvPicPr>
                <p:cNvPr id="200" name="Freihand 199">
                  <a:extLst>
                    <a:ext uri="{FF2B5EF4-FFF2-40B4-BE49-F238E27FC236}">
                      <a16:creationId xmlns:a16="http://schemas.microsoft.com/office/drawing/2014/main" id="{FE9FCBCF-31C3-4BE3-A547-43566B4698C8}"/>
                    </a:ext>
                  </a:extLst>
                </p:cNvPr>
                <p:cNvPicPr/>
                <p:nvPr/>
              </p:nvPicPr>
              <p:blipFill>
                <a:blip r:embed="rId305"/>
                <a:stretch>
                  <a:fillRect/>
                </a:stretch>
              </p:blipFill>
              <p:spPr>
                <a:xfrm>
                  <a:off x="9458573" y="2716987"/>
                  <a:ext cx="1832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201" name="Freihand 200">
                  <a:extLst>
                    <a:ext uri="{FF2B5EF4-FFF2-40B4-BE49-F238E27FC236}">
                      <a16:creationId xmlns:a16="http://schemas.microsoft.com/office/drawing/2014/main" id="{0646F8DA-ADEB-4E0E-8845-804E3B79EF87}"/>
                    </a:ext>
                  </a:extLst>
                </p14:cNvPr>
                <p14:cNvContentPartPr/>
                <p14:nvPr/>
              </p14:nvContentPartPr>
              <p14:xfrm>
                <a:off x="9546773" y="2803387"/>
                <a:ext cx="120240" cy="81000"/>
              </p14:xfrm>
            </p:contentPart>
          </mc:Choice>
          <mc:Fallback xmlns="">
            <p:pic>
              <p:nvPicPr>
                <p:cNvPr id="201" name="Freihand 200">
                  <a:extLst>
                    <a:ext uri="{FF2B5EF4-FFF2-40B4-BE49-F238E27FC236}">
                      <a16:creationId xmlns:a16="http://schemas.microsoft.com/office/drawing/2014/main" id="{0646F8DA-ADEB-4E0E-8845-804E3B79EF87}"/>
                    </a:ext>
                  </a:extLst>
                </p:cNvPr>
                <p:cNvPicPr/>
                <p:nvPr/>
              </p:nvPicPr>
              <p:blipFill>
                <a:blip r:embed="rId307"/>
                <a:stretch>
                  <a:fillRect/>
                </a:stretch>
              </p:blipFill>
              <p:spPr>
                <a:xfrm>
                  <a:off x="9542453" y="2799067"/>
                  <a:ext cx="1288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02" name="Freihand 201">
                  <a:extLst>
                    <a:ext uri="{FF2B5EF4-FFF2-40B4-BE49-F238E27FC236}">
                      <a16:creationId xmlns:a16="http://schemas.microsoft.com/office/drawing/2014/main" id="{E3B7B792-008F-49A0-9467-B3C1F6F74BEB}"/>
                    </a:ext>
                  </a:extLst>
                </p14:cNvPr>
                <p14:cNvContentPartPr/>
                <p14:nvPr/>
              </p14:nvContentPartPr>
              <p14:xfrm>
                <a:off x="9634613" y="2712667"/>
                <a:ext cx="113760" cy="273600"/>
              </p14:xfrm>
            </p:contentPart>
          </mc:Choice>
          <mc:Fallback xmlns="">
            <p:pic>
              <p:nvPicPr>
                <p:cNvPr id="202" name="Freihand 201">
                  <a:extLst>
                    <a:ext uri="{FF2B5EF4-FFF2-40B4-BE49-F238E27FC236}">
                      <a16:creationId xmlns:a16="http://schemas.microsoft.com/office/drawing/2014/main" id="{E3B7B792-008F-49A0-9467-B3C1F6F74BEB}"/>
                    </a:ext>
                  </a:extLst>
                </p:cNvPr>
                <p:cNvPicPr/>
                <p:nvPr/>
              </p:nvPicPr>
              <p:blipFill>
                <a:blip r:embed="rId309"/>
                <a:stretch>
                  <a:fillRect/>
                </a:stretch>
              </p:blipFill>
              <p:spPr>
                <a:xfrm>
                  <a:off x="9630293" y="2708347"/>
                  <a:ext cx="12240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04" name="Freihand 203">
                  <a:extLst>
                    <a:ext uri="{FF2B5EF4-FFF2-40B4-BE49-F238E27FC236}">
                      <a16:creationId xmlns:a16="http://schemas.microsoft.com/office/drawing/2014/main" id="{D8BE2984-D126-43A4-B351-5D74F46DC322}"/>
                    </a:ext>
                  </a:extLst>
                </p14:cNvPr>
                <p14:cNvContentPartPr/>
                <p14:nvPr/>
              </p14:nvContentPartPr>
              <p14:xfrm>
                <a:off x="9895253" y="2785747"/>
                <a:ext cx="157680" cy="22680"/>
              </p14:xfrm>
            </p:contentPart>
          </mc:Choice>
          <mc:Fallback xmlns="">
            <p:pic>
              <p:nvPicPr>
                <p:cNvPr id="204" name="Freihand 203">
                  <a:extLst>
                    <a:ext uri="{FF2B5EF4-FFF2-40B4-BE49-F238E27FC236}">
                      <a16:creationId xmlns:a16="http://schemas.microsoft.com/office/drawing/2014/main" id="{D8BE2984-D126-43A4-B351-5D74F46DC322}"/>
                    </a:ext>
                  </a:extLst>
                </p:cNvPr>
                <p:cNvPicPr/>
                <p:nvPr/>
              </p:nvPicPr>
              <p:blipFill>
                <a:blip r:embed="rId311"/>
                <a:stretch>
                  <a:fillRect/>
                </a:stretch>
              </p:blipFill>
              <p:spPr>
                <a:xfrm>
                  <a:off x="9890933" y="2781427"/>
                  <a:ext cx="16632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05" name="Freihand 204">
                  <a:extLst>
                    <a:ext uri="{FF2B5EF4-FFF2-40B4-BE49-F238E27FC236}">
                      <a16:creationId xmlns:a16="http://schemas.microsoft.com/office/drawing/2014/main" id="{66CD73EC-FF1D-4533-89ED-1E905F479557}"/>
                    </a:ext>
                  </a:extLst>
                </p14:cNvPr>
                <p14:cNvContentPartPr/>
                <p14:nvPr/>
              </p14:nvContentPartPr>
              <p14:xfrm>
                <a:off x="9904973" y="2863147"/>
                <a:ext cx="163440" cy="18360"/>
              </p14:xfrm>
            </p:contentPart>
          </mc:Choice>
          <mc:Fallback xmlns="">
            <p:pic>
              <p:nvPicPr>
                <p:cNvPr id="205" name="Freihand 204">
                  <a:extLst>
                    <a:ext uri="{FF2B5EF4-FFF2-40B4-BE49-F238E27FC236}">
                      <a16:creationId xmlns:a16="http://schemas.microsoft.com/office/drawing/2014/main" id="{66CD73EC-FF1D-4533-89ED-1E905F479557}"/>
                    </a:ext>
                  </a:extLst>
                </p:cNvPr>
                <p:cNvPicPr/>
                <p:nvPr/>
              </p:nvPicPr>
              <p:blipFill>
                <a:blip r:embed="rId313"/>
                <a:stretch>
                  <a:fillRect/>
                </a:stretch>
              </p:blipFill>
              <p:spPr>
                <a:xfrm>
                  <a:off x="9900653" y="2858827"/>
                  <a:ext cx="1720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06" name="Freihand 205">
                  <a:extLst>
                    <a:ext uri="{FF2B5EF4-FFF2-40B4-BE49-F238E27FC236}">
                      <a16:creationId xmlns:a16="http://schemas.microsoft.com/office/drawing/2014/main" id="{D3B0ED4E-C89E-436E-BA54-6362BCA8B511}"/>
                    </a:ext>
                  </a:extLst>
                </p14:cNvPr>
                <p14:cNvContentPartPr/>
                <p14:nvPr/>
              </p14:nvContentPartPr>
              <p14:xfrm>
                <a:off x="10187933" y="2724907"/>
                <a:ext cx="111960" cy="190440"/>
              </p14:xfrm>
            </p:contentPart>
          </mc:Choice>
          <mc:Fallback xmlns="">
            <p:pic>
              <p:nvPicPr>
                <p:cNvPr id="206" name="Freihand 205">
                  <a:extLst>
                    <a:ext uri="{FF2B5EF4-FFF2-40B4-BE49-F238E27FC236}">
                      <a16:creationId xmlns:a16="http://schemas.microsoft.com/office/drawing/2014/main" id="{D3B0ED4E-C89E-436E-BA54-6362BCA8B511}"/>
                    </a:ext>
                  </a:extLst>
                </p:cNvPr>
                <p:cNvPicPr/>
                <p:nvPr/>
              </p:nvPicPr>
              <p:blipFill>
                <a:blip r:embed="rId315"/>
                <a:stretch>
                  <a:fillRect/>
                </a:stretch>
              </p:blipFill>
              <p:spPr>
                <a:xfrm>
                  <a:off x="10183613" y="2720587"/>
                  <a:ext cx="1206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07" name="Freihand 206">
                  <a:extLst>
                    <a:ext uri="{FF2B5EF4-FFF2-40B4-BE49-F238E27FC236}">
                      <a16:creationId xmlns:a16="http://schemas.microsoft.com/office/drawing/2014/main" id="{10211DBD-789D-4BDC-AEE9-37C4E145E07A}"/>
                    </a:ext>
                  </a:extLst>
                </p14:cNvPr>
                <p14:cNvContentPartPr/>
                <p14:nvPr/>
              </p14:nvContentPartPr>
              <p14:xfrm>
                <a:off x="10149413" y="2718787"/>
                <a:ext cx="237960" cy="182520"/>
              </p14:xfrm>
            </p:contentPart>
          </mc:Choice>
          <mc:Fallback xmlns="">
            <p:pic>
              <p:nvPicPr>
                <p:cNvPr id="207" name="Freihand 206">
                  <a:extLst>
                    <a:ext uri="{FF2B5EF4-FFF2-40B4-BE49-F238E27FC236}">
                      <a16:creationId xmlns:a16="http://schemas.microsoft.com/office/drawing/2014/main" id="{10211DBD-789D-4BDC-AEE9-37C4E145E07A}"/>
                    </a:ext>
                  </a:extLst>
                </p:cNvPr>
                <p:cNvPicPr/>
                <p:nvPr/>
              </p:nvPicPr>
              <p:blipFill>
                <a:blip r:embed="rId317"/>
                <a:stretch>
                  <a:fillRect/>
                </a:stretch>
              </p:blipFill>
              <p:spPr>
                <a:xfrm>
                  <a:off x="10145093" y="2714467"/>
                  <a:ext cx="2466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09" name="Freihand 208">
                  <a:extLst>
                    <a:ext uri="{FF2B5EF4-FFF2-40B4-BE49-F238E27FC236}">
                      <a16:creationId xmlns:a16="http://schemas.microsoft.com/office/drawing/2014/main" id="{CA7B4A85-2DC8-4922-8AC7-248556EEC4E5}"/>
                    </a:ext>
                  </a:extLst>
                </p14:cNvPr>
                <p14:cNvContentPartPr/>
                <p14:nvPr/>
              </p14:nvContentPartPr>
              <p14:xfrm>
                <a:off x="10500053" y="2670187"/>
                <a:ext cx="41040" cy="575640"/>
              </p14:xfrm>
            </p:contentPart>
          </mc:Choice>
          <mc:Fallback xmlns="">
            <p:pic>
              <p:nvPicPr>
                <p:cNvPr id="209" name="Freihand 208">
                  <a:extLst>
                    <a:ext uri="{FF2B5EF4-FFF2-40B4-BE49-F238E27FC236}">
                      <a16:creationId xmlns:a16="http://schemas.microsoft.com/office/drawing/2014/main" id="{CA7B4A85-2DC8-4922-8AC7-248556EEC4E5}"/>
                    </a:ext>
                  </a:extLst>
                </p:cNvPr>
                <p:cNvPicPr/>
                <p:nvPr/>
              </p:nvPicPr>
              <p:blipFill>
                <a:blip r:embed="rId319"/>
                <a:stretch>
                  <a:fillRect/>
                </a:stretch>
              </p:blipFill>
              <p:spPr>
                <a:xfrm>
                  <a:off x="10495733" y="2665867"/>
                  <a:ext cx="49680" cy="58428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10" name="Freihand 209">
                  <a:extLst>
                    <a:ext uri="{FF2B5EF4-FFF2-40B4-BE49-F238E27FC236}">
                      <a16:creationId xmlns:a16="http://schemas.microsoft.com/office/drawing/2014/main" id="{6CFEED2B-A50A-49B3-81D7-FDEA4F98B468}"/>
                    </a:ext>
                  </a:extLst>
                </p14:cNvPr>
                <p14:cNvContentPartPr/>
                <p14:nvPr/>
              </p14:nvContentPartPr>
              <p14:xfrm>
                <a:off x="10325093" y="3229987"/>
                <a:ext cx="1364040" cy="71640"/>
              </p14:xfrm>
            </p:contentPart>
          </mc:Choice>
          <mc:Fallback xmlns="">
            <p:pic>
              <p:nvPicPr>
                <p:cNvPr id="210" name="Freihand 209">
                  <a:extLst>
                    <a:ext uri="{FF2B5EF4-FFF2-40B4-BE49-F238E27FC236}">
                      <a16:creationId xmlns:a16="http://schemas.microsoft.com/office/drawing/2014/main" id="{6CFEED2B-A50A-49B3-81D7-FDEA4F98B468}"/>
                    </a:ext>
                  </a:extLst>
                </p:cNvPr>
                <p:cNvPicPr/>
                <p:nvPr/>
              </p:nvPicPr>
              <p:blipFill>
                <a:blip r:embed="rId321"/>
                <a:stretch>
                  <a:fillRect/>
                </a:stretch>
              </p:blipFill>
              <p:spPr>
                <a:xfrm>
                  <a:off x="10320773" y="3225667"/>
                  <a:ext cx="13726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11" name="Freihand 210">
                  <a:extLst>
                    <a:ext uri="{FF2B5EF4-FFF2-40B4-BE49-F238E27FC236}">
                      <a16:creationId xmlns:a16="http://schemas.microsoft.com/office/drawing/2014/main" id="{0097D376-1A70-4F1F-93E5-9FD8518A76B2}"/>
                    </a:ext>
                  </a:extLst>
                </p14:cNvPr>
                <p14:cNvContentPartPr/>
                <p14:nvPr/>
              </p14:nvContentPartPr>
              <p14:xfrm>
                <a:off x="11634413" y="3152227"/>
                <a:ext cx="178560" cy="199080"/>
              </p14:xfrm>
            </p:contentPart>
          </mc:Choice>
          <mc:Fallback xmlns="">
            <p:pic>
              <p:nvPicPr>
                <p:cNvPr id="211" name="Freihand 210">
                  <a:extLst>
                    <a:ext uri="{FF2B5EF4-FFF2-40B4-BE49-F238E27FC236}">
                      <a16:creationId xmlns:a16="http://schemas.microsoft.com/office/drawing/2014/main" id="{0097D376-1A70-4F1F-93E5-9FD8518A76B2}"/>
                    </a:ext>
                  </a:extLst>
                </p:cNvPr>
                <p:cNvPicPr/>
                <p:nvPr/>
              </p:nvPicPr>
              <p:blipFill>
                <a:blip r:embed="rId323"/>
                <a:stretch>
                  <a:fillRect/>
                </a:stretch>
              </p:blipFill>
              <p:spPr>
                <a:xfrm>
                  <a:off x="11630093" y="3147907"/>
                  <a:ext cx="1872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12" name="Freihand 211">
                  <a:extLst>
                    <a:ext uri="{FF2B5EF4-FFF2-40B4-BE49-F238E27FC236}">
                      <a16:creationId xmlns:a16="http://schemas.microsoft.com/office/drawing/2014/main" id="{0EDD1733-5D0A-4F58-90F5-EDC3C5E87659}"/>
                    </a:ext>
                  </a:extLst>
                </p14:cNvPr>
                <p14:cNvContentPartPr/>
                <p14:nvPr/>
              </p14:nvContentPartPr>
              <p14:xfrm>
                <a:off x="10403573" y="2518267"/>
                <a:ext cx="258840" cy="203040"/>
              </p14:xfrm>
            </p:contentPart>
          </mc:Choice>
          <mc:Fallback xmlns="">
            <p:pic>
              <p:nvPicPr>
                <p:cNvPr id="212" name="Freihand 211">
                  <a:extLst>
                    <a:ext uri="{FF2B5EF4-FFF2-40B4-BE49-F238E27FC236}">
                      <a16:creationId xmlns:a16="http://schemas.microsoft.com/office/drawing/2014/main" id="{0EDD1733-5D0A-4F58-90F5-EDC3C5E87659}"/>
                    </a:ext>
                  </a:extLst>
                </p:cNvPr>
                <p:cNvPicPr/>
                <p:nvPr/>
              </p:nvPicPr>
              <p:blipFill>
                <a:blip r:embed="rId325"/>
                <a:stretch>
                  <a:fillRect/>
                </a:stretch>
              </p:blipFill>
              <p:spPr>
                <a:xfrm>
                  <a:off x="10399253" y="2513947"/>
                  <a:ext cx="2674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13" name="Freihand 212">
                  <a:extLst>
                    <a:ext uri="{FF2B5EF4-FFF2-40B4-BE49-F238E27FC236}">
                      <a16:creationId xmlns:a16="http://schemas.microsoft.com/office/drawing/2014/main" id="{BBA50512-1133-4CBB-98DA-2870893A85F0}"/>
                    </a:ext>
                  </a:extLst>
                </p14:cNvPr>
                <p14:cNvContentPartPr/>
                <p14:nvPr/>
              </p14:nvContentPartPr>
              <p14:xfrm>
                <a:off x="11600213" y="3395227"/>
                <a:ext cx="131400" cy="157320"/>
              </p14:xfrm>
            </p:contentPart>
          </mc:Choice>
          <mc:Fallback xmlns="">
            <p:pic>
              <p:nvPicPr>
                <p:cNvPr id="213" name="Freihand 212">
                  <a:extLst>
                    <a:ext uri="{FF2B5EF4-FFF2-40B4-BE49-F238E27FC236}">
                      <a16:creationId xmlns:a16="http://schemas.microsoft.com/office/drawing/2014/main" id="{BBA50512-1133-4CBB-98DA-2870893A85F0}"/>
                    </a:ext>
                  </a:extLst>
                </p:cNvPr>
                <p:cNvPicPr/>
                <p:nvPr/>
              </p:nvPicPr>
              <p:blipFill>
                <a:blip r:embed="rId327"/>
                <a:stretch>
                  <a:fillRect/>
                </a:stretch>
              </p:blipFill>
              <p:spPr>
                <a:xfrm>
                  <a:off x="11595893" y="3390907"/>
                  <a:ext cx="1400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14" name="Freihand 213">
                  <a:extLst>
                    <a:ext uri="{FF2B5EF4-FFF2-40B4-BE49-F238E27FC236}">
                      <a16:creationId xmlns:a16="http://schemas.microsoft.com/office/drawing/2014/main" id="{EE180F6D-B446-43BC-9CA6-4B1708EE2CD3}"/>
                    </a:ext>
                  </a:extLst>
                </p14:cNvPr>
                <p14:cNvContentPartPr/>
                <p14:nvPr/>
              </p14:nvContentPartPr>
              <p14:xfrm>
                <a:off x="11598773" y="3427627"/>
                <a:ext cx="133560" cy="98280"/>
              </p14:xfrm>
            </p:contentPart>
          </mc:Choice>
          <mc:Fallback xmlns="">
            <p:pic>
              <p:nvPicPr>
                <p:cNvPr id="214" name="Freihand 213">
                  <a:extLst>
                    <a:ext uri="{FF2B5EF4-FFF2-40B4-BE49-F238E27FC236}">
                      <a16:creationId xmlns:a16="http://schemas.microsoft.com/office/drawing/2014/main" id="{EE180F6D-B446-43BC-9CA6-4B1708EE2CD3}"/>
                    </a:ext>
                  </a:extLst>
                </p:cNvPr>
                <p:cNvPicPr/>
                <p:nvPr/>
              </p:nvPicPr>
              <p:blipFill>
                <a:blip r:embed="rId329"/>
                <a:stretch>
                  <a:fillRect/>
                </a:stretch>
              </p:blipFill>
              <p:spPr>
                <a:xfrm>
                  <a:off x="11594453" y="3423307"/>
                  <a:ext cx="1422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15" name="Freihand 214">
                  <a:extLst>
                    <a:ext uri="{FF2B5EF4-FFF2-40B4-BE49-F238E27FC236}">
                      <a16:creationId xmlns:a16="http://schemas.microsoft.com/office/drawing/2014/main" id="{F08AC238-99CB-48D7-A3E5-4FBFC435D570}"/>
                    </a:ext>
                  </a:extLst>
                </p14:cNvPr>
                <p14:cNvContentPartPr/>
                <p14:nvPr/>
              </p14:nvContentPartPr>
              <p14:xfrm>
                <a:off x="10125293" y="2444467"/>
                <a:ext cx="112680" cy="195120"/>
              </p14:xfrm>
            </p:contentPart>
          </mc:Choice>
          <mc:Fallback xmlns="">
            <p:pic>
              <p:nvPicPr>
                <p:cNvPr id="215" name="Freihand 214">
                  <a:extLst>
                    <a:ext uri="{FF2B5EF4-FFF2-40B4-BE49-F238E27FC236}">
                      <a16:creationId xmlns:a16="http://schemas.microsoft.com/office/drawing/2014/main" id="{F08AC238-99CB-48D7-A3E5-4FBFC435D570}"/>
                    </a:ext>
                  </a:extLst>
                </p:cNvPr>
                <p:cNvPicPr/>
                <p:nvPr/>
              </p:nvPicPr>
              <p:blipFill>
                <a:blip r:embed="rId331"/>
                <a:stretch>
                  <a:fillRect/>
                </a:stretch>
              </p:blipFill>
              <p:spPr>
                <a:xfrm>
                  <a:off x="10120973" y="2440147"/>
                  <a:ext cx="1213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16" name="Freihand 215">
                  <a:extLst>
                    <a:ext uri="{FF2B5EF4-FFF2-40B4-BE49-F238E27FC236}">
                      <a16:creationId xmlns:a16="http://schemas.microsoft.com/office/drawing/2014/main" id="{1435A4FB-1C39-40C1-B406-41C078B757E8}"/>
                    </a:ext>
                  </a:extLst>
                </p14:cNvPr>
                <p14:cNvContentPartPr/>
                <p14:nvPr/>
              </p14:nvContentPartPr>
              <p14:xfrm>
                <a:off x="10237973" y="2434027"/>
                <a:ext cx="52920" cy="126360"/>
              </p14:xfrm>
            </p:contentPart>
          </mc:Choice>
          <mc:Fallback xmlns="">
            <p:pic>
              <p:nvPicPr>
                <p:cNvPr id="216" name="Freihand 215">
                  <a:extLst>
                    <a:ext uri="{FF2B5EF4-FFF2-40B4-BE49-F238E27FC236}">
                      <a16:creationId xmlns:a16="http://schemas.microsoft.com/office/drawing/2014/main" id="{1435A4FB-1C39-40C1-B406-41C078B757E8}"/>
                    </a:ext>
                  </a:extLst>
                </p:cNvPr>
                <p:cNvPicPr/>
                <p:nvPr/>
              </p:nvPicPr>
              <p:blipFill>
                <a:blip r:embed="rId333"/>
                <a:stretch>
                  <a:fillRect/>
                </a:stretch>
              </p:blipFill>
              <p:spPr>
                <a:xfrm>
                  <a:off x="10233653" y="2429707"/>
                  <a:ext cx="615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17" name="Freihand 216">
                  <a:extLst>
                    <a:ext uri="{FF2B5EF4-FFF2-40B4-BE49-F238E27FC236}">
                      <a16:creationId xmlns:a16="http://schemas.microsoft.com/office/drawing/2014/main" id="{5128BAE7-3982-421D-81AD-23004C20E8AA}"/>
                    </a:ext>
                  </a:extLst>
                </p14:cNvPr>
                <p14:cNvContentPartPr/>
                <p14:nvPr/>
              </p14:nvContentPartPr>
              <p14:xfrm>
                <a:off x="10271813" y="2456707"/>
                <a:ext cx="138600" cy="157320"/>
              </p14:xfrm>
            </p:contentPart>
          </mc:Choice>
          <mc:Fallback xmlns="">
            <p:pic>
              <p:nvPicPr>
                <p:cNvPr id="217" name="Freihand 216">
                  <a:extLst>
                    <a:ext uri="{FF2B5EF4-FFF2-40B4-BE49-F238E27FC236}">
                      <a16:creationId xmlns:a16="http://schemas.microsoft.com/office/drawing/2014/main" id="{5128BAE7-3982-421D-81AD-23004C20E8AA}"/>
                    </a:ext>
                  </a:extLst>
                </p:cNvPr>
                <p:cNvPicPr/>
                <p:nvPr/>
              </p:nvPicPr>
              <p:blipFill>
                <a:blip r:embed="rId335"/>
                <a:stretch>
                  <a:fillRect/>
                </a:stretch>
              </p:blipFill>
              <p:spPr>
                <a:xfrm>
                  <a:off x="10267493" y="2452387"/>
                  <a:ext cx="1472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21" name="Freihand 220">
                  <a:extLst>
                    <a:ext uri="{FF2B5EF4-FFF2-40B4-BE49-F238E27FC236}">
                      <a16:creationId xmlns:a16="http://schemas.microsoft.com/office/drawing/2014/main" id="{7BF7B7AE-A787-4D77-ACFA-4DF8E5C83EFA}"/>
                    </a:ext>
                  </a:extLst>
                </p14:cNvPr>
                <p14:cNvContentPartPr/>
                <p14:nvPr/>
              </p14:nvContentPartPr>
              <p14:xfrm>
                <a:off x="10285133" y="2406307"/>
                <a:ext cx="1341000" cy="1062720"/>
              </p14:xfrm>
            </p:contentPart>
          </mc:Choice>
          <mc:Fallback xmlns="">
            <p:pic>
              <p:nvPicPr>
                <p:cNvPr id="221" name="Freihand 220">
                  <a:extLst>
                    <a:ext uri="{FF2B5EF4-FFF2-40B4-BE49-F238E27FC236}">
                      <a16:creationId xmlns:a16="http://schemas.microsoft.com/office/drawing/2014/main" id="{7BF7B7AE-A787-4D77-ACFA-4DF8E5C83EFA}"/>
                    </a:ext>
                  </a:extLst>
                </p:cNvPr>
                <p:cNvPicPr/>
                <p:nvPr/>
              </p:nvPicPr>
              <p:blipFill>
                <a:blip r:embed="rId337"/>
                <a:stretch>
                  <a:fillRect/>
                </a:stretch>
              </p:blipFill>
              <p:spPr>
                <a:xfrm>
                  <a:off x="10280813" y="2401987"/>
                  <a:ext cx="1349640" cy="107136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22" name="Freihand 221">
                  <a:extLst>
                    <a:ext uri="{FF2B5EF4-FFF2-40B4-BE49-F238E27FC236}">
                      <a16:creationId xmlns:a16="http://schemas.microsoft.com/office/drawing/2014/main" id="{726710EE-73F7-47F2-BA90-5F01F2AF6C52}"/>
                    </a:ext>
                  </a:extLst>
                </p14:cNvPr>
                <p14:cNvContentPartPr/>
                <p14:nvPr/>
              </p14:nvContentPartPr>
              <p14:xfrm>
                <a:off x="10861853" y="2995627"/>
                <a:ext cx="64800" cy="230040"/>
              </p14:xfrm>
            </p:contentPart>
          </mc:Choice>
          <mc:Fallback xmlns="">
            <p:pic>
              <p:nvPicPr>
                <p:cNvPr id="222" name="Freihand 221">
                  <a:extLst>
                    <a:ext uri="{FF2B5EF4-FFF2-40B4-BE49-F238E27FC236}">
                      <a16:creationId xmlns:a16="http://schemas.microsoft.com/office/drawing/2014/main" id="{726710EE-73F7-47F2-BA90-5F01F2AF6C52}"/>
                    </a:ext>
                  </a:extLst>
                </p:cNvPr>
                <p:cNvPicPr/>
                <p:nvPr/>
              </p:nvPicPr>
              <p:blipFill>
                <a:blip r:embed="rId339"/>
                <a:stretch>
                  <a:fillRect/>
                </a:stretch>
              </p:blipFill>
              <p:spPr>
                <a:xfrm>
                  <a:off x="10857533" y="2991307"/>
                  <a:ext cx="7344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23" name="Freihand 222">
                  <a:extLst>
                    <a:ext uri="{FF2B5EF4-FFF2-40B4-BE49-F238E27FC236}">
                      <a16:creationId xmlns:a16="http://schemas.microsoft.com/office/drawing/2014/main" id="{9A3EBE72-47B7-496D-BF06-C3A2682E183C}"/>
                    </a:ext>
                  </a:extLst>
                </p14:cNvPr>
                <p14:cNvContentPartPr/>
                <p14:nvPr/>
              </p14:nvContentPartPr>
              <p14:xfrm>
                <a:off x="10667093" y="3119827"/>
                <a:ext cx="60840" cy="96120"/>
              </p14:xfrm>
            </p:contentPart>
          </mc:Choice>
          <mc:Fallback xmlns="">
            <p:pic>
              <p:nvPicPr>
                <p:cNvPr id="223" name="Freihand 222">
                  <a:extLst>
                    <a:ext uri="{FF2B5EF4-FFF2-40B4-BE49-F238E27FC236}">
                      <a16:creationId xmlns:a16="http://schemas.microsoft.com/office/drawing/2014/main" id="{9A3EBE72-47B7-496D-BF06-C3A2682E183C}"/>
                    </a:ext>
                  </a:extLst>
                </p:cNvPr>
                <p:cNvPicPr/>
                <p:nvPr/>
              </p:nvPicPr>
              <p:blipFill>
                <a:blip r:embed="rId341"/>
                <a:stretch>
                  <a:fillRect/>
                </a:stretch>
              </p:blipFill>
              <p:spPr>
                <a:xfrm>
                  <a:off x="10662773" y="3115507"/>
                  <a:ext cx="694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24" name="Freihand 223">
                  <a:extLst>
                    <a:ext uri="{FF2B5EF4-FFF2-40B4-BE49-F238E27FC236}">
                      <a16:creationId xmlns:a16="http://schemas.microsoft.com/office/drawing/2014/main" id="{29C450F2-037C-4FB1-9C24-3CE154A30E98}"/>
                    </a:ext>
                  </a:extLst>
                </p14:cNvPr>
                <p14:cNvContentPartPr/>
                <p14:nvPr/>
              </p14:nvContentPartPr>
              <p14:xfrm>
                <a:off x="10720013" y="3165187"/>
                <a:ext cx="25200" cy="90720"/>
              </p14:xfrm>
            </p:contentPart>
          </mc:Choice>
          <mc:Fallback xmlns="">
            <p:pic>
              <p:nvPicPr>
                <p:cNvPr id="224" name="Freihand 223">
                  <a:extLst>
                    <a:ext uri="{FF2B5EF4-FFF2-40B4-BE49-F238E27FC236}">
                      <a16:creationId xmlns:a16="http://schemas.microsoft.com/office/drawing/2014/main" id="{29C450F2-037C-4FB1-9C24-3CE154A30E98}"/>
                    </a:ext>
                  </a:extLst>
                </p:cNvPr>
                <p:cNvPicPr/>
                <p:nvPr/>
              </p:nvPicPr>
              <p:blipFill>
                <a:blip r:embed="rId343"/>
                <a:stretch>
                  <a:fillRect/>
                </a:stretch>
              </p:blipFill>
              <p:spPr>
                <a:xfrm>
                  <a:off x="10715693" y="3160867"/>
                  <a:ext cx="338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25" name="Freihand 224">
                  <a:extLst>
                    <a:ext uri="{FF2B5EF4-FFF2-40B4-BE49-F238E27FC236}">
                      <a16:creationId xmlns:a16="http://schemas.microsoft.com/office/drawing/2014/main" id="{74243A2E-B2DD-433E-AC79-7E9DDA3823D8}"/>
                    </a:ext>
                  </a:extLst>
                </p14:cNvPr>
                <p14:cNvContentPartPr/>
                <p14:nvPr/>
              </p14:nvContentPartPr>
              <p14:xfrm>
                <a:off x="10741973" y="3107227"/>
                <a:ext cx="54000" cy="126360"/>
              </p14:xfrm>
            </p:contentPart>
          </mc:Choice>
          <mc:Fallback xmlns="">
            <p:pic>
              <p:nvPicPr>
                <p:cNvPr id="225" name="Freihand 224">
                  <a:extLst>
                    <a:ext uri="{FF2B5EF4-FFF2-40B4-BE49-F238E27FC236}">
                      <a16:creationId xmlns:a16="http://schemas.microsoft.com/office/drawing/2014/main" id="{74243A2E-B2DD-433E-AC79-7E9DDA3823D8}"/>
                    </a:ext>
                  </a:extLst>
                </p:cNvPr>
                <p:cNvPicPr/>
                <p:nvPr/>
              </p:nvPicPr>
              <p:blipFill>
                <a:blip r:embed="rId345"/>
                <a:stretch>
                  <a:fillRect/>
                </a:stretch>
              </p:blipFill>
              <p:spPr>
                <a:xfrm>
                  <a:off x="10737653" y="3102907"/>
                  <a:ext cx="626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26" name="Freihand 225">
                  <a:extLst>
                    <a:ext uri="{FF2B5EF4-FFF2-40B4-BE49-F238E27FC236}">
                      <a16:creationId xmlns:a16="http://schemas.microsoft.com/office/drawing/2014/main" id="{2B423352-1F85-47AF-9241-4A32CB41AA1A}"/>
                    </a:ext>
                  </a:extLst>
                </p14:cNvPr>
                <p14:cNvContentPartPr/>
                <p14:nvPr/>
              </p14:nvContentPartPr>
              <p14:xfrm>
                <a:off x="10806773" y="3065827"/>
                <a:ext cx="42480" cy="72360"/>
              </p14:xfrm>
            </p:contentPart>
          </mc:Choice>
          <mc:Fallback xmlns="">
            <p:pic>
              <p:nvPicPr>
                <p:cNvPr id="226" name="Freihand 225">
                  <a:extLst>
                    <a:ext uri="{FF2B5EF4-FFF2-40B4-BE49-F238E27FC236}">
                      <a16:creationId xmlns:a16="http://schemas.microsoft.com/office/drawing/2014/main" id="{2B423352-1F85-47AF-9241-4A32CB41AA1A}"/>
                    </a:ext>
                  </a:extLst>
                </p:cNvPr>
                <p:cNvPicPr/>
                <p:nvPr/>
              </p:nvPicPr>
              <p:blipFill>
                <a:blip r:embed="rId347"/>
                <a:stretch>
                  <a:fillRect/>
                </a:stretch>
              </p:blipFill>
              <p:spPr>
                <a:xfrm>
                  <a:off x="10802453" y="3061507"/>
                  <a:ext cx="511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28" name="Freihand 227">
                  <a:extLst>
                    <a:ext uri="{FF2B5EF4-FFF2-40B4-BE49-F238E27FC236}">
                      <a16:creationId xmlns:a16="http://schemas.microsoft.com/office/drawing/2014/main" id="{CA307337-BB91-4C71-876F-AC79015B6094}"/>
                    </a:ext>
                  </a:extLst>
                </p14:cNvPr>
                <p14:cNvContentPartPr/>
                <p14:nvPr/>
              </p14:nvContentPartPr>
              <p14:xfrm>
                <a:off x="10506893" y="2687827"/>
                <a:ext cx="18360" cy="816840"/>
              </p14:xfrm>
            </p:contentPart>
          </mc:Choice>
          <mc:Fallback xmlns="">
            <p:pic>
              <p:nvPicPr>
                <p:cNvPr id="228" name="Freihand 227">
                  <a:extLst>
                    <a:ext uri="{FF2B5EF4-FFF2-40B4-BE49-F238E27FC236}">
                      <a16:creationId xmlns:a16="http://schemas.microsoft.com/office/drawing/2014/main" id="{CA307337-BB91-4C71-876F-AC79015B6094}"/>
                    </a:ext>
                  </a:extLst>
                </p:cNvPr>
                <p:cNvPicPr/>
                <p:nvPr/>
              </p:nvPicPr>
              <p:blipFill>
                <a:blip r:embed="rId349"/>
                <a:stretch>
                  <a:fillRect/>
                </a:stretch>
              </p:blipFill>
              <p:spPr>
                <a:xfrm>
                  <a:off x="10502573" y="2683507"/>
                  <a:ext cx="27000" cy="8254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30" name="Freihand 229">
                  <a:extLst>
                    <a:ext uri="{FF2B5EF4-FFF2-40B4-BE49-F238E27FC236}">
                      <a16:creationId xmlns:a16="http://schemas.microsoft.com/office/drawing/2014/main" id="{47552756-ECB0-40F7-8EA6-081A0C937672}"/>
                    </a:ext>
                  </a:extLst>
                </p14:cNvPr>
                <p14:cNvContentPartPr/>
                <p14:nvPr/>
              </p14:nvContentPartPr>
              <p14:xfrm>
                <a:off x="10361813" y="3239347"/>
                <a:ext cx="1388880" cy="60120"/>
              </p14:xfrm>
            </p:contentPart>
          </mc:Choice>
          <mc:Fallback xmlns="">
            <p:pic>
              <p:nvPicPr>
                <p:cNvPr id="230" name="Freihand 229">
                  <a:extLst>
                    <a:ext uri="{FF2B5EF4-FFF2-40B4-BE49-F238E27FC236}">
                      <a16:creationId xmlns:a16="http://schemas.microsoft.com/office/drawing/2014/main" id="{47552756-ECB0-40F7-8EA6-081A0C937672}"/>
                    </a:ext>
                  </a:extLst>
                </p:cNvPr>
                <p:cNvPicPr/>
                <p:nvPr/>
              </p:nvPicPr>
              <p:blipFill>
                <a:blip r:embed="rId351"/>
                <a:stretch>
                  <a:fillRect/>
                </a:stretch>
              </p:blipFill>
              <p:spPr>
                <a:xfrm>
                  <a:off x="10357493" y="3235027"/>
                  <a:ext cx="13975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31" name="Freihand 230">
                  <a:extLst>
                    <a:ext uri="{FF2B5EF4-FFF2-40B4-BE49-F238E27FC236}">
                      <a16:creationId xmlns:a16="http://schemas.microsoft.com/office/drawing/2014/main" id="{91484878-DC60-4DBF-9EE7-F9D79156486E}"/>
                    </a:ext>
                  </a:extLst>
                </p14:cNvPr>
                <p14:cNvContentPartPr/>
                <p14:nvPr/>
              </p14:nvContentPartPr>
              <p14:xfrm>
                <a:off x="11606693" y="3192907"/>
                <a:ext cx="32040" cy="22320"/>
              </p14:xfrm>
            </p:contentPart>
          </mc:Choice>
          <mc:Fallback xmlns="">
            <p:pic>
              <p:nvPicPr>
                <p:cNvPr id="231" name="Freihand 230">
                  <a:extLst>
                    <a:ext uri="{FF2B5EF4-FFF2-40B4-BE49-F238E27FC236}">
                      <a16:creationId xmlns:a16="http://schemas.microsoft.com/office/drawing/2014/main" id="{91484878-DC60-4DBF-9EE7-F9D79156486E}"/>
                    </a:ext>
                  </a:extLst>
                </p:cNvPr>
                <p:cNvPicPr/>
                <p:nvPr/>
              </p:nvPicPr>
              <p:blipFill>
                <a:blip r:embed="rId353"/>
                <a:stretch>
                  <a:fillRect/>
                </a:stretch>
              </p:blipFill>
              <p:spPr>
                <a:xfrm>
                  <a:off x="11602373" y="3188587"/>
                  <a:ext cx="4068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32" name="Freihand 231">
                  <a:extLst>
                    <a:ext uri="{FF2B5EF4-FFF2-40B4-BE49-F238E27FC236}">
                      <a16:creationId xmlns:a16="http://schemas.microsoft.com/office/drawing/2014/main" id="{ED252DE1-FCF9-4B72-A3B9-6286399ABDDE}"/>
                    </a:ext>
                  </a:extLst>
                </p14:cNvPr>
                <p14:cNvContentPartPr/>
                <p14:nvPr/>
              </p14:nvContentPartPr>
              <p14:xfrm>
                <a:off x="11612453" y="3151867"/>
                <a:ext cx="175680" cy="175680"/>
              </p14:xfrm>
            </p:contentPart>
          </mc:Choice>
          <mc:Fallback xmlns="">
            <p:pic>
              <p:nvPicPr>
                <p:cNvPr id="232" name="Freihand 231">
                  <a:extLst>
                    <a:ext uri="{FF2B5EF4-FFF2-40B4-BE49-F238E27FC236}">
                      <a16:creationId xmlns:a16="http://schemas.microsoft.com/office/drawing/2014/main" id="{ED252DE1-FCF9-4B72-A3B9-6286399ABDDE}"/>
                    </a:ext>
                  </a:extLst>
                </p:cNvPr>
                <p:cNvPicPr/>
                <p:nvPr/>
              </p:nvPicPr>
              <p:blipFill>
                <a:blip r:embed="rId355"/>
                <a:stretch>
                  <a:fillRect/>
                </a:stretch>
              </p:blipFill>
              <p:spPr>
                <a:xfrm>
                  <a:off x="11608133" y="3147547"/>
                  <a:ext cx="18432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34" name="Freihand 233">
                  <a:extLst>
                    <a:ext uri="{FF2B5EF4-FFF2-40B4-BE49-F238E27FC236}">
                      <a16:creationId xmlns:a16="http://schemas.microsoft.com/office/drawing/2014/main" id="{6843D9F2-A5DA-4AC7-9EDF-C8338DE935C3}"/>
                    </a:ext>
                  </a:extLst>
                </p14:cNvPr>
                <p14:cNvContentPartPr/>
                <p14:nvPr/>
              </p14:nvContentPartPr>
              <p14:xfrm>
                <a:off x="10517333" y="2694667"/>
                <a:ext cx="22680" cy="705600"/>
              </p14:xfrm>
            </p:contentPart>
          </mc:Choice>
          <mc:Fallback xmlns="">
            <p:pic>
              <p:nvPicPr>
                <p:cNvPr id="234" name="Freihand 233">
                  <a:extLst>
                    <a:ext uri="{FF2B5EF4-FFF2-40B4-BE49-F238E27FC236}">
                      <a16:creationId xmlns:a16="http://schemas.microsoft.com/office/drawing/2014/main" id="{6843D9F2-A5DA-4AC7-9EDF-C8338DE935C3}"/>
                    </a:ext>
                  </a:extLst>
                </p:cNvPr>
                <p:cNvPicPr/>
                <p:nvPr/>
              </p:nvPicPr>
              <p:blipFill>
                <a:blip r:embed="rId357"/>
                <a:stretch>
                  <a:fillRect/>
                </a:stretch>
              </p:blipFill>
              <p:spPr>
                <a:xfrm>
                  <a:off x="10513013" y="2690347"/>
                  <a:ext cx="31320" cy="7142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36" name="Freihand 235">
                  <a:extLst>
                    <a:ext uri="{FF2B5EF4-FFF2-40B4-BE49-F238E27FC236}">
                      <a16:creationId xmlns:a16="http://schemas.microsoft.com/office/drawing/2014/main" id="{BAF3A2EE-1676-4A7E-A988-A3AD5D3FA621}"/>
                    </a:ext>
                  </a:extLst>
                </p14:cNvPr>
                <p14:cNvContentPartPr/>
                <p14:nvPr/>
              </p14:nvContentPartPr>
              <p14:xfrm>
                <a:off x="9348053" y="3385147"/>
                <a:ext cx="164160" cy="17640"/>
              </p14:xfrm>
            </p:contentPart>
          </mc:Choice>
          <mc:Fallback xmlns="">
            <p:pic>
              <p:nvPicPr>
                <p:cNvPr id="236" name="Freihand 235">
                  <a:extLst>
                    <a:ext uri="{FF2B5EF4-FFF2-40B4-BE49-F238E27FC236}">
                      <a16:creationId xmlns:a16="http://schemas.microsoft.com/office/drawing/2014/main" id="{BAF3A2EE-1676-4A7E-A988-A3AD5D3FA621}"/>
                    </a:ext>
                  </a:extLst>
                </p:cNvPr>
                <p:cNvPicPr/>
                <p:nvPr/>
              </p:nvPicPr>
              <p:blipFill>
                <a:blip r:embed="rId359"/>
                <a:stretch>
                  <a:fillRect/>
                </a:stretch>
              </p:blipFill>
              <p:spPr>
                <a:xfrm>
                  <a:off x="9343733" y="3380827"/>
                  <a:ext cx="1728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37" name="Freihand 236">
                  <a:extLst>
                    <a:ext uri="{FF2B5EF4-FFF2-40B4-BE49-F238E27FC236}">
                      <a16:creationId xmlns:a16="http://schemas.microsoft.com/office/drawing/2014/main" id="{126926E7-A014-413E-87D9-A821F1D31766}"/>
                    </a:ext>
                  </a:extLst>
                </p14:cNvPr>
                <p14:cNvContentPartPr/>
                <p14:nvPr/>
              </p14:nvContentPartPr>
              <p14:xfrm>
                <a:off x="9380093" y="3437707"/>
                <a:ext cx="151200" cy="15120"/>
              </p14:xfrm>
            </p:contentPart>
          </mc:Choice>
          <mc:Fallback xmlns="">
            <p:pic>
              <p:nvPicPr>
                <p:cNvPr id="237" name="Freihand 236">
                  <a:extLst>
                    <a:ext uri="{FF2B5EF4-FFF2-40B4-BE49-F238E27FC236}">
                      <a16:creationId xmlns:a16="http://schemas.microsoft.com/office/drawing/2014/main" id="{126926E7-A014-413E-87D9-A821F1D31766}"/>
                    </a:ext>
                  </a:extLst>
                </p:cNvPr>
                <p:cNvPicPr/>
                <p:nvPr/>
              </p:nvPicPr>
              <p:blipFill>
                <a:blip r:embed="rId361"/>
                <a:stretch>
                  <a:fillRect/>
                </a:stretch>
              </p:blipFill>
              <p:spPr>
                <a:xfrm>
                  <a:off x="9375773" y="3433387"/>
                  <a:ext cx="15984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39" name="Freihand 238">
                  <a:extLst>
                    <a:ext uri="{FF2B5EF4-FFF2-40B4-BE49-F238E27FC236}">
                      <a16:creationId xmlns:a16="http://schemas.microsoft.com/office/drawing/2014/main" id="{DEFEA583-F4F2-4483-AC17-893ADB46E2C3}"/>
                    </a:ext>
                  </a:extLst>
                </p14:cNvPr>
                <p14:cNvContentPartPr/>
                <p14:nvPr/>
              </p14:nvContentPartPr>
              <p14:xfrm>
                <a:off x="9578453" y="3327907"/>
                <a:ext cx="137880" cy="193680"/>
              </p14:xfrm>
            </p:contentPart>
          </mc:Choice>
          <mc:Fallback xmlns="">
            <p:pic>
              <p:nvPicPr>
                <p:cNvPr id="239" name="Freihand 238">
                  <a:extLst>
                    <a:ext uri="{FF2B5EF4-FFF2-40B4-BE49-F238E27FC236}">
                      <a16:creationId xmlns:a16="http://schemas.microsoft.com/office/drawing/2014/main" id="{DEFEA583-F4F2-4483-AC17-893ADB46E2C3}"/>
                    </a:ext>
                  </a:extLst>
                </p:cNvPr>
                <p:cNvPicPr/>
                <p:nvPr/>
              </p:nvPicPr>
              <p:blipFill>
                <a:blip r:embed="rId363"/>
                <a:stretch>
                  <a:fillRect/>
                </a:stretch>
              </p:blipFill>
              <p:spPr>
                <a:xfrm>
                  <a:off x="9574133" y="3323587"/>
                  <a:ext cx="1465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40" name="Freihand 239">
                  <a:extLst>
                    <a:ext uri="{FF2B5EF4-FFF2-40B4-BE49-F238E27FC236}">
                      <a16:creationId xmlns:a16="http://schemas.microsoft.com/office/drawing/2014/main" id="{F3B1BFA0-CFEF-4965-9467-B4836D27630C}"/>
                    </a:ext>
                  </a:extLst>
                </p14:cNvPr>
                <p14:cNvContentPartPr/>
                <p14:nvPr/>
              </p14:nvContentPartPr>
              <p14:xfrm>
                <a:off x="9771773" y="3318547"/>
                <a:ext cx="9000" cy="147240"/>
              </p14:xfrm>
            </p:contentPart>
          </mc:Choice>
          <mc:Fallback xmlns="">
            <p:pic>
              <p:nvPicPr>
                <p:cNvPr id="240" name="Freihand 239">
                  <a:extLst>
                    <a:ext uri="{FF2B5EF4-FFF2-40B4-BE49-F238E27FC236}">
                      <a16:creationId xmlns:a16="http://schemas.microsoft.com/office/drawing/2014/main" id="{F3B1BFA0-CFEF-4965-9467-B4836D27630C}"/>
                    </a:ext>
                  </a:extLst>
                </p:cNvPr>
                <p:cNvPicPr/>
                <p:nvPr/>
              </p:nvPicPr>
              <p:blipFill>
                <a:blip r:embed="rId365"/>
                <a:stretch>
                  <a:fillRect/>
                </a:stretch>
              </p:blipFill>
              <p:spPr>
                <a:xfrm>
                  <a:off x="9767453" y="3314227"/>
                  <a:ext cx="176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41" name="Freihand 240">
                  <a:extLst>
                    <a:ext uri="{FF2B5EF4-FFF2-40B4-BE49-F238E27FC236}">
                      <a16:creationId xmlns:a16="http://schemas.microsoft.com/office/drawing/2014/main" id="{B5F03F4F-FB5C-4FEE-9C2B-8B7035313122}"/>
                    </a:ext>
                  </a:extLst>
                </p14:cNvPr>
                <p14:cNvContentPartPr/>
                <p14:nvPr/>
              </p14:nvContentPartPr>
              <p14:xfrm>
                <a:off x="9714893" y="3369667"/>
                <a:ext cx="119520" cy="8640"/>
              </p14:xfrm>
            </p:contentPart>
          </mc:Choice>
          <mc:Fallback xmlns="">
            <p:pic>
              <p:nvPicPr>
                <p:cNvPr id="241" name="Freihand 240">
                  <a:extLst>
                    <a:ext uri="{FF2B5EF4-FFF2-40B4-BE49-F238E27FC236}">
                      <a16:creationId xmlns:a16="http://schemas.microsoft.com/office/drawing/2014/main" id="{B5F03F4F-FB5C-4FEE-9C2B-8B7035313122}"/>
                    </a:ext>
                  </a:extLst>
                </p:cNvPr>
                <p:cNvPicPr/>
                <p:nvPr/>
              </p:nvPicPr>
              <p:blipFill>
                <a:blip r:embed="rId367"/>
                <a:stretch>
                  <a:fillRect/>
                </a:stretch>
              </p:blipFill>
              <p:spPr>
                <a:xfrm>
                  <a:off x="9710573" y="3365347"/>
                  <a:ext cx="1281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42" name="Freihand 241">
                  <a:extLst>
                    <a:ext uri="{FF2B5EF4-FFF2-40B4-BE49-F238E27FC236}">
                      <a16:creationId xmlns:a16="http://schemas.microsoft.com/office/drawing/2014/main" id="{CF7267B5-D4AB-41F4-B17A-B6D373A405C5}"/>
                    </a:ext>
                  </a:extLst>
                </p14:cNvPr>
                <p14:cNvContentPartPr/>
                <p14:nvPr/>
              </p14:nvContentPartPr>
              <p14:xfrm>
                <a:off x="9890933" y="3268507"/>
                <a:ext cx="114120" cy="207360"/>
              </p14:xfrm>
            </p:contentPart>
          </mc:Choice>
          <mc:Fallback xmlns="">
            <p:pic>
              <p:nvPicPr>
                <p:cNvPr id="242" name="Freihand 241">
                  <a:extLst>
                    <a:ext uri="{FF2B5EF4-FFF2-40B4-BE49-F238E27FC236}">
                      <a16:creationId xmlns:a16="http://schemas.microsoft.com/office/drawing/2014/main" id="{CF7267B5-D4AB-41F4-B17A-B6D373A405C5}"/>
                    </a:ext>
                  </a:extLst>
                </p:cNvPr>
                <p:cNvPicPr/>
                <p:nvPr/>
              </p:nvPicPr>
              <p:blipFill>
                <a:blip r:embed="rId369"/>
                <a:stretch>
                  <a:fillRect/>
                </a:stretch>
              </p:blipFill>
              <p:spPr>
                <a:xfrm>
                  <a:off x="9886613" y="3264187"/>
                  <a:ext cx="12276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43" name="Freihand 242">
                  <a:extLst>
                    <a:ext uri="{FF2B5EF4-FFF2-40B4-BE49-F238E27FC236}">
                      <a16:creationId xmlns:a16="http://schemas.microsoft.com/office/drawing/2014/main" id="{2B193D08-B4C3-4810-BF2E-BB87A2683AC0}"/>
                    </a:ext>
                  </a:extLst>
                </p14:cNvPr>
                <p14:cNvContentPartPr/>
                <p14:nvPr/>
              </p14:nvContentPartPr>
              <p14:xfrm>
                <a:off x="10018733" y="3383347"/>
                <a:ext cx="15840" cy="11880"/>
              </p14:xfrm>
            </p:contentPart>
          </mc:Choice>
          <mc:Fallback xmlns="">
            <p:pic>
              <p:nvPicPr>
                <p:cNvPr id="243" name="Freihand 242">
                  <a:extLst>
                    <a:ext uri="{FF2B5EF4-FFF2-40B4-BE49-F238E27FC236}">
                      <a16:creationId xmlns:a16="http://schemas.microsoft.com/office/drawing/2014/main" id="{2B193D08-B4C3-4810-BF2E-BB87A2683AC0}"/>
                    </a:ext>
                  </a:extLst>
                </p:cNvPr>
                <p:cNvPicPr/>
                <p:nvPr/>
              </p:nvPicPr>
              <p:blipFill>
                <a:blip r:embed="rId371"/>
                <a:stretch>
                  <a:fillRect/>
                </a:stretch>
              </p:blipFill>
              <p:spPr>
                <a:xfrm>
                  <a:off x="10014413" y="3379027"/>
                  <a:ext cx="244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44" name="Freihand 243">
                  <a:extLst>
                    <a:ext uri="{FF2B5EF4-FFF2-40B4-BE49-F238E27FC236}">
                      <a16:creationId xmlns:a16="http://schemas.microsoft.com/office/drawing/2014/main" id="{3276ADC1-60AB-44E6-81DE-ADF28D984CCC}"/>
                    </a:ext>
                  </a:extLst>
                </p14:cNvPr>
                <p14:cNvContentPartPr/>
                <p14:nvPr/>
              </p14:nvContentPartPr>
              <p14:xfrm>
                <a:off x="10114493" y="3300187"/>
                <a:ext cx="145080" cy="155520"/>
              </p14:xfrm>
            </p:contentPart>
          </mc:Choice>
          <mc:Fallback xmlns="">
            <p:pic>
              <p:nvPicPr>
                <p:cNvPr id="244" name="Freihand 243">
                  <a:extLst>
                    <a:ext uri="{FF2B5EF4-FFF2-40B4-BE49-F238E27FC236}">
                      <a16:creationId xmlns:a16="http://schemas.microsoft.com/office/drawing/2014/main" id="{3276ADC1-60AB-44E6-81DE-ADF28D984CCC}"/>
                    </a:ext>
                  </a:extLst>
                </p:cNvPr>
                <p:cNvPicPr/>
                <p:nvPr/>
              </p:nvPicPr>
              <p:blipFill>
                <a:blip r:embed="rId373"/>
                <a:stretch>
                  <a:fillRect/>
                </a:stretch>
              </p:blipFill>
              <p:spPr>
                <a:xfrm>
                  <a:off x="10110173" y="3295867"/>
                  <a:ext cx="1537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46" name="Freihand 245">
                  <a:extLst>
                    <a:ext uri="{FF2B5EF4-FFF2-40B4-BE49-F238E27FC236}">
                      <a16:creationId xmlns:a16="http://schemas.microsoft.com/office/drawing/2014/main" id="{9EAC3FD0-4F4C-4CEE-BBC3-E55F5725ECCE}"/>
                    </a:ext>
                  </a:extLst>
                </p14:cNvPr>
                <p14:cNvContentPartPr/>
                <p14:nvPr/>
              </p14:nvContentPartPr>
              <p14:xfrm>
                <a:off x="9526613" y="3731827"/>
                <a:ext cx="133200" cy="102240"/>
              </p14:xfrm>
            </p:contentPart>
          </mc:Choice>
          <mc:Fallback xmlns="">
            <p:pic>
              <p:nvPicPr>
                <p:cNvPr id="246" name="Freihand 245">
                  <a:extLst>
                    <a:ext uri="{FF2B5EF4-FFF2-40B4-BE49-F238E27FC236}">
                      <a16:creationId xmlns:a16="http://schemas.microsoft.com/office/drawing/2014/main" id="{9EAC3FD0-4F4C-4CEE-BBC3-E55F5725ECCE}"/>
                    </a:ext>
                  </a:extLst>
                </p:cNvPr>
                <p:cNvPicPr/>
                <p:nvPr/>
              </p:nvPicPr>
              <p:blipFill>
                <a:blip r:embed="rId375"/>
                <a:stretch>
                  <a:fillRect/>
                </a:stretch>
              </p:blipFill>
              <p:spPr>
                <a:xfrm>
                  <a:off x="9522293" y="3727507"/>
                  <a:ext cx="1418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47" name="Freihand 246">
                  <a:extLst>
                    <a:ext uri="{FF2B5EF4-FFF2-40B4-BE49-F238E27FC236}">
                      <a16:creationId xmlns:a16="http://schemas.microsoft.com/office/drawing/2014/main" id="{14275B4A-2834-4B3C-9761-8539E521A4C6}"/>
                    </a:ext>
                  </a:extLst>
                </p14:cNvPr>
                <p14:cNvContentPartPr/>
                <p14:nvPr/>
              </p14:nvContentPartPr>
              <p14:xfrm>
                <a:off x="9834053" y="3783307"/>
                <a:ext cx="360" cy="360"/>
              </p14:xfrm>
            </p:contentPart>
          </mc:Choice>
          <mc:Fallback xmlns="">
            <p:pic>
              <p:nvPicPr>
                <p:cNvPr id="247" name="Freihand 246">
                  <a:extLst>
                    <a:ext uri="{FF2B5EF4-FFF2-40B4-BE49-F238E27FC236}">
                      <a16:creationId xmlns:a16="http://schemas.microsoft.com/office/drawing/2014/main" id="{14275B4A-2834-4B3C-9761-8539E521A4C6}"/>
                    </a:ext>
                  </a:extLst>
                </p:cNvPr>
                <p:cNvPicPr/>
                <p:nvPr/>
              </p:nvPicPr>
              <p:blipFill>
                <a:blip r:embed="rId294"/>
                <a:stretch>
                  <a:fillRect/>
                </a:stretch>
              </p:blipFill>
              <p:spPr>
                <a:xfrm>
                  <a:off x="9829733" y="3778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48" name="Freihand 247">
                  <a:extLst>
                    <a:ext uri="{FF2B5EF4-FFF2-40B4-BE49-F238E27FC236}">
                      <a16:creationId xmlns:a16="http://schemas.microsoft.com/office/drawing/2014/main" id="{B69FC5EB-1A31-404E-8046-28471C73B35F}"/>
                    </a:ext>
                  </a:extLst>
                </p14:cNvPr>
                <p14:cNvContentPartPr/>
                <p14:nvPr/>
              </p14:nvContentPartPr>
              <p14:xfrm>
                <a:off x="9843773" y="3629227"/>
                <a:ext cx="75600" cy="171720"/>
              </p14:xfrm>
            </p:contentPart>
          </mc:Choice>
          <mc:Fallback xmlns="">
            <p:pic>
              <p:nvPicPr>
                <p:cNvPr id="248" name="Freihand 247">
                  <a:extLst>
                    <a:ext uri="{FF2B5EF4-FFF2-40B4-BE49-F238E27FC236}">
                      <a16:creationId xmlns:a16="http://schemas.microsoft.com/office/drawing/2014/main" id="{B69FC5EB-1A31-404E-8046-28471C73B35F}"/>
                    </a:ext>
                  </a:extLst>
                </p:cNvPr>
                <p:cNvPicPr/>
                <p:nvPr/>
              </p:nvPicPr>
              <p:blipFill>
                <a:blip r:embed="rId378"/>
                <a:stretch>
                  <a:fillRect/>
                </a:stretch>
              </p:blipFill>
              <p:spPr>
                <a:xfrm>
                  <a:off x="9839453" y="3624907"/>
                  <a:ext cx="8424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49" name="Freihand 248">
                  <a:extLst>
                    <a:ext uri="{FF2B5EF4-FFF2-40B4-BE49-F238E27FC236}">
                      <a16:creationId xmlns:a16="http://schemas.microsoft.com/office/drawing/2014/main" id="{CD0747B9-7431-4699-8ACE-E85070849F4F}"/>
                    </a:ext>
                  </a:extLst>
                </p14:cNvPr>
                <p14:cNvContentPartPr/>
                <p14:nvPr/>
              </p14:nvContentPartPr>
              <p14:xfrm>
                <a:off x="9987053" y="3744427"/>
                <a:ext cx="28440" cy="1800"/>
              </p14:xfrm>
            </p:contentPart>
          </mc:Choice>
          <mc:Fallback xmlns="">
            <p:pic>
              <p:nvPicPr>
                <p:cNvPr id="249" name="Freihand 248">
                  <a:extLst>
                    <a:ext uri="{FF2B5EF4-FFF2-40B4-BE49-F238E27FC236}">
                      <a16:creationId xmlns:a16="http://schemas.microsoft.com/office/drawing/2014/main" id="{CD0747B9-7431-4699-8ACE-E85070849F4F}"/>
                    </a:ext>
                  </a:extLst>
                </p:cNvPr>
                <p:cNvPicPr/>
                <p:nvPr/>
              </p:nvPicPr>
              <p:blipFill>
                <a:blip r:embed="rId380"/>
                <a:stretch>
                  <a:fillRect/>
                </a:stretch>
              </p:blipFill>
              <p:spPr>
                <a:xfrm>
                  <a:off x="9982733" y="3740107"/>
                  <a:ext cx="370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50" name="Freihand 249">
                  <a:extLst>
                    <a:ext uri="{FF2B5EF4-FFF2-40B4-BE49-F238E27FC236}">
                      <a16:creationId xmlns:a16="http://schemas.microsoft.com/office/drawing/2014/main" id="{578638F0-2EA7-4308-B5C4-934EA8B27541}"/>
                    </a:ext>
                  </a:extLst>
                </p14:cNvPr>
                <p14:cNvContentPartPr/>
                <p14:nvPr/>
              </p14:nvContentPartPr>
              <p14:xfrm>
                <a:off x="10088213" y="3682507"/>
                <a:ext cx="101160" cy="123480"/>
              </p14:xfrm>
            </p:contentPart>
          </mc:Choice>
          <mc:Fallback xmlns="">
            <p:pic>
              <p:nvPicPr>
                <p:cNvPr id="250" name="Freihand 249">
                  <a:extLst>
                    <a:ext uri="{FF2B5EF4-FFF2-40B4-BE49-F238E27FC236}">
                      <a16:creationId xmlns:a16="http://schemas.microsoft.com/office/drawing/2014/main" id="{578638F0-2EA7-4308-B5C4-934EA8B27541}"/>
                    </a:ext>
                  </a:extLst>
                </p:cNvPr>
                <p:cNvPicPr/>
                <p:nvPr/>
              </p:nvPicPr>
              <p:blipFill>
                <a:blip r:embed="rId382"/>
                <a:stretch>
                  <a:fillRect/>
                </a:stretch>
              </p:blipFill>
              <p:spPr>
                <a:xfrm>
                  <a:off x="10083893" y="3678187"/>
                  <a:ext cx="1098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51" name="Freihand 250">
                  <a:extLst>
                    <a:ext uri="{FF2B5EF4-FFF2-40B4-BE49-F238E27FC236}">
                      <a16:creationId xmlns:a16="http://schemas.microsoft.com/office/drawing/2014/main" id="{96925D09-DF84-4C56-BD40-E22BF49B01EB}"/>
                    </a:ext>
                  </a:extLst>
                </p14:cNvPr>
                <p14:cNvContentPartPr/>
                <p14:nvPr/>
              </p14:nvContentPartPr>
              <p14:xfrm>
                <a:off x="10099013" y="3700147"/>
                <a:ext cx="87120" cy="83520"/>
              </p14:xfrm>
            </p:contentPart>
          </mc:Choice>
          <mc:Fallback xmlns="">
            <p:pic>
              <p:nvPicPr>
                <p:cNvPr id="251" name="Freihand 250">
                  <a:extLst>
                    <a:ext uri="{FF2B5EF4-FFF2-40B4-BE49-F238E27FC236}">
                      <a16:creationId xmlns:a16="http://schemas.microsoft.com/office/drawing/2014/main" id="{96925D09-DF84-4C56-BD40-E22BF49B01EB}"/>
                    </a:ext>
                  </a:extLst>
                </p:cNvPr>
                <p:cNvPicPr/>
                <p:nvPr/>
              </p:nvPicPr>
              <p:blipFill>
                <a:blip r:embed="rId384"/>
                <a:stretch>
                  <a:fillRect/>
                </a:stretch>
              </p:blipFill>
              <p:spPr>
                <a:xfrm>
                  <a:off x="10094693" y="3695827"/>
                  <a:ext cx="957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52" name="Freihand 251">
                  <a:extLst>
                    <a:ext uri="{FF2B5EF4-FFF2-40B4-BE49-F238E27FC236}">
                      <a16:creationId xmlns:a16="http://schemas.microsoft.com/office/drawing/2014/main" id="{3E6C024B-4F73-4AD3-9F3C-C4859558B91C}"/>
                    </a:ext>
                  </a:extLst>
                </p14:cNvPr>
                <p14:cNvContentPartPr/>
                <p14:nvPr/>
              </p14:nvContentPartPr>
              <p14:xfrm>
                <a:off x="9694733" y="3718507"/>
                <a:ext cx="136800" cy="119880"/>
              </p14:xfrm>
            </p:contentPart>
          </mc:Choice>
          <mc:Fallback xmlns="">
            <p:pic>
              <p:nvPicPr>
                <p:cNvPr id="252" name="Freihand 251">
                  <a:extLst>
                    <a:ext uri="{FF2B5EF4-FFF2-40B4-BE49-F238E27FC236}">
                      <a16:creationId xmlns:a16="http://schemas.microsoft.com/office/drawing/2014/main" id="{3E6C024B-4F73-4AD3-9F3C-C4859558B91C}"/>
                    </a:ext>
                  </a:extLst>
                </p:cNvPr>
                <p:cNvPicPr/>
                <p:nvPr/>
              </p:nvPicPr>
              <p:blipFill>
                <a:blip r:embed="rId386"/>
                <a:stretch>
                  <a:fillRect/>
                </a:stretch>
              </p:blipFill>
              <p:spPr>
                <a:xfrm>
                  <a:off x="9690413" y="3714187"/>
                  <a:ext cx="1454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54" name="Freihand 253">
                  <a:extLst>
                    <a:ext uri="{FF2B5EF4-FFF2-40B4-BE49-F238E27FC236}">
                      <a16:creationId xmlns:a16="http://schemas.microsoft.com/office/drawing/2014/main" id="{8756CA8D-030C-4D15-A4DF-66C697627A9F}"/>
                    </a:ext>
                  </a:extLst>
                </p14:cNvPr>
                <p14:cNvContentPartPr/>
                <p14:nvPr/>
              </p14:nvContentPartPr>
              <p14:xfrm>
                <a:off x="10395293" y="3751987"/>
                <a:ext cx="128880" cy="29160"/>
              </p14:xfrm>
            </p:contentPart>
          </mc:Choice>
          <mc:Fallback xmlns="">
            <p:pic>
              <p:nvPicPr>
                <p:cNvPr id="254" name="Freihand 253">
                  <a:extLst>
                    <a:ext uri="{FF2B5EF4-FFF2-40B4-BE49-F238E27FC236}">
                      <a16:creationId xmlns:a16="http://schemas.microsoft.com/office/drawing/2014/main" id="{8756CA8D-030C-4D15-A4DF-66C697627A9F}"/>
                    </a:ext>
                  </a:extLst>
                </p:cNvPr>
                <p:cNvPicPr/>
                <p:nvPr/>
              </p:nvPicPr>
              <p:blipFill>
                <a:blip r:embed="rId388"/>
                <a:stretch>
                  <a:fillRect/>
                </a:stretch>
              </p:blipFill>
              <p:spPr>
                <a:xfrm>
                  <a:off x="10390973" y="3747667"/>
                  <a:ext cx="1375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55" name="Freihand 254">
                  <a:extLst>
                    <a:ext uri="{FF2B5EF4-FFF2-40B4-BE49-F238E27FC236}">
                      <a16:creationId xmlns:a16="http://schemas.microsoft.com/office/drawing/2014/main" id="{73B2D3E2-96E6-4763-B4C1-98C46C2EACCE}"/>
                    </a:ext>
                  </a:extLst>
                </p14:cNvPr>
                <p14:cNvContentPartPr/>
                <p14:nvPr/>
              </p14:nvContentPartPr>
              <p14:xfrm>
                <a:off x="10329413" y="3678547"/>
                <a:ext cx="165960" cy="147240"/>
              </p14:xfrm>
            </p:contentPart>
          </mc:Choice>
          <mc:Fallback xmlns="">
            <p:pic>
              <p:nvPicPr>
                <p:cNvPr id="255" name="Freihand 254">
                  <a:extLst>
                    <a:ext uri="{FF2B5EF4-FFF2-40B4-BE49-F238E27FC236}">
                      <a16:creationId xmlns:a16="http://schemas.microsoft.com/office/drawing/2014/main" id="{73B2D3E2-96E6-4763-B4C1-98C46C2EACCE}"/>
                    </a:ext>
                  </a:extLst>
                </p:cNvPr>
                <p:cNvPicPr/>
                <p:nvPr/>
              </p:nvPicPr>
              <p:blipFill>
                <a:blip r:embed="rId390"/>
                <a:stretch>
                  <a:fillRect/>
                </a:stretch>
              </p:blipFill>
              <p:spPr>
                <a:xfrm>
                  <a:off x="10325093" y="3674227"/>
                  <a:ext cx="1746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56" name="Freihand 255">
                  <a:extLst>
                    <a:ext uri="{FF2B5EF4-FFF2-40B4-BE49-F238E27FC236}">
                      <a16:creationId xmlns:a16="http://schemas.microsoft.com/office/drawing/2014/main" id="{F4C2A54A-B72D-4B9D-A764-B07D1A01510D}"/>
                    </a:ext>
                  </a:extLst>
                </p14:cNvPr>
                <p14:cNvContentPartPr/>
                <p14:nvPr/>
              </p14:nvContentPartPr>
              <p14:xfrm>
                <a:off x="10672133" y="3641107"/>
                <a:ext cx="127800" cy="205560"/>
              </p14:xfrm>
            </p:contentPart>
          </mc:Choice>
          <mc:Fallback xmlns="">
            <p:pic>
              <p:nvPicPr>
                <p:cNvPr id="256" name="Freihand 255">
                  <a:extLst>
                    <a:ext uri="{FF2B5EF4-FFF2-40B4-BE49-F238E27FC236}">
                      <a16:creationId xmlns:a16="http://schemas.microsoft.com/office/drawing/2014/main" id="{F4C2A54A-B72D-4B9D-A764-B07D1A01510D}"/>
                    </a:ext>
                  </a:extLst>
                </p:cNvPr>
                <p:cNvPicPr/>
                <p:nvPr/>
              </p:nvPicPr>
              <p:blipFill>
                <a:blip r:embed="rId392"/>
                <a:stretch>
                  <a:fillRect/>
                </a:stretch>
              </p:blipFill>
              <p:spPr>
                <a:xfrm>
                  <a:off x="10667813" y="3636787"/>
                  <a:ext cx="13644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57" name="Freihand 256">
                  <a:extLst>
                    <a:ext uri="{FF2B5EF4-FFF2-40B4-BE49-F238E27FC236}">
                      <a16:creationId xmlns:a16="http://schemas.microsoft.com/office/drawing/2014/main" id="{B9C39D37-4CF5-47C1-9F5C-1F731F3FE179}"/>
                    </a:ext>
                  </a:extLst>
                </p14:cNvPr>
                <p14:cNvContentPartPr/>
                <p14:nvPr/>
              </p14:nvContentPartPr>
              <p14:xfrm>
                <a:off x="10811453" y="3735427"/>
                <a:ext cx="164520" cy="84960"/>
              </p14:xfrm>
            </p:contentPart>
          </mc:Choice>
          <mc:Fallback xmlns="">
            <p:pic>
              <p:nvPicPr>
                <p:cNvPr id="257" name="Freihand 256">
                  <a:extLst>
                    <a:ext uri="{FF2B5EF4-FFF2-40B4-BE49-F238E27FC236}">
                      <a16:creationId xmlns:a16="http://schemas.microsoft.com/office/drawing/2014/main" id="{B9C39D37-4CF5-47C1-9F5C-1F731F3FE179}"/>
                    </a:ext>
                  </a:extLst>
                </p:cNvPr>
                <p:cNvPicPr/>
                <p:nvPr/>
              </p:nvPicPr>
              <p:blipFill>
                <a:blip r:embed="rId394"/>
                <a:stretch>
                  <a:fillRect/>
                </a:stretch>
              </p:blipFill>
              <p:spPr>
                <a:xfrm>
                  <a:off x="10807133" y="3731107"/>
                  <a:ext cx="1731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58" name="Freihand 257">
                  <a:extLst>
                    <a:ext uri="{FF2B5EF4-FFF2-40B4-BE49-F238E27FC236}">
                      <a16:creationId xmlns:a16="http://schemas.microsoft.com/office/drawing/2014/main" id="{A96F0B4A-4EC9-4F4B-AFCA-19B446ACDE74}"/>
                    </a:ext>
                  </a:extLst>
                </p14:cNvPr>
                <p14:cNvContentPartPr/>
                <p14:nvPr/>
              </p14:nvContentPartPr>
              <p14:xfrm>
                <a:off x="10984973" y="3744787"/>
                <a:ext cx="92160" cy="69120"/>
              </p14:xfrm>
            </p:contentPart>
          </mc:Choice>
          <mc:Fallback xmlns="">
            <p:pic>
              <p:nvPicPr>
                <p:cNvPr id="258" name="Freihand 257">
                  <a:extLst>
                    <a:ext uri="{FF2B5EF4-FFF2-40B4-BE49-F238E27FC236}">
                      <a16:creationId xmlns:a16="http://schemas.microsoft.com/office/drawing/2014/main" id="{A96F0B4A-4EC9-4F4B-AFCA-19B446ACDE74}"/>
                    </a:ext>
                  </a:extLst>
                </p:cNvPr>
                <p:cNvPicPr/>
                <p:nvPr/>
              </p:nvPicPr>
              <p:blipFill>
                <a:blip r:embed="rId396"/>
                <a:stretch>
                  <a:fillRect/>
                </a:stretch>
              </p:blipFill>
              <p:spPr>
                <a:xfrm>
                  <a:off x="10980653" y="3740467"/>
                  <a:ext cx="1008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59" name="Freihand 258">
                  <a:extLst>
                    <a:ext uri="{FF2B5EF4-FFF2-40B4-BE49-F238E27FC236}">
                      <a16:creationId xmlns:a16="http://schemas.microsoft.com/office/drawing/2014/main" id="{F20DD15B-61CC-47BA-AFF6-DAE0897F6E91}"/>
                    </a:ext>
                  </a:extLst>
                </p14:cNvPr>
                <p14:cNvContentPartPr/>
                <p14:nvPr/>
              </p14:nvContentPartPr>
              <p14:xfrm>
                <a:off x="11118173" y="3640027"/>
                <a:ext cx="278280" cy="158400"/>
              </p14:xfrm>
            </p:contentPart>
          </mc:Choice>
          <mc:Fallback xmlns="">
            <p:pic>
              <p:nvPicPr>
                <p:cNvPr id="259" name="Freihand 258">
                  <a:extLst>
                    <a:ext uri="{FF2B5EF4-FFF2-40B4-BE49-F238E27FC236}">
                      <a16:creationId xmlns:a16="http://schemas.microsoft.com/office/drawing/2014/main" id="{F20DD15B-61CC-47BA-AFF6-DAE0897F6E91}"/>
                    </a:ext>
                  </a:extLst>
                </p:cNvPr>
                <p:cNvPicPr/>
                <p:nvPr/>
              </p:nvPicPr>
              <p:blipFill>
                <a:blip r:embed="rId398"/>
                <a:stretch>
                  <a:fillRect/>
                </a:stretch>
              </p:blipFill>
              <p:spPr>
                <a:xfrm>
                  <a:off x="11113853" y="3635707"/>
                  <a:ext cx="2869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60" name="Freihand 259">
                  <a:extLst>
                    <a:ext uri="{FF2B5EF4-FFF2-40B4-BE49-F238E27FC236}">
                      <a16:creationId xmlns:a16="http://schemas.microsoft.com/office/drawing/2014/main" id="{AA869836-694A-4150-B540-2717D0DEE119}"/>
                    </a:ext>
                  </a:extLst>
                </p14:cNvPr>
                <p14:cNvContentPartPr/>
                <p14:nvPr/>
              </p14:nvContentPartPr>
              <p14:xfrm>
                <a:off x="11379533" y="3672427"/>
                <a:ext cx="315000" cy="317160"/>
              </p14:xfrm>
            </p:contentPart>
          </mc:Choice>
          <mc:Fallback xmlns="">
            <p:pic>
              <p:nvPicPr>
                <p:cNvPr id="260" name="Freihand 259">
                  <a:extLst>
                    <a:ext uri="{FF2B5EF4-FFF2-40B4-BE49-F238E27FC236}">
                      <a16:creationId xmlns:a16="http://schemas.microsoft.com/office/drawing/2014/main" id="{AA869836-694A-4150-B540-2717D0DEE119}"/>
                    </a:ext>
                  </a:extLst>
                </p:cNvPr>
                <p:cNvPicPr/>
                <p:nvPr/>
              </p:nvPicPr>
              <p:blipFill>
                <a:blip r:embed="rId400"/>
                <a:stretch>
                  <a:fillRect/>
                </a:stretch>
              </p:blipFill>
              <p:spPr>
                <a:xfrm>
                  <a:off x="11375213" y="3668107"/>
                  <a:ext cx="3236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61" name="Freihand 260">
                  <a:extLst>
                    <a:ext uri="{FF2B5EF4-FFF2-40B4-BE49-F238E27FC236}">
                      <a16:creationId xmlns:a16="http://schemas.microsoft.com/office/drawing/2014/main" id="{D74C4555-1309-4318-B834-4949927F4332}"/>
                    </a:ext>
                  </a:extLst>
                </p14:cNvPr>
                <p14:cNvContentPartPr/>
                <p14:nvPr/>
              </p14:nvContentPartPr>
              <p14:xfrm>
                <a:off x="11704613" y="3695827"/>
                <a:ext cx="21240" cy="8280"/>
              </p14:xfrm>
            </p:contentPart>
          </mc:Choice>
          <mc:Fallback xmlns="">
            <p:pic>
              <p:nvPicPr>
                <p:cNvPr id="261" name="Freihand 260">
                  <a:extLst>
                    <a:ext uri="{FF2B5EF4-FFF2-40B4-BE49-F238E27FC236}">
                      <a16:creationId xmlns:a16="http://schemas.microsoft.com/office/drawing/2014/main" id="{D74C4555-1309-4318-B834-4949927F4332}"/>
                    </a:ext>
                  </a:extLst>
                </p:cNvPr>
                <p:cNvPicPr/>
                <p:nvPr/>
              </p:nvPicPr>
              <p:blipFill>
                <a:blip r:embed="rId402"/>
                <a:stretch>
                  <a:fillRect/>
                </a:stretch>
              </p:blipFill>
              <p:spPr>
                <a:xfrm>
                  <a:off x="11700293" y="3691507"/>
                  <a:ext cx="29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62" name="Freihand 261">
                  <a:extLst>
                    <a:ext uri="{FF2B5EF4-FFF2-40B4-BE49-F238E27FC236}">
                      <a16:creationId xmlns:a16="http://schemas.microsoft.com/office/drawing/2014/main" id="{F221F9BF-B255-4D4E-95BD-7F4D53C0FCB2}"/>
                    </a:ext>
                  </a:extLst>
                </p14:cNvPr>
                <p14:cNvContentPartPr/>
                <p14:nvPr/>
              </p14:nvContentPartPr>
              <p14:xfrm>
                <a:off x="11715413" y="3660907"/>
                <a:ext cx="281880" cy="338760"/>
              </p14:xfrm>
            </p:contentPart>
          </mc:Choice>
          <mc:Fallback xmlns="">
            <p:pic>
              <p:nvPicPr>
                <p:cNvPr id="262" name="Freihand 261">
                  <a:extLst>
                    <a:ext uri="{FF2B5EF4-FFF2-40B4-BE49-F238E27FC236}">
                      <a16:creationId xmlns:a16="http://schemas.microsoft.com/office/drawing/2014/main" id="{F221F9BF-B255-4D4E-95BD-7F4D53C0FCB2}"/>
                    </a:ext>
                  </a:extLst>
                </p:cNvPr>
                <p:cNvPicPr/>
                <p:nvPr/>
              </p:nvPicPr>
              <p:blipFill>
                <a:blip r:embed="rId404"/>
                <a:stretch>
                  <a:fillRect/>
                </a:stretch>
              </p:blipFill>
              <p:spPr>
                <a:xfrm>
                  <a:off x="11711093" y="3656587"/>
                  <a:ext cx="290520" cy="34740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63" name="Freihand 262">
                  <a:extLst>
                    <a:ext uri="{FF2B5EF4-FFF2-40B4-BE49-F238E27FC236}">
                      <a16:creationId xmlns:a16="http://schemas.microsoft.com/office/drawing/2014/main" id="{EA1A557C-D7FB-42BE-995E-0BD2F4C6A4C4}"/>
                    </a:ext>
                  </a:extLst>
                </p14:cNvPr>
                <p14:cNvContentPartPr/>
                <p14:nvPr/>
              </p14:nvContentPartPr>
              <p14:xfrm>
                <a:off x="12048053" y="3587827"/>
                <a:ext cx="26280" cy="113040"/>
              </p14:xfrm>
            </p:contentPart>
          </mc:Choice>
          <mc:Fallback xmlns="">
            <p:pic>
              <p:nvPicPr>
                <p:cNvPr id="263" name="Freihand 262">
                  <a:extLst>
                    <a:ext uri="{FF2B5EF4-FFF2-40B4-BE49-F238E27FC236}">
                      <a16:creationId xmlns:a16="http://schemas.microsoft.com/office/drawing/2014/main" id="{EA1A557C-D7FB-42BE-995E-0BD2F4C6A4C4}"/>
                    </a:ext>
                  </a:extLst>
                </p:cNvPr>
                <p:cNvPicPr/>
                <p:nvPr/>
              </p:nvPicPr>
              <p:blipFill>
                <a:blip r:embed="rId406"/>
                <a:stretch>
                  <a:fillRect/>
                </a:stretch>
              </p:blipFill>
              <p:spPr>
                <a:xfrm>
                  <a:off x="12043733" y="3583507"/>
                  <a:ext cx="349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64" name="Freihand 263">
                  <a:extLst>
                    <a:ext uri="{FF2B5EF4-FFF2-40B4-BE49-F238E27FC236}">
                      <a16:creationId xmlns:a16="http://schemas.microsoft.com/office/drawing/2014/main" id="{CB16EFFE-E050-4311-9260-177C273D9305}"/>
                    </a:ext>
                  </a:extLst>
                </p14:cNvPr>
                <p14:cNvContentPartPr/>
                <p14:nvPr/>
              </p14:nvContentPartPr>
              <p14:xfrm>
                <a:off x="12019973" y="3814267"/>
                <a:ext cx="20160" cy="24480"/>
              </p14:xfrm>
            </p:contentPart>
          </mc:Choice>
          <mc:Fallback xmlns="">
            <p:pic>
              <p:nvPicPr>
                <p:cNvPr id="264" name="Freihand 263">
                  <a:extLst>
                    <a:ext uri="{FF2B5EF4-FFF2-40B4-BE49-F238E27FC236}">
                      <a16:creationId xmlns:a16="http://schemas.microsoft.com/office/drawing/2014/main" id="{CB16EFFE-E050-4311-9260-177C273D9305}"/>
                    </a:ext>
                  </a:extLst>
                </p:cNvPr>
                <p:cNvPicPr/>
                <p:nvPr/>
              </p:nvPicPr>
              <p:blipFill>
                <a:blip r:embed="rId408"/>
                <a:stretch>
                  <a:fillRect/>
                </a:stretch>
              </p:blipFill>
              <p:spPr>
                <a:xfrm>
                  <a:off x="12015653" y="3809947"/>
                  <a:ext cx="288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66" name="Freihand 265">
                  <a:extLst>
                    <a:ext uri="{FF2B5EF4-FFF2-40B4-BE49-F238E27FC236}">
                      <a16:creationId xmlns:a16="http://schemas.microsoft.com/office/drawing/2014/main" id="{B14778B7-A69A-4093-9DD9-F9A17AD689AF}"/>
                    </a:ext>
                  </a:extLst>
                </p14:cNvPr>
                <p14:cNvContentPartPr/>
                <p14:nvPr/>
              </p14:nvContentPartPr>
              <p14:xfrm>
                <a:off x="9311333" y="3992107"/>
                <a:ext cx="1861200" cy="38160"/>
              </p14:xfrm>
            </p:contentPart>
          </mc:Choice>
          <mc:Fallback xmlns="">
            <p:pic>
              <p:nvPicPr>
                <p:cNvPr id="266" name="Freihand 265">
                  <a:extLst>
                    <a:ext uri="{FF2B5EF4-FFF2-40B4-BE49-F238E27FC236}">
                      <a16:creationId xmlns:a16="http://schemas.microsoft.com/office/drawing/2014/main" id="{B14778B7-A69A-4093-9DD9-F9A17AD689AF}"/>
                    </a:ext>
                  </a:extLst>
                </p:cNvPr>
                <p:cNvPicPr/>
                <p:nvPr/>
              </p:nvPicPr>
              <p:blipFill>
                <a:blip r:embed="rId410"/>
                <a:stretch>
                  <a:fillRect/>
                </a:stretch>
              </p:blipFill>
              <p:spPr>
                <a:xfrm>
                  <a:off x="9307013" y="3987787"/>
                  <a:ext cx="186984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67" name="Freihand 266">
                  <a:extLst>
                    <a:ext uri="{FF2B5EF4-FFF2-40B4-BE49-F238E27FC236}">
                      <a16:creationId xmlns:a16="http://schemas.microsoft.com/office/drawing/2014/main" id="{0A21392B-3582-4A3A-A19E-4E6EC9624460}"/>
                    </a:ext>
                  </a:extLst>
                </p14:cNvPr>
                <p14:cNvContentPartPr/>
                <p14:nvPr/>
              </p14:nvContentPartPr>
              <p14:xfrm>
                <a:off x="2125013" y="5588347"/>
                <a:ext cx="1440" cy="5760"/>
              </p14:xfrm>
            </p:contentPart>
          </mc:Choice>
          <mc:Fallback xmlns="">
            <p:pic>
              <p:nvPicPr>
                <p:cNvPr id="267" name="Freihand 266">
                  <a:extLst>
                    <a:ext uri="{FF2B5EF4-FFF2-40B4-BE49-F238E27FC236}">
                      <a16:creationId xmlns:a16="http://schemas.microsoft.com/office/drawing/2014/main" id="{0A21392B-3582-4A3A-A19E-4E6EC9624460}"/>
                    </a:ext>
                  </a:extLst>
                </p:cNvPr>
                <p:cNvPicPr/>
                <p:nvPr/>
              </p:nvPicPr>
              <p:blipFill>
                <a:blip r:embed="rId412"/>
                <a:stretch>
                  <a:fillRect/>
                </a:stretch>
              </p:blipFill>
              <p:spPr>
                <a:xfrm>
                  <a:off x="2120693" y="5584027"/>
                  <a:ext cx="100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68" name="Freihand 267">
                  <a:extLst>
                    <a:ext uri="{FF2B5EF4-FFF2-40B4-BE49-F238E27FC236}">
                      <a16:creationId xmlns:a16="http://schemas.microsoft.com/office/drawing/2014/main" id="{1171F0EC-1CD8-4BA9-82DF-5AEF15E7B3FB}"/>
                    </a:ext>
                  </a:extLst>
                </p14:cNvPr>
                <p14:cNvContentPartPr/>
                <p14:nvPr/>
              </p14:nvContentPartPr>
              <p14:xfrm>
                <a:off x="2110613" y="5582227"/>
                <a:ext cx="360" cy="360"/>
              </p14:xfrm>
            </p:contentPart>
          </mc:Choice>
          <mc:Fallback xmlns="">
            <p:pic>
              <p:nvPicPr>
                <p:cNvPr id="268" name="Freihand 267">
                  <a:extLst>
                    <a:ext uri="{FF2B5EF4-FFF2-40B4-BE49-F238E27FC236}">
                      <a16:creationId xmlns:a16="http://schemas.microsoft.com/office/drawing/2014/main" id="{1171F0EC-1CD8-4BA9-82DF-5AEF15E7B3FB}"/>
                    </a:ext>
                  </a:extLst>
                </p:cNvPr>
                <p:cNvPicPr/>
                <p:nvPr/>
              </p:nvPicPr>
              <p:blipFill>
                <a:blip r:embed="rId294"/>
                <a:stretch>
                  <a:fillRect/>
                </a:stretch>
              </p:blipFill>
              <p:spPr>
                <a:xfrm>
                  <a:off x="2106293" y="5577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69" name="Freihand 268">
                  <a:extLst>
                    <a:ext uri="{FF2B5EF4-FFF2-40B4-BE49-F238E27FC236}">
                      <a16:creationId xmlns:a16="http://schemas.microsoft.com/office/drawing/2014/main" id="{149D7A9A-CA93-413B-B0D7-140948EB85B7}"/>
                    </a:ext>
                  </a:extLst>
                </p14:cNvPr>
                <p14:cNvContentPartPr/>
                <p14:nvPr/>
              </p14:nvContentPartPr>
              <p14:xfrm>
                <a:off x="2108453" y="5543707"/>
                <a:ext cx="50400" cy="51840"/>
              </p14:xfrm>
            </p:contentPart>
          </mc:Choice>
          <mc:Fallback xmlns="">
            <p:pic>
              <p:nvPicPr>
                <p:cNvPr id="269" name="Freihand 268">
                  <a:extLst>
                    <a:ext uri="{FF2B5EF4-FFF2-40B4-BE49-F238E27FC236}">
                      <a16:creationId xmlns:a16="http://schemas.microsoft.com/office/drawing/2014/main" id="{149D7A9A-CA93-413B-B0D7-140948EB85B7}"/>
                    </a:ext>
                  </a:extLst>
                </p:cNvPr>
                <p:cNvPicPr/>
                <p:nvPr/>
              </p:nvPicPr>
              <p:blipFill>
                <a:blip r:embed="rId415"/>
                <a:stretch>
                  <a:fillRect/>
                </a:stretch>
              </p:blipFill>
              <p:spPr>
                <a:xfrm>
                  <a:off x="2104133" y="5539387"/>
                  <a:ext cx="5904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71" name="Freihand 270">
                  <a:extLst>
                    <a:ext uri="{FF2B5EF4-FFF2-40B4-BE49-F238E27FC236}">
                      <a16:creationId xmlns:a16="http://schemas.microsoft.com/office/drawing/2014/main" id="{E775D977-AA60-4A87-985B-58C3CFC06323}"/>
                    </a:ext>
                  </a:extLst>
                </p14:cNvPr>
                <p14:cNvContentPartPr/>
                <p14:nvPr/>
              </p14:nvContentPartPr>
              <p14:xfrm>
                <a:off x="2104493" y="892147"/>
                <a:ext cx="3670560" cy="4700160"/>
              </p14:xfrm>
            </p:contentPart>
          </mc:Choice>
          <mc:Fallback xmlns="">
            <p:pic>
              <p:nvPicPr>
                <p:cNvPr id="271" name="Freihand 270">
                  <a:extLst>
                    <a:ext uri="{FF2B5EF4-FFF2-40B4-BE49-F238E27FC236}">
                      <a16:creationId xmlns:a16="http://schemas.microsoft.com/office/drawing/2014/main" id="{E775D977-AA60-4A87-985B-58C3CFC06323}"/>
                    </a:ext>
                  </a:extLst>
                </p:cNvPr>
                <p:cNvPicPr/>
                <p:nvPr/>
              </p:nvPicPr>
              <p:blipFill>
                <a:blip r:embed="rId417"/>
                <a:stretch>
                  <a:fillRect/>
                </a:stretch>
              </p:blipFill>
              <p:spPr>
                <a:xfrm>
                  <a:off x="2100173" y="887827"/>
                  <a:ext cx="3679200" cy="470880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73" name="Freihand 272">
                  <a:extLst>
                    <a:ext uri="{FF2B5EF4-FFF2-40B4-BE49-F238E27FC236}">
                      <a16:creationId xmlns:a16="http://schemas.microsoft.com/office/drawing/2014/main" id="{40A5EB55-F8E2-4795-93A8-E0ECBD0DA856}"/>
                    </a:ext>
                  </a:extLst>
                </p14:cNvPr>
                <p14:cNvContentPartPr/>
                <p14:nvPr/>
              </p14:nvContentPartPr>
              <p14:xfrm>
                <a:off x="2452973" y="5204947"/>
                <a:ext cx="132120" cy="383760"/>
              </p14:xfrm>
            </p:contentPart>
          </mc:Choice>
          <mc:Fallback xmlns="">
            <p:pic>
              <p:nvPicPr>
                <p:cNvPr id="273" name="Freihand 272">
                  <a:extLst>
                    <a:ext uri="{FF2B5EF4-FFF2-40B4-BE49-F238E27FC236}">
                      <a16:creationId xmlns:a16="http://schemas.microsoft.com/office/drawing/2014/main" id="{40A5EB55-F8E2-4795-93A8-E0ECBD0DA856}"/>
                    </a:ext>
                  </a:extLst>
                </p:cNvPr>
                <p:cNvPicPr/>
                <p:nvPr/>
              </p:nvPicPr>
              <p:blipFill>
                <a:blip r:embed="rId419"/>
                <a:stretch>
                  <a:fillRect/>
                </a:stretch>
              </p:blipFill>
              <p:spPr>
                <a:xfrm>
                  <a:off x="2448653" y="5200627"/>
                  <a:ext cx="140760" cy="39240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74" name="Freihand 273">
                  <a:extLst>
                    <a:ext uri="{FF2B5EF4-FFF2-40B4-BE49-F238E27FC236}">
                      <a16:creationId xmlns:a16="http://schemas.microsoft.com/office/drawing/2014/main" id="{C57B3627-952D-4CE2-954A-DA494D5D1A84}"/>
                    </a:ext>
                  </a:extLst>
                </p14:cNvPr>
                <p14:cNvContentPartPr/>
                <p14:nvPr/>
              </p14:nvContentPartPr>
              <p14:xfrm>
                <a:off x="2273693" y="5352187"/>
                <a:ext cx="68400" cy="138960"/>
              </p14:xfrm>
            </p:contentPart>
          </mc:Choice>
          <mc:Fallback xmlns="">
            <p:pic>
              <p:nvPicPr>
                <p:cNvPr id="274" name="Freihand 273">
                  <a:extLst>
                    <a:ext uri="{FF2B5EF4-FFF2-40B4-BE49-F238E27FC236}">
                      <a16:creationId xmlns:a16="http://schemas.microsoft.com/office/drawing/2014/main" id="{C57B3627-952D-4CE2-954A-DA494D5D1A84}"/>
                    </a:ext>
                  </a:extLst>
                </p:cNvPr>
                <p:cNvPicPr/>
                <p:nvPr/>
              </p:nvPicPr>
              <p:blipFill>
                <a:blip r:embed="rId421"/>
                <a:stretch>
                  <a:fillRect/>
                </a:stretch>
              </p:blipFill>
              <p:spPr>
                <a:xfrm>
                  <a:off x="2269373" y="5347867"/>
                  <a:ext cx="770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75" name="Freihand 274">
                  <a:extLst>
                    <a:ext uri="{FF2B5EF4-FFF2-40B4-BE49-F238E27FC236}">
                      <a16:creationId xmlns:a16="http://schemas.microsoft.com/office/drawing/2014/main" id="{827D969E-C25C-48C6-A8E4-2E6348096C23}"/>
                    </a:ext>
                  </a:extLst>
                </p14:cNvPr>
                <p14:cNvContentPartPr/>
                <p14:nvPr/>
              </p14:nvContentPartPr>
              <p14:xfrm>
                <a:off x="2323373" y="5436787"/>
                <a:ext cx="50400" cy="112680"/>
              </p14:xfrm>
            </p:contentPart>
          </mc:Choice>
          <mc:Fallback xmlns="">
            <p:pic>
              <p:nvPicPr>
                <p:cNvPr id="275" name="Freihand 274">
                  <a:extLst>
                    <a:ext uri="{FF2B5EF4-FFF2-40B4-BE49-F238E27FC236}">
                      <a16:creationId xmlns:a16="http://schemas.microsoft.com/office/drawing/2014/main" id="{827D969E-C25C-48C6-A8E4-2E6348096C23}"/>
                    </a:ext>
                  </a:extLst>
                </p:cNvPr>
                <p:cNvPicPr/>
                <p:nvPr/>
              </p:nvPicPr>
              <p:blipFill>
                <a:blip r:embed="rId423"/>
                <a:stretch>
                  <a:fillRect/>
                </a:stretch>
              </p:blipFill>
              <p:spPr>
                <a:xfrm>
                  <a:off x="2319053" y="5432467"/>
                  <a:ext cx="590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76" name="Freihand 275">
                  <a:extLst>
                    <a:ext uri="{FF2B5EF4-FFF2-40B4-BE49-F238E27FC236}">
                      <a16:creationId xmlns:a16="http://schemas.microsoft.com/office/drawing/2014/main" id="{739EA531-F053-4B81-83CB-6B6C3E42BF46}"/>
                    </a:ext>
                  </a:extLst>
                </p14:cNvPr>
                <p14:cNvContentPartPr/>
                <p14:nvPr/>
              </p14:nvContentPartPr>
              <p14:xfrm>
                <a:off x="2361533" y="5374507"/>
                <a:ext cx="95760" cy="167040"/>
              </p14:xfrm>
            </p:contentPart>
          </mc:Choice>
          <mc:Fallback xmlns="">
            <p:pic>
              <p:nvPicPr>
                <p:cNvPr id="276" name="Freihand 275">
                  <a:extLst>
                    <a:ext uri="{FF2B5EF4-FFF2-40B4-BE49-F238E27FC236}">
                      <a16:creationId xmlns:a16="http://schemas.microsoft.com/office/drawing/2014/main" id="{739EA531-F053-4B81-83CB-6B6C3E42BF46}"/>
                    </a:ext>
                  </a:extLst>
                </p:cNvPr>
                <p:cNvPicPr/>
                <p:nvPr/>
              </p:nvPicPr>
              <p:blipFill>
                <a:blip r:embed="rId425"/>
                <a:stretch>
                  <a:fillRect/>
                </a:stretch>
              </p:blipFill>
              <p:spPr>
                <a:xfrm>
                  <a:off x="2357213" y="5370187"/>
                  <a:ext cx="1044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77" name="Freihand 276">
                  <a:extLst>
                    <a:ext uri="{FF2B5EF4-FFF2-40B4-BE49-F238E27FC236}">
                      <a16:creationId xmlns:a16="http://schemas.microsoft.com/office/drawing/2014/main" id="{BACB1371-DCB0-4D93-BBA4-214BC3B79778}"/>
                    </a:ext>
                  </a:extLst>
                </p14:cNvPr>
                <p14:cNvContentPartPr/>
                <p14:nvPr/>
              </p14:nvContentPartPr>
              <p14:xfrm>
                <a:off x="2385293" y="5306467"/>
                <a:ext cx="113760" cy="94680"/>
              </p14:xfrm>
            </p:contentPart>
          </mc:Choice>
          <mc:Fallback xmlns="">
            <p:pic>
              <p:nvPicPr>
                <p:cNvPr id="277" name="Freihand 276">
                  <a:extLst>
                    <a:ext uri="{FF2B5EF4-FFF2-40B4-BE49-F238E27FC236}">
                      <a16:creationId xmlns:a16="http://schemas.microsoft.com/office/drawing/2014/main" id="{BACB1371-DCB0-4D93-BBA4-214BC3B79778}"/>
                    </a:ext>
                  </a:extLst>
                </p:cNvPr>
                <p:cNvPicPr/>
                <p:nvPr/>
              </p:nvPicPr>
              <p:blipFill>
                <a:blip r:embed="rId427"/>
                <a:stretch>
                  <a:fillRect/>
                </a:stretch>
              </p:blipFill>
              <p:spPr>
                <a:xfrm>
                  <a:off x="2380973" y="5302147"/>
                  <a:ext cx="122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79" name="Freihand 278">
                  <a:extLst>
                    <a:ext uri="{FF2B5EF4-FFF2-40B4-BE49-F238E27FC236}">
                      <a16:creationId xmlns:a16="http://schemas.microsoft.com/office/drawing/2014/main" id="{8695C196-9DC2-46EF-A45C-1B181471F701}"/>
                    </a:ext>
                  </a:extLst>
                </p14:cNvPr>
                <p14:cNvContentPartPr/>
                <p14:nvPr/>
              </p14:nvContentPartPr>
              <p14:xfrm>
                <a:off x="5842373" y="740227"/>
                <a:ext cx="106560" cy="81360"/>
              </p14:xfrm>
            </p:contentPart>
          </mc:Choice>
          <mc:Fallback xmlns="">
            <p:pic>
              <p:nvPicPr>
                <p:cNvPr id="279" name="Freihand 278">
                  <a:extLst>
                    <a:ext uri="{FF2B5EF4-FFF2-40B4-BE49-F238E27FC236}">
                      <a16:creationId xmlns:a16="http://schemas.microsoft.com/office/drawing/2014/main" id="{8695C196-9DC2-46EF-A45C-1B181471F701}"/>
                    </a:ext>
                  </a:extLst>
                </p:cNvPr>
                <p:cNvPicPr/>
                <p:nvPr/>
              </p:nvPicPr>
              <p:blipFill>
                <a:blip r:embed="rId429"/>
                <a:stretch>
                  <a:fillRect/>
                </a:stretch>
              </p:blipFill>
              <p:spPr>
                <a:xfrm>
                  <a:off x="5838053" y="735907"/>
                  <a:ext cx="1152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80" name="Freihand 279">
                  <a:extLst>
                    <a:ext uri="{FF2B5EF4-FFF2-40B4-BE49-F238E27FC236}">
                      <a16:creationId xmlns:a16="http://schemas.microsoft.com/office/drawing/2014/main" id="{B881D741-5ECC-4EB9-9055-20B7047328CD}"/>
                    </a:ext>
                  </a:extLst>
                </p14:cNvPr>
                <p14:cNvContentPartPr/>
                <p14:nvPr/>
              </p14:nvContentPartPr>
              <p14:xfrm>
                <a:off x="5899973" y="753187"/>
                <a:ext cx="66960" cy="162360"/>
              </p14:xfrm>
            </p:contentPart>
          </mc:Choice>
          <mc:Fallback xmlns="">
            <p:pic>
              <p:nvPicPr>
                <p:cNvPr id="280" name="Freihand 279">
                  <a:extLst>
                    <a:ext uri="{FF2B5EF4-FFF2-40B4-BE49-F238E27FC236}">
                      <a16:creationId xmlns:a16="http://schemas.microsoft.com/office/drawing/2014/main" id="{B881D741-5ECC-4EB9-9055-20B7047328CD}"/>
                    </a:ext>
                  </a:extLst>
                </p:cNvPr>
                <p:cNvPicPr/>
                <p:nvPr/>
              </p:nvPicPr>
              <p:blipFill>
                <a:blip r:embed="rId431"/>
                <a:stretch>
                  <a:fillRect/>
                </a:stretch>
              </p:blipFill>
              <p:spPr>
                <a:xfrm>
                  <a:off x="5895653" y="748867"/>
                  <a:ext cx="7560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81" name="Freihand 280">
                  <a:extLst>
                    <a:ext uri="{FF2B5EF4-FFF2-40B4-BE49-F238E27FC236}">
                      <a16:creationId xmlns:a16="http://schemas.microsoft.com/office/drawing/2014/main" id="{9AD50CA0-459C-4C7A-A94F-02618A93ED18}"/>
                    </a:ext>
                  </a:extLst>
                </p14:cNvPr>
                <p14:cNvContentPartPr/>
                <p14:nvPr/>
              </p14:nvContentPartPr>
              <p14:xfrm>
                <a:off x="6046133" y="712147"/>
                <a:ext cx="4680" cy="66240"/>
              </p14:xfrm>
            </p:contentPart>
          </mc:Choice>
          <mc:Fallback xmlns="">
            <p:pic>
              <p:nvPicPr>
                <p:cNvPr id="281" name="Freihand 280">
                  <a:extLst>
                    <a:ext uri="{FF2B5EF4-FFF2-40B4-BE49-F238E27FC236}">
                      <a16:creationId xmlns:a16="http://schemas.microsoft.com/office/drawing/2014/main" id="{9AD50CA0-459C-4C7A-A94F-02618A93ED18}"/>
                    </a:ext>
                  </a:extLst>
                </p:cNvPr>
                <p:cNvPicPr/>
                <p:nvPr/>
              </p:nvPicPr>
              <p:blipFill>
                <a:blip r:embed="rId433"/>
                <a:stretch>
                  <a:fillRect/>
                </a:stretch>
              </p:blipFill>
              <p:spPr>
                <a:xfrm>
                  <a:off x="6041813" y="707827"/>
                  <a:ext cx="133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82" name="Freihand 281">
                  <a:extLst>
                    <a:ext uri="{FF2B5EF4-FFF2-40B4-BE49-F238E27FC236}">
                      <a16:creationId xmlns:a16="http://schemas.microsoft.com/office/drawing/2014/main" id="{6C0B32FE-62E0-4974-92A4-B8F0FB993307}"/>
                    </a:ext>
                  </a:extLst>
                </p14:cNvPr>
                <p14:cNvContentPartPr/>
                <p14:nvPr/>
              </p14:nvContentPartPr>
              <p14:xfrm>
                <a:off x="5953973" y="680467"/>
                <a:ext cx="181080" cy="116280"/>
              </p14:xfrm>
            </p:contentPart>
          </mc:Choice>
          <mc:Fallback xmlns="">
            <p:pic>
              <p:nvPicPr>
                <p:cNvPr id="282" name="Freihand 281">
                  <a:extLst>
                    <a:ext uri="{FF2B5EF4-FFF2-40B4-BE49-F238E27FC236}">
                      <a16:creationId xmlns:a16="http://schemas.microsoft.com/office/drawing/2014/main" id="{6C0B32FE-62E0-4974-92A4-B8F0FB993307}"/>
                    </a:ext>
                  </a:extLst>
                </p:cNvPr>
                <p:cNvPicPr/>
                <p:nvPr/>
              </p:nvPicPr>
              <p:blipFill>
                <a:blip r:embed="rId435"/>
                <a:stretch>
                  <a:fillRect/>
                </a:stretch>
              </p:blipFill>
              <p:spPr>
                <a:xfrm>
                  <a:off x="5949653" y="676147"/>
                  <a:ext cx="189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83" name="Freihand 282">
                  <a:extLst>
                    <a:ext uri="{FF2B5EF4-FFF2-40B4-BE49-F238E27FC236}">
                      <a16:creationId xmlns:a16="http://schemas.microsoft.com/office/drawing/2014/main" id="{73F1E3B3-B659-4EDD-88AD-CAA71CE1DC64}"/>
                    </a:ext>
                  </a:extLst>
                </p14:cNvPr>
                <p14:cNvContentPartPr/>
                <p14:nvPr/>
              </p14:nvContentPartPr>
              <p14:xfrm>
                <a:off x="6194093" y="803587"/>
                <a:ext cx="157680" cy="71280"/>
              </p14:xfrm>
            </p:contentPart>
          </mc:Choice>
          <mc:Fallback xmlns="">
            <p:pic>
              <p:nvPicPr>
                <p:cNvPr id="283" name="Freihand 282">
                  <a:extLst>
                    <a:ext uri="{FF2B5EF4-FFF2-40B4-BE49-F238E27FC236}">
                      <a16:creationId xmlns:a16="http://schemas.microsoft.com/office/drawing/2014/main" id="{73F1E3B3-B659-4EDD-88AD-CAA71CE1DC64}"/>
                    </a:ext>
                  </a:extLst>
                </p:cNvPr>
                <p:cNvPicPr/>
                <p:nvPr/>
              </p:nvPicPr>
              <p:blipFill>
                <a:blip r:embed="rId437"/>
                <a:stretch>
                  <a:fillRect/>
                </a:stretch>
              </p:blipFill>
              <p:spPr>
                <a:xfrm>
                  <a:off x="6189773" y="799267"/>
                  <a:ext cx="1663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84" name="Freihand 283">
                  <a:extLst>
                    <a:ext uri="{FF2B5EF4-FFF2-40B4-BE49-F238E27FC236}">
                      <a16:creationId xmlns:a16="http://schemas.microsoft.com/office/drawing/2014/main" id="{C6C782B1-F907-49C2-961B-76C455DF3419}"/>
                    </a:ext>
                  </a:extLst>
                </p14:cNvPr>
                <p14:cNvContentPartPr/>
                <p14:nvPr/>
              </p14:nvContentPartPr>
              <p14:xfrm>
                <a:off x="6414773" y="769027"/>
                <a:ext cx="116640" cy="50400"/>
              </p14:xfrm>
            </p:contentPart>
          </mc:Choice>
          <mc:Fallback xmlns="">
            <p:pic>
              <p:nvPicPr>
                <p:cNvPr id="284" name="Freihand 283">
                  <a:extLst>
                    <a:ext uri="{FF2B5EF4-FFF2-40B4-BE49-F238E27FC236}">
                      <a16:creationId xmlns:a16="http://schemas.microsoft.com/office/drawing/2014/main" id="{C6C782B1-F907-49C2-961B-76C455DF3419}"/>
                    </a:ext>
                  </a:extLst>
                </p:cNvPr>
                <p:cNvPicPr/>
                <p:nvPr/>
              </p:nvPicPr>
              <p:blipFill>
                <a:blip r:embed="rId439"/>
                <a:stretch>
                  <a:fillRect/>
                </a:stretch>
              </p:blipFill>
              <p:spPr>
                <a:xfrm>
                  <a:off x="6410453" y="764707"/>
                  <a:ext cx="1252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85" name="Freihand 284">
                  <a:extLst>
                    <a:ext uri="{FF2B5EF4-FFF2-40B4-BE49-F238E27FC236}">
                      <a16:creationId xmlns:a16="http://schemas.microsoft.com/office/drawing/2014/main" id="{5726B054-B46C-4EA4-9327-E69020F283A9}"/>
                    </a:ext>
                  </a:extLst>
                </p14:cNvPr>
                <p14:cNvContentPartPr/>
                <p14:nvPr/>
              </p14:nvContentPartPr>
              <p14:xfrm>
                <a:off x="6464093" y="785947"/>
                <a:ext cx="96120" cy="196560"/>
              </p14:xfrm>
            </p:contentPart>
          </mc:Choice>
          <mc:Fallback xmlns="">
            <p:pic>
              <p:nvPicPr>
                <p:cNvPr id="285" name="Freihand 284">
                  <a:extLst>
                    <a:ext uri="{FF2B5EF4-FFF2-40B4-BE49-F238E27FC236}">
                      <a16:creationId xmlns:a16="http://schemas.microsoft.com/office/drawing/2014/main" id="{5726B054-B46C-4EA4-9327-E69020F283A9}"/>
                    </a:ext>
                  </a:extLst>
                </p:cNvPr>
                <p:cNvPicPr/>
                <p:nvPr/>
              </p:nvPicPr>
              <p:blipFill>
                <a:blip r:embed="rId441"/>
                <a:stretch>
                  <a:fillRect/>
                </a:stretch>
              </p:blipFill>
              <p:spPr>
                <a:xfrm>
                  <a:off x="6459773" y="781627"/>
                  <a:ext cx="10476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87" name="Freihand 286">
                  <a:extLst>
                    <a:ext uri="{FF2B5EF4-FFF2-40B4-BE49-F238E27FC236}">
                      <a16:creationId xmlns:a16="http://schemas.microsoft.com/office/drawing/2014/main" id="{34BFC16E-E639-4FAC-B7D4-3FCB158028E7}"/>
                    </a:ext>
                  </a:extLst>
                </p14:cNvPr>
                <p14:cNvContentPartPr/>
                <p14:nvPr/>
              </p14:nvContentPartPr>
              <p14:xfrm>
                <a:off x="5626373" y="1032907"/>
                <a:ext cx="360" cy="360"/>
              </p14:xfrm>
            </p:contentPart>
          </mc:Choice>
          <mc:Fallback xmlns="">
            <p:pic>
              <p:nvPicPr>
                <p:cNvPr id="287" name="Freihand 286">
                  <a:extLst>
                    <a:ext uri="{FF2B5EF4-FFF2-40B4-BE49-F238E27FC236}">
                      <a16:creationId xmlns:a16="http://schemas.microsoft.com/office/drawing/2014/main" id="{34BFC16E-E639-4FAC-B7D4-3FCB158028E7}"/>
                    </a:ext>
                  </a:extLst>
                </p:cNvPr>
                <p:cNvPicPr/>
                <p:nvPr/>
              </p:nvPicPr>
              <p:blipFill>
                <a:blip r:embed="rId294"/>
                <a:stretch>
                  <a:fillRect/>
                </a:stretch>
              </p:blipFill>
              <p:spPr>
                <a:xfrm>
                  <a:off x="5622053" y="1028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88" name="Freihand 287">
                  <a:extLst>
                    <a:ext uri="{FF2B5EF4-FFF2-40B4-BE49-F238E27FC236}">
                      <a16:creationId xmlns:a16="http://schemas.microsoft.com/office/drawing/2014/main" id="{C0368B03-B03F-42F3-851E-1FA7C75EF607}"/>
                    </a:ext>
                  </a:extLst>
                </p14:cNvPr>
                <p14:cNvContentPartPr/>
                <p14:nvPr/>
              </p14:nvContentPartPr>
              <p14:xfrm>
                <a:off x="5512973" y="1219747"/>
                <a:ext cx="15840" cy="12600"/>
              </p14:xfrm>
            </p:contentPart>
          </mc:Choice>
          <mc:Fallback xmlns="">
            <p:pic>
              <p:nvPicPr>
                <p:cNvPr id="288" name="Freihand 287">
                  <a:extLst>
                    <a:ext uri="{FF2B5EF4-FFF2-40B4-BE49-F238E27FC236}">
                      <a16:creationId xmlns:a16="http://schemas.microsoft.com/office/drawing/2014/main" id="{C0368B03-B03F-42F3-851E-1FA7C75EF607}"/>
                    </a:ext>
                  </a:extLst>
                </p:cNvPr>
                <p:cNvPicPr/>
                <p:nvPr/>
              </p:nvPicPr>
              <p:blipFill>
                <a:blip r:embed="rId444"/>
                <a:stretch>
                  <a:fillRect/>
                </a:stretch>
              </p:blipFill>
              <p:spPr>
                <a:xfrm>
                  <a:off x="5508653" y="1215427"/>
                  <a:ext cx="244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89" name="Freihand 288">
                  <a:extLst>
                    <a:ext uri="{FF2B5EF4-FFF2-40B4-BE49-F238E27FC236}">
                      <a16:creationId xmlns:a16="http://schemas.microsoft.com/office/drawing/2014/main" id="{38AE1524-81F5-4E5A-9A53-A32C966197C3}"/>
                    </a:ext>
                  </a:extLst>
                </p14:cNvPr>
                <p14:cNvContentPartPr/>
                <p14:nvPr/>
              </p14:nvContentPartPr>
              <p14:xfrm>
                <a:off x="5350613" y="1356547"/>
                <a:ext cx="3960" cy="46080"/>
              </p14:xfrm>
            </p:contentPart>
          </mc:Choice>
          <mc:Fallback xmlns="">
            <p:pic>
              <p:nvPicPr>
                <p:cNvPr id="289" name="Freihand 288">
                  <a:extLst>
                    <a:ext uri="{FF2B5EF4-FFF2-40B4-BE49-F238E27FC236}">
                      <a16:creationId xmlns:a16="http://schemas.microsoft.com/office/drawing/2014/main" id="{38AE1524-81F5-4E5A-9A53-A32C966197C3}"/>
                    </a:ext>
                  </a:extLst>
                </p:cNvPr>
                <p:cNvPicPr/>
                <p:nvPr/>
              </p:nvPicPr>
              <p:blipFill>
                <a:blip r:embed="rId446"/>
                <a:stretch>
                  <a:fillRect/>
                </a:stretch>
              </p:blipFill>
              <p:spPr>
                <a:xfrm>
                  <a:off x="5346293" y="1352227"/>
                  <a:ext cx="126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90" name="Freihand 289">
                  <a:extLst>
                    <a:ext uri="{FF2B5EF4-FFF2-40B4-BE49-F238E27FC236}">
                      <a16:creationId xmlns:a16="http://schemas.microsoft.com/office/drawing/2014/main" id="{C9E675C9-2489-41EB-9AD4-859F3E649116}"/>
                    </a:ext>
                  </a:extLst>
                </p14:cNvPr>
                <p14:cNvContentPartPr/>
                <p14:nvPr/>
              </p14:nvContentPartPr>
              <p14:xfrm>
                <a:off x="5244413" y="1536187"/>
                <a:ext cx="360" cy="360"/>
              </p14:xfrm>
            </p:contentPart>
          </mc:Choice>
          <mc:Fallback xmlns="">
            <p:pic>
              <p:nvPicPr>
                <p:cNvPr id="290" name="Freihand 289">
                  <a:extLst>
                    <a:ext uri="{FF2B5EF4-FFF2-40B4-BE49-F238E27FC236}">
                      <a16:creationId xmlns:a16="http://schemas.microsoft.com/office/drawing/2014/main" id="{C9E675C9-2489-41EB-9AD4-859F3E649116}"/>
                    </a:ext>
                  </a:extLst>
                </p:cNvPr>
                <p:cNvPicPr/>
                <p:nvPr/>
              </p:nvPicPr>
              <p:blipFill>
                <a:blip r:embed="rId294"/>
                <a:stretch>
                  <a:fillRect/>
                </a:stretch>
              </p:blipFill>
              <p:spPr>
                <a:xfrm>
                  <a:off x="5240093" y="1531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91" name="Freihand 290">
                  <a:extLst>
                    <a:ext uri="{FF2B5EF4-FFF2-40B4-BE49-F238E27FC236}">
                      <a16:creationId xmlns:a16="http://schemas.microsoft.com/office/drawing/2014/main" id="{3E3FA212-F6E9-4188-B97D-363970D0DB19}"/>
                    </a:ext>
                  </a:extLst>
                </p14:cNvPr>
                <p14:cNvContentPartPr/>
                <p14:nvPr/>
              </p14:nvContentPartPr>
              <p14:xfrm>
                <a:off x="4565453" y="2314147"/>
                <a:ext cx="23040" cy="51480"/>
              </p14:xfrm>
            </p:contentPart>
          </mc:Choice>
          <mc:Fallback xmlns="">
            <p:pic>
              <p:nvPicPr>
                <p:cNvPr id="291" name="Freihand 290">
                  <a:extLst>
                    <a:ext uri="{FF2B5EF4-FFF2-40B4-BE49-F238E27FC236}">
                      <a16:creationId xmlns:a16="http://schemas.microsoft.com/office/drawing/2014/main" id="{3E3FA212-F6E9-4188-B97D-363970D0DB19}"/>
                    </a:ext>
                  </a:extLst>
                </p:cNvPr>
                <p:cNvPicPr/>
                <p:nvPr/>
              </p:nvPicPr>
              <p:blipFill>
                <a:blip r:embed="rId449"/>
                <a:stretch>
                  <a:fillRect/>
                </a:stretch>
              </p:blipFill>
              <p:spPr>
                <a:xfrm>
                  <a:off x="4561133" y="2309827"/>
                  <a:ext cx="3168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92" name="Freihand 291">
                  <a:extLst>
                    <a:ext uri="{FF2B5EF4-FFF2-40B4-BE49-F238E27FC236}">
                      <a16:creationId xmlns:a16="http://schemas.microsoft.com/office/drawing/2014/main" id="{6D5C442F-BF27-4ACB-AA04-79B44C3E9F9D}"/>
                    </a:ext>
                  </a:extLst>
                </p14:cNvPr>
                <p14:cNvContentPartPr/>
                <p14:nvPr/>
              </p14:nvContentPartPr>
              <p14:xfrm>
                <a:off x="4282493" y="2796187"/>
                <a:ext cx="360" cy="360"/>
              </p14:xfrm>
            </p:contentPart>
          </mc:Choice>
          <mc:Fallback xmlns="">
            <p:pic>
              <p:nvPicPr>
                <p:cNvPr id="292" name="Freihand 291">
                  <a:extLst>
                    <a:ext uri="{FF2B5EF4-FFF2-40B4-BE49-F238E27FC236}">
                      <a16:creationId xmlns:a16="http://schemas.microsoft.com/office/drawing/2014/main" id="{6D5C442F-BF27-4ACB-AA04-79B44C3E9F9D}"/>
                    </a:ext>
                  </a:extLst>
                </p:cNvPr>
                <p:cNvPicPr/>
                <p:nvPr/>
              </p:nvPicPr>
              <p:blipFill>
                <a:blip r:embed="rId294"/>
                <a:stretch>
                  <a:fillRect/>
                </a:stretch>
              </p:blipFill>
              <p:spPr>
                <a:xfrm>
                  <a:off x="4278173" y="2791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93" name="Freihand 292">
                  <a:extLst>
                    <a:ext uri="{FF2B5EF4-FFF2-40B4-BE49-F238E27FC236}">
                      <a16:creationId xmlns:a16="http://schemas.microsoft.com/office/drawing/2014/main" id="{48F70135-AB94-45F1-904B-EF7DB5FB5015}"/>
                    </a:ext>
                  </a:extLst>
                </p14:cNvPr>
                <p14:cNvContentPartPr/>
                <p14:nvPr/>
              </p14:nvContentPartPr>
              <p14:xfrm>
                <a:off x="3994853" y="3206947"/>
                <a:ext cx="11520" cy="25200"/>
              </p14:xfrm>
            </p:contentPart>
          </mc:Choice>
          <mc:Fallback xmlns="">
            <p:pic>
              <p:nvPicPr>
                <p:cNvPr id="293" name="Freihand 292">
                  <a:extLst>
                    <a:ext uri="{FF2B5EF4-FFF2-40B4-BE49-F238E27FC236}">
                      <a16:creationId xmlns:a16="http://schemas.microsoft.com/office/drawing/2014/main" id="{48F70135-AB94-45F1-904B-EF7DB5FB5015}"/>
                    </a:ext>
                  </a:extLst>
                </p:cNvPr>
                <p:cNvPicPr/>
                <p:nvPr/>
              </p:nvPicPr>
              <p:blipFill>
                <a:blip r:embed="rId452"/>
                <a:stretch>
                  <a:fillRect/>
                </a:stretch>
              </p:blipFill>
              <p:spPr>
                <a:xfrm>
                  <a:off x="3990533" y="3202627"/>
                  <a:ext cx="201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94" name="Freihand 293">
                  <a:extLst>
                    <a:ext uri="{FF2B5EF4-FFF2-40B4-BE49-F238E27FC236}">
                      <a16:creationId xmlns:a16="http://schemas.microsoft.com/office/drawing/2014/main" id="{20EE9F5C-E960-4C54-BE13-C3101807A048}"/>
                    </a:ext>
                  </a:extLst>
                </p14:cNvPr>
                <p14:cNvContentPartPr/>
                <p14:nvPr/>
              </p14:nvContentPartPr>
              <p14:xfrm>
                <a:off x="3719813" y="3476587"/>
                <a:ext cx="93600" cy="143640"/>
              </p14:xfrm>
            </p:contentPart>
          </mc:Choice>
          <mc:Fallback xmlns="">
            <p:pic>
              <p:nvPicPr>
                <p:cNvPr id="294" name="Freihand 293">
                  <a:extLst>
                    <a:ext uri="{FF2B5EF4-FFF2-40B4-BE49-F238E27FC236}">
                      <a16:creationId xmlns:a16="http://schemas.microsoft.com/office/drawing/2014/main" id="{20EE9F5C-E960-4C54-BE13-C3101807A048}"/>
                    </a:ext>
                  </a:extLst>
                </p:cNvPr>
                <p:cNvPicPr/>
                <p:nvPr/>
              </p:nvPicPr>
              <p:blipFill>
                <a:blip r:embed="rId454"/>
                <a:stretch>
                  <a:fillRect/>
                </a:stretch>
              </p:blipFill>
              <p:spPr>
                <a:xfrm>
                  <a:off x="3715493" y="3472267"/>
                  <a:ext cx="1022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95" name="Freihand 294">
                  <a:extLst>
                    <a:ext uri="{FF2B5EF4-FFF2-40B4-BE49-F238E27FC236}">
                      <a16:creationId xmlns:a16="http://schemas.microsoft.com/office/drawing/2014/main" id="{8374D030-EFB8-40F8-B2FB-B909AAC121C9}"/>
                    </a:ext>
                  </a:extLst>
                </p14:cNvPr>
                <p14:cNvContentPartPr/>
                <p14:nvPr/>
              </p14:nvContentPartPr>
              <p14:xfrm>
                <a:off x="3020693" y="4557307"/>
                <a:ext cx="7920" cy="20880"/>
              </p14:xfrm>
            </p:contentPart>
          </mc:Choice>
          <mc:Fallback xmlns="">
            <p:pic>
              <p:nvPicPr>
                <p:cNvPr id="295" name="Freihand 294">
                  <a:extLst>
                    <a:ext uri="{FF2B5EF4-FFF2-40B4-BE49-F238E27FC236}">
                      <a16:creationId xmlns:a16="http://schemas.microsoft.com/office/drawing/2014/main" id="{8374D030-EFB8-40F8-B2FB-B909AAC121C9}"/>
                    </a:ext>
                  </a:extLst>
                </p:cNvPr>
                <p:cNvPicPr/>
                <p:nvPr/>
              </p:nvPicPr>
              <p:blipFill>
                <a:blip r:embed="rId456"/>
                <a:stretch>
                  <a:fillRect/>
                </a:stretch>
              </p:blipFill>
              <p:spPr>
                <a:xfrm>
                  <a:off x="3016373" y="4552987"/>
                  <a:ext cx="1656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96" name="Freihand 295">
                  <a:extLst>
                    <a:ext uri="{FF2B5EF4-FFF2-40B4-BE49-F238E27FC236}">
                      <a16:creationId xmlns:a16="http://schemas.microsoft.com/office/drawing/2014/main" id="{ADE04110-B005-45B1-A766-82913373AB16}"/>
                    </a:ext>
                  </a:extLst>
                </p14:cNvPr>
                <p14:cNvContentPartPr/>
                <p14:nvPr/>
              </p14:nvContentPartPr>
              <p14:xfrm>
                <a:off x="2965253" y="4738747"/>
                <a:ext cx="26280" cy="64800"/>
              </p14:xfrm>
            </p:contentPart>
          </mc:Choice>
          <mc:Fallback xmlns="">
            <p:pic>
              <p:nvPicPr>
                <p:cNvPr id="296" name="Freihand 295">
                  <a:extLst>
                    <a:ext uri="{FF2B5EF4-FFF2-40B4-BE49-F238E27FC236}">
                      <a16:creationId xmlns:a16="http://schemas.microsoft.com/office/drawing/2014/main" id="{ADE04110-B005-45B1-A766-82913373AB16}"/>
                    </a:ext>
                  </a:extLst>
                </p:cNvPr>
                <p:cNvPicPr/>
                <p:nvPr/>
              </p:nvPicPr>
              <p:blipFill>
                <a:blip r:embed="rId458"/>
                <a:stretch>
                  <a:fillRect/>
                </a:stretch>
              </p:blipFill>
              <p:spPr>
                <a:xfrm>
                  <a:off x="2960933" y="4734427"/>
                  <a:ext cx="349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97" name="Freihand 296">
                  <a:extLst>
                    <a:ext uri="{FF2B5EF4-FFF2-40B4-BE49-F238E27FC236}">
                      <a16:creationId xmlns:a16="http://schemas.microsoft.com/office/drawing/2014/main" id="{275810D6-DEDB-4020-9B6B-0205B6543DAF}"/>
                    </a:ext>
                  </a:extLst>
                </p14:cNvPr>
                <p14:cNvContentPartPr/>
                <p14:nvPr/>
              </p14:nvContentPartPr>
              <p14:xfrm>
                <a:off x="2681573" y="5283427"/>
                <a:ext cx="39960" cy="29520"/>
              </p14:xfrm>
            </p:contentPart>
          </mc:Choice>
          <mc:Fallback xmlns="">
            <p:pic>
              <p:nvPicPr>
                <p:cNvPr id="297" name="Freihand 296">
                  <a:extLst>
                    <a:ext uri="{FF2B5EF4-FFF2-40B4-BE49-F238E27FC236}">
                      <a16:creationId xmlns:a16="http://schemas.microsoft.com/office/drawing/2014/main" id="{275810D6-DEDB-4020-9B6B-0205B6543DAF}"/>
                    </a:ext>
                  </a:extLst>
                </p:cNvPr>
                <p:cNvPicPr/>
                <p:nvPr/>
              </p:nvPicPr>
              <p:blipFill>
                <a:blip r:embed="rId460"/>
                <a:stretch>
                  <a:fillRect/>
                </a:stretch>
              </p:blipFill>
              <p:spPr>
                <a:xfrm>
                  <a:off x="2677253" y="5279107"/>
                  <a:ext cx="48600" cy="38160"/>
                </a:xfrm>
                <a:prstGeom prst="rect">
                  <a:avLst/>
                </a:prstGeom>
              </p:spPr>
            </p:pic>
          </mc:Fallback>
        </mc:AlternateContent>
      </p:grpSp>
      <p:grpSp>
        <p:nvGrpSpPr>
          <p:cNvPr id="301" name="Gruppieren 300">
            <a:extLst>
              <a:ext uri="{FF2B5EF4-FFF2-40B4-BE49-F238E27FC236}">
                <a16:creationId xmlns:a16="http://schemas.microsoft.com/office/drawing/2014/main" id="{14852923-B633-459A-80A9-ED6B4190AFA4}"/>
              </a:ext>
            </a:extLst>
          </p:cNvPr>
          <p:cNvGrpSpPr/>
          <p:nvPr/>
        </p:nvGrpSpPr>
        <p:grpSpPr>
          <a:xfrm>
            <a:off x="5332253" y="766867"/>
            <a:ext cx="336960" cy="227880"/>
            <a:chOff x="5332253" y="766867"/>
            <a:chExt cx="336960" cy="227880"/>
          </a:xfrm>
        </p:grpSpPr>
        <mc:AlternateContent xmlns:mc="http://schemas.openxmlformats.org/markup-compatibility/2006" xmlns:p14="http://schemas.microsoft.com/office/powerpoint/2010/main">
          <mc:Choice Requires="p14">
            <p:contentPart p14:bwMode="auto" r:id="rId461">
              <p14:nvContentPartPr>
                <p14:cNvPr id="299" name="Freihand 298">
                  <a:extLst>
                    <a:ext uri="{FF2B5EF4-FFF2-40B4-BE49-F238E27FC236}">
                      <a16:creationId xmlns:a16="http://schemas.microsoft.com/office/drawing/2014/main" id="{BB22335D-FFB9-4B72-A31B-4FA7356EAB15}"/>
                    </a:ext>
                  </a:extLst>
                </p14:cNvPr>
                <p14:cNvContentPartPr/>
                <p14:nvPr/>
              </p14:nvContentPartPr>
              <p14:xfrm>
                <a:off x="5332253" y="853987"/>
                <a:ext cx="262080" cy="17280"/>
              </p14:xfrm>
            </p:contentPart>
          </mc:Choice>
          <mc:Fallback xmlns="">
            <p:pic>
              <p:nvPicPr>
                <p:cNvPr id="299" name="Freihand 298">
                  <a:extLst>
                    <a:ext uri="{FF2B5EF4-FFF2-40B4-BE49-F238E27FC236}">
                      <a16:creationId xmlns:a16="http://schemas.microsoft.com/office/drawing/2014/main" id="{BB22335D-FFB9-4B72-A31B-4FA7356EAB15}"/>
                    </a:ext>
                  </a:extLst>
                </p:cNvPr>
                <p:cNvPicPr/>
                <p:nvPr/>
              </p:nvPicPr>
              <p:blipFill>
                <a:blip r:embed="rId462"/>
                <a:stretch>
                  <a:fillRect/>
                </a:stretch>
              </p:blipFill>
              <p:spPr>
                <a:xfrm>
                  <a:off x="5327933" y="849667"/>
                  <a:ext cx="27072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300" name="Freihand 299">
                  <a:extLst>
                    <a:ext uri="{FF2B5EF4-FFF2-40B4-BE49-F238E27FC236}">
                      <a16:creationId xmlns:a16="http://schemas.microsoft.com/office/drawing/2014/main" id="{2B30EB60-0DDB-4D59-874B-01F66204BC02}"/>
                    </a:ext>
                  </a:extLst>
                </p14:cNvPr>
                <p14:cNvContentPartPr/>
                <p14:nvPr/>
              </p14:nvContentPartPr>
              <p14:xfrm>
                <a:off x="5518013" y="766867"/>
                <a:ext cx="151200" cy="227880"/>
              </p14:xfrm>
            </p:contentPart>
          </mc:Choice>
          <mc:Fallback xmlns="">
            <p:pic>
              <p:nvPicPr>
                <p:cNvPr id="300" name="Freihand 299">
                  <a:extLst>
                    <a:ext uri="{FF2B5EF4-FFF2-40B4-BE49-F238E27FC236}">
                      <a16:creationId xmlns:a16="http://schemas.microsoft.com/office/drawing/2014/main" id="{2B30EB60-0DDB-4D59-874B-01F66204BC02}"/>
                    </a:ext>
                  </a:extLst>
                </p:cNvPr>
                <p:cNvPicPr/>
                <p:nvPr/>
              </p:nvPicPr>
              <p:blipFill>
                <a:blip r:embed="rId464"/>
                <a:stretch>
                  <a:fillRect/>
                </a:stretch>
              </p:blipFill>
              <p:spPr>
                <a:xfrm>
                  <a:off x="5513693" y="762547"/>
                  <a:ext cx="159840" cy="236520"/>
                </a:xfrm>
                <a:prstGeom prst="rect">
                  <a:avLst/>
                </a:prstGeom>
              </p:spPr>
            </p:pic>
          </mc:Fallback>
        </mc:AlternateContent>
      </p:grpSp>
      <p:grpSp>
        <p:nvGrpSpPr>
          <p:cNvPr id="319" name="Gruppieren 318">
            <a:extLst>
              <a:ext uri="{FF2B5EF4-FFF2-40B4-BE49-F238E27FC236}">
                <a16:creationId xmlns:a16="http://schemas.microsoft.com/office/drawing/2014/main" id="{57664C8B-5522-4215-8FB1-18B92CD9A99C}"/>
              </a:ext>
            </a:extLst>
          </p:cNvPr>
          <p:cNvGrpSpPr/>
          <p:nvPr/>
        </p:nvGrpSpPr>
        <p:grpSpPr>
          <a:xfrm>
            <a:off x="3786773" y="684427"/>
            <a:ext cx="1254240" cy="612000"/>
            <a:chOff x="3786773" y="684427"/>
            <a:chExt cx="1254240" cy="612000"/>
          </a:xfrm>
        </p:grpSpPr>
        <mc:AlternateContent xmlns:mc="http://schemas.openxmlformats.org/markup-compatibility/2006" xmlns:p14="http://schemas.microsoft.com/office/powerpoint/2010/main">
          <mc:Choice Requires="p14">
            <p:contentPart p14:bwMode="auto" r:id="rId465">
              <p14:nvContentPartPr>
                <p14:cNvPr id="302" name="Freihand 301">
                  <a:extLst>
                    <a:ext uri="{FF2B5EF4-FFF2-40B4-BE49-F238E27FC236}">
                      <a16:creationId xmlns:a16="http://schemas.microsoft.com/office/drawing/2014/main" id="{B1704262-CDEE-411C-9C23-171E8B753095}"/>
                    </a:ext>
                  </a:extLst>
                </p14:cNvPr>
                <p14:cNvContentPartPr/>
                <p14:nvPr/>
              </p14:nvContentPartPr>
              <p14:xfrm>
                <a:off x="3807653" y="735547"/>
                <a:ext cx="115920" cy="186840"/>
              </p14:xfrm>
            </p:contentPart>
          </mc:Choice>
          <mc:Fallback xmlns="">
            <p:pic>
              <p:nvPicPr>
                <p:cNvPr id="302" name="Freihand 301">
                  <a:extLst>
                    <a:ext uri="{FF2B5EF4-FFF2-40B4-BE49-F238E27FC236}">
                      <a16:creationId xmlns:a16="http://schemas.microsoft.com/office/drawing/2014/main" id="{B1704262-CDEE-411C-9C23-171E8B753095}"/>
                    </a:ext>
                  </a:extLst>
                </p:cNvPr>
                <p:cNvPicPr/>
                <p:nvPr/>
              </p:nvPicPr>
              <p:blipFill>
                <a:blip r:embed="rId466"/>
                <a:stretch>
                  <a:fillRect/>
                </a:stretch>
              </p:blipFill>
              <p:spPr>
                <a:xfrm>
                  <a:off x="3803333" y="731227"/>
                  <a:ext cx="1245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303" name="Freihand 302">
                  <a:extLst>
                    <a:ext uri="{FF2B5EF4-FFF2-40B4-BE49-F238E27FC236}">
                      <a16:creationId xmlns:a16="http://schemas.microsoft.com/office/drawing/2014/main" id="{CE22E013-B345-4513-A72D-4FBA60C3702E}"/>
                    </a:ext>
                  </a:extLst>
                </p14:cNvPr>
                <p14:cNvContentPartPr/>
                <p14:nvPr/>
              </p14:nvContentPartPr>
              <p14:xfrm>
                <a:off x="3844733" y="725467"/>
                <a:ext cx="115200" cy="180720"/>
              </p14:xfrm>
            </p:contentPart>
          </mc:Choice>
          <mc:Fallback xmlns="">
            <p:pic>
              <p:nvPicPr>
                <p:cNvPr id="303" name="Freihand 302">
                  <a:extLst>
                    <a:ext uri="{FF2B5EF4-FFF2-40B4-BE49-F238E27FC236}">
                      <a16:creationId xmlns:a16="http://schemas.microsoft.com/office/drawing/2014/main" id="{CE22E013-B345-4513-A72D-4FBA60C3702E}"/>
                    </a:ext>
                  </a:extLst>
                </p:cNvPr>
                <p:cNvPicPr/>
                <p:nvPr/>
              </p:nvPicPr>
              <p:blipFill>
                <a:blip r:embed="rId468"/>
                <a:stretch>
                  <a:fillRect/>
                </a:stretch>
              </p:blipFill>
              <p:spPr>
                <a:xfrm>
                  <a:off x="3840413" y="721147"/>
                  <a:ext cx="1238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304" name="Freihand 303">
                  <a:extLst>
                    <a:ext uri="{FF2B5EF4-FFF2-40B4-BE49-F238E27FC236}">
                      <a16:creationId xmlns:a16="http://schemas.microsoft.com/office/drawing/2014/main" id="{B3974FDD-F99C-4B8F-B70A-15D905679E78}"/>
                    </a:ext>
                  </a:extLst>
                </p14:cNvPr>
                <p14:cNvContentPartPr/>
                <p14:nvPr/>
              </p14:nvContentPartPr>
              <p14:xfrm>
                <a:off x="3953093" y="731587"/>
                <a:ext cx="95040" cy="157320"/>
              </p14:xfrm>
            </p:contentPart>
          </mc:Choice>
          <mc:Fallback xmlns="">
            <p:pic>
              <p:nvPicPr>
                <p:cNvPr id="304" name="Freihand 303">
                  <a:extLst>
                    <a:ext uri="{FF2B5EF4-FFF2-40B4-BE49-F238E27FC236}">
                      <a16:creationId xmlns:a16="http://schemas.microsoft.com/office/drawing/2014/main" id="{B3974FDD-F99C-4B8F-B70A-15D905679E78}"/>
                    </a:ext>
                  </a:extLst>
                </p:cNvPr>
                <p:cNvPicPr/>
                <p:nvPr/>
              </p:nvPicPr>
              <p:blipFill>
                <a:blip r:embed="rId470"/>
                <a:stretch>
                  <a:fillRect/>
                </a:stretch>
              </p:blipFill>
              <p:spPr>
                <a:xfrm>
                  <a:off x="3948773" y="727267"/>
                  <a:ext cx="1036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305" name="Freihand 304">
                  <a:extLst>
                    <a:ext uri="{FF2B5EF4-FFF2-40B4-BE49-F238E27FC236}">
                      <a16:creationId xmlns:a16="http://schemas.microsoft.com/office/drawing/2014/main" id="{051EFF69-350C-4877-A2AA-69ABD3E4EB1B}"/>
                    </a:ext>
                  </a:extLst>
                </p14:cNvPr>
                <p14:cNvContentPartPr/>
                <p14:nvPr/>
              </p14:nvContentPartPr>
              <p14:xfrm>
                <a:off x="4044533" y="767947"/>
                <a:ext cx="133560" cy="105480"/>
              </p14:xfrm>
            </p:contentPart>
          </mc:Choice>
          <mc:Fallback xmlns="">
            <p:pic>
              <p:nvPicPr>
                <p:cNvPr id="305" name="Freihand 304">
                  <a:extLst>
                    <a:ext uri="{FF2B5EF4-FFF2-40B4-BE49-F238E27FC236}">
                      <a16:creationId xmlns:a16="http://schemas.microsoft.com/office/drawing/2014/main" id="{051EFF69-350C-4877-A2AA-69ABD3E4EB1B}"/>
                    </a:ext>
                  </a:extLst>
                </p:cNvPr>
                <p:cNvPicPr/>
                <p:nvPr/>
              </p:nvPicPr>
              <p:blipFill>
                <a:blip r:embed="rId472"/>
                <a:stretch>
                  <a:fillRect/>
                </a:stretch>
              </p:blipFill>
              <p:spPr>
                <a:xfrm>
                  <a:off x="4040213" y="763627"/>
                  <a:ext cx="1422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306" name="Freihand 305">
                  <a:extLst>
                    <a:ext uri="{FF2B5EF4-FFF2-40B4-BE49-F238E27FC236}">
                      <a16:creationId xmlns:a16="http://schemas.microsoft.com/office/drawing/2014/main" id="{E172324F-C1CE-4B74-8D23-C29D6C0F3BBE}"/>
                    </a:ext>
                  </a:extLst>
                </p14:cNvPr>
                <p14:cNvContentPartPr/>
                <p14:nvPr/>
              </p14:nvContentPartPr>
              <p14:xfrm>
                <a:off x="4218773" y="771187"/>
                <a:ext cx="180720" cy="92880"/>
              </p14:xfrm>
            </p:contentPart>
          </mc:Choice>
          <mc:Fallback xmlns="">
            <p:pic>
              <p:nvPicPr>
                <p:cNvPr id="306" name="Freihand 305">
                  <a:extLst>
                    <a:ext uri="{FF2B5EF4-FFF2-40B4-BE49-F238E27FC236}">
                      <a16:creationId xmlns:a16="http://schemas.microsoft.com/office/drawing/2014/main" id="{E172324F-C1CE-4B74-8D23-C29D6C0F3BBE}"/>
                    </a:ext>
                  </a:extLst>
                </p:cNvPr>
                <p:cNvPicPr/>
                <p:nvPr/>
              </p:nvPicPr>
              <p:blipFill>
                <a:blip r:embed="rId474"/>
                <a:stretch>
                  <a:fillRect/>
                </a:stretch>
              </p:blipFill>
              <p:spPr>
                <a:xfrm>
                  <a:off x="4214453" y="766867"/>
                  <a:ext cx="1893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307" name="Freihand 306">
                  <a:extLst>
                    <a:ext uri="{FF2B5EF4-FFF2-40B4-BE49-F238E27FC236}">
                      <a16:creationId xmlns:a16="http://schemas.microsoft.com/office/drawing/2014/main" id="{0F46D3AA-CF6C-477D-BA6E-C7B733FFD5A7}"/>
                    </a:ext>
                  </a:extLst>
                </p14:cNvPr>
                <p14:cNvContentPartPr/>
                <p14:nvPr/>
              </p14:nvContentPartPr>
              <p14:xfrm>
                <a:off x="4401293" y="733027"/>
                <a:ext cx="251280" cy="241560"/>
              </p14:xfrm>
            </p:contentPart>
          </mc:Choice>
          <mc:Fallback xmlns="">
            <p:pic>
              <p:nvPicPr>
                <p:cNvPr id="307" name="Freihand 306">
                  <a:extLst>
                    <a:ext uri="{FF2B5EF4-FFF2-40B4-BE49-F238E27FC236}">
                      <a16:creationId xmlns:a16="http://schemas.microsoft.com/office/drawing/2014/main" id="{0F46D3AA-CF6C-477D-BA6E-C7B733FFD5A7}"/>
                    </a:ext>
                  </a:extLst>
                </p:cNvPr>
                <p:cNvPicPr/>
                <p:nvPr/>
              </p:nvPicPr>
              <p:blipFill>
                <a:blip r:embed="rId476"/>
                <a:stretch>
                  <a:fillRect/>
                </a:stretch>
              </p:blipFill>
              <p:spPr>
                <a:xfrm>
                  <a:off x="4396973" y="728707"/>
                  <a:ext cx="25992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308" name="Freihand 307">
                  <a:extLst>
                    <a:ext uri="{FF2B5EF4-FFF2-40B4-BE49-F238E27FC236}">
                      <a16:creationId xmlns:a16="http://schemas.microsoft.com/office/drawing/2014/main" id="{4E13520F-65CF-440B-B90B-10660801860B}"/>
                    </a:ext>
                  </a:extLst>
                </p14:cNvPr>
                <p14:cNvContentPartPr/>
                <p14:nvPr/>
              </p14:nvContentPartPr>
              <p14:xfrm>
                <a:off x="4642493" y="707467"/>
                <a:ext cx="25560" cy="13680"/>
              </p14:xfrm>
            </p:contentPart>
          </mc:Choice>
          <mc:Fallback xmlns="">
            <p:pic>
              <p:nvPicPr>
                <p:cNvPr id="308" name="Freihand 307">
                  <a:extLst>
                    <a:ext uri="{FF2B5EF4-FFF2-40B4-BE49-F238E27FC236}">
                      <a16:creationId xmlns:a16="http://schemas.microsoft.com/office/drawing/2014/main" id="{4E13520F-65CF-440B-B90B-10660801860B}"/>
                    </a:ext>
                  </a:extLst>
                </p:cNvPr>
                <p:cNvPicPr/>
                <p:nvPr/>
              </p:nvPicPr>
              <p:blipFill>
                <a:blip r:embed="rId478"/>
                <a:stretch>
                  <a:fillRect/>
                </a:stretch>
              </p:blipFill>
              <p:spPr>
                <a:xfrm>
                  <a:off x="4638173" y="703147"/>
                  <a:ext cx="342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309" name="Freihand 308">
                  <a:extLst>
                    <a:ext uri="{FF2B5EF4-FFF2-40B4-BE49-F238E27FC236}">
                      <a16:creationId xmlns:a16="http://schemas.microsoft.com/office/drawing/2014/main" id="{5A9D0894-F94F-4DDE-8466-75339FEB80BE}"/>
                    </a:ext>
                  </a:extLst>
                </p14:cNvPr>
                <p14:cNvContentPartPr/>
                <p14:nvPr/>
              </p14:nvContentPartPr>
              <p14:xfrm>
                <a:off x="4645013" y="701707"/>
                <a:ext cx="316440" cy="157320"/>
              </p14:xfrm>
            </p:contentPart>
          </mc:Choice>
          <mc:Fallback xmlns="">
            <p:pic>
              <p:nvPicPr>
                <p:cNvPr id="309" name="Freihand 308">
                  <a:extLst>
                    <a:ext uri="{FF2B5EF4-FFF2-40B4-BE49-F238E27FC236}">
                      <a16:creationId xmlns:a16="http://schemas.microsoft.com/office/drawing/2014/main" id="{5A9D0894-F94F-4DDE-8466-75339FEB80BE}"/>
                    </a:ext>
                  </a:extLst>
                </p:cNvPr>
                <p:cNvPicPr/>
                <p:nvPr/>
              </p:nvPicPr>
              <p:blipFill>
                <a:blip r:embed="rId480"/>
                <a:stretch>
                  <a:fillRect/>
                </a:stretch>
              </p:blipFill>
              <p:spPr>
                <a:xfrm>
                  <a:off x="4640693" y="697387"/>
                  <a:ext cx="3250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310" name="Freihand 309">
                  <a:extLst>
                    <a:ext uri="{FF2B5EF4-FFF2-40B4-BE49-F238E27FC236}">
                      <a16:creationId xmlns:a16="http://schemas.microsoft.com/office/drawing/2014/main" id="{7AA0C702-5B54-47A2-B47E-6C5C289B509D}"/>
                    </a:ext>
                  </a:extLst>
                </p14:cNvPr>
                <p14:cNvContentPartPr/>
                <p14:nvPr/>
              </p14:nvContentPartPr>
              <p14:xfrm>
                <a:off x="4372493" y="684427"/>
                <a:ext cx="94320" cy="21240"/>
              </p14:xfrm>
            </p:contentPart>
          </mc:Choice>
          <mc:Fallback xmlns="">
            <p:pic>
              <p:nvPicPr>
                <p:cNvPr id="310" name="Freihand 309">
                  <a:extLst>
                    <a:ext uri="{FF2B5EF4-FFF2-40B4-BE49-F238E27FC236}">
                      <a16:creationId xmlns:a16="http://schemas.microsoft.com/office/drawing/2014/main" id="{7AA0C702-5B54-47A2-B47E-6C5C289B509D}"/>
                    </a:ext>
                  </a:extLst>
                </p:cNvPr>
                <p:cNvPicPr/>
                <p:nvPr/>
              </p:nvPicPr>
              <p:blipFill>
                <a:blip r:embed="rId482"/>
                <a:stretch>
                  <a:fillRect/>
                </a:stretch>
              </p:blipFill>
              <p:spPr>
                <a:xfrm>
                  <a:off x="4368173" y="680107"/>
                  <a:ext cx="1029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311" name="Freihand 310">
                  <a:extLst>
                    <a:ext uri="{FF2B5EF4-FFF2-40B4-BE49-F238E27FC236}">
                      <a16:creationId xmlns:a16="http://schemas.microsoft.com/office/drawing/2014/main" id="{82B452F7-41C8-4CB6-BB2E-CAE6B464B5C4}"/>
                    </a:ext>
                  </a:extLst>
                </p14:cNvPr>
                <p14:cNvContentPartPr/>
                <p14:nvPr/>
              </p14:nvContentPartPr>
              <p14:xfrm>
                <a:off x="3786773" y="982147"/>
                <a:ext cx="142200" cy="201960"/>
              </p14:xfrm>
            </p:contentPart>
          </mc:Choice>
          <mc:Fallback xmlns="">
            <p:pic>
              <p:nvPicPr>
                <p:cNvPr id="311" name="Freihand 310">
                  <a:extLst>
                    <a:ext uri="{FF2B5EF4-FFF2-40B4-BE49-F238E27FC236}">
                      <a16:creationId xmlns:a16="http://schemas.microsoft.com/office/drawing/2014/main" id="{82B452F7-41C8-4CB6-BB2E-CAE6B464B5C4}"/>
                    </a:ext>
                  </a:extLst>
                </p:cNvPr>
                <p:cNvPicPr/>
                <p:nvPr/>
              </p:nvPicPr>
              <p:blipFill>
                <a:blip r:embed="rId484"/>
                <a:stretch>
                  <a:fillRect/>
                </a:stretch>
              </p:blipFill>
              <p:spPr>
                <a:xfrm>
                  <a:off x="3782453" y="977827"/>
                  <a:ext cx="15084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12" name="Freihand 311">
                  <a:extLst>
                    <a:ext uri="{FF2B5EF4-FFF2-40B4-BE49-F238E27FC236}">
                      <a16:creationId xmlns:a16="http://schemas.microsoft.com/office/drawing/2014/main" id="{DE92C978-0FCE-4F9E-A961-52EEDA9C82C7}"/>
                    </a:ext>
                  </a:extLst>
                </p14:cNvPr>
                <p14:cNvContentPartPr/>
                <p14:nvPr/>
              </p14:nvContentPartPr>
              <p14:xfrm>
                <a:off x="3947693" y="992947"/>
                <a:ext cx="47520" cy="143640"/>
              </p14:xfrm>
            </p:contentPart>
          </mc:Choice>
          <mc:Fallback xmlns="">
            <p:pic>
              <p:nvPicPr>
                <p:cNvPr id="312" name="Freihand 311">
                  <a:extLst>
                    <a:ext uri="{FF2B5EF4-FFF2-40B4-BE49-F238E27FC236}">
                      <a16:creationId xmlns:a16="http://schemas.microsoft.com/office/drawing/2014/main" id="{DE92C978-0FCE-4F9E-A961-52EEDA9C82C7}"/>
                    </a:ext>
                  </a:extLst>
                </p:cNvPr>
                <p:cNvPicPr/>
                <p:nvPr/>
              </p:nvPicPr>
              <p:blipFill>
                <a:blip r:embed="rId486"/>
                <a:stretch>
                  <a:fillRect/>
                </a:stretch>
              </p:blipFill>
              <p:spPr>
                <a:xfrm>
                  <a:off x="3943373" y="988627"/>
                  <a:ext cx="561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13" name="Freihand 312">
                  <a:extLst>
                    <a:ext uri="{FF2B5EF4-FFF2-40B4-BE49-F238E27FC236}">
                      <a16:creationId xmlns:a16="http://schemas.microsoft.com/office/drawing/2014/main" id="{1D935939-C949-4042-B641-5D7A9D4A62CD}"/>
                    </a:ext>
                  </a:extLst>
                </p14:cNvPr>
                <p14:cNvContentPartPr/>
                <p14:nvPr/>
              </p14:nvContentPartPr>
              <p14:xfrm>
                <a:off x="3983693" y="981427"/>
                <a:ext cx="170280" cy="169200"/>
              </p14:xfrm>
            </p:contentPart>
          </mc:Choice>
          <mc:Fallback xmlns="">
            <p:pic>
              <p:nvPicPr>
                <p:cNvPr id="313" name="Freihand 312">
                  <a:extLst>
                    <a:ext uri="{FF2B5EF4-FFF2-40B4-BE49-F238E27FC236}">
                      <a16:creationId xmlns:a16="http://schemas.microsoft.com/office/drawing/2014/main" id="{1D935939-C949-4042-B641-5D7A9D4A62CD}"/>
                    </a:ext>
                  </a:extLst>
                </p:cNvPr>
                <p:cNvPicPr/>
                <p:nvPr/>
              </p:nvPicPr>
              <p:blipFill>
                <a:blip r:embed="rId488"/>
                <a:stretch>
                  <a:fillRect/>
                </a:stretch>
              </p:blipFill>
              <p:spPr>
                <a:xfrm>
                  <a:off x="3979373" y="977107"/>
                  <a:ext cx="1789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14" name="Freihand 313">
                  <a:extLst>
                    <a:ext uri="{FF2B5EF4-FFF2-40B4-BE49-F238E27FC236}">
                      <a16:creationId xmlns:a16="http://schemas.microsoft.com/office/drawing/2014/main" id="{BD00590D-64DC-4D08-91AA-62342387C397}"/>
                    </a:ext>
                  </a:extLst>
                </p14:cNvPr>
                <p14:cNvContentPartPr/>
                <p14:nvPr/>
              </p14:nvContentPartPr>
              <p14:xfrm>
                <a:off x="4165853" y="985387"/>
                <a:ext cx="142920" cy="162000"/>
              </p14:xfrm>
            </p:contentPart>
          </mc:Choice>
          <mc:Fallback xmlns="">
            <p:pic>
              <p:nvPicPr>
                <p:cNvPr id="314" name="Freihand 313">
                  <a:extLst>
                    <a:ext uri="{FF2B5EF4-FFF2-40B4-BE49-F238E27FC236}">
                      <a16:creationId xmlns:a16="http://schemas.microsoft.com/office/drawing/2014/main" id="{BD00590D-64DC-4D08-91AA-62342387C397}"/>
                    </a:ext>
                  </a:extLst>
                </p:cNvPr>
                <p:cNvPicPr/>
                <p:nvPr/>
              </p:nvPicPr>
              <p:blipFill>
                <a:blip r:embed="rId490"/>
                <a:stretch>
                  <a:fillRect/>
                </a:stretch>
              </p:blipFill>
              <p:spPr>
                <a:xfrm>
                  <a:off x="4161533" y="981067"/>
                  <a:ext cx="15156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15" name="Freihand 314">
                  <a:extLst>
                    <a:ext uri="{FF2B5EF4-FFF2-40B4-BE49-F238E27FC236}">
                      <a16:creationId xmlns:a16="http://schemas.microsoft.com/office/drawing/2014/main" id="{89FE54DD-77BF-444D-B2D1-3CD4823C6930}"/>
                    </a:ext>
                  </a:extLst>
                </p14:cNvPr>
                <p14:cNvContentPartPr/>
                <p14:nvPr/>
              </p14:nvContentPartPr>
              <p14:xfrm>
                <a:off x="4305533" y="1048027"/>
                <a:ext cx="323640" cy="248400"/>
              </p14:xfrm>
            </p:contentPart>
          </mc:Choice>
          <mc:Fallback xmlns="">
            <p:pic>
              <p:nvPicPr>
                <p:cNvPr id="315" name="Freihand 314">
                  <a:extLst>
                    <a:ext uri="{FF2B5EF4-FFF2-40B4-BE49-F238E27FC236}">
                      <a16:creationId xmlns:a16="http://schemas.microsoft.com/office/drawing/2014/main" id="{89FE54DD-77BF-444D-B2D1-3CD4823C6930}"/>
                    </a:ext>
                  </a:extLst>
                </p:cNvPr>
                <p:cNvPicPr/>
                <p:nvPr/>
              </p:nvPicPr>
              <p:blipFill>
                <a:blip r:embed="rId492"/>
                <a:stretch>
                  <a:fillRect/>
                </a:stretch>
              </p:blipFill>
              <p:spPr>
                <a:xfrm>
                  <a:off x="4301213" y="1043707"/>
                  <a:ext cx="3322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16" name="Freihand 315">
                  <a:extLst>
                    <a:ext uri="{FF2B5EF4-FFF2-40B4-BE49-F238E27FC236}">
                      <a16:creationId xmlns:a16="http://schemas.microsoft.com/office/drawing/2014/main" id="{3CC22ABA-9BD9-4067-8ECE-744E8D90A755}"/>
                    </a:ext>
                  </a:extLst>
                </p14:cNvPr>
                <p14:cNvContentPartPr/>
                <p14:nvPr/>
              </p14:nvContentPartPr>
              <p14:xfrm>
                <a:off x="4618373" y="1002667"/>
                <a:ext cx="15120" cy="13680"/>
              </p14:xfrm>
            </p:contentPart>
          </mc:Choice>
          <mc:Fallback xmlns="">
            <p:pic>
              <p:nvPicPr>
                <p:cNvPr id="316" name="Freihand 315">
                  <a:extLst>
                    <a:ext uri="{FF2B5EF4-FFF2-40B4-BE49-F238E27FC236}">
                      <a16:creationId xmlns:a16="http://schemas.microsoft.com/office/drawing/2014/main" id="{3CC22ABA-9BD9-4067-8ECE-744E8D90A755}"/>
                    </a:ext>
                  </a:extLst>
                </p:cNvPr>
                <p:cNvPicPr/>
                <p:nvPr/>
              </p:nvPicPr>
              <p:blipFill>
                <a:blip r:embed="rId494"/>
                <a:stretch>
                  <a:fillRect/>
                </a:stretch>
              </p:blipFill>
              <p:spPr>
                <a:xfrm>
                  <a:off x="4614053" y="998347"/>
                  <a:ext cx="237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17" name="Freihand 316">
                  <a:extLst>
                    <a:ext uri="{FF2B5EF4-FFF2-40B4-BE49-F238E27FC236}">
                      <a16:creationId xmlns:a16="http://schemas.microsoft.com/office/drawing/2014/main" id="{5A54C94A-901B-4C05-9F5F-C274E60C1BB1}"/>
                    </a:ext>
                  </a:extLst>
                </p14:cNvPr>
                <p14:cNvContentPartPr/>
                <p14:nvPr/>
              </p14:nvContentPartPr>
              <p14:xfrm>
                <a:off x="4646453" y="945787"/>
                <a:ext cx="342360" cy="160200"/>
              </p14:xfrm>
            </p:contentPart>
          </mc:Choice>
          <mc:Fallback xmlns="">
            <p:pic>
              <p:nvPicPr>
                <p:cNvPr id="317" name="Freihand 316">
                  <a:extLst>
                    <a:ext uri="{FF2B5EF4-FFF2-40B4-BE49-F238E27FC236}">
                      <a16:creationId xmlns:a16="http://schemas.microsoft.com/office/drawing/2014/main" id="{5A54C94A-901B-4C05-9F5F-C274E60C1BB1}"/>
                    </a:ext>
                  </a:extLst>
                </p:cNvPr>
                <p:cNvPicPr/>
                <p:nvPr/>
              </p:nvPicPr>
              <p:blipFill>
                <a:blip r:embed="rId496"/>
                <a:stretch>
                  <a:fillRect/>
                </a:stretch>
              </p:blipFill>
              <p:spPr>
                <a:xfrm>
                  <a:off x="4642133" y="941467"/>
                  <a:ext cx="3510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18" name="Freihand 317">
                  <a:extLst>
                    <a:ext uri="{FF2B5EF4-FFF2-40B4-BE49-F238E27FC236}">
                      <a16:creationId xmlns:a16="http://schemas.microsoft.com/office/drawing/2014/main" id="{74FCDFFB-31F5-4649-B499-841DEA9CE378}"/>
                    </a:ext>
                  </a:extLst>
                </p14:cNvPr>
                <p14:cNvContentPartPr/>
                <p14:nvPr/>
              </p14:nvContentPartPr>
              <p14:xfrm>
                <a:off x="5015093" y="839587"/>
                <a:ext cx="25920" cy="226800"/>
              </p14:xfrm>
            </p:contentPart>
          </mc:Choice>
          <mc:Fallback xmlns="">
            <p:pic>
              <p:nvPicPr>
                <p:cNvPr id="318" name="Freihand 317">
                  <a:extLst>
                    <a:ext uri="{FF2B5EF4-FFF2-40B4-BE49-F238E27FC236}">
                      <a16:creationId xmlns:a16="http://schemas.microsoft.com/office/drawing/2014/main" id="{74FCDFFB-31F5-4649-B499-841DEA9CE378}"/>
                    </a:ext>
                  </a:extLst>
                </p:cNvPr>
                <p:cNvPicPr/>
                <p:nvPr/>
              </p:nvPicPr>
              <p:blipFill>
                <a:blip r:embed="rId498"/>
                <a:stretch>
                  <a:fillRect/>
                </a:stretch>
              </p:blipFill>
              <p:spPr>
                <a:xfrm>
                  <a:off x="5010773" y="835267"/>
                  <a:ext cx="34560" cy="235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9">
            <p14:nvContentPartPr>
              <p14:cNvPr id="320" name="Freihand 319">
                <a:extLst>
                  <a:ext uri="{FF2B5EF4-FFF2-40B4-BE49-F238E27FC236}">
                    <a16:creationId xmlns:a16="http://schemas.microsoft.com/office/drawing/2014/main" id="{E685DE6B-9C59-4879-B796-BB01F8973323}"/>
                  </a:ext>
                </a:extLst>
              </p14:cNvPr>
              <p14:cNvContentPartPr/>
              <p14:nvPr/>
            </p14:nvContentPartPr>
            <p14:xfrm>
              <a:off x="5823293" y="1938667"/>
              <a:ext cx="336240" cy="47160"/>
            </p14:xfrm>
          </p:contentPart>
        </mc:Choice>
        <mc:Fallback xmlns="">
          <p:pic>
            <p:nvPicPr>
              <p:cNvPr id="320" name="Freihand 319">
                <a:extLst>
                  <a:ext uri="{FF2B5EF4-FFF2-40B4-BE49-F238E27FC236}">
                    <a16:creationId xmlns:a16="http://schemas.microsoft.com/office/drawing/2014/main" id="{E685DE6B-9C59-4879-B796-BB01F8973323}"/>
                  </a:ext>
                </a:extLst>
              </p:cNvPr>
              <p:cNvPicPr/>
              <p:nvPr/>
            </p:nvPicPr>
            <p:blipFill>
              <a:blip r:embed="rId500"/>
              <a:stretch>
                <a:fillRect/>
              </a:stretch>
            </p:blipFill>
            <p:spPr>
              <a:xfrm>
                <a:off x="5818973" y="1934347"/>
                <a:ext cx="34488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22" name="Freihand 321">
                <a:extLst>
                  <a:ext uri="{FF2B5EF4-FFF2-40B4-BE49-F238E27FC236}">
                    <a16:creationId xmlns:a16="http://schemas.microsoft.com/office/drawing/2014/main" id="{8E5161D3-2479-4EB5-AB9C-1700DF15C448}"/>
                  </a:ext>
                </a:extLst>
              </p14:cNvPr>
              <p14:cNvContentPartPr/>
              <p14:nvPr/>
            </p14:nvContentPartPr>
            <p14:xfrm>
              <a:off x="4066853" y="3544987"/>
              <a:ext cx="24480" cy="370440"/>
            </p14:xfrm>
          </p:contentPart>
        </mc:Choice>
        <mc:Fallback xmlns="">
          <p:pic>
            <p:nvPicPr>
              <p:cNvPr id="322" name="Freihand 321">
                <a:extLst>
                  <a:ext uri="{FF2B5EF4-FFF2-40B4-BE49-F238E27FC236}">
                    <a16:creationId xmlns:a16="http://schemas.microsoft.com/office/drawing/2014/main" id="{8E5161D3-2479-4EB5-AB9C-1700DF15C448}"/>
                  </a:ext>
                </a:extLst>
              </p:cNvPr>
              <p:cNvPicPr/>
              <p:nvPr/>
            </p:nvPicPr>
            <p:blipFill>
              <a:blip r:embed="rId502"/>
              <a:stretch>
                <a:fillRect/>
              </a:stretch>
            </p:blipFill>
            <p:spPr>
              <a:xfrm>
                <a:off x="4062533" y="3540667"/>
                <a:ext cx="33120" cy="37908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23" name="Freihand 322">
                <a:extLst>
                  <a:ext uri="{FF2B5EF4-FFF2-40B4-BE49-F238E27FC236}">
                    <a16:creationId xmlns:a16="http://schemas.microsoft.com/office/drawing/2014/main" id="{32BE2BF8-0E92-4712-882B-FAAE57866E7E}"/>
                  </a:ext>
                </a:extLst>
              </p14:cNvPr>
              <p14:cNvContentPartPr/>
              <p14:nvPr/>
            </p14:nvContentPartPr>
            <p14:xfrm>
              <a:off x="4013213" y="4183267"/>
              <a:ext cx="27000" cy="278640"/>
            </p14:xfrm>
          </p:contentPart>
        </mc:Choice>
        <mc:Fallback xmlns="">
          <p:pic>
            <p:nvPicPr>
              <p:cNvPr id="323" name="Freihand 322">
                <a:extLst>
                  <a:ext uri="{FF2B5EF4-FFF2-40B4-BE49-F238E27FC236}">
                    <a16:creationId xmlns:a16="http://schemas.microsoft.com/office/drawing/2014/main" id="{32BE2BF8-0E92-4712-882B-FAAE57866E7E}"/>
                  </a:ext>
                </a:extLst>
              </p:cNvPr>
              <p:cNvPicPr/>
              <p:nvPr/>
            </p:nvPicPr>
            <p:blipFill>
              <a:blip r:embed="rId504"/>
              <a:stretch>
                <a:fillRect/>
              </a:stretch>
            </p:blipFill>
            <p:spPr>
              <a:xfrm>
                <a:off x="4008893" y="4178947"/>
                <a:ext cx="35640" cy="28728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24" name="Freihand 323">
                <a:extLst>
                  <a:ext uri="{FF2B5EF4-FFF2-40B4-BE49-F238E27FC236}">
                    <a16:creationId xmlns:a16="http://schemas.microsoft.com/office/drawing/2014/main" id="{43CA6F54-3C82-40DC-B7EA-3F112A32BAC7}"/>
                  </a:ext>
                </a:extLst>
              </p14:cNvPr>
              <p14:cNvContentPartPr/>
              <p14:nvPr/>
            </p14:nvContentPartPr>
            <p14:xfrm>
              <a:off x="3928253" y="4885987"/>
              <a:ext cx="61560" cy="702360"/>
            </p14:xfrm>
          </p:contentPart>
        </mc:Choice>
        <mc:Fallback xmlns="">
          <p:pic>
            <p:nvPicPr>
              <p:cNvPr id="324" name="Freihand 323">
                <a:extLst>
                  <a:ext uri="{FF2B5EF4-FFF2-40B4-BE49-F238E27FC236}">
                    <a16:creationId xmlns:a16="http://schemas.microsoft.com/office/drawing/2014/main" id="{43CA6F54-3C82-40DC-B7EA-3F112A32BAC7}"/>
                  </a:ext>
                </a:extLst>
              </p:cNvPr>
              <p:cNvPicPr/>
              <p:nvPr/>
            </p:nvPicPr>
            <p:blipFill>
              <a:blip r:embed="rId506"/>
              <a:stretch>
                <a:fillRect/>
              </a:stretch>
            </p:blipFill>
            <p:spPr>
              <a:xfrm>
                <a:off x="3923933" y="4881667"/>
                <a:ext cx="70200" cy="71100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26" name="Freihand 325">
                <a:extLst>
                  <a:ext uri="{FF2B5EF4-FFF2-40B4-BE49-F238E27FC236}">
                    <a16:creationId xmlns:a16="http://schemas.microsoft.com/office/drawing/2014/main" id="{90CB29D2-4621-44AF-B243-89AEE7502613}"/>
                  </a:ext>
                </a:extLst>
              </p14:cNvPr>
              <p14:cNvContentPartPr/>
              <p14:nvPr/>
            </p14:nvContentPartPr>
            <p14:xfrm>
              <a:off x="2805053" y="3137107"/>
              <a:ext cx="175320" cy="19800"/>
            </p14:xfrm>
          </p:contentPart>
        </mc:Choice>
        <mc:Fallback xmlns="">
          <p:pic>
            <p:nvPicPr>
              <p:cNvPr id="326" name="Freihand 325">
                <a:extLst>
                  <a:ext uri="{FF2B5EF4-FFF2-40B4-BE49-F238E27FC236}">
                    <a16:creationId xmlns:a16="http://schemas.microsoft.com/office/drawing/2014/main" id="{90CB29D2-4621-44AF-B243-89AEE7502613}"/>
                  </a:ext>
                </a:extLst>
              </p:cNvPr>
              <p:cNvPicPr/>
              <p:nvPr/>
            </p:nvPicPr>
            <p:blipFill>
              <a:blip r:embed="rId508"/>
              <a:stretch>
                <a:fillRect/>
              </a:stretch>
            </p:blipFill>
            <p:spPr>
              <a:xfrm>
                <a:off x="2800733" y="3132787"/>
                <a:ext cx="183960" cy="28440"/>
              </a:xfrm>
              <a:prstGeom prst="rect">
                <a:avLst/>
              </a:prstGeom>
            </p:spPr>
          </p:pic>
        </mc:Fallback>
      </mc:AlternateContent>
      <p:grpSp>
        <p:nvGrpSpPr>
          <p:cNvPr id="336" name="Gruppieren 335">
            <a:extLst>
              <a:ext uri="{FF2B5EF4-FFF2-40B4-BE49-F238E27FC236}">
                <a16:creationId xmlns:a16="http://schemas.microsoft.com/office/drawing/2014/main" id="{49FD4B8A-E8C5-45E8-804C-80A000ADD648}"/>
              </a:ext>
            </a:extLst>
          </p:cNvPr>
          <p:cNvGrpSpPr/>
          <p:nvPr/>
        </p:nvGrpSpPr>
        <p:grpSpPr>
          <a:xfrm>
            <a:off x="3260093" y="3034867"/>
            <a:ext cx="857160" cy="249120"/>
            <a:chOff x="3260093" y="3034867"/>
            <a:chExt cx="857160" cy="249120"/>
          </a:xfrm>
        </p:grpSpPr>
        <mc:AlternateContent xmlns:mc="http://schemas.openxmlformats.org/markup-compatibility/2006" xmlns:p14="http://schemas.microsoft.com/office/powerpoint/2010/main">
          <mc:Choice Requires="p14">
            <p:contentPart p14:bwMode="auto" r:id="rId509">
              <p14:nvContentPartPr>
                <p14:cNvPr id="321" name="Freihand 320">
                  <a:extLst>
                    <a:ext uri="{FF2B5EF4-FFF2-40B4-BE49-F238E27FC236}">
                      <a16:creationId xmlns:a16="http://schemas.microsoft.com/office/drawing/2014/main" id="{4F470442-20FD-4D3B-A597-120BD8343C02}"/>
                    </a:ext>
                  </a:extLst>
                </p14:cNvPr>
                <p14:cNvContentPartPr/>
                <p14:nvPr/>
              </p14:nvContentPartPr>
              <p14:xfrm>
                <a:off x="4098533" y="3045307"/>
                <a:ext cx="18720" cy="238680"/>
              </p14:xfrm>
            </p:contentPart>
          </mc:Choice>
          <mc:Fallback xmlns="">
            <p:pic>
              <p:nvPicPr>
                <p:cNvPr id="321" name="Freihand 320">
                  <a:extLst>
                    <a:ext uri="{FF2B5EF4-FFF2-40B4-BE49-F238E27FC236}">
                      <a16:creationId xmlns:a16="http://schemas.microsoft.com/office/drawing/2014/main" id="{4F470442-20FD-4D3B-A597-120BD8343C02}"/>
                    </a:ext>
                  </a:extLst>
                </p:cNvPr>
                <p:cNvPicPr/>
                <p:nvPr/>
              </p:nvPicPr>
              <p:blipFill>
                <a:blip r:embed="rId510"/>
                <a:stretch>
                  <a:fillRect/>
                </a:stretch>
              </p:blipFill>
              <p:spPr>
                <a:xfrm>
                  <a:off x="4094213" y="3040987"/>
                  <a:ext cx="2736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27" name="Freihand 326">
                  <a:extLst>
                    <a:ext uri="{FF2B5EF4-FFF2-40B4-BE49-F238E27FC236}">
                      <a16:creationId xmlns:a16="http://schemas.microsoft.com/office/drawing/2014/main" id="{3FCCC5E8-CE2B-4182-A1C8-EBE17FC00121}"/>
                    </a:ext>
                  </a:extLst>
                </p14:cNvPr>
                <p14:cNvContentPartPr/>
                <p14:nvPr/>
              </p14:nvContentPartPr>
              <p14:xfrm>
                <a:off x="3260093" y="3034867"/>
                <a:ext cx="804960" cy="73800"/>
              </p14:xfrm>
            </p:contentPart>
          </mc:Choice>
          <mc:Fallback xmlns="">
            <p:pic>
              <p:nvPicPr>
                <p:cNvPr id="327" name="Freihand 326">
                  <a:extLst>
                    <a:ext uri="{FF2B5EF4-FFF2-40B4-BE49-F238E27FC236}">
                      <a16:creationId xmlns:a16="http://schemas.microsoft.com/office/drawing/2014/main" id="{3FCCC5E8-CE2B-4182-A1C8-EBE17FC00121}"/>
                    </a:ext>
                  </a:extLst>
                </p:cNvPr>
                <p:cNvPicPr/>
                <p:nvPr/>
              </p:nvPicPr>
              <p:blipFill>
                <a:blip r:embed="rId512"/>
                <a:stretch>
                  <a:fillRect/>
                </a:stretch>
              </p:blipFill>
              <p:spPr>
                <a:xfrm>
                  <a:off x="3255773" y="3030547"/>
                  <a:ext cx="813600" cy="82440"/>
                </a:xfrm>
                <a:prstGeom prst="rect">
                  <a:avLst/>
                </a:prstGeom>
              </p:spPr>
            </p:pic>
          </mc:Fallback>
        </mc:AlternateContent>
      </p:grpSp>
      <p:grpSp>
        <p:nvGrpSpPr>
          <p:cNvPr id="334" name="Gruppieren 333">
            <a:extLst>
              <a:ext uri="{FF2B5EF4-FFF2-40B4-BE49-F238E27FC236}">
                <a16:creationId xmlns:a16="http://schemas.microsoft.com/office/drawing/2014/main" id="{42F0FC31-7CBF-4DA2-94CA-A51CA98ABA8F}"/>
              </a:ext>
            </a:extLst>
          </p:cNvPr>
          <p:cNvGrpSpPr/>
          <p:nvPr/>
        </p:nvGrpSpPr>
        <p:grpSpPr>
          <a:xfrm>
            <a:off x="3853373" y="5728027"/>
            <a:ext cx="342360" cy="215640"/>
            <a:chOff x="3853373" y="5728027"/>
            <a:chExt cx="342360" cy="215640"/>
          </a:xfrm>
        </p:grpSpPr>
        <mc:AlternateContent xmlns:mc="http://schemas.openxmlformats.org/markup-compatibility/2006" xmlns:p14="http://schemas.microsoft.com/office/powerpoint/2010/main">
          <mc:Choice Requires="p14">
            <p:contentPart p14:bwMode="auto" r:id="rId513">
              <p14:nvContentPartPr>
                <p14:cNvPr id="331" name="Freihand 330">
                  <a:extLst>
                    <a:ext uri="{FF2B5EF4-FFF2-40B4-BE49-F238E27FC236}">
                      <a16:creationId xmlns:a16="http://schemas.microsoft.com/office/drawing/2014/main" id="{83C31520-CBF1-4BA9-8911-C7A0ECF0BDC7}"/>
                    </a:ext>
                  </a:extLst>
                </p14:cNvPr>
                <p14:cNvContentPartPr/>
                <p14:nvPr/>
              </p14:nvContentPartPr>
              <p14:xfrm>
                <a:off x="3853373" y="5728027"/>
                <a:ext cx="160200" cy="87480"/>
              </p14:xfrm>
            </p:contentPart>
          </mc:Choice>
          <mc:Fallback xmlns="">
            <p:pic>
              <p:nvPicPr>
                <p:cNvPr id="331" name="Freihand 330">
                  <a:extLst>
                    <a:ext uri="{FF2B5EF4-FFF2-40B4-BE49-F238E27FC236}">
                      <a16:creationId xmlns:a16="http://schemas.microsoft.com/office/drawing/2014/main" id="{83C31520-CBF1-4BA9-8911-C7A0ECF0BDC7}"/>
                    </a:ext>
                  </a:extLst>
                </p:cNvPr>
                <p:cNvPicPr/>
                <p:nvPr/>
              </p:nvPicPr>
              <p:blipFill>
                <a:blip r:embed="rId514"/>
                <a:stretch>
                  <a:fillRect/>
                </a:stretch>
              </p:blipFill>
              <p:spPr>
                <a:xfrm>
                  <a:off x="3849053" y="5723707"/>
                  <a:ext cx="1688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32" name="Freihand 331">
                  <a:extLst>
                    <a:ext uri="{FF2B5EF4-FFF2-40B4-BE49-F238E27FC236}">
                      <a16:creationId xmlns:a16="http://schemas.microsoft.com/office/drawing/2014/main" id="{B7963ACA-9F64-4F34-8A1C-CF33166154E5}"/>
                    </a:ext>
                  </a:extLst>
                </p14:cNvPr>
                <p14:cNvContentPartPr/>
                <p14:nvPr/>
              </p14:nvContentPartPr>
              <p14:xfrm>
                <a:off x="3889013" y="5770507"/>
                <a:ext cx="131040" cy="173160"/>
              </p14:xfrm>
            </p:contentPart>
          </mc:Choice>
          <mc:Fallback xmlns="">
            <p:pic>
              <p:nvPicPr>
                <p:cNvPr id="332" name="Freihand 331">
                  <a:extLst>
                    <a:ext uri="{FF2B5EF4-FFF2-40B4-BE49-F238E27FC236}">
                      <a16:creationId xmlns:a16="http://schemas.microsoft.com/office/drawing/2014/main" id="{B7963ACA-9F64-4F34-8A1C-CF33166154E5}"/>
                    </a:ext>
                  </a:extLst>
                </p:cNvPr>
                <p:cNvPicPr/>
                <p:nvPr/>
              </p:nvPicPr>
              <p:blipFill>
                <a:blip r:embed="rId516"/>
                <a:stretch>
                  <a:fillRect/>
                </a:stretch>
              </p:blipFill>
              <p:spPr>
                <a:xfrm>
                  <a:off x="3884693" y="5766187"/>
                  <a:ext cx="1396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33" name="Freihand 332">
                  <a:extLst>
                    <a:ext uri="{FF2B5EF4-FFF2-40B4-BE49-F238E27FC236}">
                      <a16:creationId xmlns:a16="http://schemas.microsoft.com/office/drawing/2014/main" id="{61435ABB-C7D6-4545-9349-EC7D105F6C6B}"/>
                    </a:ext>
                  </a:extLst>
                </p14:cNvPr>
                <p14:cNvContentPartPr/>
                <p14:nvPr/>
              </p14:nvContentPartPr>
              <p14:xfrm>
                <a:off x="4020773" y="5730547"/>
                <a:ext cx="174960" cy="142920"/>
              </p14:xfrm>
            </p:contentPart>
          </mc:Choice>
          <mc:Fallback xmlns="">
            <p:pic>
              <p:nvPicPr>
                <p:cNvPr id="333" name="Freihand 332">
                  <a:extLst>
                    <a:ext uri="{FF2B5EF4-FFF2-40B4-BE49-F238E27FC236}">
                      <a16:creationId xmlns:a16="http://schemas.microsoft.com/office/drawing/2014/main" id="{61435ABB-C7D6-4545-9349-EC7D105F6C6B}"/>
                    </a:ext>
                  </a:extLst>
                </p:cNvPr>
                <p:cNvPicPr/>
                <p:nvPr/>
              </p:nvPicPr>
              <p:blipFill>
                <a:blip r:embed="rId518"/>
                <a:stretch>
                  <a:fillRect/>
                </a:stretch>
              </p:blipFill>
              <p:spPr>
                <a:xfrm>
                  <a:off x="4016453" y="5726227"/>
                  <a:ext cx="183600" cy="151560"/>
                </a:xfrm>
                <a:prstGeom prst="rect">
                  <a:avLst/>
                </a:prstGeom>
              </p:spPr>
            </p:pic>
          </mc:Fallback>
        </mc:AlternateContent>
      </p:grpSp>
      <p:grpSp>
        <p:nvGrpSpPr>
          <p:cNvPr id="339" name="Gruppieren 338">
            <a:extLst>
              <a:ext uri="{FF2B5EF4-FFF2-40B4-BE49-F238E27FC236}">
                <a16:creationId xmlns:a16="http://schemas.microsoft.com/office/drawing/2014/main" id="{8723FB92-CC89-45DF-8E49-E2D16EC69B3D}"/>
              </a:ext>
            </a:extLst>
          </p:cNvPr>
          <p:cNvGrpSpPr/>
          <p:nvPr/>
        </p:nvGrpSpPr>
        <p:grpSpPr>
          <a:xfrm>
            <a:off x="3810533" y="2408107"/>
            <a:ext cx="176760" cy="461160"/>
            <a:chOff x="3810533" y="2408107"/>
            <a:chExt cx="176760" cy="461160"/>
          </a:xfrm>
        </p:grpSpPr>
        <mc:AlternateContent xmlns:mc="http://schemas.openxmlformats.org/markup-compatibility/2006" xmlns:p14="http://schemas.microsoft.com/office/powerpoint/2010/main">
          <mc:Choice Requires="p14">
            <p:contentPart p14:bwMode="auto" r:id="rId519">
              <p14:nvContentPartPr>
                <p14:cNvPr id="337" name="Freihand 336">
                  <a:extLst>
                    <a:ext uri="{FF2B5EF4-FFF2-40B4-BE49-F238E27FC236}">
                      <a16:creationId xmlns:a16="http://schemas.microsoft.com/office/drawing/2014/main" id="{0C0DB3B4-0F18-41C2-B8D4-1E18F57F22EE}"/>
                    </a:ext>
                  </a:extLst>
                </p14:cNvPr>
                <p14:cNvContentPartPr/>
                <p14:nvPr/>
              </p14:nvContentPartPr>
              <p14:xfrm>
                <a:off x="3810533" y="2408107"/>
                <a:ext cx="101160" cy="390600"/>
              </p14:xfrm>
            </p:contentPart>
          </mc:Choice>
          <mc:Fallback xmlns="">
            <p:pic>
              <p:nvPicPr>
                <p:cNvPr id="337" name="Freihand 336">
                  <a:extLst>
                    <a:ext uri="{FF2B5EF4-FFF2-40B4-BE49-F238E27FC236}">
                      <a16:creationId xmlns:a16="http://schemas.microsoft.com/office/drawing/2014/main" id="{0C0DB3B4-0F18-41C2-B8D4-1E18F57F22EE}"/>
                    </a:ext>
                  </a:extLst>
                </p:cNvPr>
                <p:cNvPicPr/>
                <p:nvPr/>
              </p:nvPicPr>
              <p:blipFill>
                <a:blip r:embed="rId520"/>
                <a:stretch>
                  <a:fillRect/>
                </a:stretch>
              </p:blipFill>
              <p:spPr>
                <a:xfrm>
                  <a:off x="3806213" y="2403787"/>
                  <a:ext cx="109800" cy="39924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38" name="Freihand 337">
                  <a:extLst>
                    <a:ext uri="{FF2B5EF4-FFF2-40B4-BE49-F238E27FC236}">
                      <a16:creationId xmlns:a16="http://schemas.microsoft.com/office/drawing/2014/main" id="{715A607F-F9EE-4B57-AF1A-5A66B89A176F}"/>
                    </a:ext>
                  </a:extLst>
                </p14:cNvPr>
                <p14:cNvContentPartPr/>
                <p14:nvPr/>
              </p14:nvContentPartPr>
              <p14:xfrm>
                <a:off x="3829613" y="2663347"/>
                <a:ext cx="157680" cy="205920"/>
              </p14:xfrm>
            </p:contentPart>
          </mc:Choice>
          <mc:Fallback xmlns="">
            <p:pic>
              <p:nvPicPr>
                <p:cNvPr id="338" name="Freihand 337">
                  <a:extLst>
                    <a:ext uri="{FF2B5EF4-FFF2-40B4-BE49-F238E27FC236}">
                      <a16:creationId xmlns:a16="http://schemas.microsoft.com/office/drawing/2014/main" id="{715A607F-F9EE-4B57-AF1A-5A66B89A176F}"/>
                    </a:ext>
                  </a:extLst>
                </p:cNvPr>
                <p:cNvPicPr/>
                <p:nvPr/>
              </p:nvPicPr>
              <p:blipFill>
                <a:blip r:embed="rId522"/>
                <a:stretch>
                  <a:fillRect/>
                </a:stretch>
              </p:blipFill>
              <p:spPr>
                <a:xfrm>
                  <a:off x="3825293" y="2659027"/>
                  <a:ext cx="166320" cy="214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23">
            <p14:nvContentPartPr>
              <p14:cNvPr id="340" name="Freihand 339">
                <a:extLst>
                  <a:ext uri="{FF2B5EF4-FFF2-40B4-BE49-F238E27FC236}">
                    <a16:creationId xmlns:a16="http://schemas.microsoft.com/office/drawing/2014/main" id="{1C929DB5-355B-4E36-B5A6-7E480DE33610}"/>
                  </a:ext>
                </a:extLst>
              </p14:cNvPr>
              <p14:cNvContentPartPr/>
              <p14:nvPr/>
            </p14:nvContentPartPr>
            <p14:xfrm>
              <a:off x="5884493" y="1934347"/>
              <a:ext cx="320760" cy="81360"/>
            </p14:xfrm>
          </p:contentPart>
        </mc:Choice>
        <mc:Fallback xmlns="">
          <p:pic>
            <p:nvPicPr>
              <p:cNvPr id="340" name="Freihand 339">
                <a:extLst>
                  <a:ext uri="{FF2B5EF4-FFF2-40B4-BE49-F238E27FC236}">
                    <a16:creationId xmlns:a16="http://schemas.microsoft.com/office/drawing/2014/main" id="{1C929DB5-355B-4E36-B5A6-7E480DE33610}"/>
                  </a:ext>
                </a:extLst>
              </p:cNvPr>
              <p:cNvPicPr/>
              <p:nvPr/>
            </p:nvPicPr>
            <p:blipFill>
              <a:blip r:embed="rId524"/>
              <a:stretch>
                <a:fillRect/>
              </a:stretch>
            </p:blipFill>
            <p:spPr>
              <a:xfrm>
                <a:off x="5880173" y="1930027"/>
                <a:ext cx="329400" cy="90000"/>
              </a:xfrm>
              <a:prstGeom prst="rect">
                <a:avLst/>
              </a:prstGeom>
            </p:spPr>
          </p:pic>
        </mc:Fallback>
      </mc:AlternateContent>
      <p:grpSp>
        <p:nvGrpSpPr>
          <p:cNvPr id="365" name="Gruppieren 364">
            <a:extLst>
              <a:ext uri="{FF2B5EF4-FFF2-40B4-BE49-F238E27FC236}">
                <a16:creationId xmlns:a16="http://schemas.microsoft.com/office/drawing/2014/main" id="{55A6F165-5BAE-4E83-81EE-EB38B0E192EA}"/>
              </a:ext>
            </a:extLst>
          </p:cNvPr>
          <p:cNvGrpSpPr/>
          <p:nvPr/>
        </p:nvGrpSpPr>
        <p:grpSpPr>
          <a:xfrm>
            <a:off x="2810813" y="1405507"/>
            <a:ext cx="2158200" cy="901800"/>
            <a:chOff x="2810813" y="1405507"/>
            <a:chExt cx="2158200" cy="901800"/>
          </a:xfrm>
        </p:grpSpPr>
        <mc:AlternateContent xmlns:mc="http://schemas.openxmlformats.org/markup-compatibility/2006" xmlns:p14="http://schemas.microsoft.com/office/powerpoint/2010/main">
          <mc:Choice Requires="p14">
            <p:contentPart p14:bwMode="auto" r:id="rId525">
              <p14:nvContentPartPr>
                <p14:cNvPr id="341" name="Freihand 340">
                  <a:extLst>
                    <a:ext uri="{FF2B5EF4-FFF2-40B4-BE49-F238E27FC236}">
                      <a16:creationId xmlns:a16="http://schemas.microsoft.com/office/drawing/2014/main" id="{E036FAC6-C6A7-4F76-9188-DFDF46517E0F}"/>
                    </a:ext>
                  </a:extLst>
                </p14:cNvPr>
                <p14:cNvContentPartPr/>
                <p14:nvPr/>
              </p14:nvContentPartPr>
              <p14:xfrm>
                <a:off x="2810813" y="1894747"/>
                <a:ext cx="177840" cy="267840"/>
              </p14:xfrm>
            </p:contentPart>
          </mc:Choice>
          <mc:Fallback xmlns="">
            <p:pic>
              <p:nvPicPr>
                <p:cNvPr id="341" name="Freihand 340">
                  <a:extLst>
                    <a:ext uri="{FF2B5EF4-FFF2-40B4-BE49-F238E27FC236}">
                      <a16:creationId xmlns:a16="http://schemas.microsoft.com/office/drawing/2014/main" id="{E036FAC6-C6A7-4F76-9188-DFDF46517E0F}"/>
                    </a:ext>
                  </a:extLst>
                </p:cNvPr>
                <p:cNvPicPr/>
                <p:nvPr/>
              </p:nvPicPr>
              <p:blipFill>
                <a:blip r:embed="rId526"/>
                <a:stretch>
                  <a:fillRect/>
                </a:stretch>
              </p:blipFill>
              <p:spPr>
                <a:xfrm>
                  <a:off x="2806493" y="1890427"/>
                  <a:ext cx="18648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42" name="Freihand 341">
                  <a:extLst>
                    <a:ext uri="{FF2B5EF4-FFF2-40B4-BE49-F238E27FC236}">
                      <a16:creationId xmlns:a16="http://schemas.microsoft.com/office/drawing/2014/main" id="{5E51996B-3396-49C4-A923-189B8139E60F}"/>
                    </a:ext>
                  </a:extLst>
                </p14:cNvPr>
                <p14:cNvContentPartPr/>
                <p14:nvPr/>
              </p14:nvContentPartPr>
              <p14:xfrm>
                <a:off x="3002333" y="1834627"/>
                <a:ext cx="109080" cy="140400"/>
              </p14:xfrm>
            </p:contentPart>
          </mc:Choice>
          <mc:Fallback xmlns="">
            <p:pic>
              <p:nvPicPr>
                <p:cNvPr id="342" name="Freihand 341">
                  <a:extLst>
                    <a:ext uri="{FF2B5EF4-FFF2-40B4-BE49-F238E27FC236}">
                      <a16:creationId xmlns:a16="http://schemas.microsoft.com/office/drawing/2014/main" id="{5E51996B-3396-49C4-A923-189B8139E60F}"/>
                    </a:ext>
                  </a:extLst>
                </p:cNvPr>
                <p:cNvPicPr/>
                <p:nvPr/>
              </p:nvPicPr>
              <p:blipFill>
                <a:blip r:embed="rId528"/>
                <a:stretch>
                  <a:fillRect/>
                </a:stretch>
              </p:blipFill>
              <p:spPr>
                <a:xfrm>
                  <a:off x="2998013" y="1830307"/>
                  <a:ext cx="1177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43" name="Freihand 342">
                  <a:extLst>
                    <a:ext uri="{FF2B5EF4-FFF2-40B4-BE49-F238E27FC236}">
                      <a16:creationId xmlns:a16="http://schemas.microsoft.com/office/drawing/2014/main" id="{B8F91BC1-A803-412C-A03F-6E66D90FA30D}"/>
                    </a:ext>
                  </a:extLst>
                </p14:cNvPr>
                <p14:cNvContentPartPr/>
                <p14:nvPr/>
              </p14:nvContentPartPr>
              <p14:xfrm>
                <a:off x="3134093" y="1678027"/>
                <a:ext cx="409680" cy="245880"/>
              </p14:xfrm>
            </p:contentPart>
          </mc:Choice>
          <mc:Fallback xmlns="">
            <p:pic>
              <p:nvPicPr>
                <p:cNvPr id="343" name="Freihand 342">
                  <a:extLst>
                    <a:ext uri="{FF2B5EF4-FFF2-40B4-BE49-F238E27FC236}">
                      <a16:creationId xmlns:a16="http://schemas.microsoft.com/office/drawing/2014/main" id="{B8F91BC1-A803-412C-A03F-6E66D90FA30D}"/>
                    </a:ext>
                  </a:extLst>
                </p:cNvPr>
                <p:cNvPicPr/>
                <p:nvPr/>
              </p:nvPicPr>
              <p:blipFill>
                <a:blip r:embed="rId530"/>
                <a:stretch>
                  <a:fillRect/>
                </a:stretch>
              </p:blipFill>
              <p:spPr>
                <a:xfrm>
                  <a:off x="3129773" y="1673707"/>
                  <a:ext cx="4183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44" name="Freihand 343">
                  <a:extLst>
                    <a:ext uri="{FF2B5EF4-FFF2-40B4-BE49-F238E27FC236}">
                      <a16:creationId xmlns:a16="http://schemas.microsoft.com/office/drawing/2014/main" id="{4DE78719-5E00-41E1-86BA-770B1E437657}"/>
                    </a:ext>
                  </a:extLst>
                </p14:cNvPr>
                <p14:cNvContentPartPr/>
                <p14:nvPr/>
              </p14:nvContentPartPr>
              <p14:xfrm>
                <a:off x="3595253" y="1594507"/>
                <a:ext cx="359280" cy="234360"/>
              </p14:xfrm>
            </p:contentPart>
          </mc:Choice>
          <mc:Fallback xmlns="">
            <p:pic>
              <p:nvPicPr>
                <p:cNvPr id="344" name="Freihand 343">
                  <a:extLst>
                    <a:ext uri="{FF2B5EF4-FFF2-40B4-BE49-F238E27FC236}">
                      <a16:creationId xmlns:a16="http://schemas.microsoft.com/office/drawing/2014/main" id="{4DE78719-5E00-41E1-86BA-770B1E437657}"/>
                    </a:ext>
                  </a:extLst>
                </p:cNvPr>
                <p:cNvPicPr/>
                <p:nvPr/>
              </p:nvPicPr>
              <p:blipFill>
                <a:blip r:embed="rId532"/>
                <a:stretch>
                  <a:fillRect/>
                </a:stretch>
              </p:blipFill>
              <p:spPr>
                <a:xfrm>
                  <a:off x="3590933" y="1590187"/>
                  <a:ext cx="36792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45" name="Freihand 344">
                  <a:extLst>
                    <a:ext uri="{FF2B5EF4-FFF2-40B4-BE49-F238E27FC236}">
                      <a16:creationId xmlns:a16="http://schemas.microsoft.com/office/drawing/2014/main" id="{A26CFC0B-CFBC-4149-A7DD-94880CFB9982}"/>
                    </a:ext>
                  </a:extLst>
                </p14:cNvPr>
                <p14:cNvContentPartPr/>
                <p14:nvPr/>
              </p14:nvContentPartPr>
              <p14:xfrm>
                <a:off x="3865973" y="1627627"/>
                <a:ext cx="5760" cy="1800"/>
              </p14:xfrm>
            </p:contentPart>
          </mc:Choice>
          <mc:Fallback xmlns="">
            <p:pic>
              <p:nvPicPr>
                <p:cNvPr id="345" name="Freihand 344">
                  <a:extLst>
                    <a:ext uri="{FF2B5EF4-FFF2-40B4-BE49-F238E27FC236}">
                      <a16:creationId xmlns:a16="http://schemas.microsoft.com/office/drawing/2014/main" id="{A26CFC0B-CFBC-4149-A7DD-94880CFB9982}"/>
                    </a:ext>
                  </a:extLst>
                </p:cNvPr>
                <p:cNvPicPr/>
                <p:nvPr/>
              </p:nvPicPr>
              <p:blipFill>
                <a:blip r:embed="rId534"/>
                <a:stretch>
                  <a:fillRect/>
                </a:stretch>
              </p:blipFill>
              <p:spPr>
                <a:xfrm>
                  <a:off x="3861653" y="1623307"/>
                  <a:ext cx="144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46" name="Freihand 345">
                  <a:extLst>
                    <a:ext uri="{FF2B5EF4-FFF2-40B4-BE49-F238E27FC236}">
                      <a16:creationId xmlns:a16="http://schemas.microsoft.com/office/drawing/2014/main" id="{095BA193-FBB7-4E74-BE69-866F288BC7DE}"/>
                    </a:ext>
                  </a:extLst>
                </p14:cNvPr>
                <p14:cNvContentPartPr/>
                <p14:nvPr/>
              </p14:nvContentPartPr>
              <p14:xfrm>
                <a:off x="3946253" y="1655707"/>
                <a:ext cx="111600" cy="88920"/>
              </p14:xfrm>
            </p:contentPart>
          </mc:Choice>
          <mc:Fallback xmlns="">
            <p:pic>
              <p:nvPicPr>
                <p:cNvPr id="346" name="Freihand 345">
                  <a:extLst>
                    <a:ext uri="{FF2B5EF4-FFF2-40B4-BE49-F238E27FC236}">
                      <a16:creationId xmlns:a16="http://schemas.microsoft.com/office/drawing/2014/main" id="{095BA193-FBB7-4E74-BE69-866F288BC7DE}"/>
                    </a:ext>
                  </a:extLst>
                </p:cNvPr>
                <p:cNvPicPr/>
                <p:nvPr/>
              </p:nvPicPr>
              <p:blipFill>
                <a:blip r:embed="rId536"/>
                <a:stretch>
                  <a:fillRect/>
                </a:stretch>
              </p:blipFill>
              <p:spPr>
                <a:xfrm>
                  <a:off x="3941933" y="1651387"/>
                  <a:ext cx="1202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47" name="Freihand 346">
                  <a:extLst>
                    <a:ext uri="{FF2B5EF4-FFF2-40B4-BE49-F238E27FC236}">
                      <a16:creationId xmlns:a16="http://schemas.microsoft.com/office/drawing/2014/main" id="{99B41645-AFC0-44D8-8569-6DF2695F59DE}"/>
                    </a:ext>
                  </a:extLst>
                </p14:cNvPr>
                <p14:cNvContentPartPr/>
                <p14:nvPr/>
              </p14:nvContentPartPr>
              <p14:xfrm>
                <a:off x="4074053" y="1537987"/>
                <a:ext cx="178560" cy="176040"/>
              </p14:xfrm>
            </p:contentPart>
          </mc:Choice>
          <mc:Fallback xmlns="">
            <p:pic>
              <p:nvPicPr>
                <p:cNvPr id="347" name="Freihand 346">
                  <a:extLst>
                    <a:ext uri="{FF2B5EF4-FFF2-40B4-BE49-F238E27FC236}">
                      <a16:creationId xmlns:a16="http://schemas.microsoft.com/office/drawing/2014/main" id="{99B41645-AFC0-44D8-8569-6DF2695F59DE}"/>
                    </a:ext>
                  </a:extLst>
                </p:cNvPr>
                <p:cNvPicPr/>
                <p:nvPr/>
              </p:nvPicPr>
              <p:blipFill>
                <a:blip r:embed="rId538"/>
                <a:stretch>
                  <a:fillRect/>
                </a:stretch>
              </p:blipFill>
              <p:spPr>
                <a:xfrm>
                  <a:off x="4069733" y="1533667"/>
                  <a:ext cx="18720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348" name="Freihand 347">
                  <a:extLst>
                    <a:ext uri="{FF2B5EF4-FFF2-40B4-BE49-F238E27FC236}">
                      <a16:creationId xmlns:a16="http://schemas.microsoft.com/office/drawing/2014/main" id="{5355F278-016A-41F7-B697-C561DCE6A394}"/>
                    </a:ext>
                  </a:extLst>
                </p14:cNvPr>
                <p14:cNvContentPartPr/>
                <p14:nvPr/>
              </p14:nvContentPartPr>
              <p14:xfrm>
                <a:off x="4255853" y="1493707"/>
                <a:ext cx="245520" cy="204480"/>
              </p14:xfrm>
            </p:contentPart>
          </mc:Choice>
          <mc:Fallback xmlns="">
            <p:pic>
              <p:nvPicPr>
                <p:cNvPr id="348" name="Freihand 347">
                  <a:extLst>
                    <a:ext uri="{FF2B5EF4-FFF2-40B4-BE49-F238E27FC236}">
                      <a16:creationId xmlns:a16="http://schemas.microsoft.com/office/drawing/2014/main" id="{5355F278-016A-41F7-B697-C561DCE6A394}"/>
                    </a:ext>
                  </a:extLst>
                </p:cNvPr>
                <p:cNvPicPr/>
                <p:nvPr/>
              </p:nvPicPr>
              <p:blipFill>
                <a:blip r:embed="rId540"/>
                <a:stretch>
                  <a:fillRect/>
                </a:stretch>
              </p:blipFill>
              <p:spPr>
                <a:xfrm>
                  <a:off x="4251533" y="1489387"/>
                  <a:ext cx="2541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50" name="Freihand 349">
                  <a:extLst>
                    <a:ext uri="{FF2B5EF4-FFF2-40B4-BE49-F238E27FC236}">
                      <a16:creationId xmlns:a16="http://schemas.microsoft.com/office/drawing/2014/main" id="{E563686F-9C78-4CE1-9885-B0B0A3D39F69}"/>
                    </a:ext>
                  </a:extLst>
                </p14:cNvPr>
                <p14:cNvContentPartPr/>
                <p14:nvPr/>
              </p14:nvContentPartPr>
              <p14:xfrm>
                <a:off x="4511813" y="1471027"/>
                <a:ext cx="160920" cy="159840"/>
              </p14:xfrm>
            </p:contentPart>
          </mc:Choice>
          <mc:Fallback xmlns="">
            <p:pic>
              <p:nvPicPr>
                <p:cNvPr id="350" name="Freihand 349">
                  <a:extLst>
                    <a:ext uri="{FF2B5EF4-FFF2-40B4-BE49-F238E27FC236}">
                      <a16:creationId xmlns:a16="http://schemas.microsoft.com/office/drawing/2014/main" id="{E563686F-9C78-4CE1-9885-B0B0A3D39F69}"/>
                    </a:ext>
                  </a:extLst>
                </p:cNvPr>
                <p:cNvPicPr/>
                <p:nvPr/>
              </p:nvPicPr>
              <p:blipFill>
                <a:blip r:embed="rId542"/>
                <a:stretch>
                  <a:fillRect/>
                </a:stretch>
              </p:blipFill>
              <p:spPr>
                <a:xfrm>
                  <a:off x="4507493" y="1466707"/>
                  <a:ext cx="16956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51" name="Freihand 350">
                  <a:extLst>
                    <a:ext uri="{FF2B5EF4-FFF2-40B4-BE49-F238E27FC236}">
                      <a16:creationId xmlns:a16="http://schemas.microsoft.com/office/drawing/2014/main" id="{49B84A8C-65AF-4F9C-BABE-3D7F56178BCC}"/>
                    </a:ext>
                  </a:extLst>
                </p14:cNvPr>
                <p14:cNvContentPartPr/>
                <p14:nvPr/>
              </p14:nvContentPartPr>
              <p14:xfrm>
                <a:off x="4610453" y="1458787"/>
                <a:ext cx="9720" cy="39600"/>
              </p14:xfrm>
            </p:contentPart>
          </mc:Choice>
          <mc:Fallback xmlns="">
            <p:pic>
              <p:nvPicPr>
                <p:cNvPr id="351" name="Freihand 350">
                  <a:extLst>
                    <a:ext uri="{FF2B5EF4-FFF2-40B4-BE49-F238E27FC236}">
                      <a16:creationId xmlns:a16="http://schemas.microsoft.com/office/drawing/2014/main" id="{49B84A8C-65AF-4F9C-BABE-3D7F56178BCC}"/>
                    </a:ext>
                  </a:extLst>
                </p:cNvPr>
                <p:cNvPicPr/>
                <p:nvPr/>
              </p:nvPicPr>
              <p:blipFill>
                <a:blip r:embed="rId544"/>
                <a:stretch>
                  <a:fillRect/>
                </a:stretch>
              </p:blipFill>
              <p:spPr>
                <a:xfrm>
                  <a:off x="4606133" y="1454467"/>
                  <a:ext cx="1836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52" name="Freihand 351">
                  <a:extLst>
                    <a:ext uri="{FF2B5EF4-FFF2-40B4-BE49-F238E27FC236}">
                      <a16:creationId xmlns:a16="http://schemas.microsoft.com/office/drawing/2014/main" id="{57D280B2-5805-4DD4-8BAC-FAC9F722861F}"/>
                    </a:ext>
                  </a:extLst>
                </p14:cNvPr>
                <p14:cNvContentPartPr/>
                <p14:nvPr/>
              </p14:nvContentPartPr>
              <p14:xfrm>
                <a:off x="4671293" y="1405507"/>
                <a:ext cx="219240" cy="182520"/>
              </p14:xfrm>
            </p:contentPart>
          </mc:Choice>
          <mc:Fallback xmlns="">
            <p:pic>
              <p:nvPicPr>
                <p:cNvPr id="352" name="Freihand 351">
                  <a:extLst>
                    <a:ext uri="{FF2B5EF4-FFF2-40B4-BE49-F238E27FC236}">
                      <a16:creationId xmlns:a16="http://schemas.microsoft.com/office/drawing/2014/main" id="{57D280B2-5805-4DD4-8BAC-FAC9F722861F}"/>
                    </a:ext>
                  </a:extLst>
                </p:cNvPr>
                <p:cNvPicPr/>
                <p:nvPr/>
              </p:nvPicPr>
              <p:blipFill>
                <a:blip r:embed="rId546"/>
                <a:stretch>
                  <a:fillRect/>
                </a:stretch>
              </p:blipFill>
              <p:spPr>
                <a:xfrm>
                  <a:off x="4666973" y="1401187"/>
                  <a:ext cx="2278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53" name="Freihand 352">
                  <a:extLst>
                    <a:ext uri="{FF2B5EF4-FFF2-40B4-BE49-F238E27FC236}">
                      <a16:creationId xmlns:a16="http://schemas.microsoft.com/office/drawing/2014/main" id="{5767B3A7-7180-46B5-8AC0-62493E0ABB47}"/>
                    </a:ext>
                  </a:extLst>
                </p14:cNvPr>
                <p14:cNvContentPartPr/>
                <p14:nvPr/>
              </p14:nvContentPartPr>
              <p14:xfrm>
                <a:off x="4865333" y="1451947"/>
                <a:ext cx="103680" cy="109440"/>
              </p14:xfrm>
            </p:contentPart>
          </mc:Choice>
          <mc:Fallback xmlns="">
            <p:pic>
              <p:nvPicPr>
                <p:cNvPr id="353" name="Freihand 352">
                  <a:extLst>
                    <a:ext uri="{FF2B5EF4-FFF2-40B4-BE49-F238E27FC236}">
                      <a16:creationId xmlns:a16="http://schemas.microsoft.com/office/drawing/2014/main" id="{5767B3A7-7180-46B5-8AC0-62493E0ABB47}"/>
                    </a:ext>
                  </a:extLst>
                </p:cNvPr>
                <p:cNvPicPr/>
                <p:nvPr/>
              </p:nvPicPr>
              <p:blipFill>
                <a:blip r:embed="rId548"/>
                <a:stretch>
                  <a:fillRect/>
                </a:stretch>
              </p:blipFill>
              <p:spPr>
                <a:xfrm>
                  <a:off x="4861013" y="1447627"/>
                  <a:ext cx="1123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54" name="Freihand 353">
                  <a:extLst>
                    <a:ext uri="{FF2B5EF4-FFF2-40B4-BE49-F238E27FC236}">
                      <a16:creationId xmlns:a16="http://schemas.microsoft.com/office/drawing/2014/main" id="{4200575A-2DBC-43A6-A5E9-125E3E7E50BB}"/>
                    </a:ext>
                  </a:extLst>
                </p14:cNvPr>
                <p14:cNvContentPartPr/>
                <p14:nvPr/>
              </p14:nvContentPartPr>
              <p14:xfrm>
                <a:off x="3189893" y="2045947"/>
                <a:ext cx="195840" cy="227880"/>
              </p14:xfrm>
            </p:contentPart>
          </mc:Choice>
          <mc:Fallback xmlns="">
            <p:pic>
              <p:nvPicPr>
                <p:cNvPr id="354" name="Freihand 353">
                  <a:extLst>
                    <a:ext uri="{FF2B5EF4-FFF2-40B4-BE49-F238E27FC236}">
                      <a16:creationId xmlns:a16="http://schemas.microsoft.com/office/drawing/2014/main" id="{4200575A-2DBC-43A6-A5E9-125E3E7E50BB}"/>
                    </a:ext>
                  </a:extLst>
                </p:cNvPr>
                <p:cNvPicPr/>
                <p:nvPr/>
              </p:nvPicPr>
              <p:blipFill>
                <a:blip r:embed="rId550"/>
                <a:stretch>
                  <a:fillRect/>
                </a:stretch>
              </p:blipFill>
              <p:spPr>
                <a:xfrm>
                  <a:off x="3185573" y="2041627"/>
                  <a:ext cx="20448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55" name="Freihand 354">
                  <a:extLst>
                    <a:ext uri="{FF2B5EF4-FFF2-40B4-BE49-F238E27FC236}">
                      <a16:creationId xmlns:a16="http://schemas.microsoft.com/office/drawing/2014/main" id="{A8A396D1-BE51-473B-BF1F-B49201348798}"/>
                    </a:ext>
                  </a:extLst>
                </p14:cNvPr>
                <p14:cNvContentPartPr/>
                <p14:nvPr/>
              </p14:nvContentPartPr>
              <p14:xfrm>
                <a:off x="3413453" y="2045947"/>
                <a:ext cx="24480" cy="157680"/>
              </p14:xfrm>
            </p:contentPart>
          </mc:Choice>
          <mc:Fallback xmlns="">
            <p:pic>
              <p:nvPicPr>
                <p:cNvPr id="355" name="Freihand 354">
                  <a:extLst>
                    <a:ext uri="{FF2B5EF4-FFF2-40B4-BE49-F238E27FC236}">
                      <a16:creationId xmlns:a16="http://schemas.microsoft.com/office/drawing/2014/main" id="{A8A396D1-BE51-473B-BF1F-B49201348798}"/>
                    </a:ext>
                  </a:extLst>
                </p:cNvPr>
                <p:cNvPicPr/>
                <p:nvPr/>
              </p:nvPicPr>
              <p:blipFill>
                <a:blip r:embed="rId552"/>
                <a:stretch>
                  <a:fillRect/>
                </a:stretch>
              </p:blipFill>
              <p:spPr>
                <a:xfrm>
                  <a:off x="3409133" y="2041627"/>
                  <a:ext cx="331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56" name="Freihand 355">
                  <a:extLst>
                    <a:ext uri="{FF2B5EF4-FFF2-40B4-BE49-F238E27FC236}">
                      <a16:creationId xmlns:a16="http://schemas.microsoft.com/office/drawing/2014/main" id="{D3D38F63-65A1-4C3E-B3D2-A7C4970A826D}"/>
                    </a:ext>
                  </a:extLst>
                </p14:cNvPr>
                <p14:cNvContentPartPr/>
                <p14:nvPr/>
              </p14:nvContentPartPr>
              <p14:xfrm>
                <a:off x="3460613" y="2114707"/>
                <a:ext cx="174600" cy="75240"/>
              </p14:xfrm>
            </p:contentPart>
          </mc:Choice>
          <mc:Fallback xmlns="">
            <p:pic>
              <p:nvPicPr>
                <p:cNvPr id="356" name="Freihand 355">
                  <a:extLst>
                    <a:ext uri="{FF2B5EF4-FFF2-40B4-BE49-F238E27FC236}">
                      <a16:creationId xmlns:a16="http://schemas.microsoft.com/office/drawing/2014/main" id="{D3D38F63-65A1-4C3E-B3D2-A7C4970A826D}"/>
                    </a:ext>
                  </a:extLst>
                </p:cNvPr>
                <p:cNvPicPr/>
                <p:nvPr/>
              </p:nvPicPr>
              <p:blipFill>
                <a:blip r:embed="rId554"/>
                <a:stretch>
                  <a:fillRect/>
                </a:stretch>
              </p:blipFill>
              <p:spPr>
                <a:xfrm>
                  <a:off x="3456293" y="2110387"/>
                  <a:ext cx="1832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57" name="Freihand 356">
                  <a:extLst>
                    <a:ext uri="{FF2B5EF4-FFF2-40B4-BE49-F238E27FC236}">
                      <a16:creationId xmlns:a16="http://schemas.microsoft.com/office/drawing/2014/main" id="{8328E52A-9529-4423-B4BE-AB65676725FA}"/>
                    </a:ext>
                  </a:extLst>
                </p14:cNvPr>
                <p14:cNvContentPartPr/>
                <p14:nvPr/>
              </p14:nvContentPartPr>
              <p14:xfrm>
                <a:off x="3620093" y="2052427"/>
                <a:ext cx="30960" cy="33120"/>
              </p14:xfrm>
            </p:contentPart>
          </mc:Choice>
          <mc:Fallback xmlns="">
            <p:pic>
              <p:nvPicPr>
                <p:cNvPr id="357" name="Freihand 356">
                  <a:extLst>
                    <a:ext uri="{FF2B5EF4-FFF2-40B4-BE49-F238E27FC236}">
                      <a16:creationId xmlns:a16="http://schemas.microsoft.com/office/drawing/2014/main" id="{8328E52A-9529-4423-B4BE-AB65676725FA}"/>
                    </a:ext>
                  </a:extLst>
                </p:cNvPr>
                <p:cNvPicPr/>
                <p:nvPr/>
              </p:nvPicPr>
              <p:blipFill>
                <a:blip r:embed="rId556"/>
                <a:stretch>
                  <a:fillRect/>
                </a:stretch>
              </p:blipFill>
              <p:spPr>
                <a:xfrm>
                  <a:off x="3615773" y="2048107"/>
                  <a:ext cx="3960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58" name="Freihand 357">
                  <a:extLst>
                    <a:ext uri="{FF2B5EF4-FFF2-40B4-BE49-F238E27FC236}">
                      <a16:creationId xmlns:a16="http://schemas.microsoft.com/office/drawing/2014/main" id="{7B0A308D-A06F-4328-8FBA-F9D697496DF0}"/>
                    </a:ext>
                  </a:extLst>
                </p14:cNvPr>
                <p14:cNvContentPartPr/>
                <p14:nvPr/>
              </p14:nvContentPartPr>
              <p14:xfrm>
                <a:off x="3685973" y="1976467"/>
                <a:ext cx="118440" cy="167040"/>
              </p14:xfrm>
            </p:contentPart>
          </mc:Choice>
          <mc:Fallback xmlns="">
            <p:pic>
              <p:nvPicPr>
                <p:cNvPr id="358" name="Freihand 357">
                  <a:extLst>
                    <a:ext uri="{FF2B5EF4-FFF2-40B4-BE49-F238E27FC236}">
                      <a16:creationId xmlns:a16="http://schemas.microsoft.com/office/drawing/2014/main" id="{7B0A308D-A06F-4328-8FBA-F9D697496DF0}"/>
                    </a:ext>
                  </a:extLst>
                </p:cNvPr>
                <p:cNvPicPr/>
                <p:nvPr/>
              </p:nvPicPr>
              <p:blipFill>
                <a:blip r:embed="rId558"/>
                <a:stretch>
                  <a:fillRect/>
                </a:stretch>
              </p:blipFill>
              <p:spPr>
                <a:xfrm>
                  <a:off x="3681653" y="1972147"/>
                  <a:ext cx="1270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59" name="Freihand 358">
                  <a:extLst>
                    <a:ext uri="{FF2B5EF4-FFF2-40B4-BE49-F238E27FC236}">
                      <a16:creationId xmlns:a16="http://schemas.microsoft.com/office/drawing/2014/main" id="{21E89481-5049-4E21-A6C2-D1D027E67679}"/>
                    </a:ext>
                  </a:extLst>
                </p14:cNvPr>
                <p14:cNvContentPartPr/>
                <p14:nvPr/>
              </p14:nvContentPartPr>
              <p14:xfrm>
                <a:off x="3798293" y="1992307"/>
                <a:ext cx="334080" cy="315000"/>
              </p14:xfrm>
            </p:contentPart>
          </mc:Choice>
          <mc:Fallback xmlns="">
            <p:pic>
              <p:nvPicPr>
                <p:cNvPr id="359" name="Freihand 358">
                  <a:extLst>
                    <a:ext uri="{FF2B5EF4-FFF2-40B4-BE49-F238E27FC236}">
                      <a16:creationId xmlns:a16="http://schemas.microsoft.com/office/drawing/2014/main" id="{21E89481-5049-4E21-A6C2-D1D027E67679}"/>
                    </a:ext>
                  </a:extLst>
                </p:cNvPr>
                <p:cNvPicPr/>
                <p:nvPr/>
              </p:nvPicPr>
              <p:blipFill>
                <a:blip r:embed="rId560"/>
                <a:stretch>
                  <a:fillRect/>
                </a:stretch>
              </p:blipFill>
              <p:spPr>
                <a:xfrm>
                  <a:off x="3793973" y="1987987"/>
                  <a:ext cx="342720" cy="32364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60" name="Freihand 359">
                  <a:extLst>
                    <a:ext uri="{FF2B5EF4-FFF2-40B4-BE49-F238E27FC236}">
                      <a16:creationId xmlns:a16="http://schemas.microsoft.com/office/drawing/2014/main" id="{759FDDBC-7543-48DC-BC40-7E81E97936A9}"/>
                    </a:ext>
                  </a:extLst>
                </p14:cNvPr>
                <p14:cNvContentPartPr/>
                <p14:nvPr/>
              </p14:nvContentPartPr>
              <p14:xfrm>
                <a:off x="4107533" y="1881787"/>
                <a:ext cx="7920" cy="62280"/>
              </p14:xfrm>
            </p:contentPart>
          </mc:Choice>
          <mc:Fallback xmlns="">
            <p:pic>
              <p:nvPicPr>
                <p:cNvPr id="360" name="Freihand 359">
                  <a:extLst>
                    <a:ext uri="{FF2B5EF4-FFF2-40B4-BE49-F238E27FC236}">
                      <a16:creationId xmlns:a16="http://schemas.microsoft.com/office/drawing/2014/main" id="{759FDDBC-7543-48DC-BC40-7E81E97936A9}"/>
                    </a:ext>
                  </a:extLst>
                </p:cNvPr>
                <p:cNvPicPr/>
                <p:nvPr/>
              </p:nvPicPr>
              <p:blipFill>
                <a:blip r:embed="rId562"/>
                <a:stretch>
                  <a:fillRect/>
                </a:stretch>
              </p:blipFill>
              <p:spPr>
                <a:xfrm>
                  <a:off x="4103213" y="1877467"/>
                  <a:ext cx="1656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61" name="Freihand 360">
                  <a:extLst>
                    <a:ext uri="{FF2B5EF4-FFF2-40B4-BE49-F238E27FC236}">
                      <a16:creationId xmlns:a16="http://schemas.microsoft.com/office/drawing/2014/main" id="{F1C0F450-E573-45C9-9C86-0F5D48213765}"/>
                    </a:ext>
                  </a:extLst>
                </p14:cNvPr>
                <p14:cNvContentPartPr/>
                <p14:nvPr/>
              </p14:nvContentPartPr>
              <p14:xfrm>
                <a:off x="4151453" y="1899067"/>
                <a:ext cx="38160" cy="156960"/>
              </p14:xfrm>
            </p:contentPart>
          </mc:Choice>
          <mc:Fallback xmlns="">
            <p:pic>
              <p:nvPicPr>
                <p:cNvPr id="361" name="Freihand 360">
                  <a:extLst>
                    <a:ext uri="{FF2B5EF4-FFF2-40B4-BE49-F238E27FC236}">
                      <a16:creationId xmlns:a16="http://schemas.microsoft.com/office/drawing/2014/main" id="{F1C0F450-E573-45C9-9C86-0F5D48213765}"/>
                    </a:ext>
                  </a:extLst>
                </p:cNvPr>
                <p:cNvPicPr/>
                <p:nvPr/>
              </p:nvPicPr>
              <p:blipFill>
                <a:blip r:embed="rId564"/>
                <a:stretch>
                  <a:fillRect/>
                </a:stretch>
              </p:blipFill>
              <p:spPr>
                <a:xfrm>
                  <a:off x="4147133" y="1894747"/>
                  <a:ext cx="468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62" name="Freihand 361">
                  <a:extLst>
                    <a:ext uri="{FF2B5EF4-FFF2-40B4-BE49-F238E27FC236}">
                      <a16:creationId xmlns:a16="http://schemas.microsoft.com/office/drawing/2014/main" id="{6F2ADF5D-BFBF-4816-86DE-4BF7ED29B92E}"/>
                    </a:ext>
                  </a:extLst>
                </p14:cNvPr>
                <p14:cNvContentPartPr/>
                <p14:nvPr/>
              </p14:nvContentPartPr>
              <p14:xfrm>
                <a:off x="4224173" y="1804027"/>
                <a:ext cx="283680" cy="233640"/>
              </p14:xfrm>
            </p:contentPart>
          </mc:Choice>
          <mc:Fallback xmlns="">
            <p:pic>
              <p:nvPicPr>
                <p:cNvPr id="362" name="Freihand 361">
                  <a:extLst>
                    <a:ext uri="{FF2B5EF4-FFF2-40B4-BE49-F238E27FC236}">
                      <a16:creationId xmlns:a16="http://schemas.microsoft.com/office/drawing/2014/main" id="{6F2ADF5D-BFBF-4816-86DE-4BF7ED29B92E}"/>
                    </a:ext>
                  </a:extLst>
                </p:cNvPr>
                <p:cNvPicPr/>
                <p:nvPr/>
              </p:nvPicPr>
              <p:blipFill>
                <a:blip r:embed="rId566"/>
                <a:stretch>
                  <a:fillRect/>
                </a:stretch>
              </p:blipFill>
              <p:spPr>
                <a:xfrm>
                  <a:off x="4219853" y="1799707"/>
                  <a:ext cx="29232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63" name="Freihand 362">
                  <a:extLst>
                    <a:ext uri="{FF2B5EF4-FFF2-40B4-BE49-F238E27FC236}">
                      <a16:creationId xmlns:a16="http://schemas.microsoft.com/office/drawing/2014/main" id="{FC429EE8-025A-43D4-AF44-F3F8B99D8322}"/>
                    </a:ext>
                  </a:extLst>
                </p14:cNvPr>
                <p14:cNvContentPartPr/>
                <p14:nvPr/>
              </p14:nvContentPartPr>
              <p14:xfrm>
                <a:off x="4557173" y="1708267"/>
                <a:ext cx="43200" cy="161280"/>
              </p14:xfrm>
            </p:contentPart>
          </mc:Choice>
          <mc:Fallback xmlns="">
            <p:pic>
              <p:nvPicPr>
                <p:cNvPr id="363" name="Freihand 362">
                  <a:extLst>
                    <a:ext uri="{FF2B5EF4-FFF2-40B4-BE49-F238E27FC236}">
                      <a16:creationId xmlns:a16="http://schemas.microsoft.com/office/drawing/2014/main" id="{FC429EE8-025A-43D4-AF44-F3F8B99D8322}"/>
                    </a:ext>
                  </a:extLst>
                </p:cNvPr>
                <p:cNvPicPr/>
                <p:nvPr/>
              </p:nvPicPr>
              <p:blipFill>
                <a:blip r:embed="rId568"/>
                <a:stretch>
                  <a:fillRect/>
                </a:stretch>
              </p:blipFill>
              <p:spPr>
                <a:xfrm>
                  <a:off x="4552853" y="1703947"/>
                  <a:ext cx="518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64" name="Freihand 363">
                  <a:extLst>
                    <a:ext uri="{FF2B5EF4-FFF2-40B4-BE49-F238E27FC236}">
                      <a16:creationId xmlns:a16="http://schemas.microsoft.com/office/drawing/2014/main" id="{E8EBE7E3-A4EC-4F42-B735-F9CCD10D0DF9}"/>
                    </a:ext>
                  </a:extLst>
                </p14:cNvPr>
                <p14:cNvContentPartPr/>
                <p14:nvPr/>
              </p14:nvContentPartPr>
              <p14:xfrm>
                <a:off x="4578053" y="1971067"/>
                <a:ext cx="28440" cy="13680"/>
              </p14:xfrm>
            </p:contentPart>
          </mc:Choice>
          <mc:Fallback xmlns="">
            <p:pic>
              <p:nvPicPr>
                <p:cNvPr id="364" name="Freihand 363">
                  <a:extLst>
                    <a:ext uri="{FF2B5EF4-FFF2-40B4-BE49-F238E27FC236}">
                      <a16:creationId xmlns:a16="http://schemas.microsoft.com/office/drawing/2014/main" id="{E8EBE7E3-A4EC-4F42-B735-F9CCD10D0DF9}"/>
                    </a:ext>
                  </a:extLst>
                </p:cNvPr>
                <p:cNvPicPr/>
                <p:nvPr/>
              </p:nvPicPr>
              <p:blipFill>
                <a:blip r:embed="rId570"/>
                <a:stretch>
                  <a:fillRect/>
                </a:stretch>
              </p:blipFill>
              <p:spPr>
                <a:xfrm>
                  <a:off x="4573733" y="1966747"/>
                  <a:ext cx="37080" cy="22320"/>
                </a:xfrm>
                <a:prstGeom prst="rect">
                  <a:avLst/>
                </a:prstGeom>
              </p:spPr>
            </p:pic>
          </mc:Fallback>
        </mc:AlternateContent>
      </p:grpSp>
      <p:grpSp>
        <p:nvGrpSpPr>
          <p:cNvPr id="378" name="Gruppieren 377">
            <a:extLst>
              <a:ext uri="{FF2B5EF4-FFF2-40B4-BE49-F238E27FC236}">
                <a16:creationId xmlns:a16="http://schemas.microsoft.com/office/drawing/2014/main" id="{DBCAA7D1-E02A-4F1E-BCFC-0029C5544647}"/>
              </a:ext>
            </a:extLst>
          </p:cNvPr>
          <p:cNvGrpSpPr/>
          <p:nvPr/>
        </p:nvGrpSpPr>
        <p:grpSpPr>
          <a:xfrm>
            <a:off x="6217853" y="2519347"/>
            <a:ext cx="1735560" cy="261720"/>
            <a:chOff x="6217853" y="2519347"/>
            <a:chExt cx="1735560" cy="261720"/>
          </a:xfrm>
        </p:grpSpPr>
        <mc:AlternateContent xmlns:mc="http://schemas.openxmlformats.org/markup-compatibility/2006" xmlns:p14="http://schemas.microsoft.com/office/powerpoint/2010/main">
          <mc:Choice Requires="p14">
            <p:contentPart p14:bwMode="auto" r:id="rId571">
              <p14:nvContentPartPr>
                <p14:cNvPr id="366" name="Freihand 365">
                  <a:extLst>
                    <a:ext uri="{FF2B5EF4-FFF2-40B4-BE49-F238E27FC236}">
                      <a16:creationId xmlns:a16="http://schemas.microsoft.com/office/drawing/2014/main" id="{8A83B039-4CEA-4500-BE6B-7C36B7D8E159}"/>
                    </a:ext>
                  </a:extLst>
                </p14:cNvPr>
                <p14:cNvContentPartPr/>
                <p14:nvPr/>
              </p14:nvContentPartPr>
              <p14:xfrm>
                <a:off x="6217853" y="2615467"/>
                <a:ext cx="99360" cy="79920"/>
              </p14:xfrm>
            </p:contentPart>
          </mc:Choice>
          <mc:Fallback xmlns="">
            <p:pic>
              <p:nvPicPr>
                <p:cNvPr id="366" name="Freihand 365">
                  <a:extLst>
                    <a:ext uri="{FF2B5EF4-FFF2-40B4-BE49-F238E27FC236}">
                      <a16:creationId xmlns:a16="http://schemas.microsoft.com/office/drawing/2014/main" id="{8A83B039-4CEA-4500-BE6B-7C36B7D8E159}"/>
                    </a:ext>
                  </a:extLst>
                </p:cNvPr>
                <p:cNvPicPr/>
                <p:nvPr/>
              </p:nvPicPr>
              <p:blipFill>
                <a:blip r:embed="rId572"/>
                <a:stretch>
                  <a:fillRect/>
                </a:stretch>
              </p:blipFill>
              <p:spPr>
                <a:xfrm>
                  <a:off x="6213533" y="2611147"/>
                  <a:ext cx="1080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67" name="Freihand 366">
                  <a:extLst>
                    <a:ext uri="{FF2B5EF4-FFF2-40B4-BE49-F238E27FC236}">
                      <a16:creationId xmlns:a16="http://schemas.microsoft.com/office/drawing/2014/main" id="{12E20BC8-5794-4E78-9D0D-29F0E1CD14C4}"/>
                    </a:ext>
                  </a:extLst>
                </p14:cNvPr>
                <p14:cNvContentPartPr/>
                <p14:nvPr/>
              </p14:nvContentPartPr>
              <p14:xfrm>
                <a:off x="6277613" y="2591347"/>
                <a:ext cx="61920" cy="189720"/>
              </p14:xfrm>
            </p:contentPart>
          </mc:Choice>
          <mc:Fallback xmlns="">
            <p:pic>
              <p:nvPicPr>
                <p:cNvPr id="367" name="Freihand 366">
                  <a:extLst>
                    <a:ext uri="{FF2B5EF4-FFF2-40B4-BE49-F238E27FC236}">
                      <a16:creationId xmlns:a16="http://schemas.microsoft.com/office/drawing/2014/main" id="{12E20BC8-5794-4E78-9D0D-29F0E1CD14C4}"/>
                    </a:ext>
                  </a:extLst>
                </p:cNvPr>
                <p:cNvPicPr/>
                <p:nvPr/>
              </p:nvPicPr>
              <p:blipFill>
                <a:blip r:embed="rId574"/>
                <a:stretch>
                  <a:fillRect/>
                </a:stretch>
              </p:blipFill>
              <p:spPr>
                <a:xfrm>
                  <a:off x="6273293" y="2587027"/>
                  <a:ext cx="7056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68" name="Freihand 367">
                  <a:extLst>
                    <a:ext uri="{FF2B5EF4-FFF2-40B4-BE49-F238E27FC236}">
                      <a16:creationId xmlns:a16="http://schemas.microsoft.com/office/drawing/2014/main" id="{CCAC46C1-A542-4BDF-B8B6-E3DF48994B6D}"/>
                    </a:ext>
                  </a:extLst>
                </p14:cNvPr>
                <p14:cNvContentPartPr/>
                <p14:nvPr/>
              </p14:nvContentPartPr>
              <p14:xfrm>
                <a:off x="6467333" y="2623027"/>
                <a:ext cx="144360" cy="54360"/>
              </p14:xfrm>
            </p:contentPart>
          </mc:Choice>
          <mc:Fallback xmlns="">
            <p:pic>
              <p:nvPicPr>
                <p:cNvPr id="368" name="Freihand 367">
                  <a:extLst>
                    <a:ext uri="{FF2B5EF4-FFF2-40B4-BE49-F238E27FC236}">
                      <a16:creationId xmlns:a16="http://schemas.microsoft.com/office/drawing/2014/main" id="{CCAC46C1-A542-4BDF-B8B6-E3DF48994B6D}"/>
                    </a:ext>
                  </a:extLst>
                </p:cNvPr>
                <p:cNvPicPr/>
                <p:nvPr/>
              </p:nvPicPr>
              <p:blipFill>
                <a:blip r:embed="rId576"/>
                <a:stretch>
                  <a:fillRect/>
                </a:stretch>
              </p:blipFill>
              <p:spPr>
                <a:xfrm>
                  <a:off x="6463013" y="2618707"/>
                  <a:ext cx="1530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69" name="Freihand 368">
                  <a:extLst>
                    <a:ext uri="{FF2B5EF4-FFF2-40B4-BE49-F238E27FC236}">
                      <a16:creationId xmlns:a16="http://schemas.microsoft.com/office/drawing/2014/main" id="{0157AAAC-EB3D-43A3-A6C3-680A910CF255}"/>
                    </a:ext>
                  </a:extLst>
                </p14:cNvPr>
                <p14:cNvContentPartPr/>
                <p14:nvPr/>
              </p14:nvContentPartPr>
              <p14:xfrm>
                <a:off x="6678653" y="2546347"/>
                <a:ext cx="200520" cy="170280"/>
              </p14:xfrm>
            </p:contentPart>
          </mc:Choice>
          <mc:Fallback xmlns="">
            <p:pic>
              <p:nvPicPr>
                <p:cNvPr id="369" name="Freihand 368">
                  <a:extLst>
                    <a:ext uri="{FF2B5EF4-FFF2-40B4-BE49-F238E27FC236}">
                      <a16:creationId xmlns:a16="http://schemas.microsoft.com/office/drawing/2014/main" id="{0157AAAC-EB3D-43A3-A6C3-680A910CF255}"/>
                    </a:ext>
                  </a:extLst>
                </p:cNvPr>
                <p:cNvPicPr/>
                <p:nvPr/>
              </p:nvPicPr>
              <p:blipFill>
                <a:blip r:embed="rId578"/>
                <a:stretch>
                  <a:fillRect/>
                </a:stretch>
              </p:blipFill>
              <p:spPr>
                <a:xfrm>
                  <a:off x="6674333" y="2542027"/>
                  <a:ext cx="2091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70" name="Freihand 369">
                  <a:extLst>
                    <a:ext uri="{FF2B5EF4-FFF2-40B4-BE49-F238E27FC236}">
                      <a16:creationId xmlns:a16="http://schemas.microsoft.com/office/drawing/2014/main" id="{89821BDA-CCF3-45C7-961C-D79A70F08931}"/>
                    </a:ext>
                  </a:extLst>
                </p14:cNvPr>
                <p14:cNvContentPartPr/>
                <p14:nvPr/>
              </p14:nvContentPartPr>
              <p14:xfrm>
                <a:off x="6914813" y="2540587"/>
                <a:ext cx="125640" cy="183240"/>
              </p14:xfrm>
            </p:contentPart>
          </mc:Choice>
          <mc:Fallback xmlns="">
            <p:pic>
              <p:nvPicPr>
                <p:cNvPr id="370" name="Freihand 369">
                  <a:extLst>
                    <a:ext uri="{FF2B5EF4-FFF2-40B4-BE49-F238E27FC236}">
                      <a16:creationId xmlns:a16="http://schemas.microsoft.com/office/drawing/2014/main" id="{89821BDA-CCF3-45C7-961C-D79A70F08931}"/>
                    </a:ext>
                  </a:extLst>
                </p:cNvPr>
                <p:cNvPicPr/>
                <p:nvPr/>
              </p:nvPicPr>
              <p:blipFill>
                <a:blip r:embed="rId580"/>
                <a:stretch>
                  <a:fillRect/>
                </a:stretch>
              </p:blipFill>
              <p:spPr>
                <a:xfrm>
                  <a:off x="6910493" y="2536267"/>
                  <a:ext cx="1342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71" name="Freihand 370">
                  <a:extLst>
                    <a:ext uri="{FF2B5EF4-FFF2-40B4-BE49-F238E27FC236}">
                      <a16:creationId xmlns:a16="http://schemas.microsoft.com/office/drawing/2014/main" id="{6E49B4A2-6710-42EF-86C2-5CA21B68A23A}"/>
                    </a:ext>
                  </a:extLst>
                </p14:cNvPr>
                <p14:cNvContentPartPr/>
                <p14:nvPr/>
              </p14:nvContentPartPr>
              <p14:xfrm>
                <a:off x="7069613" y="2563267"/>
                <a:ext cx="127080" cy="116640"/>
              </p14:xfrm>
            </p:contentPart>
          </mc:Choice>
          <mc:Fallback xmlns="">
            <p:pic>
              <p:nvPicPr>
                <p:cNvPr id="371" name="Freihand 370">
                  <a:extLst>
                    <a:ext uri="{FF2B5EF4-FFF2-40B4-BE49-F238E27FC236}">
                      <a16:creationId xmlns:a16="http://schemas.microsoft.com/office/drawing/2014/main" id="{6E49B4A2-6710-42EF-86C2-5CA21B68A23A}"/>
                    </a:ext>
                  </a:extLst>
                </p:cNvPr>
                <p:cNvPicPr/>
                <p:nvPr/>
              </p:nvPicPr>
              <p:blipFill>
                <a:blip r:embed="rId582"/>
                <a:stretch>
                  <a:fillRect/>
                </a:stretch>
              </p:blipFill>
              <p:spPr>
                <a:xfrm>
                  <a:off x="7065293" y="2558947"/>
                  <a:ext cx="1357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72" name="Freihand 371">
                  <a:extLst>
                    <a:ext uri="{FF2B5EF4-FFF2-40B4-BE49-F238E27FC236}">
                      <a16:creationId xmlns:a16="http://schemas.microsoft.com/office/drawing/2014/main" id="{24DDBE5F-6525-45D3-AD3E-841F8487BBA3}"/>
                    </a:ext>
                  </a:extLst>
                </p14:cNvPr>
                <p14:cNvContentPartPr/>
                <p14:nvPr/>
              </p14:nvContentPartPr>
              <p14:xfrm>
                <a:off x="7256093" y="2563627"/>
                <a:ext cx="138240" cy="124560"/>
              </p14:xfrm>
            </p:contentPart>
          </mc:Choice>
          <mc:Fallback xmlns="">
            <p:pic>
              <p:nvPicPr>
                <p:cNvPr id="372" name="Freihand 371">
                  <a:extLst>
                    <a:ext uri="{FF2B5EF4-FFF2-40B4-BE49-F238E27FC236}">
                      <a16:creationId xmlns:a16="http://schemas.microsoft.com/office/drawing/2014/main" id="{24DDBE5F-6525-45D3-AD3E-841F8487BBA3}"/>
                    </a:ext>
                  </a:extLst>
                </p:cNvPr>
                <p:cNvPicPr/>
                <p:nvPr/>
              </p:nvPicPr>
              <p:blipFill>
                <a:blip r:embed="rId584"/>
                <a:stretch>
                  <a:fillRect/>
                </a:stretch>
              </p:blipFill>
              <p:spPr>
                <a:xfrm>
                  <a:off x="7251773" y="2559307"/>
                  <a:ext cx="1468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73" name="Freihand 372">
                  <a:extLst>
                    <a:ext uri="{FF2B5EF4-FFF2-40B4-BE49-F238E27FC236}">
                      <a16:creationId xmlns:a16="http://schemas.microsoft.com/office/drawing/2014/main" id="{A7D2D62D-1610-40B2-AD3C-5EF5EE845F17}"/>
                    </a:ext>
                  </a:extLst>
                </p14:cNvPr>
                <p14:cNvContentPartPr/>
                <p14:nvPr/>
              </p14:nvContentPartPr>
              <p14:xfrm>
                <a:off x="7474253" y="2535187"/>
                <a:ext cx="143640" cy="172440"/>
              </p14:xfrm>
            </p:contentPart>
          </mc:Choice>
          <mc:Fallback xmlns="">
            <p:pic>
              <p:nvPicPr>
                <p:cNvPr id="373" name="Freihand 372">
                  <a:extLst>
                    <a:ext uri="{FF2B5EF4-FFF2-40B4-BE49-F238E27FC236}">
                      <a16:creationId xmlns:a16="http://schemas.microsoft.com/office/drawing/2014/main" id="{A7D2D62D-1610-40B2-AD3C-5EF5EE845F17}"/>
                    </a:ext>
                  </a:extLst>
                </p:cNvPr>
                <p:cNvPicPr/>
                <p:nvPr/>
              </p:nvPicPr>
              <p:blipFill>
                <a:blip r:embed="rId586"/>
                <a:stretch>
                  <a:fillRect/>
                </a:stretch>
              </p:blipFill>
              <p:spPr>
                <a:xfrm>
                  <a:off x="7469933" y="2530867"/>
                  <a:ext cx="1522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74" name="Freihand 373">
                  <a:extLst>
                    <a:ext uri="{FF2B5EF4-FFF2-40B4-BE49-F238E27FC236}">
                      <a16:creationId xmlns:a16="http://schemas.microsoft.com/office/drawing/2014/main" id="{7F9ADC28-8AA6-48AE-A870-3D7304DD1DFD}"/>
                    </a:ext>
                  </a:extLst>
                </p14:cNvPr>
                <p14:cNvContentPartPr/>
                <p14:nvPr/>
              </p14:nvContentPartPr>
              <p14:xfrm>
                <a:off x="7467773" y="2519347"/>
                <a:ext cx="145800" cy="171360"/>
              </p14:xfrm>
            </p:contentPart>
          </mc:Choice>
          <mc:Fallback xmlns="">
            <p:pic>
              <p:nvPicPr>
                <p:cNvPr id="374" name="Freihand 373">
                  <a:extLst>
                    <a:ext uri="{FF2B5EF4-FFF2-40B4-BE49-F238E27FC236}">
                      <a16:creationId xmlns:a16="http://schemas.microsoft.com/office/drawing/2014/main" id="{7F9ADC28-8AA6-48AE-A870-3D7304DD1DFD}"/>
                    </a:ext>
                  </a:extLst>
                </p:cNvPr>
                <p:cNvPicPr/>
                <p:nvPr/>
              </p:nvPicPr>
              <p:blipFill>
                <a:blip r:embed="rId588"/>
                <a:stretch>
                  <a:fillRect/>
                </a:stretch>
              </p:blipFill>
              <p:spPr>
                <a:xfrm>
                  <a:off x="7463453" y="2515027"/>
                  <a:ext cx="1544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75" name="Freihand 374">
                  <a:extLst>
                    <a:ext uri="{FF2B5EF4-FFF2-40B4-BE49-F238E27FC236}">
                      <a16:creationId xmlns:a16="http://schemas.microsoft.com/office/drawing/2014/main" id="{3196A5E3-AB34-42E6-ABF4-DB2393B1D774}"/>
                    </a:ext>
                  </a:extLst>
                </p14:cNvPr>
                <p14:cNvContentPartPr/>
                <p14:nvPr/>
              </p14:nvContentPartPr>
              <p14:xfrm>
                <a:off x="7642373" y="2646427"/>
                <a:ext cx="37800" cy="97200"/>
              </p14:xfrm>
            </p:contentPart>
          </mc:Choice>
          <mc:Fallback xmlns="">
            <p:pic>
              <p:nvPicPr>
                <p:cNvPr id="375" name="Freihand 374">
                  <a:extLst>
                    <a:ext uri="{FF2B5EF4-FFF2-40B4-BE49-F238E27FC236}">
                      <a16:creationId xmlns:a16="http://schemas.microsoft.com/office/drawing/2014/main" id="{3196A5E3-AB34-42E6-ABF4-DB2393B1D774}"/>
                    </a:ext>
                  </a:extLst>
                </p:cNvPr>
                <p:cNvPicPr/>
                <p:nvPr/>
              </p:nvPicPr>
              <p:blipFill>
                <a:blip r:embed="rId590"/>
                <a:stretch>
                  <a:fillRect/>
                </a:stretch>
              </p:blipFill>
              <p:spPr>
                <a:xfrm>
                  <a:off x="7638053" y="2642107"/>
                  <a:ext cx="464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76" name="Freihand 375">
                  <a:extLst>
                    <a:ext uri="{FF2B5EF4-FFF2-40B4-BE49-F238E27FC236}">
                      <a16:creationId xmlns:a16="http://schemas.microsoft.com/office/drawing/2014/main" id="{B22DC6E1-9AA0-445F-BE38-0FE3AABFEA62}"/>
                    </a:ext>
                  </a:extLst>
                </p14:cNvPr>
                <p14:cNvContentPartPr/>
                <p14:nvPr/>
              </p14:nvContentPartPr>
              <p14:xfrm>
                <a:off x="7708613" y="2525107"/>
                <a:ext cx="101520" cy="178200"/>
              </p14:xfrm>
            </p:contentPart>
          </mc:Choice>
          <mc:Fallback xmlns="">
            <p:pic>
              <p:nvPicPr>
                <p:cNvPr id="376" name="Freihand 375">
                  <a:extLst>
                    <a:ext uri="{FF2B5EF4-FFF2-40B4-BE49-F238E27FC236}">
                      <a16:creationId xmlns:a16="http://schemas.microsoft.com/office/drawing/2014/main" id="{B22DC6E1-9AA0-445F-BE38-0FE3AABFEA62}"/>
                    </a:ext>
                  </a:extLst>
                </p:cNvPr>
                <p:cNvPicPr/>
                <p:nvPr/>
              </p:nvPicPr>
              <p:blipFill>
                <a:blip r:embed="rId592"/>
                <a:stretch>
                  <a:fillRect/>
                </a:stretch>
              </p:blipFill>
              <p:spPr>
                <a:xfrm>
                  <a:off x="7704293" y="2520787"/>
                  <a:ext cx="1101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77" name="Freihand 376">
                  <a:extLst>
                    <a:ext uri="{FF2B5EF4-FFF2-40B4-BE49-F238E27FC236}">
                      <a16:creationId xmlns:a16="http://schemas.microsoft.com/office/drawing/2014/main" id="{680D244B-0D37-49F7-9053-8E703DC3DAB8}"/>
                    </a:ext>
                  </a:extLst>
                </p14:cNvPr>
                <p14:cNvContentPartPr/>
                <p14:nvPr/>
              </p14:nvContentPartPr>
              <p14:xfrm>
                <a:off x="7865573" y="2597467"/>
                <a:ext cx="87840" cy="151200"/>
              </p14:xfrm>
            </p:contentPart>
          </mc:Choice>
          <mc:Fallback xmlns="">
            <p:pic>
              <p:nvPicPr>
                <p:cNvPr id="377" name="Freihand 376">
                  <a:extLst>
                    <a:ext uri="{FF2B5EF4-FFF2-40B4-BE49-F238E27FC236}">
                      <a16:creationId xmlns:a16="http://schemas.microsoft.com/office/drawing/2014/main" id="{680D244B-0D37-49F7-9053-8E703DC3DAB8}"/>
                    </a:ext>
                  </a:extLst>
                </p:cNvPr>
                <p:cNvPicPr/>
                <p:nvPr/>
              </p:nvPicPr>
              <p:blipFill>
                <a:blip r:embed="rId594"/>
                <a:stretch>
                  <a:fillRect/>
                </a:stretch>
              </p:blipFill>
              <p:spPr>
                <a:xfrm>
                  <a:off x="7861253" y="2593147"/>
                  <a:ext cx="96480" cy="159840"/>
                </a:xfrm>
                <a:prstGeom prst="rect">
                  <a:avLst/>
                </a:prstGeom>
              </p:spPr>
            </p:pic>
          </mc:Fallback>
        </mc:AlternateContent>
      </p:grpSp>
      <p:grpSp>
        <p:nvGrpSpPr>
          <p:cNvPr id="408" name="Gruppieren 407">
            <a:extLst>
              <a:ext uri="{FF2B5EF4-FFF2-40B4-BE49-F238E27FC236}">
                <a16:creationId xmlns:a16="http://schemas.microsoft.com/office/drawing/2014/main" id="{2E1CBE86-E1FF-4A8D-A22C-20090CCCA20B}"/>
              </a:ext>
            </a:extLst>
          </p:cNvPr>
          <p:cNvGrpSpPr/>
          <p:nvPr/>
        </p:nvGrpSpPr>
        <p:grpSpPr>
          <a:xfrm>
            <a:off x="5532413" y="3077707"/>
            <a:ext cx="3145680" cy="907920"/>
            <a:chOff x="5532413" y="3077707"/>
            <a:chExt cx="3145680" cy="907920"/>
          </a:xfrm>
        </p:grpSpPr>
        <mc:AlternateContent xmlns:mc="http://schemas.openxmlformats.org/markup-compatibility/2006" xmlns:p14="http://schemas.microsoft.com/office/powerpoint/2010/main">
          <mc:Choice Requires="p14">
            <p:contentPart p14:bwMode="auto" r:id="rId595">
              <p14:nvContentPartPr>
                <p14:cNvPr id="379" name="Freihand 378">
                  <a:extLst>
                    <a:ext uri="{FF2B5EF4-FFF2-40B4-BE49-F238E27FC236}">
                      <a16:creationId xmlns:a16="http://schemas.microsoft.com/office/drawing/2014/main" id="{7FA4C105-C8CA-41AB-A2B7-83D0E9F03FAC}"/>
                    </a:ext>
                  </a:extLst>
                </p14:cNvPr>
                <p14:cNvContentPartPr/>
                <p14:nvPr/>
              </p14:nvContentPartPr>
              <p14:xfrm>
                <a:off x="5681093" y="3199027"/>
                <a:ext cx="155520" cy="140760"/>
              </p14:xfrm>
            </p:contentPart>
          </mc:Choice>
          <mc:Fallback xmlns="">
            <p:pic>
              <p:nvPicPr>
                <p:cNvPr id="379" name="Freihand 378">
                  <a:extLst>
                    <a:ext uri="{FF2B5EF4-FFF2-40B4-BE49-F238E27FC236}">
                      <a16:creationId xmlns:a16="http://schemas.microsoft.com/office/drawing/2014/main" id="{7FA4C105-C8CA-41AB-A2B7-83D0E9F03FAC}"/>
                    </a:ext>
                  </a:extLst>
                </p:cNvPr>
                <p:cNvPicPr/>
                <p:nvPr/>
              </p:nvPicPr>
              <p:blipFill>
                <a:blip r:embed="rId596"/>
                <a:stretch>
                  <a:fillRect/>
                </a:stretch>
              </p:blipFill>
              <p:spPr>
                <a:xfrm>
                  <a:off x="5676773" y="3194707"/>
                  <a:ext cx="16416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80" name="Freihand 379">
                  <a:extLst>
                    <a:ext uri="{FF2B5EF4-FFF2-40B4-BE49-F238E27FC236}">
                      <a16:creationId xmlns:a16="http://schemas.microsoft.com/office/drawing/2014/main" id="{FF16223D-E23E-4E2E-BD57-44B0E11FA6FE}"/>
                    </a:ext>
                  </a:extLst>
                </p14:cNvPr>
                <p14:cNvContentPartPr/>
                <p14:nvPr/>
              </p14:nvContentPartPr>
              <p14:xfrm>
                <a:off x="5904293" y="3250867"/>
                <a:ext cx="68040" cy="8280"/>
              </p14:xfrm>
            </p:contentPart>
          </mc:Choice>
          <mc:Fallback xmlns="">
            <p:pic>
              <p:nvPicPr>
                <p:cNvPr id="380" name="Freihand 379">
                  <a:extLst>
                    <a:ext uri="{FF2B5EF4-FFF2-40B4-BE49-F238E27FC236}">
                      <a16:creationId xmlns:a16="http://schemas.microsoft.com/office/drawing/2014/main" id="{FF16223D-E23E-4E2E-BD57-44B0E11FA6FE}"/>
                    </a:ext>
                  </a:extLst>
                </p:cNvPr>
                <p:cNvPicPr/>
                <p:nvPr/>
              </p:nvPicPr>
              <p:blipFill>
                <a:blip r:embed="rId598"/>
                <a:stretch>
                  <a:fillRect/>
                </a:stretch>
              </p:blipFill>
              <p:spPr>
                <a:xfrm>
                  <a:off x="5899973" y="3246547"/>
                  <a:ext cx="766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81" name="Freihand 380">
                  <a:extLst>
                    <a:ext uri="{FF2B5EF4-FFF2-40B4-BE49-F238E27FC236}">
                      <a16:creationId xmlns:a16="http://schemas.microsoft.com/office/drawing/2014/main" id="{2F28D92A-3259-4E89-AC7D-4198C0AF7E4E}"/>
                    </a:ext>
                  </a:extLst>
                </p14:cNvPr>
                <p14:cNvContentPartPr/>
                <p14:nvPr/>
              </p14:nvContentPartPr>
              <p14:xfrm>
                <a:off x="6061973" y="3154387"/>
                <a:ext cx="100440" cy="182160"/>
              </p14:xfrm>
            </p:contentPart>
          </mc:Choice>
          <mc:Fallback xmlns="">
            <p:pic>
              <p:nvPicPr>
                <p:cNvPr id="381" name="Freihand 380">
                  <a:extLst>
                    <a:ext uri="{FF2B5EF4-FFF2-40B4-BE49-F238E27FC236}">
                      <a16:creationId xmlns:a16="http://schemas.microsoft.com/office/drawing/2014/main" id="{2F28D92A-3259-4E89-AC7D-4198C0AF7E4E}"/>
                    </a:ext>
                  </a:extLst>
                </p:cNvPr>
                <p:cNvPicPr/>
                <p:nvPr/>
              </p:nvPicPr>
              <p:blipFill>
                <a:blip r:embed="rId600"/>
                <a:stretch>
                  <a:fillRect/>
                </a:stretch>
              </p:blipFill>
              <p:spPr>
                <a:xfrm>
                  <a:off x="6057653" y="3150067"/>
                  <a:ext cx="1090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82" name="Freihand 381">
                  <a:extLst>
                    <a:ext uri="{FF2B5EF4-FFF2-40B4-BE49-F238E27FC236}">
                      <a16:creationId xmlns:a16="http://schemas.microsoft.com/office/drawing/2014/main" id="{B504BA5D-9521-4036-9874-A288C248EA32}"/>
                    </a:ext>
                  </a:extLst>
                </p14:cNvPr>
                <p14:cNvContentPartPr/>
                <p14:nvPr/>
              </p14:nvContentPartPr>
              <p14:xfrm>
                <a:off x="6204533" y="3154747"/>
                <a:ext cx="105480" cy="140400"/>
              </p14:xfrm>
            </p:contentPart>
          </mc:Choice>
          <mc:Fallback xmlns="">
            <p:pic>
              <p:nvPicPr>
                <p:cNvPr id="382" name="Freihand 381">
                  <a:extLst>
                    <a:ext uri="{FF2B5EF4-FFF2-40B4-BE49-F238E27FC236}">
                      <a16:creationId xmlns:a16="http://schemas.microsoft.com/office/drawing/2014/main" id="{B504BA5D-9521-4036-9874-A288C248EA32}"/>
                    </a:ext>
                  </a:extLst>
                </p:cNvPr>
                <p:cNvPicPr/>
                <p:nvPr/>
              </p:nvPicPr>
              <p:blipFill>
                <a:blip r:embed="rId602"/>
                <a:stretch>
                  <a:fillRect/>
                </a:stretch>
              </p:blipFill>
              <p:spPr>
                <a:xfrm>
                  <a:off x="6200213" y="3150427"/>
                  <a:ext cx="1141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83" name="Freihand 382">
                  <a:extLst>
                    <a:ext uri="{FF2B5EF4-FFF2-40B4-BE49-F238E27FC236}">
                      <a16:creationId xmlns:a16="http://schemas.microsoft.com/office/drawing/2014/main" id="{D05893DD-993C-48E9-BCB7-768FAE4AD9EC}"/>
                    </a:ext>
                  </a:extLst>
                </p14:cNvPr>
                <p14:cNvContentPartPr/>
                <p14:nvPr/>
              </p14:nvContentPartPr>
              <p14:xfrm>
                <a:off x="6176093" y="3080947"/>
                <a:ext cx="151560" cy="279000"/>
              </p14:xfrm>
            </p:contentPart>
          </mc:Choice>
          <mc:Fallback xmlns="">
            <p:pic>
              <p:nvPicPr>
                <p:cNvPr id="383" name="Freihand 382">
                  <a:extLst>
                    <a:ext uri="{FF2B5EF4-FFF2-40B4-BE49-F238E27FC236}">
                      <a16:creationId xmlns:a16="http://schemas.microsoft.com/office/drawing/2014/main" id="{D05893DD-993C-48E9-BCB7-768FAE4AD9EC}"/>
                    </a:ext>
                  </a:extLst>
                </p:cNvPr>
                <p:cNvPicPr/>
                <p:nvPr/>
              </p:nvPicPr>
              <p:blipFill>
                <a:blip r:embed="rId604"/>
                <a:stretch>
                  <a:fillRect/>
                </a:stretch>
              </p:blipFill>
              <p:spPr>
                <a:xfrm>
                  <a:off x="6171773" y="3076627"/>
                  <a:ext cx="160200" cy="28764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84" name="Freihand 383">
                  <a:extLst>
                    <a:ext uri="{FF2B5EF4-FFF2-40B4-BE49-F238E27FC236}">
                      <a16:creationId xmlns:a16="http://schemas.microsoft.com/office/drawing/2014/main" id="{15FFF584-DFF2-441A-AD6B-DC481E205E7F}"/>
                    </a:ext>
                  </a:extLst>
                </p14:cNvPr>
                <p14:cNvContentPartPr/>
                <p14:nvPr/>
              </p14:nvContentPartPr>
              <p14:xfrm>
                <a:off x="5532413" y="3129187"/>
                <a:ext cx="201600" cy="304560"/>
              </p14:xfrm>
            </p:contentPart>
          </mc:Choice>
          <mc:Fallback xmlns="">
            <p:pic>
              <p:nvPicPr>
                <p:cNvPr id="384" name="Freihand 383">
                  <a:extLst>
                    <a:ext uri="{FF2B5EF4-FFF2-40B4-BE49-F238E27FC236}">
                      <a16:creationId xmlns:a16="http://schemas.microsoft.com/office/drawing/2014/main" id="{15FFF584-DFF2-441A-AD6B-DC481E205E7F}"/>
                    </a:ext>
                  </a:extLst>
                </p:cNvPr>
                <p:cNvPicPr/>
                <p:nvPr/>
              </p:nvPicPr>
              <p:blipFill>
                <a:blip r:embed="rId606"/>
                <a:stretch>
                  <a:fillRect/>
                </a:stretch>
              </p:blipFill>
              <p:spPr>
                <a:xfrm>
                  <a:off x="5528093" y="3124867"/>
                  <a:ext cx="210240" cy="31320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85" name="Freihand 384">
                  <a:extLst>
                    <a:ext uri="{FF2B5EF4-FFF2-40B4-BE49-F238E27FC236}">
                      <a16:creationId xmlns:a16="http://schemas.microsoft.com/office/drawing/2014/main" id="{F37C7DCB-1B21-485A-B8F0-CCBFE067503C}"/>
                    </a:ext>
                  </a:extLst>
                </p14:cNvPr>
                <p14:cNvContentPartPr/>
                <p14:nvPr/>
              </p14:nvContentPartPr>
              <p14:xfrm>
                <a:off x="6426653" y="3137107"/>
                <a:ext cx="123120" cy="171000"/>
              </p14:xfrm>
            </p:contentPart>
          </mc:Choice>
          <mc:Fallback xmlns="">
            <p:pic>
              <p:nvPicPr>
                <p:cNvPr id="385" name="Freihand 384">
                  <a:extLst>
                    <a:ext uri="{FF2B5EF4-FFF2-40B4-BE49-F238E27FC236}">
                      <a16:creationId xmlns:a16="http://schemas.microsoft.com/office/drawing/2014/main" id="{F37C7DCB-1B21-485A-B8F0-CCBFE067503C}"/>
                    </a:ext>
                  </a:extLst>
                </p:cNvPr>
                <p:cNvPicPr/>
                <p:nvPr/>
              </p:nvPicPr>
              <p:blipFill>
                <a:blip r:embed="rId608"/>
                <a:stretch>
                  <a:fillRect/>
                </a:stretch>
              </p:blipFill>
              <p:spPr>
                <a:xfrm>
                  <a:off x="6422333" y="3132787"/>
                  <a:ext cx="13176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86" name="Freihand 385">
                  <a:extLst>
                    <a:ext uri="{FF2B5EF4-FFF2-40B4-BE49-F238E27FC236}">
                      <a16:creationId xmlns:a16="http://schemas.microsoft.com/office/drawing/2014/main" id="{EB7964AB-3A00-4B3C-B408-ECAE97C72058}"/>
                    </a:ext>
                  </a:extLst>
                </p14:cNvPr>
                <p14:cNvContentPartPr/>
                <p14:nvPr/>
              </p14:nvContentPartPr>
              <p14:xfrm>
                <a:off x="6667133" y="3170227"/>
                <a:ext cx="199080" cy="49320"/>
              </p14:xfrm>
            </p:contentPart>
          </mc:Choice>
          <mc:Fallback xmlns="">
            <p:pic>
              <p:nvPicPr>
                <p:cNvPr id="386" name="Freihand 385">
                  <a:extLst>
                    <a:ext uri="{FF2B5EF4-FFF2-40B4-BE49-F238E27FC236}">
                      <a16:creationId xmlns:a16="http://schemas.microsoft.com/office/drawing/2014/main" id="{EB7964AB-3A00-4B3C-B408-ECAE97C72058}"/>
                    </a:ext>
                  </a:extLst>
                </p:cNvPr>
                <p:cNvPicPr/>
                <p:nvPr/>
              </p:nvPicPr>
              <p:blipFill>
                <a:blip r:embed="rId610"/>
                <a:stretch>
                  <a:fillRect/>
                </a:stretch>
              </p:blipFill>
              <p:spPr>
                <a:xfrm>
                  <a:off x="6662813" y="3165907"/>
                  <a:ext cx="2077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87" name="Freihand 386">
                  <a:extLst>
                    <a:ext uri="{FF2B5EF4-FFF2-40B4-BE49-F238E27FC236}">
                      <a16:creationId xmlns:a16="http://schemas.microsoft.com/office/drawing/2014/main" id="{68E28150-27FD-48E9-B30A-0285F2CAB7CD}"/>
                    </a:ext>
                  </a:extLst>
                </p14:cNvPr>
                <p14:cNvContentPartPr/>
                <p14:nvPr/>
              </p14:nvContentPartPr>
              <p14:xfrm>
                <a:off x="7036493" y="3093907"/>
                <a:ext cx="26640" cy="110520"/>
              </p14:xfrm>
            </p:contentPart>
          </mc:Choice>
          <mc:Fallback xmlns="">
            <p:pic>
              <p:nvPicPr>
                <p:cNvPr id="387" name="Freihand 386">
                  <a:extLst>
                    <a:ext uri="{FF2B5EF4-FFF2-40B4-BE49-F238E27FC236}">
                      <a16:creationId xmlns:a16="http://schemas.microsoft.com/office/drawing/2014/main" id="{68E28150-27FD-48E9-B30A-0285F2CAB7CD}"/>
                    </a:ext>
                  </a:extLst>
                </p:cNvPr>
                <p:cNvPicPr/>
                <p:nvPr/>
              </p:nvPicPr>
              <p:blipFill>
                <a:blip r:embed="rId612"/>
                <a:stretch>
                  <a:fillRect/>
                </a:stretch>
              </p:blipFill>
              <p:spPr>
                <a:xfrm>
                  <a:off x="7032173" y="3089587"/>
                  <a:ext cx="352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388" name="Freihand 387">
                  <a:extLst>
                    <a:ext uri="{FF2B5EF4-FFF2-40B4-BE49-F238E27FC236}">
                      <a16:creationId xmlns:a16="http://schemas.microsoft.com/office/drawing/2014/main" id="{10DD9992-E906-43F5-8977-6351565DE0D3}"/>
                    </a:ext>
                  </a:extLst>
                </p14:cNvPr>
                <p14:cNvContentPartPr/>
                <p14:nvPr/>
              </p14:nvContentPartPr>
              <p14:xfrm>
                <a:off x="7106333" y="3077707"/>
                <a:ext cx="137520" cy="145080"/>
              </p14:xfrm>
            </p:contentPart>
          </mc:Choice>
          <mc:Fallback xmlns="">
            <p:pic>
              <p:nvPicPr>
                <p:cNvPr id="388" name="Freihand 387">
                  <a:extLst>
                    <a:ext uri="{FF2B5EF4-FFF2-40B4-BE49-F238E27FC236}">
                      <a16:creationId xmlns:a16="http://schemas.microsoft.com/office/drawing/2014/main" id="{10DD9992-E906-43F5-8977-6351565DE0D3}"/>
                    </a:ext>
                  </a:extLst>
                </p:cNvPr>
                <p:cNvPicPr/>
                <p:nvPr/>
              </p:nvPicPr>
              <p:blipFill>
                <a:blip r:embed="rId614"/>
                <a:stretch>
                  <a:fillRect/>
                </a:stretch>
              </p:blipFill>
              <p:spPr>
                <a:xfrm>
                  <a:off x="7102013" y="3073387"/>
                  <a:ext cx="1461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389" name="Freihand 388">
                  <a:extLst>
                    <a:ext uri="{FF2B5EF4-FFF2-40B4-BE49-F238E27FC236}">
                      <a16:creationId xmlns:a16="http://schemas.microsoft.com/office/drawing/2014/main" id="{985EB3EA-9044-44C1-BD25-B712BC60E034}"/>
                    </a:ext>
                  </a:extLst>
                </p14:cNvPr>
                <p14:cNvContentPartPr/>
                <p14:nvPr/>
              </p14:nvContentPartPr>
              <p14:xfrm>
                <a:off x="7292813" y="3089587"/>
                <a:ext cx="162360" cy="99360"/>
              </p14:xfrm>
            </p:contentPart>
          </mc:Choice>
          <mc:Fallback xmlns="">
            <p:pic>
              <p:nvPicPr>
                <p:cNvPr id="389" name="Freihand 388">
                  <a:extLst>
                    <a:ext uri="{FF2B5EF4-FFF2-40B4-BE49-F238E27FC236}">
                      <a16:creationId xmlns:a16="http://schemas.microsoft.com/office/drawing/2014/main" id="{985EB3EA-9044-44C1-BD25-B712BC60E034}"/>
                    </a:ext>
                  </a:extLst>
                </p:cNvPr>
                <p:cNvPicPr/>
                <p:nvPr/>
              </p:nvPicPr>
              <p:blipFill>
                <a:blip r:embed="rId616"/>
                <a:stretch>
                  <a:fillRect/>
                </a:stretch>
              </p:blipFill>
              <p:spPr>
                <a:xfrm>
                  <a:off x="7288493" y="3085267"/>
                  <a:ext cx="1710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390" name="Freihand 389">
                  <a:extLst>
                    <a:ext uri="{FF2B5EF4-FFF2-40B4-BE49-F238E27FC236}">
                      <a16:creationId xmlns:a16="http://schemas.microsoft.com/office/drawing/2014/main" id="{5CB59A40-3744-4F9A-AD9C-2A80C06623E1}"/>
                    </a:ext>
                  </a:extLst>
                </p14:cNvPr>
                <p14:cNvContentPartPr/>
                <p14:nvPr/>
              </p14:nvContentPartPr>
              <p14:xfrm>
                <a:off x="5649053" y="3429787"/>
                <a:ext cx="575640" cy="82440"/>
              </p14:xfrm>
            </p:contentPart>
          </mc:Choice>
          <mc:Fallback xmlns="">
            <p:pic>
              <p:nvPicPr>
                <p:cNvPr id="390" name="Freihand 389">
                  <a:extLst>
                    <a:ext uri="{FF2B5EF4-FFF2-40B4-BE49-F238E27FC236}">
                      <a16:creationId xmlns:a16="http://schemas.microsoft.com/office/drawing/2014/main" id="{5CB59A40-3744-4F9A-AD9C-2A80C06623E1}"/>
                    </a:ext>
                  </a:extLst>
                </p:cNvPr>
                <p:cNvPicPr/>
                <p:nvPr/>
              </p:nvPicPr>
              <p:blipFill>
                <a:blip r:embed="rId618"/>
                <a:stretch>
                  <a:fillRect/>
                </a:stretch>
              </p:blipFill>
              <p:spPr>
                <a:xfrm>
                  <a:off x="5644733" y="3425467"/>
                  <a:ext cx="5842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91" name="Freihand 390">
                  <a:extLst>
                    <a:ext uri="{FF2B5EF4-FFF2-40B4-BE49-F238E27FC236}">
                      <a16:creationId xmlns:a16="http://schemas.microsoft.com/office/drawing/2014/main" id="{D5F5724F-D772-4C35-92EE-9BF55098FAB5}"/>
                    </a:ext>
                  </a:extLst>
                </p14:cNvPr>
                <p14:cNvContentPartPr/>
                <p14:nvPr/>
              </p14:nvContentPartPr>
              <p14:xfrm>
                <a:off x="5835173" y="3593587"/>
                <a:ext cx="106200" cy="93240"/>
              </p14:xfrm>
            </p:contentPart>
          </mc:Choice>
          <mc:Fallback xmlns="">
            <p:pic>
              <p:nvPicPr>
                <p:cNvPr id="391" name="Freihand 390">
                  <a:extLst>
                    <a:ext uri="{FF2B5EF4-FFF2-40B4-BE49-F238E27FC236}">
                      <a16:creationId xmlns:a16="http://schemas.microsoft.com/office/drawing/2014/main" id="{D5F5724F-D772-4C35-92EE-9BF55098FAB5}"/>
                    </a:ext>
                  </a:extLst>
                </p:cNvPr>
                <p:cNvPicPr/>
                <p:nvPr/>
              </p:nvPicPr>
              <p:blipFill>
                <a:blip r:embed="rId620"/>
                <a:stretch>
                  <a:fillRect/>
                </a:stretch>
              </p:blipFill>
              <p:spPr>
                <a:xfrm>
                  <a:off x="5830853" y="3589267"/>
                  <a:ext cx="1148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92" name="Freihand 391">
                  <a:extLst>
                    <a:ext uri="{FF2B5EF4-FFF2-40B4-BE49-F238E27FC236}">
                      <a16:creationId xmlns:a16="http://schemas.microsoft.com/office/drawing/2014/main" id="{901D1446-4E3A-4B63-85E9-7050E33053C7}"/>
                    </a:ext>
                  </a:extLst>
                </p14:cNvPr>
                <p14:cNvContentPartPr/>
                <p14:nvPr/>
              </p14:nvContentPartPr>
              <p14:xfrm>
                <a:off x="5943173" y="3667747"/>
                <a:ext cx="30960" cy="87840"/>
              </p14:xfrm>
            </p:contentPart>
          </mc:Choice>
          <mc:Fallback xmlns="">
            <p:pic>
              <p:nvPicPr>
                <p:cNvPr id="392" name="Freihand 391">
                  <a:extLst>
                    <a:ext uri="{FF2B5EF4-FFF2-40B4-BE49-F238E27FC236}">
                      <a16:creationId xmlns:a16="http://schemas.microsoft.com/office/drawing/2014/main" id="{901D1446-4E3A-4B63-85E9-7050E33053C7}"/>
                    </a:ext>
                  </a:extLst>
                </p:cNvPr>
                <p:cNvPicPr/>
                <p:nvPr/>
              </p:nvPicPr>
              <p:blipFill>
                <a:blip r:embed="rId622"/>
                <a:stretch>
                  <a:fillRect/>
                </a:stretch>
              </p:blipFill>
              <p:spPr>
                <a:xfrm>
                  <a:off x="5938853" y="3663427"/>
                  <a:ext cx="396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393" name="Freihand 392">
                  <a:extLst>
                    <a:ext uri="{FF2B5EF4-FFF2-40B4-BE49-F238E27FC236}">
                      <a16:creationId xmlns:a16="http://schemas.microsoft.com/office/drawing/2014/main" id="{9A91D9B3-CE1C-4B23-8DE7-ED05D30A341E}"/>
                    </a:ext>
                  </a:extLst>
                </p14:cNvPr>
                <p14:cNvContentPartPr/>
                <p14:nvPr/>
              </p14:nvContentPartPr>
              <p14:xfrm>
                <a:off x="6006533" y="3575947"/>
                <a:ext cx="197280" cy="81360"/>
              </p14:xfrm>
            </p:contentPart>
          </mc:Choice>
          <mc:Fallback xmlns="">
            <p:pic>
              <p:nvPicPr>
                <p:cNvPr id="393" name="Freihand 392">
                  <a:extLst>
                    <a:ext uri="{FF2B5EF4-FFF2-40B4-BE49-F238E27FC236}">
                      <a16:creationId xmlns:a16="http://schemas.microsoft.com/office/drawing/2014/main" id="{9A91D9B3-CE1C-4B23-8DE7-ED05D30A341E}"/>
                    </a:ext>
                  </a:extLst>
                </p:cNvPr>
                <p:cNvPicPr/>
                <p:nvPr/>
              </p:nvPicPr>
              <p:blipFill>
                <a:blip r:embed="rId624"/>
                <a:stretch>
                  <a:fillRect/>
                </a:stretch>
              </p:blipFill>
              <p:spPr>
                <a:xfrm>
                  <a:off x="6002213" y="3571627"/>
                  <a:ext cx="205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394" name="Freihand 393">
                  <a:extLst>
                    <a:ext uri="{FF2B5EF4-FFF2-40B4-BE49-F238E27FC236}">
                      <a16:creationId xmlns:a16="http://schemas.microsoft.com/office/drawing/2014/main" id="{A5271137-A399-4E7D-80FE-9C289C9EE344}"/>
                    </a:ext>
                  </a:extLst>
                </p14:cNvPr>
                <p14:cNvContentPartPr/>
                <p14:nvPr/>
              </p14:nvContentPartPr>
              <p14:xfrm>
                <a:off x="6416573" y="3721027"/>
                <a:ext cx="118800" cy="81360"/>
              </p14:xfrm>
            </p:contentPart>
          </mc:Choice>
          <mc:Fallback xmlns="">
            <p:pic>
              <p:nvPicPr>
                <p:cNvPr id="394" name="Freihand 393">
                  <a:extLst>
                    <a:ext uri="{FF2B5EF4-FFF2-40B4-BE49-F238E27FC236}">
                      <a16:creationId xmlns:a16="http://schemas.microsoft.com/office/drawing/2014/main" id="{A5271137-A399-4E7D-80FE-9C289C9EE344}"/>
                    </a:ext>
                  </a:extLst>
                </p:cNvPr>
                <p:cNvPicPr/>
                <p:nvPr/>
              </p:nvPicPr>
              <p:blipFill>
                <a:blip r:embed="rId626"/>
                <a:stretch>
                  <a:fillRect/>
                </a:stretch>
              </p:blipFill>
              <p:spPr>
                <a:xfrm>
                  <a:off x="6412253" y="3716707"/>
                  <a:ext cx="1274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395" name="Freihand 394">
                  <a:extLst>
                    <a:ext uri="{FF2B5EF4-FFF2-40B4-BE49-F238E27FC236}">
                      <a16:creationId xmlns:a16="http://schemas.microsoft.com/office/drawing/2014/main" id="{470B769F-BE2E-46CA-9849-04ECE580713E}"/>
                    </a:ext>
                  </a:extLst>
                </p14:cNvPr>
                <p14:cNvContentPartPr/>
                <p14:nvPr/>
              </p14:nvContentPartPr>
              <p14:xfrm>
                <a:off x="6503333" y="3763507"/>
                <a:ext cx="46080" cy="109080"/>
              </p14:xfrm>
            </p:contentPart>
          </mc:Choice>
          <mc:Fallback xmlns="">
            <p:pic>
              <p:nvPicPr>
                <p:cNvPr id="395" name="Freihand 394">
                  <a:extLst>
                    <a:ext uri="{FF2B5EF4-FFF2-40B4-BE49-F238E27FC236}">
                      <a16:creationId xmlns:a16="http://schemas.microsoft.com/office/drawing/2014/main" id="{470B769F-BE2E-46CA-9849-04ECE580713E}"/>
                    </a:ext>
                  </a:extLst>
                </p:cNvPr>
                <p:cNvPicPr/>
                <p:nvPr/>
              </p:nvPicPr>
              <p:blipFill>
                <a:blip r:embed="rId628"/>
                <a:stretch>
                  <a:fillRect/>
                </a:stretch>
              </p:blipFill>
              <p:spPr>
                <a:xfrm>
                  <a:off x="6499013" y="3759187"/>
                  <a:ext cx="547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396" name="Freihand 395">
                  <a:extLst>
                    <a:ext uri="{FF2B5EF4-FFF2-40B4-BE49-F238E27FC236}">
                      <a16:creationId xmlns:a16="http://schemas.microsoft.com/office/drawing/2014/main" id="{21BDE4B5-B15E-4954-9F2C-875314CBB472}"/>
                    </a:ext>
                  </a:extLst>
                </p14:cNvPr>
                <p14:cNvContentPartPr/>
                <p14:nvPr/>
              </p14:nvContentPartPr>
              <p14:xfrm>
                <a:off x="6707813" y="3706627"/>
                <a:ext cx="290520" cy="73800"/>
              </p14:xfrm>
            </p:contentPart>
          </mc:Choice>
          <mc:Fallback xmlns="">
            <p:pic>
              <p:nvPicPr>
                <p:cNvPr id="396" name="Freihand 395">
                  <a:extLst>
                    <a:ext uri="{FF2B5EF4-FFF2-40B4-BE49-F238E27FC236}">
                      <a16:creationId xmlns:a16="http://schemas.microsoft.com/office/drawing/2014/main" id="{21BDE4B5-B15E-4954-9F2C-875314CBB472}"/>
                    </a:ext>
                  </a:extLst>
                </p:cNvPr>
                <p:cNvPicPr/>
                <p:nvPr/>
              </p:nvPicPr>
              <p:blipFill>
                <a:blip r:embed="rId630"/>
                <a:stretch>
                  <a:fillRect/>
                </a:stretch>
              </p:blipFill>
              <p:spPr>
                <a:xfrm>
                  <a:off x="6703493" y="3702307"/>
                  <a:ext cx="2991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397" name="Freihand 396">
                  <a:extLst>
                    <a:ext uri="{FF2B5EF4-FFF2-40B4-BE49-F238E27FC236}">
                      <a16:creationId xmlns:a16="http://schemas.microsoft.com/office/drawing/2014/main" id="{611B030A-6DB5-4EE4-BC37-9E538A4C67E2}"/>
                    </a:ext>
                  </a:extLst>
                </p14:cNvPr>
                <p14:cNvContentPartPr/>
                <p14:nvPr/>
              </p14:nvContentPartPr>
              <p14:xfrm>
                <a:off x="7111373" y="3572347"/>
                <a:ext cx="49320" cy="80640"/>
              </p14:xfrm>
            </p:contentPart>
          </mc:Choice>
          <mc:Fallback xmlns="">
            <p:pic>
              <p:nvPicPr>
                <p:cNvPr id="397" name="Freihand 396">
                  <a:extLst>
                    <a:ext uri="{FF2B5EF4-FFF2-40B4-BE49-F238E27FC236}">
                      <a16:creationId xmlns:a16="http://schemas.microsoft.com/office/drawing/2014/main" id="{611B030A-6DB5-4EE4-BC37-9E538A4C67E2}"/>
                    </a:ext>
                  </a:extLst>
                </p:cNvPr>
                <p:cNvPicPr/>
                <p:nvPr/>
              </p:nvPicPr>
              <p:blipFill>
                <a:blip r:embed="rId632"/>
                <a:stretch>
                  <a:fillRect/>
                </a:stretch>
              </p:blipFill>
              <p:spPr>
                <a:xfrm>
                  <a:off x="7107053" y="3568027"/>
                  <a:ext cx="579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398" name="Freihand 397">
                  <a:extLst>
                    <a:ext uri="{FF2B5EF4-FFF2-40B4-BE49-F238E27FC236}">
                      <a16:creationId xmlns:a16="http://schemas.microsoft.com/office/drawing/2014/main" id="{B078EB0E-DE5D-4391-925C-F63BAB8058A7}"/>
                    </a:ext>
                  </a:extLst>
                </p14:cNvPr>
                <p14:cNvContentPartPr/>
                <p14:nvPr/>
              </p14:nvContentPartPr>
              <p14:xfrm>
                <a:off x="7217933" y="3530227"/>
                <a:ext cx="132480" cy="137160"/>
              </p14:xfrm>
            </p:contentPart>
          </mc:Choice>
          <mc:Fallback xmlns="">
            <p:pic>
              <p:nvPicPr>
                <p:cNvPr id="398" name="Freihand 397">
                  <a:extLst>
                    <a:ext uri="{FF2B5EF4-FFF2-40B4-BE49-F238E27FC236}">
                      <a16:creationId xmlns:a16="http://schemas.microsoft.com/office/drawing/2014/main" id="{B078EB0E-DE5D-4391-925C-F63BAB8058A7}"/>
                    </a:ext>
                  </a:extLst>
                </p:cNvPr>
                <p:cNvPicPr/>
                <p:nvPr/>
              </p:nvPicPr>
              <p:blipFill>
                <a:blip r:embed="rId634"/>
                <a:stretch>
                  <a:fillRect/>
                </a:stretch>
              </p:blipFill>
              <p:spPr>
                <a:xfrm>
                  <a:off x="7213613" y="3525907"/>
                  <a:ext cx="141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399" name="Freihand 398">
                  <a:extLst>
                    <a:ext uri="{FF2B5EF4-FFF2-40B4-BE49-F238E27FC236}">
                      <a16:creationId xmlns:a16="http://schemas.microsoft.com/office/drawing/2014/main" id="{DFDBFE5E-EDB0-40B4-B13F-F03C7FA0F083}"/>
                    </a:ext>
                  </a:extLst>
                </p14:cNvPr>
                <p14:cNvContentPartPr/>
                <p14:nvPr/>
              </p14:nvContentPartPr>
              <p14:xfrm>
                <a:off x="7356173" y="3526987"/>
                <a:ext cx="124560" cy="97560"/>
              </p14:xfrm>
            </p:contentPart>
          </mc:Choice>
          <mc:Fallback xmlns="">
            <p:pic>
              <p:nvPicPr>
                <p:cNvPr id="399" name="Freihand 398">
                  <a:extLst>
                    <a:ext uri="{FF2B5EF4-FFF2-40B4-BE49-F238E27FC236}">
                      <a16:creationId xmlns:a16="http://schemas.microsoft.com/office/drawing/2014/main" id="{DFDBFE5E-EDB0-40B4-B13F-F03C7FA0F083}"/>
                    </a:ext>
                  </a:extLst>
                </p:cNvPr>
                <p:cNvPicPr/>
                <p:nvPr/>
              </p:nvPicPr>
              <p:blipFill>
                <a:blip r:embed="rId636"/>
                <a:stretch>
                  <a:fillRect/>
                </a:stretch>
              </p:blipFill>
              <p:spPr>
                <a:xfrm>
                  <a:off x="7351853" y="3522667"/>
                  <a:ext cx="1332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400" name="Freihand 399">
                  <a:extLst>
                    <a:ext uri="{FF2B5EF4-FFF2-40B4-BE49-F238E27FC236}">
                      <a16:creationId xmlns:a16="http://schemas.microsoft.com/office/drawing/2014/main" id="{62ECD363-9F60-424C-BCCA-68A553365AB4}"/>
                    </a:ext>
                  </a:extLst>
                </p14:cNvPr>
                <p14:cNvContentPartPr/>
                <p14:nvPr/>
              </p14:nvContentPartPr>
              <p14:xfrm>
                <a:off x="7074653" y="3697627"/>
                <a:ext cx="441720" cy="56520"/>
              </p14:xfrm>
            </p:contentPart>
          </mc:Choice>
          <mc:Fallback xmlns="">
            <p:pic>
              <p:nvPicPr>
                <p:cNvPr id="400" name="Freihand 399">
                  <a:extLst>
                    <a:ext uri="{FF2B5EF4-FFF2-40B4-BE49-F238E27FC236}">
                      <a16:creationId xmlns:a16="http://schemas.microsoft.com/office/drawing/2014/main" id="{62ECD363-9F60-424C-BCCA-68A553365AB4}"/>
                    </a:ext>
                  </a:extLst>
                </p:cNvPr>
                <p:cNvPicPr/>
                <p:nvPr/>
              </p:nvPicPr>
              <p:blipFill>
                <a:blip r:embed="rId638"/>
                <a:stretch>
                  <a:fillRect/>
                </a:stretch>
              </p:blipFill>
              <p:spPr>
                <a:xfrm>
                  <a:off x="7070333" y="3693307"/>
                  <a:ext cx="4503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401" name="Freihand 400">
                  <a:extLst>
                    <a:ext uri="{FF2B5EF4-FFF2-40B4-BE49-F238E27FC236}">
                      <a16:creationId xmlns:a16="http://schemas.microsoft.com/office/drawing/2014/main" id="{83A09D3A-A00C-44CF-A97A-7D27BF4D81EE}"/>
                    </a:ext>
                  </a:extLst>
                </p14:cNvPr>
                <p14:cNvContentPartPr/>
                <p14:nvPr/>
              </p14:nvContentPartPr>
              <p14:xfrm>
                <a:off x="7140173" y="3831187"/>
                <a:ext cx="91440" cy="83520"/>
              </p14:xfrm>
            </p:contentPart>
          </mc:Choice>
          <mc:Fallback xmlns="">
            <p:pic>
              <p:nvPicPr>
                <p:cNvPr id="401" name="Freihand 400">
                  <a:extLst>
                    <a:ext uri="{FF2B5EF4-FFF2-40B4-BE49-F238E27FC236}">
                      <a16:creationId xmlns:a16="http://schemas.microsoft.com/office/drawing/2014/main" id="{83A09D3A-A00C-44CF-A97A-7D27BF4D81EE}"/>
                    </a:ext>
                  </a:extLst>
                </p:cNvPr>
                <p:cNvPicPr/>
                <p:nvPr/>
              </p:nvPicPr>
              <p:blipFill>
                <a:blip r:embed="rId640"/>
                <a:stretch>
                  <a:fillRect/>
                </a:stretch>
              </p:blipFill>
              <p:spPr>
                <a:xfrm>
                  <a:off x="7135853" y="3826867"/>
                  <a:ext cx="1000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402" name="Freihand 401">
                  <a:extLst>
                    <a:ext uri="{FF2B5EF4-FFF2-40B4-BE49-F238E27FC236}">
                      <a16:creationId xmlns:a16="http://schemas.microsoft.com/office/drawing/2014/main" id="{2B077BC3-B3C3-4800-9B9C-8E5F981F2095}"/>
                    </a:ext>
                  </a:extLst>
                </p14:cNvPr>
                <p14:cNvContentPartPr/>
                <p14:nvPr/>
              </p14:nvContentPartPr>
              <p14:xfrm>
                <a:off x="7265453" y="3827227"/>
                <a:ext cx="286560" cy="158400"/>
              </p14:xfrm>
            </p:contentPart>
          </mc:Choice>
          <mc:Fallback xmlns="">
            <p:pic>
              <p:nvPicPr>
                <p:cNvPr id="402" name="Freihand 401">
                  <a:extLst>
                    <a:ext uri="{FF2B5EF4-FFF2-40B4-BE49-F238E27FC236}">
                      <a16:creationId xmlns:a16="http://schemas.microsoft.com/office/drawing/2014/main" id="{2B077BC3-B3C3-4800-9B9C-8E5F981F2095}"/>
                    </a:ext>
                  </a:extLst>
                </p:cNvPr>
                <p:cNvPicPr/>
                <p:nvPr/>
              </p:nvPicPr>
              <p:blipFill>
                <a:blip r:embed="rId642"/>
                <a:stretch>
                  <a:fillRect/>
                </a:stretch>
              </p:blipFill>
              <p:spPr>
                <a:xfrm>
                  <a:off x="7261133" y="3822907"/>
                  <a:ext cx="2952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403" name="Freihand 402">
                  <a:extLst>
                    <a:ext uri="{FF2B5EF4-FFF2-40B4-BE49-F238E27FC236}">
                      <a16:creationId xmlns:a16="http://schemas.microsoft.com/office/drawing/2014/main" id="{A0D54E3E-020B-4FCB-9097-4447E7C2E466}"/>
                    </a:ext>
                  </a:extLst>
                </p14:cNvPr>
                <p14:cNvContentPartPr/>
                <p14:nvPr/>
              </p14:nvContentPartPr>
              <p14:xfrm>
                <a:off x="7680893" y="3726067"/>
                <a:ext cx="173880" cy="70560"/>
              </p14:xfrm>
            </p:contentPart>
          </mc:Choice>
          <mc:Fallback xmlns="">
            <p:pic>
              <p:nvPicPr>
                <p:cNvPr id="403" name="Freihand 402">
                  <a:extLst>
                    <a:ext uri="{FF2B5EF4-FFF2-40B4-BE49-F238E27FC236}">
                      <a16:creationId xmlns:a16="http://schemas.microsoft.com/office/drawing/2014/main" id="{A0D54E3E-020B-4FCB-9097-4447E7C2E466}"/>
                    </a:ext>
                  </a:extLst>
                </p:cNvPr>
                <p:cNvPicPr/>
                <p:nvPr/>
              </p:nvPicPr>
              <p:blipFill>
                <a:blip r:embed="rId644"/>
                <a:stretch>
                  <a:fillRect/>
                </a:stretch>
              </p:blipFill>
              <p:spPr>
                <a:xfrm>
                  <a:off x="7676573" y="3721747"/>
                  <a:ext cx="1825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404" name="Freihand 403">
                  <a:extLst>
                    <a:ext uri="{FF2B5EF4-FFF2-40B4-BE49-F238E27FC236}">
                      <a16:creationId xmlns:a16="http://schemas.microsoft.com/office/drawing/2014/main" id="{49CF5C8B-893B-4155-AC8F-0115C30AA795}"/>
                    </a:ext>
                  </a:extLst>
                </p14:cNvPr>
                <p14:cNvContentPartPr/>
                <p14:nvPr/>
              </p14:nvContentPartPr>
              <p14:xfrm>
                <a:off x="8009933" y="3624907"/>
                <a:ext cx="135720" cy="203400"/>
              </p14:xfrm>
            </p:contentPart>
          </mc:Choice>
          <mc:Fallback xmlns="">
            <p:pic>
              <p:nvPicPr>
                <p:cNvPr id="404" name="Freihand 403">
                  <a:extLst>
                    <a:ext uri="{FF2B5EF4-FFF2-40B4-BE49-F238E27FC236}">
                      <a16:creationId xmlns:a16="http://schemas.microsoft.com/office/drawing/2014/main" id="{49CF5C8B-893B-4155-AC8F-0115C30AA795}"/>
                    </a:ext>
                  </a:extLst>
                </p:cNvPr>
                <p:cNvPicPr/>
                <p:nvPr/>
              </p:nvPicPr>
              <p:blipFill>
                <a:blip r:embed="rId646"/>
                <a:stretch>
                  <a:fillRect/>
                </a:stretch>
              </p:blipFill>
              <p:spPr>
                <a:xfrm>
                  <a:off x="8005613" y="3620587"/>
                  <a:ext cx="1443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405" name="Freihand 404">
                  <a:extLst>
                    <a:ext uri="{FF2B5EF4-FFF2-40B4-BE49-F238E27FC236}">
                      <a16:creationId xmlns:a16="http://schemas.microsoft.com/office/drawing/2014/main" id="{B5CA8A27-4873-40D9-AE7A-8515A7897B19}"/>
                    </a:ext>
                  </a:extLst>
                </p14:cNvPr>
                <p14:cNvContentPartPr/>
                <p14:nvPr/>
              </p14:nvContentPartPr>
              <p14:xfrm>
                <a:off x="8200733" y="3659827"/>
                <a:ext cx="175320" cy="101160"/>
              </p14:xfrm>
            </p:contentPart>
          </mc:Choice>
          <mc:Fallback xmlns="">
            <p:pic>
              <p:nvPicPr>
                <p:cNvPr id="405" name="Freihand 404">
                  <a:extLst>
                    <a:ext uri="{FF2B5EF4-FFF2-40B4-BE49-F238E27FC236}">
                      <a16:creationId xmlns:a16="http://schemas.microsoft.com/office/drawing/2014/main" id="{B5CA8A27-4873-40D9-AE7A-8515A7897B19}"/>
                    </a:ext>
                  </a:extLst>
                </p:cNvPr>
                <p:cNvPicPr/>
                <p:nvPr/>
              </p:nvPicPr>
              <p:blipFill>
                <a:blip r:embed="rId648"/>
                <a:stretch>
                  <a:fillRect/>
                </a:stretch>
              </p:blipFill>
              <p:spPr>
                <a:xfrm>
                  <a:off x="8196413" y="3655507"/>
                  <a:ext cx="1839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406" name="Freihand 405">
                  <a:extLst>
                    <a:ext uri="{FF2B5EF4-FFF2-40B4-BE49-F238E27FC236}">
                      <a16:creationId xmlns:a16="http://schemas.microsoft.com/office/drawing/2014/main" id="{0A617369-313E-4033-99FB-AB84643C9C01}"/>
                    </a:ext>
                  </a:extLst>
                </p14:cNvPr>
                <p14:cNvContentPartPr/>
                <p14:nvPr/>
              </p14:nvContentPartPr>
              <p14:xfrm>
                <a:off x="8345813" y="3668107"/>
                <a:ext cx="232200" cy="117000"/>
              </p14:xfrm>
            </p:contentPart>
          </mc:Choice>
          <mc:Fallback xmlns="">
            <p:pic>
              <p:nvPicPr>
                <p:cNvPr id="406" name="Freihand 405">
                  <a:extLst>
                    <a:ext uri="{FF2B5EF4-FFF2-40B4-BE49-F238E27FC236}">
                      <a16:creationId xmlns:a16="http://schemas.microsoft.com/office/drawing/2014/main" id="{0A617369-313E-4033-99FB-AB84643C9C01}"/>
                    </a:ext>
                  </a:extLst>
                </p:cNvPr>
                <p:cNvPicPr/>
                <p:nvPr/>
              </p:nvPicPr>
              <p:blipFill>
                <a:blip r:embed="rId650"/>
                <a:stretch>
                  <a:fillRect/>
                </a:stretch>
              </p:blipFill>
              <p:spPr>
                <a:xfrm>
                  <a:off x="8341493" y="3663787"/>
                  <a:ext cx="240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07" name="Freihand 406">
                  <a:extLst>
                    <a:ext uri="{FF2B5EF4-FFF2-40B4-BE49-F238E27FC236}">
                      <a16:creationId xmlns:a16="http://schemas.microsoft.com/office/drawing/2014/main" id="{2907E9EF-E49E-44ED-BF0D-B51BC359D85A}"/>
                    </a:ext>
                  </a:extLst>
                </p14:cNvPr>
                <p14:cNvContentPartPr/>
                <p14:nvPr/>
              </p14:nvContentPartPr>
              <p14:xfrm>
                <a:off x="7895813" y="3852427"/>
                <a:ext cx="782280" cy="114480"/>
              </p14:xfrm>
            </p:contentPart>
          </mc:Choice>
          <mc:Fallback xmlns="">
            <p:pic>
              <p:nvPicPr>
                <p:cNvPr id="407" name="Freihand 406">
                  <a:extLst>
                    <a:ext uri="{FF2B5EF4-FFF2-40B4-BE49-F238E27FC236}">
                      <a16:creationId xmlns:a16="http://schemas.microsoft.com/office/drawing/2014/main" id="{2907E9EF-E49E-44ED-BF0D-B51BC359D85A}"/>
                    </a:ext>
                  </a:extLst>
                </p:cNvPr>
                <p:cNvPicPr/>
                <p:nvPr/>
              </p:nvPicPr>
              <p:blipFill>
                <a:blip r:embed="rId652"/>
                <a:stretch>
                  <a:fillRect/>
                </a:stretch>
              </p:blipFill>
              <p:spPr>
                <a:xfrm>
                  <a:off x="7891493" y="3848107"/>
                  <a:ext cx="790920" cy="123120"/>
                </a:xfrm>
                <a:prstGeom prst="rect">
                  <a:avLst/>
                </a:prstGeom>
              </p:spPr>
            </p:pic>
          </mc:Fallback>
        </mc:AlternateContent>
      </p:grpSp>
      <p:grpSp>
        <p:nvGrpSpPr>
          <p:cNvPr id="420" name="Gruppieren 419">
            <a:extLst>
              <a:ext uri="{FF2B5EF4-FFF2-40B4-BE49-F238E27FC236}">
                <a16:creationId xmlns:a16="http://schemas.microsoft.com/office/drawing/2014/main" id="{F725A8B3-6083-436E-BFE3-F3C76F77680C}"/>
              </a:ext>
            </a:extLst>
          </p:cNvPr>
          <p:cNvGrpSpPr/>
          <p:nvPr/>
        </p:nvGrpSpPr>
        <p:grpSpPr>
          <a:xfrm>
            <a:off x="3771653" y="6068587"/>
            <a:ext cx="595800" cy="132120"/>
            <a:chOff x="3771653" y="6068587"/>
            <a:chExt cx="595800" cy="132120"/>
          </a:xfrm>
        </p:grpSpPr>
        <mc:AlternateContent xmlns:mc="http://schemas.openxmlformats.org/markup-compatibility/2006" xmlns:p14="http://schemas.microsoft.com/office/powerpoint/2010/main">
          <mc:Choice Requires="p14">
            <p:contentPart p14:bwMode="auto" r:id="rId653">
              <p14:nvContentPartPr>
                <p14:cNvPr id="409" name="Freihand 408">
                  <a:extLst>
                    <a:ext uri="{FF2B5EF4-FFF2-40B4-BE49-F238E27FC236}">
                      <a16:creationId xmlns:a16="http://schemas.microsoft.com/office/drawing/2014/main" id="{6D87A404-AA62-4784-94A3-EA4B17C57529}"/>
                    </a:ext>
                  </a:extLst>
                </p14:cNvPr>
                <p14:cNvContentPartPr/>
                <p14:nvPr/>
              </p14:nvContentPartPr>
              <p14:xfrm>
                <a:off x="3771653" y="6124747"/>
                <a:ext cx="98280" cy="18720"/>
              </p14:xfrm>
            </p:contentPart>
          </mc:Choice>
          <mc:Fallback xmlns="">
            <p:pic>
              <p:nvPicPr>
                <p:cNvPr id="409" name="Freihand 408">
                  <a:extLst>
                    <a:ext uri="{FF2B5EF4-FFF2-40B4-BE49-F238E27FC236}">
                      <a16:creationId xmlns:a16="http://schemas.microsoft.com/office/drawing/2014/main" id="{6D87A404-AA62-4784-94A3-EA4B17C57529}"/>
                    </a:ext>
                  </a:extLst>
                </p:cNvPr>
                <p:cNvPicPr/>
                <p:nvPr/>
              </p:nvPicPr>
              <p:blipFill>
                <a:blip r:embed="rId654"/>
                <a:stretch>
                  <a:fillRect/>
                </a:stretch>
              </p:blipFill>
              <p:spPr>
                <a:xfrm>
                  <a:off x="3767333" y="6120427"/>
                  <a:ext cx="1069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410" name="Freihand 409">
                  <a:extLst>
                    <a:ext uri="{FF2B5EF4-FFF2-40B4-BE49-F238E27FC236}">
                      <a16:creationId xmlns:a16="http://schemas.microsoft.com/office/drawing/2014/main" id="{B3E4AB77-371E-4F85-9F5C-59C535538C5F}"/>
                    </a:ext>
                  </a:extLst>
                </p14:cNvPr>
                <p14:cNvContentPartPr/>
                <p14:nvPr/>
              </p14:nvContentPartPr>
              <p14:xfrm>
                <a:off x="3790013" y="6154987"/>
                <a:ext cx="108720" cy="11160"/>
              </p14:xfrm>
            </p:contentPart>
          </mc:Choice>
          <mc:Fallback xmlns="">
            <p:pic>
              <p:nvPicPr>
                <p:cNvPr id="410" name="Freihand 409">
                  <a:extLst>
                    <a:ext uri="{FF2B5EF4-FFF2-40B4-BE49-F238E27FC236}">
                      <a16:creationId xmlns:a16="http://schemas.microsoft.com/office/drawing/2014/main" id="{B3E4AB77-371E-4F85-9F5C-59C535538C5F}"/>
                    </a:ext>
                  </a:extLst>
                </p:cNvPr>
                <p:cNvPicPr/>
                <p:nvPr/>
              </p:nvPicPr>
              <p:blipFill>
                <a:blip r:embed="rId656"/>
                <a:stretch>
                  <a:fillRect/>
                </a:stretch>
              </p:blipFill>
              <p:spPr>
                <a:xfrm>
                  <a:off x="3785693" y="6150667"/>
                  <a:ext cx="1173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411" name="Freihand 410">
                  <a:extLst>
                    <a:ext uri="{FF2B5EF4-FFF2-40B4-BE49-F238E27FC236}">
                      <a16:creationId xmlns:a16="http://schemas.microsoft.com/office/drawing/2014/main" id="{4307E3B5-1E97-4474-9ACB-42AA13AF9D6E}"/>
                    </a:ext>
                  </a:extLst>
                </p14:cNvPr>
                <p14:cNvContentPartPr/>
                <p14:nvPr/>
              </p14:nvContentPartPr>
              <p14:xfrm>
                <a:off x="3988373" y="6068587"/>
                <a:ext cx="82440" cy="132120"/>
              </p14:xfrm>
            </p:contentPart>
          </mc:Choice>
          <mc:Fallback xmlns="">
            <p:pic>
              <p:nvPicPr>
                <p:cNvPr id="411" name="Freihand 410">
                  <a:extLst>
                    <a:ext uri="{FF2B5EF4-FFF2-40B4-BE49-F238E27FC236}">
                      <a16:creationId xmlns:a16="http://schemas.microsoft.com/office/drawing/2014/main" id="{4307E3B5-1E97-4474-9ACB-42AA13AF9D6E}"/>
                    </a:ext>
                  </a:extLst>
                </p:cNvPr>
                <p:cNvPicPr/>
                <p:nvPr/>
              </p:nvPicPr>
              <p:blipFill>
                <a:blip r:embed="rId658"/>
                <a:stretch>
                  <a:fillRect/>
                </a:stretch>
              </p:blipFill>
              <p:spPr>
                <a:xfrm>
                  <a:off x="3984053" y="6064267"/>
                  <a:ext cx="910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412" name="Freihand 411">
                  <a:extLst>
                    <a:ext uri="{FF2B5EF4-FFF2-40B4-BE49-F238E27FC236}">
                      <a16:creationId xmlns:a16="http://schemas.microsoft.com/office/drawing/2014/main" id="{7B4FD25F-BE09-485D-971C-DA59291AE30E}"/>
                    </a:ext>
                  </a:extLst>
                </p14:cNvPr>
                <p14:cNvContentPartPr/>
                <p14:nvPr/>
              </p14:nvContentPartPr>
              <p14:xfrm>
                <a:off x="4129133" y="6099907"/>
                <a:ext cx="60480" cy="70200"/>
              </p14:xfrm>
            </p:contentPart>
          </mc:Choice>
          <mc:Fallback xmlns="">
            <p:pic>
              <p:nvPicPr>
                <p:cNvPr id="412" name="Freihand 411">
                  <a:extLst>
                    <a:ext uri="{FF2B5EF4-FFF2-40B4-BE49-F238E27FC236}">
                      <a16:creationId xmlns:a16="http://schemas.microsoft.com/office/drawing/2014/main" id="{7B4FD25F-BE09-485D-971C-DA59291AE30E}"/>
                    </a:ext>
                  </a:extLst>
                </p:cNvPr>
                <p:cNvPicPr/>
                <p:nvPr/>
              </p:nvPicPr>
              <p:blipFill>
                <a:blip r:embed="rId660"/>
                <a:stretch>
                  <a:fillRect/>
                </a:stretch>
              </p:blipFill>
              <p:spPr>
                <a:xfrm>
                  <a:off x="4124813" y="6095587"/>
                  <a:ext cx="691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413" name="Freihand 412">
                  <a:extLst>
                    <a:ext uri="{FF2B5EF4-FFF2-40B4-BE49-F238E27FC236}">
                      <a16:creationId xmlns:a16="http://schemas.microsoft.com/office/drawing/2014/main" id="{30B03EEB-42DB-4D55-9043-9D740E7EDAF0}"/>
                    </a:ext>
                  </a:extLst>
                </p14:cNvPr>
                <p14:cNvContentPartPr/>
                <p14:nvPr/>
              </p14:nvContentPartPr>
              <p14:xfrm>
                <a:off x="4237853" y="6107467"/>
                <a:ext cx="129600" cy="60840"/>
              </p14:xfrm>
            </p:contentPart>
          </mc:Choice>
          <mc:Fallback xmlns="">
            <p:pic>
              <p:nvPicPr>
                <p:cNvPr id="413" name="Freihand 412">
                  <a:extLst>
                    <a:ext uri="{FF2B5EF4-FFF2-40B4-BE49-F238E27FC236}">
                      <a16:creationId xmlns:a16="http://schemas.microsoft.com/office/drawing/2014/main" id="{30B03EEB-42DB-4D55-9043-9D740E7EDAF0}"/>
                    </a:ext>
                  </a:extLst>
                </p:cNvPr>
                <p:cNvPicPr/>
                <p:nvPr/>
              </p:nvPicPr>
              <p:blipFill>
                <a:blip r:embed="rId662"/>
                <a:stretch>
                  <a:fillRect/>
                </a:stretch>
              </p:blipFill>
              <p:spPr>
                <a:xfrm>
                  <a:off x="4233533" y="6103147"/>
                  <a:ext cx="138240" cy="69480"/>
                </a:xfrm>
                <a:prstGeom prst="rect">
                  <a:avLst/>
                </a:prstGeom>
              </p:spPr>
            </p:pic>
          </mc:Fallback>
        </mc:AlternateContent>
      </p:grpSp>
      <p:grpSp>
        <p:nvGrpSpPr>
          <p:cNvPr id="419" name="Gruppieren 418">
            <a:extLst>
              <a:ext uri="{FF2B5EF4-FFF2-40B4-BE49-F238E27FC236}">
                <a16:creationId xmlns:a16="http://schemas.microsoft.com/office/drawing/2014/main" id="{9D1C0F55-E85B-458E-B09E-00104D51F755}"/>
              </a:ext>
            </a:extLst>
          </p:cNvPr>
          <p:cNvGrpSpPr/>
          <p:nvPr/>
        </p:nvGrpSpPr>
        <p:grpSpPr>
          <a:xfrm>
            <a:off x="811733" y="2996347"/>
            <a:ext cx="1611720" cy="349200"/>
            <a:chOff x="811733" y="2996347"/>
            <a:chExt cx="1611720" cy="349200"/>
          </a:xfrm>
        </p:grpSpPr>
        <mc:AlternateContent xmlns:mc="http://schemas.openxmlformats.org/markup-compatibility/2006" xmlns:p14="http://schemas.microsoft.com/office/powerpoint/2010/main">
          <mc:Choice Requires="p14">
            <p:contentPart p14:bwMode="auto" r:id="rId663">
              <p14:nvContentPartPr>
                <p14:cNvPr id="325" name="Freihand 324">
                  <a:extLst>
                    <a:ext uri="{FF2B5EF4-FFF2-40B4-BE49-F238E27FC236}">
                      <a16:creationId xmlns:a16="http://schemas.microsoft.com/office/drawing/2014/main" id="{886F0A28-C693-4492-90C1-654D3EB0D463}"/>
                    </a:ext>
                  </a:extLst>
                </p14:cNvPr>
                <p14:cNvContentPartPr/>
                <p14:nvPr/>
              </p14:nvContentPartPr>
              <p14:xfrm>
                <a:off x="2065253" y="3163027"/>
                <a:ext cx="358200" cy="13680"/>
              </p14:xfrm>
            </p:contentPart>
          </mc:Choice>
          <mc:Fallback xmlns="">
            <p:pic>
              <p:nvPicPr>
                <p:cNvPr id="325" name="Freihand 324">
                  <a:extLst>
                    <a:ext uri="{FF2B5EF4-FFF2-40B4-BE49-F238E27FC236}">
                      <a16:creationId xmlns:a16="http://schemas.microsoft.com/office/drawing/2014/main" id="{886F0A28-C693-4492-90C1-654D3EB0D463}"/>
                    </a:ext>
                  </a:extLst>
                </p:cNvPr>
                <p:cNvPicPr/>
                <p:nvPr/>
              </p:nvPicPr>
              <p:blipFill>
                <a:blip r:embed="rId664"/>
                <a:stretch>
                  <a:fillRect/>
                </a:stretch>
              </p:blipFill>
              <p:spPr>
                <a:xfrm>
                  <a:off x="2060933" y="3158707"/>
                  <a:ext cx="3668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328" name="Freihand 327">
                  <a:extLst>
                    <a:ext uri="{FF2B5EF4-FFF2-40B4-BE49-F238E27FC236}">
                      <a16:creationId xmlns:a16="http://schemas.microsoft.com/office/drawing/2014/main" id="{F0BDD28F-A007-4BD4-8E55-016475AEAA0C}"/>
                    </a:ext>
                  </a:extLst>
                </p14:cNvPr>
                <p14:cNvContentPartPr/>
                <p14:nvPr/>
              </p14:nvContentPartPr>
              <p14:xfrm>
                <a:off x="1600133" y="3093907"/>
                <a:ext cx="112320" cy="118080"/>
              </p14:xfrm>
            </p:contentPart>
          </mc:Choice>
          <mc:Fallback xmlns="">
            <p:pic>
              <p:nvPicPr>
                <p:cNvPr id="328" name="Freihand 327">
                  <a:extLst>
                    <a:ext uri="{FF2B5EF4-FFF2-40B4-BE49-F238E27FC236}">
                      <a16:creationId xmlns:a16="http://schemas.microsoft.com/office/drawing/2014/main" id="{F0BDD28F-A007-4BD4-8E55-016475AEAA0C}"/>
                    </a:ext>
                  </a:extLst>
                </p:cNvPr>
                <p:cNvPicPr/>
                <p:nvPr/>
              </p:nvPicPr>
              <p:blipFill>
                <a:blip r:embed="rId666"/>
                <a:stretch>
                  <a:fillRect/>
                </a:stretch>
              </p:blipFill>
              <p:spPr>
                <a:xfrm>
                  <a:off x="1595813" y="3089587"/>
                  <a:ext cx="1209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329" name="Freihand 328">
                  <a:extLst>
                    <a:ext uri="{FF2B5EF4-FFF2-40B4-BE49-F238E27FC236}">
                      <a16:creationId xmlns:a16="http://schemas.microsoft.com/office/drawing/2014/main" id="{53561869-AF38-4C82-B7D5-23E1AE29B506}"/>
                    </a:ext>
                  </a:extLst>
                </p14:cNvPr>
                <p14:cNvContentPartPr/>
                <p14:nvPr/>
              </p14:nvContentPartPr>
              <p14:xfrm>
                <a:off x="1623893" y="3146827"/>
                <a:ext cx="100440" cy="183240"/>
              </p14:xfrm>
            </p:contentPart>
          </mc:Choice>
          <mc:Fallback xmlns="">
            <p:pic>
              <p:nvPicPr>
                <p:cNvPr id="329" name="Freihand 328">
                  <a:extLst>
                    <a:ext uri="{FF2B5EF4-FFF2-40B4-BE49-F238E27FC236}">
                      <a16:creationId xmlns:a16="http://schemas.microsoft.com/office/drawing/2014/main" id="{53561869-AF38-4C82-B7D5-23E1AE29B506}"/>
                    </a:ext>
                  </a:extLst>
                </p:cNvPr>
                <p:cNvPicPr/>
                <p:nvPr/>
              </p:nvPicPr>
              <p:blipFill>
                <a:blip r:embed="rId668"/>
                <a:stretch>
                  <a:fillRect/>
                </a:stretch>
              </p:blipFill>
              <p:spPr>
                <a:xfrm>
                  <a:off x="1619573" y="3142507"/>
                  <a:ext cx="1090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330" name="Freihand 329">
                  <a:extLst>
                    <a:ext uri="{FF2B5EF4-FFF2-40B4-BE49-F238E27FC236}">
                      <a16:creationId xmlns:a16="http://schemas.microsoft.com/office/drawing/2014/main" id="{5679318F-AC79-4F48-9D75-7A96F26C2753}"/>
                    </a:ext>
                  </a:extLst>
                </p14:cNvPr>
                <p14:cNvContentPartPr/>
                <p14:nvPr/>
              </p14:nvContentPartPr>
              <p14:xfrm>
                <a:off x="1779773" y="2996347"/>
                <a:ext cx="131040" cy="187920"/>
              </p14:xfrm>
            </p:contentPart>
          </mc:Choice>
          <mc:Fallback xmlns="">
            <p:pic>
              <p:nvPicPr>
                <p:cNvPr id="330" name="Freihand 329">
                  <a:extLst>
                    <a:ext uri="{FF2B5EF4-FFF2-40B4-BE49-F238E27FC236}">
                      <a16:creationId xmlns:a16="http://schemas.microsoft.com/office/drawing/2014/main" id="{5679318F-AC79-4F48-9D75-7A96F26C2753}"/>
                    </a:ext>
                  </a:extLst>
                </p:cNvPr>
                <p:cNvPicPr/>
                <p:nvPr/>
              </p:nvPicPr>
              <p:blipFill>
                <a:blip r:embed="rId670"/>
                <a:stretch>
                  <a:fillRect/>
                </a:stretch>
              </p:blipFill>
              <p:spPr>
                <a:xfrm>
                  <a:off x="1775453" y="2992027"/>
                  <a:ext cx="13968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414" name="Freihand 413">
                  <a:extLst>
                    <a:ext uri="{FF2B5EF4-FFF2-40B4-BE49-F238E27FC236}">
                      <a16:creationId xmlns:a16="http://schemas.microsoft.com/office/drawing/2014/main" id="{0AEA1CCA-9809-4ADE-9EFE-4981B3933F24}"/>
                    </a:ext>
                  </a:extLst>
                </p14:cNvPr>
                <p14:cNvContentPartPr/>
                <p14:nvPr/>
              </p14:nvContentPartPr>
              <p14:xfrm>
                <a:off x="1351013" y="3212347"/>
                <a:ext cx="127080" cy="39600"/>
              </p14:xfrm>
            </p:contentPart>
          </mc:Choice>
          <mc:Fallback xmlns="">
            <p:pic>
              <p:nvPicPr>
                <p:cNvPr id="414" name="Freihand 413">
                  <a:extLst>
                    <a:ext uri="{FF2B5EF4-FFF2-40B4-BE49-F238E27FC236}">
                      <a16:creationId xmlns:a16="http://schemas.microsoft.com/office/drawing/2014/main" id="{0AEA1CCA-9809-4ADE-9EFE-4981B3933F24}"/>
                    </a:ext>
                  </a:extLst>
                </p:cNvPr>
                <p:cNvPicPr/>
                <p:nvPr/>
              </p:nvPicPr>
              <p:blipFill>
                <a:blip r:embed="rId672"/>
                <a:stretch>
                  <a:fillRect/>
                </a:stretch>
              </p:blipFill>
              <p:spPr>
                <a:xfrm>
                  <a:off x="1346693" y="3208027"/>
                  <a:ext cx="13572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415" name="Freihand 414">
                  <a:extLst>
                    <a:ext uri="{FF2B5EF4-FFF2-40B4-BE49-F238E27FC236}">
                      <a16:creationId xmlns:a16="http://schemas.microsoft.com/office/drawing/2014/main" id="{6EFBB238-2302-4C31-9BE7-F5662AED1372}"/>
                    </a:ext>
                  </a:extLst>
                </p14:cNvPr>
                <p14:cNvContentPartPr/>
                <p14:nvPr/>
              </p14:nvContentPartPr>
              <p14:xfrm>
                <a:off x="1367573" y="3270307"/>
                <a:ext cx="111240" cy="12240"/>
              </p14:xfrm>
            </p:contentPart>
          </mc:Choice>
          <mc:Fallback xmlns="">
            <p:pic>
              <p:nvPicPr>
                <p:cNvPr id="415" name="Freihand 414">
                  <a:extLst>
                    <a:ext uri="{FF2B5EF4-FFF2-40B4-BE49-F238E27FC236}">
                      <a16:creationId xmlns:a16="http://schemas.microsoft.com/office/drawing/2014/main" id="{6EFBB238-2302-4C31-9BE7-F5662AED1372}"/>
                    </a:ext>
                  </a:extLst>
                </p:cNvPr>
                <p:cNvPicPr/>
                <p:nvPr/>
              </p:nvPicPr>
              <p:blipFill>
                <a:blip r:embed="rId674"/>
                <a:stretch>
                  <a:fillRect/>
                </a:stretch>
              </p:blipFill>
              <p:spPr>
                <a:xfrm>
                  <a:off x="1363253" y="3265987"/>
                  <a:ext cx="1198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416" name="Freihand 415">
                  <a:extLst>
                    <a:ext uri="{FF2B5EF4-FFF2-40B4-BE49-F238E27FC236}">
                      <a16:creationId xmlns:a16="http://schemas.microsoft.com/office/drawing/2014/main" id="{7F854AB9-B13C-465E-828E-4398ADD21A7D}"/>
                    </a:ext>
                  </a:extLst>
                </p14:cNvPr>
                <p14:cNvContentPartPr/>
                <p14:nvPr/>
              </p14:nvContentPartPr>
              <p14:xfrm>
                <a:off x="811733" y="3190387"/>
                <a:ext cx="103320" cy="155160"/>
              </p14:xfrm>
            </p:contentPart>
          </mc:Choice>
          <mc:Fallback xmlns="">
            <p:pic>
              <p:nvPicPr>
                <p:cNvPr id="416" name="Freihand 415">
                  <a:extLst>
                    <a:ext uri="{FF2B5EF4-FFF2-40B4-BE49-F238E27FC236}">
                      <a16:creationId xmlns:a16="http://schemas.microsoft.com/office/drawing/2014/main" id="{7F854AB9-B13C-465E-828E-4398ADD21A7D}"/>
                    </a:ext>
                  </a:extLst>
                </p:cNvPr>
                <p:cNvPicPr/>
                <p:nvPr/>
              </p:nvPicPr>
              <p:blipFill>
                <a:blip r:embed="rId676"/>
                <a:stretch>
                  <a:fillRect/>
                </a:stretch>
              </p:blipFill>
              <p:spPr>
                <a:xfrm>
                  <a:off x="807413" y="3186067"/>
                  <a:ext cx="1119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417" name="Freihand 416">
                  <a:extLst>
                    <a:ext uri="{FF2B5EF4-FFF2-40B4-BE49-F238E27FC236}">
                      <a16:creationId xmlns:a16="http://schemas.microsoft.com/office/drawing/2014/main" id="{95618D9B-5BDF-4EB5-9C57-A928BB6907A4}"/>
                    </a:ext>
                  </a:extLst>
                </p14:cNvPr>
                <p14:cNvContentPartPr/>
                <p14:nvPr/>
              </p14:nvContentPartPr>
              <p14:xfrm>
                <a:off x="952853" y="3209107"/>
                <a:ext cx="105480" cy="82800"/>
              </p14:xfrm>
            </p:contentPart>
          </mc:Choice>
          <mc:Fallback xmlns="">
            <p:pic>
              <p:nvPicPr>
                <p:cNvPr id="417" name="Freihand 416">
                  <a:extLst>
                    <a:ext uri="{FF2B5EF4-FFF2-40B4-BE49-F238E27FC236}">
                      <a16:creationId xmlns:a16="http://schemas.microsoft.com/office/drawing/2014/main" id="{95618D9B-5BDF-4EB5-9C57-A928BB6907A4}"/>
                    </a:ext>
                  </a:extLst>
                </p:cNvPr>
                <p:cNvPicPr/>
                <p:nvPr/>
              </p:nvPicPr>
              <p:blipFill>
                <a:blip r:embed="rId678"/>
                <a:stretch>
                  <a:fillRect/>
                </a:stretch>
              </p:blipFill>
              <p:spPr>
                <a:xfrm>
                  <a:off x="948533" y="3204787"/>
                  <a:ext cx="11412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418" name="Freihand 417">
                  <a:extLst>
                    <a:ext uri="{FF2B5EF4-FFF2-40B4-BE49-F238E27FC236}">
                      <a16:creationId xmlns:a16="http://schemas.microsoft.com/office/drawing/2014/main" id="{25513D90-7FD4-4F07-A46B-C284988F12D7}"/>
                    </a:ext>
                  </a:extLst>
                </p14:cNvPr>
                <p14:cNvContentPartPr/>
                <p14:nvPr/>
              </p14:nvContentPartPr>
              <p14:xfrm>
                <a:off x="1114493" y="3180667"/>
                <a:ext cx="110880" cy="95400"/>
              </p14:xfrm>
            </p:contentPart>
          </mc:Choice>
          <mc:Fallback xmlns="">
            <p:pic>
              <p:nvPicPr>
                <p:cNvPr id="418" name="Freihand 417">
                  <a:extLst>
                    <a:ext uri="{FF2B5EF4-FFF2-40B4-BE49-F238E27FC236}">
                      <a16:creationId xmlns:a16="http://schemas.microsoft.com/office/drawing/2014/main" id="{25513D90-7FD4-4F07-A46B-C284988F12D7}"/>
                    </a:ext>
                  </a:extLst>
                </p:cNvPr>
                <p:cNvPicPr/>
                <p:nvPr/>
              </p:nvPicPr>
              <p:blipFill>
                <a:blip r:embed="rId680"/>
                <a:stretch>
                  <a:fillRect/>
                </a:stretch>
              </p:blipFill>
              <p:spPr>
                <a:xfrm>
                  <a:off x="1110173" y="3176347"/>
                  <a:ext cx="119520" cy="104040"/>
                </a:xfrm>
                <a:prstGeom prst="rect">
                  <a:avLst/>
                </a:prstGeom>
              </p:spPr>
            </p:pic>
          </mc:Fallback>
        </mc:AlternateContent>
      </p:grpSp>
    </p:spTree>
    <p:extLst>
      <p:ext uri="{BB962C8B-B14F-4D97-AF65-F5344CB8AC3E}">
        <p14:creationId xmlns:p14="http://schemas.microsoft.com/office/powerpoint/2010/main" val="18349065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999343" y="96752"/>
            <a:ext cx="7446047"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Gewinnmaximierung bzgl. des Faktors Kapital K (grafisch)</a:t>
            </a:r>
            <a:endParaRPr lang="de-DE" sz="2400" dirty="0">
              <a:latin typeface="Arial" pitchFamily="18"/>
              <a:ea typeface="Droid Sans Fallback" pitchFamily="2"/>
              <a:cs typeface="Lohit Hindi" pitchFamily="2"/>
            </a:endParaRPr>
          </a:p>
        </p:txBody>
      </p:sp>
      <p:pic>
        <p:nvPicPr>
          <p:cNvPr id="2" name="Grafik 1"/>
          <p:cNvPicPr>
            <a:picLocks noChangeAspect="1"/>
          </p:cNvPicPr>
          <p:nvPr/>
        </p:nvPicPr>
        <p:blipFill>
          <a:blip r:embed="rId3"/>
          <a:stretch>
            <a:fillRect/>
          </a:stretch>
        </p:blipFill>
        <p:spPr>
          <a:xfrm>
            <a:off x="720000" y="1080000"/>
            <a:ext cx="7187256" cy="4320000"/>
          </a:xfrm>
          <a:prstGeom prst="rect">
            <a:avLst/>
          </a:prstGeom>
        </p:spPr>
      </p:pic>
      <p:sp>
        <p:nvSpPr>
          <p:cNvPr id="6" name="Rechteck 5"/>
          <p:cNvSpPr/>
          <p:nvPr/>
        </p:nvSpPr>
        <p:spPr>
          <a:xfrm>
            <a:off x="232034" y="697848"/>
            <a:ext cx="1639103" cy="369332"/>
          </a:xfrm>
          <a:prstGeom prst="rect">
            <a:avLst/>
          </a:prstGeom>
        </p:spPr>
        <p:txBody>
          <a:bodyPr wrap="none">
            <a:spAutoFit/>
          </a:bodyPr>
          <a:lstStyle/>
          <a:p>
            <a:r>
              <a:rPr lang="de-DE" b="1" dirty="0"/>
              <a:t>Kosten; Output</a:t>
            </a:r>
            <a:endParaRPr lang="de-DE" dirty="0"/>
          </a:p>
        </p:txBody>
      </p:sp>
      <p:sp>
        <p:nvSpPr>
          <p:cNvPr id="7" name="Rechteck 6"/>
          <p:cNvSpPr/>
          <p:nvPr/>
        </p:nvSpPr>
        <p:spPr>
          <a:xfrm>
            <a:off x="8523636" y="185544"/>
            <a:ext cx="1540615" cy="369332"/>
          </a:xfrm>
          <a:prstGeom prst="rect">
            <a:avLst/>
          </a:prstGeom>
        </p:spPr>
        <p:txBody>
          <a:bodyPr wrap="none">
            <a:spAutoFit/>
          </a:bodyPr>
          <a:lstStyle/>
          <a:p>
            <a:r>
              <a:rPr lang="de-DE" b="1" dirty="0"/>
              <a:t> r=i/p Realzins</a:t>
            </a:r>
            <a:endParaRPr lang="de-DE" dirty="0"/>
          </a:p>
        </p:txBody>
      </p:sp>
      <p:sp>
        <p:nvSpPr>
          <p:cNvPr id="8" name="Rechteck 7"/>
          <p:cNvSpPr/>
          <p:nvPr/>
        </p:nvSpPr>
        <p:spPr>
          <a:xfrm>
            <a:off x="7877066" y="1151403"/>
            <a:ext cx="1367682" cy="369332"/>
          </a:xfrm>
          <a:prstGeom prst="rect">
            <a:avLst/>
          </a:prstGeom>
        </p:spPr>
        <p:txBody>
          <a:bodyPr wrap="none">
            <a:spAutoFit/>
          </a:bodyPr>
          <a:lstStyle/>
          <a:p>
            <a:r>
              <a:rPr lang="de-DE" b="1" dirty="0">
                <a:solidFill>
                  <a:schemeClr val="accent1"/>
                </a:solidFill>
              </a:rPr>
              <a:t>y(K): Output</a:t>
            </a:r>
            <a:endParaRPr lang="de-DE" dirty="0">
              <a:solidFill>
                <a:schemeClr val="accent1"/>
              </a:solidFill>
            </a:endParaRPr>
          </a:p>
        </p:txBody>
      </p:sp>
      <p:sp>
        <p:nvSpPr>
          <p:cNvPr id="9" name="Rechteck 8"/>
          <p:cNvSpPr/>
          <p:nvPr/>
        </p:nvSpPr>
        <p:spPr>
          <a:xfrm>
            <a:off x="7281565" y="745443"/>
            <a:ext cx="1808059" cy="369332"/>
          </a:xfrm>
          <a:prstGeom prst="rect">
            <a:avLst/>
          </a:prstGeom>
        </p:spPr>
        <p:txBody>
          <a:bodyPr wrap="none">
            <a:spAutoFit/>
          </a:bodyPr>
          <a:lstStyle/>
          <a:p>
            <a:r>
              <a:rPr lang="de-DE" b="1" dirty="0">
                <a:solidFill>
                  <a:schemeClr val="accent2"/>
                </a:solidFill>
              </a:rPr>
              <a:t>r</a:t>
            </a:r>
            <a:r>
              <a:rPr lang="de-DE" b="1" baseline="-25000" dirty="0">
                <a:solidFill>
                  <a:schemeClr val="accent2"/>
                </a:solidFill>
              </a:rPr>
              <a:t>1</a:t>
            </a:r>
            <a:r>
              <a:rPr lang="de-DE" b="1" dirty="0">
                <a:solidFill>
                  <a:schemeClr val="accent2"/>
                </a:solidFill>
              </a:rPr>
              <a:t>K: reale Kosten</a:t>
            </a:r>
            <a:endParaRPr lang="de-DE" dirty="0">
              <a:solidFill>
                <a:schemeClr val="accent2"/>
              </a:solidFill>
            </a:endParaRPr>
          </a:p>
        </p:txBody>
      </p:sp>
      <p:cxnSp>
        <p:nvCxnSpPr>
          <p:cNvPr id="12" name="Gerade Verbindung mit Pfeil 11"/>
          <p:cNvCxnSpPr>
            <a:cxnSpLocks/>
          </p:cNvCxnSpPr>
          <p:nvPr/>
        </p:nvCxnSpPr>
        <p:spPr>
          <a:xfrm flipH="1">
            <a:off x="4773336" y="1866676"/>
            <a:ext cx="3133920" cy="66072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Rechteck 14"/>
          <p:cNvSpPr/>
          <p:nvPr/>
        </p:nvSpPr>
        <p:spPr>
          <a:xfrm>
            <a:off x="2420695" y="5641488"/>
            <a:ext cx="720069" cy="369332"/>
          </a:xfrm>
          <a:prstGeom prst="rect">
            <a:avLst/>
          </a:prstGeom>
        </p:spPr>
        <p:txBody>
          <a:bodyPr wrap="none">
            <a:spAutoFit/>
          </a:bodyPr>
          <a:lstStyle/>
          <a:p>
            <a:r>
              <a:rPr lang="de-DE" dirty="0"/>
              <a:t>K*(r</a:t>
            </a:r>
            <a:r>
              <a:rPr lang="de-DE" baseline="-25000" dirty="0"/>
              <a:t>1</a:t>
            </a:r>
            <a:r>
              <a:rPr lang="de-DE" dirty="0"/>
              <a:t>)</a:t>
            </a:r>
          </a:p>
        </p:txBody>
      </p:sp>
      <p:sp>
        <p:nvSpPr>
          <p:cNvPr id="16" name="Rechteck 15"/>
          <p:cNvSpPr/>
          <p:nvPr/>
        </p:nvSpPr>
        <p:spPr>
          <a:xfrm>
            <a:off x="1149378" y="5652881"/>
            <a:ext cx="720069" cy="369332"/>
          </a:xfrm>
          <a:prstGeom prst="rect">
            <a:avLst/>
          </a:prstGeom>
        </p:spPr>
        <p:txBody>
          <a:bodyPr wrap="none">
            <a:spAutoFit/>
          </a:bodyPr>
          <a:lstStyle/>
          <a:p>
            <a:r>
              <a:rPr lang="de-DE" dirty="0"/>
              <a:t>K*(r</a:t>
            </a:r>
            <a:r>
              <a:rPr lang="de-DE" baseline="-25000" dirty="0"/>
              <a:t>2</a:t>
            </a:r>
            <a:r>
              <a:rPr lang="de-DE" dirty="0"/>
              <a:t>)</a:t>
            </a:r>
          </a:p>
        </p:txBody>
      </p:sp>
      <p:cxnSp>
        <p:nvCxnSpPr>
          <p:cNvPr id="23" name="Straight Arrow Connector 7"/>
          <p:cNvCxnSpPr/>
          <p:nvPr/>
        </p:nvCxnSpPr>
        <p:spPr>
          <a:xfrm>
            <a:off x="5949334" y="6631476"/>
            <a:ext cx="235876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9"/>
          <p:cNvCxnSpPr/>
          <p:nvPr/>
        </p:nvCxnSpPr>
        <p:spPr>
          <a:xfrm flipV="1">
            <a:off x="5949334" y="5380344"/>
            <a:ext cx="27045" cy="125113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Rechteck 30"/>
          <p:cNvSpPr/>
          <p:nvPr/>
        </p:nvSpPr>
        <p:spPr>
          <a:xfrm>
            <a:off x="5524595" y="5539182"/>
            <a:ext cx="484428" cy="276999"/>
          </a:xfrm>
          <a:prstGeom prst="rect">
            <a:avLst/>
          </a:prstGeom>
        </p:spPr>
        <p:txBody>
          <a:bodyPr wrap="none">
            <a:spAutoFit/>
          </a:bodyPr>
          <a:lstStyle/>
          <a:p>
            <a:r>
              <a:rPr lang="de-DE" sz="1200" b="1" dirty="0"/>
              <a:t>K</a:t>
            </a:r>
            <a:r>
              <a:rPr lang="de-DE" sz="1200" b="1" baseline="30000" dirty="0"/>
              <a:t>D</a:t>
            </a:r>
            <a:r>
              <a:rPr lang="de-DE" sz="1200" b="1" dirty="0"/>
              <a:t>(r)</a:t>
            </a:r>
            <a:endParaRPr lang="de-DE" sz="1200" dirty="0"/>
          </a:p>
        </p:txBody>
      </p:sp>
      <p:sp>
        <p:nvSpPr>
          <p:cNvPr id="32" name="Rechteck 31"/>
          <p:cNvSpPr/>
          <p:nvPr/>
        </p:nvSpPr>
        <p:spPr>
          <a:xfrm>
            <a:off x="7946705" y="6512858"/>
            <a:ext cx="257004" cy="369332"/>
          </a:xfrm>
          <a:prstGeom prst="rect">
            <a:avLst/>
          </a:prstGeom>
        </p:spPr>
        <p:txBody>
          <a:bodyPr wrap="square">
            <a:spAutoFit/>
          </a:bodyPr>
          <a:lstStyle/>
          <a:p>
            <a:r>
              <a:rPr lang="de-DE" b="1" dirty="0"/>
              <a:t>r</a:t>
            </a:r>
            <a:endParaRPr lang="de-DE" dirty="0"/>
          </a:p>
        </p:txBody>
      </p:sp>
      <p:sp>
        <p:nvSpPr>
          <p:cNvPr id="34" name="Freihandform 33"/>
          <p:cNvSpPr/>
          <p:nvPr/>
        </p:nvSpPr>
        <p:spPr>
          <a:xfrm>
            <a:off x="6185682" y="5531346"/>
            <a:ext cx="1275127" cy="981512"/>
          </a:xfrm>
          <a:custGeom>
            <a:avLst/>
            <a:gdLst>
              <a:gd name="connsiteX0" fmla="*/ 0 w 1275127"/>
              <a:gd name="connsiteY0" fmla="*/ 0 h 981512"/>
              <a:gd name="connsiteX1" fmla="*/ 385894 w 1275127"/>
              <a:gd name="connsiteY1" fmla="*/ 654341 h 981512"/>
              <a:gd name="connsiteX2" fmla="*/ 1275127 w 1275127"/>
              <a:gd name="connsiteY2" fmla="*/ 981512 h 981512"/>
            </a:gdLst>
            <a:ahLst/>
            <a:cxnLst>
              <a:cxn ang="0">
                <a:pos x="connsiteX0" y="connsiteY0"/>
              </a:cxn>
              <a:cxn ang="0">
                <a:pos x="connsiteX1" y="connsiteY1"/>
              </a:cxn>
              <a:cxn ang="0">
                <a:pos x="connsiteX2" y="connsiteY2"/>
              </a:cxn>
            </a:cxnLst>
            <a:rect l="l" t="t" r="r" b="b"/>
            <a:pathLst>
              <a:path w="1275127" h="981512">
                <a:moveTo>
                  <a:pt x="0" y="0"/>
                </a:moveTo>
                <a:cubicBezTo>
                  <a:pt x="86686" y="245378"/>
                  <a:pt x="173373" y="490756"/>
                  <a:pt x="385894" y="654341"/>
                </a:cubicBezTo>
                <a:cubicBezTo>
                  <a:pt x="598415" y="817926"/>
                  <a:pt x="936771" y="899719"/>
                  <a:pt x="1275127" y="981512"/>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de-DE"/>
          </a:p>
        </p:txBody>
      </p:sp>
      <p:pic>
        <p:nvPicPr>
          <p:cNvPr id="35" name="Grafik 34"/>
          <p:cNvPicPr>
            <a:picLocks noChangeAspect="1"/>
          </p:cNvPicPr>
          <p:nvPr/>
        </p:nvPicPr>
        <p:blipFill>
          <a:blip r:embed="rId4"/>
          <a:stretch>
            <a:fillRect/>
          </a:stretch>
        </p:blipFill>
        <p:spPr>
          <a:xfrm>
            <a:off x="720000" y="1080000"/>
            <a:ext cx="7187256" cy="4320000"/>
          </a:xfrm>
          <a:prstGeom prst="rect">
            <a:avLst/>
          </a:prstGeom>
        </p:spPr>
      </p:pic>
      <p:pic>
        <p:nvPicPr>
          <p:cNvPr id="41" name="Grafik 40"/>
          <p:cNvPicPr>
            <a:picLocks noChangeAspect="1"/>
          </p:cNvPicPr>
          <p:nvPr/>
        </p:nvPicPr>
        <p:blipFill>
          <a:blip r:embed="rId5"/>
          <a:stretch>
            <a:fillRect/>
          </a:stretch>
        </p:blipFill>
        <p:spPr>
          <a:xfrm>
            <a:off x="720000" y="1080000"/>
            <a:ext cx="7187256" cy="4320000"/>
          </a:xfrm>
          <a:prstGeom prst="rect">
            <a:avLst/>
          </a:prstGeom>
        </p:spPr>
      </p:pic>
      <p:cxnSp>
        <p:nvCxnSpPr>
          <p:cNvPr id="39" name="Gerade Verbindung mit Pfeil 38"/>
          <p:cNvCxnSpPr/>
          <p:nvPr/>
        </p:nvCxnSpPr>
        <p:spPr>
          <a:xfrm flipV="1">
            <a:off x="1463323" y="5184396"/>
            <a:ext cx="145041" cy="45709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7" name="Gerade Verbindung mit Pfeil 36"/>
          <p:cNvCxnSpPr>
            <a:stCxn id="15" idx="0"/>
          </p:cNvCxnSpPr>
          <p:nvPr/>
        </p:nvCxnSpPr>
        <p:spPr>
          <a:xfrm flipH="1" flipV="1">
            <a:off x="2318657" y="5184397"/>
            <a:ext cx="462073" cy="45709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4" name="Textfeld 43"/>
          <p:cNvSpPr txBox="1"/>
          <p:nvPr/>
        </p:nvSpPr>
        <p:spPr>
          <a:xfrm>
            <a:off x="936550" y="6080950"/>
            <a:ext cx="4408428" cy="520768"/>
          </a:xfrm>
          <a:prstGeom prst="rect">
            <a:avLst/>
          </a:prstGeom>
          <a:noFill/>
          <a:ln>
            <a:noFill/>
          </a:ln>
        </p:spPr>
        <p:txBody>
          <a:bodyPr vert="horz" wrap="square" lIns="81646" tIns="40823" rIns="81646" bIns="40823" anchorCtr="0" compatLnSpc="0">
            <a:spAutoFit/>
          </a:bodyPr>
          <a:lstStyle/>
          <a:p>
            <a:pPr>
              <a:defRPr/>
            </a:pPr>
            <a:r>
              <a:rPr lang="en-US" altLang="en-US" sz="1400" dirty="0"/>
              <a:t>Die </a:t>
            </a:r>
            <a:r>
              <a:rPr lang="en-US" altLang="en-US" sz="1400" dirty="0" err="1"/>
              <a:t>folgende</a:t>
            </a:r>
            <a:r>
              <a:rPr lang="en-US" altLang="en-US" sz="1400" dirty="0"/>
              <a:t> </a:t>
            </a:r>
            <a:r>
              <a:rPr lang="en-US" altLang="en-US" sz="1400" dirty="0" err="1"/>
              <a:t>Ableitung</a:t>
            </a:r>
            <a:r>
              <a:rPr lang="en-US" altLang="en-US" sz="1400" dirty="0"/>
              <a:t> </a:t>
            </a:r>
            <a:r>
              <a:rPr lang="en-US" altLang="en-US" sz="1400" dirty="0" err="1"/>
              <a:t>sollte</a:t>
            </a:r>
            <a:r>
              <a:rPr lang="en-US" altLang="en-US" sz="1400" dirty="0"/>
              <a:t> </a:t>
            </a:r>
            <a:r>
              <a:rPr lang="en-US" altLang="en-US" sz="1400" dirty="0" err="1"/>
              <a:t>auch</a:t>
            </a:r>
            <a:r>
              <a:rPr lang="en-US" altLang="en-US" sz="1400" dirty="0"/>
              <a:t> </a:t>
            </a:r>
            <a:r>
              <a:rPr lang="en-US" altLang="en-US" sz="1400" dirty="0" err="1"/>
              <a:t>aus</a:t>
            </a:r>
            <a:r>
              <a:rPr lang="en-US" altLang="en-US" sz="1400" dirty="0"/>
              <a:t> </a:t>
            </a:r>
            <a:r>
              <a:rPr lang="en-US" altLang="en-US" sz="1400" dirty="0" err="1"/>
              <a:t>Wirtschaftsmathe</a:t>
            </a:r>
            <a:r>
              <a:rPr lang="en-US" altLang="en-US" sz="1400" dirty="0"/>
              <a:t> und </a:t>
            </a:r>
            <a:r>
              <a:rPr lang="en-US" altLang="en-US" sz="1400" dirty="0" err="1"/>
              <a:t>anderen</a:t>
            </a:r>
            <a:r>
              <a:rPr lang="en-US" altLang="en-US" sz="1400" dirty="0"/>
              <a:t> </a:t>
            </a:r>
            <a:r>
              <a:rPr lang="en-US" altLang="en-US" sz="1400" dirty="0" err="1"/>
              <a:t>Einführungsveranstaltungen</a:t>
            </a:r>
            <a:r>
              <a:rPr lang="en-US" altLang="en-US" sz="1400" dirty="0"/>
              <a:t> </a:t>
            </a:r>
            <a:r>
              <a:rPr lang="en-US" altLang="en-US" sz="1400" dirty="0" err="1"/>
              <a:t>bekannt</a:t>
            </a:r>
            <a:r>
              <a:rPr lang="en-US" altLang="en-US" sz="1400" dirty="0"/>
              <a:t> sein!</a:t>
            </a:r>
          </a:p>
        </p:txBody>
      </p:sp>
      <p:sp>
        <p:nvSpPr>
          <p:cNvPr id="27" name="Rechteck 26">
            <a:extLst>
              <a:ext uri="{FF2B5EF4-FFF2-40B4-BE49-F238E27FC236}">
                <a16:creationId xmlns:a16="http://schemas.microsoft.com/office/drawing/2014/main" id="{353C7294-4CF0-4019-83E4-BDA4E60339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9" name="Textfeld 28">
            <a:extLst>
              <a:ext uri="{FF2B5EF4-FFF2-40B4-BE49-F238E27FC236}">
                <a16:creationId xmlns:a16="http://schemas.microsoft.com/office/drawing/2014/main" id="{E1F5E6B8-B2F7-3F1B-D44A-CC1CD567D7D5}"/>
              </a:ext>
            </a:extLst>
          </p:cNvPr>
          <p:cNvSpPr txBox="1"/>
          <p:nvPr/>
        </p:nvSpPr>
        <p:spPr>
          <a:xfrm>
            <a:off x="7561157" y="5357592"/>
            <a:ext cx="642552" cy="369332"/>
          </a:xfrm>
          <a:prstGeom prst="rect">
            <a:avLst/>
          </a:prstGeom>
          <a:noFill/>
        </p:spPr>
        <p:txBody>
          <a:bodyPr wrap="square">
            <a:spAutoFit/>
          </a:bodyPr>
          <a:lstStyle/>
          <a:p>
            <a:r>
              <a:rPr lang="de-DE" b="1" dirty="0"/>
              <a:t>K</a:t>
            </a:r>
            <a:endParaRPr lang="de-DE" dirty="0"/>
          </a:p>
        </p:txBody>
      </p:sp>
      <p:sp>
        <p:nvSpPr>
          <p:cNvPr id="30" name="Rechteck 29">
            <a:extLst>
              <a:ext uri="{FF2B5EF4-FFF2-40B4-BE49-F238E27FC236}">
                <a16:creationId xmlns:a16="http://schemas.microsoft.com/office/drawing/2014/main" id="{D0FECE83-A8F3-1A43-3BB8-BAC8D9E71BA6}"/>
              </a:ext>
            </a:extLst>
          </p:cNvPr>
          <p:cNvSpPr/>
          <p:nvPr/>
        </p:nvSpPr>
        <p:spPr>
          <a:xfrm>
            <a:off x="4910436" y="697848"/>
            <a:ext cx="1772793" cy="369332"/>
          </a:xfrm>
          <a:prstGeom prst="rect">
            <a:avLst/>
          </a:prstGeom>
        </p:spPr>
        <p:txBody>
          <a:bodyPr wrap="none">
            <a:spAutoFit/>
          </a:bodyPr>
          <a:lstStyle/>
          <a:p>
            <a:r>
              <a:rPr lang="de-DE" b="1" dirty="0">
                <a:solidFill>
                  <a:srgbClr val="FF0000"/>
                </a:solidFill>
              </a:rPr>
              <a:t>r</a:t>
            </a:r>
            <a:r>
              <a:rPr lang="de-DE" b="1" baseline="-25000" dirty="0">
                <a:solidFill>
                  <a:srgbClr val="FF0000"/>
                </a:solidFill>
              </a:rPr>
              <a:t>2</a:t>
            </a:r>
            <a:r>
              <a:rPr lang="de-DE" b="1" dirty="0">
                <a:solidFill>
                  <a:srgbClr val="FF0000"/>
                </a:solidFill>
              </a:rPr>
              <a:t>K: reale Kosten</a:t>
            </a:r>
            <a:endParaRPr lang="de-DE" dirty="0">
              <a:solidFill>
                <a:srgbClr val="FF0000"/>
              </a:solidFill>
            </a:endParaRPr>
          </a:p>
        </p:txBody>
      </p:sp>
    </p:spTree>
    <p:extLst>
      <p:ext uri="{BB962C8B-B14F-4D97-AF65-F5344CB8AC3E}">
        <p14:creationId xmlns:p14="http://schemas.microsoft.com/office/powerpoint/2010/main" val="2905433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1" grpId="0"/>
      <p:bldP spid="32" grpId="0"/>
      <p:bldP spid="3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hteck 42">
            <a:extLst>
              <a:ext uri="{FF2B5EF4-FFF2-40B4-BE49-F238E27FC236}">
                <a16:creationId xmlns:a16="http://schemas.microsoft.com/office/drawing/2014/main" id="{A6F5F0E8-242D-4143-9A3F-F3C4E1B1CF5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DB451B5-6832-F881-7A1D-5121964048E0}"/>
              </a:ext>
            </a:extLst>
          </p:cNvPr>
          <p:cNvSpPr txBox="1"/>
          <p:nvPr/>
        </p:nvSpPr>
        <p:spPr>
          <a:xfrm>
            <a:off x="999343" y="96752"/>
            <a:ext cx="2137927"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Arbeitsangebot</a:t>
            </a:r>
            <a:endParaRPr lang="de-DE" sz="2400" dirty="0">
              <a:latin typeface="Arial" pitchFamily="18"/>
              <a:ea typeface="Droid Sans Fallback" pitchFamily="2"/>
              <a:cs typeface="Lohit Hindi" pitchFamily="2"/>
            </a:endParaRPr>
          </a:p>
        </p:txBody>
      </p:sp>
      <p:cxnSp>
        <p:nvCxnSpPr>
          <p:cNvPr id="8" name="Straight Arrow Connector 7">
            <a:extLst>
              <a:ext uri="{FF2B5EF4-FFF2-40B4-BE49-F238E27FC236}">
                <a16:creationId xmlns:a16="http://schemas.microsoft.com/office/drawing/2014/main" id="{D3F1FB77-C1EC-E2FD-2E96-75456B0FF2AA}"/>
              </a:ext>
            </a:extLst>
          </p:cNvPr>
          <p:cNvCxnSpPr>
            <a:cxnSpLocks/>
          </p:cNvCxnSpPr>
          <p:nvPr/>
        </p:nvCxnSpPr>
        <p:spPr>
          <a:xfrm>
            <a:off x="8689605" y="3650027"/>
            <a:ext cx="326486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a:extLst>
              <a:ext uri="{FF2B5EF4-FFF2-40B4-BE49-F238E27FC236}">
                <a16:creationId xmlns:a16="http://schemas.microsoft.com/office/drawing/2014/main" id="{9A29C0E4-2E5D-EBAD-FCCD-2BD5285499D3}"/>
              </a:ext>
            </a:extLst>
          </p:cNvPr>
          <p:cNvCxnSpPr>
            <a:cxnSpLocks/>
          </p:cNvCxnSpPr>
          <p:nvPr/>
        </p:nvCxnSpPr>
        <p:spPr>
          <a:xfrm flipV="1">
            <a:off x="8689605" y="1127051"/>
            <a:ext cx="0" cy="252297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57323F6D-05A6-CC58-D3EF-5959B7AC2BC8}"/>
              </a:ext>
            </a:extLst>
          </p:cNvPr>
          <p:cNvSpPr/>
          <p:nvPr/>
        </p:nvSpPr>
        <p:spPr>
          <a:xfrm>
            <a:off x="8292819" y="1127051"/>
            <a:ext cx="793571" cy="369332"/>
          </a:xfrm>
          <a:prstGeom prst="rect">
            <a:avLst/>
          </a:prstGeom>
        </p:spPr>
        <p:txBody>
          <a:bodyPr wrap="square">
            <a:spAutoFit/>
          </a:bodyPr>
          <a:lstStyle/>
          <a:p>
            <a:r>
              <a:rPr lang="de-DE" dirty="0"/>
              <a:t>c</a:t>
            </a:r>
            <a:endParaRPr lang="de-DE" baseline="-25000" dirty="0"/>
          </a:p>
        </p:txBody>
      </p:sp>
      <p:sp>
        <p:nvSpPr>
          <p:cNvPr id="11" name="Rechteck 10">
            <a:extLst>
              <a:ext uri="{FF2B5EF4-FFF2-40B4-BE49-F238E27FC236}">
                <a16:creationId xmlns:a16="http://schemas.microsoft.com/office/drawing/2014/main" id="{12C33BFF-5350-E70E-21BD-FABEDC12EC0E}"/>
              </a:ext>
            </a:extLst>
          </p:cNvPr>
          <p:cNvSpPr/>
          <p:nvPr/>
        </p:nvSpPr>
        <p:spPr>
          <a:xfrm>
            <a:off x="11456241" y="3747379"/>
            <a:ext cx="255198" cy="369332"/>
          </a:xfrm>
          <a:prstGeom prst="rect">
            <a:avLst/>
          </a:prstGeom>
        </p:spPr>
        <p:txBody>
          <a:bodyPr wrap="none">
            <a:spAutoFit/>
          </a:bodyPr>
          <a:lstStyle/>
          <a:p>
            <a:r>
              <a:rPr lang="de-DE" dirty="0"/>
              <a:t>f</a:t>
            </a:r>
          </a:p>
        </p:txBody>
      </p:sp>
      <p:sp>
        <p:nvSpPr>
          <p:cNvPr id="12" name="Rechteck 11">
            <a:extLst>
              <a:ext uri="{FF2B5EF4-FFF2-40B4-BE49-F238E27FC236}">
                <a16:creationId xmlns:a16="http://schemas.microsoft.com/office/drawing/2014/main" id="{E01143AA-C4A3-5EE8-E544-D1E54A50D6E8}"/>
              </a:ext>
            </a:extLst>
          </p:cNvPr>
          <p:cNvSpPr/>
          <p:nvPr/>
        </p:nvSpPr>
        <p:spPr>
          <a:xfrm>
            <a:off x="6963936" y="459864"/>
            <a:ext cx="2531206" cy="369332"/>
          </a:xfrm>
          <a:prstGeom prst="rect">
            <a:avLst/>
          </a:prstGeom>
        </p:spPr>
        <p:txBody>
          <a:bodyPr wrap="none">
            <a:spAutoFit/>
          </a:bodyPr>
          <a:lstStyle/>
          <a:p>
            <a:r>
              <a:rPr lang="de-DE" dirty="0"/>
              <a:t>Budgetrestriktion: </a:t>
            </a:r>
            <a:r>
              <a:rPr lang="de-DE" dirty="0" err="1"/>
              <a:t>pc</a:t>
            </a:r>
            <a:r>
              <a:rPr lang="de-DE" dirty="0"/>
              <a:t>=</a:t>
            </a:r>
            <a:r>
              <a:rPr lang="de-DE" dirty="0" err="1"/>
              <a:t>wL</a:t>
            </a:r>
            <a:endParaRPr lang="de-DE" dirty="0"/>
          </a:p>
        </p:txBody>
      </p:sp>
      <mc:AlternateContent xmlns:mc="http://schemas.openxmlformats.org/markup-compatibility/2006" xmlns:a14="http://schemas.microsoft.com/office/drawing/2010/main">
        <mc:Choice Requires="a14">
          <p:sp>
            <p:nvSpPr>
              <p:cNvPr id="13" name="Rechteck 12">
                <a:extLst>
                  <a:ext uri="{FF2B5EF4-FFF2-40B4-BE49-F238E27FC236}">
                    <a16:creationId xmlns:a16="http://schemas.microsoft.com/office/drawing/2014/main" id="{B2BB3D55-AA66-DB3D-2329-E3D2810BC4A4}"/>
                  </a:ext>
                </a:extLst>
              </p:cNvPr>
              <p:cNvSpPr/>
              <p:nvPr/>
            </p:nvSpPr>
            <p:spPr>
              <a:xfrm>
                <a:off x="9768096" y="472688"/>
                <a:ext cx="1266693" cy="369332"/>
              </a:xfrm>
              <a:prstGeom prst="rect">
                <a:avLst/>
              </a:prstGeom>
            </p:spPr>
            <p:txBody>
              <a:bodyPr wrap="none">
                <a:spAutoFit/>
              </a:bodyPr>
              <a:lstStyle/>
              <a:p>
                <a:r>
                  <a:rPr lang="de-DE" dirty="0"/>
                  <a:t>und </a:t>
                </a:r>
                <a14:m>
                  <m:oMath xmlns:m="http://schemas.openxmlformats.org/officeDocument/2006/math">
                    <m:acc>
                      <m:accPr>
                        <m:chr m:val="̅"/>
                        <m:ctrlPr>
                          <a:rPr lang="de-DE" i="1" smtClean="0">
                            <a:latin typeface="Cambria Math" panose="02040503050406030204" pitchFamily="18" charset="0"/>
                          </a:rPr>
                        </m:ctrlPr>
                      </m:accPr>
                      <m:e>
                        <m:r>
                          <a:rPr lang="de-DE" b="0" i="1" smtClean="0">
                            <a:latin typeface="Cambria Math" panose="02040503050406030204" pitchFamily="18" charset="0"/>
                          </a:rPr>
                          <m:t>𝐿</m:t>
                        </m:r>
                      </m:e>
                    </m:acc>
                  </m:oMath>
                </a14:m>
                <a:r>
                  <a:rPr lang="de-DE" dirty="0"/>
                  <a:t>-L=f	   </a:t>
                </a:r>
              </a:p>
            </p:txBody>
          </p:sp>
        </mc:Choice>
        <mc:Fallback xmlns="">
          <p:sp>
            <p:nvSpPr>
              <p:cNvPr id="13" name="Rechteck 12">
                <a:extLst>
                  <a:ext uri="{FF2B5EF4-FFF2-40B4-BE49-F238E27FC236}">
                    <a16:creationId xmlns:a16="http://schemas.microsoft.com/office/drawing/2014/main" id="{B2BB3D55-AA66-DB3D-2329-E3D2810BC4A4}"/>
                  </a:ext>
                </a:extLst>
              </p:cNvPr>
              <p:cNvSpPr>
                <a:spLocks noRot="1" noChangeAspect="1" noMove="1" noResize="1" noEditPoints="1" noAdjustHandles="1" noChangeArrowheads="1" noChangeShapeType="1" noTextEdit="1"/>
              </p:cNvSpPr>
              <p:nvPr/>
            </p:nvSpPr>
            <p:spPr>
              <a:xfrm>
                <a:off x="9768096" y="472688"/>
                <a:ext cx="1266693" cy="369332"/>
              </a:xfrm>
              <a:prstGeom prst="rect">
                <a:avLst/>
              </a:prstGeom>
              <a:blipFill>
                <a:blip r:embed="rId3"/>
                <a:stretch>
                  <a:fillRect l="-3846" t="-10000" b="-26667"/>
                </a:stretch>
              </a:blipFill>
            </p:spPr>
            <p:txBody>
              <a:bodyPr/>
              <a:lstStyle/>
              <a:p>
                <a:r>
                  <a:rPr lang="de-DE">
                    <a:noFill/>
                  </a:rPr>
                  <a:t> </a:t>
                </a:r>
              </a:p>
            </p:txBody>
          </p:sp>
        </mc:Fallback>
      </mc:AlternateContent>
      <p:sp>
        <p:nvSpPr>
          <p:cNvPr id="14" name="Rechteck 13">
            <a:extLst>
              <a:ext uri="{FF2B5EF4-FFF2-40B4-BE49-F238E27FC236}">
                <a16:creationId xmlns:a16="http://schemas.microsoft.com/office/drawing/2014/main" id="{A199B6C1-8467-F32D-7CE9-673A50991D6F}"/>
              </a:ext>
            </a:extLst>
          </p:cNvPr>
          <p:cNvSpPr/>
          <p:nvPr/>
        </p:nvSpPr>
        <p:spPr>
          <a:xfrm>
            <a:off x="6988592" y="77708"/>
            <a:ext cx="2235484" cy="369332"/>
          </a:xfrm>
          <a:prstGeom prst="rect">
            <a:avLst/>
          </a:prstGeom>
        </p:spPr>
        <p:txBody>
          <a:bodyPr wrap="none">
            <a:spAutoFit/>
          </a:bodyPr>
          <a:lstStyle/>
          <a:p>
            <a:r>
              <a:rPr lang="de-DE" dirty="0"/>
              <a:t>Nutzenfunktion: u(</a:t>
            </a:r>
            <a:r>
              <a:rPr lang="de-DE" dirty="0" err="1"/>
              <a:t>f,c</a:t>
            </a:r>
            <a:r>
              <a:rPr lang="de-DE" dirty="0"/>
              <a:t>)</a:t>
            </a:r>
          </a:p>
        </p:txBody>
      </p:sp>
    </p:spTree>
    <p:extLst>
      <p:ext uri="{BB962C8B-B14F-4D97-AF65-F5344CB8AC3E}">
        <p14:creationId xmlns:p14="http://schemas.microsoft.com/office/powerpoint/2010/main" val="9141594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hteck 42">
            <a:extLst>
              <a:ext uri="{FF2B5EF4-FFF2-40B4-BE49-F238E27FC236}">
                <a16:creationId xmlns:a16="http://schemas.microsoft.com/office/drawing/2014/main" id="{A6F5F0E8-242D-4143-9A3F-F3C4E1B1CF5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DB451B5-6832-F881-7A1D-5121964048E0}"/>
              </a:ext>
            </a:extLst>
          </p:cNvPr>
          <p:cNvSpPr txBox="1"/>
          <p:nvPr/>
        </p:nvSpPr>
        <p:spPr>
          <a:xfrm>
            <a:off x="999343" y="96752"/>
            <a:ext cx="2105226"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Kapitalangebot</a:t>
            </a:r>
            <a:endParaRPr lang="de-DE" sz="2400" dirty="0">
              <a:latin typeface="Arial" pitchFamily="18"/>
              <a:ea typeface="Droid Sans Fallback" pitchFamily="2"/>
              <a:cs typeface="Lohit Hindi" pitchFamily="2"/>
            </a:endParaRPr>
          </a:p>
        </p:txBody>
      </p:sp>
      <p:sp>
        <p:nvSpPr>
          <p:cNvPr id="10" name="Rechteck 9">
            <a:extLst>
              <a:ext uri="{FF2B5EF4-FFF2-40B4-BE49-F238E27FC236}">
                <a16:creationId xmlns:a16="http://schemas.microsoft.com/office/drawing/2014/main" id="{57323F6D-05A6-CC58-D3EF-5959B7AC2BC8}"/>
              </a:ext>
            </a:extLst>
          </p:cNvPr>
          <p:cNvSpPr/>
          <p:nvPr/>
        </p:nvSpPr>
        <p:spPr>
          <a:xfrm>
            <a:off x="8292819" y="1303457"/>
            <a:ext cx="793571" cy="369332"/>
          </a:xfrm>
          <a:prstGeom prst="rect">
            <a:avLst/>
          </a:prstGeom>
        </p:spPr>
        <p:txBody>
          <a:bodyPr wrap="square">
            <a:spAutoFit/>
          </a:bodyPr>
          <a:lstStyle/>
          <a:p>
            <a:r>
              <a:rPr lang="de-DE" dirty="0"/>
              <a:t>c</a:t>
            </a:r>
            <a:r>
              <a:rPr lang="de-DE" baseline="-25000" dirty="0"/>
              <a:t>2</a:t>
            </a:r>
          </a:p>
        </p:txBody>
      </p:sp>
      <p:sp>
        <p:nvSpPr>
          <p:cNvPr id="11" name="Rechteck 10">
            <a:extLst>
              <a:ext uri="{FF2B5EF4-FFF2-40B4-BE49-F238E27FC236}">
                <a16:creationId xmlns:a16="http://schemas.microsoft.com/office/drawing/2014/main" id="{12C33BFF-5350-E70E-21BD-FABEDC12EC0E}"/>
              </a:ext>
            </a:extLst>
          </p:cNvPr>
          <p:cNvSpPr/>
          <p:nvPr/>
        </p:nvSpPr>
        <p:spPr>
          <a:xfrm>
            <a:off x="11505253" y="3650026"/>
            <a:ext cx="360996" cy="369332"/>
          </a:xfrm>
          <a:prstGeom prst="rect">
            <a:avLst/>
          </a:prstGeom>
        </p:spPr>
        <p:txBody>
          <a:bodyPr wrap="none">
            <a:spAutoFit/>
          </a:bodyPr>
          <a:lstStyle/>
          <a:p>
            <a:r>
              <a:rPr lang="de-DE" dirty="0"/>
              <a:t>c</a:t>
            </a:r>
            <a:r>
              <a:rPr lang="de-DE" baseline="-25000" dirty="0"/>
              <a:t>1</a:t>
            </a:r>
            <a:endParaRPr lang="de-DE" dirty="0"/>
          </a:p>
        </p:txBody>
      </p:sp>
      <p:sp>
        <p:nvSpPr>
          <p:cNvPr id="12" name="Rechteck 11">
            <a:extLst>
              <a:ext uri="{FF2B5EF4-FFF2-40B4-BE49-F238E27FC236}">
                <a16:creationId xmlns:a16="http://schemas.microsoft.com/office/drawing/2014/main" id="{E01143AA-C4A3-5EE8-E544-D1E54A50D6E8}"/>
              </a:ext>
            </a:extLst>
          </p:cNvPr>
          <p:cNvSpPr/>
          <p:nvPr/>
        </p:nvSpPr>
        <p:spPr>
          <a:xfrm>
            <a:off x="6963936" y="459864"/>
            <a:ext cx="2667462" cy="369332"/>
          </a:xfrm>
          <a:prstGeom prst="rect">
            <a:avLst/>
          </a:prstGeom>
        </p:spPr>
        <p:txBody>
          <a:bodyPr wrap="none">
            <a:spAutoFit/>
          </a:bodyPr>
          <a:lstStyle/>
          <a:p>
            <a:r>
              <a:rPr lang="de-DE" dirty="0"/>
              <a:t>Budgetrestriktion: m= c</a:t>
            </a:r>
            <a:r>
              <a:rPr lang="de-DE" baseline="-25000" dirty="0"/>
              <a:t>1</a:t>
            </a:r>
            <a:r>
              <a:rPr lang="de-DE" dirty="0"/>
              <a:t>+s</a:t>
            </a:r>
          </a:p>
        </p:txBody>
      </p:sp>
      <p:sp>
        <p:nvSpPr>
          <p:cNvPr id="13" name="Rechteck 12">
            <a:extLst>
              <a:ext uri="{FF2B5EF4-FFF2-40B4-BE49-F238E27FC236}">
                <a16:creationId xmlns:a16="http://schemas.microsoft.com/office/drawing/2014/main" id="{B2BB3D55-AA66-DB3D-2329-E3D2810BC4A4}"/>
              </a:ext>
            </a:extLst>
          </p:cNvPr>
          <p:cNvSpPr/>
          <p:nvPr/>
        </p:nvSpPr>
        <p:spPr>
          <a:xfrm>
            <a:off x="9768096" y="472688"/>
            <a:ext cx="1359668" cy="369332"/>
          </a:xfrm>
          <a:prstGeom prst="rect">
            <a:avLst/>
          </a:prstGeom>
        </p:spPr>
        <p:txBody>
          <a:bodyPr wrap="none">
            <a:spAutoFit/>
          </a:bodyPr>
          <a:lstStyle/>
          <a:p>
            <a:r>
              <a:rPr lang="de-DE" dirty="0"/>
              <a:t>und (1+r)s=c</a:t>
            </a:r>
          </a:p>
        </p:txBody>
      </p:sp>
      <p:sp>
        <p:nvSpPr>
          <p:cNvPr id="14" name="Rechteck 13">
            <a:extLst>
              <a:ext uri="{FF2B5EF4-FFF2-40B4-BE49-F238E27FC236}">
                <a16:creationId xmlns:a16="http://schemas.microsoft.com/office/drawing/2014/main" id="{A199B6C1-8467-F32D-7CE9-673A50991D6F}"/>
              </a:ext>
            </a:extLst>
          </p:cNvPr>
          <p:cNvSpPr/>
          <p:nvPr/>
        </p:nvSpPr>
        <p:spPr>
          <a:xfrm>
            <a:off x="6988592" y="77708"/>
            <a:ext cx="2512547" cy="369332"/>
          </a:xfrm>
          <a:prstGeom prst="rect">
            <a:avLst/>
          </a:prstGeom>
        </p:spPr>
        <p:txBody>
          <a:bodyPr wrap="none">
            <a:spAutoFit/>
          </a:bodyPr>
          <a:lstStyle/>
          <a:p>
            <a:r>
              <a:rPr lang="de-DE" dirty="0"/>
              <a:t>Nutzenfunktion: u(c</a:t>
            </a:r>
            <a:r>
              <a:rPr lang="de-DE" baseline="-25000" dirty="0"/>
              <a:t>1</a:t>
            </a:r>
            <a:r>
              <a:rPr lang="de-DE" dirty="0"/>
              <a:t>,c</a:t>
            </a:r>
            <a:r>
              <a:rPr lang="de-DE" baseline="-25000" dirty="0"/>
              <a:t>2</a:t>
            </a:r>
            <a:r>
              <a:rPr lang="de-DE" dirty="0"/>
              <a:t>)</a:t>
            </a:r>
          </a:p>
        </p:txBody>
      </p:sp>
      <p:cxnSp>
        <p:nvCxnSpPr>
          <p:cNvPr id="2" name="Straight Arrow Connector 7">
            <a:extLst>
              <a:ext uri="{FF2B5EF4-FFF2-40B4-BE49-F238E27FC236}">
                <a16:creationId xmlns:a16="http://schemas.microsoft.com/office/drawing/2014/main" id="{062553B5-CACE-875C-53E9-4C9585E590EB}"/>
              </a:ext>
            </a:extLst>
          </p:cNvPr>
          <p:cNvCxnSpPr>
            <a:cxnSpLocks/>
          </p:cNvCxnSpPr>
          <p:nvPr/>
        </p:nvCxnSpPr>
        <p:spPr>
          <a:xfrm>
            <a:off x="8689605" y="3650027"/>
            <a:ext cx="326486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 name="Straight Arrow Connector 9">
            <a:extLst>
              <a:ext uri="{FF2B5EF4-FFF2-40B4-BE49-F238E27FC236}">
                <a16:creationId xmlns:a16="http://schemas.microsoft.com/office/drawing/2014/main" id="{98923B00-C5ED-47D9-A6AC-36E1BF1F99C1}"/>
              </a:ext>
            </a:extLst>
          </p:cNvPr>
          <p:cNvCxnSpPr>
            <a:cxnSpLocks/>
          </p:cNvCxnSpPr>
          <p:nvPr/>
        </p:nvCxnSpPr>
        <p:spPr>
          <a:xfrm flipV="1">
            <a:off x="8689605" y="1127051"/>
            <a:ext cx="0" cy="252297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42311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441957" y="0"/>
            <a:ext cx="8074424" cy="593674"/>
          </a:xfrm>
          <a:prstGeom prst="rect">
            <a:avLst/>
          </a:prstGeom>
          <a:noFill/>
          <a:ln>
            <a:noFill/>
          </a:ln>
        </p:spPr>
        <p:txBody>
          <a:bodyPr vert="horz" wrap="none" lIns="81646" tIns="40823" rIns="81646" bIns="40823" anchorCtr="0" compatLnSpc="0">
            <a:spAutoFit/>
          </a:bodyPr>
          <a:lstStyle/>
          <a:p>
            <a:pPr lvl="0" hangingPunct="0">
              <a:defRPr sz="3600"/>
            </a:pPr>
            <a:r>
              <a:rPr lang="de-DE" sz="3266" b="1" dirty="0"/>
              <a:t>Kapitalmarkt- und Arbeitsmarktgleichgewicht</a:t>
            </a:r>
            <a:endParaRPr lang="de-DE" sz="3266" dirty="0">
              <a:latin typeface="Arial" pitchFamily="18"/>
              <a:ea typeface="Droid Sans Fallback" pitchFamily="2"/>
              <a:cs typeface="Lohit Hindi" pitchFamily="2"/>
            </a:endParaRPr>
          </a:p>
        </p:txBody>
      </p:sp>
      <p:sp>
        <p:nvSpPr>
          <p:cNvPr id="23" name="Rechteck 22">
            <a:extLst>
              <a:ext uri="{FF2B5EF4-FFF2-40B4-BE49-F238E27FC236}">
                <a16:creationId xmlns:a16="http://schemas.microsoft.com/office/drawing/2014/main" id="{536981DC-2C16-48EB-8B66-C1068431B63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039337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989146" y="9192"/>
            <a:ext cx="2505849"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Gesetz von </a:t>
            </a:r>
            <a:r>
              <a:rPr lang="de-DE" sz="2400" b="1" dirty="0" err="1"/>
              <a:t>Walras</a:t>
            </a:r>
            <a:endParaRPr lang="de-DE" sz="2400" dirty="0">
              <a:latin typeface="Arial" pitchFamily="18"/>
              <a:ea typeface="Droid Sans Fallback" pitchFamily="2"/>
              <a:cs typeface="Lohit Hindi" pitchFamily="2"/>
            </a:endParaRPr>
          </a:p>
        </p:txBody>
      </p:sp>
      <p:pic>
        <p:nvPicPr>
          <p:cNvPr id="2" name="Grafik 1"/>
          <p:cNvPicPr>
            <a:picLocks noChangeAspect="1"/>
          </p:cNvPicPr>
          <p:nvPr/>
        </p:nvPicPr>
        <p:blipFill>
          <a:blip r:embed="rId3"/>
          <a:stretch>
            <a:fillRect/>
          </a:stretch>
        </p:blipFill>
        <p:spPr>
          <a:xfrm>
            <a:off x="0" y="467316"/>
            <a:ext cx="8564880" cy="6250431"/>
          </a:xfrm>
          <a:prstGeom prst="rect">
            <a:avLst/>
          </a:prstGeom>
        </p:spPr>
      </p:pic>
      <p:sp>
        <p:nvSpPr>
          <p:cNvPr id="4" name="Rechteck 3">
            <a:extLst>
              <a:ext uri="{FF2B5EF4-FFF2-40B4-BE49-F238E27FC236}">
                <a16:creationId xmlns:a16="http://schemas.microsoft.com/office/drawing/2014/main" id="{8D700FBD-EFD0-4BF6-8D0C-748D8480D71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07561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827955" y="123129"/>
            <a:ext cx="7895593" cy="458124"/>
          </a:xfrm>
          <a:prstGeom prst="rect">
            <a:avLst/>
          </a:prstGeom>
          <a:noFill/>
          <a:ln>
            <a:noFill/>
          </a:ln>
        </p:spPr>
        <p:txBody>
          <a:bodyPr vert="horz" wrap="none" lIns="81646" tIns="40823" rIns="81646" bIns="40823" anchorCtr="0" compatLnSpc="0">
            <a:spAutoFit/>
          </a:bodyPr>
          <a:lstStyle/>
          <a:p>
            <a:pPr lvl="0" hangingPunct="0">
              <a:defRPr sz="3600"/>
            </a:pPr>
            <a:r>
              <a:rPr lang="de-DE" sz="2400" b="1" dirty="0"/>
              <a:t>Neoklassik: Saysche Theorem und natürliche Arbeitslosigkeit</a:t>
            </a:r>
            <a:endParaRPr lang="de-DE" sz="2400" b="1" dirty="0">
              <a:latin typeface="Arial" pitchFamily="18"/>
              <a:ea typeface="Droid Sans Fallback" pitchFamily="2"/>
              <a:cs typeface="Lohit Hindi" pitchFamily="2"/>
            </a:endParaRPr>
          </a:p>
        </p:txBody>
      </p:sp>
      <p:pic>
        <p:nvPicPr>
          <p:cNvPr id="2" name="Grafik 1"/>
          <p:cNvPicPr>
            <a:picLocks noChangeAspect="1"/>
          </p:cNvPicPr>
          <p:nvPr/>
        </p:nvPicPr>
        <p:blipFill>
          <a:blip r:embed="rId3"/>
          <a:stretch>
            <a:fillRect/>
          </a:stretch>
        </p:blipFill>
        <p:spPr>
          <a:xfrm>
            <a:off x="106710" y="581253"/>
            <a:ext cx="8582895" cy="5836603"/>
          </a:xfrm>
          <a:prstGeom prst="rect">
            <a:avLst/>
          </a:prstGeom>
        </p:spPr>
      </p:pic>
      <p:sp>
        <p:nvSpPr>
          <p:cNvPr id="4" name="Rechteck 3">
            <a:extLst>
              <a:ext uri="{FF2B5EF4-FFF2-40B4-BE49-F238E27FC236}">
                <a16:creationId xmlns:a16="http://schemas.microsoft.com/office/drawing/2014/main" id="{8CCF89FF-D2ED-4B1B-9334-A45EE782E77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832667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Box 2"/>
          <p:cNvSpPr txBox="1">
            <a:spLocks noChangeArrowheads="1"/>
          </p:cNvSpPr>
          <p:nvPr/>
        </p:nvSpPr>
        <p:spPr bwMode="auto">
          <a:xfrm>
            <a:off x="9906001" y="6484939"/>
            <a:ext cx="57467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fld id="{6F2894B1-B906-43B8-B902-FE974A11576C}" type="slidenum">
              <a:rPr lang="de-DE" sz="2400">
                <a:solidFill>
                  <a:srgbClr val="000000"/>
                </a:solidFill>
              </a:rPr>
              <a:pPr eaLnBrk="1" hangingPunct="1">
                <a:buClrTx/>
                <a:buFontTx/>
                <a:buNone/>
              </a:pPr>
              <a:t>56</a:t>
            </a:fld>
            <a:endParaRPr lang="de-DE" sz="2400">
              <a:solidFill>
                <a:srgbClr val="000000"/>
              </a:solidFill>
            </a:endParaRPr>
          </a:p>
        </p:txBody>
      </p:sp>
      <p:sp>
        <p:nvSpPr>
          <p:cNvPr id="163843"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Saysches Theorem</a:t>
            </a:r>
          </a:p>
        </p:txBody>
      </p:sp>
      <p:sp>
        <p:nvSpPr>
          <p:cNvPr id="163844" name="Text Box 4"/>
          <p:cNvSpPr txBox="1">
            <a:spLocks noChangeArrowheads="1"/>
          </p:cNvSpPr>
          <p:nvPr/>
        </p:nvSpPr>
        <p:spPr bwMode="auto">
          <a:xfrm>
            <a:off x="1524000" y="98107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pic>
        <p:nvPicPr>
          <p:cNvPr id="1638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5913" y="1057276"/>
            <a:ext cx="6342062" cy="51085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0263365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1">
            <a:extLst>
              <a:ext uri="{FF2B5EF4-FFF2-40B4-BE49-F238E27FC236}">
                <a16:creationId xmlns:a16="http://schemas.microsoft.com/office/drawing/2014/main" id="{0DFBC97E-FE41-4013-EAA4-67573D485C77}"/>
              </a:ext>
            </a:extLst>
          </p:cNvPr>
          <p:cNvGrpSpPr/>
          <p:nvPr/>
        </p:nvGrpSpPr>
        <p:grpSpPr>
          <a:xfrm>
            <a:off x="177448" y="991942"/>
            <a:ext cx="7828631" cy="5073578"/>
            <a:chOff x="-15591" y="1154502"/>
            <a:chExt cx="5693076" cy="3671901"/>
          </a:xfrm>
        </p:grpSpPr>
        <p:cxnSp>
          <p:nvCxnSpPr>
            <p:cNvPr id="5" name="Gerade Verbindung mit Pfeil 4"/>
            <p:cNvCxnSpPr/>
            <p:nvPr/>
          </p:nvCxnSpPr>
          <p:spPr>
            <a:xfrm>
              <a:off x="2981983" y="3014954"/>
              <a:ext cx="4550" cy="181144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V="1">
              <a:off x="2977433" y="2990348"/>
              <a:ext cx="2685866" cy="2460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flipH="1">
              <a:off x="251304" y="3013477"/>
              <a:ext cx="2721808" cy="135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flipV="1">
              <a:off x="2986533" y="1174620"/>
              <a:ext cx="0" cy="185271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3" name="Rechteck 52"/>
                <p:cNvSpPr/>
                <p:nvPr/>
              </p:nvSpPr>
              <p:spPr>
                <a:xfrm>
                  <a:off x="-15591" y="3027468"/>
                  <a:ext cx="811248" cy="5538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l-GR" sz="1600" i="1">
                            <a:latin typeface="Cambria Math" panose="02040503050406030204" pitchFamily="18" charset="0"/>
                          </a:rPr>
                          <m:t>ω</m:t>
                        </m:r>
                        <m:r>
                          <a:rPr lang="de-DE" sz="1600" b="0" i="1" smtClean="0">
                            <a:latin typeface="Cambria Math" panose="02040503050406030204" pitchFamily="18" charset="0"/>
                          </a:rPr>
                          <m:t>=</m:t>
                        </m:r>
                        <m:f>
                          <m:fPr>
                            <m:ctrlPr>
                              <a:rPr lang="de-DE" sz="1600" i="1" smtClean="0">
                                <a:latin typeface="Cambria Math" panose="02040503050406030204" pitchFamily="18" charset="0"/>
                              </a:rPr>
                            </m:ctrlPr>
                          </m:fPr>
                          <m:num>
                            <m:r>
                              <a:rPr lang="de-DE" sz="1600" b="0" i="1" smtClean="0">
                                <a:latin typeface="Cambria Math" panose="02040503050406030204" pitchFamily="18" charset="0"/>
                              </a:rPr>
                              <m:t>𝑤</m:t>
                            </m:r>
                          </m:num>
                          <m:den>
                            <m:r>
                              <a:rPr lang="de-DE" sz="1600" b="0" i="1" smtClean="0">
                                <a:latin typeface="Cambria Math" panose="02040503050406030204" pitchFamily="18" charset="0"/>
                              </a:rPr>
                              <m:t>𝑝</m:t>
                            </m:r>
                          </m:den>
                        </m:f>
                      </m:oMath>
                    </m:oMathPara>
                  </a14:m>
                  <a:endParaRPr lang="de-DE" sz="1600" dirty="0"/>
                </a:p>
              </p:txBody>
            </p:sp>
          </mc:Choice>
          <mc:Fallback xmlns="">
            <p:sp>
              <p:nvSpPr>
                <p:cNvPr id="53" name="Rechteck 52"/>
                <p:cNvSpPr>
                  <a:spLocks noRot="1" noChangeAspect="1" noMove="1" noResize="1" noEditPoints="1" noAdjustHandles="1" noChangeArrowheads="1" noChangeShapeType="1" noTextEdit="1"/>
                </p:cNvSpPr>
                <p:nvPr/>
              </p:nvSpPr>
              <p:spPr>
                <a:xfrm>
                  <a:off x="-15591" y="3027468"/>
                  <a:ext cx="811248" cy="553870"/>
                </a:xfrm>
                <a:prstGeom prst="rect">
                  <a:avLst/>
                </a:prstGeom>
                <a:blipFill>
                  <a:blip r:embed="rId2"/>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4" name="Rechteck 53"/>
                <p:cNvSpPr/>
                <p:nvPr/>
              </p:nvSpPr>
              <p:spPr>
                <a:xfrm>
                  <a:off x="2655381" y="1154502"/>
                  <a:ext cx="392347" cy="4223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de-DE" sz="2400" b="0" i="1" smtClean="0">
                            <a:latin typeface="Cambria Math" panose="02040503050406030204" pitchFamily="18" charset="0"/>
                          </a:rPr>
                          <m:t>𝑝</m:t>
                        </m:r>
                      </m:oMath>
                    </m:oMathPara>
                  </a14:m>
                  <a:endParaRPr lang="de-DE" sz="2400" dirty="0"/>
                </a:p>
              </p:txBody>
            </p:sp>
          </mc:Choice>
          <mc:Fallback xmlns="">
            <p:sp>
              <p:nvSpPr>
                <p:cNvPr id="54" name="Rechteck 53"/>
                <p:cNvSpPr>
                  <a:spLocks noRot="1" noChangeAspect="1" noMove="1" noResize="1" noEditPoints="1" noAdjustHandles="1" noChangeArrowheads="1" noChangeShapeType="1" noTextEdit="1"/>
                </p:cNvSpPr>
                <p:nvPr/>
              </p:nvSpPr>
              <p:spPr>
                <a:xfrm>
                  <a:off x="2655381" y="1154502"/>
                  <a:ext cx="392347" cy="422321"/>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5" name="Rechteck 54"/>
                <p:cNvSpPr/>
                <p:nvPr/>
              </p:nvSpPr>
              <p:spPr>
                <a:xfrm>
                  <a:off x="5283789" y="2938773"/>
                  <a:ext cx="393696" cy="4223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de-DE" sz="2400" i="1">
                            <a:latin typeface="Cambria Math" panose="02040503050406030204" pitchFamily="18" charset="0"/>
                          </a:rPr>
                          <m:t>𝑦</m:t>
                        </m:r>
                      </m:oMath>
                    </m:oMathPara>
                  </a14:m>
                  <a:endParaRPr lang="de-DE" sz="2400" dirty="0"/>
                </a:p>
              </p:txBody>
            </p:sp>
          </mc:Choice>
          <mc:Fallback xmlns="">
            <p:sp>
              <p:nvSpPr>
                <p:cNvPr id="55" name="Rechteck 54"/>
                <p:cNvSpPr>
                  <a:spLocks noRot="1" noChangeAspect="1" noMove="1" noResize="1" noEditPoints="1" noAdjustHandles="1" noChangeArrowheads="1" noChangeShapeType="1" noTextEdit="1"/>
                </p:cNvSpPr>
                <p:nvPr/>
              </p:nvSpPr>
              <p:spPr>
                <a:xfrm>
                  <a:off x="5283789" y="2938773"/>
                  <a:ext cx="393696" cy="422321"/>
                </a:xfrm>
                <a:prstGeom prst="rect">
                  <a:avLst/>
                </a:prstGeom>
                <a:blipFill>
                  <a:blip r:embed="rId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8" name="Rechteck 57"/>
                <p:cNvSpPr/>
                <p:nvPr/>
              </p:nvSpPr>
              <p:spPr>
                <a:xfrm>
                  <a:off x="2643963" y="4394968"/>
                  <a:ext cx="387303" cy="4223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de-DE" sz="2400" b="0" i="1" smtClean="0">
                            <a:latin typeface="Cambria Math" panose="02040503050406030204" pitchFamily="18" charset="0"/>
                          </a:rPr>
                          <m:t>𝐿</m:t>
                        </m:r>
                      </m:oMath>
                    </m:oMathPara>
                  </a14:m>
                  <a:endParaRPr lang="de-DE" sz="2400" dirty="0"/>
                </a:p>
              </p:txBody>
            </p:sp>
          </mc:Choice>
          <mc:Fallback xmlns="">
            <p:sp>
              <p:nvSpPr>
                <p:cNvPr id="58" name="Rechteck 57"/>
                <p:cNvSpPr>
                  <a:spLocks noRot="1" noChangeAspect="1" noMove="1" noResize="1" noEditPoints="1" noAdjustHandles="1" noChangeArrowheads="1" noChangeShapeType="1" noTextEdit="1"/>
                </p:cNvSpPr>
                <p:nvPr/>
              </p:nvSpPr>
              <p:spPr>
                <a:xfrm>
                  <a:off x="2643963" y="4394968"/>
                  <a:ext cx="387303" cy="422321"/>
                </a:xfrm>
                <a:prstGeom prst="rect">
                  <a:avLst/>
                </a:prstGeom>
                <a:blipFill>
                  <a:blip r:embed="rId5"/>
                  <a:stretch>
                    <a:fillRect/>
                  </a:stretch>
                </a:blipFill>
              </p:spPr>
              <p:txBody>
                <a:bodyPr/>
                <a:lstStyle/>
                <a:p>
                  <a:r>
                    <a:rPr lang="de-DE">
                      <a:noFill/>
                    </a:rPr>
                    <a:t> </a:t>
                  </a:r>
                </a:p>
              </p:txBody>
            </p:sp>
          </mc:Fallback>
        </mc:AlternateContent>
      </p:grpSp>
      <p:sp>
        <p:nvSpPr>
          <p:cNvPr id="60" name="Rechteck 59"/>
          <p:cNvSpPr/>
          <p:nvPr/>
        </p:nvSpPr>
        <p:spPr>
          <a:xfrm>
            <a:off x="5424315" y="3128900"/>
            <a:ext cx="149782" cy="299458"/>
          </a:xfrm>
          <a:prstGeom prst="rect">
            <a:avLst/>
          </a:prstGeom>
        </p:spPr>
        <p:txBody>
          <a:bodyPr wrap="none">
            <a:spAutoFit/>
          </a:bodyPr>
          <a:lstStyle/>
          <a:p>
            <a:endParaRPr lang="de-DE" dirty="0"/>
          </a:p>
        </p:txBody>
      </p:sp>
      <p:sp>
        <p:nvSpPr>
          <p:cNvPr id="72" name="Textfeld 71"/>
          <p:cNvSpPr txBox="1"/>
          <p:nvPr/>
        </p:nvSpPr>
        <p:spPr>
          <a:xfrm>
            <a:off x="1043513" y="-47321"/>
            <a:ext cx="4267100" cy="593674"/>
          </a:xfrm>
          <a:prstGeom prst="rect">
            <a:avLst/>
          </a:prstGeom>
          <a:noFill/>
          <a:ln>
            <a:noFill/>
          </a:ln>
        </p:spPr>
        <p:txBody>
          <a:bodyPr vert="horz" wrap="none" lIns="81646" tIns="40823" rIns="81646" bIns="40823" anchorCtr="0" compatLnSpc="0">
            <a:spAutoFit/>
          </a:bodyPr>
          <a:lstStyle/>
          <a:p>
            <a:pPr lvl="0" hangingPunct="0">
              <a:defRPr sz="3600"/>
            </a:pPr>
            <a:r>
              <a:rPr lang="de-DE" sz="3266" b="1"/>
              <a:t>Neoklassische Synthese</a:t>
            </a:r>
            <a:endParaRPr lang="de-DE" sz="3266" dirty="0">
              <a:latin typeface="Arial" pitchFamily="18"/>
              <a:ea typeface="Droid Sans Fallback" pitchFamily="2"/>
              <a:cs typeface="Lohit Hindi" pitchFamily="2"/>
            </a:endParaRPr>
          </a:p>
        </p:txBody>
      </p:sp>
      <p:sp>
        <p:nvSpPr>
          <p:cNvPr id="49" name="Rechteck 48">
            <a:extLst>
              <a:ext uri="{FF2B5EF4-FFF2-40B4-BE49-F238E27FC236}">
                <a16:creationId xmlns:a16="http://schemas.microsoft.com/office/drawing/2014/main" id="{E5DFE926-27A0-4AB7-81FC-9A1D4D83190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10364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Gerade Verbindung mit Pfeil 4"/>
          <p:cNvCxnSpPr/>
          <p:nvPr/>
        </p:nvCxnSpPr>
        <p:spPr>
          <a:xfrm>
            <a:off x="2981983" y="3014954"/>
            <a:ext cx="4550" cy="181144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V="1">
            <a:off x="2977433" y="2990348"/>
            <a:ext cx="2685866" cy="2460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flipH="1">
            <a:off x="251304" y="3013477"/>
            <a:ext cx="2721808" cy="135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flipV="1">
            <a:off x="2986533" y="1174620"/>
            <a:ext cx="0" cy="185271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Freihandform 14"/>
          <p:cNvSpPr/>
          <p:nvPr/>
        </p:nvSpPr>
        <p:spPr>
          <a:xfrm>
            <a:off x="3321118" y="1262748"/>
            <a:ext cx="2065787" cy="1357556"/>
          </a:xfrm>
          <a:custGeom>
            <a:avLst/>
            <a:gdLst>
              <a:gd name="connsiteX0" fmla="*/ 0 w 2882900"/>
              <a:gd name="connsiteY0" fmla="*/ 0 h 2089150"/>
              <a:gd name="connsiteX1" fmla="*/ 1149350 w 2882900"/>
              <a:gd name="connsiteY1" fmla="*/ 1511300 h 2089150"/>
              <a:gd name="connsiteX2" fmla="*/ 2882900 w 2882900"/>
              <a:gd name="connsiteY2" fmla="*/ 2089150 h 2089150"/>
              <a:gd name="connsiteX3" fmla="*/ 2882900 w 2882900"/>
              <a:gd name="connsiteY3" fmla="*/ 2089150 h 2089150"/>
            </a:gdLst>
            <a:ahLst/>
            <a:cxnLst>
              <a:cxn ang="0">
                <a:pos x="connsiteX0" y="connsiteY0"/>
              </a:cxn>
              <a:cxn ang="0">
                <a:pos x="connsiteX1" y="connsiteY1"/>
              </a:cxn>
              <a:cxn ang="0">
                <a:pos x="connsiteX2" y="connsiteY2"/>
              </a:cxn>
              <a:cxn ang="0">
                <a:pos x="connsiteX3" y="connsiteY3"/>
              </a:cxn>
            </a:cxnLst>
            <a:rect l="l" t="t" r="r" b="b"/>
            <a:pathLst>
              <a:path w="2882900" h="2089150">
                <a:moveTo>
                  <a:pt x="0" y="0"/>
                </a:moveTo>
                <a:cubicBezTo>
                  <a:pt x="334433" y="581554"/>
                  <a:pt x="668867" y="1163108"/>
                  <a:pt x="1149350" y="1511300"/>
                </a:cubicBezTo>
                <a:cubicBezTo>
                  <a:pt x="1629833" y="1859492"/>
                  <a:pt x="2882900" y="2089150"/>
                  <a:pt x="2882900" y="2089150"/>
                </a:cubicBezTo>
                <a:lnTo>
                  <a:pt x="2882900" y="208915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Freihandform 15"/>
          <p:cNvSpPr/>
          <p:nvPr/>
        </p:nvSpPr>
        <p:spPr>
          <a:xfrm>
            <a:off x="2987828" y="3021843"/>
            <a:ext cx="1641075" cy="1499099"/>
          </a:xfrm>
          <a:custGeom>
            <a:avLst/>
            <a:gdLst>
              <a:gd name="connsiteX0" fmla="*/ 0 w 3238150"/>
              <a:gd name="connsiteY0" fmla="*/ 0 h 2306972"/>
              <a:gd name="connsiteX1" fmla="*/ 1853967 w 3238150"/>
              <a:gd name="connsiteY1" fmla="*/ 713064 h 2306972"/>
              <a:gd name="connsiteX2" fmla="*/ 3238150 w 3238150"/>
              <a:gd name="connsiteY2" fmla="*/ 2306972 h 2306972"/>
              <a:gd name="connsiteX3" fmla="*/ 3238150 w 3238150"/>
              <a:gd name="connsiteY3" fmla="*/ 2306972 h 2306972"/>
            </a:gdLst>
            <a:ahLst/>
            <a:cxnLst>
              <a:cxn ang="0">
                <a:pos x="connsiteX0" y="connsiteY0"/>
              </a:cxn>
              <a:cxn ang="0">
                <a:pos x="connsiteX1" y="connsiteY1"/>
              </a:cxn>
              <a:cxn ang="0">
                <a:pos x="connsiteX2" y="connsiteY2"/>
              </a:cxn>
              <a:cxn ang="0">
                <a:pos x="connsiteX3" y="connsiteY3"/>
              </a:cxn>
            </a:cxnLst>
            <a:rect l="l" t="t" r="r" b="b"/>
            <a:pathLst>
              <a:path w="3238150" h="2306972">
                <a:moveTo>
                  <a:pt x="0" y="0"/>
                </a:moveTo>
                <a:cubicBezTo>
                  <a:pt x="657137" y="164284"/>
                  <a:pt x="1314275" y="328569"/>
                  <a:pt x="1853967" y="713064"/>
                </a:cubicBezTo>
                <a:cubicBezTo>
                  <a:pt x="2393659" y="1097559"/>
                  <a:pt x="3238150" y="2306972"/>
                  <a:pt x="3238150" y="2306972"/>
                </a:cubicBezTo>
                <a:lnTo>
                  <a:pt x="3238150" y="2306972"/>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Freihandform 16"/>
          <p:cNvSpPr/>
          <p:nvPr/>
        </p:nvSpPr>
        <p:spPr>
          <a:xfrm>
            <a:off x="690735" y="3174478"/>
            <a:ext cx="1960460" cy="1089338"/>
          </a:xfrm>
          <a:custGeom>
            <a:avLst/>
            <a:gdLst>
              <a:gd name="connsiteX0" fmla="*/ 2735912 w 2735912"/>
              <a:gd name="connsiteY0" fmla="*/ 0 h 1676388"/>
              <a:gd name="connsiteX1" fmla="*/ 1704066 w 2735912"/>
              <a:gd name="connsiteY1" fmla="*/ 1023457 h 1676388"/>
              <a:gd name="connsiteX2" fmla="*/ 152102 w 2735912"/>
              <a:gd name="connsiteY2" fmla="*/ 1619075 h 1676388"/>
              <a:gd name="connsiteX3" fmla="*/ 143713 w 2735912"/>
              <a:gd name="connsiteY3" fmla="*/ 1619075 h 1676388"/>
            </a:gdLst>
            <a:ahLst/>
            <a:cxnLst>
              <a:cxn ang="0">
                <a:pos x="connsiteX0" y="connsiteY0"/>
              </a:cxn>
              <a:cxn ang="0">
                <a:pos x="connsiteX1" y="connsiteY1"/>
              </a:cxn>
              <a:cxn ang="0">
                <a:pos x="connsiteX2" y="connsiteY2"/>
              </a:cxn>
              <a:cxn ang="0">
                <a:pos x="connsiteX3" y="connsiteY3"/>
              </a:cxn>
            </a:cxnLst>
            <a:rect l="l" t="t" r="r" b="b"/>
            <a:pathLst>
              <a:path w="2735912" h="1676388">
                <a:moveTo>
                  <a:pt x="2735912" y="0"/>
                </a:moveTo>
                <a:cubicBezTo>
                  <a:pt x="2435306" y="376805"/>
                  <a:pt x="2134701" y="753611"/>
                  <a:pt x="1704066" y="1023457"/>
                </a:cubicBezTo>
                <a:cubicBezTo>
                  <a:pt x="1273431" y="1293303"/>
                  <a:pt x="152102" y="1619075"/>
                  <a:pt x="152102" y="1619075"/>
                </a:cubicBezTo>
                <a:cubicBezTo>
                  <a:pt x="-107957" y="1718345"/>
                  <a:pt x="17878" y="1668710"/>
                  <a:pt x="143713" y="1619075"/>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Freihandform 17"/>
          <p:cNvSpPr/>
          <p:nvPr/>
        </p:nvSpPr>
        <p:spPr>
          <a:xfrm>
            <a:off x="1112313" y="3327114"/>
            <a:ext cx="1382591" cy="1013937"/>
          </a:xfrm>
          <a:custGeom>
            <a:avLst/>
            <a:gdLst>
              <a:gd name="connsiteX0" fmla="*/ 0 w 1929468"/>
              <a:gd name="connsiteY0" fmla="*/ 0 h 1560353"/>
              <a:gd name="connsiteX1" fmla="*/ 1124125 w 1929468"/>
              <a:gd name="connsiteY1" fmla="*/ 402672 h 1560353"/>
              <a:gd name="connsiteX2" fmla="*/ 1929468 w 1929468"/>
              <a:gd name="connsiteY2" fmla="*/ 1560353 h 1560353"/>
            </a:gdLst>
            <a:ahLst/>
            <a:cxnLst>
              <a:cxn ang="0">
                <a:pos x="connsiteX0" y="connsiteY0"/>
              </a:cxn>
              <a:cxn ang="0">
                <a:pos x="connsiteX1" y="connsiteY1"/>
              </a:cxn>
              <a:cxn ang="0">
                <a:pos x="connsiteX2" y="connsiteY2"/>
              </a:cxn>
            </a:cxnLst>
            <a:rect l="l" t="t" r="r" b="b"/>
            <a:pathLst>
              <a:path w="1929468" h="1560353">
                <a:moveTo>
                  <a:pt x="0" y="0"/>
                </a:moveTo>
                <a:cubicBezTo>
                  <a:pt x="401273" y="71306"/>
                  <a:pt x="802547" y="142613"/>
                  <a:pt x="1124125" y="402672"/>
                </a:cubicBezTo>
                <a:cubicBezTo>
                  <a:pt x="1445703" y="662731"/>
                  <a:pt x="1687585" y="1111542"/>
                  <a:pt x="1929468" y="1560353"/>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Freihandform 33"/>
          <p:cNvSpPr/>
          <p:nvPr/>
        </p:nvSpPr>
        <p:spPr>
          <a:xfrm>
            <a:off x="865852" y="1337401"/>
            <a:ext cx="1586973" cy="1406428"/>
          </a:xfrm>
          <a:custGeom>
            <a:avLst/>
            <a:gdLst>
              <a:gd name="connsiteX0" fmla="*/ 2214694 w 2214694"/>
              <a:gd name="connsiteY0" fmla="*/ 0 h 2164359"/>
              <a:gd name="connsiteX1" fmla="*/ 1669409 w 2214694"/>
              <a:gd name="connsiteY1" fmla="*/ 1409350 h 2164359"/>
              <a:gd name="connsiteX2" fmla="*/ 0 w 2214694"/>
              <a:gd name="connsiteY2" fmla="*/ 2164359 h 2164359"/>
            </a:gdLst>
            <a:ahLst/>
            <a:cxnLst>
              <a:cxn ang="0">
                <a:pos x="connsiteX0" y="connsiteY0"/>
              </a:cxn>
              <a:cxn ang="0">
                <a:pos x="connsiteX1" y="connsiteY1"/>
              </a:cxn>
              <a:cxn ang="0">
                <a:pos x="connsiteX2" y="connsiteY2"/>
              </a:cxn>
            </a:cxnLst>
            <a:rect l="l" t="t" r="r" b="b"/>
            <a:pathLst>
              <a:path w="2214694" h="2164359">
                <a:moveTo>
                  <a:pt x="2214694" y="0"/>
                </a:moveTo>
                <a:cubicBezTo>
                  <a:pt x="2126609" y="524312"/>
                  <a:pt x="2038525" y="1048624"/>
                  <a:pt x="1669409" y="1409350"/>
                </a:cubicBezTo>
                <a:cubicBezTo>
                  <a:pt x="1300293" y="1770077"/>
                  <a:pt x="650146" y="1967218"/>
                  <a:pt x="0" y="2164359"/>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6" name="Gerader Verbinder 35"/>
          <p:cNvCxnSpPr/>
          <p:nvPr/>
        </p:nvCxnSpPr>
        <p:spPr>
          <a:xfrm flipH="1" flipV="1">
            <a:off x="4156871" y="1337401"/>
            <a:ext cx="13025" cy="16652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1" name="Textfeld 50"/>
              <p:cNvSpPr txBox="1"/>
              <p:nvPr/>
            </p:nvSpPr>
            <p:spPr>
              <a:xfrm>
                <a:off x="4173013" y="1139943"/>
                <a:ext cx="368769" cy="33897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de-DE" sz="2400" i="1" smtClean="0">
                              <a:latin typeface="Cambria Math" panose="02040503050406030204" pitchFamily="18" charset="0"/>
                            </a:rPr>
                          </m:ctrlPr>
                        </m:sSupPr>
                        <m:e>
                          <m:r>
                            <a:rPr lang="de-DE" sz="2400" b="0" i="1" smtClean="0">
                              <a:latin typeface="Cambria Math" panose="02040503050406030204" pitchFamily="18" charset="0"/>
                            </a:rPr>
                            <m:t>𝑦</m:t>
                          </m:r>
                        </m:e>
                        <m:sup>
                          <m:r>
                            <a:rPr lang="de-DE" sz="2400" b="0" i="1" smtClean="0">
                              <a:latin typeface="Cambria Math" panose="02040503050406030204" pitchFamily="18" charset="0"/>
                            </a:rPr>
                            <m:t>𝑆</m:t>
                          </m:r>
                        </m:sup>
                      </m:sSup>
                    </m:oMath>
                  </m:oMathPara>
                </a14:m>
                <a:endParaRPr lang="de-DE" sz="2400" dirty="0"/>
              </a:p>
            </p:txBody>
          </p:sp>
        </mc:Choice>
        <mc:Fallback xmlns="">
          <p:sp>
            <p:nvSpPr>
              <p:cNvPr id="51" name="Textfeld 50"/>
              <p:cNvSpPr txBox="1">
                <a:spLocks noRot="1" noChangeAspect="1" noMove="1" noResize="1" noEditPoints="1" noAdjustHandles="1" noChangeArrowheads="1" noChangeShapeType="1" noTextEdit="1"/>
              </p:cNvSpPr>
              <p:nvPr/>
            </p:nvSpPr>
            <p:spPr>
              <a:xfrm>
                <a:off x="4173013" y="1139943"/>
                <a:ext cx="368769" cy="338972"/>
              </a:xfrm>
              <a:prstGeom prst="rect">
                <a:avLst/>
              </a:prstGeom>
              <a:blipFill>
                <a:blip r:embed="rId2"/>
                <a:stretch>
                  <a:fillRect l="-25000" t="-3571" r="-11667" b="-3571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3" name="Rechteck 52"/>
              <p:cNvSpPr/>
              <p:nvPr/>
            </p:nvSpPr>
            <p:spPr>
              <a:xfrm>
                <a:off x="-15591" y="3027468"/>
                <a:ext cx="811248" cy="5538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l-GR" sz="1600" i="1">
                          <a:latin typeface="Cambria Math" panose="02040503050406030204" pitchFamily="18" charset="0"/>
                        </a:rPr>
                        <m:t>ω</m:t>
                      </m:r>
                      <m:r>
                        <a:rPr lang="de-DE" sz="1600" b="0" i="1" smtClean="0">
                          <a:latin typeface="Cambria Math" panose="02040503050406030204" pitchFamily="18" charset="0"/>
                        </a:rPr>
                        <m:t>=</m:t>
                      </m:r>
                      <m:f>
                        <m:fPr>
                          <m:ctrlPr>
                            <a:rPr lang="de-DE" sz="1600" i="1" smtClean="0">
                              <a:latin typeface="Cambria Math" panose="02040503050406030204" pitchFamily="18" charset="0"/>
                            </a:rPr>
                          </m:ctrlPr>
                        </m:fPr>
                        <m:num>
                          <m:r>
                            <a:rPr lang="de-DE" sz="1600" b="0" i="1" smtClean="0">
                              <a:latin typeface="Cambria Math" panose="02040503050406030204" pitchFamily="18" charset="0"/>
                            </a:rPr>
                            <m:t>𝑤</m:t>
                          </m:r>
                        </m:num>
                        <m:den>
                          <m:r>
                            <a:rPr lang="de-DE" sz="1600" b="0" i="1" smtClean="0">
                              <a:latin typeface="Cambria Math" panose="02040503050406030204" pitchFamily="18" charset="0"/>
                            </a:rPr>
                            <m:t>𝑝</m:t>
                          </m:r>
                        </m:den>
                      </m:f>
                    </m:oMath>
                  </m:oMathPara>
                </a14:m>
                <a:endParaRPr lang="de-DE" sz="1600" dirty="0"/>
              </a:p>
            </p:txBody>
          </p:sp>
        </mc:Choice>
        <mc:Fallback xmlns="">
          <p:sp>
            <p:nvSpPr>
              <p:cNvPr id="53" name="Rechteck 52"/>
              <p:cNvSpPr>
                <a:spLocks noRot="1" noChangeAspect="1" noMove="1" noResize="1" noEditPoints="1" noAdjustHandles="1" noChangeArrowheads="1" noChangeShapeType="1" noTextEdit="1"/>
              </p:cNvSpPr>
              <p:nvPr/>
            </p:nvSpPr>
            <p:spPr>
              <a:xfrm>
                <a:off x="-15591" y="3027468"/>
                <a:ext cx="811248" cy="553870"/>
              </a:xfrm>
              <a:prstGeom prst="rect">
                <a:avLst/>
              </a:prstGeom>
              <a:blipFill>
                <a:blip r:embed="rId4"/>
                <a:stretch>
                  <a:fillRect b="-444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4" name="Rechteck 53"/>
              <p:cNvSpPr/>
              <p:nvPr/>
            </p:nvSpPr>
            <p:spPr>
              <a:xfrm>
                <a:off x="2655381" y="1154502"/>
                <a:ext cx="392347" cy="4223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de-DE" sz="2400" b="0" i="1" smtClean="0">
                          <a:latin typeface="Cambria Math" panose="02040503050406030204" pitchFamily="18" charset="0"/>
                        </a:rPr>
                        <m:t>𝑝</m:t>
                      </m:r>
                    </m:oMath>
                  </m:oMathPara>
                </a14:m>
                <a:endParaRPr lang="de-DE" sz="2400" dirty="0"/>
              </a:p>
            </p:txBody>
          </p:sp>
        </mc:Choice>
        <mc:Fallback xmlns="">
          <p:sp>
            <p:nvSpPr>
              <p:cNvPr id="54" name="Rechteck 53"/>
              <p:cNvSpPr>
                <a:spLocks noRot="1" noChangeAspect="1" noMove="1" noResize="1" noEditPoints="1" noAdjustHandles="1" noChangeArrowheads="1" noChangeShapeType="1" noTextEdit="1"/>
              </p:cNvSpPr>
              <p:nvPr/>
            </p:nvSpPr>
            <p:spPr>
              <a:xfrm>
                <a:off x="2655381" y="1154502"/>
                <a:ext cx="392347" cy="422321"/>
              </a:xfrm>
              <a:prstGeom prst="rect">
                <a:avLst/>
              </a:prstGeom>
              <a:blipFill>
                <a:blip r:embed="rId5"/>
                <a:stretch>
                  <a:fillRect b="-2000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5" name="Rechteck 54"/>
              <p:cNvSpPr/>
              <p:nvPr/>
            </p:nvSpPr>
            <p:spPr>
              <a:xfrm>
                <a:off x="5283789" y="2938773"/>
                <a:ext cx="393696" cy="4223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de-DE" sz="2400" i="1">
                          <a:latin typeface="Cambria Math" panose="02040503050406030204" pitchFamily="18" charset="0"/>
                        </a:rPr>
                        <m:t>𝑦</m:t>
                      </m:r>
                    </m:oMath>
                  </m:oMathPara>
                </a14:m>
                <a:endParaRPr lang="de-DE" sz="2400" dirty="0"/>
              </a:p>
            </p:txBody>
          </p:sp>
        </mc:Choice>
        <mc:Fallback xmlns="">
          <p:sp>
            <p:nvSpPr>
              <p:cNvPr id="55" name="Rechteck 54"/>
              <p:cNvSpPr>
                <a:spLocks noRot="1" noChangeAspect="1" noMove="1" noResize="1" noEditPoints="1" noAdjustHandles="1" noChangeArrowheads="1" noChangeShapeType="1" noTextEdit="1"/>
              </p:cNvSpPr>
              <p:nvPr/>
            </p:nvSpPr>
            <p:spPr>
              <a:xfrm>
                <a:off x="5283789" y="2938773"/>
                <a:ext cx="393696" cy="422321"/>
              </a:xfrm>
              <a:prstGeom prst="rect">
                <a:avLst/>
              </a:prstGeom>
              <a:blipFill>
                <a:blip r:embed="rId6"/>
                <a:stretch>
                  <a:fillRect b="-21739"/>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8" name="Rechteck 57"/>
              <p:cNvSpPr/>
              <p:nvPr/>
            </p:nvSpPr>
            <p:spPr>
              <a:xfrm>
                <a:off x="2643963" y="4394968"/>
                <a:ext cx="387303" cy="4223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de-DE" sz="2400" b="0" i="1" smtClean="0">
                          <a:latin typeface="Cambria Math" panose="02040503050406030204" pitchFamily="18" charset="0"/>
                        </a:rPr>
                        <m:t>𝐿</m:t>
                      </m:r>
                    </m:oMath>
                  </m:oMathPara>
                </a14:m>
                <a:endParaRPr lang="de-DE" sz="2400" dirty="0"/>
              </a:p>
            </p:txBody>
          </p:sp>
        </mc:Choice>
        <mc:Fallback xmlns="">
          <p:sp>
            <p:nvSpPr>
              <p:cNvPr id="58" name="Rechteck 57"/>
              <p:cNvSpPr>
                <a:spLocks noRot="1" noChangeAspect="1" noMove="1" noResize="1" noEditPoints="1" noAdjustHandles="1" noChangeArrowheads="1" noChangeShapeType="1" noTextEdit="1"/>
              </p:cNvSpPr>
              <p:nvPr/>
            </p:nvSpPr>
            <p:spPr>
              <a:xfrm>
                <a:off x="2643963" y="4394968"/>
                <a:ext cx="387303" cy="422321"/>
              </a:xfrm>
              <a:prstGeom prst="rect">
                <a:avLst/>
              </a:prstGeom>
              <a:blipFill>
                <a:blip r:embed="rId7"/>
                <a:stretch>
                  <a:fillRect b="-4348"/>
                </a:stretch>
              </a:blipFill>
            </p:spPr>
            <p:txBody>
              <a:bodyPr/>
              <a:lstStyle/>
              <a:p>
                <a:r>
                  <a:rPr lang="de-DE">
                    <a:noFill/>
                  </a:rPr>
                  <a:t> </a:t>
                </a:r>
              </a:p>
            </p:txBody>
          </p:sp>
        </mc:Fallback>
      </mc:AlternateContent>
      <p:sp>
        <p:nvSpPr>
          <p:cNvPr id="60" name="Rechteck 59"/>
          <p:cNvSpPr/>
          <p:nvPr/>
        </p:nvSpPr>
        <p:spPr>
          <a:xfrm>
            <a:off x="5424315" y="3128900"/>
            <a:ext cx="149782" cy="299458"/>
          </a:xfrm>
          <a:prstGeom prst="rect">
            <a:avLst/>
          </a:prstGeom>
        </p:spPr>
        <p:txBody>
          <a:bodyPr wrap="none">
            <a:spAutoFit/>
          </a:bodyPr>
          <a:lstStyle/>
          <a:p>
            <a:endParaRPr lang="de-DE" dirty="0"/>
          </a:p>
        </p:txBody>
      </p:sp>
      <mc:AlternateContent xmlns:mc="http://schemas.openxmlformats.org/markup-compatibility/2006" xmlns:a14="http://schemas.microsoft.com/office/drawing/2010/main">
        <mc:Choice Requires="a14">
          <p:sp>
            <p:nvSpPr>
              <p:cNvPr id="61" name="Textfeld 60"/>
              <p:cNvSpPr txBox="1"/>
              <p:nvPr/>
            </p:nvSpPr>
            <p:spPr>
              <a:xfrm>
                <a:off x="712050" y="4224925"/>
                <a:ext cx="331463" cy="33897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de-DE" sz="2400" i="1" smtClean="0">
                              <a:latin typeface="Cambria Math" panose="02040503050406030204" pitchFamily="18" charset="0"/>
                            </a:rPr>
                          </m:ctrlPr>
                        </m:sSupPr>
                        <m:e>
                          <m:r>
                            <a:rPr lang="de-DE" sz="2400" b="0" i="1" smtClean="0">
                              <a:latin typeface="Cambria Math" panose="02040503050406030204" pitchFamily="18" charset="0"/>
                            </a:rPr>
                            <m:t>𝐿</m:t>
                          </m:r>
                        </m:e>
                        <m:sup>
                          <m:r>
                            <a:rPr lang="de-DE" sz="2400" b="0" i="1" smtClean="0">
                              <a:latin typeface="Cambria Math" panose="02040503050406030204" pitchFamily="18" charset="0"/>
                            </a:rPr>
                            <m:t>𝑆</m:t>
                          </m:r>
                        </m:sup>
                      </m:sSup>
                    </m:oMath>
                  </m:oMathPara>
                </a14:m>
                <a:endParaRPr lang="de-DE" sz="2400" dirty="0"/>
              </a:p>
            </p:txBody>
          </p:sp>
        </mc:Choice>
        <mc:Fallback xmlns="">
          <p:sp>
            <p:nvSpPr>
              <p:cNvPr id="61" name="Textfeld 60"/>
              <p:cNvSpPr txBox="1">
                <a:spLocks noRot="1" noChangeAspect="1" noMove="1" noResize="1" noEditPoints="1" noAdjustHandles="1" noChangeArrowheads="1" noChangeShapeType="1" noTextEdit="1"/>
              </p:cNvSpPr>
              <p:nvPr/>
            </p:nvSpPr>
            <p:spPr>
              <a:xfrm>
                <a:off x="712050" y="4224925"/>
                <a:ext cx="331463" cy="338972"/>
              </a:xfrm>
              <a:prstGeom prst="rect">
                <a:avLst/>
              </a:prstGeom>
              <a:blipFill>
                <a:blip r:embed="rId8"/>
                <a:stretch>
                  <a:fillRect l="-27778" t="-1786" r="-11111" b="-1607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2" name="Textfeld 61"/>
              <p:cNvSpPr txBox="1"/>
              <p:nvPr/>
            </p:nvSpPr>
            <p:spPr>
              <a:xfrm>
                <a:off x="2101960" y="4235398"/>
                <a:ext cx="359676" cy="3378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de-DE" sz="2400" i="1" smtClean="0">
                              <a:latin typeface="Cambria Math" panose="02040503050406030204" pitchFamily="18" charset="0"/>
                            </a:rPr>
                          </m:ctrlPr>
                        </m:sSupPr>
                        <m:e>
                          <m:r>
                            <a:rPr lang="de-DE" sz="2400" b="0" i="1" smtClean="0">
                              <a:latin typeface="Cambria Math" panose="02040503050406030204" pitchFamily="18" charset="0"/>
                            </a:rPr>
                            <m:t>𝐿</m:t>
                          </m:r>
                        </m:e>
                        <m:sup>
                          <m:r>
                            <a:rPr lang="de-DE" sz="2400" b="0" i="1" smtClean="0">
                              <a:latin typeface="Cambria Math" panose="02040503050406030204" pitchFamily="18" charset="0"/>
                            </a:rPr>
                            <m:t>𝐷</m:t>
                          </m:r>
                        </m:sup>
                      </m:sSup>
                    </m:oMath>
                  </m:oMathPara>
                </a14:m>
                <a:endParaRPr lang="de-DE" sz="2400" dirty="0"/>
              </a:p>
            </p:txBody>
          </p:sp>
        </mc:Choice>
        <mc:Fallback xmlns="">
          <p:sp>
            <p:nvSpPr>
              <p:cNvPr id="62" name="Textfeld 61"/>
              <p:cNvSpPr txBox="1">
                <a:spLocks noRot="1" noChangeAspect="1" noMove="1" noResize="1" noEditPoints="1" noAdjustHandles="1" noChangeArrowheads="1" noChangeShapeType="1" noTextEdit="1"/>
              </p:cNvSpPr>
              <p:nvPr/>
            </p:nvSpPr>
            <p:spPr>
              <a:xfrm>
                <a:off x="2101960" y="4235398"/>
                <a:ext cx="359676" cy="337857"/>
              </a:xfrm>
              <a:prstGeom prst="rect">
                <a:avLst/>
              </a:prstGeom>
              <a:blipFill>
                <a:blip r:embed="rId9"/>
                <a:stretch>
                  <a:fillRect l="-25424" r="-10169" b="-1636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5" name="Textfeld 64"/>
              <p:cNvSpPr txBox="1"/>
              <p:nvPr/>
            </p:nvSpPr>
            <p:spPr>
              <a:xfrm>
                <a:off x="1769574" y="1957701"/>
                <a:ext cx="399855" cy="3378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de-DE" sz="2400" i="1" smtClean="0">
                              <a:latin typeface="Cambria Math" panose="02040503050406030204" pitchFamily="18" charset="0"/>
                            </a:rPr>
                          </m:ctrlPr>
                        </m:sSupPr>
                        <m:e>
                          <m:r>
                            <a:rPr lang="de-DE" sz="2400" b="0" i="1" smtClean="0">
                              <a:latin typeface="Cambria Math" panose="02040503050406030204" pitchFamily="18" charset="0"/>
                            </a:rPr>
                            <m:t>𝑤</m:t>
                          </m:r>
                        </m:e>
                        <m:sup>
                          <m:r>
                            <a:rPr lang="de-DE" sz="2400" b="0" i="1" smtClean="0">
                              <a:latin typeface="Cambria Math" panose="02040503050406030204" pitchFamily="18" charset="0"/>
                            </a:rPr>
                            <m:t>∗</m:t>
                          </m:r>
                        </m:sup>
                      </m:sSup>
                    </m:oMath>
                  </m:oMathPara>
                </a14:m>
                <a:endParaRPr lang="de-DE" sz="2400" dirty="0"/>
              </a:p>
            </p:txBody>
          </p:sp>
        </mc:Choice>
        <mc:Fallback xmlns="">
          <p:sp>
            <p:nvSpPr>
              <p:cNvPr id="65" name="Textfeld 64"/>
              <p:cNvSpPr txBox="1">
                <a:spLocks noRot="1" noChangeAspect="1" noMove="1" noResize="1" noEditPoints="1" noAdjustHandles="1" noChangeArrowheads="1" noChangeShapeType="1" noTextEdit="1"/>
              </p:cNvSpPr>
              <p:nvPr/>
            </p:nvSpPr>
            <p:spPr>
              <a:xfrm>
                <a:off x="1769574" y="1957701"/>
                <a:ext cx="399855" cy="337857"/>
              </a:xfrm>
              <a:prstGeom prst="rect">
                <a:avLst/>
              </a:prstGeom>
              <a:blipFill>
                <a:blip r:embed="rId10"/>
                <a:stretch>
                  <a:fillRect l="-13636" r="-6061" b="-714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6" name="Textfeld 65"/>
              <p:cNvSpPr txBox="1"/>
              <p:nvPr/>
            </p:nvSpPr>
            <p:spPr>
              <a:xfrm>
                <a:off x="2619186" y="2251143"/>
                <a:ext cx="337562" cy="3378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de-DE" sz="2400" i="1" smtClean="0">
                              <a:latin typeface="Cambria Math" panose="02040503050406030204" pitchFamily="18" charset="0"/>
                            </a:rPr>
                          </m:ctrlPr>
                        </m:sSupPr>
                        <m:e>
                          <m:r>
                            <a:rPr lang="de-DE" sz="2400" b="0" i="1" smtClean="0">
                              <a:latin typeface="Cambria Math" panose="02040503050406030204" pitchFamily="18" charset="0"/>
                            </a:rPr>
                            <m:t>𝑝</m:t>
                          </m:r>
                        </m:e>
                        <m:sup>
                          <m:r>
                            <a:rPr lang="de-DE" sz="2400" b="0" i="1" smtClean="0">
                              <a:latin typeface="Cambria Math" panose="02040503050406030204" pitchFamily="18" charset="0"/>
                            </a:rPr>
                            <m:t>∗</m:t>
                          </m:r>
                        </m:sup>
                      </m:sSup>
                    </m:oMath>
                  </m:oMathPara>
                </a14:m>
                <a:endParaRPr lang="de-DE" sz="2400" dirty="0"/>
              </a:p>
            </p:txBody>
          </p:sp>
        </mc:Choice>
        <mc:Fallback xmlns="">
          <p:sp>
            <p:nvSpPr>
              <p:cNvPr id="66" name="Textfeld 65"/>
              <p:cNvSpPr txBox="1">
                <a:spLocks noRot="1" noChangeAspect="1" noMove="1" noResize="1" noEditPoints="1" noAdjustHandles="1" noChangeArrowheads="1" noChangeShapeType="1" noTextEdit="1"/>
              </p:cNvSpPr>
              <p:nvPr/>
            </p:nvSpPr>
            <p:spPr>
              <a:xfrm>
                <a:off x="2619186" y="2251143"/>
                <a:ext cx="337562" cy="337857"/>
              </a:xfrm>
              <a:prstGeom prst="rect">
                <a:avLst/>
              </a:prstGeom>
              <a:blipFill>
                <a:blip r:embed="rId11"/>
                <a:stretch>
                  <a:fillRect l="-27273" r="-7273" b="-3571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8" name="Textfeld 67"/>
              <p:cNvSpPr txBox="1"/>
              <p:nvPr/>
            </p:nvSpPr>
            <p:spPr>
              <a:xfrm>
                <a:off x="2108821" y="2499379"/>
                <a:ext cx="415576" cy="4622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de-DE" sz="1400" b="0" i="1" dirty="0" smtClean="0">
                              <a:latin typeface="Cambria Math" panose="02040503050406030204" pitchFamily="18" charset="0"/>
                            </a:rPr>
                          </m:ctrlPr>
                        </m:sSupPr>
                        <m:e>
                          <m:d>
                            <m:dPr>
                              <m:ctrlPr>
                                <a:rPr lang="de-DE" sz="1400" b="0" i="1" dirty="0" smtClean="0">
                                  <a:latin typeface="Cambria Math" panose="02040503050406030204" pitchFamily="18" charset="0"/>
                                </a:rPr>
                              </m:ctrlPr>
                            </m:dPr>
                            <m:e>
                              <m:f>
                                <m:fPr>
                                  <m:ctrlPr>
                                    <a:rPr lang="de-DE" sz="1400" b="0" i="1" dirty="0" smtClean="0">
                                      <a:latin typeface="Cambria Math" panose="02040503050406030204" pitchFamily="18" charset="0"/>
                                    </a:rPr>
                                  </m:ctrlPr>
                                </m:fPr>
                                <m:num>
                                  <m:r>
                                    <a:rPr lang="de-DE" sz="1400" b="0" i="1" dirty="0" smtClean="0">
                                      <a:latin typeface="Cambria Math" panose="02040503050406030204" pitchFamily="18" charset="0"/>
                                    </a:rPr>
                                    <m:t>𝑤</m:t>
                                  </m:r>
                                </m:num>
                                <m:den>
                                  <m:r>
                                    <a:rPr lang="de-DE" sz="1400" b="0" i="1" dirty="0" smtClean="0">
                                      <a:latin typeface="Cambria Math" panose="02040503050406030204" pitchFamily="18" charset="0"/>
                                    </a:rPr>
                                    <m:t>𝑝</m:t>
                                  </m:r>
                                </m:den>
                              </m:f>
                            </m:e>
                          </m:d>
                        </m:e>
                        <m:sup>
                          <m:r>
                            <a:rPr lang="de-DE" sz="1400" b="0" i="1" dirty="0" smtClean="0">
                              <a:latin typeface="Cambria Math" panose="02040503050406030204" pitchFamily="18" charset="0"/>
                            </a:rPr>
                            <m:t>∗</m:t>
                          </m:r>
                        </m:sup>
                      </m:sSup>
                    </m:oMath>
                  </m:oMathPara>
                </a14:m>
                <a:endParaRPr lang="de-DE" sz="1400" dirty="0"/>
              </a:p>
            </p:txBody>
          </p:sp>
        </mc:Choice>
        <mc:Fallback xmlns="">
          <p:sp>
            <p:nvSpPr>
              <p:cNvPr id="68" name="Textfeld 67"/>
              <p:cNvSpPr txBox="1">
                <a:spLocks noRot="1" noChangeAspect="1" noMove="1" noResize="1" noEditPoints="1" noAdjustHandles="1" noChangeArrowheads="1" noChangeShapeType="1" noTextEdit="1"/>
              </p:cNvSpPr>
              <p:nvPr/>
            </p:nvSpPr>
            <p:spPr>
              <a:xfrm>
                <a:off x="2108821" y="2499379"/>
                <a:ext cx="415576" cy="462265"/>
              </a:xfrm>
              <a:prstGeom prst="rect">
                <a:avLst/>
              </a:prstGeom>
              <a:blipFill>
                <a:blip r:embed="rId12"/>
                <a:stretch>
                  <a:fillRect b="-7895"/>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9" name="Textfeld 68"/>
              <p:cNvSpPr txBox="1"/>
              <p:nvPr/>
            </p:nvSpPr>
            <p:spPr>
              <a:xfrm>
                <a:off x="2644131" y="3739882"/>
                <a:ext cx="307766" cy="3378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de-DE" sz="2400" i="1" smtClean="0">
                              <a:latin typeface="Cambria Math" panose="02040503050406030204" pitchFamily="18" charset="0"/>
                            </a:rPr>
                          </m:ctrlPr>
                        </m:sSupPr>
                        <m:e>
                          <m:r>
                            <a:rPr lang="de-DE" sz="2400" b="0" i="1" smtClean="0">
                              <a:latin typeface="Cambria Math" panose="02040503050406030204" pitchFamily="18" charset="0"/>
                            </a:rPr>
                            <m:t>𝐿</m:t>
                          </m:r>
                        </m:e>
                        <m:sup>
                          <m:r>
                            <a:rPr lang="de-DE" sz="2400" b="0" i="1" smtClean="0">
                              <a:latin typeface="Cambria Math" panose="02040503050406030204" pitchFamily="18" charset="0"/>
                            </a:rPr>
                            <m:t>∗</m:t>
                          </m:r>
                        </m:sup>
                      </m:sSup>
                    </m:oMath>
                  </m:oMathPara>
                </a14:m>
                <a:endParaRPr lang="de-DE" sz="2400" dirty="0"/>
              </a:p>
            </p:txBody>
          </p:sp>
        </mc:Choice>
        <mc:Fallback xmlns="">
          <p:sp>
            <p:nvSpPr>
              <p:cNvPr id="69" name="Textfeld 68"/>
              <p:cNvSpPr txBox="1">
                <a:spLocks noRot="1" noChangeAspect="1" noMove="1" noResize="1" noEditPoints="1" noAdjustHandles="1" noChangeArrowheads="1" noChangeShapeType="1" noTextEdit="1"/>
              </p:cNvSpPr>
              <p:nvPr/>
            </p:nvSpPr>
            <p:spPr>
              <a:xfrm>
                <a:off x="2644131" y="3739882"/>
                <a:ext cx="307766" cy="337857"/>
              </a:xfrm>
              <a:prstGeom prst="rect">
                <a:avLst/>
              </a:prstGeom>
              <a:blipFill>
                <a:blip r:embed="rId13"/>
                <a:stretch>
                  <a:fillRect l="-30000" r="-8000" b="-1607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6" name="Textfeld 75"/>
              <p:cNvSpPr txBox="1"/>
              <p:nvPr/>
            </p:nvSpPr>
            <p:spPr>
              <a:xfrm>
                <a:off x="4251033" y="3036716"/>
                <a:ext cx="345071" cy="3378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de-DE" sz="2400" i="1" smtClean="0">
                              <a:latin typeface="Cambria Math" panose="02040503050406030204" pitchFamily="18" charset="0"/>
                            </a:rPr>
                          </m:ctrlPr>
                        </m:sSupPr>
                        <m:e>
                          <m:r>
                            <a:rPr lang="de-DE" sz="2400" b="0" i="1" smtClean="0">
                              <a:latin typeface="Cambria Math" panose="02040503050406030204" pitchFamily="18" charset="0"/>
                            </a:rPr>
                            <m:t>𝑦</m:t>
                          </m:r>
                        </m:e>
                        <m:sup>
                          <m:r>
                            <a:rPr lang="de-DE" sz="2400" b="0" i="1" smtClean="0">
                              <a:latin typeface="Cambria Math" panose="02040503050406030204" pitchFamily="18" charset="0"/>
                            </a:rPr>
                            <m:t>∗</m:t>
                          </m:r>
                        </m:sup>
                      </m:sSup>
                    </m:oMath>
                  </m:oMathPara>
                </a14:m>
                <a:endParaRPr lang="de-DE" sz="2400" dirty="0"/>
              </a:p>
            </p:txBody>
          </p:sp>
        </mc:Choice>
        <mc:Fallback xmlns="">
          <p:sp>
            <p:nvSpPr>
              <p:cNvPr id="76" name="Textfeld 75"/>
              <p:cNvSpPr txBox="1">
                <a:spLocks noRot="1" noChangeAspect="1" noMove="1" noResize="1" noEditPoints="1" noAdjustHandles="1" noChangeArrowheads="1" noChangeShapeType="1" noTextEdit="1"/>
              </p:cNvSpPr>
              <p:nvPr/>
            </p:nvSpPr>
            <p:spPr>
              <a:xfrm>
                <a:off x="4251033" y="3036716"/>
                <a:ext cx="345071" cy="337857"/>
              </a:xfrm>
              <a:prstGeom prst="rect">
                <a:avLst/>
              </a:prstGeom>
              <a:blipFill>
                <a:blip r:embed="rId14"/>
                <a:stretch>
                  <a:fillRect l="-26316" r="-7018" b="-35714"/>
                </a:stretch>
              </a:blipFill>
            </p:spPr>
            <p:txBody>
              <a:bodyPr/>
              <a:lstStyle/>
              <a:p>
                <a:r>
                  <a:rPr lang="de-DE">
                    <a:noFill/>
                  </a:rPr>
                  <a:t> </a:t>
                </a:r>
              </a:p>
            </p:txBody>
          </p:sp>
        </mc:Fallback>
      </mc:AlternateContent>
      <p:sp>
        <p:nvSpPr>
          <p:cNvPr id="46" name="Textfeld 45"/>
          <p:cNvSpPr txBox="1"/>
          <p:nvPr/>
        </p:nvSpPr>
        <p:spPr>
          <a:xfrm>
            <a:off x="3974504" y="865366"/>
            <a:ext cx="1702981" cy="301606"/>
          </a:xfrm>
          <a:prstGeom prst="rect">
            <a:avLst/>
          </a:prstGeom>
          <a:noFill/>
          <a:ln>
            <a:noFill/>
          </a:ln>
        </p:spPr>
        <p:txBody>
          <a:bodyPr vert="horz" wrap="square" lIns="81646" tIns="40823" rIns="81646" bIns="40823" anchorCtr="0" compatLnSpc="0">
            <a:spAutoFit/>
          </a:bodyPr>
          <a:lstStyle/>
          <a:p>
            <a:pPr>
              <a:defRPr/>
            </a:pPr>
            <a:r>
              <a:rPr lang="de-DE" altLang="en-US" sz="1400" dirty="0"/>
              <a:t>Produktionsniveau</a:t>
            </a:r>
            <a:endParaRPr lang="de-DE" sz="1400" dirty="0"/>
          </a:p>
        </p:txBody>
      </p:sp>
      <p:sp>
        <p:nvSpPr>
          <p:cNvPr id="50" name="Textfeld 49"/>
          <p:cNvSpPr txBox="1"/>
          <p:nvPr/>
        </p:nvSpPr>
        <p:spPr>
          <a:xfrm>
            <a:off x="3904629" y="4500189"/>
            <a:ext cx="1702981" cy="301606"/>
          </a:xfrm>
          <a:prstGeom prst="rect">
            <a:avLst/>
          </a:prstGeom>
          <a:noFill/>
          <a:ln>
            <a:noFill/>
          </a:ln>
        </p:spPr>
        <p:txBody>
          <a:bodyPr vert="horz" wrap="square" lIns="81646" tIns="40823" rIns="81646" bIns="40823" anchorCtr="0" compatLnSpc="0">
            <a:spAutoFit/>
          </a:bodyPr>
          <a:lstStyle/>
          <a:p>
            <a:pPr>
              <a:defRPr/>
            </a:pPr>
            <a:r>
              <a:rPr lang="de-DE" altLang="en-US" sz="1400" dirty="0"/>
              <a:t>Produktionsfunktion</a:t>
            </a:r>
            <a:endParaRPr lang="de-DE" sz="1400" dirty="0"/>
          </a:p>
        </p:txBody>
      </p:sp>
      <p:sp>
        <p:nvSpPr>
          <p:cNvPr id="59" name="Textfeld 58"/>
          <p:cNvSpPr txBox="1"/>
          <p:nvPr/>
        </p:nvSpPr>
        <p:spPr>
          <a:xfrm>
            <a:off x="1217161" y="4665136"/>
            <a:ext cx="1173591" cy="301606"/>
          </a:xfrm>
          <a:prstGeom prst="rect">
            <a:avLst/>
          </a:prstGeom>
          <a:noFill/>
          <a:ln>
            <a:noFill/>
          </a:ln>
        </p:spPr>
        <p:txBody>
          <a:bodyPr vert="horz" wrap="square" lIns="81646" tIns="40823" rIns="81646" bIns="40823" anchorCtr="0" compatLnSpc="0">
            <a:spAutoFit/>
          </a:bodyPr>
          <a:lstStyle/>
          <a:p>
            <a:pPr>
              <a:defRPr/>
            </a:pPr>
            <a:r>
              <a:rPr lang="de-DE" altLang="en-US" sz="1400" dirty="0"/>
              <a:t>Arbeitsmarkt</a:t>
            </a:r>
            <a:endParaRPr lang="de-DE" sz="1400" dirty="0"/>
          </a:p>
        </p:txBody>
      </p:sp>
      <p:sp>
        <p:nvSpPr>
          <p:cNvPr id="67" name="Textfeld 66"/>
          <p:cNvSpPr txBox="1"/>
          <p:nvPr/>
        </p:nvSpPr>
        <p:spPr>
          <a:xfrm>
            <a:off x="586109" y="889130"/>
            <a:ext cx="2052198" cy="301606"/>
          </a:xfrm>
          <a:prstGeom prst="rect">
            <a:avLst/>
          </a:prstGeom>
          <a:noFill/>
          <a:ln>
            <a:noFill/>
          </a:ln>
        </p:spPr>
        <p:txBody>
          <a:bodyPr vert="horz" wrap="square" lIns="81646" tIns="40823" rIns="81646" bIns="40823" anchorCtr="0" compatLnSpc="0">
            <a:spAutoFit/>
          </a:bodyPr>
          <a:lstStyle/>
          <a:p>
            <a:pPr>
              <a:defRPr/>
            </a:pPr>
            <a:r>
              <a:rPr lang="de-DE" altLang="en-US" sz="1400" dirty="0"/>
              <a:t>Preis- und Reallohnniveau</a:t>
            </a:r>
            <a:endParaRPr lang="de-DE" sz="1400" dirty="0"/>
          </a:p>
        </p:txBody>
      </p:sp>
      <p:sp>
        <p:nvSpPr>
          <p:cNvPr id="72" name="Textfeld 71"/>
          <p:cNvSpPr txBox="1"/>
          <p:nvPr/>
        </p:nvSpPr>
        <p:spPr>
          <a:xfrm>
            <a:off x="1043513" y="-47321"/>
            <a:ext cx="9558099" cy="593674"/>
          </a:xfrm>
          <a:prstGeom prst="rect">
            <a:avLst/>
          </a:prstGeom>
          <a:noFill/>
          <a:ln>
            <a:noFill/>
          </a:ln>
        </p:spPr>
        <p:txBody>
          <a:bodyPr vert="horz" wrap="none" lIns="81646" tIns="40823" rIns="81646" bIns="40823" anchorCtr="0" compatLnSpc="0">
            <a:spAutoFit/>
          </a:bodyPr>
          <a:lstStyle/>
          <a:p>
            <a:pPr lvl="0" hangingPunct="0">
              <a:defRPr sz="3600"/>
            </a:pPr>
            <a:r>
              <a:rPr lang="de-DE" sz="3266" b="1" dirty="0"/>
              <a:t>Neoklassische Modell des allgemeinen Gleichgewichts</a:t>
            </a:r>
            <a:endParaRPr lang="de-DE" sz="3266" dirty="0">
              <a:latin typeface="Arial" pitchFamily="18"/>
              <a:ea typeface="Droid Sans Fallback" pitchFamily="2"/>
              <a:cs typeface="Lohit Hindi" pitchFamily="2"/>
            </a:endParaRPr>
          </a:p>
        </p:txBody>
      </p:sp>
      <p:cxnSp>
        <p:nvCxnSpPr>
          <p:cNvPr id="87" name="Gerader Verbinder 86"/>
          <p:cNvCxnSpPr/>
          <p:nvPr/>
        </p:nvCxnSpPr>
        <p:spPr>
          <a:xfrm flipV="1">
            <a:off x="2111345" y="3726889"/>
            <a:ext cx="872913" cy="12259"/>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8" name="Gerader Verbinder 87"/>
          <p:cNvCxnSpPr/>
          <p:nvPr/>
        </p:nvCxnSpPr>
        <p:spPr>
          <a:xfrm>
            <a:off x="2101960" y="3013477"/>
            <a:ext cx="0" cy="704967"/>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p:cNvCxnSpPr/>
          <p:nvPr/>
        </p:nvCxnSpPr>
        <p:spPr>
          <a:xfrm>
            <a:off x="3004932" y="3724903"/>
            <a:ext cx="1151939" cy="9549"/>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0" name="Gerader Verbinder 89"/>
          <p:cNvCxnSpPr/>
          <p:nvPr/>
        </p:nvCxnSpPr>
        <p:spPr>
          <a:xfrm>
            <a:off x="4156871" y="2990348"/>
            <a:ext cx="6512" cy="749534"/>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1" name="Gerader Verbinder 90"/>
          <p:cNvCxnSpPr/>
          <p:nvPr/>
        </p:nvCxnSpPr>
        <p:spPr>
          <a:xfrm>
            <a:off x="2981983" y="2260305"/>
            <a:ext cx="1187913" cy="2669"/>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2" name="Gerader Verbinder 91"/>
          <p:cNvCxnSpPr/>
          <p:nvPr/>
        </p:nvCxnSpPr>
        <p:spPr>
          <a:xfrm>
            <a:off x="2108821" y="2251143"/>
            <a:ext cx="0" cy="751507"/>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3" name="Gerader Verbinder 92"/>
          <p:cNvCxnSpPr/>
          <p:nvPr/>
        </p:nvCxnSpPr>
        <p:spPr>
          <a:xfrm>
            <a:off x="2096730" y="2241183"/>
            <a:ext cx="860360" cy="5071"/>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9" name="Rechteck 48">
            <a:extLst>
              <a:ext uri="{FF2B5EF4-FFF2-40B4-BE49-F238E27FC236}">
                <a16:creationId xmlns:a16="http://schemas.microsoft.com/office/drawing/2014/main" id="{E5DFE926-27A0-4AB7-81FC-9A1D4D83190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2" name="Textfeld 1">
                <a:extLst>
                  <a:ext uri="{FF2B5EF4-FFF2-40B4-BE49-F238E27FC236}">
                    <a16:creationId xmlns:a16="http://schemas.microsoft.com/office/drawing/2014/main" id="{9247BA54-9FBF-97D9-E8B8-2F563883DA0E}"/>
                  </a:ext>
                </a:extLst>
              </p:cNvPr>
              <p:cNvSpPr txBox="1"/>
              <p:nvPr/>
            </p:nvSpPr>
            <p:spPr>
              <a:xfrm>
                <a:off x="5480637" y="2316127"/>
                <a:ext cx="1577676"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de-DE" sz="2400" i="1" smtClean="0">
                              <a:latin typeface="Cambria Math" panose="02040503050406030204" pitchFamily="18" charset="0"/>
                            </a:rPr>
                          </m:ctrlPr>
                        </m:sSupPr>
                        <m:e>
                          <m:r>
                            <a:rPr lang="de-DE" sz="2400" b="0" i="1" smtClean="0">
                              <a:latin typeface="Cambria Math" panose="02040503050406030204" pitchFamily="18" charset="0"/>
                            </a:rPr>
                            <m:t>𝑦</m:t>
                          </m:r>
                        </m:e>
                        <m:sup>
                          <m:r>
                            <a:rPr lang="de-DE" sz="2400" b="0" i="1" smtClean="0">
                              <a:latin typeface="Cambria Math" panose="02040503050406030204" pitchFamily="18" charset="0"/>
                            </a:rPr>
                            <m:t>𝐷</m:t>
                          </m:r>
                        </m:sup>
                      </m:sSup>
                      <m:r>
                        <a:rPr lang="de-DE" sz="2400" b="0" i="1" smtClean="0">
                          <a:latin typeface="Cambria Math" panose="02040503050406030204" pitchFamily="18" charset="0"/>
                        </a:rPr>
                        <m:t>(</m:t>
                      </m:r>
                      <m:r>
                        <a:rPr lang="de-DE" sz="2400" b="0" i="1" smtClean="0">
                          <a:latin typeface="Cambria Math" panose="02040503050406030204" pitchFamily="18" charset="0"/>
                        </a:rPr>
                        <m:t>𝑝</m:t>
                      </m:r>
                      <m:r>
                        <a:rPr lang="de-DE" sz="2400" b="0" i="1" smtClean="0">
                          <a:latin typeface="Cambria Math" panose="02040503050406030204" pitchFamily="18" charset="0"/>
                        </a:rPr>
                        <m:t>,</m:t>
                      </m:r>
                      <m:r>
                        <a:rPr lang="de-DE" sz="2400" b="0" i="1" smtClean="0">
                          <a:latin typeface="Cambria Math" panose="02040503050406030204" pitchFamily="18" charset="0"/>
                        </a:rPr>
                        <m:t>𝐺</m:t>
                      </m:r>
                      <m:r>
                        <a:rPr lang="de-DE" sz="2400" b="0" i="1" smtClean="0">
                          <a:latin typeface="Cambria Math" panose="02040503050406030204" pitchFamily="18" charset="0"/>
                        </a:rPr>
                        <m:t>,</m:t>
                      </m:r>
                      <m:r>
                        <a:rPr lang="de-DE" sz="2400" b="0" i="1" smtClean="0">
                          <a:latin typeface="Cambria Math" panose="02040503050406030204" pitchFamily="18" charset="0"/>
                        </a:rPr>
                        <m:t>𝑀</m:t>
                      </m:r>
                      <m:r>
                        <a:rPr lang="de-DE" sz="2400" b="0" i="1" smtClean="0">
                          <a:latin typeface="Cambria Math" panose="02040503050406030204" pitchFamily="18" charset="0"/>
                        </a:rPr>
                        <m:t>)</m:t>
                      </m:r>
                    </m:oMath>
                  </m:oMathPara>
                </a14:m>
                <a:endParaRPr lang="de-DE" sz="2400" dirty="0"/>
              </a:p>
            </p:txBody>
          </p:sp>
        </mc:Choice>
        <mc:Fallback xmlns="">
          <p:sp>
            <p:nvSpPr>
              <p:cNvPr id="2" name="Textfeld 1">
                <a:extLst>
                  <a:ext uri="{FF2B5EF4-FFF2-40B4-BE49-F238E27FC236}">
                    <a16:creationId xmlns:a16="http://schemas.microsoft.com/office/drawing/2014/main" id="{9247BA54-9FBF-97D9-E8B8-2F563883DA0E}"/>
                  </a:ext>
                </a:extLst>
              </p:cNvPr>
              <p:cNvSpPr txBox="1">
                <a:spLocks noRot="1" noChangeAspect="1" noMove="1" noResize="1" noEditPoints="1" noAdjustHandles="1" noChangeArrowheads="1" noChangeShapeType="1" noTextEdit="1"/>
              </p:cNvSpPr>
              <p:nvPr/>
            </p:nvSpPr>
            <p:spPr>
              <a:xfrm>
                <a:off x="5480637" y="2316127"/>
                <a:ext cx="1577676" cy="369332"/>
              </a:xfrm>
              <a:prstGeom prst="rect">
                <a:avLst/>
              </a:prstGeom>
              <a:blipFill>
                <a:blip r:embed="rId15"/>
                <a:stretch>
                  <a:fillRect l="-4247" r="-6178" b="-32787"/>
                </a:stretch>
              </a:blipFill>
            </p:spPr>
            <p:txBody>
              <a:bodyPr/>
              <a:lstStyle/>
              <a:p>
                <a:r>
                  <a:rPr lang="de-DE">
                    <a:noFill/>
                  </a:rPr>
                  <a:t> </a:t>
                </a:r>
              </a:p>
            </p:txBody>
          </p:sp>
        </mc:Fallback>
      </mc:AlternateContent>
    </p:spTree>
    <p:extLst>
      <p:ext uri="{BB962C8B-B14F-4D97-AF65-F5344CB8AC3E}">
        <p14:creationId xmlns:p14="http://schemas.microsoft.com/office/powerpoint/2010/main" val="3020966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9"/>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9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3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91"/>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6"/>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93"/>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92"/>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65"/>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34"/>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34" grpId="0" animBg="1"/>
      <p:bldP spid="51" grpId="0"/>
      <p:bldP spid="53" grpId="0"/>
      <p:bldP spid="54" grpId="0"/>
      <p:bldP spid="55" grpId="0"/>
      <p:bldP spid="58" grpId="0"/>
      <p:bldP spid="61" grpId="0"/>
      <p:bldP spid="62" grpId="0"/>
      <p:bldP spid="65" grpId="0"/>
      <p:bldP spid="66" grpId="0"/>
      <p:bldP spid="68" grpId="0"/>
      <p:bldP spid="69" grpId="0"/>
      <p:bldP spid="76" grpId="0"/>
      <p:bldP spid="46" grpId="0"/>
      <p:bldP spid="50" grpId="0"/>
      <p:bldP spid="59" grpId="0"/>
      <p:bldP spid="67"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44068" y="74144"/>
            <a:ext cx="7091270" cy="593674"/>
          </a:xfrm>
          <a:prstGeom prst="rect">
            <a:avLst/>
          </a:prstGeom>
          <a:noFill/>
          <a:ln>
            <a:noFill/>
          </a:ln>
        </p:spPr>
        <p:txBody>
          <a:bodyPr vert="horz" wrap="none" lIns="81646" tIns="40823" rIns="81646" bIns="40823" anchorCtr="0" compatLnSpc="0">
            <a:spAutoFit/>
          </a:bodyPr>
          <a:lstStyle/>
          <a:p>
            <a:pPr lvl="0" hangingPunct="0">
              <a:defRPr sz="3600"/>
            </a:pPr>
            <a:r>
              <a:rPr lang="de-DE" sz="3266" b="1" dirty="0"/>
              <a:t>Geld- und Fiskalpolitik in der Neoklassik</a:t>
            </a:r>
            <a:endParaRPr lang="de-DE" sz="3266" dirty="0">
              <a:latin typeface="Arial" pitchFamily="18"/>
              <a:ea typeface="Droid Sans Fallback" pitchFamily="2"/>
              <a:cs typeface="Lohit Hindi" pitchFamily="2"/>
            </a:endParaRPr>
          </a:p>
        </p:txBody>
      </p:sp>
      <mc:AlternateContent xmlns:mc="http://schemas.openxmlformats.org/markup-compatibility/2006" xmlns:a14="http://schemas.microsoft.com/office/drawing/2010/main">
        <mc:Choice Requires="a14">
          <p:sp>
            <p:nvSpPr>
              <p:cNvPr id="4" name="Textfeld 3"/>
              <p:cNvSpPr txBox="1"/>
              <p:nvPr/>
            </p:nvSpPr>
            <p:spPr>
              <a:xfrm>
                <a:off x="81643" y="673401"/>
                <a:ext cx="11968843" cy="1491483"/>
              </a:xfrm>
              <a:prstGeom prst="rect">
                <a:avLst/>
              </a:prstGeom>
              <a:noFill/>
              <a:ln>
                <a:noFill/>
              </a:ln>
            </p:spPr>
            <p:txBody>
              <a:bodyPr vert="horz" wrap="square" lIns="81646" tIns="40823" rIns="81646" bIns="40823" anchorCtr="0" compatLnSpc="0">
                <a:spAutoFit/>
              </a:bodyPr>
              <a:lstStyle/>
              <a:p>
                <a:r>
                  <a:rPr lang="de-DE" dirty="0"/>
                  <a:t>In der Neoklassik haben beide Politikmaßnahmen letztlich keinen Effekt auf die realen Größen der Volkswirtschaft, denn das Produktionsniveau </a:t>
                </a:r>
                <a:r>
                  <a:rPr lang="de-DE" dirty="0" err="1"/>
                  <a:t>y</a:t>
                </a:r>
                <a:r>
                  <a:rPr lang="de-DE" baseline="30000" dirty="0" err="1"/>
                  <a:t>S</a:t>
                </a:r>
                <a:r>
                  <a:rPr lang="de-DE" dirty="0"/>
                  <a:t> wird nur durch die Rahmenbedingungen in der Wirtschaft, also die Produktionsfunktion und die Präferenzen der Wirtschaftssubjekte bestimmt.</a:t>
                </a:r>
              </a:p>
              <a:p>
                <a:r>
                  <a:rPr lang="en-US" altLang="en-US" dirty="0"/>
                  <a:t>Solange </a:t>
                </a:r>
                <a:r>
                  <a:rPr lang="en-US" altLang="en-US" dirty="0" err="1"/>
                  <a:t>diese</a:t>
                </a:r>
                <a:r>
                  <a:rPr lang="en-US" altLang="en-US" dirty="0"/>
                  <a:t> </a:t>
                </a:r>
                <a:r>
                  <a:rPr lang="en-US" altLang="en-US" dirty="0" err="1"/>
                  <a:t>sich</a:t>
                </a:r>
                <a:r>
                  <a:rPr lang="en-US" altLang="en-US" dirty="0"/>
                  <a:t> </a:t>
                </a:r>
                <a:r>
                  <a:rPr lang="en-US" altLang="en-US" dirty="0" err="1"/>
                  <a:t>nicht</a:t>
                </a:r>
                <a:r>
                  <a:rPr lang="en-US" altLang="en-US" dirty="0"/>
                  <a:t> </a:t>
                </a:r>
                <a:r>
                  <a:rPr lang="en-US" altLang="en-US" dirty="0" err="1"/>
                  <a:t>ändern</a:t>
                </a:r>
                <a:r>
                  <a:rPr lang="en-US" altLang="en-US" dirty="0"/>
                  <a:t> </a:t>
                </a:r>
                <a:r>
                  <a:rPr lang="en-US" altLang="en-US" dirty="0" err="1"/>
                  <a:t>bleibt</a:t>
                </a:r>
                <a:r>
                  <a:rPr lang="en-US" altLang="en-US" dirty="0"/>
                  <a:t> </a:t>
                </a:r>
                <a:r>
                  <a:rPr lang="en-US" altLang="en-US" dirty="0" err="1"/>
                  <a:t>damit</a:t>
                </a:r>
                <a:r>
                  <a:rPr lang="en-US" altLang="en-US" dirty="0"/>
                  <a:t> das </a:t>
                </a:r>
                <a:r>
                  <a:rPr lang="en-US" altLang="en-US" dirty="0" err="1"/>
                  <a:t>gleichgewichtige</a:t>
                </a:r>
                <a:r>
                  <a:rPr lang="en-US" altLang="en-US" dirty="0"/>
                  <a:t> </a:t>
                </a:r>
                <a:r>
                  <a:rPr lang="en-US" altLang="en-US" dirty="0" err="1"/>
                  <a:t>Produktionsniveau</a:t>
                </a:r>
                <a:r>
                  <a:rPr lang="en-US" altLang="en-US" dirty="0"/>
                  <a:t> y* und der </a:t>
                </a:r>
                <a:r>
                  <a:rPr lang="en-US" altLang="en-US" dirty="0" err="1"/>
                  <a:t>gleichgewichtige</a:t>
                </a:r>
                <a:r>
                  <a:rPr lang="en-US" altLang="en-US" dirty="0"/>
                  <a:t> </a:t>
                </a:r>
                <a:r>
                  <a:rPr lang="en-US" altLang="en-US" dirty="0" err="1"/>
                  <a:t>Reallohn</a:t>
                </a:r>
                <a:r>
                  <a:rPr lang="en-US" altLang="en-US" dirty="0"/>
                  <a:t> </a:t>
                </a:r>
                <a14:m>
                  <m:oMath xmlns:m="http://schemas.openxmlformats.org/officeDocument/2006/math">
                    <m:r>
                      <m:rPr>
                        <m:sty m:val="p"/>
                      </m:rPr>
                      <a:rPr lang="el-GR" i="1">
                        <a:latin typeface="Cambria Math" panose="02040503050406030204" pitchFamily="18" charset="0"/>
                      </a:rPr>
                      <m:t>ω</m:t>
                    </m:r>
                  </m:oMath>
                </a14:m>
                <a:r>
                  <a:rPr lang="en-US" altLang="en-US" dirty="0"/>
                  <a:t>* </a:t>
                </a:r>
                <a:r>
                  <a:rPr lang="en-US" altLang="en-US" dirty="0" err="1"/>
                  <a:t>unverändert</a:t>
                </a:r>
                <a:r>
                  <a:rPr lang="en-US" altLang="en-US" dirty="0"/>
                  <a:t>.</a:t>
                </a:r>
                <a:endParaRPr lang="de-DE" altLang="en-US" dirty="0"/>
              </a:p>
            </p:txBody>
          </p:sp>
        </mc:Choice>
        <mc:Fallback xmlns="">
          <p:sp>
            <p:nvSpPr>
              <p:cNvPr id="4" name="Textfeld 3"/>
              <p:cNvSpPr txBox="1">
                <a:spLocks noRot="1" noChangeAspect="1" noMove="1" noResize="1" noEditPoints="1" noAdjustHandles="1" noChangeArrowheads="1" noChangeShapeType="1" noTextEdit="1"/>
              </p:cNvSpPr>
              <p:nvPr/>
            </p:nvSpPr>
            <p:spPr>
              <a:xfrm>
                <a:off x="81643" y="673401"/>
                <a:ext cx="11968843" cy="1491483"/>
              </a:xfrm>
              <a:prstGeom prst="rect">
                <a:avLst/>
              </a:prstGeom>
              <a:blipFill>
                <a:blip r:embed="rId3"/>
                <a:stretch>
                  <a:fillRect l="-509" t="-2041" b="-6122"/>
                </a:stretch>
              </a:blipFill>
              <a:ln>
                <a:no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 name="Textfeld 5"/>
              <p:cNvSpPr txBox="1"/>
              <p:nvPr/>
            </p:nvSpPr>
            <p:spPr>
              <a:xfrm>
                <a:off x="0" y="2135695"/>
                <a:ext cx="12192000" cy="927868"/>
              </a:xfrm>
              <a:prstGeom prst="rect">
                <a:avLst/>
              </a:prstGeom>
              <a:noFill/>
              <a:ln>
                <a:noFill/>
              </a:ln>
            </p:spPr>
            <p:txBody>
              <a:bodyPr vert="horz" wrap="square" lIns="81646" tIns="40823" rIns="81646" bIns="40823" anchorCtr="0" compatLnSpc="0">
                <a:spAutoFit/>
              </a:bodyPr>
              <a:lstStyle/>
              <a:p>
                <a:r>
                  <a:rPr lang="de-DE" b="1" dirty="0"/>
                  <a:t>Geldpolitik: </a:t>
                </a:r>
                <a:r>
                  <a:rPr lang="de-DE" dirty="0"/>
                  <a:t>Die erhöhte Geldmenge verschiebt nur die Kurve der Quantitätsgleichung nach außen und erhöht damit 1:1 das 	     	    Preisniveau in der Wirtschaft, so dass die aus der höheren Geldmenge resultierenden gestiegenen Nominallöhne 	         	  zu 100% durch das gestiegene Preisniveau absorbiert werden und Reallohn </a:t>
                </a:r>
                <a14:m>
                  <m:oMath xmlns:m="http://schemas.openxmlformats.org/officeDocument/2006/math">
                    <m:r>
                      <m:rPr>
                        <m:sty m:val="p"/>
                      </m:rPr>
                      <a:rPr lang="el-GR" i="1">
                        <a:latin typeface="Cambria Math" panose="02040503050406030204" pitchFamily="18" charset="0"/>
                      </a:rPr>
                      <m:t>ω</m:t>
                    </m:r>
                  </m:oMath>
                </a14:m>
                <a:r>
                  <a:rPr lang="en-US" altLang="en-US" dirty="0"/>
                  <a:t>* und </a:t>
                </a:r>
                <a:r>
                  <a:rPr lang="en-US" altLang="en-US" dirty="0" err="1"/>
                  <a:t>Produktion</a:t>
                </a:r>
                <a:r>
                  <a:rPr lang="en-US" altLang="en-US" dirty="0"/>
                  <a:t> y* </a:t>
                </a:r>
                <a:r>
                  <a:rPr lang="de-DE" dirty="0"/>
                  <a:t>unverändert bleiben</a:t>
                </a:r>
              </a:p>
            </p:txBody>
          </p:sp>
        </mc:Choice>
        <mc:Fallback xmlns="">
          <p:sp>
            <p:nvSpPr>
              <p:cNvPr id="6" name="Textfeld 5"/>
              <p:cNvSpPr txBox="1">
                <a:spLocks noRot="1" noChangeAspect="1" noMove="1" noResize="1" noEditPoints="1" noAdjustHandles="1" noChangeArrowheads="1" noChangeShapeType="1" noTextEdit="1"/>
              </p:cNvSpPr>
              <p:nvPr/>
            </p:nvSpPr>
            <p:spPr>
              <a:xfrm>
                <a:off x="0" y="2135695"/>
                <a:ext cx="12192000" cy="927868"/>
              </a:xfrm>
              <a:prstGeom prst="rect">
                <a:avLst/>
              </a:prstGeom>
              <a:blipFill>
                <a:blip r:embed="rId4"/>
                <a:stretch>
                  <a:fillRect l="-500" t="-3268" r="-400" b="-9804"/>
                </a:stretch>
              </a:blipFill>
              <a:ln>
                <a:noFill/>
              </a:ln>
            </p:spPr>
            <p:txBody>
              <a:bodyPr/>
              <a:lstStyle/>
              <a:p>
                <a:r>
                  <a:rPr lang="de-DE">
                    <a:noFill/>
                  </a:rPr>
                  <a:t> </a:t>
                </a:r>
              </a:p>
            </p:txBody>
          </p:sp>
        </mc:Fallback>
      </mc:AlternateContent>
      <p:sp>
        <p:nvSpPr>
          <p:cNvPr id="7" name="Textfeld 6"/>
          <p:cNvSpPr txBox="1"/>
          <p:nvPr/>
        </p:nvSpPr>
        <p:spPr>
          <a:xfrm>
            <a:off x="23827" y="3063563"/>
            <a:ext cx="11968843" cy="1491483"/>
          </a:xfrm>
          <a:prstGeom prst="rect">
            <a:avLst/>
          </a:prstGeom>
          <a:noFill/>
          <a:ln>
            <a:noFill/>
          </a:ln>
        </p:spPr>
        <p:txBody>
          <a:bodyPr vert="horz" wrap="square" lIns="81646" tIns="40823" rIns="81646" bIns="40823" anchorCtr="0" compatLnSpc="0">
            <a:spAutoFit/>
          </a:bodyPr>
          <a:lstStyle/>
          <a:p>
            <a:r>
              <a:rPr lang="de-DE" b="1" dirty="0"/>
              <a:t>Fiskalpolitik: </a:t>
            </a:r>
            <a:r>
              <a:rPr lang="de-DE" dirty="0"/>
              <a:t>Die künstlich von staatlicher Seite erzeugte zusätzliche Nachfrage wird zwar auf dem Gütermarkt wirksam. Die 	      Unternehmen können prinzipiell durch Preis und/oder Mengenanpassungen auf die gestiegene Nachfrage 	      reagieren. Diesmal gehen wir aber im Gegensatz zu Keynes davon aus, dass die vollkommene Preisflexibilität dafür 	      genutzt wird, dass die zusätzliche Nachfrage wiederum zu 100% durch Preiserhöhungen absorbiert wird, so dass 	      sich ebenfalls nichts an der Produktion und dem Reallohn ändert</a:t>
            </a:r>
          </a:p>
        </p:txBody>
      </p:sp>
      <p:sp>
        <p:nvSpPr>
          <p:cNvPr id="9" name="Rechteck 8">
            <a:extLst>
              <a:ext uri="{FF2B5EF4-FFF2-40B4-BE49-F238E27FC236}">
                <a16:creationId xmlns:a16="http://schemas.microsoft.com/office/drawing/2014/main" id="{5A4DE060-DAA8-4E93-A083-A9D978C081A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76040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455043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10"/>
          <p:cNvCxnSpPr/>
          <p:nvPr/>
        </p:nvCxnSpPr>
        <p:spPr>
          <a:xfrm flipV="1">
            <a:off x="4550439" y="1804240"/>
            <a:ext cx="5291272" cy="1959731"/>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11" name="TextBox 13"/>
          <p:cNvSpPr txBox="1"/>
          <p:nvPr/>
        </p:nvSpPr>
        <p:spPr>
          <a:xfrm>
            <a:off x="7621818" y="5628340"/>
            <a:ext cx="1031051" cy="246221"/>
          </a:xfrm>
          <a:prstGeom prst="rect">
            <a:avLst/>
          </a:prstGeom>
          <a:noFill/>
        </p:spPr>
        <p:txBody>
          <a:bodyPr wrap="none" rtlCol="0">
            <a:spAutoFit/>
          </a:bodyPr>
          <a:lstStyle/>
          <a:p>
            <a:r>
              <a:rPr lang="en-US" sz="1000" dirty="0" err="1">
                <a:latin typeface="Arial" panose="020B0604020202020204" pitchFamily="34" charset="0"/>
                <a:cs typeface="Arial" panose="020B0604020202020204" pitchFamily="34" charset="0"/>
              </a:rPr>
              <a:t>Einkommen</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Y</a:t>
            </a:r>
            <a:r>
              <a:rPr lang="en-US" sz="1000" dirty="0">
                <a:latin typeface="Arial" panose="020B0604020202020204" pitchFamily="34" charset="0"/>
                <a:cs typeface="Arial" panose="020B0604020202020204" pitchFamily="34" charset="0"/>
              </a:rPr>
              <a:t>)</a:t>
            </a:r>
          </a:p>
        </p:txBody>
      </p:sp>
      <p:sp>
        <p:nvSpPr>
          <p:cNvPr id="12" name="TextBox 14"/>
          <p:cNvSpPr txBox="1"/>
          <p:nvPr/>
        </p:nvSpPr>
        <p:spPr>
          <a:xfrm>
            <a:off x="298265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cxnSp>
        <p:nvCxnSpPr>
          <p:cNvPr id="13" name="Straight Connector 23"/>
          <p:cNvCxnSpPr/>
          <p:nvPr/>
        </p:nvCxnSpPr>
        <p:spPr>
          <a:xfrm flipV="1">
            <a:off x="4550439"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 name="Right Brace 27"/>
          <p:cNvSpPr/>
          <p:nvPr/>
        </p:nvSpPr>
        <p:spPr>
          <a:xfrm>
            <a:off x="7580785" y="2709583"/>
            <a:ext cx="522595" cy="1235582"/>
          </a:xfrm>
          <a:prstGeom prst="rightBrace">
            <a:avLst>
              <a:gd name="adj1" fmla="val 8333"/>
              <a:gd name="adj2" fmla="val 20842"/>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7" name="TextBox 31"/>
          <p:cNvSpPr txBox="1"/>
          <p:nvPr/>
        </p:nvSpPr>
        <p:spPr>
          <a:xfrm>
            <a:off x="8835946" y="3690297"/>
            <a:ext cx="2093843"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a:t>
            </a:r>
            <a:endParaRPr lang="en-US" sz="1633" dirty="0">
              <a:latin typeface="Arial" panose="020B0604020202020204" pitchFamily="34" charset="0"/>
              <a:cs typeface="Arial" panose="020B0604020202020204" pitchFamily="34" charset="0"/>
            </a:endParaRPr>
          </a:p>
        </p:txBody>
      </p:sp>
      <p:sp>
        <p:nvSpPr>
          <p:cNvPr id="18" name="TextBox 32"/>
          <p:cNvSpPr txBox="1"/>
          <p:nvPr/>
        </p:nvSpPr>
        <p:spPr>
          <a:xfrm>
            <a:off x="8150864" y="2549962"/>
            <a:ext cx="1922321"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Innvestitionen</a:t>
            </a:r>
            <a:r>
              <a:rPr lang="en-US" sz="1633" dirty="0">
                <a:latin typeface="Arial" panose="020B0604020202020204" pitchFamily="34" charset="0"/>
                <a:cs typeface="Arial" panose="020B0604020202020204" pitchFamily="34" charset="0"/>
              </a:rPr>
              <a:t> I +</a:t>
            </a:r>
          </a:p>
          <a:p>
            <a:r>
              <a:rPr lang="en-US" sz="1633" dirty="0" err="1">
                <a:latin typeface="Arial" panose="020B0604020202020204" pitchFamily="34" charset="0"/>
                <a:cs typeface="Arial" panose="020B0604020202020204" pitchFamily="34" charset="0"/>
              </a:rPr>
              <a:t>Staatsausgaben</a:t>
            </a:r>
            <a:r>
              <a:rPr lang="en-US" sz="1633" dirty="0">
                <a:latin typeface="Arial" panose="020B0604020202020204" pitchFamily="34" charset="0"/>
                <a:cs typeface="Arial" panose="020B0604020202020204" pitchFamily="34" charset="0"/>
              </a:rPr>
              <a:t> G</a:t>
            </a:r>
          </a:p>
        </p:txBody>
      </p:sp>
      <p:cxnSp>
        <p:nvCxnSpPr>
          <p:cNvPr id="19" name="Straight Arrow Connector 33"/>
          <p:cNvCxnSpPr/>
          <p:nvPr/>
        </p:nvCxnSpPr>
        <p:spPr>
          <a:xfrm flipH="1" flipV="1">
            <a:off x="9449765" y="3380454"/>
            <a:ext cx="653244" cy="2528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35"/>
          <p:cNvSpPr txBox="1"/>
          <p:nvPr/>
        </p:nvSpPr>
        <p:spPr>
          <a:xfrm>
            <a:off x="8450785" y="177459"/>
            <a:ext cx="2545890" cy="620619"/>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p>
          <a:p>
            <a:r>
              <a:rPr lang="en-US" sz="1633" dirty="0" err="1">
                <a:latin typeface="Arial" panose="020B0604020202020204" pitchFamily="34" charset="0"/>
                <a:cs typeface="Arial" panose="020B0604020202020204" pitchFamily="34" charset="0"/>
              </a:rPr>
              <a:t>Nachfrage</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r>
              <a:rPr lang="de-DE" dirty="0">
                <a:solidFill>
                  <a:srgbClr val="000000"/>
                </a:solidFill>
              </a:rPr>
              <a:t>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Y+I+G</a:t>
            </a:r>
            <a:endParaRPr lang="en-US" sz="2000" dirty="0">
              <a:latin typeface="Arial" panose="020B0604020202020204" pitchFamily="34" charset="0"/>
              <a:cs typeface="Arial" panose="020B0604020202020204" pitchFamily="34" charset="0"/>
            </a:endParaRPr>
          </a:p>
        </p:txBody>
      </p:sp>
      <p:cxnSp>
        <p:nvCxnSpPr>
          <p:cNvPr id="21" name="Straight Arrow Connector 37"/>
          <p:cNvCxnSpPr>
            <a:stCxn id="20" idx="2"/>
          </p:cNvCxnSpPr>
          <p:nvPr/>
        </p:nvCxnSpPr>
        <p:spPr>
          <a:xfrm flipH="1">
            <a:off x="9329543" y="798078"/>
            <a:ext cx="394187" cy="111338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2266011" y="4033917"/>
            <a:ext cx="1694310" cy="846194"/>
          </a:xfrm>
          <a:prstGeom prst="rect">
            <a:avLst/>
          </a:prstGeom>
          <a:noFill/>
        </p:spPr>
        <p:txBody>
          <a:bodyPr wrap="none" rtlCol="0">
            <a:spAutoFit/>
          </a:bodyPr>
          <a:lstStyle/>
          <a:p>
            <a:pPr algn="r"/>
            <a:r>
              <a:rPr lang="de-DE" sz="1633" dirty="0"/>
              <a:t>Investitionen I</a:t>
            </a:r>
          </a:p>
          <a:p>
            <a:pPr algn="ctr"/>
            <a:r>
              <a:rPr lang="de-DE" sz="1633" dirty="0"/>
              <a:t>+</a:t>
            </a:r>
          </a:p>
          <a:p>
            <a:pPr algn="r"/>
            <a:r>
              <a:rPr lang="de-DE" sz="1633" dirty="0"/>
              <a:t>Staatsausgaben G</a:t>
            </a:r>
          </a:p>
        </p:txBody>
      </p:sp>
      <p:cxnSp>
        <p:nvCxnSpPr>
          <p:cNvPr id="24" name="Straight Connector 30"/>
          <p:cNvCxnSpPr/>
          <p:nvPr/>
        </p:nvCxnSpPr>
        <p:spPr>
          <a:xfrm flipV="1">
            <a:off x="4576695" y="3110727"/>
            <a:ext cx="5291272" cy="1959731"/>
          </a:xfrm>
          <a:prstGeom prst="line">
            <a:avLst/>
          </a:prstGeom>
          <a:ln w="381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26766" y="6358804"/>
            <a:ext cx="8519512" cy="371512"/>
          </a:xfrm>
          <a:prstGeom prst="rect">
            <a:avLst/>
          </a:prstGeom>
          <a:noFill/>
          <a:ln>
            <a:solidFill>
              <a:schemeClr val="tx1"/>
            </a:solidFill>
          </a:ln>
        </p:spPr>
        <p:txBody>
          <a:bodyPr wrap="none" rtlCol="0">
            <a:spAutoFit/>
          </a:bodyPr>
          <a:lstStyle/>
          <a:p>
            <a:pPr marL="0" lvl="1"/>
            <a:r>
              <a:rPr lang="en-US" sz="1814"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de-DE" sz="1700" dirty="0">
                <a:solidFill>
                  <a:srgbClr val="000000"/>
                </a:solidFill>
              </a:rPr>
              <a:t>Y</a:t>
            </a:r>
            <a:r>
              <a:rPr lang="de-DE" sz="1700" baseline="30000" dirty="0">
                <a:solidFill>
                  <a:srgbClr val="000000"/>
                </a:solidFill>
              </a:rPr>
              <a:t>D</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Einkommen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en-US" sz="1700" b="1" dirty="0" err="1">
                <a:solidFill>
                  <a:prstClr val="black"/>
                </a:solidFill>
                <a:latin typeface="Arial" panose="020B0604020202020204" pitchFamily="34" charset="0"/>
                <a:cs typeface="Arial" panose="020B0604020202020204" pitchFamily="34" charset="0"/>
                <a:sym typeface="Wingdings" panose="05000000000000000000" pitchFamily="2" charset="2"/>
              </a:rPr>
              <a:t>Produktion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de-DE" sz="1700" b="1" dirty="0">
                <a:solidFill>
                  <a:prstClr val="black"/>
                </a:solidFill>
                <a:latin typeface="Arial" panose="020B0604020202020204" pitchFamily="34" charset="0"/>
                <a:cs typeface="Arial" panose="020B0604020202020204" pitchFamily="34" charset="0"/>
              </a:rPr>
              <a:t>Y</a:t>
            </a:r>
            <a:r>
              <a:rPr lang="de-DE" sz="1700" b="1" baseline="30000" dirty="0">
                <a:solidFill>
                  <a:prstClr val="black"/>
                </a:solidFill>
                <a:latin typeface="Arial" panose="020B0604020202020204" pitchFamily="34" charset="0"/>
                <a:cs typeface="Arial" panose="020B0604020202020204" pitchFamily="34" charset="0"/>
              </a:rPr>
              <a:t>*</a:t>
            </a:r>
            <a:endParaRPr lang="en-US" sz="1700" b="1" baseline="300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27" name="Textfeld 26"/>
          <p:cNvSpPr txBox="1"/>
          <p:nvPr/>
        </p:nvSpPr>
        <p:spPr>
          <a:xfrm>
            <a:off x="8496156" y="119954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22" name="Right Brace 28"/>
          <p:cNvSpPr/>
          <p:nvPr/>
        </p:nvSpPr>
        <p:spPr>
          <a:xfrm flipH="1">
            <a:off x="3968866" y="5070458"/>
            <a:ext cx="539830" cy="419391"/>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8" name="Textfeld 27"/>
          <p:cNvSpPr txBox="1"/>
          <p:nvPr/>
        </p:nvSpPr>
        <p:spPr>
          <a:xfrm>
            <a:off x="1952807" y="5070458"/>
            <a:ext cx="2145716" cy="369332"/>
          </a:xfrm>
          <a:prstGeom prst="rect">
            <a:avLst/>
          </a:prstGeom>
          <a:noFill/>
        </p:spPr>
        <p:txBody>
          <a:bodyPr wrap="none" rtlCol="0">
            <a:spAutoFit/>
          </a:bodyPr>
          <a:lstStyle/>
          <a:p>
            <a:r>
              <a:rPr lang="de-DE" sz="1633" dirty="0"/>
              <a:t>Autonomer Konsum </a:t>
            </a:r>
            <a:r>
              <a:rPr lang="de-DE" dirty="0">
                <a:solidFill>
                  <a:srgbClr val="000000"/>
                </a:solidFill>
              </a:rPr>
              <a:t>C</a:t>
            </a:r>
            <a:r>
              <a:rPr lang="de-DE" baseline="-25000" dirty="0">
                <a:solidFill>
                  <a:srgbClr val="000000"/>
                </a:solidFill>
              </a:rPr>
              <a:t>0</a:t>
            </a:r>
            <a:endParaRPr lang="de-DE" sz="1633" dirty="0"/>
          </a:p>
        </p:txBody>
      </p:sp>
      <p:sp>
        <p:nvSpPr>
          <p:cNvPr id="29" name="Right Brace 28"/>
          <p:cNvSpPr/>
          <p:nvPr/>
        </p:nvSpPr>
        <p:spPr>
          <a:xfrm flipH="1">
            <a:off x="3968122" y="3763971"/>
            <a:ext cx="539830" cy="1258404"/>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0" name="Right Brace 28"/>
          <p:cNvSpPr/>
          <p:nvPr/>
        </p:nvSpPr>
        <p:spPr>
          <a:xfrm flipH="1">
            <a:off x="1736086" y="3885891"/>
            <a:ext cx="539830" cy="1745342"/>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1" name="Textfeld 30"/>
          <p:cNvSpPr txBox="1"/>
          <p:nvPr/>
        </p:nvSpPr>
        <p:spPr>
          <a:xfrm>
            <a:off x="7690" y="4184043"/>
            <a:ext cx="2065924" cy="1152232"/>
          </a:xfrm>
          <a:prstGeom prst="rect">
            <a:avLst/>
          </a:prstGeom>
          <a:noFill/>
        </p:spPr>
        <p:txBody>
          <a:bodyPr wrap="square" rtlCol="0">
            <a:noAutofit/>
          </a:bodyPr>
          <a:lstStyle/>
          <a:p>
            <a:r>
              <a:rPr lang="de-DE" sz="1633" dirty="0"/>
              <a:t>Vom Einkommen</a:t>
            </a:r>
          </a:p>
          <a:p>
            <a:r>
              <a:rPr lang="de-DE" sz="1633" dirty="0"/>
              <a:t>unabhängiger Teil der </a:t>
            </a:r>
            <a:r>
              <a:rPr lang="de-DE" sz="1633" dirty="0" err="1"/>
              <a:t>gesamtwirtschaft</a:t>
            </a:r>
            <a:r>
              <a:rPr lang="de-DE" sz="1633" dirty="0"/>
              <a:t>- </a:t>
            </a:r>
            <a:r>
              <a:rPr lang="de-DE" sz="1633" dirty="0" err="1"/>
              <a:t>lichen</a:t>
            </a:r>
            <a:r>
              <a:rPr lang="de-DE" sz="1633" dirty="0"/>
              <a:t> Nachfrage</a:t>
            </a:r>
          </a:p>
        </p:txBody>
      </p:sp>
      <p:cxnSp>
        <p:nvCxnSpPr>
          <p:cNvPr id="32" name="Straight Connector 30"/>
          <p:cNvCxnSpPr/>
          <p:nvPr/>
        </p:nvCxnSpPr>
        <p:spPr>
          <a:xfrm flipV="1">
            <a:off x="7516290" y="2693443"/>
            <a:ext cx="6643" cy="2899609"/>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p:nvPr/>
        </p:nvCxnSpPr>
        <p:spPr>
          <a:xfrm flipV="1">
            <a:off x="4576694" y="2659129"/>
            <a:ext cx="2939596" cy="34314"/>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37" name="Textfeld 36"/>
          <p:cNvSpPr txBox="1"/>
          <p:nvPr/>
        </p:nvSpPr>
        <p:spPr>
          <a:xfrm>
            <a:off x="3569335" y="2508777"/>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8" name="Textfeld 37"/>
          <p:cNvSpPr txBox="1"/>
          <p:nvPr/>
        </p:nvSpPr>
        <p:spPr>
          <a:xfrm>
            <a:off x="6827681" y="5625944"/>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9" name="TextBox 35"/>
          <p:cNvSpPr txBox="1"/>
          <p:nvPr/>
        </p:nvSpPr>
        <p:spPr>
          <a:xfrm>
            <a:off x="4639792" y="768461"/>
            <a:ext cx="3696653" cy="1574726"/>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45°-Linie: Ort aller Punkte bei denen</a:t>
            </a:r>
          </a:p>
          <a:p>
            <a:r>
              <a:rPr lang="de-DE" sz="2000" dirty="0">
                <a:solidFill>
                  <a:srgbClr val="000000"/>
                </a:solidFill>
              </a:rPr>
              <a:t>Y</a:t>
            </a:r>
            <a:r>
              <a:rPr lang="de-DE" sz="2000" baseline="30000" dirty="0">
                <a:solidFill>
                  <a:srgbClr val="000000"/>
                </a:solidFill>
              </a:rPr>
              <a:t>D</a:t>
            </a:r>
            <a:r>
              <a:rPr lang="de-DE" sz="2000" dirty="0"/>
              <a:t>=Y gilt → Alle möglichen</a:t>
            </a:r>
          </a:p>
          <a:p>
            <a:r>
              <a:rPr lang="de-DE" sz="2000" dirty="0"/>
              <a:t>	     Gleichgewichtspunkte</a:t>
            </a:r>
          </a:p>
          <a:p>
            <a:r>
              <a:rPr lang="de-DE" sz="2000" dirty="0"/>
              <a:t>Gerade durch den Ursprung</a:t>
            </a:r>
          </a:p>
          <a:p>
            <a:r>
              <a:rPr lang="de-DE" sz="2000" dirty="0"/>
              <a:t>Mit Steigung eins</a:t>
            </a:r>
          </a:p>
        </p:txBody>
      </p:sp>
      <p:cxnSp>
        <p:nvCxnSpPr>
          <p:cNvPr id="40" name="Straight Arrow Connector 37"/>
          <p:cNvCxnSpPr/>
          <p:nvPr/>
        </p:nvCxnSpPr>
        <p:spPr>
          <a:xfrm>
            <a:off x="7340463" y="1688024"/>
            <a:ext cx="855278" cy="24485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Freihandform 42"/>
          <p:cNvSpPr/>
          <p:nvPr/>
        </p:nvSpPr>
        <p:spPr>
          <a:xfrm>
            <a:off x="5089402" y="5090615"/>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p:nvSpPr>
        <p:spPr>
          <a:xfrm>
            <a:off x="4783869" y="5211338"/>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sp>
        <p:nvSpPr>
          <p:cNvPr id="46" name="TextBox 14"/>
          <p:cNvSpPr txBox="1"/>
          <p:nvPr/>
        </p:nvSpPr>
        <p:spPr>
          <a:xfrm>
            <a:off x="-2258" y="2155093"/>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47" name="TextBox 14"/>
          <p:cNvSpPr txBox="1"/>
          <p:nvPr/>
        </p:nvSpPr>
        <p:spPr>
          <a:xfrm>
            <a:off x="3408277" y="5873938"/>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16" name="Freihand 15">
                <a:extLst>
                  <a:ext uri="{FF2B5EF4-FFF2-40B4-BE49-F238E27FC236}">
                    <a16:creationId xmlns:a16="http://schemas.microsoft.com/office/drawing/2014/main" id="{56F73433-1026-4A6D-8055-921F6168CF81}"/>
                  </a:ext>
                </a:extLst>
              </p14:cNvPr>
              <p14:cNvContentPartPr/>
              <p14:nvPr/>
            </p14:nvContentPartPr>
            <p14:xfrm>
              <a:off x="9542453" y="396427"/>
              <a:ext cx="1548720" cy="407880"/>
            </p14:xfrm>
          </p:contentPart>
        </mc:Choice>
        <mc:Fallback xmlns="">
          <p:pic>
            <p:nvPicPr>
              <p:cNvPr id="16" name="Freihand 15">
                <a:extLst>
                  <a:ext uri="{FF2B5EF4-FFF2-40B4-BE49-F238E27FC236}">
                    <a16:creationId xmlns:a16="http://schemas.microsoft.com/office/drawing/2014/main" id="{56F73433-1026-4A6D-8055-921F6168CF81}"/>
                  </a:ext>
                </a:extLst>
              </p:cNvPr>
              <p:cNvPicPr/>
              <p:nvPr/>
            </p:nvPicPr>
            <p:blipFill>
              <a:blip r:embed="rId4"/>
              <a:stretch>
                <a:fillRect/>
              </a:stretch>
            </p:blipFill>
            <p:spPr>
              <a:xfrm>
                <a:off x="9538133" y="392107"/>
                <a:ext cx="1557360" cy="416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4" name="Freihand 33">
                <a:extLst>
                  <a:ext uri="{FF2B5EF4-FFF2-40B4-BE49-F238E27FC236}">
                    <a16:creationId xmlns:a16="http://schemas.microsoft.com/office/drawing/2014/main" id="{A9AC74F1-3AAA-406A-A740-619810802B69}"/>
                  </a:ext>
                </a:extLst>
              </p14:cNvPr>
              <p14:cNvContentPartPr/>
              <p14:nvPr/>
            </p14:nvContentPartPr>
            <p14:xfrm>
              <a:off x="10300973" y="413347"/>
              <a:ext cx="150840" cy="404640"/>
            </p14:xfrm>
          </p:contentPart>
        </mc:Choice>
        <mc:Fallback xmlns="">
          <p:pic>
            <p:nvPicPr>
              <p:cNvPr id="34" name="Freihand 33">
                <a:extLst>
                  <a:ext uri="{FF2B5EF4-FFF2-40B4-BE49-F238E27FC236}">
                    <a16:creationId xmlns:a16="http://schemas.microsoft.com/office/drawing/2014/main" id="{A9AC74F1-3AAA-406A-A740-619810802B69}"/>
                  </a:ext>
                </a:extLst>
              </p:cNvPr>
              <p:cNvPicPr/>
              <p:nvPr/>
            </p:nvPicPr>
            <p:blipFill>
              <a:blip r:embed="rId6"/>
              <a:stretch>
                <a:fillRect/>
              </a:stretch>
            </p:blipFill>
            <p:spPr>
              <a:xfrm>
                <a:off x="10296653" y="409027"/>
                <a:ext cx="159480" cy="413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1" name="Freihand 40">
                <a:extLst>
                  <a:ext uri="{FF2B5EF4-FFF2-40B4-BE49-F238E27FC236}">
                    <a16:creationId xmlns:a16="http://schemas.microsoft.com/office/drawing/2014/main" id="{D34B4CC3-1436-4A74-983A-65B5D1472AFD}"/>
                  </a:ext>
                </a:extLst>
              </p14:cNvPr>
              <p14:cNvContentPartPr/>
              <p14:nvPr/>
            </p14:nvContentPartPr>
            <p14:xfrm>
              <a:off x="10462613" y="749587"/>
              <a:ext cx="173880" cy="64440"/>
            </p14:xfrm>
          </p:contentPart>
        </mc:Choice>
        <mc:Fallback xmlns="">
          <p:pic>
            <p:nvPicPr>
              <p:cNvPr id="41" name="Freihand 40">
                <a:extLst>
                  <a:ext uri="{FF2B5EF4-FFF2-40B4-BE49-F238E27FC236}">
                    <a16:creationId xmlns:a16="http://schemas.microsoft.com/office/drawing/2014/main" id="{D34B4CC3-1436-4A74-983A-65B5D1472AFD}"/>
                  </a:ext>
                </a:extLst>
              </p:cNvPr>
              <p:cNvPicPr/>
              <p:nvPr/>
            </p:nvPicPr>
            <p:blipFill>
              <a:blip r:embed="rId8"/>
              <a:stretch>
                <a:fillRect/>
              </a:stretch>
            </p:blipFill>
            <p:spPr>
              <a:xfrm>
                <a:off x="10458293" y="745267"/>
                <a:ext cx="1825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2" name="Freihand 41">
                <a:extLst>
                  <a:ext uri="{FF2B5EF4-FFF2-40B4-BE49-F238E27FC236}">
                    <a16:creationId xmlns:a16="http://schemas.microsoft.com/office/drawing/2014/main" id="{44A11413-B24C-47E9-9F9F-A4588FC925DF}"/>
                  </a:ext>
                </a:extLst>
              </p14:cNvPr>
              <p14:cNvContentPartPr/>
              <p14:nvPr/>
            </p14:nvContentPartPr>
            <p14:xfrm>
              <a:off x="9892733" y="775867"/>
              <a:ext cx="442080" cy="49320"/>
            </p14:xfrm>
          </p:contentPart>
        </mc:Choice>
        <mc:Fallback xmlns="">
          <p:pic>
            <p:nvPicPr>
              <p:cNvPr id="42" name="Freihand 41">
                <a:extLst>
                  <a:ext uri="{FF2B5EF4-FFF2-40B4-BE49-F238E27FC236}">
                    <a16:creationId xmlns:a16="http://schemas.microsoft.com/office/drawing/2014/main" id="{44A11413-B24C-47E9-9F9F-A4588FC925DF}"/>
                  </a:ext>
                </a:extLst>
              </p:cNvPr>
              <p:cNvPicPr/>
              <p:nvPr/>
            </p:nvPicPr>
            <p:blipFill>
              <a:blip r:embed="rId10"/>
              <a:stretch>
                <a:fillRect/>
              </a:stretch>
            </p:blipFill>
            <p:spPr>
              <a:xfrm>
                <a:off x="9888413" y="771547"/>
                <a:ext cx="4507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5" name="Freihand 54">
                <a:extLst>
                  <a:ext uri="{FF2B5EF4-FFF2-40B4-BE49-F238E27FC236}">
                    <a16:creationId xmlns:a16="http://schemas.microsoft.com/office/drawing/2014/main" id="{3A92422C-9DAF-42B2-8307-2FD3004DB6E8}"/>
                  </a:ext>
                </a:extLst>
              </p14:cNvPr>
              <p14:cNvContentPartPr/>
              <p14:nvPr/>
            </p14:nvContentPartPr>
            <p14:xfrm>
              <a:off x="9816053" y="280147"/>
              <a:ext cx="288360" cy="624600"/>
            </p14:xfrm>
          </p:contentPart>
        </mc:Choice>
        <mc:Fallback xmlns="">
          <p:pic>
            <p:nvPicPr>
              <p:cNvPr id="55" name="Freihand 54">
                <a:extLst>
                  <a:ext uri="{FF2B5EF4-FFF2-40B4-BE49-F238E27FC236}">
                    <a16:creationId xmlns:a16="http://schemas.microsoft.com/office/drawing/2014/main" id="{3A92422C-9DAF-42B2-8307-2FD3004DB6E8}"/>
                  </a:ext>
                </a:extLst>
              </p:cNvPr>
              <p:cNvPicPr/>
              <p:nvPr/>
            </p:nvPicPr>
            <p:blipFill>
              <a:blip r:embed="rId12"/>
              <a:stretch>
                <a:fillRect/>
              </a:stretch>
            </p:blipFill>
            <p:spPr>
              <a:xfrm>
                <a:off x="9811733" y="275827"/>
                <a:ext cx="297000" cy="633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57" name="Freihand 56">
                <a:extLst>
                  <a:ext uri="{FF2B5EF4-FFF2-40B4-BE49-F238E27FC236}">
                    <a16:creationId xmlns:a16="http://schemas.microsoft.com/office/drawing/2014/main" id="{199FF967-8CED-49B2-863C-DF1A215FC865}"/>
                  </a:ext>
                </a:extLst>
              </p14:cNvPr>
              <p14:cNvContentPartPr/>
              <p14:nvPr/>
            </p14:nvContentPartPr>
            <p14:xfrm>
              <a:off x="3953093" y="3613027"/>
              <a:ext cx="548640" cy="2193120"/>
            </p14:xfrm>
          </p:contentPart>
        </mc:Choice>
        <mc:Fallback xmlns="">
          <p:pic>
            <p:nvPicPr>
              <p:cNvPr id="57" name="Freihand 56">
                <a:extLst>
                  <a:ext uri="{FF2B5EF4-FFF2-40B4-BE49-F238E27FC236}">
                    <a16:creationId xmlns:a16="http://schemas.microsoft.com/office/drawing/2014/main" id="{199FF967-8CED-49B2-863C-DF1A215FC865}"/>
                  </a:ext>
                </a:extLst>
              </p:cNvPr>
              <p:cNvPicPr/>
              <p:nvPr/>
            </p:nvPicPr>
            <p:blipFill>
              <a:blip r:embed="rId14"/>
              <a:stretch>
                <a:fillRect/>
              </a:stretch>
            </p:blipFill>
            <p:spPr>
              <a:xfrm>
                <a:off x="3948773" y="3608707"/>
                <a:ext cx="557280" cy="2201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58" name="Freihand 57">
                <a:extLst>
                  <a:ext uri="{FF2B5EF4-FFF2-40B4-BE49-F238E27FC236}">
                    <a16:creationId xmlns:a16="http://schemas.microsoft.com/office/drawing/2014/main" id="{52FD4F03-1F86-490A-BE19-AC2BCB6CEEF6}"/>
                  </a:ext>
                </a:extLst>
              </p14:cNvPr>
              <p14:cNvContentPartPr/>
              <p14:nvPr/>
            </p14:nvContentPartPr>
            <p14:xfrm>
              <a:off x="8284613" y="93667"/>
              <a:ext cx="1268640" cy="961560"/>
            </p14:xfrm>
          </p:contentPart>
        </mc:Choice>
        <mc:Fallback xmlns="">
          <p:pic>
            <p:nvPicPr>
              <p:cNvPr id="58" name="Freihand 57">
                <a:extLst>
                  <a:ext uri="{FF2B5EF4-FFF2-40B4-BE49-F238E27FC236}">
                    <a16:creationId xmlns:a16="http://schemas.microsoft.com/office/drawing/2014/main" id="{52FD4F03-1F86-490A-BE19-AC2BCB6CEEF6}"/>
                  </a:ext>
                </a:extLst>
              </p:cNvPr>
              <p:cNvPicPr/>
              <p:nvPr/>
            </p:nvPicPr>
            <p:blipFill>
              <a:blip r:embed="rId16"/>
              <a:stretch>
                <a:fillRect/>
              </a:stretch>
            </p:blipFill>
            <p:spPr>
              <a:xfrm>
                <a:off x="8280293" y="89347"/>
                <a:ext cx="1277280" cy="970200"/>
              </a:xfrm>
              <a:prstGeom prst="rect">
                <a:avLst/>
              </a:prstGeom>
            </p:spPr>
          </p:pic>
        </mc:Fallback>
      </mc:AlternateContent>
      <p:grpSp>
        <p:nvGrpSpPr>
          <p:cNvPr id="90" name="Gruppieren 89">
            <a:extLst>
              <a:ext uri="{FF2B5EF4-FFF2-40B4-BE49-F238E27FC236}">
                <a16:creationId xmlns:a16="http://schemas.microsoft.com/office/drawing/2014/main" id="{EC23BE81-A994-450C-B105-411FA6C2350D}"/>
              </a:ext>
            </a:extLst>
          </p:cNvPr>
          <p:cNvGrpSpPr/>
          <p:nvPr/>
        </p:nvGrpSpPr>
        <p:grpSpPr>
          <a:xfrm>
            <a:off x="8483333" y="-10373"/>
            <a:ext cx="3504600" cy="2962973"/>
            <a:chOff x="8483333" y="-10373"/>
            <a:chExt cx="3504600" cy="2962973"/>
          </a:xfrm>
        </p:grpSpPr>
        <mc:AlternateContent xmlns:mc="http://schemas.openxmlformats.org/markup-compatibility/2006" xmlns:p14="http://schemas.microsoft.com/office/powerpoint/2010/main">
          <mc:Choice Requires="p14">
            <p:contentPart p14:bwMode="auto" r:id="rId17">
              <p14:nvContentPartPr>
                <p14:cNvPr id="2" name="Freihand 1">
                  <a:extLst>
                    <a:ext uri="{FF2B5EF4-FFF2-40B4-BE49-F238E27FC236}">
                      <a16:creationId xmlns:a16="http://schemas.microsoft.com/office/drawing/2014/main" id="{280D7B40-FBBB-49F6-BF54-9700E9F1BB9C}"/>
                    </a:ext>
                  </a:extLst>
                </p14:cNvPr>
                <p14:cNvContentPartPr/>
                <p14:nvPr/>
              </p14:nvContentPartPr>
              <p14:xfrm>
                <a:off x="8483333" y="205987"/>
                <a:ext cx="235080" cy="725760"/>
              </p14:xfrm>
            </p:contentPart>
          </mc:Choice>
          <mc:Fallback xmlns="">
            <p:pic>
              <p:nvPicPr>
                <p:cNvPr id="2" name="Freihand 1">
                  <a:extLst>
                    <a:ext uri="{FF2B5EF4-FFF2-40B4-BE49-F238E27FC236}">
                      <a16:creationId xmlns:a16="http://schemas.microsoft.com/office/drawing/2014/main" id="{280D7B40-FBBB-49F6-BF54-9700E9F1BB9C}"/>
                    </a:ext>
                  </a:extLst>
                </p:cNvPr>
                <p:cNvPicPr/>
                <p:nvPr/>
              </p:nvPicPr>
              <p:blipFill>
                <a:blip r:embed="rId18"/>
                <a:stretch>
                  <a:fillRect/>
                </a:stretch>
              </p:blipFill>
              <p:spPr>
                <a:xfrm>
                  <a:off x="8479013" y="201667"/>
                  <a:ext cx="243720" cy="7344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 name="Freihand 2">
                  <a:extLst>
                    <a:ext uri="{FF2B5EF4-FFF2-40B4-BE49-F238E27FC236}">
                      <a16:creationId xmlns:a16="http://schemas.microsoft.com/office/drawing/2014/main" id="{3C13DF14-CF27-4CF0-8BF4-D5A85EAF27F1}"/>
                    </a:ext>
                  </a:extLst>
                </p14:cNvPr>
                <p14:cNvContentPartPr/>
                <p14:nvPr/>
              </p14:nvContentPartPr>
              <p14:xfrm>
                <a:off x="8608253" y="837427"/>
                <a:ext cx="934560" cy="84600"/>
              </p14:xfrm>
            </p:contentPart>
          </mc:Choice>
          <mc:Fallback xmlns="">
            <p:pic>
              <p:nvPicPr>
                <p:cNvPr id="3" name="Freihand 2">
                  <a:extLst>
                    <a:ext uri="{FF2B5EF4-FFF2-40B4-BE49-F238E27FC236}">
                      <a16:creationId xmlns:a16="http://schemas.microsoft.com/office/drawing/2014/main" id="{3C13DF14-CF27-4CF0-8BF4-D5A85EAF27F1}"/>
                    </a:ext>
                  </a:extLst>
                </p:cNvPr>
                <p:cNvPicPr/>
                <p:nvPr/>
              </p:nvPicPr>
              <p:blipFill>
                <a:blip r:embed="rId20"/>
                <a:stretch>
                  <a:fillRect/>
                </a:stretch>
              </p:blipFill>
              <p:spPr>
                <a:xfrm>
                  <a:off x="8603933" y="833107"/>
                  <a:ext cx="94320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 name="Freihand 4">
                  <a:extLst>
                    <a:ext uri="{FF2B5EF4-FFF2-40B4-BE49-F238E27FC236}">
                      <a16:creationId xmlns:a16="http://schemas.microsoft.com/office/drawing/2014/main" id="{5CAA628E-9C05-495F-930F-B3A588BADD77}"/>
                    </a:ext>
                  </a:extLst>
                </p14:cNvPr>
                <p14:cNvContentPartPr/>
                <p14:nvPr/>
              </p14:nvContentPartPr>
              <p14:xfrm>
                <a:off x="8562893" y="192667"/>
                <a:ext cx="1006920" cy="652320"/>
              </p14:xfrm>
            </p:contentPart>
          </mc:Choice>
          <mc:Fallback xmlns="">
            <p:pic>
              <p:nvPicPr>
                <p:cNvPr id="5" name="Freihand 4">
                  <a:extLst>
                    <a:ext uri="{FF2B5EF4-FFF2-40B4-BE49-F238E27FC236}">
                      <a16:creationId xmlns:a16="http://schemas.microsoft.com/office/drawing/2014/main" id="{5CAA628E-9C05-495F-930F-B3A588BADD77}"/>
                    </a:ext>
                  </a:extLst>
                </p:cNvPr>
                <p:cNvPicPr/>
                <p:nvPr/>
              </p:nvPicPr>
              <p:blipFill>
                <a:blip r:embed="rId22"/>
                <a:stretch>
                  <a:fillRect/>
                </a:stretch>
              </p:blipFill>
              <p:spPr>
                <a:xfrm>
                  <a:off x="8558573" y="188347"/>
                  <a:ext cx="1015560" cy="660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8" name="Freihand 47">
                  <a:extLst>
                    <a:ext uri="{FF2B5EF4-FFF2-40B4-BE49-F238E27FC236}">
                      <a16:creationId xmlns:a16="http://schemas.microsoft.com/office/drawing/2014/main" id="{C2A5621F-EE29-4A80-8D64-25F68F76A6F9}"/>
                    </a:ext>
                  </a:extLst>
                </p14:cNvPr>
                <p14:cNvContentPartPr/>
                <p14:nvPr/>
              </p14:nvContentPartPr>
              <p14:xfrm>
                <a:off x="10525973" y="767947"/>
                <a:ext cx="128160" cy="48240"/>
              </p14:xfrm>
            </p:contentPart>
          </mc:Choice>
          <mc:Fallback xmlns="">
            <p:pic>
              <p:nvPicPr>
                <p:cNvPr id="48" name="Freihand 47">
                  <a:extLst>
                    <a:ext uri="{FF2B5EF4-FFF2-40B4-BE49-F238E27FC236}">
                      <a16:creationId xmlns:a16="http://schemas.microsoft.com/office/drawing/2014/main" id="{C2A5621F-EE29-4A80-8D64-25F68F76A6F9}"/>
                    </a:ext>
                  </a:extLst>
                </p:cNvPr>
                <p:cNvPicPr/>
                <p:nvPr/>
              </p:nvPicPr>
              <p:blipFill>
                <a:blip r:embed="rId24"/>
                <a:stretch>
                  <a:fillRect/>
                </a:stretch>
              </p:blipFill>
              <p:spPr>
                <a:xfrm>
                  <a:off x="10521653" y="763627"/>
                  <a:ext cx="1368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9" name="Freihand 48">
                  <a:extLst>
                    <a:ext uri="{FF2B5EF4-FFF2-40B4-BE49-F238E27FC236}">
                      <a16:creationId xmlns:a16="http://schemas.microsoft.com/office/drawing/2014/main" id="{0CD705C6-DD4C-43F7-94B4-32451342E4DD}"/>
                    </a:ext>
                  </a:extLst>
                </p14:cNvPr>
                <p14:cNvContentPartPr/>
                <p14:nvPr/>
              </p14:nvContentPartPr>
              <p14:xfrm>
                <a:off x="10750613" y="727627"/>
                <a:ext cx="171360" cy="79560"/>
              </p14:xfrm>
            </p:contentPart>
          </mc:Choice>
          <mc:Fallback xmlns="">
            <p:pic>
              <p:nvPicPr>
                <p:cNvPr id="49" name="Freihand 48">
                  <a:extLst>
                    <a:ext uri="{FF2B5EF4-FFF2-40B4-BE49-F238E27FC236}">
                      <a16:creationId xmlns:a16="http://schemas.microsoft.com/office/drawing/2014/main" id="{0CD705C6-DD4C-43F7-94B4-32451342E4DD}"/>
                    </a:ext>
                  </a:extLst>
                </p:cNvPr>
                <p:cNvPicPr/>
                <p:nvPr/>
              </p:nvPicPr>
              <p:blipFill>
                <a:blip r:embed="rId26"/>
                <a:stretch>
                  <a:fillRect/>
                </a:stretch>
              </p:blipFill>
              <p:spPr>
                <a:xfrm>
                  <a:off x="10746293" y="723307"/>
                  <a:ext cx="180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1" name="Freihand 50">
                  <a:extLst>
                    <a:ext uri="{FF2B5EF4-FFF2-40B4-BE49-F238E27FC236}">
                      <a16:creationId xmlns:a16="http://schemas.microsoft.com/office/drawing/2014/main" id="{2EE68BAF-B725-4E85-B436-4E04FD99F818}"/>
                    </a:ext>
                  </a:extLst>
                </p14:cNvPr>
                <p14:cNvContentPartPr/>
                <p14:nvPr/>
              </p14:nvContentPartPr>
              <p14:xfrm>
                <a:off x="9564773" y="341707"/>
                <a:ext cx="1503000" cy="470160"/>
              </p14:xfrm>
            </p:contentPart>
          </mc:Choice>
          <mc:Fallback xmlns="">
            <p:pic>
              <p:nvPicPr>
                <p:cNvPr id="51" name="Freihand 50">
                  <a:extLst>
                    <a:ext uri="{FF2B5EF4-FFF2-40B4-BE49-F238E27FC236}">
                      <a16:creationId xmlns:a16="http://schemas.microsoft.com/office/drawing/2014/main" id="{2EE68BAF-B725-4E85-B436-4E04FD99F818}"/>
                    </a:ext>
                  </a:extLst>
                </p:cNvPr>
                <p:cNvPicPr/>
                <p:nvPr/>
              </p:nvPicPr>
              <p:blipFill>
                <a:blip r:embed="rId28"/>
                <a:stretch>
                  <a:fillRect/>
                </a:stretch>
              </p:blipFill>
              <p:spPr>
                <a:xfrm>
                  <a:off x="9560453" y="337387"/>
                  <a:ext cx="1511640" cy="4788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3" name="Freihand 52">
                  <a:extLst>
                    <a:ext uri="{FF2B5EF4-FFF2-40B4-BE49-F238E27FC236}">
                      <a16:creationId xmlns:a16="http://schemas.microsoft.com/office/drawing/2014/main" id="{CE31043B-1F9B-4397-A001-379BA0C9DA60}"/>
                    </a:ext>
                  </a:extLst>
                </p14:cNvPr>
                <p14:cNvContentPartPr/>
                <p14:nvPr/>
              </p14:nvContentPartPr>
              <p14:xfrm>
                <a:off x="10139693" y="366187"/>
                <a:ext cx="262440" cy="516960"/>
              </p14:xfrm>
            </p:contentPart>
          </mc:Choice>
          <mc:Fallback xmlns="">
            <p:pic>
              <p:nvPicPr>
                <p:cNvPr id="53" name="Freihand 52">
                  <a:extLst>
                    <a:ext uri="{FF2B5EF4-FFF2-40B4-BE49-F238E27FC236}">
                      <a16:creationId xmlns:a16="http://schemas.microsoft.com/office/drawing/2014/main" id="{CE31043B-1F9B-4397-A001-379BA0C9DA60}"/>
                    </a:ext>
                  </a:extLst>
                </p:cNvPr>
                <p:cNvPicPr/>
                <p:nvPr/>
              </p:nvPicPr>
              <p:blipFill>
                <a:blip r:embed="rId30"/>
                <a:stretch>
                  <a:fillRect/>
                </a:stretch>
              </p:blipFill>
              <p:spPr>
                <a:xfrm>
                  <a:off x="10135373" y="361867"/>
                  <a:ext cx="271080" cy="525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0" name="Freihand 59">
                  <a:extLst>
                    <a:ext uri="{FF2B5EF4-FFF2-40B4-BE49-F238E27FC236}">
                      <a16:creationId xmlns:a16="http://schemas.microsoft.com/office/drawing/2014/main" id="{414D3A62-9069-4FDA-9EE0-F6B43B41F910}"/>
                    </a:ext>
                  </a:extLst>
                </p14:cNvPr>
                <p14:cNvContentPartPr/>
                <p14:nvPr/>
              </p14:nvContentPartPr>
              <p14:xfrm>
                <a:off x="9722453" y="95827"/>
                <a:ext cx="259560" cy="115920"/>
              </p14:xfrm>
            </p:contentPart>
          </mc:Choice>
          <mc:Fallback xmlns="">
            <p:pic>
              <p:nvPicPr>
                <p:cNvPr id="60" name="Freihand 59">
                  <a:extLst>
                    <a:ext uri="{FF2B5EF4-FFF2-40B4-BE49-F238E27FC236}">
                      <a16:creationId xmlns:a16="http://schemas.microsoft.com/office/drawing/2014/main" id="{414D3A62-9069-4FDA-9EE0-F6B43B41F910}"/>
                    </a:ext>
                  </a:extLst>
                </p:cNvPr>
                <p:cNvPicPr/>
                <p:nvPr/>
              </p:nvPicPr>
              <p:blipFill>
                <a:blip r:embed="rId32"/>
                <a:stretch>
                  <a:fillRect/>
                </a:stretch>
              </p:blipFill>
              <p:spPr>
                <a:xfrm>
                  <a:off x="9718133" y="91507"/>
                  <a:ext cx="2682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1" name="Freihand 60">
                  <a:extLst>
                    <a:ext uri="{FF2B5EF4-FFF2-40B4-BE49-F238E27FC236}">
                      <a16:creationId xmlns:a16="http://schemas.microsoft.com/office/drawing/2014/main" id="{14F3BB6B-59BA-4086-94B4-D35077655462}"/>
                    </a:ext>
                  </a:extLst>
                </p14:cNvPr>
                <p14:cNvContentPartPr/>
                <p14:nvPr/>
              </p14:nvContentPartPr>
              <p14:xfrm>
                <a:off x="9597893" y="70267"/>
                <a:ext cx="239040" cy="175320"/>
              </p14:xfrm>
            </p:contentPart>
          </mc:Choice>
          <mc:Fallback xmlns="">
            <p:pic>
              <p:nvPicPr>
                <p:cNvPr id="61" name="Freihand 60">
                  <a:extLst>
                    <a:ext uri="{FF2B5EF4-FFF2-40B4-BE49-F238E27FC236}">
                      <a16:creationId xmlns:a16="http://schemas.microsoft.com/office/drawing/2014/main" id="{14F3BB6B-59BA-4086-94B4-D35077655462}"/>
                    </a:ext>
                  </a:extLst>
                </p:cNvPr>
                <p:cNvPicPr/>
                <p:nvPr/>
              </p:nvPicPr>
              <p:blipFill>
                <a:blip r:embed="rId34"/>
                <a:stretch>
                  <a:fillRect/>
                </a:stretch>
              </p:blipFill>
              <p:spPr>
                <a:xfrm>
                  <a:off x="9593573" y="65947"/>
                  <a:ext cx="24768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2" name="Freihand 61">
                  <a:extLst>
                    <a:ext uri="{FF2B5EF4-FFF2-40B4-BE49-F238E27FC236}">
                      <a16:creationId xmlns:a16="http://schemas.microsoft.com/office/drawing/2014/main" id="{1423763C-3EAA-4316-B675-8D86A7826F14}"/>
                    </a:ext>
                  </a:extLst>
                </p14:cNvPr>
                <p14:cNvContentPartPr/>
                <p14:nvPr/>
              </p14:nvContentPartPr>
              <p14:xfrm>
                <a:off x="10241213" y="67387"/>
                <a:ext cx="132840" cy="91440"/>
              </p14:xfrm>
            </p:contentPart>
          </mc:Choice>
          <mc:Fallback xmlns="">
            <p:pic>
              <p:nvPicPr>
                <p:cNvPr id="62" name="Freihand 61">
                  <a:extLst>
                    <a:ext uri="{FF2B5EF4-FFF2-40B4-BE49-F238E27FC236}">
                      <a16:creationId xmlns:a16="http://schemas.microsoft.com/office/drawing/2014/main" id="{1423763C-3EAA-4316-B675-8D86A7826F14}"/>
                    </a:ext>
                  </a:extLst>
                </p:cNvPr>
                <p:cNvPicPr/>
                <p:nvPr/>
              </p:nvPicPr>
              <p:blipFill>
                <a:blip r:embed="rId36"/>
                <a:stretch>
                  <a:fillRect/>
                </a:stretch>
              </p:blipFill>
              <p:spPr>
                <a:xfrm>
                  <a:off x="10236893" y="63067"/>
                  <a:ext cx="1414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63" name="Freihand 62">
                  <a:extLst>
                    <a:ext uri="{FF2B5EF4-FFF2-40B4-BE49-F238E27FC236}">
                      <a16:creationId xmlns:a16="http://schemas.microsoft.com/office/drawing/2014/main" id="{F51B1A79-3DDD-442C-B1EB-2340A0516379}"/>
                    </a:ext>
                  </a:extLst>
                </p14:cNvPr>
                <p14:cNvContentPartPr/>
                <p14:nvPr/>
              </p14:nvContentPartPr>
              <p14:xfrm>
                <a:off x="10305293" y="77827"/>
                <a:ext cx="76320" cy="161640"/>
              </p14:xfrm>
            </p:contentPart>
          </mc:Choice>
          <mc:Fallback xmlns="">
            <p:pic>
              <p:nvPicPr>
                <p:cNvPr id="63" name="Freihand 62">
                  <a:extLst>
                    <a:ext uri="{FF2B5EF4-FFF2-40B4-BE49-F238E27FC236}">
                      <a16:creationId xmlns:a16="http://schemas.microsoft.com/office/drawing/2014/main" id="{F51B1A79-3DDD-442C-B1EB-2340A0516379}"/>
                    </a:ext>
                  </a:extLst>
                </p:cNvPr>
                <p:cNvPicPr/>
                <p:nvPr/>
              </p:nvPicPr>
              <p:blipFill>
                <a:blip r:embed="rId38"/>
                <a:stretch>
                  <a:fillRect/>
                </a:stretch>
              </p:blipFill>
              <p:spPr>
                <a:xfrm>
                  <a:off x="10300973" y="73507"/>
                  <a:ext cx="849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64" name="Freihand 63">
                  <a:extLst>
                    <a:ext uri="{FF2B5EF4-FFF2-40B4-BE49-F238E27FC236}">
                      <a16:creationId xmlns:a16="http://schemas.microsoft.com/office/drawing/2014/main" id="{A0DB81B0-CF2C-4704-8D5F-C966BDF95A06}"/>
                    </a:ext>
                  </a:extLst>
                </p14:cNvPr>
                <p14:cNvContentPartPr/>
                <p14:nvPr/>
              </p14:nvContentPartPr>
              <p14:xfrm>
                <a:off x="10461533" y="133627"/>
                <a:ext cx="153720" cy="66600"/>
              </p14:xfrm>
            </p:contentPart>
          </mc:Choice>
          <mc:Fallback xmlns="">
            <p:pic>
              <p:nvPicPr>
                <p:cNvPr id="64" name="Freihand 63">
                  <a:extLst>
                    <a:ext uri="{FF2B5EF4-FFF2-40B4-BE49-F238E27FC236}">
                      <a16:creationId xmlns:a16="http://schemas.microsoft.com/office/drawing/2014/main" id="{A0DB81B0-CF2C-4704-8D5F-C966BDF95A06}"/>
                    </a:ext>
                  </a:extLst>
                </p:cNvPr>
                <p:cNvPicPr/>
                <p:nvPr/>
              </p:nvPicPr>
              <p:blipFill>
                <a:blip r:embed="rId40"/>
                <a:stretch>
                  <a:fillRect/>
                </a:stretch>
              </p:blipFill>
              <p:spPr>
                <a:xfrm>
                  <a:off x="10457213" y="129307"/>
                  <a:ext cx="1623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65" name="Freihand 64">
                  <a:extLst>
                    <a:ext uri="{FF2B5EF4-FFF2-40B4-BE49-F238E27FC236}">
                      <a16:creationId xmlns:a16="http://schemas.microsoft.com/office/drawing/2014/main" id="{EEE9DD82-1106-4E17-9710-6E3AF440E1ED}"/>
                    </a:ext>
                  </a:extLst>
                </p14:cNvPr>
                <p14:cNvContentPartPr/>
                <p14:nvPr/>
              </p14:nvContentPartPr>
              <p14:xfrm>
                <a:off x="10695893" y="104467"/>
                <a:ext cx="138600" cy="54000"/>
              </p14:xfrm>
            </p:contentPart>
          </mc:Choice>
          <mc:Fallback xmlns="">
            <p:pic>
              <p:nvPicPr>
                <p:cNvPr id="65" name="Freihand 64">
                  <a:extLst>
                    <a:ext uri="{FF2B5EF4-FFF2-40B4-BE49-F238E27FC236}">
                      <a16:creationId xmlns:a16="http://schemas.microsoft.com/office/drawing/2014/main" id="{EEE9DD82-1106-4E17-9710-6E3AF440E1ED}"/>
                    </a:ext>
                  </a:extLst>
                </p:cNvPr>
                <p:cNvPicPr/>
                <p:nvPr/>
              </p:nvPicPr>
              <p:blipFill>
                <a:blip r:embed="rId42"/>
                <a:stretch>
                  <a:fillRect/>
                </a:stretch>
              </p:blipFill>
              <p:spPr>
                <a:xfrm>
                  <a:off x="10691573" y="100147"/>
                  <a:ext cx="1472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6" name="Freihand 65">
                  <a:extLst>
                    <a:ext uri="{FF2B5EF4-FFF2-40B4-BE49-F238E27FC236}">
                      <a16:creationId xmlns:a16="http://schemas.microsoft.com/office/drawing/2014/main" id="{9C372322-1A21-4C31-98C0-07984277C717}"/>
                    </a:ext>
                  </a:extLst>
                </p14:cNvPr>
                <p14:cNvContentPartPr/>
                <p14:nvPr/>
              </p14:nvContentPartPr>
              <p14:xfrm>
                <a:off x="10770773" y="123547"/>
                <a:ext cx="65520" cy="145080"/>
              </p14:xfrm>
            </p:contentPart>
          </mc:Choice>
          <mc:Fallback xmlns="">
            <p:pic>
              <p:nvPicPr>
                <p:cNvPr id="66" name="Freihand 65">
                  <a:extLst>
                    <a:ext uri="{FF2B5EF4-FFF2-40B4-BE49-F238E27FC236}">
                      <a16:creationId xmlns:a16="http://schemas.microsoft.com/office/drawing/2014/main" id="{9C372322-1A21-4C31-98C0-07984277C717}"/>
                    </a:ext>
                  </a:extLst>
                </p:cNvPr>
                <p:cNvPicPr/>
                <p:nvPr/>
              </p:nvPicPr>
              <p:blipFill>
                <a:blip r:embed="rId44"/>
                <a:stretch>
                  <a:fillRect/>
                </a:stretch>
              </p:blipFill>
              <p:spPr>
                <a:xfrm>
                  <a:off x="10766453" y="119227"/>
                  <a:ext cx="741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67" name="Freihand 66">
                  <a:extLst>
                    <a:ext uri="{FF2B5EF4-FFF2-40B4-BE49-F238E27FC236}">
                      <a16:creationId xmlns:a16="http://schemas.microsoft.com/office/drawing/2014/main" id="{2C122E25-1A3D-4810-9A7A-F60F8EF5D18A}"/>
                    </a:ext>
                  </a:extLst>
                </p14:cNvPr>
                <p14:cNvContentPartPr/>
                <p14:nvPr/>
              </p14:nvContentPartPr>
              <p14:xfrm>
                <a:off x="10919813" y="64507"/>
                <a:ext cx="12600" cy="73440"/>
              </p14:xfrm>
            </p:contentPart>
          </mc:Choice>
          <mc:Fallback xmlns="">
            <p:pic>
              <p:nvPicPr>
                <p:cNvPr id="67" name="Freihand 66">
                  <a:extLst>
                    <a:ext uri="{FF2B5EF4-FFF2-40B4-BE49-F238E27FC236}">
                      <a16:creationId xmlns:a16="http://schemas.microsoft.com/office/drawing/2014/main" id="{2C122E25-1A3D-4810-9A7A-F60F8EF5D18A}"/>
                    </a:ext>
                  </a:extLst>
                </p:cNvPr>
                <p:cNvPicPr/>
                <p:nvPr/>
              </p:nvPicPr>
              <p:blipFill>
                <a:blip r:embed="rId46"/>
                <a:stretch>
                  <a:fillRect/>
                </a:stretch>
              </p:blipFill>
              <p:spPr>
                <a:xfrm>
                  <a:off x="10915493" y="60187"/>
                  <a:ext cx="212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8" name="Freihand 67">
                  <a:extLst>
                    <a:ext uri="{FF2B5EF4-FFF2-40B4-BE49-F238E27FC236}">
                      <a16:creationId xmlns:a16="http://schemas.microsoft.com/office/drawing/2014/main" id="{1B1726E9-B616-4650-AD6D-057F627FE393}"/>
                    </a:ext>
                  </a:extLst>
                </p14:cNvPr>
                <p14:cNvContentPartPr/>
                <p14:nvPr/>
              </p14:nvContentPartPr>
              <p14:xfrm>
                <a:off x="10843853" y="54787"/>
                <a:ext cx="177120" cy="100440"/>
              </p14:xfrm>
            </p:contentPart>
          </mc:Choice>
          <mc:Fallback xmlns="">
            <p:pic>
              <p:nvPicPr>
                <p:cNvPr id="68" name="Freihand 67">
                  <a:extLst>
                    <a:ext uri="{FF2B5EF4-FFF2-40B4-BE49-F238E27FC236}">
                      <a16:creationId xmlns:a16="http://schemas.microsoft.com/office/drawing/2014/main" id="{1B1726E9-B616-4650-AD6D-057F627FE393}"/>
                    </a:ext>
                  </a:extLst>
                </p:cNvPr>
                <p:cNvPicPr/>
                <p:nvPr/>
              </p:nvPicPr>
              <p:blipFill>
                <a:blip r:embed="rId48"/>
                <a:stretch>
                  <a:fillRect/>
                </a:stretch>
              </p:blipFill>
              <p:spPr>
                <a:xfrm>
                  <a:off x="10839533" y="50467"/>
                  <a:ext cx="1857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70" name="Freihand 69">
                  <a:extLst>
                    <a:ext uri="{FF2B5EF4-FFF2-40B4-BE49-F238E27FC236}">
                      <a16:creationId xmlns:a16="http://schemas.microsoft.com/office/drawing/2014/main" id="{39DE2FF8-63D0-4FAF-8EEB-6E50F945D673}"/>
                    </a:ext>
                  </a:extLst>
                </p14:cNvPr>
                <p14:cNvContentPartPr/>
                <p14:nvPr/>
              </p14:nvContentPartPr>
              <p14:xfrm>
                <a:off x="10056533" y="-10373"/>
                <a:ext cx="1108440" cy="399240"/>
              </p14:xfrm>
            </p:contentPart>
          </mc:Choice>
          <mc:Fallback xmlns="">
            <p:pic>
              <p:nvPicPr>
                <p:cNvPr id="70" name="Freihand 69">
                  <a:extLst>
                    <a:ext uri="{FF2B5EF4-FFF2-40B4-BE49-F238E27FC236}">
                      <a16:creationId xmlns:a16="http://schemas.microsoft.com/office/drawing/2014/main" id="{39DE2FF8-63D0-4FAF-8EEB-6E50F945D673}"/>
                    </a:ext>
                  </a:extLst>
                </p:cNvPr>
                <p:cNvPicPr/>
                <p:nvPr/>
              </p:nvPicPr>
              <p:blipFill>
                <a:blip r:embed="rId50"/>
                <a:stretch>
                  <a:fillRect/>
                </a:stretch>
              </p:blipFill>
              <p:spPr>
                <a:xfrm>
                  <a:off x="10052213" y="-14693"/>
                  <a:ext cx="1117080" cy="4078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71" name="Freihand 70">
                  <a:extLst>
                    <a:ext uri="{FF2B5EF4-FFF2-40B4-BE49-F238E27FC236}">
                      <a16:creationId xmlns:a16="http://schemas.microsoft.com/office/drawing/2014/main" id="{EA7CDCD9-3A1F-48A1-906C-F35E50E038E7}"/>
                    </a:ext>
                  </a:extLst>
                </p14:cNvPr>
                <p14:cNvContentPartPr/>
                <p14:nvPr/>
              </p14:nvContentPartPr>
              <p14:xfrm>
                <a:off x="11163173" y="240360"/>
                <a:ext cx="283680" cy="1117080"/>
              </p14:xfrm>
            </p:contentPart>
          </mc:Choice>
          <mc:Fallback xmlns="">
            <p:pic>
              <p:nvPicPr>
                <p:cNvPr id="71" name="Freihand 70">
                  <a:extLst>
                    <a:ext uri="{FF2B5EF4-FFF2-40B4-BE49-F238E27FC236}">
                      <a16:creationId xmlns:a16="http://schemas.microsoft.com/office/drawing/2014/main" id="{EA7CDCD9-3A1F-48A1-906C-F35E50E038E7}"/>
                    </a:ext>
                  </a:extLst>
                </p:cNvPr>
                <p:cNvPicPr/>
                <p:nvPr/>
              </p:nvPicPr>
              <p:blipFill>
                <a:blip r:embed="rId52"/>
                <a:stretch>
                  <a:fillRect/>
                </a:stretch>
              </p:blipFill>
              <p:spPr>
                <a:xfrm>
                  <a:off x="11158853" y="236040"/>
                  <a:ext cx="292320" cy="11257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72" name="Freihand 71">
                  <a:extLst>
                    <a:ext uri="{FF2B5EF4-FFF2-40B4-BE49-F238E27FC236}">
                      <a16:creationId xmlns:a16="http://schemas.microsoft.com/office/drawing/2014/main" id="{0BC2190C-8F67-421C-88E5-E3DE7EC3B7FA}"/>
                    </a:ext>
                  </a:extLst>
                </p14:cNvPr>
                <p14:cNvContentPartPr/>
                <p14:nvPr/>
              </p14:nvContentPartPr>
              <p14:xfrm>
                <a:off x="10887413" y="1444920"/>
                <a:ext cx="205920" cy="302040"/>
              </p14:xfrm>
            </p:contentPart>
          </mc:Choice>
          <mc:Fallback xmlns="">
            <p:pic>
              <p:nvPicPr>
                <p:cNvPr id="72" name="Freihand 71">
                  <a:extLst>
                    <a:ext uri="{FF2B5EF4-FFF2-40B4-BE49-F238E27FC236}">
                      <a16:creationId xmlns:a16="http://schemas.microsoft.com/office/drawing/2014/main" id="{0BC2190C-8F67-421C-88E5-E3DE7EC3B7FA}"/>
                    </a:ext>
                  </a:extLst>
                </p:cNvPr>
                <p:cNvPicPr/>
                <p:nvPr/>
              </p:nvPicPr>
              <p:blipFill>
                <a:blip r:embed="rId54"/>
                <a:stretch>
                  <a:fillRect/>
                </a:stretch>
              </p:blipFill>
              <p:spPr>
                <a:xfrm>
                  <a:off x="10883093" y="1440600"/>
                  <a:ext cx="21456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73" name="Freihand 72">
                  <a:extLst>
                    <a:ext uri="{FF2B5EF4-FFF2-40B4-BE49-F238E27FC236}">
                      <a16:creationId xmlns:a16="http://schemas.microsoft.com/office/drawing/2014/main" id="{9625C63C-1A1C-4B21-A466-F9AD7BBA4EAE}"/>
                    </a:ext>
                  </a:extLst>
                </p14:cNvPr>
                <p14:cNvContentPartPr/>
                <p14:nvPr/>
              </p14:nvContentPartPr>
              <p14:xfrm>
                <a:off x="11105573" y="1568760"/>
                <a:ext cx="162720" cy="81000"/>
              </p14:xfrm>
            </p:contentPart>
          </mc:Choice>
          <mc:Fallback xmlns="">
            <p:pic>
              <p:nvPicPr>
                <p:cNvPr id="73" name="Freihand 72">
                  <a:extLst>
                    <a:ext uri="{FF2B5EF4-FFF2-40B4-BE49-F238E27FC236}">
                      <a16:creationId xmlns:a16="http://schemas.microsoft.com/office/drawing/2014/main" id="{9625C63C-1A1C-4B21-A466-F9AD7BBA4EAE}"/>
                    </a:ext>
                  </a:extLst>
                </p:cNvPr>
                <p:cNvPicPr/>
                <p:nvPr/>
              </p:nvPicPr>
              <p:blipFill>
                <a:blip r:embed="rId56"/>
                <a:stretch>
                  <a:fillRect/>
                </a:stretch>
              </p:blipFill>
              <p:spPr>
                <a:xfrm>
                  <a:off x="11101253" y="1564440"/>
                  <a:ext cx="1713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74" name="Freihand 73">
                  <a:extLst>
                    <a:ext uri="{FF2B5EF4-FFF2-40B4-BE49-F238E27FC236}">
                      <a16:creationId xmlns:a16="http://schemas.microsoft.com/office/drawing/2014/main" id="{946CBB50-89A6-4499-B3EC-405F70DB96B4}"/>
                    </a:ext>
                  </a:extLst>
                </p14:cNvPr>
                <p14:cNvContentPartPr/>
                <p14:nvPr/>
              </p14:nvContentPartPr>
              <p14:xfrm>
                <a:off x="11305733" y="1563720"/>
                <a:ext cx="77760" cy="75240"/>
              </p14:xfrm>
            </p:contentPart>
          </mc:Choice>
          <mc:Fallback xmlns="">
            <p:pic>
              <p:nvPicPr>
                <p:cNvPr id="74" name="Freihand 73">
                  <a:extLst>
                    <a:ext uri="{FF2B5EF4-FFF2-40B4-BE49-F238E27FC236}">
                      <a16:creationId xmlns:a16="http://schemas.microsoft.com/office/drawing/2014/main" id="{946CBB50-89A6-4499-B3EC-405F70DB96B4}"/>
                    </a:ext>
                  </a:extLst>
                </p:cNvPr>
                <p:cNvPicPr/>
                <p:nvPr/>
              </p:nvPicPr>
              <p:blipFill>
                <a:blip r:embed="rId58"/>
                <a:stretch>
                  <a:fillRect/>
                </a:stretch>
              </p:blipFill>
              <p:spPr>
                <a:xfrm>
                  <a:off x="11301413" y="1559400"/>
                  <a:ext cx="864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75" name="Freihand 74">
                  <a:extLst>
                    <a:ext uri="{FF2B5EF4-FFF2-40B4-BE49-F238E27FC236}">
                      <a16:creationId xmlns:a16="http://schemas.microsoft.com/office/drawing/2014/main" id="{7D2DA0B5-5B90-42BC-A771-C66124597817}"/>
                    </a:ext>
                  </a:extLst>
                </p14:cNvPr>
                <p14:cNvContentPartPr/>
                <p14:nvPr/>
              </p14:nvContentPartPr>
              <p14:xfrm>
                <a:off x="11416253" y="1481640"/>
                <a:ext cx="204120" cy="154080"/>
              </p14:xfrm>
            </p:contentPart>
          </mc:Choice>
          <mc:Fallback xmlns="">
            <p:pic>
              <p:nvPicPr>
                <p:cNvPr id="75" name="Freihand 74">
                  <a:extLst>
                    <a:ext uri="{FF2B5EF4-FFF2-40B4-BE49-F238E27FC236}">
                      <a16:creationId xmlns:a16="http://schemas.microsoft.com/office/drawing/2014/main" id="{7D2DA0B5-5B90-42BC-A771-C66124597817}"/>
                    </a:ext>
                  </a:extLst>
                </p:cNvPr>
                <p:cNvPicPr/>
                <p:nvPr/>
              </p:nvPicPr>
              <p:blipFill>
                <a:blip r:embed="rId60"/>
                <a:stretch>
                  <a:fillRect/>
                </a:stretch>
              </p:blipFill>
              <p:spPr>
                <a:xfrm>
                  <a:off x="11411933" y="1477320"/>
                  <a:ext cx="2127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6" name="Freihand 75">
                  <a:extLst>
                    <a:ext uri="{FF2B5EF4-FFF2-40B4-BE49-F238E27FC236}">
                      <a16:creationId xmlns:a16="http://schemas.microsoft.com/office/drawing/2014/main" id="{B4248D9E-C9FD-41C9-A94C-6915ABDA6DF7}"/>
                    </a:ext>
                  </a:extLst>
                </p14:cNvPr>
                <p14:cNvContentPartPr/>
                <p14:nvPr/>
              </p14:nvContentPartPr>
              <p14:xfrm>
                <a:off x="10920893" y="1848120"/>
                <a:ext cx="311040" cy="176400"/>
              </p14:xfrm>
            </p:contentPart>
          </mc:Choice>
          <mc:Fallback xmlns="">
            <p:pic>
              <p:nvPicPr>
                <p:cNvPr id="76" name="Freihand 75">
                  <a:extLst>
                    <a:ext uri="{FF2B5EF4-FFF2-40B4-BE49-F238E27FC236}">
                      <a16:creationId xmlns:a16="http://schemas.microsoft.com/office/drawing/2014/main" id="{B4248D9E-C9FD-41C9-A94C-6915ABDA6DF7}"/>
                    </a:ext>
                  </a:extLst>
                </p:cNvPr>
                <p:cNvPicPr/>
                <p:nvPr/>
              </p:nvPicPr>
              <p:blipFill>
                <a:blip r:embed="rId62"/>
                <a:stretch>
                  <a:fillRect/>
                </a:stretch>
              </p:blipFill>
              <p:spPr>
                <a:xfrm>
                  <a:off x="10916573" y="1843800"/>
                  <a:ext cx="3196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77" name="Freihand 76">
                  <a:extLst>
                    <a:ext uri="{FF2B5EF4-FFF2-40B4-BE49-F238E27FC236}">
                      <a16:creationId xmlns:a16="http://schemas.microsoft.com/office/drawing/2014/main" id="{DCC73B8E-0911-4E36-A81E-2790B9DDD2DE}"/>
                    </a:ext>
                  </a:extLst>
                </p14:cNvPr>
                <p14:cNvContentPartPr/>
                <p14:nvPr/>
              </p14:nvContentPartPr>
              <p14:xfrm>
                <a:off x="11333813" y="1789440"/>
                <a:ext cx="120240" cy="216000"/>
              </p14:xfrm>
            </p:contentPart>
          </mc:Choice>
          <mc:Fallback xmlns="">
            <p:pic>
              <p:nvPicPr>
                <p:cNvPr id="77" name="Freihand 76">
                  <a:extLst>
                    <a:ext uri="{FF2B5EF4-FFF2-40B4-BE49-F238E27FC236}">
                      <a16:creationId xmlns:a16="http://schemas.microsoft.com/office/drawing/2014/main" id="{DCC73B8E-0911-4E36-A81E-2790B9DDD2DE}"/>
                    </a:ext>
                  </a:extLst>
                </p:cNvPr>
                <p:cNvPicPr/>
                <p:nvPr/>
              </p:nvPicPr>
              <p:blipFill>
                <a:blip r:embed="rId64"/>
                <a:stretch>
                  <a:fillRect/>
                </a:stretch>
              </p:blipFill>
              <p:spPr>
                <a:xfrm>
                  <a:off x="11329493" y="1785120"/>
                  <a:ext cx="1288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78" name="Freihand 77">
                  <a:extLst>
                    <a:ext uri="{FF2B5EF4-FFF2-40B4-BE49-F238E27FC236}">
                      <a16:creationId xmlns:a16="http://schemas.microsoft.com/office/drawing/2014/main" id="{93E7B5CB-C38A-4F59-9AE3-C0F7D85F0B99}"/>
                    </a:ext>
                  </a:extLst>
                </p14:cNvPr>
                <p14:cNvContentPartPr/>
                <p14:nvPr/>
              </p14:nvContentPartPr>
              <p14:xfrm>
                <a:off x="11447933" y="1788720"/>
                <a:ext cx="238320" cy="167400"/>
              </p14:xfrm>
            </p:contentPart>
          </mc:Choice>
          <mc:Fallback xmlns="">
            <p:pic>
              <p:nvPicPr>
                <p:cNvPr id="78" name="Freihand 77">
                  <a:extLst>
                    <a:ext uri="{FF2B5EF4-FFF2-40B4-BE49-F238E27FC236}">
                      <a16:creationId xmlns:a16="http://schemas.microsoft.com/office/drawing/2014/main" id="{93E7B5CB-C38A-4F59-9AE3-C0F7D85F0B99}"/>
                    </a:ext>
                  </a:extLst>
                </p:cNvPr>
                <p:cNvPicPr/>
                <p:nvPr/>
              </p:nvPicPr>
              <p:blipFill>
                <a:blip r:embed="rId66"/>
                <a:stretch>
                  <a:fillRect/>
                </a:stretch>
              </p:blipFill>
              <p:spPr>
                <a:xfrm>
                  <a:off x="11443613" y="1784400"/>
                  <a:ext cx="2469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9" name="Freihand 78">
                  <a:extLst>
                    <a:ext uri="{FF2B5EF4-FFF2-40B4-BE49-F238E27FC236}">
                      <a16:creationId xmlns:a16="http://schemas.microsoft.com/office/drawing/2014/main" id="{74092FD3-0768-45F2-A24C-41E534C0907F}"/>
                    </a:ext>
                  </a:extLst>
                </p14:cNvPr>
                <p14:cNvContentPartPr/>
                <p14:nvPr/>
              </p14:nvContentPartPr>
              <p14:xfrm>
                <a:off x="11695613" y="1813560"/>
                <a:ext cx="22320" cy="77760"/>
              </p14:xfrm>
            </p:contentPart>
          </mc:Choice>
          <mc:Fallback xmlns="">
            <p:pic>
              <p:nvPicPr>
                <p:cNvPr id="79" name="Freihand 78">
                  <a:extLst>
                    <a:ext uri="{FF2B5EF4-FFF2-40B4-BE49-F238E27FC236}">
                      <a16:creationId xmlns:a16="http://schemas.microsoft.com/office/drawing/2014/main" id="{74092FD3-0768-45F2-A24C-41E534C0907F}"/>
                    </a:ext>
                  </a:extLst>
                </p:cNvPr>
                <p:cNvPicPr/>
                <p:nvPr/>
              </p:nvPicPr>
              <p:blipFill>
                <a:blip r:embed="rId68"/>
                <a:stretch>
                  <a:fillRect/>
                </a:stretch>
              </p:blipFill>
              <p:spPr>
                <a:xfrm>
                  <a:off x="11691293" y="1809240"/>
                  <a:ext cx="309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80" name="Freihand 79">
                  <a:extLst>
                    <a:ext uri="{FF2B5EF4-FFF2-40B4-BE49-F238E27FC236}">
                      <a16:creationId xmlns:a16="http://schemas.microsoft.com/office/drawing/2014/main" id="{21B00913-7B92-4242-B27E-7347BBA01269}"/>
                    </a:ext>
                  </a:extLst>
                </p14:cNvPr>
                <p14:cNvContentPartPr/>
                <p14:nvPr/>
              </p14:nvContentPartPr>
              <p14:xfrm>
                <a:off x="11688053" y="1874400"/>
                <a:ext cx="198720" cy="230760"/>
              </p14:xfrm>
            </p:contentPart>
          </mc:Choice>
          <mc:Fallback xmlns="">
            <p:pic>
              <p:nvPicPr>
                <p:cNvPr id="80" name="Freihand 79">
                  <a:extLst>
                    <a:ext uri="{FF2B5EF4-FFF2-40B4-BE49-F238E27FC236}">
                      <a16:creationId xmlns:a16="http://schemas.microsoft.com/office/drawing/2014/main" id="{21B00913-7B92-4242-B27E-7347BBA01269}"/>
                    </a:ext>
                  </a:extLst>
                </p:cNvPr>
                <p:cNvPicPr/>
                <p:nvPr/>
              </p:nvPicPr>
              <p:blipFill>
                <a:blip r:embed="rId70"/>
                <a:stretch>
                  <a:fillRect/>
                </a:stretch>
              </p:blipFill>
              <p:spPr>
                <a:xfrm>
                  <a:off x="11683733" y="1870080"/>
                  <a:ext cx="20736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81" name="Freihand 80">
                  <a:extLst>
                    <a:ext uri="{FF2B5EF4-FFF2-40B4-BE49-F238E27FC236}">
                      <a16:creationId xmlns:a16="http://schemas.microsoft.com/office/drawing/2014/main" id="{75CECBB5-69B9-4738-8705-5D56BDA898A5}"/>
                    </a:ext>
                  </a:extLst>
                </p14:cNvPr>
                <p14:cNvContentPartPr/>
                <p14:nvPr/>
              </p14:nvContentPartPr>
              <p14:xfrm>
                <a:off x="11908733" y="1812120"/>
                <a:ext cx="79200" cy="140760"/>
              </p14:xfrm>
            </p:contentPart>
          </mc:Choice>
          <mc:Fallback xmlns="">
            <p:pic>
              <p:nvPicPr>
                <p:cNvPr id="81" name="Freihand 80">
                  <a:extLst>
                    <a:ext uri="{FF2B5EF4-FFF2-40B4-BE49-F238E27FC236}">
                      <a16:creationId xmlns:a16="http://schemas.microsoft.com/office/drawing/2014/main" id="{75CECBB5-69B9-4738-8705-5D56BDA898A5}"/>
                    </a:ext>
                  </a:extLst>
                </p:cNvPr>
                <p:cNvPicPr/>
                <p:nvPr/>
              </p:nvPicPr>
              <p:blipFill>
                <a:blip r:embed="rId72"/>
                <a:stretch>
                  <a:fillRect/>
                </a:stretch>
              </p:blipFill>
              <p:spPr>
                <a:xfrm>
                  <a:off x="11904413" y="1807800"/>
                  <a:ext cx="8784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82" name="Freihand 81">
                  <a:extLst>
                    <a:ext uri="{FF2B5EF4-FFF2-40B4-BE49-F238E27FC236}">
                      <a16:creationId xmlns:a16="http://schemas.microsoft.com/office/drawing/2014/main" id="{6D3823FD-D144-471E-81A1-5F3A1EB63C64}"/>
                    </a:ext>
                  </a:extLst>
                </p14:cNvPr>
                <p14:cNvContentPartPr/>
                <p14:nvPr/>
              </p14:nvContentPartPr>
              <p14:xfrm>
                <a:off x="10902533" y="2223960"/>
                <a:ext cx="286560" cy="181800"/>
              </p14:xfrm>
            </p:contentPart>
          </mc:Choice>
          <mc:Fallback xmlns="">
            <p:pic>
              <p:nvPicPr>
                <p:cNvPr id="82" name="Freihand 81">
                  <a:extLst>
                    <a:ext uri="{FF2B5EF4-FFF2-40B4-BE49-F238E27FC236}">
                      <a16:creationId xmlns:a16="http://schemas.microsoft.com/office/drawing/2014/main" id="{6D3823FD-D144-471E-81A1-5F3A1EB63C64}"/>
                    </a:ext>
                  </a:extLst>
                </p:cNvPr>
                <p:cNvPicPr/>
                <p:nvPr/>
              </p:nvPicPr>
              <p:blipFill>
                <a:blip r:embed="rId74"/>
                <a:stretch>
                  <a:fillRect/>
                </a:stretch>
              </p:blipFill>
              <p:spPr>
                <a:xfrm>
                  <a:off x="10898213" y="2219640"/>
                  <a:ext cx="2952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83" name="Freihand 82">
                  <a:extLst>
                    <a:ext uri="{FF2B5EF4-FFF2-40B4-BE49-F238E27FC236}">
                      <a16:creationId xmlns:a16="http://schemas.microsoft.com/office/drawing/2014/main" id="{9B41676A-E7E4-468C-BF6C-CDB225677D1D}"/>
                    </a:ext>
                  </a:extLst>
                </p14:cNvPr>
                <p14:cNvContentPartPr/>
                <p14:nvPr/>
              </p14:nvContentPartPr>
              <p14:xfrm>
                <a:off x="11251373" y="2186160"/>
                <a:ext cx="150480" cy="189000"/>
              </p14:xfrm>
            </p:contentPart>
          </mc:Choice>
          <mc:Fallback xmlns="">
            <p:pic>
              <p:nvPicPr>
                <p:cNvPr id="83" name="Freihand 82">
                  <a:extLst>
                    <a:ext uri="{FF2B5EF4-FFF2-40B4-BE49-F238E27FC236}">
                      <a16:creationId xmlns:a16="http://schemas.microsoft.com/office/drawing/2014/main" id="{9B41676A-E7E4-468C-BF6C-CDB225677D1D}"/>
                    </a:ext>
                  </a:extLst>
                </p:cNvPr>
                <p:cNvPicPr/>
                <p:nvPr/>
              </p:nvPicPr>
              <p:blipFill>
                <a:blip r:embed="rId76"/>
                <a:stretch>
                  <a:fillRect/>
                </a:stretch>
              </p:blipFill>
              <p:spPr>
                <a:xfrm>
                  <a:off x="11247053" y="2181840"/>
                  <a:ext cx="15912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84" name="Freihand 83">
                  <a:extLst>
                    <a:ext uri="{FF2B5EF4-FFF2-40B4-BE49-F238E27FC236}">
                      <a16:creationId xmlns:a16="http://schemas.microsoft.com/office/drawing/2014/main" id="{44382D8B-AC2A-49E3-BAFB-D9BEE9AAE8E6}"/>
                    </a:ext>
                  </a:extLst>
                </p14:cNvPr>
                <p14:cNvContentPartPr/>
                <p14:nvPr/>
              </p14:nvContentPartPr>
              <p14:xfrm>
                <a:off x="11494013" y="2213520"/>
                <a:ext cx="266760" cy="166320"/>
              </p14:xfrm>
            </p:contentPart>
          </mc:Choice>
          <mc:Fallback xmlns="">
            <p:pic>
              <p:nvPicPr>
                <p:cNvPr id="84" name="Freihand 83">
                  <a:extLst>
                    <a:ext uri="{FF2B5EF4-FFF2-40B4-BE49-F238E27FC236}">
                      <a16:creationId xmlns:a16="http://schemas.microsoft.com/office/drawing/2014/main" id="{44382D8B-AC2A-49E3-BAFB-D9BEE9AAE8E6}"/>
                    </a:ext>
                  </a:extLst>
                </p:cNvPr>
                <p:cNvPicPr/>
                <p:nvPr/>
              </p:nvPicPr>
              <p:blipFill>
                <a:blip r:embed="rId78"/>
                <a:stretch>
                  <a:fillRect/>
                </a:stretch>
              </p:blipFill>
              <p:spPr>
                <a:xfrm>
                  <a:off x="11489693" y="2209200"/>
                  <a:ext cx="2754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85" name="Freihand 84">
                  <a:extLst>
                    <a:ext uri="{FF2B5EF4-FFF2-40B4-BE49-F238E27FC236}">
                      <a16:creationId xmlns:a16="http://schemas.microsoft.com/office/drawing/2014/main" id="{D1C5340A-3D28-4765-94AF-E9FF0CAF5DA9}"/>
                    </a:ext>
                  </a:extLst>
                </p14:cNvPr>
                <p14:cNvContentPartPr/>
                <p14:nvPr/>
              </p14:nvContentPartPr>
              <p14:xfrm>
                <a:off x="10947893" y="2575320"/>
                <a:ext cx="191520" cy="188280"/>
              </p14:xfrm>
            </p:contentPart>
          </mc:Choice>
          <mc:Fallback xmlns="">
            <p:pic>
              <p:nvPicPr>
                <p:cNvPr id="85" name="Freihand 84">
                  <a:extLst>
                    <a:ext uri="{FF2B5EF4-FFF2-40B4-BE49-F238E27FC236}">
                      <a16:creationId xmlns:a16="http://schemas.microsoft.com/office/drawing/2014/main" id="{D1C5340A-3D28-4765-94AF-E9FF0CAF5DA9}"/>
                    </a:ext>
                  </a:extLst>
                </p:cNvPr>
                <p:cNvPicPr/>
                <p:nvPr/>
              </p:nvPicPr>
              <p:blipFill>
                <a:blip r:embed="rId80"/>
                <a:stretch>
                  <a:fillRect/>
                </a:stretch>
              </p:blipFill>
              <p:spPr>
                <a:xfrm>
                  <a:off x="10943573" y="2571000"/>
                  <a:ext cx="20016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86" name="Freihand 85">
                  <a:extLst>
                    <a:ext uri="{FF2B5EF4-FFF2-40B4-BE49-F238E27FC236}">
                      <a16:creationId xmlns:a16="http://schemas.microsoft.com/office/drawing/2014/main" id="{DBFEC2AF-1237-47EA-9279-A1BB36A60903}"/>
                    </a:ext>
                  </a:extLst>
                </p14:cNvPr>
                <p14:cNvContentPartPr/>
                <p14:nvPr/>
              </p14:nvContentPartPr>
              <p14:xfrm>
                <a:off x="11162093" y="2657760"/>
                <a:ext cx="83520" cy="136440"/>
              </p14:xfrm>
            </p:contentPart>
          </mc:Choice>
          <mc:Fallback xmlns="">
            <p:pic>
              <p:nvPicPr>
                <p:cNvPr id="86" name="Freihand 85">
                  <a:extLst>
                    <a:ext uri="{FF2B5EF4-FFF2-40B4-BE49-F238E27FC236}">
                      <a16:creationId xmlns:a16="http://schemas.microsoft.com/office/drawing/2014/main" id="{DBFEC2AF-1237-47EA-9279-A1BB36A60903}"/>
                    </a:ext>
                  </a:extLst>
                </p:cNvPr>
                <p:cNvPicPr/>
                <p:nvPr/>
              </p:nvPicPr>
              <p:blipFill>
                <a:blip r:embed="rId82"/>
                <a:stretch>
                  <a:fillRect/>
                </a:stretch>
              </p:blipFill>
              <p:spPr>
                <a:xfrm>
                  <a:off x="11157773" y="2653440"/>
                  <a:ext cx="921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87" name="Freihand 86">
                  <a:extLst>
                    <a:ext uri="{FF2B5EF4-FFF2-40B4-BE49-F238E27FC236}">
                      <a16:creationId xmlns:a16="http://schemas.microsoft.com/office/drawing/2014/main" id="{13E0CBD5-D0A7-4145-860F-9C2E53A8824C}"/>
                    </a:ext>
                  </a:extLst>
                </p14:cNvPr>
                <p14:cNvContentPartPr/>
                <p14:nvPr/>
              </p14:nvContentPartPr>
              <p14:xfrm>
                <a:off x="11229413" y="2649120"/>
                <a:ext cx="122040" cy="264240"/>
              </p14:xfrm>
            </p:contentPart>
          </mc:Choice>
          <mc:Fallback xmlns="">
            <p:pic>
              <p:nvPicPr>
                <p:cNvPr id="87" name="Freihand 86">
                  <a:extLst>
                    <a:ext uri="{FF2B5EF4-FFF2-40B4-BE49-F238E27FC236}">
                      <a16:creationId xmlns:a16="http://schemas.microsoft.com/office/drawing/2014/main" id="{13E0CBD5-D0A7-4145-860F-9C2E53A8824C}"/>
                    </a:ext>
                  </a:extLst>
                </p:cNvPr>
                <p:cNvPicPr/>
                <p:nvPr/>
              </p:nvPicPr>
              <p:blipFill>
                <a:blip r:embed="rId84"/>
                <a:stretch>
                  <a:fillRect/>
                </a:stretch>
              </p:blipFill>
              <p:spPr>
                <a:xfrm>
                  <a:off x="11225093" y="2644800"/>
                  <a:ext cx="13068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88" name="Freihand 87">
                  <a:extLst>
                    <a:ext uri="{FF2B5EF4-FFF2-40B4-BE49-F238E27FC236}">
                      <a16:creationId xmlns:a16="http://schemas.microsoft.com/office/drawing/2014/main" id="{8051EA98-10A1-4ED7-A543-AF187378EFA3}"/>
                    </a:ext>
                  </a:extLst>
                </p14:cNvPr>
                <p14:cNvContentPartPr/>
                <p14:nvPr/>
              </p14:nvContentPartPr>
              <p14:xfrm>
                <a:off x="11347853" y="2645160"/>
                <a:ext cx="312840" cy="307440"/>
              </p14:xfrm>
            </p:contentPart>
          </mc:Choice>
          <mc:Fallback xmlns="">
            <p:pic>
              <p:nvPicPr>
                <p:cNvPr id="88" name="Freihand 87">
                  <a:extLst>
                    <a:ext uri="{FF2B5EF4-FFF2-40B4-BE49-F238E27FC236}">
                      <a16:creationId xmlns:a16="http://schemas.microsoft.com/office/drawing/2014/main" id="{8051EA98-10A1-4ED7-A543-AF187378EFA3}"/>
                    </a:ext>
                  </a:extLst>
                </p:cNvPr>
                <p:cNvPicPr/>
                <p:nvPr/>
              </p:nvPicPr>
              <p:blipFill>
                <a:blip r:embed="rId86"/>
                <a:stretch>
                  <a:fillRect/>
                </a:stretch>
              </p:blipFill>
              <p:spPr>
                <a:xfrm>
                  <a:off x="11343533" y="2640840"/>
                  <a:ext cx="321480" cy="3160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89" name="Freihand 88">
                  <a:extLst>
                    <a:ext uri="{FF2B5EF4-FFF2-40B4-BE49-F238E27FC236}">
                      <a16:creationId xmlns:a16="http://schemas.microsoft.com/office/drawing/2014/main" id="{A3120BB1-E643-4479-A7C1-3040CCD5305C}"/>
                    </a:ext>
                  </a:extLst>
                </p14:cNvPr>
                <p14:cNvContentPartPr/>
                <p14:nvPr/>
              </p14:nvContentPartPr>
              <p14:xfrm>
                <a:off x="11752133" y="2491080"/>
                <a:ext cx="27360" cy="291240"/>
              </p14:xfrm>
            </p:contentPart>
          </mc:Choice>
          <mc:Fallback xmlns="">
            <p:pic>
              <p:nvPicPr>
                <p:cNvPr id="89" name="Freihand 88">
                  <a:extLst>
                    <a:ext uri="{FF2B5EF4-FFF2-40B4-BE49-F238E27FC236}">
                      <a16:creationId xmlns:a16="http://schemas.microsoft.com/office/drawing/2014/main" id="{A3120BB1-E643-4479-A7C1-3040CCD5305C}"/>
                    </a:ext>
                  </a:extLst>
                </p:cNvPr>
                <p:cNvPicPr/>
                <p:nvPr/>
              </p:nvPicPr>
              <p:blipFill>
                <a:blip r:embed="rId88"/>
                <a:stretch>
                  <a:fillRect/>
                </a:stretch>
              </p:blipFill>
              <p:spPr>
                <a:xfrm>
                  <a:off x="11747813" y="2486760"/>
                  <a:ext cx="36000" cy="299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9">
            <p14:nvContentPartPr>
              <p14:cNvPr id="91" name="Freihand 90">
                <a:extLst>
                  <a:ext uri="{FF2B5EF4-FFF2-40B4-BE49-F238E27FC236}">
                    <a16:creationId xmlns:a16="http://schemas.microsoft.com/office/drawing/2014/main" id="{BED2BD28-7AF2-4011-8F38-8F1AD13471F8}"/>
                  </a:ext>
                </a:extLst>
              </p14:cNvPr>
              <p14:cNvContentPartPr/>
              <p14:nvPr/>
            </p14:nvContentPartPr>
            <p14:xfrm>
              <a:off x="8198573" y="1060080"/>
              <a:ext cx="1073880" cy="579240"/>
            </p14:xfrm>
          </p:contentPart>
        </mc:Choice>
        <mc:Fallback xmlns="">
          <p:pic>
            <p:nvPicPr>
              <p:cNvPr id="91" name="Freihand 90">
                <a:extLst>
                  <a:ext uri="{FF2B5EF4-FFF2-40B4-BE49-F238E27FC236}">
                    <a16:creationId xmlns:a16="http://schemas.microsoft.com/office/drawing/2014/main" id="{BED2BD28-7AF2-4011-8F38-8F1AD13471F8}"/>
                  </a:ext>
                </a:extLst>
              </p:cNvPr>
              <p:cNvPicPr/>
              <p:nvPr/>
            </p:nvPicPr>
            <p:blipFill>
              <a:blip r:embed="rId90"/>
              <a:stretch>
                <a:fillRect/>
              </a:stretch>
            </p:blipFill>
            <p:spPr>
              <a:xfrm>
                <a:off x="8194253" y="1055760"/>
                <a:ext cx="1082520" cy="5878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92" name="Freihand 91">
                <a:extLst>
                  <a:ext uri="{FF2B5EF4-FFF2-40B4-BE49-F238E27FC236}">
                    <a16:creationId xmlns:a16="http://schemas.microsoft.com/office/drawing/2014/main" id="{824961DB-CD47-4D4A-95D0-584294EB860E}"/>
                  </a:ext>
                </a:extLst>
              </p14:cNvPr>
              <p14:cNvContentPartPr/>
              <p14:nvPr/>
            </p14:nvContentPartPr>
            <p14:xfrm>
              <a:off x="7469573" y="2614560"/>
              <a:ext cx="105840" cy="96120"/>
            </p14:xfrm>
          </p:contentPart>
        </mc:Choice>
        <mc:Fallback xmlns="">
          <p:pic>
            <p:nvPicPr>
              <p:cNvPr id="92" name="Freihand 91">
                <a:extLst>
                  <a:ext uri="{FF2B5EF4-FFF2-40B4-BE49-F238E27FC236}">
                    <a16:creationId xmlns:a16="http://schemas.microsoft.com/office/drawing/2014/main" id="{824961DB-CD47-4D4A-95D0-584294EB860E}"/>
                  </a:ext>
                </a:extLst>
              </p:cNvPr>
              <p:cNvPicPr/>
              <p:nvPr/>
            </p:nvPicPr>
            <p:blipFill>
              <a:blip r:embed="rId92"/>
              <a:stretch>
                <a:fillRect/>
              </a:stretch>
            </p:blipFill>
            <p:spPr>
              <a:xfrm>
                <a:off x="7465253" y="2610240"/>
                <a:ext cx="1144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93" name="Freihand 92">
                <a:extLst>
                  <a:ext uri="{FF2B5EF4-FFF2-40B4-BE49-F238E27FC236}">
                    <a16:creationId xmlns:a16="http://schemas.microsoft.com/office/drawing/2014/main" id="{69489B47-D2ED-4263-B474-FC29E04B3EA2}"/>
                  </a:ext>
                </a:extLst>
              </p14:cNvPr>
              <p14:cNvContentPartPr/>
              <p14:nvPr/>
            </p14:nvContentPartPr>
            <p14:xfrm>
              <a:off x="5380493" y="4735320"/>
              <a:ext cx="41760" cy="101520"/>
            </p14:xfrm>
          </p:contentPart>
        </mc:Choice>
        <mc:Fallback xmlns="">
          <p:pic>
            <p:nvPicPr>
              <p:cNvPr id="93" name="Freihand 92">
                <a:extLst>
                  <a:ext uri="{FF2B5EF4-FFF2-40B4-BE49-F238E27FC236}">
                    <a16:creationId xmlns:a16="http://schemas.microsoft.com/office/drawing/2014/main" id="{69489B47-D2ED-4263-B474-FC29E04B3EA2}"/>
                  </a:ext>
                </a:extLst>
              </p:cNvPr>
              <p:cNvPicPr/>
              <p:nvPr/>
            </p:nvPicPr>
            <p:blipFill>
              <a:blip r:embed="rId94"/>
              <a:stretch>
                <a:fillRect/>
              </a:stretch>
            </p:blipFill>
            <p:spPr>
              <a:xfrm>
                <a:off x="5376173" y="4731000"/>
                <a:ext cx="5040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94" name="Freihand 93">
                <a:extLst>
                  <a:ext uri="{FF2B5EF4-FFF2-40B4-BE49-F238E27FC236}">
                    <a16:creationId xmlns:a16="http://schemas.microsoft.com/office/drawing/2014/main" id="{24CF3BC6-D02E-4635-A723-FE38E94D919D}"/>
                  </a:ext>
                </a:extLst>
              </p14:cNvPr>
              <p14:cNvContentPartPr/>
              <p14:nvPr/>
            </p14:nvContentPartPr>
            <p14:xfrm>
              <a:off x="10451813" y="387600"/>
              <a:ext cx="231840" cy="496440"/>
            </p14:xfrm>
          </p:contentPart>
        </mc:Choice>
        <mc:Fallback xmlns="">
          <p:pic>
            <p:nvPicPr>
              <p:cNvPr id="94" name="Freihand 93">
                <a:extLst>
                  <a:ext uri="{FF2B5EF4-FFF2-40B4-BE49-F238E27FC236}">
                    <a16:creationId xmlns:a16="http://schemas.microsoft.com/office/drawing/2014/main" id="{24CF3BC6-D02E-4635-A723-FE38E94D919D}"/>
                  </a:ext>
                </a:extLst>
              </p:cNvPr>
              <p:cNvPicPr/>
              <p:nvPr/>
            </p:nvPicPr>
            <p:blipFill>
              <a:blip r:embed="rId96"/>
              <a:stretch>
                <a:fillRect/>
              </a:stretch>
            </p:blipFill>
            <p:spPr>
              <a:xfrm>
                <a:off x="10447493" y="383280"/>
                <a:ext cx="240480" cy="505080"/>
              </a:xfrm>
              <a:prstGeom prst="rect">
                <a:avLst/>
              </a:prstGeom>
            </p:spPr>
          </p:pic>
        </mc:Fallback>
      </mc:AlternateContent>
    </p:spTree>
    <p:extLst>
      <p:ext uri="{BB962C8B-B14F-4D97-AF65-F5344CB8AC3E}">
        <p14:creationId xmlns:p14="http://schemas.microsoft.com/office/powerpoint/2010/main" val="302214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20" grpId="0"/>
      <p:bldP spid="23" grpId="0"/>
      <p:bldP spid="25" grpId="0" animBg="1"/>
      <p:bldP spid="27" grpId="0"/>
      <p:bldP spid="22" grpId="0" animBg="1"/>
      <p:bldP spid="28" grpId="0"/>
      <p:bldP spid="29" grpId="0" animBg="1"/>
      <p:bldP spid="30" grpId="0" animBg="1"/>
      <p:bldP spid="31" grpId="0"/>
      <p:bldP spid="37" grpId="0"/>
      <p:bldP spid="38" grpId="0"/>
      <p:bldP spid="39" grpId="0"/>
      <p:bldP spid="43" grpId="0" animBg="1"/>
      <p:bldP spid="44" grpId="0"/>
      <p:bldP spid="46" grpId="0"/>
      <p:bldP spid="4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2652823" y="893"/>
            <a:ext cx="7375415"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Vereinigung von Neoklassik und Keynesianismus </a:t>
            </a:r>
          </a:p>
        </p:txBody>
      </p:sp>
      <p:sp>
        <p:nvSpPr>
          <p:cNvPr id="6" name="Textfeld 5"/>
          <p:cNvSpPr txBox="1"/>
          <p:nvPr/>
        </p:nvSpPr>
        <p:spPr>
          <a:xfrm>
            <a:off x="130392" y="410614"/>
            <a:ext cx="11968843" cy="4246788"/>
          </a:xfrm>
          <a:prstGeom prst="rect">
            <a:avLst/>
          </a:prstGeom>
          <a:noFill/>
          <a:ln>
            <a:noFill/>
          </a:ln>
        </p:spPr>
        <p:txBody>
          <a:bodyPr vert="horz" wrap="square" lIns="81646" tIns="40823" rIns="81646" bIns="40823" anchorCtr="0" compatLnSpc="0">
            <a:spAutoFit/>
          </a:bodyPr>
          <a:lstStyle/>
          <a:p>
            <a:r>
              <a:rPr lang="de-DE" sz="1900" dirty="0">
                <a:solidFill>
                  <a:srgbClr val="000000"/>
                </a:solidFill>
              </a:rPr>
              <a:t>Kurzfristig lässt sich mit einem externen Impuls über die Nachfrage (</a:t>
            </a:r>
            <a:r>
              <a:rPr lang="de-DE" sz="1900" dirty="0" err="1">
                <a:solidFill>
                  <a:srgbClr val="000000"/>
                </a:solidFill>
              </a:rPr>
              <a:t>Fisklapolitik</a:t>
            </a:r>
            <a:r>
              <a:rPr lang="de-DE" sz="1900" dirty="0">
                <a:solidFill>
                  <a:srgbClr val="000000"/>
                </a:solidFill>
              </a:rPr>
              <a:t>) die Produktion erhöhen, da die Preise nicht sofort reagieren. Langfristig werden sich aber bei rein künstlicher Nachfrageerhöhung die Preise nach oben anpassen und der Effekt der Produktionsausweitung verschwindet wieder.</a:t>
            </a:r>
          </a:p>
          <a:p>
            <a:endParaRPr lang="de-DE" sz="1900" dirty="0">
              <a:solidFill>
                <a:srgbClr val="000000"/>
              </a:solidFill>
            </a:endParaRPr>
          </a:p>
          <a:p>
            <a:r>
              <a:rPr lang="de-DE" sz="1900" dirty="0">
                <a:solidFill>
                  <a:srgbClr val="000000"/>
                </a:solidFill>
              </a:rPr>
              <a:t>Ähnliches gilt über den Kanal der induzierten Zinssenkung über eine externe Ausweitung der Geldmenge. Bei festen Preisen führt auch dies über die folgende Investitionssteigerung zu einer Produktionsausweitung. Bei vollkommen flexiblen Preisen kann aber langfristig die erhöhte Nachfrage wieder durch reine Preissteigerungen absorbiert werden.</a:t>
            </a:r>
          </a:p>
          <a:p>
            <a:endParaRPr lang="de-DE" sz="1900" dirty="0">
              <a:solidFill>
                <a:srgbClr val="000000"/>
              </a:solidFill>
            </a:endParaRPr>
          </a:p>
          <a:p>
            <a:r>
              <a:rPr lang="de-DE" sz="1900" dirty="0">
                <a:solidFill>
                  <a:srgbClr val="000000"/>
                </a:solidFill>
              </a:rPr>
              <a:t>Grundsätzlich lässt sich damit folgender zeitlicher Rahmen für die Anwendbarkeit von Keynes und Neoklassik ableiten:  </a:t>
            </a:r>
          </a:p>
          <a:p>
            <a:endParaRPr lang="de-DE" sz="1900" dirty="0">
              <a:solidFill>
                <a:srgbClr val="000000"/>
              </a:solidFill>
            </a:endParaRPr>
          </a:p>
          <a:p>
            <a:r>
              <a:rPr lang="de-DE" sz="1900" dirty="0">
                <a:solidFill>
                  <a:srgbClr val="000000"/>
                </a:solidFill>
              </a:rPr>
              <a:t>→ Keynes: Kurze Frist</a:t>
            </a:r>
          </a:p>
          <a:p>
            <a:endParaRPr lang="de-DE" sz="1900" dirty="0">
              <a:solidFill>
                <a:srgbClr val="000000"/>
              </a:solidFill>
            </a:endParaRPr>
          </a:p>
          <a:p>
            <a:r>
              <a:rPr lang="de-DE" sz="1900" dirty="0">
                <a:solidFill>
                  <a:srgbClr val="000000"/>
                </a:solidFill>
              </a:rPr>
              <a:t>→ Neoklassik: Lange Frist</a:t>
            </a:r>
          </a:p>
          <a:p>
            <a:endParaRPr lang="de-DE" sz="1900" dirty="0">
              <a:solidFill>
                <a:srgbClr val="000000"/>
              </a:solidFill>
            </a:endParaRPr>
          </a:p>
        </p:txBody>
      </p:sp>
      <p:sp>
        <p:nvSpPr>
          <p:cNvPr id="4" name="Rechteck 3">
            <a:extLst>
              <a:ext uri="{FF2B5EF4-FFF2-40B4-BE49-F238E27FC236}">
                <a16:creationId xmlns:a16="http://schemas.microsoft.com/office/drawing/2014/main" id="{91587F6B-BA64-40B3-A972-004A3B3F743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15A40215-D33D-792E-7264-AC5DB3C31097}"/>
              </a:ext>
            </a:extLst>
          </p:cNvPr>
          <p:cNvSpPr txBox="1"/>
          <p:nvPr/>
        </p:nvSpPr>
        <p:spPr>
          <a:xfrm>
            <a:off x="92764" y="4255760"/>
            <a:ext cx="8504075" cy="2585323"/>
          </a:xfrm>
          <a:prstGeom prst="rect">
            <a:avLst/>
          </a:prstGeom>
          <a:noFill/>
        </p:spPr>
        <p:txBody>
          <a:bodyPr wrap="square">
            <a:spAutoFit/>
          </a:bodyPr>
          <a:lstStyle/>
          <a:p>
            <a:r>
              <a:rPr lang="de-DE" sz="1800" dirty="0">
                <a:solidFill>
                  <a:srgbClr val="000000"/>
                </a:solidFill>
              </a:rPr>
              <a:t>Wichtig ist dabei zu erkennen, dass beide Theorien in sich schlüssig sind und absolut ihre Daseinsberechtigung haben. Das Problem ist aber wie immer in den Sozialwissenschaften zu erkennen, wann es sinnvoll ist die Theorien anzuwenden, denn leider sind in unserem Fach die Rahmenbedingungen bei weitem nicht so stabil, wie in den Naturwissenschaften! Skeptisch sollte man immer sein, wenn Leute erzählen, sie </a:t>
            </a:r>
            <a:r>
              <a:rPr lang="de-DE" sz="1800" dirty="0" err="1">
                <a:solidFill>
                  <a:srgbClr val="000000"/>
                </a:solidFill>
              </a:rPr>
              <a:t>wüßten</a:t>
            </a:r>
            <a:r>
              <a:rPr lang="de-DE" sz="1800" dirty="0">
                <a:solidFill>
                  <a:srgbClr val="000000"/>
                </a:solidFill>
              </a:rPr>
              <a:t> ganz genau, wie die „Wirtschaft“ funktioniert und das Folgen zwangsläufig sind! Betrachten wir allerdings die aktuellen Entwicklungen bei der Inflationsrate, so lässt sich das sehr gut mit dem Übergang von der Gültigkeit der keynesianischen Theorie zur </a:t>
            </a:r>
            <a:r>
              <a:rPr lang="de-DE" sz="1800" dirty="0" err="1">
                <a:solidFill>
                  <a:srgbClr val="000000"/>
                </a:solidFill>
              </a:rPr>
              <a:t>neoklassichen</a:t>
            </a:r>
            <a:r>
              <a:rPr lang="de-DE" sz="1800" dirty="0">
                <a:solidFill>
                  <a:srgbClr val="000000"/>
                </a:solidFill>
              </a:rPr>
              <a:t> Theorie erklären</a:t>
            </a:r>
          </a:p>
        </p:txBody>
      </p:sp>
    </p:spTree>
    <p:extLst>
      <p:ext uri="{BB962C8B-B14F-4D97-AF65-F5344CB8AC3E}">
        <p14:creationId xmlns:p14="http://schemas.microsoft.com/office/powerpoint/2010/main" val="24701159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9" name="Picture 2" descr="File:Salmo trutta fario-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095" y="483597"/>
            <a:ext cx="3707723" cy="1440896"/>
          </a:xfrm>
          <a:prstGeom prst="rect">
            <a:avLst/>
          </a:prstGeom>
          <a:noFill/>
          <a:extLst>
            <a:ext uri="{909E8E84-426E-40DD-AFC4-6F175D3DCCD1}">
              <a14:hiddenFill xmlns:a14="http://schemas.microsoft.com/office/drawing/2010/main">
                <a:solidFill>
                  <a:srgbClr val="FFFFFF"/>
                </a:solidFill>
              </a14:hiddenFill>
            </a:ext>
          </a:extLst>
        </p:spPr>
      </p:pic>
      <p:sp>
        <p:nvSpPr>
          <p:cNvPr id="10" name="Rechteck 9"/>
          <p:cNvSpPr/>
          <p:nvPr/>
        </p:nvSpPr>
        <p:spPr>
          <a:xfrm>
            <a:off x="222788" y="2060969"/>
            <a:ext cx="2834430" cy="246221"/>
          </a:xfrm>
          <a:prstGeom prst="rect">
            <a:avLst/>
          </a:prstGeom>
        </p:spPr>
        <p:txBody>
          <a:bodyPr wrap="none">
            <a:spAutoFit/>
          </a:bodyPr>
          <a:lstStyle/>
          <a:p>
            <a:r>
              <a:rPr lang="it-IT" sz="1000" u="sng" dirty="0">
                <a:solidFill>
                  <a:srgbClr val="0000CC"/>
                </a:solidFill>
                <a:latin typeface="Helvetica Neue"/>
                <a:hlinkClick r:id="rId4"/>
              </a:rPr>
              <a:t>Apple2000</a:t>
            </a:r>
            <a:r>
              <a:rPr lang="it-IT" sz="1000" dirty="0">
                <a:solidFill>
                  <a:srgbClr val="333333"/>
                </a:solidFill>
                <a:latin typeface="Helvetica Neue"/>
              </a:rPr>
              <a:t>, </a:t>
            </a:r>
            <a:r>
              <a:rPr lang="it-IT" sz="1000" u="sng" dirty="0">
                <a:solidFill>
                  <a:srgbClr val="0000CC"/>
                </a:solidFill>
                <a:latin typeface="Helvetica Neue"/>
                <a:hlinkClick r:id="rId5"/>
              </a:rPr>
              <a:t>Salmo </a:t>
            </a:r>
            <a:r>
              <a:rPr lang="it-IT" sz="1000" u="sng" dirty="0" err="1">
                <a:solidFill>
                  <a:srgbClr val="0000CC"/>
                </a:solidFill>
                <a:latin typeface="Helvetica Neue"/>
                <a:hlinkClick r:id="rId5"/>
              </a:rPr>
              <a:t>trutta</a:t>
            </a:r>
            <a:r>
              <a:rPr lang="it-IT" sz="1000" u="sng" dirty="0">
                <a:solidFill>
                  <a:srgbClr val="0000CC"/>
                </a:solidFill>
                <a:latin typeface="Helvetica Neue"/>
                <a:hlinkClick r:id="rId5"/>
              </a:rPr>
              <a:t> fario-1</a:t>
            </a:r>
            <a:r>
              <a:rPr lang="it-IT" sz="1000" dirty="0">
                <a:solidFill>
                  <a:srgbClr val="333333"/>
                </a:solidFill>
                <a:latin typeface="Helvetica Neue"/>
              </a:rPr>
              <a:t>, </a:t>
            </a:r>
            <a:r>
              <a:rPr lang="it-IT" sz="1000" u="sng" dirty="0">
                <a:solidFill>
                  <a:srgbClr val="0000CC"/>
                </a:solidFill>
                <a:latin typeface="Helvetica Neue"/>
                <a:hlinkClick r:id="rId6"/>
              </a:rPr>
              <a:t>CC BY-SA 3.0</a:t>
            </a:r>
            <a:endParaRPr lang="de-DE" sz="1000" dirty="0"/>
          </a:p>
        </p:txBody>
      </p:sp>
      <p:sp>
        <p:nvSpPr>
          <p:cNvPr id="11" name="Rechteck 10"/>
          <p:cNvSpPr/>
          <p:nvPr/>
        </p:nvSpPr>
        <p:spPr>
          <a:xfrm>
            <a:off x="8925867" y="1937858"/>
            <a:ext cx="3120821" cy="246221"/>
          </a:xfrm>
          <a:prstGeom prst="rect">
            <a:avLst/>
          </a:prstGeom>
        </p:spPr>
        <p:txBody>
          <a:bodyPr wrap="square">
            <a:spAutoFit/>
          </a:bodyPr>
          <a:lstStyle/>
          <a:p>
            <a:r>
              <a:rPr lang="de-DE" sz="1000" dirty="0">
                <a:solidFill>
                  <a:srgbClr val="333333"/>
                </a:solidFill>
                <a:latin typeface="Helvetica Neue"/>
                <a:hlinkClick r:id="rId7"/>
              </a:rPr>
              <a:t>Encyclopedia </a:t>
            </a:r>
            <a:r>
              <a:rPr lang="de-DE" sz="1000" dirty="0" err="1">
                <a:solidFill>
                  <a:srgbClr val="333333"/>
                </a:solidFill>
                <a:latin typeface="Helvetica Neue"/>
                <a:hlinkClick r:id="rId7"/>
              </a:rPr>
              <a:t>britannica</a:t>
            </a:r>
            <a:endParaRPr lang="de-DE" sz="1000" dirty="0"/>
          </a:p>
        </p:txBody>
      </p:sp>
      <p:sp>
        <p:nvSpPr>
          <p:cNvPr id="13" name="Rechteck 12"/>
          <p:cNvSpPr/>
          <p:nvPr/>
        </p:nvSpPr>
        <p:spPr>
          <a:xfrm>
            <a:off x="2459673" y="6604020"/>
            <a:ext cx="3831337" cy="246221"/>
          </a:xfrm>
          <a:prstGeom prst="rect">
            <a:avLst/>
          </a:prstGeom>
        </p:spPr>
        <p:txBody>
          <a:bodyPr wrap="square">
            <a:spAutoFit/>
          </a:bodyPr>
          <a:lstStyle/>
          <a:p>
            <a:r>
              <a:rPr lang="de-DE" sz="1000" dirty="0">
                <a:solidFill>
                  <a:srgbClr val="333333"/>
                </a:solidFill>
                <a:latin typeface="Helvetica Neue"/>
              </a:rPr>
              <a:t>© Hans </a:t>
            </a:r>
            <a:r>
              <a:rPr lang="de-DE" sz="1000" dirty="0" err="1">
                <a:solidFill>
                  <a:srgbClr val="333333"/>
                </a:solidFill>
                <a:latin typeface="Helvetica Neue"/>
              </a:rPr>
              <a:t>Hillewaert</a:t>
            </a:r>
            <a:r>
              <a:rPr lang="de-DE" sz="1000" dirty="0">
                <a:solidFill>
                  <a:srgbClr val="333333"/>
                </a:solidFill>
                <a:latin typeface="Helvetica Neue"/>
              </a:rPr>
              <a:t>, </a:t>
            </a:r>
            <a:r>
              <a:rPr lang="de-DE" sz="1000" u="sng" dirty="0" err="1">
                <a:solidFill>
                  <a:srgbClr val="0000CC"/>
                </a:solidFill>
                <a:latin typeface="Helvetica Neue"/>
                <a:hlinkClick r:id="rId8"/>
              </a:rPr>
              <a:t>Platichthys</a:t>
            </a:r>
            <a:r>
              <a:rPr lang="de-DE" sz="1000" u="sng" dirty="0">
                <a:solidFill>
                  <a:srgbClr val="0000CC"/>
                </a:solidFill>
                <a:latin typeface="Helvetica Neue"/>
                <a:hlinkClick r:id="rId8"/>
              </a:rPr>
              <a:t> </a:t>
            </a:r>
            <a:r>
              <a:rPr lang="de-DE" sz="1000" u="sng" dirty="0" err="1">
                <a:solidFill>
                  <a:srgbClr val="0000CC"/>
                </a:solidFill>
                <a:latin typeface="Helvetica Neue"/>
                <a:hlinkClick r:id="rId8"/>
              </a:rPr>
              <a:t>flesus</a:t>
            </a:r>
            <a:r>
              <a:rPr lang="de-DE" sz="1000" u="sng" dirty="0">
                <a:solidFill>
                  <a:srgbClr val="0000CC"/>
                </a:solidFill>
                <a:latin typeface="Helvetica Neue"/>
                <a:hlinkClick r:id="rId8"/>
              </a:rPr>
              <a:t> 1</a:t>
            </a:r>
            <a:r>
              <a:rPr lang="de-DE" sz="1000" dirty="0">
                <a:solidFill>
                  <a:srgbClr val="333333"/>
                </a:solidFill>
                <a:latin typeface="Helvetica Neue"/>
              </a:rPr>
              <a:t>, </a:t>
            </a:r>
            <a:r>
              <a:rPr lang="de-DE" sz="1000" u="sng" dirty="0">
                <a:solidFill>
                  <a:srgbClr val="0000CC"/>
                </a:solidFill>
                <a:latin typeface="Helvetica Neue"/>
                <a:hlinkClick r:id="rId9"/>
              </a:rPr>
              <a:t>CC BY-SA 4.0</a:t>
            </a:r>
            <a:endParaRPr lang="de-DE" sz="1000" dirty="0"/>
          </a:p>
        </p:txBody>
      </p:sp>
      <p:pic>
        <p:nvPicPr>
          <p:cNvPr id="14" name="Picture 6" descr="https://upload.wikimedia.org/wikipedia/commons/2/22/Platichthys_flesus_1.jpg"/>
          <p:cNvPicPr>
            <a:picLocks noChangeAspect="1" noChangeArrowheads="1"/>
          </p:cNvPicPr>
          <p:nvPr/>
        </p:nvPicPr>
        <p:blipFill>
          <a:blip r:embed="rId10" cstate="hqprint">
            <a:extLst>
              <a:ext uri="{28A0092B-C50C-407E-A947-70E740481C1C}">
                <a14:useLocalDpi xmlns:a14="http://schemas.microsoft.com/office/drawing/2010/main" val="0"/>
              </a:ext>
            </a:extLst>
          </a:blip>
          <a:srcRect/>
          <a:stretch>
            <a:fillRect/>
          </a:stretch>
        </p:blipFill>
        <p:spPr bwMode="auto">
          <a:xfrm>
            <a:off x="2679144" y="4491552"/>
            <a:ext cx="2775146" cy="2081359"/>
          </a:xfrm>
          <a:prstGeom prst="rect">
            <a:avLst/>
          </a:prstGeom>
          <a:noFill/>
          <a:extLst>
            <a:ext uri="{909E8E84-426E-40DD-AFC4-6F175D3DCCD1}">
              <a14:hiddenFill xmlns:a14="http://schemas.microsoft.com/office/drawing/2010/main">
                <a:solidFill>
                  <a:srgbClr val="FFFFFF"/>
                </a:solidFill>
              </a14:hiddenFill>
            </a:ext>
          </a:extLst>
        </p:spPr>
      </p:pic>
      <p:pic>
        <p:nvPicPr>
          <p:cNvPr id="5" name="Grafik 4">
            <a:extLst>
              <a:ext uri="{FF2B5EF4-FFF2-40B4-BE49-F238E27FC236}">
                <a16:creationId xmlns:a16="http://schemas.microsoft.com/office/drawing/2014/main" id="{D9B0E9F7-AD00-9454-02D6-DD28D971E23C}"/>
              </a:ext>
            </a:extLst>
          </p:cNvPr>
          <p:cNvPicPr>
            <a:picLocks noChangeAspect="1"/>
          </p:cNvPicPr>
          <p:nvPr/>
        </p:nvPicPr>
        <p:blipFill>
          <a:blip r:embed="rId11"/>
          <a:stretch>
            <a:fillRect/>
          </a:stretch>
        </p:blipFill>
        <p:spPr>
          <a:xfrm>
            <a:off x="9019114" y="282170"/>
            <a:ext cx="2635624" cy="1642323"/>
          </a:xfrm>
          <a:prstGeom prst="rect">
            <a:avLst/>
          </a:prstGeom>
        </p:spPr>
      </p:pic>
    </p:spTree>
    <p:extLst>
      <p:ext uri="{BB962C8B-B14F-4D97-AF65-F5344CB8AC3E}">
        <p14:creationId xmlns:p14="http://schemas.microsoft.com/office/powerpoint/2010/main" val="291096174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471790" y="1483414"/>
            <a:ext cx="6999223" cy="4146761"/>
            <a:chOff x="1187624" y="908720"/>
            <a:chExt cx="4536504" cy="4608512"/>
          </a:xfrm>
        </p:grpSpPr>
        <p:cxnSp>
          <p:nvCxnSpPr>
            <p:cNvPr id="9"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1" name="Straight Connector 10"/>
          <p:cNvCxnSpPr/>
          <p:nvPr/>
        </p:nvCxnSpPr>
        <p:spPr>
          <a:xfrm flipV="1">
            <a:off x="1471791" y="1875360"/>
            <a:ext cx="5291272" cy="1959731"/>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 name="TextBox 13"/>
          <p:cNvSpPr txBox="1"/>
          <p:nvPr/>
        </p:nvSpPr>
        <p:spPr>
          <a:xfrm>
            <a:off x="7233448" y="5712498"/>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3" name="TextBox 14"/>
          <p:cNvSpPr txBox="1"/>
          <p:nvPr/>
        </p:nvSpPr>
        <p:spPr>
          <a:xfrm>
            <a:off x="32391" y="1136119"/>
            <a:ext cx="1468672"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cxnSp>
        <p:nvCxnSpPr>
          <p:cNvPr id="14" name="Straight Connector 23"/>
          <p:cNvCxnSpPr/>
          <p:nvPr/>
        </p:nvCxnSpPr>
        <p:spPr>
          <a:xfrm flipV="1">
            <a:off x="1471790" y="1156792"/>
            <a:ext cx="4572705" cy="450738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6" name="TextBox 31"/>
          <p:cNvSpPr txBox="1"/>
          <p:nvPr/>
        </p:nvSpPr>
        <p:spPr>
          <a:xfrm>
            <a:off x="2716756" y="886385"/>
            <a:ext cx="2682530" cy="369332"/>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Gleichgewicht</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i="1" dirty="0">
                <a:latin typeface="Arial" panose="020B0604020202020204" pitchFamily="34" charset="0"/>
                <a:cs typeface="Arial" panose="020B0604020202020204" pitchFamily="34" charset="0"/>
              </a:rPr>
              <a:t>=Y=</a:t>
            </a:r>
            <a:r>
              <a:rPr lang="de-DE" sz="1600" dirty="0">
                <a:solidFill>
                  <a:srgbClr val="000000"/>
                </a:solidFill>
              </a:rPr>
              <a:t>Y</a:t>
            </a:r>
            <a:r>
              <a:rPr lang="de-DE" sz="1600" baseline="30000" dirty="0">
                <a:solidFill>
                  <a:srgbClr val="000000"/>
                </a:solidFill>
              </a:rPr>
              <a:t>*</a:t>
            </a:r>
            <a:endParaRPr lang="de-DE" sz="1600" dirty="0"/>
          </a:p>
        </p:txBody>
      </p:sp>
      <p:sp>
        <p:nvSpPr>
          <p:cNvPr id="17" name="TextBox 35"/>
          <p:cNvSpPr txBox="1"/>
          <p:nvPr/>
        </p:nvSpPr>
        <p:spPr>
          <a:xfrm>
            <a:off x="7721564" y="2164443"/>
            <a:ext cx="268374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 = </a:t>
            </a:r>
            <a:r>
              <a:rPr lang="en-US" sz="1633" dirty="0" err="1">
                <a:latin typeface="Arial" panose="020B0604020202020204" pitchFamily="34" charset="0"/>
                <a:cs typeface="Arial" panose="020B0604020202020204" pitchFamily="34" charset="0"/>
              </a:rPr>
              <a:t>Nachfrage</a:t>
            </a:r>
            <a:endParaRPr lang="en-US" sz="1633" dirty="0">
              <a:latin typeface="Arial" panose="020B0604020202020204" pitchFamily="34" charset="0"/>
              <a:cs typeface="Arial" panose="020B0604020202020204" pitchFamily="34" charset="0"/>
            </a:endParaRPr>
          </a:p>
        </p:txBody>
      </p:sp>
      <p:cxnSp>
        <p:nvCxnSpPr>
          <p:cNvPr id="18" name="Straight Arrow Connector 37"/>
          <p:cNvCxnSpPr/>
          <p:nvPr/>
        </p:nvCxnSpPr>
        <p:spPr>
          <a:xfrm flipH="1" flipV="1">
            <a:off x="6561822" y="2050388"/>
            <a:ext cx="1173617" cy="27207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1"/>
              <p:cNvSpPr txBox="1"/>
              <p:nvPr/>
            </p:nvSpPr>
            <p:spPr>
              <a:xfrm>
                <a:off x="2040455" y="5722139"/>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20" name="TextBox 11"/>
              <p:cNvSpPr txBox="1">
                <a:spLocks noRot="1" noChangeAspect="1" noMove="1" noResize="1" noEditPoints="1" noAdjustHandles="1" noChangeArrowheads="1" noChangeShapeType="1" noTextEdit="1"/>
              </p:cNvSpPr>
              <p:nvPr/>
            </p:nvSpPr>
            <p:spPr>
              <a:xfrm>
                <a:off x="2040455" y="5722139"/>
                <a:ext cx="421910" cy="343620"/>
              </a:xfrm>
              <a:prstGeom prst="rect">
                <a:avLst/>
              </a:prstGeom>
              <a:blipFill>
                <a:blip r:embed="rId3"/>
                <a:stretch>
                  <a:fillRect/>
                </a:stretch>
              </a:blipFill>
            </p:spPr>
            <p:txBody>
              <a:bodyPr/>
              <a:lstStyle/>
              <a:p>
                <a:r>
                  <a:rPr lang="de-DE">
                    <a:noFill/>
                  </a:rPr>
                  <a:t> </a:t>
                </a:r>
              </a:p>
            </p:txBody>
          </p:sp>
        </mc:Fallback>
      </mc:AlternateContent>
      <p:cxnSp>
        <p:nvCxnSpPr>
          <p:cNvPr id="21" name="Straight Connector 15"/>
          <p:cNvCxnSpPr/>
          <p:nvPr/>
        </p:nvCxnSpPr>
        <p:spPr>
          <a:xfrm flipV="1">
            <a:off x="2255683" y="4880280"/>
            <a:ext cx="0" cy="783892"/>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8"/>
          <p:cNvCxnSpPr/>
          <p:nvPr/>
        </p:nvCxnSpPr>
        <p:spPr>
          <a:xfrm flipV="1">
            <a:off x="2255683" y="3573793"/>
            <a:ext cx="0" cy="1306487"/>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Right Brace 29"/>
          <p:cNvSpPr/>
          <p:nvPr/>
        </p:nvSpPr>
        <p:spPr>
          <a:xfrm rot="10800000">
            <a:off x="968761" y="3594833"/>
            <a:ext cx="1270198" cy="1306487"/>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4" name="TextBox 34"/>
          <p:cNvSpPr txBox="1"/>
          <p:nvPr/>
        </p:nvSpPr>
        <p:spPr>
          <a:xfrm>
            <a:off x="-3883" y="4235210"/>
            <a:ext cx="1584233" cy="2031325"/>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Um die </a:t>
            </a:r>
            <a:r>
              <a:rPr lang="en-US" sz="1400" dirty="0" err="1">
                <a:latin typeface="Arial" panose="020B0604020202020204" pitchFamily="34" charset="0"/>
                <a:cs typeface="Arial" panose="020B0604020202020204" pitchFamily="34" charset="0"/>
              </a:rPr>
              <a:t>Nachfrage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befriedigen</a:t>
            </a:r>
            <a:r>
              <a:rPr lang="en-US" sz="1400" dirty="0">
                <a:latin typeface="Arial" panose="020B0604020202020204" pitchFamily="34" charset="0"/>
                <a:cs typeface="Arial" panose="020B0604020202020204" pitchFamily="34" charset="0"/>
              </a:rPr>
              <a:t>,</a:t>
            </a:r>
          </a:p>
          <a:p>
            <a:r>
              <a:rPr lang="en-US" sz="1400" dirty="0" err="1">
                <a:latin typeface="Arial" panose="020B0604020202020204" pitchFamily="34" charset="0"/>
                <a:cs typeface="Arial" panose="020B0604020202020204" pitchFamily="34" charset="0"/>
              </a:rPr>
              <a:t>müssen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Lagerbestände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abgebaut</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werden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bzw</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Neueinstellungen</a:t>
            </a:r>
            <a:endParaRPr lang="en-US" sz="1400" dirty="0">
              <a:latin typeface="Arial" panose="020B0604020202020204" pitchFamily="34" charset="0"/>
              <a:cs typeface="Arial" panose="020B0604020202020204" pitchFamily="34" charset="0"/>
            </a:endParaRPr>
          </a:p>
        </p:txBody>
      </p:sp>
      <p:cxnSp>
        <p:nvCxnSpPr>
          <p:cNvPr id="30" name="Straight Arrow Connector 45"/>
          <p:cNvCxnSpPr>
            <a:stCxn id="16" idx="2"/>
          </p:cNvCxnSpPr>
          <p:nvPr/>
        </p:nvCxnSpPr>
        <p:spPr>
          <a:xfrm>
            <a:off x="4058021" y="1255717"/>
            <a:ext cx="366734" cy="13871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ight Brace 32"/>
          <p:cNvSpPr/>
          <p:nvPr/>
        </p:nvSpPr>
        <p:spPr>
          <a:xfrm>
            <a:off x="5810788" y="1429678"/>
            <a:ext cx="233707" cy="772304"/>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67" name="Title 1"/>
          <p:cNvSpPr txBox="1">
            <a:spLocks/>
          </p:cNvSpPr>
          <p:nvPr/>
        </p:nvSpPr>
        <p:spPr>
          <a:xfrm>
            <a:off x="1784593" y="32134"/>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dirty="0" err="1">
                <a:solidFill>
                  <a:sysClr val="windowText" lastClr="000000"/>
                </a:solidFill>
              </a:rPr>
              <a:t>Anpassungsprozess</a:t>
            </a:r>
            <a:endParaRPr lang="en-US" sz="2903" dirty="0">
              <a:solidFill>
                <a:sysClr val="windowText" lastClr="000000"/>
              </a:solidFill>
            </a:endParaRPr>
          </a:p>
        </p:txBody>
      </p:sp>
      <p:sp>
        <p:nvSpPr>
          <p:cNvPr id="68" name="Textfeld 67"/>
          <p:cNvSpPr txBox="1"/>
          <p:nvPr/>
        </p:nvSpPr>
        <p:spPr>
          <a:xfrm>
            <a:off x="5801909" y="878716"/>
            <a:ext cx="598241" cy="369332"/>
          </a:xfrm>
          <a:prstGeom prst="rect">
            <a:avLst/>
          </a:prstGeom>
          <a:noFill/>
        </p:spPr>
        <p:txBody>
          <a:bodyPr wrap="none" rtlCol="0">
            <a:spAutoFit/>
          </a:bodyPr>
          <a:lstStyle/>
          <a:p>
            <a:r>
              <a:rPr lang="de-DE" sz="1633" dirty="0"/>
              <a:t>Y=</a:t>
            </a:r>
            <a:r>
              <a:rPr lang="de-DE" dirty="0">
                <a:solidFill>
                  <a:srgbClr val="000000"/>
                </a:solidFill>
              </a:rPr>
              <a:t>Y</a:t>
            </a:r>
            <a:r>
              <a:rPr lang="de-DE" baseline="30000" dirty="0">
                <a:solidFill>
                  <a:srgbClr val="000000"/>
                </a:solidFill>
              </a:rPr>
              <a:t>D</a:t>
            </a:r>
            <a:endParaRPr lang="de-DE" sz="1633" dirty="0"/>
          </a:p>
        </p:txBody>
      </p:sp>
      <p:sp>
        <p:nvSpPr>
          <p:cNvPr id="37" name="TextBox 14"/>
          <p:cNvSpPr txBox="1"/>
          <p:nvPr/>
        </p:nvSpPr>
        <p:spPr>
          <a:xfrm>
            <a:off x="17061" y="3572358"/>
            <a:ext cx="1650536" cy="738664"/>
          </a:xfrm>
          <a:prstGeom prst="rect">
            <a:avLst/>
          </a:prstGeom>
          <a:noFill/>
        </p:spPr>
        <p:txBody>
          <a:bodyPr wrap="square" rtlCol="0">
            <a:spAutoFit/>
          </a:bodyPr>
          <a:lstStyle/>
          <a:p>
            <a:r>
              <a:rPr lang="de-DE" sz="1400" dirty="0">
                <a:latin typeface="Arial" panose="020B0604020202020204" pitchFamily="34" charset="0"/>
                <a:cs typeface="Arial" panose="020B0604020202020204" pitchFamily="34" charset="0"/>
              </a:rPr>
              <a:t>Die Nachfrage</a:t>
            </a:r>
          </a:p>
          <a:p>
            <a:r>
              <a:rPr lang="de-DE" sz="1400" dirty="0">
                <a:latin typeface="Arial" panose="020B0604020202020204" pitchFamily="34" charset="0"/>
                <a:cs typeface="Arial" panose="020B0604020202020204" pitchFamily="34" charset="0"/>
              </a:rPr>
              <a:t>übersteigt die Produktion</a:t>
            </a:r>
            <a:endParaRPr lang="en-US" sz="1400" dirty="0">
              <a:latin typeface="Arial" panose="020B0604020202020204" pitchFamily="34" charset="0"/>
              <a:cs typeface="Arial" panose="020B0604020202020204" pitchFamily="34" charset="0"/>
            </a:endParaRPr>
          </a:p>
        </p:txBody>
      </p:sp>
      <p:cxnSp>
        <p:nvCxnSpPr>
          <p:cNvPr id="41" name="Straight Connector 42"/>
          <p:cNvCxnSpPr/>
          <p:nvPr/>
        </p:nvCxnSpPr>
        <p:spPr>
          <a:xfrm flipV="1">
            <a:off x="4422255" y="2762068"/>
            <a:ext cx="7685" cy="2822285"/>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2"/>
          <p:cNvCxnSpPr/>
          <p:nvPr/>
        </p:nvCxnSpPr>
        <p:spPr>
          <a:xfrm flipH="1">
            <a:off x="1471789" y="2725144"/>
            <a:ext cx="2932775" cy="26427"/>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49" name="Freihandform 48"/>
          <p:cNvSpPr/>
          <p:nvPr/>
        </p:nvSpPr>
        <p:spPr>
          <a:xfrm>
            <a:off x="1926907" y="5182207"/>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p:nvSpPr>
        <p:spPr>
          <a:xfrm>
            <a:off x="1621374" y="5302930"/>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cxnSp>
        <p:nvCxnSpPr>
          <p:cNvPr id="55" name="Straight Connector 43"/>
          <p:cNvCxnSpPr/>
          <p:nvPr/>
        </p:nvCxnSpPr>
        <p:spPr>
          <a:xfrm>
            <a:off x="5746187" y="1492434"/>
            <a:ext cx="2098" cy="762328"/>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72" name="Rechteck 71"/>
          <p:cNvSpPr/>
          <p:nvPr/>
        </p:nvSpPr>
        <p:spPr>
          <a:xfrm>
            <a:off x="4267103" y="5705951"/>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p:sp>
        <p:nvSpPr>
          <p:cNvPr id="73" name="Rechteck 72"/>
          <p:cNvSpPr/>
          <p:nvPr/>
        </p:nvSpPr>
        <p:spPr>
          <a:xfrm>
            <a:off x="1110405" y="2556675"/>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mc:AlternateContent xmlns:mc="http://schemas.openxmlformats.org/markup-compatibility/2006" xmlns:a14="http://schemas.microsoft.com/office/drawing/2010/main">
        <mc:Choice Requires="a14">
          <p:sp>
            <p:nvSpPr>
              <p:cNvPr id="75" name="TextBox 11"/>
              <p:cNvSpPr txBox="1"/>
              <p:nvPr/>
            </p:nvSpPr>
            <p:spPr>
              <a:xfrm>
                <a:off x="5831581" y="5681856"/>
                <a:ext cx="476412"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smtClean="0">
                              <a:latin typeface="Cambria Math" panose="02040503050406030204" pitchFamily="18" charset="0"/>
                            </a:rPr>
                          </m:ctrlPr>
                        </m:sSubPr>
                        <m:e>
                          <m:r>
                            <a:rPr lang="de-DE" sz="1633" i="1">
                              <a:latin typeface="Cambria Math"/>
                            </a:rPr>
                            <m:t>𝑌</m:t>
                          </m:r>
                        </m:e>
                        <m:sub>
                          <m:r>
                            <a:rPr lang="de-DE" sz="1633" b="0" i="1" smtClean="0">
                              <a:latin typeface="Cambria Math" panose="02040503050406030204" pitchFamily="18" charset="0"/>
                            </a:rPr>
                            <m:t>0</m:t>
                          </m:r>
                        </m:sub>
                      </m:sSub>
                      <m:r>
                        <a:rPr lang="de-DE" sz="1633" b="0" i="1" smtClean="0">
                          <a:latin typeface="Cambria Math" panose="02040503050406030204" pitchFamily="18" charset="0"/>
                        </a:rPr>
                        <m:t>′</m:t>
                      </m:r>
                    </m:oMath>
                  </m:oMathPara>
                </a14:m>
                <a:endParaRPr lang="en-US" sz="1633" dirty="0"/>
              </a:p>
            </p:txBody>
          </p:sp>
        </mc:Choice>
        <mc:Fallback xmlns="">
          <p:sp>
            <p:nvSpPr>
              <p:cNvPr id="75" name="TextBox 11"/>
              <p:cNvSpPr txBox="1">
                <a:spLocks noRot="1" noChangeAspect="1" noMove="1" noResize="1" noEditPoints="1" noAdjustHandles="1" noChangeArrowheads="1" noChangeShapeType="1" noTextEdit="1"/>
              </p:cNvSpPr>
              <p:nvPr/>
            </p:nvSpPr>
            <p:spPr>
              <a:xfrm>
                <a:off x="5831581" y="5681856"/>
                <a:ext cx="476412" cy="343620"/>
              </a:xfrm>
              <a:prstGeom prst="rect">
                <a:avLst/>
              </a:prstGeom>
              <a:blipFill>
                <a:blip r:embed="rId4"/>
                <a:stretch>
                  <a:fillRect/>
                </a:stretch>
              </a:blipFill>
            </p:spPr>
            <p:txBody>
              <a:bodyPr/>
              <a:lstStyle/>
              <a:p>
                <a:r>
                  <a:rPr lang="de-DE">
                    <a:noFill/>
                  </a:rPr>
                  <a:t> </a:t>
                </a:r>
              </a:p>
            </p:txBody>
          </p:sp>
        </mc:Fallback>
      </mc:AlternateContent>
      <p:sp>
        <p:nvSpPr>
          <p:cNvPr id="81" name="TextBox 34"/>
          <p:cNvSpPr txBox="1"/>
          <p:nvPr/>
        </p:nvSpPr>
        <p:spPr>
          <a:xfrm>
            <a:off x="6161100" y="1160081"/>
            <a:ext cx="3134579" cy="307777"/>
          </a:xfrm>
          <a:prstGeom prst="rect">
            <a:avLst/>
          </a:prstGeom>
          <a:noFill/>
        </p:spPr>
        <p:txBody>
          <a:bodyPr wrap="square" rtlCol="0">
            <a:spAutoFit/>
          </a:bodyPr>
          <a:lstStyle/>
          <a:p>
            <a:r>
              <a:rPr lang="en-US" sz="1400" dirty="0" err="1">
                <a:latin typeface="Arial" panose="020B0604020202020204" pitchFamily="34" charset="0"/>
                <a:cs typeface="Arial" panose="020B0604020202020204" pitchFamily="34" charset="0"/>
              </a:rPr>
              <a:t>Produktion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übersteigt</a:t>
            </a:r>
            <a:r>
              <a:rPr lang="en-US" sz="1400" dirty="0">
                <a:latin typeface="Arial" panose="020B0604020202020204" pitchFamily="34" charset="0"/>
                <a:cs typeface="Arial" panose="020B0604020202020204" pitchFamily="34" charset="0"/>
              </a:rPr>
              <a:t> die </a:t>
            </a:r>
            <a:r>
              <a:rPr lang="en-US" sz="1400" dirty="0" err="1">
                <a:latin typeface="Arial" panose="020B0604020202020204" pitchFamily="34" charset="0"/>
                <a:cs typeface="Arial" panose="020B0604020202020204" pitchFamily="34" charset="0"/>
              </a:rPr>
              <a:t>Nachfrage</a:t>
            </a:r>
            <a:endParaRPr lang="en-US" sz="1400" dirty="0">
              <a:latin typeface="Arial" panose="020B0604020202020204" pitchFamily="34" charset="0"/>
              <a:cs typeface="Arial" panose="020B0604020202020204" pitchFamily="34" charset="0"/>
            </a:endParaRPr>
          </a:p>
        </p:txBody>
      </p:sp>
      <p:sp>
        <p:nvSpPr>
          <p:cNvPr id="83" name="TextBox 34"/>
          <p:cNvSpPr txBox="1"/>
          <p:nvPr/>
        </p:nvSpPr>
        <p:spPr>
          <a:xfrm>
            <a:off x="6161100" y="1386136"/>
            <a:ext cx="2422458" cy="523220"/>
          </a:xfrm>
          <a:prstGeom prst="rect">
            <a:avLst/>
          </a:prstGeom>
          <a:noFill/>
        </p:spPr>
        <p:txBody>
          <a:bodyPr wrap="none" rtlCol="0">
            <a:spAutoFit/>
          </a:bodyPr>
          <a:lstStyle/>
          <a:p>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Lageraufbau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bzw.Entlassungen</a:t>
            </a:r>
            <a:endParaRPr lang="en-US" sz="1400" dirty="0">
              <a:latin typeface="Arial" panose="020B0604020202020204" pitchFamily="34" charset="0"/>
              <a:cs typeface="Arial" panose="020B0604020202020204" pitchFamily="34" charset="0"/>
            </a:endParaRPr>
          </a:p>
        </p:txBody>
      </p:sp>
      <p:sp>
        <p:nvSpPr>
          <p:cNvPr id="53" name="Rechteck 52">
            <a:extLst>
              <a:ext uri="{FF2B5EF4-FFF2-40B4-BE49-F238E27FC236}">
                <a16:creationId xmlns:a16="http://schemas.microsoft.com/office/drawing/2014/main" id="{7E0E3CB3-881E-4CFA-80D6-F70BA648874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A2314DD8-3DE4-4E30-976A-D93A3E713FEB}"/>
                  </a:ext>
                </a:extLst>
              </p14:cNvPr>
              <p14:cNvContentPartPr/>
              <p14:nvPr/>
            </p14:nvContentPartPr>
            <p14:xfrm>
              <a:off x="2073533" y="5759520"/>
              <a:ext cx="374400" cy="405000"/>
            </p14:xfrm>
          </p:contentPart>
        </mc:Choice>
        <mc:Fallback xmlns="">
          <p:pic>
            <p:nvPicPr>
              <p:cNvPr id="2" name="Freihand 1">
                <a:extLst>
                  <a:ext uri="{FF2B5EF4-FFF2-40B4-BE49-F238E27FC236}">
                    <a16:creationId xmlns:a16="http://schemas.microsoft.com/office/drawing/2014/main" id="{A2314DD8-3DE4-4E30-976A-D93A3E713FEB}"/>
                  </a:ext>
                </a:extLst>
              </p:cNvPr>
              <p:cNvPicPr/>
              <p:nvPr/>
            </p:nvPicPr>
            <p:blipFill>
              <a:blip r:embed="rId6"/>
              <a:stretch>
                <a:fillRect/>
              </a:stretch>
            </p:blipFill>
            <p:spPr>
              <a:xfrm>
                <a:off x="2069213" y="5755200"/>
                <a:ext cx="383040" cy="413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7" name="Freihand 46">
                <a:extLst>
                  <a:ext uri="{FF2B5EF4-FFF2-40B4-BE49-F238E27FC236}">
                    <a16:creationId xmlns:a16="http://schemas.microsoft.com/office/drawing/2014/main" id="{C316C2AD-54C8-49BC-8349-E8C4B26312DA}"/>
                  </a:ext>
                </a:extLst>
              </p14:cNvPr>
              <p14:cNvContentPartPr/>
              <p14:nvPr/>
            </p14:nvContentPartPr>
            <p14:xfrm>
              <a:off x="1225733" y="3583320"/>
              <a:ext cx="231120" cy="1188000"/>
            </p14:xfrm>
          </p:contentPart>
        </mc:Choice>
        <mc:Fallback xmlns="">
          <p:pic>
            <p:nvPicPr>
              <p:cNvPr id="47" name="Freihand 46">
                <a:extLst>
                  <a:ext uri="{FF2B5EF4-FFF2-40B4-BE49-F238E27FC236}">
                    <a16:creationId xmlns:a16="http://schemas.microsoft.com/office/drawing/2014/main" id="{C316C2AD-54C8-49BC-8349-E8C4B26312DA}"/>
                  </a:ext>
                </a:extLst>
              </p:cNvPr>
              <p:cNvPicPr/>
              <p:nvPr/>
            </p:nvPicPr>
            <p:blipFill>
              <a:blip r:embed="rId8"/>
              <a:stretch>
                <a:fillRect/>
              </a:stretch>
            </p:blipFill>
            <p:spPr>
              <a:xfrm>
                <a:off x="1221413" y="3579000"/>
                <a:ext cx="239760" cy="1196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8" name="Freihand 47">
                <a:extLst>
                  <a:ext uri="{FF2B5EF4-FFF2-40B4-BE49-F238E27FC236}">
                    <a16:creationId xmlns:a16="http://schemas.microsoft.com/office/drawing/2014/main" id="{D879E2B5-B8D0-415B-A467-47549867BF8C}"/>
                  </a:ext>
                </a:extLst>
              </p14:cNvPr>
              <p14:cNvContentPartPr/>
              <p14:nvPr/>
            </p14:nvContentPartPr>
            <p14:xfrm>
              <a:off x="2162813" y="4893000"/>
              <a:ext cx="203760" cy="70560"/>
            </p14:xfrm>
          </p:contentPart>
        </mc:Choice>
        <mc:Fallback xmlns="">
          <p:pic>
            <p:nvPicPr>
              <p:cNvPr id="48" name="Freihand 47">
                <a:extLst>
                  <a:ext uri="{FF2B5EF4-FFF2-40B4-BE49-F238E27FC236}">
                    <a16:creationId xmlns:a16="http://schemas.microsoft.com/office/drawing/2014/main" id="{D879E2B5-B8D0-415B-A467-47549867BF8C}"/>
                  </a:ext>
                </a:extLst>
              </p:cNvPr>
              <p:cNvPicPr/>
              <p:nvPr/>
            </p:nvPicPr>
            <p:blipFill>
              <a:blip r:embed="rId10"/>
              <a:stretch>
                <a:fillRect/>
              </a:stretch>
            </p:blipFill>
            <p:spPr>
              <a:xfrm>
                <a:off x="2158493" y="4888680"/>
                <a:ext cx="2124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0" name="Freihand 129">
                <a:extLst>
                  <a:ext uri="{FF2B5EF4-FFF2-40B4-BE49-F238E27FC236}">
                    <a16:creationId xmlns:a16="http://schemas.microsoft.com/office/drawing/2014/main" id="{193E3E23-2B86-42C9-B9ED-D9879AAD2769}"/>
                  </a:ext>
                </a:extLst>
              </p14:cNvPr>
              <p14:cNvContentPartPr/>
              <p14:nvPr/>
            </p14:nvContentPartPr>
            <p14:xfrm>
              <a:off x="2114213" y="6705960"/>
              <a:ext cx="1024560" cy="114120"/>
            </p14:xfrm>
          </p:contentPart>
        </mc:Choice>
        <mc:Fallback xmlns="">
          <p:pic>
            <p:nvPicPr>
              <p:cNvPr id="130" name="Freihand 129">
                <a:extLst>
                  <a:ext uri="{FF2B5EF4-FFF2-40B4-BE49-F238E27FC236}">
                    <a16:creationId xmlns:a16="http://schemas.microsoft.com/office/drawing/2014/main" id="{193E3E23-2B86-42C9-B9ED-D9879AAD2769}"/>
                  </a:ext>
                </a:extLst>
              </p:cNvPr>
              <p:cNvPicPr/>
              <p:nvPr/>
            </p:nvPicPr>
            <p:blipFill>
              <a:blip r:embed="rId12"/>
              <a:stretch>
                <a:fillRect/>
              </a:stretch>
            </p:blipFill>
            <p:spPr>
              <a:xfrm>
                <a:off x="2109893" y="6701640"/>
                <a:ext cx="10332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80" name="Freihand 179">
                <a:extLst>
                  <a:ext uri="{FF2B5EF4-FFF2-40B4-BE49-F238E27FC236}">
                    <a16:creationId xmlns:a16="http://schemas.microsoft.com/office/drawing/2014/main" id="{9BA55278-A0DA-40B6-AD7F-3CE0CC92846C}"/>
                  </a:ext>
                </a:extLst>
              </p14:cNvPr>
              <p14:cNvContentPartPr/>
              <p14:nvPr/>
            </p14:nvContentPartPr>
            <p14:xfrm>
              <a:off x="5717093" y="1499280"/>
              <a:ext cx="32760" cy="9720"/>
            </p14:xfrm>
          </p:contentPart>
        </mc:Choice>
        <mc:Fallback xmlns="">
          <p:pic>
            <p:nvPicPr>
              <p:cNvPr id="180" name="Freihand 179">
                <a:extLst>
                  <a:ext uri="{FF2B5EF4-FFF2-40B4-BE49-F238E27FC236}">
                    <a16:creationId xmlns:a16="http://schemas.microsoft.com/office/drawing/2014/main" id="{9BA55278-A0DA-40B6-AD7F-3CE0CC92846C}"/>
                  </a:ext>
                </a:extLst>
              </p:cNvPr>
              <p:cNvPicPr/>
              <p:nvPr/>
            </p:nvPicPr>
            <p:blipFill>
              <a:blip r:embed="rId14"/>
              <a:stretch>
                <a:fillRect/>
              </a:stretch>
            </p:blipFill>
            <p:spPr>
              <a:xfrm>
                <a:off x="5712773" y="1494960"/>
                <a:ext cx="414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16" name="Freihand 215">
                <a:extLst>
                  <a:ext uri="{FF2B5EF4-FFF2-40B4-BE49-F238E27FC236}">
                    <a16:creationId xmlns:a16="http://schemas.microsoft.com/office/drawing/2014/main" id="{D2D07079-F8A5-485F-A7D0-077301BE4F0D}"/>
                  </a:ext>
                </a:extLst>
              </p14:cNvPr>
              <p14:cNvContentPartPr/>
              <p14:nvPr/>
            </p14:nvContentPartPr>
            <p14:xfrm>
              <a:off x="7361213" y="1341240"/>
              <a:ext cx="612360" cy="369000"/>
            </p14:xfrm>
          </p:contentPart>
        </mc:Choice>
        <mc:Fallback xmlns="">
          <p:pic>
            <p:nvPicPr>
              <p:cNvPr id="216" name="Freihand 215">
                <a:extLst>
                  <a:ext uri="{FF2B5EF4-FFF2-40B4-BE49-F238E27FC236}">
                    <a16:creationId xmlns:a16="http://schemas.microsoft.com/office/drawing/2014/main" id="{D2D07079-F8A5-485F-A7D0-077301BE4F0D}"/>
                  </a:ext>
                </a:extLst>
              </p:cNvPr>
              <p:cNvPicPr/>
              <p:nvPr/>
            </p:nvPicPr>
            <p:blipFill>
              <a:blip r:embed="rId16"/>
              <a:stretch>
                <a:fillRect/>
              </a:stretch>
            </p:blipFill>
            <p:spPr>
              <a:xfrm>
                <a:off x="7356893" y="1336920"/>
                <a:ext cx="621000" cy="377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17" name="Freihand 216">
                <a:extLst>
                  <a:ext uri="{FF2B5EF4-FFF2-40B4-BE49-F238E27FC236}">
                    <a16:creationId xmlns:a16="http://schemas.microsoft.com/office/drawing/2014/main" id="{9958F402-B405-42DE-A6D9-8F0B41BE0427}"/>
                  </a:ext>
                </a:extLst>
              </p14:cNvPr>
              <p14:cNvContentPartPr/>
              <p14:nvPr/>
            </p14:nvContentPartPr>
            <p14:xfrm>
              <a:off x="22613" y="4932600"/>
              <a:ext cx="690480" cy="830880"/>
            </p14:xfrm>
          </p:contentPart>
        </mc:Choice>
        <mc:Fallback xmlns="">
          <p:pic>
            <p:nvPicPr>
              <p:cNvPr id="217" name="Freihand 216">
                <a:extLst>
                  <a:ext uri="{FF2B5EF4-FFF2-40B4-BE49-F238E27FC236}">
                    <a16:creationId xmlns:a16="http://schemas.microsoft.com/office/drawing/2014/main" id="{9958F402-B405-42DE-A6D9-8F0B41BE0427}"/>
                  </a:ext>
                </a:extLst>
              </p:cNvPr>
              <p:cNvPicPr/>
              <p:nvPr/>
            </p:nvPicPr>
            <p:blipFill>
              <a:blip r:embed="rId18"/>
              <a:stretch>
                <a:fillRect/>
              </a:stretch>
            </p:blipFill>
            <p:spPr>
              <a:xfrm>
                <a:off x="18293" y="4928280"/>
                <a:ext cx="699120" cy="839520"/>
              </a:xfrm>
              <a:prstGeom prst="rect">
                <a:avLst/>
              </a:prstGeom>
            </p:spPr>
          </p:pic>
        </mc:Fallback>
      </mc:AlternateContent>
      <p:grpSp>
        <p:nvGrpSpPr>
          <p:cNvPr id="315" name="Gruppieren 314">
            <a:extLst>
              <a:ext uri="{FF2B5EF4-FFF2-40B4-BE49-F238E27FC236}">
                <a16:creationId xmlns:a16="http://schemas.microsoft.com/office/drawing/2014/main" id="{16ECD2F2-4EBD-4EF5-ACAE-67DE9D012523}"/>
              </a:ext>
            </a:extLst>
          </p:cNvPr>
          <p:cNvGrpSpPr/>
          <p:nvPr/>
        </p:nvGrpSpPr>
        <p:grpSpPr>
          <a:xfrm>
            <a:off x="131693" y="1396680"/>
            <a:ext cx="11716560" cy="5456160"/>
            <a:chOff x="131693" y="1396680"/>
            <a:chExt cx="11716560" cy="5456160"/>
          </a:xfrm>
        </p:grpSpPr>
        <mc:AlternateContent xmlns:mc="http://schemas.openxmlformats.org/markup-compatibility/2006" xmlns:p14="http://schemas.microsoft.com/office/powerpoint/2010/main">
          <mc:Choice Requires="p14">
            <p:contentPart p14:bwMode="auto" r:id="rId19">
              <p14:nvContentPartPr>
                <p14:cNvPr id="113" name="Freihand 112">
                  <a:extLst>
                    <a:ext uri="{FF2B5EF4-FFF2-40B4-BE49-F238E27FC236}">
                      <a16:creationId xmlns:a16="http://schemas.microsoft.com/office/drawing/2014/main" id="{21A84ECF-6ABF-4099-99BD-7D20ECC039EA}"/>
                    </a:ext>
                  </a:extLst>
                </p14:cNvPr>
                <p14:cNvContentPartPr/>
                <p14:nvPr/>
              </p14:nvContentPartPr>
              <p14:xfrm>
                <a:off x="2358653" y="6417240"/>
                <a:ext cx="1001520" cy="26640"/>
              </p14:xfrm>
            </p:contentPart>
          </mc:Choice>
          <mc:Fallback xmlns="">
            <p:pic>
              <p:nvPicPr>
                <p:cNvPr id="113" name="Freihand 112">
                  <a:extLst>
                    <a:ext uri="{FF2B5EF4-FFF2-40B4-BE49-F238E27FC236}">
                      <a16:creationId xmlns:a16="http://schemas.microsoft.com/office/drawing/2014/main" id="{21A84ECF-6ABF-4099-99BD-7D20ECC039EA}"/>
                    </a:ext>
                  </a:extLst>
                </p:cNvPr>
                <p:cNvPicPr/>
                <p:nvPr/>
              </p:nvPicPr>
              <p:blipFill>
                <a:blip r:embed="rId20"/>
                <a:stretch>
                  <a:fillRect/>
                </a:stretch>
              </p:blipFill>
              <p:spPr>
                <a:xfrm>
                  <a:off x="2354333" y="6412920"/>
                  <a:ext cx="10101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14" name="Freihand 113">
                  <a:extLst>
                    <a:ext uri="{FF2B5EF4-FFF2-40B4-BE49-F238E27FC236}">
                      <a16:creationId xmlns:a16="http://schemas.microsoft.com/office/drawing/2014/main" id="{D01D901E-00F1-4C47-AE93-0A373540B6EE}"/>
                    </a:ext>
                  </a:extLst>
                </p14:cNvPr>
                <p14:cNvContentPartPr/>
                <p14:nvPr/>
              </p14:nvContentPartPr>
              <p14:xfrm>
                <a:off x="3358733" y="6355680"/>
                <a:ext cx="199440" cy="153000"/>
              </p14:xfrm>
            </p:contentPart>
          </mc:Choice>
          <mc:Fallback xmlns="">
            <p:pic>
              <p:nvPicPr>
                <p:cNvPr id="114" name="Freihand 113">
                  <a:extLst>
                    <a:ext uri="{FF2B5EF4-FFF2-40B4-BE49-F238E27FC236}">
                      <a16:creationId xmlns:a16="http://schemas.microsoft.com/office/drawing/2014/main" id="{D01D901E-00F1-4C47-AE93-0A373540B6EE}"/>
                    </a:ext>
                  </a:extLst>
                </p:cNvPr>
                <p:cNvPicPr/>
                <p:nvPr/>
              </p:nvPicPr>
              <p:blipFill>
                <a:blip r:embed="rId22"/>
                <a:stretch>
                  <a:fillRect/>
                </a:stretch>
              </p:blipFill>
              <p:spPr>
                <a:xfrm>
                  <a:off x="3354413" y="6351360"/>
                  <a:ext cx="20808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15" name="Freihand 114">
                  <a:extLst>
                    <a:ext uri="{FF2B5EF4-FFF2-40B4-BE49-F238E27FC236}">
                      <a16:creationId xmlns:a16="http://schemas.microsoft.com/office/drawing/2014/main" id="{E2860CAF-C096-4D2F-A7B7-114612DB25BD}"/>
                    </a:ext>
                  </a:extLst>
                </p14:cNvPr>
                <p14:cNvContentPartPr/>
                <p14:nvPr/>
              </p14:nvContentPartPr>
              <p14:xfrm>
                <a:off x="2186933" y="6552240"/>
                <a:ext cx="21600" cy="145800"/>
              </p14:xfrm>
            </p:contentPart>
          </mc:Choice>
          <mc:Fallback xmlns="">
            <p:pic>
              <p:nvPicPr>
                <p:cNvPr id="115" name="Freihand 114">
                  <a:extLst>
                    <a:ext uri="{FF2B5EF4-FFF2-40B4-BE49-F238E27FC236}">
                      <a16:creationId xmlns:a16="http://schemas.microsoft.com/office/drawing/2014/main" id="{E2860CAF-C096-4D2F-A7B7-114612DB25BD}"/>
                    </a:ext>
                  </a:extLst>
                </p:cNvPr>
                <p:cNvPicPr/>
                <p:nvPr/>
              </p:nvPicPr>
              <p:blipFill>
                <a:blip r:embed="rId24"/>
                <a:stretch>
                  <a:fillRect/>
                </a:stretch>
              </p:blipFill>
              <p:spPr>
                <a:xfrm>
                  <a:off x="2182613" y="6547920"/>
                  <a:ext cx="302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16" name="Freihand 115">
                  <a:extLst>
                    <a:ext uri="{FF2B5EF4-FFF2-40B4-BE49-F238E27FC236}">
                      <a16:creationId xmlns:a16="http://schemas.microsoft.com/office/drawing/2014/main" id="{5DDDA592-7FD0-4785-A1EB-719A2C4CAF34}"/>
                    </a:ext>
                  </a:extLst>
                </p14:cNvPr>
                <p14:cNvContentPartPr/>
                <p14:nvPr/>
              </p14:nvContentPartPr>
              <p14:xfrm>
                <a:off x="2078933" y="6517680"/>
                <a:ext cx="179280" cy="187200"/>
              </p14:xfrm>
            </p:contentPart>
          </mc:Choice>
          <mc:Fallback xmlns="">
            <p:pic>
              <p:nvPicPr>
                <p:cNvPr id="116" name="Freihand 115">
                  <a:extLst>
                    <a:ext uri="{FF2B5EF4-FFF2-40B4-BE49-F238E27FC236}">
                      <a16:creationId xmlns:a16="http://schemas.microsoft.com/office/drawing/2014/main" id="{5DDDA592-7FD0-4785-A1EB-719A2C4CAF34}"/>
                    </a:ext>
                  </a:extLst>
                </p:cNvPr>
                <p:cNvPicPr/>
                <p:nvPr/>
              </p:nvPicPr>
              <p:blipFill>
                <a:blip r:embed="rId26"/>
                <a:stretch>
                  <a:fillRect/>
                </a:stretch>
              </p:blipFill>
              <p:spPr>
                <a:xfrm>
                  <a:off x="2074613" y="6513360"/>
                  <a:ext cx="18792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7" name="Freihand 116">
                  <a:extLst>
                    <a:ext uri="{FF2B5EF4-FFF2-40B4-BE49-F238E27FC236}">
                      <a16:creationId xmlns:a16="http://schemas.microsoft.com/office/drawing/2014/main" id="{652C16CB-777F-48B4-9EE5-D4449015FD48}"/>
                    </a:ext>
                  </a:extLst>
                </p14:cNvPr>
                <p14:cNvContentPartPr/>
                <p14:nvPr/>
              </p14:nvContentPartPr>
              <p14:xfrm>
                <a:off x="2302493" y="6599400"/>
                <a:ext cx="419040" cy="95400"/>
              </p14:xfrm>
            </p:contentPart>
          </mc:Choice>
          <mc:Fallback xmlns="">
            <p:pic>
              <p:nvPicPr>
                <p:cNvPr id="117" name="Freihand 116">
                  <a:extLst>
                    <a:ext uri="{FF2B5EF4-FFF2-40B4-BE49-F238E27FC236}">
                      <a16:creationId xmlns:a16="http://schemas.microsoft.com/office/drawing/2014/main" id="{652C16CB-777F-48B4-9EE5-D4449015FD48}"/>
                    </a:ext>
                  </a:extLst>
                </p:cNvPr>
                <p:cNvPicPr/>
                <p:nvPr/>
              </p:nvPicPr>
              <p:blipFill>
                <a:blip r:embed="rId28"/>
                <a:stretch>
                  <a:fillRect/>
                </a:stretch>
              </p:blipFill>
              <p:spPr>
                <a:xfrm>
                  <a:off x="2298173" y="6595080"/>
                  <a:ext cx="4276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8" name="Freihand 117">
                  <a:extLst>
                    <a:ext uri="{FF2B5EF4-FFF2-40B4-BE49-F238E27FC236}">
                      <a16:creationId xmlns:a16="http://schemas.microsoft.com/office/drawing/2014/main" id="{F897F2BA-E67A-44F7-8364-AF171B4B7E8D}"/>
                    </a:ext>
                  </a:extLst>
                </p14:cNvPr>
                <p14:cNvContentPartPr/>
                <p14:nvPr/>
              </p14:nvContentPartPr>
              <p14:xfrm>
                <a:off x="2737733" y="6583200"/>
                <a:ext cx="370440" cy="177120"/>
              </p14:xfrm>
            </p:contentPart>
          </mc:Choice>
          <mc:Fallback xmlns="">
            <p:pic>
              <p:nvPicPr>
                <p:cNvPr id="118" name="Freihand 117">
                  <a:extLst>
                    <a:ext uri="{FF2B5EF4-FFF2-40B4-BE49-F238E27FC236}">
                      <a16:creationId xmlns:a16="http://schemas.microsoft.com/office/drawing/2014/main" id="{F897F2BA-E67A-44F7-8364-AF171B4B7E8D}"/>
                    </a:ext>
                  </a:extLst>
                </p:cNvPr>
                <p:cNvPicPr/>
                <p:nvPr/>
              </p:nvPicPr>
              <p:blipFill>
                <a:blip r:embed="rId30"/>
                <a:stretch>
                  <a:fillRect/>
                </a:stretch>
              </p:blipFill>
              <p:spPr>
                <a:xfrm>
                  <a:off x="2733413" y="6578880"/>
                  <a:ext cx="3790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9" name="Freihand 118">
                  <a:extLst>
                    <a:ext uri="{FF2B5EF4-FFF2-40B4-BE49-F238E27FC236}">
                      <a16:creationId xmlns:a16="http://schemas.microsoft.com/office/drawing/2014/main" id="{89DA2D50-4902-4E45-AA0D-5EA151C58B23}"/>
                    </a:ext>
                  </a:extLst>
                </p14:cNvPr>
                <p14:cNvContentPartPr/>
                <p14:nvPr/>
              </p14:nvContentPartPr>
              <p14:xfrm>
                <a:off x="3189893" y="6511200"/>
                <a:ext cx="216000" cy="119160"/>
              </p14:xfrm>
            </p:contentPart>
          </mc:Choice>
          <mc:Fallback xmlns="">
            <p:pic>
              <p:nvPicPr>
                <p:cNvPr id="119" name="Freihand 118">
                  <a:extLst>
                    <a:ext uri="{FF2B5EF4-FFF2-40B4-BE49-F238E27FC236}">
                      <a16:creationId xmlns:a16="http://schemas.microsoft.com/office/drawing/2014/main" id="{89DA2D50-4902-4E45-AA0D-5EA151C58B23}"/>
                    </a:ext>
                  </a:extLst>
                </p:cNvPr>
                <p:cNvPicPr/>
                <p:nvPr/>
              </p:nvPicPr>
              <p:blipFill>
                <a:blip r:embed="rId32"/>
                <a:stretch>
                  <a:fillRect/>
                </a:stretch>
              </p:blipFill>
              <p:spPr>
                <a:xfrm>
                  <a:off x="3185573" y="6506880"/>
                  <a:ext cx="22464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20" name="Freihand 119">
                  <a:extLst>
                    <a:ext uri="{FF2B5EF4-FFF2-40B4-BE49-F238E27FC236}">
                      <a16:creationId xmlns:a16="http://schemas.microsoft.com/office/drawing/2014/main" id="{52DB314F-26F5-4C62-8C64-6AB19B2777A4}"/>
                    </a:ext>
                  </a:extLst>
                </p14:cNvPr>
                <p14:cNvContentPartPr/>
                <p14:nvPr/>
              </p14:nvContentPartPr>
              <p14:xfrm>
                <a:off x="3378533" y="6535680"/>
                <a:ext cx="6840" cy="12960"/>
              </p14:xfrm>
            </p:contentPart>
          </mc:Choice>
          <mc:Fallback xmlns="">
            <p:pic>
              <p:nvPicPr>
                <p:cNvPr id="120" name="Freihand 119">
                  <a:extLst>
                    <a:ext uri="{FF2B5EF4-FFF2-40B4-BE49-F238E27FC236}">
                      <a16:creationId xmlns:a16="http://schemas.microsoft.com/office/drawing/2014/main" id="{52DB314F-26F5-4C62-8C64-6AB19B2777A4}"/>
                    </a:ext>
                  </a:extLst>
                </p:cNvPr>
                <p:cNvPicPr/>
                <p:nvPr/>
              </p:nvPicPr>
              <p:blipFill>
                <a:blip r:embed="rId34"/>
                <a:stretch>
                  <a:fillRect/>
                </a:stretch>
              </p:blipFill>
              <p:spPr>
                <a:xfrm>
                  <a:off x="3374213" y="6531360"/>
                  <a:ext cx="154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21" name="Freihand 120">
                  <a:extLst>
                    <a:ext uri="{FF2B5EF4-FFF2-40B4-BE49-F238E27FC236}">
                      <a16:creationId xmlns:a16="http://schemas.microsoft.com/office/drawing/2014/main" id="{0C8AD506-9B19-4D2D-8497-5D083590901B}"/>
                    </a:ext>
                  </a:extLst>
                </p14:cNvPr>
                <p14:cNvContentPartPr/>
                <p14:nvPr/>
              </p14:nvContentPartPr>
              <p14:xfrm>
                <a:off x="3543773" y="6546120"/>
                <a:ext cx="448200" cy="90360"/>
              </p14:xfrm>
            </p:contentPart>
          </mc:Choice>
          <mc:Fallback xmlns="">
            <p:pic>
              <p:nvPicPr>
                <p:cNvPr id="121" name="Freihand 120">
                  <a:extLst>
                    <a:ext uri="{FF2B5EF4-FFF2-40B4-BE49-F238E27FC236}">
                      <a16:creationId xmlns:a16="http://schemas.microsoft.com/office/drawing/2014/main" id="{0C8AD506-9B19-4D2D-8497-5D083590901B}"/>
                    </a:ext>
                  </a:extLst>
                </p:cNvPr>
                <p:cNvPicPr/>
                <p:nvPr/>
              </p:nvPicPr>
              <p:blipFill>
                <a:blip r:embed="rId36"/>
                <a:stretch>
                  <a:fillRect/>
                </a:stretch>
              </p:blipFill>
              <p:spPr>
                <a:xfrm>
                  <a:off x="3539453" y="6541800"/>
                  <a:ext cx="4568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22" name="Freihand 121">
                  <a:extLst>
                    <a:ext uri="{FF2B5EF4-FFF2-40B4-BE49-F238E27FC236}">
                      <a16:creationId xmlns:a16="http://schemas.microsoft.com/office/drawing/2014/main" id="{6F50DB12-1424-431B-9B33-14CD229846F2}"/>
                    </a:ext>
                  </a:extLst>
                </p14:cNvPr>
                <p14:cNvContentPartPr/>
                <p14:nvPr/>
              </p14:nvContentPartPr>
              <p14:xfrm>
                <a:off x="4083053" y="6464400"/>
                <a:ext cx="165960" cy="181440"/>
              </p14:xfrm>
            </p:contentPart>
          </mc:Choice>
          <mc:Fallback xmlns="">
            <p:pic>
              <p:nvPicPr>
                <p:cNvPr id="122" name="Freihand 121">
                  <a:extLst>
                    <a:ext uri="{FF2B5EF4-FFF2-40B4-BE49-F238E27FC236}">
                      <a16:creationId xmlns:a16="http://schemas.microsoft.com/office/drawing/2014/main" id="{6F50DB12-1424-431B-9B33-14CD229846F2}"/>
                    </a:ext>
                  </a:extLst>
                </p:cNvPr>
                <p:cNvPicPr/>
                <p:nvPr/>
              </p:nvPicPr>
              <p:blipFill>
                <a:blip r:embed="rId38"/>
                <a:stretch>
                  <a:fillRect/>
                </a:stretch>
              </p:blipFill>
              <p:spPr>
                <a:xfrm>
                  <a:off x="4078733" y="6460080"/>
                  <a:ext cx="1746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3" name="Freihand 122">
                  <a:extLst>
                    <a:ext uri="{FF2B5EF4-FFF2-40B4-BE49-F238E27FC236}">
                      <a16:creationId xmlns:a16="http://schemas.microsoft.com/office/drawing/2014/main" id="{3FB4C603-01C8-4FFD-A8E5-C67BDC52C4FD}"/>
                    </a:ext>
                  </a:extLst>
                </p14:cNvPr>
                <p14:cNvContentPartPr/>
                <p14:nvPr/>
              </p14:nvContentPartPr>
              <p14:xfrm>
                <a:off x="4277093" y="6478440"/>
                <a:ext cx="152280" cy="169560"/>
              </p14:xfrm>
            </p:contentPart>
          </mc:Choice>
          <mc:Fallback xmlns="">
            <p:pic>
              <p:nvPicPr>
                <p:cNvPr id="123" name="Freihand 122">
                  <a:extLst>
                    <a:ext uri="{FF2B5EF4-FFF2-40B4-BE49-F238E27FC236}">
                      <a16:creationId xmlns:a16="http://schemas.microsoft.com/office/drawing/2014/main" id="{3FB4C603-01C8-4FFD-A8E5-C67BDC52C4FD}"/>
                    </a:ext>
                  </a:extLst>
                </p:cNvPr>
                <p:cNvPicPr/>
                <p:nvPr/>
              </p:nvPicPr>
              <p:blipFill>
                <a:blip r:embed="rId40"/>
                <a:stretch>
                  <a:fillRect/>
                </a:stretch>
              </p:blipFill>
              <p:spPr>
                <a:xfrm>
                  <a:off x="4272773" y="6474120"/>
                  <a:ext cx="1609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2" name="Freihand 131">
                  <a:extLst>
                    <a:ext uri="{FF2B5EF4-FFF2-40B4-BE49-F238E27FC236}">
                      <a16:creationId xmlns:a16="http://schemas.microsoft.com/office/drawing/2014/main" id="{6C9BB5A3-8A82-40A5-853E-E654FB7418D3}"/>
                    </a:ext>
                  </a:extLst>
                </p14:cNvPr>
                <p14:cNvContentPartPr/>
                <p14:nvPr/>
              </p14:nvContentPartPr>
              <p14:xfrm>
                <a:off x="4597853" y="6648360"/>
                <a:ext cx="134280" cy="10800"/>
              </p14:xfrm>
            </p:contentPart>
          </mc:Choice>
          <mc:Fallback xmlns="">
            <p:pic>
              <p:nvPicPr>
                <p:cNvPr id="132" name="Freihand 131">
                  <a:extLst>
                    <a:ext uri="{FF2B5EF4-FFF2-40B4-BE49-F238E27FC236}">
                      <a16:creationId xmlns:a16="http://schemas.microsoft.com/office/drawing/2014/main" id="{6C9BB5A3-8A82-40A5-853E-E654FB7418D3}"/>
                    </a:ext>
                  </a:extLst>
                </p:cNvPr>
                <p:cNvPicPr/>
                <p:nvPr/>
              </p:nvPicPr>
              <p:blipFill>
                <a:blip r:embed="rId42"/>
                <a:stretch>
                  <a:fillRect/>
                </a:stretch>
              </p:blipFill>
              <p:spPr>
                <a:xfrm>
                  <a:off x="4593533" y="6644040"/>
                  <a:ext cx="1429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33" name="Freihand 132">
                  <a:extLst>
                    <a:ext uri="{FF2B5EF4-FFF2-40B4-BE49-F238E27FC236}">
                      <a16:creationId xmlns:a16="http://schemas.microsoft.com/office/drawing/2014/main" id="{80503177-3EEF-48D4-8BB9-4E68368FDB1E}"/>
                    </a:ext>
                  </a:extLst>
                </p14:cNvPr>
                <p14:cNvContentPartPr/>
                <p14:nvPr/>
              </p14:nvContentPartPr>
              <p14:xfrm>
                <a:off x="4507853" y="6569880"/>
                <a:ext cx="176760" cy="97560"/>
              </p14:xfrm>
            </p:contentPart>
          </mc:Choice>
          <mc:Fallback xmlns="">
            <p:pic>
              <p:nvPicPr>
                <p:cNvPr id="133" name="Freihand 132">
                  <a:extLst>
                    <a:ext uri="{FF2B5EF4-FFF2-40B4-BE49-F238E27FC236}">
                      <a16:creationId xmlns:a16="http://schemas.microsoft.com/office/drawing/2014/main" id="{80503177-3EEF-48D4-8BB9-4E68368FDB1E}"/>
                    </a:ext>
                  </a:extLst>
                </p:cNvPr>
                <p:cNvPicPr/>
                <p:nvPr/>
              </p:nvPicPr>
              <p:blipFill>
                <a:blip r:embed="rId44"/>
                <a:stretch>
                  <a:fillRect/>
                </a:stretch>
              </p:blipFill>
              <p:spPr>
                <a:xfrm>
                  <a:off x="4503533" y="6565560"/>
                  <a:ext cx="1854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34" name="Freihand 133">
                  <a:extLst>
                    <a:ext uri="{FF2B5EF4-FFF2-40B4-BE49-F238E27FC236}">
                      <a16:creationId xmlns:a16="http://schemas.microsoft.com/office/drawing/2014/main" id="{8E563ABB-F69E-48EB-B1EC-6493D0F5C3EA}"/>
                    </a:ext>
                  </a:extLst>
                </p14:cNvPr>
                <p14:cNvContentPartPr/>
                <p14:nvPr/>
              </p14:nvContentPartPr>
              <p14:xfrm>
                <a:off x="4796933" y="6613440"/>
                <a:ext cx="96480" cy="108000"/>
              </p14:xfrm>
            </p:contentPart>
          </mc:Choice>
          <mc:Fallback xmlns="">
            <p:pic>
              <p:nvPicPr>
                <p:cNvPr id="134" name="Freihand 133">
                  <a:extLst>
                    <a:ext uri="{FF2B5EF4-FFF2-40B4-BE49-F238E27FC236}">
                      <a16:creationId xmlns:a16="http://schemas.microsoft.com/office/drawing/2014/main" id="{8E563ABB-F69E-48EB-B1EC-6493D0F5C3EA}"/>
                    </a:ext>
                  </a:extLst>
                </p:cNvPr>
                <p:cNvPicPr/>
                <p:nvPr/>
              </p:nvPicPr>
              <p:blipFill>
                <a:blip r:embed="rId46"/>
                <a:stretch>
                  <a:fillRect/>
                </a:stretch>
              </p:blipFill>
              <p:spPr>
                <a:xfrm>
                  <a:off x="4792613" y="6609120"/>
                  <a:ext cx="1051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35" name="Freihand 134">
                  <a:extLst>
                    <a:ext uri="{FF2B5EF4-FFF2-40B4-BE49-F238E27FC236}">
                      <a16:creationId xmlns:a16="http://schemas.microsoft.com/office/drawing/2014/main" id="{9729CDE1-A808-4960-AE2C-36C67DA736F4}"/>
                    </a:ext>
                  </a:extLst>
                </p14:cNvPr>
                <p14:cNvContentPartPr/>
                <p14:nvPr/>
              </p14:nvContentPartPr>
              <p14:xfrm>
                <a:off x="4831853" y="6617760"/>
                <a:ext cx="82440" cy="109440"/>
              </p14:xfrm>
            </p:contentPart>
          </mc:Choice>
          <mc:Fallback xmlns="">
            <p:pic>
              <p:nvPicPr>
                <p:cNvPr id="135" name="Freihand 134">
                  <a:extLst>
                    <a:ext uri="{FF2B5EF4-FFF2-40B4-BE49-F238E27FC236}">
                      <a16:creationId xmlns:a16="http://schemas.microsoft.com/office/drawing/2014/main" id="{9729CDE1-A808-4960-AE2C-36C67DA736F4}"/>
                    </a:ext>
                  </a:extLst>
                </p:cNvPr>
                <p:cNvPicPr/>
                <p:nvPr/>
              </p:nvPicPr>
              <p:blipFill>
                <a:blip r:embed="rId48"/>
                <a:stretch>
                  <a:fillRect/>
                </a:stretch>
              </p:blipFill>
              <p:spPr>
                <a:xfrm>
                  <a:off x="4827533" y="6613440"/>
                  <a:ext cx="910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36" name="Freihand 135">
                  <a:extLst>
                    <a:ext uri="{FF2B5EF4-FFF2-40B4-BE49-F238E27FC236}">
                      <a16:creationId xmlns:a16="http://schemas.microsoft.com/office/drawing/2014/main" id="{2C7D3A0C-A412-43B2-81CD-C47C8FBC57C0}"/>
                    </a:ext>
                  </a:extLst>
                </p14:cNvPr>
                <p14:cNvContentPartPr/>
                <p14:nvPr/>
              </p14:nvContentPartPr>
              <p14:xfrm>
                <a:off x="4896293" y="6624600"/>
                <a:ext cx="78840" cy="102600"/>
              </p14:xfrm>
            </p:contentPart>
          </mc:Choice>
          <mc:Fallback xmlns="">
            <p:pic>
              <p:nvPicPr>
                <p:cNvPr id="136" name="Freihand 135">
                  <a:extLst>
                    <a:ext uri="{FF2B5EF4-FFF2-40B4-BE49-F238E27FC236}">
                      <a16:creationId xmlns:a16="http://schemas.microsoft.com/office/drawing/2014/main" id="{2C7D3A0C-A412-43B2-81CD-C47C8FBC57C0}"/>
                    </a:ext>
                  </a:extLst>
                </p:cNvPr>
                <p:cNvPicPr/>
                <p:nvPr/>
              </p:nvPicPr>
              <p:blipFill>
                <a:blip r:embed="rId50"/>
                <a:stretch>
                  <a:fillRect/>
                </a:stretch>
              </p:blipFill>
              <p:spPr>
                <a:xfrm>
                  <a:off x="4891973" y="6620280"/>
                  <a:ext cx="874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37" name="Freihand 136">
                  <a:extLst>
                    <a:ext uri="{FF2B5EF4-FFF2-40B4-BE49-F238E27FC236}">
                      <a16:creationId xmlns:a16="http://schemas.microsoft.com/office/drawing/2014/main" id="{5ED6AEB4-1ACC-4064-8CE0-BBAE0B375663}"/>
                    </a:ext>
                  </a:extLst>
                </p14:cNvPr>
                <p14:cNvContentPartPr/>
                <p14:nvPr/>
              </p14:nvContentPartPr>
              <p14:xfrm>
                <a:off x="4982333" y="6657000"/>
                <a:ext cx="189720" cy="46800"/>
              </p14:xfrm>
            </p:contentPart>
          </mc:Choice>
          <mc:Fallback xmlns="">
            <p:pic>
              <p:nvPicPr>
                <p:cNvPr id="137" name="Freihand 136">
                  <a:extLst>
                    <a:ext uri="{FF2B5EF4-FFF2-40B4-BE49-F238E27FC236}">
                      <a16:creationId xmlns:a16="http://schemas.microsoft.com/office/drawing/2014/main" id="{5ED6AEB4-1ACC-4064-8CE0-BBAE0B375663}"/>
                    </a:ext>
                  </a:extLst>
                </p:cNvPr>
                <p:cNvPicPr/>
                <p:nvPr/>
              </p:nvPicPr>
              <p:blipFill>
                <a:blip r:embed="rId52"/>
                <a:stretch>
                  <a:fillRect/>
                </a:stretch>
              </p:blipFill>
              <p:spPr>
                <a:xfrm>
                  <a:off x="4978013" y="6652680"/>
                  <a:ext cx="19836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38" name="Freihand 137">
                  <a:extLst>
                    <a:ext uri="{FF2B5EF4-FFF2-40B4-BE49-F238E27FC236}">
                      <a16:creationId xmlns:a16="http://schemas.microsoft.com/office/drawing/2014/main" id="{2B5426F0-63AA-4E2F-91D7-F66C26EC99B2}"/>
                    </a:ext>
                  </a:extLst>
                </p14:cNvPr>
                <p14:cNvContentPartPr/>
                <p14:nvPr/>
              </p14:nvContentPartPr>
              <p14:xfrm>
                <a:off x="5241893" y="6536400"/>
                <a:ext cx="107280" cy="174600"/>
              </p14:xfrm>
            </p:contentPart>
          </mc:Choice>
          <mc:Fallback xmlns="">
            <p:pic>
              <p:nvPicPr>
                <p:cNvPr id="138" name="Freihand 137">
                  <a:extLst>
                    <a:ext uri="{FF2B5EF4-FFF2-40B4-BE49-F238E27FC236}">
                      <a16:creationId xmlns:a16="http://schemas.microsoft.com/office/drawing/2014/main" id="{2B5426F0-63AA-4E2F-91D7-F66C26EC99B2}"/>
                    </a:ext>
                  </a:extLst>
                </p:cNvPr>
                <p:cNvPicPr/>
                <p:nvPr/>
              </p:nvPicPr>
              <p:blipFill>
                <a:blip r:embed="rId54"/>
                <a:stretch>
                  <a:fillRect/>
                </a:stretch>
              </p:blipFill>
              <p:spPr>
                <a:xfrm>
                  <a:off x="5237573" y="6532080"/>
                  <a:ext cx="1159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39" name="Freihand 138">
                  <a:extLst>
                    <a:ext uri="{FF2B5EF4-FFF2-40B4-BE49-F238E27FC236}">
                      <a16:creationId xmlns:a16="http://schemas.microsoft.com/office/drawing/2014/main" id="{16B00629-32D2-4152-858F-4D3BC3201B29}"/>
                    </a:ext>
                  </a:extLst>
                </p14:cNvPr>
                <p14:cNvContentPartPr/>
                <p14:nvPr/>
              </p14:nvContentPartPr>
              <p14:xfrm>
                <a:off x="5278973" y="6658440"/>
                <a:ext cx="73800" cy="31320"/>
              </p14:xfrm>
            </p:contentPart>
          </mc:Choice>
          <mc:Fallback xmlns="">
            <p:pic>
              <p:nvPicPr>
                <p:cNvPr id="139" name="Freihand 138">
                  <a:extLst>
                    <a:ext uri="{FF2B5EF4-FFF2-40B4-BE49-F238E27FC236}">
                      <a16:creationId xmlns:a16="http://schemas.microsoft.com/office/drawing/2014/main" id="{16B00629-32D2-4152-858F-4D3BC3201B29}"/>
                    </a:ext>
                  </a:extLst>
                </p:cNvPr>
                <p:cNvPicPr/>
                <p:nvPr/>
              </p:nvPicPr>
              <p:blipFill>
                <a:blip r:embed="rId56"/>
                <a:stretch>
                  <a:fillRect/>
                </a:stretch>
              </p:blipFill>
              <p:spPr>
                <a:xfrm>
                  <a:off x="5274653" y="6654120"/>
                  <a:ext cx="824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40" name="Freihand 139">
                  <a:extLst>
                    <a:ext uri="{FF2B5EF4-FFF2-40B4-BE49-F238E27FC236}">
                      <a16:creationId xmlns:a16="http://schemas.microsoft.com/office/drawing/2014/main" id="{51456030-2E81-484E-BF14-09890D8CAAA2}"/>
                    </a:ext>
                  </a:extLst>
                </p14:cNvPr>
                <p14:cNvContentPartPr/>
                <p14:nvPr/>
              </p14:nvContentPartPr>
              <p14:xfrm>
                <a:off x="5345933" y="6635040"/>
                <a:ext cx="259920" cy="59760"/>
              </p14:xfrm>
            </p:contentPart>
          </mc:Choice>
          <mc:Fallback xmlns="">
            <p:pic>
              <p:nvPicPr>
                <p:cNvPr id="140" name="Freihand 139">
                  <a:extLst>
                    <a:ext uri="{FF2B5EF4-FFF2-40B4-BE49-F238E27FC236}">
                      <a16:creationId xmlns:a16="http://schemas.microsoft.com/office/drawing/2014/main" id="{51456030-2E81-484E-BF14-09890D8CAAA2}"/>
                    </a:ext>
                  </a:extLst>
                </p:cNvPr>
                <p:cNvPicPr/>
                <p:nvPr/>
              </p:nvPicPr>
              <p:blipFill>
                <a:blip r:embed="rId58"/>
                <a:stretch>
                  <a:fillRect/>
                </a:stretch>
              </p:blipFill>
              <p:spPr>
                <a:xfrm>
                  <a:off x="5341613" y="6630720"/>
                  <a:ext cx="26856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41" name="Freihand 140">
                  <a:extLst>
                    <a:ext uri="{FF2B5EF4-FFF2-40B4-BE49-F238E27FC236}">
                      <a16:creationId xmlns:a16="http://schemas.microsoft.com/office/drawing/2014/main" id="{A66B0937-8DCE-48E9-8263-4DA77C486D6D}"/>
                    </a:ext>
                  </a:extLst>
                </p14:cNvPr>
                <p14:cNvContentPartPr/>
                <p14:nvPr/>
              </p14:nvContentPartPr>
              <p14:xfrm>
                <a:off x="5558333" y="6604080"/>
                <a:ext cx="360" cy="360"/>
              </p14:xfrm>
            </p:contentPart>
          </mc:Choice>
          <mc:Fallback xmlns="">
            <p:pic>
              <p:nvPicPr>
                <p:cNvPr id="141" name="Freihand 140">
                  <a:extLst>
                    <a:ext uri="{FF2B5EF4-FFF2-40B4-BE49-F238E27FC236}">
                      <a16:creationId xmlns:a16="http://schemas.microsoft.com/office/drawing/2014/main" id="{A66B0937-8DCE-48E9-8263-4DA77C486D6D}"/>
                    </a:ext>
                  </a:extLst>
                </p:cNvPr>
                <p:cNvPicPr/>
                <p:nvPr/>
              </p:nvPicPr>
              <p:blipFill>
                <a:blip r:embed="rId60"/>
                <a:stretch>
                  <a:fillRect/>
                </a:stretch>
              </p:blipFill>
              <p:spPr>
                <a:xfrm>
                  <a:off x="5554013" y="65997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42" name="Freihand 141">
                  <a:extLst>
                    <a:ext uri="{FF2B5EF4-FFF2-40B4-BE49-F238E27FC236}">
                      <a16:creationId xmlns:a16="http://schemas.microsoft.com/office/drawing/2014/main" id="{5635BDD2-203D-4B75-A653-F5E7B91D1593}"/>
                    </a:ext>
                  </a:extLst>
                </p14:cNvPr>
                <p14:cNvContentPartPr/>
                <p14:nvPr/>
              </p14:nvContentPartPr>
              <p14:xfrm>
                <a:off x="5703053" y="6595440"/>
                <a:ext cx="158400" cy="112320"/>
              </p14:xfrm>
            </p:contentPart>
          </mc:Choice>
          <mc:Fallback xmlns="">
            <p:pic>
              <p:nvPicPr>
                <p:cNvPr id="142" name="Freihand 141">
                  <a:extLst>
                    <a:ext uri="{FF2B5EF4-FFF2-40B4-BE49-F238E27FC236}">
                      <a16:creationId xmlns:a16="http://schemas.microsoft.com/office/drawing/2014/main" id="{5635BDD2-203D-4B75-A653-F5E7B91D1593}"/>
                    </a:ext>
                  </a:extLst>
                </p:cNvPr>
                <p:cNvPicPr/>
                <p:nvPr/>
              </p:nvPicPr>
              <p:blipFill>
                <a:blip r:embed="rId62"/>
                <a:stretch>
                  <a:fillRect/>
                </a:stretch>
              </p:blipFill>
              <p:spPr>
                <a:xfrm>
                  <a:off x="5698733" y="6591120"/>
                  <a:ext cx="1670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43" name="Freihand 142">
                  <a:extLst>
                    <a:ext uri="{FF2B5EF4-FFF2-40B4-BE49-F238E27FC236}">
                      <a16:creationId xmlns:a16="http://schemas.microsoft.com/office/drawing/2014/main" id="{91E3EF2C-F3FF-4B50-91FD-CFFA87DFA3CA}"/>
                    </a:ext>
                  </a:extLst>
                </p14:cNvPr>
                <p14:cNvContentPartPr/>
                <p14:nvPr/>
              </p14:nvContentPartPr>
              <p14:xfrm>
                <a:off x="5828693" y="6613080"/>
                <a:ext cx="154080" cy="81720"/>
              </p14:xfrm>
            </p:contentPart>
          </mc:Choice>
          <mc:Fallback xmlns="">
            <p:pic>
              <p:nvPicPr>
                <p:cNvPr id="143" name="Freihand 142">
                  <a:extLst>
                    <a:ext uri="{FF2B5EF4-FFF2-40B4-BE49-F238E27FC236}">
                      <a16:creationId xmlns:a16="http://schemas.microsoft.com/office/drawing/2014/main" id="{91E3EF2C-F3FF-4B50-91FD-CFFA87DFA3CA}"/>
                    </a:ext>
                  </a:extLst>
                </p:cNvPr>
                <p:cNvPicPr/>
                <p:nvPr/>
              </p:nvPicPr>
              <p:blipFill>
                <a:blip r:embed="rId64"/>
                <a:stretch>
                  <a:fillRect/>
                </a:stretch>
              </p:blipFill>
              <p:spPr>
                <a:xfrm>
                  <a:off x="5824373" y="6608760"/>
                  <a:ext cx="1627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44" name="Freihand 143">
                  <a:extLst>
                    <a:ext uri="{FF2B5EF4-FFF2-40B4-BE49-F238E27FC236}">
                      <a16:creationId xmlns:a16="http://schemas.microsoft.com/office/drawing/2014/main" id="{4D29E2DF-55E4-4421-A7B6-7F5A84FAC219}"/>
                    </a:ext>
                  </a:extLst>
                </p14:cNvPr>
                <p14:cNvContentPartPr/>
                <p14:nvPr/>
              </p14:nvContentPartPr>
              <p14:xfrm>
                <a:off x="5973773" y="6501480"/>
                <a:ext cx="116640" cy="181440"/>
              </p14:xfrm>
            </p:contentPart>
          </mc:Choice>
          <mc:Fallback xmlns="">
            <p:pic>
              <p:nvPicPr>
                <p:cNvPr id="144" name="Freihand 143">
                  <a:extLst>
                    <a:ext uri="{FF2B5EF4-FFF2-40B4-BE49-F238E27FC236}">
                      <a16:creationId xmlns:a16="http://schemas.microsoft.com/office/drawing/2014/main" id="{4D29E2DF-55E4-4421-A7B6-7F5A84FAC219}"/>
                    </a:ext>
                  </a:extLst>
                </p:cNvPr>
                <p:cNvPicPr/>
                <p:nvPr/>
              </p:nvPicPr>
              <p:blipFill>
                <a:blip r:embed="rId66"/>
                <a:stretch>
                  <a:fillRect/>
                </a:stretch>
              </p:blipFill>
              <p:spPr>
                <a:xfrm>
                  <a:off x="5969453" y="6497160"/>
                  <a:ext cx="12528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45" name="Freihand 144">
                  <a:extLst>
                    <a:ext uri="{FF2B5EF4-FFF2-40B4-BE49-F238E27FC236}">
                      <a16:creationId xmlns:a16="http://schemas.microsoft.com/office/drawing/2014/main" id="{1D6D59BC-BA55-4AD8-A7CA-0B5EA18F5BFC}"/>
                    </a:ext>
                  </a:extLst>
                </p14:cNvPr>
                <p14:cNvContentPartPr/>
                <p14:nvPr/>
              </p14:nvContentPartPr>
              <p14:xfrm>
                <a:off x="6079613" y="6500760"/>
                <a:ext cx="360" cy="360"/>
              </p14:xfrm>
            </p:contentPart>
          </mc:Choice>
          <mc:Fallback xmlns="">
            <p:pic>
              <p:nvPicPr>
                <p:cNvPr id="145" name="Freihand 144">
                  <a:extLst>
                    <a:ext uri="{FF2B5EF4-FFF2-40B4-BE49-F238E27FC236}">
                      <a16:creationId xmlns:a16="http://schemas.microsoft.com/office/drawing/2014/main" id="{1D6D59BC-BA55-4AD8-A7CA-0B5EA18F5BFC}"/>
                    </a:ext>
                  </a:extLst>
                </p:cNvPr>
                <p:cNvPicPr/>
                <p:nvPr/>
              </p:nvPicPr>
              <p:blipFill>
                <a:blip r:embed="rId60"/>
                <a:stretch>
                  <a:fillRect/>
                </a:stretch>
              </p:blipFill>
              <p:spPr>
                <a:xfrm>
                  <a:off x="6075293" y="64964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46" name="Freihand 145">
                  <a:extLst>
                    <a:ext uri="{FF2B5EF4-FFF2-40B4-BE49-F238E27FC236}">
                      <a16:creationId xmlns:a16="http://schemas.microsoft.com/office/drawing/2014/main" id="{928E1302-B978-4993-AD5C-A5F7C2735FE7}"/>
                    </a:ext>
                  </a:extLst>
                </p14:cNvPr>
                <p14:cNvContentPartPr/>
                <p14:nvPr/>
              </p14:nvContentPartPr>
              <p14:xfrm>
                <a:off x="6104093" y="6528840"/>
                <a:ext cx="266400" cy="138600"/>
              </p14:xfrm>
            </p:contentPart>
          </mc:Choice>
          <mc:Fallback xmlns="">
            <p:pic>
              <p:nvPicPr>
                <p:cNvPr id="146" name="Freihand 145">
                  <a:extLst>
                    <a:ext uri="{FF2B5EF4-FFF2-40B4-BE49-F238E27FC236}">
                      <a16:creationId xmlns:a16="http://schemas.microsoft.com/office/drawing/2014/main" id="{928E1302-B978-4993-AD5C-A5F7C2735FE7}"/>
                    </a:ext>
                  </a:extLst>
                </p:cNvPr>
                <p:cNvPicPr/>
                <p:nvPr/>
              </p:nvPicPr>
              <p:blipFill>
                <a:blip r:embed="rId69"/>
                <a:stretch>
                  <a:fillRect/>
                </a:stretch>
              </p:blipFill>
              <p:spPr>
                <a:xfrm>
                  <a:off x="6099773" y="6524520"/>
                  <a:ext cx="2750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47" name="Freihand 146">
                  <a:extLst>
                    <a:ext uri="{FF2B5EF4-FFF2-40B4-BE49-F238E27FC236}">
                      <a16:creationId xmlns:a16="http://schemas.microsoft.com/office/drawing/2014/main" id="{70FBE494-05C9-445F-8A79-577B1A2BE8DF}"/>
                    </a:ext>
                  </a:extLst>
                </p14:cNvPr>
                <p14:cNvContentPartPr/>
                <p14:nvPr/>
              </p14:nvContentPartPr>
              <p14:xfrm>
                <a:off x="6441773" y="6465480"/>
                <a:ext cx="240840" cy="194040"/>
              </p14:xfrm>
            </p:contentPart>
          </mc:Choice>
          <mc:Fallback xmlns="">
            <p:pic>
              <p:nvPicPr>
                <p:cNvPr id="147" name="Freihand 146">
                  <a:extLst>
                    <a:ext uri="{FF2B5EF4-FFF2-40B4-BE49-F238E27FC236}">
                      <a16:creationId xmlns:a16="http://schemas.microsoft.com/office/drawing/2014/main" id="{70FBE494-05C9-445F-8A79-577B1A2BE8DF}"/>
                    </a:ext>
                  </a:extLst>
                </p:cNvPr>
                <p:cNvPicPr/>
                <p:nvPr/>
              </p:nvPicPr>
              <p:blipFill>
                <a:blip r:embed="rId71"/>
                <a:stretch>
                  <a:fillRect/>
                </a:stretch>
              </p:blipFill>
              <p:spPr>
                <a:xfrm>
                  <a:off x="6437453" y="6461160"/>
                  <a:ext cx="2494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48" name="Freihand 147">
                  <a:extLst>
                    <a:ext uri="{FF2B5EF4-FFF2-40B4-BE49-F238E27FC236}">
                      <a16:creationId xmlns:a16="http://schemas.microsoft.com/office/drawing/2014/main" id="{0A4A60B9-512C-43CE-9629-C5A4A91A8EF2}"/>
                    </a:ext>
                  </a:extLst>
                </p14:cNvPr>
                <p14:cNvContentPartPr/>
                <p14:nvPr/>
              </p14:nvContentPartPr>
              <p14:xfrm>
                <a:off x="6700253" y="6572760"/>
                <a:ext cx="70560" cy="151920"/>
              </p14:xfrm>
            </p:contentPart>
          </mc:Choice>
          <mc:Fallback xmlns="">
            <p:pic>
              <p:nvPicPr>
                <p:cNvPr id="148" name="Freihand 147">
                  <a:extLst>
                    <a:ext uri="{FF2B5EF4-FFF2-40B4-BE49-F238E27FC236}">
                      <a16:creationId xmlns:a16="http://schemas.microsoft.com/office/drawing/2014/main" id="{0A4A60B9-512C-43CE-9629-C5A4A91A8EF2}"/>
                    </a:ext>
                  </a:extLst>
                </p:cNvPr>
                <p:cNvPicPr/>
                <p:nvPr/>
              </p:nvPicPr>
              <p:blipFill>
                <a:blip r:embed="rId73"/>
                <a:stretch>
                  <a:fillRect/>
                </a:stretch>
              </p:blipFill>
              <p:spPr>
                <a:xfrm>
                  <a:off x="6695933" y="6568440"/>
                  <a:ext cx="792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49" name="Freihand 148">
                  <a:extLst>
                    <a:ext uri="{FF2B5EF4-FFF2-40B4-BE49-F238E27FC236}">
                      <a16:creationId xmlns:a16="http://schemas.microsoft.com/office/drawing/2014/main" id="{D7A91DA7-1467-4C02-9B5F-17E756EE4D92}"/>
                    </a:ext>
                  </a:extLst>
                </p14:cNvPr>
                <p14:cNvContentPartPr/>
                <p14:nvPr/>
              </p14:nvContentPartPr>
              <p14:xfrm>
                <a:off x="6793133" y="6557280"/>
                <a:ext cx="99720" cy="58680"/>
              </p14:xfrm>
            </p:contentPart>
          </mc:Choice>
          <mc:Fallback xmlns="">
            <p:pic>
              <p:nvPicPr>
                <p:cNvPr id="149" name="Freihand 148">
                  <a:extLst>
                    <a:ext uri="{FF2B5EF4-FFF2-40B4-BE49-F238E27FC236}">
                      <a16:creationId xmlns:a16="http://schemas.microsoft.com/office/drawing/2014/main" id="{D7A91DA7-1467-4C02-9B5F-17E756EE4D92}"/>
                    </a:ext>
                  </a:extLst>
                </p:cNvPr>
                <p:cNvPicPr/>
                <p:nvPr/>
              </p:nvPicPr>
              <p:blipFill>
                <a:blip r:embed="rId75"/>
                <a:stretch>
                  <a:fillRect/>
                </a:stretch>
              </p:blipFill>
              <p:spPr>
                <a:xfrm>
                  <a:off x="6788813" y="6552960"/>
                  <a:ext cx="1083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0" name="Freihand 149">
                  <a:extLst>
                    <a:ext uri="{FF2B5EF4-FFF2-40B4-BE49-F238E27FC236}">
                      <a16:creationId xmlns:a16="http://schemas.microsoft.com/office/drawing/2014/main" id="{D8C32EF4-A0D5-48A4-A262-E311443C443B}"/>
                    </a:ext>
                  </a:extLst>
                </p14:cNvPr>
                <p14:cNvContentPartPr/>
                <p14:nvPr/>
              </p14:nvContentPartPr>
              <p14:xfrm>
                <a:off x="6909413" y="6540000"/>
                <a:ext cx="87840" cy="64440"/>
              </p14:xfrm>
            </p:contentPart>
          </mc:Choice>
          <mc:Fallback xmlns="">
            <p:pic>
              <p:nvPicPr>
                <p:cNvPr id="150" name="Freihand 149">
                  <a:extLst>
                    <a:ext uri="{FF2B5EF4-FFF2-40B4-BE49-F238E27FC236}">
                      <a16:creationId xmlns:a16="http://schemas.microsoft.com/office/drawing/2014/main" id="{D8C32EF4-A0D5-48A4-A262-E311443C443B}"/>
                    </a:ext>
                  </a:extLst>
                </p:cNvPr>
                <p:cNvPicPr/>
                <p:nvPr/>
              </p:nvPicPr>
              <p:blipFill>
                <a:blip r:embed="rId77"/>
                <a:stretch>
                  <a:fillRect/>
                </a:stretch>
              </p:blipFill>
              <p:spPr>
                <a:xfrm>
                  <a:off x="6905093" y="6535680"/>
                  <a:ext cx="964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1" name="Freihand 150">
                  <a:extLst>
                    <a:ext uri="{FF2B5EF4-FFF2-40B4-BE49-F238E27FC236}">
                      <a16:creationId xmlns:a16="http://schemas.microsoft.com/office/drawing/2014/main" id="{2C7B95AC-778C-4785-ADC2-2E689F474CFE}"/>
                    </a:ext>
                  </a:extLst>
                </p14:cNvPr>
                <p14:cNvContentPartPr/>
                <p14:nvPr/>
              </p14:nvContentPartPr>
              <p14:xfrm>
                <a:off x="6990773" y="6536760"/>
                <a:ext cx="69840" cy="67680"/>
              </p14:xfrm>
            </p:contentPart>
          </mc:Choice>
          <mc:Fallback xmlns="">
            <p:pic>
              <p:nvPicPr>
                <p:cNvPr id="151" name="Freihand 150">
                  <a:extLst>
                    <a:ext uri="{FF2B5EF4-FFF2-40B4-BE49-F238E27FC236}">
                      <a16:creationId xmlns:a16="http://schemas.microsoft.com/office/drawing/2014/main" id="{2C7B95AC-778C-4785-ADC2-2E689F474CFE}"/>
                    </a:ext>
                  </a:extLst>
                </p:cNvPr>
                <p:cNvPicPr/>
                <p:nvPr/>
              </p:nvPicPr>
              <p:blipFill>
                <a:blip r:embed="rId79"/>
                <a:stretch>
                  <a:fillRect/>
                </a:stretch>
              </p:blipFill>
              <p:spPr>
                <a:xfrm>
                  <a:off x="6986453" y="6532440"/>
                  <a:ext cx="7848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2" name="Freihand 151">
                  <a:extLst>
                    <a:ext uri="{FF2B5EF4-FFF2-40B4-BE49-F238E27FC236}">
                      <a16:creationId xmlns:a16="http://schemas.microsoft.com/office/drawing/2014/main" id="{223B99CB-E930-459B-8601-E8DE12AC3DC4}"/>
                    </a:ext>
                  </a:extLst>
                </p14:cNvPr>
                <p14:cNvContentPartPr/>
                <p14:nvPr/>
              </p14:nvContentPartPr>
              <p14:xfrm>
                <a:off x="7099493" y="6537120"/>
                <a:ext cx="176400" cy="131040"/>
              </p14:xfrm>
            </p:contentPart>
          </mc:Choice>
          <mc:Fallback xmlns="">
            <p:pic>
              <p:nvPicPr>
                <p:cNvPr id="152" name="Freihand 151">
                  <a:extLst>
                    <a:ext uri="{FF2B5EF4-FFF2-40B4-BE49-F238E27FC236}">
                      <a16:creationId xmlns:a16="http://schemas.microsoft.com/office/drawing/2014/main" id="{223B99CB-E930-459B-8601-E8DE12AC3DC4}"/>
                    </a:ext>
                  </a:extLst>
                </p:cNvPr>
                <p:cNvPicPr/>
                <p:nvPr/>
              </p:nvPicPr>
              <p:blipFill>
                <a:blip r:embed="rId81"/>
                <a:stretch>
                  <a:fillRect/>
                </a:stretch>
              </p:blipFill>
              <p:spPr>
                <a:xfrm>
                  <a:off x="7095173" y="6532800"/>
                  <a:ext cx="1850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3" name="Freihand 152">
                  <a:extLst>
                    <a:ext uri="{FF2B5EF4-FFF2-40B4-BE49-F238E27FC236}">
                      <a16:creationId xmlns:a16="http://schemas.microsoft.com/office/drawing/2014/main" id="{26D4A0A8-33A8-4ABC-B416-A07DE38E839B}"/>
                    </a:ext>
                  </a:extLst>
                </p14:cNvPr>
                <p14:cNvContentPartPr/>
                <p14:nvPr/>
              </p14:nvContentPartPr>
              <p14:xfrm>
                <a:off x="7260053" y="6492120"/>
                <a:ext cx="78840" cy="122400"/>
              </p14:xfrm>
            </p:contentPart>
          </mc:Choice>
          <mc:Fallback xmlns="">
            <p:pic>
              <p:nvPicPr>
                <p:cNvPr id="153" name="Freihand 152">
                  <a:extLst>
                    <a:ext uri="{FF2B5EF4-FFF2-40B4-BE49-F238E27FC236}">
                      <a16:creationId xmlns:a16="http://schemas.microsoft.com/office/drawing/2014/main" id="{26D4A0A8-33A8-4ABC-B416-A07DE38E839B}"/>
                    </a:ext>
                  </a:extLst>
                </p:cNvPr>
                <p:cNvPicPr/>
                <p:nvPr/>
              </p:nvPicPr>
              <p:blipFill>
                <a:blip r:embed="rId83"/>
                <a:stretch>
                  <a:fillRect/>
                </a:stretch>
              </p:blipFill>
              <p:spPr>
                <a:xfrm>
                  <a:off x="7255733" y="6487800"/>
                  <a:ext cx="87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54" name="Freihand 153">
                  <a:extLst>
                    <a:ext uri="{FF2B5EF4-FFF2-40B4-BE49-F238E27FC236}">
                      <a16:creationId xmlns:a16="http://schemas.microsoft.com/office/drawing/2014/main" id="{86BEE544-14F5-4470-A7E9-D63D887628F0}"/>
                    </a:ext>
                  </a:extLst>
                </p14:cNvPr>
                <p14:cNvContentPartPr/>
                <p14:nvPr/>
              </p14:nvContentPartPr>
              <p14:xfrm>
                <a:off x="7337093" y="6500400"/>
                <a:ext cx="114840" cy="193320"/>
              </p14:xfrm>
            </p:contentPart>
          </mc:Choice>
          <mc:Fallback xmlns="">
            <p:pic>
              <p:nvPicPr>
                <p:cNvPr id="154" name="Freihand 153">
                  <a:extLst>
                    <a:ext uri="{FF2B5EF4-FFF2-40B4-BE49-F238E27FC236}">
                      <a16:creationId xmlns:a16="http://schemas.microsoft.com/office/drawing/2014/main" id="{86BEE544-14F5-4470-A7E9-D63D887628F0}"/>
                    </a:ext>
                  </a:extLst>
                </p:cNvPr>
                <p:cNvPicPr/>
                <p:nvPr/>
              </p:nvPicPr>
              <p:blipFill>
                <a:blip r:embed="rId85"/>
                <a:stretch>
                  <a:fillRect/>
                </a:stretch>
              </p:blipFill>
              <p:spPr>
                <a:xfrm>
                  <a:off x="7332773" y="6496080"/>
                  <a:ext cx="1234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56" name="Freihand 155">
                  <a:extLst>
                    <a:ext uri="{FF2B5EF4-FFF2-40B4-BE49-F238E27FC236}">
                      <a16:creationId xmlns:a16="http://schemas.microsoft.com/office/drawing/2014/main" id="{64BF491F-1094-4705-9D1A-E6A45328C669}"/>
                    </a:ext>
                  </a:extLst>
                </p14:cNvPr>
                <p14:cNvContentPartPr/>
                <p14:nvPr/>
              </p14:nvContentPartPr>
              <p14:xfrm>
                <a:off x="7472453" y="6483840"/>
                <a:ext cx="247680" cy="65880"/>
              </p14:xfrm>
            </p:contentPart>
          </mc:Choice>
          <mc:Fallback xmlns="">
            <p:pic>
              <p:nvPicPr>
                <p:cNvPr id="156" name="Freihand 155">
                  <a:extLst>
                    <a:ext uri="{FF2B5EF4-FFF2-40B4-BE49-F238E27FC236}">
                      <a16:creationId xmlns:a16="http://schemas.microsoft.com/office/drawing/2014/main" id="{64BF491F-1094-4705-9D1A-E6A45328C669}"/>
                    </a:ext>
                  </a:extLst>
                </p:cNvPr>
                <p:cNvPicPr/>
                <p:nvPr/>
              </p:nvPicPr>
              <p:blipFill>
                <a:blip r:embed="rId87"/>
                <a:stretch>
                  <a:fillRect/>
                </a:stretch>
              </p:blipFill>
              <p:spPr>
                <a:xfrm>
                  <a:off x="7468133" y="6479520"/>
                  <a:ext cx="2563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57" name="Freihand 156">
                  <a:extLst>
                    <a:ext uri="{FF2B5EF4-FFF2-40B4-BE49-F238E27FC236}">
                      <a16:creationId xmlns:a16="http://schemas.microsoft.com/office/drawing/2014/main" id="{F5EDEF1B-FD6F-490F-93B7-22BABC8D5B71}"/>
                    </a:ext>
                  </a:extLst>
                </p14:cNvPr>
                <p14:cNvContentPartPr/>
                <p14:nvPr/>
              </p14:nvContentPartPr>
              <p14:xfrm>
                <a:off x="7628333" y="6521280"/>
                <a:ext cx="81720" cy="10080"/>
              </p14:xfrm>
            </p:contentPart>
          </mc:Choice>
          <mc:Fallback xmlns="">
            <p:pic>
              <p:nvPicPr>
                <p:cNvPr id="157" name="Freihand 156">
                  <a:extLst>
                    <a:ext uri="{FF2B5EF4-FFF2-40B4-BE49-F238E27FC236}">
                      <a16:creationId xmlns:a16="http://schemas.microsoft.com/office/drawing/2014/main" id="{F5EDEF1B-FD6F-490F-93B7-22BABC8D5B71}"/>
                    </a:ext>
                  </a:extLst>
                </p:cNvPr>
                <p:cNvPicPr/>
                <p:nvPr/>
              </p:nvPicPr>
              <p:blipFill>
                <a:blip r:embed="rId89"/>
                <a:stretch>
                  <a:fillRect/>
                </a:stretch>
              </p:blipFill>
              <p:spPr>
                <a:xfrm>
                  <a:off x="7624013" y="6516960"/>
                  <a:ext cx="903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58" name="Freihand 157">
                  <a:extLst>
                    <a:ext uri="{FF2B5EF4-FFF2-40B4-BE49-F238E27FC236}">
                      <a16:creationId xmlns:a16="http://schemas.microsoft.com/office/drawing/2014/main" id="{A5E6151F-7BC7-4DB3-93FC-7BA0AD650E66}"/>
                    </a:ext>
                  </a:extLst>
                </p14:cNvPr>
                <p14:cNvContentPartPr/>
                <p14:nvPr/>
              </p14:nvContentPartPr>
              <p14:xfrm>
                <a:off x="7737773" y="6395640"/>
                <a:ext cx="180360" cy="204120"/>
              </p14:xfrm>
            </p:contentPart>
          </mc:Choice>
          <mc:Fallback xmlns="">
            <p:pic>
              <p:nvPicPr>
                <p:cNvPr id="158" name="Freihand 157">
                  <a:extLst>
                    <a:ext uri="{FF2B5EF4-FFF2-40B4-BE49-F238E27FC236}">
                      <a16:creationId xmlns:a16="http://schemas.microsoft.com/office/drawing/2014/main" id="{A5E6151F-7BC7-4DB3-93FC-7BA0AD650E66}"/>
                    </a:ext>
                  </a:extLst>
                </p:cNvPr>
                <p:cNvPicPr/>
                <p:nvPr/>
              </p:nvPicPr>
              <p:blipFill>
                <a:blip r:embed="rId91"/>
                <a:stretch>
                  <a:fillRect/>
                </a:stretch>
              </p:blipFill>
              <p:spPr>
                <a:xfrm>
                  <a:off x="7733453" y="6391320"/>
                  <a:ext cx="18900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0" name="Freihand 159">
                  <a:extLst>
                    <a:ext uri="{FF2B5EF4-FFF2-40B4-BE49-F238E27FC236}">
                      <a16:creationId xmlns:a16="http://schemas.microsoft.com/office/drawing/2014/main" id="{0E4B0E01-093E-483A-AFF1-90376BFB97ED}"/>
                    </a:ext>
                  </a:extLst>
                </p14:cNvPr>
                <p14:cNvContentPartPr/>
                <p14:nvPr/>
              </p14:nvContentPartPr>
              <p14:xfrm>
                <a:off x="6671453" y="6778680"/>
                <a:ext cx="110520" cy="20520"/>
              </p14:xfrm>
            </p:contentPart>
          </mc:Choice>
          <mc:Fallback xmlns="">
            <p:pic>
              <p:nvPicPr>
                <p:cNvPr id="160" name="Freihand 159">
                  <a:extLst>
                    <a:ext uri="{FF2B5EF4-FFF2-40B4-BE49-F238E27FC236}">
                      <a16:creationId xmlns:a16="http://schemas.microsoft.com/office/drawing/2014/main" id="{0E4B0E01-093E-483A-AFF1-90376BFB97ED}"/>
                    </a:ext>
                  </a:extLst>
                </p:cNvPr>
                <p:cNvPicPr/>
                <p:nvPr/>
              </p:nvPicPr>
              <p:blipFill>
                <a:blip r:embed="rId93"/>
                <a:stretch>
                  <a:fillRect/>
                </a:stretch>
              </p:blipFill>
              <p:spPr>
                <a:xfrm>
                  <a:off x="6667133" y="6774360"/>
                  <a:ext cx="1191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61" name="Freihand 160">
                  <a:extLst>
                    <a:ext uri="{FF2B5EF4-FFF2-40B4-BE49-F238E27FC236}">
                      <a16:creationId xmlns:a16="http://schemas.microsoft.com/office/drawing/2014/main" id="{830BC880-B020-4586-AC8B-A885059C77A5}"/>
                    </a:ext>
                  </a:extLst>
                </p14:cNvPr>
                <p14:cNvContentPartPr/>
                <p14:nvPr/>
              </p14:nvContentPartPr>
              <p14:xfrm>
                <a:off x="6740933" y="6735840"/>
                <a:ext cx="87840" cy="113760"/>
              </p14:xfrm>
            </p:contentPart>
          </mc:Choice>
          <mc:Fallback xmlns="">
            <p:pic>
              <p:nvPicPr>
                <p:cNvPr id="161" name="Freihand 160">
                  <a:extLst>
                    <a:ext uri="{FF2B5EF4-FFF2-40B4-BE49-F238E27FC236}">
                      <a16:creationId xmlns:a16="http://schemas.microsoft.com/office/drawing/2014/main" id="{830BC880-B020-4586-AC8B-A885059C77A5}"/>
                    </a:ext>
                  </a:extLst>
                </p:cNvPr>
                <p:cNvPicPr/>
                <p:nvPr/>
              </p:nvPicPr>
              <p:blipFill>
                <a:blip r:embed="rId95"/>
                <a:stretch>
                  <a:fillRect/>
                </a:stretch>
              </p:blipFill>
              <p:spPr>
                <a:xfrm>
                  <a:off x="6736613" y="6731520"/>
                  <a:ext cx="96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62" name="Freihand 161">
                  <a:extLst>
                    <a:ext uri="{FF2B5EF4-FFF2-40B4-BE49-F238E27FC236}">
                      <a16:creationId xmlns:a16="http://schemas.microsoft.com/office/drawing/2014/main" id="{ACCCA473-35F9-4AFB-92CB-445B199596F2}"/>
                    </a:ext>
                  </a:extLst>
                </p14:cNvPr>
                <p14:cNvContentPartPr/>
                <p14:nvPr/>
              </p14:nvContentPartPr>
              <p14:xfrm>
                <a:off x="6857573" y="6712080"/>
                <a:ext cx="99720" cy="140760"/>
              </p14:xfrm>
            </p:contentPart>
          </mc:Choice>
          <mc:Fallback xmlns="">
            <p:pic>
              <p:nvPicPr>
                <p:cNvPr id="162" name="Freihand 161">
                  <a:extLst>
                    <a:ext uri="{FF2B5EF4-FFF2-40B4-BE49-F238E27FC236}">
                      <a16:creationId xmlns:a16="http://schemas.microsoft.com/office/drawing/2014/main" id="{ACCCA473-35F9-4AFB-92CB-445B199596F2}"/>
                    </a:ext>
                  </a:extLst>
                </p:cNvPr>
                <p:cNvPicPr/>
                <p:nvPr/>
              </p:nvPicPr>
              <p:blipFill>
                <a:blip r:embed="rId97"/>
                <a:stretch>
                  <a:fillRect/>
                </a:stretch>
              </p:blipFill>
              <p:spPr>
                <a:xfrm>
                  <a:off x="6853253" y="6707760"/>
                  <a:ext cx="10836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63" name="Freihand 162">
                  <a:extLst>
                    <a:ext uri="{FF2B5EF4-FFF2-40B4-BE49-F238E27FC236}">
                      <a16:creationId xmlns:a16="http://schemas.microsoft.com/office/drawing/2014/main" id="{AC5BB4CC-6832-47C2-90C8-B10D1B72AD5F}"/>
                    </a:ext>
                  </a:extLst>
                </p14:cNvPr>
                <p14:cNvContentPartPr/>
                <p14:nvPr/>
              </p14:nvContentPartPr>
              <p14:xfrm>
                <a:off x="6959453" y="6652320"/>
                <a:ext cx="66600" cy="176760"/>
              </p14:xfrm>
            </p:contentPart>
          </mc:Choice>
          <mc:Fallback xmlns="">
            <p:pic>
              <p:nvPicPr>
                <p:cNvPr id="163" name="Freihand 162">
                  <a:extLst>
                    <a:ext uri="{FF2B5EF4-FFF2-40B4-BE49-F238E27FC236}">
                      <a16:creationId xmlns:a16="http://schemas.microsoft.com/office/drawing/2014/main" id="{AC5BB4CC-6832-47C2-90C8-B10D1B72AD5F}"/>
                    </a:ext>
                  </a:extLst>
                </p:cNvPr>
                <p:cNvPicPr/>
                <p:nvPr/>
              </p:nvPicPr>
              <p:blipFill>
                <a:blip r:embed="rId99"/>
                <a:stretch>
                  <a:fillRect/>
                </a:stretch>
              </p:blipFill>
              <p:spPr>
                <a:xfrm>
                  <a:off x="6955133" y="6648000"/>
                  <a:ext cx="752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64" name="Freihand 163">
                  <a:extLst>
                    <a:ext uri="{FF2B5EF4-FFF2-40B4-BE49-F238E27FC236}">
                      <a16:creationId xmlns:a16="http://schemas.microsoft.com/office/drawing/2014/main" id="{2D982E1C-64DC-4F21-AAD1-32120A395BD5}"/>
                    </a:ext>
                  </a:extLst>
                </p14:cNvPr>
                <p14:cNvContentPartPr/>
                <p14:nvPr/>
              </p14:nvContentPartPr>
              <p14:xfrm>
                <a:off x="7025693" y="6681480"/>
                <a:ext cx="215280" cy="144360"/>
              </p14:xfrm>
            </p:contentPart>
          </mc:Choice>
          <mc:Fallback xmlns="">
            <p:pic>
              <p:nvPicPr>
                <p:cNvPr id="164" name="Freihand 163">
                  <a:extLst>
                    <a:ext uri="{FF2B5EF4-FFF2-40B4-BE49-F238E27FC236}">
                      <a16:creationId xmlns:a16="http://schemas.microsoft.com/office/drawing/2014/main" id="{2D982E1C-64DC-4F21-AAD1-32120A395BD5}"/>
                    </a:ext>
                  </a:extLst>
                </p:cNvPr>
                <p:cNvPicPr/>
                <p:nvPr/>
              </p:nvPicPr>
              <p:blipFill>
                <a:blip r:embed="rId101"/>
                <a:stretch>
                  <a:fillRect/>
                </a:stretch>
              </p:blipFill>
              <p:spPr>
                <a:xfrm>
                  <a:off x="7021373" y="6677160"/>
                  <a:ext cx="2239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65" name="Freihand 164">
                  <a:extLst>
                    <a:ext uri="{FF2B5EF4-FFF2-40B4-BE49-F238E27FC236}">
                      <a16:creationId xmlns:a16="http://schemas.microsoft.com/office/drawing/2014/main" id="{B0F0FBD1-5888-483A-88B6-76868CAD2A68}"/>
                    </a:ext>
                  </a:extLst>
                </p14:cNvPr>
                <p14:cNvContentPartPr/>
                <p14:nvPr/>
              </p14:nvContentPartPr>
              <p14:xfrm>
                <a:off x="7230533" y="6673920"/>
                <a:ext cx="15120" cy="45360"/>
              </p14:xfrm>
            </p:contentPart>
          </mc:Choice>
          <mc:Fallback xmlns="">
            <p:pic>
              <p:nvPicPr>
                <p:cNvPr id="165" name="Freihand 164">
                  <a:extLst>
                    <a:ext uri="{FF2B5EF4-FFF2-40B4-BE49-F238E27FC236}">
                      <a16:creationId xmlns:a16="http://schemas.microsoft.com/office/drawing/2014/main" id="{B0F0FBD1-5888-483A-88B6-76868CAD2A68}"/>
                    </a:ext>
                  </a:extLst>
                </p:cNvPr>
                <p:cNvPicPr/>
                <p:nvPr/>
              </p:nvPicPr>
              <p:blipFill>
                <a:blip r:embed="rId103"/>
                <a:stretch>
                  <a:fillRect/>
                </a:stretch>
              </p:blipFill>
              <p:spPr>
                <a:xfrm>
                  <a:off x="7226213" y="6669600"/>
                  <a:ext cx="237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66" name="Freihand 165">
                  <a:extLst>
                    <a:ext uri="{FF2B5EF4-FFF2-40B4-BE49-F238E27FC236}">
                      <a16:creationId xmlns:a16="http://schemas.microsoft.com/office/drawing/2014/main" id="{52823AE8-4A91-4204-A40E-A8DDD7AC8122}"/>
                    </a:ext>
                  </a:extLst>
                </p14:cNvPr>
                <p14:cNvContentPartPr/>
                <p14:nvPr/>
              </p14:nvContentPartPr>
              <p14:xfrm>
                <a:off x="7240973" y="6720720"/>
                <a:ext cx="94680" cy="96840"/>
              </p14:xfrm>
            </p:contentPart>
          </mc:Choice>
          <mc:Fallback xmlns="">
            <p:pic>
              <p:nvPicPr>
                <p:cNvPr id="166" name="Freihand 165">
                  <a:extLst>
                    <a:ext uri="{FF2B5EF4-FFF2-40B4-BE49-F238E27FC236}">
                      <a16:creationId xmlns:a16="http://schemas.microsoft.com/office/drawing/2014/main" id="{52823AE8-4A91-4204-A40E-A8DDD7AC8122}"/>
                    </a:ext>
                  </a:extLst>
                </p:cNvPr>
                <p:cNvPicPr/>
                <p:nvPr/>
              </p:nvPicPr>
              <p:blipFill>
                <a:blip r:embed="rId105"/>
                <a:stretch>
                  <a:fillRect/>
                </a:stretch>
              </p:blipFill>
              <p:spPr>
                <a:xfrm>
                  <a:off x="7236653" y="6716400"/>
                  <a:ext cx="1033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67" name="Freihand 166">
                  <a:extLst>
                    <a:ext uri="{FF2B5EF4-FFF2-40B4-BE49-F238E27FC236}">
                      <a16:creationId xmlns:a16="http://schemas.microsoft.com/office/drawing/2014/main" id="{A170BB6C-2491-46A6-87AB-B37F6F7FC290}"/>
                    </a:ext>
                  </a:extLst>
                </p14:cNvPr>
                <p14:cNvContentPartPr/>
                <p14:nvPr/>
              </p14:nvContentPartPr>
              <p14:xfrm>
                <a:off x="7342853" y="6649440"/>
                <a:ext cx="107640" cy="157680"/>
              </p14:xfrm>
            </p:contentPart>
          </mc:Choice>
          <mc:Fallback xmlns="">
            <p:pic>
              <p:nvPicPr>
                <p:cNvPr id="167" name="Freihand 166">
                  <a:extLst>
                    <a:ext uri="{FF2B5EF4-FFF2-40B4-BE49-F238E27FC236}">
                      <a16:creationId xmlns:a16="http://schemas.microsoft.com/office/drawing/2014/main" id="{A170BB6C-2491-46A6-87AB-B37F6F7FC290}"/>
                    </a:ext>
                  </a:extLst>
                </p:cNvPr>
                <p:cNvPicPr/>
                <p:nvPr/>
              </p:nvPicPr>
              <p:blipFill>
                <a:blip r:embed="rId107"/>
                <a:stretch>
                  <a:fillRect/>
                </a:stretch>
              </p:blipFill>
              <p:spPr>
                <a:xfrm>
                  <a:off x="7338533" y="6645120"/>
                  <a:ext cx="11628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68" name="Freihand 167">
                  <a:extLst>
                    <a:ext uri="{FF2B5EF4-FFF2-40B4-BE49-F238E27FC236}">
                      <a16:creationId xmlns:a16="http://schemas.microsoft.com/office/drawing/2014/main" id="{2E6E3659-C8CA-4679-842B-76A4AC7B9A05}"/>
                    </a:ext>
                  </a:extLst>
                </p14:cNvPr>
                <p14:cNvContentPartPr/>
                <p14:nvPr/>
              </p14:nvContentPartPr>
              <p14:xfrm>
                <a:off x="7456973" y="6711360"/>
                <a:ext cx="99720" cy="87480"/>
              </p14:xfrm>
            </p:contentPart>
          </mc:Choice>
          <mc:Fallback xmlns="">
            <p:pic>
              <p:nvPicPr>
                <p:cNvPr id="168" name="Freihand 167">
                  <a:extLst>
                    <a:ext uri="{FF2B5EF4-FFF2-40B4-BE49-F238E27FC236}">
                      <a16:creationId xmlns:a16="http://schemas.microsoft.com/office/drawing/2014/main" id="{2E6E3659-C8CA-4679-842B-76A4AC7B9A05}"/>
                    </a:ext>
                  </a:extLst>
                </p:cNvPr>
                <p:cNvPicPr/>
                <p:nvPr/>
              </p:nvPicPr>
              <p:blipFill>
                <a:blip r:embed="rId109"/>
                <a:stretch>
                  <a:fillRect/>
                </a:stretch>
              </p:blipFill>
              <p:spPr>
                <a:xfrm>
                  <a:off x="7452653" y="6707040"/>
                  <a:ext cx="1083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69" name="Freihand 168">
                  <a:extLst>
                    <a:ext uri="{FF2B5EF4-FFF2-40B4-BE49-F238E27FC236}">
                      <a16:creationId xmlns:a16="http://schemas.microsoft.com/office/drawing/2014/main" id="{17E88A01-ECAE-4637-B3C6-6019D5E335DF}"/>
                    </a:ext>
                  </a:extLst>
                </p14:cNvPr>
                <p14:cNvContentPartPr/>
                <p14:nvPr/>
              </p14:nvContentPartPr>
              <p14:xfrm>
                <a:off x="7545893" y="6716400"/>
                <a:ext cx="62640" cy="75960"/>
              </p14:xfrm>
            </p:contentPart>
          </mc:Choice>
          <mc:Fallback xmlns="">
            <p:pic>
              <p:nvPicPr>
                <p:cNvPr id="169" name="Freihand 168">
                  <a:extLst>
                    <a:ext uri="{FF2B5EF4-FFF2-40B4-BE49-F238E27FC236}">
                      <a16:creationId xmlns:a16="http://schemas.microsoft.com/office/drawing/2014/main" id="{17E88A01-ECAE-4637-B3C6-6019D5E335DF}"/>
                    </a:ext>
                  </a:extLst>
                </p:cNvPr>
                <p:cNvPicPr/>
                <p:nvPr/>
              </p:nvPicPr>
              <p:blipFill>
                <a:blip r:embed="rId111"/>
                <a:stretch>
                  <a:fillRect/>
                </a:stretch>
              </p:blipFill>
              <p:spPr>
                <a:xfrm>
                  <a:off x="7541573" y="6712080"/>
                  <a:ext cx="712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70" name="Freihand 169">
                  <a:extLst>
                    <a:ext uri="{FF2B5EF4-FFF2-40B4-BE49-F238E27FC236}">
                      <a16:creationId xmlns:a16="http://schemas.microsoft.com/office/drawing/2014/main" id="{5F4BB7ED-0876-491F-B7D5-62AEDA6F777B}"/>
                    </a:ext>
                  </a:extLst>
                </p14:cNvPr>
                <p14:cNvContentPartPr/>
                <p14:nvPr/>
              </p14:nvContentPartPr>
              <p14:xfrm>
                <a:off x="7699253" y="6644760"/>
                <a:ext cx="86760" cy="133560"/>
              </p14:xfrm>
            </p:contentPart>
          </mc:Choice>
          <mc:Fallback xmlns="">
            <p:pic>
              <p:nvPicPr>
                <p:cNvPr id="170" name="Freihand 169">
                  <a:extLst>
                    <a:ext uri="{FF2B5EF4-FFF2-40B4-BE49-F238E27FC236}">
                      <a16:creationId xmlns:a16="http://schemas.microsoft.com/office/drawing/2014/main" id="{5F4BB7ED-0876-491F-B7D5-62AEDA6F777B}"/>
                    </a:ext>
                  </a:extLst>
                </p:cNvPr>
                <p:cNvPicPr/>
                <p:nvPr/>
              </p:nvPicPr>
              <p:blipFill>
                <a:blip r:embed="rId113"/>
                <a:stretch>
                  <a:fillRect/>
                </a:stretch>
              </p:blipFill>
              <p:spPr>
                <a:xfrm>
                  <a:off x="7694933" y="6640440"/>
                  <a:ext cx="954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71" name="Freihand 170">
                  <a:extLst>
                    <a:ext uri="{FF2B5EF4-FFF2-40B4-BE49-F238E27FC236}">
                      <a16:creationId xmlns:a16="http://schemas.microsoft.com/office/drawing/2014/main" id="{29708C0A-16B7-47C9-9FC0-B82E5D6F02D0}"/>
                    </a:ext>
                  </a:extLst>
                </p14:cNvPr>
                <p14:cNvContentPartPr/>
                <p14:nvPr/>
              </p14:nvContentPartPr>
              <p14:xfrm>
                <a:off x="7783493" y="6705600"/>
                <a:ext cx="57960" cy="68400"/>
              </p14:xfrm>
            </p:contentPart>
          </mc:Choice>
          <mc:Fallback xmlns="">
            <p:pic>
              <p:nvPicPr>
                <p:cNvPr id="171" name="Freihand 170">
                  <a:extLst>
                    <a:ext uri="{FF2B5EF4-FFF2-40B4-BE49-F238E27FC236}">
                      <a16:creationId xmlns:a16="http://schemas.microsoft.com/office/drawing/2014/main" id="{29708C0A-16B7-47C9-9FC0-B82E5D6F02D0}"/>
                    </a:ext>
                  </a:extLst>
                </p:cNvPr>
                <p:cNvPicPr/>
                <p:nvPr/>
              </p:nvPicPr>
              <p:blipFill>
                <a:blip r:embed="rId115"/>
                <a:stretch>
                  <a:fillRect/>
                </a:stretch>
              </p:blipFill>
              <p:spPr>
                <a:xfrm>
                  <a:off x="7779173" y="6701280"/>
                  <a:ext cx="666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72" name="Freihand 171">
                  <a:extLst>
                    <a:ext uri="{FF2B5EF4-FFF2-40B4-BE49-F238E27FC236}">
                      <a16:creationId xmlns:a16="http://schemas.microsoft.com/office/drawing/2014/main" id="{D02077BB-08D9-4BB8-8D1C-195F4A6F35AE}"/>
                    </a:ext>
                  </a:extLst>
                </p14:cNvPr>
                <p14:cNvContentPartPr/>
                <p14:nvPr/>
              </p14:nvContentPartPr>
              <p14:xfrm>
                <a:off x="7878173" y="6575640"/>
                <a:ext cx="369360" cy="182520"/>
              </p14:xfrm>
            </p:contentPart>
          </mc:Choice>
          <mc:Fallback xmlns="">
            <p:pic>
              <p:nvPicPr>
                <p:cNvPr id="172" name="Freihand 171">
                  <a:extLst>
                    <a:ext uri="{FF2B5EF4-FFF2-40B4-BE49-F238E27FC236}">
                      <a16:creationId xmlns:a16="http://schemas.microsoft.com/office/drawing/2014/main" id="{D02077BB-08D9-4BB8-8D1C-195F4A6F35AE}"/>
                    </a:ext>
                  </a:extLst>
                </p:cNvPr>
                <p:cNvPicPr/>
                <p:nvPr/>
              </p:nvPicPr>
              <p:blipFill>
                <a:blip r:embed="rId117"/>
                <a:stretch>
                  <a:fillRect/>
                </a:stretch>
              </p:blipFill>
              <p:spPr>
                <a:xfrm>
                  <a:off x="7873853" y="6571320"/>
                  <a:ext cx="3780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73" name="Freihand 172">
                  <a:extLst>
                    <a:ext uri="{FF2B5EF4-FFF2-40B4-BE49-F238E27FC236}">
                      <a16:creationId xmlns:a16="http://schemas.microsoft.com/office/drawing/2014/main" id="{4437C276-31D3-4202-80DD-42D65A5A99A4}"/>
                    </a:ext>
                  </a:extLst>
                </p14:cNvPr>
                <p14:cNvContentPartPr/>
                <p14:nvPr/>
              </p14:nvContentPartPr>
              <p14:xfrm>
                <a:off x="8308733" y="6477360"/>
                <a:ext cx="22320" cy="142920"/>
              </p14:xfrm>
            </p:contentPart>
          </mc:Choice>
          <mc:Fallback xmlns="">
            <p:pic>
              <p:nvPicPr>
                <p:cNvPr id="173" name="Freihand 172">
                  <a:extLst>
                    <a:ext uri="{FF2B5EF4-FFF2-40B4-BE49-F238E27FC236}">
                      <a16:creationId xmlns:a16="http://schemas.microsoft.com/office/drawing/2014/main" id="{4437C276-31D3-4202-80DD-42D65A5A99A4}"/>
                    </a:ext>
                  </a:extLst>
                </p:cNvPr>
                <p:cNvPicPr/>
                <p:nvPr/>
              </p:nvPicPr>
              <p:blipFill>
                <a:blip r:embed="rId119"/>
                <a:stretch>
                  <a:fillRect/>
                </a:stretch>
              </p:blipFill>
              <p:spPr>
                <a:xfrm>
                  <a:off x="8304413" y="6473040"/>
                  <a:ext cx="309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74" name="Freihand 173">
                  <a:extLst>
                    <a:ext uri="{FF2B5EF4-FFF2-40B4-BE49-F238E27FC236}">
                      <a16:creationId xmlns:a16="http://schemas.microsoft.com/office/drawing/2014/main" id="{FC4A667F-1EDA-45E9-9A5E-D196E7EC6637}"/>
                    </a:ext>
                  </a:extLst>
                </p14:cNvPr>
                <p14:cNvContentPartPr/>
                <p14:nvPr/>
              </p14:nvContentPartPr>
              <p14:xfrm>
                <a:off x="8318453" y="6731880"/>
                <a:ext cx="360" cy="360"/>
              </p14:xfrm>
            </p:contentPart>
          </mc:Choice>
          <mc:Fallback xmlns="">
            <p:pic>
              <p:nvPicPr>
                <p:cNvPr id="174" name="Freihand 173">
                  <a:extLst>
                    <a:ext uri="{FF2B5EF4-FFF2-40B4-BE49-F238E27FC236}">
                      <a16:creationId xmlns:a16="http://schemas.microsoft.com/office/drawing/2014/main" id="{FC4A667F-1EDA-45E9-9A5E-D196E7EC6637}"/>
                    </a:ext>
                  </a:extLst>
                </p:cNvPr>
                <p:cNvPicPr/>
                <p:nvPr/>
              </p:nvPicPr>
              <p:blipFill>
                <a:blip r:embed="rId60"/>
                <a:stretch>
                  <a:fillRect/>
                </a:stretch>
              </p:blipFill>
              <p:spPr>
                <a:xfrm>
                  <a:off x="8314133" y="67275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31" name="Freihand 30">
                  <a:extLst>
                    <a:ext uri="{FF2B5EF4-FFF2-40B4-BE49-F238E27FC236}">
                      <a16:creationId xmlns:a16="http://schemas.microsoft.com/office/drawing/2014/main" id="{3E640698-19BD-42B9-995F-DBCCD1E1C83F}"/>
                    </a:ext>
                  </a:extLst>
                </p14:cNvPr>
                <p14:cNvContentPartPr/>
                <p14:nvPr/>
              </p14:nvContentPartPr>
              <p14:xfrm>
                <a:off x="1995053" y="3499080"/>
                <a:ext cx="248400" cy="60120"/>
              </p14:xfrm>
            </p:contentPart>
          </mc:Choice>
          <mc:Fallback xmlns="">
            <p:pic>
              <p:nvPicPr>
                <p:cNvPr id="31" name="Freihand 30">
                  <a:extLst>
                    <a:ext uri="{FF2B5EF4-FFF2-40B4-BE49-F238E27FC236}">
                      <a16:creationId xmlns:a16="http://schemas.microsoft.com/office/drawing/2014/main" id="{3E640698-19BD-42B9-995F-DBCCD1E1C83F}"/>
                    </a:ext>
                  </a:extLst>
                </p:cNvPr>
                <p:cNvPicPr/>
                <p:nvPr/>
              </p:nvPicPr>
              <p:blipFill>
                <a:blip r:embed="rId122"/>
                <a:stretch>
                  <a:fillRect/>
                </a:stretch>
              </p:blipFill>
              <p:spPr>
                <a:xfrm>
                  <a:off x="1990733" y="3494760"/>
                  <a:ext cx="2570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32" name="Freihand 31">
                  <a:extLst>
                    <a:ext uri="{FF2B5EF4-FFF2-40B4-BE49-F238E27FC236}">
                      <a16:creationId xmlns:a16="http://schemas.microsoft.com/office/drawing/2014/main" id="{E195CA25-FFDA-4867-B061-D0AB4F0F2BAA}"/>
                    </a:ext>
                  </a:extLst>
                </p14:cNvPr>
                <p14:cNvContentPartPr/>
                <p14:nvPr/>
              </p14:nvContentPartPr>
              <p14:xfrm>
                <a:off x="1484933" y="3506280"/>
                <a:ext cx="174960" cy="52920"/>
              </p14:xfrm>
            </p:contentPart>
          </mc:Choice>
          <mc:Fallback xmlns="">
            <p:pic>
              <p:nvPicPr>
                <p:cNvPr id="32" name="Freihand 31">
                  <a:extLst>
                    <a:ext uri="{FF2B5EF4-FFF2-40B4-BE49-F238E27FC236}">
                      <a16:creationId xmlns:a16="http://schemas.microsoft.com/office/drawing/2014/main" id="{E195CA25-FFDA-4867-B061-D0AB4F0F2BAA}"/>
                    </a:ext>
                  </a:extLst>
                </p:cNvPr>
                <p:cNvPicPr/>
                <p:nvPr/>
              </p:nvPicPr>
              <p:blipFill>
                <a:blip r:embed="rId124"/>
                <a:stretch>
                  <a:fillRect/>
                </a:stretch>
              </p:blipFill>
              <p:spPr>
                <a:xfrm>
                  <a:off x="1480613" y="3501960"/>
                  <a:ext cx="1836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35" name="Freihand 34">
                  <a:extLst>
                    <a:ext uri="{FF2B5EF4-FFF2-40B4-BE49-F238E27FC236}">
                      <a16:creationId xmlns:a16="http://schemas.microsoft.com/office/drawing/2014/main" id="{2D4E81AA-2173-45E3-9E5E-DE326C272F05}"/>
                    </a:ext>
                  </a:extLst>
                </p14:cNvPr>
                <p14:cNvContentPartPr/>
                <p14:nvPr/>
              </p14:nvContentPartPr>
              <p14:xfrm>
                <a:off x="2067413" y="5802360"/>
                <a:ext cx="105480" cy="300240"/>
              </p14:xfrm>
            </p:contentPart>
          </mc:Choice>
          <mc:Fallback xmlns="">
            <p:pic>
              <p:nvPicPr>
                <p:cNvPr id="35" name="Freihand 34">
                  <a:extLst>
                    <a:ext uri="{FF2B5EF4-FFF2-40B4-BE49-F238E27FC236}">
                      <a16:creationId xmlns:a16="http://schemas.microsoft.com/office/drawing/2014/main" id="{2D4E81AA-2173-45E3-9E5E-DE326C272F05}"/>
                    </a:ext>
                  </a:extLst>
                </p:cNvPr>
                <p:cNvPicPr/>
                <p:nvPr/>
              </p:nvPicPr>
              <p:blipFill>
                <a:blip r:embed="rId126"/>
                <a:stretch>
                  <a:fillRect/>
                </a:stretch>
              </p:blipFill>
              <p:spPr>
                <a:xfrm>
                  <a:off x="2063093" y="5798040"/>
                  <a:ext cx="11412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36" name="Freihand 35">
                  <a:extLst>
                    <a:ext uri="{FF2B5EF4-FFF2-40B4-BE49-F238E27FC236}">
                      <a16:creationId xmlns:a16="http://schemas.microsoft.com/office/drawing/2014/main" id="{A6ABBB0D-CA4E-480B-B20A-E3EF96CAFB7B}"/>
                    </a:ext>
                  </a:extLst>
                </p14:cNvPr>
                <p14:cNvContentPartPr/>
                <p14:nvPr/>
              </p14:nvContentPartPr>
              <p14:xfrm>
                <a:off x="2306093" y="5826840"/>
                <a:ext cx="77760" cy="182880"/>
              </p14:xfrm>
            </p:contentPart>
          </mc:Choice>
          <mc:Fallback xmlns="">
            <p:pic>
              <p:nvPicPr>
                <p:cNvPr id="36" name="Freihand 35">
                  <a:extLst>
                    <a:ext uri="{FF2B5EF4-FFF2-40B4-BE49-F238E27FC236}">
                      <a16:creationId xmlns:a16="http://schemas.microsoft.com/office/drawing/2014/main" id="{A6ABBB0D-CA4E-480B-B20A-E3EF96CAFB7B}"/>
                    </a:ext>
                  </a:extLst>
                </p:cNvPr>
                <p:cNvPicPr/>
                <p:nvPr/>
              </p:nvPicPr>
              <p:blipFill>
                <a:blip r:embed="rId128"/>
                <a:stretch>
                  <a:fillRect/>
                </a:stretch>
              </p:blipFill>
              <p:spPr>
                <a:xfrm>
                  <a:off x="2301773" y="5822520"/>
                  <a:ext cx="8640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38" name="Freihand 37">
                  <a:extLst>
                    <a:ext uri="{FF2B5EF4-FFF2-40B4-BE49-F238E27FC236}">
                      <a16:creationId xmlns:a16="http://schemas.microsoft.com/office/drawing/2014/main" id="{F7A7F915-232C-4C5B-823E-A7613869E0CD}"/>
                    </a:ext>
                  </a:extLst>
                </p14:cNvPr>
                <p14:cNvContentPartPr/>
                <p14:nvPr/>
              </p14:nvContentPartPr>
              <p14:xfrm>
                <a:off x="2176133" y="4902360"/>
                <a:ext cx="360" cy="360"/>
              </p14:xfrm>
            </p:contentPart>
          </mc:Choice>
          <mc:Fallback xmlns="">
            <p:pic>
              <p:nvPicPr>
                <p:cNvPr id="38" name="Freihand 37">
                  <a:extLst>
                    <a:ext uri="{FF2B5EF4-FFF2-40B4-BE49-F238E27FC236}">
                      <a16:creationId xmlns:a16="http://schemas.microsoft.com/office/drawing/2014/main" id="{F7A7F915-232C-4C5B-823E-A7613869E0CD}"/>
                    </a:ext>
                  </a:extLst>
                </p:cNvPr>
                <p:cNvPicPr/>
                <p:nvPr/>
              </p:nvPicPr>
              <p:blipFill>
                <a:blip r:embed="rId60"/>
                <a:stretch>
                  <a:fillRect/>
                </a:stretch>
              </p:blipFill>
              <p:spPr>
                <a:xfrm>
                  <a:off x="2171813" y="48980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39" name="Freihand 38">
                  <a:extLst>
                    <a:ext uri="{FF2B5EF4-FFF2-40B4-BE49-F238E27FC236}">
                      <a16:creationId xmlns:a16="http://schemas.microsoft.com/office/drawing/2014/main" id="{3AA522F5-51E1-43A6-AC3E-52BBB737208F}"/>
                    </a:ext>
                  </a:extLst>
                </p14:cNvPr>
                <p14:cNvContentPartPr/>
                <p14:nvPr/>
              </p14:nvContentPartPr>
              <p14:xfrm>
                <a:off x="1500053" y="4925760"/>
                <a:ext cx="702360" cy="112320"/>
              </p14:xfrm>
            </p:contentPart>
          </mc:Choice>
          <mc:Fallback xmlns="">
            <p:pic>
              <p:nvPicPr>
                <p:cNvPr id="39" name="Freihand 38">
                  <a:extLst>
                    <a:ext uri="{FF2B5EF4-FFF2-40B4-BE49-F238E27FC236}">
                      <a16:creationId xmlns:a16="http://schemas.microsoft.com/office/drawing/2014/main" id="{3AA522F5-51E1-43A6-AC3E-52BBB737208F}"/>
                    </a:ext>
                  </a:extLst>
                </p:cNvPr>
                <p:cNvPicPr/>
                <p:nvPr/>
              </p:nvPicPr>
              <p:blipFill>
                <a:blip r:embed="rId131"/>
                <a:stretch>
                  <a:fillRect/>
                </a:stretch>
              </p:blipFill>
              <p:spPr>
                <a:xfrm>
                  <a:off x="1495733" y="4921440"/>
                  <a:ext cx="7110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40" name="Freihand 39">
                  <a:extLst>
                    <a:ext uri="{FF2B5EF4-FFF2-40B4-BE49-F238E27FC236}">
                      <a16:creationId xmlns:a16="http://schemas.microsoft.com/office/drawing/2014/main" id="{089B4EBE-9775-4FD9-9465-A27418C01FA8}"/>
                    </a:ext>
                  </a:extLst>
                </p14:cNvPr>
                <p14:cNvContentPartPr/>
                <p14:nvPr/>
              </p14:nvContentPartPr>
              <p14:xfrm>
                <a:off x="1212773" y="4967520"/>
                <a:ext cx="79560" cy="72000"/>
              </p14:xfrm>
            </p:contentPart>
          </mc:Choice>
          <mc:Fallback xmlns="">
            <p:pic>
              <p:nvPicPr>
                <p:cNvPr id="40" name="Freihand 39">
                  <a:extLst>
                    <a:ext uri="{FF2B5EF4-FFF2-40B4-BE49-F238E27FC236}">
                      <a16:creationId xmlns:a16="http://schemas.microsoft.com/office/drawing/2014/main" id="{089B4EBE-9775-4FD9-9465-A27418C01FA8}"/>
                    </a:ext>
                  </a:extLst>
                </p:cNvPr>
                <p:cNvPicPr/>
                <p:nvPr/>
              </p:nvPicPr>
              <p:blipFill>
                <a:blip r:embed="rId133"/>
                <a:stretch>
                  <a:fillRect/>
                </a:stretch>
              </p:blipFill>
              <p:spPr>
                <a:xfrm>
                  <a:off x="1208453" y="4963200"/>
                  <a:ext cx="8820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43" name="Freihand 42">
                  <a:extLst>
                    <a:ext uri="{FF2B5EF4-FFF2-40B4-BE49-F238E27FC236}">
                      <a16:creationId xmlns:a16="http://schemas.microsoft.com/office/drawing/2014/main" id="{7195E170-DB9A-45BD-B91A-08D149D178C0}"/>
                    </a:ext>
                  </a:extLst>
                </p14:cNvPr>
                <p14:cNvContentPartPr/>
                <p14:nvPr/>
              </p14:nvContentPartPr>
              <p14:xfrm>
                <a:off x="1231493" y="4960680"/>
                <a:ext cx="73440" cy="147600"/>
              </p14:xfrm>
            </p:contentPart>
          </mc:Choice>
          <mc:Fallback xmlns="">
            <p:pic>
              <p:nvPicPr>
                <p:cNvPr id="43" name="Freihand 42">
                  <a:extLst>
                    <a:ext uri="{FF2B5EF4-FFF2-40B4-BE49-F238E27FC236}">
                      <a16:creationId xmlns:a16="http://schemas.microsoft.com/office/drawing/2014/main" id="{7195E170-DB9A-45BD-B91A-08D149D178C0}"/>
                    </a:ext>
                  </a:extLst>
                </p:cNvPr>
                <p:cNvPicPr/>
                <p:nvPr/>
              </p:nvPicPr>
              <p:blipFill>
                <a:blip r:embed="rId135"/>
                <a:stretch>
                  <a:fillRect/>
                </a:stretch>
              </p:blipFill>
              <p:spPr>
                <a:xfrm>
                  <a:off x="1227173" y="4956360"/>
                  <a:ext cx="820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44" name="Freihand 43">
                  <a:extLst>
                    <a:ext uri="{FF2B5EF4-FFF2-40B4-BE49-F238E27FC236}">
                      <a16:creationId xmlns:a16="http://schemas.microsoft.com/office/drawing/2014/main" id="{574BC5D9-9F5B-4C24-B696-6D343EB3BA7C}"/>
                    </a:ext>
                  </a:extLst>
                </p14:cNvPr>
                <p14:cNvContentPartPr/>
                <p14:nvPr/>
              </p14:nvContentPartPr>
              <p14:xfrm>
                <a:off x="1292693" y="5028360"/>
                <a:ext cx="50760" cy="76320"/>
              </p14:xfrm>
            </p:contentPart>
          </mc:Choice>
          <mc:Fallback xmlns="">
            <p:pic>
              <p:nvPicPr>
                <p:cNvPr id="44" name="Freihand 43">
                  <a:extLst>
                    <a:ext uri="{FF2B5EF4-FFF2-40B4-BE49-F238E27FC236}">
                      <a16:creationId xmlns:a16="http://schemas.microsoft.com/office/drawing/2014/main" id="{574BC5D9-9F5B-4C24-B696-6D343EB3BA7C}"/>
                    </a:ext>
                  </a:extLst>
                </p:cNvPr>
                <p:cNvPicPr/>
                <p:nvPr/>
              </p:nvPicPr>
              <p:blipFill>
                <a:blip r:embed="rId137"/>
                <a:stretch>
                  <a:fillRect/>
                </a:stretch>
              </p:blipFill>
              <p:spPr>
                <a:xfrm>
                  <a:off x="1288373" y="5024040"/>
                  <a:ext cx="594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61" name="Freihand 60">
                  <a:extLst>
                    <a:ext uri="{FF2B5EF4-FFF2-40B4-BE49-F238E27FC236}">
                      <a16:creationId xmlns:a16="http://schemas.microsoft.com/office/drawing/2014/main" id="{4D06FC22-24FD-4CEC-A9AD-59DC4FE88CE5}"/>
                    </a:ext>
                  </a:extLst>
                </p14:cNvPr>
                <p14:cNvContentPartPr/>
                <p14:nvPr/>
              </p14:nvContentPartPr>
              <p14:xfrm>
                <a:off x="3533693" y="3654960"/>
                <a:ext cx="17640" cy="186120"/>
              </p14:xfrm>
            </p:contentPart>
          </mc:Choice>
          <mc:Fallback xmlns="">
            <p:pic>
              <p:nvPicPr>
                <p:cNvPr id="61" name="Freihand 60">
                  <a:extLst>
                    <a:ext uri="{FF2B5EF4-FFF2-40B4-BE49-F238E27FC236}">
                      <a16:creationId xmlns:a16="http://schemas.microsoft.com/office/drawing/2014/main" id="{4D06FC22-24FD-4CEC-A9AD-59DC4FE88CE5}"/>
                    </a:ext>
                  </a:extLst>
                </p:cNvPr>
                <p:cNvPicPr/>
                <p:nvPr/>
              </p:nvPicPr>
              <p:blipFill>
                <a:blip r:embed="rId139"/>
                <a:stretch>
                  <a:fillRect/>
                </a:stretch>
              </p:blipFill>
              <p:spPr>
                <a:xfrm>
                  <a:off x="3529373" y="3650640"/>
                  <a:ext cx="262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62" name="Freihand 61">
                  <a:extLst>
                    <a:ext uri="{FF2B5EF4-FFF2-40B4-BE49-F238E27FC236}">
                      <a16:creationId xmlns:a16="http://schemas.microsoft.com/office/drawing/2014/main" id="{2CBA8BFE-9F05-4013-9872-A02A6E8876DE}"/>
                    </a:ext>
                  </a:extLst>
                </p14:cNvPr>
                <p14:cNvContentPartPr/>
                <p14:nvPr/>
              </p14:nvContentPartPr>
              <p14:xfrm>
                <a:off x="3486533" y="4204680"/>
                <a:ext cx="28800" cy="687960"/>
              </p14:xfrm>
            </p:contentPart>
          </mc:Choice>
          <mc:Fallback xmlns="">
            <p:pic>
              <p:nvPicPr>
                <p:cNvPr id="62" name="Freihand 61">
                  <a:extLst>
                    <a:ext uri="{FF2B5EF4-FFF2-40B4-BE49-F238E27FC236}">
                      <a16:creationId xmlns:a16="http://schemas.microsoft.com/office/drawing/2014/main" id="{2CBA8BFE-9F05-4013-9872-A02A6E8876DE}"/>
                    </a:ext>
                  </a:extLst>
                </p:cNvPr>
                <p:cNvPicPr/>
                <p:nvPr/>
              </p:nvPicPr>
              <p:blipFill>
                <a:blip r:embed="rId141"/>
                <a:stretch>
                  <a:fillRect/>
                </a:stretch>
              </p:blipFill>
              <p:spPr>
                <a:xfrm>
                  <a:off x="3482213" y="4200360"/>
                  <a:ext cx="37440" cy="6966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63" name="Freihand 62">
                  <a:extLst>
                    <a:ext uri="{FF2B5EF4-FFF2-40B4-BE49-F238E27FC236}">
                      <a16:creationId xmlns:a16="http://schemas.microsoft.com/office/drawing/2014/main" id="{A092EEF6-BB33-41FE-87DE-0314F5129DEA}"/>
                    </a:ext>
                  </a:extLst>
                </p14:cNvPr>
                <p14:cNvContentPartPr/>
                <p14:nvPr/>
              </p14:nvContentPartPr>
              <p14:xfrm>
                <a:off x="3498053" y="5178120"/>
                <a:ext cx="36000" cy="405720"/>
              </p14:xfrm>
            </p:contentPart>
          </mc:Choice>
          <mc:Fallback xmlns="">
            <p:pic>
              <p:nvPicPr>
                <p:cNvPr id="63" name="Freihand 62">
                  <a:extLst>
                    <a:ext uri="{FF2B5EF4-FFF2-40B4-BE49-F238E27FC236}">
                      <a16:creationId xmlns:a16="http://schemas.microsoft.com/office/drawing/2014/main" id="{A092EEF6-BB33-41FE-87DE-0314F5129DEA}"/>
                    </a:ext>
                  </a:extLst>
                </p:cNvPr>
                <p:cNvPicPr/>
                <p:nvPr/>
              </p:nvPicPr>
              <p:blipFill>
                <a:blip r:embed="rId143"/>
                <a:stretch>
                  <a:fillRect/>
                </a:stretch>
              </p:blipFill>
              <p:spPr>
                <a:xfrm>
                  <a:off x="3493733" y="5173800"/>
                  <a:ext cx="44640" cy="4143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74" name="Freihand 73">
                  <a:extLst>
                    <a:ext uri="{FF2B5EF4-FFF2-40B4-BE49-F238E27FC236}">
                      <a16:creationId xmlns:a16="http://schemas.microsoft.com/office/drawing/2014/main" id="{7C48A1FD-97E8-4A2C-A0E7-8E31F1444C7D}"/>
                    </a:ext>
                  </a:extLst>
                </p14:cNvPr>
                <p14:cNvContentPartPr/>
                <p14:nvPr/>
              </p14:nvContentPartPr>
              <p14:xfrm>
                <a:off x="2666813" y="6056880"/>
                <a:ext cx="470880" cy="18720"/>
              </p14:xfrm>
            </p:contentPart>
          </mc:Choice>
          <mc:Fallback xmlns="">
            <p:pic>
              <p:nvPicPr>
                <p:cNvPr id="74" name="Freihand 73">
                  <a:extLst>
                    <a:ext uri="{FF2B5EF4-FFF2-40B4-BE49-F238E27FC236}">
                      <a16:creationId xmlns:a16="http://schemas.microsoft.com/office/drawing/2014/main" id="{7C48A1FD-97E8-4A2C-A0E7-8E31F1444C7D}"/>
                    </a:ext>
                  </a:extLst>
                </p:cNvPr>
                <p:cNvPicPr/>
                <p:nvPr/>
              </p:nvPicPr>
              <p:blipFill>
                <a:blip r:embed="rId145"/>
                <a:stretch>
                  <a:fillRect/>
                </a:stretch>
              </p:blipFill>
              <p:spPr>
                <a:xfrm>
                  <a:off x="2662493" y="6052560"/>
                  <a:ext cx="4795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6" name="Freihand 75">
                  <a:extLst>
                    <a:ext uri="{FF2B5EF4-FFF2-40B4-BE49-F238E27FC236}">
                      <a16:creationId xmlns:a16="http://schemas.microsoft.com/office/drawing/2014/main" id="{7805A067-3F8A-4BAA-B042-F3DF1A2185A4}"/>
                    </a:ext>
                  </a:extLst>
                </p14:cNvPr>
                <p14:cNvContentPartPr/>
                <p14:nvPr/>
              </p14:nvContentPartPr>
              <p14:xfrm>
                <a:off x="3076493" y="6020880"/>
                <a:ext cx="196200" cy="194040"/>
              </p14:xfrm>
            </p:contentPart>
          </mc:Choice>
          <mc:Fallback xmlns="">
            <p:pic>
              <p:nvPicPr>
                <p:cNvPr id="76" name="Freihand 75">
                  <a:extLst>
                    <a:ext uri="{FF2B5EF4-FFF2-40B4-BE49-F238E27FC236}">
                      <a16:creationId xmlns:a16="http://schemas.microsoft.com/office/drawing/2014/main" id="{7805A067-3F8A-4BAA-B042-F3DF1A2185A4}"/>
                    </a:ext>
                  </a:extLst>
                </p:cNvPr>
                <p:cNvPicPr/>
                <p:nvPr/>
              </p:nvPicPr>
              <p:blipFill>
                <a:blip r:embed="rId147"/>
                <a:stretch>
                  <a:fillRect/>
                </a:stretch>
              </p:blipFill>
              <p:spPr>
                <a:xfrm>
                  <a:off x="3072173" y="6016560"/>
                  <a:ext cx="20484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85" name="Freihand 84">
                  <a:extLst>
                    <a:ext uri="{FF2B5EF4-FFF2-40B4-BE49-F238E27FC236}">
                      <a16:creationId xmlns:a16="http://schemas.microsoft.com/office/drawing/2014/main" id="{201DD01C-DD14-490E-995C-1B46D4DCC8ED}"/>
                    </a:ext>
                  </a:extLst>
                </p14:cNvPr>
                <p14:cNvContentPartPr/>
                <p14:nvPr/>
              </p14:nvContentPartPr>
              <p14:xfrm>
                <a:off x="2679413" y="6067680"/>
                <a:ext cx="22680" cy="5040"/>
              </p14:xfrm>
            </p:contentPart>
          </mc:Choice>
          <mc:Fallback xmlns="">
            <p:pic>
              <p:nvPicPr>
                <p:cNvPr id="85" name="Freihand 84">
                  <a:extLst>
                    <a:ext uri="{FF2B5EF4-FFF2-40B4-BE49-F238E27FC236}">
                      <a16:creationId xmlns:a16="http://schemas.microsoft.com/office/drawing/2014/main" id="{201DD01C-DD14-490E-995C-1B46D4DCC8ED}"/>
                    </a:ext>
                  </a:extLst>
                </p:cNvPr>
                <p:cNvPicPr/>
                <p:nvPr/>
              </p:nvPicPr>
              <p:blipFill>
                <a:blip r:embed="rId149"/>
                <a:stretch>
                  <a:fillRect/>
                </a:stretch>
              </p:blipFill>
              <p:spPr>
                <a:xfrm>
                  <a:off x="2675093" y="6063360"/>
                  <a:ext cx="313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64" name="Freihand 63">
                  <a:extLst>
                    <a:ext uri="{FF2B5EF4-FFF2-40B4-BE49-F238E27FC236}">
                      <a16:creationId xmlns:a16="http://schemas.microsoft.com/office/drawing/2014/main" id="{78DFD091-36EF-477D-A6E8-8B170C7668D6}"/>
                    </a:ext>
                  </a:extLst>
                </p14:cNvPr>
                <p14:cNvContentPartPr/>
                <p14:nvPr/>
              </p14:nvContentPartPr>
              <p14:xfrm>
                <a:off x="3410933" y="5844120"/>
                <a:ext cx="75960" cy="93600"/>
              </p14:xfrm>
            </p:contentPart>
          </mc:Choice>
          <mc:Fallback xmlns="">
            <p:pic>
              <p:nvPicPr>
                <p:cNvPr id="64" name="Freihand 63">
                  <a:extLst>
                    <a:ext uri="{FF2B5EF4-FFF2-40B4-BE49-F238E27FC236}">
                      <a16:creationId xmlns:a16="http://schemas.microsoft.com/office/drawing/2014/main" id="{78DFD091-36EF-477D-A6E8-8B170C7668D6}"/>
                    </a:ext>
                  </a:extLst>
                </p:cNvPr>
                <p:cNvPicPr/>
                <p:nvPr/>
              </p:nvPicPr>
              <p:blipFill>
                <a:blip r:embed="rId151"/>
                <a:stretch>
                  <a:fillRect/>
                </a:stretch>
              </p:blipFill>
              <p:spPr>
                <a:xfrm>
                  <a:off x="3406613" y="5839800"/>
                  <a:ext cx="846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65" name="Freihand 64">
                  <a:extLst>
                    <a:ext uri="{FF2B5EF4-FFF2-40B4-BE49-F238E27FC236}">
                      <a16:creationId xmlns:a16="http://schemas.microsoft.com/office/drawing/2014/main" id="{FBF33E11-21E7-4629-8380-33B8FDA16348}"/>
                    </a:ext>
                  </a:extLst>
                </p14:cNvPr>
                <p14:cNvContentPartPr/>
                <p14:nvPr/>
              </p14:nvContentPartPr>
              <p14:xfrm>
                <a:off x="3451253" y="5875440"/>
                <a:ext cx="68400" cy="170640"/>
              </p14:xfrm>
            </p:contentPart>
          </mc:Choice>
          <mc:Fallback xmlns="">
            <p:pic>
              <p:nvPicPr>
                <p:cNvPr id="65" name="Freihand 64">
                  <a:extLst>
                    <a:ext uri="{FF2B5EF4-FFF2-40B4-BE49-F238E27FC236}">
                      <a16:creationId xmlns:a16="http://schemas.microsoft.com/office/drawing/2014/main" id="{FBF33E11-21E7-4629-8380-33B8FDA16348}"/>
                    </a:ext>
                  </a:extLst>
                </p:cNvPr>
                <p:cNvPicPr/>
                <p:nvPr/>
              </p:nvPicPr>
              <p:blipFill>
                <a:blip r:embed="rId153"/>
                <a:stretch>
                  <a:fillRect/>
                </a:stretch>
              </p:blipFill>
              <p:spPr>
                <a:xfrm>
                  <a:off x="3446933" y="5871120"/>
                  <a:ext cx="770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66" name="Freihand 65">
                  <a:extLst>
                    <a:ext uri="{FF2B5EF4-FFF2-40B4-BE49-F238E27FC236}">
                      <a16:creationId xmlns:a16="http://schemas.microsoft.com/office/drawing/2014/main" id="{C9479CD4-3502-4529-BCDD-8CBF763E0A42}"/>
                    </a:ext>
                  </a:extLst>
                </p14:cNvPr>
                <p14:cNvContentPartPr/>
                <p14:nvPr/>
              </p14:nvContentPartPr>
              <p14:xfrm>
                <a:off x="3509933" y="5963640"/>
                <a:ext cx="84240" cy="131040"/>
              </p14:xfrm>
            </p:contentPart>
          </mc:Choice>
          <mc:Fallback xmlns="">
            <p:pic>
              <p:nvPicPr>
                <p:cNvPr id="66" name="Freihand 65">
                  <a:extLst>
                    <a:ext uri="{FF2B5EF4-FFF2-40B4-BE49-F238E27FC236}">
                      <a16:creationId xmlns:a16="http://schemas.microsoft.com/office/drawing/2014/main" id="{C9479CD4-3502-4529-BCDD-8CBF763E0A42}"/>
                    </a:ext>
                  </a:extLst>
                </p:cNvPr>
                <p:cNvPicPr/>
                <p:nvPr/>
              </p:nvPicPr>
              <p:blipFill>
                <a:blip r:embed="rId155"/>
                <a:stretch>
                  <a:fillRect/>
                </a:stretch>
              </p:blipFill>
              <p:spPr>
                <a:xfrm>
                  <a:off x="3505613" y="5959320"/>
                  <a:ext cx="928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70" name="Freihand 69">
                  <a:extLst>
                    <a:ext uri="{FF2B5EF4-FFF2-40B4-BE49-F238E27FC236}">
                      <a16:creationId xmlns:a16="http://schemas.microsoft.com/office/drawing/2014/main" id="{B66B4CA7-42C9-4A1A-85F7-B225C09208DD}"/>
                    </a:ext>
                  </a:extLst>
                </p14:cNvPr>
                <p14:cNvContentPartPr/>
                <p14:nvPr/>
              </p14:nvContentPartPr>
              <p14:xfrm>
                <a:off x="3331733" y="5782200"/>
                <a:ext cx="338400" cy="417600"/>
              </p14:xfrm>
            </p:contentPart>
          </mc:Choice>
          <mc:Fallback xmlns="">
            <p:pic>
              <p:nvPicPr>
                <p:cNvPr id="70" name="Freihand 69">
                  <a:extLst>
                    <a:ext uri="{FF2B5EF4-FFF2-40B4-BE49-F238E27FC236}">
                      <a16:creationId xmlns:a16="http://schemas.microsoft.com/office/drawing/2014/main" id="{B66B4CA7-42C9-4A1A-85F7-B225C09208DD}"/>
                    </a:ext>
                  </a:extLst>
                </p:cNvPr>
                <p:cNvPicPr/>
                <p:nvPr/>
              </p:nvPicPr>
              <p:blipFill>
                <a:blip r:embed="rId157"/>
                <a:stretch>
                  <a:fillRect/>
                </a:stretch>
              </p:blipFill>
              <p:spPr>
                <a:xfrm>
                  <a:off x="3327413" y="5777880"/>
                  <a:ext cx="347040" cy="4262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6" name="Freihand 85">
                  <a:extLst>
                    <a:ext uri="{FF2B5EF4-FFF2-40B4-BE49-F238E27FC236}">
                      <a16:creationId xmlns:a16="http://schemas.microsoft.com/office/drawing/2014/main" id="{119AB73E-9F91-40D9-AFA5-9B65512F5FDC}"/>
                    </a:ext>
                  </a:extLst>
                </p14:cNvPr>
                <p14:cNvContentPartPr/>
                <p14:nvPr/>
              </p14:nvContentPartPr>
              <p14:xfrm>
                <a:off x="3415973" y="6007200"/>
                <a:ext cx="151200" cy="60120"/>
              </p14:xfrm>
            </p:contentPart>
          </mc:Choice>
          <mc:Fallback xmlns="">
            <p:pic>
              <p:nvPicPr>
                <p:cNvPr id="86" name="Freihand 85">
                  <a:extLst>
                    <a:ext uri="{FF2B5EF4-FFF2-40B4-BE49-F238E27FC236}">
                      <a16:creationId xmlns:a16="http://schemas.microsoft.com/office/drawing/2014/main" id="{119AB73E-9F91-40D9-AFA5-9B65512F5FDC}"/>
                    </a:ext>
                  </a:extLst>
                </p:cNvPr>
                <p:cNvPicPr/>
                <p:nvPr/>
              </p:nvPicPr>
              <p:blipFill>
                <a:blip r:embed="rId159"/>
                <a:stretch>
                  <a:fillRect/>
                </a:stretch>
              </p:blipFill>
              <p:spPr>
                <a:xfrm>
                  <a:off x="3411653" y="6002880"/>
                  <a:ext cx="1598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6" name="Freihand 105">
                  <a:extLst>
                    <a:ext uri="{FF2B5EF4-FFF2-40B4-BE49-F238E27FC236}">
                      <a16:creationId xmlns:a16="http://schemas.microsoft.com/office/drawing/2014/main" id="{D0754F89-B380-4A78-9F50-144E76D31388}"/>
                    </a:ext>
                  </a:extLst>
                </p14:cNvPr>
                <p14:cNvContentPartPr/>
                <p14:nvPr/>
              </p14:nvContentPartPr>
              <p14:xfrm>
                <a:off x="4101053" y="3959520"/>
                <a:ext cx="16920" cy="435600"/>
              </p14:xfrm>
            </p:contentPart>
          </mc:Choice>
          <mc:Fallback xmlns="">
            <p:pic>
              <p:nvPicPr>
                <p:cNvPr id="106" name="Freihand 105">
                  <a:extLst>
                    <a:ext uri="{FF2B5EF4-FFF2-40B4-BE49-F238E27FC236}">
                      <a16:creationId xmlns:a16="http://schemas.microsoft.com/office/drawing/2014/main" id="{D0754F89-B380-4A78-9F50-144E76D31388}"/>
                    </a:ext>
                  </a:extLst>
                </p:cNvPr>
                <p:cNvPicPr/>
                <p:nvPr/>
              </p:nvPicPr>
              <p:blipFill>
                <a:blip r:embed="rId161"/>
                <a:stretch>
                  <a:fillRect/>
                </a:stretch>
              </p:blipFill>
              <p:spPr>
                <a:xfrm>
                  <a:off x="4096733" y="3955200"/>
                  <a:ext cx="25560" cy="4442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7" name="Freihand 106">
                  <a:extLst>
                    <a:ext uri="{FF2B5EF4-FFF2-40B4-BE49-F238E27FC236}">
                      <a16:creationId xmlns:a16="http://schemas.microsoft.com/office/drawing/2014/main" id="{D4B043B1-8539-4417-B5D7-7BEBECD0E9AD}"/>
                    </a:ext>
                  </a:extLst>
                </p14:cNvPr>
                <p14:cNvContentPartPr/>
                <p14:nvPr/>
              </p14:nvContentPartPr>
              <p14:xfrm>
                <a:off x="4100333" y="4566480"/>
                <a:ext cx="53640" cy="984600"/>
              </p14:xfrm>
            </p:contentPart>
          </mc:Choice>
          <mc:Fallback xmlns="">
            <p:pic>
              <p:nvPicPr>
                <p:cNvPr id="107" name="Freihand 106">
                  <a:extLst>
                    <a:ext uri="{FF2B5EF4-FFF2-40B4-BE49-F238E27FC236}">
                      <a16:creationId xmlns:a16="http://schemas.microsoft.com/office/drawing/2014/main" id="{D4B043B1-8539-4417-B5D7-7BEBECD0E9AD}"/>
                    </a:ext>
                  </a:extLst>
                </p:cNvPr>
                <p:cNvPicPr/>
                <p:nvPr/>
              </p:nvPicPr>
              <p:blipFill>
                <a:blip r:embed="rId163"/>
                <a:stretch>
                  <a:fillRect/>
                </a:stretch>
              </p:blipFill>
              <p:spPr>
                <a:xfrm>
                  <a:off x="4096013" y="4562160"/>
                  <a:ext cx="62280" cy="9932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8" name="Freihand 107">
                  <a:extLst>
                    <a:ext uri="{FF2B5EF4-FFF2-40B4-BE49-F238E27FC236}">
                      <a16:creationId xmlns:a16="http://schemas.microsoft.com/office/drawing/2014/main" id="{E4DFDBB3-061C-4397-BF47-E4EC8EC9EE5A}"/>
                    </a:ext>
                  </a:extLst>
                </p14:cNvPr>
                <p14:cNvContentPartPr/>
                <p14:nvPr/>
              </p14:nvContentPartPr>
              <p14:xfrm>
                <a:off x="4031933" y="5854200"/>
                <a:ext cx="66600" cy="249120"/>
              </p14:xfrm>
            </p:contentPart>
          </mc:Choice>
          <mc:Fallback xmlns="">
            <p:pic>
              <p:nvPicPr>
                <p:cNvPr id="108" name="Freihand 107">
                  <a:extLst>
                    <a:ext uri="{FF2B5EF4-FFF2-40B4-BE49-F238E27FC236}">
                      <a16:creationId xmlns:a16="http://schemas.microsoft.com/office/drawing/2014/main" id="{E4DFDBB3-061C-4397-BF47-E4EC8EC9EE5A}"/>
                    </a:ext>
                  </a:extLst>
                </p:cNvPr>
                <p:cNvPicPr/>
                <p:nvPr/>
              </p:nvPicPr>
              <p:blipFill>
                <a:blip r:embed="rId165"/>
                <a:stretch>
                  <a:fillRect/>
                </a:stretch>
              </p:blipFill>
              <p:spPr>
                <a:xfrm>
                  <a:off x="4027613" y="5849880"/>
                  <a:ext cx="7524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9" name="Freihand 108">
                  <a:extLst>
                    <a:ext uri="{FF2B5EF4-FFF2-40B4-BE49-F238E27FC236}">
                      <a16:creationId xmlns:a16="http://schemas.microsoft.com/office/drawing/2014/main" id="{94BBAF9B-E7D7-43C0-94EA-85065599E28C}"/>
                    </a:ext>
                  </a:extLst>
                </p14:cNvPr>
                <p14:cNvContentPartPr/>
                <p14:nvPr/>
              </p14:nvContentPartPr>
              <p14:xfrm>
                <a:off x="4069013" y="6099720"/>
                <a:ext cx="62280" cy="117720"/>
              </p14:xfrm>
            </p:contentPart>
          </mc:Choice>
          <mc:Fallback xmlns="">
            <p:pic>
              <p:nvPicPr>
                <p:cNvPr id="109" name="Freihand 108">
                  <a:extLst>
                    <a:ext uri="{FF2B5EF4-FFF2-40B4-BE49-F238E27FC236}">
                      <a16:creationId xmlns:a16="http://schemas.microsoft.com/office/drawing/2014/main" id="{94BBAF9B-E7D7-43C0-94EA-85065599E28C}"/>
                    </a:ext>
                  </a:extLst>
                </p:cNvPr>
                <p:cNvPicPr/>
                <p:nvPr/>
              </p:nvPicPr>
              <p:blipFill>
                <a:blip r:embed="rId167"/>
                <a:stretch>
                  <a:fillRect/>
                </a:stretch>
              </p:blipFill>
              <p:spPr>
                <a:xfrm>
                  <a:off x="4064693" y="6095400"/>
                  <a:ext cx="709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10" name="Freihand 109">
                  <a:extLst>
                    <a:ext uri="{FF2B5EF4-FFF2-40B4-BE49-F238E27FC236}">
                      <a16:creationId xmlns:a16="http://schemas.microsoft.com/office/drawing/2014/main" id="{3667F423-3D82-4DC1-BDC0-BB7DC9E40D0D}"/>
                    </a:ext>
                  </a:extLst>
                </p14:cNvPr>
                <p14:cNvContentPartPr/>
                <p14:nvPr/>
              </p14:nvContentPartPr>
              <p14:xfrm>
                <a:off x="4177013" y="5976960"/>
                <a:ext cx="32760" cy="10440"/>
              </p14:xfrm>
            </p:contentPart>
          </mc:Choice>
          <mc:Fallback xmlns="">
            <p:pic>
              <p:nvPicPr>
                <p:cNvPr id="110" name="Freihand 109">
                  <a:extLst>
                    <a:ext uri="{FF2B5EF4-FFF2-40B4-BE49-F238E27FC236}">
                      <a16:creationId xmlns:a16="http://schemas.microsoft.com/office/drawing/2014/main" id="{3667F423-3D82-4DC1-BDC0-BB7DC9E40D0D}"/>
                    </a:ext>
                  </a:extLst>
                </p:cNvPr>
                <p:cNvPicPr/>
                <p:nvPr/>
              </p:nvPicPr>
              <p:blipFill>
                <a:blip r:embed="rId169"/>
                <a:stretch>
                  <a:fillRect/>
                </a:stretch>
              </p:blipFill>
              <p:spPr>
                <a:xfrm>
                  <a:off x="4172693" y="5972640"/>
                  <a:ext cx="4140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11" name="Freihand 110">
                  <a:extLst>
                    <a:ext uri="{FF2B5EF4-FFF2-40B4-BE49-F238E27FC236}">
                      <a16:creationId xmlns:a16="http://schemas.microsoft.com/office/drawing/2014/main" id="{3B141B6B-57EC-494F-8D67-9D2D7D12EFA9}"/>
                    </a:ext>
                  </a:extLst>
                </p14:cNvPr>
                <p14:cNvContentPartPr/>
                <p14:nvPr/>
              </p14:nvContentPartPr>
              <p14:xfrm>
                <a:off x="4233893" y="5962920"/>
                <a:ext cx="115200" cy="26640"/>
              </p14:xfrm>
            </p:contentPart>
          </mc:Choice>
          <mc:Fallback xmlns="">
            <p:pic>
              <p:nvPicPr>
                <p:cNvPr id="111" name="Freihand 110">
                  <a:extLst>
                    <a:ext uri="{FF2B5EF4-FFF2-40B4-BE49-F238E27FC236}">
                      <a16:creationId xmlns:a16="http://schemas.microsoft.com/office/drawing/2014/main" id="{3B141B6B-57EC-494F-8D67-9D2D7D12EFA9}"/>
                    </a:ext>
                  </a:extLst>
                </p:cNvPr>
                <p:cNvPicPr/>
                <p:nvPr/>
              </p:nvPicPr>
              <p:blipFill>
                <a:blip r:embed="rId171"/>
                <a:stretch>
                  <a:fillRect/>
                </a:stretch>
              </p:blipFill>
              <p:spPr>
                <a:xfrm>
                  <a:off x="4229573" y="5958600"/>
                  <a:ext cx="12384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3" name="Freihand 2">
                  <a:extLst>
                    <a:ext uri="{FF2B5EF4-FFF2-40B4-BE49-F238E27FC236}">
                      <a16:creationId xmlns:a16="http://schemas.microsoft.com/office/drawing/2014/main" id="{4F9C9437-DAD6-4095-A794-1C21F014549D}"/>
                    </a:ext>
                  </a:extLst>
                </p14:cNvPr>
                <p14:cNvContentPartPr/>
                <p14:nvPr/>
              </p14:nvContentPartPr>
              <p14:xfrm>
                <a:off x="2229773" y="3594120"/>
                <a:ext cx="360" cy="360"/>
              </p14:xfrm>
            </p:contentPart>
          </mc:Choice>
          <mc:Fallback xmlns="">
            <p:pic>
              <p:nvPicPr>
                <p:cNvPr id="3" name="Freihand 2">
                  <a:extLst>
                    <a:ext uri="{FF2B5EF4-FFF2-40B4-BE49-F238E27FC236}">
                      <a16:creationId xmlns:a16="http://schemas.microsoft.com/office/drawing/2014/main" id="{4F9C9437-DAD6-4095-A794-1C21F014549D}"/>
                    </a:ext>
                  </a:extLst>
                </p:cNvPr>
                <p:cNvPicPr/>
                <p:nvPr/>
              </p:nvPicPr>
              <p:blipFill>
                <a:blip r:embed="rId60"/>
                <a:stretch>
                  <a:fillRect/>
                </a:stretch>
              </p:blipFill>
              <p:spPr>
                <a:xfrm>
                  <a:off x="2225453" y="35898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 name="Freihand 3">
                  <a:extLst>
                    <a:ext uri="{FF2B5EF4-FFF2-40B4-BE49-F238E27FC236}">
                      <a16:creationId xmlns:a16="http://schemas.microsoft.com/office/drawing/2014/main" id="{AC290D78-470E-4249-862C-F79F173D8168}"/>
                    </a:ext>
                  </a:extLst>
                </p14:cNvPr>
                <p14:cNvContentPartPr/>
                <p14:nvPr/>
              </p14:nvContentPartPr>
              <p14:xfrm>
                <a:off x="2228693" y="3498360"/>
                <a:ext cx="30600" cy="96120"/>
              </p14:xfrm>
            </p:contentPart>
          </mc:Choice>
          <mc:Fallback xmlns="">
            <p:pic>
              <p:nvPicPr>
                <p:cNvPr id="4" name="Freihand 3">
                  <a:extLst>
                    <a:ext uri="{FF2B5EF4-FFF2-40B4-BE49-F238E27FC236}">
                      <a16:creationId xmlns:a16="http://schemas.microsoft.com/office/drawing/2014/main" id="{AC290D78-470E-4249-862C-F79F173D8168}"/>
                    </a:ext>
                  </a:extLst>
                </p:cNvPr>
                <p:cNvPicPr/>
                <p:nvPr/>
              </p:nvPicPr>
              <p:blipFill>
                <a:blip r:embed="rId174"/>
                <a:stretch>
                  <a:fillRect/>
                </a:stretch>
              </p:blipFill>
              <p:spPr>
                <a:xfrm>
                  <a:off x="2224373" y="3494040"/>
                  <a:ext cx="392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6" name="Freihand 5">
                  <a:extLst>
                    <a:ext uri="{FF2B5EF4-FFF2-40B4-BE49-F238E27FC236}">
                      <a16:creationId xmlns:a16="http://schemas.microsoft.com/office/drawing/2014/main" id="{D96FCFD3-52FD-43D1-BF79-73397605B425}"/>
                    </a:ext>
                  </a:extLst>
                </p14:cNvPr>
                <p14:cNvContentPartPr/>
                <p14:nvPr/>
              </p14:nvContentPartPr>
              <p14:xfrm>
                <a:off x="2119613" y="2455800"/>
                <a:ext cx="77040" cy="800640"/>
              </p14:xfrm>
            </p:contentPart>
          </mc:Choice>
          <mc:Fallback xmlns="">
            <p:pic>
              <p:nvPicPr>
                <p:cNvPr id="6" name="Freihand 5">
                  <a:extLst>
                    <a:ext uri="{FF2B5EF4-FFF2-40B4-BE49-F238E27FC236}">
                      <a16:creationId xmlns:a16="http://schemas.microsoft.com/office/drawing/2014/main" id="{D96FCFD3-52FD-43D1-BF79-73397605B425}"/>
                    </a:ext>
                  </a:extLst>
                </p:cNvPr>
                <p:cNvPicPr/>
                <p:nvPr/>
              </p:nvPicPr>
              <p:blipFill>
                <a:blip r:embed="rId176"/>
                <a:stretch>
                  <a:fillRect/>
                </a:stretch>
              </p:blipFill>
              <p:spPr>
                <a:xfrm>
                  <a:off x="2115293" y="2451480"/>
                  <a:ext cx="85680" cy="8092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7" name="Freihand 6">
                  <a:extLst>
                    <a:ext uri="{FF2B5EF4-FFF2-40B4-BE49-F238E27FC236}">
                      <a16:creationId xmlns:a16="http://schemas.microsoft.com/office/drawing/2014/main" id="{34BF8201-2996-43EF-8CEC-05D7A4232F01}"/>
                    </a:ext>
                  </a:extLst>
                </p14:cNvPr>
                <p14:cNvContentPartPr/>
                <p14:nvPr/>
              </p14:nvContentPartPr>
              <p14:xfrm>
                <a:off x="2082893" y="3127200"/>
                <a:ext cx="186840" cy="292680"/>
              </p14:xfrm>
            </p:contentPart>
          </mc:Choice>
          <mc:Fallback xmlns="">
            <p:pic>
              <p:nvPicPr>
                <p:cNvPr id="7" name="Freihand 6">
                  <a:extLst>
                    <a:ext uri="{FF2B5EF4-FFF2-40B4-BE49-F238E27FC236}">
                      <a16:creationId xmlns:a16="http://schemas.microsoft.com/office/drawing/2014/main" id="{34BF8201-2996-43EF-8CEC-05D7A4232F01}"/>
                    </a:ext>
                  </a:extLst>
                </p:cNvPr>
                <p:cNvPicPr/>
                <p:nvPr/>
              </p:nvPicPr>
              <p:blipFill>
                <a:blip r:embed="rId178"/>
                <a:stretch>
                  <a:fillRect/>
                </a:stretch>
              </p:blipFill>
              <p:spPr>
                <a:xfrm>
                  <a:off x="2078573" y="3122880"/>
                  <a:ext cx="195480" cy="3013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2" name="Freihand 51">
                  <a:extLst>
                    <a:ext uri="{FF2B5EF4-FFF2-40B4-BE49-F238E27FC236}">
                      <a16:creationId xmlns:a16="http://schemas.microsoft.com/office/drawing/2014/main" id="{25F41AB8-72F4-4E6C-9AE6-428C483FD339}"/>
                    </a:ext>
                  </a:extLst>
                </p14:cNvPr>
                <p14:cNvContentPartPr/>
                <p14:nvPr/>
              </p14:nvContentPartPr>
              <p14:xfrm>
                <a:off x="2200973" y="3570360"/>
                <a:ext cx="100080" cy="2880"/>
              </p14:xfrm>
            </p:contentPart>
          </mc:Choice>
          <mc:Fallback xmlns="">
            <p:pic>
              <p:nvPicPr>
                <p:cNvPr id="52" name="Freihand 51">
                  <a:extLst>
                    <a:ext uri="{FF2B5EF4-FFF2-40B4-BE49-F238E27FC236}">
                      <a16:creationId xmlns:a16="http://schemas.microsoft.com/office/drawing/2014/main" id="{25F41AB8-72F4-4E6C-9AE6-428C483FD339}"/>
                    </a:ext>
                  </a:extLst>
                </p:cNvPr>
                <p:cNvPicPr/>
                <p:nvPr/>
              </p:nvPicPr>
              <p:blipFill>
                <a:blip r:embed="rId180"/>
                <a:stretch>
                  <a:fillRect/>
                </a:stretch>
              </p:blipFill>
              <p:spPr>
                <a:xfrm>
                  <a:off x="2196653" y="3566040"/>
                  <a:ext cx="1087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4" name="Freihand 53">
                  <a:extLst>
                    <a:ext uri="{FF2B5EF4-FFF2-40B4-BE49-F238E27FC236}">
                      <a16:creationId xmlns:a16="http://schemas.microsoft.com/office/drawing/2014/main" id="{0847E010-1EE4-41F1-BE5C-B3F9BF44A0A7}"/>
                    </a:ext>
                  </a:extLst>
                </p14:cNvPr>
                <p14:cNvContentPartPr/>
                <p14:nvPr/>
              </p14:nvContentPartPr>
              <p14:xfrm>
                <a:off x="2254613" y="3562440"/>
                <a:ext cx="210960" cy="18720"/>
              </p14:xfrm>
            </p:contentPart>
          </mc:Choice>
          <mc:Fallback xmlns="">
            <p:pic>
              <p:nvPicPr>
                <p:cNvPr id="54" name="Freihand 53">
                  <a:extLst>
                    <a:ext uri="{FF2B5EF4-FFF2-40B4-BE49-F238E27FC236}">
                      <a16:creationId xmlns:a16="http://schemas.microsoft.com/office/drawing/2014/main" id="{0847E010-1EE4-41F1-BE5C-B3F9BF44A0A7}"/>
                    </a:ext>
                  </a:extLst>
                </p:cNvPr>
                <p:cNvPicPr/>
                <p:nvPr/>
              </p:nvPicPr>
              <p:blipFill>
                <a:blip r:embed="rId182"/>
                <a:stretch>
                  <a:fillRect/>
                </a:stretch>
              </p:blipFill>
              <p:spPr>
                <a:xfrm>
                  <a:off x="2250293" y="3558120"/>
                  <a:ext cx="2196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6" name="Freihand 55">
                  <a:extLst>
                    <a:ext uri="{FF2B5EF4-FFF2-40B4-BE49-F238E27FC236}">
                      <a16:creationId xmlns:a16="http://schemas.microsoft.com/office/drawing/2014/main" id="{48E2A833-D9A7-41CF-8E43-24CE93687E69}"/>
                    </a:ext>
                  </a:extLst>
                </p14:cNvPr>
                <p14:cNvContentPartPr/>
                <p14:nvPr/>
              </p14:nvContentPartPr>
              <p14:xfrm>
                <a:off x="2533973" y="3557400"/>
                <a:ext cx="230400" cy="16920"/>
              </p14:xfrm>
            </p:contentPart>
          </mc:Choice>
          <mc:Fallback xmlns="">
            <p:pic>
              <p:nvPicPr>
                <p:cNvPr id="56" name="Freihand 55">
                  <a:extLst>
                    <a:ext uri="{FF2B5EF4-FFF2-40B4-BE49-F238E27FC236}">
                      <a16:creationId xmlns:a16="http://schemas.microsoft.com/office/drawing/2014/main" id="{48E2A833-D9A7-41CF-8E43-24CE93687E69}"/>
                    </a:ext>
                  </a:extLst>
                </p:cNvPr>
                <p:cNvPicPr/>
                <p:nvPr/>
              </p:nvPicPr>
              <p:blipFill>
                <a:blip r:embed="rId184"/>
                <a:stretch>
                  <a:fillRect/>
                </a:stretch>
              </p:blipFill>
              <p:spPr>
                <a:xfrm>
                  <a:off x="2529653" y="3553080"/>
                  <a:ext cx="2390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7" name="Freihand 56">
                  <a:extLst>
                    <a:ext uri="{FF2B5EF4-FFF2-40B4-BE49-F238E27FC236}">
                      <a16:creationId xmlns:a16="http://schemas.microsoft.com/office/drawing/2014/main" id="{453D1636-1D99-47E4-974C-8E219A2F01F2}"/>
                    </a:ext>
                  </a:extLst>
                </p14:cNvPr>
                <p14:cNvContentPartPr/>
                <p14:nvPr/>
              </p14:nvContentPartPr>
              <p14:xfrm>
                <a:off x="2824133" y="3562440"/>
                <a:ext cx="565200" cy="39240"/>
              </p14:xfrm>
            </p:contentPart>
          </mc:Choice>
          <mc:Fallback xmlns="">
            <p:pic>
              <p:nvPicPr>
                <p:cNvPr id="57" name="Freihand 56">
                  <a:extLst>
                    <a:ext uri="{FF2B5EF4-FFF2-40B4-BE49-F238E27FC236}">
                      <a16:creationId xmlns:a16="http://schemas.microsoft.com/office/drawing/2014/main" id="{453D1636-1D99-47E4-974C-8E219A2F01F2}"/>
                    </a:ext>
                  </a:extLst>
                </p:cNvPr>
                <p:cNvPicPr/>
                <p:nvPr/>
              </p:nvPicPr>
              <p:blipFill>
                <a:blip r:embed="rId186"/>
                <a:stretch>
                  <a:fillRect/>
                </a:stretch>
              </p:blipFill>
              <p:spPr>
                <a:xfrm>
                  <a:off x="2819813" y="3558120"/>
                  <a:ext cx="5738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58" name="Freihand 57">
                  <a:extLst>
                    <a:ext uri="{FF2B5EF4-FFF2-40B4-BE49-F238E27FC236}">
                      <a16:creationId xmlns:a16="http://schemas.microsoft.com/office/drawing/2014/main" id="{774272C9-2FD1-46BE-9591-7AABBB6DD08A}"/>
                    </a:ext>
                  </a:extLst>
                </p14:cNvPr>
                <p14:cNvContentPartPr/>
                <p14:nvPr/>
              </p14:nvContentPartPr>
              <p14:xfrm>
                <a:off x="3468893" y="3556680"/>
                <a:ext cx="100440" cy="15480"/>
              </p14:xfrm>
            </p:contentPart>
          </mc:Choice>
          <mc:Fallback xmlns="">
            <p:pic>
              <p:nvPicPr>
                <p:cNvPr id="58" name="Freihand 57">
                  <a:extLst>
                    <a:ext uri="{FF2B5EF4-FFF2-40B4-BE49-F238E27FC236}">
                      <a16:creationId xmlns:a16="http://schemas.microsoft.com/office/drawing/2014/main" id="{774272C9-2FD1-46BE-9591-7AABBB6DD08A}"/>
                    </a:ext>
                  </a:extLst>
                </p:cNvPr>
                <p:cNvPicPr/>
                <p:nvPr/>
              </p:nvPicPr>
              <p:blipFill>
                <a:blip r:embed="rId188"/>
                <a:stretch>
                  <a:fillRect/>
                </a:stretch>
              </p:blipFill>
              <p:spPr>
                <a:xfrm>
                  <a:off x="3464573" y="3552360"/>
                  <a:ext cx="1090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59" name="Freihand 58">
                  <a:extLst>
                    <a:ext uri="{FF2B5EF4-FFF2-40B4-BE49-F238E27FC236}">
                      <a16:creationId xmlns:a16="http://schemas.microsoft.com/office/drawing/2014/main" id="{D3FF690E-C314-428E-9C49-EE097A35DA24}"/>
                    </a:ext>
                  </a:extLst>
                </p14:cNvPr>
                <p14:cNvContentPartPr/>
                <p14:nvPr/>
              </p14:nvContentPartPr>
              <p14:xfrm>
                <a:off x="3560333" y="3568920"/>
                <a:ext cx="61560" cy="75240"/>
              </p14:xfrm>
            </p:contentPart>
          </mc:Choice>
          <mc:Fallback xmlns="">
            <p:pic>
              <p:nvPicPr>
                <p:cNvPr id="59" name="Freihand 58">
                  <a:extLst>
                    <a:ext uri="{FF2B5EF4-FFF2-40B4-BE49-F238E27FC236}">
                      <a16:creationId xmlns:a16="http://schemas.microsoft.com/office/drawing/2014/main" id="{D3FF690E-C314-428E-9C49-EE097A35DA24}"/>
                    </a:ext>
                  </a:extLst>
                </p:cNvPr>
                <p:cNvPicPr/>
                <p:nvPr/>
              </p:nvPicPr>
              <p:blipFill>
                <a:blip r:embed="rId190"/>
                <a:stretch>
                  <a:fillRect/>
                </a:stretch>
              </p:blipFill>
              <p:spPr>
                <a:xfrm>
                  <a:off x="3556013" y="3564600"/>
                  <a:ext cx="702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78" name="Freihand 77">
                  <a:extLst>
                    <a:ext uri="{FF2B5EF4-FFF2-40B4-BE49-F238E27FC236}">
                      <a16:creationId xmlns:a16="http://schemas.microsoft.com/office/drawing/2014/main" id="{DDA66305-6FA2-4710-B30E-70F06FB329D9}"/>
                    </a:ext>
                  </a:extLst>
                </p14:cNvPr>
                <p14:cNvContentPartPr/>
                <p14:nvPr/>
              </p14:nvContentPartPr>
              <p14:xfrm>
                <a:off x="2233013" y="3456600"/>
                <a:ext cx="259920" cy="102960"/>
              </p14:xfrm>
            </p:contentPart>
          </mc:Choice>
          <mc:Fallback xmlns="">
            <p:pic>
              <p:nvPicPr>
                <p:cNvPr id="78" name="Freihand 77">
                  <a:extLst>
                    <a:ext uri="{FF2B5EF4-FFF2-40B4-BE49-F238E27FC236}">
                      <a16:creationId xmlns:a16="http://schemas.microsoft.com/office/drawing/2014/main" id="{DDA66305-6FA2-4710-B30E-70F06FB329D9}"/>
                    </a:ext>
                  </a:extLst>
                </p:cNvPr>
                <p:cNvPicPr/>
                <p:nvPr/>
              </p:nvPicPr>
              <p:blipFill>
                <a:blip r:embed="rId192"/>
                <a:stretch>
                  <a:fillRect/>
                </a:stretch>
              </p:blipFill>
              <p:spPr>
                <a:xfrm>
                  <a:off x="2228693" y="3452280"/>
                  <a:ext cx="2685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79" name="Freihand 78">
                  <a:extLst>
                    <a:ext uri="{FF2B5EF4-FFF2-40B4-BE49-F238E27FC236}">
                      <a16:creationId xmlns:a16="http://schemas.microsoft.com/office/drawing/2014/main" id="{0D9C7F77-9F3C-414D-A8F8-3ACA669E2D06}"/>
                    </a:ext>
                  </a:extLst>
                </p14:cNvPr>
                <p14:cNvContentPartPr/>
                <p14:nvPr/>
              </p14:nvContentPartPr>
              <p14:xfrm>
                <a:off x="2531453" y="3273720"/>
                <a:ext cx="496080" cy="168480"/>
              </p14:xfrm>
            </p:contentPart>
          </mc:Choice>
          <mc:Fallback xmlns="">
            <p:pic>
              <p:nvPicPr>
                <p:cNvPr id="79" name="Freihand 78">
                  <a:extLst>
                    <a:ext uri="{FF2B5EF4-FFF2-40B4-BE49-F238E27FC236}">
                      <a16:creationId xmlns:a16="http://schemas.microsoft.com/office/drawing/2014/main" id="{0D9C7F77-9F3C-414D-A8F8-3ACA669E2D06}"/>
                    </a:ext>
                  </a:extLst>
                </p:cNvPr>
                <p:cNvPicPr/>
                <p:nvPr/>
              </p:nvPicPr>
              <p:blipFill>
                <a:blip r:embed="rId194"/>
                <a:stretch>
                  <a:fillRect/>
                </a:stretch>
              </p:blipFill>
              <p:spPr>
                <a:xfrm>
                  <a:off x="2527133" y="3269400"/>
                  <a:ext cx="50472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80" name="Freihand 79">
                  <a:extLst>
                    <a:ext uri="{FF2B5EF4-FFF2-40B4-BE49-F238E27FC236}">
                      <a16:creationId xmlns:a16="http://schemas.microsoft.com/office/drawing/2014/main" id="{56B84636-32FE-4314-B337-3A100CDBF7CB}"/>
                    </a:ext>
                  </a:extLst>
                </p14:cNvPr>
                <p14:cNvContentPartPr/>
                <p14:nvPr/>
              </p14:nvContentPartPr>
              <p14:xfrm>
                <a:off x="3167213" y="3127560"/>
                <a:ext cx="248400" cy="92520"/>
              </p14:xfrm>
            </p:contentPart>
          </mc:Choice>
          <mc:Fallback xmlns="">
            <p:pic>
              <p:nvPicPr>
                <p:cNvPr id="80" name="Freihand 79">
                  <a:extLst>
                    <a:ext uri="{FF2B5EF4-FFF2-40B4-BE49-F238E27FC236}">
                      <a16:creationId xmlns:a16="http://schemas.microsoft.com/office/drawing/2014/main" id="{56B84636-32FE-4314-B337-3A100CDBF7CB}"/>
                    </a:ext>
                  </a:extLst>
                </p:cNvPr>
                <p:cNvPicPr/>
                <p:nvPr/>
              </p:nvPicPr>
              <p:blipFill>
                <a:blip r:embed="rId196"/>
                <a:stretch>
                  <a:fillRect/>
                </a:stretch>
              </p:blipFill>
              <p:spPr>
                <a:xfrm>
                  <a:off x="3162893" y="3123240"/>
                  <a:ext cx="2570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82" name="Freihand 81">
                  <a:extLst>
                    <a:ext uri="{FF2B5EF4-FFF2-40B4-BE49-F238E27FC236}">
                      <a16:creationId xmlns:a16="http://schemas.microsoft.com/office/drawing/2014/main" id="{8FD3162E-51EA-41D6-8F43-594E0FAD4B95}"/>
                    </a:ext>
                  </a:extLst>
                </p14:cNvPr>
                <p14:cNvContentPartPr/>
                <p14:nvPr/>
              </p14:nvContentPartPr>
              <p14:xfrm>
                <a:off x="3436493" y="3062040"/>
                <a:ext cx="69480" cy="74160"/>
              </p14:xfrm>
            </p:contentPart>
          </mc:Choice>
          <mc:Fallback xmlns="">
            <p:pic>
              <p:nvPicPr>
                <p:cNvPr id="82" name="Freihand 81">
                  <a:extLst>
                    <a:ext uri="{FF2B5EF4-FFF2-40B4-BE49-F238E27FC236}">
                      <a16:creationId xmlns:a16="http://schemas.microsoft.com/office/drawing/2014/main" id="{8FD3162E-51EA-41D6-8F43-594E0FAD4B95}"/>
                    </a:ext>
                  </a:extLst>
                </p:cNvPr>
                <p:cNvPicPr/>
                <p:nvPr/>
              </p:nvPicPr>
              <p:blipFill>
                <a:blip r:embed="rId198"/>
                <a:stretch>
                  <a:fillRect/>
                </a:stretch>
              </p:blipFill>
              <p:spPr>
                <a:xfrm>
                  <a:off x="3432173" y="3057720"/>
                  <a:ext cx="781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88" name="Freihand 87">
                  <a:extLst>
                    <a:ext uri="{FF2B5EF4-FFF2-40B4-BE49-F238E27FC236}">
                      <a16:creationId xmlns:a16="http://schemas.microsoft.com/office/drawing/2014/main" id="{C458BF0C-6F61-4AE0-85C8-E17D9A34E330}"/>
                    </a:ext>
                  </a:extLst>
                </p14:cNvPr>
                <p14:cNvContentPartPr/>
                <p14:nvPr/>
              </p14:nvContentPartPr>
              <p14:xfrm>
                <a:off x="3522533" y="3099480"/>
                <a:ext cx="6840" cy="183240"/>
              </p14:xfrm>
            </p:contentPart>
          </mc:Choice>
          <mc:Fallback xmlns="">
            <p:pic>
              <p:nvPicPr>
                <p:cNvPr id="88" name="Freihand 87">
                  <a:extLst>
                    <a:ext uri="{FF2B5EF4-FFF2-40B4-BE49-F238E27FC236}">
                      <a16:creationId xmlns:a16="http://schemas.microsoft.com/office/drawing/2014/main" id="{C458BF0C-6F61-4AE0-85C8-E17D9A34E330}"/>
                    </a:ext>
                  </a:extLst>
                </p:cNvPr>
                <p:cNvPicPr/>
                <p:nvPr/>
              </p:nvPicPr>
              <p:blipFill>
                <a:blip r:embed="rId200"/>
                <a:stretch>
                  <a:fillRect/>
                </a:stretch>
              </p:blipFill>
              <p:spPr>
                <a:xfrm>
                  <a:off x="3518213" y="3095160"/>
                  <a:ext cx="154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89" name="Freihand 88">
                  <a:extLst>
                    <a:ext uri="{FF2B5EF4-FFF2-40B4-BE49-F238E27FC236}">
                      <a16:creationId xmlns:a16="http://schemas.microsoft.com/office/drawing/2014/main" id="{D6981679-8397-4B48-9898-25BEC773DDCC}"/>
                    </a:ext>
                  </a:extLst>
                </p14:cNvPr>
                <p14:cNvContentPartPr/>
                <p14:nvPr/>
              </p14:nvContentPartPr>
              <p14:xfrm>
                <a:off x="3521453" y="3199920"/>
                <a:ext cx="22680" cy="229320"/>
              </p14:xfrm>
            </p:contentPart>
          </mc:Choice>
          <mc:Fallback xmlns="">
            <p:pic>
              <p:nvPicPr>
                <p:cNvPr id="89" name="Freihand 88">
                  <a:extLst>
                    <a:ext uri="{FF2B5EF4-FFF2-40B4-BE49-F238E27FC236}">
                      <a16:creationId xmlns:a16="http://schemas.microsoft.com/office/drawing/2014/main" id="{D6981679-8397-4B48-9898-25BEC773DDCC}"/>
                    </a:ext>
                  </a:extLst>
                </p:cNvPr>
                <p:cNvPicPr/>
                <p:nvPr/>
              </p:nvPicPr>
              <p:blipFill>
                <a:blip r:embed="rId202"/>
                <a:stretch>
                  <a:fillRect/>
                </a:stretch>
              </p:blipFill>
              <p:spPr>
                <a:xfrm>
                  <a:off x="3517133" y="3195600"/>
                  <a:ext cx="3132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90" name="Freihand 89">
                  <a:extLst>
                    <a:ext uri="{FF2B5EF4-FFF2-40B4-BE49-F238E27FC236}">
                      <a16:creationId xmlns:a16="http://schemas.microsoft.com/office/drawing/2014/main" id="{B7E3B5C1-1EA5-461B-8502-F19506C837FF}"/>
                    </a:ext>
                  </a:extLst>
                </p14:cNvPr>
                <p14:cNvContentPartPr/>
                <p14:nvPr/>
              </p14:nvContentPartPr>
              <p14:xfrm>
                <a:off x="3544493" y="3496920"/>
                <a:ext cx="9360" cy="98280"/>
              </p14:xfrm>
            </p:contentPart>
          </mc:Choice>
          <mc:Fallback xmlns="">
            <p:pic>
              <p:nvPicPr>
                <p:cNvPr id="90" name="Freihand 89">
                  <a:extLst>
                    <a:ext uri="{FF2B5EF4-FFF2-40B4-BE49-F238E27FC236}">
                      <a16:creationId xmlns:a16="http://schemas.microsoft.com/office/drawing/2014/main" id="{B7E3B5C1-1EA5-461B-8502-F19506C837FF}"/>
                    </a:ext>
                  </a:extLst>
                </p:cNvPr>
                <p:cNvPicPr/>
                <p:nvPr/>
              </p:nvPicPr>
              <p:blipFill>
                <a:blip r:embed="rId204"/>
                <a:stretch>
                  <a:fillRect/>
                </a:stretch>
              </p:blipFill>
              <p:spPr>
                <a:xfrm>
                  <a:off x="3540173" y="3492600"/>
                  <a:ext cx="18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92" name="Freihand 91">
                  <a:extLst>
                    <a:ext uri="{FF2B5EF4-FFF2-40B4-BE49-F238E27FC236}">
                      <a16:creationId xmlns:a16="http://schemas.microsoft.com/office/drawing/2014/main" id="{43E16A0A-172B-4C0C-B20B-D24A918FF8E3}"/>
                    </a:ext>
                  </a:extLst>
                </p14:cNvPr>
                <p14:cNvContentPartPr/>
                <p14:nvPr/>
              </p14:nvContentPartPr>
              <p14:xfrm>
                <a:off x="3493733" y="3525000"/>
                <a:ext cx="180000" cy="80280"/>
              </p14:xfrm>
            </p:contentPart>
          </mc:Choice>
          <mc:Fallback xmlns="">
            <p:pic>
              <p:nvPicPr>
                <p:cNvPr id="92" name="Freihand 91">
                  <a:extLst>
                    <a:ext uri="{FF2B5EF4-FFF2-40B4-BE49-F238E27FC236}">
                      <a16:creationId xmlns:a16="http://schemas.microsoft.com/office/drawing/2014/main" id="{43E16A0A-172B-4C0C-B20B-D24A918FF8E3}"/>
                    </a:ext>
                  </a:extLst>
                </p:cNvPr>
                <p:cNvPicPr/>
                <p:nvPr/>
              </p:nvPicPr>
              <p:blipFill>
                <a:blip r:embed="rId206"/>
                <a:stretch>
                  <a:fillRect/>
                </a:stretch>
              </p:blipFill>
              <p:spPr>
                <a:xfrm>
                  <a:off x="3489413" y="3520680"/>
                  <a:ext cx="18864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4" name="Freihand 93">
                  <a:extLst>
                    <a:ext uri="{FF2B5EF4-FFF2-40B4-BE49-F238E27FC236}">
                      <a16:creationId xmlns:a16="http://schemas.microsoft.com/office/drawing/2014/main" id="{07242E97-E5EE-47DC-B335-0DE9A1000711}"/>
                    </a:ext>
                  </a:extLst>
                </p14:cNvPr>
                <p14:cNvContentPartPr/>
                <p14:nvPr/>
              </p14:nvContentPartPr>
              <p14:xfrm>
                <a:off x="3405533" y="3028920"/>
                <a:ext cx="237960" cy="82800"/>
              </p14:xfrm>
            </p:contentPart>
          </mc:Choice>
          <mc:Fallback xmlns="">
            <p:pic>
              <p:nvPicPr>
                <p:cNvPr id="94" name="Freihand 93">
                  <a:extLst>
                    <a:ext uri="{FF2B5EF4-FFF2-40B4-BE49-F238E27FC236}">
                      <a16:creationId xmlns:a16="http://schemas.microsoft.com/office/drawing/2014/main" id="{07242E97-E5EE-47DC-B335-0DE9A1000711}"/>
                    </a:ext>
                  </a:extLst>
                </p:cNvPr>
                <p:cNvPicPr/>
                <p:nvPr/>
              </p:nvPicPr>
              <p:blipFill>
                <a:blip r:embed="rId208"/>
                <a:stretch>
                  <a:fillRect/>
                </a:stretch>
              </p:blipFill>
              <p:spPr>
                <a:xfrm>
                  <a:off x="3401213" y="3024600"/>
                  <a:ext cx="246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96" name="Freihand 95">
                  <a:extLst>
                    <a:ext uri="{FF2B5EF4-FFF2-40B4-BE49-F238E27FC236}">
                      <a16:creationId xmlns:a16="http://schemas.microsoft.com/office/drawing/2014/main" id="{428535AD-5161-43CF-8870-2B605F45BC9A}"/>
                    </a:ext>
                  </a:extLst>
                </p14:cNvPr>
                <p14:cNvContentPartPr/>
                <p14:nvPr/>
              </p14:nvContentPartPr>
              <p14:xfrm>
                <a:off x="3529373" y="3063840"/>
                <a:ext cx="180720" cy="5760"/>
              </p14:xfrm>
            </p:contentPart>
          </mc:Choice>
          <mc:Fallback xmlns="">
            <p:pic>
              <p:nvPicPr>
                <p:cNvPr id="96" name="Freihand 95">
                  <a:extLst>
                    <a:ext uri="{FF2B5EF4-FFF2-40B4-BE49-F238E27FC236}">
                      <a16:creationId xmlns:a16="http://schemas.microsoft.com/office/drawing/2014/main" id="{428535AD-5161-43CF-8870-2B605F45BC9A}"/>
                    </a:ext>
                  </a:extLst>
                </p:cNvPr>
                <p:cNvPicPr/>
                <p:nvPr/>
              </p:nvPicPr>
              <p:blipFill>
                <a:blip r:embed="rId210"/>
                <a:stretch>
                  <a:fillRect/>
                </a:stretch>
              </p:blipFill>
              <p:spPr>
                <a:xfrm>
                  <a:off x="3525053" y="3059520"/>
                  <a:ext cx="18936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97" name="Freihand 96">
                  <a:extLst>
                    <a:ext uri="{FF2B5EF4-FFF2-40B4-BE49-F238E27FC236}">
                      <a16:creationId xmlns:a16="http://schemas.microsoft.com/office/drawing/2014/main" id="{C7E1FE26-6BE7-43EE-A3CB-E5EF80ED7208}"/>
                    </a:ext>
                  </a:extLst>
                </p14:cNvPr>
                <p14:cNvContentPartPr/>
                <p14:nvPr/>
              </p14:nvContentPartPr>
              <p14:xfrm>
                <a:off x="3855533" y="3051600"/>
                <a:ext cx="296640" cy="35640"/>
              </p14:xfrm>
            </p:contentPart>
          </mc:Choice>
          <mc:Fallback xmlns="">
            <p:pic>
              <p:nvPicPr>
                <p:cNvPr id="97" name="Freihand 96">
                  <a:extLst>
                    <a:ext uri="{FF2B5EF4-FFF2-40B4-BE49-F238E27FC236}">
                      <a16:creationId xmlns:a16="http://schemas.microsoft.com/office/drawing/2014/main" id="{C7E1FE26-6BE7-43EE-A3CB-E5EF80ED7208}"/>
                    </a:ext>
                  </a:extLst>
                </p:cNvPr>
                <p:cNvPicPr/>
                <p:nvPr/>
              </p:nvPicPr>
              <p:blipFill>
                <a:blip r:embed="rId212"/>
                <a:stretch>
                  <a:fillRect/>
                </a:stretch>
              </p:blipFill>
              <p:spPr>
                <a:xfrm>
                  <a:off x="3851213" y="3047280"/>
                  <a:ext cx="3052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98" name="Freihand 97">
                  <a:extLst>
                    <a:ext uri="{FF2B5EF4-FFF2-40B4-BE49-F238E27FC236}">
                      <a16:creationId xmlns:a16="http://schemas.microsoft.com/office/drawing/2014/main" id="{B655CCD1-F1F9-4582-8017-B1978CA14EEF}"/>
                    </a:ext>
                  </a:extLst>
                </p14:cNvPr>
                <p14:cNvContentPartPr/>
                <p14:nvPr/>
              </p14:nvContentPartPr>
              <p14:xfrm>
                <a:off x="4134173" y="2876640"/>
                <a:ext cx="32400" cy="177480"/>
              </p14:xfrm>
            </p:contentPart>
          </mc:Choice>
          <mc:Fallback xmlns="">
            <p:pic>
              <p:nvPicPr>
                <p:cNvPr id="98" name="Freihand 97">
                  <a:extLst>
                    <a:ext uri="{FF2B5EF4-FFF2-40B4-BE49-F238E27FC236}">
                      <a16:creationId xmlns:a16="http://schemas.microsoft.com/office/drawing/2014/main" id="{B655CCD1-F1F9-4582-8017-B1978CA14EEF}"/>
                    </a:ext>
                  </a:extLst>
                </p:cNvPr>
                <p:cNvPicPr/>
                <p:nvPr/>
              </p:nvPicPr>
              <p:blipFill>
                <a:blip r:embed="rId214"/>
                <a:stretch>
                  <a:fillRect/>
                </a:stretch>
              </p:blipFill>
              <p:spPr>
                <a:xfrm>
                  <a:off x="4129853" y="2872320"/>
                  <a:ext cx="410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99" name="Freihand 98">
                  <a:extLst>
                    <a:ext uri="{FF2B5EF4-FFF2-40B4-BE49-F238E27FC236}">
                      <a16:creationId xmlns:a16="http://schemas.microsoft.com/office/drawing/2014/main" id="{24957CA8-2648-4B39-9134-683ED4329BE4}"/>
                    </a:ext>
                  </a:extLst>
                </p14:cNvPr>
                <p14:cNvContentPartPr/>
                <p14:nvPr/>
              </p14:nvContentPartPr>
              <p14:xfrm>
                <a:off x="4164773" y="2839200"/>
                <a:ext cx="145440" cy="28800"/>
              </p14:xfrm>
            </p:contentPart>
          </mc:Choice>
          <mc:Fallback xmlns="">
            <p:pic>
              <p:nvPicPr>
                <p:cNvPr id="99" name="Freihand 98">
                  <a:extLst>
                    <a:ext uri="{FF2B5EF4-FFF2-40B4-BE49-F238E27FC236}">
                      <a16:creationId xmlns:a16="http://schemas.microsoft.com/office/drawing/2014/main" id="{24957CA8-2648-4B39-9134-683ED4329BE4}"/>
                    </a:ext>
                  </a:extLst>
                </p:cNvPr>
                <p:cNvPicPr/>
                <p:nvPr/>
              </p:nvPicPr>
              <p:blipFill>
                <a:blip r:embed="rId216"/>
                <a:stretch>
                  <a:fillRect/>
                </a:stretch>
              </p:blipFill>
              <p:spPr>
                <a:xfrm>
                  <a:off x="4160453" y="2834880"/>
                  <a:ext cx="15408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01" name="Freihand 100">
                  <a:extLst>
                    <a:ext uri="{FF2B5EF4-FFF2-40B4-BE49-F238E27FC236}">
                      <a16:creationId xmlns:a16="http://schemas.microsoft.com/office/drawing/2014/main" id="{957F7C99-60DA-495F-BD66-5DACD2E83D81}"/>
                    </a:ext>
                  </a:extLst>
                </p14:cNvPr>
                <p14:cNvContentPartPr/>
                <p14:nvPr/>
              </p14:nvContentPartPr>
              <p14:xfrm>
                <a:off x="4195373" y="2853240"/>
                <a:ext cx="104760" cy="17640"/>
              </p14:xfrm>
            </p:contentPart>
          </mc:Choice>
          <mc:Fallback xmlns="">
            <p:pic>
              <p:nvPicPr>
                <p:cNvPr id="101" name="Freihand 100">
                  <a:extLst>
                    <a:ext uri="{FF2B5EF4-FFF2-40B4-BE49-F238E27FC236}">
                      <a16:creationId xmlns:a16="http://schemas.microsoft.com/office/drawing/2014/main" id="{957F7C99-60DA-495F-BD66-5DACD2E83D81}"/>
                    </a:ext>
                  </a:extLst>
                </p:cNvPr>
                <p:cNvPicPr/>
                <p:nvPr/>
              </p:nvPicPr>
              <p:blipFill>
                <a:blip r:embed="rId218"/>
                <a:stretch>
                  <a:fillRect/>
                </a:stretch>
              </p:blipFill>
              <p:spPr>
                <a:xfrm>
                  <a:off x="4191053" y="2848920"/>
                  <a:ext cx="1134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02" name="Freihand 101">
                  <a:extLst>
                    <a:ext uri="{FF2B5EF4-FFF2-40B4-BE49-F238E27FC236}">
                      <a16:creationId xmlns:a16="http://schemas.microsoft.com/office/drawing/2014/main" id="{CCD47595-4C6C-4CDE-86A3-AFF79EAC9B64}"/>
                    </a:ext>
                  </a:extLst>
                </p14:cNvPr>
                <p14:cNvContentPartPr/>
                <p14:nvPr/>
              </p14:nvContentPartPr>
              <p14:xfrm>
                <a:off x="4305173" y="2799960"/>
                <a:ext cx="12960" cy="78120"/>
              </p14:xfrm>
            </p:contentPart>
          </mc:Choice>
          <mc:Fallback xmlns="">
            <p:pic>
              <p:nvPicPr>
                <p:cNvPr id="102" name="Freihand 101">
                  <a:extLst>
                    <a:ext uri="{FF2B5EF4-FFF2-40B4-BE49-F238E27FC236}">
                      <a16:creationId xmlns:a16="http://schemas.microsoft.com/office/drawing/2014/main" id="{CCD47595-4C6C-4CDE-86A3-AFF79EAC9B64}"/>
                    </a:ext>
                  </a:extLst>
                </p:cNvPr>
                <p:cNvPicPr/>
                <p:nvPr/>
              </p:nvPicPr>
              <p:blipFill>
                <a:blip r:embed="rId220"/>
                <a:stretch>
                  <a:fillRect/>
                </a:stretch>
              </p:blipFill>
              <p:spPr>
                <a:xfrm>
                  <a:off x="4300853" y="2795640"/>
                  <a:ext cx="216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03" name="Freihand 102">
                  <a:extLst>
                    <a:ext uri="{FF2B5EF4-FFF2-40B4-BE49-F238E27FC236}">
                      <a16:creationId xmlns:a16="http://schemas.microsoft.com/office/drawing/2014/main" id="{7E0D7466-CD4E-4A15-B74D-6B67018F8AEA}"/>
                    </a:ext>
                  </a:extLst>
                </p14:cNvPr>
                <p14:cNvContentPartPr/>
                <p14:nvPr/>
              </p14:nvContentPartPr>
              <p14:xfrm>
                <a:off x="4318493" y="2785200"/>
                <a:ext cx="79560" cy="16200"/>
              </p14:xfrm>
            </p:contentPart>
          </mc:Choice>
          <mc:Fallback xmlns="">
            <p:pic>
              <p:nvPicPr>
                <p:cNvPr id="103" name="Freihand 102">
                  <a:extLst>
                    <a:ext uri="{FF2B5EF4-FFF2-40B4-BE49-F238E27FC236}">
                      <a16:creationId xmlns:a16="http://schemas.microsoft.com/office/drawing/2014/main" id="{7E0D7466-CD4E-4A15-B74D-6B67018F8AEA}"/>
                    </a:ext>
                  </a:extLst>
                </p:cNvPr>
                <p:cNvPicPr/>
                <p:nvPr/>
              </p:nvPicPr>
              <p:blipFill>
                <a:blip r:embed="rId222"/>
                <a:stretch>
                  <a:fillRect/>
                </a:stretch>
              </p:blipFill>
              <p:spPr>
                <a:xfrm>
                  <a:off x="4314173" y="2780880"/>
                  <a:ext cx="882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05" name="Freihand 104">
                  <a:extLst>
                    <a:ext uri="{FF2B5EF4-FFF2-40B4-BE49-F238E27FC236}">
                      <a16:creationId xmlns:a16="http://schemas.microsoft.com/office/drawing/2014/main" id="{6631DB2C-0CA7-4E73-84F8-C6A0D80ED5A4}"/>
                    </a:ext>
                  </a:extLst>
                </p14:cNvPr>
                <p14:cNvContentPartPr/>
                <p14:nvPr/>
              </p14:nvContentPartPr>
              <p14:xfrm>
                <a:off x="4107173" y="3146640"/>
                <a:ext cx="12600" cy="188640"/>
              </p14:xfrm>
            </p:contentPart>
          </mc:Choice>
          <mc:Fallback xmlns="">
            <p:pic>
              <p:nvPicPr>
                <p:cNvPr id="105" name="Freihand 104">
                  <a:extLst>
                    <a:ext uri="{FF2B5EF4-FFF2-40B4-BE49-F238E27FC236}">
                      <a16:creationId xmlns:a16="http://schemas.microsoft.com/office/drawing/2014/main" id="{6631DB2C-0CA7-4E73-84F8-C6A0D80ED5A4}"/>
                    </a:ext>
                  </a:extLst>
                </p:cNvPr>
                <p:cNvPicPr/>
                <p:nvPr/>
              </p:nvPicPr>
              <p:blipFill>
                <a:blip r:embed="rId224"/>
                <a:stretch>
                  <a:fillRect/>
                </a:stretch>
              </p:blipFill>
              <p:spPr>
                <a:xfrm>
                  <a:off x="4102853" y="3142320"/>
                  <a:ext cx="2124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25" name="Freihand 124">
                  <a:extLst>
                    <a:ext uri="{FF2B5EF4-FFF2-40B4-BE49-F238E27FC236}">
                      <a16:creationId xmlns:a16="http://schemas.microsoft.com/office/drawing/2014/main" id="{556F4504-924B-4D12-95E0-17F2D8959240}"/>
                    </a:ext>
                  </a:extLst>
                </p14:cNvPr>
                <p14:cNvContentPartPr/>
                <p14:nvPr/>
              </p14:nvContentPartPr>
              <p14:xfrm>
                <a:off x="2308973" y="3612480"/>
                <a:ext cx="40320" cy="11880"/>
              </p14:xfrm>
            </p:contentPart>
          </mc:Choice>
          <mc:Fallback xmlns="">
            <p:pic>
              <p:nvPicPr>
                <p:cNvPr id="125" name="Freihand 124">
                  <a:extLst>
                    <a:ext uri="{FF2B5EF4-FFF2-40B4-BE49-F238E27FC236}">
                      <a16:creationId xmlns:a16="http://schemas.microsoft.com/office/drawing/2014/main" id="{556F4504-924B-4D12-95E0-17F2D8959240}"/>
                    </a:ext>
                  </a:extLst>
                </p:cNvPr>
                <p:cNvPicPr/>
                <p:nvPr/>
              </p:nvPicPr>
              <p:blipFill>
                <a:blip r:embed="rId226"/>
                <a:stretch>
                  <a:fillRect/>
                </a:stretch>
              </p:blipFill>
              <p:spPr>
                <a:xfrm>
                  <a:off x="2304653" y="3608160"/>
                  <a:ext cx="489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26" name="Freihand 125">
                  <a:extLst>
                    <a:ext uri="{FF2B5EF4-FFF2-40B4-BE49-F238E27FC236}">
                      <a16:creationId xmlns:a16="http://schemas.microsoft.com/office/drawing/2014/main" id="{7AE23FD5-88BC-447A-85A5-F9284E519623}"/>
                    </a:ext>
                  </a:extLst>
                </p14:cNvPr>
                <p14:cNvContentPartPr/>
                <p14:nvPr/>
              </p14:nvContentPartPr>
              <p14:xfrm>
                <a:off x="3349733" y="3558120"/>
                <a:ext cx="28080" cy="7560"/>
              </p14:xfrm>
            </p:contentPart>
          </mc:Choice>
          <mc:Fallback xmlns="">
            <p:pic>
              <p:nvPicPr>
                <p:cNvPr id="126" name="Freihand 125">
                  <a:extLst>
                    <a:ext uri="{FF2B5EF4-FFF2-40B4-BE49-F238E27FC236}">
                      <a16:creationId xmlns:a16="http://schemas.microsoft.com/office/drawing/2014/main" id="{7AE23FD5-88BC-447A-85A5-F9284E519623}"/>
                    </a:ext>
                  </a:extLst>
                </p:cNvPr>
                <p:cNvPicPr/>
                <p:nvPr/>
              </p:nvPicPr>
              <p:blipFill>
                <a:blip r:embed="rId228"/>
                <a:stretch>
                  <a:fillRect/>
                </a:stretch>
              </p:blipFill>
              <p:spPr>
                <a:xfrm>
                  <a:off x="3345413" y="3553800"/>
                  <a:ext cx="367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27" name="Freihand 126">
                  <a:extLst>
                    <a:ext uri="{FF2B5EF4-FFF2-40B4-BE49-F238E27FC236}">
                      <a16:creationId xmlns:a16="http://schemas.microsoft.com/office/drawing/2014/main" id="{FB101186-26E3-40A0-A581-06D205D8D571}"/>
                    </a:ext>
                  </a:extLst>
                </p14:cNvPr>
                <p14:cNvContentPartPr/>
                <p14:nvPr/>
              </p14:nvContentPartPr>
              <p14:xfrm>
                <a:off x="3530093" y="3059880"/>
                <a:ext cx="23400" cy="28800"/>
              </p14:xfrm>
            </p:contentPart>
          </mc:Choice>
          <mc:Fallback xmlns="">
            <p:pic>
              <p:nvPicPr>
                <p:cNvPr id="127" name="Freihand 126">
                  <a:extLst>
                    <a:ext uri="{FF2B5EF4-FFF2-40B4-BE49-F238E27FC236}">
                      <a16:creationId xmlns:a16="http://schemas.microsoft.com/office/drawing/2014/main" id="{FB101186-26E3-40A0-A581-06D205D8D571}"/>
                    </a:ext>
                  </a:extLst>
                </p:cNvPr>
                <p:cNvPicPr/>
                <p:nvPr/>
              </p:nvPicPr>
              <p:blipFill>
                <a:blip r:embed="rId230"/>
                <a:stretch>
                  <a:fillRect/>
                </a:stretch>
              </p:blipFill>
              <p:spPr>
                <a:xfrm>
                  <a:off x="3525773" y="3055560"/>
                  <a:ext cx="320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28" name="Freihand 127">
                  <a:extLst>
                    <a:ext uri="{FF2B5EF4-FFF2-40B4-BE49-F238E27FC236}">
                      <a16:creationId xmlns:a16="http://schemas.microsoft.com/office/drawing/2014/main" id="{32AFDC02-0172-4134-8612-37C530CAADEB}"/>
                    </a:ext>
                  </a:extLst>
                </p14:cNvPr>
                <p14:cNvContentPartPr/>
                <p14:nvPr/>
              </p14:nvContentPartPr>
              <p14:xfrm>
                <a:off x="4212653" y="2832000"/>
                <a:ext cx="12600" cy="24840"/>
              </p14:xfrm>
            </p:contentPart>
          </mc:Choice>
          <mc:Fallback xmlns="">
            <p:pic>
              <p:nvPicPr>
                <p:cNvPr id="128" name="Freihand 127">
                  <a:extLst>
                    <a:ext uri="{FF2B5EF4-FFF2-40B4-BE49-F238E27FC236}">
                      <a16:creationId xmlns:a16="http://schemas.microsoft.com/office/drawing/2014/main" id="{32AFDC02-0172-4134-8612-37C530CAADEB}"/>
                    </a:ext>
                  </a:extLst>
                </p:cNvPr>
                <p:cNvPicPr/>
                <p:nvPr/>
              </p:nvPicPr>
              <p:blipFill>
                <a:blip r:embed="rId232"/>
                <a:stretch>
                  <a:fillRect/>
                </a:stretch>
              </p:blipFill>
              <p:spPr>
                <a:xfrm>
                  <a:off x="4208333" y="2827680"/>
                  <a:ext cx="212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76" name="Freihand 175">
                  <a:extLst>
                    <a:ext uri="{FF2B5EF4-FFF2-40B4-BE49-F238E27FC236}">
                      <a16:creationId xmlns:a16="http://schemas.microsoft.com/office/drawing/2014/main" id="{CB8D494E-28C4-495E-8893-E8F0A1FD9F0D}"/>
                    </a:ext>
                  </a:extLst>
                </p14:cNvPr>
                <p14:cNvContentPartPr/>
                <p14:nvPr/>
              </p14:nvContentPartPr>
              <p14:xfrm>
                <a:off x="5749853" y="2442840"/>
                <a:ext cx="18360" cy="271080"/>
              </p14:xfrm>
            </p:contentPart>
          </mc:Choice>
          <mc:Fallback xmlns="">
            <p:pic>
              <p:nvPicPr>
                <p:cNvPr id="176" name="Freihand 175">
                  <a:extLst>
                    <a:ext uri="{FF2B5EF4-FFF2-40B4-BE49-F238E27FC236}">
                      <a16:creationId xmlns:a16="http://schemas.microsoft.com/office/drawing/2014/main" id="{CB8D494E-28C4-495E-8893-E8F0A1FD9F0D}"/>
                    </a:ext>
                  </a:extLst>
                </p:cNvPr>
                <p:cNvPicPr/>
                <p:nvPr/>
              </p:nvPicPr>
              <p:blipFill>
                <a:blip r:embed="rId234"/>
                <a:stretch>
                  <a:fillRect/>
                </a:stretch>
              </p:blipFill>
              <p:spPr>
                <a:xfrm>
                  <a:off x="5745533" y="2438520"/>
                  <a:ext cx="270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77" name="Freihand 176">
                  <a:extLst>
                    <a:ext uri="{FF2B5EF4-FFF2-40B4-BE49-F238E27FC236}">
                      <a16:creationId xmlns:a16="http://schemas.microsoft.com/office/drawing/2014/main" id="{2E2CAEA6-3FAA-4164-BC6E-C8AC94AB2DC2}"/>
                    </a:ext>
                  </a:extLst>
                </p14:cNvPr>
                <p14:cNvContentPartPr/>
                <p14:nvPr/>
              </p14:nvContentPartPr>
              <p14:xfrm>
                <a:off x="5739053" y="3295320"/>
                <a:ext cx="54000" cy="603000"/>
              </p14:xfrm>
            </p:contentPart>
          </mc:Choice>
          <mc:Fallback xmlns="">
            <p:pic>
              <p:nvPicPr>
                <p:cNvPr id="177" name="Freihand 176">
                  <a:extLst>
                    <a:ext uri="{FF2B5EF4-FFF2-40B4-BE49-F238E27FC236}">
                      <a16:creationId xmlns:a16="http://schemas.microsoft.com/office/drawing/2014/main" id="{2E2CAEA6-3FAA-4164-BC6E-C8AC94AB2DC2}"/>
                    </a:ext>
                  </a:extLst>
                </p:cNvPr>
                <p:cNvPicPr/>
                <p:nvPr/>
              </p:nvPicPr>
              <p:blipFill>
                <a:blip r:embed="rId236"/>
                <a:stretch>
                  <a:fillRect/>
                </a:stretch>
              </p:blipFill>
              <p:spPr>
                <a:xfrm>
                  <a:off x="5734733" y="3291000"/>
                  <a:ext cx="62640" cy="6116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78" name="Freihand 177">
                  <a:extLst>
                    <a:ext uri="{FF2B5EF4-FFF2-40B4-BE49-F238E27FC236}">
                      <a16:creationId xmlns:a16="http://schemas.microsoft.com/office/drawing/2014/main" id="{E5F59809-6E4C-4434-9C28-0567F71A043A}"/>
                    </a:ext>
                  </a:extLst>
                </p14:cNvPr>
                <p14:cNvContentPartPr/>
                <p14:nvPr/>
              </p14:nvContentPartPr>
              <p14:xfrm>
                <a:off x="5822933" y="4476840"/>
                <a:ext cx="23040" cy="401040"/>
              </p14:xfrm>
            </p:contentPart>
          </mc:Choice>
          <mc:Fallback xmlns="">
            <p:pic>
              <p:nvPicPr>
                <p:cNvPr id="178" name="Freihand 177">
                  <a:extLst>
                    <a:ext uri="{FF2B5EF4-FFF2-40B4-BE49-F238E27FC236}">
                      <a16:creationId xmlns:a16="http://schemas.microsoft.com/office/drawing/2014/main" id="{E5F59809-6E4C-4434-9C28-0567F71A043A}"/>
                    </a:ext>
                  </a:extLst>
                </p:cNvPr>
                <p:cNvPicPr/>
                <p:nvPr/>
              </p:nvPicPr>
              <p:blipFill>
                <a:blip r:embed="rId238"/>
                <a:stretch>
                  <a:fillRect/>
                </a:stretch>
              </p:blipFill>
              <p:spPr>
                <a:xfrm>
                  <a:off x="5818613" y="4472520"/>
                  <a:ext cx="31680" cy="4096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79" name="Freihand 178">
                  <a:extLst>
                    <a:ext uri="{FF2B5EF4-FFF2-40B4-BE49-F238E27FC236}">
                      <a16:creationId xmlns:a16="http://schemas.microsoft.com/office/drawing/2014/main" id="{99207F42-9277-4500-BD7F-05860B4BC299}"/>
                    </a:ext>
                  </a:extLst>
                </p14:cNvPr>
                <p14:cNvContentPartPr/>
                <p14:nvPr/>
              </p14:nvContentPartPr>
              <p14:xfrm>
                <a:off x="5851013" y="4999560"/>
                <a:ext cx="91440" cy="665640"/>
              </p14:xfrm>
            </p:contentPart>
          </mc:Choice>
          <mc:Fallback xmlns="">
            <p:pic>
              <p:nvPicPr>
                <p:cNvPr id="179" name="Freihand 178">
                  <a:extLst>
                    <a:ext uri="{FF2B5EF4-FFF2-40B4-BE49-F238E27FC236}">
                      <a16:creationId xmlns:a16="http://schemas.microsoft.com/office/drawing/2014/main" id="{99207F42-9277-4500-BD7F-05860B4BC299}"/>
                    </a:ext>
                  </a:extLst>
                </p:cNvPr>
                <p:cNvPicPr/>
                <p:nvPr/>
              </p:nvPicPr>
              <p:blipFill>
                <a:blip r:embed="rId240"/>
                <a:stretch>
                  <a:fillRect/>
                </a:stretch>
              </p:blipFill>
              <p:spPr>
                <a:xfrm>
                  <a:off x="5846693" y="4995240"/>
                  <a:ext cx="100080" cy="6742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 name="Freihand 18">
                  <a:extLst>
                    <a:ext uri="{FF2B5EF4-FFF2-40B4-BE49-F238E27FC236}">
                      <a16:creationId xmlns:a16="http://schemas.microsoft.com/office/drawing/2014/main" id="{6D591554-556A-4620-98CA-F4C16311466D}"/>
                    </a:ext>
                  </a:extLst>
                </p14:cNvPr>
                <p14:cNvContentPartPr/>
                <p14:nvPr/>
              </p14:nvContentPartPr>
              <p14:xfrm>
                <a:off x="1756373" y="2176080"/>
                <a:ext cx="128520" cy="229680"/>
              </p14:xfrm>
            </p:contentPart>
          </mc:Choice>
          <mc:Fallback xmlns="">
            <p:pic>
              <p:nvPicPr>
                <p:cNvPr id="19" name="Freihand 18">
                  <a:extLst>
                    <a:ext uri="{FF2B5EF4-FFF2-40B4-BE49-F238E27FC236}">
                      <a16:creationId xmlns:a16="http://schemas.microsoft.com/office/drawing/2014/main" id="{6D591554-556A-4620-98CA-F4C16311466D}"/>
                    </a:ext>
                  </a:extLst>
                </p:cNvPr>
                <p:cNvPicPr/>
                <p:nvPr/>
              </p:nvPicPr>
              <p:blipFill>
                <a:blip r:embed="rId242"/>
                <a:stretch>
                  <a:fillRect/>
                </a:stretch>
              </p:blipFill>
              <p:spPr>
                <a:xfrm>
                  <a:off x="1752053" y="2171760"/>
                  <a:ext cx="1371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5" name="Freihand 24">
                  <a:extLst>
                    <a:ext uri="{FF2B5EF4-FFF2-40B4-BE49-F238E27FC236}">
                      <a16:creationId xmlns:a16="http://schemas.microsoft.com/office/drawing/2014/main" id="{6504EFD3-0712-48AF-BF7D-15693B463709}"/>
                    </a:ext>
                  </a:extLst>
                </p14:cNvPr>
                <p14:cNvContentPartPr/>
                <p14:nvPr/>
              </p14:nvContentPartPr>
              <p14:xfrm>
                <a:off x="1911533" y="2205960"/>
                <a:ext cx="68040" cy="74160"/>
              </p14:xfrm>
            </p:contentPart>
          </mc:Choice>
          <mc:Fallback xmlns="">
            <p:pic>
              <p:nvPicPr>
                <p:cNvPr id="25" name="Freihand 24">
                  <a:extLst>
                    <a:ext uri="{FF2B5EF4-FFF2-40B4-BE49-F238E27FC236}">
                      <a16:creationId xmlns:a16="http://schemas.microsoft.com/office/drawing/2014/main" id="{6504EFD3-0712-48AF-BF7D-15693B463709}"/>
                    </a:ext>
                  </a:extLst>
                </p:cNvPr>
                <p:cNvPicPr/>
                <p:nvPr/>
              </p:nvPicPr>
              <p:blipFill>
                <a:blip r:embed="rId244"/>
                <a:stretch>
                  <a:fillRect/>
                </a:stretch>
              </p:blipFill>
              <p:spPr>
                <a:xfrm>
                  <a:off x="1907213" y="2201640"/>
                  <a:ext cx="766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6" name="Freihand 25">
                  <a:extLst>
                    <a:ext uri="{FF2B5EF4-FFF2-40B4-BE49-F238E27FC236}">
                      <a16:creationId xmlns:a16="http://schemas.microsoft.com/office/drawing/2014/main" id="{82AC07CE-5987-4995-A4AF-008B1C41E7EE}"/>
                    </a:ext>
                  </a:extLst>
                </p14:cNvPr>
                <p14:cNvContentPartPr/>
                <p14:nvPr/>
              </p14:nvContentPartPr>
              <p14:xfrm>
                <a:off x="1966613" y="2034960"/>
                <a:ext cx="97560" cy="201600"/>
              </p14:xfrm>
            </p:contentPart>
          </mc:Choice>
          <mc:Fallback xmlns="">
            <p:pic>
              <p:nvPicPr>
                <p:cNvPr id="26" name="Freihand 25">
                  <a:extLst>
                    <a:ext uri="{FF2B5EF4-FFF2-40B4-BE49-F238E27FC236}">
                      <a16:creationId xmlns:a16="http://schemas.microsoft.com/office/drawing/2014/main" id="{82AC07CE-5987-4995-A4AF-008B1C41E7EE}"/>
                    </a:ext>
                  </a:extLst>
                </p:cNvPr>
                <p:cNvPicPr/>
                <p:nvPr/>
              </p:nvPicPr>
              <p:blipFill>
                <a:blip r:embed="rId246"/>
                <a:stretch>
                  <a:fillRect/>
                </a:stretch>
              </p:blipFill>
              <p:spPr>
                <a:xfrm>
                  <a:off x="1962293" y="2030640"/>
                  <a:ext cx="10620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7" name="Freihand 26">
                  <a:extLst>
                    <a:ext uri="{FF2B5EF4-FFF2-40B4-BE49-F238E27FC236}">
                      <a16:creationId xmlns:a16="http://schemas.microsoft.com/office/drawing/2014/main" id="{070DFF56-9729-4087-934B-0D7D2ECC4BCE}"/>
                    </a:ext>
                  </a:extLst>
                </p14:cNvPr>
                <p14:cNvContentPartPr/>
                <p14:nvPr/>
              </p14:nvContentPartPr>
              <p14:xfrm>
                <a:off x="2047973" y="1984200"/>
                <a:ext cx="162360" cy="261360"/>
              </p14:xfrm>
            </p:contentPart>
          </mc:Choice>
          <mc:Fallback xmlns="">
            <p:pic>
              <p:nvPicPr>
                <p:cNvPr id="27" name="Freihand 26">
                  <a:extLst>
                    <a:ext uri="{FF2B5EF4-FFF2-40B4-BE49-F238E27FC236}">
                      <a16:creationId xmlns:a16="http://schemas.microsoft.com/office/drawing/2014/main" id="{070DFF56-9729-4087-934B-0D7D2ECC4BCE}"/>
                    </a:ext>
                  </a:extLst>
                </p:cNvPr>
                <p:cNvPicPr/>
                <p:nvPr/>
              </p:nvPicPr>
              <p:blipFill>
                <a:blip r:embed="rId248"/>
                <a:stretch>
                  <a:fillRect/>
                </a:stretch>
              </p:blipFill>
              <p:spPr>
                <a:xfrm>
                  <a:off x="2043653" y="1979880"/>
                  <a:ext cx="17100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28" name="Freihand 27">
                  <a:extLst>
                    <a:ext uri="{FF2B5EF4-FFF2-40B4-BE49-F238E27FC236}">
                      <a16:creationId xmlns:a16="http://schemas.microsoft.com/office/drawing/2014/main" id="{1B2C7C8F-9073-4291-B9CC-73A66211EBA7}"/>
                    </a:ext>
                  </a:extLst>
                </p14:cNvPr>
                <p14:cNvContentPartPr/>
                <p14:nvPr/>
              </p14:nvContentPartPr>
              <p14:xfrm>
                <a:off x="2193053" y="1871880"/>
                <a:ext cx="210960" cy="282960"/>
              </p14:xfrm>
            </p:contentPart>
          </mc:Choice>
          <mc:Fallback xmlns="">
            <p:pic>
              <p:nvPicPr>
                <p:cNvPr id="28" name="Freihand 27">
                  <a:extLst>
                    <a:ext uri="{FF2B5EF4-FFF2-40B4-BE49-F238E27FC236}">
                      <a16:creationId xmlns:a16="http://schemas.microsoft.com/office/drawing/2014/main" id="{1B2C7C8F-9073-4291-B9CC-73A66211EBA7}"/>
                    </a:ext>
                  </a:extLst>
                </p:cNvPr>
                <p:cNvPicPr/>
                <p:nvPr/>
              </p:nvPicPr>
              <p:blipFill>
                <a:blip r:embed="rId250"/>
                <a:stretch>
                  <a:fillRect/>
                </a:stretch>
              </p:blipFill>
              <p:spPr>
                <a:xfrm>
                  <a:off x="2188733" y="1867560"/>
                  <a:ext cx="21960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83" name="Freihand 182">
                  <a:extLst>
                    <a:ext uri="{FF2B5EF4-FFF2-40B4-BE49-F238E27FC236}">
                      <a16:creationId xmlns:a16="http://schemas.microsoft.com/office/drawing/2014/main" id="{C6845F3F-2108-4778-A961-912696C16128}"/>
                    </a:ext>
                  </a:extLst>
                </p14:cNvPr>
                <p14:cNvContentPartPr/>
                <p14:nvPr/>
              </p14:nvContentPartPr>
              <p14:xfrm>
                <a:off x="2479613" y="2261400"/>
                <a:ext cx="588240" cy="6840"/>
              </p14:xfrm>
            </p:contentPart>
          </mc:Choice>
          <mc:Fallback xmlns="">
            <p:pic>
              <p:nvPicPr>
                <p:cNvPr id="183" name="Freihand 182">
                  <a:extLst>
                    <a:ext uri="{FF2B5EF4-FFF2-40B4-BE49-F238E27FC236}">
                      <a16:creationId xmlns:a16="http://schemas.microsoft.com/office/drawing/2014/main" id="{C6845F3F-2108-4778-A961-912696C16128}"/>
                    </a:ext>
                  </a:extLst>
                </p:cNvPr>
                <p:cNvPicPr/>
                <p:nvPr/>
              </p:nvPicPr>
              <p:blipFill>
                <a:blip r:embed="rId252"/>
                <a:stretch>
                  <a:fillRect/>
                </a:stretch>
              </p:blipFill>
              <p:spPr>
                <a:xfrm>
                  <a:off x="2475293" y="2257080"/>
                  <a:ext cx="59688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84" name="Freihand 183">
                  <a:extLst>
                    <a:ext uri="{FF2B5EF4-FFF2-40B4-BE49-F238E27FC236}">
                      <a16:creationId xmlns:a16="http://schemas.microsoft.com/office/drawing/2014/main" id="{2FFFFF13-B514-407D-A311-0818F0A5C255}"/>
                    </a:ext>
                  </a:extLst>
                </p14:cNvPr>
                <p14:cNvContentPartPr/>
                <p14:nvPr/>
              </p14:nvContentPartPr>
              <p14:xfrm>
                <a:off x="1497533" y="2301000"/>
                <a:ext cx="294840" cy="18360"/>
              </p14:xfrm>
            </p:contentPart>
          </mc:Choice>
          <mc:Fallback xmlns="">
            <p:pic>
              <p:nvPicPr>
                <p:cNvPr id="184" name="Freihand 183">
                  <a:extLst>
                    <a:ext uri="{FF2B5EF4-FFF2-40B4-BE49-F238E27FC236}">
                      <a16:creationId xmlns:a16="http://schemas.microsoft.com/office/drawing/2014/main" id="{2FFFFF13-B514-407D-A311-0818F0A5C255}"/>
                    </a:ext>
                  </a:extLst>
                </p:cNvPr>
                <p:cNvPicPr/>
                <p:nvPr/>
              </p:nvPicPr>
              <p:blipFill>
                <a:blip r:embed="rId254"/>
                <a:stretch>
                  <a:fillRect/>
                </a:stretch>
              </p:blipFill>
              <p:spPr>
                <a:xfrm>
                  <a:off x="1493213" y="2296680"/>
                  <a:ext cx="3034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85" name="Freihand 184">
                  <a:extLst>
                    <a:ext uri="{FF2B5EF4-FFF2-40B4-BE49-F238E27FC236}">
                      <a16:creationId xmlns:a16="http://schemas.microsoft.com/office/drawing/2014/main" id="{EF5B88E0-32AB-4ACD-8775-4A3F49FFE269}"/>
                    </a:ext>
                  </a:extLst>
                </p14:cNvPr>
                <p14:cNvContentPartPr/>
                <p14:nvPr/>
              </p14:nvContentPartPr>
              <p14:xfrm>
                <a:off x="1234373" y="2306400"/>
                <a:ext cx="372960" cy="14760"/>
              </p14:xfrm>
            </p:contentPart>
          </mc:Choice>
          <mc:Fallback xmlns="">
            <p:pic>
              <p:nvPicPr>
                <p:cNvPr id="185" name="Freihand 184">
                  <a:extLst>
                    <a:ext uri="{FF2B5EF4-FFF2-40B4-BE49-F238E27FC236}">
                      <a16:creationId xmlns:a16="http://schemas.microsoft.com/office/drawing/2014/main" id="{EF5B88E0-32AB-4ACD-8775-4A3F49FFE269}"/>
                    </a:ext>
                  </a:extLst>
                </p:cNvPr>
                <p:cNvPicPr/>
                <p:nvPr/>
              </p:nvPicPr>
              <p:blipFill>
                <a:blip r:embed="rId256"/>
                <a:stretch>
                  <a:fillRect/>
                </a:stretch>
              </p:blipFill>
              <p:spPr>
                <a:xfrm>
                  <a:off x="1230053" y="2302080"/>
                  <a:ext cx="3816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92" name="Freihand 191">
                  <a:extLst>
                    <a:ext uri="{FF2B5EF4-FFF2-40B4-BE49-F238E27FC236}">
                      <a16:creationId xmlns:a16="http://schemas.microsoft.com/office/drawing/2014/main" id="{1DCDC6CE-C8D0-4ACE-8A87-3029AA6082DF}"/>
                    </a:ext>
                  </a:extLst>
                </p14:cNvPr>
                <p14:cNvContentPartPr/>
                <p14:nvPr/>
              </p14:nvContentPartPr>
              <p14:xfrm>
                <a:off x="5602613" y="1461120"/>
                <a:ext cx="78840" cy="15120"/>
              </p14:xfrm>
            </p:contentPart>
          </mc:Choice>
          <mc:Fallback xmlns="">
            <p:pic>
              <p:nvPicPr>
                <p:cNvPr id="192" name="Freihand 191">
                  <a:extLst>
                    <a:ext uri="{FF2B5EF4-FFF2-40B4-BE49-F238E27FC236}">
                      <a16:creationId xmlns:a16="http://schemas.microsoft.com/office/drawing/2014/main" id="{1DCDC6CE-C8D0-4ACE-8A87-3029AA6082DF}"/>
                    </a:ext>
                  </a:extLst>
                </p:cNvPr>
                <p:cNvPicPr/>
                <p:nvPr/>
              </p:nvPicPr>
              <p:blipFill>
                <a:blip r:embed="rId258"/>
                <a:stretch>
                  <a:fillRect/>
                </a:stretch>
              </p:blipFill>
              <p:spPr>
                <a:xfrm>
                  <a:off x="5598293" y="1456800"/>
                  <a:ext cx="874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93" name="Freihand 192">
                  <a:extLst>
                    <a:ext uri="{FF2B5EF4-FFF2-40B4-BE49-F238E27FC236}">
                      <a16:creationId xmlns:a16="http://schemas.microsoft.com/office/drawing/2014/main" id="{3CF27743-3E2A-4A5E-9D9D-B6F7E25DEA14}"/>
                    </a:ext>
                  </a:extLst>
                </p14:cNvPr>
                <p14:cNvContentPartPr/>
                <p14:nvPr/>
              </p14:nvContentPartPr>
              <p14:xfrm>
                <a:off x="4759853" y="1502520"/>
                <a:ext cx="726480" cy="29520"/>
              </p14:xfrm>
            </p:contentPart>
          </mc:Choice>
          <mc:Fallback xmlns="">
            <p:pic>
              <p:nvPicPr>
                <p:cNvPr id="193" name="Freihand 192">
                  <a:extLst>
                    <a:ext uri="{FF2B5EF4-FFF2-40B4-BE49-F238E27FC236}">
                      <a16:creationId xmlns:a16="http://schemas.microsoft.com/office/drawing/2014/main" id="{3CF27743-3E2A-4A5E-9D9D-B6F7E25DEA14}"/>
                    </a:ext>
                  </a:extLst>
                </p:cNvPr>
                <p:cNvPicPr/>
                <p:nvPr/>
              </p:nvPicPr>
              <p:blipFill>
                <a:blip r:embed="rId260"/>
                <a:stretch>
                  <a:fillRect/>
                </a:stretch>
              </p:blipFill>
              <p:spPr>
                <a:xfrm>
                  <a:off x="4755533" y="1498200"/>
                  <a:ext cx="7351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94" name="Freihand 193">
                  <a:extLst>
                    <a:ext uri="{FF2B5EF4-FFF2-40B4-BE49-F238E27FC236}">
                      <a16:creationId xmlns:a16="http://schemas.microsoft.com/office/drawing/2014/main" id="{3ACE4CF6-DD73-43BB-883F-E3E3AC4A7587}"/>
                    </a:ext>
                  </a:extLst>
                </p14:cNvPr>
                <p14:cNvContentPartPr/>
                <p14:nvPr/>
              </p14:nvContentPartPr>
              <p14:xfrm>
                <a:off x="2730173" y="1549680"/>
                <a:ext cx="1812600" cy="164160"/>
              </p14:xfrm>
            </p:contentPart>
          </mc:Choice>
          <mc:Fallback xmlns="">
            <p:pic>
              <p:nvPicPr>
                <p:cNvPr id="194" name="Freihand 193">
                  <a:extLst>
                    <a:ext uri="{FF2B5EF4-FFF2-40B4-BE49-F238E27FC236}">
                      <a16:creationId xmlns:a16="http://schemas.microsoft.com/office/drawing/2014/main" id="{3ACE4CF6-DD73-43BB-883F-E3E3AC4A7587}"/>
                    </a:ext>
                  </a:extLst>
                </p:cNvPr>
                <p:cNvPicPr/>
                <p:nvPr/>
              </p:nvPicPr>
              <p:blipFill>
                <a:blip r:embed="rId262"/>
                <a:stretch>
                  <a:fillRect/>
                </a:stretch>
              </p:blipFill>
              <p:spPr>
                <a:xfrm>
                  <a:off x="2725853" y="1545360"/>
                  <a:ext cx="182124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95" name="Freihand 194">
                  <a:extLst>
                    <a:ext uri="{FF2B5EF4-FFF2-40B4-BE49-F238E27FC236}">
                      <a16:creationId xmlns:a16="http://schemas.microsoft.com/office/drawing/2014/main" id="{1235245F-B841-4057-AB5C-2F2BB0982074}"/>
                    </a:ext>
                  </a:extLst>
                </p14:cNvPr>
                <p14:cNvContentPartPr/>
                <p14:nvPr/>
              </p14:nvContentPartPr>
              <p14:xfrm>
                <a:off x="1445693" y="1599360"/>
                <a:ext cx="1007640" cy="50400"/>
              </p14:xfrm>
            </p:contentPart>
          </mc:Choice>
          <mc:Fallback xmlns="">
            <p:pic>
              <p:nvPicPr>
                <p:cNvPr id="195" name="Freihand 194">
                  <a:extLst>
                    <a:ext uri="{FF2B5EF4-FFF2-40B4-BE49-F238E27FC236}">
                      <a16:creationId xmlns:a16="http://schemas.microsoft.com/office/drawing/2014/main" id="{1235245F-B841-4057-AB5C-2F2BB0982074}"/>
                    </a:ext>
                  </a:extLst>
                </p:cNvPr>
                <p:cNvPicPr/>
                <p:nvPr/>
              </p:nvPicPr>
              <p:blipFill>
                <a:blip r:embed="rId264"/>
                <a:stretch>
                  <a:fillRect/>
                </a:stretch>
              </p:blipFill>
              <p:spPr>
                <a:xfrm>
                  <a:off x="1441373" y="1595040"/>
                  <a:ext cx="10162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96" name="Freihand 195">
                  <a:extLst>
                    <a:ext uri="{FF2B5EF4-FFF2-40B4-BE49-F238E27FC236}">
                      <a16:creationId xmlns:a16="http://schemas.microsoft.com/office/drawing/2014/main" id="{B24D772F-179F-4851-A74F-994F72015650}"/>
                    </a:ext>
                  </a:extLst>
                </p14:cNvPr>
                <p14:cNvContentPartPr/>
                <p14:nvPr/>
              </p14:nvContentPartPr>
              <p14:xfrm>
                <a:off x="435173" y="1674960"/>
                <a:ext cx="534960" cy="700920"/>
              </p14:xfrm>
            </p:contentPart>
          </mc:Choice>
          <mc:Fallback xmlns="">
            <p:pic>
              <p:nvPicPr>
                <p:cNvPr id="196" name="Freihand 195">
                  <a:extLst>
                    <a:ext uri="{FF2B5EF4-FFF2-40B4-BE49-F238E27FC236}">
                      <a16:creationId xmlns:a16="http://schemas.microsoft.com/office/drawing/2014/main" id="{B24D772F-179F-4851-A74F-994F72015650}"/>
                    </a:ext>
                  </a:extLst>
                </p:cNvPr>
                <p:cNvPicPr/>
                <p:nvPr/>
              </p:nvPicPr>
              <p:blipFill>
                <a:blip r:embed="rId266"/>
                <a:stretch>
                  <a:fillRect/>
                </a:stretch>
              </p:blipFill>
              <p:spPr>
                <a:xfrm>
                  <a:off x="430853" y="1670640"/>
                  <a:ext cx="543600" cy="7095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99" name="Freihand 198">
                  <a:extLst>
                    <a:ext uri="{FF2B5EF4-FFF2-40B4-BE49-F238E27FC236}">
                      <a16:creationId xmlns:a16="http://schemas.microsoft.com/office/drawing/2014/main" id="{38EBC3EC-84FF-4503-AD7D-41B598F1734E}"/>
                    </a:ext>
                  </a:extLst>
                </p14:cNvPr>
                <p14:cNvContentPartPr/>
                <p14:nvPr/>
              </p14:nvContentPartPr>
              <p14:xfrm>
                <a:off x="990653" y="1544640"/>
                <a:ext cx="90720" cy="93600"/>
              </p14:xfrm>
            </p:contentPart>
          </mc:Choice>
          <mc:Fallback xmlns="">
            <p:pic>
              <p:nvPicPr>
                <p:cNvPr id="199" name="Freihand 198">
                  <a:extLst>
                    <a:ext uri="{FF2B5EF4-FFF2-40B4-BE49-F238E27FC236}">
                      <a16:creationId xmlns:a16="http://schemas.microsoft.com/office/drawing/2014/main" id="{38EBC3EC-84FF-4503-AD7D-41B598F1734E}"/>
                    </a:ext>
                  </a:extLst>
                </p:cNvPr>
                <p:cNvPicPr/>
                <p:nvPr/>
              </p:nvPicPr>
              <p:blipFill>
                <a:blip r:embed="rId268"/>
                <a:stretch>
                  <a:fillRect/>
                </a:stretch>
              </p:blipFill>
              <p:spPr>
                <a:xfrm>
                  <a:off x="986333" y="1540320"/>
                  <a:ext cx="993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00" name="Freihand 199">
                  <a:extLst>
                    <a:ext uri="{FF2B5EF4-FFF2-40B4-BE49-F238E27FC236}">
                      <a16:creationId xmlns:a16="http://schemas.microsoft.com/office/drawing/2014/main" id="{06A1A890-1C02-465F-900A-54314201F55F}"/>
                    </a:ext>
                  </a:extLst>
                </p14:cNvPr>
                <p14:cNvContentPartPr/>
                <p14:nvPr/>
              </p14:nvContentPartPr>
              <p14:xfrm>
                <a:off x="1017653" y="1588200"/>
                <a:ext cx="69840" cy="127080"/>
              </p14:xfrm>
            </p:contentPart>
          </mc:Choice>
          <mc:Fallback xmlns="">
            <p:pic>
              <p:nvPicPr>
                <p:cNvPr id="200" name="Freihand 199">
                  <a:extLst>
                    <a:ext uri="{FF2B5EF4-FFF2-40B4-BE49-F238E27FC236}">
                      <a16:creationId xmlns:a16="http://schemas.microsoft.com/office/drawing/2014/main" id="{06A1A890-1C02-465F-900A-54314201F55F}"/>
                    </a:ext>
                  </a:extLst>
                </p:cNvPr>
                <p:cNvPicPr/>
                <p:nvPr/>
              </p:nvPicPr>
              <p:blipFill>
                <a:blip r:embed="rId270"/>
                <a:stretch>
                  <a:fillRect/>
                </a:stretch>
              </p:blipFill>
              <p:spPr>
                <a:xfrm>
                  <a:off x="1013333" y="1583880"/>
                  <a:ext cx="784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201" name="Freihand 200">
                  <a:extLst>
                    <a:ext uri="{FF2B5EF4-FFF2-40B4-BE49-F238E27FC236}">
                      <a16:creationId xmlns:a16="http://schemas.microsoft.com/office/drawing/2014/main" id="{9461D37A-D619-4A16-9E8A-D2D75FC94683}"/>
                    </a:ext>
                  </a:extLst>
                </p14:cNvPr>
                <p14:cNvContentPartPr/>
                <p14:nvPr/>
              </p14:nvContentPartPr>
              <p14:xfrm>
                <a:off x="1065893" y="1634640"/>
                <a:ext cx="89280" cy="77760"/>
              </p14:xfrm>
            </p:contentPart>
          </mc:Choice>
          <mc:Fallback xmlns="">
            <p:pic>
              <p:nvPicPr>
                <p:cNvPr id="201" name="Freihand 200">
                  <a:extLst>
                    <a:ext uri="{FF2B5EF4-FFF2-40B4-BE49-F238E27FC236}">
                      <a16:creationId xmlns:a16="http://schemas.microsoft.com/office/drawing/2014/main" id="{9461D37A-D619-4A16-9E8A-D2D75FC94683}"/>
                    </a:ext>
                  </a:extLst>
                </p:cNvPr>
                <p:cNvPicPr/>
                <p:nvPr/>
              </p:nvPicPr>
              <p:blipFill>
                <a:blip r:embed="rId272"/>
                <a:stretch>
                  <a:fillRect/>
                </a:stretch>
              </p:blipFill>
              <p:spPr>
                <a:xfrm>
                  <a:off x="1061573" y="1630320"/>
                  <a:ext cx="979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02" name="Freihand 201">
                  <a:extLst>
                    <a:ext uri="{FF2B5EF4-FFF2-40B4-BE49-F238E27FC236}">
                      <a16:creationId xmlns:a16="http://schemas.microsoft.com/office/drawing/2014/main" id="{3A0DCCBE-3310-43FB-A4B2-C4804C69EDC2}"/>
                    </a:ext>
                  </a:extLst>
                </p14:cNvPr>
                <p14:cNvContentPartPr/>
                <p14:nvPr/>
              </p14:nvContentPartPr>
              <p14:xfrm>
                <a:off x="1159493" y="1469040"/>
                <a:ext cx="13320" cy="71640"/>
              </p14:xfrm>
            </p:contentPart>
          </mc:Choice>
          <mc:Fallback xmlns="">
            <p:pic>
              <p:nvPicPr>
                <p:cNvPr id="202" name="Freihand 201">
                  <a:extLst>
                    <a:ext uri="{FF2B5EF4-FFF2-40B4-BE49-F238E27FC236}">
                      <a16:creationId xmlns:a16="http://schemas.microsoft.com/office/drawing/2014/main" id="{3A0DCCBE-3310-43FB-A4B2-C4804C69EDC2}"/>
                    </a:ext>
                  </a:extLst>
                </p:cNvPr>
                <p:cNvPicPr/>
                <p:nvPr/>
              </p:nvPicPr>
              <p:blipFill>
                <a:blip r:embed="rId274"/>
                <a:stretch>
                  <a:fillRect/>
                </a:stretch>
              </p:blipFill>
              <p:spPr>
                <a:xfrm>
                  <a:off x="1155173" y="1464720"/>
                  <a:ext cx="219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04" name="Freihand 203">
                  <a:extLst>
                    <a:ext uri="{FF2B5EF4-FFF2-40B4-BE49-F238E27FC236}">
                      <a16:creationId xmlns:a16="http://schemas.microsoft.com/office/drawing/2014/main" id="{5EDDD19B-9582-4648-8221-CC31EE982BFF}"/>
                    </a:ext>
                  </a:extLst>
                </p14:cNvPr>
                <p14:cNvContentPartPr/>
                <p14:nvPr/>
              </p14:nvContentPartPr>
              <p14:xfrm>
                <a:off x="768533" y="2241960"/>
                <a:ext cx="73440" cy="66600"/>
              </p14:xfrm>
            </p:contentPart>
          </mc:Choice>
          <mc:Fallback xmlns="">
            <p:pic>
              <p:nvPicPr>
                <p:cNvPr id="204" name="Freihand 203">
                  <a:extLst>
                    <a:ext uri="{FF2B5EF4-FFF2-40B4-BE49-F238E27FC236}">
                      <a16:creationId xmlns:a16="http://schemas.microsoft.com/office/drawing/2014/main" id="{5EDDD19B-9582-4648-8221-CC31EE982BFF}"/>
                    </a:ext>
                  </a:extLst>
                </p:cNvPr>
                <p:cNvPicPr/>
                <p:nvPr/>
              </p:nvPicPr>
              <p:blipFill>
                <a:blip r:embed="rId276"/>
                <a:stretch>
                  <a:fillRect/>
                </a:stretch>
              </p:blipFill>
              <p:spPr>
                <a:xfrm>
                  <a:off x="764213" y="2237640"/>
                  <a:ext cx="8208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05" name="Freihand 204">
                  <a:extLst>
                    <a:ext uri="{FF2B5EF4-FFF2-40B4-BE49-F238E27FC236}">
                      <a16:creationId xmlns:a16="http://schemas.microsoft.com/office/drawing/2014/main" id="{AD0CC762-E9A9-4E7D-A68C-D0B630273BA2}"/>
                    </a:ext>
                  </a:extLst>
                </p14:cNvPr>
                <p14:cNvContentPartPr/>
                <p14:nvPr/>
              </p14:nvContentPartPr>
              <p14:xfrm>
                <a:off x="799853" y="2223960"/>
                <a:ext cx="59400" cy="175680"/>
              </p14:xfrm>
            </p:contentPart>
          </mc:Choice>
          <mc:Fallback xmlns="">
            <p:pic>
              <p:nvPicPr>
                <p:cNvPr id="205" name="Freihand 204">
                  <a:extLst>
                    <a:ext uri="{FF2B5EF4-FFF2-40B4-BE49-F238E27FC236}">
                      <a16:creationId xmlns:a16="http://schemas.microsoft.com/office/drawing/2014/main" id="{AD0CC762-E9A9-4E7D-A68C-D0B630273BA2}"/>
                    </a:ext>
                  </a:extLst>
                </p:cNvPr>
                <p:cNvPicPr/>
                <p:nvPr/>
              </p:nvPicPr>
              <p:blipFill>
                <a:blip r:embed="rId278"/>
                <a:stretch>
                  <a:fillRect/>
                </a:stretch>
              </p:blipFill>
              <p:spPr>
                <a:xfrm>
                  <a:off x="795533" y="2219640"/>
                  <a:ext cx="680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07" name="Freihand 206">
                  <a:extLst>
                    <a:ext uri="{FF2B5EF4-FFF2-40B4-BE49-F238E27FC236}">
                      <a16:creationId xmlns:a16="http://schemas.microsoft.com/office/drawing/2014/main" id="{18490BD4-FBAF-41B4-BDC7-050F3BBB4BDC}"/>
                    </a:ext>
                  </a:extLst>
                </p14:cNvPr>
                <p14:cNvContentPartPr/>
                <p14:nvPr/>
              </p14:nvContentPartPr>
              <p14:xfrm>
                <a:off x="861413" y="2110920"/>
                <a:ext cx="17280" cy="81000"/>
              </p14:xfrm>
            </p:contentPart>
          </mc:Choice>
          <mc:Fallback xmlns="">
            <p:pic>
              <p:nvPicPr>
                <p:cNvPr id="207" name="Freihand 206">
                  <a:extLst>
                    <a:ext uri="{FF2B5EF4-FFF2-40B4-BE49-F238E27FC236}">
                      <a16:creationId xmlns:a16="http://schemas.microsoft.com/office/drawing/2014/main" id="{18490BD4-FBAF-41B4-BDC7-050F3BBB4BDC}"/>
                    </a:ext>
                  </a:extLst>
                </p:cNvPr>
                <p:cNvPicPr/>
                <p:nvPr/>
              </p:nvPicPr>
              <p:blipFill>
                <a:blip r:embed="rId280"/>
                <a:stretch>
                  <a:fillRect/>
                </a:stretch>
              </p:blipFill>
              <p:spPr>
                <a:xfrm>
                  <a:off x="857093" y="2106600"/>
                  <a:ext cx="259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08" name="Freihand 207">
                  <a:extLst>
                    <a:ext uri="{FF2B5EF4-FFF2-40B4-BE49-F238E27FC236}">
                      <a16:creationId xmlns:a16="http://schemas.microsoft.com/office/drawing/2014/main" id="{02989547-662E-4608-86E2-8919F92A2563}"/>
                    </a:ext>
                  </a:extLst>
                </p14:cNvPr>
                <p14:cNvContentPartPr/>
                <p14:nvPr/>
              </p14:nvContentPartPr>
              <p14:xfrm>
                <a:off x="808853" y="2095800"/>
                <a:ext cx="94320" cy="119880"/>
              </p14:xfrm>
            </p:contentPart>
          </mc:Choice>
          <mc:Fallback xmlns="">
            <p:pic>
              <p:nvPicPr>
                <p:cNvPr id="208" name="Freihand 207">
                  <a:extLst>
                    <a:ext uri="{FF2B5EF4-FFF2-40B4-BE49-F238E27FC236}">
                      <a16:creationId xmlns:a16="http://schemas.microsoft.com/office/drawing/2014/main" id="{02989547-662E-4608-86E2-8919F92A2563}"/>
                    </a:ext>
                  </a:extLst>
                </p:cNvPr>
                <p:cNvPicPr/>
                <p:nvPr/>
              </p:nvPicPr>
              <p:blipFill>
                <a:blip r:embed="rId282"/>
                <a:stretch>
                  <a:fillRect/>
                </a:stretch>
              </p:blipFill>
              <p:spPr>
                <a:xfrm>
                  <a:off x="804533" y="2091480"/>
                  <a:ext cx="1029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09" name="Freihand 208">
                  <a:extLst>
                    <a:ext uri="{FF2B5EF4-FFF2-40B4-BE49-F238E27FC236}">
                      <a16:creationId xmlns:a16="http://schemas.microsoft.com/office/drawing/2014/main" id="{EFF64153-7328-477E-970D-E3B54809D8B0}"/>
                    </a:ext>
                  </a:extLst>
                </p14:cNvPr>
                <p14:cNvContentPartPr/>
                <p14:nvPr/>
              </p14:nvContentPartPr>
              <p14:xfrm>
                <a:off x="848093" y="2191560"/>
                <a:ext cx="85320" cy="190800"/>
              </p14:xfrm>
            </p:contentPart>
          </mc:Choice>
          <mc:Fallback xmlns="">
            <p:pic>
              <p:nvPicPr>
                <p:cNvPr id="209" name="Freihand 208">
                  <a:extLst>
                    <a:ext uri="{FF2B5EF4-FFF2-40B4-BE49-F238E27FC236}">
                      <a16:creationId xmlns:a16="http://schemas.microsoft.com/office/drawing/2014/main" id="{EFF64153-7328-477E-970D-E3B54809D8B0}"/>
                    </a:ext>
                  </a:extLst>
                </p:cNvPr>
                <p:cNvPicPr/>
                <p:nvPr/>
              </p:nvPicPr>
              <p:blipFill>
                <a:blip r:embed="rId284"/>
                <a:stretch>
                  <a:fillRect/>
                </a:stretch>
              </p:blipFill>
              <p:spPr>
                <a:xfrm>
                  <a:off x="843773" y="2187240"/>
                  <a:ext cx="9396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10" name="Freihand 209">
                  <a:extLst>
                    <a:ext uri="{FF2B5EF4-FFF2-40B4-BE49-F238E27FC236}">
                      <a16:creationId xmlns:a16="http://schemas.microsoft.com/office/drawing/2014/main" id="{F8631500-1213-4715-B4D5-986644F963C2}"/>
                    </a:ext>
                  </a:extLst>
                </p14:cNvPr>
                <p14:cNvContentPartPr/>
                <p14:nvPr/>
              </p14:nvContentPartPr>
              <p14:xfrm>
                <a:off x="939533" y="2269320"/>
                <a:ext cx="48600" cy="59040"/>
              </p14:xfrm>
            </p:contentPart>
          </mc:Choice>
          <mc:Fallback xmlns="">
            <p:pic>
              <p:nvPicPr>
                <p:cNvPr id="210" name="Freihand 209">
                  <a:extLst>
                    <a:ext uri="{FF2B5EF4-FFF2-40B4-BE49-F238E27FC236}">
                      <a16:creationId xmlns:a16="http://schemas.microsoft.com/office/drawing/2014/main" id="{F8631500-1213-4715-B4D5-986644F963C2}"/>
                    </a:ext>
                  </a:extLst>
                </p:cNvPr>
                <p:cNvPicPr/>
                <p:nvPr/>
              </p:nvPicPr>
              <p:blipFill>
                <a:blip r:embed="rId286"/>
                <a:stretch>
                  <a:fillRect/>
                </a:stretch>
              </p:blipFill>
              <p:spPr>
                <a:xfrm>
                  <a:off x="935213" y="2265000"/>
                  <a:ext cx="57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11" name="Freihand 210">
                  <a:extLst>
                    <a:ext uri="{FF2B5EF4-FFF2-40B4-BE49-F238E27FC236}">
                      <a16:creationId xmlns:a16="http://schemas.microsoft.com/office/drawing/2014/main" id="{F2C892BA-0850-4CEE-92B3-C5BBF5F11D37}"/>
                    </a:ext>
                  </a:extLst>
                </p14:cNvPr>
                <p14:cNvContentPartPr/>
                <p14:nvPr/>
              </p14:nvContentPartPr>
              <p14:xfrm>
                <a:off x="954293" y="2261040"/>
                <a:ext cx="44280" cy="97560"/>
              </p14:xfrm>
            </p:contentPart>
          </mc:Choice>
          <mc:Fallback xmlns="">
            <p:pic>
              <p:nvPicPr>
                <p:cNvPr id="211" name="Freihand 210">
                  <a:extLst>
                    <a:ext uri="{FF2B5EF4-FFF2-40B4-BE49-F238E27FC236}">
                      <a16:creationId xmlns:a16="http://schemas.microsoft.com/office/drawing/2014/main" id="{F2C892BA-0850-4CEE-92B3-C5BBF5F11D37}"/>
                    </a:ext>
                  </a:extLst>
                </p:cNvPr>
                <p:cNvPicPr/>
                <p:nvPr/>
              </p:nvPicPr>
              <p:blipFill>
                <a:blip r:embed="rId288"/>
                <a:stretch>
                  <a:fillRect/>
                </a:stretch>
              </p:blipFill>
              <p:spPr>
                <a:xfrm>
                  <a:off x="949973" y="2256720"/>
                  <a:ext cx="529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12" name="Freihand 211">
                  <a:extLst>
                    <a:ext uri="{FF2B5EF4-FFF2-40B4-BE49-F238E27FC236}">
                      <a16:creationId xmlns:a16="http://schemas.microsoft.com/office/drawing/2014/main" id="{C4639765-8358-4566-869D-74AF327E7663}"/>
                    </a:ext>
                  </a:extLst>
                </p14:cNvPr>
                <p14:cNvContentPartPr/>
                <p14:nvPr/>
              </p14:nvContentPartPr>
              <p14:xfrm>
                <a:off x="971213" y="2196600"/>
                <a:ext cx="62640" cy="209520"/>
              </p14:xfrm>
            </p:contentPart>
          </mc:Choice>
          <mc:Fallback xmlns="">
            <p:pic>
              <p:nvPicPr>
                <p:cNvPr id="212" name="Freihand 211">
                  <a:extLst>
                    <a:ext uri="{FF2B5EF4-FFF2-40B4-BE49-F238E27FC236}">
                      <a16:creationId xmlns:a16="http://schemas.microsoft.com/office/drawing/2014/main" id="{C4639765-8358-4566-869D-74AF327E7663}"/>
                    </a:ext>
                  </a:extLst>
                </p:cNvPr>
                <p:cNvPicPr/>
                <p:nvPr/>
              </p:nvPicPr>
              <p:blipFill>
                <a:blip r:embed="rId290"/>
                <a:stretch>
                  <a:fillRect/>
                </a:stretch>
              </p:blipFill>
              <p:spPr>
                <a:xfrm>
                  <a:off x="966893" y="2192280"/>
                  <a:ext cx="7128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13" name="Freihand 212">
                  <a:extLst>
                    <a:ext uri="{FF2B5EF4-FFF2-40B4-BE49-F238E27FC236}">
                      <a16:creationId xmlns:a16="http://schemas.microsoft.com/office/drawing/2014/main" id="{492989AA-3E75-428D-9C78-0F197EFED1AB}"/>
                    </a:ext>
                  </a:extLst>
                </p14:cNvPr>
                <p14:cNvContentPartPr/>
                <p14:nvPr/>
              </p14:nvContentPartPr>
              <p14:xfrm>
                <a:off x="1033493" y="2160960"/>
                <a:ext cx="55440" cy="246240"/>
              </p14:xfrm>
            </p:contentPart>
          </mc:Choice>
          <mc:Fallback xmlns="">
            <p:pic>
              <p:nvPicPr>
                <p:cNvPr id="213" name="Freihand 212">
                  <a:extLst>
                    <a:ext uri="{FF2B5EF4-FFF2-40B4-BE49-F238E27FC236}">
                      <a16:creationId xmlns:a16="http://schemas.microsoft.com/office/drawing/2014/main" id="{492989AA-3E75-428D-9C78-0F197EFED1AB}"/>
                    </a:ext>
                  </a:extLst>
                </p:cNvPr>
                <p:cNvPicPr/>
                <p:nvPr/>
              </p:nvPicPr>
              <p:blipFill>
                <a:blip r:embed="rId292"/>
                <a:stretch>
                  <a:fillRect/>
                </a:stretch>
              </p:blipFill>
              <p:spPr>
                <a:xfrm>
                  <a:off x="1029173" y="2156640"/>
                  <a:ext cx="640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15" name="Freihand 214">
                  <a:extLst>
                    <a:ext uri="{FF2B5EF4-FFF2-40B4-BE49-F238E27FC236}">
                      <a16:creationId xmlns:a16="http://schemas.microsoft.com/office/drawing/2014/main" id="{7C178950-DF34-4F65-951C-00A5F5F272EC}"/>
                    </a:ext>
                  </a:extLst>
                </p14:cNvPr>
                <p14:cNvContentPartPr/>
                <p14:nvPr/>
              </p14:nvContentPartPr>
              <p14:xfrm>
                <a:off x="5847413" y="1474440"/>
                <a:ext cx="28080" cy="65520"/>
              </p14:xfrm>
            </p:contentPart>
          </mc:Choice>
          <mc:Fallback xmlns="">
            <p:pic>
              <p:nvPicPr>
                <p:cNvPr id="215" name="Freihand 214">
                  <a:extLst>
                    <a:ext uri="{FF2B5EF4-FFF2-40B4-BE49-F238E27FC236}">
                      <a16:creationId xmlns:a16="http://schemas.microsoft.com/office/drawing/2014/main" id="{7C178950-DF34-4F65-951C-00A5F5F272EC}"/>
                    </a:ext>
                  </a:extLst>
                </p:cNvPr>
                <p:cNvPicPr/>
                <p:nvPr/>
              </p:nvPicPr>
              <p:blipFill>
                <a:blip r:embed="rId294"/>
                <a:stretch>
                  <a:fillRect/>
                </a:stretch>
              </p:blipFill>
              <p:spPr>
                <a:xfrm>
                  <a:off x="5843093" y="1470120"/>
                  <a:ext cx="3672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81" name="Freihand 180">
                  <a:extLst>
                    <a:ext uri="{FF2B5EF4-FFF2-40B4-BE49-F238E27FC236}">
                      <a16:creationId xmlns:a16="http://schemas.microsoft.com/office/drawing/2014/main" id="{16904FD9-1AA5-4334-8B69-98F516D1E236}"/>
                    </a:ext>
                  </a:extLst>
                </p14:cNvPr>
                <p14:cNvContentPartPr/>
                <p14:nvPr/>
              </p14:nvContentPartPr>
              <p14:xfrm>
                <a:off x="5444933" y="2266080"/>
                <a:ext cx="205920" cy="8640"/>
              </p14:xfrm>
            </p:contentPart>
          </mc:Choice>
          <mc:Fallback xmlns="">
            <p:pic>
              <p:nvPicPr>
                <p:cNvPr id="181" name="Freihand 180">
                  <a:extLst>
                    <a:ext uri="{FF2B5EF4-FFF2-40B4-BE49-F238E27FC236}">
                      <a16:creationId xmlns:a16="http://schemas.microsoft.com/office/drawing/2014/main" id="{16904FD9-1AA5-4334-8B69-98F516D1E236}"/>
                    </a:ext>
                  </a:extLst>
                </p:cNvPr>
                <p:cNvPicPr/>
                <p:nvPr/>
              </p:nvPicPr>
              <p:blipFill>
                <a:blip r:embed="rId296"/>
                <a:stretch>
                  <a:fillRect/>
                </a:stretch>
              </p:blipFill>
              <p:spPr>
                <a:xfrm>
                  <a:off x="5440613" y="2261760"/>
                  <a:ext cx="2145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2" name="Freihand 181">
                  <a:extLst>
                    <a:ext uri="{FF2B5EF4-FFF2-40B4-BE49-F238E27FC236}">
                      <a16:creationId xmlns:a16="http://schemas.microsoft.com/office/drawing/2014/main" id="{CB61DD4B-C4D8-41B5-A58A-4FA4B9B6C93B}"/>
                    </a:ext>
                  </a:extLst>
                </p14:cNvPr>
                <p14:cNvContentPartPr/>
                <p14:nvPr/>
              </p14:nvContentPartPr>
              <p14:xfrm>
                <a:off x="3888653" y="2246280"/>
                <a:ext cx="1146240" cy="28800"/>
              </p14:xfrm>
            </p:contentPart>
          </mc:Choice>
          <mc:Fallback xmlns="">
            <p:pic>
              <p:nvPicPr>
                <p:cNvPr id="182" name="Freihand 181">
                  <a:extLst>
                    <a:ext uri="{FF2B5EF4-FFF2-40B4-BE49-F238E27FC236}">
                      <a16:creationId xmlns:a16="http://schemas.microsoft.com/office/drawing/2014/main" id="{CB61DD4B-C4D8-41B5-A58A-4FA4B9B6C93B}"/>
                    </a:ext>
                  </a:extLst>
                </p:cNvPr>
                <p:cNvPicPr/>
                <p:nvPr/>
              </p:nvPicPr>
              <p:blipFill>
                <a:blip r:embed="rId298"/>
                <a:stretch>
                  <a:fillRect/>
                </a:stretch>
              </p:blipFill>
              <p:spPr>
                <a:xfrm>
                  <a:off x="3884333" y="2241960"/>
                  <a:ext cx="115488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18" name="Freihand 217">
                  <a:extLst>
                    <a:ext uri="{FF2B5EF4-FFF2-40B4-BE49-F238E27FC236}">
                      <a16:creationId xmlns:a16="http://schemas.microsoft.com/office/drawing/2014/main" id="{FEFB5AB0-4E97-44A8-AA1C-2509218235E6}"/>
                    </a:ext>
                  </a:extLst>
                </p14:cNvPr>
                <p14:cNvContentPartPr/>
                <p14:nvPr/>
              </p14:nvContentPartPr>
              <p14:xfrm>
                <a:off x="5315693" y="2266440"/>
                <a:ext cx="352080" cy="26280"/>
              </p14:xfrm>
            </p:contentPart>
          </mc:Choice>
          <mc:Fallback xmlns="">
            <p:pic>
              <p:nvPicPr>
                <p:cNvPr id="218" name="Freihand 217">
                  <a:extLst>
                    <a:ext uri="{FF2B5EF4-FFF2-40B4-BE49-F238E27FC236}">
                      <a16:creationId xmlns:a16="http://schemas.microsoft.com/office/drawing/2014/main" id="{FEFB5AB0-4E97-44A8-AA1C-2509218235E6}"/>
                    </a:ext>
                  </a:extLst>
                </p:cNvPr>
                <p:cNvPicPr/>
                <p:nvPr/>
              </p:nvPicPr>
              <p:blipFill>
                <a:blip r:embed="rId300"/>
                <a:stretch>
                  <a:fillRect/>
                </a:stretch>
              </p:blipFill>
              <p:spPr>
                <a:xfrm>
                  <a:off x="5311373" y="2262120"/>
                  <a:ext cx="3607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19" name="Freihand 218">
                  <a:extLst>
                    <a:ext uri="{FF2B5EF4-FFF2-40B4-BE49-F238E27FC236}">
                      <a16:creationId xmlns:a16="http://schemas.microsoft.com/office/drawing/2014/main" id="{20AAAC33-54CC-4B66-9575-30B714FCCBD7}"/>
                    </a:ext>
                  </a:extLst>
                </p14:cNvPr>
                <p14:cNvContentPartPr/>
                <p14:nvPr/>
              </p14:nvContentPartPr>
              <p14:xfrm>
                <a:off x="4886573" y="2245560"/>
                <a:ext cx="346320" cy="30240"/>
              </p14:xfrm>
            </p:contentPart>
          </mc:Choice>
          <mc:Fallback xmlns="">
            <p:pic>
              <p:nvPicPr>
                <p:cNvPr id="219" name="Freihand 218">
                  <a:extLst>
                    <a:ext uri="{FF2B5EF4-FFF2-40B4-BE49-F238E27FC236}">
                      <a16:creationId xmlns:a16="http://schemas.microsoft.com/office/drawing/2014/main" id="{20AAAC33-54CC-4B66-9575-30B714FCCBD7}"/>
                    </a:ext>
                  </a:extLst>
                </p:cNvPr>
                <p:cNvPicPr/>
                <p:nvPr/>
              </p:nvPicPr>
              <p:blipFill>
                <a:blip r:embed="rId302"/>
                <a:stretch>
                  <a:fillRect/>
                </a:stretch>
              </p:blipFill>
              <p:spPr>
                <a:xfrm>
                  <a:off x="4882253" y="2241240"/>
                  <a:ext cx="3549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21" name="Freihand 220">
                  <a:extLst>
                    <a:ext uri="{FF2B5EF4-FFF2-40B4-BE49-F238E27FC236}">
                      <a16:creationId xmlns:a16="http://schemas.microsoft.com/office/drawing/2014/main" id="{EFE88E35-6FC6-4FFD-9743-DAF5C6F36B94}"/>
                    </a:ext>
                  </a:extLst>
                </p14:cNvPr>
                <p14:cNvContentPartPr/>
                <p14:nvPr/>
              </p14:nvContentPartPr>
              <p14:xfrm>
                <a:off x="4990973" y="2258880"/>
                <a:ext cx="79560" cy="6120"/>
              </p14:xfrm>
            </p:contentPart>
          </mc:Choice>
          <mc:Fallback xmlns="">
            <p:pic>
              <p:nvPicPr>
                <p:cNvPr id="221" name="Freihand 220">
                  <a:extLst>
                    <a:ext uri="{FF2B5EF4-FFF2-40B4-BE49-F238E27FC236}">
                      <a16:creationId xmlns:a16="http://schemas.microsoft.com/office/drawing/2014/main" id="{EFE88E35-6FC6-4FFD-9743-DAF5C6F36B94}"/>
                    </a:ext>
                  </a:extLst>
                </p:cNvPr>
                <p:cNvPicPr/>
                <p:nvPr/>
              </p:nvPicPr>
              <p:blipFill>
                <a:blip r:embed="rId304"/>
                <a:stretch>
                  <a:fillRect/>
                </a:stretch>
              </p:blipFill>
              <p:spPr>
                <a:xfrm>
                  <a:off x="4986653" y="2254560"/>
                  <a:ext cx="882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22" name="Freihand 221">
                  <a:extLst>
                    <a:ext uri="{FF2B5EF4-FFF2-40B4-BE49-F238E27FC236}">
                      <a16:creationId xmlns:a16="http://schemas.microsoft.com/office/drawing/2014/main" id="{E1699DFF-7C3A-4880-89D0-C90629930809}"/>
                    </a:ext>
                  </a:extLst>
                </p14:cNvPr>
                <p14:cNvContentPartPr/>
                <p14:nvPr/>
              </p14:nvContentPartPr>
              <p14:xfrm>
                <a:off x="4963973" y="2251680"/>
                <a:ext cx="51480" cy="47160"/>
              </p14:xfrm>
            </p:contentPart>
          </mc:Choice>
          <mc:Fallback xmlns="">
            <p:pic>
              <p:nvPicPr>
                <p:cNvPr id="222" name="Freihand 221">
                  <a:extLst>
                    <a:ext uri="{FF2B5EF4-FFF2-40B4-BE49-F238E27FC236}">
                      <a16:creationId xmlns:a16="http://schemas.microsoft.com/office/drawing/2014/main" id="{E1699DFF-7C3A-4880-89D0-C90629930809}"/>
                    </a:ext>
                  </a:extLst>
                </p:cNvPr>
                <p:cNvPicPr/>
                <p:nvPr/>
              </p:nvPicPr>
              <p:blipFill>
                <a:blip r:embed="rId306"/>
                <a:stretch>
                  <a:fillRect/>
                </a:stretch>
              </p:blipFill>
              <p:spPr>
                <a:xfrm>
                  <a:off x="4959653" y="2247360"/>
                  <a:ext cx="601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23" name="Freihand 222">
                  <a:extLst>
                    <a:ext uri="{FF2B5EF4-FFF2-40B4-BE49-F238E27FC236}">
                      <a16:creationId xmlns:a16="http://schemas.microsoft.com/office/drawing/2014/main" id="{F30B952B-3588-487F-8D51-0D4D4C5FECC2}"/>
                    </a:ext>
                  </a:extLst>
                </p14:cNvPr>
                <p14:cNvContentPartPr/>
                <p14:nvPr/>
              </p14:nvContentPartPr>
              <p14:xfrm>
                <a:off x="4962173" y="2283720"/>
                <a:ext cx="17640" cy="301680"/>
              </p14:xfrm>
            </p:contentPart>
          </mc:Choice>
          <mc:Fallback xmlns="">
            <p:pic>
              <p:nvPicPr>
                <p:cNvPr id="223" name="Freihand 222">
                  <a:extLst>
                    <a:ext uri="{FF2B5EF4-FFF2-40B4-BE49-F238E27FC236}">
                      <a16:creationId xmlns:a16="http://schemas.microsoft.com/office/drawing/2014/main" id="{F30B952B-3588-487F-8D51-0D4D4C5FECC2}"/>
                    </a:ext>
                  </a:extLst>
                </p:cNvPr>
                <p:cNvPicPr/>
                <p:nvPr/>
              </p:nvPicPr>
              <p:blipFill>
                <a:blip r:embed="rId308"/>
                <a:stretch>
                  <a:fillRect/>
                </a:stretch>
              </p:blipFill>
              <p:spPr>
                <a:xfrm>
                  <a:off x="4957853" y="2279400"/>
                  <a:ext cx="2628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24" name="Freihand 223">
                  <a:extLst>
                    <a:ext uri="{FF2B5EF4-FFF2-40B4-BE49-F238E27FC236}">
                      <a16:creationId xmlns:a16="http://schemas.microsoft.com/office/drawing/2014/main" id="{FBF24A5C-239E-4863-8934-DE434D3D4174}"/>
                    </a:ext>
                  </a:extLst>
                </p14:cNvPr>
                <p14:cNvContentPartPr/>
                <p14:nvPr/>
              </p14:nvContentPartPr>
              <p14:xfrm>
                <a:off x="4938773" y="3156720"/>
                <a:ext cx="19800" cy="315360"/>
              </p14:xfrm>
            </p:contentPart>
          </mc:Choice>
          <mc:Fallback xmlns="">
            <p:pic>
              <p:nvPicPr>
                <p:cNvPr id="224" name="Freihand 223">
                  <a:extLst>
                    <a:ext uri="{FF2B5EF4-FFF2-40B4-BE49-F238E27FC236}">
                      <a16:creationId xmlns:a16="http://schemas.microsoft.com/office/drawing/2014/main" id="{FBF24A5C-239E-4863-8934-DE434D3D4174}"/>
                    </a:ext>
                  </a:extLst>
                </p:cNvPr>
                <p:cNvPicPr/>
                <p:nvPr/>
              </p:nvPicPr>
              <p:blipFill>
                <a:blip r:embed="rId310"/>
                <a:stretch>
                  <a:fillRect/>
                </a:stretch>
              </p:blipFill>
              <p:spPr>
                <a:xfrm>
                  <a:off x="4934453" y="3152400"/>
                  <a:ext cx="28440" cy="32400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25" name="Freihand 224">
                  <a:extLst>
                    <a:ext uri="{FF2B5EF4-FFF2-40B4-BE49-F238E27FC236}">
                      <a16:creationId xmlns:a16="http://schemas.microsoft.com/office/drawing/2014/main" id="{FFCDD641-2713-4C25-8F6B-C1F0184DC382}"/>
                    </a:ext>
                  </a:extLst>
                </p14:cNvPr>
                <p14:cNvContentPartPr/>
                <p14:nvPr/>
              </p14:nvContentPartPr>
              <p14:xfrm>
                <a:off x="4961453" y="3750360"/>
                <a:ext cx="24120" cy="444600"/>
              </p14:xfrm>
            </p:contentPart>
          </mc:Choice>
          <mc:Fallback xmlns="">
            <p:pic>
              <p:nvPicPr>
                <p:cNvPr id="225" name="Freihand 224">
                  <a:extLst>
                    <a:ext uri="{FF2B5EF4-FFF2-40B4-BE49-F238E27FC236}">
                      <a16:creationId xmlns:a16="http://schemas.microsoft.com/office/drawing/2014/main" id="{FFCDD641-2713-4C25-8F6B-C1F0184DC382}"/>
                    </a:ext>
                  </a:extLst>
                </p:cNvPr>
                <p:cNvPicPr/>
                <p:nvPr/>
              </p:nvPicPr>
              <p:blipFill>
                <a:blip r:embed="rId312"/>
                <a:stretch>
                  <a:fillRect/>
                </a:stretch>
              </p:blipFill>
              <p:spPr>
                <a:xfrm>
                  <a:off x="4957133" y="3746040"/>
                  <a:ext cx="32760" cy="4532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26" name="Freihand 225">
                  <a:extLst>
                    <a:ext uri="{FF2B5EF4-FFF2-40B4-BE49-F238E27FC236}">
                      <a16:creationId xmlns:a16="http://schemas.microsoft.com/office/drawing/2014/main" id="{0790B3FC-CA9D-4518-B3E4-559F573E9F82}"/>
                    </a:ext>
                  </a:extLst>
                </p14:cNvPr>
                <p14:cNvContentPartPr/>
                <p14:nvPr/>
              </p14:nvContentPartPr>
              <p14:xfrm>
                <a:off x="5039933" y="4437600"/>
                <a:ext cx="30600" cy="259920"/>
              </p14:xfrm>
            </p:contentPart>
          </mc:Choice>
          <mc:Fallback xmlns="">
            <p:pic>
              <p:nvPicPr>
                <p:cNvPr id="226" name="Freihand 225">
                  <a:extLst>
                    <a:ext uri="{FF2B5EF4-FFF2-40B4-BE49-F238E27FC236}">
                      <a16:creationId xmlns:a16="http://schemas.microsoft.com/office/drawing/2014/main" id="{0790B3FC-CA9D-4518-B3E4-559F573E9F82}"/>
                    </a:ext>
                  </a:extLst>
                </p:cNvPr>
                <p:cNvPicPr/>
                <p:nvPr/>
              </p:nvPicPr>
              <p:blipFill>
                <a:blip r:embed="rId314"/>
                <a:stretch>
                  <a:fillRect/>
                </a:stretch>
              </p:blipFill>
              <p:spPr>
                <a:xfrm>
                  <a:off x="5035613" y="4433280"/>
                  <a:ext cx="3924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27" name="Freihand 226">
                  <a:extLst>
                    <a:ext uri="{FF2B5EF4-FFF2-40B4-BE49-F238E27FC236}">
                      <a16:creationId xmlns:a16="http://schemas.microsoft.com/office/drawing/2014/main" id="{7A6098D8-0A64-4A16-9F9E-213A9DD0799B}"/>
                    </a:ext>
                  </a:extLst>
                </p14:cNvPr>
                <p14:cNvContentPartPr/>
                <p14:nvPr/>
              </p14:nvContentPartPr>
              <p14:xfrm>
                <a:off x="4974413" y="5215560"/>
                <a:ext cx="20520" cy="74880"/>
              </p14:xfrm>
            </p:contentPart>
          </mc:Choice>
          <mc:Fallback xmlns="">
            <p:pic>
              <p:nvPicPr>
                <p:cNvPr id="227" name="Freihand 226">
                  <a:extLst>
                    <a:ext uri="{FF2B5EF4-FFF2-40B4-BE49-F238E27FC236}">
                      <a16:creationId xmlns:a16="http://schemas.microsoft.com/office/drawing/2014/main" id="{7A6098D8-0A64-4A16-9F9E-213A9DD0799B}"/>
                    </a:ext>
                  </a:extLst>
                </p:cNvPr>
                <p:cNvPicPr/>
                <p:nvPr/>
              </p:nvPicPr>
              <p:blipFill>
                <a:blip r:embed="rId316"/>
                <a:stretch>
                  <a:fillRect/>
                </a:stretch>
              </p:blipFill>
              <p:spPr>
                <a:xfrm>
                  <a:off x="4970093" y="5211240"/>
                  <a:ext cx="291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28" name="Freihand 227">
                  <a:extLst>
                    <a:ext uri="{FF2B5EF4-FFF2-40B4-BE49-F238E27FC236}">
                      <a16:creationId xmlns:a16="http://schemas.microsoft.com/office/drawing/2014/main" id="{1F717881-6744-4A11-8F09-D7A1C4564E2C}"/>
                    </a:ext>
                  </a:extLst>
                </p14:cNvPr>
                <p14:cNvContentPartPr/>
                <p14:nvPr/>
              </p14:nvContentPartPr>
              <p14:xfrm>
                <a:off x="4978733" y="5510760"/>
                <a:ext cx="9360" cy="97560"/>
              </p14:xfrm>
            </p:contentPart>
          </mc:Choice>
          <mc:Fallback xmlns="">
            <p:pic>
              <p:nvPicPr>
                <p:cNvPr id="228" name="Freihand 227">
                  <a:extLst>
                    <a:ext uri="{FF2B5EF4-FFF2-40B4-BE49-F238E27FC236}">
                      <a16:creationId xmlns:a16="http://schemas.microsoft.com/office/drawing/2014/main" id="{1F717881-6744-4A11-8F09-D7A1C4564E2C}"/>
                    </a:ext>
                  </a:extLst>
                </p:cNvPr>
                <p:cNvPicPr/>
                <p:nvPr/>
              </p:nvPicPr>
              <p:blipFill>
                <a:blip r:embed="rId318"/>
                <a:stretch>
                  <a:fillRect/>
                </a:stretch>
              </p:blipFill>
              <p:spPr>
                <a:xfrm>
                  <a:off x="4974413" y="5506440"/>
                  <a:ext cx="180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37" name="Freihand 236">
                  <a:extLst>
                    <a:ext uri="{FF2B5EF4-FFF2-40B4-BE49-F238E27FC236}">
                      <a16:creationId xmlns:a16="http://schemas.microsoft.com/office/drawing/2014/main" id="{215A9F32-149B-4DA6-9E5A-1926A4886A50}"/>
                    </a:ext>
                  </a:extLst>
                </p14:cNvPr>
                <p14:cNvContentPartPr/>
                <p14:nvPr/>
              </p14:nvContentPartPr>
              <p14:xfrm>
                <a:off x="4673093" y="2548320"/>
                <a:ext cx="257400" cy="23400"/>
              </p14:xfrm>
            </p:contentPart>
          </mc:Choice>
          <mc:Fallback xmlns="">
            <p:pic>
              <p:nvPicPr>
                <p:cNvPr id="237" name="Freihand 236">
                  <a:extLst>
                    <a:ext uri="{FF2B5EF4-FFF2-40B4-BE49-F238E27FC236}">
                      <a16:creationId xmlns:a16="http://schemas.microsoft.com/office/drawing/2014/main" id="{215A9F32-149B-4DA6-9E5A-1926A4886A50}"/>
                    </a:ext>
                  </a:extLst>
                </p:cNvPr>
                <p:cNvPicPr/>
                <p:nvPr/>
              </p:nvPicPr>
              <p:blipFill>
                <a:blip r:embed="rId320"/>
                <a:stretch>
                  <a:fillRect/>
                </a:stretch>
              </p:blipFill>
              <p:spPr>
                <a:xfrm>
                  <a:off x="4668773" y="2544000"/>
                  <a:ext cx="2660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38" name="Freihand 237">
                  <a:extLst>
                    <a:ext uri="{FF2B5EF4-FFF2-40B4-BE49-F238E27FC236}">
                      <a16:creationId xmlns:a16="http://schemas.microsoft.com/office/drawing/2014/main" id="{DA581B30-3DC4-4449-907E-7D879AAF41B7}"/>
                    </a:ext>
                  </a:extLst>
                </p14:cNvPr>
                <p14:cNvContentPartPr/>
                <p14:nvPr/>
              </p14:nvContentPartPr>
              <p14:xfrm>
                <a:off x="4641413" y="2522400"/>
                <a:ext cx="19080" cy="123120"/>
              </p14:xfrm>
            </p:contentPart>
          </mc:Choice>
          <mc:Fallback xmlns="">
            <p:pic>
              <p:nvPicPr>
                <p:cNvPr id="238" name="Freihand 237">
                  <a:extLst>
                    <a:ext uri="{FF2B5EF4-FFF2-40B4-BE49-F238E27FC236}">
                      <a16:creationId xmlns:a16="http://schemas.microsoft.com/office/drawing/2014/main" id="{DA581B30-3DC4-4449-907E-7D879AAF41B7}"/>
                    </a:ext>
                  </a:extLst>
                </p:cNvPr>
                <p:cNvPicPr/>
                <p:nvPr/>
              </p:nvPicPr>
              <p:blipFill>
                <a:blip r:embed="rId322"/>
                <a:stretch>
                  <a:fillRect/>
                </a:stretch>
              </p:blipFill>
              <p:spPr>
                <a:xfrm>
                  <a:off x="4637093" y="2518080"/>
                  <a:ext cx="277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39" name="Freihand 238">
                  <a:extLst>
                    <a:ext uri="{FF2B5EF4-FFF2-40B4-BE49-F238E27FC236}">
                      <a16:creationId xmlns:a16="http://schemas.microsoft.com/office/drawing/2014/main" id="{93F8C669-B95B-417F-B00E-86B12A7FD439}"/>
                    </a:ext>
                  </a:extLst>
                </p14:cNvPr>
                <p14:cNvContentPartPr/>
                <p14:nvPr/>
              </p14:nvContentPartPr>
              <p14:xfrm>
                <a:off x="4506413" y="2626080"/>
                <a:ext cx="140040" cy="28440"/>
              </p14:xfrm>
            </p:contentPart>
          </mc:Choice>
          <mc:Fallback xmlns="">
            <p:pic>
              <p:nvPicPr>
                <p:cNvPr id="239" name="Freihand 238">
                  <a:extLst>
                    <a:ext uri="{FF2B5EF4-FFF2-40B4-BE49-F238E27FC236}">
                      <a16:creationId xmlns:a16="http://schemas.microsoft.com/office/drawing/2014/main" id="{93F8C669-B95B-417F-B00E-86B12A7FD439}"/>
                    </a:ext>
                  </a:extLst>
                </p:cNvPr>
                <p:cNvPicPr/>
                <p:nvPr/>
              </p:nvPicPr>
              <p:blipFill>
                <a:blip r:embed="rId324"/>
                <a:stretch>
                  <a:fillRect/>
                </a:stretch>
              </p:blipFill>
              <p:spPr>
                <a:xfrm>
                  <a:off x="4502093" y="2621760"/>
                  <a:ext cx="1486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29" name="Freihand 228">
                  <a:extLst>
                    <a:ext uri="{FF2B5EF4-FFF2-40B4-BE49-F238E27FC236}">
                      <a16:creationId xmlns:a16="http://schemas.microsoft.com/office/drawing/2014/main" id="{15C9A0FD-C34D-4B92-91D6-B76699E09FCD}"/>
                    </a:ext>
                  </a:extLst>
                </p14:cNvPr>
                <p14:cNvContentPartPr/>
                <p14:nvPr/>
              </p14:nvContentPartPr>
              <p14:xfrm>
                <a:off x="4958573" y="5797680"/>
                <a:ext cx="134280" cy="201240"/>
              </p14:xfrm>
            </p:contentPart>
          </mc:Choice>
          <mc:Fallback xmlns="">
            <p:pic>
              <p:nvPicPr>
                <p:cNvPr id="229" name="Freihand 228">
                  <a:extLst>
                    <a:ext uri="{FF2B5EF4-FFF2-40B4-BE49-F238E27FC236}">
                      <a16:creationId xmlns:a16="http://schemas.microsoft.com/office/drawing/2014/main" id="{15C9A0FD-C34D-4B92-91D6-B76699E09FCD}"/>
                    </a:ext>
                  </a:extLst>
                </p:cNvPr>
                <p:cNvPicPr/>
                <p:nvPr/>
              </p:nvPicPr>
              <p:blipFill>
                <a:blip r:embed="rId326"/>
                <a:stretch>
                  <a:fillRect/>
                </a:stretch>
              </p:blipFill>
              <p:spPr>
                <a:xfrm>
                  <a:off x="4954253" y="5793360"/>
                  <a:ext cx="1429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30" name="Freihand 229">
                  <a:extLst>
                    <a:ext uri="{FF2B5EF4-FFF2-40B4-BE49-F238E27FC236}">
                      <a16:creationId xmlns:a16="http://schemas.microsoft.com/office/drawing/2014/main" id="{730D48AC-CD87-4015-ADBB-13A0E997F531}"/>
                    </a:ext>
                  </a:extLst>
                </p14:cNvPr>
                <p14:cNvContentPartPr/>
                <p14:nvPr/>
              </p14:nvContentPartPr>
              <p14:xfrm>
                <a:off x="5058293" y="5925480"/>
                <a:ext cx="79920" cy="95040"/>
              </p14:xfrm>
            </p:contentPart>
          </mc:Choice>
          <mc:Fallback xmlns="">
            <p:pic>
              <p:nvPicPr>
                <p:cNvPr id="230" name="Freihand 229">
                  <a:extLst>
                    <a:ext uri="{FF2B5EF4-FFF2-40B4-BE49-F238E27FC236}">
                      <a16:creationId xmlns:a16="http://schemas.microsoft.com/office/drawing/2014/main" id="{730D48AC-CD87-4015-ADBB-13A0E997F531}"/>
                    </a:ext>
                  </a:extLst>
                </p:cNvPr>
                <p:cNvPicPr/>
                <p:nvPr/>
              </p:nvPicPr>
              <p:blipFill>
                <a:blip r:embed="rId328"/>
                <a:stretch>
                  <a:fillRect/>
                </a:stretch>
              </p:blipFill>
              <p:spPr>
                <a:xfrm>
                  <a:off x="5053973" y="5921160"/>
                  <a:ext cx="885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31" name="Freihand 230">
                  <a:extLst>
                    <a:ext uri="{FF2B5EF4-FFF2-40B4-BE49-F238E27FC236}">
                      <a16:creationId xmlns:a16="http://schemas.microsoft.com/office/drawing/2014/main" id="{643FCEE6-B8E9-4B36-AF22-CA534511F17A}"/>
                    </a:ext>
                  </a:extLst>
                </p14:cNvPr>
                <p14:cNvContentPartPr/>
                <p14:nvPr/>
              </p14:nvContentPartPr>
              <p14:xfrm>
                <a:off x="5171693" y="5726400"/>
                <a:ext cx="24120" cy="108720"/>
              </p14:xfrm>
            </p:contentPart>
          </mc:Choice>
          <mc:Fallback xmlns="">
            <p:pic>
              <p:nvPicPr>
                <p:cNvPr id="231" name="Freihand 230">
                  <a:extLst>
                    <a:ext uri="{FF2B5EF4-FFF2-40B4-BE49-F238E27FC236}">
                      <a16:creationId xmlns:a16="http://schemas.microsoft.com/office/drawing/2014/main" id="{643FCEE6-B8E9-4B36-AF22-CA534511F17A}"/>
                    </a:ext>
                  </a:extLst>
                </p:cNvPr>
                <p:cNvPicPr/>
                <p:nvPr/>
              </p:nvPicPr>
              <p:blipFill>
                <a:blip r:embed="rId330"/>
                <a:stretch>
                  <a:fillRect/>
                </a:stretch>
              </p:blipFill>
              <p:spPr>
                <a:xfrm>
                  <a:off x="5167373" y="5722080"/>
                  <a:ext cx="327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34" name="Freihand 233">
                  <a:extLst>
                    <a:ext uri="{FF2B5EF4-FFF2-40B4-BE49-F238E27FC236}">
                      <a16:creationId xmlns:a16="http://schemas.microsoft.com/office/drawing/2014/main" id="{5E58880D-8B3C-4333-97BC-129363025186}"/>
                    </a:ext>
                  </a:extLst>
                </p14:cNvPr>
                <p14:cNvContentPartPr/>
                <p14:nvPr/>
              </p14:nvContentPartPr>
              <p14:xfrm>
                <a:off x="5423693" y="5861760"/>
                <a:ext cx="379440" cy="19080"/>
              </p14:xfrm>
            </p:contentPart>
          </mc:Choice>
          <mc:Fallback xmlns="">
            <p:pic>
              <p:nvPicPr>
                <p:cNvPr id="234" name="Freihand 233">
                  <a:extLst>
                    <a:ext uri="{FF2B5EF4-FFF2-40B4-BE49-F238E27FC236}">
                      <a16:creationId xmlns:a16="http://schemas.microsoft.com/office/drawing/2014/main" id="{5E58880D-8B3C-4333-97BC-129363025186}"/>
                    </a:ext>
                  </a:extLst>
                </p:cNvPr>
                <p:cNvPicPr/>
                <p:nvPr/>
              </p:nvPicPr>
              <p:blipFill>
                <a:blip r:embed="rId332"/>
                <a:stretch>
                  <a:fillRect/>
                </a:stretch>
              </p:blipFill>
              <p:spPr>
                <a:xfrm>
                  <a:off x="5419373" y="5857440"/>
                  <a:ext cx="3880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35" name="Freihand 234">
                  <a:extLst>
                    <a:ext uri="{FF2B5EF4-FFF2-40B4-BE49-F238E27FC236}">
                      <a16:creationId xmlns:a16="http://schemas.microsoft.com/office/drawing/2014/main" id="{CE910FE8-1F3D-415E-A7F2-5F714E5743CE}"/>
                    </a:ext>
                  </a:extLst>
                </p14:cNvPr>
                <p14:cNvContentPartPr/>
                <p14:nvPr/>
              </p14:nvContentPartPr>
              <p14:xfrm>
                <a:off x="5348453" y="5802000"/>
                <a:ext cx="207360" cy="147960"/>
              </p14:xfrm>
            </p:contentPart>
          </mc:Choice>
          <mc:Fallback xmlns="">
            <p:pic>
              <p:nvPicPr>
                <p:cNvPr id="235" name="Freihand 234">
                  <a:extLst>
                    <a:ext uri="{FF2B5EF4-FFF2-40B4-BE49-F238E27FC236}">
                      <a16:creationId xmlns:a16="http://schemas.microsoft.com/office/drawing/2014/main" id="{CE910FE8-1F3D-415E-A7F2-5F714E5743CE}"/>
                    </a:ext>
                  </a:extLst>
                </p:cNvPr>
                <p:cNvPicPr/>
                <p:nvPr/>
              </p:nvPicPr>
              <p:blipFill>
                <a:blip r:embed="rId334"/>
                <a:stretch>
                  <a:fillRect/>
                </a:stretch>
              </p:blipFill>
              <p:spPr>
                <a:xfrm>
                  <a:off x="5344133" y="5797680"/>
                  <a:ext cx="2160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41" name="Freihand 240">
                  <a:extLst>
                    <a:ext uri="{FF2B5EF4-FFF2-40B4-BE49-F238E27FC236}">
                      <a16:creationId xmlns:a16="http://schemas.microsoft.com/office/drawing/2014/main" id="{7BB30272-2955-4C8D-B99B-D124ABA6BDE3}"/>
                    </a:ext>
                  </a:extLst>
                </p14:cNvPr>
                <p14:cNvContentPartPr/>
                <p14:nvPr/>
              </p14:nvContentPartPr>
              <p14:xfrm>
                <a:off x="4702613" y="5942760"/>
                <a:ext cx="39240" cy="6120"/>
              </p14:xfrm>
            </p:contentPart>
          </mc:Choice>
          <mc:Fallback xmlns="">
            <p:pic>
              <p:nvPicPr>
                <p:cNvPr id="241" name="Freihand 240">
                  <a:extLst>
                    <a:ext uri="{FF2B5EF4-FFF2-40B4-BE49-F238E27FC236}">
                      <a16:creationId xmlns:a16="http://schemas.microsoft.com/office/drawing/2014/main" id="{7BB30272-2955-4C8D-B99B-D124ABA6BDE3}"/>
                    </a:ext>
                  </a:extLst>
                </p:cNvPr>
                <p:cNvPicPr/>
                <p:nvPr/>
              </p:nvPicPr>
              <p:blipFill>
                <a:blip r:embed="rId336"/>
                <a:stretch>
                  <a:fillRect/>
                </a:stretch>
              </p:blipFill>
              <p:spPr>
                <a:xfrm>
                  <a:off x="4698293" y="5938440"/>
                  <a:ext cx="4788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42" name="Freihand 241">
                  <a:extLst>
                    <a:ext uri="{FF2B5EF4-FFF2-40B4-BE49-F238E27FC236}">
                      <a16:creationId xmlns:a16="http://schemas.microsoft.com/office/drawing/2014/main" id="{10DDBD55-D956-4257-ADD1-CB0168C8FB08}"/>
                    </a:ext>
                  </a:extLst>
                </p14:cNvPr>
                <p14:cNvContentPartPr/>
                <p14:nvPr/>
              </p14:nvContentPartPr>
              <p14:xfrm>
                <a:off x="4511093" y="5955000"/>
                <a:ext cx="111960" cy="14400"/>
              </p14:xfrm>
            </p:contentPart>
          </mc:Choice>
          <mc:Fallback xmlns="">
            <p:pic>
              <p:nvPicPr>
                <p:cNvPr id="242" name="Freihand 241">
                  <a:extLst>
                    <a:ext uri="{FF2B5EF4-FFF2-40B4-BE49-F238E27FC236}">
                      <a16:creationId xmlns:a16="http://schemas.microsoft.com/office/drawing/2014/main" id="{10DDBD55-D956-4257-ADD1-CB0168C8FB08}"/>
                    </a:ext>
                  </a:extLst>
                </p:cNvPr>
                <p:cNvPicPr/>
                <p:nvPr/>
              </p:nvPicPr>
              <p:blipFill>
                <a:blip r:embed="rId338"/>
                <a:stretch>
                  <a:fillRect/>
                </a:stretch>
              </p:blipFill>
              <p:spPr>
                <a:xfrm>
                  <a:off x="4506773" y="5950680"/>
                  <a:ext cx="1206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43" name="Freihand 242">
                  <a:extLst>
                    <a:ext uri="{FF2B5EF4-FFF2-40B4-BE49-F238E27FC236}">
                      <a16:creationId xmlns:a16="http://schemas.microsoft.com/office/drawing/2014/main" id="{F88B1847-790B-45EC-B202-C6D1B9ED26C3}"/>
                    </a:ext>
                  </a:extLst>
                </p14:cNvPr>
                <p14:cNvContentPartPr/>
                <p14:nvPr/>
              </p14:nvContentPartPr>
              <p14:xfrm>
                <a:off x="4907453" y="6118800"/>
                <a:ext cx="14760" cy="118800"/>
              </p14:xfrm>
            </p:contentPart>
          </mc:Choice>
          <mc:Fallback xmlns="">
            <p:pic>
              <p:nvPicPr>
                <p:cNvPr id="243" name="Freihand 242">
                  <a:extLst>
                    <a:ext uri="{FF2B5EF4-FFF2-40B4-BE49-F238E27FC236}">
                      <a16:creationId xmlns:a16="http://schemas.microsoft.com/office/drawing/2014/main" id="{F88B1847-790B-45EC-B202-C6D1B9ED26C3}"/>
                    </a:ext>
                  </a:extLst>
                </p:cNvPr>
                <p:cNvPicPr/>
                <p:nvPr/>
              </p:nvPicPr>
              <p:blipFill>
                <a:blip r:embed="rId340"/>
                <a:stretch>
                  <a:fillRect/>
                </a:stretch>
              </p:blipFill>
              <p:spPr>
                <a:xfrm>
                  <a:off x="4903133" y="6114480"/>
                  <a:ext cx="234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44" name="Freihand 243">
                  <a:extLst>
                    <a:ext uri="{FF2B5EF4-FFF2-40B4-BE49-F238E27FC236}">
                      <a16:creationId xmlns:a16="http://schemas.microsoft.com/office/drawing/2014/main" id="{7F691D37-9853-47BF-B2E7-408750D2B233}"/>
                    </a:ext>
                  </a:extLst>
                </p14:cNvPr>
                <p14:cNvContentPartPr/>
                <p14:nvPr/>
              </p14:nvContentPartPr>
              <p14:xfrm>
                <a:off x="4807013" y="6090720"/>
                <a:ext cx="145080" cy="151200"/>
              </p14:xfrm>
            </p:contentPart>
          </mc:Choice>
          <mc:Fallback xmlns="">
            <p:pic>
              <p:nvPicPr>
                <p:cNvPr id="244" name="Freihand 243">
                  <a:extLst>
                    <a:ext uri="{FF2B5EF4-FFF2-40B4-BE49-F238E27FC236}">
                      <a16:creationId xmlns:a16="http://schemas.microsoft.com/office/drawing/2014/main" id="{7F691D37-9853-47BF-B2E7-408750D2B233}"/>
                    </a:ext>
                  </a:extLst>
                </p:cNvPr>
                <p:cNvPicPr/>
                <p:nvPr/>
              </p:nvPicPr>
              <p:blipFill>
                <a:blip r:embed="rId342"/>
                <a:stretch>
                  <a:fillRect/>
                </a:stretch>
              </p:blipFill>
              <p:spPr>
                <a:xfrm>
                  <a:off x="4802693" y="6086400"/>
                  <a:ext cx="15372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45" name="Freihand 244">
                  <a:extLst>
                    <a:ext uri="{FF2B5EF4-FFF2-40B4-BE49-F238E27FC236}">
                      <a16:creationId xmlns:a16="http://schemas.microsoft.com/office/drawing/2014/main" id="{4FAE59F6-A874-4C84-8BA3-BD532D7F6A8F}"/>
                    </a:ext>
                  </a:extLst>
                </p14:cNvPr>
                <p14:cNvContentPartPr/>
                <p14:nvPr/>
              </p14:nvContentPartPr>
              <p14:xfrm>
                <a:off x="4969013" y="6145080"/>
                <a:ext cx="109800" cy="93600"/>
              </p14:xfrm>
            </p:contentPart>
          </mc:Choice>
          <mc:Fallback xmlns="">
            <p:pic>
              <p:nvPicPr>
                <p:cNvPr id="245" name="Freihand 244">
                  <a:extLst>
                    <a:ext uri="{FF2B5EF4-FFF2-40B4-BE49-F238E27FC236}">
                      <a16:creationId xmlns:a16="http://schemas.microsoft.com/office/drawing/2014/main" id="{4FAE59F6-A874-4C84-8BA3-BD532D7F6A8F}"/>
                    </a:ext>
                  </a:extLst>
                </p:cNvPr>
                <p:cNvPicPr/>
                <p:nvPr/>
              </p:nvPicPr>
              <p:blipFill>
                <a:blip r:embed="rId344"/>
                <a:stretch>
                  <a:fillRect/>
                </a:stretch>
              </p:blipFill>
              <p:spPr>
                <a:xfrm>
                  <a:off x="4964693" y="6140760"/>
                  <a:ext cx="1184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46" name="Freihand 245">
                  <a:extLst>
                    <a:ext uri="{FF2B5EF4-FFF2-40B4-BE49-F238E27FC236}">
                      <a16:creationId xmlns:a16="http://schemas.microsoft.com/office/drawing/2014/main" id="{67754D6F-F006-468D-BF1C-243123D38ABD}"/>
                    </a:ext>
                  </a:extLst>
                </p14:cNvPr>
                <p14:cNvContentPartPr/>
                <p14:nvPr/>
              </p14:nvContentPartPr>
              <p14:xfrm>
                <a:off x="5107253" y="6134280"/>
                <a:ext cx="277200" cy="96120"/>
              </p14:xfrm>
            </p:contentPart>
          </mc:Choice>
          <mc:Fallback xmlns="">
            <p:pic>
              <p:nvPicPr>
                <p:cNvPr id="246" name="Freihand 245">
                  <a:extLst>
                    <a:ext uri="{FF2B5EF4-FFF2-40B4-BE49-F238E27FC236}">
                      <a16:creationId xmlns:a16="http://schemas.microsoft.com/office/drawing/2014/main" id="{67754D6F-F006-468D-BF1C-243123D38ABD}"/>
                    </a:ext>
                  </a:extLst>
                </p:cNvPr>
                <p:cNvPicPr/>
                <p:nvPr/>
              </p:nvPicPr>
              <p:blipFill>
                <a:blip r:embed="rId346"/>
                <a:stretch>
                  <a:fillRect/>
                </a:stretch>
              </p:blipFill>
              <p:spPr>
                <a:xfrm>
                  <a:off x="5102933" y="6129960"/>
                  <a:ext cx="2858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47" name="Freihand 246">
                  <a:extLst>
                    <a:ext uri="{FF2B5EF4-FFF2-40B4-BE49-F238E27FC236}">
                      <a16:creationId xmlns:a16="http://schemas.microsoft.com/office/drawing/2014/main" id="{E37277F9-2E7A-46BF-B5F1-0DC73DA423B6}"/>
                    </a:ext>
                  </a:extLst>
                </p14:cNvPr>
                <p14:cNvContentPartPr/>
                <p14:nvPr/>
              </p14:nvContentPartPr>
              <p14:xfrm>
                <a:off x="5380133" y="6134280"/>
                <a:ext cx="301320" cy="182880"/>
              </p14:xfrm>
            </p:contentPart>
          </mc:Choice>
          <mc:Fallback xmlns="">
            <p:pic>
              <p:nvPicPr>
                <p:cNvPr id="247" name="Freihand 246">
                  <a:extLst>
                    <a:ext uri="{FF2B5EF4-FFF2-40B4-BE49-F238E27FC236}">
                      <a16:creationId xmlns:a16="http://schemas.microsoft.com/office/drawing/2014/main" id="{E37277F9-2E7A-46BF-B5F1-0DC73DA423B6}"/>
                    </a:ext>
                  </a:extLst>
                </p:cNvPr>
                <p:cNvPicPr/>
                <p:nvPr/>
              </p:nvPicPr>
              <p:blipFill>
                <a:blip r:embed="rId348"/>
                <a:stretch>
                  <a:fillRect/>
                </a:stretch>
              </p:blipFill>
              <p:spPr>
                <a:xfrm>
                  <a:off x="5375813" y="6129960"/>
                  <a:ext cx="3099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48" name="Freihand 247">
                  <a:extLst>
                    <a:ext uri="{FF2B5EF4-FFF2-40B4-BE49-F238E27FC236}">
                      <a16:creationId xmlns:a16="http://schemas.microsoft.com/office/drawing/2014/main" id="{20F14D99-7BA5-45CD-ABEF-8C9E922D20F4}"/>
                    </a:ext>
                  </a:extLst>
                </p14:cNvPr>
                <p14:cNvContentPartPr/>
                <p14:nvPr/>
              </p14:nvContentPartPr>
              <p14:xfrm>
                <a:off x="5793413" y="6096120"/>
                <a:ext cx="232200" cy="98280"/>
              </p14:xfrm>
            </p:contentPart>
          </mc:Choice>
          <mc:Fallback xmlns="">
            <p:pic>
              <p:nvPicPr>
                <p:cNvPr id="248" name="Freihand 247">
                  <a:extLst>
                    <a:ext uri="{FF2B5EF4-FFF2-40B4-BE49-F238E27FC236}">
                      <a16:creationId xmlns:a16="http://schemas.microsoft.com/office/drawing/2014/main" id="{20F14D99-7BA5-45CD-ABEF-8C9E922D20F4}"/>
                    </a:ext>
                  </a:extLst>
                </p:cNvPr>
                <p:cNvPicPr/>
                <p:nvPr/>
              </p:nvPicPr>
              <p:blipFill>
                <a:blip r:embed="rId350"/>
                <a:stretch>
                  <a:fillRect/>
                </a:stretch>
              </p:blipFill>
              <p:spPr>
                <a:xfrm>
                  <a:off x="5789093" y="6091800"/>
                  <a:ext cx="2408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49" name="Freihand 248">
                  <a:extLst>
                    <a:ext uri="{FF2B5EF4-FFF2-40B4-BE49-F238E27FC236}">
                      <a16:creationId xmlns:a16="http://schemas.microsoft.com/office/drawing/2014/main" id="{ABE90567-B380-4CB3-918E-744319419085}"/>
                    </a:ext>
                  </a:extLst>
                </p14:cNvPr>
                <p14:cNvContentPartPr/>
                <p14:nvPr/>
              </p14:nvContentPartPr>
              <p14:xfrm>
                <a:off x="6041093" y="6072000"/>
                <a:ext cx="360" cy="360"/>
              </p14:xfrm>
            </p:contentPart>
          </mc:Choice>
          <mc:Fallback xmlns="">
            <p:pic>
              <p:nvPicPr>
                <p:cNvPr id="249" name="Freihand 248">
                  <a:extLst>
                    <a:ext uri="{FF2B5EF4-FFF2-40B4-BE49-F238E27FC236}">
                      <a16:creationId xmlns:a16="http://schemas.microsoft.com/office/drawing/2014/main" id="{ABE90567-B380-4CB3-918E-744319419085}"/>
                    </a:ext>
                  </a:extLst>
                </p:cNvPr>
                <p:cNvPicPr/>
                <p:nvPr/>
              </p:nvPicPr>
              <p:blipFill>
                <a:blip r:embed="rId60"/>
                <a:stretch>
                  <a:fillRect/>
                </a:stretch>
              </p:blipFill>
              <p:spPr>
                <a:xfrm>
                  <a:off x="6036773" y="60676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50" name="Freihand 249">
                  <a:extLst>
                    <a:ext uri="{FF2B5EF4-FFF2-40B4-BE49-F238E27FC236}">
                      <a16:creationId xmlns:a16="http://schemas.microsoft.com/office/drawing/2014/main" id="{0CA74B50-C8E6-47A3-9481-1BAD88353098}"/>
                    </a:ext>
                  </a:extLst>
                </p14:cNvPr>
                <p14:cNvContentPartPr/>
                <p14:nvPr/>
              </p14:nvContentPartPr>
              <p14:xfrm>
                <a:off x="6173573" y="6087840"/>
                <a:ext cx="369360" cy="90720"/>
              </p14:xfrm>
            </p:contentPart>
          </mc:Choice>
          <mc:Fallback xmlns="">
            <p:pic>
              <p:nvPicPr>
                <p:cNvPr id="250" name="Freihand 249">
                  <a:extLst>
                    <a:ext uri="{FF2B5EF4-FFF2-40B4-BE49-F238E27FC236}">
                      <a16:creationId xmlns:a16="http://schemas.microsoft.com/office/drawing/2014/main" id="{0CA74B50-C8E6-47A3-9481-1BAD88353098}"/>
                    </a:ext>
                  </a:extLst>
                </p:cNvPr>
                <p:cNvPicPr/>
                <p:nvPr/>
              </p:nvPicPr>
              <p:blipFill>
                <a:blip r:embed="rId353"/>
                <a:stretch>
                  <a:fillRect/>
                </a:stretch>
              </p:blipFill>
              <p:spPr>
                <a:xfrm>
                  <a:off x="6169253" y="6083520"/>
                  <a:ext cx="3780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51" name="Freihand 250">
                  <a:extLst>
                    <a:ext uri="{FF2B5EF4-FFF2-40B4-BE49-F238E27FC236}">
                      <a16:creationId xmlns:a16="http://schemas.microsoft.com/office/drawing/2014/main" id="{EF2F1A54-79D9-4698-A332-9C97068CB3A0}"/>
                    </a:ext>
                  </a:extLst>
                </p14:cNvPr>
                <p14:cNvContentPartPr/>
                <p14:nvPr/>
              </p14:nvContentPartPr>
              <p14:xfrm>
                <a:off x="6648773" y="5985600"/>
                <a:ext cx="158760" cy="181800"/>
              </p14:xfrm>
            </p:contentPart>
          </mc:Choice>
          <mc:Fallback xmlns="">
            <p:pic>
              <p:nvPicPr>
                <p:cNvPr id="251" name="Freihand 250">
                  <a:extLst>
                    <a:ext uri="{FF2B5EF4-FFF2-40B4-BE49-F238E27FC236}">
                      <a16:creationId xmlns:a16="http://schemas.microsoft.com/office/drawing/2014/main" id="{EF2F1A54-79D9-4698-A332-9C97068CB3A0}"/>
                    </a:ext>
                  </a:extLst>
                </p:cNvPr>
                <p:cNvPicPr/>
                <p:nvPr/>
              </p:nvPicPr>
              <p:blipFill>
                <a:blip r:embed="rId355"/>
                <a:stretch>
                  <a:fillRect/>
                </a:stretch>
              </p:blipFill>
              <p:spPr>
                <a:xfrm>
                  <a:off x="6644453" y="5981280"/>
                  <a:ext cx="1674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52" name="Freihand 251">
                  <a:extLst>
                    <a:ext uri="{FF2B5EF4-FFF2-40B4-BE49-F238E27FC236}">
                      <a16:creationId xmlns:a16="http://schemas.microsoft.com/office/drawing/2014/main" id="{7FC37F22-488D-4D2E-B999-4BA77459CB4D}"/>
                    </a:ext>
                  </a:extLst>
                </p14:cNvPr>
                <p14:cNvContentPartPr/>
                <p14:nvPr/>
              </p14:nvContentPartPr>
              <p14:xfrm>
                <a:off x="6857573" y="5970480"/>
                <a:ext cx="142920" cy="181080"/>
              </p14:xfrm>
            </p:contentPart>
          </mc:Choice>
          <mc:Fallback xmlns="">
            <p:pic>
              <p:nvPicPr>
                <p:cNvPr id="252" name="Freihand 251">
                  <a:extLst>
                    <a:ext uri="{FF2B5EF4-FFF2-40B4-BE49-F238E27FC236}">
                      <a16:creationId xmlns:a16="http://schemas.microsoft.com/office/drawing/2014/main" id="{7FC37F22-488D-4D2E-B999-4BA77459CB4D}"/>
                    </a:ext>
                  </a:extLst>
                </p:cNvPr>
                <p:cNvPicPr/>
                <p:nvPr/>
              </p:nvPicPr>
              <p:blipFill>
                <a:blip r:embed="rId357"/>
                <a:stretch>
                  <a:fillRect/>
                </a:stretch>
              </p:blipFill>
              <p:spPr>
                <a:xfrm>
                  <a:off x="6853253" y="5966160"/>
                  <a:ext cx="15156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54" name="Freihand 253">
                  <a:extLst>
                    <a:ext uri="{FF2B5EF4-FFF2-40B4-BE49-F238E27FC236}">
                      <a16:creationId xmlns:a16="http://schemas.microsoft.com/office/drawing/2014/main" id="{307489E6-D01E-4189-B7AB-847231E9E8A9}"/>
                    </a:ext>
                  </a:extLst>
                </p14:cNvPr>
                <p14:cNvContentPartPr/>
                <p14:nvPr/>
              </p14:nvContentPartPr>
              <p14:xfrm>
                <a:off x="131693" y="4912080"/>
                <a:ext cx="579240" cy="738720"/>
              </p14:xfrm>
            </p:contentPart>
          </mc:Choice>
          <mc:Fallback xmlns="">
            <p:pic>
              <p:nvPicPr>
                <p:cNvPr id="254" name="Freihand 253">
                  <a:extLst>
                    <a:ext uri="{FF2B5EF4-FFF2-40B4-BE49-F238E27FC236}">
                      <a16:creationId xmlns:a16="http://schemas.microsoft.com/office/drawing/2014/main" id="{307489E6-D01E-4189-B7AB-847231E9E8A9}"/>
                    </a:ext>
                  </a:extLst>
                </p:cNvPr>
                <p:cNvPicPr/>
                <p:nvPr/>
              </p:nvPicPr>
              <p:blipFill>
                <a:blip r:embed="rId359"/>
                <a:stretch>
                  <a:fillRect/>
                </a:stretch>
              </p:blipFill>
              <p:spPr>
                <a:xfrm>
                  <a:off x="127373" y="4907760"/>
                  <a:ext cx="587880" cy="74736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55" name="Freihand 254">
                  <a:extLst>
                    <a:ext uri="{FF2B5EF4-FFF2-40B4-BE49-F238E27FC236}">
                      <a16:creationId xmlns:a16="http://schemas.microsoft.com/office/drawing/2014/main" id="{A972CD0C-7BAC-4818-8742-F4CE80EBD9CA}"/>
                    </a:ext>
                  </a:extLst>
                </p14:cNvPr>
                <p14:cNvContentPartPr/>
                <p14:nvPr/>
              </p14:nvContentPartPr>
              <p14:xfrm>
                <a:off x="7373093" y="1396680"/>
                <a:ext cx="498960" cy="326160"/>
              </p14:xfrm>
            </p:contentPart>
          </mc:Choice>
          <mc:Fallback xmlns="">
            <p:pic>
              <p:nvPicPr>
                <p:cNvPr id="255" name="Freihand 254">
                  <a:extLst>
                    <a:ext uri="{FF2B5EF4-FFF2-40B4-BE49-F238E27FC236}">
                      <a16:creationId xmlns:a16="http://schemas.microsoft.com/office/drawing/2014/main" id="{A972CD0C-7BAC-4818-8742-F4CE80EBD9CA}"/>
                    </a:ext>
                  </a:extLst>
                </p:cNvPr>
                <p:cNvPicPr/>
                <p:nvPr/>
              </p:nvPicPr>
              <p:blipFill>
                <a:blip r:embed="rId361"/>
                <a:stretch>
                  <a:fillRect/>
                </a:stretch>
              </p:blipFill>
              <p:spPr>
                <a:xfrm>
                  <a:off x="7368773" y="1392360"/>
                  <a:ext cx="507600" cy="3348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56" name="Freihand 255">
                  <a:extLst>
                    <a:ext uri="{FF2B5EF4-FFF2-40B4-BE49-F238E27FC236}">
                      <a16:creationId xmlns:a16="http://schemas.microsoft.com/office/drawing/2014/main" id="{B18AF661-9B40-4CD3-9F3C-918B36B887A0}"/>
                    </a:ext>
                  </a:extLst>
                </p14:cNvPr>
                <p14:cNvContentPartPr/>
                <p14:nvPr/>
              </p14:nvContentPartPr>
              <p14:xfrm>
                <a:off x="522293" y="1662000"/>
                <a:ext cx="7338240" cy="3644280"/>
              </p14:xfrm>
            </p:contentPart>
          </mc:Choice>
          <mc:Fallback xmlns="">
            <p:pic>
              <p:nvPicPr>
                <p:cNvPr id="256" name="Freihand 255">
                  <a:extLst>
                    <a:ext uri="{FF2B5EF4-FFF2-40B4-BE49-F238E27FC236}">
                      <a16:creationId xmlns:a16="http://schemas.microsoft.com/office/drawing/2014/main" id="{B18AF661-9B40-4CD3-9F3C-918B36B887A0}"/>
                    </a:ext>
                  </a:extLst>
                </p:cNvPr>
                <p:cNvPicPr/>
                <p:nvPr/>
              </p:nvPicPr>
              <p:blipFill>
                <a:blip r:embed="rId363"/>
                <a:stretch>
                  <a:fillRect/>
                </a:stretch>
              </p:blipFill>
              <p:spPr>
                <a:xfrm>
                  <a:off x="517973" y="1657680"/>
                  <a:ext cx="7346880" cy="365292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57" name="Freihand 256">
                  <a:extLst>
                    <a:ext uri="{FF2B5EF4-FFF2-40B4-BE49-F238E27FC236}">
                      <a16:creationId xmlns:a16="http://schemas.microsoft.com/office/drawing/2014/main" id="{0652BDAD-6076-4424-A7C6-CBF5171C06F9}"/>
                    </a:ext>
                  </a:extLst>
                </p14:cNvPr>
                <p14:cNvContentPartPr/>
                <p14:nvPr/>
              </p14:nvContentPartPr>
              <p14:xfrm>
                <a:off x="6883493" y="3338520"/>
                <a:ext cx="825840" cy="119160"/>
              </p14:xfrm>
            </p:contentPart>
          </mc:Choice>
          <mc:Fallback xmlns="">
            <p:pic>
              <p:nvPicPr>
                <p:cNvPr id="257" name="Freihand 256">
                  <a:extLst>
                    <a:ext uri="{FF2B5EF4-FFF2-40B4-BE49-F238E27FC236}">
                      <a16:creationId xmlns:a16="http://schemas.microsoft.com/office/drawing/2014/main" id="{0652BDAD-6076-4424-A7C6-CBF5171C06F9}"/>
                    </a:ext>
                  </a:extLst>
                </p:cNvPr>
                <p:cNvPicPr/>
                <p:nvPr/>
              </p:nvPicPr>
              <p:blipFill>
                <a:blip r:embed="rId365"/>
                <a:stretch>
                  <a:fillRect/>
                </a:stretch>
              </p:blipFill>
              <p:spPr>
                <a:xfrm>
                  <a:off x="6879173" y="3334200"/>
                  <a:ext cx="8344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58" name="Freihand 257">
                  <a:extLst>
                    <a:ext uri="{FF2B5EF4-FFF2-40B4-BE49-F238E27FC236}">
                      <a16:creationId xmlns:a16="http://schemas.microsoft.com/office/drawing/2014/main" id="{85EF93C1-58CF-44FC-A119-893F12D37770}"/>
                    </a:ext>
                  </a:extLst>
                </p14:cNvPr>
                <p14:cNvContentPartPr/>
                <p14:nvPr/>
              </p14:nvContentPartPr>
              <p14:xfrm>
                <a:off x="7495493" y="3234120"/>
                <a:ext cx="397440" cy="322920"/>
              </p14:xfrm>
            </p:contentPart>
          </mc:Choice>
          <mc:Fallback xmlns="">
            <p:pic>
              <p:nvPicPr>
                <p:cNvPr id="258" name="Freihand 257">
                  <a:extLst>
                    <a:ext uri="{FF2B5EF4-FFF2-40B4-BE49-F238E27FC236}">
                      <a16:creationId xmlns:a16="http://schemas.microsoft.com/office/drawing/2014/main" id="{85EF93C1-58CF-44FC-A119-893F12D37770}"/>
                    </a:ext>
                  </a:extLst>
                </p:cNvPr>
                <p:cNvPicPr/>
                <p:nvPr/>
              </p:nvPicPr>
              <p:blipFill>
                <a:blip r:embed="rId367"/>
                <a:stretch>
                  <a:fillRect/>
                </a:stretch>
              </p:blipFill>
              <p:spPr>
                <a:xfrm>
                  <a:off x="7491173" y="3229800"/>
                  <a:ext cx="406080" cy="33156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60" name="Freihand 259">
                  <a:extLst>
                    <a:ext uri="{FF2B5EF4-FFF2-40B4-BE49-F238E27FC236}">
                      <a16:creationId xmlns:a16="http://schemas.microsoft.com/office/drawing/2014/main" id="{C3A80F8A-32D2-4336-A05F-2D2B3E077B0E}"/>
                    </a:ext>
                  </a:extLst>
                </p14:cNvPr>
                <p14:cNvContentPartPr/>
                <p14:nvPr/>
              </p14:nvContentPartPr>
              <p14:xfrm>
                <a:off x="8186333" y="3054480"/>
                <a:ext cx="197640" cy="263880"/>
              </p14:xfrm>
            </p:contentPart>
          </mc:Choice>
          <mc:Fallback xmlns="">
            <p:pic>
              <p:nvPicPr>
                <p:cNvPr id="260" name="Freihand 259">
                  <a:extLst>
                    <a:ext uri="{FF2B5EF4-FFF2-40B4-BE49-F238E27FC236}">
                      <a16:creationId xmlns:a16="http://schemas.microsoft.com/office/drawing/2014/main" id="{C3A80F8A-32D2-4336-A05F-2D2B3E077B0E}"/>
                    </a:ext>
                  </a:extLst>
                </p:cNvPr>
                <p:cNvPicPr/>
                <p:nvPr/>
              </p:nvPicPr>
              <p:blipFill>
                <a:blip r:embed="rId369"/>
                <a:stretch>
                  <a:fillRect/>
                </a:stretch>
              </p:blipFill>
              <p:spPr>
                <a:xfrm>
                  <a:off x="8182013" y="3050160"/>
                  <a:ext cx="20628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61" name="Freihand 260">
                  <a:extLst>
                    <a:ext uri="{FF2B5EF4-FFF2-40B4-BE49-F238E27FC236}">
                      <a16:creationId xmlns:a16="http://schemas.microsoft.com/office/drawing/2014/main" id="{51A4F87D-F2D0-426C-BE5A-3AB2173F91AD}"/>
                    </a:ext>
                  </a:extLst>
                </p14:cNvPr>
                <p14:cNvContentPartPr/>
                <p14:nvPr/>
              </p14:nvContentPartPr>
              <p14:xfrm>
                <a:off x="8410253" y="3030720"/>
                <a:ext cx="246600" cy="502560"/>
              </p14:xfrm>
            </p:contentPart>
          </mc:Choice>
          <mc:Fallback xmlns="">
            <p:pic>
              <p:nvPicPr>
                <p:cNvPr id="261" name="Freihand 260">
                  <a:extLst>
                    <a:ext uri="{FF2B5EF4-FFF2-40B4-BE49-F238E27FC236}">
                      <a16:creationId xmlns:a16="http://schemas.microsoft.com/office/drawing/2014/main" id="{51A4F87D-F2D0-426C-BE5A-3AB2173F91AD}"/>
                    </a:ext>
                  </a:extLst>
                </p:cNvPr>
                <p:cNvPicPr/>
                <p:nvPr/>
              </p:nvPicPr>
              <p:blipFill>
                <a:blip r:embed="rId371"/>
                <a:stretch>
                  <a:fillRect/>
                </a:stretch>
              </p:blipFill>
              <p:spPr>
                <a:xfrm>
                  <a:off x="8405933" y="3026400"/>
                  <a:ext cx="255240" cy="5112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62" name="Freihand 261">
                  <a:extLst>
                    <a:ext uri="{FF2B5EF4-FFF2-40B4-BE49-F238E27FC236}">
                      <a16:creationId xmlns:a16="http://schemas.microsoft.com/office/drawing/2014/main" id="{F5245CDC-79B4-420E-B996-E77DB757E933}"/>
                    </a:ext>
                  </a:extLst>
                </p14:cNvPr>
                <p14:cNvContentPartPr/>
                <p14:nvPr/>
              </p14:nvContentPartPr>
              <p14:xfrm>
                <a:off x="8731373" y="3198840"/>
                <a:ext cx="12240" cy="19800"/>
              </p14:xfrm>
            </p:contentPart>
          </mc:Choice>
          <mc:Fallback xmlns="">
            <p:pic>
              <p:nvPicPr>
                <p:cNvPr id="262" name="Freihand 261">
                  <a:extLst>
                    <a:ext uri="{FF2B5EF4-FFF2-40B4-BE49-F238E27FC236}">
                      <a16:creationId xmlns:a16="http://schemas.microsoft.com/office/drawing/2014/main" id="{F5245CDC-79B4-420E-B996-E77DB757E933}"/>
                    </a:ext>
                  </a:extLst>
                </p:cNvPr>
                <p:cNvPicPr/>
                <p:nvPr/>
              </p:nvPicPr>
              <p:blipFill>
                <a:blip r:embed="rId373"/>
                <a:stretch>
                  <a:fillRect/>
                </a:stretch>
              </p:blipFill>
              <p:spPr>
                <a:xfrm>
                  <a:off x="8727053" y="3194520"/>
                  <a:ext cx="208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64" name="Freihand 263">
                  <a:extLst>
                    <a:ext uri="{FF2B5EF4-FFF2-40B4-BE49-F238E27FC236}">
                      <a16:creationId xmlns:a16="http://schemas.microsoft.com/office/drawing/2014/main" id="{468A7EA5-56E3-47F6-A6CA-BB71612C2999}"/>
                    </a:ext>
                  </a:extLst>
                </p14:cNvPr>
                <p14:cNvContentPartPr/>
                <p14:nvPr/>
              </p14:nvContentPartPr>
              <p14:xfrm>
                <a:off x="9053213" y="2972760"/>
                <a:ext cx="37800" cy="169920"/>
              </p14:xfrm>
            </p:contentPart>
          </mc:Choice>
          <mc:Fallback xmlns="">
            <p:pic>
              <p:nvPicPr>
                <p:cNvPr id="264" name="Freihand 263">
                  <a:extLst>
                    <a:ext uri="{FF2B5EF4-FFF2-40B4-BE49-F238E27FC236}">
                      <a16:creationId xmlns:a16="http://schemas.microsoft.com/office/drawing/2014/main" id="{468A7EA5-56E3-47F6-A6CA-BB71612C2999}"/>
                    </a:ext>
                  </a:extLst>
                </p:cNvPr>
                <p:cNvPicPr/>
                <p:nvPr/>
              </p:nvPicPr>
              <p:blipFill>
                <a:blip r:embed="rId375"/>
                <a:stretch>
                  <a:fillRect/>
                </a:stretch>
              </p:blipFill>
              <p:spPr>
                <a:xfrm>
                  <a:off x="9048893" y="2968440"/>
                  <a:ext cx="464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65" name="Freihand 264">
                  <a:extLst>
                    <a:ext uri="{FF2B5EF4-FFF2-40B4-BE49-F238E27FC236}">
                      <a16:creationId xmlns:a16="http://schemas.microsoft.com/office/drawing/2014/main" id="{152D37BE-E61A-4294-9D8A-96E9E1D49A86}"/>
                    </a:ext>
                  </a:extLst>
                </p14:cNvPr>
                <p14:cNvContentPartPr/>
                <p14:nvPr/>
              </p14:nvContentPartPr>
              <p14:xfrm>
                <a:off x="8927933" y="2920200"/>
                <a:ext cx="218880" cy="229320"/>
              </p14:xfrm>
            </p:contentPart>
          </mc:Choice>
          <mc:Fallback xmlns="">
            <p:pic>
              <p:nvPicPr>
                <p:cNvPr id="265" name="Freihand 264">
                  <a:extLst>
                    <a:ext uri="{FF2B5EF4-FFF2-40B4-BE49-F238E27FC236}">
                      <a16:creationId xmlns:a16="http://schemas.microsoft.com/office/drawing/2014/main" id="{152D37BE-E61A-4294-9D8A-96E9E1D49A86}"/>
                    </a:ext>
                  </a:extLst>
                </p:cNvPr>
                <p:cNvPicPr/>
                <p:nvPr/>
              </p:nvPicPr>
              <p:blipFill>
                <a:blip r:embed="rId377"/>
                <a:stretch>
                  <a:fillRect/>
                </a:stretch>
              </p:blipFill>
              <p:spPr>
                <a:xfrm>
                  <a:off x="8923613" y="2915880"/>
                  <a:ext cx="22752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66" name="Freihand 265">
                  <a:extLst>
                    <a:ext uri="{FF2B5EF4-FFF2-40B4-BE49-F238E27FC236}">
                      <a16:creationId xmlns:a16="http://schemas.microsoft.com/office/drawing/2014/main" id="{73B89FC6-E48E-45A9-85B6-F804AAB19E00}"/>
                    </a:ext>
                  </a:extLst>
                </p14:cNvPr>
                <p14:cNvContentPartPr/>
                <p14:nvPr/>
              </p14:nvContentPartPr>
              <p14:xfrm>
                <a:off x="9194693" y="3033600"/>
                <a:ext cx="17640" cy="54720"/>
              </p14:xfrm>
            </p:contentPart>
          </mc:Choice>
          <mc:Fallback xmlns="">
            <p:pic>
              <p:nvPicPr>
                <p:cNvPr id="266" name="Freihand 265">
                  <a:extLst>
                    <a:ext uri="{FF2B5EF4-FFF2-40B4-BE49-F238E27FC236}">
                      <a16:creationId xmlns:a16="http://schemas.microsoft.com/office/drawing/2014/main" id="{73B89FC6-E48E-45A9-85B6-F804AAB19E00}"/>
                    </a:ext>
                  </a:extLst>
                </p:cNvPr>
                <p:cNvPicPr/>
                <p:nvPr/>
              </p:nvPicPr>
              <p:blipFill>
                <a:blip r:embed="rId379"/>
                <a:stretch>
                  <a:fillRect/>
                </a:stretch>
              </p:blipFill>
              <p:spPr>
                <a:xfrm>
                  <a:off x="9190373" y="3029280"/>
                  <a:ext cx="262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67" name="Freihand 266">
                  <a:extLst>
                    <a:ext uri="{FF2B5EF4-FFF2-40B4-BE49-F238E27FC236}">
                      <a16:creationId xmlns:a16="http://schemas.microsoft.com/office/drawing/2014/main" id="{BDF9590C-6D17-456F-816C-33509A9CCC77}"/>
                    </a:ext>
                  </a:extLst>
                </p14:cNvPr>
                <p14:cNvContentPartPr/>
                <p14:nvPr/>
              </p14:nvContentPartPr>
              <p14:xfrm>
                <a:off x="9259133" y="2866200"/>
                <a:ext cx="6840" cy="17640"/>
              </p14:xfrm>
            </p:contentPart>
          </mc:Choice>
          <mc:Fallback xmlns="">
            <p:pic>
              <p:nvPicPr>
                <p:cNvPr id="267" name="Freihand 266">
                  <a:extLst>
                    <a:ext uri="{FF2B5EF4-FFF2-40B4-BE49-F238E27FC236}">
                      <a16:creationId xmlns:a16="http://schemas.microsoft.com/office/drawing/2014/main" id="{BDF9590C-6D17-456F-816C-33509A9CCC77}"/>
                    </a:ext>
                  </a:extLst>
                </p:cNvPr>
                <p:cNvPicPr/>
                <p:nvPr/>
              </p:nvPicPr>
              <p:blipFill>
                <a:blip r:embed="rId381"/>
                <a:stretch>
                  <a:fillRect/>
                </a:stretch>
              </p:blipFill>
              <p:spPr>
                <a:xfrm>
                  <a:off x="9254813" y="2861880"/>
                  <a:ext cx="1548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68" name="Freihand 267">
                  <a:extLst>
                    <a:ext uri="{FF2B5EF4-FFF2-40B4-BE49-F238E27FC236}">
                      <a16:creationId xmlns:a16="http://schemas.microsoft.com/office/drawing/2014/main" id="{D695733D-9BFA-43D8-B68F-41F382D79366}"/>
                    </a:ext>
                  </a:extLst>
                </p14:cNvPr>
                <p14:cNvContentPartPr/>
                <p14:nvPr/>
              </p14:nvContentPartPr>
              <p14:xfrm>
                <a:off x="9252653" y="2964480"/>
                <a:ext cx="82800" cy="123480"/>
              </p14:xfrm>
            </p:contentPart>
          </mc:Choice>
          <mc:Fallback xmlns="">
            <p:pic>
              <p:nvPicPr>
                <p:cNvPr id="268" name="Freihand 267">
                  <a:extLst>
                    <a:ext uri="{FF2B5EF4-FFF2-40B4-BE49-F238E27FC236}">
                      <a16:creationId xmlns:a16="http://schemas.microsoft.com/office/drawing/2014/main" id="{D695733D-9BFA-43D8-B68F-41F382D79366}"/>
                    </a:ext>
                  </a:extLst>
                </p:cNvPr>
                <p:cNvPicPr/>
                <p:nvPr/>
              </p:nvPicPr>
              <p:blipFill>
                <a:blip r:embed="rId383"/>
                <a:stretch>
                  <a:fillRect/>
                </a:stretch>
              </p:blipFill>
              <p:spPr>
                <a:xfrm>
                  <a:off x="9248333" y="2960160"/>
                  <a:ext cx="914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69" name="Freihand 268">
                  <a:extLst>
                    <a:ext uri="{FF2B5EF4-FFF2-40B4-BE49-F238E27FC236}">
                      <a16:creationId xmlns:a16="http://schemas.microsoft.com/office/drawing/2014/main" id="{469AF768-32FB-4F21-8914-0F0BE3FB6E04}"/>
                    </a:ext>
                  </a:extLst>
                </p14:cNvPr>
                <p14:cNvContentPartPr/>
                <p14:nvPr/>
              </p14:nvContentPartPr>
              <p14:xfrm>
                <a:off x="9352013" y="2861520"/>
                <a:ext cx="91080" cy="185400"/>
              </p14:xfrm>
            </p:contentPart>
          </mc:Choice>
          <mc:Fallback xmlns="">
            <p:pic>
              <p:nvPicPr>
                <p:cNvPr id="269" name="Freihand 268">
                  <a:extLst>
                    <a:ext uri="{FF2B5EF4-FFF2-40B4-BE49-F238E27FC236}">
                      <a16:creationId xmlns:a16="http://schemas.microsoft.com/office/drawing/2014/main" id="{469AF768-32FB-4F21-8914-0F0BE3FB6E04}"/>
                    </a:ext>
                  </a:extLst>
                </p:cNvPr>
                <p:cNvPicPr/>
                <p:nvPr/>
              </p:nvPicPr>
              <p:blipFill>
                <a:blip r:embed="rId385"/>
                <a:stretch>
                  <a:fillRect/>
                </a:stretch>
              </p:blipFill>
              <p:spPr>
                <a:xfrm>
                  <a:off x="9347693" y="2857200"/>
                  <a:ext cx="9972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70" name="Freihand 269">
                  <a:extLst>
                    <a:ext uri="{FF2B5EF4-FFF2-40B4-BE49-F238E27FC236}">
                      <a16:creationId xmlns:a16="http://schemas.microsoft.com/office/drawing/2014/main" id="{BB644B72-BFFB-4936-A944-4FB5225F56C3}"/>
                    </a:ext>
                  </a:extLst>
                </p14:cNvPr>
                <p14:cNvContentPartPr/>
                <p14:nvPr/>
              </p14:nvContentPartPr>
              <p14:xfrm>
                <a:off x="9519413" y="2909760"/>
                <a:ext cx="131400" cy="113400"/>
              </p14:xfrm>
            </p:contentPart>
          </mc:Choice>
          <mc:Fallback xmlns="">
            <p:pic>
              <p:nvPicPr>
                <p:cNvPr id="270" name="Freihand 269">
                  <a:extLst>
                    <a:ext uri="{FF2B5EF4-FFF2-40B4-BE49-F238E27FC236}">
                      <a16:creationId xmlns:a16="http://schemas.microsoft.com/office/drawing/2014/main" id="{BB644B72-BFFB-4936-A944-4FB5225F56C3}"/>
                    </a:ext>
                  </a:extLst>
                </p:cNvPr>
                <p:cNvPicPr/>
                <p:nvPr/>
              </p:nvPicPr>
              <p:blipFill>
                <a:blip r:embed="rId387"/>
                <a:stretch>
                  <a:fillRect/>
                </a:stretch>
              </p:blipFill>
              <p:spPr>
                <a:xfrm>
                  <a:off x="9515093" y="2905440"/>
                  <a:ext cx="1400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71" name="Freihand 270">
                  <a:extLst>
                    <a:ext uri="{FF2B5EF4-FFF2-40B4-BE49-F238E27FC236}">
                      <a16:creationId xmlns:a16="http://schemas.microsoft.com/office/drawing/2014/main" id="{185DA14B-4C8B-49FF-AFDE-F212A848E48A}"/>
                    </a:ext>
                  </a:extLst>
                </p14:cNvPr>
                <p14:cNvContentPartPr/>
                <p14:nvPr/>
              </p14:nvContentPartPr>
              <p14:xfrm>
                <a:off x="9634613" y="2892480"/>
                <a:ext cx="101880" cy="118800"/>
              </p14:xfrm>
            </p:contentPart>
          </mc:Choice>
          <mc:Fallback xmlns="">
            <p:pic>
              <p:nvPicPr>
                <p:cNvPr id="271" name="Freihand 270">
                  <a:extLst>
                    <a:ext uri="{FF2B5EF4-FFF2-40B4-BE49-F238E27FC236}">
                      <a16:creationId xmlns:a16="http://schemas.microsoft.com/office/drawing/2014/main" id="{185DA14B-4C8B-49FF-AFDE-F212A848E48A}"/>
                    </a:ext>
                  </a:extLst>
                </p:cNvPr>
                <p:cNvPicPr/>
                <p:nvPr/>
              </p:nvPicPr>
              <p:blipFill>
                <a:blip r:embed="rId389"/>
                <a:stretch>
                  <a:fillRect/>
                </a:stretch>
              </p:blipFill>
              <p:spPr>
                <a:xfrm>
                  <a:off x="9630293" y="2888160"/>
                  <a:ext cx="110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72" name="Freihand 271">
                  <a:extLst>
                    <a:ext uri="{FF2B5EF4-FFF2-40B4-BE49-F238E27FC236}">
                      <a16:creationId xmlns:a16="http://schemas.microsoft.com/office/drawing/2014/main" id="{CBD2C4D5-E7C5-45AD-97D1-6824D76AF964}"/>
                    </a:ext>
                  </a:extLst>
                </p14:cNvPr>
                <p14:cNvContentPartPr/>
                <p14:nvPr/>
              </p14:nvContentPartPr>
              <p14:xfrm>
                <a:off x="9730013" y="2851800"/>
                <a:ext cx="84240" cy="142200"/>
              </p14:xfrm>
            </p:contentPart>
          </mc:Choice>
          <mc:Fallback xmlns="">
            <p:pic>
              <p:nvPicPr>
                <p:cNvPr id="272" name="Freihand 271">
                  <a:extLst>
                    <a:ext uri="{FF2B5EF4-FFF2-40B4-BE49-F238E27FC236}">
                      <a16:creationId xmlns:a16="http://schemas.microsoft.com/office/drawing/2014/main" id="{CBD2C4D5-E7C5-45AD-97D1-6824D76AF964}"/>
                    </a:ext>
                  </a:extLst>
                </p:cNvPr>
                <p:cNvPicPr/>
                <p:nvPr/>
              </p:nvPicPr>
              <p:blipFill>
                <a:blip r:embed="rId391"/>
                <a:stretch>
                  <a:fillRect/>
                </a:stretch>
              </p:blipFill>
              <p:spPr>
                <a:xfrm>
                  <a:off x="9725693" y="2847480"/>
                  <a:ext cx="928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73" name="Freihand 272">
                  <a:extLst>
                    <a:ext uri="{FF2B5EF4-FFF2-40B4-BE49-F238E27FC236}">
                      <a16:creationId xmlns:a16="http://schemas.microsoft.com/office/drawing/2014/main" id="{0E9E8891-3C78-422E-9566-C741D866CFED}"/>
                    </a:ext>
                  </a:extLst>
                </p14:cNvPr>
                <p14:cNvContentPartPr/>
                <p14:nvPr/>
              </p14:nvContentPartPr>
              <p14:xfrm>
                <a:off x="9830093" y="2769000"/>
                <a:ext cx="27000" cy="191880"/>
              </p14:xfrm>
            </p:contentPart>
          </mc:Choice>
          <mc:Fallback xmlns="">
            <p:pic>
              <p:nvPicPr>
                <p:cNvPr id="273" name="Freihand 272">
                  <a:extLst>
                    <a:ext uri="{FF2B5EF4-FFF2-40B4-BE49-F238E27FC236}">
                      <a16:creationId xmlns:a16="http://schemas.microsoft.com/office/drawing/2014/main" id="{0E9E8891-3C78-422E-9566-C741D866CFED}"/>
                    </a:ext>
                  </a:extLst>
                </p:cNvPr>
                <p:cNvPicPr/>
                <p:nvPr/>
              </p:nvPicPr>
              <p:blipFill>
                <a:blip r:embed="rId393"/>
                <a:stretch>
                  <a:fillRect/>
                </a:stretch>
              </p:blipFill>
              <p:spPr>
                <a:xfrm>
                  <a:off x="9825773" y="2764680"/>
                  <a:ext cx="356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75" name="Freihand 274">
                  <a:extLst>
                    <a:ext uri="{FF2B5EF4-FFF2-40B4-BE49-F238E27FC236}">
                      <a16:creationId xmlns:a16="http://schemas.microsoft.com/office/drawing/2014/main" id="{01A5A176-7727-4531-B12E-B8E0BDE503D1}"/>
                    </a:ext>
                  </a:extLst>
                </p14:cNvPr>
                <p14:cNvContentPartPr/>
                <p14:nvPr/>
              </p14:nvContentPartPr>
              <p14:xfrm>
                <a:off x="9886613" y="2846760"/>
                <a:ext cx="207720" cy="77760"/>
              </p14:xfrm>
            </p:contentPart>
          </mc:Choice>
          <mc:Fallback xmlns="">
            <p:pic>
              <p:nvPicPr>
                <p:cNvPr id="275" name="Freihand 274">
                  <a:extLst>
                    <a:ext uri="{FF2B5EF4-FFF2-40B4-BE49-F238E27FC236}">
                      <a16:creationId xmlns:a16="http://schemas.microsoft.com/office/drawing/2014/main" id="{01A5A176-7727-4531-B12E-B8E0BDE503D1}"/>
                    </a:ext>
                  </a:extLst>
                </p:cNvPr>
                <p:cNvPicPr/>
                <p:nvPr/>
              </p:nvPicPr>
              <p:blipFill>
                <a:blip r:embed="rId395"/>
                <a:stretch>
                  <a:fillRect/>
                </a:stretch>
              </p:blipFill>
              <p:spPr>
                <a:xfrm>
                  <a:off x="9882293" y="2842440"/>
                  <a:ext cx="2163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76" name="Freihand 275">
                  <a:extLst>
                    <a:ext uri="{FF2B5EF4-FFF2-40B4-BE49-F238E27FC236}">
                      <a16:creationId xmlns:a16="http://schemas.microsoft.com/office/drawing/2014/main" id="{8E8C88C9-FC93-47D2-B259-BA27B666BEDA}"/>
                    </a:ext>
                  </a:extLst>
                </p14:cNvPr>
                <p14:cNvContentPartPr/>
                <p14:nvPr/>
              </p14:nvContentPartPr>
              <p14:xfrm>
                <a:off x="10215653" y="2733360"/>
                <a:ext cx="158040" cy="151920"/>
              </p14:xfrm>
            </p:contentPart>
          </mc:Choice>
          <mc:Fallback xmlns="">
            <p:pic>
              <p:nvPicPr>
                <p:cNvPr id="276" name="Freihand 275">
                  <a:extLst>
                    <a:ext uri="{FF2B5EF4-FFF2-40B4-BE49-F238E27FC236}">
                      <a16:creationId xmlns:a16="http://schemas.microsoft.com/office/drawing/2014/main" id="{8E8C88C9-FC93-47D2-B259-BA27B666BEDA}"/>
                    </a:ext>
                  </a:extLst>
                </p:cNvPr>
                <p:cNvPicPr/>
                <p:nvPr/>
              </p:nvPicPr>
              <p:blipFill>
                <a:blip r:embed="rId397"/>
                <a:stretch>
                  <a:fillRect/>
                </a:stretch>
              </p:blipFill>
              <p:spPr>
                <a:xfrm>
                  <a:off x="10211333" y="2729040"/>
                  <a:ext cx="1666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77" name="Freihand 276">
                  <a:extLst>
                    <a:ext uri="{FF2B5EF4-FFF2-40B4-BE49-F238E27FC236}">
                      <a16:creationId xmlns:a16="http://schemas.microsoft.com/office/drawing/2014/main" id="{0120D733-9989-4840-B07C-E1683DF219CF}"/>
                    </a:ext>
                  </a:extLst>
                </p14:cNvPr>
                <p14:cNvContentPartPr/>
                <p14:nvPr/>
              </p14:nvContentPartPr>
              <p14:xfrm>
                <a:off x="10360373" y="2629320"/>
                <a:ext cx="91080" cy="221400"/>
              </p14:xfrm>
            </p:contentPart>
          </mc:Choice>
          <mc:Fallback xmlns="">
            <p:pic>
              <p:nvPicPr>
                <p:cNvPr id="277" name="Freihand 276">
                  <a:extLst>
                    <a:ext uri="{FF2B5EF4-FFF2-40B4-BE49-F238E27FC236}">
                      <a16:creationId xmlns:a16="http://schemas.microsoft.com/office/drawing/2014/main" id="{0120D733-9989-4840-B07C-E1683DF219CF}"/>
                    </a:ext>
                  </a:extLst>
                </p:cNvPr>
                <p:cNvPicPr/>
                <p:nvPr/>
              </p:nvPicPr>
              <p:blipFill>
                <a:blip r:embed="rId399"/>
                <a:stretch>
                  <a:fillRect/>
                </a:stretch>
              </p:blipFill>
              <p:spPr>
                <a:xfrm>
                  <a:off x="10356053" y="2625000"/>
                  <a:ext cx="9972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78" name="Freihand 277">
                  <a:extLst>
                    <a:ext uri="{FF2B5EF4-FFF2-40B4-BE49-F238E27FC236}">
                      <a16:creationId xmlns:a16="http://schemas.microsoft.com/office/drawing/2014/main" id="{7D5B0800-10B2-474F-9F46-3529ADB5E361}"/>
                    </a:ext>
                  </a:extLst>
                </p14:cNvPr>
                <p14:cNvContentPartPr/>
                <p14:nvPr/>
              </p14:nvContentPartPr>
              <p14:xfrm>
                <a:off x="10474493" y="2662440"/>
                <a:ext cx="136080" cy="121320"/>
              </p14:xfrm>
            </p:contentPart>
          </mc:Choice>
          <mc:Fallback xmlns="">
            <p:pic>
              <p:nvPicPr>
                <p:cNvPr id="278" name="Freihand 277">
                  <a:extLst>
                    <a:ext uri="{FF2B5EF4-FFF2-40B4-BE49-F238E27FC236}">
                      <a16:creationId xmlns:a16="http://schemas.microsoft.com/office/drawing/2014/main" id="{7D5B0800-10B2-474F-9F46-3529ADB5E361}"/>
                    </a:ext>
                  </a:extLst>
                </p:cNvPr>
                <p:cNvPicPr/>
                <p:nvPr/>
              </p:nvPicPr>
              <p:blipFill>
                <a:blip r:embed="rId401"/>
                <a:stretch>
                  <a:fillRect/>
                </a:stretch>
              </p:blipFill>
              <p:spPr>
                <a:xfrm>
                  <a:off x="10470173" y="2658120"/>
                  <a:ext cx="1447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79" name="Freihand 278">
                  <a:extLst>
                    <a:ext uri="{FF2B5EF4-FFF2-40B4-BE49-F238E27FC236}">
                      <a16:creationId xmlns:a16="http://schemas.microsoft.com/office/drawing/2014/main" id="{434A02D3-149F-4C39-A580-D364C2215495}"/>
                    </a:ext>
                  </a:extLst>
                </p14:cNvPr>
                <p14:cNvContentPartPr/>
                <p14:nvPr/>
              </p14:nvContentPartPr>
              <p14:xfrm>
                <a:off x="10248413" y="2562360"/>
                <a:ext cx="84960" cy="39240"/>
              </p14:xfrm>
            </p:contentPart>
          </mc:Choice>
          <mc:Fallback xmlns="">
            <p:pic>
              <p:nvPicPr>
                <p:cNvPr id="279" name="Freihand 278">
                  <a:extLst>
                    <a:ext uri="{FF2B5EF4-FFF2-40B4-BE49-F238E27FC236}">
                      <a16:creationId xmlns:a16="http://schemas.microsoft.com/office/drawing/2014/main" id="{434A02D3-149F-4C39-A580-D364C2215495}"/>
                    </a:ext>
                  </a:extLst>
                </p:cNvPr>
                <p:cNvPicPr/>
                <p:nvPr/>
              </p:nvPicPr>
              <p:blipFill>
                <a:blip r:embed="rId403"/>
                <a:stretch>
                  <a:fillRect/>
                </a:stretch>
              </p:blipFill>
              <p:spPr>
                <a:xfrm>
                  <a:off x="10244093" y="2558040"/>
                  <a:ext cx="936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81" name="Freihand 280">
                  <a:extLst>
                    <a:ext uri="{FF2B5EF4-FFF2-40B4-BE49-F238E27FC236}">
                      <a16:creationId xmlns:a16="http://schemas.microsoft.com/office/drawing/2014/main" id="{BBE8B68E-8534-4217-9188-3613174E3722}"/>
                    </a:ext>
                  </a:extLst>
                </p14:cNvPr>
                <p14:cNvContentPartPr/>
                <p14:nvPr/>
              </p14:nvContentPartPr>
              <p14:xfrm>
                <a:off x="10765373" y="2588640"/>
                <a:ext cx="360" cy="360"/>
              </p14:xfrm>
            </p:contentPart>
          </mc:Choice>
          <mc:Fallback xmlns="">
            <p:pic>
              <p:nvPicPr>
                <p:cNvPr id="281" name="Freihand 280">
                  <a:extLst>
                    <a:ext uri="{FF2B5EF4-FFF2-40B4-BE49-F238E27FC236}">
                      <a16:creationId xmlns:a16="http://schemas.microsoft.com/office/drawing/2014/main" id="{BBE8B68E-8534-4217-9188-3613174E3722}"/>
                    </a:ext>
                  </a:extLst>
                </p:cNvPr>
                <p:cNvPicPr/>
                <p:nvPr/>
              </p:nvPicPr>
              <p:blipFill>
                <a:blip r:embed="rId60"/>
                <a:stretch>
                  <a:fillRect/>
                </a:stretch>
              </p:blipFill>
              <p:spPr>
                <a:xfrm>
                  <a:off x="10761053" y="25843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82" name="Freihand 281">
                  <a:extLst>
                    <a:ext uri="{FF2B5EF4-FFF2-40B4-BE49-F238E27FC236}">
                      <a16:creationId xmlns:a16="http://schemas.microsoft.com/office/drawing/2014/main" id="{772064E4-90A4-4987-A649-CBFBD181579A}"/>
                    </a:ext>
                  </a:extLst>
                </p14:cNvPr>
                <p14:cNvContentPartPr/>
                <p14:nvPr/>
              </p14:nvContentPartPr>
              <p14:xfrm>
                <a:off x="10810733" y="2504040"/>
                <a:ext cx="328320" cy="181440"/>
              </p14:xfrm>
            </p:contentPart>
          </mc:Choice>
          <mc:Fallback xmlns="">
            <p:pic>
              <p:nvPicPr>
                <p:cNvPr id="282" name="Freihand 281">
                  <a:extLst>
                    <a:ext uri="{FF2B5EF4-FFF2-40B4-BE49-F238E27FC236}">
                      <a16:creationId xmlns:a16="http://schemas.microsoft.com/office/drawing/2014/main" id="{772064E4-90A4-4987-A649-CBFBD181579A}"/>
                    </a:ext>
                  </a:extLst>
                </p:cNvPr>
                <p:cNvPicPr/>
                <p:nvPr/>
              </p:nvPicPr>
              <p:blipFill>
                <a:blip r:embed="rId406"/>
                <a:stretch>
                  <a:fillRect/>
                </a:stretch>
              </p:blipFill>
              <p:spPr>
                <a:xfrm>
                  <a:off x="10806413" y="2499720"/>
                  <a:ext cx="3369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83" name="Freihand 282">
                  <a:extLst>
                    <a:ext uri="{FF2B5EF4-FFF2-40B4-BE49-F238E27FC236}">
                      <a16:creationId xmlns:a16="http://schemas.microsoft.com/office/drawing/2014/main" id="{2DA76B43-E24D-4937-A8B6-49D76BB7E9E6}"/>
                    </a:ext>
                  </a:extLst>
                </p14:cNvPr>
                <p14:cNvContentPartPr/>
                <p14:nvPr/>
              </p14:nvContentPartPr>
              <p14:xfrm>
                <a:off x="11074253" y="2374800"/>
                <a:ext cx="20520" cy="16920"/>
              </p14:xfrm>
            </p:contentPart>
          </mc:Choice>
          <mc:Fallback xmlns="">
            <p:pic>
              <p:nvPicPr>
                <p:cNvPr id="283" name="Freihand 282">
                  <a:extLst>
                    <a:ext uri="{FF2B5EF4-FFF2-40B4-BE49-F238E27FC236}">
                      <a16:creationId xmlns:a16="http://schemas.microsoft.com/office/drawing/2014/main" id="{2DA76B43-E24D-4937-A8B6-49D76BB7E9E6}"/>
                    </a:ext>
                  </a:extLst>
                </p:cNvPr>
                <p:cNvPicPr/>
                <p:nvPr/>
              </p:nvPicPr>
              <p:blipFill>
                <a:blip r:embed="rId408"/>
                <a:stretch>
                  <a:fillRect/>
                </a:stretch>
              </p:blipFill>
              <p:spPr>
                <a:xfrm>
                  <a:off x="11069933" y="2370480"/>
                  <a:ext cx="291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84" name="Freihand 283">
                  <a:extLst>
                    <a:ext uri="{FF2B5EF4-FFF2-40B4-BE49-F238E27FC236}">
                      <a16:creationId xmlns:a16="http://schemas.microsoft.com/office/drawing/2014/main" id="{175DC8DB-A8B5-4554-9765-DD8B7A67195A}"/>
                    </a:ext>
                  </a:extLst>
                </p14:cNvPr>
                <p14:cNvContentPartPr/>
                <p14:nvPr/>
              </p14:nvContentPartPr>
              <p14:xfrm>
                <a:off x="8962133" y="3427800"/>
                <a:ext cx="43560" cy="172800"/>
              </p14:xfrm>
            </p:contentPart>
          </mc:Choice>
          <mc:Fallback xmlns="">
            <p:pic>
              <p:nvPicPr>
                <p:cNvPr id="284" name="Freihand 283">
                  <a:extLst>
                    <a:ext uri="{FF2B5EF4-FFF2-40B4-BE49-F238E27FC236}">
                      <a16:creationId xmlns:a16="http://schemas.microsoft.com/office/drawing/2014/main" id="{175DC8DB-A8B5-4554-9765-DD8B7A67195A}"/>
                    </a:ext>
                  </a:extLst>
                </p:cNvPr>
                <p:cNvPicPr/>
                <p:nvPr/>
              </p:nvPicPr>
              <p:blipFill>
                <a:blip r:embed="rId410"/>
                <a:stretch>
                  <a:fillRect/>
                </a:stretch>
              </p:blipFill>
              <p:spPr>
                <a:xfrm>
                  <a:off x="8957813" y="3423480"/>
                  <a:ext cx="522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85" name="Freihand 284">
                  <a:extLst>
                    <a:ext uri="{FF2B5EF4-FFF2-40B4-BE49-F238E27FC236}">
                      <a16:creationId xmlns:a16="http://schemas.microsoft.com/office/drawing/2014/main" id="{655A6013-8C9C-46F0-9E25-40DF8217F979}"/>
                    </a:ext>
                  </a:extLst>
                </p14:cNvPr>
                <p14:cNvContentPartPr/>
                <p14:nvPr/>
              </p14:nvContentPartPr>
              <p14:xfrm>
                <a:off x="8899493" y="3400080"/>
                <a:ext cx="177840" cy="223200"/>
              </p14:xfrm>
            </p:contentPart>
          </mc:Choice>
          <mc:Fallback xmlns="">
            <p:pic>
              <p:nvPicPr>
                <p:cNvPr id="285" name="Freihand 284">
                  <a:extLst>
                    <a:ext uri="{FF2B5EF4-FFF2-40B4-BE49-F238E27FC236}">
                      <a16:creationId xmlns:a16="http://schemas.microsoft.com/office/drawing/2014/main" id="{655A6013-8C9C-46F0-9E25-40DF8217F979}"/>
                    </a:ext>
                  </a:extLst>
                </p:cNvPr>
                <p:cNvPicPr/>
                <p:nvPr/>
              </p:nvPicPr>
              <p:blipFill>
                <a:blip r:embed="rId412"/>
                <a:stretch>
                  <a:fillRect/>
                </a:stretch>
              </p:blipFill>
              <p:spPr>
                <a:xfrm>
                  <a:off x="8895173" y="3395760"/>
                  <a:ext cx="1864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86" name="Freihand 285">
                  <a:extLst>
                    <a:ext uri="{FF2B5EF4-FFF2-40B4-BE49-F238E27FC236}">
                      <a16:creationId xmlns:a16="http://schemas.microsoft.com/office/drawing/2014/main" id="{B47F56E7-4F25-4B42-8191-85464465AAF1}"/>
                    </a:ext>
                  </a:extLst>
                </p14:cNvPr>
                <p14:cNvContentPartPr/>
                <p14:nvPr/>
              </p14:nvContentPartPr>
              <p14:xfrm>
                <a:off x="9122693" y="3414120"/>
                <a:ext cx="90360" cy="114480"/>
              </p14:xfrm>
            </p:contentPart>
          </mc:Choice>
          <mc:Fallback xmlns="">
            <p:pic>
              <p:nvPicPr>
                <p:cNvPr id="286" name="Freihand 285">
                  <a:extLst>
                    <a:ext uri="{FF2B5EF4-FFF2-40B4-BE49-F238E27FC236}">
                      <a16:creationId xmlns:a16="http://schemas.microsoft.com/office/drawing/2014/main" id="{B47F56E7-4F25-4B42-8191-85464465AAF1}"/>
                    </a:ext>
                  </a:extLst>
                </p:cNvPr>
                <p:cNvPicPr/>
                <p:nvPr/>
              </p:nvPicPr>
              <p:blipFill>
                <a:blip r:embed="rId414"/>
                <a:stretch>
                  <a:fillRect/>
                </a:stretch>
              </p:blipFill>
              <p:spPr>
                <a:xfrm>
                  <a:off x="9118373" y="3409800"/>
                  <a:ext cx="990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87" name="Freihand 286">
                  <a:extLst>
                    <a:ext uri="{FF2B5EF4-FFF2-40B4-BE49-F238E27FC236}">
                      <a16:creationId xmlns:a16="http://schemas.microsoft.com/office/drawing/2014/main" id="{DD623CE8-F80A-442C-8FFE-5FA05E61B8C2}"/>
                    </a:ext>
                  </a:extLst>
                </p14:cNvPr>
                <p14:cNvContentPartPr/>
                <p14:nvPr/>
              </p14:nvContentPartPr>
              <p14:xfrm>
                <a:off x="9223853" y="3201720"/>
                <a:ext cx="569880" cy="326520"/>
              </p14:xfrm>
            </p:contentPart>
          </mc:Choice>
          <mc:Fallback xmlns="">
            <p:pic>
              <p:nvPicPr>
                <p:cNvPr id="287" name="Freihand 286">
                  <a:extLst>
                    <a:ext uri="{FF2B5EF4-FFF2-40B4-BE49-F238E27FC236}">
                      <a16:creationId xmlns:a16="http://schemas.microsoft.com/office/drawing/2014/main" id="{DD623CE8-F80A-442C-8FFE-5FA05E61B8C2}"/>
                    </a:ext>
                  </a:extLst>
                </p:cNvPr>
                <p:cNvPicPr/>
                <p:nvPr/>
              </p:nvPicPr>
              <p:blipFill>
                <a:blip r:embed="rId416"/>
                <a:stretch>
                  <a:fillRect/>
                </a:stretch>
              </p:blipFill>
              <p:spPr>
                <a:xfrm>
                  <a:off x="9219533" y="3197400"/>
                  <a:ext cx="578520" cy="33516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88" name="Freihand 287">
                  <a:extLst>
                    <a:ext uri="{FF2B5EF4-FFF2-40B4-BE49-F238E27FC236}">
                      <a16:creationId xmlns:a16="http://schemas.microsoft.com/office/drawing/2014/main" id="{73D2D035-0893-415B-BEAD-1C529416862F}"/>
                    </a:ext>
                  </a:extLst>
                </p14:cNvPr>
                <p14:cNvContentPartPr/>
                <p14:nvPr/>
              </p14:nvContentPartPr>
              <p14:xfrm>
                <a:off x="10039253" y="3061320"/>
                <a:ext cx="385560" cy="218160"/>
              </p14:xfrm>
            </p:contentPart>
          </mc:Choice>
          <mc:Fallback xmlns="">
            <p:pic>
              <p:nvPicPr>
                <p:cNvPr id="288" name="Freihand 287">
                  <a:extLst>
                    <a:ext uri="{FF2B5EF4-FFF2-40B4-BE49-F238E27FC236}">
                      <a16:creationId xmlns:a16="http://schemas.microsoft.com/office/drawing/2014/main" id="{73D2D035-0893-415B-BEAD-1C529416862F}"/>
                    </a:ext>
                  </a:extLst>
                </p:cNvPr>
                <p:cNvPicPr/>
                <p:nvPr/>
              </p:nvPicPr>
              <p:blipFill>
                <a:blip r:embed="rId418"/>
                <a:stretch>
                  <a:fillRect/>
                </a:stretch>
              </p:blipFill>
              <p:spPr>
                <a:xfrm>
                  <a:off x="10034933" y="3057000"/>
                  <a:ext cx="39420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89" name="Freihand 288">
                  <a:extLst>
                    <a:ext uri="{FF2B5EF4-FFF2-40B4-BE49-F238E27FC236}">
                      <a16:creationId xmlns:a16="http://schemas.microsoft.com/office/drawing/2014/main" id="{5AEE1D4D-CC5D-417A-BE69-ED10F4C51AC4}"/>
                    </a:ext>
                  </a:extLst>
                </p14:cNvPr>
                <p14:cNvContentPartPr/>
                <p14:nvPr/>
              </p14:nvContentPartPr>
              <p14:xfrm>
                <a:off x="10524533" y="2924160"/>
                <a:ext cx="126360" cy="185040"/>
              </p14:xfrm>
            </p:contentPart>
          </mc:Choice>
          <mc:Fallback xmlns="">
            <p:pic>
              <p:nvPicPr>
                <p:cNvPr id="289" name="Freihand 288">
                  <a:extLst>
                    <a:ext uri="{FF2B5EF4-FFF2-40B4-BE49-F238E27FC236}">
                      <a16:creationId xmlns:a16="http://schemas.microsoft.com/office/drawing/2014/main" id="{5AEE1D4D-CC5D-417A-BE69-ED10F4C51AC4}"/>
                    </a:ext>
                  </a:extLst>
                </p:cNvPr>
                <p:cNvPicPr/>
                <p:nvPr/>
              </p:nvPicPr>
              <p:blipFill>
                <a:blip r:embed="rId420"/>
                <a:stretch>
                  <a:fillRect/>
                </a:stretch>
              </p:blipFill>
              <p:spPr>
                <a:xfrm>
                  <a:off x="10520213" y="2919840"/>
                  <a:ext cx="1350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90" name="Freihand 289">
                  <a:extLst>
                    <a:ext uri="{FF2B5EF4-FFF2-40B4-BE49-F238E27FC236}">
                      <a16:creationId xmlns:a16="http://schemas.microsoft.com/office/drawing/2014/main" id="{5F1E5A92-74EB-4030-A357-3DA667063DA8}"/>
                    </a:ext>
                  </a:extLst>
                </p14:cNvPr>
                <p14:cNvContentPartPr/>
                <p14:nvPr/>
              </p14:nvContentPartPr>
              <p14:xfrm>
                <a:off x="10621733" y="2870880"/>
                <a:ext cx="347760" cy="330120"/>
              </p14:xfrm>
            </p:contentPart>
          </mc:Choice>
          <mc:Fallback xmlns="">
            <p:pic>
              <p:nvPicPr>
                <p:cNvPr id="290" name="Freihand 289">
                  <a:extLst>
                    <a:ext uri="{FF2B5EF4-FFF2-40B4-BE49-F238E27FC236}">
                      <a16:creationId xmlns:a16="http://schemas.microsoft.com/office/drawing/2014/main" id="{5F1E5A92-74EB-4030-A357-3DA667063DA8}"/>
                    </a:ext>
                  </a:extLst>
                </p:cNvPr>
                <p:cNvPicPr/>
                <p:nvPr/>
              </p:nvPicPr>
              <p:blipFill>
                <a:blip r:embed="rId422"/>
                <a:stretch>
                  <a:fillRect/>
                </a:stretch>
              </p:blipFill>
              <p:spPr>
                <a:xfrm>
                  <a:off x="10617413" y="2866560"/>
                  <a:ext cx="356400" cy="33876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91" name="Freihand 290">
                  <a:extLst>
                    <a:ext uri="{FF2B5EF4-FFF2-40B4-BE49-F238E27FC236}">
                      <a16:creationId xmlns:a16="http://schemas.microsoft.com/office/drawing/2014/main" id="{9104E985-4252-4108-AEE7-55A50E5358A5}"/>
                    </a:ext>
                  </a:extLst>
                </p14:cNvPr>
                <p14:cNvContentPartPr/>
                <p14:nvPr/>
              </p14:nvContentPartPr>
              <p14:xfrm>
                <a:off x="10965533" y="2772600"/>
                <a:ext cx="91440" cy="176040"/>
              </p14:xfrm>
            </p:contentPart>
          </mc:Choice>
          <mc:Fallback xmlns="">
            <p:pic>
              <p:nvPicPr>
                <p:cNvPr id="291" name="Freihand 290">
                  <a:extLst>
                    <a:ext uri="{FF2B5EF4-FFF2-40B4-BE49-F238E27FC236}">
                      <a16:creationId xmlns:a16="http://schemas.microsoft.com/office/drawing/2014/main" id="{9104E985-4252-4108-AEE7-55A50E5358A5}"/>
                    </a:ext>
                  </a:extLst>
                </p:cNvPr>
                <p:cNvPicPr/>
                <p:nvPr/>
              </p:nvPicPr>
              <p:blipFill>
                <a:blip r:embed="rId424"/>
                <a:stretch>
                  <a:fillRect/>
                </a:stretch>
              </p:blipFill>
              <p:spPr>
                <a:xfrm>
                  <a:off x="10961213" y="2768280"/>
                  <a:ext cx="1000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92" name="Freihand 291">
                  <a:extLst>
                    <a:ext uri="{FF2B5EF4-FFF2-40B4-BE49-F238E27FC236}">
                      <a16:creationId xmlns:a16="http://schemas.microsoft.com/office/drawing/2014/main" id="{96D829E0-D0D5-4F84-ACAD-1FACF8DB4538}"/>
                    </a:ext>
                  </a:extLst>
                </p14:cNvPr>
                <p14:cNvContentPartPr/>
                <p14:nvPr/>
              </p14:nvContentPartPr>
              <p14:xfrm>
                <a:off x="11079293" y="2768280"/>
                <a:ext cx="52200" cy="108000"/>
              </p14:xfrm>
            </p:contentPart>
          </mc:Choice>
          <mc:Fallback xmlns="">
            <p:pic>
              <p:nvPicPr>
                <p:cNvPr id="292" name="Freihand 291">
                  <a:extLst>
                    <a:ext uri="{FF2B5EF4-FFF2-40B4-BE49-F238E27FC236}">
                      <a16:creationId xmlns:a16="http://schemas.microsoft.com/office/drawing/2014/main" id="{96D829E0-D0D5-4F84-ACAD-1FACF8DB4538}"/>
                    </a:ext>
                  </a:extLst>
                </p:cNvPr>
                <p:cNvPicPr/>
                <p:nvPr/>
              </p:nvPicPr>
              <p:blipFill>
                <a:blip r:embed="rId426"/>
                <a:stretch>
                  <a:fillRect/>
                </a:stretch>
              </p:blipFill>
              <p:spPr>
                <a:xfrm>
                  <a:off x="11074973" y="2763960"/>
                  <a:ext cx="608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93" name="Freihand 292">
                  <a:extLst>
                    <a:ext uri="{FF2B5EF4-FFF2-40B4-BE49-F238E27FC236}">
                      <a16:creationId xmlns:a16="http://schemas.microsoft.com/office/drawing/2014/main" id="{A7309CDF-0E83-4519-93D7-27E1BDB72034}"/>
                    </a:ext>
                  </a:extLst>
                </p14:cNvPr>
                <p14:cNvContentPartPr/>
                <p14:nvPr/>
              </p14:nvContentPartPr>
              <p14:xfrm>
                <a:off x="11135453" y="2742360"/>
                <a:ext cx="91440" cy="156960"/>
              </p14:xfrm>
            </p:contentPart>
          </mc:Choice>
          <mc:Fallback xmlns="">
            <p:pic>
              <p:nvPicPr>
                <p:cNvPr id="293" name="Freihand 292">
                  <a:extLst>
                    <a:ext uri="{FF2B5EF4-FFF2-40B4-BE49-F238E27FC236}">
                      <a16:creationId xmlns:a16="http://schemas.microsoft.com/office/drawing/2014/main" id="{A7309CDF-0E83-4519-93D7-27E1BDB72034}"/>
                    </a:ext>
                  </a:extLst>
                </p:cNvPr>
                <p:cNvPicPr/>
                <p:nvPr/>
              </p:nvPicPr>
              <p:blipFill>
                <a:blip r:embed="rId428"/>
                <a:stretch>
                  <a:fillRect/>
                </a:stretch>
              </p:blipFill>
              <p:spPr>
                <a:xfrm>
                  <a:off x="11131133" y="2738040"/>
                  <a:ext cx="1000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94" name="Freihand 293">
                  <a:extLst>
                    <a:ext uri="{FF2B5EF4-FFF2-40B4-BE49-F238E27FC236}">
                      <a16:creationId xmlns:a16="http://schemas.microsoft.com/office/drawing/2014/main" id="{872F25DE-22CE-4D24-AAB4-E9E0A0EE6C9C}"/>
                    </a:ext>
                  </a:extLst>
                </p14:cNvPr>
                <p14:cNvContentPartPr/>
                <p14:nvPr/>
              </p14:nvContentPartPr>
              <p14:xfrm>
                <a:off x="11204933" y="2603400"/>
                <a:ext cx="228960" cy="245160"/>
              </p14:xfrm>
            </p:contentPart>
          </mc:Choice>
          <mc:Fallback xmlns="">
            <p:pic>
              <p:nvPicPr>
                <p:cNvPr id="294" name="Freihand 293">
                  <a:extLst>
                    <a:ext uri="{FF2B5EF4-FFF2-40B4-BE49-F238E27FC236}">
                      <a16:creationId xmlns:a16="http://schemas.microsoft.com/office/drawing/2014/main" id="{872F25DE-22CE-4D24-AAB4-E9E0A0EE6C9C}"/>
                    </a:ext>
                  </a:extLst>
                </p:cNvPr>
                <p:cNvPicPr/>
                <p:nvPr/>
              </p:nvPicPr>
              <p:blipFill>
                <a:blip r:embed="rId430"/>
                <a:stretch>
                  <a:fillRect/>
                </a:stretch>
              </p:blipFill>
              <p:spPr>
                <a:xfrm>
                  <a:off x="11200613" y="2599080"/>
                  <a:ext cx="23760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95" name="Freihand 294">
                  <a:extLst>
                    <a:ext uri="{FF2B5EF4-FFF2-40B4-BE49-F238E27FC236}">
                      <a16:creationId xmlns:a16="http://schemas.microsoft.com/office/drawing/2014/main" id="{C7FAE6FE-CCA5-4AFE-9F6D-CBB2441AC79D}"/>
                    </a:ext>
                  </a:extLst>
                </p14:cNvPr>
                <p14:cNvContentPartPr/>
                <p14:nvPr/>
              </p14:nvContentPartPr>
              <p14:xfrm>
                <a:off x="11470253" y="2531040"/>
                <a:ext cx="235080" cy="190080"/>
              </p14:xfrm>
            </p:contentPart>
          </mc:Choice>
          <mc:Fallback xmlns="">
            <p:pic>
              <p:nvPicPr>
                <p:cNvPr id="295" name="Freihand 294">
                  <a:extLst>
                    <a:ext uri="{FF2B5EF4-FFF2-40B4-BE49-F238E27FC236}">
                      <a16:creationId xmlns:a16="http://schemas.microsoft.com/office/drawing/2014/main" id="{C7FAE6FE-CCA5-4AFE-9F6D-CBB2441AC79D}"/>
                    </a:ext>
                  </a:extLst>
                </p:cNvPr>
                <p:cNvPicPr/>
                <p:nvPr/>
              </p:nvPicPr>
              <p:blipFill>
                <a:blip r:embed="rId432"/>
                <a:stretch>
                  <a:fillRect/>
                </a:stretch>
              </p:blipFill>
              <p:spPr>
                <a:xfrm>
                  <a:off x="11465933" y="2526720"/>
                  <a:ext cx="2437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96" name="Freihand 295">
                  <a:extLst>
                    <a:ext uri="{FF2B5EF4-FFF2-40B4-BE49-F238E27FC236}">
                      <a16:creationId xmlns:a16="http://schemas.microsoft.com/office/drawing/2014/main" id="{2EEA8C44-46E3-4F88-AF9C-378BC964A5B4}"/>
                    </a:ext>
                  </a:extLst>
                </p14:cNvPr>
                <p14:cNvContentPartPr/>
                <p14:nvPr/>
              </p14:nvContentPartPr>
              <p14:xfrm>
                <a:off x="11317613" y="2519520"/>
                <a:ext cx="110160" cy="39960"/>
              </p14:xfrm>
            </p:contentPart>
          </mc:Choice>
          <mc:Fallback xmlns="">
            <p:pic>
              <p:nvPicPr>
                <p:cNvPr id="296" name="Freihand 295">
                  <a:extLst>
                    <a:ext uri="{FF2B5EF4-FFF2-40B4-BE49-F238E27FC236}">
                      <a16:creationId xmlns:a16="http://schemas.microsoft.com/office/drawing/2014/main" id="{2EEA8C44-46E3-4F88-AF9C-378BC964A5B4}"/>
                    </a:ext>
                  </a:extLst>
                </p:cNvPr>
                <p:cNvPicPr/>
                <p:nvPr/>
              </p:nvPicPr>
              <p:blipFill>
                <a:blip r:embed="rId434"/>
                <a:stretch>
                  <a:fillRect/>
                </a:stretch>
              </p:blipFill>
              <p:spPr>
                <a:xfrm>
                  <a:off x="11313293" y="2515200"/>
                  <a:ext cx="1188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97" name="Freihand 296">
                  <a:extLst>
                    <a:ext uri="{FF2B5EF4-FFF2-40B4-BE49-F238E27FC236}">
                      <a16:creationId xmlns:a16="http://schemas.microsoft.com/office/drawing/2014/main" id="{69CE9DD7-0597-4877-BAB3-FD35283ECC03}"/>
                    </a:ext>
                  </a:extLst>
                </p14:cNvPr>
                <p14:cNvContentPartPr/>
                <p14:nvPr/>
              </p14:nvContentPartPr>
              <p14:xfrm>
                <a:off x="9494213" y="3614640"/>
                <a:ext cx="259560" cy="216720"/>
              </p14:xfrm>
            </p:contentPart>
          </mc:Choice>
          <mc:Fallback xmlns="">
            <p:pic>
              <p:nvPicPr>
                <p:cNvPr id="297" name="Freihand 296">
                  <a:extLst>
                    <a:ext uri="{FF2B5EF4-FFF2-40B4-BE49-F238E27FC236}">
                      <a16:creationId xmlns:a16="http://schemas.microsoft.com/office/drawing/2014/main" id="{69CE9DD7-0597-4877-BAB3-FD35283ECC03}"/>
                    </a:ext>
                  </a:extLst>
                </p:cNvPr>
                <p:cNvPicPr/>
                <p:nvPr/>
              </p:nvPicPr>
              <p:blipFill>
                <a:blip r:embed="rId436"/>
                <a:stretch>
                  <a:fillRect/>
                </a:stretch>
              </p:blipFill>
              <p:spPr>
                <a:xfrm>
                  <a:off x="9489893" y="3610320"/>
                  <a:ext cx="2682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98" name="Freihand 297">
                  <a:extLst>
                    <a:ext uri="{FF2B5EF4-FFF2-40B4-BE49-F238E27FC236}">
                      <a16:creationId xmlns:a16="http://schemas.microsoft.com/office/drawing/2014/main" id="{46E2A105-BD53-4EAB-8973-AE95F1F636B8}"/>
                    </a:ext>
                  </a:extLst>
                </p14:cNvPr>
                <p14:cNvContentPartPr/>
                <p14:nvPr/>
              </p14:nvContentPartPr>
              <p14:xfrm>
                <a:off x="9762053" y="3633000"/>
                <a:ext cx="97200" cy="119520"/>
              </p14:xfrm>
            </p:contentPart>
          </mc:Choice>
          <mc:Fallback xmlns="">
            <p:pic>
              <p:nvPicPr>
                <p:cNvPr id="298" name="Freihand 297">
                  <a:extLst>
                    <a:ext uri="{FF2B5EF4-FFF2-40B4-BE49-F238E27FC236}">
                      <a16:creationId xmlns:a16="http://schemas.microsoft.com/office/drawing/2014/main" id="{46E2A105-BD53-4EAB-8973-AE95F1F636B8}"/>
                    </a:ext>
                  </a:extLst>
                </p:cNvPr>
                <p:cNvPicPr/>
                <p:nvPr/>
              </p:nvPicPr>
              <p:blipFill>
                <a:blip r:embed="rId438"/>
                <a:stretch>
                  <a:fillRect/>
                </a:stretch>
              </p:blipFill>
              <p:spPr>
                <a:xfrm>
                  <a:off x="9757733" y="3628680"/>
                  <a:ext cx="1058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99" name="Freihand 298">
                  <a:extLst>
                    <a:ext uri="{FF2B5EF4-FFF2-40B4-BE49-F238E27FC236}">
                      <a16:creationId xmlns:a16="http://schemas.microsoft.com/office/drawing/2014/main" id="{2CD6F591-2D44-430C-9F59-CDDEAF870FBA}"/>
                    </a:ext>
                  </a:extLst>
                </p14:cNvPr>
                <p14:cNvContentPartPr/>
                <p14:nvPr/>
              </p14:nvContentPartPr>
              <p14:xfrm>
                <a:off x="10096133" y="3360120"/>
                <a:ext cx="120600" cy="256320"/>
              </p14:xfrm>
            </p:contentPart>
          </mc:Choice>
          <mc:Fallback xmlns="">
            <p:pic>
              <p:nvPicPr>
                <p:cNvPr id="299" name="Freihand 298">
                  <a:extLst>
                    <a:ext uri="{FF2B5EF4-FFF2-40B4-BE49-F238E27FC236}">
                      <a16:creationId xmlns:a16="http://schemas.microsoft.com/office/drawing/2014/main" id="{2CD6F591-2D44-430C-9F59-CDDEAF870FBA}"/>
                    </a:ext>
                  </a:extLst>
                </p:cNvPr>
                <p:cNvPicPr/>
                <p:nvPr/>
              </p:nvPicPr>
              <p:blipFill>
                <a:blip r:embed="rId440"/>
                <a:stretch>
                  <a:fillRect/>
                </a:stretch>
              </p:blipFill>
              <p:spPr>
                <a:xfrm>
                  <a:off x="10091813" y="3355800"/>
                  <a:ext cx="1292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300" name="Freihand 299">
                  <a:extLst>
                    <a:ext uri="{FF2B5EF4-FFF2-40B4-BE49-F238E27FC236}">
                      <a16:creationId xmlns:a16="http://schemas.microsoft.com/office/drawing/2014/main" id="{0F1F3489-8C65-479D-A3D9-29324F4010AB}"/>
                    </a:ext>
                  </a:extLst>
                </p14:cNvPr>
                <p14:cNvContentPartPr/>
                <p14:nvPr/>
              </p14:nvContentPartPr>
              <p14:xfrm>
                <a:off x="10171013" y="3530040"/>
                <a:ext cx="71280" cy="60480"/>
              </p14:xfrm>
            </p:contentPart>
          </mc:Choice>
          <mc:Fallback xmlns="">
            <p:pic>
              <p:nvPicPr>
                <p:cNvPr id="300" name="Freihand 299">
                  <a:extLst>
                    <a:ext uri="{FF2B5EF4-FFF2-40B4-BE49-F238E27FC236}">
                      <a16:creationId xmlns:a16="http://schemas.microsoft.com/office/drawing/2014/main" id="{0F1F3489-8C65-479D-A3D9-29324F4010AB}"/>
                    </a:ext>
                  </a:extLst>
                </p:cNvPr>
                <p:cNvPicPr/>
                <p:nvPr/>
              </p:nvPicPr>
              <p:blipFill>
                <a:blip r:embed="rId442"/>
                <a:stretch>
                  <a:fillRect/>
                </a:stretch>
              </p:blipFill>
              <p:spPr>
                <a:xfrm>
                  <a:off x="10166693" y="3525720"/>
                  <a:ext cx="799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301" name="Freihand 300">
                  <a:extLst>
                    <a:ext uri="{FF2B5EF4-FFF2-40B4-BE49-F238E27FC236}">
                      <a16:creationId xmlns:a16="http://schemas.microsoft.com/office/drawing/2014/main" id="{6CBF2D8E-FCC4-4C03-9197-DDAEE92EAAAF}"/>
                    </a:ext>
                  </a:extLst>
                </p14:cNvPr>
                <p14:cNvContentPartPr/>
                <p14:nvPr/>
              </p14:nvContentPartPr>
              <p14:xfrm>
                <a:off x="10276133" y="3418800"/>
                <a:ext cx="297000" cy="264240"/>
              </p14:xfrm>
            </p:contentPart>
          </mc:Choice>
          <mc:Fallback xmlns="">
            <p:pic>
              <p:nvPicPr>
                <p:cNvPr id="301" name="Freihand 300">
                  <a:extLst>
                    <a:ext uri="{FF2B5EF4-FFF2-40B4-BE49-F238E27FC236}">
                      <a16:creationId xmlns:a16="http://schemas.microsoft.com/office/drawing/2014/main" id="{6CBF2D8E-FCC4-4C03-9197-DDAEE92EAAAF}"/>
                    </a:ext>
                  </a:extLst>
                </p:cNvPr>
                <p:cNvPicPr/>
                <p:nvPr/>
              </p:nvPicPr>
              <p:blipFill>
                <a:blip r:embed="rId444"/>
                <a:stretch>
                  <a:fillRect/>
                </a:stretch>
              </p:blipFill>
              <p:spPr>
                <a:xfrm>
                  <a:off x="10271813" y="3414480"/>
                  <a:ext cx="30564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302" name="Freihand 301">
                  <a:extLst>
                    <a:ext uri="{FF2B5EF4-FFF2-40B4-BE49-F238E27FC236}">
                      <a16:creationId xmlns:a16="http://schemas.microsoft.com/office/drawing/2014/main" id="{DDED69F2-F757-44A3-8657-94DAC9D0A5E9}"/>
                    </a:ext>
                  </a:extLst>
                </p14:cNvPr>
                <p14:cNvContentPartPr/>
                <p14:nvPr/>
              </p14:nvContentPartPr>
              <p14:xfrm>
                <a:off x="10609133" y="3302880"/>
                <a:ext cx="335520" cy="137160"/>
              </p14:xfrm>
            </p:contentPart>
          </mc:Choice>
          <mc:Fallback xmlns="">
            <p:pic>
              <p:nvPicPr>
                <p:cNvPr id="302" name="Freihand 301">
                  <a:extLst>
                    <a:ext uri="{FF2B5EF4-FFF2-40B4-BE49-F238E27FC236}">
                      <a16:creationId xmlns:a16="http://schemas.microsoft.com/office/drawing/2014/main" id="{DDED69F2-F757-44A3-8657-94DAC9D0A5E9}"/>
                    </a:ext>
                  </a:extLst>
                </p:cNvPr>
                <p:cNvPicPr/>
                <p:nvPr/>
              </p:nvPicPr>
              <p:blipFill>
                <a:blip r:embed="rId446"/>
                <a:stretch>
                  <a:fillRect/>
                </a:stretch>
              </p:blipFill>
              <p:spPr>
                <a:xfrm>
                  <a:off x="10604813" y="3298560"/>
                  <a:ext cx="3441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303" name="Freihand 302">
                  <a:extLst>
                    <a:ext uri="{FF2B5EF4-FFF2-40B4-BE49-F238E27FC236}">
                      <a16:creationId xmlns:a16="http://schemas.microsoft.com/office/drawing/2014/main" id="{752B2BAA-F6D8-4BD0-A5D9-EE6AABC03028}"/>
                    </a:ext>
                  </a:extLst>
                </p14:cNvPr>
                <p14:cNvContentPartPr/>
                <p14:nvPr/>
              </p14:nvContentPartPr>
              <p14:xfrm>
                <a:off x="10996493" y="3113160"/>
                <a:ext cx="138960" cy="191520"/>
              </p14:xfrm>
            </p:contentPart>
          </mc:Choice>
          <mc:Fallback xmlns="">
            <p:pic>
              <p:nvPicPr>
                <p:cNvPr id="303" name="Freihand 302">
                  <a:extLst>
                    <a:ext uri="{FF2B5EF4-FFF2-40B4-BE49-F238E27FC236}">
                      <a16:creationId xmlns:a16="http://schemas.microsoft.com/office/drawing/2014/main" id="{752B2BAA-F6D8-4BD0-A5D9-EE6AABC03028}"/>
                    </a:ext>
                  </a:extLst>
                </p:cNvPr>
                <p:cNvPicPr/>
                <p:nvPr/>
              </p:nvPicPr>
              <p:blipFill>
                <a:blip r:embed="rId448"/>
                <a:stretch>
                  <a:fillRect/>
                </a:stretch>
              </p:blipFill>
              <p:spPr>
                <a:xfrm>
                  <a:off x="10992173" y="3108840"/>
                  <a:ext cx="1476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304" name="Freihand 303">
                  <a:extLst>
                    <a:ext uri="{FF2B5EF4-FFF2-40B4-BE49-F238E27FC236}">
                      <a16:creationId xmlns:a16="http://schemas.microsoft.com/office/drawing/2014/main" id="{F53AA9FB-4ADC-4C90-96D1-389A8333A44E}"/>
                    </a:ext>
                  </a:extLst>
                </p14:cNvPr>
                <p14:cNvContentPartPr/>
                <p14:nvPr/>
              </p14:nvContentPartPr>
              <p14:xfrm>
                <a:off x="10929173" y="3232320"/>
                <a:ext cx="78120" cy="86400"/>
              </p14:xfrm>
            </p:contentPart>
          </mc:Choice>
          <mc:Fallback xmlns="">
            <p:pic>
              <p:nvPicPr>
                <p:cNvPr id="304" name="Freihand 303">
                  <a:extLst>
                    <a:ext uri="{FF2B5EF4-FFF2-40B4-BE49-F238E27FC236}">
                      <a16:creationId xmlns:a16="http://schemas.microsoft.com/office/drawing/2014/main" id="{F53AA9FB-4ADC-4C90-96D1-389A8333A44E}"/>
                    </a:ext>
                  </a:extLst>
                </p:cNvPr>
                <p:cNvPicPr/>
                <p:nvPr/>
              </p:nvPicPr>
              <p:blipFill>
                <a:blip r:embed="rId450"/>
                <a:stretch>
                  <a:fillRect/>
                </a:stretch>
              </p:blipFill>
              <p:spPr>
                <a:xfrm>
                  <a:off x="10924853" y="3228000"/>
                  <a:ext cx="867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305" name="Freihand 304">
                  <a:extLst>
                    <a:ext uri="{FF2B5EF4-FFF2-40B4-BE49-F238E27FC236}">
                      <a16:creationId xmlns:a16="http://schemas.microsoft.com/office/drawing/2014/main" id="{1DC6CA31-9E7F-4681-9B51-42A007F79B3A}"/>
                    </a:ext>
                  </a:extLst>
                </p14:cNvPr>
                <p14:cNvContentPartPr/>
                <p14:nvPr/>
              </p14:nvContentPartPr>
              <p14:xfrm>
                <a:off x="11281253" y="2951880"/>
                <a:ext cx="242640" cy="203760"/>
              </p14:xfrm>
            </p:contentPart>
          </mc:Choice>
          <mc:Fallback xmlns="">
            <p:pic>
              <p:nvPicPr>
                <p:cNvPr id="305" name="Freihand 304">
                  <a:extLst>
                    <a:ext uri="{FF2B5EF4-FFF2-40B4-BE49-F238E27FC236}">
                      <a16:creationId xmlns:a16="http://schemas.microsoft.com/office/drawing/2014/main" id="{1DC6CA31-9E7F-4681-9B51-42A007F79B3A}"/>
                    </a:ext>
                  </a:extLst>
                </p:cNvPr>
                <p:cNvPicPr/>
                <p:nvPr/>
              </p:nvPicPr>
              <p:blipFill>
                <a:blip r:embed="rId452"/>
                <a:stretch>
                  <a:fillRect/>
                </a:stretch>
              </p:blipFill>
              <p:spPr>
                <a:xfrm>
                  <a:off x="11276933" y="2947560"/>
                  <a:ext cx="2512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306" name="Freihand 305">
                  <a:extLst>
                    <a:ext uri="{FF2B5EF4-FFF2-40B4-BE49-F238E27FC236}">
                      <a16:creationId xmlns:a16="http://schemas.microsoft.com/office/drawing/2014/main" id="{662A72CA-96A7-4124-8BCD-C31D7FF1FBF7}"/>
                    </a:ext>
                  </a:extLst>
                </p14:cNvPr>
                <p14:cNvContentPartPr/>
                <p14:nvPr/>
              </p14:nvContentPartPr>
              <p14:xfrm>
                <a:off x="11486093" y="2958720"/>
                <a:ext cx="95040" cy="153720"/>
              </p14:xfrm>
            </p:contentPart>
          </mc:Choice>
          <mc:Fallback xmlns="">
            <p:pic>
              <p:nvPicPr>
                <p:cNvPr id="306" name="Freihand 305">
                  <a:extLst>
                    <a:ext uri="{FF2B5EF4-FFF2-40B4-BE49-F238E27FC236}">
                      <a16:creationId xmlns:a16="http://schemas.microsoft.com/office/drawing/2014/main" id="{662A72CA-96A7-4124-8BCD-C31D7FF1FBF7}"/>
                    </a:ext>
                  </a:extLst>
                </p:cNvPr>
                <p:cNvPicPr/>
                <p:nvPr/>
              </p:nvPicPr>
              <p:blipFill>
                <a:blip r:embed="rId454"/>
                <a:stretch>
                  <a:fillRect/>
                </a:stretch>
              </p:blipFill>
              <p:spPr>
                <a:xfrm>
                  <a:off x="11481773" y="2954400"/>
                  <a:ext cx="10368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307" name="Freihand 306">
                  <a:extLst>
                    <a:ext uri="{FF2B5EF4-FFF2-40B4-BE49-F238E27FC236}">
                      <a16:creationId xmlns:a16="http://schemas.microsoft.com/office/drawing/2014/main" id="{F6C38613-865E-4375-BD20-200E215EF5C4}"/>
                    </a:ext>
                  </a:extLst>
                </p14:cNvPr>
                <p14:cNvContentPartPr/>
                <p14:nvPr/>
              </p14:nvContentPartPr>
              <p14:xfrm>
                <a:off x="10676093" y="3755400"/>
                <a:ext cx="41040" cy="209520"/>
              </p14:xfrm>
            </p:contentPart>
          </mc:Choice>
          <mc:Fallback xmlns="">
            <p:pic>
              <p:nvPicPr>
                <p:cNvPr id="307" name="Freihand 306">
                  <a:extLst>
                    <a:ext uri="{FF2B5EF4-FFF2-40B4-BE49-F238E27FC236}">
                      <a16:creationId xmlns:a16="http://schemas.microsoft.com/office/drawing/2014/main" id="{F6C38613-865E-4375-BD20-200E215EF5C4}"/>
                    </a:ext>
                  </a:extLst>
                </p:cNvPr>
                <p:cNvPicPr/>
                <p:nvPr/>
              </p:nvPicPr>
              <p:blipFill>
                <a:blip r:embed="rId456"/>
                <a:stretch>
                  <a:fillRect/>
                </a:stretch>
              </p:blipFill>
              <p:spPr>
                <a:xfrm>
                  <a:off x="10671773" y="3751080"/>
                  <a:ext cx="4968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308" name="Freihand 307">
                  <a:extLst>
                    <a:ext uri="{FF2B5EF4-FFF2-40B4-BE49-F238E27FC236}">
                      <a16:creationId xmlns:a16="http://schemas.microsoft.com/office/drawing/2014/main" id="{49595752-7B10-4E9F-9536-35478EF66943}"/>
                    </a:ext>
                  </a:extLst>
                </p14:cNvPr>
                <p14:cNvContentPartPr/>
                <p14:nvPr/>
              </p14:nvContentPartPr>
              <p14:xfrm>
                <a:off x="10540013" y="3698880"/>
                <a:ext cx="241560" cy="291240"/>
              </p14:xfrm>
            </p:contentPart>
          </mc:Choice>
          <mc:Fallback xmlns="">
            <p:pic>
              <p:nvPicPr>
                <p:cNvPr id="308" name="Freihand 307">
                  <a:extLst>
                    <a:ext uri="{FF2B5EF4-FFF2-40B4-BE49-F238E27FC236}">
                      <a16:creationId xmlns:a16="http://schemas.microsoft.com/office/drawing/2014/main" id="{49595752-7B10-4E9F-9536-35478EF66943}"/>
                    </a:ext>
                  </a:extLst>
                </p:cNvPr>
                <p:cNvPicPr/>
                <p:nvPr/>
              </p:nvPicPr>
              <p:blipFill>
                <a:blip r:embed="rId458"/>
                <a:stretch>
                  <a:fillRect/>
                </a:stretch>
              </p:blipFill>
              <p:spPr>
                <a:xfrm>
                  <a:off x="10535693" y="3694560"/>
                  <a:ext cx="25020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309" name="Freihand 308">
                  <a:extLst>
                    <a:ext uri="{FF2B5EF4-FFF2-40B4-BE49-F238E27FC236}">
                      <a16:creationId xmlns:a16="http://schemas.microsoft.com/office/drawing/2014/main" id="{C69FE776-407C-4798-8C65-0C22C70CFBB5}"/>
                    </a:ext>
                  </a:extLst>
                </p14:cNvPr>
                <p14:cNvContentPartPr/>
                <p14:nvPr/>
              </p14:nvContentPartPr>
              <p14:xfrm>
                <a:off x="10873013" y="3658200"/>
                <a:ext cx="48600" cy="198360"/>
              </p14:xfrm>
            </p:contentPart>
          </mc:Choice>
          <mc:Fallback xmlns="">
            <p:pic>
              <p:nvPicPr>
                <p:cNvPr id="309" name="Freihand 308">
                  <a:extLst>
                    <a:ext uri="{FF2B5EF4-FFF2-40B4-BE49-F238E27FC236}">
                      <a16:creationId xmlns:a16="http://schemas.microsoft.com/office/drawing/2014/main" id="{C69FE776-407C-4798-8C65-0C22C70CFBB5}"/>
                    </a:ext>
                  </a:extLst>
                </p:cNvPr>
                <p:cNvPicPr/>
                <p:nvPr/>
              </p:nvPicPr>
              <p:blipFill>
                <a:blip r:embed="rId460"/>
                <a:stretch>
                  <a:fillRect/>
                </a:stretch>
              </p:blipFill>
              <p:spPr>
                <a:xfrm>
                  <a:off x="10868693" y="3653880"/>
                  <a:ext cx="572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310" name="Freihand 309">
                  <a:extLst>
                    <a:ext uri="{FF2B5EF4-FFF2-40B4-BE49-F238E27FC236}">
                      <a16:creationId xmlns:a16="http://schemas.microsoft.com/office/drawing/2014/main" id="{309F1D96-0456-4DCD-B4D0-D427AC0C419C}"/>
                    </a:ext>
                  </a:extLst>
                </p14:cNvPr>
                <p14:cNvContentPartPr/>
                <p14:nvPr/>
              </p14:nvContentPartPr>
              <p14:xfrm>
                <a:off x="11004413" y="3611040"/>
                <a:ext cx="32760" cy="199440"/>
              </p14:xfrm>
            </p:contentPart>
          </mc:Choice>
          <mc:Fallback xmlns="">
            <p:pic>
              <p:nvPicPr>
                <p:cNvPr id="310" name="Freihand 309">
                  <a:extLst>
                    <a:ext uri="{FF2B5EF4-FFF2-40B4-BE49-F238E27FC236}">
                      <a16:creationId xmlns:a16="http://schemas.microsoft.com/office/drawing/2014/main" id="{309F1D96-0456-4DCD-B4D0-D427AC0C419C}"/>
                    </a:ext>
                  </a:extLst>
                </p:cNvPr>
                <p:cNvPicPr/>
                <p:nvPr/>
              </p:nvPicPr>
              <p:blipFill>
                <a:blip r:embed="rId462"/>
                <a:stretch>
                  <a:fillRect/>
                </a:stretch>
              </p:blipFill>
              <p:spPr>
                <a:xfrm>
                  <a:off x="11000093" y="3606720"/>
                  <a:ext cx="4140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311" name="Freihand 310">
                  <a:extLst>
                    <a:ext uri="{FF2B5EF4-FFF2-40B4-BE49-F238E27FC236}">
                      <a16:creationId xmlns:a16="http://schemas.microsoft.com/office/drawing/2014/main" id="{E799FF37-7A7C-4D79-86AB-DC258888154B}"/>
                    </a:ext>
                  </a:extLst>
                </p14:cNvPr>
                <p14:cNvContentPartPr/>
                <p14:nvPr/>
              </p14:nvContentPartPr>
              <p14:xfrm>
                <a:off x="10890293" y="3537600"/>
                <a:ext cx="195480" cy="146160"/>
              </p14:xfrm>
            </p:contentPart>
          </mc:Choice>
          <mc:Fallback xmlns="">
            <p:pic>
              <p:nvPicPr>
                <p:cNvPr id="311" name="Freihand 310">
                  <a:extLst>
                    <a:ext uri="{FF2B5EF4-FFF2-40B4-BE49-F238E27FC236}">
                      <a16:creationId xmlns:a16="http://schemas.microsoft.com/office/drawing/2014/main" id="{E799FF37-7A7C-4D79-86AB-DC258888154B}"/>
                    </a:ext>
                  </a:extLst>
                </p:cNvPr>
                <p:cNvPicPr/>
                <p:nvPr/>
              </p:nvPicPr>
              <p:blipFill>
                <a:blip r:embed="rId464"/>
                <a:stretch>
                  <a:fillRect/>
                </a:stretch>
              </p:blipFill>
              <p:spPr>
                <a:xfrm>
                  <a:off x="10885973" y="3533280"/>
                  <a:ext cx="2041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312" name="Freihand 311">
                  <a:extLst>
                    <a:ext uri="{FF2B5EF4-FFF2-40B4-BE49-F238E27FC236}">
                      <a16:creationId xmlns:a16="http://schemas.microsoft.com/office/drawing/2014/main" id="{07CF953C-16AF-4688-9DC9-2614D87D25FA}"/>
                    </a:ext>
                  </a:extLst>
                </p14:cNvPr>
                <p14:cNvContentPartPr/>
                <p14:nvPr/>
              </p14:nvContentPartPr>
              <p14:xfrm>
                <a:off x="11172173" y="3341400"/>
                <a:ext cx="234720" cy="263520"/>
              </p14:xfrm>
            </p:contentPart>
          </mc:Choice>
          <mc:Fallback xmlns="">
            <p:pic>
              <p:nvPicPr>
                <p:cNvPr id="312" name="Freihand 311">
                  <a:extLst>
                    <a:ext uri="{FF2B5EF4-FFF2-40B4-BE49-F238E27FC236}">
                      <a16:creationId xmlns:a16="http://schemas.microsoft.com/office/drawing/2014/main" id="{07CF953C-16AF-4688-9DC9-2614D87D25FA}"/>
                    </a:ext>
                  </a:extLst>
                </p:cNvPr>
                <p:cNvPicPr/>
                <p:nvPr/>
              </p:nvPicPr>
              <p:blipFill>
                <a:blip r:embed="rId466"/>
                <a:stretch>
                  <a:fillRect/>
                </a:stretch>
              </p:blipFill>
              <p:spPr>
                <a:xfrm>
                  <a:off x="11167853" y="3337080"/>
                  <a:ext cx="24336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313" name="Freihand 312">
                  <a:extLst>
                    <a:ext uri="{FF2B5EF4-FFF2-40B4-BE49-F238E27FC236}">
                      <a16:creationId xmlns:a16="http://schemas.microsoft.com/office/drawing/2014/main" id="{A1F49438-EA0A-480D-806E-E06F66020C66}"/>
                    </a:ext>
                  </a:extLst>
                </p14:cNvPr>
                <p14:cNvContentPartPr/>
                <p14:nvPr/>
              </p14:nvContentPartPr>
              <p14:xfrm>
                <a:off x="11227613" y="3648120"/>
                <a:ext cx="188280" cy="185760"/>
              </p14:xfrm>
            </p:contentPart>
          </mc:Choice>
          <mc:Fallback xmlns="">
            <p:pic>
              <p:nvPicPr>
                <p:cNvPr id="313" name="Freihand 312">
                  <a:extLst>
                    <a:ext uri="{FF2B5EF4-FFF2-40B4-BE49-F238E27FC236}">
                      <a16:creationId xmlns:a16="http://schemas.microsoft.com/office/drawing/2014/main" id="{A1F49438-EA0A-480D-806E-E06F66020C66}"/>
                    </a:ext>
                  </a:extLst>
                </p:cNvPr>
                <p:cNvPicPr/>
                <p:nvPr/>
              </p:nvPicPr>
              <p:blipFill>
                <a:blip r:embed="rId468"/>
                <a:stretch>
                  <a:fillRect/>
                </a:stretch>
              </p:blipFill>
              <p:spPr>
                <a:xfrm>
                  <a:off x="11223293" y="3643800"/>
                  <a:ext cx="1969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314" name="Freihand 313">
                  <a:extLst>
                    <a:ext uri="{FF2B5EF4-FFF2-40B4-BE49-F238E27FC236}">
                      <a16:creationId xmlns:a16="http://schemas.microsoft.com/office/drawing/2014/main" id="{5F29D13A-28C5-4DE1-8248-FD2D48EA1D4B}"/>
                    </a:ext>
                  </a:extLst>
                </p14:cNvPr>
                <p14:cNvContentPartPr/>
                <p14:nvPr/>
              </p14:nvContentPartPr>
              <p14:xfrm>
                <a:off x="7874213" y="2032800"/>
                <a:ext cx="3974040" cy="2117520"/>
              </p14:xfrm>
            </p:contentPart>
          </mc:Choice>
          <mc:Fallback xmlns="">
            <p:pic>
              <p:nvPicPr>
                <p:cNvPr id="314" name="Freihand 313">
                  <a:extLst>
                    <a:ext uri="{FF2B5EF4-FFF2-40B4-BE49-F238E27FC236}">
                      <a16:creationId xmlns:a16="http://schemas.microsoft.com/office/drawing/2014/main" id="{5F29D13A-28C5-4DE1-8248-FD2D48EA1D4B}"/>
                    </a:ext>
                  </a:extLst>
                </p:cNvPr>
                <p:cNvPicPr/>
                <p:nvPr/>
              </p:nvPicPr>
              <p:blipFill>
                <a:blip r:embed="rId470"/>
                <a:stretch>
                  <a:fillRect/>
                </a:stretch>
              </p:blipFill>
              <p:spPr>
                <a:xfrm>
                  <a:off x="7869893" y="2028480"/>
                  <a:ext cx="3982680" cy="2126160"/>
                </a:xfrm>
                <a:prstGeom prst="rect">
                  <a:avLst/>
                </a:prstGeom>
              </p:spPr>
            </p:pic>
          </mc:Fallback>
        </mc:AlternateContent>
      </p:grpSp>
    </p:spTree>
    <p:extLst>
      <p:ext uri="{BB962C8B-B14F-4D97-AF65-F5344CB8AC3E}">
        <p14:creationId xmlns:p14="http://schemas.microsoft.com/office/powerpoint/2010/main" val="417877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3" grpId="0" animBg="1"/>
      <p:bldP spid="24" grpId="0"/>
      <p:bldP spid="34" grpId="0" animBg="1"/>
      <p:bldP spid="37" grpId="0"/>
      <p:bldP spid="72" grpId="0"/>
      <p:bldP spid="73" grpId="0"/>
      <p:bldP spid="75" grpId="0"/>
      <p:bldP spid="81" grpId="0"/>
      <p:bldP spid="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6902935" y="912001"/>
            <a:ext cx="3327391" cy="2098816"/>
          </a:xfrm>
          <a:prstGeom prst="rect">
            <a:avLst/>
          </a:prstGeom>
        </p:spPr>
      </p:pic>
      <p:pic>
        <p:nvPicPr>
          <p:cNvPr id="2" name="Grafik 1"/>
          <p:cNvPicPr>
            <a:picLocks noChangeAspect="1"/>
          </p:cNvPicPr>
          <p:nvPr/>
        </p:nvPicPr>
        <p:blipFill>
          <a:blip r:embed="rId4"/>
          <a:stretch>
            <a:fillRect/>
          </a:stretch>
        </p:blipFill>
        <p:spPr>
          <a:xfrm>
            <a:off x="1345602" y="2879312"/>
            <a:ext cx="4426080" cy="2725148"/>
          </a:xfrm>
          <a:prstGeom prst="rect">
            <a:avLst/>
          </a:prstGeom>
        </p:spPr>
      </p:pic>
      <p:sp>
        <p:nvSpPr>
          <p:cNvPr id="7" name="Title 1"/>
          <p:cNvSpPr txBox="1">
            <a:spLocks/>
          </p:cNvSpPr>
          <p:nvPr/>
        </p:nvSpPr>
        <p:spPr>
          <a:xfrm>
            <a:off x="1523520" y="97458"/>
            <a:ext cx="9381041"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540" dirty="0" err="1">
                <a:latin typeface="Arial" panose="020B0604020202020204" pitchFamily="34" charset="0"/>
                <a:cs typeface="Arial" panose="020B0604020202020204" pitchFamily="34" charset="0"/>
              </a:rPr>
              <a:t>Abwrackprämie</a:t>
            </a:r>
            <a:r>
              <a:rPr lang="en-US" sz="2540" dirty="0">
                <a:latin typeface="Arial" panose="020B0604020202020204" pitchFamily="34" charset="0"/>
                <a:cs typeface="Arial" panose="020B0604020202020204" pitchFamily="34" charset="0"/>
              </a:rPr>
              <a:t> 2009: </a:t>
            </a:r>
            <a:r>
              <a:rPr lang="en-US" sz="2540" dirty="0" err="1">
                <a:latin typeface="Arial" panose="020B0604020202020204" pitchFamily="34" charset="0"/>
                <a:cs typeface="Arial" panose="020B0604020202020204" pitchFamily="34" charset="0"/>
              </a:rPr>
              <a:t>Staatsausgabenerhöhung</a:t>
            </a:r>
            <a:r>
              <a:rPr lang="en-US" sz="2540" dirty="0">
                <a:latin typeface="Arial" panose="020B0604020202020204" pitchFamily="34" charset="0"/>
                <a:cs typeface="Arial" panose="020B0604020202020204" pitchFamily="34" charset="0"/>
              </a:rPr>
              <a:t> um 5 </a:t>
            </a:r>
            <a:r>
              <a:rPr lang="en-US" sz="2540" dirty="0" err="1">
                <a:latin typeface="Arial" panose="020B0604020202020204" pitchFamily="34" charset="0"/>
                <a:cs typeface="Arial" panose="020B0604020202020204" pitchFamily="34" charset="0"/>
              </a:rPr>
              <a:t>Mrd</a:t>
            </a:r>
            <a:r>
              <a:rPr lang="en-US" sz="2540" dirty="0">
                <a:latin typeface="Arial" panose="020B0604020202020204" pitchFamily="34" charset="0"/>
                <a:cs typeface="Arial" panose="020B0604020202020204" pitchFamily="34" charset="0"/>
              </a:rPr>
              <a:t>. €</a:t>
            </a:r>
          </a:p>
        </p:txBody>
      </p:sp>
      <p:sp>
        <p:nvSpPr>
          <p:cNvPr id="15" name="Text Box 6"/>
          <p:cNvSpPr txBox="1">
            <a:spLocks noChangeArrowheads="1"/>
          </p:cNvSpPr>
          <p:nvPr/>
        </p:nvSpPr>
        <p:spPr bwMode="auto">
          <a:xfrm>
            <a:off x="6420011" y="3199062"/>
            <a:ext cx="1374415" cy="31579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52" dirty="0"/>
              <a:t>Quelle: </a:t>
            </a:r>
            <a:r>
              <a:rPr lang="de-DE" sz="1452" dirty="0" err="1"/>
              <a:t>Destatis</a:t>
            </a:r>
            <a:endParaRPr lang="de-DE" sz="1452" dirty="0"/>
          </a:p>
        </p:txBody>
      </p:sp>
      <p:sp>
        <p:nvSpPr>
          <p:cNvPr id="17" name="TextBox 9"/>
          <p:cNvSpPr txBox="1"/>
          <p:nvPr/>
        </p:nvSpPr>
        <p:spPr>
          <a:xfrm>
            <a:off x="7061537" y="566200"/>
            <a:ext cx="2871299" cy="343620"/>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Reales Wirtschaftswachstum</a:t>
            </a:r>
            <a:endParaRPr lang="en-US" sz="1633" dirty="0">
              <a:latin typeface="Arial" panose="020B0604020202020204" pitchFamily="34" charset="0"/>
              <a:cs typeface="Arial" panose="020B0604020202020204" pitchFamily="34" charset="0"/>
            </a:endParaRPr>
          </a:p>
        </p:txBody>
      </p:sp>
      <p:sp>
        <p:nvSpPr>
          <p:cNvPr id="57" name="TextBox 9"/>
          <p:cNvSpPr txBox="1"/>
          <p:nvPr/>
        </p:nvSpPr>
        <p:spPr>
          <a:xfrm>
            <a:off x="913896" y="2228338"/>
            <a:ext cx="6065571" cy="523220"/>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Bei Verschrottung eines mindestens 9 Jahre alten Autos und gleichzeitiger</a:t>
            </a:r>
          </a:p>
          <a:p>
            <a:r>
              <a:rPr lang="de-DE" sz="1400" dirty="0">
                <a:latin typeface="Arial" panose="020B0604020202020204" pitchFamily="34" charset="0"/>
                <a:cs typeface="Arial" panose="020B0604020202020204" pitchFamily="34" charset="0"/>
              </a:rPr>
              <a:t>Zulassung eines Neuwagens erhielt man eine Prämie von 2500 Euro</a:t>
            </a:r>
            <a:endParaRPr lang="en-US" sz="1400" dirty="0">
              <a:latin typeface="Arial" panose="020B0604020202020204" pitchFamily="34" charset="0"/>
              <a:cs typeface="Arial" panose="020B0604020202020204" pitchFamily="34" charset="0"/>
            </a:endParaRPr>
          </a:p>
        </p:txBody>
      </p:sp>
      <p:sp>
        <p:nvSpPr>
          <p:cNvPr id="22" name="Rechteck 21">
            <a:extLst>
              <a:ext uri="{FF2B5EF4-FFF2-40B4-BE49-F238E27FC236}">
                <a16:creationId xmlns:a16="http://schemas.microsoft.com/office/drawing/2014/main" id="{64B51B7E-C9AC-4C55-94E4-E4DCB6A250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D59EC3B-A26D-4DD9-9E6E-22F6F2B06D55}"/>
                  </a:ext>
                </a:extLst>
              </p14:cNvPr>
              <p14:cNvContentPartPr/>
              <p14:nvPr/>
            </p14:nvContentPartPr>
            <p14:xfrm>
              <a:off x="9168773" y="536107"/>
              <a:ext cx="1711800" cy="154440"/>
            </p14:xfrm>
          </p:contentPart>
        </mc:Choice>
        <mc:Fallback xmlns="">
          <p:pic>
            <p:nvPicPr>
              <p:cNvPr id="3" name="Freihand 2">
                <a:extLst>
                  <a:ext uri="{FF2B5EF4-FFF2-40B4-BE49-F238E27FC236}">
                    <a16:creationId xmlns:a16="http://schemas.microsoft.com/office/drawing/2014/main" id="{0D59EC3B-A26D-4DD9-9E6E-22F6F2B06D55}"/>
                  </a:ext>
                </a:extLst>
              </p:cNvPr>
              <p:cNvPicPr/>
              <p:nvPr/>
            </p:nvPicPr>
            <p:blipFill>
              <a:blip r:embed="rId6"/>
              <a:stretch>
                <a:fillRect/>
              </a:stretch>
            </p:blipFill>
            <p:spPr>
              <a:xfrm>
                <a:off x="9164453" y="531787"/>
                <a:ext cx="17204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1C06DE22-5247-4CA6-A2BF-C5D0D730A69F}"/>
                  </a:ext>
                </a:extLst>
              </p14:cNvPr>
              <p14:cNvContentPartPr/>
              <p14:nvPr/>
            </p14:nvContentPartPr>
            <p14:xfrm>
              <a:off x="8967533" y="174667"/>
              <a:ext cx="1887840" cy="532440"/>
            </p14:xfrm>
          </p:contentPart>
        </mc:Choice>
        <mc:Fallback xmlns="">
          <p:pic>
            <p:nvPicPr>
              <p:cNvPr id="4" name="Freihand 3">
                <a:extLst>
                  <a:ext uri="{FF2B5EF4-FFF2-40B4-BE49-F238E27FC236}">
                    <a16:creationId xmlns:a16="http://schemas.microsoft.com/office/drawing/2014/main" id="{1C06DE22-5247-4CA6-A2BF-C5D0D730A69F}"/>
                  </a:ext>
                </a:extLst>
              </p:cNvPr>
              <p:cNvPicPr/>
              <p:nvPr/>
            </p:nvPicPr>
            <p:blipFill>
              <a:blip r:embed="rId8"/>
              <a:stretch>
                <a:fillRect/>
              </a:stretch>
            </p:blipFill>
            <p:spPr>
              <a:xfrm>
                <a:off x="8963213" y="170347"/>
                <a:ext cx="1896480" cy="541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D0FB20B7-BD7A-4AE1-BB82-00952B0F59A2}"/>
                  </a:ext>
                </a:extLst>
              </p14:cNvPr>
              <p14:cNvContentPartPr/>
              <p14:nvPr/>
            </p14:nvContentPartPr>
            <p14:xfrm>
              <a:off x="2761853" y="3877627"/>
              <a:ext cx="566280" cy="977400"/>
            </p14:xfrm>
          </p:contentPart>
        </mc:Choice>
        <mc:Fallback xmlns="">
          <p:pic>
            <p:nvPicPr>
              <p:cNvPr id="6" name="Freihand 5">
                <a:extLst>
                  <a:ext uri="{FF2B5EF4-FFF2-40B4-BE49-F238E27FC236}">
                    <a16:creationId xmlns:a16="http://schemas.microsoft.com/office/drawing/2014/main" id="{D0FB20B7-BD7A-4AE1-BB82-00952B0F59A2}"/>
                  </a:ext>
                </a:extLst>
              </p:cNvPr>
              <p:cNvPicPr/>
              <p:nvPr/>
            </p:nvPicPr>
            <p:blipFill>
              <a:blip r:embed="rId10"/>
              <a:stretch>
                <a:fillRect/>
              </a:stretch>
            </p:blipFill>
            <p:spPr>
              <a:xfrm>
                <a:off x="2757533" y="3873307"/>
                <a:ext cx="574920" cy="986040"/>
              </a:xfrm>
              <a:prstGeom prst="rect">
                <a:avLst/>
              </a:prstGeom>
            </p:spPr>
          </p:pic>
        </mc:Fallback>
      </mc:AlternateContent>
      <p:grpSp>
        <p:nvGrpSpPr>
          <p:cNvPr id="11" name="Gruppieren 10">
            <a:extLst>
              <a:ext uri="{FF2B5EF4-FFF2-40B4-BE49-F238E27FC236}">
                <a16:creationId xmlns:a16="http://schemas.microsoft.com/office/drawing/2014/main" id="{97CC04F8-2508-442C-8518-173AFC2F92F1}"/>
              </a:ext>
            </a:extLst>
          </p:cNvPr>
          <p:cNvGrpSpPr/>
          <p:nvPr/>
        </p:nvGrpSpPr>
        <p:grpSpPr>
          <a:xfrm>
            <a:off x="8616173" y="1575787"/>
            <a:ext cx="214920" cy="373680"/>
            <a:chOff x="8616173" y="1575787"/>
            <a:chExt cx="214920" cy="373680"/>
          </a:xfrm>
        </p:grpSpPr>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996869E8-77A1-4ACE-BD01-208645C22311}"/>
                    </a:ext>
                  </a:extLst>
                </p14:cNvPr>
                <p14:cNvContentPartPr/>
                <p14:nvPr/>
              </p14:nvContentPartPr>
              <p14:xfrm>
                <a:off x="8648933" y="1825627"/>
                <a:ext cx="360" cy="360"/>
              </p14:xfrm>
            </p:contentPart>
          </mc:Choice>
          <mc:Fallback xmlns="">
            <p:pic>
              <p:nvPicPr>
                <p:cNvPr id="8" name="Freihand 7">
                  <a:extLst>
                    <a:ext uri="{FF2B5EF4-FFF2-40B4-BE49-F238E27FC236}">
                      <a16:creationId xmlns:a16="http://schemas.microsoft.com/office/drawing/2014/main" id="{996869E8-77A1-4ACE-BD01-208645C22311}"/>
                    </a:ext>
                  </a:extLst>
                </p:cNvPr>
                <p:cNvPicPr/>
                <p:nvPr/>
              </p:nvPicPr>
              <p:blipFill>
                <a:blip r:embed="rId12"/>
                <a:stretch>
                  <a:fillRect/>
                </a:stretch>
              </p:blipFill>
              <p:spPr>
                <a:xfrm>
                  <a:off x="8644613" y="1821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0CCC9D39-7835-4263-8962-6AF27BDE4D70}"/>
                    </a:ext>
                  </a:extLst>
                </p14:cNvPr>
                <p14:cNvContentPartPr/>
                <p14:nvPr/>
              </p14:nvContentPartPr>
              <p14:xfrm>
                <a:off x="8616173" y="1617547"/>
                <a:ext cx="203040" cy="331920"/>
              </p14:xfrm>
            </p:contentPart>
          </mc:Choice>
          <mc:Fallback xmlns="">
            <p:pic>
              <p:nvPicPr>
                <p:cNvPr id="9" name="Freihand 8">
                  <a:extLst>
                    <a:ext uri="{FF2B5EF4-FFF2-40B4-BE49-F238E27FC236}">
                      <a16:creationId xmlns:a16="http://schemas.microsoft.com/office/drawing/2014/main" id="{0CCC9D39-7835-4263-8962-6AF27BDE4D70}"/>
                    </a:ext>
                  </a:extLst>
                </p:cNvPr>
                <p:cNvPicPr/>
                <p:nvPr/>
              </p:nvPicPr>
              <p:blipFill>
                <a:blip r:embed="rId14"/>
                <a:stretch>
                  <a:fillRect/>
                </a:stretch>
              </p:blipFill>
              <p:spPr>
                <a:xfrm>
                  <a:off x="8611853" y="1613227"/>
                  <a:ext cx="211680" cy="340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FA28FC96-4803-4CDE-954B-F0E85CCD8FF7}"/>
                    </a:ext>
                  </a:extLst>
                </p14:cNvPr>
                <p14:cNvContentPartPr/>
                <p14:nvPr/>
              </p14:nvContentPartPr>
              <p14:xfrm>
                <a:off x="8780693" y="1575787"/>
                <a:ext cx="50400" cy="150480"/>
              </p14:xfrm>
            </p:contentPart>
          </mc:Choice>
          <mc:Fallback xmlns="">
            <p:pic>
              <p:nvPicPr>
                <p:cNvPr id="10" name="Freihand 9">
                  <a:extLst>
                    <a:ext uri="{FF2B5EF4-FFF2-40B4-BE49-F238E27FC236}">
                      <a16:creationId xmlns:a16="http://schemas.microsoft.com/office/drawing/2014/main" id="{FA28FC96-4803-4CDE-954B-F0E85CCD8FF7}"/>
                    </a:ext>
                  </a:extLst>
                </p:cNvPr>
                <p:cNvPicPr/>
                <p:nvPr/>
              </p:nvPicPr>
              <p:blipFill>
                <a:blip r:embed="rId16"/>
                <a:stretch>
                  <a:fillRect/>
                </a:stretch>
              </p:blipFill>
              <p:spPr>
                <a:xfrm>
                  <a:off x="8776373" y="1571467"/>
                  <a:ext cx="59040" cy="159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B032E41B-D2DC-4076-A2AD-86EE65EEFB3F}"/>
                  </a:ext>
                </a:extLst>
              </p14:cNvPr>
              <p14:cNvContentPartPr/>
              <p14:nvPr/>
            </p14:nvContentPartPr>
            <p14:xfrm>
              <a:off x="8808413" y="133267"/>
              <a:ext cx="1744560" cy="616680"/>
            </p14:xfrm>
          </p:contentPart>
        </mc:Choice>
        <mc:Fallback xmlns="">
          <p:pic>
            <p:nvPicPr>
              <p:cNvPr id="12" name="Freihand 11">
                <a:extLst>
                  <a:ext uri="{FF2B5EF4-FFF2-40B4-BE49-F238E27FC236}">
                    <a16:creationId xmlns:a16="http://schemas.microsoft.com/office/drawing/2014/main" id="{B032E41B-D2DC-4076-A2AD-86EE65EEFB3F}"/>
                  </a:ext>
                </a:extLst>
              </p:cNvPr>
              <p:cNvPicPr/>
              <p:nvPr/>
            </p:nvPicPr>
            <p:blipFill>
              <a:blip r:embed="rId18"/>
              <a:stretch>
                <a:fillRect/>
              </a:stretch>
            </p:blipFill>
            <p:spPr>
              <a:xfrm>
                <a:off x="8804093" y="128947"/>
                <a:ext cx="1753200" cy="625320"/>
              </a:xfrm>
              <a:prstGeom prst="rect">
                <a:avLst/>
              </a:prstGeom>
            </p:spPr>
          </p:pic>
        </mc:Fallback>
      </mc:AlternateContent>
      <p:grpSp>
        <p:nvGrpSpPr>
          <p:cNvPr id="47" name="Gruppieren 46">
            <a:extLst>
              <a:ext uri="{FF2B5EF4-FFF2-40B4-BE49-F238E27FC236}">
                <a16:creationId xmlns:a16="http://schemas.microsoft.com/office/drawing/2014/main" id="{3CFD091B-6864-416C-8708-7041DB5F2B4F}"/>
              </a:ext>
            </a:extLst>
          </p:cNvPr>
          <p:cNvGrpSpPr/>
          <p:nvPr/>
        </p:nvGrpSpPr>
        <p:grpSpPr>
          <a:xfrm>
            <a:off x="9161213" y="3026587"/>
            <a:ext cx="2842560" cy="1479240"/>
            <a:chOff x="9161213" y="3026587"/>
            <a:chExt cx="2842560" cy="1479240"/>
          </a:xfrm>
        </p:grpSpPr>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DB35744F-5DD2-4BD7-8B17-B88555E36746}"/>
                    </a:ext>
                  </a:extLst>
                </p14:cNvPr>
                <p14:cNvContentPartPr/>
                <p14:nvPr/>
              </p14:nvContentPartPr>
              <p14:xfrm>
                <a:off x="9161213" y="3201907"/>
                <a:ext cx="371880" cy="465480"/>
              </p14:xfrm>
            </p:contentPart>
          </mc:Choice>
          <mc:Fallback xmlns="">
            <p:pic>
              <p:nvPicPr>
                <p:cNvPr id="13" name="Freihand 12">
                  <a:extLst>
                    <a:ext uri="{FF2B5EF4-FFF2-40B4-BE49-F238E27FC236}">
                      <a16:creationId xmlns:a16="http://schemas.microsoft.com/office/drawing/2014/main" id="{DB35744F-5DD2-4BD7-8B17-B88555E36746}"/>
                    </a:ext>
                  </a:extLst>
                </p:cNvPr>
                <p:cNvPicPr/>
                <p:nvPr/>
              </p:nvPicPr>
              <p:blipFill>
                <a:blip r:embed="rId20"/>
                <a:stretch>
                  <a:fillRect/>
                </a:stretch>
              </p:blipFill>
              <p:spPr>
                <a:xfrm>
                  <a:off x="9156893" y="3197587"/>
                  <a:ext cx="380520" cy="474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7089B665-A5F7-48B1-A494-4D29DE49D3AE}"/>
                    </a:ext>
                  </a:extLst>
                </p14:cNvPr>
                <p14:cNvContentPartPr/>
                <p14:nvPr/>
              </p14:nvContentPartPr>
              <p14:xfrm>
                <a:off x="9223853" y="3612667"/>
                <a:ext cx="324000" cy="52920"/>
              </p14:xfrm>
            </p:contentPart>
          </mc:Choice>
          <mc:Fallback xmlns="">
            <p:pic>
              <p:nvPicPr>
                <p:cNvPr id="14" name="Freihand 13">
                  <a:extLst>
                    <a:ext uri="{FF2B5EF4-FFF2-40B4-BE49-F238E27FC236}">
                      <a16:creationId xmlns:a16="http://schemas.microsoft.com/office/drawing/2014/main" id="{7089B665-A5F7-48B1-A494-4D29DE49D3AE}"/>
                    </a:ext>
                  </a:extLst>
                </p:cNvPr>
                <p:cNvPicPr/>
                <p:nvPr/>
              </p:nvPicPr>
              <p:blipFill>
                <a:blip r:embed="rId22"/>
                <a:stretch>
                  <a:fillRect/>
                </a:stretch>
              </p:blipFill>
              <p:spPr>
                <a:xfrm>
                  <a:off x="9219533" y="3608347"/>
                  <a:ext cx="3326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AF462F8A-99E5-47EE-ACC6-CD7D2890150F}"/>
                    </a:ext>
                  </a:extLst>
                </p14:cNvPr>
                <p14:cNvContentPartPr/>
                <p14:nvPr/>
              </p14:nvContentPartPr>
              <p14:xfrm>
                <a:off x="9709853" y="3156547"/>
                <a:ext cx="323640" cy="466200"/>
              </p14:xfrm>
            </p:contentPart>
          </mc:Choice>
          <mc:Fallback xmlns="">
            <p:pic>
              <p:nvPicPr>
                <p:cNvPr id="16" name="Freihand 15">
                  <a:extLst>
                    <a:ext uri="{FF2B5EF4-FFF2-40B4-BE49-F238E27FC236}">
                      <a16:creationId xmlns:a16="http://schemas.microsoft.com/office/drawing/2014/main" id="{AF462F8A-99E5-47EE-ACC6-CD7D2890150F}"/>
                    </a:ext>
                  </a:extLst>
                </p:cNvPr>
                <p:cNvPicPr/>
                <p:nvPr/>
              </p:nvPicPr>
              <p:blipFill>
                <a:blip r:embed="rId24"/>
                <a:stretch>
                  <a:fillRect/>
                </a:stretch>
              </p:blipFill>
              <p:spPr>
                <a:xfrm>
                  <a:off x="9705533" y="3152227"/>
                  <a:ext cx="33228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4157DE80-D1FB-4963-9A90-16A813564987}"/>
                    </a:ext>
                  </a:extLst>
                </p14:cNvPr>
                <p14:cNvContentPartPr/>
                <p14:nvPr/>
              </p14:nvContentPartPr>
              <p14:xfrm>
                <a:off x="10174253" y="3276787"/>
                <a:ext cx="47520" cy="169200"/>
              </p14:xfrm>
            </p:contentPart>
          </mc:Choice>
          <mc:Fallback xmlns="">
            <p:pic>
              <p:nvPicPr>
                <p:cNvPr id="18" name="Freihand 17">
                  <a:extLst>
                    <a:ext uri="{FF2B5EF4-FFF2-40B4-BE49-F238E27FC236}">
                      <a16:creationId xmlns:a16="http://schemas.microsoft.com/office/drawing/2014/main" id="{4157DE80-D1FB-4963-9A90-16A813564987}"/>
                    </a:ext>
                  </a:extLst>
                </p:cNvPr>
                <p:cNvPicPr/>
                <p:nvPr/>
              </p:nvPicPr>
              <p:blipFill>
                <a:blip r:embed="rId26"/>
                <a:stretch>
                  <a:fillRect/>
                </a:stretch>
              </p:blipFill>
              <p:spPr>
                <a:xfrm>
                  <a:off x="10169933" y="3272467"/>
                  <a:ext cx="5616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66CE454E-3D1C-43B6-A62F-43A81D068320}"/>
                    </a:ext>
                  </a:extLst>
                </p14:cNvPr>
                <p14:cNvContentPartPr/>
                <p14:nvPr/>
              </p14:nvContentPartPr>
              <p14:xfrm>
                <a:off x="10155893" y="3256987"/>
                <a:ext cx="350640" cy="41400"/>
              </p14:xfrm>
            </p:contentPart>
          </mc:Choice>
          <mc:Fallback xmlns="">
            <p:pic>
              <p:nvPicPr>
                <p:cNvPr id="19" name="Freihand 18">
                  <a:extLst>
                    <a:ext uri="{FF2B5EF4-FFF2-40B4-BE49-F238E27FC236}">
                      <a16:creationId xmlns:a16="http://schemas.microsoft.com/office/drawing/2014/main" id="{66CE454E-3D1C-43B6-A62F-43A81D068320}"/>
                    </a:ext>
                  </a:extLst>
                </p:cNvPr>
                <p:cNvPicPr/>
                <p:nvPr/>
              </p:nvPicPr>
              <p:blipFill>
                <a:blip r:embed="rId28"/>
                <a:stretch>
                  <a:fillRect/>
                </a:stretch>
              </p:blipFill>
              <p:spPr>
                <a:xfrm>
                  <a:off x="10151573" y="3252667"/>
                  <a:ext cx="3592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79DBEEAD-DF0D-4AF5-8215-7664928046B7}"/>
                    </a:ext>
                  </a:extLst>
                </p14:cNvPr>
                <p14:cNvContentPartPr/>
                <p14:nvPr/>
              </p14:nvContentPartPr>
              <p14:xfrm>
                <a:off x="10181453" y="3348427"/>
                <a:ext cx="375840" cy="42480"/>
              </p14:xfrm>
            </p:contentPart>
          </mc:Choice>
          <mc:Fallback xmlns="">
            <p:pic>
              <p:nvPicPr>
                <p:cNvPr id="20" name="Freihand 19">
                  <a:extLst>
                    <a:ext uri="{FF2B5EF4-FFF2-40B4-BE49-F238E27FC236}">
                      <a16:creationId xmlns:a16="http://schemas.microsoft.com/office/drawing/2014/main" id="{79DBEEAD-DF0D-4AF5-8215-7664928046B7}"/>
                    </a:ext>
                  </a:extLst>
                </p:cNvPr>
                <p:cNvPicPr/>
                <p:nvPr/>
              </p:nvPicPr>
              <p:blipFill>
                <a:blip r:embed="rId30"/>
                <a:stretch>
                  <a:fillRect/>
                </a:stretch>
              </p:blipFill>
              <p:spPr>
                <a:xfrm>
                  <a:off x="10177133" y="3344107"/>
                  <a:ext cx="38448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F86631C0-236C-47CD-95AB-65BD9FC170D4}"/>
                    </a:ext>
                  </a:extLst>
                </p14:cNvPr>
                <p14:cNvContentPartPr/>
                <p14:nvPr/>
              </p14:nvContentPartPr>
              <p14:xfrm>
                <a:off x="10780493" y="3223867"/>
                <a:ext cx="22680" cy="173160"/>
              </p14:xfrm>
            </p:contentPart>
          </mc:Choice>
          <mc:Fallback xmlns="">
            <p:pic>
              <p:nvPicPr>
                <p:cNvPr id="21" name="Freihand 20">
                  <a:extLst>
                    <a:ext uri="{FF2B5EF4-FFF2-40B4-BE49-F238E27FC236}">
                      <a16:creationId xmlns:a16="http://schemas.microsoft.com/office/drawing/2014/main" id="{F86631C0-236C-47CD-95AB-65BD9FC170D4}"/>
                    </a:ext>
                  </a:extLst>
                </p:cNvPr>
                <p:cNvPicPr/>
                <p:nvPr/>
              </p:nvPicPr>
              <p:blipFill>
                <a:blip r:embed="rId32"/>
                <a:stretch>
                  <a:fillRect/>
                </a:stretch>
              </p:blipFill>
              <p:spPr>
                <a:xfrm>
                  <a:off x="10776173" y="3219547"/>
                  <a:ext cx="313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68423A3-6914-48CE-81DF-3F5C13A99991}"/>
                    </a:ext>
                  </a:extLst>
                </p14:cNvPr>
                <p14:cNvContentPartPr/>
                <p14:nvPr/>
              </p14:nvContentPartPr>
              <p14:xfrm>
                <a:off x="10671773" y="3261667"/>
                <a:ext cx="263160" cy="72360"/>
              </p14:xfrm>
            </p:contentPart>
          </mc:Choice>
          <mc:Fallback xmlns="">
            <p:pic>
              <p:nvPicPr>
                <p:cNvPr id="23" name="Freihand 22">
                  <a:extLst>
                    <a:ext uri="{FF2B5EF4-FFF2-40B4-BE49-F238E27FC236}">
                      <a16:creationId xmlns:a16="http://schemas.microsoft.com/office/drawing/2014/main" id="{168423A3-6914-48CE-81DF-3F5C13A99991}"/>
                    </a:ext>
                  </a:extLst>
                </p:cNvPr>
                <p:cNvPicPr/>
                <p:nvPr/>
              </p:nvPicPr>
              <p:blipFill>
                <a:blip r:embed="rId34"/>
                <a:stretch>
                  <a:fillRect/>
                </a:stretch>
              </p:blipFill>
              <p:spPr>
                <a:xfrm>
                  <a:off x="10667453" y="3257347"/>
                  <a:ext cx="2718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000B553C-0B4A-4F16-9CF4-DD9191D60010}"/>
                    </a:ext>
                  </a:extLst>
                </p14:cNvPr>
                <p14:cNvContentPartPr/>
                <p14:nvPr/>
              </p14:nvContentPartPr>
              <p14:xfrm>
                <a:off x="11036813" y="3100747"/>
                <a:ext cx="199440" cy="277560"/>
              </p14:xfrm>
            </p:contentPart>
          </mc:Choice>
          <mc:Fallback xmlns="">
            <p:pic>
              <p:nvPicPr>
                <p:cNvPr id="24" name="Freihand 23">
                  <a:extLst>
                    <a:ext uri="{FF2B5EF4-FFF2-40B4-BE49-F238E27FC236}">
                      <a16:creationId xmlns:a16="http://schemas.microsoft.com/office/drawing/2014/main" id="{000B553C-0B4A-4F16-9CF4-DD9191D60010}"/>
                    </a:ext>
                  </a:extLst>
                </p:cNvPr>
                <p:cNvPicPr/>
                <p:nvPr/>
              </p:nvPicPr>
              <p:blipFill>
                <a:blip r:embed="rId36"/>
                <a:stretch>
                  <a:fillRect/>
                </a:stretch>
              </p:blipFill>
              <p:spPr>
                <a:xfrm>
                  <a:off x="11032493" y="3096427"/>
                  <a:ext cx="208080" cy="286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7754C140-3624-4832-BF3B-1DCF2D05F40C}"/>
                    </a:ext>
                  </a:extLst>
                </p14:cNvPr>
                <p14:cNvContentPartPr/>
                <p14:nvPr/>
              </p14:nvContentPartPr>
              <p14:xfrm>
                <a:off x="11115653" y="3085267"/>
                <a:ext cx="147960" cy="34920"/>
              </p14:xfrm>
            </p:contentPart>
          </mc:Choice>
          <mc:Fallback xmlns="">
            <p:pic>
              <p:nvPicPr>
                <p:cNvPr id="25" name="Freihand 24">
                  <a:extLst>
                    <a:ext uri="{FF2B5EF4-FFF2-40B4-BE49-F238E27FC236}">
                      <a16:creationId xmlns:a16="http://schemas.microsoft.com/office/drawing/2014/main" id="{7754C140-3624-4832-BF3B-1DCF2D05F40C}"/>
                    </a:ext>
                  </a:extLst>
                </p:cNvPr>
                <p:cNvPicPr/>
                <p:nvPr/>
              </p:nvPicPr>
              <p:blipFill>
                <a:blip r:embed="rId38"/>
                <a:stretch>
                  <a:fillRect/>
                </a:stretch>
              </p:blipFill>
              <p:spPr>
                <a:xfrm>
                  <a:off x="11111333" y="3080947"/>
                  <a:ext cx="15660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FD8034AC-141B-4036-9BAD-25A0ECC11D60}"/>
                    </a:ext>
                  </a:extLst>
                </p14:cNvPr>
                <p14:cNvContentPartPr/>
                <p14:nvPr/>
              </p14:nvContentPartPr>
              <p14:xfrm>
                <a:off x="11281973" y="3026587"/>
                <a:ext cx="151200" cy="249480"/>
              </p14:xfrm>
            </p:contentPart>
          </mc:Choice>
          <mc:Fallback xmlns="">
            <p:pic>
              <p:nvPicPr>
                <p:cNvPr id="26" name="Freihand 25">
                  <a:extLst>
                    <a:ext uri="{FF2B5EF4-FFF2-40B4-BE49-F238E27FC236}">
                      <a16:creationId xmlns:a16="http://schemas.microsoft.com/office/drawing/2014/main" id="{FD8034AC-141B-4036-9BAD-25A0ECC11D60}"/>
                    </a:ext>
                  </a:extLst>
                </p:cNvPr>
                <p:cNvPicPr/>
                <p:nvPr/>
              </p:nvPicPr>
              <p:blipFill>
                <a:blip r:embed="rId40"/>
                <a:stretch>
                  <a:fillRect/>
                </a:stretch>
              </p:blipFill>
              <p:spPr>
                <a:xfrm>
                  <a:off x="11277653" y="3022267"/>
                  <a:ext cx="15984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E794B459-2253-4D0B-9C3B-8C0EA38946CE}"/>
                    </a:ext>
                  </a:extLst>
                </p14:cNvPr>
                <p14:cNvContentPartPr/>
                <p14:nvPr/>
              </p14:nvContentPartPr>
              <p14:xfrm>
                <a:off x="11420933" y="3045307"/>
                <a:ext cx="284040" cy="222120"/>
              </p14:xfrm>
            </p:contentPart>
          </mc:Choice>
          <mc:Fallback xmlns="">
            <p:pic>
              <p:nvPicPr>
                <p:cNvPr id="27" name="Freihand 26">
                  <a:extLst>
                    <a:ext uri="{FF2B5EF4-FFF2-40B4-BE49-F238E27FC236}">
                      <a16:creationId xmlns:a16="http://schemas.microsoft.com/office/drawing/2014/main" id="{E794B459-2253-4D0B-9C3B-8C0EA38946CE}"/>
                    </a:ext>
                  </a:extLst>
                </p:cNvPr>
                <p:cNvPicPr/>
                <p:nvPr/>
              </p:nvPicPr>
              <p:blipFill>
                <a:blip r:embed="rId42"/>
                <a:stretch>
                  <a:fillRect/>
                </a:stretch>
              </p:blipFill>
              <p:spPr>
                <a:xfrm>
                  <a:off x="11416613" y="3040987"/>
                  <a:ext cx="29268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3" name="Freihand 32">
                  <a:extLst>
                    <a:ext uri="{FF2B5EF4-FFF2-40B4-BE49-F238E27FC236}">
                      <a16:creationId xmlns:a16="http://schemas.microsoft.com/office/drawing/2014/main" id="{21CE1284-CD67-46AE-892E-6726C49F99AF}"/>
                    </a:ext>
                  </a:extLst>
                </p14:cNvPr>
                <p14:cNvContentPartPr/>
                <p14:nvPr/>
              </p14:nvContentPartPr>
              <p14:xfrm>
                <a:off x="11417333" y="3427987"/>
                <a:ext cx="15480" cy="27720"/>
              </p14:xfrm>
            </p:contentPart>
          </mc:Choice>
          <mc:Fallback xmlns="">
            <p:pic>
              <p:nvPicPr>
                <p:cNvPr id="33" name="Freihand 32">
                  <a:extLst>
                    <a:ext uri="{FF2B5EF4-FFF2-40B4-BE49-F238E27FC236}">
                      <a16:creationId xmlns:a16="http://schemas.microsoft.com/office/drawing/2014/main" id="{21CE1284-CD67-46AE-892E-6726C49F99AF}"/>
                    </a:ext>
                  </a:extLst>
                </p:cNvPr>
                <p:cNvPicPr/>
                <p:nvPr/>
              </p:nvPicPr>
              <p:blipFill>
                <a:blip r:embed="rId44"/>
                <a:stretch>
                  <a:fillRect/>
                </a:stretch>
              </p:blipFill>
              <p:spPr>
                <a:xfrm>
                  <a:off x="11413013" y="3423667"/>
                  <a:ext cx="241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23D8616C-0441-48E1-A7DD-28C30B653EB0}"/>
                    </a:ext>
                  </a:extLst>
                </p14:cNvPr>
                <p14:cNvContentPartPr/>
                <p14:nvPr/>
              </p14:nvContentPartPr>
              <p14:xfrm>
                <a:off x="10032773" y="3609427"/>
                <a:ext cx="276480" cy="247680"/>
              </p14:xfrm>
            </p:contentPart>
          </mc:Choice>
          <mc:Fallback xmlns="">
            <p:pic>
              <p:nvPicPr>
                <p:cNvPr id="28" name="Freihand 27">
                  <a:extLst>
                    <a:ext uri="{FF2B5EF4-FFF2-40B4-BE49-F238E27FC236}">
                      <a16:creationId xmlns:a16="http://schemas.microsoft.com/office/drawing/2014/main" id="{23D8616C-0441-48E1-A7DD-28C30B653EB0}"/>
                    </a:ext>
                  </a:extLst>
                </p:cNvPr>
                <p:cNvPicPr/>
                <p:nvPr/>
              </p:nvPicPr>
              <p:blipFill>
                <a:blip r:embed="rId46"/>
                <a:stretch>
                  <a:fillRect/>
                </a:stretch>
              </p:blipFill>
              <p:spPr>
                <a:xfrm>
                  <a:off x="10028453" y="3605107"/>
                  <a:ext cx="2851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B9C9F4E4-BD9E-44EE-AEF3-4EA5D881D131}"/>
                    </a:ext>
                  </a:extLst>
                </p14:cNvPr>
                <p14:cNvContentPartPr/>
                <p14:nvPr/>
              </p14:nvContentPartPr>
              <p14:xfrm>
                <a:off x="10325813" y="3719227"/>
                <a:ext cx="153000" cy="116640"/>
              </p14:xfrm>
            </p:contentPart>
          </mc:Choice>
          <mc:Fallback xmlns="">
            <p:pic>
              <p:nvPicPr>
                <p:cNvPr id="29" name="Freihand 28">
                  <a:extLst>
                    <a:ext uri="{FF2B5EF4-FFF2-40B4-BE49-F238E27FC236}">
                      <a16:creationId xmlns:a16="http://schemas.microsoft.com/office/drawing/2014/main" id="{B9C9F4E4-BD9E-44EE-AEF3-4EA5D881D131}"/>
                    </a:ext>
                  </a:extLst>
                </p:cNvPr>
                <p:cNvPicPr/>
                <p:nvPr/>
              </p:nvPicPr>
              <p:blipFill>
                <a:blip r:embed="rId48"/>
                <a:stretch>
                  <a:fillRect/>
                </a:stretch>
              </p:blipFill>
              <p:spPr>
                <a:xfrm>
                  <a:off x="10321493" y="3714907"/>
                  <a:ext cx="1616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036E369F-4C51-462A-9046-6ACFC6FE98CD}"/>
                    </a:ext>
                  </a:extLst>
                </p14:cNvPr>
                <p14:cNvContentPartPr/>
                <p14:nvPr/>
              </p14:nvContentPartPr>
              <p14:xfrm>
                <a:off x="10477013" y="3573787"/>
                <a:ext cx="12960" cy="30960"/>
              </p14:xfrm>
            </p:contentPart>
          </mc:Choice>
          <mc:Fallback xmlns="">
            <p:pic>
              <p:nvPicPr>
                <p:cNvPr id="30" name="Freihand 29">
                  <a:extLst>
                    <a:ext uri="{FF2B5EF4-FFF2-40B4-BE49-F238E27FC236}">
                      <a16:creationId xmlns:a16="http://schemas.microsoft.com/office/drawing/2014/main" id="{036E369F-4C51-462A-9046-6ACFC6FE98CD}"/>
                    </a:ext>
                  </a:extLst>
                </p:cNvPr>
                <p:cNvPicPr/>
                <p:nvPr/>
              </p:nvPicPr>
              <p:blipFill>
                <a:blip r:embed="rId50"/>
                <a:stretch>
                  <a:fillRect/>
                </a:stretch>
              </p:blipFill>
              <p:spPr>
                <a:xfrm>
                  <a:off x="10472693" y="3569467"/>
                  <a:ext cx="216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8C749604-7CDE-4034-BA7C-D4572488828E}"/>
                    </a:ext>
                  </a:extLst>
                </p14:cNvPr>
                <p14:cNvContentPartPr/>
                <p14:nvPr/>
              </p14:nvContentPartPr>
              <p14:xfrm>
                <a:off x="10546133" y="3567667"/>
                <a:ext cx="395640" cy="225360"/>
              </p14:xfrm>
            </p:contentPart>
          </mc:Choice>
          <mc:Fallback xmlns="">
            <p:pic>
              <p:nvPicPr>
                <p:cNvPr id="31" name="Freihand 30">
                  <a:extLst>
                    <a:ext uri="{FF2B5EF4-FFF2-40B4-BE49-F238E27FC236}">
                      <a16:creationId xmlns:a16="http://schemas.microsoft.com/office/drawing/2014/main" id="{8C749604-7CDE-4034-BA7C-D4572488828E}"/>
                    </a:ext>
                  </a:extLst>
                </p:cNvPr>
                <p:cNvPicPr/>
                <p:nvPr/>
              </p:nvPicPr>
              <p:blipFill>
                <a:blip r:embed="rId52"/>
                <a:stretch>
                  <a:fillRect/>
                </a:stretch>
              </p:blipFill>
              <p:spPr>
                <a:xfrm>
                  <a:off x="10541813" y="3563347"/>
                  <a:ext cx="40428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F34B453F-A202-421C-B5C8-0FD8BA1CE5F4}"/>
                    </a:ext>
                  </a:extLst>
                </p14:cNvPr>
                <p14:cNvContentPartPr/>
                <p14:nvPr/>
              </p14:nvContentPartPr>
              <p14:xfrm>
                <a:off x="11131133" y="3594667"/>
                <a:ext cx="374760" cy="114840"/>
              </p14:xfrm>
            </p:contentPart>
          </mc:Choice>
          <mc:Fallback xmlns="">
            <p:pic>
              <p:nvPicPr>
                <p:cNvPr id="32" name="Freihand 31">
                  <a:extLst>
                    <a:ext uri="{FF2B5EF4-FFF2-40B4-BE49-F238E27FC236}">
                      <a16:creationId xmlns:a16="http://schemas.microsoft.com/office/drawing/2014/main" id="{F34B453F-A202-421C-B5C8-0FD8BA1CE5F4}"/>
                    </a:ext>
                  </a:extLst>
                </p:cNvPr>
                <p:cNvPicPr/>
                <p:nvPr/>
              </p:nvPicPr>
              <p:blipFill>
                <a:blip r:embed="rId54"/>
                <a:stretch>
                  <a:fillRect/>
                </a:stretch>
              </p:blipFill>
              <p:spPr>
                <a:xfrm>
                  <a:off x="11126813" y="3590347"/>
                  <a:ext cx="3834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B20C1CA1-DD1D-475A-B65F-486CD526C6B9}"/>
                    </a:ext>
                  </a:extLst>
                </p14:cNvPr>
                <p14:cNvContentPartPr/>
                <p14:nvPr/>
              </p14:nvContentPartPr>
              <p14:xfrm>
                <a:off x="9962573" y="3953587"/>
                <a:ext cx="141120" cy="250200"/>
              </p14:xfrm>
            </p:contentPart>
          </mc:Choice>
          <mc:Fallback xmlns="">
            <p:pic>
              <p:nvPicPr>
                <p:cNvPr id="34" name="Freihand 33">
                  <a:extLst>
                    <a:ext uri="{FF2B5EF4-FFF2-40B4-BE49-F238E27FC236}">
                      <a16:creationId xmlns:a16="http://schemas.microsoft.com/office/drawing/2014/main" id="{B20C1CA1-DD1D-475A-B65F-486CD526C6B9}"/>
                    </a:ext>
                  </a:extLst>
                </p:cNvPr>
                <p:cNvPicPr/>
                <p:nvPr/>
              </p:nvPicPr>
              <p:blipFill>
                <a:blip r:embed="rId56"/>
                <a:stretch>
                  <a:fillRect/>
                </a:stretch>
              </p:blipFill>
              <p:spPr>
                <a:xfrm>
                  <a:off x="9958253" y="3949267"/>
                  <a:ext cx="14976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BB4C4BE0-088D-4C2C-A16F-D9E461E55E77}"/>
                    </a:ext>
                  </a:extLst>
                </p14:cNvPr>
                <p14:cNvContentPartPr/>
                <p14:nvPr/>
              </p14:nvContentPartPr>
              <p14:xfrm>
                <a:off x="10058333" y="4091107"/>
                <a:ext cx="113040" cy="95040"/>
              </p14:xfrm>
            </p:contentPart>
          </mc:Choice>
          <mc:Fallback xmlns="">
            <p:pic>
              <p:nvPicPr>
                <p:cNvPr id="35" name="Freihand 34">
                  <a:extLst>
                    <a:ext uri="{FF2B5EF4-FFF2-40B4-BE49-F238E27FC236}">
                      <a16:creationId xmlns:a16="http://schemas.microsoft.com/office/drawing/2014/main" id="{BB4C4BE0-088D-4C2C-A16F-D9E461E55E77}"/>
                    </a:ext>
                  </a:extLst>
                </p:cNvPr>
                <p:cNvPicPr/>
                <p:nvPr/>
              </p:nvPicPr>
              <p:blipFill>
                <a:blip r:embed="rId58"/>
                <a:stretch>
                  <a:fillRect/>
                </a:stretch>
              </p:blipFill>
              <p:spPr>
                <a:xfrm>
                  <a:off x="10054013" y="4086787"/>
                  <a:ext cx="1216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041886A2-1300-400E-AA2C-92F17ECAEB63}"/>
                    </a:ext>
                  </a:extLst>
                </p14:cNvPr>
                <p14:cNvContentPartPr/>
                <p14:nvPr/>
              </p14:nvContentPartPr>
              <p14:xfrm>
                <a:off x="10171733" y="4069147"/>
                <a:ext cx="254880" cy="222120"/>
              </p14:xfrm>
            </p:contentPart>
          </mc:Choice>
          <mc:Fallback xmlns="">
            <p:pic>
              <p:nvPicPr>
                <p:cNvPr id="36" name="Freihand 35">
                  <a:extLst>
                    <a:ext uri="{FF2B5EF4-FFF2-40B4-BE49-F238E27FC236}">
                      <a16:creationId xmlns:a16="http://schemas.microsoft.com/office/drawing/2014/main" id="{041886A2-1300-400E-AA2C-92F17ECAEB63}"/>
                    </a:ext>
                  </a:extLst>
                </p:cNvPr>
                <p:cNvPicPr/>
                <p:nvPr/>
              </p:nvPicPr>
              <p:blipFill>
                <a:blip r:embed="rId60"/>
                <a:stretch>
                  <a:fillRect/>
                </a:stretch>
              </p:blipFill>
              <p:spPr>
                <a:xfrm>
                  <a:off x="10167413" y="4064827"/>
                  <a:ext cx="263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A5E29056-2709-42B5-B06C-FF960EDE1C97}"/>
                    </a:ext>
                  </a:extLst>
                </p14:cNvPr>
                <p14:cNvContentPartPr/>
                <p14:nvPr/>
              </p14:nvContentPartPr>
              <p14:xfrm>
                <a:off x="10443173" y="4040347"/>
                <a:ext cx="105480" cy="108360"/>
              </p14:xfrm>
            </p:contentPart>
          </mc:Choice>
          <mc:Fallback xmlns="">
            <p:pic>
              <p:nvPicPr>
                <p:cNvPr id="37" name="Freihand 36">
                  <a:extLst>
                    <a:ext uri="{FF2B5EF4-FFF2-40B4-BE49-F238E27FC236}">
                      <a16:creationId xmlns:a16="http://schemas.microsoft.com/office/drawing/2014/main" id="{A5E29056-2709-42B5-B06C-FF960EDE1C97}"/>
                    </a:ext>
                  </a:extLst>
                </p:cNvPr>
                <p:cNvPicPr/>
                <p:nvPr/>
              </p:nvPicPr>
              <p:blipFill>
                <a:blip r:embed="rId62"/>
                <a:stretch>
                  <a:fillRect/>
                </a:stretch>
              </p:blipFill>
              <p:spPr>
                <a:xfrm>
                  <a:off x="10438853" y="4036027"/>
                  <a:ext cx="1141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Freihand 37">
                  <a:extLst>
                    <a:ext uri="{FF2B5EF4-FFF2-40B4-BE49-F238E27FC236}">
                      <a16:creationId xmlns:a16="http://schemas.microsoft.com/office/drawing/2014/main" id="{0CFF265C-B171-40A6-B423-41FF786DB476}"/>
                    </a:ext>
                  </a:extLst>
                </p14:cNvPr>
                <p14:cNvContentPartPr/>
                <p14:nvPr/>
              </p14:nvContentPartPr>
              <p14:xfrm>
                <a:off x="10515893" y="4033147"/>
                <a:ext cx="225360" cy="92520"/>
              </p14:xfrm>
            </p:contentPart>
          </mc:Choice>
          <mc:Fallback xmlns="">
            <p:pic>
              <p:nvPicPr>
                <p:cNvPr id="38" name="Freihand 37">
                  <a:extLst>
                    <a:ext uri="{FF2B5EF4-FFF2-40B4-BE49-F238E27FC236}">
                      <a16:creationId xmlns:a16="http://schemas.microsoft.com/office/drawing/2014/main" id="{0CFF265C-B171-40A6-B423-41FF786DB476}"/>
                    </a:ext>
                  </a:extLst>
                </p:cNvPr>
                <p:cNvPicPr/>
                <p:nvPr/>
              </p:nvPicPr>
              <p:blipFill>
                <a:blip r:embed="rId64"/>
                <a:stretch>
                  <a:fillRect/>
                </a:stretch>
              </p:blipFill>
              <p:spPr>
                <a:xfrm>
                  <a:off x="10511573" y="4028827"/>
                  <a:ext cx="2340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9" name="Freihand 38">
                  <a:extLst>
                    <a:ext uri="{FF2B5EF4-FFF2-40B4-BE49-F238E27FC236}">
                      <a16:creationId xmlns:a16="http://schemas.microsoft.com/office/drawing/2014/main" id="{B12A290F-1DEA-4452-B217-FC8A8D3CFF20}"/>
                    </a:ext>
                  </a:extLst>
                </p14:cNvPr>
                <p14:cNvContentPartPr/>
                <p14:nvPr/>
              </p14:nvContentPartPr>
              <p14:xfrm>
                <a:off x="10777253" y="4003267"/>
                <a:ext cx="86760" cy="113400"/>
              </p14:xfrm>
            </p:contentPart>
          </mc:Choice>
          <mc:Fallback xmlns="">
            <p:pic>
              <p:nvPicPr>
                <p:cNvPr id="39" name="Freihand 38">
                  <a:extLst>
                    <a:ext uri="{FF2B5EF4-FFF2-40B4-BE49-F238E27FC236}">
                      <a16:creationId xmlns:a16="http://schemas.microsoft.com/office/drawing/2014/main" id="{B12A290F-1DEA-4452-B217-FC8A8D3CFF20}"/>
                    </a:ext>
                  </a:extLst>
                </p:cNvPr>
                <p:cNvPicPr/>
                <p:nvPr/>
              </p:nvPicPr>
              <p:blipFill>
                <a:blip r:embed="rId66"/>
                <a:stretch>
                  <a:fillRect/>
                </a:stretch>
              </p:blipFill>
              <p:spPr>
                <a:xfrm>
                  <a:off x="10772933" y="3998947"/>
                  <a:ext cx="954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0" name="Freihand 39">
                  <a:extLst>
                    <a:ext uri="{FF2B5EF4-FFF2-40B4-BE49-F238E27FC236}">
                      <a16:creationId xmlns:a16="http://schemas.microsoft.com/office/drawing/2014/main" id="{C0BD74F8-31AA-4022-8D90-624B6CC1787B}"/>
                    </a:ext>
                  </a:extLst>
                </p14:cNvPr>
                <p14:cNvContentPartPr/>
                <p14:nvPr/>
              </p14:nvContentPartPr>
              <p14:xfrm>
                <a:off x="11020613" y="3817867"/>
                <a:ext cx="332640" cy="225000"/>
              </p14:xfrm>
            </p:contentPart>
          </mc:Choice>
          <mc:Fallback xmlns="">
            <p:pic>
              <p:nvPicPr>
                <p:cNvPr id="40" name="Freihand 39">
                  <a:extLst>
                    <a:ext uri="{FF2B5EF4-FFF2-40B4-BE49-F238E27FC236}">
                      <a16:creationId xmlns:a16="http://schemas.microsoft.com/office/drawing/2014/main" id="{C0BD74F8-31AA-4022-8D90-624B6CC1787B}"/>
                    </a:ext>
                  </a:extLst>
                </p:cNvPr>
                <p:cNvPicPr/>
                <p:nvPr/>
              </p:nvPicPr>
              <p:blipFill>
                <a:blip r:embed="rId68"/>
                <a:stretch>
                  <a:fillRect/>
                </a:stretch>
              </p:blipFill>
              <p:spPr>
                <a:xfrm>
                  <a:off x="11016293" y="3813547"/>
                  <a:ext cx="3412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1" name="Freihand 40">
                  <a:extLst>
                    <a:ext uri="{FF2B5EF4-FFF2-40B4-BE49-F238E27FC236}">
                      <a16:creationId xmlns:a16="http://schemas.microsoft.com/office/drawing/2014/main" id="{B741308C-5665-4B4E-A62A-F3C439B0723F}"/>
                    </a:ext>
                  </a:extLst>
                </p14:cNvPr>
                <p14:cNvContentPartPr/>
                <p14:nvPr/>
              </p14:nvContentPartPr>
              <p14:xfrm>
                <a:off x="11364053" y="3772867"/>
                <a:ext cx="477360" cy="230400"/>
              </p14:xfrm>
            </p:contentPart>
          </mc:Choice>
          <mc:Fallback xmlns="">
            <p:pic>
              <p:nvPicPr>
                <p:cNvPr id="41" name="Freihand 40">
                  <a:extLst>
                    <a:ext uri="{FF2B5EF4-FFF2-40B4-BE49-F238E27FC236}">
                      <a16:creationId xmlns:a16="http://schemas.microsoft.com/office/drawing/2014/main" id="{B741308C-5665-4B4E-A62A-F3C439B0723F}"/>
                    </a:ext>
                  </a:extLst>
                </p:cNvPr>
                <p:cNvPicPr/>
                <p:nvPr/>
              </p:nvPicPr>
              <p:blipFill>
                <a:blip r:embed="rId70"/>
                <a:stretch>
                  <a:fillRect/>
                </a:stretch>
              </p:blipFill>
              <p:spPr>
                <a:xfrm>
                  <a:off x="11359733" y="3768547"/>
                  <a:ext cx="48600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2" name="Freihand 41">
                  <a:extLst>
                    <a:ext uri="{FF2B5EF4-FFF2-40B4-BE49-F238E27FC236}">
                      <a16:creationId xmlns:a16="http://schemas.microsoft.com/office/drawing/2014/main" id="{3486903A-8EE3-45E6-88A8-69C5A4EFD63A}"/>
                    </a:ext>
                  </a:extLst>
                </p14:cNvPr>
                <p14:cNvContentPartPr/>
                <p14:nvPr/>
              </p14:nvContentPartPr>
              <p14:xfrm>
                <a:off x="11886413" y="3868267"/>
                <a:ext cx="64800" cy="8280"/>
              </p14:xfrm>
            </p:contentPart>
          </mc:Choice>
          <mc:Fallback xmlns="">
            <p:pic>
              <p:nvPicPr>
                <p:cNvPr id="42" name="Freihand 41">
                  <a:extLst>
                    <a:ext uri="{FF2B5EF4-FFF2-40B4-BE49-F238E27FC236}">
                      <a16:creationId xmlns:a16="http://schemas.microsoft.com/office/drawing/2014/main" id="{3486903A-8EE3-45E6-88A8-69C5A4EFD63A}"/>
                    </a:ext>
                  </a:extLst>
                </p:cNvPr>
                <p:cNvPicPr/>
                <p:nvPr/>
              </p:nvPicPr>
              <p:blipFill>
                <a:blip r:embed="rId72"/>
                <a:stretch>
                  <a:fillRect/>
                </a:stretch>
              </p:blipFill>
              <p:spPr>
                <a:xfrm>
                  <a:off x="11882093" y="3863947"/>
                  <a:ext cx="734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D2ACCCCA-816A-45F5-AC23-469580F95946}"/>
                    </a:ext>
                  </a:extLst>
                </p14:cNvPr>
                <p14:cNvContentPartPr/>
                <p14:nvPr/>
              </p14:nvContentPartPr>
              <p14:xfrm>
                <a:off x="10932053" y="4252387"/>
                <a:ext cx="303840" cy="136440"/>
              </p14:xfrm>
            </p:contentPart>
          </mc:Choice>
          <mc:Fallback xmlns="">
            <p:pic>
              <p:nvPicPr>
                <p:cNvPr id="43" name="Freihand 42">
                  <a:extLst>
                    <a:ext uri="{FF2B5EF4-FFF2-40B4-BE49-F238E27FC236}">
                      <a16:creationId xmlns:a16="http://schemas.microsoft.com/office/drawing/2014/main" id="{D2ACCCCA-816A-45F5-AC23-469580F95946}"/>
                    </a:ext>
                  </a:extLst>
                </p:cNvPr>
                <p:cNvPicPr/>
                <p:nvPr/>
              </p:nvPicPr>
              <p:blipFill>
                <a:blip r:embed="rId74"/>
                <a:stretch>
                  <a:fillRect/>
                </a:stretch>
              </p:blipFill>
              <p:spPr>
                <a:xfrm>
                  <a:off x="10927733" y="4248067"/>
                  <a:ext cx="3124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4" name="Freihand 43">
                  <a:extLst>
                    <a:ext uri="{FF2B5EF4-FFF2-40B4-BE49-F238E27FC236}">
                      <a16:creationId xmlns:a16="http://schemas.microsoft.com/office/drawing/2014/main" id="{88F0FD3C-0D75-4B52-8CC7-EDAAC479E9B5}"/>
                    </a:ext>
                  </a:extLst>
                </p14:cNvPr>
                <p14:cNvContentPartPr/>
                <p14:nvPr/>
              </p14:nvContentPartPr>
              <p14:xfrm>
                <a:off x="11252093" y="4085707"/>
                <a:ext cx="391680" cy="237240"/>
              </p14:xfrm>
            </p:contentPart>
          </mc:Choice>
          <mc:Fallback xmlns="">
            <p:pic>
              <p:nvPicPr>
                <p:cNvPr id="44" name="Freihand 43">
                  <a:extLst>
                    <a:ext uri="{FF2B5EF4-FFF2-40B4-BE49-F238E27FC236}">
                      <a16:creationId xmlns:a16="http://schemas.microsoft.com/office/drawing/2014/main" id="{88F0FD3C-0D75-4B52-8CC7-EDAAC479E9B5}"/>
                    </a:ext>
                  </a:extLst>
                </p:cNvPr>
                <p:cNvPicPr/>
                <p:nvPr/>
              </p:nvPicPr>
              <p:blipFill>
                <a:blip r:embed="rId76"/>
                <a:stretch>
                  <a:fillRect/>
                </a:stretch>
              </p:blipFill>
              <p:spPr>
                <a:xfrm>
                  <a:off x="11247773" y="4081387"/>
                  <a:ext cx="40032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5" name="Freihand 44">
                  <a:extLst>
                    <a:ext uri="{FF2B5EF4-FFF2-40B4-BE49-F238E27FC236}">
                      <a16:creationId xmlns:a16="http://schemas.microsoft.com/office/drawing/2014/main" id="{61475B32-6CCD-49A9-976B-8AC55579F67B}"/>
                    </a:ext>
                  </a:extLst>
                </p14:cNvPr>
                <p14:cNvContentPartPr/>
                <p14:nvPr/>
              </p14:nvContentPartPr>
              <p14:xfrm>
                <a:off x="10734413" y="4289467"/>
                <a:ext cx="1269360" cy="216360"/>
              </p14:xfrm>
            </p:contentPart>
          </mc:Choice>
          <mc:Fallback xmlns="">
            <p:pic>
              <p:nvPicPr>
                <p:cNvPr id="45" name="Freihand 44">
                  <a:extLst>
                    <a:ext uri="{FF2B5EF4-FFF2-40B4-BE49-F238E27FC236}">
                      <a16:creationId xmlns:a16="http://schemas.microsoft.com/office/drawing/2014/main" id="{61475B32-6CCD-49A9-976B-8AC55579F67B}"/>
                    </a:ext>
                  </a:extLst>
                </p:cNvPr>
                <p:cNvPicPr/>
                <p:nvPr/>
              </p:nvPicPr>
              <p:blipFill>
                <a:blip r:embed="rId78"/>
                <a:stretch>
                  <a:fillRect/>
                </a:stretch>
              </p:blipFill>
              <p:spPr>
                <a:xfrm>
                  <a:off x="10730093" y="4285147"/>
                  <a:ext cx="1278000" cy="225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4B95169D-6D3B-4E28-BBDC-E00D29E8D868}"/>
                  </a:ext>
                </a:extLst>
              </p14:cNvPr>
              <p14:cNvContentPartPr/>
              <p14:nvPr/>
            </p14:nvContentPartPr>
            <p14:xfrm>
              <a:off x="9220253" y="513787"/>
              <a:ext cx="1175040" cy="104760"/>
            </p14:xfrm>
          </p:contentPart>
        </mc:Choice>
        <mc:Fallback xmlns="">
          <p:pic>
            <p:nvPicPr>
              <p:cNvPr id="49" name="Freihand 48">
                <a:extLst>
                  <a:ext uri="{FF2B5EF4-FFF2-40B4-BE49-F238E27FC236}">
                    <a16:creationId xmlns:a16="http://schemas.microsoft.com/office/drawing/2014/main" id="{4B95169D-6D3B-4E28-BBDC-E00D29E8D868}"/>
                  </a:ext>
                </a:extLst>
              </p:cNvPr>
              <p:cNvPicPr/>
              <p:nvPr/>
            </p:nvPicPr>
            <p:blipFill>
              <a:blip r:embed="rId80"/>
              <a:stretch>
                <a:fillRect/>
              </a:stretch>
            </p:blipFill>
            <p:spPr>
              <a:xfrm>
                <a:off x="9215933" y="509467"/>
                <a:ext cx="1183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3" name="Freihand 52">
                <a:extLst>
                  <a:ext uri="{FF2B5EF4-FFF2-40B4-BE49-F238E27FC236}">
                    <a16:creationId xmlns:a16="http://schemas.microsoft.com/office/drawing/2014/main" id="{59559D1B-FBAF-45F9-BC1D-E989DE053A34}"/>
                  </a:ext>
                </a:extLst>
              </p14:cNvPr>
              <p14:cNvContentPartPr/>
              <p14:nvPr/>
            </p14:nvContentPartPr>
            <p14:xfrm>
              <a:off x="2705693" y="3883027"/>
              <a:ext cx="599040" cy="858600"/>
            </p14:xfrm>
          </p:contentPart>
        </mc:Choice>
        <mc:Fallback xmlns="">
          <p:pic>
            <p:nvPicPr>
              <p:cNvPr id="53" name="Freihand 52">
                <a:extLst>
                  <a:ext uri="{FF2B5EF4-FFF2-40B4-BE49-F238E27FC236}">
                    <a16:creationId xmlns:a16="http://schemas.microsoft.com/office/drawing/2014/main" id="{59559D1B-FBAF-45F9-BC1D-E989DE053A34}"/>
                  </a:ext>
                </a:extLst>
              </p:cNvPr>
              <p:cNvPicPr/>
              <p:nvPr/>
            </p:nvPicPr>
            <p:blipFill>
              <a:blip r:embed="rId82"/>
              <a:stretch>
                <a:fillRect/>
              </a:stretch>
            </p:blipFill>
            <p:spPr>
              <a:xfrm>
                <a:off x="2701373" y="3878707"/>
                <a:ext cx="607680" cy="8672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 name="Freihand 45">
                <a:extLst>
                  <a:ext uri="{FF2B5EF4-FFF2-40B4-BE49-F238E27FC236}">
                    <a16:creationId xmlns:a16="http://schemas.microsoft.com/office/drawing/2014/main" id="{512D5079-2B04-4818-9512-A2A5D0383735}"/>
                  </a:ext>
                </a:extLst>
              </p14:cNvPr>
              <p14:cNvContentPartPr/>
              <p14:nvPr/>
            </p14:nvContentPartPr>
            <p14:xfrm>
              <a:off x="9057173" y="540427"/>
              <a:ext cx="1724400" cy="136080"/>
            </p14:xfrm>
          </p:contentPart>
        </mc:Choice>
        <mc:Fallback xmlns="">
          <p:pic>
            <p:nvPicPr>
              <p:cNvPr id="46" name="Freihand 45">
                <a:extLst>
                  <a:ext uri="{FF2B5EF4-FFF2-40B4-BE49-F238E27FC236}">
                    <a16:creationId xmlns:a16="http://schemas.microsoft.com/office/drawing/2014/main" id="{512D5079-2B04-4818-9512-A2A5D0383735}"/>
                  </a:ext>
                </a:extLst>
              </p:cNvPr>
              <p:cNvPicPr/>
              <p:nvPr/>
            </p:nvPicPr>
            <p:blipFill>
              <a:blip r:embed="rId84"/>
              <a:stretch>
                <a:fillRect/>
              </a:stretch>
            </p:blipFill>
            <p:spPr>
              <a:xfrm>
                <a:off x="9052853" y="536107"/>
                <a:ext cx="17330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C215A2D3-8E6B-4CA2-9F07-690F2D5B311A}"/>
                  </a:ext>
                </a:extLst>
              </p14:cNvPr>
              <p14:cNvContentPartPr/>
              <p14:nvPr/>
            </p14:nvContentPartPr>
            <p14:xfrm>
              <a:off x="1765373" y="668227"/>
              <a:ext cx="3390120" cy="45720"/>
            </p14:xfrm>
          </p:contentPart>
        </mc:Choice>
        <mc:Fallback xmlns="">
          <p:pic>
            <p:nvPicPr>
              <p:cNvPr id="48" name="Freihand 47">
                <a:extLst>
                  <a:ext uri="{FF2B5EF4-FFF2-40B4-BE49-F238E27FC236}">
                    <a16:creationId xmlns:a16="http://schemas.microsoft.com/office/drawing/2014/main" id="{C215A2D3-8E6B-4CA2-9F07-690F2D5B311A}"/>
                  </a:ext>
                </a:extLst>
              </p:cNvPr>
              <p:cNvPicPr/>
              <p:nvPr/>
            </p:nvPicPr>
            <p:blipFill>
              <a:blip r:embed="rId86"/>
              <a:stretch>
                <a:fillRect/>
              </a:stretch>
            </p:blipFill>
            <p:spPr>
              <a:xfrm>
                <a:off x="1761053" y="663907"/>
                <a:ext cx="33987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0" name="Freihand 49">
                <a:extLst>
                  <a:ext uri="{FF2B5EF4-FFF2-40B4-BE49-F238E27FC236}">
                    <a16:creationId xmlns:a16="http://schemas.microsoft.com/office/drawing/2014/main" id="{06819B5A-7D69-4F9D-AED2-4402F70DAB98}"/>
                  </a:ext>
                </a:extLst>
              </p14:cNvPr>
              <p14:cNvContentPartPr/>
              <p14:nvPr/>
            </p14:nvContentPartPr>
            <p14:xfrm>
              <a:off x="2749973" y="3804547"/>
              <a:ext cx="180000" cy="969480"/>
            </p14:xfrm>
          </p:contentPart>
        </mc:Choice>
        <mc:Fallback xmlns="">
          <p:pic>
            <p:nvPicPr>
              <p:cNvPr id="50" name="Freihand 49">
                <a:extLst>
                  <a:ext uri="{FF2B5EF4-FFF2-40B4-BE49-F238E27FC236}">
                    <a16:creationId xmlns:a16="http://schemas.microsoft.com/office/drawing/2014/main" id="{06819B5A-7D69-4F9D-AED2-4402F70DAB98}"/>
                  </a:ext>
                </a:extLst>
              </p:cNvPr>
              <p:cNvPicPr/>
              <p:nvPr/>
            </p:nvPicPr>
            <p:blipFill>
              <a:blip r:embed="rId88"/>
              <a:stretch>
                <a:fillRect/>
              </a:stretch>
            </p:blipFill>
            <p:spPr>
              <a:xfrm>
                <a:off x="2745653" y="3800227"/>
                <a:ext cx="188640" cy="978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06B91D36-3E64-48A1-835F-1C23296767B1}"/>
                  </a:ext>
                </a:extLst>
              </p14:cNvPr>
              <p14:cNvContentPartPr/>
              <p14:nvPr/>
            </p14:nvContentPartPr>
            <p14:xfrm>
              <a:off x="2913413" y="3865027"/>
              <a:ext cx="435960" cy="856800"/>
            </p14:xfrm>
          </p:contentPart>
        </mc:Choice>
        <mc:Fallback xmlns="">
          <p:pic>
            <p:nvPicPr>
              <p:cNvPr id="51" name="Freihand 50">
                <a:extLst>
                  <a:ext uri="{FF2B5EF4-FFF2-40B4-BE49-F238E27FC236}">
                    <a16:creationId xmlns:a16="http://schemas.microsoft.com/office/drawing/2014/main" id="{06B91D36-3E64-48A1-835F-1C23296767B1}"/>
                  </a:ext>
                </a:extLst>
              </p:cNvPr>
              <p:cNvPicPr/>
              <p:nvPr/>
            </p:nvPicPr>
            <p:blipFill>
              <a:blip r:embed="rId90"/>
              <a:stretch>
                <a:fillRect/>
              </a:stretch>
            </p:blipFill>
            <p:spPr>
              <a:xfrm>
                <a:off x="2909093" y="3860707"/>
                <a:ext cx="444600" cy="8654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5" name="Freihand 54">
                <a:extLst>
                  <a:ext uri="{FF2B5EF4-FFF2-40B4-BE49-F238E27FC236}">
                    <a16:creationId xmlns:a16="http://schemas.microsoft.com/office/drawing/2014/main" id="{CF11FE4D-99A4-4ED7-9B8A-19AE2F44B201}"/>
                  </a:ext>
                </a:extLst>
              </p14:cNvPr>
              <p14:cNvContentPartPr/>
              <p14:nvPr/>
            </p14:nvContentPartPr>
            <p14:xfrm>
              <a:off x="8595653" y="1622947"/>
              <a:ext cx="217080" cy="335880"/>
            </p14:xfrm>
          </p:contentPart>
        </mc:Choice>
        <mc:Fallback xmlns="">
          <p:pic>
            <p:nvPicPr>
              <p:cNvPr id="55" name="Freihand 54">
                <a:extLst>
                  <a:ext uri="{FF2B5EF4-FFF2-40B4-BE49-F238E27FC236}">
                    <a16:creationId xmlns:a16="http://schemas.microsoft.com/office/drawing/2014/main" id="{CF11FE4D-99A4-4ED7-9B8A-19AE2F44B201}"/>
                  </a:ext>
                </a:extLst>
              </p:cNvPr>
              <p:cNvPicPr/>
              <p:nvPr/>
            </p:nvPicPr>
            <p:blipFill>
              <a:blip r:embed="rId92"/>
              <a:stretch>
                <a:fillRect/>
              </a:stretch>
            </p:blipFill>
            <p:spPr>
              <a:xfrm>
                <a:off x="8591333" y="1618627"/>
                <a:ext cx="225720" cy="344520"/>
              </a:xfrm>
              <a:prstGeom prst="rect">
                <a:avLst/>
              </a:prstGeom>
            </p:spPr>
          </p:pic>
        </mc:Fallback>
      </mc:AlternateContent>
      <p:grpSp>
        <p:nvGrpSpPr>
          <p:cNvPr id="98" name="Gruppieren 97">
            <a:extLst>
              <a:ext uri="{FF2B5EF4-FFF2-40B4-BE49-F238E27FC236}">
                <a16:creationId xmlns:a16="http://schemas.microsoft.com/office/drawing/2014/main" id="{893C7430-BBE1-4F30-BCD6-930687E361BC}"/>
              </a:ext>
            </a:extLst>
          </p:cNvPr>
          <p:cNvGrpSpPr/>
          <p:nvPr/>
        </p:nvGrpSpPr>
        <p:grpSpPr>
          <a:xfrm>
            <a:off x="3232013" y="629707"/>
            <a:ext cx="5038920" cy="3229200"/>
            <a:chOff x="3232013" y="629707"/>
            <a:chExt cx="5038920" cy="3229200"/>
          </a:xfrm>
        </p:grpSpPr>
        <mc:AlternateContent xmlns:mc="http://schemas.openxmlformats.org/markup-compatibility/2006" xmlns:p14="http://schemas.microsoft.com/office/powerpoint/2010/main">
          <mc:Choice Requires="p14">
            <p:contentPart p14:bwMode="auto" r:id="rId93">
              <p14:nvContentPartPr>
                <p14:cNvPr id="56" name="Freihand 55">
                  <a:extLst>
                    <a:ext uri="{FF2B5EF4-FFF2-40B4-BE49-F238E27FC236}">
                      <a16:creationId xmlns:a16="http://schemas.microsoft.com/office/drawing/2014/main" id="{EF3BB840-9496-4EEA-B35F-E9957A854A9D}"/>
                    </a:ext>
                  </a:extLst>
                </p14:cNvPr>
                <p14:cNvContentPartPr/>
                <p14:nvPr/>
              </p14:nvContentPartPr>
              <p14:xfrm>
                <a:off x="3232013" y="1432507"/>
                <a:ext cx="4919040" cy="2426400"/>
              </p14:xfrm>
            </p:contentPart>
          </mc:Choice>
          <mc:Fallback xmlns="">
            <p:pic>
              <p:nvPicPr>
                <p:cNvPr id="56" name="Freihand 55">
                  <a:extLst>
                    <a:ext uri="{FF2B5EF4-FFF2-40B4-BE49-F238E27FC236}">
                      <a16:creationId xmlns:a16="http://schemas.microsoft.com/office/drawing/2014/main" id="{EF3BB840-9496-4EEA-B35F-E9957A854A9D}"/>
                    </a:ext>
                  </a:extLst>
                </p:cNvPr>
                <p:cNvPicPr/>
                <p:nvPr/>
              </p:nvPicPr>
              <p:blipFill>
                <a:blip r:embed="rId94"/>
                <a:stretch>
                  <a:fillRect/>
                </a:stretch>
              </p:blipFill>
              <p:spPr>
                <a:xfrm>
                  <a:off x="3227693" y="1428187"/>
                  <a:ext cx="4927680" cy="2435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8" name="Freihand 57">
                  <a:extLst>
                    <a:ext uri="{FF2B5EF4-FFF2-40B4-BE49-F238E27FC236}">
                      <a16:creationId xmlns:a16="http://schemas.microsoft.com/office/drawing/2014/main" id="{2D5E51F1-8454-4096-930C-3AD6F6201B59}"/>
                    </a:ext>
                  </a:extLst>
                </p14:cNvPr>
                <p14:cNvContentPartPr/>
                <p14:nvPr/>
              </p14:nvContentPartPr>
              <p14:xfrm>
                <a:off x="8075813" y="1367707"/>
                <a:ext cx="195120" cy="224280"/>
              </p14:xfrm>
            </p:contentPart>
          </mc:Choice>
          <mc:Fallback xmlns="">
            <p:pic>
              <p:nvPicPr>
                <p:cNvPr id="58" name="Freihand 57">
                  <a:extLst>
                    <a:ext uri="{FF2B5EF4-FFF2-40B4-BE49-F238E27FC236}">
                      <a16:creationId xmlns:a16="http://schemas.microsoft.com/office/drawing/2014/main" id="{2D5E51F1-8454-4096-930C-3AD6F6201B59}"/>
                    </a:ext>
                  </a:extLst>
                </p:cNvPr>
                <p:cNvPicPr/>
                <p:nvPr/>
              </p:nvPicPr>
              <p:blipFill>
                <a:blip r:embed="rId96"/>
                <a:stretch>
                  <a:fillRect/>
                </a:stretch>
              </p:blipFill>
              <p:spPr>
                <a:xfrm>
                  <a:off x="8071493" y="1363387"/>
                  <a:ext cx="20376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7E2E043E-137E-4FDF-AF63-E73C84915E49}"/>
                    </a:ext>
                  </a:extLst>
                </p14:cNvPr>
                <p14:cNvContentPartPr/>
                <p14:nvPr/>
              </p14:nvContentPartPr>
              <p14:xfrm>
                <a:off x="3962453" y="1401547"/>
                <a:ext cx="145800" cy="299880"/>
              </p14:xfrm>
            </p:contentPart>
          </mc:Choice>
          <mc:Fallback xmlns="">
            <p:pic>
              <p:nvPicPr>
                <p:cNvPr id="59" name="Freihand 58">
                  <a:extLst>
                    <a:ext uri="{FF2B5EF4-FFF2-40B4-BE49-F238E27FC236}">
                      <a16:creationId xmlns:a16="http://schemas.microsoft.com/office/drawing/2014/main" id="{7E2E043E-137E-4FDF-AF63-E73C84915E49}"/>
                    </a:ext>
                  </a:extLst>
                </p:cNvPr>
                <p:cNvPicPr/>
                <p:nvPr/>
              </p:nvPicPr>
              <p:blipFill>
                <a:blip r:embed="rId98"/>
                <a:stretch>
                  <a:fillRect/>
                </a:stretch>
              </p:blipFill>
              <p:spPr>
                <a:xfrm>
                  <a:off x="3958133" y="1397227"/>
                  <a:ext cx="154440" cy="308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549F787B-F0BD-4B79-847B-FEE90539969A}"/>
                    </a:ext>
                  </a:extLst>
                </p14:cNvPr>
                <p14:cNvContentPartPr/>
                <p14:nvPr/>
              </p14:nvContentPartPr>
              <p14:xfrm>
                <a:off x="4130213" y="1372747"/>
                <a:ext cx="75600" cy="217800"/>
              </p14:xfrm>
            </p:contentPart>
          </mc:Choice>
          <mc:Fallback xmlns="">
            <p:pic>
              <p:nvPicPr>
                <p:cNvPr id="60" name="Freihand 59">
                  <a:extLst>
                    <a:ext uri="{FF2B5EF4-FFF2-40B4-BE49-F238E27FC236}">
                      <a16:creationId xmlns:a16="http://schemas.microsoft.com/office/drawing/2014/main" id="{549F787B-F0BD-4B79-847B-FEE90539969A}"/>
                    </a:ext>
                  </a:extLst>
                </p:cNvPr>
                <p:cNvPicPr/>
                <p:nvPr/>
              </p:nvPicPr>
              <p:blipFill>
                <a:blip r:embed="rId100"/>
                <a:stretch>
                  <a:fillRect/>
                </a:stretch>
              </p:blipFill>
              <p:spPr>
                <a:xfrm>
                  <a:off x="4125893" y="1368427"/>
                  <a:ext cx="8424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6A105896-E645-4E9E-B3FD-276577C5E84F}"/>
                    </a:ext>
                  </a:extLst>
                </p14:cNvPr>
                <p14:cNvContentPartPr/>
                <p14:nvPr/>
              </p14:nvContentPartPr>
              <p14:xfrm>
                <a:off x="4182053" y="1440787"/>
                <a:ext cx="88920" cy="144720"/>
              </p14:xfrm>
            </p:contentPart>
          </mc:Choice>
          <mc:Fallback xmlns="">
            <p:pic>
              <p:nvPicPr>
                <p:cNvPr id="61" name="Freihand 60">
                  <a:extLst>
                    <a:ext uri="{FF2B5EF4-FFF2-40B4-BE49-F238E27FC236}">
                      <a16:creationId xmlns:a16="http://schemas.microsoft.com/office/drawing/2014/main" id="{6A105896-E645-4E9E-B3FD-276577C5E84F}"/>
                    </a:ext>
                  </a:extLst>
                </p:cNvPr>
                <p:cNvPicPr/>
                <p:nvPr/>
              </p:nvPicPr>
              <p:blipFill>
                <a:blip r:embed="rId102"/>
                <a:stretch>
                  <a:fillRect/>
                </a:stretch>
              </p:blipFill>
              <p:spPr>
                <a:xfrm>
                  <a:off x="4177733" y="1436467"/>
                  <a:ext cx="975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8F90400D-1C79-4814-B6EA-B5081B1B1421}"/>
                    </a:ext>
                  </a:extLst>
                </p14:cNvPr>
                <p14:cNvContentPartPr/>
                <p14:nvPr/>
              </p14:nvContentPartPr>
              <p14:xfrm>
                <a:off x="4240373" y="1282387"/>
                <a:ext cx="175680" cy="197280"/>
              </p14:xfrm>
            </p:contentPart>
          </mc:Choice>
          <mc:Fallback xmlns="">
            <p:pic>
              <p:nvPicPr>
                <p:cNvPr id="62" name="Freihand 61">
                  <a:extLst>
                    <a:ext uri="{FF2B5EF4-FFF2-40B4-BE49-F238E27FC236}">
                      <a16:creationId xmlns:a16="http://schemas.microsoft.com/office/drawing/2014/main" id="{8F90400D-1C79-4814-B6EA-B5081B1B1421}"/>
                    </a:ext>
                  </a:extLst>
                </p:cNvPr>
                <p:cNvPicPr/>
                <p:nvPr/>
              </p:nvPicPr>
              <p:blipFill>
                <a:blip r:embed="rId104"/>
                <a:stretch>
                  <a:fillRect/>
                </a:stretch>
              </p:blipFill>
              <p:spPr>
                <a:xfrm>
                  <a:off x="4236053" y="1278067"/>
                  <a:ext cx="18432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3" name="Freihand 62">
                  <a:extLst>
                    <a:ext uri="{FF2B5EF4-FFF2-40B4-BE49-F238E27FC236}">
                      <a16:creationId xmlns:a16="http://schemas.microsoft.com/office/drawing/2014/main" id="{F621B0D3-DE65-4459-AE16-1631B1C694F0}"/>
                    </a:ext>
                  </a:extLst>
                </p14:cNvPr>
                <p14:cNvContentPartPr/>
                <p14:nvPr/>
              </p14:nvContentPartPr>
              <p14:xfrm>
                <a:off x="4384373" y="1352227"/>
                <a:ext cx="126720" cy="115920"/>
              </p14:xfrm>
            </p:contentPart>
          </mc:Choice>
          <mc:Fallback xmlns="">
            <p:pic>
              <p:nvPicPr>
                <p:cNvPr id="63" name="Freihand 62">
                  <a:extLst>
                    <a:ext uri="{FF2B5EF4-FFF2-40B4-BE49-F238E27FC236}">
                      <a16:creationId xmlns:a16="http://schemas.microsoft.com/office/drawing/2014/main" id="{F621B0D3-DE65-4459-AE16-1631B1C694F0}"/>
                    </a:ext>
                  </a:extLst>
                </p:cNvPr>
                <p:cNvPicPr/>
                <p:nvPr/>
              </p:nvPicPr>
              <p:blipFill>
                <a:blip r:embed="rId106"/>
                <a:stretch>
                  <a:fillRect/>
                </a:stretch>
              </p:blipFill>
              <p:spPr>
                <a:xfrm>
                  <a:off x="4380053" y="1347907"/>
                  <a:ext cx="1353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4" name="Freihand 63">
                  <a:extLst>
                    <a:ext uri="{FF2B5EF4-FFF2-40B4-BE49-F238E27FC236}">
                      <a16:creationId xmlns:a16="http://schemas.microsoft.com/office/drawing/2014/main" id="{00AFAF2D-7AC2-4B2C-9E9B-CB390C9F6DF8}"/>
                    </a:ext>
                  </a:extLst>
                </p14:cNvPr>
                <p14:cNvContentPartPr/>
                <p14:nvPr/>
              </p14:nvContentPartPr>
              <p14:xfrm>
                <a:off x="4538453" y="1111387"/>
                <a:ext cx="309240" cy="265320"/>
              </p14:xfrm>
            </p:contentPart>
          </mc:Choice>
          <mc:Fallback xmlns="">
            <p:pic>
              <p:nvPicPr>
                <p:cNvPr id="64" name="Freihand 63">
                  <a:extLst>
                    <a:ext uri="{FF2B5EF4-FFF2-40B4-BE49-F238E27FC236}">
                      <a16:creationId xmlns:a16="http://schemas.microsoft.com/office/drawing/2014/main" id="{00AFAF2D-7AC2-4B2C-9E9B-CB390C9F6DF8}"/>
                    </a:ext>
                  </a:extLst>
                </p:cNvPr>
                <p:cNvPicPr/>
                <p:nvPr/>
              </p:nvPicPr>
              <p:blipFill>
                <a:blip r:embed="rId108"/>
                <a:stretch>
                  <a:fillRect/>
                </a:stretch>
              </p:blipFill>
              <p:spPr>
                <a:xfrm>
                  <a:off x="4534133" y="1107067"/>
                  <a:ext cx="31788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5" name="Freihand 64">
                  <a:extLst>
                    <a:ext uri="{FF2B5EF4-FFF2-40B4-BE49-F238E27FC236}">
                      <a16:creationId xmlns:a16="http://schemas.microsoft.com/office/drawing/2014/main" id="{DECE3F25-6BA0-4CD7-BDA6-DC23D8C69EF2}"/>
                    </a:ext>
                  </a:extLst>
                </p14:cNvPr>
                <p14:cNvContentPartPr/>
                <p14:nvPr/>
              </p14:nvContentPartPr>
              <p14:xfrm>
                <a:off x="5034893" y="991867"/>
                <a:ext cx="102240" cy="214560"/>
              </p14:xfrm>
            </p:contentPart>
          </mc:Choice>
          <mc:Fallback xmlns="">
            <p:pic>
              <p:nvPicPr>
                <p:cNvPr id="65" name="Freihand 64">
                  <a:extLst>
                    <a:ext uri="{FF2B5EF4-FFF2-40B4-BE49-F238E27FC236}">
                      <a16:creationId xmlns:a16="http://schemas.microsoft.com/office/drawing/2014/main" id="{DECE3F25-6BA0-4CD7-BDA6-DC23D8C69EF2}"/>
                    </a:ext>
                  </a:extLst>
                </p:cNvPr>
                <p:cNvPicPr/>
                <p:nvPr/>
              </p:nvPicPr>
              <p:blipFill>
                <a:blip r:embed="rId110"/>
                <a:stretch>
                  <a:fillRect/>
                </a:stretch>
              </p:blipFill>
              <p:spPr>
                <a:xfrm>
                  <a:off x="5030573" y="987547"/>
                  <a:ext cx="11088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6" name="Freihand 65">
                  <a:extLst>
                    <a:ext uri="{FF2B5EF4-FFF2-40B4-BE49-F238E27FC236}">
                      <a16:creationId xmlns:a16="http://schemas.microsoft.com/office/drawing/2014/main" id="{1DB526B4-8819-443B-BF3D-502C7B15129C}"/>
                    </a:ext>
                  </a:extLst>
                </p14:cNvPr>
                <p14:cNvContentPartPr/>
                <p14:nvPr/>
              </p14:nvContentPartPr>
              <p14:xfrm>
                <a:off x="5138573" y="916267"/>
                <a:ext cx="56160" cy="241560"/>
              </p14:xfrm>
            </p:contentPart>
          </mc:Choice>
          <mc:Fallback xmlns="">
            <p:pic>
              <p:nvPicPr>
                <p:cNvPr id="66" name="Freihand 65">
                  <a:extLst>
                    <a:ext uri="{FF2B5EF4-FFF2-40B4-BE49-F238E27FC236}">
                      <a16:creationId xmlns:a16="http://schemas.microsoft.com/office/drawing/2014/main" id="{1DB526B4-8819-443B-BF3D-502C7B15129C}"/>
                    </a:ext>
                  </a:extLst>
                </p:cNvPr>
                <p:cNvPicPr/>
                <p:nvPr/>
              </p:nvPicPr>
              <p:blipFill>
                <a:blip r:embed="rId112"/>
                <a:stretch>
                  <a:fillRect/>
                </a:stretch>
              </p:blipFill>
              <p:spPr>
                <a:xfrm>
                  <a:off x="5134253" y="911947"/>
                  <a:ext cx="648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7" name="Freihand 66">
                  <a:extLst>
                    <a:ext uri="{FF2B5EF4-FFF2-40B4-BE49-F238E27FC236}">
                      <a16:creationId xmlns:a16="http://schemas.microsoft.com/office/drawing/2014/main" id="{7642C243-DA81-4154-B8DE-6FD8A5852DE4}"/>
                    </a:ext>
                  </a:extLst>
                </p14:cNvPr>
                <p14:cNvContentPartPr/>
                <p14:nvPr/>
              </p14:nvContentPartPr>
              <p14:xfrm>
                <a:off x="5212373" y="875227"/>
                <a:ext cx="175320" cy="241560"/>
              </p14:xfrm>
            </p:contentPart>
          </mc:Choice>
          <mc:Fallback xmlns="">
            <p:pic>
              <p:nvPicPr>
                <p:cNvPr id="67" name="Freihand 66">
                  <a:extLst>
                    <a:ext uri="{FF2B5EF4-FFF2-40B4-BE49-F238E27FC236}">
                      <a16:creationId xmlns:a16="http://schemas.microsoft.com/office/drawing/2014/main" id="{7642C243-DA81-4154-B8DE-6FD8A5852DE4}"/>
                    </a:ext>
                  </a:extLst>
                </p:cNvPr>
                <p:cNvPicPr/>
                <p:nvPr/>
              </p:nvPicPr>
              <p:blipFill>
                <a:blip r:embed="rId114"/>
                <a:stretch>
                  <a:fillRect/>
                </a:stretch>
              </p:blipFill>
              <p:spPr>
                <a:xfrm>
                  <a:off x="5208053" y="870907"/>
                  <a:ext cx="18396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9" name="Freihand 68">
                  <a:extLst>
                    <a:ext uri="{FF2B5EF4-FFF2-40B4-BE49-F238E27FC236}">
                      <a16:creationId xmlns:a16="http://schemas.microsoft.com/office/drawing/2014/main" id="{163CE0B4-883B-48A3-87BD-8C2C1E87CBB0}"/>
                    </a:ext>
                  </a:extLst>
                </p14:cNvPr>
                <p14:cNvContentPartPr/>
                <p14:nvPr/>
              </p14:nvContentPartPr>
              <p14:xfrm>
                <a:off x="5366813" y="797467"/>
                <a:ext cx="221400" cy="241560"/>
              </p14:xfrm>
            </p:contentPart>
          </mc:Choice>
          <mc:Fallback xmlns="">
            <p:pic>
              <p:nvPicPr>
                <p:cNvPr id="69" name="Freihand 68">
                  <a:extLst>
                    <a:ext uri="{FF2B5EF4-FFF2-40B4-BE49-F238E27FC236}">
                      <a16:creationId xmlns:a16="http://schemas.microsoft.com/office/drawing/2014/main" id="{163CE0B4-883B-48A3-87BD-8C2C1E87CBB0}"/>
                    </a:ext>
                  </a:extLst>
                </p:cNvPr>
                <p:cNvPicPr/>
                <p:nvPr/>
              </p:nvPicPr>
              <p:blipFill>
                <a:blip r:embed="rId116"/>
                <a:stretch>
                  <a:fillRect/>
                </a:stretch>
              </p:blipFill>
              <p:spPr>
                <a:xfrm>
                  <a:off x="5362493" y="793147"/>
                  <a:ext cx="23004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0" name="Freihand 69">
                  <a:extLst>
                    <a:ext uri="{FF2B5EF4-FFF2-40B4-BE49-F238E27FC236}">
                      <a16:creationId xmlns:a16="http://schemas.microsoft.com/office/drawing/2014/main" id="{65D09CDB-D6BE-437E-B30A-CD5D3EC09489}"/>
                    </a:ext>
                  </a:extLst>
                </p14:cNvPr>
                <p14:cNvContentPartPr/>
                <p14:nvPr/>
              </p14:nvContentPartPr>
              <p14:xfrm>
                <a:off x="5445653" y="767587"/>
                <a:ext cx="24480" cy="13320"/>
              </p14:xfrm>
            </p:contentPart>
          </mc:Choice>
          <mc:Fallback xmlns="">
            <p:pic>
              <p:nvPicPr>
                <p:cNvPr id="70" name="Freihand 69">
                  <a:extLst>
                    <a:ext uri="{FF2B5EF4-FFF2-40B4-BE49-F238E27FC236}">
                      <a16:creationId xmlns:a16="http://schemas.microsoft.com/office/drawing/2014/main" id="{65D09CDB-D6BE-437E-B30A-CD5D3EC09489}"/>
                    </a:ext>
                  </a:extLst>
                </p:cNvPr>
                <p:cNvPicPr/>
                <p:nvPr/>
              </p:nvPicPr>
              <p:blipFill>
                <a:blip r:embed="rId118"/>
                <a:stretch>
                  <a:fillRect/>
                </a:stretch>
              </p:blipFill>
              <p:spPr>
                <a:xfrm>
                  <a:off x="5441333" y="763267"/>
                  <a:ext cx="331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1" name="Freihand 70">
                  <a:extLst>
                    <a:ext uri="{FF2B5EF4-FFF2-40B4-BE49-F238E27FC236}">
                      <a16:creationId xmlns:a16="http://schemas.microsoft.com/office/drawing/2014/main" id="{C9E3EB6D-BED1-4AEF-92F0-B9ED641161F2}"/>
                    </a:ext>
                  </a:extLst>
                </p14:cNvPr>
                <p14:cNvContentPartPr/>
                <p14:nvPr/>
              </p14:nvContentPartPr>
              <p14:xfrm>
                <a:off x="5597213" y="795307"/>
                <a:ext cx="72720" cy="122040"/>
              </p14:xfrm>
            </p:contentPart>
          </mc:Choice>
          <mc:Fallback xmlns="">
            <p:pic>
              <p:nvPicPr>
                <p:cNvPr id="71" name="Freihand 70">
                  <a:extLst>
                    <a:ext uri="{FF2B5EF4-FFF2-40B4-BE49-F238E27FC236}">
                      <a16:creationId xmlns:a16="http://schemas.microsoft.com/office/drawing/2014/main" id="{C9E3EB6D-BED1-4AEF-92F0-B9ED641161F2}"/>
                    </a:ext>
                  </a:extLst>
                </p:cNvPr>
                <p:cNvPicPr/>
                <p:nvPr/>
              </p:nvPicPr>
              <p:blipFill>
                <a:blip r:embed="rId120"/>
                <a:stretch>
                  <a:fillRect/>
                </a:stretch>
              </p:blipFill>
              <p:spPr>
                <a:xfrm>
                  <a:off x="5592893" y="790987"/>
                  <a:ext cx="813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2" name="Freihand 71">
                  <a:extLst>
                    <a:ext uri="{FF2B5EF4-FFF2-40B4-BE49-F238E27FC236}">
                      <a16:creationId xmlns:a16="http://schemas.microsoft.com/office/drawing/2014/main" id="{E8191F5D-5C09-47FB-8808-77F1EED7025B}"/>
                    </a:ext>
                  </a:extLst>
                </p14:cNvPr>
                <p14:cNvContentPartPr/>
                <p14:nvPr/>
              </p14:nvContentPartPr>
              <p14:xfrm>
                <a:off x="5697293" y="781627"/>
                <a:ext cx="228240" cy="180720"/>
              </p14:xfrm>
            </p:contentPart>
          </mc:Choice>
          <mc:Fallback xmlns="">
            <p:pic>
              <p:nvPicPr>
                <p:cNvPr id="72" name="Freihand 71">
                  <a:extLst>
                    <a:ext uri="{FF2B5EF4-FFF2-40B4-BE49-F238E27FC236}">
                      <a16:creationId xmlns:a16="http://schemas.microsoft.com/office/drawing/2014/main" id="{E8191F5D-5C09-47FB-8808-77F1EED7025B}"/>
                    </a:ext>
                  </a:extLst>
                </p:cNvPr>
                <p:cNvPicPr/>
                <p:nvPr/>
              </p:nvPicPr>
              <p:blipFill>
                <a:blip r:embed="rId122"/>
                <a:stretch>
                  <a:fillRect/>
                </a:stretch>
              </p:blipFill>
              <p:spPr>
                <a:xfrm>
                  <a:off x="5692973" y="777307"/>
                  <a:ext cx="2368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3" name="Freihand 72">
                  <a:extLst>
                    <a:ext uri="{FF2B5EF4-FFF2-40B4-BE49-F238E27FC236}">
                      <a16:creationId xmlns:a16="http://schemas.microsoft.com/office/drawing/2014/main" id="{54A10CBF-7612-4B14-A5EB-B65B2719C56B}"/>
                    </a:ext>
                  </a:extLst>
                </p14:cNvPr>
                <p14:cNvContentPartPr/>
                <p14:nvPr/>
              </p14:nvContentPartPr>
              <p14:xfrm>
                <a:off x="6061613" y="629707"/>
                <a:ext cx="299880" cy="149760"/>
              </p14:xfrm>
            </p:contentPart>
          </mc:Choice>
          <mc:Fallback xmlns="">
            <p:pic>
              <p:nvPicPr>
                <p:cNvPr id="73" name="Freihand 72">
                  <a:extLst>
                    <a:ext uri="{FF2B5EF4-FFF2-40B4-BE49-F238E27FC236}">
                      <a16:creationId xmlns:a16="http://schemas.microsoft.com/office/drawing/2014/main" id="{54A10CBF-7612-4B14-A5EB-B65B2719C56B}"/>
                    </a:ext>
                  </a:extLst>
                </p:cNvPr>
                <p:cNvPicPr/>
                <p:nvPr/>
              </p:nvPicPr>
              <p:blipFill>
                <a:blip r:embed="rId124"/>
                <a:stretch>
                  <a:fillRect/>
                </a:stretch>
              </p:blipFill>
              <p:spPr>
                <a:xfrm>
                  <a:off x="6057293" y="625387"/>
                  <a:ext cx="3085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4" name="Freihand 73">
                  <a:extLst>
                    <a:ext uri="{FF2B5EF4-FFF2-40B4-BE49-F238E27FC236}">
                      <a16:creationId xmlns:a16="http://schemas.microsoft.com/office/drawing/2014/main" id="{92CF8CD1-3175-46A0-A782-97F3EA4BA5E7}"/>
                    </a:ext>
                  </a:extLst>
                </p14:cNvPr>
                <p14:cNvContentPartPr/>
                <p14:nvPr/>
              </p14:nvContentPartPr>
              <p14:xfrm>
                <a:off x="4890173" y="1376347"/>
                <a:ext cx="106560" cy="281160"/>
              </p14:xfrm>
            </p:contentPart>
          </mc:Choice>
          <mc:Fallback xmlns="">
            <p:pic>
              <p:nvPicPr>
                <p:cNvPr id="74" name="Freihand 73">
                  <a:extLst>
                    <a:ext uri="{FF2B5EF4-FFF2-40B4-BE49-F238E27FC236}">
                      <a16:creationId xmlns:a16="http://schemas.microsoft.com/office/drawing/2014/main" id="{92CF8CD1-3175-46A0-A782-97F3EA4BA5E7}"/>
                    </a:ext>
                  </a:extLst>
                </p:cNvPr>
                <p:cNvPicPr/>
                <p:nvPr/>
              </p:nvPicPr>
              <p:blipFill>
                <a:blip r:embed="rId126"/>
                <a:stretch>
                  <a:fillRect/>
                </a:stretch>
              </p:blipFill>
              <p:spPr>
                <a:xfrm>
                  <a:off x="4885853" y="1372027"/>
                  <a:ext cx="11520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5" name="Freihand 74">
                  <a:extLst>
                    <a:ext uri="{FF2B5EF4-FFF2-40B4-BE49-F238E27FC236}">
                      <a16:creationId xmlns:a16="http://schemas.microsoft.com/office/drawing/2014/main" id="{40F28A8F-8293-42D7-B965-F1A2CE5AFD33}"/>
                    </a:ext>
                  </a:extLst>
                </p14:cNvPr>
                <p14:cNvContentPartPr/>
                <p14:nvPr/>
              </p14:nvContentPartPr>
              <p14:xfrm>
                <a:off x="5002853" y="1346467"/>
                <a:ext cx="418320" cy="312840"/>
              </p14:xfrm>
            </p:contentPart>
          </mc:Choice>
          <mc:Fallback xmlns="">
            <p:pic>
              <p:nvPicPr>
                <p:cNvPr id="75" name="Freihand 74">
                  <a:extLst>
                    <a:ext uri="{FF2B5EF4-FFF2-40B4-BE49-F238E27FC236}">
                      <a16:creationId xmlns:a16="http://schemas.microsoft.com/office/drawing/2014/main" id="{40F28A8F-8293-42D7-B965-F1A2CE5AFD33}"/>
                    </a:ext>
                  </a:extLst>
                </p:cNvPr>
                <p:cNvPicPr/>
                <p:nvPr/>
              </p:nvPicPr>
              <p:blipFill>
                <a:blip r:embed="rId128"/>
                <a:stretch>
                  <a:fillRect/>
                </a:stretch>
              </p:blipFill>
              <p:spPr>
                <a:xfrm>
                  <a:off x="4998533" y="1342147"/>
                  <a:ext cx="426960" cy="3214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6" name="Freihand 75">
                  <a:extLst>
                    <a:ext uri="{FF2B5EF4-FFF2-40B4-BE49-F238E27FC236}">
                      <a16:creationId xmlns:a16="http://schemas.microsoft.com/office/drawing/2014/main" id="{3F6F2D7B-E346-400C-B622-1936152686F9}"/>
                    </a:ext>
                  </a:extLst>
                </p14:cNvPr>
                <p14:cNvContentPartPr/>
                <p14:nvPr/>
              </p14:nvContentPartPr>
              <p14:xfrm>
                <a:off x="5438813" y="1215427"/>
                <a:ext cx="9720" cy="128880"/>
              </p14:xfrm>
            </p:contentPart>
          </mc:Choice>
          <mc:Fallback xmlns="">
            <p:pic>
              <p:nvPicPr>
                <p:cNvPr id="76" name="Freihand 75">
                  <a:extLst>
                    <a:ext uri="{FF2B5EF4-FFF2-40B4-BE49-F238E27FC236}">
                      <a16:creationId xmlns:a16="http://schemas.microsoft.com/office/drawing/2014/main" id="{3F6F2D7B-E346-400C-B622-1936152686F9}"/>
                    </a:ext>
                  </a:extLst>
                </p:cNvPr>
                <p:cNvPicPr/>
                <p:nvPr/>
              </p:nvPicPr>
              <p:blipFill>
                <a:blip r:embed="rId130"/>
                <a:stretch>
                  <a:fillRect/>
                </a:stretch>
              </p:blipFill>
              <p:spPr>
                <a:xfrm>
                  <a:off x="5434493" y="1211107"/>
                  <a:ext cx="1836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7" name="Freihand 76">
                  <a:extLst>
                    <a:ext uri="{FF2B5EF4-FFF2-40B4-BE49-F238E27FC236}">
                      <a16:creationId xmlns:a16="http://schemas.microsoft.com/office/drawing/2014/main" id="{D6E22576-71F9-412B-B79A-6F2C3EBDA677}"/>
                    </a:ext>
                  </a:extLst>
                </p14:cNvPr>
                <p14:cNvContentPartPr/>
                <p14:nvPr/>
              </p14:nvContentPartPr>
              <p14:xfrm>
                <a:off x="5478053" y="1111747"/>
                <a:ext cx="311040" cy="212760"/>
              </p14:xfrm>
            </p:contentPart>
          </mc:Choice>
          <mc:Fallback xmlns="">
            <p:pic>
              <p:nvPicPr>
                <p:cNvPr id="77" name="Freihand 76">
                  <a:extLst>
                    <a:ext uri="{FF2B5EF4-FFF2-40B4-BE49-F238E27FC236}">
                      <a16:creationId xmlns:a16="http://schemas.microsoft.com/office/drawing/2014/main" id="{D6E22576-71F9-412B-B79A-6F2C3EBDA677}"/>
                    </a:ext>
                  </a:extLst>
                </p:cNvPr>
                <p:cNvPicPr/>
                <p:nvPr/>
              </p:nvPicPr>
              <p:blipFill>
                <a:blip r:embed="rId132"/>
                <a:stretch>
                  <a:fillRect/>
                </a:stretch>
              </p:blipFill>
              <p:spPr>
                <a:xfrm>
                  <a:off x="5473733" y="1107427"/>
                  <a:ext cx="31968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9" name="Freihand 78">
                  <a:extLst>
                    <a:ext uri="{FF2B5EF4-FFF2-40B4-BE49-F238E27FC236}">
                      <a16:creationId xmlns:a16="http://schemas.microsoft.com/office/drawing/2014/main" id="{30B53CE5-615C-4466-A284-532D0841FBA0}"/>
                    </a:ext>
                  </a:extLst>
                </p14:cNvPr>
                <p14:cNvContentPartPr/>
                <p14:nvPr/>
              </p14:nvContentPartPr>
              <p14:xfrm>
                <a:off x="5988893" y="983227"/>
                <a:ext cx="318240" cy="188640"/>
              </p14:xfrm>
            </p:contentPart>
          </mc:Choice>
          <mc:Fallback xmlns="">
            <p:pic>
              <p:nvPicPr>
                <p:cNvPr id="79" name="Freihand 78">
                  <a:extLst>
                    <a:ext uri="{FF2B5EF4-FFF2-40B4-BE49-F238E27FC236}">
                      <a16:creationId xmlns:a16="http://schemas.microsoft.com/office/drawing/2014/main" id="{30B53CE5-615C-4466-A284-532D0841FBA0}"/>
                    </a:ext>
                  </a:extLst>
                </p:cNvPr>
                <p:cNvPicPr/>
                <p:nvPr/>
              </p:nvPicPr>
              <p:blipFill>
                <a:blip r:embed="rId134"/>
                <a:stretch>
                  <a:fillRect/>
                </a:stretch>
              </p:blipFill>
              <p:spPr>
                <a:xfrm>
                  <a:off x="5984573" y="978907"/>
                  <a:ext cx="3268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0" name="Freihand 79">
                  <a:extLst>
                    <a:ext uri="{FF2B5EF4-FFF2-40B4-BE49-F238E27FC236}">
                      <a16:creationId xmlns:a16="http://schemas.microsoft.com/office/drawing/2014/main" id="{9385FA5B-A3F6-429A-8716-761FE1522B5A}"/>
                    </a:ext>
                  </a:extLst>
                </p14:cNvPr>
                <p14:cNvContentPartPr/>
                <p14:nvPr/>
              </p14:nvContentPartPr>
              <p14:xfrm>
                <a:off x="6322253" y="787387"/>
                <a:ext cx="165240" cy="212400"/>
              </p14:xfrm>
            </p:contentPart>
          </mc:Choice>
          <mc:Fallback xmlns="">
            <p:pic>
              <p:nvPicPr>
                <p:cNvPr id="80" name="Freihand 79">
                  <a:extLst>
                    <a:ext uri="{FF2B5EF4-FFF2-40B4-BE49-F238E27FC236}">
                      <a16:creationId xmlns:a16="http://schemas.microsoft.com/office/drawing/2014/main" id="{9385FA5B-A3F6-429A-8716-761FE1522B5A}"/>
                    </a:ext>
                  </a:extLst>
                </p:cNvPr>
                <p:cNvPicPr/>
                <p:nvPr/>
              </p:nvPicPr>
              <p:blipFill>
                <a:blip r:embed="rId136"/>
                <a:stretch>
                  <a:fillRect/>
                </a:stretch>
              </p:blipFill>
              <p:spPr>
                <a:xfrm>
                  <a:off x="6317933" y="783067"/>
                  <a:ext cx="17388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2" name="Freihand 81">
                  <a:extLst>
                    <a:ext uri="{FF2B5EF4-FFF2-40B4-BE49-F238E27FC236}">
                      <a16:creationId xmlns:a16="http://schemas.microsoft.com/office/drawing/2014/main" id="{E3A4EA78-5FC3-4F5A-9A7A-C08C76727554}"/>
                    </a:ext>
                  </a:extLst>
                </p14:cNvPr>
                <p14:cNvContentPartPr/>
                <p14:nvPr/>
              </p14:nvContentPartPr>
              <p14:xfrm>
                <a:off x="5725013" y="981427"/>
                <a:ext cx="96840" cy="93600"/>
              </p14:xfrm>
            </p:contentPart>
          </mc:Choice>
          <mc:Fallback xmlns="">
            <p:pic>
              <p:nvPicPr>
                <p:cNvPr id="82" name="Freihand 81">
                  <a:extLst>
                    <a:ext uri="{FF2B5EF4-FFF2-40B4-BE49-F238E27FC236}">
                      <a16:creationId xmlns:a16="http://schemas.microsoft.com/office/drawing/2014/main" id="{E3A4EA78-5FC3-4F5A-9A7A-C08C76727554}"/>
                    </a:ext>
                  </a:extLst>
                </p:cNvPr>
                <p:cNvPicPr/>
                <p:nvPr/>
              </p:nvPicPr>
              <p:blipFill>
                <a:blip r:embed="rId138"/>
                <a:stretch>
                  <a:fillRect/>
                </a:stretch>
              </p:blipFill>
              <p:spPr>
                <a:xfrm>
                  <a:off x="5720693" y="977107"/>
                  <a:ext cx="1054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3" name="Freihand 82">
                  <a:extLst>
                    <a:ext uri="{FF2B5EF4-FFF2-40B4-BE49-F238E27FC236}">
                      <a16:creationId xmlns:a16="http://schemas.microsoft.com/office/drawing/2014/main" id="{05FD5EE6-C268-4722-B484-BE64B536A704}"/>
                    </a:ext>
                  </a:extLst>
                </p14:cNvPr>
                <p14:cNvContentPartPr/>
                <p14:nvPr/>
              </p14:nvContentPartPr>
              <p14:xfrm>
                <a:off x="5863973" y="1009147"/>
                <a:ext cx="28800" cy="47160"/>
              </p14:xfrm>
            </p:contentPart>
          </mc:Choice>
          <mc:Fallback xmlns="">
            <p:pic>
              <p:nvPicPr>
                <p:cNvPr id="83" name="Freihand 82">
                  <a:extLst>
                    <a:ext uri="{FF2B5EF4-FFF2-40B4-BE49-F238E27FC236}">
                      <a16:creationId xmlns:a16="http://schemas.microsoft.com/office/drawing/2014/main" id="{05FD5EE6-C268-4722-B484-BE64B536A704}"/>
                    </a:ext>
                  </a:extLst>
                </p:cNvPr>
                <p:cNvPicPr/>
                <p:nvPr/>
              </p:nvPicPr>
              <p:blipFill>
                <a:blip r:embed="rId140"/>
                <a:stretch>
                  <a:fillRect/>
                </a:stretch>
              </p:blipFill>
              <p:spPr>
                <a:xfrm>
                  <a:off x="5859653" y="1004827"/>
                  <a:ext cx="374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4" name="Freihand 83">
                  <a:extLst>
                    <a:ext uri="{FF2B5EF4-FFF2-40B4-BE49-F238E27FC236}">
                      <a16:creationId xmlns:a16="http://schemas.microsoft.com/office/drawing/2014/main" id="{3E519977-3604-4008-9015-D3A37E9C5E4F}"/>
                    </a:ext>
                  </a:extLst>
                </p14:cNvPr>
                <p14:cNvContentPartPr/>
                <p14:nvPr/>
              </p14:nvContentPartPr>
              <p14:xfrm>
                <a:off x="5888453" y="937867"/>
                <a:ext cx="124920" cy="63360"/>
              </p14:xfrm>
            </p:contentPart>
          </mc:Choice>
          <mc:Fallback xmlns="">
            <p:pic>
              <p:nvPicPr>
                <p:cNvPr id="84" name="Freihand 83">
                  <a:extLst>
                    <a:ext uri="{FF2B5EF4-FFF2-40B4-BE49-F238E27FC236}">
                      <a16:creationId xmlns:a16="http://schemas.microsoft.com/office/drawing/2014/main" id="{3E519977-3604-4008-9015-D3A37E9C5E4F}"/>
                    </a:ext>
                  </a:extLst>
                </p:cNvPr>
                <p:cNvPicPr/>
                <p:nvPr/>
              </p:nvPicPr>
              <p:blipFill>
                <a:blip r:embed="rId142"/>
                <a:stretch>
                  <a:fillRect/>
                </a:stretch>
              </p:blipFill>
              <p:spPr>
                <a:xfrm>
                  <a:off x="5884133" y="933547"/>
                  <a:ext cx="1335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5" name="Freihand 84">
                  <a:extLst>
                    <a:ext uri="{FF2B5EF4-FFF2-40B4-BE49-F238E27FC236}">
                      <a16:creationId xmlns:a16="http://schemas.microsoft.com/office/drawing/2014/main" id="{2506D63D-7BDA-4F2C-9DA2-FA1855FD8299}"/>
                    </a:ext>
                  </a:extLst>
                </p14:cNvPr>
                <p14:cNvContentPartPr/>
                <p14:nvPr/>
              </p14:nvContentPartPr>
              <p14:xfrm>
                <a:off x="5122013" y="1782067"/>
                <a:ext cx="75960" cy="156960"/>
              </p14:xfrm>
            </p:contentPart>
          </mc:Choice>
          <mc:Fallback xmlns="">
            <p:pic>
              <p:nvPicPr>
                <p:cNvPr id="85" name="Freihand 84">
                  <a:extLst>
                    <a:ext uri="{FF2B5EF4-FFF2-40B4-BE49-F238E27FC236}">
                      <a16:creationId xmlns:a16="http://schemas.microsoft.com/office/drawing/2014/main" id="{2506D63D-7BDA-4F2C-9DA2-FA1855FD8299}"/>
                    </a:ext>
                  </a:extLst>
                </p:cNvPr>
                <p:cNvPicPr/>
                <p:nvPr/>
              </p:nvPicPr>
              <p:blipFill>
                <a:blip r:embed="rId144"/>
                <a:stretch>
                  <a:fillRect/>
                </a:stretch>
              </p:blipFill>
              <p:spPr>
                <a:xfrm>
                  <a:off x="5117693" y="1777747"/>
                  <a:ext cx="846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6" name="Freihand 85">
                  <a:extLst>
                    <a:ext uri="{FF2B5EF4-FFF2-40B4-BE49-F238E27FC236}">
                      <a16:creationId xmlns:a16="http://schemas.microsoft.com/office/drawing/2014/main" id="{E83E1C3A-E729-4040-A65E-086CDC60AC5F}"/>
                    </a:ext>
                  </a:extLst>
                </p14:cNvPr>
                <p14:cNvContentPartPr/>
                <p14:nvPr/>
              </p14:nvContentPartPr>
              <p14:xfrm>
                <a:off x="5199413" y="1664707"/>
                <a:ext cx="109800" cy="177120"/>
              </p14:xfrm>
            </p:contentPart>
          </mc:Choice>
          <mc:Fallback xmlns="">
            <p:pic>
              <p:nvPicPr>
                <p:cNvPr id="86" name="Freihand 85">
                  <a:extLst>
                    <a:ext uri="{FF2B5EF4-FFF2-40B4-BE49-F238E27FC236}">
                      <a16:creationId xmlns:a16="http://schemas.microsoft.com/office/drawing/2014/main" id="{E83E1C3A-E729-4040-A65E-086CDC60AC5F}"/>
                    </a:ext>
                  </a:extLst>
                </p:cNvPr>
                <p:cNvPicPr/>
                <p:nvPr/>
              </p:nvPicPr>
              <p:blipFill>
                <a:blip r:embed="rId146"/>
                <a:stretch>
                  <a:fillRect/>
                </a:stretch>
              </p:blipFill>
              <p:spPr>
                <a:xfrm>
                  <a:off x="5195093" y="1660387"/>
                  <a:ext cx="1184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7" name="Freihand 86">
                  <a:extLst>
                    <a:ext uri="{FF2B5EF4-FFF2-40B4-BE49-F238E27FC236}">
                      <a16:creationId xmlns:a16="http://schemas.microsoft.com/office/drawing/2014/main" id="{8177E997-B9C3-45B6-9F27-F44178ADB09D}"/>
                    </a:ext>
                  </a:extLst>
                </p14:cNvPr>
                <p14:cNvContentPartPr/>
                <p14:nvPr/>
              </p14:nvContentPartPr>
              <p14:xfrm>
                <a:off x="5297333" y="1695307"/>
                <a:ext cx="123840" cy="123120"/>
              </p14:xfrm>
            </p:contentPart>
          </mc:Choice>
          <mc:Fallback xmlns="">
            <p:pic>
              <p:nvPicPr>
                <p:cNvPr id="87" name="Freihand 86">
                  <a:extLst>
                    <a:ext uri="{FF2B5EF4-FFF2-40B4-BE49-F238E27FC236}">
                      <a16:creationId xmlns:a16="http://schemas.microsoft.com/office/drawing/2014/main" id="{8177E997-B9C3-45B6-9F27-F44178ADB09D}"/>
                    </a:ext>
                  </a:extLst>
                </p:cNvPr>
                <p:cNvPicPr/>
                <p:nvPr/>
              </p:nvPicPr>
              <p:blipFill>
                <a:blip r:embed="rId148"/>
                <a:stretch>
                  <a:fillRect/>
                </a:stretch>
              </p:blipFill>
              <p:spPr>
                <a:xfrm>
                  <a:off x="5293013" y="1690987"/>
                  <a:ext cx="1324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8" name="Freihand 87">
                  <a:extLst>
                    <a:ext uri="{FF2B5EF4-FFF2-40B4-BE49-F238E27FC236}">
                      <a16:creationId xmlns:a16="http://schemas.microsoft.com/office/drawing/2014/main" id="{021A4C8B-8C8B-44F8-8059-37CB92BDE3E6}"/>
                    </a:ext>
                  </a:extLst>
                </p14:cNvPr>
                <p14:cNvContentPartPr/>
                <p14:nvPr/>
              </p14:nvContentPartPr>
              <p14:xfrm>
                <a:off x="5414693" y="1484347"/>
                <a:ext cx="108360" cy="273600"/>
              </p14:xfrm>
            </p:contentPart>
          </mc:Choice>
          <mc:Fallback xmlns="">
            <p:pic>
              <p:nvPicPr>
                <p:cNvPr id="88" name="Freihand 87">
                  <a:extLst>
                    <a:ext uri="{FF2B5EF4-FFF2-40B4-BE49-F238E27FC236}">
                      <a16:creationId xmlns:a16="http://schemas.microsoft.com/office/drawing/2014/main" id="{021A4C8B-8C8B-44F8-8059-37CB92BDE3E6}"/>
                    </a:ext>
                  </a:extLst>
                </p:cNvPr>
                <p:cNvPicPr/>
                <p:nvPr/>
              </p:nvPicPr>
              <p:blipFill>
                <a:blip r:embed="rId150"/>
                <a:stretch>
                  <a:fillRect/>
                </a:stretch>
              </p:blipFill>
              <p:spPr>
                <a:xfrm>
                  <a:off x="5410373" y="1480027"/>
                  <a:ext cx="11700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9" name="Freihand 88">
                  <a:extLst>
                    <a:ext uri="{FF2B5EF4-FFF2-40B4-BE49-F238E27FC236}">
                      <a16:creationId xmlns:a16="http://schemas.microsoft.com/office/drawing/2014/main" id="{DDD73CCC-208C-43CA-9D1F-CBA3EA5AFE3B}"/>
                    </a:ext>
                  </a:extLst>
                </p14:cNvPr>
                <p14:cNvContentPartPr/>
                <p14:nvPr/>
              </p14:nvContentPartPr>
              <p14:xfrm>
                <a:off x="5542493" y="1467787"/>
                <a:ext cx="139320" cy="209880"/>
              </p14:xfrm>
            </p:contentPart>
          </mc:Choice>
          <mc:Fallback xmlns="">
            <p:pic>
              <p:nvPicPr>
                <p:cNvPr id="89" name="Freihand 88">
                  <a:extLst>
                    <a:ext uri="{FF2B5EF4-FFF2-40B4-BE49-F238E27FC236}">
                      <a16:creationId xmlns:a16="http://schemas.microsoft.com/office/drawing/2014/main" id="{DDD73CCC-208C-43CA-9D1F-CBA3EA5AFE3B}"/>
                    </a:ext>
                  </a:extLst>
                </p:cNvPr>
                <p:cNvPicPr/>
                <p:nvPr/>
              </p:nvPicPr>
              <p:blipFill>
                <a:blip r:embed="rId152"/>
                <a:stretch>
                  <a:fillRect/>
                </a:stretch>
              </p:blipFill>
              <p:spPr>
                <a:xfrm>
                  <a:off x="5538173" y="1463467"/>
                  <a:ext cx="14796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0" name="Freihand 89">
                  <a:extLst>
                    <a:ext uri="{FF2B5EF4-FFF2-40B4-BE49-F238E27FC236}">
                      <a16:creationId xmlns:a16="http://schemas.microsoft.com/office/drawing/2014/main" id="{7FB78F82-9969-4CA1-A41F-E99E3EBAA7C4}"/>
                    </a:ext>
                  </a:extLst>
                </p14:cNvPr>
                <p14:cNvContentPartPr/>
                <p14:nvPr/>
              </p14:nvContentPartPr>
              <p14:xfrm>
                <a:off x="5731853" y="1551307"/>
                <a:ext cx="19800" cy="32040"/>
              </p14:xfrm>
            </p:contentPart>
          </mc:Choice>
          <mc:Fallback xmlns="">
            <p:pic>
              <p:nvPicPr>
                <p:cNvPr id="90" name="Freihand 89">
                  <a:extLst>
                    <a:ext uri="{FF2B5EF4-FFF2-40B4-BE49-F238E27FC236}">
                      <a16:creationId xmlns:a16="http://schemas.microsoft.com/office/drawing/2014/main" id="{7FB78F82-9969-4CA1-A41F-E99E3EBAA7C4}"/>
                    </a:ext>
                  </a:extLst>
                </p:cNvPr>
                <p:cNvPicPr/>
                <p:nvPr/>
              </p:nvPicPr>
              <p:blipFill>
                <a:blip r:embed="rId154"/>
                <a:stretch>
                  <a:fillRect/>
                </a:stretch>
              </p:blipFill>
              <p:spPr>
                <a:xfrm>
                  <a:off x="5727533" y="1546987"/>
                  <a:ext cx="284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1" name="Freihand 90">
                  <a:extLst>
                    <a:ext uri="{FF2B5EF4-FFF2-40B4-BE49-F238E27FC236}">
                      <a16:creationId xmlns:a16="http://schemas.microsoft.com/office/drawing/2014/main" id="{19FD1DAA-859E-415F-A6FD-A37C98B0682F}"/>
                    </a:ext>
                  </a:extLst>
                </p14:cNvPr>
                <p14:cNvContentPartPr/>
                <p14:nvPr/>
              </p14:nvContentPartPr>
              <p14:xfrm>
                <a:off x="5871893" y="1262947"/>
                <a:ext cx="141480" cy="251280"/>
              </p14:xfrm>
            </p:contentPart>
          </mc:Choice>
          <mc:Fallback xmlns="">
            <p:pic>
              <p:nvPicPr>
                <p:cNvPr id="91" name="Freihand 90">
                  <a:extLst>
                    <a:ext uri="{FF2B5EF4-FFF2-40B4-BE49-F238E27FC236}">
                      <a16:creationId xmlns:a16="http://schemas.microsoft.com/office/drawing/2014/main" id="{19FD1DAA-859E-415F-A6FD-A37C98B0682F}"/>
                    </a:ext>
                  </a:extLst>
                </p:cNvPr>
                <p:cNvPicPr/>
                <p:nvPr/>
              </p:nvPicPr>
              <p:blipFill>
                <a:blip r:embed="rId156"/>
                <a:stretch>
                  <a:fillRect/>
                </a:stretch>
              </p:blipFill>
              <p:spPr>
                <a:xfrm>
                  <a:off x="5867573" y="1258627"/>
                  <a:ext cx="15012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2" name="Freihand 91">
                  <a:extLst>
                    <a:ext uri="{FF2B5EF4-FFF2-40B4-BE49-F238E27FC236}">
                      <a16:creationId xmlns:a16="http://schemas.microsoft.com/office/drawing/2014/main" id="{4EA65BAF-1E45-41DD-BE6F-3D7B42E086D7}"/>
                    </a:ext>
                  </a:extLst>
                </p14:cNvPr>
                <p14:cNvContentPartPr/>
                <p14:nvPr/>
              </p14:nvContentPartPr>
              <p14:xfrm>
                <a:off x="6008333" y="1220107"/>
                <a:ext cx="183600" cy="330840"/>
              </p14:xfrm>
            </p:contentPart>
          </mc:Choice>
          <mc:Fallback xmlns="">
            <p:pic>
              <p:nvPicPr>
                <p:cNvPr id="92" name="Freihand 91">
                  <a:extLst>
                    <a:ext uri="{FF2B5EF4-FFF2-40B4-BE49-F238E27FC236}">
                      <a16:creationId xmlns:a16="http://schemas.microsoft.com/office/drawing/2014/main" id="{4EA65BAF-1E45-41DD-BE6F-3D7B42E086D7}"/>
                    </a:ext>
                  </a:extLst>
                </p:cNvPr>
                <p:cNvPicPr/>
                <p:nvPr/>
              </p:nvPicPr>
              <p:blipFill>
                <a:blip r:embed="rId158"/>
                <a:stretch>
                  <a:fillRect/>
                </a:stretch>
              </p:blipFill>
              <p:spPr>
                <a:xfrm>
                  <a:off x="6004013" y="1215787"/>
                  <a:ext cx="192240" cy="3394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3" name="Freihand 92">
                  <a:extLst>
                    <a:ext uri="{FF2B5EF4-FFF2-40B4-BE49-F238E27FC236}">
                      <a16:creationId xmlns:a16="http://schemas.microsoft.com/office/drawing/2014/main" id="{3EACE077-E96B-437E-BE1E-39D7DEFC0C28}"/>
                    </a:ext>
                  </a:extLst>
                </p14:cNvPr>
                <p14:cNvContentPartPr/>
                <p14:nvPr/>
              </p14:nvContentPartPr>
              <p14:xfrm>
                <a:off x="6209573" y="1257187"/>
                <a:ext cx="108360" cy="79200"/>
              </p14:xfrm>
            </p:contentPart>
          </mc:Choice>
          <mc:Fallback xmlns="">
            <p:pic>
              <p:nvPicPr>
                <p:cNvPr id="93" name="Freihand 92">
                  <a:extLst>
                    <a:ext uri="{FF2B5EF4-FFF2-40B4-BE49-F238E27FC236}">
                      <a16:creationId xmlns:a16="http://schemas.microsoft.com/office/drawing/2014/main" id="{3EACE077-E96B-437E-BE1E-39D7DEFC0C28}"/>
                    </a:ext>
                  </a:extLst>
                </p:cNvPr>
                <p:cNvPicPr/>
                <p:nvPr/>
              </p:nvPicPr>
              <p:blipFill>
                <a:blip r:embed="rId160"/>
                <a:stretch>
                  <a:fillRect/>
                </a:stretch>
              </p:blipFill>
              <p:spPr>
                <a:xfrm>
                  <a:off x="6205253" y="1252867"/>
                  <a:ext cx="11700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4" name="Freihand 93">
                  <a:extLst>
                    <a:ext uri="{FF2B5EF4-FFF2-40B4-BE49-F238E27FC236}">
                      <a16:creationId xmlns:a16="http://schemas.microsoft.com/office/drawing/2014/main" id="{198C290B-A33B-46D1-848C-5F1BA5B59B5A}"/>
                    </a:ext>
                  </a:extLst>
                </p14:cNvPr>
                <p14:cNvContentPartPr/>
                <p14:nvPr/>
              </p14:nvContentPartPr>
              <p14:xfrm>
                <a:off x="6316853" y="1202467"/>
                <a:ext cx="83520" cy="102600"/>
              </p14:xfrm>
            </p:contentPart>
          </mc:Choice>
          <mc:Fallback xmlns="">
            <p:pic>
              <p:nvPicPr>
                <p:cNvPr id="94" name="Freihand 93">
                  <a:extLst>
                    <a:ext uri="{FF2B5EF4-FFF2-40B4-BE49-F238E27FC236}">
                      <a16:creationId xmlns:a16="http://schemas.microsoft.com/office/drawing/2014/main" id="{198C290B-A33B-46D1-848C-5F1BA5B59B5A}"/>
                    </a:ext>
                  </a:extLst>
                </p:cNvPr>
                <p:cNvPicPr/>
                <p:nvPr/>
              </p:nvPicPr>
              <p:blipFill>
                <a:blip r:embed="rId162"/>
                <a:stretch>
                  <a:fillRect/>
                </a:stretch>
              </p:blipFill>
              <p:spPr>
                <a:xfrm>
                  <a:off x="6312533" y="1198147"/>
                  <a:ext cx="921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5" name="Freihand 94">
                  <a:extLst>
                    <a:ext uri="{FF2B5EF4-FFF2-40B4-BE49-F238E27FC236}">
                      <a16:creationId xmlns:a16="http://schemas.microsoft.com/office/drawing/2014/main" id="{CB73633E-B532-445D-893F-87C7FC0853B8}"/>
                    </a:ext>
                  </a:extLst>
                </p14:cNvPr>
                <p14:cNvContentPartPr/>
                <p14:nvPr/>
              </p14:nvContentPartPr>
              <p14:xfrm>
                <a:off x="6385613" y="1085827"/>
                <a:ext cx="320400" cy="165240"/>
              </p14:xfrm>
            </p:contentPart>
          </mc:Choice>
          <mc:Fallback xmlns="">
            <p:pic>
              <p:nvPicPr>
                <p:cNvPr id="95" name="Freihand 94">
                  <a:extLst>
                    <a:ext uri="{FF2B5EF4-FFF2-40B4-BE49-F238E27FC236}">
                      <a16:creationId xmlns:a16="http://schemas.microsoft.com/office/drawing/2014/main" id="{CB73633E-B532-445D-893F-87C7FC0853B8}"/>
                    </a:ext>
                  </a:extLst>
                </p:cNvPr>
                <p:cNvPicPr/>
                <p:nvPr/>
              </p:nvPicPr>
              <p:blipFill>
                <a:blip r:embed="rId164"/>
                <a:stretch>
                  <a:fillRect/>
                </a:stretch>
              </p:blipFill>
              <p:spPr>
                <a:xfrm>
                  <a:off x="6381293" y="1081507"/>
                  <a:ext cx="32904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6" name="Freihand 95">
                  <a:extLst>
                    <a:ext uri="{FF2B5EF4-FFF2-40B4-BE49-F238E27FC236}">
                      <a16:creationId xmlns:a16="http://schemas.microsoft.com/office/drawing/2014/main" id="{5A6D9665-0380-4144-B2B6-2151B202FF51}"/>
                    </a:ext>
                  </a:extLst>
                </p14:cNvPr>
                <p14:cNvContentPartPr/>
                <p14:nvPr/>
              </p14:nvContentPartPr>
              <p14:xfrm>
                <a:off x="6690533" y="1000507"/>
                <a:ext cx="185760" cy="102600"/>
              </p14:xfrm>
            </p:contentPart>
          </mc:Choice>
          <mc:Fallback xmlns="">
            <p:pic>
              <p:nvPicPr>
                <p:cNvPr id="96" name="Freihand 95">
                  <a:extLst>
                    <a:ext uri="{FF2B5EF4-FFF2-40B4-BE49-F238E27FC236}">
                      <a16:creationId xmlns:a16="http://schemas.microsoft.com/office/drawing/2014/main" id="{5A6D9665-0380-4144-B2B6-2151B202FF51}"/>
                    </a:ext>
                  </a:extLst>
                </p:cNvPr>
                <p:cNvPicPr/>
                <p:nvPr/>
              </p:nvPicPr>
              <p:blipFill>
                <a:blip r:embed="rId166"/>
                <a:stretch>
                  <a:fillRect/>
                </a:stretch>
              </p:blipFill>
              <p:spPr>
                <a:xfrm>
                  <a:off x="6686213" y="996187"/>
                  <a:ext cx="1944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7" name="Freihand 96">
                  <a:extLst>
                    <a:ext uri="{FF2B5EF4-FFF2-40B4-BE49-F238E27FC236}">
                      <a16:creationId xmlns:a16="http://schemas.microsoft.com/office/drawing/2014/main" id="{338B1CDD-74C6-4F27-BC67-840958A145B0}"/>
                    </a:ext>
                  </a:extLst>
                </p14:cNvPr>
                <p14:cNvContentPartPr/>
                <p14:nvPr/>
              </p14:nvContentPartPr>
              <p14:xfrm>
                <a:off x="6891773" y="874867"/>
                <a:ext cx="39960" cy="216000"/>
              </p14:xfrm>
            </p:contentPart>
          </mc:Choice>
          <mc:Fallback xmlns="">
            <p:pic>
              <p:nvPicPr>
                <p:cNvPr id="97" name="Freihand 96">
                  <a:extLst>
                    <a:ext uri="{FF2B5EF4-FFF2-40B4-BE49-F238E27FC236}">
                      <a16:creationId xmlns:a16="http://schemas.microsoft.com/office/drawing/2014/main" id="{338B1CDD-74C6-4F27-BC67-840958A145B0}"/>
                    </a:ext>
                  </a:extLst>
                </p:cNvPr>
                <p:cNvPicPr/>
                <p:nvPr/>
              </p:nvPicPr>
              <p:blipFill>
                <a:blip r:embed="rId168"/>
                <a:stretch>
                  <a:fillRect/>
                </a:stretch>
              </p:blipFill>
              <p:spPr>
                <a:xfrm>
                  <a:off x="6887453" y="870547"/>
                  <a:ext cx="48600" cy="224640"/>
                </a:xfrm>
                <a:prstGeom prst="rect">
                  <a:avLst/>
                </a:prstGeom>
              </p:spPr>
            </p:pic>
          </mc:Fallback>
        </mc:AlternateContent>
      </p:grpSp>
    </p:spTree>
    <p:extLst>
      <p:ext uri="{BB962C8B-B14F-4D97-AF65-F5344CB8AC3E}">
        <p14:creationId xmlns:p14="http://schemas.microsoft.com/office/powerpoint/2010/main" val="144911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996287" y="249147"/>
            <a:ext cx="10365473"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177" dirty="0">
                <a:solidFill>
                  <a:sysClr val="windowText" lastClr="000000"/>
                </a:solidFill>
              </a:rPr>
              <a:t>Der </a:t>
            </a:r>
            <a:r>
              <a:rPr lang="en-US" sz="2177" dirty="0" err="1">
                <a:solidFill>
                  <a:sysClr val="windowText" lastClr="000000"/>
                </a:solidFill>
              </a:rPr>
              <a:t>Multiplikatoreffekt</a:t>
            </a:r>
            <a:r>
              <a:rPr lang="en-US" sz="2177" dirty="0">
                <a:solidFill>
                  <a:sysClr val="windowText" lastClr="000000"/>
                </a:solidFill>
              </a:rPr>
              <a:t>: Die </a:t>
            </a:r>
            <a:r>
              <a:rPr lang="en-US" sz="2177" dirty="0" err="1">
                <a:solidFill>
                  <a:sysClr val="windowText" lastClr="000000"/>
                </a:solidFill>
              </a:rPr>
              <a:t>Abwrackprämie</a:t>
            </a:r>
            <a:r>
              <a:rPr lang="en-US" sz="2177" dirty="0">
                <a:solidFill>
                  <a:sysClr val="windowText" lastClr="000000"/>
                </a:solidFill>
              </a:rPr>
              <a:t> </a:t>
            </a:r>
            <a:r>
              <a:rPr lang="en-US" sz="2177" dirty="0" err="1">
                <a:solidFill>
                  <a:sysClr val="windowText" lastClr="000000"/>
                </a:solidFill>
              </a:rPr>
              <a:t>im</a:t>
            </a:r>
            <a:r>
              <a:rPr lang="en-US" sz="2177" dirty="0">
                <a:solidFill>
                  <a:sysClr val="windowText" lastClr="000000"/>
                </a:solidFill>
              </a:rPr>
              <a:t> </a:t>
            </a:r>
            <a:r>
              <a:rPr lang="en-US" sz="2177" dirty="0" err="1">
                <a:solidFill>
                  <a:sysClr val="windowText" lastClr="000000"/>
                </a:solidFill>
              </a:rPr>
              <a:t>Keynesianischen</a:t>
            </a:r>
            <a:r>
              <a:rPr lang="en-US" sz="2177" dirty="0">
                <a:solidFill>
                  <a:sysClr val="windowText" lastClr="000000"/>
                </a:solidFill>
              </a:rPr>
              <a:t> </a:t>
            </a:r>
            <a:r>
              <a:rPr lang="en-US" sz="2177" dirty="0" err="1">
                <a:solidFill>
                  <a:sysClr val="windowText" lastClr="000000"/>
                </a:solidFill>
              </a:rPr>
              <a:t>Gütermarktmodell</a:t>
            </a:r>
            <a:endParaRPr lang="en-US" sz="2177" dirty="0">
              <a:solidFill>
                <a:sysClr val="windowText" lastClr="000000"/>
              </a:solidFill>
            </a:endParaRPr>
          </a:p>
        </p:txBody>
      </p:sp>
      <p:grpSp>
        <p:nvGrpSpPr>
          <p:cNvPr id="8" name="Group 7"/>
          <p:cNvGrpSpPr/>
          <p:nvPr/>
        </p:nvGrpSpPr>
        <p:grpSpPr>
          <a:xfrm>
            <a:off x="3188831" y="1412294"/>
            <a:ext cx="4703353" cy="4180758"/>
            <a:chOff x="1187624" y="908720"/>
            <a:chExt cx="5184576" cy="4608512"/>
          </a:xfrm>
        </p:grpSpPr>
        <p:cxnSp>
          <p:nvCxnSpPr>
            <p:cNvPr id="9"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Box 13"/>
          <p:cNvSpPr txBox="1"/>
          <p:nvPr/>
        </p:nvSpPr>
        <p:spPr>
          <a:xfrm>
            <a:off x="7206514" y="5641598"/>
            <a:ext cx="1572866"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sp>
        <p:nvSpPr>
          <p:cNvPr id="13" name="TextBox 14"/>
          <p:cNvSpPr txBox="1"/>
          <p:nvPr/>
        </p:nvSpPr>
        <p:spPr>
          <a:xfrm>
            <a:off x="1546285" y="1358561"/>
            <a:ext cx="1511952"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cxnSp>
        <p:nvCxnSpPr>
          <p:cNvPr id="14" name="Straight Connector 23"/>
          <p:cNvCxnSpPr/>
          <p:nvPr/>
        </p:nvCxnSpPr>
        <p:spPr>
          <a:xfrm flipV="1">
            <a:off x="3188831"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26"/>
              <p:cNvSpPr txBox="1"/>
              <p:nvPr/>
            </p:nvSpPr>
            <p:spPr>
              <a:xfrm>
                <a:off x="7369589" y="2261510"/>
                <a:ext cx="1769843"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cs typeface="Arial" panose="020B0604020202020204" pitchFamily="34" charset="0"/>
                            </a:rPr>
                          </m:ctrlPr>
                        </m:sSubPr>
                        <m:e>
                          <m:r>
                            <a:rPr lang="de-DE" sz="1633" i="1">
                              <a:latin typeface="Cambria Math"/>
                              <a:cs typeface="Arial" panose="020B0604020202020204" pitchFamily="34" charset="0"/>
                            </a:rPr>
                            <m:t>𝐴𝑢𝑠𝑔𝑎𝑏𝑒𝑛</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 (</m:t>
                      </m:r>
                      <m:sSub>
                        <m:sSubPr>
                          <m:ctrlPr>
                            <a:rPr lang="de-DE" sz="1633" i="1">
                              <a:latin typeface="Cambria Math" panose="02040503050406030204" pitchFamily="18" charset="0"/>
                              <a:cs typeface="Arial" panose="020B0604020202020204" pitchFamily="34" charset="0"/>
                            </a:rPr>
                          </m:ctrlPr>
                        </m:sSubPr>
                        <m:e>
                          <m:r>
                            <m:rPr>
                              <m:nor/>
                            </m:rPr>
                            <a:rPr lang="de-DE" sz="1600" dirty="0">
                              <a:solidFill>
                                <a:srgbClr val="000000"/>
                              </a:solidFill>
                            </a:rPr>
                            <m:t>Y</m:t>
                          </m:r>
                          <m:r>
                            <m:rPr>
                              <m:nor/>
                            </m:rPr>
                            <a:rPr lang="de-DE" sz="1600" baseline="30000" dirty="0">
                              <a:solidFill>
                                <a:srgbClr val="000000"/>
                              </a:solidFill>
                            </a:rPr>
                            <m:t>D</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m:t>
                      </m:r>
                    </m:oMath>
                  </m:oMathPara>
                </a14:m>
                <a:endParaRPr lang="en-US" sz="1633" dirty="0">
                  <a:latin typeface="Arial" panose="020B0604020202020204" pitchFamily="34" charset="0"/>
                  <a:cs typeface="Arial" panose="020B0604020202020204" pitchFamily="34" charset="0"/>
                </a:endParaRPr>
              </a:p>
            </p:txBody>
          </p:sp>
        </mc:Choice>
        <mc:Fallback xmlns="">
          <p:sp>
            <p:nvSpPr>
              <p:cNvPr id="15" name="TextBox 26"/>
              <p:cNvSpPr txBox="1">
                <a:spLocks noRot="1" noChangeAspect="1" noMove="1" noResize="1" noEditPoints="1" noAdjustHandles="1" noChangeArrowheads="1" noChangeShapeType="1" noTextEdit="1"/>
              </p:cNvSpPr>
              <p:nvPr/>
            </p:nvSpPr>
            <p:spPr>
              <a:xfrm>
                <a:off x="7369589" y="2261510"/>
                <a:ext cx="1769843" cy="343620"/>
              </a:xfrm>
              <a:prstGeom prst="rect">
                <a:avLst/>
              </a:prstGeom>
              <a:blipFill>
                <a:blip r:embed="rId3"/>
                <a:stretch>
                  <a:fillRect b="-1607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35"/>
              <p:cNvSpPr txBox="1"/>
              <p:nvPr/>
            </p:nvSpPr>
            <p:spPr>
              <a:xfrm>
                <a:off x="3745035" y="821685"/>
                <a:ext cx="2873480"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de-DE" sz="1633" b="0" i="0" smtClean="0">
                          <a:latin typeface="Cambria Math" panose="02040503050406030204" pitchFamily="18" charset="0"/>
                          <a:ea typeface="Cambria Math"/>
                          <a:cs typeface="Arial" panose="020B0604020202020204" pitchFamily="34" charset="0"/>
                        </a:rPr>
                        <m:t>A</m:t>
                      </m:r>
                      <m:r>
                        <m:rPr>
                          <m:sty m:val="p"/>
                        </m:rPr>
                        <a:rPr lang="de-DE" sz="1633">
                          <a:latin typeface="Cambria Math"/>
                          <a:ea typeface="Cambria Math"/>
                          <a:cs typeface="Arial" panose="020B0604020202020204" pitchFamily="34" charset="0"/>
                        </a:rPr>
                        <m:t>nstieg</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der</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Staatsausgaben</m:t>
                      </m:r>
                      <m:r>
                        <a:rPr lang="de-DE" sz="1633" b="0" i="1" smtClean="0">
                          <a:latin typeface="Cambria Math" panose="02040503050406030204" pitchFamily="18" charset="0"/>
                          <a:ea typeface="Cambria Math"/>
                          <a:cs typeface="Arial" panose="020B0604020202020204" pitchFamily="34" charset="0"/>
                        </a:rPr>
                        <m:t> </m:t>
                      </m:r>
                      <m:r>
                        <a:rPr lang="de-DE" sz="1633" b="0" i="1" smtClean="0">
                          <a:latin typeface="Cambria Math" panose="02040503050406030204" pitchFamily="18" charset="0"/>
                          <a:ea typeface="Cambria Math"/>
                          <a:cs typeface="Arial" panose="020B0604020202020204" pitchFamily="34" charset="0"/>
                        </a:rPr>
                        <m:t>𝑢𝑚</m:t>
                      </m:r>
                      <m:r>
                        <a:rPr lang="de-DE" sz="1633" b="0" i="1" smtClean="0">
                          <a:latin typeface="Cambria Math" panose="02040503050406030204" pitchFamily="18" charset="0"/>
                          <a:ea typeface="Cambria Math"/>
                          <a:cs typeface="Arial" panose="020B0604020202020204" pitchFamily="34" charset="0"/>
                        </a:rPr>
                        <m:t> ∆</m:t>
                      </m:r>
                      <m:r>
                        <a:rPr lang="de-DE" sz="1633" i="1">
                          <a:latin typeface="Cambria Math"/>
                          <a:ea typeface="Cambria Math"/>
                          <a:cs typeface="Arial" panose="020B0604020202020204" pitchFamily="34" charset="0"/>
                        </a:rPr>
                        <m:t>𝐺</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35"/>
              <p:cNvSpPr txBox="1">
                <a:spLocks noRot="1" noChangeAspect="1" noMove="1" noResize="1" noEditPoints="1" noAdjustHandles="1" noChangeArrowheads="1" noChangeShapeType="1" noTextEdit="1"/>
              </p:cNvSpPr>
              <p:nvPr/>
            </p:nvSpPr>
            <p:spPr>
              <a:xfrm>
                <a:off x="3745035" y="821685"/>
                <a:ext cx="2873480" cy="343620"/>
              </a:xfrm>
              <a:prstGeom prst="rect">
                <a:avLst/>
              </a:prstGeom>
              <a:blipFill>
                <a:blip r:embed="rId4"/>
                <a:stretch>
                  <a:fillRect r="-14195" b="-1250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9" name="TextBox 11"/>
              <p:cNvSpPr txBox="1"/>
              <p:nvPr/>
            </p:nvSpPr>
            <p:spPr>
              <a:xfrm>
                <a:off x="4808857" y="5649947"/>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de-DE"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19" name="TextBox 11"/>
              <p:cNvSpPr txBox="1">
                <a:spLocks noRot="1" noChangeAspect="1" noMove="1" noResize="1" noEditPoints="1" noAdjustHandles="1" noChangeArrowheads="1" noChangeShapeType="1" noTextEdit="1"/>
              </p:cNvSpPr>
              <p:nvPr/>
            </p:nvSpPr>
            <p:spPr>
              <a:xfrm>
                <a:off x="4808857" y="5649947"/>
                <a:ext cx="421910" cy="343620"/>
              </a:xfrm>
              <a:prstGeom prst="rect">
                <a:avLst/>
              </a:prstGeom>
              <a:blipFill>
                <a:blip r:embed="rId5"/>
                <a:stretch>
                  <a:fillRect/>
                </a:stretch>
              </a:blipFill>
            </p:spPr>
            <p:txBody>
              <a:bodyPr/>
              <a:lstStyle/>
              <a:p>
                <a:r>
                  <a:rPr lang="de-DE">
                    <a:noFill/>
                  </a:rPr>
                  <a:t> </a:t>
                </a:r>
              </a:p>
            </p:txBody>
          </p:sp>
        </mc:Fallback>
      </mc:AlternateContent>
      <p:cxnSp>
        <p:nvCxnSpPr>
          <p:cNvPr id="22" name="Straight Connector 41"/>
          <p:cNvCxnSpPr/>
          <p:nvPr/>
        </p:nvCxnSpPr>
        <p:spPr>
          <a:xfrm flipV="1">
            <a:off x="5017912" y="3759758"/>
            <a:ext cx="0" cy="1767970"/>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32"/>
          <p:cNvCxnSpPr/>
          <p:nvPr/>
        </p:nvCxnSpPr>
        <p:spPr>
          <a:xfrm flipV="1">
            <a:off x="3188831" y="1804240"/>
            <a:ext cx="5029975" cy="313556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TextBox 25"/>
              <p:cNvSpPr txBox="1"/>
              <p:nvPr/>
            </p:nvSpPr>
            <p:spPr>
              <a:xfrm>
                <a:off x="7369589" y="2948443"/>
                <a:ext cx="1733551" cy="455638"/>
              </a:xfrm>
              <a:prstGeom prst="rect">
                <a:avLst/>
              </a:prstGeom>
              <a:noFill/>
              <a:ln w="38100">
                <a:solidFill>
                  <a:srgbClr val="C00000"/>
                </a:solidFill>
              </a:ln>
            </p:spPr>
            <p:txBody>
              <a:bodyPr wrap="none" rtlCol="0">
                <a:spAutoFit/>
              </a:bodyPr>
              <a:lstStyle/>
              <a:p>
                <a:r>
                  <a:rPr lang="de-DE" sz="1633" b="1" dirty="0"/>
                  <a:t>Multiplikator</a:t>
                </a:r>
                <a14:m>
                  <m:oMath xmlns:m="http://schemas.openxmlformats.org/officeDocument/2006/math">
                    <m:r>
                      <a:rPr lang="de-DE" sz="1633" b="1" i="1">
                        <a:latin typeface="Cambria Math"/>
                      </a:rPr>
                      <m:t>=</m:t>
                    </m:r>
                    <m:f>
                      <m:fPr>
                        <m:ctrlPr>
                          <a:rPr lang="de-DE" sz="1633" b="1" i="1">
                            <a:latin typeface="Cambria Math" panose="02040503050406030204" pitchFamily="18" charset="0"/>
                          </a:rPr>
                        </m:ctrlPr>
                      </m:fPr>
                      <m:num>
                        <m:r>
                          <a:rPr lang="de-DE" sz="1633" b="1" i="1">
                            <a:latin typeface="Cambria Math"/>
                            <a:ea typeface="Cambria Math"/>
                          </a:rPr>
                          <m:t>∆</m:t>
                        </m:r>
                        <m:r>
                          <a:rPr lang="de-DE" sz="1633" b="1" i="1">
                            <a:latin typeface="Cambria Math"/>
                            <a:ea typeface="Cambria Math"/>
                          </a:rPr>
                          <m:t>𝒀</m:t>
                        </m:r>
                      </m:num>
                      <m:den>
                        <m:r>
                          <a:rPr lang="de-DE" sz="1633" b="1" i="1">
                            <a:latin typeface="Cambria Math"/>
                            <a:ea typeface="Cambria Math"/>
                          </a:rPr>
                          <m:t>∆</m:t>
                        </m:r>
                        <m:r>
                          <a:rPr lang="de-DE" sz="1633" b="1" i="1">
                            <a:latin typeface="Cambria Math"/>
                            <a:ea typeface="Cambria Math"/>
                          </a:rPr>
                          <m:t>𝑮</m:t>
                        </m:r>
                      </m:den>
                    </m:f>
                  </m:oMath>
                </a14:m>
                <a:endParaRPr lang="en-US" sz="1633" b="1" dirty="0"/>
              </a:p>
            </p:txBody>
          </p:sp>
        </mc:Choice>
        <mc:Fallback xmlns="">
          <p:sp>
            <p:nvSpPr>
              <p:cNvPr id="28" name="TextBox 25"/>
              <p:cNvSpPr txBox="1">
                <a:spLocks noRot="1" noChangeAspect="1" noMove="1" noResize="1" noEditPoints="1" noAdjustHandles="1" noChangeArrowheads="1" noChangeShapeType="1" noTextEdit="1"/>
              </p:cNvSpPr>
              <p:nvPr/>
            </p:nvSpPr>
            <p:spPr>
              <a:xfrm>
                <a:off x="7369589" y="2948443"/>
                <a:ext cx="1733551" cy="455638"/>
              </a:xfrm>
              <a:prstGeom prst="rect">
                <a:avLst/>
              </a:prstGeom>
              <a:blipFill>
                <a:blip r:embed="rId9"/>
                <a:stretch>
                  <a:fillRect l="-1034" b="-2500"/>
                </a:stretch>
              </a:blipFill>
              <a:ln w="38100">
                <a:solidFill>
                  <a:srgbClr val="C00000"/>
                </a:solidFill>
              </a:ln>
            </p:spPr>
            <p:txBody>
              <a:bodyPr/>
              <a:lstStyle/>
              <a:p>
                <a:r>
                  <a:rPr lang="de-DE">
                    <a:noFill/>
                  </a:rPr>
                  <a:t> </a:t>
                </a:r>
              </a:p>
            </p:txBody>
          </p:sp>
        </mc:Fallback>
      </mc:AlternateContent>
      <p:sp>
        <p:nvSpPr>
          <p:cNvPr id="37" name="Textfeld 36"/>
          <p:cNvSpPr txBox="1"/>
          <p:nvPr/>
        </p:nvSpPr>
        <p:spPr>
          <a:xfrm>
            <a:off x="7127003" y="1134218"/>
            <a:ext cx="574196" cy="343620"/>
          </a:xfrm>
          <a:prstGeom prst="rect">
            <a:avLst/>
          </a:prstGeom>
          <a:noFill/>
        </p:spPr>
        <p:txBody>
          <a:bodyPr wrap="none" rtlCol="0">
            <a:spAutoFit/>
          </a:bodyPr>
          <a:lstStyle/>
          <a:p>
            <a:r>
              <a:rPr lang="de-DE" sz="1600" dirty="0">
                <a:solidFill>
                  <a:srgbClr val="000000"/>
                </a:solidFill>
              </a:rPr>
              <a:t>Y</a:t>
            </a:r>
            <a:r>
              <a:rPr lang="de-DE" sz="1600" baseline="30000" dirty="0">
                <a:solidFill>
                  <a:srgbClr val="000000"/>
                </a:solidFill>
              </a:rPr>
              <a:t>D</a:t>
            </a:r>
            <a:r>
              <a:rPr lang="de-DE" sz="1633" dirty="0"/>
              <a:t>=Y</a:t>
            </a:r>
          </a:p>
        </p:txBody>
      </p:sp>
      <p:sp>
        <p:nvSpPr>
          <p:cNvPr id="42" name="TextBox 35"/>
          <p:cNvSpPr txBox="1"/>
          <p:nvPr/>
        </p:nvSpPr>
        <p:spPr>
          <a:xfrm>
            <a:off x="4190539" y="6150667"/>
            <a:ext cx="3001992" cy="594906"/>
          </a:xfrm>
          <a:prstGeom prst="rect">
            <a:avLst/>
          </a:prstGeom>
          <a:solidFill>
            <a:schemeClr val="bg1"/>
          </a:solidFill>
        </p:spPr>
        <p:txBody>
          <a:bodyPr wrap="square" rtlCol="0">
            <a:spAutoFit/>
          </a:bodyPr>
          <a:lstStyle/>
          <a:p>
            <a:pPr algn="ctr"/>
            <a:r>
              <a:rPr lang="de-DE" sz="1633" dirty="0">
                <a:latin typeface="Arial" panose="020B0604020202020204" pitchFamily="34" charset="0"/>
                <a:cs typeface="Arial" panose="020B0604020202020204" pitchFamily="34" charset="0"/>
              </a:rPr>
              <a:t>Vergleiche: Geldmengenmultiplikator</a:t>
            </a:r>
            <a:endParaRPr lang="en-US" sz="1633" dirty="0">
              <a:latin typeface="Arial" panose="020B0604020202020204" pitchFamily="34" charset="0"/>
              <a:cs typeface="Arial" panose="020B0604020202020204" pitchFamily="34" charset="0"/>
            </a:endParaRPr>
          </a:p>
        </p:txBody>
      </p:sp>
      <p:sp>
        <p:nvSpPr>
          <p:cNvPr id="43" name="Rechteck 42">
            <a:extLst>
              <a:ext uri="{FF2B5EF4-FFF2-40B4-BE49-F238E27FC236}">
                <a16:creationId xmlns:a16="http://schemas.microsoft.com/office/drawing/2014/main" id="{9EA81AA2-B4C4-43F6-9316-D4D951C82E4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10">
            <p14:nvContentPartPr>
              <p14:cNvPr id="2" name="Freihand 1">
                <a:extLst>
                  <a:ext uri="{FF2B5EF4-FFF2-40B4-BE49-F238E27FC236}">
                    <a16:creationId xmlns:a16="http://schemas.microsoft.com/office/drawing/2014/main" id="{F998C0CA-54D9-4A63-ACA3-1735C9537E97}"/>
                  </a:ext>
                </a:extLst>
              </p14:cNvPr>
              <p14:cNvContentPartPr/>
              <p14:nvPr/>
            </p14:nvContentPartPr>
            <p14:xfrm>
              <a:off x="6271853" y="1093747"/>
              <a:ext cx="769680" cy="31680"/>
            </p14:xfrm>
          </p:contentPart>
        </mc:Choice>
        <mc:Fallback xmlns="">
          <p:pic>
            <p:nvPicPr>
              <p:cNvPr id="2" name="Freihand 1">
                <a:extLst>
                  <a:ext uri="{FF2B5EF4-FFF2-40B4-BE49-F238E27FC236}">
                    <a16:creationId xmlns:a16="http://schemas.microsoft.com/office/drawing/2014/main" id="{F998C0CA-54D9-4A63-ACA3-1735C9537E97}"/>
                  </a:ext>
                </a:extLst>
              </p:cNvPr>
              <p:cNvPicPr/>
              <p:nvPr/>
            </p:nvPicPr>
            <p:blipFill>
              <a:blip r:embed="rId11"/>
              <a:stretch>
                <a:fillRect/>
              </a:stretch>
            </p:blipFill>
            <p:spPr>
              <a:xfrm>
                <a:off x="6267533" y="1089427"/>
                <a:ext cx="778320" cy="40320"/>
              </a:xfrm>
              <a:prstGeom prst="rect">
                <a:avLst/>
              </a:prstGeom>
            </p:spPr>
          </p:pic>
        </mc:Fallback>
      </mc:AlternateContent>
      <p:grpSp>
        <p:nvGrpSpPr>
          <p:cNvPr id="50" name="Gruppieren 49">
            <a:extLst>
              <a:ext uri="{FF2B5EF4-FFF2-40B4-BE49-F238E27FC236}">
                <a16:creationId xmlns:a16="http://schemas.microsoft.com/office/drawing/2014/main" id="{E1B0BE13-A9CD-4BE3-AD86-8CBE3FC945C8}"/>
              </a:ext>
            </a:extLst>
          </p:cNvPr>
          <p:cNvGrpSpPr/>
          <p:nvPr/>
        </p:nvGrpSpPr>
        <p:grpSpPr>
          <a:xfrm>
            <a:off x="7015613" y="929587"/>
            <a:ext cx="361080" cy="102960"/>
            <a:chOff x="7015613" y="929587"/>
            <a:chExt cx="361080" cy="102960"/>
          </a:xfrm>
        </p:grpSpPr>
        <mc:AlternateContent xmlns:mc="http://schemas.openxmlformats.org/markup-compatibility/2006" xmlns:p14="http://schemas.microsoft.com/office/powerpoint/2010/main">
          <mc:Choice Requires="p14">
            <p:contentPart p14:bwMode="auto" r:id="rId12">
              <p14:nvContentPartPr>
                <p14:cNvPr id="48" name="Freihand 47">
                  <a:extLst>
                    <a:ext uri="{FF2B5EF4-FFF2-40B4-BE49-F238E27FC236}">
                      <a16:creationId xmlns:a16="http://schemas.microsoft.com/office/drawing/2014/main" id="{A223752F-0930-4051-BB92-F1E22CE02D71}"/>
                    </a:ext>
                  </a:extLst>
                </p14:cNvPr>
                <p14:cNvContentPartPr/>
                <p14:nvPr/>
              </p14:nvContentPartPr>
              <p14:xfrm>
                <a:off x="7015613" y="929947"/>
                <a:ext cx="181800" cy="102600"/>
              </p14:xfrm>
            </p:contentPart>
          </mc:Choice>
          <mc:Fallback xmlns="">
            <p:pic>
              <p:nvPicPr>
                <p:cNvPr id="48" name="Freihand 47">
                  <a:extLst>
                    <a:ext uri="{FF2B5EF4-FFF2-40B4-BE49-F238E27FC236}">
                      <a16:creationId xmlns:a16="http://schemas.microsoft.com/office/drawing/2014/main" id="{A223752F-0930-4051-BB92-F1E22CE02D71}"/>
                    </a:ext>
                  </a:extLst>
                </p:cNvPr>
                <p:cNvPicPr/>
                <p:nvPr/>
              </p:nvPicPr>
              <p:blipFill>
                <a:blip r:embed="rId13"/>
                <a:stretch>
                  <a:fillRect/>
                </a:stretch>
              </p:blipFill>
              <p:spPr>
                <a:xfrm>
                  <a:off x="7011293" y="925627"/>
                  <a:ext cx="1904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9" name="Freihand 48">
                  <a:extLst>
                    <a:ext uri="{FF2B5EF4-FFF2-40B4-BE49-F238E27FC236}">
                      <a16:creationId xmlns:a16="http://schemas.microsoft.com/office/drawing/2014/main" id="{39DDAFB1-1BAE-4FD3-B5EC-93B7122FF287}"/>
                    </a:ext>
                  </a:extLst>
                </p14:cNvPr>
                <p14:cNvContentPartPr/>
                <p14:nvPr/>
              </p14:nvContentPartPr>
              <p14:xfrm>
                <a:off x="7236293" y="929587"/>
                <a:ext cx="140400" cy="91440"/>
              </p14:xfrm>
            </p:contentPart>
          </mc:Choice>
          <mc:Fallback xmlns="">
            <p:pic>
              <p:nvPicPr>
                <p:cNvPr id="49" name="Freihand 48">
                  <a:extLst>
                    <a:ext uri="{FF2B5EF4-FFF2-40B4-BE49-F238E27FC236}">
                      <a16:creationId xmlns:a16="http://schemas.microsoft.com/office/drawing/2014/main" id="{39DDAFB1-1BAE-4FD3-B5EC-93B7122FF287}"/>
                    </a:ext>
                  </a:extLst>
                </p:cNvPr>
                <p:cNvPicPr/>
                <p:nvPr/>
              </p:nvPicPr>
              <p:blipFill>
                <a:blip r:embed="rId15"/>
                <a:stretch>
                  <a:fillRect/>
                </a:stretch>
              </p:blipFill>
              <p:spPr>
                <a:xfrm>
                  <a:off x="7231973" y="925267"/>
                  <a:ext cx="149040" cy="100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57" name="Freihand 56">
                <a:extLst>
                  <a:ext uri="{FF2B5EF4-FFF2-40B4-BE49-F238E27FC236}">
                    <a16:creationId xmlns:a16="http://schemas.microsoft.com/office/drawing/2014/main" id="{2DE628C9-8CCA-41AB-9DEA-4CAFE9B43420}"/>
                  </a:ext>
                </a:extLst>
              </p14:cNvPr>
              <p14:cNvContentPartPr/>
              <p14:nvPr/>
            </p14:nvContentPartPr>
            <p14:xfrm>
              <a:off x="9982373" y="2221627"/>
              <a:ext cx="237600" cy="425880"/>
            </p14:xfrm>
          </p:contentPart>
        </mc:Choice>
        <mc:Fallback xmlns="">
          <p:pic>
            <p:nvPicPr>
              <p:cNvPr id="57" name="Freihand 56">
                <a:extLst>
                  <a:ext uri="{FF2B5EF4-FFF2-40B4-BE49-F238E27FC236}">
                    <a16:creationId xmlns:a16="http://schemas.microsoft.com/office/drawing/2014/main" id="{2DE628C9-8CCA-41AB-9DEA-4CAFE9B43420}"/>
                  </a:ext>
                </a:extLst>
              </p:cNvPr>
              <p:cNvPicPr/>
              <p:nvPr/>
            </p:nvPicPr>
            <p:blipFill>
              <a:blip r:embed="rId17"/>
              <a:stretch>
                <a:fillRect/>
              </a:stretch>
            </p:blipFill>
            <p:spPr>
              <a:xfrm>
                <a:off x="9978053" y="2217307"/>
                <a:ext cx="246240" cy="434520"/>
              </a:xfrm>
              <a:prstGeom prst="rect">
                <a:avLst/>
              </a:prstGeom>
            </p:spPr>
          </p:pic>
        </mc:Fallback>
      </mc:AlternateContent>
      <p:grpSp>
        <p:nvGrpSpPr>
          <p:cNvPr id="63" name="Gruppieren 62">
            <a:extLst>
              <a:ext uri="{FF2B5EF4-FFF2-40B4-BE49-F238E27FC236}">
                <a16:creationId xmlns:a16="http://schemas.microsoft.com/office/drawing/2014/main" id="{35AAEA3A-5836-4FA8-9F2D-100FB70AC1DB}"/>
              </a:ext>
            </a:extLst>
          </p:cNvPr>
          <p:cNvGrpSpPr/>
          <p:nvPr/>
        </p:nvGrpSpPr>
        <p:grpSpPr>
          <a:xfrm>
            <a:off x="2290613" y="5011627"/>
            <a:ext cx="834480" cy="398880"/>
            <a:chOff x="2290613" y="5011627"/>
            <a:chExt cx="834480" cy="398880"/>
          </a:xfrm>
        </p:grpSpPr>
        <mc:AlternateContent xmlns:mc="http://schemas.openxmlformats.org/markup-compatibility/2006" xmlns:p14="http://schemas.microsoft.com/office/powerpoint/2010/main">
          <mc:Choice Requires="p14">
            <p:contentPart p14:bwMode="auto" r:id="rId18">
              <p14:nvContentPartPr>
                <p14:cNvPr id="51" name="Freihand 50">
                  <a:extLst>
                    <a:ext uri="{FF2B5EF4-FFF2-40B4-BE49-F238E27FC236}">
                      <a16:creationId xmlns:a16="http://schemas.microsoft.com/office/drawing/2014/main" id="{F7C83636-5A03-4D90-8561-028E28C68AA0}"/>
                    </a:ext>
                  </a:extLst>
                </p14:cNvPr>
                <p14:cNvContentPartPr/>
                <p14:nvPr/>
              </p14:nvContentPartPr>
              <p14:xfrm>
                <a:off x="2988653" y="5011627"/>
                <a:ext cx="136440" cy="395640"/>
              </p14:xfrm>
            </p:contentPart>
          </mc:Choice>
          <mc:Fallback xmlns="">
            <p:pic>
              <p:nvPicPr>
                <p:cNvPr id="51" name="Freihand 50">
                  <a:extLst>
                    <a:ext uri="{FF2B5EF4-FFF2-40B4-BE49-F238E27FC236}">
                      <a16:creationId xmlns:a16="http://schemas.microsoft.com/office/drawing/2014/main" id="{F7C83636-5A03-4D90-8561-028E28C68AA0}"/>
                    </a:ext>
                  </a:extLst>
                </p:cNvPr>
                <p:cNvPicPr/>
                <p:nvPr/>
              </p:nvPicPr>
              <p:blipFill>
                <a:blip r:embed="rId19"/>
                <a:stretch>
                  <a:fillRect/>
                </a:stretch>
              </p:blipFill>
              <p:spPr>
                <a:xfrm>
                  <a:off x="2984333" y="5007307"/>
                  <a:ext cx="145080" cy="4042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52" name="Freihand 51">
                  <a:extLst>
                    <a:ext uri="{FF2B5EF4-FFF2-40B4-BE49-F238E27FC236}">
                      <a16:creationId xmlns:a16="http://schemas.microsoft.com/office/drawing/2014/main" id="{57ADD711-FCD6-4334-9847-E4783E54AE7B}"/>
                    </a:ext>
                  </a:extLst>
                </p14:cNvPr>
                <p14:cNvContentPartPr/>
                <p14:nvPr/>
              </p14:nvContentPartPr>
              <p14:xfrm>
                <a:off x="2290613" y="5230147"/>
                <a:ext cx="131040" cy="129600"/>
              </p14:xfrm>
            </p:contentPart>
          </mc:Choice>
          <mc:Fallback xmlns="">
            <p:pic>
              <p:nvPicPr>
                <p:cNvPr id="52" name="Freihand 51">
                  <a:extLst>
                    <a:ext uri="{FF2B5EF4-FFF2-40B4-BE49-F238E27FC236}">
                      <a16:creationId xmlns:a16="http://schemas.microsoft.com/office/drawing/2014/main" id="{57ADD711-FCD6-4334-9847-E4783E54AE7B}"/>
                    </a:ext>
                  </a:extLst>
                </p:cNvPr>
                <p:cNvPicPr/>
                <p:nvPr/>
              </p:nvPicPr>
              <p:blipFill>
                <a:blip r:embed="rId21"/>
                <a:stretch>
                  <a:fillRect/>
                </a:stretch>
              </p:blipFill>
              <p:spPr>
                <a:xfrm>
                  <a:off x="2286293" y="5225827"/>
                  <a:ext cx="1396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53" name="Freihand 52">
                  <a:extLst>
                    <a:ext uri="{FF2B5EF4-FFF2-40B4-BE49-F238E27FC236}">
                      <a16:creationId xmlns:a16="http://schemas.microsoft.com/office/drawing/2014/main" id="{9EDA3FCE-6024-4D86-AB05-0F5FC42DD08D}"/>
                    </a:ext>
                  </a:extLst>
                </p14:cNvPr>
                <p14:cNvContentPartPr/>
                <p14:nvPr/>
              </p14:nvContentPartPr>
              <p14:xfrm>
                <a:off x="2389973" y="5333827"/>
                <a:ext cx="67680" cy="76680"/>
              </p14:xfrm>
            </p:contentPart>
          </mc:Choice>
          <mc:Fallback xmlns="">
            <p:pic>
              <p:nvPicPr>
                <p:cNvPr id="53" name="Freihand 52">
                  <a:extLst>
                    <a:ext uri="{FF2B5EF4-FFF2-40B4-BE49-F238E27FC236}">
                      <a16:creationId xmlns:a16="http://schemas.microsoft.com/office/drawing/2014/main" id="{9EDA3FCE-6024-4D86-AB05-0F5FC42DD08D}"/>
                    </a:ext>
                  </a:extLst>
                </p:cNvPr>
                <p:cNvPicPr/>
                <p:nvPr/>
              </p:nvPicPr>
              <p:blipFill>
                <a:blip r:embed="rId23"/>
                <a:stretch>
                  <a:fillRect/>
                </a:stretch>
              </p:blipFill>
              <p:spPr>
                <a:xfrm>
                  <a:off x="2385653" y="5329507"/>
                  <a:ext cx="76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54" name="Freihand 53">
                  <a:extLst>
                    <a:ext uri="{FF2B5EF4-FFF2-40B4-BE49-F238E27FC236}">
                      <a16:creationId xmlns:a16="http://schemas.microsoft.com/office/drawing/2014/main" id="{031ECEA0-5B2B-4043-AC9C-39EF1EF3DB24}"/>
                    </a:ext>
                  </a:extLst>
                </p14:cNvPr>
                <p14:cNvContentPartPr/>
                <p14:nvPr/>
              </p14:nvContentPartPr>
              <p14:xfrm>
                <a:off x="2515613" y="5270107"/>
                <a:ext cx="14040" cy="96480"/>
              </p14:xfrm>
            </p:contentPart>
          </mc:Choice>
          <mc:Fallback xmlns="">
            <p:pic>
              <p:nvPicPr>
                <p:cNvPr id="54" name="Freihand 53">
                  <a:extLst>
                    <a:ext uri="{FF2B5EF4-FFF2-40B4-BE49-F238E27FC236}">
                      <a16:creationId xmlns:a16="http://schemas.microsoft.com/office/drawing/2014/main" id="{031ECEA0-5B2B-4043-AC9C-39EF1EF3DB24}"/>
                    </a:ext>
                  </a:extLst>
                </p:cNvPr>
                <p:cNvPicPr/>
                <p:nvPr/>
              </p:nvPicPr>
              <p:blipFill>
                <a:blip r:embed="rId25"/>
                <a:stretch>
                  <a:fillRect/>
                </a:stretch>
              </p:blipFill>
              <p:spPr>
                <a:xfrm>
                  <a:off x="2511293" y="5265787"/>
                  <a:ext cx="226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55" name="Freihand 54">
                  <a:extLst>
                    <a:ext uri="{FF2B5EF4-FFF2-40B4-BE49-F238E27FC236}">
                      <a16:creationId xmlns:a16="http://schemas.microsoft.com/office/drawing/2014/main" id="{217F90A9-5A9C-4DCF-9072-4CBD9039B9F6}"/>
                    </a:ext>
                  </a:extLst>
                </p14:cNvPr>
                <p14:cNvContentPartPr/>
                <p14:nvPr/>
              </p14:nvContentPartPr>
              <p14:xfrm>
                <a:off x="2480693" y="5285227"/>
                <a:ext cx="109800" cy="20520"/>
              </p14:xfrm>
            </p:contentPart>
          </mc:Choice>
          <mc:Fallback xmlns="">
            <p:pic>
              <p:nvPicPr>
                <p:cNvPr id="55" name="Freihand 54">
                  <a:extLst>
                    <a:ext uri="{FF2B5EF4-FFF2-40B4-BE49-F238E27FC236}">
                      <a16:creationId xmlns:a16="http://schemas.microsoft.com/office/drawing/2014/main" id="{217F90A9-5A9C-4DCF-9072-4CBD9039B9F6}"/>
                    </a:ext>
                  </a:extLst>
                </p:cNvPr>
                <p:cNvPicPr/>
                <p:nvPr/>
              </p:nvPicPr>
              <p:blipFill>
                <a:blip r:embed="rId27"/>
                <a:stretch>
                  <a:fillRect/>
                </a:stretch>
              </p:blipFill>
              <p:spPr>
                <a:xfrm>
                  <a:off x="2476373" y="5280907"/>
                  <a:ext cx="1184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9" name="Freihand 58">
                  <a:extLst>
                    <a:ext uri="{FF2B5EF4-FFF2-40B4-BE49-F238E27FC236}">
                      <a16:creationId xmlns:a16="http://schemas.microsoft.com/office/drawing/2014/main" id="{69F0EEF3-9383-43AF-9CB4-A9555003071A}"/>
                    </a:ext>
                  </a:extLst>
                </p14:cNvPr>
                <p14:cNvContentPartPr/>
                <p14:nvPr/>
              </p14:nvContentPartPr>
              <p14:xfrm>
                <a:off x="2641973" y="5231227"/>
                <a:ext cx="10080" cy="115920"/>
              </p14:xfrm>
            </p:contentPart>
          </mc:Choice>
          <mc:Fallback xmlns="">
            <p:pic>
              <p:nvPicPr>
                <p:cNvPr id="59" name="Freihand 58">
                  <a:extLst>
                    <a:ext uri="{FF2B5EF4-FFF2-40B4-BE49-F238E27FC236}">
                      <a16:creationId xmlns:a16="http://schemas.microsoft.com/office/drawing/2014/main" id="{69F0EEF3-9383-43AF-9CB4-A9555003071A}"/>
                    </a:ext>
                  </a:extLst>
                </p:cNvPr>
                <p:cNvPicPr/>
                <p:nvPr/>
              </p:nvPicPr>
              <p:blipFill>
                <a:blip r:embed="rId29"/>
                <a:stretch>
                  <a:fillRect/>
                </a:stretch>
              </p:blipFill>
              <p:spPr>
                <a:xfrm>
                  <a:off x="2637653" y="5226907"/>
                  <a:ext cx="1872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60" name="Freihand 59">
                  <a:extLst>
                    <a:ext uri="{FF2B5EF4-FFF2-40B4-BE49-F238E27FC236}">
                      <a16:creationId xmlns:a16="http://schemas.microsoft.com/office/drawing/2014/main" id="{CDCD3D63-3046-44C2-BD32-6E65314DBF11}"/>
                    </a:ext>
                  </a:extLst>
                </p14:cNvPr>
                <p14:cNvContentPartPr/>
                <p14:nvPr/>
              </p14:nvContentPartPr>
              <p14:xfrm>
                <a:off x="2600213" y="5217187"/>
                <a:ext cx="99360" cy="136800"/>
              </p14:xfrm>
            </p:contentPart>
          </mc:Choice>
          <mc:Fallback xmlns="">
            <p:pic>
              <p:nvPicPr>
                <p:cNvPr id="60" name="Freihand 59">
                  <a:extLst>
                    <a:ext uri="{FF2B5EF4-FFF2-40B4-BE49-F238E27FC236}">
                      <a16:creationId xmlns:a16="http://schemas.microsoft.com/office/drawing/2014/main" id="{CDCD3D63-3046-44C2-BD32-6E65314DBF11}"/>
                    </a:ext>
                  </a:extLst>
                </p:cNvPr>
                <p:cNvPicPr/>
                <p:nvPr/>
              </p:nvPicPr>
              <p:blipFill>
                <a:blip r:embed="rId31"/>
                <a:stretch>
                  <a:fillRect/>
                </a:stretch>
              </p:blipFill>
              <p:spPr>
                <a:xfrm>
                  <a:off x="2595893" y="5212867"/>
                  <a:ext cx="1080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61" name="Freihand 60">
                  <a:extLst>
                    <a:ext uri="{FF2B5EF4-FFF2-40B4-BE49-F238E27FC236}">
                      <a16:creationId xmlns:a16="http://schemas.microsoft.com/office/drawing/2014/main" id="{6191F9AF-885B-4705-8E47-B638703A6EF3}"/>
                    </a:ext>
                  </a:extLst>
                </p14:cNvPr>
                <p14:cNvContentPartPr/>
                <p14:nvPr/>
              </p14:nvContentPartPr>
              <p14:xfrm>
                <a:off x="2724413" y="5248147"/>
                <a:ext cx="54720" cy="88560"/>
              </p14:xfrm>
            </p:contentPart>
          </mc:Choice>
          <mc:Fallback xmlns="">
            <p:pic>
              <p:nvPicPr>
                <p:cNvPr id="61" name="Freihand 60">
                  <a:extLst>
                    <a:ext uri="{FF2B5EF4-FFF2-40B4-BE49-F238E27FC236}">
                      <a16:creationId xmlns:a16="http://schemas.microsoft.com/office/drawing/2014/main" id="{6191F9AF-885B-4705-8E47-B638703A6EF3}"/>
                    </a:ext>
                  </a:extLst>
                </p:cNvPr>
                <p:cNvPicPr/>
                <p:nvPr/>
              </p:nvPicPr>
              <p:blipFill>
                <a:blip r:embed="rId33"/>
                <a:stretch>
                  <a:fillRect/>
                </a:stretch>
              </p:blipFill>
              <p:spPr>
                <a:xfrm>
                  <a:off x="2720093" y="5243827"/>
                  <a:ext cx="633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62" name="Freihand 61">
                  <a:extLst>
                    <a:ext uri="{FF2B5EF4-FFF2-40B4-BE49-F238E27FC236}">
                      <a16:creationId xmlns:a16="http://schemas.microsoft.com/office/drawing/2014/main" id="{BAD09113-BB4D-44AA-93B9-EBAB5D50D968}"/>
                    </a:ext>
                  </a:extLst>
                </p14:cNvPr>
                <p14:cNvContentPartPr/>
                <p14:nvPr/>
              </p14:nvContentPartPr>
              <p14:xfrm>
                <a:off x="2798933" y="5223667"/>
                <a:ext cx="76320" cy="125640"/>
              </p14:xfrm>
            </p:contentPart>
          </mc:Choice>
          <mc:Fallback xmlns="">
            <p:pic>
              <p:nvPicPr>
                <p:cNvPr id="62" name="Freihand 61">
                  <a:extLst>
                    <a:ext uri="{FF2B5EF4-FFF2-40B4-BE49-F238E27FC236}">
                      <a16:creationId xmlns:a16="http://schemas.microsoft.com/office/drawing/2014/main" id="{BAD09113-BB4D-44AA-93B9-EBAB5D50D968}"/>
                    </a:ext>
                  </a:extLst>
                </p:cNvPr>
                <p:cNvPicPr/>
                <p:nvPr/>
              </p:nvPicPr>
              <p:blipFill>
                <a:blip r:embed="rId35"/>
                <a:stretch>
                  <a:fillRect/>
                </a:stretch>
              </p:blipFill>
              <p:spPr>
                <a:xfrm>
                  <a:off x="2794613" y="5219347"/>
                  <a:ext cx="84960" cy="134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6">
            <p14:nvContentPartPr>
              <p14:cNvPr id="64" name="Freihand 63">
                <a:extLst>
                  <a:ext uri="{FF2B5EF4-FFF2-40B4-BE49-F238E27FC236}">
                    <a16:creationId xmlns:a16="http://schemas.microsoft.com/office/drawing/2014/main" id="{40F099FD-566F-4189-8034-0F744D6E0104}"/>
                  </a:ext>
                </a:extLst>
              </p14:cNvPr>
              <p14:cNvContentPartPr/>
              <p14:nvPr/>
            </p14:nvContentPartPr>
            <p14:xfrm>
              <a:off x="3070013" y="4596187"/>
              <a:ext cx="93960" cy="284040"/>
            </p14:xfrm>
          </p:contentPart>
        </mc:Choice>
        <mc:Fallback xmlns="">
          <p:pic>
            <p:nvPicPr>
              <p:cNvPr id="64" name="Freihand 63">
                <a:extLst>
                  <a:ext uri="{FF2B5EF4-FFF2-40B4-BE49-F238E27FC236}">
                    <a16:creationId xmlns:a16="http://schemas.microsoft.com/office/drawing/2014/main" id="{40F099FD-566F-4189-8034-0F744D6E0104}"/>
                  </a:ext>
                </a:extLst>
              </p:cNvPr>
              <p:cNvPicPr/>
              <p:nvPr/>
            </p:nvPicPr>
            <p:blipFill>
              <a:blip r:embed="rId37"/>
              <a:stretch>
                <a:fillRect/>
              </a:stretch>
            </p:blipFill>
            <p:spPr>
              <a:xfrm>
                <a:off x="3065693" y="4591867"/>
                <a:ext cx="102600" cy="292680"/>
              </a:xfrm>
              <a:prstGeom prst="rect">
                <a:avLst/>
              </a:prstGeom>
            </p:spPr>
          </p:pic>
        </mc:Fallback>
      </mc:AlternateContent>
      <p:grpSp>
        <p:nvGrpSpPr>
          <p:cNvPr id="70" name="Gruppieren 69">
            <a:extLst>
              <a:ext uri="{FF2B5EF4-FFF2-40B4-BE49-F238E27FC236}">
                <a16:creationId xmlns:a16="http://schemas.microsoft.com/office/drawing/2014/main" id="{A3510F27-A179-4726-BE75-4ACE2E417FE7}"/>
              </a:ext>
            </a:extLst>
          </p:cNvPr>
          <p:cNvGrpSpPr/>
          <p:nvPr/>
        </p:nvGrpSpPr>
        <p:grpSpPr>
          <a:xfrm>
            <a:off x="2545133" y="4685467"/>
            <a:ext cx="322200" cy="158760"/>
            <a:chOff x="2545133" y="4685467"/>
            <a:chExt cx="322200" cy="158760"/>
          </a:xfrm>
        </p:grpSpPr>
        <mc:AlternateContent xmlns:mc="http://schemas.openxmlformats.org/markup-compatibility/2006" xmlns:p14="http://schemas.microsoft.com/office/powerpoint/2010/main">
          <mc:Choice Requires="p14">
            <p:contentPart p14:bwMode="auto" r:id="rId38">
              <p14:nvContentPartPr>
                <p14:cNvPr id="65" name="Freihand 64">
                  <a:extLst>
                    <a:ext uri="{FF2B5EF4-FFF2-40B4-BE49-F238E27FC236}">
                      <a16:creationId xmlns:a16="http://schemas.microsoft.com/office/drawing/2014/main" id="{16E4545C-FC02-402F-AAD9-AEC44CAF9EA0}"/>
                    </a:ext>
                  </a:extLst>
                </p14:cNvPr>
                <p14:cNvContentPartPr/>
                <p14:nvPr/>
              </p14:nvContentPartPr>
              <p14:xfrm>
                <a:off x="2579333" y="4736587"/>
                <a:ext cx="10080" cy="105480"/>
              </p14:xfrm>
            </p:contentPart>
          </mc:Choice>
          <mc:Fallback xmlns="">
            <p:pic>
              <p:nvPicPr>
                <p:cNvPr id="65" name="Freihand 64">
                  <a:extLst>
                    <a:ext uri="{FF2B5EF4-FFF2-40B4-BE49-F238E27FC236}">
                      <a16:creationId xmlns:a16="http://schemas.microsoft.com/office/drawing/2014/main" id="{16E4545C-FC02-402F-AAD9-AEC44CAF9EA0}"/>
                    </a:ext>
                  </a:extLst>
                </p:cNvPr>
                <p:cNvPicPr/>
                <p:nvPr/>
              </p:nvPicPr>
              <p:blipFill>
                <a:blip r:embed="rId39"/>
                <a:stretch>
                  <a:fillRect/>
                </a:stretch>
              </p:blipFill>
              <p:spPr>
                <a:xfrm>
                  <a:off x="2575013" y="4732267"/>
                  <a:ext cx="187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6" name="Freihand 65">
                  <a:extLst>
                    <a:ext uri="{FF2B5EF4-FFF2-40B4-BE49-F238E27FC236}">
                      <a16:creationId xmlns:a16="http://schemas.microsoft.com/office/drawing/2014/main" id="{8AA2033B-71CC-4EA5-9C87-29B9C492F379}"/>
                    </a:ext>
                  </a:extLst>
                </p14:cNvPr>
                <p14:cNvContentPartPr/>
                <p14:nvPr/>
              </p14:nvContentPartPr>
              <p14:xfrm>
                <a:off x="2545133" y="4754227"/>
                <a:ext cx="124920" cy="15840"/>
              </p14:xfrm>
            </p:contentPart>
          </mc:Choice>
          <mc:Fallback xmlns="">
            <p:pic>
              <p:nvPicPr>
                <p:cNvPr id="66" name="Freihand 65">
                  <a:extLst>
                    <a:ext uri="{FF2B5EF4-FFF2-40B4-BE49-F238E27FC236}">
                      <a16:creationId xmlns:a16="http://schemas.microsoft.com/office/drawing/2014/main" id="{8AA2033B-71CC-4EA5-9C87-29B9C492F379}"/>
                    </a:ext>
                  </a:extLst>
                </p:cNvPr>
                <p:cNvPicPr/>
                <p:nvPr/>
              </p:nvPicPr>
              <p:blipFill>
                <a:blip r:embed="rId41"/>
                <a:stretch>
                  <a:fillRect/>
                </a:stretch>
              </p:blipFill>
              <p:spPr>
                <a:xfrm>
                  <a:off x="2540813" y="4749907"/>
                  <a:ext cx="13356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7" name="Freihand 66">
                  <a:extLst>
                    <a:ext uri="{FF2B5EF4-FFF2-40B4-BE49-F238E27FC236}">
                      <a16:creationId xmlns:a16="http://schemas.microsoft.com/office/drawing/2014/main" id="{A927FD15-FBC8-4BDD-910F-7459C90583F6}"/>
                    </a:ext>
                  </a:extLst>
                </p14:cNvPr>
                <p14:cNvContentPartPr/>
                <p14:nvPr/>
              </p14:nvContentPartPr>
              <p14:xfrm>
                <a:off x="2672573" y="4685467"/>
                <a:ext cx="68040" cy="110520"/>
              </p14:xfrm>
            </p:contentPart>
          </mc:Choice>
          <mc:Fallback xmlns="">
            <p:pic>
              <p:nvPicPr>
                <p:cNvPr id="67" name="Freihand 66">
                  <a:extLst>
                    <a:ext uri="{FF2B5EF4-FFF2-40B4-BE49-F238E27FC236}">
                      <a16:creationId xmlns:a16="http://schemas.microsoft.com/office/drawing/2014/main" id="{A927FD15-FBC8-4BDD-910F-7459C90583F6}"/>
                    </a:ext>
                  </a:extLst>
                </p:cNvPr>
                <p:cNvPicPr/>
                <p:nvPr/>
              </p:nvPicPr>
              <p:blipFill>
                <a:blip r:embed="rId43"/>
                <a:stretch>
                  <a:fillRect/>
                </a:stretch>
              </p:blipFill>
              <p:spPr>
                <a:xfrm>
                  <a:off x="2668253" y="4681147"/>
                  <a:ext cx="766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8" name="Freihand 67">
                  <a:extLst>
                    <a:ext uri="{FF2B5EF4-FFF2-40B4-BE49-F238E27FC236}">
                      <a16:creationId xmlns:a16="http://schemas.microsoft.com/office/drawing/2014/main" id="{D6A8EC34-035F-4AD7-BF2A-75D35CF56994}"/>
                    </a:ext>
                  </a:extLst>
                </p14:cNvPr>
                <p14:cNvContentPartPr/>
                <p14:nvPr/>
              </p14:nvContentPartPr>
              <p14:xfrm>
                <a:off x="2664653" y="4785907"/>
                <a:ext cx="73080" cy="2160"/>
              </p14:xfrm>
            </p:contentPart>
          </mc:Choice>
          <mc:Fallback xmlns="">
            <p:pic>
              <p:nvPicPr>
                <p:cNvPr id="68" name="Freihand 67">
                  <a:extLst>
                    <a:ext uri="{FF2B5EF4-FFF2-40B4-BE49-F238E27FC236}">
                      <a16:creationId xmlns:a16="http://schemas.microsoft.com/office/drawing/2014/main" id="{D6A8EC34-035F-4AD7-BF2A-75D35CF56994}"/>
                    </a:ext>
                  </a:extLst>
                </p:cNvPr>
                <p:cNvPicPr/>
                <p:nvPr/>
              </p:nvPicPr>
              <p:blipFill>
                <a:blip r:embed="rId45"/>
                <a:stretch>
                  <a:fillRect/>
                </a:stretch>
              </p:blipFill>
              <p:spPr>
                <a:xfrm>
                  <a:off x="2660333" y="4781587"/>
                  <a:ext cx="8172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9" name="Freihand 68">
                  <a:extLst>
                    <a:ext uri="{FF2B5EF4-FFF2-40B4-BE49-F238E27FC236}">
                      <a16:creationId xmlns:a16="http://schemas.microsoft.com/office/drawing/2014/main" id="{DEB0D78E-204B-4975-A17B-B97067BC967D}"/>
                    </a:ext>
                  </a:extLst>
                </p14:cNvPr>
                <p14:cNvContentPartPr/>
                <p14:nvPr/>
              </p14:nvContentPartPr>
              <p14:xfrm>
                <a:off x="2761493" y="4702027"/>
                <a:ext cx="105840" cy="142200"/>
              </p14:xfrm>
            </p:contentPart>
          </mc:Choice>
          <mc:Fallback xmlns="">
            <p:pic>
              <p:nvPicPr>
                <p:cNvPr id="69" name="Freihand 68">
                  <a:extLst>
                    <a:ext uri="{FF2B5EF4-FFF2-40B4-BE49-F238E27FC236}">
                      <a16:creationId xmlns:a16="http://schemas.microsoft.com/office/drawing/2014/main" id="{DEB0D78E-204B-4975-A17B-B97067BC967D}"/>
                    </a:ext>
                  </a:extLst>
                </p:cNvPr>
                <p:cNvPicPr/>
                <p:nvPr/>
              </p:nvPicPr>
              <p:blipFill>
                <a:blip r:embed="rId47"/>
                <a:stretch>
                  <a:fillRect/>
                </a:stretch>
              </p:blipFill>
              <p:spPr>
                <a:xfrm>
                  <a:off x="2757173" y="4697707"/>
                  <a:ext cx="114480" cy="150840"/>
                </a:xfrm>
                <a:prstGeom prst="rect">
                  <a:avLst/>
                </a:prstGeom>
              </p:spPr>
            </p:pic>
          </mc:Fallback>
        </mc:AlternateContent>
      </p:grpSp>
      <p:cxnSp>
        <p:nvCxnSpPr>
          <p:cNvPr id="71" name="Straight Connector 32">
            <a:extLst>
              <a:ext uri="{FF2B5EF4-FFF2-40B4-BE49-F238E27FC236}">
                <a16:creationId xmlns:a16="http://schemas.microsoft.com/office/drawing/2014/main" id="{7D746DE2-7AC6-4AE2-8713-40841AB2A909}"/>
              </a:ext>
            </a:extLst>
          </p:cNvPr>
          <p:cNvCxnSpPr>
            <a:cxnSpLocks/>
          </p:cNvCxnSpPr>
          <p:nvPr/>
        </p:nvCxnSpPr>
        <p:spPr>
          <a:xfrm flipV="1">
            <a:off x="3146497" y="1423238"/>
            <a:ext cx="5029975" cy="313556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grpSp>
        <p:nvGrpSpPr>
          <p:cNvPr id="122" name="Gruppieren 121">
            <a:extLst>
              <a:ext uri="{FF2B5EF4-FFF2-40B4-BE49-F238E27FC236}">
                <a16:creationId xmlns:a16="http://schemas.microsoft.com/office/drawing/2014/main" id="{49C116CD-2FA1-41DD-9BAC-9576375CC1E6}"/>
              </a:ext>
            </a:extLst>
          </p:cNvPr>
          <p:cNvGrpSpPr/>
          <p:nvPr/>
        </p:nvGrpSpPr>
        <p:grpSpPr>
          <a:xfrm>
            <a:off x="8352653" y="745987"/>
            <a:ext cx="3110400" cy="1392120"/>
            <a:chOff x="8352653" y="745987"/>
            <a:chExt cx="3110400" cy="1392120"/>
          </a:xfrm>
        </p:grpSpPr>
        <mc:AlternateContent xmlns:mc="http://schemas.openxmlformats.org/markup-compatibility/2006" xmlns:p14="http://schemas.microsoft.com/office/powerpoint/2010/main">
          <mc:Choice Requires="p14">
            <p:contentPart p14:bwMode="auto" r:id="rId48">
              <p14:nvContentPartPr>
                <p14:cNvPr id="38" name="Freihand 37">
                  <a:extLst>
                    <a:ext uri="{FF2B5EF4-FFF2-40B4-BE49-F238E27FC236}">
                      <a16:creationId xmlns:a16="http://schemas.microsoft.com/office/drawing/2014/main" id="{464DB7E6-602C-41A2-8DFC-3B0CDBABDA16}"/>
                    </a:ext>
                  </a:extLst>
                </p14:cNvPr>
                <p14:cNvContentPartPr/>
                <p14:nvPr/>
              </p14:nvContentPartPr>
              <p14:xfrm>
                <a:off x="11169293" y="1752187"/>
                <a:ext cx="31680" cy="352800"/>
              </p14:xfrm>
            </p:contentPart>
          </mc:Choice>
          <mc:Fallback xmlns="">
            <p:pic>
              <p:nvPicPr>
                <p:cNvPr id="38" name="Freihand 37">
                  <a:extLst>
                    <a:ext uri="{FF2B5EF4-FFF2-40B4-BE49-F238E27FC236}">
                      <a16:creationId xmlns:a16="http://schemas.microsoft.com/office/drawing/2014/main" id="{464DB7E6-602C-41A2-8DFC-3B0CDBABDA16}"/>
                    </a:ext>
                  </a:extLst>
                </p:cNvPr>
                <p:cNvPicPr/>
                <p:nvPr/>
              </p:nvPicPr>
              <p:blipFill>
                <a:blip r:embed="rId49"/>
                <a:stretch>
                  <a:fillRect/>
                </a:stretch>
              </p:blipFill>
              <p:spPr>
                <a:xfrm>
                  <a:off x="11164973" y="1747867"/>
                  <a:ext cx="40320" cy="361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9" name="Freihand 38">
                  <a:extLst>
                    <a:ext uri="{FF2B5EF4-FFF2-40B4-BE49-F238E27FC236}">
                      <a16:creationId xmlns:a16="http://schemas.microsoft.com/office/drawing/2014/main" id="{15F17939-0995-4EEB-B566-19C68277AF4B}"/>
                    </a:ext>
                  </a:extLst>
                </p14:cNvPr>
                <p14:cNvContentPartPr/>
                <p14:nvPr/>
              </p14:nvContentPartPr>
              <p14:xfrm>
                <a:off x="11114933" y="1924987"/>
                <a:ext cx="194040" cy="213120"/>
              </p14:xfrm>
            </p:contentPart>
          </mc:Choice>
          <mc:Fallback xmlns="">
            <p:pic>
              <p:nvPicPr>
                <p:cNvPr id="39" name="Freihand 38">
                  <a:extLst>
                    <a:ext uri="{FF2B5EF4-FFF2-40B4-BE49-F238E27FC236}">
                      <a16:creationId xmlns:a16="http://schemas.microsoft.com/office/drawing/2014/main" id="{15F17939-0995-4EEB-B566-19C68277AF4B}"/>
                    </a:ext>
                  </a:extLst>
                </p:cNvPr>
                <p:cNvPicPr/>
                <p:nvPr/>
              </p:nvPicPr>
              <p:blipFill>
                <a:blip r:embed="rId51"/>
                <a:stretch>
                  <a:fillRect/>
                </a:stretch>
              </p:blipFill>
              <p:spPr>
                <a:xfrm>
                  <a:off x="11110613" y="1920667"/>
                  <a:ext cx="20268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0" name="Freihand 39">
                  <a:extLst>
                    <a:ext uri="{FF2B5EF4-FFF2-40B4-BE49-F238E27FC236}">
                      <a16:creationId xmlns:a16="http://schemas.microsoft.com/office/drawing/2014/main" id="{3006704B-BC0B-41D3-9786-E4EC493D1A94}"/>
                    </a:ext>
                  </a:extLst>
                </p14:cNvPr>
                <p14:cNvContentPartPr/>
                <p14:nvPr/>
              </p14:nvContentPartPr>
              <p14:xfrm>
                <a:off x="11005493" y="1503427"/>
                <a:ext cx="103320" cy="151920"/>
              </p14:xfrm>
            </p:contentPart>
          </mc:Choice>
          <mc:Fallback xmlns="">
            <p:pic>
              <p:nvPicPr>
                <p:cNvPr id="40" name="Freihand 39">
                  <a:extLst>
                    <a:ext uri="{FF2B5EF4-FFF2-40B4-BE49-F238E27FC236}">
                      <a16:creationId xmlns:a16="http://schemas.microsoft.com/office/drawing/2014/main" id="{3006704B-BC0B-41D3-9786-E4EC493D1A94}"/>
                    </a:ext>
                  </a:extLst>
                </p:cNvPr>
                <p:cNvPicPr/>
                <p:nvPr/>
              </p:nvPicPr>
              <p:blipFill>
                <a:blip r:embed="rId53"/>
                <a:stretch>
                  <a:fillRect/>
                </a:stretch>
              </p:blipFill>
              <p:spPr>
                <a:xfrm>
                  <a:off x="11001173" y="1499107"/>
                  <a:ext cx="111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1" name="Freihand 40">
                  <a:extLst>
                    <a:ext uri="{FF2B5EF4-FFF2-40B4-BE49-F238E27FC236}">
                      <a16:creationId xmlns:a16="http://schemas.microsoft.com/office/drawing/2014/main" id="{5DB262F2-72D2-405F-A398-545029EF6588}"/>
                    </a:ext>
                  </a:extLst>
                </p14:cNvPr>
                <p14:cNvContentPartPr/>
                <p14:nvPr/>
              </p14:nvContentPartPr>
              <p14:xfrm>
                <a:off x="11000453" y="1495867"/>
                <a:ext cx="169200" cy="152280"/>
              </p14:xfrm>
            </p:contentPart>
          </mc:Choice>
          <mc:Fallback xmlns="">
            <p:pic>
              <p:nvPicPr>
                <p:cNvPr id="41" name="Freihand 40">
                  <a:extLst>
                    <a:ext uri="{FF2B5EF4-FFF2-40B4-BE49-F238E27FC236}">
                      <a16:creationId xmlns:a16="http://schemas.microsoft.com/office/drawing/2014/main" id="{5DB262F2-72D2-405F-A398-545029EF6588}"/>
                    </a:ext>
                  </a:extLst>
                </p:cNvPr>
                <p:cNvPicPr/>
                <p:nvPr/>
              </p:nvPicPr>
              <p:blipFill>
                <a:blip r:embed="rId55"/>
                <a:stretch>
                  <a:fillRect/>
                </a:stretch>
              </p:blipFill>
              <p:spPr>
                <a:xfrm>
                  <a:off x="10996133" y="1491547"/>
                  <a:ext cx="1778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4" name="Freihand 43">
                  <a:extLst>
                    <a:ext uri="{FF2B5EF4-FFF2-40B4-BE49-F238E27FC236}">
                      <a16:creationId xmlns:a16="http://schemas.microsoft.com/office/drawing/2014/main" id="{5470AD6F-5C48-4611-AC70-685A4D477509}"/>
                    </a:ext>
                  </a:extLst>
                </p14:cNvPr>
                <p14:cNvContentPartPr/>
                <p14:nvPr/>
              </p14:nvContentPartPr>
              <p14:xfrm>
                <a:off x="11190533" y="1471387"/>
                <a:ext cx="155160" cy="207360"/>
              </p14:xfrm>
            </p:contentPart>
          </mc:Choice>
          <mc:Fallback xmlns="">
            <p:pic>
              <p:nvPicPr>
                <p:cNvPr id="44" name="Freihand 43">
                  <a:extLst>
                    <a:ext uri="{FF2B5EF4-FFF2-40B4-BE49-F238E27FC236}">
                      <a16:creationId xmlns:a16="http://schemas.microsoft.com/office/drawing/2014/main" id="{5470AD6F-5C48-4611-AC70-685A4D477509}"/>
                    </a:ext>
                  </a:extLst>
                </p:cNvPr>
                <p:cNvPicPr/>
                <p:nvPr/>
              </p:nvPicPr>
              <p:blipFill>
                <a:blip r:embed="rId57"/>
                <a:stretch>
                  <a:fillRect/>
                </a:stretch>
              </p:blipFill>
              <p:spPr>
                <a:xfrm>
                  <a:off x="11186213" y="1467067"/>
                  <a:ext cx="1638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5" name="Freihand 44">
                  <a:extLst>
                    <a:ext uri="{FF2B5EF4-FFF2-40B4-BE49-F238E27FC236}">
                      <a16:creationId xmlns:a16="http://schemas.microsoft.com/office/drawing/2014/main" id="{5B56A374-F491-4F6E-A53A-D3D991ABEF50}"/>
                    </a:ext>
                  </a:extLst>
                </p14:cNvPr>
                <p14:cNvContentPartPr/>
                <p14:nvPr/>
              </p14:nvContentPartPr>
              <p14:xfrm>
                <a:off x="10786973" y="1588747"/>
                <a:ext cx="14400" cy="170640"/>
              </p14:xfrm>
            </p:contentPart>
          </mc:Choice>
          <mc:Fallback xmlns="">
            <p:pic>
              <p:nvPicPr>
                <p:cNvPr id="45" name="Freihand 44">
                  <a:extLst>
                    <a:ext uri="{FF2B5EF4-FFF2-40B4-BE49-F238E27FC236}">
                      <a16:creationId xmlns:a16="http://schemas.microsoft.com/office/drawing/2014/main" id="{5B56A374-F491-4F6E-A53A-D3D991ABEF50}"/>
                    </a:ext>
                  </a:extLst>
                </p:cNvPr>
                <p:cNvPicPr/>
                <p:nvPr/>
              </p:nvPicPr>
              <p:blipFill>
                <a:blip r:embed="rId59"/>
                <a:stretch>
                  <a:fillRect/>
                </a:stretch>
              </p:blipFill>
              <p:spPr>
                <a:xfrm>
                  <a:off x="10782653" y="1584427"/>
                  <a:ext cx="230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6" name="Freihand 45">
                  <a:extLst>
                    <a:ext uri="{FF2B5EF4-FFF2-40B4-BE49-F238E27FC236}">
                      <a16:creationId xmlns:a16="http://schemas.microsoft.com/office/drawing/2014/main" id="{2DC1FC75-825B-4DB2-8E90-967D078DE6B7}"/>
                    </a:ext>
                  </a:extLst>
                </p14:cNvPr>
                <p14:cNvContentPartPr/>
                <p14:nvPr/>
              </p14:nvContentPartPr>
              <p14:xfrm>
                <a:off x="10708493" y="1617547"/>
                <a:ext cx="191520" cy="54360"/>
              </p14:xfrm>
            </p:contentPart>
          </mc:Choice>
          <mc:Fallback xmlns="">
            <p:pic>
              <p:nvPicPr>
                <p:cNvPr id="46" name="Freihand 45">
                  <a:extLst>
                    <a:ext uri="{FF2B5EF4-FFF2-40B4-BE49-F238E27FC236}">
                      <a16:creationId xmlns:a16="http://schemas.microsoft.com/office/drawing/2014/main" id="{2DC1FC75-825B-4DB2-8E90-967D078DE6B7}"/>
                    </a:ext>
                  </a:extLst>
                </p:cNvPr>
                <p:cNvPicPr/>
                <p:nvPr/>
              </p:nvPicPr>
              <p:blipFill>
                <a:blip r:embed="rId61"/>
                <a:stretch>
                  <a:fillRect/>
                </a:stretch>
              </p:blipFill>
              <p:spPr>
                <a:xfrm>
                  <a:off x="10704173" y="1613227"/>
                  <a:ext cx="20016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74" name="Freihand 73">
                  <a:extLst>
                    <a:ext uri="{FF2B5EF4-FFF2-40B4-BE49-F238E27FC236}">
                      <a16:creationId xmlns:a16="http://schemas.microsoft.com/office/drawing/2014/main" id="{0C2A4FFF-77B7-407D-9B7D-17C83C49C6C0}"/>
                    </a:ext>
                  </a:extLst>
                </p14:cNvPr>
                <p14:cNvContentPartPr/>
                <p14:nvPr/>
              </p14:nvContentPartPr>
              <p14:xfrm>
                <a:off x="8811653" y="1298227"/>
                <a:ext cx="7560" cy="20520"/>
              </p14:xfrm>
            </p:contentPart>
          </mc:Choice>
          <mc:Fallback xmlns="">
            <p:pic>
              <p:nvPicPr>
                <p:cNvPr id="74" name="Freihand 73">
                  <a:extLst>
                    <a:ext uri="{FF2B5EF4-FFF2-40B4-BE49-F238E27FC236}">
                      <a16:creationId xmlns:a16="http://schemas.microsoft.com/office/drawing/2014/main" id="{0C2A4FFF-77B7-407D-9B7D-17C83C49C6C0}"/>
                    </a:ext>
                  </a:extLst>
                </p:cNvPr>
                <p:cNvPicPr/>
                <p:nvPr/>
              </p:nvPicPr>
              <p:blipFill>
                <a:blip r:embed="rId63"/>
                <a:stretch>
                  <a:fillRect/>
                </a:stretch>
              </p:blipFill>
              <p:spPr>
                <a:xfrm>
                  <a:off x="8807333" y="1293907"/>
                  <a:ext cx="162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75" name="Freihand 74">
                  <a:extLst>
                    <a:ext uri="{FF2B5EF4-FFF2-40B4-BE49-F238E27FC236}">
                      <a16:creationId xmlns:a16="http://schemas.microsoft.com/office/drawing/2014/main" id="{C7CAEEAF-0162-4251-93B1-71015E241908}"/>
                    </a:ext>
                  </a:extLst>
                </p14:cNvPr>
                <p14:cNvContentPartPr/>
                <p14:nvPr/>
              </p14:nvContentPartPr>
              <p14:xfrm>
                <a:off x="8352653" y="1332067"/>
                <a:ext cx="92520" cy="84600"/>
              </p14:xfrm>
            </p:contentPart>
          </mc:Choice>
          <mc:Fallback xmlns="">
            <p:pic>
              <p:nvPicPr>
                <p:cNvPr id="75" name="Freihand 74">
                  <a:extLst>
                    <a:ext uri="{FF2B5EF4-FFF2-40B4-BE49-F238E27FC236}">
                      <a16:creationId xmlns:a16="http://schemas.microsoft.com/office/drawing/2014/main" id="{C7CAEEAF-0162-4251-93B1-71015E241908}"/>
                    </a:ext>
                  </a:extLst>
                </p:cNvPr>
                <p:cNvPicPr/>
                <p:nvPr/>
              </p:nvPicPr>
              <p:blipFill>
                <a:blip r:embed="rId65"/>
                <a:stretch>
                  <a:fillRect/>
                </a:stretch>
              </p:blipFill>
              <p:spPr>
                <a:xfrm>
                  <a:off x="8348333" y="1327747"/>
                  <a:ext cx="1011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76" name="Freihand 75">
                  <a:extLst>
                    <a:ext uri="{FF2B5EF4-FFF2-40B4-BE49-F238E27FC236}">
                      <a16:creationId xmlns:a16="http://schemas.microsoft.com/office/drawing/2014/main" id="{FAB68D74-4245-4CF0-82C8-651DAE426DEF}"/>
                    </a:ext>
                  </a:extLst>
                </p14:cNvPr>
                <p14:cNvContentPartPr/>
                <p14:nvPr/>
              </p14:nvContentPartPr>
              <p14:xfrm>
                <a:off x="8428253" y="1328467"/>
                <a:ext cx="36000" cy="165600"/>
              </p14:xfrm>
            </p:contentPart>
          </mc:Choice>
          <mc:Fallback xmlns="">
            <p:pic>
              <p:nvPicPr>
                <p:cNvPr id="76" name="Freihand 75">
                  <a:extLst>
                    <a:ext uri="{FF2B5EF4-FFF2-40B4-BE49-F238E27FC236}">
                      <a16:creationId xmlns:a16="http://schemas.microsoft.com/office/drawing/2014/main" id="{FAB68D74-4245-4CF0-82C8-651DAE426DEF}"/>
                    </a:ext>
                  </a:extLst>
                </p:cNvPr>
                <p:cNvPicPr/>
                <p:nvPr/>
              </p:nvPicPr>
              <p:blipFill>
                <a:blip r:embed="rId67"/>
                <a:stretch>
                  <a:fillRect/>
                </a:stretch>
              </p:blipFill>
              <p:spPr>
                <a:xfrm>
                  <a:off x="8423933" y="1324147"/>
                  <a:ext cx="446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77" name="Freihand 76">
                  <a:extLst>
                    <a:ext uri="{FF2B5EF4-FFF2-40B4-BE49-F238E27FC236}">
                      <a16:creationId xmlns:a16="http://schemas.microsoft.com/office/drawing/2014/main" id="{6C4B9EC8-1F56-4D52-B596-3DC5927E4529}"/>
                    </a:ext>
                  </a:extLst>
                </p14:cNvPr>
                <p14:cNvContentPartPr/>
                <p14:nvPr/>
              </p14:nvContentPartPr>
              <p14:xfrm>
                <a:off x="8540933" y="1228387"/>
                <a:ext cx="2880" cy="77400"/>
              </p14:xfrm>
            </p:contentPart>
          </mc:Choice>
          <mc:Fallback xmlns="">
            <p:pic>
              <p:nvPicPr>
                <p:cNvPr id="77" name="Freihand 76">
                  <a:extLst>
                    <a:ext uri="{FF2B5EF4-FFF2-40B4-BE49-F238E27FC236}">
                      <a16:creationId xmlns:a16="http://schemas.microsoft.com/office/drawing/2014/main" id="{6C4B9EC8-1F56-4D52-B596-3DC5927E4529}"/>
                    </a:ext>
                  </a:extLst>
                </p:cNvPr>
                <p:cNvPicPr/>
                <p:nvPr/>
              </p:nvPicPr>
              <p:blipFill>
                <a:blip r:embed="rId69"/>
                <a:stretch>
                  <a:fillRect/>
                </a:stretch>
              </p:blipFill>
              <p:spPr>
                <a:xfrm>
                  <a:off x="8536613" y="1224067"/>
                  <a:ext cx="11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78" name="Freihand 77">
                  <a:extLst>
                    <a:ext uri="{FF2B5EF4-FFF2-40B4-BE49-F238E27FC236}">
                      <a16:creationId xmlns:a16="http://schemas.microsoft.com/office/drawing/2014/main" id="{054ED45B-B140-45BC-B755-C805874C474E}"/>
                    </a:ext>
                  </a:extLst>
                </p14:cNvPr>
                <p14:cNvContentPartPr/>
                <p14:nvPr/>
              </p14:nvContentPartPr>
              <p14:xfrm>
                <a:off x="8471453" y="1218667"/>
                <a:ext cx="112320" cy="91080"/>
              </p14:xfrm>
            </p:contentPart>
          </mc:Choice>
          <mc:Fallback xmlns="">
            <p:pic>
              <p:nvPicPr>
                <p:cNvPr id="78" name="Freihand 77">
                  <a:extLst>
                    <a:ext uri="{FF2B5EF4-FFF2-40B4-BE49-F238E27FC236}">
                      <a16:creationId xmlns:a16="http://schemas.microsoft.com/office/drawing/2014/main" id="{054ED45B-B140-45BC-B755-C805874C474E}"/>
                    </a:ext>
                  </a:extLst>
                </p:cNvPr>
                <p:cNvPicPr/>
                <p:nvPr/>
              </p:nvPicPr>
              <p:blipFill>
                <a:blip r:embed="rId71"/>
                <a:stretch>
                  <a:fillRect/>
                </a:stretch>
              </p:blipFill>
              <p:spPr>
                <a:xfrm>
                  <a:off x="8467133" y="1214347"/>
                  <a:ext cx="1209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79" name="Freihand 78">
                  <a:extLst>
                    <a:ext uri="{FF2B5EF4-FFF2-40B4-BE49-F238E27FC236}">
                      <a16:creationId xmlns:a16="http://schemas.microsoft.com/office/drawing/2014/main" id="{D742BEC5-F197-4D9D-8E3B-BD220F18C93E}"/>
                    </a:ext>
                  </a:extLst>
                </p14:cNvPr>
                <p14:cNvContentPartPr/>
                <p14:nvPr/>
              </p14:nvContentPartPr>
              <p14:xfrm>
                <a:off x="8531933" y="1359067"/>
                <a:ext cx="79560" cy="106560"/>
              </p14:xfrm>
            </p:contentPart>
          </mc:Choice>
          <mc:Fallback xmlns="">
            <p:pic>
              <p:nvPicPr>
                <p:cNvPr id="79" name="Freihand 78">
                  <a:extLst>
                    <a:ext uri="{FF2B5EF4-FFF2-40B4-BE49-F238E27FC236}">
                      <a16:creationId xmlns:a16="http://schemas.microsoft.com/office/drawing/2014/main" id="{D742BEC5-F197-4D9D-8E3B-BD220F18C93E}"/>
                    </a:ext>
                  </a:extLst>
                </p:cNvPr>
                <p:cNvPicPr/>
                <p:nvPr/>
              </p:nvPicPr>
              <p:blipFill>
                <a:blip r:embed="rId73"/>
                <a:stretch>
                  <a:fillRect/>
                </a:stretch>
              </p:blipFill>
              <p:spPr>
                <a:xfrm>
                  <a:off x="8527613" y="1354747"/>
                  <a:ext cx="882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80" name="Freihand 79">
                  <a:extLst>
                    <a:ext uri="{FF2B5EF4-FFF2-40B4-BE49-F238E27FC236}">
                      <a16:creationId xmlns:a16="http://schemas.microsoft.com/office/drawing/2014/main" id="{6FE0EB9C-60C7-4E96-80ED-D79CA07DCEB4}"/>
                    </a:ext>
                  </a:extLst>
                </p14:cNvPr>
                <p14:cNvContentPartPr/>
                <p14:nvPr/>
              </p14:nvContentPartPr>
              <p14:xfrm>
                <a:off x="8697893" y="1293547"/>
                <a:ext cx="156240" cy="13320"/>
              </p14:xfrm>
            </p:contentPart>
          </mc:Choice>
          <mc:Fallback xmlns="">
            <p:pic>
              <p:nvPicPr>
                <p:cNvPr id="80" name="Freihand 79">
                  <a:extLst>
                    <a:ext uri="{FF2B5EF4-FFF2-40B4-BE49-F238E27FC236}">
                      <a16:creationId xmlns:a16="http://schemas.microsoft.com/office/drawing/2014/main" id="{6FE0EB9C-60C7-4E96-80ED-D79CA07DCEB4}"/>
                    </a:ext>
                  </a:extLst>
                </p:cNvPr>
                <p:cNvPicPr/>
                <p:nvPr/>
              </p:nvPicPr>
              <p:blipFill>
                <a:blip r:embed="rId75"/>
                <a:stretch>
                  <a:fillRect/>
                </a:stretch>
              </p:blipFill>
              <p:spPr>
                <a:xfrm>
                  <a:off x="8693573" y="1289227"/>
                  <a:ext cx="164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81" name="Freihand 80">
                  <a:extLst>
                    <a:ext uri="{FF2B5EF4-FFF2-40B4-BE49-F238E27FC236}">
                      <a16:creationId xmlns:a16="http://schemas.microsoft.com/office/drawing/2014/main" id="{F0E70961-6568-4D11-841E-7FB76D26B05A}"/>
                    </a:ext>
                  </a:extLst>
                </p14:cNvPr>
                <p14:cNvContentPartPr/>
                <p14:nvPr/>
              </p14:nvContentPartPr>
              <p14:xfrm>
                <a:off x="8712653" y="1337107"/>
                <a:ext cx="128520" cy="28440"/>
              </p14:xfrm>
            </p:contentPart>
          </mc:Choice>
          <mc:Fallback xmlns="">
            <p:pic>
              <p:nvPicPr>
                <p:cNvPr id="81" name="Freihand 80">
                  <a:extLst>
                    <a:ext uri="{FF2B5EF4-FFF2-40B4-BE49-F238E27FC236}">
                      <a16:creationId xmlns:a16="http://schemas.microsoft.com/office/drawing/2014/main" id="{F0E70961-6568-4D11-841E-7FB76D26B05A}"/>
                    </a:ext>
                  </a:extLst>
                </p:cNvPr>
                <p:cNvPicPr/>
                <p:nvPr/>
              </p:nvPicPr>
              <p:blipFill>
                <a:blip r:embed="rId77"/>
                <a:stretch>
                  <a:fillRect/>
                </a:stretch>
              </p:blipFill>
              <p:spPr>
                <a:xfrm>
                  <a:off x="8708333" y="1332787"/>
                  <a:ext cx="1371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82" name="Freihand 81">
                  <a:extLst>
                    <a:ext uri="{FF2B5EF4-FFF2-40B4-BE49-F238E27FC236}">
                      <a16:creationId xmlns:a16="http://schemas.microsoft.com/office/drawing/2014/main" id="{43394E9D-184B-4178-B9C2-98A50C7D12A6}"/>
                    </a:ext>
                  </a:extLst>
                </p14:cNvPr>
                <p14:cNvContentPartPr/>
                <p14:nvPr/>
              </p14:nvContentPartPr>
              <p14:xfrm>
                <a:off x="8944493" y="1188787"/>
                <a:ext cx="112680" cy="158760"/>
              </p14:xfrm>
            </p:contentPart>
          </mc:Choice>
          <mc:Fallback xmlns="">
            <p:pic>
              <p:nvPicPr>
                <p:cNvPr id="82" name="Freihand 81">
                  <a:extLst>
                    <a:ext uri="{FF2B5EF4-FFF2-40B4-BE49-F238E27FC236}">
                      <a16:creationId xmlns:a16="http://schemas.microsoft.com/office/drawing/2014/main" id="{43394E9D-184B-4178-B9C2-98A50C7D12A6}"/>
                    </a:ext>
                  </a:extLst>
                </p:cNvPr>
                <p:cNvPicPr/>
                <p:nvPr/>
              </p:nvPicPr>
              <p:blipFill>
                <a:blip r:embed="rId79"/>
                <a:stretch>
                  <a:fillRect/>
                </a:stretch>
              </p:blipFill>
              <p:spPr>
                <a:xfrm>
                  <a:off x="8940173" y="1184467"/>
                  <a:ext cx="12132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83" name="Freihand 82">
                  <a:extLst>
                    <a:ext uri="{FF2B5EF4-FFF2-40B4-BE49-F238E27FC236}">
                      <a16:creationId xmlns:a16="http://schemas.microsoft.com/office/drawing/2014/main" id="{22FB6D50-49DE-4E9E-B4B2-7BCEF53D993E}"/>
                    </a:ext>
                  </a:extLst>
                </p14:cNvPr>
                <p14:cNvContentPartPr/>
                <p14:nvPr/>
              </p14:nvContentPartPr>
              <p14:xfrm>
                <a:off x="9072293" y="1292827"/>
                <a:ext cx="93600" cy="102600"/>
              </p14:xfrm>
            </p:contentPart>
          </mc:Choice>
          <mc:Fallback xmlns="">
            <p:pic>
              <p:nvPicPr>
                <p:cNvPr id="83" name="Freihand 82">
                  <a:extLst>
                    <a:ext uri="{FF2B5EF4-FFF2-40B4-BE49-F238E27FC236}">
                      <a16:creationId xmlns:a16="http://schemas.microsoft.com/office/drawing/2014/main" id="{22FB6D50-49DE-4E9E-B4B2-7BCEF53D993E}"/>
                    </a:ext>
                  </a:extLst>
                </p:cNvPr>
                <p:cNvPicPr/>
                <p:nvPr/>
              </p:nvPicPr>
              <p:blipFill>
                <a:blip r:embed="rId81"/>
                <a:stretch>
                  <a:fillRect/>
                </a:stretch>
              </p:blipFill>
              <p:spPr>
                <a:xfrm>
                  <a:off x="9067973" y="1288507"/>
                  <a:ext cx="102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84" name="Freihand 83">
                  <a:extLst>
                    <a:ext uri="{FF2B5EF4-FFF2-40B4-BE49-F238E27FC236}">
                      <a16:creationId xmlns:a16="http://schemas.microsoft.com/office/drawing/2014/main" id="{92EB0E58-35AF-41F2-98AB-F4877D1AA210}"/>
                    </a:ext>
                  </a:extLst>
                </p14:cNvPr>
                <p14:cNvContentPartPr/>
                <p14:nvPr/>
              </p14:nvContentPartPr>
              <p14:xfrm>
                <a:off x="9284693" y="1159987"/>
                <a:ext cx="32760" cy="109440"/>
              </p14:xfrm>
            </p:contentPart>
          </mc:Choice>
          <mc:Fallback xmlns="">
            <p:pic>
              <p:nvPicPr>
                <p:cNvPr id="84" name="Freihand 83">
                  <a:extLst>
                    <a:ext uri="{FF2B5EF4-FFF2-40B4-BE49-F238E27FC236}">
                      <a16:creationId xmlns:a16="http://schemas.microsoft.com/office/drawing/2014/main" id="{92EB0E58-35AF-41F2-98AB-F4877D1AA210}"/>
                    </a:ext>
                  </a:extLst>
                </p:cNvPr>
                <p:cNvPicPr/>
                <p:nvPr/>
              </p:nvPicPr>
              <p:blipFill>
                <a:blip r:embed="rId83"/>
                <a:stretch>
                  <a:fillRect/>
                </a:stretch>
              </p:blipFill>
              <p:spPr>
                <a:xfrm>
                  <a:off x="9280373" y="1155667"/>
                  <a:ext cx="4140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85" name="Freihand 84">
                  <a:extLst>
                    <a:ext uri="{FF2B5EF4-FFF2-40B4-BE49-F238E27FC236}">
                      <a16:creationId xmlns:a16="http://schemas.microsoft.com/office/drawing/2014/main" id="{E02ABE6D-F4F9-4396-9D91-1546035C2382}"/>
                    </a:ext>
                  </a:extLst>
                </p14:cNvPr>
                <p14:cNvContentPartPr/>
                <p14:nvPr/>
              </p14:nvContentPartPr>
              <p14:xfrm>
                <a:off x="9253733" y="1176547"/>
                <a:ext cx="136440" cy="50760"/>
              </p14:xfrm>
            </p:contentPart>
          </mc:Choice>
          <mc:Fallback xmlns="">
            <p:pic>
              <p:nvPicPr>
                <p:cNvPr id="85" name="Freihand 84">
                  <a:extLst>
                    <a:ext uri="{FF2B5EF4-FFF2-40B4-BE49-F238E27FC236}">
                      <a16:creationId xmlns:a16="http://schemas.microsoft.com/office/drawing/2014/main" id="{E02ABE6D-F4F9-4396-9D91-1546035C2382}"/>
                    </a:ext>
                  </a:extLst>
                </p:cNvPr>
                <p:cNvPicPr/>
                <p:nvPr/>
              </p:nvPicPr>
              <p:blipFill>
                <a:blip r:embed="rId85"/>
                <a:stretch>
                  <a:fillRect/>
                </a:stretch>
              </p:blipFill>
              <p:spPr>
                <a:xfrm>
                  <a:off x="9249413" y="1172227"/>
                  <a:ext cx="14508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6" name="Freihand 85">
                  <a:extLst>
                    <a:ext uri="{FF2B5EF4-FFF2-40B4-BE49-F238E27FC236}">
                      <a16:creationId xmlns:a16="http://schemas.microsoft.com/office/drawing/2014/main" id="{476E4558-A819-481B-8BE2-F117E5ABE0FF}"/>
                    </a:ext>
                  </a:extLst>
                </p14:cNvPr>
                <p14:cNvContentPartPr/>
                <p14:nvPr/>
              </p14:nvContentPartPr>
              <p14:xfrm>
                <a:off x="9384053" y="1100227"/>
                <a:ext cx="95760" cy="146880"/>
              </p14:xfrm>
            </p:contentPart>
          </mc:Choice>
          <mc:Fallback xmlns="">
            <p:pic>
              <p:nvPicPr>
                <p:cNvPr id="86" name="Freihand 85">
                  <a:extLst>
                    <a:ext uri="{FF2B5EF4-FFF2-40B4-BE49-F238E27FC236}">
                      <a16:creationId xmlns:a16="http://schemas.microsoft.com/office/drawing/2014/main" id="{476E4558-A819-481B-8BE2-F117E5ABE0FF}"/>
                    </a:ext>
                  </a:extLst>
                </p:cNvPr>
                <p:cNvPicPr/>
                <p:nvPr/>
              </p:nvPicPr>
              <p:blipFill>
                <a:blip r:embed="rId87"/>
                <a:stretch>
                  <a:fillRect/>
                </a:stretch>
              </p:blipFill>
              <p:spPr>
                <a:xfrm>
                  <a:off x="9379733" y="1095907"/>
                  <a:ext cx="1044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7" name="Freihand 86">
                  <a:extLst>
                    <a:ext uri="{FF2B5EF4-FFF2-40B4-BE49-F238E27FC236}">
                      <a16:creationId xmlns:a16="http://schemas.microsoft.com/office/drawing/2014/main" id="{432670C7-3DFC-45B4-8488-34A0C5D533F6}"/>
                    </a:ext>
                  </a:extLst>
                </p14:cNvPr>
                <p14:cNvContentPartPr/>
                <p14:nvPr/>
              </p14:nvContentPartPr>
              <p14:xfrm>
                <a:off x="9473333" y="1172227"/>
                <a:ext cx="89280" cy="144360"/>
              </p14:xfrm>
            </p:contentPart>
          </mc:Choice>
          <mc:Fallback xmlns="">
            <p:pic>
              <p:nvPicPr>
                <p:cNvPr id="87" name="Freihand 86">
                  <a:extLst>
                    <a:ext uri="{FF2B5EF4-FFF2-40B4-BE49-F238E27FC236}">
                      <a16:creationId xmlns:a16="http://schemas.microsoft.com/office/drawing/2014/main" id="{432670C7-3DFC-45B4-8488-34A0C5D533F6}"/>
                    </a:ext>
                  </a:extLst>
                </p:cNvPr>
                <p:cNvPicPr/>
                <p:nvPr/>
              </p:nvPicPr>
              <p:blipFill>
                <a:blip r:embed="rId89"/>
                <a:stretch>
                  <a:fillRect/>
                </a:stretch>
              </p:blipFill>
              <p:spPr>
                <a:xfrm>
                  <a:off x="9469013" y="1167907"/>
                  <a:ext cx="979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88" name="Freihand 87">
                  <a:extLst>
                    <a:ext uri="{FF2B5EF4-FFF2-40B4-BE49-F238E27FC236}">
                      <a16:creationId xmlns:a16="http://schemas.microsoft.com/office/drawing/2014/main" id="{03AB73F2-CC6B-4E23-8FFC-101AF9C0A024}"/>
                    </a:ext>
                  </a:extLst>
                </p14:cNvPr>
                <p14:cNvContentPartPr/>
                <p14:nvPr/>
              </p14:nvContentPartPr>
              <p14:xfrm>
                <a:off x="9644693" y="1132987"/>
                <a:ext cx="43920" cy="17280"/>
              </p14:xfrm>
            </p:contentPart>
          </mc:Choice>
          <mc:Fallback xmlns="">
            <p:pic>
              <p:nvPicPr>
                <p:cNvPr id="88" name="Freihand 87">
                  <a:extLst>
                    <a:ext uri="{FF2B5EF4-FFF2-40B4-BE49-F238E27FC236}">
                      <a16:creationId xmlns:a16="http://schemas.microsoft.com/office/drawing/2014/main" id="{03AB73F2-CC6B-4E23-8FFC-101AF9C0A024}"/>
                    </a:ext>
                  </a:extLst>
                </p:cNvPr>
                <p:cNvPicPr/>
                <p:nvPr/>
              </p:nvPicPr>
              <p:blipFill>
                <a:blip r:embed="rId91"/>
                <a:stretch>
                  <a:fillRect/>
                </a:stretch>
              </p:blipFill>
              <p:spPr>
                <a:xfrm>
                  <a:off x="9640373" y="1128667"/>
                  <a:ext cx="5256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9" name="Freihand 88">
                  <a:extLst>
                    <a:ext uri="{FF2B5EF4-FFF2-40B4-BE49-F238E27FC236}">
                      <a16:creationId xmlns:a16="http://schemas.microsoft.com/office/drawing/2014/main" id="{424ADDD1-41BB-4091-843B-C138F06F85C3}"/>
                    </a:ext>
                  </a:extLst>
                </p14:cNvPr>
                <p14:cNvContentPartPr/>
                <p14:nvPr/>
              </p14:nvContentPartPr>
              <p14:xfrm>
                <a:off x="9726773" y="1063867"/>
                <a:ext cx="96120" cy="156600"/>
              </p14:xfrm>
            </p:contentPart>
          </mc:Choice>
          <mc:Fallback xmlns="">
            <p:pic>
              <p:nvPicPr>
                <p:cNvPr id="89" name="Freihand 88">
                  <a:extLst>
                    <a:ext uri="{FF2B5EF4-FFF2-40B4-BE49-F238E27FC236}">
                      <a16:creationId xmlns:a16="http://schemas.microsoft.com/office/drawing/2014/main" id="{424ADDD1-41BB-4091-843B-C138F06F85C3}"/>
                    </a:ext>
                  </a:extLst>
                </p:cNvPr>
                <p:cNvPicPr/>
                <p:nvPr/>
              </p:nvPicPr>
              <p:blipFill>
                <a:blip r:embed="rId93"/>
                <a:stretch>
                  <a:fillRect/>
                </a:stretch>
              </p:blipFill>
              <p:spPr>
                <a:xfrm>
                  <a:off x="9722453" y="1059547"/>
                  <a:ext cx="1047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90" name="Freihand 89">
                  <a:extLst>
                    <a:ext uri="{FF2B5EF4-FFF2-40B4-BE49-F238E27FC236}">
                      <a16:creationId xmlns:a16="http://schemas.microsoft.com/office/drawing/2014/main" id="{DDF0B2AA-770D-4337-A040-FA37F375054B}"/>
                    </a:ext>
                  </a:extLst>
                </p14:cNvPr>
                <p14:cNvContentPartPr/>
                <p14:nvPr/>
              </p14:nvContentPartPr>
              <p14:xfrm>
                <a:off x="9898133" y="1057747"/>
                <a:ext cx="109800" cy="103680"/>
              </p14:xfrm>
            </p:contentPart>
          </mc:Choice>
          <mc:Fallback xmlns="">
            <p:pic>
              <p:nvPicPr>
                <p:cNvPr id="90" name="Freihand 89">
                  <a:extLst>
                    <a:ext uri="{FF2B5EF4-FFF2-40B4-BE49-F238E27FC236}">
                      <a16:creationId xmlns:a16="http://schemas.microsoft.com/office/drawing/2014/main" id="{DDF0B2AA-770D-4337-A040-FA37F375054B}"/>
                    </a:ext>
                  </a:extLst>
                </p:cNvPr>
                <p:cNvPicPr/>
                <p:nvPr/>
              </p:nvPicPr>
              <p:blipFill>
                <a:blip r:embed="rId95"/>
                <a:stretch>
                  <a:fillRect/>
                </a:stretch>
              </p:blipFill>
              <p:spPr>
                <a:xfrm>
                  <a:off x="9893813" y="1053427"/>
                  <a:ext cx="1184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91" name="Freihand 90">
                  <a:extLst>
                    <a:ext uri="{FF2B5EF4-FFF2-40B4-BE49-F238E27FC236}">
                      <a16:creationId xmlns:a16="http://schemas.microsoft.com/office/drawing/2014/main" id="{4362E649-CF7D-4F17-93C6-B1029391F53A}"/>
                    </a:ext>
                  </a:extLst>
                </p14:cNvPr>
                <p14:cNvContentPartPr/>
                <p14:nvPr/>
              </p14:nvContentPartPr>
              <p14:xfrm>
                <a:off x="10220333" y="1012027"/>
                <a:ext cx="13320" cy="132480"/>
              </p14:xfrm>
            </p:contentPart>
          </mc:Choice>
          <mc:Fallback xmlns="">
            <p:pic>
              <p:nvPicPr>
                <p:cNvPr id="91" name="Freihand 90">
                  <a:extLst>
                    <a:ext uri="{FF2B5EF4-FFF2-40B4-BE49-F238E27FC236}">
                      <a16:creationId xmlns:a16="http://schemas.microsoft.com/office/drawing/2014/main" id="{4362E649-CF7D-4F17-93C6-B1029391F53A}"/>
                    </a:ext>
                  </a:extLst>
                </p:cNvPr>
                <p:cNvPicPr/>
                <p:nvPr/>
              </p:nvPicPr>
              <p:blipFill>
                <a:blip r:embed="rId97"/>
                <a:stretch>
                  <a:fillRect/>
                </a:stretch>
              </p:blipFill>
              <p:spPr>
                <a:xfrm>
                  <a:off x="10216013" y="1007707"/>
                  <a:ext cx="219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92" name="Freihand 91">
                  <a:extLst>
                    <a:ext uri="{FF2B5EF4-FFF2-40B4-BE49-F238E27FC236}">
                      <a16:creationId xmlns:a16="http://schemas.microsoft.com/office/drawing/2014/main" id="{2CEA77AA-3B4B-42F9-9E15-336ACFF79598}"/>
                    </a:ext>
                  </a:extLst>
                </p14:cNvPr>
                <p14:cNvContentPartPr/>
                <p14:nvPr/>
              </p14:nvContentPartPr>
              <p14:xfrm>
                <a:off x="10144013" y="977107"/>
                <a:ext cx="167040" cy="178560"/>
              </p14:xfrm>
            </p:contentPart>
          </mc:Choice>
          <mc:Fallback xmlns="">
            <p:pic>
              <p:nvPicPr>
                <p:cNvPr id="92" name="Freihand 91">
                  <a:extLst>
                    <a:ext uri="{FF2B5EF4-FFF2-40B4-BE49-F238E27FC236}">
                      <a16:creationId xmlns:a16="http://schemas.microsoft.com/office/drawing/2014/main" id="{2CEA77AA-3B4B-42F9-9E15-336ACFF79598}"/>
                    </a:ext>
                  </a:extLst>
                </p:cNvPr>
                <p:cNvPicPr/>
                <p:nvPr/>
              </p:nvPicPr>
              <p:blipFill>
                <a:blip r:embed="rId99"/>
                <a:stretch>
                  <a:fillRect/>
                </a:stretch>
              </p:blipFill>
              <p:spPr>
                <a:xfrm>
                  <a:off x="10139693" y="972787"/>
                  <a:ext cx="17568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93" name="Freihand 92">
                  <a:extLst>
                    <a:ext uri="{FF2B5EF4-FFF2-40B4-BE49-F238E27FC236}">
                      <a16:creationId xmlns:a16="http://schemas.microsoft.com/office/drawing/2014/main" id="{ECEE939F-C569-4D1D-B265-E6B46A183A23}"/>
                    </a:ext>
                  </a:extLst>
                </p14:cNvPr>
                <p14:cNvContentPartPr/>
                <p14:nvPr/>
              </p14:nvContentPartPr>
              <p14:xfrm>
                <a:off x="10333013" y="996187"/>
                <a:ext cx="122040" cy="98640"/>
              </p14:xfrm>
            </p:contentPart>
          </mc:Choice>
          <mc:Fallback xmlns="">
            <p:pic>
              <p:nvPicPr>
                <p:cNvPr id="93" name="Freihand 92">
                  <a:extLst>
                    <a:ext uri="{FF2B5EF4-FFF2-40B4-BE49-F238E27FC236}">
                      <a16:creationId xmlns:a16="http://schemas.microsoft.com/office/drawing/2014/main" id="{ECEE939F-C569-4D1D-B265-E6B46A183A23}"/>
                    </a:ext>
                  </a:extLst>
                </p:cNvPr>
                <p:cNvPicPr/>
                <p:nvPr/>
              </p:nvPicPr>
              <p:blipFill>
                <a:blip r:embed="rId101"/>
                <a:stretch>
                  <a:fillRect/>
                </a:stretch>
              </p:blipFill>
              <p:spPr>
                <a:xfrm>
                  <a:off x="10328693" y="991867"/>
                  <a:ext cx="1306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94" name="Freihand 93">
                  <a:extLst>
                    <a:ext uri="{FF2B5EF4-FFF2-40B4-BE49-F238E27FC236}">
                      <a16:creationId xmlns:a16="http://schemas.microsoft.com/office/drawing/2014/main" id="{22E85570-FA37-449A-B8E2-9DB4CC804A7A}"/>
                    </a:ext>
                  </a:extLst>
                </p14:cNvPr>
                <p14:cNvContentPartPr/>
                <p14:nvPr/>
              </p14:nvContentPartPr>
              <p14:xfrm>
                <a:off x="10516973" y="911587"/>
                <a:ext cx="119160" cy="170280"/>
              </p14:xfrm>
            </p:contentPart>
          </mc:Choice>
          <mc:Fallback xmlns="">
            <p:pic>
              <p:nvPicPr>
                <p:cNvPr id="94" name="Freihand 93">
                  <a:extLst>
                    <a:ext uri="{FF2B5EF4-FFF2-40B4-BE49-F238E27FC236}">
                      <a16:creationId xmlns:a16="http://schemas.microsoft.com/office/drawing/2014/main" id="{22E85570-FA37-449A-B8E2-9DB4CC804A7A}"/>
                    </a:ext>
                  </a:extLst>
                </p:cNvPr>
                <p:cNvPicPr/>
                <p:nvPr/>
              </p:nvPicPr>
              <p:blipFill>
                <a:blip r:embed="rId103"/>
                <a:stretch>
                  <a:fillRect/>
                </a:stretch>
              </p:blipFill>
              <p:spPr>
                <a:xfrm>
                  <a:off x="10512653" y="907267"/>
                  <a:ext cx="1278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95" name="Freihand 94">
                  <a:extLst>
                    <a:ext uri="{FF2B5EF4-FFF2-40B4-BE49-F238E27FC236}">
                      <a16:creationId xmlns:a16="http://schemas.microsoft.com/office/drawing/2014/main" id="{C8A6038B-544A-4EDD-BDD3-3169FA3F4B15}"/>
                    </a:ext>
                  </a:extLst>
                </p14:cNvPr>
                <p14:cNvContentPartPr/>
                <p14:nvPr/>
              </p14:nvContentPartPr>
              <p14:xfrm>
                <a:off x="10719293" y="934987"/>
                <a:ext cx="6840" cy="117360"/>
              </p14:xfrm>
            </p:contentPart>
          </mc:Choice>
          <mc:Fallback xmlns="">
            <p:pic>
              <p:nvPicPr>
                <p:cNvPr id="95" name="Freihand 94">
                  <a:extLst>
                    <a:ext uri="{FF2B5EF4-FFF2-40B4-BE49-F238E27FC236}">
                      <a16:creationId xmlns:a16="http://schemas.microsoft.com/office/drawing/2014/main" id="{C8A6038B-544A-4EDD-BDD3-3169FA3F4B15}"/>
                    </a:ext>
                  </a:extLst>
                </p:cNvPr>
                <p:cNvPicPr/>
                <p:nvPr/>
              </p:nvPicPr>
              <p:blipFill>
                <a:blip r:embed="rId105"/>
                <a:stretch>
                  <a:fillRect/>
                </a:stretch>
              </p:blipFill>
              <p:spPr>
                <a:xfrm>
                  <a:off x="10714973" y="930667"/>
                  <a:ext cx="154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96" name="Freihand 95">
                  <a:extLst>
                    <a:ext uri="{FF2B5EF4-FFF2-40B4-BE49-F238E27FC236}">
                      <a16:creationId xmlns:a16="http://schemas.microsoft.com/office/drawing/2014/main" id="{1E884A96-C828-47EB-B513-4768A786F854}"/>
                    </a:ext>
                  </a:extLst>
                </p14:cNvPr>
                <p14:cNvContentPartPr/>
                <p14:nvPr/>
              </p14:nvContentPartPr>
              <p14:xfrm>
                <a:off x="10684733" y="874147"/>
                <a:ext cx="281160" cy="138960"/>
              </p14:xfrm>
            </p:contentPart>
          </mc:Choice>
          <mc:Fallback xmlns="">
            <p:pic>
              <p:nvPicPr>
                <p:cNvPr id="96" name="Freihand 95">
                  <a:extLst>
                    <a:ext uri="{FF2B5EF4-FFF2-40B4-BE49-F238E27FC236}">
                      <a16:creationId xmlns:a16="http://schemas.microsoft.com/office/drawing/2014/main" id="{1E884A96-C828-47EB-B513-4768A786F854}"/>
                    </a:ext>
                  </a:extLst>
                </p:cNvPr>
                <p:cNvPicPr/>
                <p:nvPr/>
              </p:nvPicPr>
              <p:blipFill>
                <a:blip r:embed="rId107"/>
                <a:stretch>
                  <a:fillRect/>
                </a:stretch>
              </p:blipFill>
              <p:spPr>
                <a:xfrm>
                  <a:off x="10680413" y="869827"/>
                  <a:ext cx="2898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7" name="Freihand 96">
                  <a:extLst>
                    <a:ext uri="{FF2B5EF4-FFF2-40B4-BE49-F238E27FC236}">
                      <a16:creationId xmlns:a16="http://schemas.microsoft.com/office/drawing/2014/main" id="{9B0EE22D-C65D-4901-87C9-30F2ECD1304B}"/>
                    </a:ext>
                  </a:extLst>
                </p14:cNvPr>
                <p14:cNvContentPartPr/>
                <p14:nvPr/>
              </p14:nvContentPartPr>
              <p14:xfrm>
                <a:off x="10838813" y="882787"/>
                <a:ext cx="180000" cy="144720"/>
              </p14:xfrm>
            </p:contentPart>
          </mc:Choice>
          <mc:Fallback xmlns="">
            <p:pic>
              <p:nvPicPr>
                <p:cNvPr id="97" name="Freihand 96">
                  <a:extLst>
                    <a:ext uri="{FF2B5EF4-FFF2-40B4-BE49-F238E27FC236}">
                      <a16:creationId xmlns:a16="http://schemas.microsoft.com/office/drawing/2014/main" id="{9B0EE22D-C65D-4901-87C9-30F2ECD1304B}"/>
                    </a:ext>
                  </a:extLst>
                </p:cNvPr>
                <p:cNvPicPr/>
                <p:nvPr/>
              </p:nvPicPr>
              <p:blipFill>
                <a:blip r:embed="rId109"/>
                <a:stretch>
                  <a:fillRect/>
                </a:stretch>
              </p:blipFill>
              <p:spPr>
                <a:xfrm>
                  <a:off x="10834493" y="878467"/>
                  <a:ext cx="1886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98" name="Freihand 97">
                  <a:extLst>
                    <a:ext uri="{FF2B5EF4-FFF2-40B4-BE49-F238E27FC236}">
                      <a16:creationId xmlns:a16="http://schemas.microsoft.com/office/drawing/2014/main" id="{994C4680-F498-4064-9153-7E4DED48F0FA}"/>
                    </a:ext>
                  </a:extLst>
                </p14:cNvPr>
                <p14:cNvContentPartPr/>
                <p14:nvPr/>
              </p14:nvContentPartPr>
              <p14:xfrm>
                <a:off x="11017373" y="861187"/>
                <a:ext cx="171720" cy="195120"/>
              </p14:xfrm>
            </p:contentPart>
          </mc:Choice>
          <mc:Fallback xmlns="">
            <p:pic>
              <p:nvPicPr>
                <p:cNvPr id="98" name="Freihand 97">
                  <a:extLst>
                    <a:ext uri="{FF2B5EF4-FFF2-40B4-BE49-F238E27FC236}">
                      <a16:creationId xmlns:a16="http://schemas.microsoft.com/office/drawing/2014/main" id="{994C4680-F498-4064-9153-7E4DED48F0FA}"/>
                    </a:ext>
                  </a:extLst>
                </p:cNvPr>
                <p:cNvPicPr/>
                <p:nvPr/>
              </p:nvPicPr>
              <p:blipFill>
                <a:blip r:embed="rId111"/>
                <a:stretch>
                  <a:fillRect/>
                </a:stretch>
              </p:blipFill>
              <p:spPr>
                <a:xfrm>
                  <a:off x="11013053" y="856867"/>
                  <a:ext cx="1803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9" name="Freihand 98">
                  <a:extLst>
                    <a:ext uri="{FF2B5EF4-FFF2-40B4-BE49-F238E27FC236}">
                      <a16:creationId xmlns:a16="http://schemas.microsoft.com/office/drawing/2014/main" id="{03BAB5F4-F1FD-4F54-8E23-2C6F44EA300E}"/>
                    </a:ext>
                  </a:extLst>
                </p14:cNvPr>
                <p14:cNvContentPartPr/>
                <p14:nvPr/>
              </p14:nvContentPartPr>
              <p14:xfrm>
                <a:off x="10679333" y="1040827"/>
                <a:ext cx="783720" cy="174240"/>
              </p14:xfrm>
            </p:contentPart>
          </mc:Choice>
          <mc:Fallback xmlns="">
            <p:pic>
              <p:nvPicPr>
                <p:cNvPr id="99" name="Freihand 98">
                  <a:extLst>
                    <a:ext uri="{FF2B5EF4-FFF2-40B4-BE49-F238E27FC236}">
                      <a16:creationId xmlns:a16="http://schemas.microsoft.com/office/drawing/2014/main" id="{03BAB5F4-F1FD-4F54-8E23-2C6F44EA300E}"/>
                    </a:ext>
                  </a:extLst>
                </p:cNvPr>
                <p:cNvPicPr/>
                <p:nvPr/>
              </p:nvPicPr>
              <p:blipFill>
                <a:blip r:embed="rId113"/>
                <a:stretch>
                  <a:fillRect/>
                </a:stretch>
              </p:blipFill>
              <p:spPr>
                <a:xfrm>
                  <a:off x="10675013" y="1036507"/>
                  <a:ext cx="79236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1" name="Freihand 100">
                  <a:extLst>
                    <a:ext uri="{FF2B5EF4-FFF2-40B4-BE49-F238E27FC236}">
                      <a16:creationId xmlns:a16="http://schemas.microsoft.com/office/drawing/2014/main" id="{9113D8D9-E781-4721-ACD2-AFF4DF3072EF}"/>
                    </a:ext>
                  </a:extLst>
                </p14:cNvPr>
                <p14:cNvContentPartPr/>
                <p14:nvPr/>
              </p14:nvContentPartPr>
              <p14:xfrm>
                <a:off x="9216293" y="1606747"/>
                <a:ext cx="1440" cy="133200"/>
              </p14:xfrm>
            </p:contentPart>
          </mc:Choice>
          <mc:Fallback xmlns="">
            <p:pic>
              <p:nvPicPr>
                <p:cNvPr id="101" name="Freihand 100">
                  <a:extLst>
                    <a:ext uri="{FF2B5EF4-FFF2-40B4-BE49-F238E27FC236}">
                      <a16:creationId xmlns:a16="http://schemas.microsoft.com/office/drawing/2014/main" id="{9113D8D9-E781-4721-ACD2-AFF4DF3072EF}"/>
                    </a:ext>
                  </a:extLst>
                </p:cNvPr>
                <p:cNvPicPr/>
                <p:nvPr/>
              </p:nvPicPr>
              <p:blipFill>
                <a:blip r:embed="rId115"/>
                <a:stretch>
                  <a:fillRect/>
                </a:stretch>
              </p:blipFill>
              <p:spPr>
                <a:xfrm>
                  <a:off x="9211973" y="1602427"/>
                  <a:ext cx="100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2" name="Freihand 101">
                  <a:extLst>
                    <a:ext uri="{FF2B5EF4-FFF2-40B4-BE49-F238E27FC236}">
                      <a16:creationId xmlns:a16="http://schemas.microsoft.com/office/drawing/2014/main" id="{66A87F5B-971C-4869-83A3-F623BEB91E61}"/>
                    </a:ext>
                  </a:extLst>
                </p14:cNvPr>
                <p14:cNvContentPartPr/>
                <p14:nvPr/>
              </p14:nvContentPartPr>
              <p14:xfrm>
                <a:off x="9110813" y="1566787"/>
                <a:ext cx="162360" cy="104400"/>
              </p14:xfrm>
            </p:contentPart>
          </mc:Choice>
          <mc:Fallback xmlns="">
            <p:pic>
              <p:nvPicPr>
                <p:cNvPr id="102" name="Freihand 101">
                  <a:extLst>
                    <a:ext uri="{FF2B5EF4-FFF2-40B4-BE49-F238E27FC236}">
                      <a16:creationId xmlns:a16="http://schemas.microsoft.com/office/drawing/2014/main" id="{66A87F5B-971C-4869-83A3-F623BEB91E61}"/>
                    </a:ext>
                  </a:extLst>
                </p:cNvPr>
                <p:cNvPicPr/>
                <p:nvPr/>
              </p:nvPicPr>
              <p:blipFill>
                <a:blip r:embed="rId117"/>
                <a:stretch>
                  <a:fillRect/>
                </a:stretch>
              </p:blipFill>
              <p:spPr>
                <a:xfrm>
                  <a:off x="9106493" y="1562467"/>
                  <a:ext cx="1710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3" name="Freihand 102">
                  <a:extLst>
                    <a:ext uri="{FF2B5EF4-FFF2-40B4-BE49-F238E27FC236}">
                      <a16:creationId xmlns:a16="http://schemas.microsoft.com/office/drawing/2014/main" id="{0C1259FE-0007-4EBB-869E-6892CEA2EB9F}"/>
                    </a:ext>
                  </a:extLst>
                </p14:cNvPr>
                <p14:cNvContentPartPr/>
                <p14:nvPr/>
              </p14:nvContentPartPr>
              <p14:xfrm>
                <a:off x="9249773" y="1639147"/>
                <a:ext cx="172080" cy="75960"/>
              </p14:xfrm>
            </p:contentPart>
          </mc:Choice>
          <mc:Fallback xmlns="">
            <p:pic>
              <p:nvPicPr>
                <p:cNvPr id="103" name="Freihand 102">
                  <a:extLst>
                    <a:ext uri="{FF2B5EF4-FFF2-40B4-BE49-F238E27FC236}">
                      <a16:creationId xmlns:a16="http://schemas.microsoft.com/office/drawing/2014/main" id="{0C1259FE-0007-4EBB-869E-6892CEA2EB9F}"/>
                    </a:ext>
                  </a:extLst>
                </p:cNvPr>
                <p:cNvPicPr/>
                <p:nvPr/>
              </p:nvPicPr>
              <p:blipFill>
                <a:blip r:embed="rId119"/>
                <a:stretch>
                  <a:fillRect/>
                </a:stretch>
              </p:blipFill>
              <p:spPr>
                <a:xfrm>
                  <a:off x="9245453" y="1634827"/>
                  <a:ext cx="1807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4" name="Freihand 103">
                  <a:extLst>
                    <a:ext uri="{FF2B5EF4-FFF2-40B4-BE49-F238E27FC236}">
                      <a16:creationId xmlns:a16="http://schemas.microsoft.com/office/drawing/2014/main" id="{4E8C2957-518B-4BEE-A798-C85B94707779}"/>
                    </a:ext>
                  </a:extLst>
                </p14:cNvPr>
                <p14:cNvContentPartPr/>
                <p14:nvPr/>
              </p14:nvContentPartPr>
              <p14:xfrm>
                <a:off x="9407093" y="1612507"/>
                <a:ext cx="97920" cy="77760"/>
              </p14:xfrm>
            </p:contentPart>
          </mc:Choice>
          <mc:Fallback xmlns="">
            <p:pic>
              <p:nvPicPr>
                <p:cNvPr id="104" name="Freihand 103">
                  <a:extLst>
                    <a:ext uri="{FF2B5EF4-FFF2-40B4-BE49-F238E27FC236}">
                      <a16:creationId xmlns:a16="http://schemas.microsoft.com/office/drawing/2014/main" id="{4E8C2957-518B-4BEE-A798-C85B94707779}"/>
                    </a:ext>
                  </a:extLst>
                </p:cNvPr>
                <p:cNvPicPr/>
                <p:nvPr/>
              </p:nvPicPr>
              <p:blipFill>
                <a:blip r:embed="rId121"/>
                <a:stretch>
                  <a:fillRect/>
                </a:stretch>
              </p:blipFill>
              <p:spPr>
                <a:xfrm>
                  <a:off x="9402773" y="1608187"/>
                  <a:ext cx="1065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5" name="Freihand 104">
                  <a:extLst>
                    <a:ext uri="{FF2B5EF4-FFF2-40B4-BE49-F238E27FC236}">
                      <a16:creationId xmlns:a16="http://schemas.microsoft.com/office/drawing/2014/main" id="{3430CC89-41F9-454E-AFBD-7769FBE50350}"/>
                    </a:ext>
                  </a:extLst>
                </p14:cNvPr>
                <p14:cNvContentPartPr/>
                <p14:nvPr/>
              </p14:nvContentPartPr>
              <p14:xfrm>
                <a:off x="9556493" y="1490827"/>
                <a:ext cx="92520" cy="157680"/>
              </p14:xfrm>
            </p:contentPart>
          </mc:Choice>
          <mc:Fallback xmlns="">
            <p:pic>
              <p:nvPicPr>
                <p:cNvPr id="105" name="Freihand 104">
                  <a:extLst>
                    <a:ext uri="{FF2B5EF4-FFF2-40B4-BE49-F238E27FC236}">
                      <a16:creationId xmlns:a16="http://schemas.microsoft.com/office/drawing/2014/main" id="{3430CC89-41F9-454E-AFBD-7769FBE50350}"/>
                    </a:ext>
                  </a:extLst>
                </p:cNvPr>
                <p:cNvPicPr/>
                <p:nvPr/>
              </p:nvPicPr>
              <p:blipFill>
                <a:blip r:embed="rId123"/>
                <a:stretch>
                  <a:fillRect/>
                </a:stretch>
              </p:blipFill>
              <p:spPr>
                <a:xfrm>
                  <a:off x="9552173" y="1486507"/>
                  <a:ext cx="1011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6" name="Freihand 105">
                  <a:extLst>
                    <a:ext uri="{FF2B5EF4-FFF2-40B4-BE49-F238E27FC236}">
                      <a16:creationId xmlns:a16="http://schemas.microsoft.com/office/drawing/2014/main" id="{71F514B1-5B1B-4B84-883E-B0AA91016E91}"/>
                    </a:ext>
                  </a:extLst>
                </p14:cNvPr>
                <p14:cNvContentPartPr/>
                <p14:nvPr/>
              </p14:nvContentPartPr>
              <p14:xfrm>
                <a:off x="9661613" y="1463107"/>
                <a:ext cx="165960" cy="172080"/>
              </p14:xfrm>
            </p:contentPart>
          </mc:Choice>
          <mc:Fallback xmlns="">
            <p:pic>
              <p:nvPicPr>
                <p:cNvPr id="106" name="Freihand 105">
                  <a:extLst>
                    <a:ext uri="{FF2B5EF4-FFF2-40B4-BE49-F238E27FC236}">
                      <a16:creationId xmlns:a16="http://schemas.microsoft.com/office/drawing/2014/main" id="{71F514B1-5B1B-4B84-883E-B0AA91016E91}"/>
                    </a:ext>
                  </a:extLst>
                </p:cNvPr>
                <p:cNvPicPr/>
                <p:nvPr/>
              </p:nvPicPr>
              <p:blipFill>
                <a:blip r:embed="rId125"/>
                <a:stretch>
                  <a:fillRect/>
                </a:stretch>
              </p:blipFill>
              <p:spPr>
                <a:xfrm>
                  <a:off x="9657293" y="1458787"/>
                  <a:ext cx="1746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7" name="Freihand 106">
                  <a:extLst>
                    <a:ext uri="{FF2B5EF4-FFF2-40B4-BE49-F238E27FC236}">
                      <a16:creationId xmlns:a16="http://schemas.microsoft.com/office/drawing/2014/main" id="{F95DDFDD-E90A-40F8-938C-A4BAA6AA8413}"/>
                    </a:ext>
                  </a:extLst>
                </p14:cNvPr>
                <p14:cNvContentPartPr/>
                <p14:nvPr/>
              </p14:nvContentPartPr>
              <p14:xfrm>
                <a:off x="9875453" y="1489027"/>
                <a:ext cx="176400" cy="100800"/>
              </p14:xfrm>
            </p:contentPart>
          </mc:Choice>
          <mc:Fallback xmlns="">
            <p:pic>
              <p:nvPicPr>
                <p:cNvPr id="107" name="Freihand 106">
                  <a:extLst>
                    <a:ext uri="{FF2B5EF4-FFF2-40B4-BE49-F238E27FC236}">
                      <a16:creationId xmlns:a16="http://schemas.microsoft.com/office/drawing/2014/main" id="{F95DDFDD-E90A-40F8-938C-A4BAA6AA8413}"/>
                    </a:ext>
                  </a:extLst>
                </p:cNvPr>
                <p:cNvPicPr/>
                <p:nvPr/>
              </p:nvPicPr>
              <p:blipFill>
                <a:blip r:embed="rId127"/>
                <a:stretch>
                  <a:fillRect/>
                </a:stretch>
              </p:blipFill>
              <p:spPr>
                <a:xfrm>
                  <a:off x="9871133" y="1484707"/>
                  <a:ext cx="1850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8" name="Freihand 107">
                  <a:extLst>
                    <a:ext uri="{FF2B5EF4-FFF2-40B4-BE49-F238E27FC236}">
                      <a16:creationId xmlns:a16="http://schemas.microsoft.com/office/drawing/2014/main" id="{004D0A3E-5D48-48CA-93E1-C4CAA066E102}"/>
                    </a:ext>
                  </a:extLst>
                </p14:cNvPr>
                <p14:cNvContentPartPr/>
                <p14:nvPr/>
              </p14:nvContentPartPr>
              <p14:xfrm>
                <a:off x="10059413" y="1454107"/>
                <a:ext cx="73080" cy="90360"/>
              </p14:xfrm>
            </p:contentPart>
          </mc:Choice>
          <mc:Fallback xmlns="">
            <p:pic>
              <p:nvPicPr>
                <p:cNvPr id="108" name="Freihand 107">
                  <a:extLst>
                    <a:ext uri="{FF2B5EF4-FFF2-40B4-BE49-F238E27FC236}">
                      <a16:creationId xmlns:a16="http://schemas.microsoft.com/office/drawing/2014/main" id="{004D0A3E-5D48-48CA-93E1-C4CAA066E102}"/>
                    </a:ext>
                  </a:extLst>
                </p:cNvPr>
                <p:cNvPicPr/>
                <p:nvPr/>
              </p:nvPicPr>
              <p:blipFill>
                <a:blip r:embed="rId129"/>
                <a:stretch>
                  <a:fillRect/>
                </a:stretch>
              </p:blipFill>
              <p:spPr>
                <a:xfrm>
                  <a:off x="10055093" y="1449787"/>
                  <a:ext cx="817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9" name="Freihand 108">
                  <a:extLst>
                    <a:ext uri="{FF2B5EF4-FFF2-40B4-BE49-F238E27FC236}">
                      <a16:creationId xmlns:a16="http://schemas.microsoft.com/office/drawing/2014/main" id="{71D8EA49-615E-4EDF-A104-DECE7D70B717}"/>
                    </a:ext>
                  </a:extLst>
                </p14:cNvPr>
                <p14:cNvContentPartPr/>
                <p14:nvPr/>
              </p14:nvContentPartPr>
              <p14:xfrm>
                <a:off x="10135373" y="1361587"/>
                <a:ext cx="131400" cy="174600"/>
              </p14:xfrm>
            </p:contentPart>
          </mc:Choice>
          <mc:Fallback xmlns="">
            <p:pic>
              <p:nvPicPr>
                <p:cNvPr id="109" name="Freihand 108">
                  <a:extLst>
                    <a:ext uri="{FF2B5EF4-FFF2-40B4-BE49-F238E27FC236}">
                      <a16:creationId xmlns:a16="http://schemas.microsoft.com/office/drawing/2014/main" id="{71D8EA49-615E-4EDF-A104-DECE7D70B717}"/>
                    </a:ext>
                  </a:extLst>
                </p:cNvPr>
                <p:cNvPicPr/>
                <p:nvPr/>
              </p:nvPicPr>
              <p:blipFill>
                <a:blip r:embed="rId131"/>
                <a:stretch>
                  <a:fillRect/>
                </a:stretch>
              </p:blipFill>
              <p:spPr>
                <a:xfrm>
                  <a:off x="10131053" y="1357267"/>
                  <a:ext cx="1400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10" name="Freihand 109">
                  <a:extLst>
                    <a:ext uri="{FF2B5EF4-FFF2-40B4-BE49-F238E27FC236}">
                      <a16:creationId xmlns:a16="http://schemas.microsoft.com/office/drawing/2014/main" id="{F852564E-FB8A-4589-BF29-FC2ED8C750F5}"/>
                    </a:ext>
                  </a:extLst>
                </p14:cNvPr>
                <p14:cNvContentPartPr/>
                <p14:nvPr/>
              </p14:nvContentPartPr>
              <p14:xfrm>
                <a:off x="10289093" y="1421707"/>
                <a:ext cx="24120" cy="66600"/>
              </p14:xfrm>
            </p:contentPart>
          </mc:Choice>
          <mc:Fallback xmlns="">
            <p:pic>
              <p:nvPicPr>
                <p:cNvPr id="110" name="Freihand 109">
                  <a:extLst>
                    <a:ext uri="{FF2B5EF4-FFF2-40B4-BE49-F238E27FC236}">
                      <a16:creationId xmlns:a16="http://schemas.microsoft.com/office/drawing/2014/main" id="{F852564E-FB8A-4589-BF29-FC2ED8C750F5}"/>
                    </a:ext>
                  </a:extLst>
                </p:cNvPr>
                <p:cNvPicPr/>
                <p:nvPr/>
              </p:nvPicPr>
              <p:blipFill>
                <a:blip r:embed="rId133"/>
                <a:stretch>
                  <a:fillRect/>
                </a:stretch>
              </p:blipFill>
              <p:spPr>
                <a:xfrm>
                  <a:off x="10284773" y="1417387"/>
                  <a:ext cx="327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11" name="Freihand 110">
                  <a:extLst>
                    <a:ext uri="{FF2B5EF4-FFF2-40B4-BE49-F238E27FC236}">
                      <a16:creationId xmlns:a16="http://schemas.microsoft.com/office/drawing/2014/main" id="{7A8B1E98-9592-43CD-BC2B-FFB57EE8FCDD}"/>
                    </a:ext>
                  </a:extLst>
                </p14:cNvPr>
                <p14:cNvContentPartPr/>
                <p14:nvPr/>
              </p14:nvContentPartPr>
              <p14:xfrm>
                <a:off x="10317893" y="1323787"/>
                <a:ext cx="84600" cy="160200"/>
              </p14:xfrm>
            </p:contentPart>
          </mc:Choice>
          <mc:Fallback xmlns="">
            <p:pic>
              <p:nvPicPr>
                <p:cNvPr id="111" name="Freihand 110">
                  <a:extLst>
                    <a:ext uri="{FF2B5EF4-FFF2-40B4-BE49-F238E27FC236}">
                      <a16:creationId xmlns:a16="http://schemas.microsoft.com/office/drawing/2014/main" id="{7A8B1E98-9592-43CD-BC2B-FFB57EE8FCDD}"/>
                    </a:ext>
                  </a:extLst>
                </p:cNvPr>
                <p:cNvPicPr/>
                <p:nvPr/>
              </p:nvPicPr>
              <p:blipFill>
                <a:blip r:embed="rId135"/>
                <a:stretch>
                  <a:fillRect/>
                </a:stretch>
              </p:blipFill>
              <p:spPr>
                <a:xfrm>
                  <a:off x="10313573" y="1319467"/>
                  <a:ext cx="932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12" name="Freihand 111">
                  <a:extLst>
                    <a:ext uri="{FF2B5EF4-FFF2-40B4-BE49-F238E27FC236}">
                      <a16:creationId xmlns:a16="http://schemas.microsoft.com/office/drawing/2014/main" id="{2C7BB52F-0931-4405-9675-BE17DC3A911E}"/>
                    </a:ext>
                  </a:extLst>
                </p14:cNvPr>
                <p14:cNvContentPartPr/>
                <p14:nvPr/>
              </p14:nvContentPartPr>
              <p14:xfrm>
                <a:off x="10407533" y="1316947"/>
                <a:ext cx="43200" cy="144000"/>
              </p14:xfrm>
            </p:contentPart>
          </mc:Choice>
          <mc:Fallback xmlns="">
            <p:pic>
              <p:nvPicPr>
                <p:cNvPr id="112" name="Freihand 111">
                  <a:extLst>
                    <a:ext uri="{FF2B5EF4-FFF2-40B4-BE49-F238E27FC236}">
                      <a16:creationId xmlns:a16="http://schemas.microsoft.com/office/drawing/2014/main" id="{2C7BB52F-0931-4405-9675-BE17DC3A911E}"/>
                    </a:ext>
                  </a:extLst>
                </p:cNvPr>
                <p:cNvPicPr/>
                <p:nvPr/>
              </p:nvPicPr>
              <p:blipFill>
                <a:blip r:embed="rId137"/>
                <a:stretch>
                  <a:fillRect/>
                </a:stretch>
              </p:blipFill>
              <p:spPr>
                <a:xfrm>
                  <a:off x="10403213" y="1312627"/>
                  <a:ext cx="518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13" name="Freihand 112">
                  <a:extLst>
                    <a:ext uri="{FF2B5EF4-FFF2-40B4-BE49-F238E27FC236}">
                      <a16:creationId xmlns:a16="http://schemas.microsoft.com/office/drawing/2014/main" id="{75FE4C48-DA1C-4A00-8955-5B1BEC925FE2}"/>
                    </a:ext>
                  </a:extLst>
                </p14:cNvPr>
                <p14:cNvContentPartPr/>
                <p14:nvPr/>
              </p14:nvContentPartPr>
              <p14:xfrm>
                <a:off x="10483493" y="1383907"/>
                <a:ext cx="119520" cy="150480"/>
              </p14:xfrm>
            </p:contentPart>
          </mc:Choice>
          <mc:Fallback xmlns="">
            <p:pic>
              <p:nvPicPr>
                <p:cNvPr id="113" name="Freihand 112">
                  <a:extLst>
                    <a:ext uri="{FF2B5EF4-FFF2-40B4-BE49-F238E27FC236}">
                      <a16:creationId xmlns:a16="http://schemas.microsoft.com/office/drawing/2014/main" id="{75FE4C48-DA1C-4A00-8955-5B1BEC925FE2}"/>
                    </a:ext>
                  </a:extLst>
                </p:cNvPr>
                <p:cNvPicPr/>
                <p:nvPr/>
              </p:nvPicPr>
              <p:blipFill>
                <a:blip r:embed="rId139"/>
                <a:stretch>
                  <a:fillRect/>
                </a:stretch>
              </p:blipFill>
              <p:spPr>
                <a:xfrm>
                  <a:off x="10479173" y="1379587"/>
                  <a:ext cx="1281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14" name="Freihand 113">
                  <a:extLst>
                    <a:ext uri="{FF2B5EF4-FFF2-40B4-BE49-F238E27FC236}">
                      <a16:creationId xmlns:a16="http://schemas.microsoft.com/office/drawing/2014/main" id="{797E0397-A53F-417B-A1D9-AB19DBD2A572}"/>
                    </a:ext>
                  </a:extLst>
                </p14:cNvPr>
                <p14:cNvContentPartPr/>
                <p14:nvPr/>
              </p14:nvContentPartPr>
              <p14:xfrm>
                <a:off x="9521933" y="1823107"/>
                <a:ext cx="109800" cy="70560"/>
              </p14:xfrm>
            </p:contentPart>
          </mc:Choice>
          <mc:Fallback xmlns="">
            <p:pic>
              <p:nvPicPr>
                <p:cNvPr id="114" name="Freihand 113">
                  <a:extLst>
                    <a:ext uri="{FF2B5EF4-FFF2-40B4-BE49-F238E27FC236}">
                      <a16:creationId xmlns:a16="http://schemas.microsoft.com/office/drawing/2014/main" id="{797E0397-A53F-417B-A1D9-AB19DBD2A572}"/>
                    </a:ext>
                  </a:extLst>
                </p:cNvPr>
                <p:cNvPicPr/>
                <p:nvPr/>
              </p:nvPicPr>
              <p:blipFill>
                <a:blip r:embed="rId141"/>
                <a:stretch>
                  <a:fillRect/>
                </a:stretch>
              </p:blipFill>
              <p:spPr>
                <a:xfrm>
                  <a:off x="9517613" y="1818787"/>
                  <a:ext cx="1184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15" name="Freihand 114">
                  <a:extLst>
                    <a:ext uri="{FF2B5EF4-FFF2-40B4-BE49-F238E27FC236}">
                      <a16:creationId xmlns:a16="http://schemas.microsoft.com/office/drawing/2014/main" id="{6B7BFB6A-D016-4CAB-8FEE-0F50E1C9A1AF}"/>
                    </a:ext>
                  </a:extLst>
                </p14:cNvPr>
                <p14:cNvContentPartPr/>
                <p14:nvPr/>
              </p14:nvContentPartPr>
              <p14:xfrm>
                <a:off x="9659093" y="1796467"/>
                <a:ext cx="63000" cy="78120"/>
              </p14:xfrm>
            </p:contentPart>
          </mc:Choice>
          <mc:Fallback xmlns="">
            <p:pic>
              <p:nvPicPr>
                <p:cNvPr id="115" name="Freihand 114">
                  <a:extLst>
                    <a:ext uri="{FF2B5EF4-FFF2-40B4-BE49-F238E27FC236}">
                      <a16:creationId xmlns:a16="http://schemas.microsoft.com/office/drawing/2014/main" id="{6B7BFB6A-D016-4CAB-8FEE-0F50E1C9A1AF}"/>
                    </a:ext>
                  </a:extLst>
                </p:cNvPr>
                <p:cNvPicPr/>
                <p:nvPr/>
              </p:nvPicPr>
              <p:blipFill>
                <a:blip r:embed="rId143"/>
                <a:stretch>
                  <a:fillRect/>
                </a:stretch>
              </p:blipFill>
              <p:spPr>
                <a:xfrm>
                  <a:off x="9654773" y="1792147"/>
                  <a:ext cx="716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16" name="Freihand 115">
                  <a:extLst>
                    <a:ext uri="{FF2B5EF4-FFF2-40B4-BE49-F238E27FC236}">
                      <a16:creationId xmlns:a16="http://schemas.microsoft.com/office/drawing/2014/main" id="{9F07618C-8160-4887-A223-0643AF1AA597}"/>
                    </a:ext>
                  </a:extLst>
                </p14:cNvPr>
                <p14:cNvContentPartPr/>
                <p14:nvPr/>
              </p14:nvContentPartPr>
              <p14:xfrm>
                <a:off x="9760973" y="1724827"/>
                <a:ext cx="99000" cy="125640"/>
              </p14:xfrm>
            </p:contentPart>
          </mc:Choice>
          <mc:Fallback xmlns="">
            <p:pic>
              <p:nvPicPr>
                <p:cNvPr id="116" name="Freihand 115">
                  <a:extLst>
                    <a:ext uri="{FF2B5EF4-FFF2-40B4-BE49-F238E27FC236}">
                      <a16:creationId xmlns:a16="http://schemas.microsoft.com/office/drawing/2014/main" id="{9F07618C-8160-4887-A223-0643AF1AA597}"/>
                    </a:ext>
                  </a:extLst>
                </p:cNvPr>
                <p:cNvPicPr/>
                <p:nvPr/>
              </p:nvPicPr>
              <p:blipFill>
                <a:blip r:embed="rId145"/>
                <a:stretch>
                  <a:fillRect/>
                </a:stretch>
              </p:blipFill>
              <p:spPr>
                <a:xfrm>
                  <a:off x="9756653" y="1720507"/>
                  <a:ext cx="10764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17" name="Freihand 116">
                  <a:extLst>
                    <a:ext uri="{FF2B5EF4-FFF2-40B4-BE49-F238E27FC236}">
                      <a16:creationId xmlns:a16="http://schemas.microsoft.com/office/drawing/2014/main" id="{4653C186-57A6-4061-9794-32DA47664D2F}"/>
                    </a:ext>
                  </a:extLst>
                </p14:cNvPr>
                <p14:cNvContentPartPr/>
                <p14:nvPr/>
              </p14:nvContentPartPr>
              <p14:xfrm>
                <a:off x="9894533" y="1731667"/>
                <a:ext cx="50400" cy="87480"/>
              </p14:xfrm>
            </p:contentPart>
          </mc:Choice>
          <mc:Fallback xmlns="">
            <p:pic>
              <p:nvPicPr>
                <p:cNvPr id="117" name="Freihand 116">
                  <a:extLst>
                    <a:ext uri="{FF2B5EF4-FFF2-40B4-BE49-F238E27FC236}">
                      <a16:creationId xmlns:a16="http://schemas.microsoft.com/office/drawing/2014/main" id="{4653C186-57A6-4061-9794-32DA47664D2F}"/>
                    </a:ext>
                  </a:extLst>
                </p:cNvPr>
                <p:cNvPicPr/>
                <p:nvPr/>
              </p:nvPicPr>
              <p:blipFill>
                <a:blip r:embed="rId147"/>
                <a:stretch>
                  <a:fillRect/>
                </a:stretch>
              </p:blipFill>
              <p:spPr>
                <a:xfrm>
                  <a:off x="9890213" y="1727347"/>
                  <a:ext cx="590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8" name="Freihand 117">
                  <a:extLst>
                    <a:ext uri="{FF2B5EF4-FFF2-40B4-BE49-F238E27FC236}">
                      <a16:creationId xmlns:a16="http://schemas.microsoft.com/office/drawing/2014/main" id="{74784A99-CE49-486C-AA19-3269A66FA68D}"/>
                    </a:ext>
                  </a:extLst>
                </p14:cNvPr>
                <p14:cNvContentPartPr/>
                <p14:nvPr/>
              </p14:nvContentPartPr>
              <p14:xfrm>
                <a:off x="9960053" y="1669027"/>
                <a:ext cx="111240" cy="153000"/>
              </p14:xfrm>
            </p:contentPart>
          </mc:Choice>
          <mc:Fallback xmlns="">
            <p:pic>
              <p:nvPicPr>
                <p:cNvPr id="118" name="Freihand 117">
                  <a:extLst>
                    <a:ext uri="{FF2B5EF4-FFF2-40B4-BE49-F238E27FC236}">
                      <a16:creationId xmlns:a16="http://schemas.microsoft.com/office/drawing/2014/main" id="{74784A99-CE49-486C-AA19-3269A66FA68D}"/>
                    </a:ext>
                  </a:extLst>
                </p:cNvPr>
                <p:cNvPicPr/>
                <p:nvPr/>
              </p:nvPicPr>
              <p:blipFill>
                <a:blip r:embed="rId149"/>
                <a:stretch>
                  <a:fillRect/>
                </a:stretch>
              </p:blipFill>
              <p:spPr>
                <a:xfrm>
                  <a:off x="9955733" y="1664707"/>
                  <a:ext cx="11988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9" name="Freihand 118">
                  <a:extLst>
                    <a:ext uri="{FF2B5EF4-FFF2-40B4-BE49-F238E27FC236}">
                      <a16:creationId xmlns:a16="http://schemas.microsoft.com/office/drawing/2014/main" id="{6D2723BF-B1D7-472C-ACDD-7C6EB02E2AA1}"/>
                    </a:ext>
                  </a:extLst>
                </p14:cNvPr>
                <p14:cNvContentPartPr/>
                <p14:nvPr/>
              </p14:nvContentPartPr>
              <p14:xfrm>
                <a:off x="10100453" y="1690987"/>
                <a:ext cx="162720" cy="90000"/>
              </p14:xfrm>
            </p:contentPart>
          </mc:Choice>
          <mc:Fallback xmlns="">
            <p:pic>
              <p:nvPicPr>
                <p:cNvPr id="119" name="Freihand 118">
                  <a:extLst>
                    <a:ext uri="{FF2B5EF4-FFF2-40B4-BE49-F238E27FC236}">
                      <a16:creationId xmlns:a16="http://schemas.microsoft.com/office/drawing/2014/main" id="{6D2723BF-B1D7-472C-ACDD-7C6EB02E2AA1}"/>
                    </a:ext>
                  </a:extLst>
                </p:cNvPr>
                <p:cNvPicPr/>
                <p:nvPr/>
              </p:nvPicPr>
              <p:blipFill>
                <a:blip r:embed="rId151"/>
                <a:stretch>
                  <a:fillRect/>
                </a:stretch>
              </p:blipFill>
              <p:spPr>
                <a:xfrm>
                  <a:off x="10096133" y="1686667"/>
                  <a:ext cx="1713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21" name="Freihand 120">
                  <a:extLst>
                    <a:ext uri="{FF2B5EF4-FFF2-40B4-BE49-F238E27FC236}">
                      <a16:creationId xmlns:a16="http://schemas.microsoft.com/office/drawing/2014/main" id="{4DDC1959-7078-4A1E-9A61-04F08DB96D81}"/>
                    </a:ext>
                  </a:extLst>
                </p14:cNvPr>
                <p14:cNvContentPartPr/>
                <p14:nvPr/>
              </p14:nvContentPartPr>
              <p14:xfrm>
                <a:off x="10673213" y="745987"/>
                <a:ext cx="693000" cy="465840"/>
              </p14:xfrm>
            </p:contentPart>
          </mc:Choice>
          <mc:Fallback xmlns="">
            <p:pic>
              <p:nvPicPr>
                <p:cNvPr id="121" name="Freihand 120">
                  <a:extLst>
                    <a:ext uri="{FF2B5EF4-FFF2-40B4-BE49-F238E27FC236}">
                      <a16:creationId xmlns:a16="http://schemas.microsoft.com/office/drawing/2014/main" id="{4DDC1959-7078-4A1E-9A61-04F08DB96D81}"/>
                    </a:ext>
                  </a:extLst>
                </p:cNvPr>
                <p:cNvPicPr/>
                <p:nvPr/>
              </p:nvPicPr>
              <p:blipFill>
                <a:blip r:embed="rId153"/>
                <a:stretch>
                  <a:fillRect/>
                </a:stretch>
              </p:blipFill>
              <p:spPr>
                <a:xfrm>
                  <a:off x="10668893" y="741667"/>
                  <a:ext cx="701640" cy="474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4">
            <p14:nvContentPartPr>
              <p14:cNvPr id="130" name="Freihand 129">
                <a:extLst>
                  <a:ext uri="{FF2B5EF4-FFF2-40B4-BE49-F238E27FC236}">
                    <a16:creationId xmlns:a16="http://schemas.microsoft.com/office/drawing/2014/main" id="{8B73E92F-BDCC-4E7B-9C69-DAEB1EF66995}"/>
                  </a:ext>
                </a:extLst>
              </p14:cNvPr>
              <p14:cNvContentPartPr/>
              <p14:nvPr/>
            </p14:nvContentPartPr>
            <p14:xfrm>
              <a:off x="4825373" y="5613907"/>
              <a:ext cx="371880" cy="478440"/>
            </p14:xfrm>
          </p:contentPart>
        </mc:Choice>
        <mc:Fallback xmlns="">
          <p:pic>
            <p:nvPicPr>
              <p:cNvPr id="130" name="Freihand 129">
                <a:extLst>
                  <a:ext uri="{FF2B5EF4-FFF2-40B4-BE49-F238E27FC236}">
                    <a16:creationId xmlns:a16="http://schemas.microsoft.com/office/drawing/2014/main" id="{8B73E92F-BDCC-4E7B-9C69-DAEB1EF66995}"/>
                  </a:ext>
                </a:extLst>
              </p:cNvPr>
              <p:cNvPicPr/>
              <p:nvPr/>
            </p:nvPicPr>
            <p:blipFill>
              <a:blip r:embed="rId155"/>
              <a:stretch>
                <a:fillRect/>
              </a:stretch>
            </p:blipFill>
            <p:spPr>
              <a:xfrm>
                <a:off x="4821053" y="5609587"/>
                <a:ext cx="380520" cy="4870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31" name="Freihand 130">
                <a:extLst>
                  <a:ext uri="{FF2B5EF4-FFF2-40B4-BE49-F238E27FC236}">
                    <a16:creationId xmlns:a16="http://schemas.microsoft.com/office/drawing/2014/main" id="{3B08E430-BC68-463D-A0DA-64C4C5FC7E58}"/>
                  </a:ext>
                </a:extLst>
              </p14:cNvPr>
              <p14:cNvContentPartPr/>
              <p14:nvPr/>
            </p14:nvContentPartPr>
            <p14:xfrm>
              <a:off x="5024093" y="3442747"/>
              <a:ext cx="5760" cy="360"/>
            </p14:xfrm>
          </p:contentPart>
        </mc:Choice>
        <mc:Fallback xmlns="">
          <p:pic>
            <p:nvPicPr>
              <p:cNvPr id="131" name="Freihand 130">
                <a:extLst>
                  <a:ext uri="{FF2B5EF4-FFF2-40B4-BE49-F238E27FC236}">
                    <a16:creationId xmlns:a16="http://schemas.microsoft.com/office/drawing/2014/main" id="{3B08E430-BC68-463D-A0DA-64C4C5FC7E58}"/>
                  </a:ext>
                </a:extLst>
              </p:cNvPr>
              <p:cNvPicPr/>
              <p:nvPr/>
            </p:nvPicPr>
            <p:blipFill>
              <a:blip r:embed="rId157"/>
              <a:stretch>
                <a:fillRect/>
              </a:stretch>
            </p:blipFill>
            <p:spPr>
              <a:xfrm>
                <a:off x="5019773" y="3438427"/>
                <a:ext cx="14400" cy="9000"/>
              </a:xfrm>
              <a:prstGeom prst="rect">
                <a:avLst/>
              </a:prstGeom>
            </p:spPr>
          </p:pic>
        </mc:Fallback>
      </mc:AlternateContent>
      <p:grpSp>
        <p:nvGrpSpPr>
          <p:cNvPr id="151" name="Gruppieren 150">
            <a:extLst>
              <a:ext uri="{FF2B5EF4-FFF2-40B4-BE49-F238E27FC236}">
                <a16:creationId xmlns:a16="http://schemas.microsoft.com/office/drawing/2014/main" id="{BC7E170A-24B2-4071-A4B9-33CE7B92E1EC}"/>
              </a:ext>
            </a:extLst>
          </p:cNvPr>
          <p:cNvGrpSpPr/>
          <p:nvPr/>
        </p:nvGrpSpPr>
        <p:grpSpPr>
          <a:xfrm>
            <a:off x="5029493" y="2716267"/>
            <a:ext cx="1118160" cy="1284480"/>
            <a:chOff x="5029493" y="2716267"/>
            <a:chExt cx="1118160" cy="1284480"/>
          </a:xfrm>
        </p:grpSpPr>
        <mc:AlternateContent xmlns:mc="http://schemas.openxmlformats.org/markup-compatibility/2006" xmlns:p14="http://schemas.microsoft.com/office/powerpoint/2010/main">
          <mc:Choice Requires="p14">
            <p:contentPart p14:bwMode="auto" r:id="rId158">
              <p14:nvContentPartPr>
                <p14:cNvPr id="123" name="Freihand 122">
                  <a:extLst>
                    <a:ext uri="{FF2B5EF4-FFF2-40B4-BE49-F238E27FC236}">
                      <a16:creationId xmlns:a16="http://schemas.microsoft.com/office/drawing/2014/main" id="{D1159009-9861-4F79-9FF0-7FBB1C171188}"/>
                    </a:ext>
                  </a:extLst>
                </p14:cNvPr>
                <p14:cNvContentPartPr/>
                <p14:nvPr/>
              </p14:nvContentPartPr>
              <p14:xfrm>
                <a:off x="5029493" y="3783667"/>
                <a:ext cx="14040" cy="64080"/>
              </p14:xfrm>
            </p:contentPart>
          </mc:Choice>
          <mc:Fallback xmlns="">
            <p:pic>
              <p:nvPicPr>
                <p:cNvPr id="123" name="Freihand 122">
                  <a:extLst>
                    <a:ext uri="{FF2B5EF4-FFF2-40B4-BE49-F238E27FC236}">
                      <a16:creationId xmlns:a16="http://schemas.microsoft.com/office/drawing/2014/main" id="{D1159009-9861-4F79-9FF0-7FBB1C171188}"/>
                    </a:ext>
                  </a:extLst>
                </p:cNvPr>
                <p:cNvPicPr/>
                <p:nvPr/>
              </p:nvPicPr>
              <p:blipFill>
                <a:blip r:embed="rId159"/>
                <a:stretch>
                  <a:fillRect/>
                </a:stretch>
              </p:blipFill>
              <p:spPr>
                <a:xfrm>
                  <a:off x="5025173" y="3779347"/>
                  <a:ext cx="226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24" name="Freihand 123">
                  <a:extLst>
                    <a:ext uri="{FF2B5EF4-FFF2-40B4-BE49-F238E27FC236}">
                      <a16:creationId xmlns:a16="http://schemas.microsoft.com/office/drawing/2014/main" id="{CFF5A629-D448-49DD-849F-C53232BB885B}"/>
                    </a:ext>
                  </a:extLst>
                </p14:cNvPr>
                <p14:cNvContentPartPr/>
                <p14:nvPr/>
              </p14:nvContentPartPr>
              <p14:xfrm>
                <a:off x="5044973" y="3698707"/>
                <a:ext cx="1440" cy="112320"/>
              </p14:xfrm>
            </p:contentPart>
          </mc:Choice>
          <mc:Fallback xmlns="">
            <p:pic>
              <p:nvPicPr>
                <p:cNvPr id="124" name="Freihand 123">
                  <a:extLst>
                    <a:ext uri="{FF2B5EF4-FFF2-40B4-BE49-F238E27FC236}">
                      <a16:creationId xmlns:a16="http://schemas.microsoft.com/office/drawing/2014/main" id="{CFF5A629-D448-49DD-849F-C53232BB885B}"/>
                    </a:ext>
                  </a:extLst>
                </p:cNvPr>
                <p:cNvPicPr/>
                <p:nvPr/>
              </p:nvPicPr>
              <p:blipFill>
                <a:blip r:embed="rId161"/>
                <a:stretch>
                  <a:fillRect/>
                </a:stretch>
              </p:blipFill>
              <p:spPr>
                <a:xfrm>
                  <a:off x="5040653" y="3694387"/>
                  <a:ext cx="100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25" name="Freihand 124">
                  <a:extLst>
                    <a:ext uri="{FF2B5EF4-FFF2-40B4-BE49-F238E27FC236}">
                      <a16:creationId xmlns:a16="http://schemas.microsoft.com/office/drawing/2014/main" id="{6A758DA8-FB78-4E52-BD76-78BC784F8D95}"/>
                    </a:ext>
                  </a:extLst>
                </p14:cNvPr>
                <p14:cNvContentPartPr/>
                <p14:nvPr/>
              </p14:nvContentPartPr>
              <p14:xfrm>
                <a:off x="5037413" y="3514027"/>
                <a:ext cx="8280" cy="177120"/>
              </p14:xfrm>
            </p:contentPart>
          </mc:Choice>
          <mc:Fallback xmlns="">
            <p:pic>
              <p:nvPicPr>
                <p:cNvPr id="125" name="Freihand 124">
                  <a:extLst>
                    <a:ext uri="{FF2B5EF4-FFF2-40B4-BE49-F238E27FC236}">
                      <a16:creationId xmlns:a16="http://schemas.microsoft.com/office/drawing/2014/main" id="{6A758DA8-FB78-4E52-BD76-78BC784F8D95}"/>
                    </a:ext>
                  </a:extLst>
                </p:cNvPr>
                <p:cNvPicPr/>
                <p:nvPr/>
              </p:nvPicPr>
              <p:blipFill>
                <a:blip r:embed="rId163"/>
                <a:stretch>
                  <a:fillRect/>
                </a:stretch>
              </p:blipFill>
              <p:spPr>
                <a:xfrm>
                  <a:off x="5033093" y="3509707"/>
                  <a:ext cx="1692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26" name="Freihand 125">
                  <a:extLst>
                    <a:ext uri="{FF2B5EF4-FFF2-40B4-BE49-F238E27FC236}">
                      <a16:creationId xmlns:a16="http://schemas.microsoft.com/office/drawing/2014/main" id="{BC013210-86BB-4228-822E-7B29CF652FB6}"/>
                    </a:ext>
                  </a:extLst>
                </p14:cNvPr>
                <p14:cNvContentPartPr/>
                <p14:nvPr/>
              </p14:nvContentPartPr>
              <p14:xfrm>
                <a:off x="5035613" y="3418267"/>
                <a:ext cx="7920" cy="87840"/>
              </p14:xfrm>
            </p:contentPart>
          </mc:Choice>
          <mc:Fallback xmlns="">
            <p:pic>
              <p:nvPicPr>
                <p:cNvPr id="126" name="Freihand 125">
                  <a:extLst>
                    <a:ext uri="{FF2B5EF4-FFF2-40B4-BE49-F238E27FC236}">
                      <a16:creationId xmlns:a16="http://schemas.microsoft.com/office/drawing/2014/main" id="{BC013210-86BB-4228-822E-7B29CF652FB6}"/>
                    </a:ext>
                  </a:extLst>
                </p:cNvPr>
                <p:cNvPicPr/>
                <p:nvPr/>
              </p:nvPicPr>
              <p:blipFill>
                <a:blip r:embed="rId165"/>
                <a:stretch>
                  <a:fillRect/>
                </a:stretch>
              </p:blipFill>
              <p:spPr>
                <a:xfrm>
                  <a:off x="5031293" y="3413947"/>
                  <a:ext cx="165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27" name="Freihand 126">
                  <a:extLst>
                    <a:ext uri="{FF2B5EF4-FFF2-40B4-BE49-F238E27FC236}">
                      <a16:creationId xmlns:a16="http://schemas.microsoft.com/office/drawing/2014/main" id="{B1F572B6-D2C2-4E8E-864F-8C4F79C0BA7E}"/>
                    </a:ext>
                  </a:extLst>
                </p14:cNvPr>
                <p14:cNvContentPartPr/>
                <p14:nvPr/>
              </p14:nvContentPartPr>
              <p14:xfrm>
                <a:off x="5041733" y="3391627"/>
                <a:ext cx="6120" cy="38520"/>
              </p14:xfrm>
            </p:contentPart>
          </mc:Choice>
          <mc:Fallback xmlns="">
            <p:pic>
              <p:nvPicPr>
                <p:cNvPr id="127" name="Freihand 126">
                  <a:extLst>
                    <a:ext uri="{FF2B5EF4-FFF2-40B4-BE49-F238E27FC236}">
                      <a16:creationId xmlns:a16="http://schemas.microsoft.com/office/drawing/2014/main" id="{B1F572B6-D2C2-4E8E-864F-8C4F79C0BA7E}"/>
                    </a:ext>
                  </a:extLst>
                </p:cNvPr>
                <p:cNvPicPr/>
                <p:nvPr/>
              </p:nvPicPr>
              <p:blipFill>
                <a:blip r:embed="rId167"/>
                <a:stretch>
                  <a:fillRect/>
                </a:stretch>
              </p:blipFill>
              <p:spPr>
                <a:xfrm>
                  <a:off x="5037413" y="3387307"/>
                  <a:ext cx="1476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28" name="Freihand 127">
                  <a:extLst>
                    <a:ext uri="{FF2B5EF4-FFF2-40B4-BE49-F238E27FC236}">
                      <a16:creationId xmlns:a16="http://schemas.microsoft.com/office/drawing/2014/main" id="{71C9355A-4CE2-4979-BB33-16C58AF36F06}"/>
                    </a:ext>
                  </a:extLst>
                </p14:cNvPr>
                <p14:cNvContentPartPr/>
                <p14:nvPr/>
              </p14:nvContentPartPr>
              <p14:xfrm>
                <a:off x="5039573" y="3422587"/>
                <a:ext cx="360" cy="360"/>
              </p14:xfrm>
            </p:contentPart>
          </mc:Choice>
          <mc:Fallback xmlns="">
            <p:pic>
              <p:nvPicPr>
                <p:cNvPr id="128" name="Freihand 127">
                  <a:extLst>
                    <a:ext uri="{FF2B5EF4-FFF2-40B4-BE49-F238E27FC236}">
                      <a16:creationId xmlns:a16="http://schemas.microsoft.com/office/drawing/2014/main" id="{71C9355A-4CE2-4979-BB33-16C58AF36F06}"/>
                    </a:ext>
                  </a:extLst>
                </p:cNvPr>
                <p:cNvPicPr/>
                <p:nvPr/>
              </p:nvPicPr>
              <p:blipFill>
                <a:blip r:embed="rId169"/>
                <a:stretch>
                  <a:fillRect/>
                </a:stretch>
              </p:blipFill>
              <p:spPr>
                <a:xfrm>
                  <a:off x="5035253" y="3418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32" name="Freihand 131">
                  <a:extLst>
                    <a:ext uri="{FF2B5EF4-FFF2-40B4-BE49-F238E27FC236}">
                      <a16:creationId xmlns:a16="http://schemas.microsoft.com/office/drawing/2014/main" id="{D7F15842-B3D8-4C82-9F1D-685C47028F42}"/>
                    </a:ext>
                  </a:extLst>
                </p14:cNvPr>
                <p14:cNvContentPartPr/>
                <p14:nvPr/>
              </p14:nvContentPartPr>
              <p14:xfrm>
                <a:off x="5045333" y="3374347"/>
                <a:ext cx="323280" cy="15120"/>
              </p14:xfrm>
            </p:contentPart>
          </mc:Choice>
          <mc:Fallback xmlns="">
            <p:pic>
              <p:nvPicPr>
                <p:cNvPr id="132" name="Freihand 131">
                  <a:extLst>
                    <a:ext uri="{FF2B5EF4-FFF2-40B4-BE49-F238E27FC236}">
                      <a16:creationId xmlns:a16="http://schemas.microsoft.com/office/drawing/2014/main" id="{D7F15842-B3D8-4C82-9F1D-685C47028F42}"/>
                    </a:ext>
                  </a:extLst>
                </p:cNvPr>
                <p:cNvPicPr/>
                <p:nvPr/>
              </p:nvPicPr>
              <p:blipFill>
                <a:blip r:embed="rId171"/>
                <a:stretch>
                  <a:fillRect/>
                </a:stretch>
              </p:blipFill>
              <p:spPr>
                <a:xfrm>
                  <a:off x="5041013" y="3370027"/>
                  <a:ext cx="3319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33" name="Freihand 132">
                  <a:extLst>
                    <a:ext uri="{FF2B5EF4-FFF2-40B4-BE49-F238E27FC236}">
                      <a16:creationId xmlns:a16="http://schemas.microsoft.com/office/drawing/2014/main" id="{DFA6B1F5-F847-473E-817D-022992A8F6D9}"/>
                    </a:ext>
                  </a:extLst>
                </p14:cNvPr>
                <p14:cNvContentPartPr/>
                <p14:nvPr/>
              </p14:nvContentPartPr>
              <p14:xfrm>
                <a:off x="5395973" y="3174907"/>
                <a:ext cx="19440" cy="196200"/>
              </p14:xfrm>
            </p:contentPart>
          </mc:Choice>
          <mc:Fallback xmlns="">
            <p:pic>
              <p:nvPicPr>
                <p:cNvPr id="133" name="Freihand 132">
                  <a:extLst>
                    <a:ext uri="{FF2B5EF4-FFF2-40B4-BE49-F238E27FC236}">
                      <a16:creationId xmlns:a16="http://schemas.microsoft.com/office/drawing/2014/main" id="{DFA6B1F5-F847-473E-817D-022992A8F6D9}"/>
                    </a:ext>
                  </a:extLst>
                </p:cNvPr>
                <p:cNvPicPr/>
                <p:nvPr/>
              </p:nvPicPr>
              <p:blipFill>
                <a:blip r:embed="rId173"/>
                <a:stretch>
                  <a:fillRect/>
                </a:stretch>
              </p:blipFill>
              <p:spPr>
                <a:xfrm>
                  <a:off x="5391653" y="3170587"/>
                  <a:ext cx="280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4" name="Freihand 133">
                  <a:extLst>
                    <a:ext uri="{FF2B5EF4-FFF2-40B4-BE49-F238E27FC236}">
                      <a16:creationId xmlns:a16="http://schemas.microsoft.com/office/drawing/2014/main" id="{C6D64F44-747E-4C8F-82DC-DB2E642D508B}"/>
                    </a:ext>
                  </a:extLst>
                </p14:cNvPr>
                <p14:cNvContentPartPr/>
                <p14:nvPr/>
              </p14:nvContentPartPr>
              <p14:xfrm>
                <a:off x="5409653" y="3145747"/>
                <a:ext cx="171000" cy="6120"/>
              </p14:xfrm>
            </p:contentPart>
          </mc:Choice>
          <mc:Fallback xmlns="">
            <p:pic>
              <p:nvPicPr>
                <p:cNvPr id="134" name="Freihand 133">
                  <a:extLst>
                    <a:ext uri="{FF2B5EF4-FFF2-40B4-BE49-F238E27FC236}">
                      <a16:creationId xmlns:a16="http://schemas.microsoft.com/office/drawing/2014/main" id="{C6D64F44-747E-4C8F-82DC-DB2E642D508B}"/>
                    </a:ext>
                  </a:extLst>
                </p:cNvPr>
                <p:cNvPicPr/>
                <p:nvPr/>
              </p:nvPicPr>
              <p:blipFill>
                <a:blip r:embed="rId175"/>
                <a:stretch>
                  <a:fillRect/>
                </a:stretch>
              </p:blipFill>
              <p:spPr>
                <a:xfrm>
                  <a:off x="5405333" y="3141427"/>
                  <a:ext cx="17964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5" name="Freihand 134">
                  <a:extLst>
                    <a:ext uri="{FF2B5EF4-FFF2-40B4-BE49-F238E27FC236}">
                      <a16:creationId xmlns:a16="http://schemas.microsoft.com/office/drawing/2014/main" id="{A970A752-C02D-48C9-A5C5-490F3C7ADA67}"/>
                    </a:ext>
                  </a:extLst>
                </p14:cNvPr>
                <p14:cNvContentPartPr/>
                <p14:nvPr/>
              </p14:nvContentPartPr>
              <p14:xfrm>
                <a:off x="5613053" y="3021187"/>
                <a:ext cx="19440" cy="170280"/>
              </p14:xfrm>
            </p:contentPart>
          </mc:Choice>
          <mc:Fallback xmlns="">
            <p:pic>
              <p:nvPicPr>
                <p:cNvPr id="135" name="Freihand 134">
                  <a:extLst>
                    <a:ext uri="{FF2B5EF4-FFF2-40B4-BE49-F238E27FC236}">
                      <a16:creationId xmlns:a16="http://schemas.microsoft.com/office/drawing/2014/main" id="{A970A752-C02D-48C9-A5C5-490F3C7ADA67}"/>
                    </a:ext>
                  </a:extLst>
                </p:cNvPr>
                <p:cNvPicPr/>
                <p:nvPr/>
              </p:nvPicPr>
              <p:blipFill>
                <a:blip r:embed="rId177"/>
                <a:stretch>
                  <a:fillRect/>
                </a:stretch>
              </p:blipFill>
              <p:spPr>
                <a:xfrm>
                  <a:off x="5608733" y="3016867"/>
                  <a:ext cx="280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36" name="Freihand 135">
                  <a:extLst>
                    <a:ext uri="{FF2B5EF4-FFF2-40B4-BE49-F238E27FC236}">
                      <a16:creationId xmlns:a16="http://schemas.microsoft.com/office/drawing/2014/main" id="{D18F62AB-2CFE-444A-8646-09D27A189169}"/>
                    </a:ext>
                  </a:extLst>
                </p14:cNvPr>
                <p14:cNvContentPartPr/>
                <p14:nvPr/>
              </p14:nvContentPartPr>
              <p14:xfrm>
                <a:off x="5620973" y="3001027"/>
                <a:ext cx="150840" cy="21240"/>
              </p14:xfrm>
            </p:contentPart>
          </mc:Choice>
          <mc:Fallback xmlns="">
            <p:pic>
              <p:nvPicPr>
                <p:cNvPr id="136" name="Freihand 135">
                  <a:extLst>
                    <a:ext uri="{FF2B5EF4-FFF2-40B4-BE49-F238E27FC236}">
                      <a16:creationId xmlns:a16="http://schemas.microsoft.com/office/drawing/2014/main" id="{D18F62AB-2CFE-444A-8646-09D27A189169}"/>
                    </a:ext>
                  </a:extLst>
                </p:cNvPr>
                <p:cNvPicPr/>
                <p:nvPr/>
              </p:nvPicPr>
              <p:blipFill>
                <a:blip r:embed="rId179"/>
                <a:stretch>
                  <a:fillRect/>
                </a:stretch>
              </p:blipFill>
              <p:spPr>
                <a:xfrm>
                  <a:off x="5616653" y="2996707"/>
                  <a:ext cx="1594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37" name="Freihand 136">
                  <a:extLst>
                    <a:ext uri="{FF2B5EF4-FFF2-40B4-BE49-F238E27FC236}">
                      <a16:creationId xmlns:a16="http://schemas.microsoft.com/office/drawing/2014/main" id="{E02FA189-38FB-4BE4-9EA5-7D956DF21445}"/>
                    </a:ext>
                  </a:extLst>
                </p14:cNvPr>
                <p14:cNvContentPartPr/>
                <p14:nvPr/>
              </p14:nvContentPartPr>
              <p14:xfrm>
                <a:off x="5780813" y="2957467"/>
                <a:ext cx="18720" cy="80280"/>
              </p14:xfrm>
            </p:contentPart>
          </mc:Choice>
          <mc:Fallback xmlns="">
            <p:pic>
              <p:nvPicPr>
                <p:cNvPr id="137" name="Freihand 136">
                  <a:extLst>
                    <a:ext uri="{FF2B5EF4-FFF2-40B4-BE49-F238E27FC236}">
                      <a16:creationId xmlns:a16="http://schemas.microsoft.com/office/drawing/2014/main" id="{E02FA189-38FB-4BE4-9EA5-7D956DF21445}"/>
                    </a:ext>
                  </a:extLst>
                </p:cNvPr>
                <p:cNvPicPr/>
                <p:nvPr/>
              </p:nvPicPr>
              <p:blipFill>
                <a:blip r:embed="rId181"/>
                <a:stretch>
                  <a:fillRect/>
                </a:stretch>
              </p:blipFill>
              <p:spPr>
                <a:xfrm>
                  <a:off x="5776493" y="2953147"/>
                  <a:ext cx="273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38" name="Freihand 137">
                  <a:extLst>
                    <a:ext uri="{FF2B5EF4-FFF2-40B4-BE49-F238E27FC236}">
                      <a16:creationId xmlns:a16="http://schemas.microsoft.com/office/drawing/2014/main" id="{4D5B51E6-EC33-4222-B584-F9A6A518C745}"/>
                    </a:ext>
                  </a:extLst>
                </p14:cNvPr>
                <p14:cNvContentPartPr/>
                <p14:nvPr/>
              </p14:nvContentPartPr>
              <p14:xfrm>
                <a:off x="5779013" y="2914987"/>
                <a:ext cx="108360" cy="18720"/>
              </p14:xfrm>
            </p:contentPart>
          </mc:Choice>
          <mc:Fallback xmlns="">
            <p:pic>
              <p:nvPicPr>
                <p:cNvPr id="138" name="Freihand 137">
                  <a:extLst>
                    <a:ext uri="{FF2B5EF4-FFF2-40B4-BE49-F238E27FC236}">
                      <a16:creationId xmlns:a16="http://schemas.microsoft.com/office/drawing/2014/main" id="{4D5B51E6-EC33-4222-B584-F9A6A518C745}"/>
                    </a:ext>
                  </a:extLst>
                </p:cNvPr>
                <p:cNvPicPr/>
                <p:nvPr/>
              </p:nvPicPr>
              <p:blipFill>
                <a:blip r:embed="rId183"/>
                <a:stretch>
                  <a:fillRect/>
                </a:stretch>
              </p:blipFill>
              <p:spPr>
                <a:xfrm>
                  <a:off x="5774693" y="2910667"/>
                  <a:ext cx="1170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9" name="Freihand 138">
                  <a:extLst>
                    <a:ext uri="{FF2B5EF4-FFF2-40B4-BE49-F238E27FC236}">
                      <a16:creationId xmlns:a16="http://schemas.microsoft.com/office/drawing/2014/main" id="{2D8110C4-3D15-4233-8291-B33617995E2B}"/>
                    </a:ext>
                  </a:extLst>
                </p14:cNvPr>
                <p14:cNvContentPartPr/>
                <p14:nvPr/>
              </p14:nvContentPartPr>
              <p14:xfrm>
                <a:off x="5892773" y="2890867"/>
                <a:ext cx="19800" cy="52200"/>
              </p14:xfrm>
            </p:contentPart>
          </mc:Choice>
          <mc:Fallback xmlns="">
            <p:pic>
              <p:nvPicPr>
                <p:cNvPr id="139" name="Freihand 138">
                  <a:extLst>
                    <a:ext uri="{FF2B5EF4-FFF2-40B4-BE49-F238E27FC236}">
                      <a16:creationId xmlns:a16="http://schemas.microsoft.com/office/drawing/2014/main" id="{2D8110C4-3D15-4233-8291-B33617995E2B}"/>
                    </a:ext>
                  </a:extLst>
                </p:cNvPr>
                <p:cNvPicPr/>
                <p:nvPr/>
              </p:nvPicPr>
              <p:blipFill>
                <a:blip r:embed="rId185"/>
                <a:stretch>
                  <a:fillRect/>
                </a:stretch>
              </p:blipFill>
              <p:spPr>
                <a:xfrm>
                  <a:off x="5888453" y="2886547"/>
                  <a:ext cx="284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40" name="Freihand 139">
                  <a:extLst>
                    <a:ext uri="{FF2B5EF4-FFF2-40B4-BE49-F238E27FC236}">
                      <a16:creationId xmlns:a16="http://schemas.microsoft.com/office/drawing/2014/main" id="{5FDEF65C-9C40-4225-BDDB-234E6576C8C4}"/>
                    </a:ext>
                  </a:extLst>
                </p14:cNvPr>
                <p14:cNvContentPartPr/>
                <p14:nvPr/>
              </p14:nvContentPartPr>
              <p14:xfrm>
                <a:off x="5877653" y="2882587"/>
                <a:ext cx="66960" cy="25200"/>
              </p14:xfrm>
            </p:contentPart>
          </mc:Choice>
          <mc:Fallback xmlns="">
            <p:pic>
              <p:nvPicPr>
                <p:cNvPr id="140" name="Freihand 139">
                  <a:extLst>
                    <a:ext uri="{FF2B5EF4-FFF2-40B4-BE49-F238E27FC236}">
                      <a16:creationId xmlns:a16="http://schemas.microsoft.com/office/drawing/2014/main" id="{5FDEF65C-9C40-4225-BDDB-234E6576C8C4}"/>
                    </a:ext>
                  </a:extLst>
                </p:cNvPr>
                <p:cNvPicPr/>
                <p:nvPr/>
              </p:nvPicPr>
              <p:blipFill>
                <a:blip r:embed="rId187"/>
                <a:stretch>
                  <a:fillRect/>
                </a:stretch>
              </p:blipFill>
              <p:spPr>
                <a:xfrm>
                  <a:off x="5873333" y="2878267"/>
                  <a:ext cx="7560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41" name="Freihand 140">
                  <a:extLst>
                    <a:ext uri="{FF2B5EF4-FFF2-40B4-BE49-F238E27FC236}">
                      <a16:creationId xmlns:a16="http://schemas.microsoft.com/office/drawing/2014/main" id="{A92A0831-0CF8-481D-AFC3-B203E37899EB}"/>
                    </a:ext>
                  </a:extLst>
                </p14:cNvPr>
                <p14:cNvContentPartPr/>
                <p14:nvPr/>
              </p14:nvContentPartPr>
              <p14:xfrm>
                <a:off x="5942093" y="2816707"/>
                <a:ext cx="35640" cy="42120"/>
              </p14:xfrm>
            </p:contentPart>
          </mc:Choice>
          <mc:Fallback xmlns="">
            <p:pic>
              <p:nvPicPr>
                <p:cNvPr id="141" name="Freihand 140">
                  <a:extLst>
                    <a:ext uri="{FF2B5EF4-FFF2-40B4-BE49-F238E27FC236}">
                      <a16:creationId xmlns:a16="http://schemas.microsoft.com/office/drawing/2014/main" id="{A92A0831-0CF8-481D-AFC3-B203E37899EB}"/>
                    </a:ext>
                  </a:extLst>
                </p:cNvPr>
                <p:cNvPicPr/>
                <p:nvPr/>
              </p:nvPicPr>
              <p:blipFill>
                <a:blip r:embed="rId189"/>
                <a:stretch>
                  <a:fillRect/>
                </a:stretch>
              </p:blipFill>
              <p:spPr>
                <a:xfrm>
                  <a:off x="5937773" y="2812387"/>
                  <a:ext cx="4428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42" name="Freihand 141">
                  <a:extLst>
                    <a:ext uri="{FF2B5EF4-FFF2-40B4-BE49-F238E27FC236}">
                      <a16:creationId xmlns:a16="http://schemas.microsoft.com/office/drawing/2014/main" id="{D8C47B04-D28F-40AE-B2EE-B73723DE491D}"/>
                    </a:ext>
                  </a:extLst>
                </p14:cNvPr>
                <p14:cNvContentPartPr/>
                <p14:nvPr/>
              </p14:nvContentPartPr>
              <p14:xfrm>
                <a:off x="5968013" y="2801227"/>
                <a:ext cx="22320" cy="40680"/>
              </p14:xfrm>
            </p:contentPart>
          </mc:Choice>
          <mc:Fallback xmlns="">
            <p:pic>
              <p:nvPicPr>
                <p:cNvPr id="142" name="Freihand 141">
                  <a:extLst>
                    <a:ext uri="{FF2B5EF4-FFF2-40B4-BE49-F238E27FC236}">
                      <a16:creationId xmlns:a16="http://schemas.microsoft.com/office/drawing/2014/main" id="{D8C47B04-D28F-40AE-B2EE-B73723DE491D}"/>
                    </a:ext>
                  </a:extLst>
                </p:cNvPr>
                <p:cNvPicPr/>
                <p:nvPr/>
              </p:nvPicPr>
              <p:blipFill>
                <a:blip r:embed="rId191"/>
                <a:stretch>
                  <a:fillRect/>
                </a:stretch>
              </p:blipFill>
              <p:spPr>
                <a:xfrm>
                  <a:off x="5963693" y="2796907"/>
                  <a:ext cx="3096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43" name="Freihand 142">
                  <a:extLst>
                    <a:ext uri="{FF2B5EF4-FFF2-40B4-BE49-F238E27FC236}">
                      <a16:creationId xmlns:a16="http://schemas.microsoft.com/office/drawing/2014/main" id="{CB565400-E10E-45B1-A082-4254A89CAEF9}"/>
                    </a:ext>
                  </a:extLst>
                </p14:cNvPr>
                <p14:cNvContentPartPr/>
                <p14:nvPr/>
              </p14:nvContentPartPr>
              <p14:xfrm>
                <a:off x="6102653" y="2716267"/>
                <a:ext cx="23400" cy="177480"/>
              </p14:xfrm>
            </p:contentPart>
          </mc:Choice>
          <mc:Fallback xmlns="">
            <p:pic>
              <p:nvPicPr>
                <p:cNvPr id="143" name="Freihand 142">
                  <a:extLst>
                    <a:ext uri="{FF2B5EF4-FFF2-40B4-BE49-F238E27FC236}">
                      <a16:creationId xmlns:a16="http://schemas.microsoft.com/office/drawing/2014/main" id="{CB565400-E10E-45B1-A082-4254A89CAEF9}"/>
                    </a:ext>
                  </a:extLst>
                </p:cNvPr>
                <p:cNvPicPr/>
                <p:nvPr/>
              </p:nvPicPr>
              <p:blipFill>
                <a:blip r:embed="rId193"/>
                <a:stretch>
                  <a:fillRect/>
                </a:stretch>
              </p:blipFill>
              <p:spPr>
                <a:xfrm>
                  <a:off x="6098333" y="2711947"/>
                  <a:ext cx="320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44" name="Freihand 143">
                  <a:extLst>
                    <a:ext uri="{FF2B5EF4-FFF2-40B4-BE49-F238E27FC236}">
                      <a16:creationId xmlns:a16="http://schemas.microsoft.com/office/drawing/2014/main" id="{3E599C19-74C6-4AAC-8D9D-12EC311ABDB2}"/>
                    </a:ext>
                  </a:extLst>
                </p14:cNvPr>
                <p14:cNvContentPartPr/>
                <p14:nvPr/>
              </p14:nvContentPartPr>
              <p14:xfrm>
                <a:off x="6123173" y="3153667"/>
                <a:ext cx="24480" cy="847080"/>
              </p14:xfrm>
            </p:contentPart>
          </mc:Choice>
          <mc:Fallback xmlns="">
            <p:pic>
              <p:nvPicPr>
                <p:cNvPr id="144" name="Freihand 143">
                  <a:extLst>
                    <a:ext uri="{FF2B5EF4-FFF2-40B4-BE49-F238E27FC236}">
                      <a16:creationId xmlns:a16="http://schemas.microsoft.com/office/drawing/2014/main" id="{3E599C19-74C6-4AAC-8D9D-12EC311ABDB2}"/>
                    </a:ext>
                  </a:extLst>
                </p:cNvPr>
                <p:cNvPicPr/>
                <p:nvPr/>
              </p:nvPicPr>
              <p:blipFill>
                <a:blip r:embed="rId195"/>
                <a:stretch>
                  <a:fillRect/>
                </a:stretch>
              </p:blipFill>
              <p:spPr>
                <a:xfrm>
                  <a:off x="6118853" y="3149347"/>
                  <a:ext cx="33120" cy="855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6">
            <p14:nvContentPartPr>
              <p14:cNvPr id="145" name="Freihand 144">
                <a:extLst>
                  <a:ext uri="{FF2B5EF4-FFF2-40B4-BE49-F238E27FC236}">
                    <a16:creationId xmlns:a16="http://schemas.microsoft.com/office/drawing/2014/main" id="{45417D1C-5F3C-4041-9187-02DCA147D4AE}"/>
                  </a:ext>
                </a:extLst>
              </p14:cNvPr>
              <p14:cNvContentPartPr/>
              <p14:nvPr/>
            </p14:nvContentPartPr>
            <p14:xfrm>
              <a:off x="6151253" y="4384867"/>
              <a:ext cx="21960" cy="188640"/>
            </p14:xfrm>
          </p:contentPart>
        </mc:Choice>
        <mc:Fallback xmlns="">
          <p:pic>
            <p:nvPicPr>
              <p:cNvPr id="145" name="Freihand 144">
                <a:extLst>
                  <a:ext uri="{FF2B5EF4-FFF2-40B4-BE49-F238E27FC236}">
                    <a16:creationId xmlns:a16="http://schemas.microsoft.com/office/drawing/2014/main" id="{45417D1C-5F3C-4041-9187-02DCA147D4AE}"/>
                  </a:ext>
                </a:extLst>
              </p:cNvPr>
              <p:cNvPicPr/>
              <p:nvPr/>
            </p:nvPicPr>
            <p:blipFill>
              <a:blip r:embed="rId197"/>
              <a:stretch>
                <a:fillRect/>
              </a:stretch>
            </p:blipFill>
            <p:spPr>
              <a:xfrm>
                <a:off x="6146933" y="4380547"/>
                <a:ext cx="3060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46" name="Freihand 145">
                <a:extLst>
                  <a:ext uri="{FF2B5EF4-FFF2-40B4-BE49-F238E27FC236}">
                    <a16:creationId xmlns:a16="http://schemas.microsoft.com/office/drawing/2014/main" id="{FF689ABA-F180-4308-BC93-C713E49E8C27}"/>
                  </a:ext>
                </a:extLst>
              </p14:cNvPr>
              <p14:cNvContentPartPr/>
              <p14:nvPr/>
            </p14:nvContentPartPr>
            <p14:xfrm>
              <a:off x="6188693" y="4706707"/>
              <a:ext cx="29520" cy="490680"/>
            </p14:xfrm>
          </p:contentPart>
        </mc:Choice>
        <mc:Fallback xmlns="">
          <p:pic>
            <p:nvPicPr>
              <p:cNvPr id="146" name="Freihand 145">
                <a:extLst>
                  <a:ext uri="{FF2B5EF4-FFF2-40B4-BE49-F238E27FC236}">
                    <a16:creationId xmlns:a16="http://schemas.microsoft.com/office/drawing/2014/main" id="{FF689ABA-F180-4308-BC93-C713E49E8C27}"/>
                  </a:ext>
                </a:extLst>
              </p:cNvPr>
              <p:cNvPicPr/>
              <p:nvPr/>
            </p:nvPicPr>
            <p:blipFill>
              <a:blip r:embed="rId199"/>
              <a:stretch>
                <a:fillRect/>
              </a:stretch>
            </p:blipFill>
            <p:spPr>
              <a:xfrm>
                <a:off x="6184373" y="4702387"/>
                <a:ext cx="38160" cy="49932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47" name="Freihand 146">
                <a:extLst>
                  <a:ext uri="{FF2B5EF4-FFF2-40B4-BE49-F238E27FC236}">
                    <a16:creationId xmlns:a16="http://schemas.microsoft.com/office/drawing/2014/main" id="{37D77D26-4495-4A25-8E43-6E750C5E30CF}"/>
                  </a:ext>
                </a:extLst>
              </p14:cNvPr>
              <p14:cNvContentPartPr/>
              <p14:nvPr/>
            </p14:nvContentPartPr>
            <p14:xfrm>
              <a:off x="6231893" y="5330947"/>
              <a:ext cx="32040" cy="238680"/>
            </p14:xfrm>
          </p:contentPart>
        </mc:Choice>
        <mc:Fallback xmlns="">
          <p:pic>
            <p:nvPicPr>
              <p:cNvPr id="147" name="Freihand 146">
                <a:extLst>
                  <a:ext uri="{FF2B5EF4-FFF2-40B4-BE49-F238E27FC236}">
                    <a16:creationId xmlns:a16="http://schemas.microsoft.com/office/drawing/2014/main" id="{37D77D26-4495-4A25-8E43-6E750C5E30CF}"/>
                  </a:ext>
                </a:extLst>
              </p:cNvPr>
              <p:cNvPicPr/>
              <p:nvPr/>
            </p:nvPicPr>
            <p:blipFill>
              <a:blip r:embed="rId201"/>
              <a:stretch>
                <a:fillRect/>
              </a:stretch>
            </p:blipFill>
            <p:spPr>
              <a:xfrm>
                <a:off x="6227573" y="5326627"/>
                <a:ext cx="40680" cy="247320"/>
              </a:xfrm>
              <a:prstGeom prst="rect">
                <a:avLst/>
              </a:prstGeom>
            </p:spPr>
          </p:pic>
        </mc:Fallback>
      </mc:AlternateContent>
      <p:grpSp>
        <p:nvGrpSpPr>
          <p:cNvPr id="150" name="Gruppieren 149">
            <a:extLst>
              <a:ext uri="{FF2B5EF4-FFF2-40B4-BE49-F238E27FC236}">
                <a16:creationId xmlns:a16="http://schemas.microsoft.com/office/drawing/2014/main" id="{42E64D9F-7317-4F26-B6C7-B0938ECCF8D3}"/>
              </a:ext>
            </a:extLst>
          </p:cNvPr>
          <p:cNvGrpSpPr/>
          <p:nvPr/>
        </p:nvGrpSpPr>
        <p:grpSpPr>
          <a:xfrm>
            <a:off x="5357813" y="5759707"/>
            <a:ext cx="397440" cy="138240"/>
            <a:chOff x="5357813" y="5759707"/>
            <a:chExt cx="397440" cy="138240"/>
          </a:xfrm>
        </p:grpSpPr>
        <mc:AlternateContent xmlns:mc="http://schemas.openxmlformats.org/markup-compatibility/2006" xmlns:p14="http://schemas.microsoft.com/office/powerpoint/2010/main">
          <mc:Choice Requires="p14">
            <p:contentPart p14:bwMode="auto" r:id="rId202">
              <p14:nvContentPartPr>
                <p14:cNvPr id="148" name="Freihand 147">
                  <a:extLst>
                    <a:ext uri="{FF2B5EF4-FFF2-40B4-BE49-F238E27FC236}">
                      <a16:creationId xmlns:a16="http://schemas.microsoft.com/office/drawing/2014/main" id="{E9D91695-8421-4EBA-9129-47B8E416182C}"/>
                    </a:ext>
                  </a:extLst>
                </p14:cNvPr>
                <p14:cNvContentPartPr/>
                <p14:nvPr/>
              </p14:nvContentPartPr>
              <p14:xfrm>
                <a:off x="5357813" y="5804707"/>
                <a:ext cx="286560" cy="28080"/>
              </p14:xfrm>
            </p:contentPart>
          </mc:Choice>
          <mc:Fallback xmlns="">
            <p:pic>
              <p:nvPicPr>
                <p:cNvPr id="148" name="Freihand 147">
                  <a:extLst>
                    <a:ext uri="{FF2B5EF4-FFF2-40B4-BE49-F238E27FC236}">
                      <a16:creationId xmlns:a16="http://schemas.microsoft.com/office/drawing/2014/main" id="{E9D91695-8421-4EBA-9129-47B8E416182C}"/>
                    </a:ext>
                  </a:extLst>
                </p:cNvPr>
                <p:cNvPicPr/>
                <p:nvPr/>
              </p:nvPicPr>
              <p:blipFill>
                <a:blip r:embed="rId203"/>
                <a:stretch>
                  <a:fillRect/>
                </a:stretch>
              </p:blipFill>
              <p:spPr>
                <a:xfrm>
                  <a:off x="5353493" y="5800387"/>
                  <a:ext cx="29520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49" name="Freihand 148">
                  <a:extLst>
                    <a:ext uri="{FF2B5EF4-FFF2-40B4-BE49-F238E27FC236}">
                      <a16:creationId xmlns:a16="http://schemas.microsoft.com/office/drawing/2014/main" id="{FA773178-1955-468B-AFB0-2C49D652C80E}"/>
                    </a:ext>
                  </a:extLst>
                </p14:cNvPr>
                <p14:cNvContentPartPr/>
                <p14:nvPr/>
              </p14:nvContentPartPr>
              <p14:xfrm>
                <a:off x="5617013" y="5759707"/>
                <a:ext cx="138240" cy="138240"/>
              </p14:xfrm>
            </p:contentPart>
          </mc:Choice>
          <mc:Fallback xmlns="">
            <p:pic>
              <p:nvPicPr>
                <p:cNvPr id="149" name="Freihand 148">
                  <a:extLst>
                    <a:ext uri="{FF2B5EF4-FFF2-40B4-BE49-F238E27FC236}">
                      <a16:creationId xmlns:a16="http://schemas.microsoft.com/office/drawing/2014/main" id="{FA773178-1955-468B-AFB0-2C49D652C80E}"/>
                    </a:ext>
                  </a:extLst>
                </p:cNvPr>
                <p:cNvPicPr/>
                <p:nvPr/>
              </p:nvPicPr>
              <p:blipFill>
                <a:blip r:embed="rId205"/>
                <a:stretch>
                  <a:fillRect/>
                </a:stretch>
              </p:blipFill>
              <p:spPr>
                <a:xfrm>
                  <a:off x="5612693" y="5755387"/>
                  <a:ext cx="146880" cy="146880"/>
                </a:xfrm>
                <a:prstGeom prst="rect">
                  <a:avLst/>
                </a:prstGeom>
              </p:spPr>
            </p:pic>
          </mc:Fallback>
        </mc:AlternateContent>
      </p:grpSp>
      <p:grpSp>
        <p:nvGrpSpPr>
          <p:cNvPr id="155" name="Gruppieren 154">
            <a:extLst>
              <a:ext uri="{FF2B5EF4-FFF2-40B4-BE49-F238E27FC236}">
                <a16:creationId xmlns:a16="http://schemas.microsoft.com/office/drawing/2014/main" id="{5843FEB6-7418-47E7-82C4-9D3BD152122F}"/>
              </a:ext>
            </a:extLst>
          </p:cNvPr>
          <p:cNvGrpSpPr/>
          <p:nvPr/>
        </p:nvGrpSpPr>
        <p:grpSpPr>
          <a:xfrm>
            <a:off x="6110213" y="5804707"/>
            <a:ext cx="236880" cy="212040"/>
            <a:chOff x="6110213" y="5804707"/>
            <a:chExt cx="236880" cy="212040"/>
          </a:xfrm>
        </p:grpSpPr>
        <mc:AlternateContent xmlns:mc="http://schemas.openxmlformats.org/markup-compatibility/2006" xmlns:p14="http://schemas.microsoft.com/office/powerpoint/2010/main">
          <mc:Choice Requires="p14">
            <p:contentPart p14:bwMode="auto" r:id="rId206">
              <p14:nvContentPartPr>
                <p14:cNvPr id="152" name="Freihand 151">
                  <a:extLst>
                    <a:ext uri="{FF2B5EF4-FFF2-40B4-BE49-F238E27FC236}">
                      <a16:creationId xmlns:a16="http://schemas.microsoft.com/office/drawing/2014/main" id="{8BCB0F9B-2C0C-4F09-8162-421E393CD4F2}"/>
                    </a:ext>
                  </a:extLst>
                </p14:cNvPr>
                <p14:cNvContentPartPr/>
                <p14:nvPr/>
              </p14:nvContentPartPr>
              <p14:xfrm>
                <a:off x="6110213" y="5810467"/>
                <a:ext cx="118440" cy="77760"/>
              </p14:xfrm>
            </p:contentPart>
          </mc:Choice>
          <mc:Fallback xmlns="">
            <p:pic>
              <p:nvPicPr>
                <p:cNvPr id="152" name="Freihand 151">
                  <a:extLst>
                    <a:ext uri="{FF2B5EF4-FFF2-40B4-BE49-F238E27FC236}">
                      <a16:creationId xmlns:a16="http://schemas.microsoft.com/office/drawing/2014/main" id="{8BCB0F9B-2C0C-4F09-8162-421E393CD4F2}"/>
                    </a:ext>
                  </a:extLst>
                </p:cNvPr>
                <p:cNvPicPr/>
                <p:nvPr/>
              </p:nvPicPr>
              <p:blipFill>
                <a:blip r:embed="rId207"/>
                <a:stretch>
                  <a:fillRect/>
                </a:stretch>
              </p:blipFill>
              <p:spPr>
                <a:xfrm>
                  <a:off x="6105893" y="5806147"/>
                  <a:ext cx="1270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53" name="Freihand 152">
                  <a:extLst>
                    <a:ext uri="{FF2B5EF4-FFF2-40B4-BE49-F238E27FC236}">
                      <a16:creationId xmlns:a16="http://schemas.microsoft.com/office/drawing/2014/main" id="{93463ABF-1D2A-4885-AA96-2FEA281845EC}"/>
                    </a:ext>
                  </a:extLst>
                </p14:cNvPr>
                <p14:cNvContentPartPr/>
                <p14:nvPr/>
              </p14:nvContentPartPr>
              <p14:xfrm>
                <a:off x="6191933" y="5804707"/>
                <a:ext cx="64800" cy="167040"/>
              </p14:xfrm>
            </p:contentPart>
          </mc:Choice>
          <mc:Fallback xmlns="">
            <p:pic>
              <p:nvPicPr>
                <p:cNvPr id="153" name="Freihand 152">
                  <a:extLst>
                    <a:ext uri="{FF2B5EF4-FFF2-40B4-BE49-F238E27FC236}">
                      <a16:creationId xmlns:a16="http://schemas.microsoft.com/office/drawing/2014/main" id="{93463ABF-1D2A-4885-AA96-2FEA281845EC}"/>
                    </a:ext>
                  </a:extLst>
                </p:cNvPr>
                <p:cNvPicPr/>
                <p:nvPr/>
              </p:nvPicPr>
              <p:blipFill>
                <a:blip r:embed="rId209"/>
                <a:stretch>
                  <a:fillRect/>
                </a:stretch>
              </p:blipFill>
              <p:spPr>
                <a:xfrm>
                  <a:off x="6187613" y="5800387"/>
                  <a:ext cx="734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54" name="Freihand 153">
                  <a:extLst>
                    <a:ext uri="{FF2B5EF4-FFF2-40B4-BE49-F238E27FC236}">
                      <a16:creationId xmlns:a16="http://schemas.microsoft.com/office/drawing/2014/main" id="{F380910A-4A96-4A05-B992-683619E7974C}"/>
                    </a:ext>
                  </a:extLst>
                </p14:cNvPr>
                <p14:cNvContentPartPr/>
                <p14:nvPr/>
              </p14:nvContentPartPr>
              <p14:xfrm>
                <a:off x="6248453" y="5876347"/>
                <a:ext cx="98640" cy="140400"/>
              </p14:xfrm>
            </p:contentPart>
          </mc:Choice>
          <mc:Fallback xmlns="">
            <p:pic>
              <p:nvPicPr>
                <p:cNvPr id="154" name="Freihand 153">
                  <a:extLst>
                    <a:ext uri="{FF2B5EF4-FFF2-40B4-BE49-F238E27FC236}">
                      <a16:creationId xmlns:a16="http://schemas.microsoft.com/office/drawing/2014/main" id="{F380910A-4A96-4A05-B992-683619E7974C}"/>
                    </a:ext>
                  </a:extLst>
                </p:cNvPr>
                <p:cNvPicPr/>
                <p:nvPr/>
              </p:nvPicPr>
              <p:blipFill>
                <a:blip r:embed="rId211"/>
                <a:stretch>
                  <a:fillRect/>
                </a:stretch>
              </p:blipFill>
              <p:spPr>
                <a:xfrm>
                  <a:off x="6244133" y="5872027"/>
                  <a:ext cx="107280" cy="149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2">
            <p14:nvContentPartPr>
              <p14:cNvPr id="177" name="Freihand 176">
                <a:extLst>
                  <a:ext uri="{FF2B5EF4-FFF2-40B4-BE49-F238E27FC236}">
                    <a16:creationId xmlns:a16="http://schemas.microsoft.com/office/drawing/2014/main" id="{B45DFEEC-7AAA-4AD9-BFCB-399D4C7156A0}"/>
                  </a:ext>
                </a:extLst>
              </p14:cNvPr>
              <p14:cNvContentPartPr/>
              <p14:nvPr/>
            </p14:nvContentPartPr>
            <p14:xfrm>
              <a:off x="8732453" y="2920747"/>
              <a:ext cx="356040" cy="285840"/>
            </p14:xfrm>
          </p:contentPart>
        </mc:Choice>
        <mc:Fallback xmlns="">
          <p:pic>
            <p:nvPicPr>
              <p:cNvPr id="177" name="Freihand 176">
                <a:extLst>
                  <a:ext uri="{FF2B5EF4-FFF2-40B4-BE49-F238E27FC236}">
                    <a16:creationId xmlns:a16="http://schemas.microsoft.com/office/drawing/2014/main" id="{B45DFEEC-7AAA-4AD9-BFCB-399D4C7156A0}"/>
                  </a:ext>
                </a:extLst>
              </p:cNvPr>
              <p:cNvPicPr/>
              <p:nvPr/>
            </p:nvPicPr>
            <p:blipFill>
              <a:blip r:embed="rId213"/>
              <a:stretch>
                <a:fillRect/>
              </a:stretch>
            </p:blipFill>
            <p:spPr>
              <a:xfrm>
                <a:off x="8728133" y="2916427"/>
                <a:ext cx="36468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78" name="Freihand 177">
                <a:extLst>
                  <a:ext uri="{FF2B5EF4-FFF2-40B4-BE49-F238E27FC236}">
                    <a16:creationId xmlns:a16="http://schemas.microsoft.com/office/drawing/2014/main" id="{13D39591-1456-4292-94DE-DB8BAB8CA42F}"/>
                  </a:ext>
                </a:extLst>
              </p14:cNvPr>
              <p14:cNvContentPartPr/>
              <p14:nvPr/>
            </p14:nvContentPartPr>
            <p14:xfrm>
              <a:off x="8700773" y="3185707"/>
              <a:ext cx="338040" cy="253080"/>
            </p14:xfrm>
          </p:contentPart>
        </mc:Choice>
        <mc:Fallback xmlns="">
          <p:pic>
            <p:nvPicPr>
              <p:cNvPr id="178" name="Freihand 177">
                <a:extLst>
                  <a:ext uri="{FF2B5EF4-FFF2-40B4-BE49-F238E27FC236}">
                    <a16:creationId xmlns:a16="http://schemas.microsoft.com/office/drawing/2014/main" id="{13D39591-1456-4292-94DE-DB8BAB8CA42F}"/>
                  </a:ext>
                </a:extLst>
              </p:cNvPr>
              <p:cNvPicPr/>
              <p:nvPr/>
            </p:nvPicPr>
            <p:blipFill>
              <a:blip r:embed="rId215"/>
              <a:stretch>
                <a:fillRect/>
              </a:stretch>
            </p:blipFill>
            <p:spPr>
              <a:xfrm>
                <a:off x="8696453" y="3181387"/>
                <a:ext cx="3466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94" name="Freihand 193">
                <a:extLst>
                  <a:ext uri="{FF2B5EF4-FFF2-40B4-BE49-F238E27FC236}">
                    <a16:creationId xmlns:a16="http://schemas.microsoft.com/office/drawing/2014/main" id="{33598146-9E9E-4AC1-BA18-193AC7138A9F}"/>
                  </a:ext>
                </a:extLst>
              </p14:cNvPr>
              <p14:cNvContentPartPr/>
              <p14:nvPr/>
            </p14:nvContentPartPr>
            <p14:xfrm>
              <a:off x="4097453" y="6160027"/>
              <a:ext cx="3303000" cy="604080"/>
            </p14:xfrm>
          </p:contentPart>
        </mc:Choice>
        <mc:Fallback xmlns="">
          <p:pic>
            <p:nvPicPr>
              <p:cNvPr id="194" name="Freihand 193">
                <a:extLst>
                  <a:ext uri="{FF2B5EF4-FFF2-40B4-BE49-F238E27FC236}">
                    <a16:creationId xmlns:a16="http://schemas.microsoft.com/office/drawing/2014/main" id="{33598146-9E9E-4AC1-BA18-193AC7138A9F}"/>
                  </a:ext>
                </a:extLst>
              </p:cNvPr>
              <p:cNvPicPr/>
              <p:nvPr/>
            </p:nvPicPr>
            <p:blipFill>
              <a:blip r:embed="rId217"/>
              <a:stretch>
                <a:fillRect/>
              </a:stretch>
            </p:blipFill>
            <p:spPr>
              <a:xfrm>
                <a:off x="4093133" y="6155707"/>
                <a:ext cx="3311640" cy="612720"/>
              </a:xfrm>
              <a:prstGeom prst="rect">
                <a:avLst/>
              </a:prstGeom>
            </p:spPr>
          </p:pic>
        </mc:Fallback>
      </mc:AlternateContent>
      <p:grpSp>
        <p:nvGrpSpPr>
          <p:cNvPr id="196" name="Gruppieren 195">
            <a:extLst>
              <a:ext uri="{FF2B5EF4-FFF2-40B4-BE49-F238E27FC236}">
                <a16:creationId xmlns:a16="http://schemas.microsoft.com/office/drawing/2014/main" id="{7542B25C-8638-4243-B662-6F4809639406}"/>
              </a:ext>
            </a:extLst>
          </p:cNvPr>
          <p:cNvGrpSpPr/>
          <p:nvPr/>
        </p:nvGrpSpPr>
        <p:grpSpPr>
          <a:xfrm>
            <a:off x="7272653" y="2283907"/>
            <a:ext cx="4257000" cy="1395000"/>
            <a:chOff x="7272653" y="2283907"/>
            <a:chExt cx="4257000" cy="1395000"/>
          </a:xfrm>
        </p:grpSpPr>
        <mc:AlternateContent xmlns:mc="http://schemas.openxmlformats.org/markup-compatibility/2006" xmlns:p14="http://schemas.microsoft.com/office/powerpoint/2010/main">
          <mc:Choice Requires="p14">
            <p:contentPart p14:bwMode="auto" r:id="rId218">
              <p14:nvContentPartPr>
                <p14:cNvPr id="3" name="Freihand 2">
                  <a:extLst>
                    <a:ext uri="{FF2B5EF4-FFF2-40B4-BE49-F238E27FC236}">
                      <a16:creationId xmlns:a16="http://schemas.microsoft.com/office/drawing/2014/main" id="{D31CF6BD-A55D-4900-A447-59DE41442B15}"/>
                    </a:ext>
                  </a:extLst>
                </p14:cNvPr>
                <p14:cNvContentPartPr/>
                <p14:nvPr/>
              </p14:nvContentPartPr>
              <p14:xfrm>
                <a:off x="9130253" y="2415667"/>
                <a:ext cx="158400" cy="11880"/>
              </p14:xfrm>
            </p:contentPart>
          </mc:Choice>
          <mc:Fallback xmlns="">
            <p:pic>
              <p:nvPicPr>
                <p:cNvPr id="3" name="Freihand 2">
                  <a:extLst>
                    <a:ext uri="{FF2B5EF4-FFF2-40B4-BE49-F238E27FC236}">
                      <a16:creationId xmlns:a16="http://schemas.microsoft.com/office/drawing/2014/main" id="{D31CF6BD-A55D-4900-A447-59DE41442B15}"/>
                    </a:ext>
                  </a:extLst>
                </p:cNvPr>
                <p:cNvPicPr/>
                <p:nvPr/>
              </p:nvPicPr>
              <p:blipFill>
                <a:blip r:embed="rId219"/>
                <a:stretch>
                  <a:fillRect/>
                </a:stretch>
              </p:blipFill>
              <p:spPr>
                <a:xfrm>
                  <a:off x="9125933" y="2411347"/>
                  <a:ext cx="16704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4" name="Freihand 3">
                  <a:extLst>
                    <a:ext uri="{FF2B5EF4-FFF2-40B4-BE49-F238E27FC236}">
                      <a16:creationId xmlns:a16="http://schemas.microsoft.com/office/drawing/2014/main" id="{1E34057C-913A-46C5-ABCF-4F9F745388C0}"/>
                    </a:ext>
                  </a:extLst>
                </p14:cNvPr>
                <p14:cNvContentPartPr/>
                <p14:nvPr/>
              </p14:nvContentPartPr>
              <p14:xfrm>
                <a:off x="9144653" y="2447707"/>
                <a:ext cx="144720" cy="21600"/>
              </p14:xfrm>
            </p:contentPart>
          </mc:Choice>
          <mc:Fallback xmlns="">
            <p:pic>
              <p:nvPicPr>
                <p:cNvPr id="4" name="Freihand 3">
                  <a:extLst>
                    <a:ext uri="{FF2B5EF4-FFF2-40B4-BE49-F238E27FC236}">
                      <a16:creationId xmlns:a16="http://schemas.microsoft.com/office/drawing/2014/main" id="{1E34057C-913A-46C5-ABCF-4F9F745388C0}"/>
                    </a:ext>
                  </a:extLst>
                </p:cNvPr>
                <p:cNvPicPr/>
                <p:nvPr/>
              </p:nvPicPr>
              <p:blipFill>
                <a:blip r:embed="rId221"/>
                <a:stretch>
                  <a:fillRect/>
                </a:stretch>
              </p:blipFill>
              <p:spPr>
                <a:xfrm>
                  <a:off x="9140333" y="2443387"/>
                  <a:ext cx="15336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5" name="Freihand 4">
                  <a:extLst>
                    <a:ext uri="{FF2B5EF4-FFF2-40B4-BE49-F238E27FC236}">
                      <a16:creationId xmlns:a16="http://schemas.microsoft.com/office/drawing/2014/main" id="{D5F0120B-E6F2-4A06-A838-A9B546BD2848}"/>
                    </a:ext>
                  </a:extLst>
                </p14:cNvPr>
                <p14:cNvContentPartPr/>
                <p14:nvPr/>
              </p14:nvContentPartPr>
              <p14:xfrm>
                <a:off x="9441653" y="2347987"/>
                <a:ext cx="147240" cy="138240"/>
              </p14:xfrm>
            </p:contentPart>
          </mc:Choice>
          <mc:Fallback xmlns="">
            <p:pic>
              <p:nvPicPr>
                <p:cNvPr id="5" name="Freihand 4">
                  <a:extLst>
                    <a:ext uri="{FF2B5EF4-FFF2-40B4-BE49-F238E27FC236}">
                      <a16:creationId xmlns:a16="http://schemas.microsoft.com/office/drawing/2014/main" id="{D5F0120B-E6F2-4A06-A838-A9B546BD2848}"/>
                    </a:ext>
                  </a:extLst>
                </p:cNvPr>
                <p:cNvPicPr/>
                <p:nvPr/>
              </p:nvPicPr>
              <p:blipFill>
                <a:blip r:embed="rId223"/>
                <a:stretch>
                  <a:fillRect/>
                </a:stretch>
              </p:blipFill>
              <p:spPr>
                <a:xfrm>
                  <a:off x="9437333" y="2343667"/>
                  <a:ext cx="155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6" name="Freihand 5">
                  <a:extLst>
                    <a:ext uri="{FF2B5EF4-FFF2-40B4-BE49-F238E27FC236}">
                      <a16:creationId xmlns:a16="http://schemas.microsoft.com/office/drawing/2014/main" id="{4CEBD3AC-090D-4A63-A50F-7E4F5B7447E6}"/>
                    </a:ext>
                  </a:extLst>
                </p14:cNvPr>
                <p14:cNvContentPartPr/>
                <p14:nvPr/>
              </p14:nvContentPartPr>
              <p14:xfrm>
                <a:off x="9580973" y="2464267"/>
                <a:ext cx="104040" cy="63720"/>
              </p14:xfrm>
            </p:contentPart>
          </mc:Choice>
          <mc:Fallback xmlns="">
            <p:pic>
              <p:nvPicPr>
                <p:cNvPr id="6" name="Freihand 5">
                  <a:extLst>
                    <a:ext uri="{FF2B5EF4-FFF2-40B4-BE49-F238E27FC236}">
                      <a16:creationId xmlns:a16="http://schemas.microsoft.com/office/drawing/2014/main" id="{4CEBD3AC-090D-4A63-A50F-7E4F5B7447E6}"/>
                    </a:ext>
                  </a:extLst>
                </p:cNvPr>
                <p:cNvPicPr/>
                <p:nvPr/>
              </p:nvPicPr>
              <p:blipFill>
                <a:blip r:embed="rId225"/>
                <a:stretch>
                  <a:fillRect/>
                </a:stretch>
              </p:blipFill>
              <p:spPr>
                <a:xfrm>
                  <a:off x="9576653" y="2459947"/>
                  <a:ext cx="1126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6" name="Freihand 25">
                  <a:extLst>
                    <a:ext uri="{FF2B5EF4-FFF2-40B4-BE49-F238E27FC236}">
                      <a16:creationId xmlns:a16="http://schemas.microsoft.com/office/drawing/2014/main" id="{6DDC897B-83F8-4B94-B137-EFB92C5C6D82}"/>
                    </a:ext>
                  </a:extLst>
                </p14:cNvPr>
                <p14:cNvContentPartPr/>
                <p14:nvPr/>
              </p14:nvContentPartPr>
              <p14:xfrm>
                <a:off x="10580333" y="2364187"/>
                <a:ext cx="23040" cy="88560"/>
              </p14:xfrm>
            </p:contentPart>
          </mc:Choice>
          <mc:Fallback xmlns="">
            <p:pic>
              <p:nvPicPr>
                <p:cNvPr id="26" name="Freihand 25">
                  <a:extLst>
                    <a:ext uri="{FF2B5EF4-FFF2-40B4-BE49-F238E27FC236}">
                      <a16:creationId xmlns:a16="http://schemas.microsoft.com/office/drawing/2014/main" id="{6DDC897B-83F8-4B94-B137-EFB92C5C6D82}"/>
                    </a:ext>
                  </a:extLst>
                </p:cNvPr>
                <p:cNvPicPr/>
                <p:nvPr/>
              </p:nvPicPr>
              <p:blipFill>
                <a:blip r:embed="rId227"/>
                <a:stretch>
                  <a:fillRect/>
                </a:stretch>
              </p:blipFill>
              <p:spPr>
                <a:xfrm>
                  <a:off x="10576013" y="2359867"/>
                  <a:ext cx="316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7" name="Freihand 26">
                  <a:extLst>
                    <a:ext uri="{FF2B5EF4-FFF2-40B4-BE49-F238E27FC236}">
                      <a16:creationId xmlns:a16="http://schemas.microsoft.com/office/drawing/2014/main" id="{04FB239B-5117-43ED-87AC-2220CF635BA5}"/>
                    </a:ext>
                  </a:extLst>
                </p14:cNvPr>
                <p14:cNvContentPartPr/>
                <p14:nvPr/>
              </p14:nvContentPartPr>
              <p14:xfrm>
                <a:off x="10550453" y="2323507"/>
                <a:ext cx="235440" cy="103320"/>
              </p14:xfrm>
            </p:contentPart>
          </mc:Choice>
          <mc:Fallback xmlns="">
            <p:pic>
              <p:nvPicPr>
                <p:cNvPr id="27" name="Freihand 26">
                  <a:extLst>
                    <a:ext uri="{FF2B5EF4-FFF2-40B4-BE49-F238E27FC236}">
                      <a16:creationId xmlns:a16="http://schemas.microsoft.com/office/drawing/2014/main" id="{04FB239B-5117-43ED-87AC-2220CF635BA5}"/>
                    </a:ext>
                  </a:extLst>
                </p:cNvPr>
                <p:cNvPicPr/>
                <p:nvPr/>
              </p:nvPicPr>
              <p:blipFill>
                <a:blip r:embed="rId229"/>
                <a:stretch>
                  <a:fillRect/>
                </a:stretch>
              </p:blipFill>
              <p:spPr>
                <a:xfrm>
                  <a:off x="10546133" y="2319187"/>
                  <a:ext cx="2440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9" name="Freihand 28">
                  <a:extLst>
                    <a:ext uri="{FF2B5EF4-FFF2-40B4-BE49-F238E27FC236}">
                      <a16:creationId xmlns:a16="http://schemas.microsoft.com/office/drawing/2014/main" id="{95DF1C4D-01AF-44AE-AF49-6B3674EF1930}"/>
                    </a:ext>
                  </a:extLst>
                </p14:cNvPr>
                <p14:cNvContentPartPr/>
                <p14:nvPr/>
              </p14:nvContentPartPr>
              <p14:xfrm>
                <a:off x="10681853" y="2420707"/>
                <a:ext cx="153720" cy="19440"/>
              </p14:xfrm>
            </p:contentPart>
          </mc:Choice>
          <mc:Fallback xmlns="">
            <p:pic>
              <p:nvPicPr>
                <p:cNvPr id="29" name="Freihand 28">
                  <a:extLst>
                    <a:ext uri="{FF2B5EF4-FFF2-40B4-BE49-F238E27FC236}">
                      <a16:creationId xmlns:a16="http://schemas.microsoft.com/office/drawing/2014/main" id="{95DF1C4D-01AF-44AE-AF49-6B3674EF1930}"/>
                    </a:ext>
                  </a:extLst>
                </p:cNvPr>
                <p:cNvPicPr/>
                <p:nvPr/>
              </p:nvPicPr>
              <p:blipFill>
                <a:blip r:embed="rId231"/>
                <a:stretch>
                  <a:fillRect/>
                </a:stretch>
              </p:blipFill>
              <p:spPr>
                <a:xfrm>
                  <a:off x="10677533" y="2416387"/>
                  <a:ext cx="1623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30" name="Freihand 29">
                  <a:extLst>
                    <a:ext uri="{FF2B5EF4-FFF2-40B4-BE49-F238E27FC236}">
                      <a16:creationId xmlns:a16="http://schemas.microsoft.com/office/drawing/2014/main" id="{3719A9EB-E3F8-4E05-A125-9433BB42E6BD}"/>
                    </a:ext>
                  </a:extLst>
                </p14:cNvPr>
                <p14:cNvContentPartPr/>
                <p14:nvPr/>
              </p14:nvContentPartPr>
              <p14:xfrm>
                <a:off x="10645133" y="2283907"/>
                <a:ext cx="181800" cy="21960"/>
              </p14:xfrm>
            </p:contentPart>
          </mc:Choice>
          <mc:Fallback xmlns="">
            <p:pic>
              <p:nvPicPr>
                <p:cNvPr id="30" name="Freihand 29">
                  <a:extLst>
                    <a:ext uri="{FF2B5EF4-FFF2-40B4-BE49-F238E27FC236}">
                      <a16:creationId xmlns:a16="http://schemas.microsoft.com/office/drawing/2014/main" id="{3719A9EB-E3F8-4E05-A125-9433BB42E6BD}"/>
                    </a:ext>
                  </a:extLst>
                </p:cNvPr>
                <p:cNvPicPr/>
                <p:nvPr/>
              </p:nvPicPr>
              <p:blipFill>
                <a:blip r:embed="rId233"/>
                <a:stretch>
                  <a:fillRect/>
                </a:stretch>
              </p:blipFill>
              <p:spPr>
                <a:xfrm>
                  <a:off x="10640813" y="2279587"/>
                  <a:ext cx="1904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31" name="Freihand 30">
                  <a:extLst>
                    <a:ext uri="{FF2B5EF4-FFF2-40B4-BE49-F238E27FC236}">
                      <a16:creationId xmlns:a16="http://schemas.microsoft.com/office/drawing/2014/main" id="{B3C14C1E-A44A-4366-9CAC-3DA04784574D}"/>
                    </a:ext>
                  </a:extLst>
                </p14:cNvPr>
                <p14:cNvContentPartPr/>
                <p14:nvPr/>
              </p14:nvContentPartPr>
              <p14:xfrm>
                <a:off x="10992893" y="2316667"/>
                <a:ext cx="15120" cy="88920"/>
              </p14:xfrm>
            </p:contentPart>
          </mc:Choice>
          <mc:Fallback xmlns="">
            <p:pic>
              <p:nvPicPr>
                <p:cNvPr id="31" name="Freihand 30">
                  <a:extLst>
                    <a:ext uri="{FF2B5EF4-FFF2-40B4-BE49-F238E27FC236}">
                      <a16:creationId xmlns:a16="http://schemas.microsoft.com/office/drawing/2014/main" id="{B3C14C1E-A44A-4366-9CAC-3DA04784574D}"/>
                    </a:ext>
                  </a:extLst>
                </p:cNvPr>
                <p:cNvPicPr/>
                <p:nvPr/>
              </p:nvPicPr>
              <p:blipFill>
                <a:blip r:embed="rId235"/>
                <a:stretch>
                  <a:fillRect/>
                </a:stretch>
              </p:blipFill>
              <p:spPr>
                <a:xfrm>
                  <a:off x="10988573" y="2312347"/>
                  <a:ext cx="2376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32" name="Freihand 31">
                  <a:extLst>
                    <a:ext uri="{FF2B5EF4-FFF2-40B4-BE49-F238E27FC236}">
                      <a16:creationId xmlns:a16="http://schemas.microsoft.com/office/drawing/2014/main" id="{D73949CE-6CB3-4065-A974-CFCF87EAA318}"/>
                    </a:ext>
                  </a:extLst>
                </p14:cNvPr>
                <p14:cNvContentPartPr/>
                <p14:nvPr/>
              </p14:nvContentPartPr>
              <p14:xfrm>
                <a:off x="10947533" y="2354467"/>
                <a:ext cx="128160" cy="7560"/>
              </p14:xfrm>
            </p:contentPart>
          </mc:Choice>
          <mc:Fallback xmlns="">
            <p:pic>
              <p:nvPicPr>
                <p:cNvPr id="32" name="Freihand 31">
                  <a:extLst>
                    <a:ext uri="{FF2B5EF4-FFF2-40B4-BE49-F238E27FC236}">
                      <a16:creationId xmlns:a16="http://schemas.microsoft.com/office/drawing/2014/main" id="{D73949CE-6CB3-4065-A974-CFCF87EAA318}"/>
                    </a:ext>
                  </a:extLst>
                </p:cNvPr>
                <p:cNvPicPr/>
                <p:nvPr/>
              </p:nvPicPr>
              <p:blipFill>
                <a:blip r:embed="rId237"/>
                <a:stretch>
                  <a:fillRect/>
                </a:stretch>
              </p:blipFill>
              <p:spPr>
                <a:xfrm>
                  <a:off x="10943213" y="2350147"/>
                  <a:ext cx="1368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33" name="Freihand 32">
                  <a:extLst>
                    <a:ext uri="{FF2B5EF4-FFF2-40B4-BE49-F238E27FC236}">
                      <a16:creationId xmlns:a16="http://schemas.microsoft.com/office/drawing/2014/main" id="{06F30309-782C-426B-8F82-6DB885399FC6}"/>
                    </a:ext>
                  </a:extLst>
                </p14:cNvPr>
                <p14:cNvContentPartPr/>
                <p14:nvPr/>
              </p14:nvContentPartPr>
              <p14:xfrm>
                <a:off x="11129333" y="2291827"/>
                <a:ext cx="106920" cy="167400"/>
              </p14:xfrm>
            </p:contentPart>
          </mc:Choice>
          <mc:Fallback xmlns="">
            <p:pic>
              <p:nvPicPr>
                <p:cNvPr id="33" name="Freihand 32">
                  <a:extLst>
                    <a:ext uri="{FF2B5EF4-FFF2-40B4-BE49-F238E27FC236}">
                      <a16:creationId xmlns:a16="http://schemas.microsoft.com/office/drawing/2014/main" id="{06F30309-782C-426B-8F82-6DB885399FC6}"/>
                    </a:ext>
                  </a:extLst>
                </p:cNvPr>
                <p:cNvPicPr/>
                <p:nvPr/>
              </p:nvPicPr>
              <p:blipFill>
                <a:blip r:embed="rId239"/>
                <a:stretch>
                  <a:fillRect/>
                </a:stretch>
              </p:blipFill>
              <p:spPr>
                <a:xfrm>
                  <a:off x="11125013" y="2287507"/>
                  <a:ext cx="1155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1" name="Freihand 10">
                  <a:extLst>
                    <a:ext uri="{FF2B5EF4-FFF2-40B4-BE49-F238E27FC236}">
                      <a16:creationId xmlns:a16="http://schemas.microsoft.com/office/drawing/2014/main" id="{C4D4CE2D-22F5-414F-8849-0320FC92E3C8}"/>
                    </a:ext>
                  </a:extLst>
                </p14:cNvPr>
                <p14:cNvContentPartPr/>
                <p14:nvPr/>
              </p14:nvContentPartPr>
              <p14:xfrm>
                <a:off x="9886613" y="2363107"/>
                <a:ext cx="18360" cy="104040"/>
              </p14:xfrm>
            </p:contentPart>
          </mc:Choice>
          <mc:Fallback xmlns="">
            <p:pic>
              <p:nvPicPr>
                <p:cNvPr id="11" name="Freihand 10">
                  <a:extLst>
                    <a:ext uri="{FF2B5EF4-FFF2-40B4-BE49-F238E27FC236}">
                      <a16:creationId xmlns:a16="http://schemas.microsoft.com/office/drawing/2014/main" id="{C4D4CE2D-22F5-414F-8849-0320FC92E3C8}"/>
                    </a:ext>
                  </a:extLst>
                </p:cNvPr>
                <p:cNvPicPr/>
                <p:nvPr/>
              </p:nvPicPr>
              <p:blipFill>
                <a:blip r:embed="rId241"/>
                <a:stretch>
                  <a:fillRect/>
                </a:stretch>
              </p:blipFill>
              <p:spPr>
                <a:xfrm>
                  <a:off x="9882293" y="2358787"/>
                  <a:ext cx="2700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7" name="Freihand 16">
                  <a:extLst>
                    <a:ext uri="{FF2B5EF4-FFF2-40B4-BE49-F238E27FC236}">
                      <a16:creationId xmlns:a16="http://schemas.microsoft.com/office/drawing/2014/main" id="{0BE0613C-963F-4D6D-BD59-49EE78459C1A}"/>
                    </a:ext>
                  </a:extLst>
                </p14:cNvPr>
                <p14:cNvContentPartPr/>
                <p14:nvPr/>
              </p14:nvContentPartPr>
              <p14:xfrm>
                <a:off x="9844133" y="2388667"/>
                <a:ext cx="96840" cy="19800"/>
              </p14:xfrm>
            </p:contentPart>
          </mc:Choice>
          <mc:Fallback xmlns="">
            <p:pic>
              <p:nvPicPr>
                <p:cNvPr id="17" name="Freihand 16">
                  <a:extLst>
                    <a:ext uri="{FF2B5EF4-FFF2-40B4-BE49-F238E27FC236}">
                      <a16:creationId xmlns:a16="http://schemas.microsoft.com/office/drawing/2014/main" id="{0BE0613C-963F-4D6D-BD59-49EE78459C1A}"/>
                    </a:ext>
                  </a:extLst>
                </p:cNvPr>
                <p:cNvPicPr/>
                <p:nvPr/>
              </p:nvPicPr>
              <p:blipFill>
                <a:blip r:embed="rId243"/>
                <a:stretch>
                  <a:fillRect/>
                </a:stretch>
              </p:blipFill>
              <p:spPr>
                <a:xfrm>
                  <a:off x="9839813" y="2384347"/>
                  <a:ext cx="1054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8" name="Freihand 17">
                  <a:extLst>
                    <a:ext uri="{FF2B5EF4-FFF2-40B4-BE49-F238E27FC236}">
                      <a16:creationId xmlns:a16="http://schemas.microsoft.com/office/drawing/2014/main" id="{BFC4B040-F542-44B7-AEB9-7AF9ACFA12CF}"/>
                    </a:ext>
                  </a:extLst>
                </p14:cNvPr>
                <p14:cNvContentPartPr/>
                <p14:nvPr/>
              </p14:nvContentPartPr>
              <p14:xfrm>
                <a:off x="10070213" y="2328187"/>
                <a:ext cx="360" cy="360"/>
              </p14:xfrm>
            </p:contentPart>
          </mc:Choice>
          <mc:Fallback xmlns="">
            <p:pic>
              <p:nvPicPr>
                <p:cNvPr id="18" name="Freihand 17">
                  <a:extLst>
                    <a:ext uri="{FF2B5EF4-FFF2-40B4-BE49-F238E27FC236}">
                      <a16:creationId xmlns:a16="http://schemas.microsoft.com/office/drawing/2014/main" id="{BFC4B040-F542-44B7-AEB9-7AF9ACFA12CF}"/>
                    </a:ext>
                  </a:extLst>
                </p:cNvPr>
                <p:cNvPicPr/>
                <p:nvPr/>
              </p:nvPicPr>
              <p:blipFill>
                <a:blip r:embed="rId169"/>
                <a:stretch>
                  <a:fillRect/>
                </a:stretch>
              </p:blipFill>
              <p:spPr>
                <a:xfrm>
                  <a:off x="10065893" y="2323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0" name="Freihand 19">
                  <a:extLst>
                    <a:ext uri="{FF2B5EF4-FFF2-40B4-BE49-F238E27FC236}">
                      <a16:creationId xmlns:a16="http://schemas.microsoft.com/office/drawing/2014/main" id="{35619C2E-234F-42FC-8A05-E00F5766DF47}"/>
                    </a:ext>
                  </a:extLst>
                </p14:cNvPr>
                <p14:cNvContentPartPr/>
                <p14:nvPr/>
              </p14:nvContentPartPr>
              <p14:xfrm>
                <a:off x="10044293" y="2350867"/>
                <a:ext cx="115200" cy="101160"/>
              </p14:xfrm>
            </p:contentPart>
          </mc:Choice>
          <mc:Fallback xmlns="">
            <p:pic>
              <p:nvPicPr>
                <p:cNvPr id="20" name="Freihand 19">
                  <a:extLst>
                    <a:ext uri="{FF2B5EF4-FFF2-40B4-BE49-F238E27FC236}">
                      <a16:creationId xmlns:a16="http://schemas.microsoft.com/office/drawing/2014/main" id="{35619C2E-234F-42FC-8A05-E00F5766DF47}"/>
                    </a:ext>
                  </a:extLst>
                </p:cNvPr>
                <p:cNvPicPr/>
                <p:nvPr/>
              </p:nvPicPr>
              <p:blipFill>
                <a:blip r:embed="rId246"/>
                <a:stretch>
                  <a:fillRect/>
                </a:stretch>
              </p:blipFill>
              <p:spPr>
                <a:xfrm>
                  <a:off x="10039973" y="2346547"/>
                  <a:ext cx="1238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1" name="Freihand 20">
                  <a:extLst>
                    <a:ext uri="{FF2B5EF4-FFF2-40B4-BE49-F238E27FC236}">
                      <a16:creationId xmlns:a16="http://schemas.microsoft.com/office/drawing/2014/main" id="{C42B8EBF-6BC2-47C6-8F4D-608068A54A23}"/>
                    </a:ext>
                  </a:extLst>
                </p14:cNvPr>
                <p14:cNvContentPartPr/>
                <p14:nvPr/>
              </p14:nvContentPartPr>
              <p14:xfrm>
                <a:off x="10152293" y="2422147"/>
                <a:ext cx="39600" cy="63000"/>
              </p14:xfrm>
            </p:contentPart>
          </mc:Choice>
          <mc:Fallback xmlns="">
            <p:pic>
              <p:nvPicPr>
                <p:cNvPr id="21" name="Freihand 20">
                  <a:extLst>
                    <a:ext uri="{FF2B5EF4-FFF2-40B4-BE49-F238E27FC236}">
                      <a16:creationId xmlns:a16="http://schemas.microsoft.com/office/drawing/2014/main" id="{C42B8EBF-6BC2-47C6-8F4D-608068A54A23}"/>
                    </a:ext>
                  </a:extLst>
                </p:cNvPr>
                <p:cNvPicPr/>
                <p:nvPr/>
              </p:nvPicPr>
              <p:blipFill>
                <a:blip r:embed="rId248"/>
                <a:stretch>
                  <a:fillRect/>
                </a:stretch>
              </p:blipFill>
              <p:spPr>
                <a:xfrm>
                  <a:off x="10147973" y="2417827"/>
                  <a:ext cx="4824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23" name="Freihand 22">
                  <a:extLst>
                    <a:ext uri="{FF2B5EF4-FFF2-40B4-BE49-F238E27FC236}">
                      <a16:creationId xmlns:a16="http://schemas.microsoft.com/office/drawing/2014/main" id="{D05B1D91-D402-4956-B11E-2F923D35BCCA}"/>
                    </a:ext>
                  </a:extLst>
                </p14:cNvPr>
                <p14:cNvContentPartPr/>
                <p14:nvPr/>
              </p14:nvContentPartPr>
              <p14:xfrm>
                <a:off x="10252373" y="2390827"/>
                <a:ext cx="13680" cy="27000"/>
              </p14:xfrm>
            </p:contentPart>
          </mc:Choice>
          <mc:Fallback xmlns="">
            <p:pic>
              <p:nvPicPr>
                <p:cNvPr id="23" name="Freihand 22">
                  <a:extLst>
                    <a:ext uri="{FF2B5EF4-FFF2-40B4-BE49-F238E27FC236}">
                      <a16:creationId xmlns:a16="http://schemas.microsoft.com/office/drawing/2014/main" id="{D05B1D91-D402-4956-B11E-2F923D35BCCA}"/>
                    </a:ext>
                  </a:extLst>
                </p:cNvPr>
                <p:cNvPicPr/>
                <p:nvPr/>
              </p:nvPicPr>
              <p:blipFill>
                <a:blip r:embed="rId250"/>
                <a:stretch>
                  <a:fillRect/>
                </a:stretch>
              </p:blipFill>
              <p:spPr>
                <a:xfrm>
                  <a:off x="10248053" y="2386507"/>
                  <a:ext cx="2232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25" name="Freihand 24">
                  <a:extLst>
                    <a:ext uri="{FF2B5EF4-FFF2-40B4-BE49-F238E27FC236}">
                      <a16:creationId xmlns:a16="http://schemas.microsoft.com/office/drawing/2014/main" id="{1BDCDE7E-87DC-4641-91DE-E73604692205}"/>
                    </a:ext>
                  </a:extLst>
                </p14:cNvPr>
                <p14:cNvContentPartPr/>
                <p14:nvPr/>
              </p14:nvContentPartPr>
              <p14:xfrm>
                <a:off x="10285853" y="2369227"/>
                <a:ext cx="97200" cy="134640"/>
              </p14:xfrm>
            </p:contentPart>
          </mc:Choice>
          <mc:Fallback xmlns="">
            <p:pic>
              <p:nvPicPr>
                <p:cNvPr id="25" name="Freihand 24">
                  <a:extLst>
                    <a:ext uri="{FF2B5EF4-FFF2-40B4-BE49-F238E27FC236}">
                      <a16:creationId xmlns:a16="http://schemas.microsoft.com/office/drawing/2014/main" id="{1BDCDE7E-87DC-4641-91DE-E73604692205}"/>
                    </a:ext>
                  </a:extLst>
                </p:cNvPr>
                <p:cNvPicPr/>
                <p:nvPr/>
              </p:nvPicPr>
              <p:blipFill>
                <a:blip r:embed="rId252"/>
                <a:stretch>
                  <a:fillRect/>
                </a:stretch>
              </p:blipFill>
              <p:spPr>
                <a:xfrm>
                  <a:off x="10281533" y="2364907"/>
                  <a:ext cx="1058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6" name="Freihand 155">
                  <a:extLst>
                    <a:ext uri="{FF2B5EF4-FFF2-40B4-BE49-F238E27FC236}">
                      <a16:creationId xmlns:a16="http://schemas.microsoft.com/office/drawing/2014/main" id="{3777E7F6-3CDD-42DC-B019-07A84FCF81D1}"/>
                    </a:ext>
                  </a:extLst>
                </p14:cNvPr>
                <p14:cNvContentPartPr/>
                <p14:nvPr/>
              </p14:nvContentPartPr>
              <p14:xfrm>
                <a:off x="9624533" y="2770987"/>
                <a:ext cx="308160" cy="133200"/>
              </p14:xfrm>
            </p:contentPart>
          </mc:Choice>
          <mc:Fallback xmlns="">
            <p:pic>
              <p:nvPicPr>
                <p:cNvPr id="156" name="Freihand 155">
                  <a:extLst>
                    <a:ext uri="{FF2B5EF4-FFF2-40B4-BE49-F238E27FC236}">
                      <a16:creationId xmlns:a16="http://schemas.microsoft.com/office/drawing/2014/main" id="{3777E7F6-3CDD-42DC-B019-07A84FCF81D1}"/>
                    </a:ext>
                  </a:extLst>
                </p:cNvPr>
                <p:cNvPicPr/>
                <p:nvPr/>
              </p:nvPicPr>
              <p:blipFill>
                <a:blip r:embed="rId254"/>
                <a:stretch>
                  <a:fillRect/>
                </a:stretch>
              </p:blipFill>
              <p:spPr>
                <a:xfrm>
                  <a:off x="9620213" y="2766667"/>
                  <a:ext cx="3168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7" name="Freihand 156">
                  <a:extLst>
                    <a:ext uri="{FF2B5EF4-FFF2-40B4-BE49-F238E27FC236}">
                      <a16:creationId xmlns:a16="http://schemas.microsoft.com/office/drawing/2014/main" id="{3A793B25-BA49-439B-A0A7-81FFECFFDC81}"/>
                    </a:ext>
                  </a:extLst>
                </p14:cNvPr>
                <p14:cNvContentPartPr/>
                <p14:nvPr/>
              </p14:nvContentPartPr>
              <p14:xfrm>
                <a:off x="10002533" y="2874667"/>
                <a:ext cx="4320" cy="3960"/>
              </p14:xfrm>
            </p:contentPart>
          </mc:Choice>
          <mc:Fallback xmlns="">
            <p:pic>
              <p:nvPicPr>
                <p:cNvPr id="157" name="Freihand 156">
                  <a:extLst>
                    <a:ext uri="{FF2B5EF4-FFF2-40B4-BE49-F238E27FC236}">
                      <a16:creationId xmlns:a16="http://schemas.microsoft.com/office/drawing/2014/main" id="{3A793B25-BA49-439B-A0A7-81FFECFFDC81}"/>
                    </a:ext>
                  </a:extLst>
                </p:cNvPr>
                <p:cNvPicPr/>
                <p:nvPr/>
              </p:nvPicPr>
              <p:blipFill>
                <a:blip r:embed="rId256"/>
                <a:stretch>
                  <a:fillRect/>
                </a:stretch>
              </p:blipFill>
              <p:spPr>
                <a:xfrm>
                  <a:off x="9998213" y="2870347"/>
                  <a:ext cx="129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8" name="Freihand 157">
                  <a:extLst>
                    <a:ext uri="{FF2B5EF4-FFF2-40B4-BE49-F238E27FC236}">
                      <a16:creationId xmlns:a16="http://schemas.microsoft.com/office/drawing/2014/main" id="{0C2102D7-B044-4FC0-B7C1-58BD4E24E9A1}"/>
                    </a:ext>
                  </a:extLst>
                </p14:cNvPr>
                <p14:cNvContentPartPr/>
                <p14:nvPr/>
              </p14:nvContentPartPr>
              <p14:xfrm>
                <a:off x="9989933" y="2868547"/>
                <a:ext cx="16920" cy="10080"/>
              </p14:xfrm>
            </p:contentPart>
          </mc:Choice>
          <mc:Fallback xmlns="">
            <p:pic>
              <p:nvPicPr>
                <p:cNvPr id="158" name="Freihand 157">
                  <a:extLst>
                    <a:ext uri="{FF2B5EF4-FFF2-40B4-BE49-F238E27FC236}">
                      <a16:creationId xmlns:a16="http://schemas.microsoft.com/office/drawing/2014/main" id="{0C2102D7-B044-4FC0-B7C1-58BD4E24E9A1}"/>
                    </a:ext>
                  </a:extLst>
                </p:cNvPr>
                <p:cNvPicPr/>
                <p:nvPr/>
              </p:nvPicPr>
              <p:blipFill>
                <a:blip r:embed="rId258"/>
                <a:stretch>
                  <a:fillRect/>
                </a:stretch>
              </p:blipFill>
              <p:spPr>
                <a:xfrm>
                  <a:off x="9985613" y="2864227"/>
                  <a:ext cx="255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9" name="Freihand 158">
                  <a:extLst>
                    <a:ext uri="{FF2B5EF4-FFF2-40B4-BE49-F238E27FC236}">
                      <a16:creationId xmlns:a16="http://schemas.microsoft.com/office/drawing/2014/main" id="{5528876C-40C8-45C2-9553-B5C04E1210C8}"/>
                    </a:ext>
                  </a:extLst>
                </p14:cNvPr>
                <p14:cNvContentPartPr/>
                <p14:nvPr/>
              </p14:nvContentPartPr>
              <p14:xfrm>
                <a:off x="10073813" y="2825347"/>
                <a:ext cx="239760" cy="86040"/>
              </p14:xfrm>
            </p:contentPart>
          </mc:Choice>
          <mc:Fallback xmlns="">
            <p:pic>
              <p:nvPicPr>
                <p:cNvPr id="159" name="Freihand 158">
                  <a:extLst>
                    <a:ext uri="{FF2B5EF4-FFF2-40B4-BE49-F238E27FC236}">
                      <a16:creationId xmlns:a16="http://schemas.microsoft.com/office/drawing/2014/main" id="{5528876C-40C8-45C2-9553-B5C04E1210C8}"/>
                    </a:ext>
                  </a:extLst>
                </p:cNvPr>
                <p:cNvPicPr/>
                <p:nvPr/>
              </p:nvPicPr>
              <p:blipFill>
                <a:blip r:embed="rId260"/>
                <a:stretch>
                  <a:fillRect/>
                </a:stretch>
              </p:blipFill>
              <p:spPr>
                <a:xfrm>
                  <a:off x="10069493" y="2821027"/>
                  <a:ext cx="2484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0" name="Freihand 159">
                  <a:extLst>
                    <a:ext uri="{FF2B5EF4-FFF2-40B4-BE49-F238E27FC236}">
                      <a16:creationId xmlns:a16="http://schemas.microsoft.com/office/drawing/2014/main" id="{BEB0791D-5F60-45E8-9D61-10BA44D638E3}"/>
                    </a:ext>
                  </a:extLst>
                </p14:cNvPr>
                <p14:cNvContentPartPr/>
                <p14:nvPr/>
              </p14:nvContentPartPr>
              <p14:xfrm>
                <a:off x="10305293" y="2750827"/>
                <a:ext cx="360" cy="360"/>
              </p14:xfrm>
            </p:contentPart>
          </mc:Choice>
          <mc:Fallback xmlns="">
            <p:pic>
              <p:nvPicPr>
                <p:cNvPr id="160" name="Freihand 159">
                  <a:extLst>
                    <a:ext uri="{FF2B5EF4-FFF2-40B4-BE49-F238E27FC236}">
                      <a16:creationId xmlns:a16="http://schemas.microsoft.com/office/drawing/2014/main" id="{BEB0791D-5F60-45E8-9D61-10BA44D638E3}"/>
                    </a:ext>
                  </a:extLst>
                </p:cNvPr>
                <p:cNvPicPr/>
                <p:nvPr/>
              </p:nvPicPr>
              <p:blipFill>
                <a:blip r:embed="rId169"/>
                <a:stretch>
                  <a:fillRect/>
                </a:stretch>
              </p:blipFill>
              <p:spPr>
                <a:xfrm>
                  <a:off x="10300973" y="2746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61" name="Freihand 160">
                  <a:extLst>
                    <a:ext uri="{FF2B5EF4-FFF2-40B4-BE49-F238E27FC236}">
                      <a16:creationId xmlns:a16="http://schemas.microsoft.com/office/drawing/2014/main" id="{04D09343-70B5-4217-B136-4CAC7C3882C0}"/>
                    </a:ext>
                  </a:extLst>
                </p14:cNvPr>
                <p14:cNvContentPartPr/>
                <p14:nvPr/>
              </p14:nvContentPartPr>
              <p14:xfrm>
                <a:off x="10343813" y="2830027"/>
                <a:ext cx="77040" cy="70200"/>
              </p14:xfrm>
            </p:contentPart>
          </mc:Choice>
          <mc:Fallback xmlns="">
            <p:pic>
              <p:nvPicPr>
                <p:cNvPr id="161" name="Freihand 160">
                  <a:extLst>
                    <a:ext uri="{FF2B5EF4-FFF2-40B4-BE49-F238E27FC236}">
                      <a16:creationId xmlns:a16="http://schemas.microsoft.com/office/drawing/2014/main" id="{04D09343-70B5-4217-B136-4CAC7C3882C0}"/>
                    </a:ext>
                  </a:extLst>
                </p:cNvPr>
                <p:cNvPicPr/>
                <p:nvPr/>
              </p:nvPicPr>
              <p:blipFill>
                <a:blip r:embed="rId263"/>
                <a:stretch>
                  <a:fillRect/>
                </a:stretch>
              </p:blipFill>
              <p:spPr>
                <a:xfrm>
                  <a:off x="10339493" y="2825707"/>
                  <a:ext cx="856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62" name="Freihand 161">
                  <a:extLst>
                    <a:ext uri="{FF2B5EF4-FFF2-40B4-BE49-F238E27FC236}">
                      <a16:creationId xmlns:a16="http://schemas.microsoft.com/office/drawing/2014/main" id="{F9ACD25A-1922-4013-B0FB-DE211103A696}"/>
                    </a:ext>
                  </a:extLst>
                </p14:cNvPr>
                <p14:cNvContentPartPr/>
                <p14:nvPr/>
              </p14:nvContentPartPr>
              <p14:xfrm>
                <a:off x="10474493" y="2793307"/>
                <a:ext cx="261360" cy="92160"/>
              </p14:xfrm>
            </p:contentPart>
          </mc:Choice>
          <mc:Fallback xmlns="">
            <p:pic>
              <p:nvPicPr>
                <p:cNvPr id="162" name="Freihand 161">
                  <a:extLst>
                    <a:ext uri="{FF2B5EF4-FFF2-40B4-BE49-F238E27FC236}">
                      <a16:creationId xmlns:a16="http://schemas.microsoft.com/office/drawing/2014/main" id="{F9ACD25A-1922-4013-B0FB-DE211103A696}"/>
                    </a:ext>
                  </a:extLst>
                </p:cNvPr>
                <p:cNvPicPr/>
                <p:nvPr/>
              </p:nvPicPr>
              <p:blipFill>
                <a:blip r:embed="rId265"/>
                <a:stretch>
                  <a:fillRect/>
                </a:stretch>
              </p:blipFill>
              <p:spPr>
                <a:xfrm>
                  <a:off x="10470173" y="2788987"/>
                  <a:ext cx="2700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63" name="Freihand 162">
                  <a:extLst>
                    <a:ext uri="{FF2B5EF4-FFF2-40B4-BE49-F238E27FC236}">
                      <a16:creationId xmlns:a16="http://schemas.microsoft.com/office/drawing/2014/main" id="{00CB3543-DC9B-482A-9C95-42086F00D72F}"/>
                    </a:ext>
                  </a:extLst>
                </p14:cNvPr>
                <p14:cNvContentPartPr/>
                <p14:nvPr/>
              </p14:nvContentPartPr>
              <p14:xfrm>
                <a:off x="10652693" y="2618707"/>
                <a:ext cx="8640" cy="11880"/>
              </p14:xfrm>
            </p:contentPart>
          </mc:Choice>
          <mc:Fallback xmlns="">
            <p:pic>
              <p:nvPicPr>
                <p:cNvPr id="163" name="Freihand 162">
                  <a:extLst>
                    <a:ext uri="{FF2B5EF4-FFF2-40B4-BE49-F238E27FC236}">
                      <a16:creationId xmlns:a16="http://schemas.microsoft.com/office/drawing/2014/main" id="{00CB3543-DC9B-482A-9C95-42086F00D72F}"/>
                    </a:ext>
                  </a:extLst>
                </p:cNvPr>
                <p:cNvPicPr/>
                <p:nvPr/>
              </p:nvPicPr>
              <p:blipFill>
                <a:blip r:embed="rId267"/>
                <a:stretch>
                  <a:fillRect/>
                </a:stretch>
              </p:blipFill>
              <p:spPr>
                <a:xfrm>
                  <a:off x="10648373" y="2614387"/>
                  <a:ext cx="172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64" name="Freihand 163">
                  <a:extLst>
                    <a:ext uri="{FF2B5EF4-FFF2-40B4-BE49-F238E27FC236}">
                      <a16:creationId xmlns:a16="http://schemas.microsoft.com/office/drawing/2014/main" id="{69B2A44A-A851-48D2-B1BC-62B730D92534}"/>
                    </a:ext>
                  </a:extLst>
                </p14:cNvPr>
                <p14:cNvContentPartPr/>
                <p14:nvPr/>
              </p14:nvContentPartPr>
              <p14:xfrm>
                <a:off x="10757813" y="2661907"/>
                <a:ext cx="38880" cy="173520"/>
              </p14:xfrm>
            </p:contentPart>
          </mc:Choice>
          <mc:Fallback xmlns="">
            <p:pic>
              <p:nvPicPr>
                <p:cNvPr id="164" name="Freihand 163">
                  <a:extLst>
                    <a:ext uri="{FF2B5EF4-FFF2-40B4-BE49-F238E27FC236}">
                      <a16:creationId xmlns:a16="http://schemas.microsoft.com/office/drawing/2014/main" id="{69B2A44A-A851-48D2-B1BC-62B730D92534}"/>
                    </a:ext>
                  </a:extLst>
                </p:cNvPr>
                <p:cNvPicPr/>
                <p:nvPr/>
              </p:nvPicPr>
              <p:blipFill>
                <a:blip r:embed="rId269"/>
                <a:stretch>
                  <a:fillRect/>
                </a:stretch>
              </p:blipFill>
              <p:spPr>
                <a:xfrm>
                  <a:off x="10753493" y="2657587"/>
                  <a:ext cx="475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5" name="Freihand 164">
                  <a:extLst>
                    <a:ext uri="{FF2B5EF4-FFF2-40B4-BE49-F238E27FC236}">
                      <a16:creationId xmlns:a16="http://schemas.microsoft.com/office/drawing/2014/main" id="{135D8824-7A2A-4591-A0EC-58CFA2A3A9BE}"/>
                    </a:ext>
                  </a:extLst>
                </p14:cNvPr>
                <p14:cNvContentPartPr/>
                <p14:nvPr/>
              </p14:nvContentPartPr>
              <p14:xfrm>
                <a:off x="10878413" y="2759107"/>
                <a:ext cx="188280" cy="92880"/>
              </p14:xfrm>
            </p:contentPart>
          </mc:Choice>
          <mc:Fallback xmlns="">
            <p:pic>
              <p:nvPicPr>
                <p:cNvPr id="165" name="Freihand 164">
                  <a:extLst>
                    <a:ext uri="{FF2B5EF4-FFF2-40B4-BE49-F238E27FC236}">
                      <a16:creationId xmlns:a16="http://schemas.microsoft.com/office/drawing/2014/main" id="{135D8824-7A2A-4591-A0EC-58CFA2A3A9BE}"/>
                    </a:ext>
                  </a:extLst>
                </p:cNvPr>
                <p:cNvPicPr/>
                <p:nvPr/>
              </p:nvPicPr>
              <p:blipFill>
                <a:blip r:embed="rId271"/>
                <a:stretch>
                  <a:fillRect/>
                </a:stretch>
              </p:blipFill>
              <p:spPr>
                <a:xfrm>
                  <a:off x="10874093" y="2754787"/>
                  <a:ext cx="1969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6" name="Freihand 165">
                  <a:extLst>
                    <a:ext uri="{FF2B5EF4-FFF2-40B4-BE49-F238E27FC236}">
                      <a16:creationId xmlns:a16="http://schemas.microsoft.com/office/drawing/2014/main" id="{00DD0C79-B7B1-4C65-967F-331298E8CFC7}"/>
                    </a:ext>
                  </a:extLst>
                </p14:cNvPr>
                <p14:cNvContentPartPr/>
                <p14:nvPr/>
              </p14:nvContentPartPr>
              <p14:xfrm>
                <a:off x="11088293" y="2704747"/>
                <a:ext cx="322200" cy="135360"/>
              </p14:xfrm>
            </p:contentPart>
          </mc:Choice>
          <mc:Fallback xmlns="">
            <p:pic>
              <p:nvPicPr>
                <p:cNvPr id="166" name="Freihand 165">
                  <a:extLst>
                    <a:ext uri="{FF2B5EF4-FFF2-40B4-BE49-F238E27FC236}">
                      <a16:creationId xmlns:a16="http://schemas.microsoft.com/office/drawing/2014/main" id="{00DD0C79-B7B1-4C65-967F-331298E8CFC7}"/>
                    </a:ext>
                  </a:extLst>
                </p:cNvPr>
                <p:cNvPicPr/>
                <p:nvPr/>
              </p:nvPicPr>
              <p:blipFill>
                <a:blip r:embed="rId273"/>
                <a:stretch>
                  <a:fillRect/>
                </a:stretch>
              </p:blipFill>
              <p:spPr>
                <a:xfrm>
                  <a:off x="11083973" y="2700427"/>
                  <a:ext cx="33084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7" name="Freihand 166">
                  <a:extLst>
                    <a:ext uri="{FF2B5EF4-FFF2-40B4-BE49-F238E27FC236}">
                      <a16:creationId xmlns:a16="http://schemas.microsoft.com/office/drawing/2014/main" id="{02BA418C-E9DE-4D3A-86AE-EFBEDA27C77D}"/>
                    </a:ext>
                  </a:extLst>
                </p14:cNvPr>
                <p14:cNvContentPartPr/>
                <p14:nvPr/>
              </p14:nvContentPartPr>
              <p14:xfrm>
                <a:off x="11449013" y="2621947"/>
                <a:ext cx="20520" cy="175680"/>
              </p14:xfrm>
            </p:contentPart>
          </mc:Choice>
          <mc:Fallback xmlns="">
            <p:pic>
              <p:nvPicPr>
                <p:cNvPr id="167" name="Freihand 166">
                  <a:extLst>
                    <a:ext uri="{FF2B5EF4-FFF2-40B4-BE49-F238E27FC236}">
                      <a16:creationId xmlns:a16="http://schemas.microsoft.com/office/drawing/2014/main" id="{02BA418C-E9DE-4D3A-86AE-EFBEDA27C77D}"/>
                    </a:ext>
                  </a:extLst>
                </p:cNvPr>
                <p:cNvPicPr/>
                <p:nvPr/>
              </p:nvPicPr>
              <p:blipFill>
                <a:blip r:embed="rId275"/>
                <a:stretch>
                  <a:fillRect/>
                </a:stretch>
              </p:blipFill>
              <p:spPr>
                <a:xfrm>
                  <a:off x="11444693" y="2617627"/>
                  <a:ext cx="291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8" name="Freihand 167">
                  <a:extLst>
                    <a:ext uri="{FF2B5EF4-FFF2-40B4-BE49-F238E27FC236}">
                      <a16:creationId xmlns:a16="http://schemas.microsoft.com/office/drawing/2014/main" id="{10E396C3-FC5E-47E6-A3CF-FB513B9A5D15}"/>
                    </a:ext>
                  </a:extLst>
                </p14:cNvPr>
                <p14:cNvContentPartPr/>
                <p14:nvPr/>
              </p14:nvContentPartPr>
              <p14:xfrm>
                <a:off x="11012333" y="2538427"/>
                <a:ext cx="517320" cy="153720"/>
              </p14:xfrm>
            </p:contentPart>
          </mc:Choice>
          <mc:Fallback xmlns="">
            <p:pic>
              <p:nvPicPr>
                <p:cNvPr id="168" name="Freihand 167">
                  <a:extLst>
                    <a:ext uri="{FF2B5EF4-FFF2-40B4-BE49-F238E27FC236}">
                      <a16:creationId xmlns:a16="http://schemas.microsoft.com/office/drawing/2014/main" id="{10E396C3-FC5E-47E6-A3CF-FB513B9A5D15}"/>
                    </a:ext>
                  </a:extLst>
                </p:cNvPr>
                <p:cNvPicPr/>
                <p:nvPr/>
              </p:nvPicPr>
              <p:blipFill>
                <a:blip r:embed="rId277"/>
                <a:stretch>
                  <a:fillRect/>
                </a:stretch>
              </p:blipFill>
              <p:spPr>
                <a:xfrm>
                  <a:off x="11008013" y="2534107"/>
                  <a:ext cx="5259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9" name="Freihand 168">
                  <a:extLst>
                    <a:ext uri="{FF2B5EF4-FFF2-40B4-BE49-F238E27FC236}">
                      <a16:creationId xmlns:a16="http://schemas.microsoft.com/office/drawing/2014/main" id="{D597832C-803B-4C8C-9C1F-76826E11CCD0}"/>
                    </a:ext>
                  </a:extLst>
                </p14:cNvPr>
                <p14:cNvContentPartPr/>
                <p14:nvPr/>
              </p14:nvContentPartPr>
              <p14:xfrm>
                <a:off x="10630373" y="3034867"/>
                <a:ext cx="177120" cy="173160"/>
              </p14:xfrm>
            </p:contentPart>
          </mc:Choice>
          <mc:Fallback xmlns="">
            <p:pic>
              <p:nvPicPr>
                <p:cNvPr id="169" name="Freihand 168">
                  <a:extLst>
                    <a:ext uri="{FF2B5EF4-FFF2-40B4-BE49-F238E27FC236}">
                      <a16:creationId xmlns:a16="http://schemas.microsoft.com/office/drawing/2014/main" id="{D597832C-803B-4C8C-9C1F-76826E11CCD0}"/>
                    </a:ext>
                  </a:extLst>
                </p:cNvPr>
                <p:cNvPicPr/>
                <p:nvPr/>
              </p:nvPicPr>
              <p:blipFill>
                <a:blip r:embed="rId279"/>
                <a:stretch>
                  <a:fillRect/>
                </a:stretch>
              </p:blipFill>
              <p:spPr>
                <a:xfrm>
                  <a:off x="10626053" y="3030547"/>
                  <a:ext cx="18576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70" name="Freihand 169">
                  <a:extLst>
                    <a:ext uri="{FF2B5EF4-FFF2-40B4-BE49-F238E27FC236}">
                      <a16:creationId xmlns:a16="http://schemas.microsoft.com/office/drawing/2014/main" id="{3309E0A6-7BD2-47CE-93B0-035F692D1080}"/>
                    </a:ext>
                  </a:extLst>
                </p14:cNvPr>
                <p14:cNvContentPartPr/>
                <p14:nvPr/>
              </p14:nvContentPartPr>
              <p14:xfrm>
                <a:off x="10798493" y="2969347"/>
                <a:ext cx="25200" cy="56880"/>
              </p14:xfrm>
            </p:contentPart>
          </mc:Choice>
          <mc:Fallback xmlns="">
            <p:pic>
              <p:nvPicPr>
                <p:cNvPr id="170" name="Freihand 169">
                  <a:extLst>
                    <a:ext uri="{FF2B5EF4-FFF2-40B4-BE49-F238E27FC236}">
                      <a16:creationId xmlns:a16="http://schemas.microsoft.com/office/drawing/2014/main" id="{3309E0A6-7BD2-47CE-93B0-035F692D1080}"/>
                    </a:ext>
                  </a:extLst>
                </p:cNvPr>
                <p:cNvPicPr/>
                <p:nvPr/>
              </p:nvPicPr>
              <p:blipFill>
                <a:blip r:embed="rId281"/>
                <a:stretch>
                  <a:fillRect/>
                </a:stretch>
              </p:blipFill>
              <p:spPr>
                <a:xfrm>
                  <a:off x="10794173" y="2965027"/>
                  <a:ext cx="338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1" name="Freihand 170">
                  <a:extLst>
                    <a:ext uri="{FF2B5EF4-FFF2-40B4-BE49-F238E27FC236}">
                      <a16:creationId xmlns:a16="http://schemas.microsoft.com/office/drawing/2014/main" id="{7B782F45-40ED-4796-B520-C694121E35E3}"/>
                    </a:ext>
                  </a:extLst>
                </p14:cNvPr>
                <p14:cNvContentPartPr/>
                <p14:nvPr/>
              </p14:nvContentPartPr>
              <p14:xfrm>
                <a:off x="10843493" y="2978707"/>
                <a:ext cx="150480" cy="214200"/>
              </p14:xfrm>
            </p:contentPart>
          </mc:Choice>
          <mc:Fallback xmlns="">
            <p:pic>
              <p:nvPicPr>
                <p:cNvPr id="171" name="Freihand 170">
                  <a:extLst>
                    <a:ext uri="{FF2B5EF4-FFF2-40B4-BE49-F238E27FC236}">
                      <a16:creationId xmlns:a16="http://schemas.microsoft.com/office/drawing/2014/main" id="{7B782F45-40ED-4796-B520-C694121E35E3}"/>
                    </a:ext>
                  </a:extLst>
                </p:cNvPr>
                <p:cNvPicPr/>
                <p:nvPr/>
              </p:nvPicPr>
              <p:blipFill>
                <a:blip r:embed="rId283"/>
                <a:stretch>
                  <a:fillRect/>
                </a:stretch>
              </p:blipFill>
              <p:spPr>
                <a:xfrm>
                  <a:off x="10839173" y="2974387"/>
                  <a:ext cx="15912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2" name="Freihand 171">
                  <a:extLst>
                    <a:ext uri="{FF2B5EF4-FFF2-40B4-BE49-F238E27FC236}">
                      <a16:creationId xmlns:a16="http://schemas.microsoft.com/office/drawing/2014/main" id="{1CFDC16B-79DE-46E7-BB48-4D29D7461317}"/>
                    </a:ext>
                  </a:extLst>
                </p14:cNvPr>
                <p14:cNvContentPartPr/>
                <p14:nvPr/>
              </p14:nvContentPartPr>
              <p14:xfrm>
                <a:off x="11143013" y="3029827"/>
                <a:ext cx="168480" cy="102960"/>
              </p14:xfrm>
            </p:contentPart>
          </mc:Choice>
          <mc:Fallback xmlns="">
            <p:pic>
              <p:nvPicPr>
                <p:cNvPr id="172" name="Freihand 171">
                  <a:extLst>
                    <a:ext uri="{FF2B5EF4-FFF2-40B4-BE49-F238E27FC236}">
                      <a16:creationId xmlns:a16="http://schemas.microsoft.com/office/drawing/2014/main" id="{1CFDC16B-79DE-46E7-BB48-4D29D7461317}"/>
                    </a:ext>
                  </a:extLst>
                </p:cNvPr>
                <p:cNvPicPr/>
                <p:nvPr/>
              </p:nvPicPr>
              <p:blipFill>
                <a:blip r:embed="rId285"/>
                <a:stretch>
                  <a:fillRect/>
                </a:stretch>
              </p:blipFill>
              <p:spPr>
                <a:xfrm>
                  <a:off x="11138693" y="3025507"/>
                  <a:ext cx="17712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3" name="Freihand 172">
                  <a:extLst>
                    <a:ext uri="{FF2B5EF4-FFF2-40B4-BE49-F238E27FC236}">
                      <a16:creationId xmlns:a16="http://schemas.microsoft.com/office/drawing/2014/main" id="{22A34171-3C42-468A-A2B3-A5B2B49422C7}"/>
                    </a:ext>
                  </a:extLst>
                </p14:cNvPr>
                <p14:cNvContentPartPr/>
                <p14:nvPr/>
              </p14:nvContentPartPr>
              <p14:xfrm>
                <a:off x="11180093" y="3029107"/>
                <a:ext cx="145080" cy="241200"/>
              </p14:xfrm>
            </p:contentPart>
          </mc:Choice>
          <mc:Fallback xmlns="">
            <p:pic>
              <p:nvPicPr>
                <p:cNvPr id="173" name="Freihand 172">
                  <a:extLst>
                    <a:ext uri="{FF2B5EF4-FFF2-40B4-BE49-F238E27FC236}">
                      <a16:creationId xmlns:a16="http://schemas.microsoft.com/office/drawing/2014/main" id="{22A34171-3C42-468A-A2B3-A5B2B49422C7}"/>
                    </a:ext>
                  </a:extLst>
                </p:cNvPr>
                <p:cNvPicPr/>
                <p:nvPr/>
              </p:nvPicPr>
              <p:blipFill>
                <a:blip r:embed="rId287"/>
                <a:stretch>
                  <a:fillRect/>
                </a:stretch>
              </p:blipFill>
              <p:spPr>
                <a:xfrm>
                  <a:off x="11175773" y="3024787"/>
                  <a:ext cx="15372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9" name="Freihand 178">
                  <a:extLst>
                    <a:ext uri="{FF2B5EF4-FFF2-40B4-BE49-F238E27FC236}">
                      <a16:creationId xmlns:a16="http://schemas.microsoft.com/office/drawing/2014/main" id="{A85D6556-ED8F-4ACD-96CA-F76D4347E21A}"/>
                    </a:ext>
                  </a:extLst>
                </p14:cNvPr>
                <p14:cNvContentPartPr/>
                <p14:nvPr/>
              </p14:nvContentPartPr>
              <p14:xfrm>
                <a:off x="9195773" y="3130987"/>
                <a:ext cx="95040" cy="113760"/>
              </p14:xfrm>
            </p:contentPart>
          </mc:Choice>
          <mc:Fallback xmlns="">
            <p:pic>
              <p:nvPicPr>
                <p:cNvPr id="179" name="Freihand 178">
                  <a:extLst>
                    <a:ext uri="{FF2B5EF4-FFF2-40B4-BE49-F238E27FC236}">
                      <a16:creationId xmlns:a16="http://schemas.microsoft.com/office/drawing/2014/main" id="{A85D6556-ED8F-4ACD-96CA-F76D4347E21A}"/>
                    </a:ext>
                  </a:extLst>
                </p:cNvPr>
                <p:cNvPicPr/>
                <p:nvPr/>
              </p:nvPicPr>
              <p:blipFill>
                <a:blip r:embed="rId289"/>
                <a:stretch>
                  <a:fillRect/>
                </a:stretch>
              </p:blipFill>
              <p:spPr>
                <a:xfrm>
                  <a:off x="9191453" y="3126667"/>
                  <a:ext cx="1036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80" name="Freihand 179">
                  <a:extLst>
                    <a:ext uri="{FF2B5EF4-FFF2-40B4-BE49-F238E27FC236}">
                      <a16:creationId xmlns:a16="http://schemas.microsoft.com/office/drawing/2014/main" id="{742815CE-CAAC-44CA-804F-42B83C3AD795}"/>
                    </a:ext>
                  </a:extLst>
                </p14:cNvPr>
                <p14:cNvContentPartPr/>
                <p14:nvPr/>
              </p14:nvContentPartPr>
              <p14:xfrm>
                <a:off x="9289373" y="3167347"/>
                <a:ext cx="166320" cy="66960"/>
              </p14:xfrm>
            </p:contentPart>
          </mc:Choice>
          <mc:Fallback xmlns="">
            <p:pic>
              <p:nvPicPr>
                <p:cNvPr id="180" name="Freihand 179">
                  <a:extLst>
                    <a:ext uri="{FF2B5EF4-FFF2-40B4-BE49-F238E27FC236}">
                      <a16:creationId xmlns:a16="http://schemas.microsoft.com/office/drawing/2014/main" id="{742815CE-CAAC-44CA-804F-42B83C3AD795}"/>
                    </a:ext>
                  </a:extLst>
                </p:cNvPr>
                <p:cNvPicPr/>
                <p:nvPr/>
              </p:nvPicPr>
              <p:blipFill>
                <a:blip r:embed="rId291"/>
                <a:stretch>
                  <a:fillRect/>
                </a:stretch>
              </p:blipFill>
              <p:spPr>
                <a:xfrm>
                  <a:off x="9285053" y="3163027"/>
                  <a:ext cx="17496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81" name="Freihand 180">
                  <a:extLst>
                    <a:ext uri="{FF2B5EF4-FFF2-40B4-BE49-F238E27FC236}">
                      <a16:creationId xmlns:a16="http://schemas.microsoft.com/office/drawing/2014/main" id="{75108CD5-AD2C-4245-B100-6AD19279AE3A}"/>
                    </a:ext>
                  </a:extLst>
                </p14:cNvPr>
                <p14:cNvContentPartPr/>
                <p14:nvPr/>
              </p14:nvContentPartPr>
              <p14:xfrm>
                <a:off x="9472253" y="3096067"/>
                <a:ext cx="78840" cy="138600"/>
              </p14:xfrm>
            </p:contentPart>
          </mc:Choice>
          <mc:Fallback xmlns="">
            <p:pic>
              <p:nvPicPr>
                <p:cNvPr id="181" name="Freihand 180">
                  <a:extLst>
                    <a:ext uri="{FF2B5EF4-FFF2-40B4-BE49-F238E27FC236}">
                      <a16:creationId xmlns:a16="http://schemas.microsoft.com/office/drawing/2014/main" id="{75108CD5-AD2C-4245-B100-6AD19279AE3A}"/>
                    </a:ext>
                  </a:extLst>
                </p:cNvPr>
                <p:cNvPicPr/>
                <p:nvPr/>
              </p:nvPicPr>
              <p:blipFill>
                <a:blip r:embed="rId293"/>
                <a:stretch>
                  <a:fillRect/>
                </a:stretch>
              </p:blipFill>
              <p:spPr>
                <a:xfrm>
                  <a:off x="9467933" y="3091747"/>
                  <a:ext cx="874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82" name="Freihand 181">
                  <a:extLst>
                    <a:ext uri="{FF2B5EF4-FFF2-40B4-BE49-F238E27FC236}">
                      <a16:creationId xmlns:a16="http://schemas.microsoft.com/office/drawing/2014/main" id="{CC9F2D49-6D27-4082-8CFE-96D3D14EBA41}"/>
                    </a:ext>
                  </a:extLst>
                </p14:cNvPr>
                <p14:cNvContentPartPr/>
                <p14:nvPr/>
              </p14:nvContentPartPr>
              <p14:xfrm>
                <a:off x="9469013" y="3089227"/>
                <a:ext cx="59760" cy="141840"/>
              </p14:xfrm>
            </p:contentPart>
          </mc:Choice>
          <mc:Fallback xmlns="">
            <p:pic>
              <p:nvPicPr>
                <p:cNvPr id="182" name="Freihand 181">
                  <a:extLst>
                    <a:ext uri="{FF2B5EF4-FFF2-40B4-BE49-F238E27FC236}">
                      <a16:creationId xmlns:a16="http://schemas.microsoft.com/office/drawing/2014/main" id="{CC9F2D49-6D27-4082-8CFE-96D3D14EBA41}"/>
                    </a:ext>
                  </a:extLst>
                </p:cNvPr>
                <p:cNvPicPr/>
                <p:nvPr/>
              </p:nvPicPr>
              <p:blipFill>
                <a:blip r:embed="rId295"/>
                <a:stretch>
                  <a:fillRect/>
                </a:stretch>
              </p:blipFill>
              <p:spPr>
                <a:xfrm>
                  <a:off x="9464693" y="3084907"/>
                  <a:ext cx="684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83" name="Freihand 182">
                  <a:extLst>
                    <a:ext uri="{FF2B5EF4-FFF2-40B4-BE49-F238E27FC236}">
                      <a16:creationId xmlns:a16="http://schemas.microsoft.com/office/drawing/2014/main" id="{D48E8D21-43CD-4866-B1C3-1FCD5F665F1D}"/>
                    </a:ext>
                  </a:extLst>
                </p14:cNvPr>
                <p14:cNvContentPartPr/>
                <p14:nvPr/>
              </p14:nvContentPartPr>
              <p14:xfrm>
                <a:off x="9540293" y="3090667"/>
                <a:ext cx="60480" cy="125280"/>
              </p14:xfrm>
            </p:contentPart>
          </mc:Choice>
          <mc:Fallback xmlns="">
            <p:pic>
              <p:nvPicPr>
                <p:cNvPr id="183" name="Freihand 182">
                  <a:extLst>
                    <a:ext uri="{FF2B5EF4-FFF2-40B4-BE49-F238E27FC236}">
                      <a16:creationId xmlns:a16="http://schemas.microsoft.com/office/drawing/2014/main" id="{D48E8D21-43CD-4866-B1C3-1FCD5F665F1D}"/>
                    </a:ext>
                  </a:extLst>
                </p:cNvPr>
                <p:cNvPicPr/>
                <p:nvPr/>
              </p:nvPicPr>
              <p:blipFill>
                <a:blip r:embed="rId297"/>
                <a:stretch>
                  <a:fillRect/>
                </a:stretch>
              </p:blipFill>
              <p:spPr>
                <a:xfrm>
                  <a:off x="9535973" y="3086347"/>
                  <a:ext cx="691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4" name="Freihand 183">
                  <a:extLst>
                    <a:ext uri="{FF2B5EF4-FFF2-40B4-BE49-F238E27FC236}">
                      <a16:creationId xmlns:a16="http://schemas.microsoft.com/office/drawing/2014/main" id="{9AD18094-89F4-4998-AF1C-827773B4A4CD}"/>
                    </a:ext>
                  </a:extLst>
                </p14:cNvPr>
                <p14:cNvContentPartPr/>
                <p14:nvPr/>
              </p14:nvContentPartPr>
              <p14:xfrm>
                <a:off x="9605093" y="3086347"/>
                <a:ext cx="93960" cy="142920"/>
              </p14:xfrm>
            </p:contentPart>
          </mc:Choice>
          <mc:Fallback xmlns="">
            <p:pic>
              <p:nvPicPr>
                <p:cNvPr id="184" name="Freihand 183">
                  <a:extLst>
                    <a:ext uri="{FF2B5EF4-FFF2-40B4-BE49-F238E27FC236}">
                      <a16:creationId xmlns:a16="http://schemas.microsoft.com/office/drawing/2014/main" id="{9AD18094-89F4-4998-AF1C-827773B4A4CD}"/>
                    </a:ext>
                  </a:extLst>
                </p:cNvPr>
                <p:cNvPicPr/>
                <p:nvPr/>
              </p:nvPicPr>
              <p:blipFill>
                <a:blip r:embed="rId299"/>
                <a:stretch>
                  <a:fillRect/>
                </a:stretch>
              </p:blipFill>
              <p:spPr>
                <a:xfrm>
                  <a:off x="9600773" y="3082027"/>
                  <a:ext cx="1026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5" name="Freihand 184">
                  <a:extLst>
                    <a:ext uri="{FF2B5EF4-FFF2-40B4-BE49-F238E27FC236}">
                      <a16:creationId xmlns:a16="http://schemas.microsoft.com/office/drawing/2014/main" id="{1C680FD5-FD2E-491D-BEAB-B88B26F6D1B2}"/>
                    </a:ext>
                  </a:extLst>
                </p14:cNvPr>
                <p14:cNvContentPartPr/>
                <p14:nvPr/>
              </p14:nvContentPartPr>
              <p14:xfrm>
                <a:off x="9696893" y="3147547"/>
                <a:ext cx="96120" cy="77760"/>
              </p14:xfrm>
            </p:contentPart>
          </mc:Choice>
          <mc:Fallback xmlns="">
            <p:pic>
              <p:nvPicPr>
                <p:cNvPr id="185" name="Freihand 184">
                  <a:extLst>
                    <a:ext uri="{FF2B5EF4-FFF2-40B4-BE49-F238E27FC236}">
                      <a16:creationId xmlns:a16="http://schemas.microsoft.com/office/drawing/2014/main" id="{1C680FD5-FD2E-491D-BEAB-B88B26F6D1B2}"/>
                    </a:ext>
                  </a:extLst>
                </p:cNvPr>
                <p:cNvPicPr/>
                <p:nvPr/>
              </p:nvPicPr>
              <p:blipFill>
                <a:blip r:embed="rId301"/>
                <a:stretch>
                  <a:fillRect/>
                </a:stretch>
              </p:blipFill>
              <p:spPr>
                <a:xfrm>
                  <a:off x="9692573" y="3143227"/>
                  <a:ext cx="1047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6" name="Freihand 185">
                  <a:extLst>
                    <a:ext uri="{FF2B5EF4-FFF2-40B4-BE49-F238E27FC236}">
                      <a16:creationId xmlns:a16="http://schemas.microsoft.com/office/drawing/2014/main" id="{FF21DF3C-EBC5-480D-AF5E-1DD5553E4AC7}"/>
                    </a:ext>
                  </a:extLst>
                </p14:cNvPr>
                <p14:cNvContentPartPr/>
                <p14:nvPr/>
              </p14:nvContentPartPr>
              <p14:xfrm>
                <a:off x="9480533" y="3356347"/>
                <a:ext cx="165600" cy="111600"/>
              </p14:xfrm>
            </p:contentPart>
          </mc:Choice>
          <mc:Fallback xmlns="">
            <p:pic>
              <p:nvPicPr>
                <p:cNvPr id="186" name="Freihand 185">
                  <a:extLst>
                    <a:ext uri="{FF2B5EF4-FFF2-40B4-BE49-F238E27FC236}">
                      <a16:creationId xmlns:a16="http://schemas.microsoft.com/office/drawing/2014/main" id="{FF21DF3C-EBC5-480D-AF5E-1DD5553E4AC7}"/>
                    </a:ext>
                  </a:extLst>
                </p:cNvPr>
                <p:cNvPicPr/>
                <p:nvPr/>
              </p:nvPicPr>
              <p:blipFill>
                <a:blip r:embed="rId303"/>
                <a:stretch>
                  <a:fillRect/>
                </a:stretch>
              </p:blipFill>
              <p:spPr>
                <a:xfrm>
                  <a:off x="9476213" y="3352027"/>
                  <a:ext cx="1742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8" name="Freihand 187">
                  <a:extLst>
                    <a:ext uri="{FF2B5EF4-FFF2-40B4-BE49-F238E27FC236}">
                      <a16:creationId xmlns:a16="http://schemas.microsoft.com/office/drawing/2014/main" id="{3984F9D9-7413-4D95-A92E-E9BFA1D43197}"/>
                    </a:ext>
                  </a:extLst>
                </p14:cNvPr>
                <p14:cNvContentPartPr/>
                <p14:nvPr/>
              </p14:nvContentPartPr>
              <p14:xfrm>
                <a:off x="9741533" y="3320347"/>
                <a:ext cx="157680" cy="189000"/>
              </p14:xfrm>
            </p:contentPart>
          </mc:Choice>
          <mc:Fallback xmlns="">
            <p:pic>
              <p:nvPicPr>
                <p:cNvPr id="188" name="Freihand 187">
                  <a:extLst>
                    <a:ext uri="{FF2B5EF4-FFF2-40B4-BE49-F238E27FC236}">
                      <a16:creationId xmlns:a16="http://schemas.microsoft.com/office/drawing/2014/main" id="{3984F9D9-7413-4D95-A92E-E9BFA1D43197}"/>
                    </a:ext>
                  </a:extLst>
                </p:cNvPr>
                <p:cNvPicPr/>
                <p:nvPr/>
              </p:nvPicPr>
              <p:blipFill>
                <a:blip r:embed="rId305"/>
                <a:stretch>
                  <a:fillRect/>
                </a:stretch>
              </p:blipFill>
              <p:spPr>
                <a:xfrm>
                  <a:off x="9737213" y="3316027"/>
                  <a:ext cx="16632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9" name="Freihand 188">
                  <a:extLst>
                    <a:ext uri="{FF2B5EF4-FFF2-40B4-BE49-F238E27FC236}">
                      <a16:creationId xmlns:a16="http://schemas.microsoft.com/office/drawing/2014/main" id="{85C80FA3-6D4E-4216-9BD7-9C25F31EDDAE}"/>
                    </a:ext>
                  </a:extLst>
                </p14:cNvPr>
                <p14:cNvContentPartPr/>
                <p14:nvPr/>
              </p14:nvContentPartPr>
              <p14:xfrm>
                <a:off x="10016933" y="3372547"/>
                <a:ext cx="88200" cy="130320"/>
              </p14:xfrm>
            </p:contentPart>
          </mc:Choice>
          <mc:Fallback xmlns="">
            <p:pic>
              <p:nvPicPr>
                <p:cNvPr id="189" name="Freihand 188">
                  <a:extLst>
                    <a:ext uri="{FF2B5EF4-FFF2-40B4-BE49-F238E27FC236}">
                      <a16:creationId xmlns:a16="http://schemas.microsoft.com/office/drawing/2014/main" id="{85C80FA3-6D4E-4216-9BD7-9C25F31EDDAE}"/>
                    </a:ext>
                  </a:extLst>
                </p:cNvPr>
                <p:cNvPicPr/>
                <p:nvPr/>
              </p:nvPicPr>
              <p:blipFill>
                <a:blip r:embed="rId307"/>
                <a:stretch>
                  <a:fillRect/>
                </a:stretch>
              </p:blipFill>
              <p:spPr>
                <a:xfrm>
                  <a:off x="10012613" y="3368227"/>
                  <a:ext cx="9684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90" name="Freihand 189">
                  <a:extLst>
                    <a:ext uri="{FF2B5EF4-FFF2-40B4-BE49-F238E27FC236}">
                      <a16:creationId xmlns:a16="http://schemas.microsoft.com/office/drawing/2014/main" id="{F5488EA9-229F-4588-A189-BAD1FD8A7656}"/>
                    </a:ext>
                  </a:extLst>
                </p14:cNvPr>
                <p14:cNvContentPartPr/>
                <p14:nvPr/>
              </p14:nvContentPartPr>
              <p14:xfrm>
                <a:off x="10167773" y="3383707"/>
                <a:ext cx="192240" cy="96840"/>
              </p14:xfrm>
            </p:contentPart>
          </mc:Choice>
          <mc:Fallback xmlns="">
            <p:pic>
              <p:nvPicPr>
                <p:cNvPr id="190" name="Freihand 189">
                  <a:extLst>
                    <a:ext uri="{FF2B5EF4-FFF2-40B4-BE49-F238E27FC236}">
                      <a16:creationId xmlns:a16="http://schemas.microsoft.com/office/drawing/2014/main" id="{F5488EA9-229F-4588-A189-BAD1FD8A7656}"/>
                    </a:ext>
                  </a:extLst>
                </p:cNvPr>
                <p:cNvPicPr/>
                <p:nvPr/>
              </p:nvPicPr>
              <p:blipFill>
                <a:blip r:embed="rId309"/>
                <a:stretch>
                  <a:fillRect/>
                </a:stretch>
              </p:blipFill>
              <p:spPr>
                <a:xfrm>
                  <a:off x="10163453" y="3379387"/>
                  <a:ext cx="2008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91" name="Freihand 190">
                  <a:extLst>
                    <a:ext uri="{FF2B5EF4-FFF2-40B4-BE49-F238E27FC236}">
                      <a16:creationId xmlns:a16="http://schemas.microsoft.com/office/drawing/2014/main" id="{7184AA3D-C4B4-461A-913D-32607B5CE7D1}"/>
                    </a:ext>
                  </a:extLst>
                </p14:cNvPr>
                <p14:cNvContentPartPr/>
                <p14:nvPr/>
              </p14:nvContentPartPr>
              <p14:xfrm>
                <a:off x="10320413" y="3334027"/>
                <a:ext cx="11520" cy="25920"/>
              </p14:xfrm>
            </p:contentPart>
          </mc:Choice>
          <mc:Fallback xmlns="">
            <p:pic>
              <p:nvPicPr>
                <p:cNvPr id="191" name="Freihand 190">
                  <a:extLst>
                    <a:ext uri="{FF2B5EF4-FFF2-40B4-BE49-F238E27FC236}">
                      <a16:creationId xmlns:a16="http://schemas.microsoft.com/office/drawing/2014/main" id="{7184AA3D-C4B4-461A-913D-32607B5CE7D1}"/>
                    </a:ext>
                  </a:extLst>
                </p:cNvPr>
                <p:cNvPicPr/>
                <p:nvPr/>
              </p:nvPicPr>
              <p:blipFill>
                <a:blip r:embed="rId311"/>
                <a:stretch>
                  <a:fillRect/>
                </a:stretch>
              </p:blipFill>
              <p:spPr>
                <a:xfrm>
                  <a:off x="10316093" y="3329707"/>
                  <a:ext cx="201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2" name="Freihand 191">
                  <a:extLst>
                    <a:ext uri="{FF2B5EF4-FFF2-40B4-BE49-F238E27FC236}">
                      <a16:creationId xmlns:a16="http://schemas.microsoft.com/office/drawing/2014/main" id="{588BC784-6532-4C91-933B-79BFE5E9EF3A}"/>
                    </a:ext>
                  </a:extLst>
                </p14:cNvPr>
                <p14:cNvContentPartPr/>
                <p14:nvPr/>
              </p14:nvContentPartPr>
              <p14:xfrm>
                <a:off x="10349933" y="3424387"/>
                <a:ext cx="63000" cy="50400"/>
              </p14:xfrm>
            </p:contentPart>
          </mc:Choice>
          <mc:Fallback xmlns="">
            <p:pic>
              <p:nvPicPr>
                <p:cNvPr id="192" name="Freihand 191">
                  <a:extLst>
                    <a:ext uri="{FF2B5EF4-FFF2-40B4-BE49-F238E27FC236}">
                      <a16:creationId xmlns:a16="http://schemas.microsoft.com/office/drawing/2014/main" id="{588BC784-6532-4C91-933B-79BFE5E9EF3A}"/>
                    </a:ext>
                  </a:extLst>
                </p:cNvPr>
                <p:cNvPicPr/>
                <p:nvPr/>
              </p:nvPicPr>
              <p:blipFill>
                <a:blip r:embed="rId313"/>
                <a:stretch>
                  <a:fillRect/>
                </a:stretch>
              </p:blipFill>
              <p:spPr>
                <a:xfrm>
                  <a:off x="10345613" y="3420067"/>
                  <a:ext cx="7164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5" name="Freihand 194">
                  <a:extLst>
                    <a:ext uri="{FF2B5EF4-FFF2-40B4-BE49-F238E27FC236}">
                      <a16:creationId xmlns:a16="http://schemas.microsoft.com/office/drawing/2014/main" id="{0A15726F-309A-476A-93FC-B171B67B5A8C}"/>
                    </a:ext>
                  </a:extLst>
                </p14:cNvPr>
                <p14:cNvContentPartPr/>
                <p14:nvPr/>
              </p14:nvContentPartPr>
              <p14:xfrm>
                <a:off x="7272653" y="2721307"/>
                <a:ext cx="2051640" cy="957600"/>
              </p14:xfrm>
            </p:contentPart>
          </mc:Choice>
          <mc:Fallback xmlns="">
            <p:pic>
              <p:nvPicPr>
                <p:cNvPr id="195" name="Freihand 194">
                  <a:extLst>
                    <a:ext uri="{FF2B5EF4-FFF2-40B4-BE49-F238E27FC236}">
                      <a16:creationId xmlns:a16="http://schemas.microsoft.com/office/drawing/2014/main" id="{0A15726F-309A-476A-93FC-B171B67B5A8C}"/>
                    </a:ext>
                  </a:extLst>
                </p:cNvPr>
                <p:cNvPicPr/>
                <p:nvPr/>
              </p:nvPicPr>
              <p:blipFill>
                <a:blip r:embed="rId315"/>
                <a:stretch>
                  <a:fillRect/>
                </a:stretch>
              </p:blipFill>
              <p:spPr>
                <a:xfrm>
                  <a:off x="7268333" y="2716987"/>
                  <a:ext cx="2060280" cy="966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6">
            <p14:nvContentPartPr>
              <p14:cNvPr id="197" name="Freihand 196">
                <a:extLst>
                  <a:ext uri="{FF2B5EF4-FFF2-40B4-BE49-F238E27FC236}">
                    <a16:creationId xmlns:a16="http://schemas.microsoft.com/office/drawing/2014/main" id="{289460C4-FCFA-430A-9310-955842E6AB55}"/>
                  </a:ext>
                </a:extLst>
              </p14:cNvPr>
              <p14:cNvContentPartPr/>
              <p14:nvPr/>
            </p14:nvContentPartPr>
            <p14:xfrm>
              <a:off x="8646413" y="3215227"/>
              <a:ext cx="424440" cy="218160"/>
            </p14:xfrm>
          </p:contentPart>
        </mc:Choice>
        <mc:Fallback xmlns="">
          <p:pic>
            <p:nvPicPr>
              <p:cNvPr id="197" name="Freihand 196">
                <a:extLst>
                  <a:ext uri="{FF2B5EF4-FFF2-40B4-BE49-F238E27FC236}">
                    <a16:creationId xmlns:a16="http://schemas.microsoft.com/office/drawing/2014/main" id="{289460C4-FCFA-430A-9310-955842E6AB55}"/>
                  </a:ext>
                </a:extLst>
              </p:cNvPr>
              <p:cNvPicPr/>
              <p:nvPr/>
            </p:nvPicPr>
            <p:blipFill>
              <a:blip r:embed="rId317"/>
              <a:stretch>
                <a:fillRect/>
              </a:stretch>
            </p:blipFill>
            <p:spPr>
              <a:xfrm>
                <a:off x="8642093" y="3210907"/>
                <a:ext cx="433080" cy="226800"/>
              </a:xfrm>
              <a:prstGeom prst="rect">
                <a:avLst/>
              </a:prstGeom>
            </p:spPr>
          </p:pic>
        </mc:Fallback>
      </mc:AlternateContent>
    </p:spTree>
    <p:extLst>
      <p:ext uri="{BB962C8B-B14F-4D97-AF65-F5344CB8AC3E}">
        <p14:creationId xmlns:p14="http://schemas.microsoft.com/office/powerpoint/2010/main" val="1418369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p:bldP spid="28" grpId="0" animBg="1"/>
      <p:bldP spid="42" grpId="0" animBg="1"/>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3474</Words>
  <Application>Microsoft Office PowerPoint</Application>
  <PresentationFormat>Breitbild</PresentationFormat>
  <Paragraphs>615</Paragraphs>
  <Slides>61</Slides>
  <Notes>53</Notes>
  <HiddenSlides>0</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61</vt:i4>
      </vt:variant>
    </vt:vector>
  </HeadingPairs>
  <TitlesOfParts>
    <vt:vector size="72" baseType="lpstr">
      <vt:lpstr>-apple-system</vt:lpstr>
      <vt:lpstr>Arial</vt:lpstr>
      <vt:lpstr>Arial Unicode MS</vt:lpstr>
      <vt:lpstr>Calibri</vt:lpstr>
      <vt:lpstr>Calibri Light</vt:lpstr>
      <vt:lpstr>Cambria Math</vt:lpstr>
      <vt:lpstr>Helvetica Neue</vt:lpstr>
      <vt:lpstr>Sparkasse Rg</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398</cp:revision>
  <cp:lastPrinted>2022-03-02T20:18:27Z</cp:lastPrinted>
  <dcterms:created xsi:type="dcterms:W3CDTF">2022-03-01T20:52:11Z</dcterms:created>
  <dcterms:modified xsi:type="dcterms:W3CDTF">2026-05-07T07:46:38Z</dcterms:modified>
</cp:coreProperties>
</file>